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98" r:id="rId2"/>
    <p:sldId id="258" r:id="rId3"/>
    <p:sldId id="319" r:id="rId4"/>
    <p:sldId id="293" r:id="rId5"/>
    <p:sldId id="294" r:id="rId6"/>
    <p:sldId id="300" r:id="rId7"/>
    <p:sldId id="315" r:id="rId8"/>
    <p:sldId id="301" r:id="rId9"/>
    <p:sldId id="302" r:id="rId10"/>
    <p:sldId id="316" r:id="rId11"/>
    <p:sldId id="296" r:id="rId12"/>
    <p:sldId id="303" r:id="rId13"/>
    <p:sldId id="304" r:id="rId14"/>
    <p:sldId id="305" r:id="rId15"/>
    <p:sldId id="306" r:id="rId16"/>
    <p:sldId id="307" r:id="rId17"/>
    <p:sldId id="292" r:id="rId18"/>
    <p:sldId id="311" r:id="rId19"/>
    <p:sldId id="312" r:id="rId20"/>
    <p:sldId id="313" r:id="rId21"/>
    <p:sldId id="314" r:id="rId22"/>
    <p:sldId id="32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2F2F2"/>
    <a:srgbClr val="0000FF"/>
    <a:srgbClr val="FF9999"/>
    <a:srgbClr val="CCFFFF"/>
    <a:srgbClr val="006699"/>
    <a:srgbClr val="00FFCC"/>
    <a:srgbClr val="FF99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 autoAdjust="0"/>
    <p:restoredTop sz="82187" autoAdjust="0"/>
  </p:normalViewPr>
  <p:slideViewPr>
    <p:cSldViewPr snapToGrid="0">
      <p:cViewPr varScale="1">
        <p:scale>
          <a:sx n="72" d="100"/>
          <a:sy n="72" d="100"/>
        </p:scale>
        <p:origin x="17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799C3-2F2B-4725-9FFA-51AB825EF1C1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FD849-B866-4A40-8DA3-D64718BD94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558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/>
              <a:t>Ферменты действительно могут действовать как катализаторы, </a:t>
            </a:r>
            <a:r>
              <a:rPr lang="ru-RU" b="1" baseline="0"/>
              <a:t>облегчая протекание реакции </a:t>
            </a:r>
            <a:r>
              <a:rPr lang="ru-RU" baseline="0"/>
              <a:t>превращения субстрата в продукт.</a:t>
            </a:r>
          </a:p>
          <a:p>
            <a:r>
              <a:rPr lang="ru-RU" baseline="0"/>
              <a:t>Однако иногда этого недостаточно. Как катализировать эндергоническую реакцию?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D849-B866-4A40-8DA3-D64718BD94D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008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Способ доставить</a:t>
            </a:r>
            <a:r>
              <a:rPr lang="ru-RU" baseline="0"/>
              <a:t> необходимую для протекания эндотермического процесса энергию может состоять в простом </a:t>
            </a:r>
            <a:r>
              <a:rPr lang="ru-RU" b="1" baseline="0"/>
              <a:t>повышении температуры</a:t>
            </a:r>
            <a:r>
              <a:rPr lang="ru-RU" baseline="0"/>
              <a:t>. Живые организмы, однако, этого не делают, и «вливают» энергию в эндергонические процессы другим способом.</a:t>
            </a:r>
          </a:p>
          <a:p>
            <a:r>
              <a:rPr lang="ru-RU" baseline="0"/>
              <a:t>Используемый в обычной химии </a:t>
            </a:r>
            <a:r>
              <a:rPr lang="ru-RU" b="1" baseline="0"/>
              <a:t>электролиз</a:t>
            </a:r>
            <a:r>
              <a:rPr lang="ru-RU" baseline="0"/>
              <a:t> тоже не используется живыми организмами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D849-B866-4A40-8DA3-D64718BD94D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066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474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543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015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764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316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260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634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327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288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045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230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BA5BB-BCCC-4845-99EB-0A8CB9F57ECF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684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nome.jp/dbget-bin/www_bget?rn:R01773" TargetMode="Externa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nome.jp/dbget-bin/www_bget?rn:R01269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nome.jp/dbget-bin/www_bget?rn:R00224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nome.jp/dbget-bin/www_bget?rn:R00661" TargetMode="Externa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nome.jp/dbget-bin/www_bget?rn:R02918" TargetMode="Externa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yoto-u.ac.jp/en/research/forefronts/archives/kanehisa.html" TargetMode="External"/><Relationship Id="rId7" Type="http://schemas.openxmlformats.org/officeDocument/2006/relationships/image" Target="../media/image19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hyperlink" Target="http://www.genome.jp/kegg/" TargetMode="External"/><Relationship Id="rId4" Type="http://schemas.openxmlformats.org/officeDocument/2006/relationships/hyperlink" Target="http://goto.kuicr.kyoto-u.ac.jp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nome.jp/kegg-bin/show_pathway?map=map00680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microbewiki.kenyon.edu/index.php/Methanococcus" TargetMode="External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en.wikipedia.org/wiki/Escherichia_coli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reactome.org/" TargetMode="External"/><Relationship Id="rId2" Type="http://schemas.openxmlformats.org/officeDocument/2006/relationships/hyperlink" Target="https://metacyc.org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hyperlink" Target="https://ru.wikipedia.org/" TargetMode="External"/><Relationship Id="rId4" Type="http://schemas.openxmlformats.org/officeDocument/2006/relationships/hyperlink" Target="http://www.wallpapermania.eu/wallpaper/melting-ic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eppendorf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nzyme_Commission_number" TargetMode="External"/><Relationship Id="rId2" Type="http://schemas.openxmlformats.org/officeDocument/2006/relationships/hyperlink" Target="http://enzyme.expasy.org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 txBox="1">
            <a:spLocks noChangeArrowheads="1"/>
          </p:cNvSpPr>
          <p:nvPr/>
        </p:nvSpPr>
        <p:spPr>
          <a:xfrm>
            <a:off x="0" y="1805651"/>
            <a:ext cx="9144000" cy="156786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altLang="ru-RU" sz="40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</a:rPr>
              <a:t>Блок </a:t>
            </a:r>
            <a:r>
              <a:rPr lang="ru-RU" altLang="ru-RU" sz="4000" b="1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</a:rPr>
              <a:t>№</a:t>
            </a:r>
            <a:r>
              <a:rPr lang="en-US" altLang="ru-RU" sz="40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</a:rPr>
              <a:t>2</a:t>
            </a:r>
            <a:r>
              <a:rPr lang="ru-RU" altLang="ru-RU" sz="4000" b="1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</a:rPr>
              <a:t>:</a:t>
            </a:r>
            <a:endParaRPr lang="ru-RU" altLang="ru-RU" sz="4000" b="1" dirty="0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</a:endParaRPr>
          </a:p>
          <a:p>
            <a:pPr algn="ctr">
              <a:lnSpc>
                <a:spcPct val="100000"/>
              </a:lnSpc>
            </a:pPr>
            <a:r>
              <a:rPr lang="ru-RU" altLang="ru-RU" sz="40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</a:rPr>
              <a:t>Ферменты и метаболические пути</a:t>
            </a:r>
          </a:p>
        </p:txBody>
      </p:sp>
      <p:pic>
        <p:nvPicPr>
          <p:cNvPr id="3" name="Picture 6" descr="C:\Downloads\fbb_gold_r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76" y="94563"/>
            <a:ext cx="1484313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38930" y="5138758"/>
            <a:ext cx="84661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/>
              <a:t>Факультет биоинженерии и биоинформатики </a:t>
            </a:r>
          </a:p>
          <a:p>
            <a:pPr algn="ctr" eaLnBrk="1" hangingPunct="1"/>
            <a:r>
              <a:rPr lang="ru-RU" altLang="ru-RU" sz="2800"/>
              <a:t>МГУ имени М.В.Ломоносова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355834" y="6197018"/>
            <a:ext cx="26638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dirty="0" smtClean="0"/>
              <a:t>201</a:t>
            </a:r>
            <a:r>
              <a:rPr lang="ru-RU" altLang="ru-RU" sz="2800" dirty="0"/>
              <a:t>9</a:t>
            </a:r>
            <a:r>
              <a:rPr lang="ru-RU" altLang="ru-RU" sz="2800" dirty="0" smtClean="0"/>
              <a:t> </a:t>
            </a:r>
            <a:r>
              <a:rPr lang="ru-RU" altLang="ru-RU" sz="2800" dirty="0"/>
              <a:t>год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40085" y="4271750"/>
            <a:ext cx="26638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3600" b="1"/>
              <a:t>IV </a:t>
            </a:r>
            <a:r>
              <a:rPr lang="ru-RU" altLang="ru-RU" sz="3600" b="1"/>
              <a:t>семестр</a:t>
            </a:r>
          </a:p>
        </p:txBody>
      </p:sp>
    </p:spTree>
    <p:extLst>
      <p:ext uri="{BB962C8B-B14F-4D97-AF65-F5344CB8AC3E}">
        <p14:creationId xmlns:p14="http://schemas.microsoft.com/office/powerpoint/2010/main" val="2012278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600130" y="128800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Структура кода </a:t>
            </a:r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EC</a:t>
            </a:r>
            <a:endParaRPr lang="ru-RU" sz="3200" b="1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83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8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91972" y="947126"/>
            <a:ext cx="57600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>
                <a:latin typeface="Courier New" panose="02070309020205020404" pitchFamily="49" charset="0"/>
                <a:cs typeface="Courier New" panose="02070309020205020404" pitchFamily="49" charset="0"/>
              </a:rPr>
              <a:t>X.Y.Z.N</a:t>
            </a:r>
            <a:endParaRPr lang="ru-RU" sz="6000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Textfeld 12"/>
          <p:cNvSpPr txBox="1">
            <a:spLocks noChangeArrowheads="1"/>
          </p:cNvSpPr>
          <p:nvPr/>
        </p:nvSpPr>
        <p:spPr bwMode="auto">
          <a:xfrm>
            <a:off x="-101751" y="2349502"/>
            <a:ext cx="3499971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2800">
                <a:latin typeface="Arial" panose="020B0604020202020204" pitchFamily="34" charset="0"/>
                <a:cs typeface="Arial" panose="020B0604020202020204" pitchFamily="34" charset="0"/>
              </a:rPr>
              <a:t>Функциональная группа </a:t>
            </a:r>
          </a:p>
          <a:p>
            <a:pPr algn="ctr"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(одна из шести основных)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2085402" y="1787169"/>
            <a:ext cx="817994" cy="59887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12"/>
          <p:cNvSpPr txBox="1">
            <a:spLocks noChangeArrowheads="1"/>
          </p:cNvSpPr>
          <p:nvPr/>
        </p:nvSpPr>
        <p:spPr bwMode="auto">
          <a:xfrm>
            <a:off x="2720264" y="3449622"/>
            <a:ext cx="3499971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2800">
                <a:latin typeface="Arial" panose="020B0604020202020204" pitchFamily="34" charset="0"/>
                <a:cs typeface="Arial" panose="020B0604020202020204" pitchFamily="34" charset="0"/>
              </a:rPr>
              <a:t>Особенности химической модификации субстрата(ов)</a:t>
            </a:r>
          </a:p>
          <a:p>
            <a:pPr algn="ctr"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(например, связь между какими атомами разрывается)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 flipH="1" flipV="1">
            <a:off x="6085847" y="1851556"/>
            <a:ext cx="848353" cy="618852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4571997" y="2184389"/>
            <a:ext cx="2" cy="1215303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12"/>
          <p:cNvSpPr txBox="1">
            <a:spLocks noChangeArrowheads="1"/>
          </p:cNvSpPr>
          <p:nvPr/>
        </p:nvSpPr>
        <p:spPr bwMode="auto">
          <a:xfrm>
            <a:off x="5644029" y="2470408"/>
            <a:ext cx="3499971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Субстрат</a:t>
            </a:r>
          </a:p>
          <a:p>
            <a:pPr algn="ctr" eaLnBrk="1" hangingPunct="1"/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(как правило, цифры типа 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99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или 199 тут резервируются для «неизвестных» или «любых» субстратов)</a:t>
            </a:r>
          </a:p>
        </p:txBody>
      </p:sp>
      <p:sp>
        <p:nvSpPr>
          <p:cNvPr id="21" name="Правая круглая скобка 20"/>
          <p:cNvSpPr/>
          <p:nvPr/>
        </p:nvSpPr>
        <p:spPr>
          <a:xfrm rot="5400000">
            <a:off x="4527231" y="1246751"/>
            <a:ext cx="203892" cy="1413502"/>
          </a:xfrm>
          <a:prstGeom prst="rightBracket">
            <a:avLst/>
          </a:prstGeom>
          <a:ln w="635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310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genome.jp/Fig/reaction_small/R0177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630" y="4250430"/>
            <a:ext cx="6880969" cy="191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600130" y="128800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1. Оксидоредуктазы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83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9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2924" y="1743958"/>
            <a:ext cx="851170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>
                <a:latin typeface="Arial" panose="020B0604020202020204" pitchFamily="34" charset="0"/>
                <a:cs typeface="Arial" panose="020B0604020202020204" pitchFamily="34" charset="0"/>
              </a:rPr>
              <a:t>Пример: алкогольдегидрогеназа</a:t>
            </a:r>
          </a:p>
          <a:p>
            <a:pPr algn="ctr"/>
            <a:r>
              <a:rPr lang="en-US" sz="4000" b="1">
                <a:latin typeface="Courier New" panose="02070309020205020404" pitchFamily="49" charset="0"/>
                <a:cs typeface="Courier New" panose="02070309020205020404" pitchFamily="49" charset="0"/>
              </a:rPr>
              <a:t>EC 1.1.1.</a:t>
            </a:r>
            <a:r>
              <a:rPr lang="ru-RU" sz="4000" b="1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</p:txBody>
      </p:sp>
      <p:sp>
        <p:nvSpPr>
          <p:cNvPr id="11" name="Textfeld 12"/>
          <p:cNvSpPr txBox="1">
            <a:spLocks noChangeArrowheads="1"/>
          </p:cNvSpPr>
          <p:nvPr/>
        </p:nvSpPr>
        <p:spPr bwMode="auto">
          <a:xfrm>
            <a:off x="107387" y="6531286"/>
            <a:ext cx="36705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ru-RU" sz="10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http://www.genome.jp/dbget-bin/www_bget?rn:R01773</a:t>
            </a:r>
            <a:endParaRPr lang="de-DE" altLang="ru-RU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65070" y="4833865"/>
            <a:ext cx="8223496" cy="1621503"/>
            <a:chOff x="838933" y="2676627"/>
            <a:chExt cx="7452642" cy="1346742"/>
          </a:xfrm>
        </p:grpSpPr>
        <p:sp>
          <p:nvSpPr>
            <p:cNvPr id="4" name="Textfeld 12"/>
            <p:cNvSpPr txBox="1">
              <a:spLocks noChangeArrowheads="1"/>
            </p:cNvSpPr>
            <p:nvPr/>
          </p:nvSpPr>
          <p:spPr bwMode="auto">
            <a:xfrm>
              <a:off x="2660600" y="3716620"/>
              <a:ext cx="1271284" cy="306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ru-RU" sz="180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НАД</a:t>
              </a:r>
              <a:r>
                <a:rPr lang="ru-RU" altLang="ru-RU" sz="1800" baseline="3000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de-DE" altLang="ru-RU" sz="1800" baseline="30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feld 12"/>
            <p:cNvSpPr txBox="1">
              <a:spLocks noChangeArrowheads="1"/>
            </p:cNvSpPr>
            <p:nvPr/>
          </p:nvSpPr>
          <p:spPr bwMode="auto">
            <a:xfrm>
              <a:off x="5286694" y="3716619"/>
              <a:ext cx="1271284" cy="306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ru-RU" sz="180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НАДН</a:t>
              </a:r>
              <a:endParaRPr lang="de-DE" altLang="ru-RU" sz="1800" baseline="30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feld 12"/>
            <p:cNvSpPr txBox="1">
              <a:spLocks noChangeArrowheads="1"/>
            </p:cNvSpPr>
            <p:nvPr/>
          </p:nvSpPr>
          <p:spPr bwMode="auto">
            <a:xfrm>
              <a:off x="7020291" y="2676627"/>
              <a:ext cx="1271284" cy="306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ru-RU" sz="180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альгедид</a:t>
              </a:r>
              <a:endParaRPr lang="de-DE" altLang="ru-RU" sz="1800" baseline="30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feld 12"/>
            <p:cNvSpPr txBox="1">
              <a:spLocks noChangeArrowheads="1"/>
            </p:cNvSpPr>
            <p:nvPr/>
          </p:nvSpPr>
          <p:spPr bwMode="auto">
            <a:xfrm>
              <a:off x="838933" y="2703556"/>
              <a:ext cx="1617228" cy="536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/>
              <a:r>
                <a:rPr lang="ru-RU" altLang="ru-RU" sz="180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спирт</a:t>
              </a:r>
            </a:p>
            <a:p>
              <a:pPr algn="r" eaLnBrk="1" hangingPunct="1"/>
              <a:r>
                <a:rPr lang="ru-RU" altLang="ru-RU" sz="180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altLang="ru-RU" sz="180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L-</a:t>
              </a:r>
              <a:r>
                <a:rPr lang="ru-RU" altLang="ru-RU" sz="180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гомосерин)</a:t>
              </a:r>
              <a:endParaRPr lang="de-DE" altLang="ru-RU" sz="18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feld 12"/>
          <p:cNvSpPr txBox="1">
            <a:spLocks noChangeArrowheads="1"/>
          </p:cNvSpPr>
          <p:nvPr/>
        </p:nvSpPr>
        <p:spPr bwMode="auto">
          <a:xfrm>
            <a:off x="819370" y="2986876"/>
            <a:ext cx="27639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Оксидоредуктаза</a:t>
            </a:r>
          </a:p>
        </p:txBody>
      </p:sp>
      <p:sp>
        <p:nvSpPr>
          <p:cNvPr id="15" name="Textfeld 12"/>
          <p:cNvSpPr txBox="1">
            <a:spLocks noChangeArrowheads="1"/>
          </p:cNvSpPr>
          <p:nvPr/>
        </p:nvSpPr>
        <p:spPr bwMode="auto">
          <a:xfrm>
            <a:off x="1828800" y="3478475"/>
            <a:ext cx="30847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Донор электронов</a:t>
            </a:r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группа </a:t>
            </a:r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CH-OH</a:t>
            </a:r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feld 12"/>
          <p:cNvSpPr txBox="1">
            <a:spLocks noChangeArrowheads="1"/>
          </p:cNvSpPr>
          <p:nvPr/>
        </p:nvSpPr>
        <p:spPr bwMode="auto">
          <a:xfrm>
            <a:off x="4834102" y="3478474"/>
            <a:ext cx="341804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Акцептор электронов: НАД</a:t>
            </a:r>
            <a:r>
              <a:rPr lang="ru-RU" altLang="ru-RU" baseline="3000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 или НАДФ</a:t>
            </a:r>
            <a:r>
              <a:rPr lang="ru-RU" altLang="ru-RU" baseline="3000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8" name="Textfeld 12"/>
          <p:cNvSpPr txBox="1">
            <a:spLocks noChangeArrowheads="1"/>
          </p:cNvSpPr>
          <p:nvPr/>
        </p:nvSpPr>
        <p:spPr bwMode="auto">
          <a:xfrm>
            <a:off x="6925537" y="2723650"/>
            <a:ext cx="21027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Субстрат:</a:t>
            </a:r>
          </a:p>
          <a:p>
            <a:pPr algn="ctr" eaLnBrk="1" hangingPunct="1"/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L-</a:t>
            </a: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гомосерин</a:t>
            </a:r>
            <a:endParaRPr lang="ru-RU" altLang="ru-RU" baseline="30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3531565" y="2746411"/>
            <a:ext cx="947964" cy="497472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4230147" y="2814571"/>
            <a:ext cx="789709" cy="663587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 flipV="1">
            <a:off x="5472835" y="2868747"/>
            <a:ext cx="651150" cy="595492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 flipV="1">
            <a:off x="6034841" y="2767343"/>
            <a:ext cx="927069" cy="447283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456991" y="838888"/>
            <a:ext cx="83558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Катализируют окислительно-восстановительные реакции</a:t>
            </a:r>
          </a:p>
        </p:txBody>
      </p:sp>
    </p:spTree>
    <p:extLst>
      <p:ext uri="{BB962C8B-B14F-4D97-AF65-F5344CB8AC3E}">
        <p14:creationId xmlns:p14="http://schemas.microsoft.com/office/powerpoint/2010/main" val="219014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genome.jp/Fig/reaction_small/R0126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710" y="4693282"/>
            <a:ext cx="5715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600130" y="128800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2. Трансферазы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83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10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2924" y="1743958"/>
            <a:ext cx="851170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>
                <a:latin typeface="Arial" panose="020B0604020202020204" pitchFamily="34" charset="0"/>
                <a:cs typeface="Arial" panose="020B0604020202020204" pitchFamily="34" charset="0"/>
              </a:rPr>
              <a:t>Пример: никотинамид-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N-</a:t>
            </a:r>
            <a:r>
              <a:rPr lang="ru-RU" sz="2800">
                <a:latin typeface="Arial" panose="020B0604020202020204" pitchFamily="34" charset="0"/>
                <a:cs typeface="Arial" panose="020B0604020202020204" pitchFamily="34" charset="0"/>
              </a:rPr>
              <a:t>метилтрансфераза</a:t>
            </a:r>
          </a:p>
          <a:p>
            <a:pPr algn="ctr"/>
            <a:r>
              <a:rPr lang="en-US" sz="4000" b="1">
                <a:latin typeface="Courier New" panose="02070309020205020404" pitchFamily="49" charset="0"/>
                <a:cs typeface="Courier New" panose="02070309020205020404" pitchFamily="49" charset="0"/>
              </a:rPr>
              <a:t>EC </a:t>
            </a:r>
            <a:r>
              <a:rPr lang="ru-RU" sz="4000" b="1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4000" b="1">
                <a:latin typeface="Courier New" panose="02070309020205020404" pitchFamily="49" charset="0"/>
                <a:cs typeface="Courier New" panose="02070309020205020404" pitchFamily="49" charset="0"/>
              </a:rPr>
              <a:t>.1.1.</a:t>
            </a:r>
            <a:r>
              <a:rPr lang="ru-RU" sz="4000" b="1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1" name="Textfeld 12"/>
          <p:cNvSpPr txBox="1">
            <a:spLocks noChangeArrowheads="1"/>
          </p:cNvSpPr>
          <p:nvPr/>
        </p:nvSpPr>
        <p:spPr bwMode="auto">
          <a:xfrm>
            <a:off x="107387" y="6531286"/>
            <a:ext cx="36705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ru-RU" sz="10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http://www.genome.jp/dbget-bin/www_bget?rn:R01269</a:t>
            </a:r>
            <a:endParaRPr lang="de-DE" altLang="ru-RU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196620" y="5320959"/>
            <a:ext cx="7446363" cy="1159817"/>
            <a:chOff x="1592535" y="3081188"/>
            <a:chExt cx="6748356" cy="963289"/>
          </a:xfrm>
        </p:grpSpPr>
        <p:sp>
          <p:nvSpPr>
            <p:cNvPr id="4" name="Textfeld 12"/>
            <p:cNvSpPr txBox="1">
              <a:spLocks noChangeArrowheads="1"/>
            </p:cNvSpPr>
            <p:nvPr/>
          </p:nvSpPr>
          <p:spPr bwMode="auto">
            <a:xfrm>
              <a:off x="2251196" y="3737727"/>
              <a:ext cx="2529197" cy="306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ru-RU" sz="180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S-</a:t>
              </a:r>
              <a:r>
                <a:rPr lang="ru-RU" altLang="ru-RU" sz="180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аденозил-</a:t>
              </a:r>
              <a:r>
                <a:rPr lang="en-US" altLang="ru-RU" sz="180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L-</a:t>
              </a:r>
              <a:r>
                <a:rPr lang="ru-RU" altLang="ru-RU" sz="180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метионин</a:t>
              </a:r>
              <a:endParaRPr lang="de-DE" altLang="ru-RU" sz="1800" baseline="30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feld 12"/>
            <p:cNvSpPr txBox="1">
              <a:spLocks noChangeArrowheads="1"/>
            </p:cNvSpPr>
            <p:nvPr/>
          </p:nvSpPr>
          <p:spPr bwMode="auto">
            <a:xfrm>
              <a:off x="4847757" y="3737727"/>
              <a:ext cx="2907175" cy="30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ru-RU" sz="180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S-</a:t>
              </a:r>
              <a:r>
                <a:rPr lang="ru-RU" altLang="ru-RU" sz="180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аденозил-</a:t>
              </a:r>
              <a:r>
                <a:rPr lang="en-US" altLang="ru-RU" sz="180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L-</a:t>
              </a:r>
              <a:r>
                <a:rPr lang="ru-RU" altLang="ru-RU" sz="180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гомоцистеин</a:t>
              </a:r>
              <a:endParaRPr lang="de-DE" altLang="ru-RU" sz="1800" baseline="30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feld 12"/>
            <p:cNvSpPr txBox="1">
              <a:spLocks noChangeArrowheads="1"/>
            </p:cNvSpPr>
            <p:nvPr/>
          </p:nvSpPr>
          <p:spPr bwMode="auto">
            <a:xfrm>
              <a:off x="1592535" y="3081188"/>
              <a:ext cx="1727251" cy="30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ru-RU" sz="180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никотинамид</a:t>
              </a:r>
              <a:endParaRPr lang="de-DE" altLang="ru-RU" sz="1800" baseline="30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feld 12"/>
            <p:cNvSpPr txBox="1">
              <a:spLocks noChangeArrowheads="1"/>
            </p:cNvSpPr>
            <p:nvPr/>
          </p:nvSpPr>
          <p:spPr bwMode="auto">
            <a:xfrm>
              <a:off x="6613640" y="3163418"/>
              <a:ext cx="1727251" cy="536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ru-RU" sz="180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1-метил- никотинамид</a:t>
              </a:r>
              <a:endParaRPr lang="de-DE" altLang="ru-RU" sz="1800" baseline="30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feld 12"/>
          <p:cNvSpPr txBox="1">
            <a:spLocks noChangeArrowheads="1"/>
          </p:cNvSpPr>
          <p:nvPr/>
        </p:nvSpPr>
        <p:spPr bwMode="auto">
          <a:xfrm>
            <a:off x="1428850" y="2986876"/>
            <a:ext cx="21545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Трансфераза</a:t>
            </a:r>
          </a:p>
        </p:txBody>
      </p:sp>
      <p:sp>
        <p:nvSpPr>
          <p:cNvPr id="15" name="Textfeld 12"/>
          <p:cNvSpPr txBox="1">
            <a:spLocks noChangeArrowheads="1"/>
          </p:cNvSpPr>
          <p:nvPr/>
        </p:nvSpPr>
        <p:spPr bwMode="auto">
          <a:xfrm>
            <a:off x="2149574" y="3478475"/>
            <a:ext cx="276398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Переносит группу с одним атомом углерода</a:t>
            </a:r>
          </a:p>
        </p:txBody>
      </p:sp>
      <p:sp>
        <p:nvSpPr>
          <p:cNvPr id="17" name="Textfeld 12"/>
          <p:cNvSpPr txBox="1">
            <a:spLocks noChangeArrowheads="1"/>
          </p:cNvSpPr>
          <p:nvPr/>
        </p:nvSpPr>
        <p:spPr bwMode="auto">
          <a:xfrm>
            <a:off x="5155902" y="3501695"/>
            <a:ext cx="31894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Метилтрансфераза</a:t>
            </a:r>
            <a:endParaRPr lang="ru-RU" altLang="ru-RU" baseline="30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2"/>
          <p:cNvSpPr txBox="1">
            <a:spLocks noChangeArrowheads="1"/>
          </p:cNvSpPr>
          <p:nvPr/>
        </p:nvSpPr>
        <p:spPr bwMode="auto">
          <a:xfrm>
            <a:off x="6840839" y="2764946"/>
            <a:ext cx="21027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Конкретный субстрат</a:t>
            </a:r>
            <a:endParaRPr lang="ru-RU" altLang="ru-RU" baseline="30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3531565" y="2746411"/>
            <a:ext cx="947964" cy="497472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4230147" y="2814571"/>
            <a:ext cx="789709" cy="663587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 flipV="1">
            <a:off x="5472835" y="2868747"/>
            <a:ext cx="651150" cy="595492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 flipV="1">
            <a:off x="6034841" y="2767343"/>
            <a:ext cx="927069" cy="447283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456991" y="838888"/>
            <a:ext cx="83558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Катализируют перенос части одной молекулы на другую</a:t>
            </a:r>
          </a:p>
        </p:txBody>
      </p:sp>
    </p:spTree>
    <p:extLst>
      <p:ext uri="{BB962C8B-B14F-4D97-AF65-F5344CB8AC3E}">
        <p14:creationId xmlns:p14="http://schemas.microsoft.com/office/powerpoint/2010/main" val="251896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600130" y="128800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3</a:t>
            </a:r>
            <a:r>
              <a:rPr lang="ru-RU" sz="32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. Гидролазы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83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11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2924" y="1743958"/>
            <a:ext cx="851170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>
                <a:latin typeface="Arial" panose="020B0604020202020204" pitchFamily="34" charset="0"/>
                <a:cs typeface="Arial" panose="020B0604020202020204" pitchFamily="34" charset="0"/>
              </a:rPr>
              <a:t>Пример: м</a:t>
            </a:r>
            <a:r>
              <a:rPr lang="ru-RU" altLang="ru-RU" sz="2800">
                <a:latin typeface="Arial" panose="020B0604020202020204" pitchFamily="34" charset="0"/>
                <a:cs typeface="Arial" panose="020B0604020202020204" pitchFamily="34" charset="0"/>
              </a:rPr>
              <a:t>етионинаминопептидаза</a:t>
            </a:r>
            <a:endParaRPr lang="ru-RU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>
                <a:latin typeface="Courier New" panose="02070309020205020404" pitchFamily="49" charset="0"/>
                <a:cs typeface="Courier New" panose="02070309020205020404" pitchFamily="49" charset="0"/>
              </a:rPr>
              <a:t>EC </a:t>
            </a:r>
            <a:r>
              <a:rPr lang="ru-RU" sz="4000" b="1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4000" b="1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ru-RU" sz="4000" b="1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4000" b="1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ru-RU" sz="4000" b="1"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  <a:r>
              <a:rPr lang="en-US" sz="4000" b="1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ru-RU" sz="4000" b="1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4000" b="1"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endParaRPr lang="ru-RU" sz="4000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Textfeld 12"/>
          <p:cNvSpPr txBox="1">
            <a:spLocks noChangeArrowheads="1"/>
          </p:cNvSpPr>
          <p:nvPr/>
        </p:nvSpPr>
        <p:spPr bwMode="auto">
          <a:xfrm>
            <a:off x="1714765" y="2882731"/>
            <a:ext cx="21545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Гидролаза</a:t>
            </a:r>
          </a:p>
        </p:txBody>
      </p:sp>
      <p:sp>
        <p:nvSpPr>
          <p:cNvPr id="15" name="Textfeld 12"/>
          <p:cNvSpPr txBox="1">
            <a:spLocks noChangeArrowheads="1"/>
          </p:cNvSpPr>
          <p:nvPr/>
        </p:nvSpPr>
        <p:spPr bwMode="auto">
          <a:xfrm>
            <a:off x="2161095" y="3539340"/>
            <a:ext cx="276398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Действует на пептидную связь</a:t>
            </a:r>
          </a:p>
        </p:txBody>
      </p:sp>
      <p:sp>
        <p:nvSpPr>
          <p:cNvPr id="17" name="Textfeld 12"/>
          <p:cNvSpPr txBox="1">
            <a:spLocks noChangeArrowheads="1"/>
          </p:cNvSpPr>
          <p:nvPr/>
        </p:nvSpPr>
        <p:spPr bwMode="auto">
          <a:xfrm>
            <a:off x="4935947" y="3539340"/>
            <a:ext cx="318944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Аминопептидаза</a:t>
            </a:r>
          </a:p>
          <a:p>
            <a:pPr algn="ctr"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(других в этой группе нет)</a:t>
            </a:r>
            <a:endParaRPr lang="ru-RU" altLang="ru-RU" baseline="30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2"/>
          <p:cNvSpPr txBox="1">
            <a:spLocks noChangeArrowheads="1"/>
          </p:cNvSpPr>
          <p:nvPr/>
        </p:nvSpPr>
        <p:spPr bwMode="auto">
          <a:xfrm>
            <a:off x="6772597" y="2817227"/>
            <a:ext cx="22158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«Откусывает» метионин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3583221" y="2786923"/>
            <a:ext cx="465329" cy="270410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3955033" y="2855083"/>
            <a:ext cx="789709" cy="663587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 flipV="1">
            <a:off x="5400579" y="2846626"/>
            <a:ext cx="651150" cy="651120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 flipV="1">
            <a:off x="6258496" y="2807856"/>
            <a:ext cx="519991" cy="274571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456991" y="838888"/>
            <a:ext cx="83558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Катализируют гидролиз: присоединение молекулы воды с разрывом связи</a:t>
            </a:r>
          </a:p>
        </p:txBody>
      </p:sp>
      <p:sp>
        <p:nvSpPr>
          <p:cNvPr id="26" name="Textfeld 12"/>
          <p:cNvSpPr txBox="1">
            <a:spLocks noChangeArrowheads="1"/>
          </p:cNvSpPr>
          <p:nvPr/>
        </p:nvSpPr>
        <p:spPr bwMode="auto">
          <a:xfrm>
            <a:off x="881971" y="4786997"/>
            <a:ext cx="772554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Этот фермент относится к числу немногих белков, присутствующих у всех клеточных форм жизни</a:t>
            </a:r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служит для удаления </a:t>
            </a:r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N-</a:t>
            </a: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концевого метионина</a:t>
            </a:r>
          </a:p>
        </p:txBody>
      </p:sp>
      <p:sp>
        <p:nvSpPr>
          <p:cNvPr id="28" name="Textfeld 12"/>
          <p:cNvSpPr txBox="1">
            <a:spLocks noChangeArrowheads="1"/>
          </p:cNvSpPr>
          <p:nvPr/>
        </p:nvSpPr>
        <p:spPr bwMode="auto">
          <a:xfrm>
            <a:off x="2905293" y="5987463"/>
            <a:ext cx="544005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ru-RU" sz="1400">
                <a:latin typeface="Arial" panose="020B0604020202020204" pitchFamily="34" charset="0"/>
                <a:cs typeface="Arial" panose="020B0604020202020204" pitchFamily="34" charset="0"/>
              </a:rPr>
              <a:t>Eugene V. Koonin (</a:t>
            </a:r>
            <a:r>
              <a:rPr lang="en-US" altLang="ru-RU" sz="1400" b="1"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  <a:r>
              <a:rPr lang="en-US" altLang="ru-RU" sz="140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r>
              <a:rPr lang="en-US" altLang="ru-RU" sz="1400">
                <a:latin typeface="Arial" panose="020B0604020202020204" pitchFamily="34" charset="0"/>
                <a:cs typeface="Arial" panose="020B0604020202020204" pitchFamily="34" charset="0"/>
              </a:rPr>
              <a:t>How many genes can make a cell: the minimal-gene-set concept. </a:t>
            </a:r>
          </a:p>
          <a:p>
            <a:r>
              <a:rPr lang="en-US" altLang="ru-RU" sz="1400" i="1">
                <a:latin typeface="Arial" panose="020B0604020202020204" pitchFamily="34" charset="0"/>
                <a:cs typeface="Arial" panose="020B0604020202020204" pitchFamily="34" charset="0"/>
              </a:rPr>
              <a:t>Annual review of genomics and human genetics</a:t>
            </a:r>
            <a:r>
              <a:rPr lang="en-US" altLang="ru-RU" sz="1400">
                <a:latin typeface="Arial" panose="020B0604020202020204" pitchFamily="34" charset="0"/>
                <a:cs typeface="Arial" panose="020B0604020202020204" pitchFamily="34" charset="0"/>
              </a:rPr>
              <a:t> 1: 99-116.</a:t>
            </a:r>
            <a:endParaRPr lang="de-DE" alt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888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genome.jp/Fig/reaction_small/R0022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233" y="4692922"/>
            <a:ext cx="2924175" cy="14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600130" y="128800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4. Лиазы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83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12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6991" y="838888"/>
            <a:ext cx="83558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Катализируют разрыв связи, но не путем присоединения воды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52924" y="1743958"/>
            <a:ext cx="851170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>
                <a:latin typeface="Arial" panose="020B0604020202020204" pitchFamily="34" charset="0"/>
                <a:cs typeface="Arial" panose="020B0604020202020204" pitchFamily="34" charset="0"/>
              </a:rPr>
              <a:t>Пример: п</a:t>
            </a:r>
            <a:r>
              <a:rPr lang="ru-RU" altLang="ru-RU" sz="2800">
                <a:latin typeface="Arial" panose="020B0604020202020204" pitchFamily="34" charset="0"/>
                <a:cs typeface="Arial" panose="020B0604020202020204" pitchFamily="34" charset="0"/>
              </a:rPr>
              <a:t>ируватдекарбоксилаза</a:t>
            </a:r>
            <a:endParaRPr lang="ru-RU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>
                <a:latin typeface="Courier New" panose="02070309020205020404" pitchFamily="49" charset="0"/>
                <a:cs typeface="Courier New" panose="02070309020205020404" pitchFamily="49" charset="0"/>
              </a:rPr>
              <a:t>EC </a:t>
            </a:r>
            <a:r>
              <a:rPr lang="ru-RU" sz="4000" b="1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4000" b="1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ru-RU" sz="4000" b="1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4000" b="1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ru-RU" sz="4000" b="1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4000" b="1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ru-RU" sz="4000" b="1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0" name="Textfeld 12"/>
          <p:cNvSpPr txBox="1">
            <a:spLocks noChangeArrowheads="1"/>
          </p:cNvSpPr>
          <p:nvPr/>
        </p:nvSpPr>
        <p:spPr bwMode="auto">
          <a:xfrm>
            <a:off x="1956110" y="2872497"/>
            <a:ext cx="11722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Лиаза</a:t>
            </a:r>
          </a:p>
        </p:txBody>
      </p:sp>
      <p:sp>
        <p:nvSpPr>
          <p:cNvPr id="11" name="Textfeld 12"/>
          <p:cNvSpPr txBox="1">
            <a:spLocks noChangeArrowheads="1"/>
          </p:cNvSpPr>
          <p:nvPr/>
        </p:nvSpPr>
        <p:spPr bwMode="auto">
          <a:xfrm>
            <a:off x="1874460" y="3518987"/>
            <a:ext cx="26040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Разрывает связь </a:t>
            </a:r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C-C</a:t>
            </a:r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5182127" y="3542207"/>
            <a:ext cx="247597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Действует на карбоксильную группу</a:t>
            </a:r>
            <a:endParaRPr lang="ru-RU" altLang="ru-RU" baseline="30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2"/>
          <p:cNvSpPr txBox="1">
            <a:spLocks noChangeArrowheads="1"/>
          </p:cNvSpPr>
          <p:nvPr/>
        </p:nvSpPr>
        <p:spPr bwMode="auto">
          <a:xfrm>
            <a:off x="7389458" y="2785202"/>
            <a:ext cx="15989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Субстрат: пируват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3172874" y="2825571"/>
            <a:ext cx="1032148" cy="295504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3955033" y="2855083"/>
            <a:ext cx="789709" cy="663587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5477973" y="2849413"/>
            <a:ext cx="651150" cy="669257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6258497" y="2807857"/>
            <a:ext cx="880058" cy="295473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12"/>
          <p:cNvSpPr txBox="1">
            <a:spLocks noChangeArrowheads="1"/>
          </p:cNvSpPr>
          <p:nvPr/>
        </p:nvSpPr>
        <p:spPr bwMode="auto">
          <a:xfrm>
            <a:off x="107387" y="6531286"/>
            <a:ext cx="36705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ru-RU" sz="10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http://www.genome.jp/dbget-bin/www_bget?rn:R00224</a:t>
            </a:r>
            <a:endParaRPr lang="de-DE" altLang="ru-RU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3128374" y="5440639"/>
            <a:ext cx="3812457" cy="1090646"/>
            <a:chOff x="1361091" y="3180587"/>
            <a:chExt cx="4825398" cy="905838"/>
          </a:xfrm>
        </p:grpSpPr>
        <p:sp>
          <p:nvSpPr>
            <p:cNvPr id="25" name="Textfeld 12"/>
            <p:cNvSpPr txBox="1">
              <a:spLocks noChangeArrowheads="1"/>
            </p:cNvSpPr>
            <p:nvPr/>
          </p:nvSpPr>
          <p:spPr bwMode="auto">
            <a:xfrm>
              <a:off x="3487961" y="3779676"/>
              <a:ext cx="818717" cy="306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ru-RU" sz="180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</a:t>
              </a:r>
              <a:r>
                <a:rPr lang="en-US" altLang="ru-RU" sz="1800" baseline="-2500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de-DE" altLang="ru-RU" sz="1800" baseline="-25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feld 12"/>
            <p:cNvSpPr txBox="1">
              <a:spLocks noChangeArrowheads="1"/>
            </p:cNvSpPr>
            <p:nvPr/>
          </p:nvSpPr>
          <p:spPr bwMode="auto">
            <a:xfrm>
              <a:off x="1361091" y="3230470"/>
              <a:ext cx="1727251" cy="30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ru-RU" sz="180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пируват</a:t>
              </a:r>
              <a:endParaRPr lang="de-DE" altLang="ru-RU" sz="1800" baseline="30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feld 12"/>
            <p:cNvSpPr txBox="1">
              <a:spLocks noChangeArrowheads="1"/>
            </p:cNvSpPr>
            <p:nvPr/>
          </p:nvSpPr>
          <p:spPr bwMode="auto">
            <a:xfrm>
              <a:off x="4459238" y="3180587"/>
              <a:ext cx="1727251" cy="30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ru-RU" sz="180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ацетат</a:t>
              </a:r>
              <a:endParaRPr lang="de-DE" altLang="ru-RU" sz="1800" baseline="30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646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enome.jp/Fig/reaction_small/R0066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511" y="4762057"/>
            <a:ext cx="34385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600130" y="128800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5</a:t>
            </a:r>
            <a:r>
              <a:rPr lang="ru-RU" sz="32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. Изомеразы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83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13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6991" y="838888"/>
            <a:ext cx="83558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Катализируют изомеризацию одной и той же молекулы (как с разрывом связей, так и без)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52924" y="1743958"/>
            <a:ext cx="851170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>
                <a:latin typeface="Arial" panose="020B0604020202020204" pitchFamily="34" charset="0"/>
                <a:cs typeface="Arial" panose="020B0604020202020204" pitchFamily="34" charset="0"/>
              </a:rPr>
              <a:t>Пример: фосфоенолпируватмутаза</a:t>
            </a:r>
          </a:p>
          <a:p>
            <a:pPr algn="ctr"/>
            <a:r>
              <a:rPr lang="en-US" sz="4000" b="1">
                <a:latin typeface="Courier New" panose="02070309020205020404" pitchFamily="49" charset="0"/>
                <a:cs typeface="Courier New" panose="02070309020205020404" pitchFamily="49" charset="0"/>
              </a:rPr>
              <a:t>EC 5.4.2.9</a:t>
            </a:r>
            <a:endParaRPr lang="ru-RU" sz="4000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feld 12"/>
          <p:cNvSpPr txBox="1">
            <a:spLocks noChangeArrowheads="1"/>
          </p:cNvSpPr>
          <p:nvPr/>
        </p:nvSpPr>
        <p:spPr bwMode="auto">
          <a:xfrm>
            <a:off x="1298864" y="2872497"/>
            <a:ext cx="18295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Изомераза</a:t>
            </a:r>
          </a:p>
        </p:txBody>
      </p:sp>
      <p:sp>
        <p:nvSpPr>
          <p:cNvPr id="11" name="Textfeld 12"/>
          <p:cNvSpPr txBox="1">
            <a:spLocks noChangeArrowheads="1"/>
          </p:cNvSpPr>
          <p:nvPr/>
        </p:nvSpPr>
        <p:spPr bwMode="auto">
          <a:xfrm>
            <a:off x="1700434" y="3551014"/>
            <a:ext cx="329391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Внутримолекулярная трансфераза</a:t>
            </a:r>
          </a:p>
          <a:p>
            <a:pPr algn="ctr"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(мутаза)</a:t>
            </a:r>
          </a:p>
        </p:txBody>
      </p:sp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5016700" y="3572687"/>
            <a:ext cx="24759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Фосфотранс-фераза</a:t>
            </a:r>
            <a:endParaRPr lang="ru-RU" altLang="ru-RU" baseline="30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3172874" y="2825571"/>
            <a:ext cx="1032148" cy="295504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3955033" y="2855083"/>
            <a:ext cx="789709" cy="663587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5477973" y="2849413"/>
            <a:ext cx="651150" cy="669257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6258497" y="2807857"/>
            <a:ext cx="880058" cy="295473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12"/>
          <p:cNvSpPr txBox="1">
            <a:spLocks noChangeArrowheads="1"/>
          </p:cNvSpPr>
          <p:nvPr/>
        </p:nvSpPr>
        <p:spPr bwMode="auto">
          <a:xfrm>
            <a:off x="107387" y="6531286"/>
            <a:ext cx="36705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ru-RU" sz="10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http://www.genome.jp/dbget-bin/www_bget?rn:R00661</a:t>
            </a:r>
            <a:endParaRPr lang="de-DE" altLang="ru-RU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2154403" y="5607120"/>
            <a:ext cx="4881999" cy="369331"/>
            <a:chOff x="129931" y="3318864"/>
            <a:chExt cx="6244889" cy="306749"/>
          </a:xfrm>
        </p:grpSpPr>
        <p:sp>
          <p:nvSpPr>
            <p:cNvPr id="27" name="Textfeld 12"/>
            <p:cNvSpPr txBox="1">
              <a:spLocks noChangeArrowheads="1"/>
            </p:cNvSpPr>
            <p:nvPr/>
          </p:nvSpPr>
          <p:spPr bwMode="auto">
            <a:xfrm>
              <a:off x="129931" y="3318864"/>
              <a:ext cx="3109078" cy="306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ru-RU" sz="180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фосфоенолпируват</a:t>
              </a:r>
              <a:endParaRPr lang="de-DE" altLang="ru-RU" sz="1800" baseline="30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feld 12"/>
            <p:cNvSpPr txBox="1">
              <a:spLocks noChangeArrowheads="1"/>
            </p:cNvSpPr>
            <p:nvPr/>
          </p:nvSpPr>
          <p:spPr bwMode="auto">
            <a:xfrm>
              <a:off x="3762698" y="3318864"/>
              <a:ext cx="2612122" cy="306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ru-RU" sz="180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фосфонопируват</a:t>
              </a:r>
              <a:endParaRPr lang="de-DE" altLang="ru-RU" sz="1800" baseline="30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Textfeld 12"/>
          <p:cNvSpPr txBox="1">
            <a:spLocks noChangeArrowheads="1"/>
          </p:cNvSpPr>
          <p:nvPr/>
        </p:nvSpPr>
        <p:spPr bwMode="auto">
          <a:xfrm>
            <a:off x="6961910" y="2768542"/>
            <a:ext cx="21027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Конкретный субстрат</a:t>
            </a:r>
            <a:endParaRPr lang="ru-RU" altLang="ru-RU" baseline="30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95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genome.jp/Fig/reaction/R0291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86" y="3817215"/>
            <a:ext cx="7798861" cy="258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600130" y="128800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6. Лигазы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83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14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6991" y="838888"/>
            <a:ext cx="83558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Катализируют образование химических связей, не подпадающих под предыдущие классы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52924" y="1743958"/>
            <a:ext cx="851170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>
                <a:latin typeface="Arial" panose="020B0604020202020204" pitchFamily="34" charset="0"/>
                <a:cs typeface="Arial" panose="020B0604020202020204" pitchFamily="34" charset="0"/>
              </a:rPr>
              <a:t>Пример: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L-</a:t>
            </a:r>
            <a:r>
              <a:rPr lang="ru-RU" sz="2800">
                <a:latin typeface="Arial" panose="020B0604020202020204" pitchFamily="34" charset="0"/>
                <a:cs typeface="Arial" panose="020B0604020202020204" pitchFamily="34" charset="0"/>
              </a:rPr>
              <a:t>тирозин-тРНК-лигаза</a:t>
            </a:r>
          </a:p>
          <a:p>
            <a:pPr algn="ctr"/>
            <a:r>
              <a:rPr lang="en-US" sz="4000" b="1">
                <a:latin typeface="Courier New" panose="02070309020205020404" pitchFamily="49" charset="0"/>
                <a:cs typeface="Courier New" panose="02070309020205020404" pitchFamily="49" charset="0"/>
              </a:rPr>
              <a:t>EC </a:t>
            </a:r>
            <a:r>
              <a:rPr lang="ru-RU" sz="4000" b="1"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en-US" sz="4000" b="1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ru-RU" sz="4000" b="1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4000" b="1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ru-RU" sz="4000" b="1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4000" b="1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ru-RU" sz="4000" b="1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0" name="Textfeld 12"/>
          <p:cNvSpPr txBox="1">
            <a:spLocks noChangeArrowheads="1"/>
          </p:cNvSpPr>
          <p:nvPr/>
        </p:nvSpPr>
        <p:spPr bwMode="auto">
          <a:xfrm>
            <a:off x="1956110" y="2872497"/>
            <a:ext cx="11722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Лигаза</a:t>
            </a:r>
          </a:p>
        </p:txBody>
      </p:sp>
      <p:sp>
        <p:nvSpPr>
          <p:cNvPr id="11" name="Textfeld 12"/>
          <p:cNvSpPr txBox="1">
            <a:spLocks noChangeArrowheads="1"/>
          </p:cNvSpPr>
          <p:nvPr/>
        </p:nvSpPr>
        <p:spPr bwMode="auto">
          <a:xfrm>
            <a:off x="1027875" y="3323815"/>
            <a:ext cx="3364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Образует связь </a:t>
            </a:r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C-O</a:t>
            </a:r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5079846" y="3334162"/>
            <a:ext cx="24759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Заряжает тРНК</a:t>
            </a:r>
            <a:endParaRPr lang="ru-RU" altLang="ru-RU" baseline="30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3172874" y="2825571"/>
            <a:ext cx="1032148" cy="295504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4132658" y="2781987"/>
            <a:ext cx="778119" cy="484811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5496986" y="2776907"/>
            <a:ext cx="632137" cy="557255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6129123" y="2757491"/>
            <a:ext cx="880058" cy="295473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12"/>
          <p:cNvSpPr txBox="1">
            <a:spLocks noChangeArrowheads="1"/>
          </p:cNvSpPr>
          <p:nvPr/>
        </p:nvSpPr>
        <p:spPr bwMode="auto">
          <a:xfrm>
            <a:off x="107387" y="6531286"/>
            <a:ext cx="36705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ru-RU" sz="10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http://www.genome.jp/dbget-bin/www_bget?rn:R02918</a:t>
            </a:r>
            <a:endParaRPr lang="de-DE" altLang="ru-RU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feld 12"/>
          <p:cNvSpPr txBox="1">
            <a:spLocks noChangeArrowheads="1"/>
          </p:cNvSpPr>
          <p:nvPr/>
        </p:nvSpPr>
        <p:spPr bwMode="auto">
          <a:xfrm>
            <a:off x="6862249" y="2615524"/>
            <a:ext cx="22023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Конкретная аминокислота</a:t>
            </a:r>
            <a:endParaRPr lang="ru-RU" altLang="ru-RU" baseline="30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56991" y="4742101"/>
            <a:ext cx="8129451" cy="1911034"/>
            <a:chOff x="456991" y="4742101"/>
            <a:chExt cx="8129451" cy="1911034"/>
          </a:xfrm>
        </p:grpSpPr>
        <p:sp>
          <p:nvSpPr>
            <p:cNvPr id="25" name="Textfeld 12"/>
            <p:cNvSpPr txBox="1">
              <a:spLocks noChangeArrowheads="1"/>
            </p:cNvSpPr>
            <p:nvPr/>
          </p:nvSpPr>
          <p:spPr bwMode="auto">
            <a:xfrm>
              <a:off x="5732273" y="5635915"/>
              <a:ext cx="167375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ru-RU" sz="180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пирофосфат</a:t>
              </a:r>
              <a:endParaRPr lang="de-DE" altLang="ru-RU" sz="1800" baseline="-25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feld 12"/>
            <p:cNvSpPr txBox="1">
              <a:spLocks noChangeArrowheads="1"/>
            </p:cNvSpPr>
            <p:nvPr/>
          </p:nvSpPr>
          <p:spPr bwMode="auto">
            <a:xfrm>
              <a:off x="456991" y="4742101"/>
              <a:ext cx="1364669" cy="369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ru-RU" sz="180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тирозин</a:t>
              </a:r>
              <a:endParaRPr lang="de-DE" altLang="ru-RU" sz="1800" baseline="30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feld 12"/>
            <p:cNvSpPr txBox="1">
              <a:spLocks noChangeArrowheads="1"/>
            </p:cNvSpPr>
            <p:nvPr/>
          </p:nvSpPr>
          <p:spPr bwMode="auto">
            <a:xfrm>
              <a:off x="7221773" y="5111433"/>
              <a:ext cx="136466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ru-RU" sz="180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L-</a:t>
              </a:r>
              <a:r>
                <a:rPr lang="ru-RU" altLang="ru-RU" sz="180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тирозил-тРНК(Тир)</a:t>
              </a:r>
              <a:endParaRPr lang="de-DE" altLang="ru-RU" sz="1800" baseline="30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feld 12"/>
            <p:cNvSpPr txBox="1">
              <a:spLocks noChangeArrowheads="1"/>
            </p:cNvSpPr>
            <p:nvPr/>
          </p:nvSpPr>
          <p:spPr bwMode="auto">
            <a:xfrm>
              <a:off x="1942662" y="5636694"/>
              <a:ext cx="705175" cy="369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ru-RU" altLang="ru-RU" sz="180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АТФ</a:t>
              </a:r>
              <a:endParaRPr lang="de-DE" altLang="ru-RU" sz="1800" baseline="30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feld 12"/>
            <p:cNvSpPr txBox="1">
              <a:spLocks noChangeArrowheads="1"/>
            </p:cNvSpPr>
            <p:nvPr/>
          </p:nvSpPr>
          <p:spPr bwMode="auto">
            <a:xfrm>
              <a:off x="5019180" y="5754808"/>
              <a:ext cx="705175" cy="369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ru-RU" altLang="ru-RU" sz="180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АМФ</a:t>
              </a:r>
              <a:endParaRPr lang="de-DE" altLang="ru-RU" sz="1800" baseline="30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feld 12"/>
            <p:cNvSpPr txBox="1">
              <a:spLocks noChangeArrowheads="1"/>
            </p:cNvSpPr>
            <p:nvPr/>
          </p:nvSpPr>
          <p:spPr bwMode="auto">
            <a:xfrm>
              <a:off x="3314777" y="6283803"/>
              <a:ext cx="132013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ru-RU" altLang="ru-RU" sz="180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тРНК(Тир)</a:t>
              </a:r>
              <a:endParaRPr lang="de-DE" altLang="ru-RU" sz="1800" baseline="30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458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genome.jp/tmp/mark_pathway142585031421312/ko01100_0.35213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16423"/>
            <a:ext cx="9091720" cy="542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245750" y="998219"/>
            <a:ext cx="9583221" cy="5544654"/>
          </a:xfrm>
          <a:prstGeom prst="rect">
            <a:avLst/>
          </a:prstGeom>
          <a:solidFill>
            <a:schemeClr val="bg1">
              <a:alpha val="7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feld 12"/>
          <p:cNvSpPr txBox="1">
            <a:spLocks noChangeArrowheads="1"/>
          </p:cNvSpPr>
          <p:nvPr/>
        </p:nvSpPr>
        <p:spPr bwMode="auto">
          <a:xfrm>
            <a:off x="156544" y="963929"/>
            <a:ext cx="463574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514350" indent="-514350" eaLnBrk="1" hangingPunct="1">
              <a:buAutoNum type="arabicParenR"/>
            </a:pPr>
            <a:r>
              <a:rPr lang="ru-RU" altLang="ru-RU" sz="2800">
                <a:latin typeface="Arial" panose="020B0604020202020204" pitchFamily="34" charset="0"/>
                <a:cs typeface="Arial" panose="020B0604020202020204" pitchFamily="34" charset="0"/>
              </a:rPr>
              <a:t>Вершины графа: химические вещества</a:t>
            </a:r>
          </a:p>
          <a:p>
            <a:pPr marL="514350" indent="-514350" eaLnBrk="1" hangingPunct="1">
              <a:buAutoNum type="arabicParenR"/>
            </a:pPr>
            <a:r>
              <a:rPr lang="ru-RU" altLang="ru-RU" sz="2800">
                <a:latin typeface="Arial" panose="020B0604020202020204" pitchFamily="34" charset="0"/>
                <a:cs typeface="Arial" panose="020B0604020202020204" pitchFamily="34" charset="0"/>
              </a:rPr>
              <a:t>Ребра графа: химические реакции</a:t>
            </a:r>
          </a:p>
          <a:p>
            <a:pPr marL="514350" indent="-514350" eaLnBrk="1" hangingPunct="1">
              <a:buAutoNum type="arabicParenR"/>
            </a:pPr>
            <a:r>
              <a:rPr lang="ru-RU" altLang="ru-RU" sz="2800">
                <a:latin typeface="Arial" panose="020B0604020202020204" pitchFamily="34" charset="0"/>
                <a:cs typeface="Arial" panose="020B0604020202020204" pitchFamily="34" charset="0"/>
              </a:rPr>
              <a:t>Свойства ребра:</a:t>
            </a: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600130" y="128800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KEGG: </a:t>
            </a:r>
            <a:r>
              <a:rPr lang="ru-RU" sz="32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база данных по метаболизму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83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15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2" name="Textfeld 12"/>
          <p:cNvSpPr txBox="1">
            <a:spLocks noChangeArrowheads="1"/>
          </p:cNvSpPr>
          <p:nvPr/>
        </p:nvSpPr>
        <p:spPr bwMode="auto">
          <a:xfrm>
            <a:off x="-5046" y="6241369"/>
            <a:ext cx="430067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1000">
                <a:latin typeface="Arial" panose="020B0604020202020204" pitchFamily="34" charset="0"/>
                <a:cs typeface="Arial" panose="020B0604020202020204" pitchFamily="34" charset="0"/>
              </a:rPr>
              <a:t>Фотографии взяты из источников:</a:t>
            </a:r>
            <a:endParaRPr lang="ru-RU" altLang="ru-RU" sz="100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eaLnBrk="1" hangingPunct="1"/>
            <a:r>
              <a:rPr lang="de-DE" altLang="ru-RU" sz="10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http://www.kyoto-u.ac.jp/en/research/forefronts/archives/kanehisa.html</a:t>
            </a:r>
            <a:endParaRPr lang="ru-RU" altLang="ru-RU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ru-RU" sz="100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http://goto.kuicr.kyoto-u.ac.jp/</a:t>
            </a:r>
            <a:endParaRPr lang="de-DE" altLang="ru-RU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84589" y="4430196"/>
            <a:ext cx="65587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http://www.genome.jp/kegg/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www.kyoto-u.ac.jp/en/research/forefronts/archives/images/rakuyu8-a2-000.jpg/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892" y="941101"/>
            <a:ext cx="1809750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goto.kuicr.kyoto-u.ac.jp/goto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862" y="941101"/>
            <a:ext cx="1889124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12"/>
          <p:cNvSpPr txBox="1">
            <a:spLocks noChangeArrowheads="1"/>
          </p:cNvSpPr>
          <p:nvPr/>
        </p:nvSpPr>
        <p:spPr bwMode="auto">
          <a:xfrm>
            <a:off x="365415" y="3208052"/>
            <a:ext cx="786043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EC-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код реакции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семейство(а) ферментов, катализирующих ее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полное уравнение (с формулами)</a:t>
            </a:r>
          </a:p>
        </p:txBody>
      </p:sp>
      <p:sp>
        <p:nvSpPr>
          <p:cNvPr id="15" name="Textfeld 12"/>
          <p:cNvSpPr txBox="1">
            <a:spLocks noChangeArrowheads="1"/>
          </p:cNvSpPr>
          <p:nvPr/>
        </p:nvSpPr>
        <p:spPr bwMode="auto">
          <a:xfrm>
            <a:off x="1497207" y="5075543"/>
            <a:ext cx="573429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ru-RU" sz="1800">
                <a:latin typeface="Arial" panose="020B0604020202020204" pitchFamily="34" charset="0"/>
                <a:cs typeface="Arial" panose="020B0604020202020204" pitchFamily="34" charset="0"/>
              </a:rPr>
              <a:t>Minoru Kanehisa, Susumu Goto (</a:t>
            </a:r>
            <a:r>
              <a:rPr lang="de-DE" altLang="ru-RU" sz="1800" b="1"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  <a:r>
              <a:rPr lang="de-DE" altLang="ru-RU" sz="18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/>
            <a:r>
              <a:rPr lang="de-DE" altLang="ru-RU" sz="1800">
                <a:latin typeface="Arial" panose="020B0604020202020204" pitchFamily="34" charset="0"/>
                <a:cs typeface="Arial" panose="020B0604020202020204" pitchFamily="34" charset="0"/>
              </a:rPr>
              <a:t>KEGG: kyoto encyclopedia of genes and genomes</a:t>
            </a:r>
          </a:p>
          <a:p>
            <a:pPr eaLnBrk="1" hangingPunct="1"/>
            <a:r>
              <a:rPr lang="de-DE" altLang="ru-RU" sz="1800" i="1">
                <a:latin typeface="Arial" panose="020B0604020202020204" pitchFamily="34" charset="0"/>
                <a:cs typeface="Arial" panose="020B0604020202020204" pitchFamily="34" charset="0"/>
              </a:rPr>
              <a:t>Nucleic acids research</a:t>
            </a:r>
            <a:r>
              <a:rPr lang="de-DE" altLang="ru-RU" sz="1800">
                <a:latin typeface="Arial" panose="020B0604020202020204" pitchFamily="34" charset="0"/>
                <a:cs typeface="Arial" panose="020B0604020202020204" pitchFamily="34" charset="0"/>
              </a:rPr>
              <a:t>, 28(1), 27-30</a:t>
            </a:r>
          </a:p>
        </p:txBody>
      </p:sp>
    </p:spTree>
    <p:extLst>
      <p:ext uri="{BB962C8B-B14F-4D97-AF65-F5344CB8AC3E}">
        <p14:creationId xmlns:p14="http://schemas.microsoft.com/office/powerpoint/2010/main" val="1367689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genome.jp/kegg/pathway/map/map0068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85" y="52085"/>
            <a:ext cx="8730030" cy="675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00264" y="222554"/>
            <a:ext cx="38462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http://www.genome.jp/kegg-bin/show_pathway?map=map00680</a:t>
            </a:r>
            <a:endParaRPr lang="ru-RU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16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76960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600130" y="128800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KEGG</a:t>
            </a:r>
            <a:r>
              <a:rPr lang="ru-RU" sz="32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 </a:t>
            </a:r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Orthology</a:t>
            </a:r>
            <a:r>
              <a:rPr lang="ru-RU" sz="32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: семейства белков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17</a:t>
            </a: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83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592" y="958781"/>
            <a:ext cx="2027216" cy="447471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9592" y="958781"/>
            <a:ext cx="2027216" cy="4474710"/>
          </a:xfrm>
          <a:prstGeom prst="rect">
            <a:avLst/>
          </a:prstGeom>
          <a:solidFill>
            <a:schemeClr val="accent6">
              <a:lumMod val="20000"/>
              <a:lumOff val="80000"/>
              <a:alpha val="11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feld 12"/>
          <p:cNvSpPr txBox="1">
            <a:spLocks noChangeArrowheads="1"/>
          </p:cNvSpPr>
          <p:nvPr/>
        </p:nvSpPr>
        <p:spPr bwMode="auto">
          <a:xfrm>
            <a:off x="3606086" y="932042"/>
            <a:ext cx="291663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u="sng">
                <a:latin typeface="Arial" panose="020B0604020202020204" pitchFamily="34" charset="0"/>
                <a:cs typeface="Arial" panose="020B0604020202020204" pitchFamily="34" charset="0"/>
              </a:rPr>
              <a:t>3 разных реакции:</a:t>
            </a:r>
          </a:p>
          <a:p>
            <a:pPr eaLnBrk="1" hangingPunct="1"/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EC </a:t>
            </a: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1.1.1.244</a:t>
            </a:r>
          </a:p>
          <a:p>
            <a:pPr eaLnBrk="1" hangingPunct="1"/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EC </a:t>
            </a: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1.1.2.7</a:t>
            </a:r>
          </a:p>
          <a:p>
            <a:pPr eaLnBrk="1" hangingPunct="1"/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EC </a:t>
            </a: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1.1.3.13</a:t>
            </a:r>
          </a:p>
        </p:txBody>
      </p:sp>
      <p:sp>
        <p:nvSpPr>
          <p:cNvPr id="12" name="Правая круглая скобка 11"/>
          <p:cNvSpPr/>
          <p:nvPr/>
        </p:nvSpPr>
        <p:spPr>
          <a:xfrm rot="5400000">
            <a:off x="4291198" y="2403163"/>
            <a:ext cx="213057" cy="410135"/>
          </a:xfrm>
          <a:prstGeom prst="rightBracket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feld 12"/>
          <p:cNvSpPr txBox="1">
            <a:spLocks noChangeArrowheads="1"/>
          </p:cNvSpPr>
          <p:nvPr/>
        </p:nvSpPr>
        <p:spPr bwMode="auto">
          <a:xfrm>
            <a:off x="3504171" y="2727932"/>
            <a:ext cx="27662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Оксидоредуктазы, донор: группа </a:t>
            </a:r>
            <a:r>
              <a:rPr lang="en-US" altLang="ru-RU"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CH-</a:t>
            </a:r>
            <a:r>
              <a:rPr lang="ru-RU" altLang="ru-RU"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</a:t>
            </a:r>
          </a:p>
        </p:txBody>
      </p:sp>
      <p:cxnSp>
        <p:nvCxnSpPr>
          <p:cNvPr id="32" name="Прямая со стрелкой 31"/>
          <p:cNvCxnSpPr/>
          <p:nvPr/>
        </p:nvCxnSpPr>
        <p:spPr>
          <a:xfrm flipH="1">
            <a:off x="5588315" y="1517240"/>
            <a:ext cx="558800" cy="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12"/>
          <p:cNvSpPr txBox="1">
            <a:spLocks noChangeArrowheads="1"/>
          </p:cNvSpPr>
          <p:nvPr/>
        </p:nvSpPr>
        <p:spPr bwMode="auto">
          <a:xfrm>
            <a:off x="6147115" y="1695749"/>
            <a:ext cx="27662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акцептор: цитохром</a:t>
            </a:r>
          </a:p>
        </p:txBody>
      </p:sp>
      <p:cxnSp>
        <p:nvCxnSpPr>
          <p:cNvPr id="34" name="Прямая со стрелкой 33"/>
          <p:cNvCxnSpPr/>
          <p:nvPr/>
        </p:nvCxnSpPr>
        <p:spPr>
          <a:xfrm flipH="1">
            <a:off x="5588315" y="1918058"/>
            <a:ext cx="558800" cy="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5588315" y="2273658"/>
            <a:ext cx="558800" cy="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12"/>
          <p:cNvSpPr txBox="1">
            <a:spLocks noChangeArrowheads="1"/>
          </p:cNvSpPr>
          <p:nvPr/>
        </p:nvSpPr>
        <p:spPr bwMode="auto">
          <a:xfrm>
            <a:off x="6147116" y="1289906"/>
            <a:ext cx="29175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акцептор: НАД</a:t>
            </a:r>
            <a:r>
              <a:rPr lang="ru-RU" altLang="ru-RU" sz="2000" baseline="30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ru-RU"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altLang="ru-RU"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НАДФ</a:t>
            </a:r>
            <a:r>
              <a:rPr lang="ru-RU" altLang="ru-RU" sz="2000" baseline="30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7" name="Textfeld 12"/>
          <p:cNvSpPr txBox="1">
            <a:spLocks noChangeArrowheads="1"/>
          </p:cNvSpPr>
          <p:nvPr/>
        </p:nvSpPr>
        <p:spPr bwMode="auto">
          <a:xfrm>
            <a:off x="6147115" y="2088771"/>
            <a:ext cx="26811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акцептор: кислород</a:t>
            </a:r>
            <a:endParaRPr lang="ru-RU" altLang="ru-RU" sz="2000" baseline="300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feld 12"/>
          <p:cNvSpPr txBox="1">
            <a:spLocks noChangeArrowheads="1"/>
          </p:cNvSpPr>
          <p:nvPr/>
        </p:nvSpPr>
        <p:spPr bwMode="auto">
          <a:xfrm>
            <a:off x="3334422" y="4366658"/>
            <a:ext cx="555514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u="sng">
                <a:latin typeface="Arial" panose="020B0604020202020204" pitchFamily="34" charset="0"/>
                <a:cs typeface="Arial" panose="020B0604020202020204" pitchFamily="34" charset="0"/>
              </a:rPr>
              <a:t>Каждая катализируется ферментами одного или нескольких кластеров:</a:t>
            </a:r>
            <a:endParaRPr lang="en-US" altLang="ru-RU" u="sng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K14028; K16254;</a:t>
            </a:r>
          </a:p>
          <a:p>
            <a:pPr eaLnBrk="1" hangingPunct="1"/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K16255; K14029;</a:t>
            </a:r>
          </a:p>
          <a:p>
            <a:pPr eaLnBrk="1" hangingPunct="1"/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K16256; K16257;</a:t>
            </a:r>
          </a:p>
          <a:p>
            <a:pPr eaLnBrk="1" hangingPunct="1"/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K16258; K16259; K16260</a:t>
            </a:r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Развернутая стрелка 39"/>
          <p:cNvSpPr/>
          <p:nvPr/>
        </p:nvSpPr>
        <p:spPr>
          <a:xfrm rot="5400000" flipV="1">
            <a:off x="1570144" y="2973254"/>
            <a:ext cx="3110190" cy="757867"/>
          </a:xfrm>
          <a:prstGeom prst="uturnArrow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950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 txBox="1">
            <a:spLocks noChangeArrowheads="1"/>
          </p:cNvSpPr>
          <p:nvPr/>
        </p:nvSpPr>
        <p:spPr>
          <a:xfrm>
            <a:off x="0" y="1805651"/>
            <a:ext cx="9144000" cy="156786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altLang="ru-RU" sz="40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</a:rPr>
              <a:t>Метаболические пути. </a:t>
            </a:r>
          </a:p>
          <a:p>
            <a:pPr algn="ctr">
              <a:lnSpc>
                <a:spcPct val="100000"/>
              </a:lnSpc>
            </a:pPr>
            <a:r>
              <a:rPr lang="ru-RU" altLang="ru-RU" sz="40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</a:rPr>
              <a:t>База данных </a:t>
            </a:r>
            <a:r>
              <a:rPr lang="en-US" altLang="ru-RU" sz="40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</a:rPr>
              <a:t>KEGG</a:t>
            </a:r>
            <a:endParaRPr lang="ru-RU" altLang="ru-RU" sz="4000" b="1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</a:endParaRPr>
          </a:p>
        </p:txBody>
      </p:sp>
      <p:pic>
        <p:nvPicPr>
          <p:cNvPr id="3" name="Picture 6" descr="C:\Downloads\fbb_gold_r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76" y="94563"/>
            <a:ext cx="1484313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38930" y="5138758"/>
            <a:ext cx="84661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/>
              <a:t>Факультет биоинженерии и биоинформатики </a:t>
            </a:r>
          </a:p>
          <a:p>
            <a:pPr algn="ctr" eaLnBrk="1" hangingPunct="1"/>
            <a:r>
              <a:rPr lang="ru-RU" altLang="ru-RU" sz="2800"/>
              <a:t>МГУ имени М.В.Ломоносова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355834" y="6197018"/>
            <a:ext cx="26638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dirty="0" smtClean="0"/>
              <a:t>201</a:t>
            </a:r>
            <a:r>
              <a:rPr lang="ru-RU" altLang="ru-RU" sz="2800" dirty="0"/>
              <a:t>9</a:t>
            </a:r>
            <a:r>
              <a:rPr lang="ru-RU" altLang="ru-RU" sz="2800" dirty="0" smtClean="0"/>
              <a:t> </a:t>
            </a:r>
            <a:r>
              <a:rPr lang="ru-RU" altLang="ru-RU" sz="2800" dirty="0"/>
              <a:t>год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40085" y="4271750"/>
            <a:ext cx="26638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3600" b="1"/>
              <a:t>IV </a:t>
            </a:r>
            <a:r>
              <a:rPr lang="ru-RU" altLang="ru-RU" sz="3600" b="1"/>
              <a:t>семестр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495550" y="3573333"/>
            <a:ext cx="41338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/>
              <a:t>Практикум </a:t>
            </a:r>
            <a:r>
              <a:rPr lang="ru-RU" altLang="ru-RU" sz="3600" b="1" dirty="0" smtClean="0"/>
              <a:t>№</a:t>
            </a:r>
            <a:r>
              <a:rPr lang="en-US" altLang="ru-RU" sz="3600" b="1"/>
              <a:t>5</a:t>
            </a:r>
            <a:endParaRPr lang="ru-RU" alt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42423790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600130" y="128800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Сравнительная геномика с </a:t>
            </a:r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KEGG</a:t>
            </a:r>
            <a:endParaRPr lang="ru-RU" sz="3200" b="1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18</a:t>
            </a: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83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https://microbewiki.kenyon.edu/images/thumb/2/22/Methanococcus_6.gif/300px-Methanococcus_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5" y="961084"/>
            <a:ext cx="1294436" cy="129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6735" y="6363570"/>
            <a:ext cx="34489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ru-RU" altLang="ru-RU" sz="1000"/>
              <a:t>Источник рисунка:</a:t>
            </a:r>
          </a:p>
          <a:p>
            <a:r>
              <a:rPr lang="en-US" altLang="ru-RU" sz="1000">
                <a:hlinkClick r:id="rId3"/>
              </a:rPr>
              <a:t>https://microbewiki.kenyon.edu/index.php/Methanococcus</a:t>
            </a:r>
            <a:endParaRPr lang="en-US" altLang="ru-RU" sz="1000"/>
          </a:p>
        </p:txBody>
      </p:sp>
      <p:sp>
        <p:nvSpPr>
          <p:cNvPr id="20" name="Textfeld 12"/>
          <p:cNvSpPr txBox="1">
            <a:spLocks noChangeArrowheads="1"/>
          </p:cNvSpPr>
          <p:nvPr/>
        </p:nvSpPr>
        <p:spPr bwMode="auto">
          <a:xfrm>
            <a:off x="3606085" y="932042"/>
            <a:ext cx="47392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Methanocaldococcus</a:t>
            </a:r>
            <a:r>
              <a:rPr lang="en-US" altLang="ru-R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jannaschii</a:t>
            </a:r>
            <a:r>
              <a:rPr lang="en-US" altLang="ru-R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http://www.genome.jp/kegg/pathway/mja/mja006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536" y="1525963"/>
            <a:ext cx="6076950" cy="470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1580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600130" y="128800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Сравнительная геномика с </a:t>
            </a:r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KEGG</a:t>
            </a:r>
            <a:endParaRPr lang="ru-RU" sz="3200" b="1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19</a:t>
            </a: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83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6735" y="6363570"/>
            <a:ext cx="34489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ru-RU" altLang="ru-RU" sz="1000"/>
              <a:t>Источник рисунка:</a:t>
            </a:r>
          </a:p>
          <a:p>
            <a:r>
              <a:rPr lang="en-US" altLang="ru-RU" sz="1000">
                <a:hlinkClick r:id="rId2"/>
              </a:rPr>
              <a:t>http://en.wikipedia.org/wiki/Escherichia_coli</a:t>
            </a:r>
            <a:endParaRPr lang="en-US" altLang="ru-RU" sz="1000"/>
          </a:p>
        </p:txBody>
      </p:sp>
      <p:sp>
        <p:nvSpPr>
          <p:cNvPr id="20" name="Textfeld 12"/>
          <p:cNvSpPr txBox="1">
            <a:spLocks noChangeArrowheads="1"/>
          </p:cNvSpPr>
          <p:nvPr/>
        </p:nvSpPr>
        <p:spPr bwMode="auto">
          <a:xfrm>
            <a:off x="3606085" y="932042"/>
            <a:ext cx="47392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ru-RU" i="1">
                <a:latin typeface="Arial" panose="020B0604020202020204" pitchFamily="34" charset="0"/>
                <a:cs typeface="Arial" panose="020B0604020202020204" pitchFamily="34" charset="0"/>
              </a:rPr>
              <a:t>Escherichia coli </a:t>
            </a:r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K12 MG1655</a:t>
            </a:r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://www.genome.jp/kegg/pathway/eco/eco006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076" y="1525963"/>
            <a:ext cx="6076950" cy="470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upload.wikimedia.org/wikipedia/commons/3/32/EscherichiaColi_NIAI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57" y="932042"/>
            <a:ext cx="1437928" cy="120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8537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17715" y="2159815"/>
            <a:ext cx="226825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2"/>
              </a:rPr>
              <a:t>https://metacyc.org</a:t>
            </a:r>
            <a:r>
              <a:rPr lang="ru-RU" dirty="0" smtClean="0">
                <a:hlinkClick r:id="rId2"/>
              </a:rPr>
              <a:t>/</a:t>
            </a:r>
            <a:endParaRPr lang="en-US" dirty="0"/>
          </a:p>
          <a:p>
            <a:endParaRPr lang="en-US" dirty="0" smtClean="0"/>
          </a:p>
          <a:p>
            <a:r>
              <a:rPr lang="en-US" dirty="0">
                <a:hlinkClick r:id="rId3"/>
              </a:rPr>
              <a:t>https://reactome.org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7413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059" y="327612"/>
            <a:ext cx="7572375" cy="18859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190" y="2347576"/>
            <a:ext cx="7610475" cy="4076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54503" y="6570920"/>
            <a:ext cx="2727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Я. </a:t>
            </a:r>
            <a:r>
              <a:rPr lang="ru-RU" sz="1400" dirty="0" err="1" smtClean="0"/>
              <a:t>Кольман</a:t>
            </a:r>
            <a:r>
              <a:rPr lang="ru-RU" sz="1400" dirty="0" smtClean="0"/>
              <a:t>. Наглядная биохимия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308104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401" y="3570815"/>
            <a:ext cx="4112806" cy="310448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594" y="3574413"/>
            <a:ext cx="3975472" cy="3075568"/>
          </a:xfrm>
          <a:prstGeom prst="rect">
            <a:avLst/>
          </a:prstGeom>
        </p:spPr>
      </p:pic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600130" y="128800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Термодинамика ферментов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83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" name="Полилиния 1"/>
          <p:cNvSpPr/>
          <p:nvPr/>
        </p:nvSpPr>
        <p:spPr>
          <a:xfrm>
            <a:off x="1098641" y="1035325"/>
            <a:ext cx="1707184" cy="1420722"/>
          </a:xfrm>
          <a:custGeom>
            <a:avLst/>
            <a:gdLst>
              <a:gd name="connsiteX0" fmla="*/ 1518082 w 1660124"/>
              <a:gd name="connsiteY0" fmla="*/ 319716 h 1678000"/>
              <a:gd name="connsiteX1" fmla="*/ 1562470 w 1660124"/>
              <a:gd name="connsiteY1" fmla="*/ 310838 h 1678000"/>
              <a:gd name="connsiteX2" fmla="*/ 1589103 w 1660124"/>
              <a:gd name="connsiteY2" fmla="*/ 257572 h 1678000"/>
              <a:gd name="connsiteX3" fmla="*/ 1562470 w 1660124"/>
              <a:gd name="connsiteY3" fmla="*/ 186551 h 1678000"/>
              <a:gd name="connsiteX4" fmla="*/ 1535837 w 1660124"/>
              <a:gd name="connsiteY4" fmla="*/ 151040 h 1678000"/>
              <a:gd name="connsiteX5" fmla="*/ 1518082 w 1660124"/>
              <a:gd name="connsiteY5" fmla="*/ 124407 h 1678000"/>
              <a:gd name="connsiteX6" fmla="*/ 1464816 w 1660124"/>
              <a:gd name="connsiteY6" fmla="*/ 71141 h 1678000"/>
              <a:gd name="connsiteX7" fmla="*/ 1429305 w 1660124"/>
              <a:gd name="connsiteY7" fmla="*/ 62264 h 1678000"/>
              <a:gd name="connsiteX8" fmla="*/ 1384917 w 1660124"/>
              <a:gd name="connsiteY8" fmla="*/ 35631 h 1678000"/>
              <a:gd name="connsiteX9" fmla="*/ 1260629 w 1660124"/>
              <a:gd name="connsiteY9" fmla="*/ 120 h 1678000"/>
              <a:gd name="connsiteX10" fmla="*/ 852257 w 1660124"/>
              <a:gd name="connsiteY10" fmla="*/ 17875 h 1678000"/>
              <a:gd name="connsiteX11" fmla="*/ 781235 w 1660124"/>
              <a:gd name="connsiteY11" fmla="*/ 44508 h 1678000"/>
              <a:gd name="connsiteX12" fmla="*/ 745724 w 1660124"/>
              <a:gd name="connsiteY12" fmla="*/ 62264 h 1678000"/>
              <a:gd name="connsiteX13" fmla="*/ 692458 w 1660124"/>
              <a:gd name="connsiteY13" fmla="*/ 80019 h 1678000"/>
              <a:gd name="connsiteX14" fmla="*/ 656948 w 1660124"/>
              <a:gd name="connsiteY14" fmla="*/ 97774 h 1678000"/>
              <a:gd name="connsiteX15" fmla="*/ 603682 w 1660124"/>
              <a:gd name="connsiteY15" fmla="*/ 115530 h 1678000"/>
              <a:gd name="connsiteX16" fmla="*/ 541538 w 1660124"/>
              <a:gd name="connsiteY16" fmla="*/ 151040 h 1678000"/>
              <a:gd name="connsiteX17" fmla="*/ 470517 w 1660124"/>
              <a:gd name="connsiteY17" fmla="*/ 186551 h 1678000"/>
              <a:gd name="connsiteX18" fmla="*/ 417251 w 1660124"/>
              <a:gd name="connsiteY18" fmla="*/ 195429 h 1678000"/>
              <a:gd name="connsiteX19" fmla="*/ 399495 w 1660124"/>
              <a:gd name="connsiteY19" fmla="*/ 213184 h 1678000"/>
              <a:gd name="connsiteX20" fmla="*/ 284086 w 1660124"/>
              <a:gd name="connsiteY20" fmla="*/ 266450 h 1678000"/>
              <a:gd name="connsiteX21" fmla="*/ 257453 w 1660124"/>
              <a:gd name="connsiteY21" fmla="*/ 301961 h 1678000"/>
              <a:gd name="connsiteX22" fmla="*/ 186431 w 1660124"/>
              <a:gd name="connsiteY22" fmla="*/ 337472 h 1678000"/>
              <a:gd name="connsiteX23" fmla="*/ 168676 w 1660124"/>
              <a:gd name="connsiteY23" fmla="*/ 390738 h 1678000"/>
              <a:gd name="connsiteX24" fmla="*/ 133165 w 1660124"/>
              <a:gd name="connsiteY24" fmla="*/ 435126 h 1678000"/>
              <a:gd name="connsiteX25" fmla="*/ 88777 w 1660124"/>
              <a:gd name="connsiteY25" fmla="*/ 506147 h 1678000"/>
              <a:gd name="connsiteX26" fmla="*/ 62144 w 1660124"/>
              <a:gd name="connsiteY26" fmla="*/ 568291 h 1678000"/>
              <a:gd name="connsiteX27" fmla="*/ 44389 w 1660124"/>
              <a:gd name="connsiteY27" fmla="*/ 603802 h 1678000"/>
              <a:gd name="connsiteX28" fmla="*/ 17756 w 1660124"/>
              <a:gd name="connsiteY28" fmla="*/ 665945 h 1678000"/>
              <a:gd name="connsiteX29" fmla="*/ 8878 w 1660124"/>
              <a:gd name="connsiteY29" fmla="*/ 745844 h 1678000"/>
              <a:gd name="connsiteX30" fmla="*/ 0 w 1660124"/>
              <a:gd name="connsiteY30" fmla="*/ 790233 h 1678000"/>
              <a:gd name="connsiteX31" fmla="*/ 8878 w 1660124"/>
              <a:gd name="connsiteY31" fmla="*/ 1056563 h 1678000"/>
              <a:gd name="connsiteX32" fmla="*/ 17756 w 1660124"/>
              <a:gd name="connsiteY32" fmla="*/ 1092073 h 1678000"/>
              <a:gd name="connsiteX33" fmla="*/ 35511 w 1660124"/>
              <a:gd name="connsiteY33" fmla="*/ 1118706 h 1678000"/>
              <a:gd name="connsiteX34" fmla="*/ 71022 w 1660124"/>
              <a:gd name="connsiteY34" fmla="*/ 1180850 h 1678000"/>
              <a:gd name="connsiteX35" fmla="*/ 88777 w 1660124"/>
              <a:gd name="connsiteY35" fmla="*/ 1234116 h 1678000"/>
              <a:gd name="connsiteX36" fmla="*/ 97655 w 1660124"/>
              <a:gd name="connsiteY36" fmla="*/ 1269627 h 1678000"/>
              <a:gd name="connsiteX37" fmla="*/ 124288 w 1660124"/>
              <a:gd name="connsiteY37" fmla="*/ 1314015 h 1678000"/>
              <a:gd name="connsiteX38" fmla="*/ 133165 w 1660124"/>
              <a:gd name="connsiteY38" fmla="*/ 1340648 h 1678000"/>
              <a:gd name="connsiteX39" fmla="*/ 168676 w 1660124"/>
              <a:gd name="connsiteY39" fmla="*/ 1367281 h 1678000"/>
              <a:gd name="connsiteX40" fmla="*/ 177554 w 1660124"/>
              <a:gd name="connsiteY40" fmla="*/ 1393914 h 1678000"/>
              <a:gd name="connsiteX41" fmla="*/ 230820 w 1660124"/>
              <a:gd name="connsiteY41" fmla="*/ 1438303 h 1678000"/>
              <a:gd name="connsiteX42" fmla="*/ 239697 w 1660124"/>
              <a:gd name="connsiteY42" fmla="*/ 1464936 h 1678000"/>
              <a:gd name="connsiteX43" fmla="*/ 257453 w 1660124"/>
              <a:gd name="connsiteY43" fmla="*/ 1482691 h 1678000"/>
              <a:gd name="connsiteX44" fmla="*/ 337352 w 1660124"/>
              <a:gd name="connsiteY44" fmla="*/ 1544835 h 1678000"/>
              <a:gd name="connsiteX45" fmla="*/ 372862 w 1660124"/>
              <a:gd name="connsiteY45" fmla="*/ 1571468 h 1678000"/>
              <a:gd name="connsiteX46" fmla="*/ 399495 w 1660124"/>
              <a:gd name="connsiteY46" fmla="*/ 1598101 h 1678000"/>
              <a:gd name="connsiteX47" fmla="*/ 470517 w 1660124"/>
              <a:gd name="connsiteY47" fmla="*/ 1624734 h 1678000"/>
              <a:gd name="connsiteX48" fmla="*/ 514905 w 1660124"/>
              <a:gd name="connsiteY48" fmla="*/ 1651367 h 1678000"/>
              <a:gd name="connsiteX49" fmla="*/ 550416 w 1660124"/>
              <a:gd name="connsiteY49" fmla="*/ 1660244 h 1678000"/>
              <a:gd name="connsiteX50" fmla="*/ 648070 w 1660124"/>
              <a:gd name="connsiteY50" fmla="*/ 1678000 h 1678000"/>
              <a:gd name="connsiteX51" fmla="*/ 1411550 w 1660124"/>
              <a:gd name="connsiteY51" fmla="*/ 1669122 h 1678000"/>
              <a:gd name="connsiteX52" fmla="*/ 1464816 w 1660124"/>
              <a:gd name="connsiteY52" fmla="*/ 1660244 h 1678000"/>
              <a:gd name="connsiteX53" fmla="*/ 1491449 w 1660124"/>
              <a:gd name="connsiteY53" fmla="*/ 1633611 h 1678000"/>
              <a:gd name="connsiteX54" fmla="*/ 1518082 w 1660124"/>
              <a:gd name="connsiteY54" fmla="*/ 1615856 h 1678000"/>
              <a:gd name="connsiteX55" fmla="*/ 1544715 w 1660124"/>
              <a:gd name="connsiteY55" fmla="*/ 1580345 h 1678000"/>
              <a:gd name="connsiteX56" fmla="*/ 1580225 w 1660124"/>
              <a:gd name="connsiteY56" fmla="*/ 1562590 h 1678000"/>
              <a:gd name="connsiteX57" fmla="*/ 1589103 w 1660124"/>
              <a:gd name="connsiteY57" fmla="*/ 1535957 h 1678000"/>
              <a:gd name="connsiteX58" fmla="*/ 1615736 w 1660124"/>
              <a:gd name="connsiteY58" fmla="*/ 1491569 h 1678000"/>
              <a:gd name="connsiteX59" fmla="*/ 1642369 w 1660124"/>
              <a:gd name="connsiteY59" fmla="*/ 1429425 h 1678000"/>
              <a:gd name="connsiteX60" fmla="*/ 1651247 w 1660124"/>
              <a:gd name="connsiteY60" fmla="*/ 1376159 h 1678000"/>
              <a:gd name="connsiteX61" fmla="*/ 1660124 w 1660124"/>
              <a:gd name="connsiteY61" fmla="*/ 1340648 h 1678000"/>
              <a:gd name="connsiteX62" fmla="*/ 1624614 w 1660124"/>
              <a:gd name="connsiteY62" fmla="*/ 1207483 h 1678000"/>
              <a:gd name="connsiteX63" fmla="*/ 1606858 w 1660124"/>
              <a:gd name="connsiteY63" fmla="*/ 1145339 h 1678000"/>
              <a:gd name="connsiteX64" fmla="*/ 1589103 w 1660124"/>
              <a:gd name="connsiteY64" fmla="*/ 1109829 h 1678000"/>
              <a:gd name="connsiteX65" fmla="*/ 1544715 w 1660124"/>
              <a:gd name="connsiteY65" fmla="*/ 1074318 h 1678000"/>
              <a:gd name="connsiteX66" fmla="*/ 1455938 w 1660124"/>
              <a:gd name="connsiteY66" fmla="*/ 1021052 h 1678000"/>
              <a:gd name="connsiteX67" fmla="*/ 1438183 w 1660124"/>
              <a:gd name="connsiteY67" fmla="*/ 994419 h 1678000"/>
              <a:gd name="connsiteX68" fmla="*/ 1358284 w 1660124"/>
              <a:gd name="connsiteY68" fmla="*/ 967786 h 1678000"/>
              <a:gd name="connsiteX69" fmla="*/ 1340528 w 1660124"/>
              <a:gd name="connsiteY69" fmla="*/ 950031 h 1678000"/>
              <a:gd name="connsiteX70" fmla="*/ 1145220 w 1660124"/>
              <a:gd name="connsiteY70" fmla="*/ 923398 h 1678000"/>
              <a:gd name="connsiteX71" fmla="*/ 1083076 w 1660124"/>
              <a:gd name="connsiteY71" fmla="*/ 914520 h 1678000"/>
              <a:gd name="connsiteX72" fmla="*/ 1047565 w 1660124"/>
              <a:gd name="connsiteY72" fmla="*/ 896765 h 1678000"/>
              <a:gd name="connsiteX73" fmla="*/ 985422 w 1660124"/>
              <a:gd name="connsiteY73" fmla="*/ 887887 h 1678000"/>
              <a:gd name="connsiteX74" fmla="*/ 852257 w 1660124"/>
              <a:gd name="connsiteY74" fmla="*/ 870132 h 1678000"/>
              <a:gd name="connsiteX75" fmla="*/ 825623 w 1660124"/>
              <a:gd name="connsiteY75" fmla="*/ 861254 h 1678000"/>
              <a:gd name="connsiteX76" fmla="*/ 719091 w 1660124"/>
              <a:gd name="connsiteY76" fmla="*/ 843499 h 1678000"/>
              <a:gd name="connsiteX77" fmla="*/ 701336 w 1660124"/>
              <a:gd name="connsiteY77" fmla="*/ 825743 h 1678000"/>
              <a:gd name="connsiteX78" fmla="*/ 692458 w 1660124"/>
              <a:gd name="connsiteY78" fmla="*/ 790233 h 1678000"/>
              <a:gd name="connsiteX79" fmla="*/ 683581 w 1660124"/>
              <a:gd name="connsiteY79" fmla="*/ 763600 h 1678000"/>
              <a:gd name="connsiteX80" fmla="*/ 692458 w 1660124"/>
              <a:gd name="connsiteY80" fmla="*/ 621557 h 1678000"/>
              <a:gd name="connsiteX81" fmla="*/ 701336 w 1660124"/>
              <a:gd name="connsiteY81" fmla="*/ 594924 h 1678000"/>
              <a:gd name="connsiteX82" fmla="*/ 727969 w 1660124"/>
              <a:gd name="connsiteY82" fmla="*/ 568291 h 1678000"/>
              <a:gd name="connsiteX83" fmla="*/ 736847 w 1660124"/>
              <a:gd name="connsiteY83" fmla="*/ 541658 h 1678000"/>
              <a:gd name="connsiteX84" fmla="*/ 798990 w 1660124"/>
              <a:gd name="connsiteY84" fmla="*/ 497270 h 1678000"/>
              <a:gd name="connsiteX85" fmla="*/ 825623 w 1660124"/>
              <a:gd name="connsiteY85" fmla="*/ 488392 h 1678000"/>
              <a:gd name="connsiteX86" fmla="*/ 896645 w 1660124"/>
              <a:gd name="connsiteY86" fmla="*/ 461759 h 1678000"/>
              <a:gd name="connsiteX87" fmla="*/ 1074198 w 1660124"/>
              <a:gd name="connsiteY87" fmla="*/ 479514 h 1678000"/>
              <a:gd name="connsiteX88" fmla="*/ 1127464 w 1660124"/>
              <a:gd name="connsiteY88" fmla="*/ 497270 h 1678000"/>
              <a:gd name="connsiteX89" fmla="*/ 1145220 w 1660124"/>
              <a:gd name="connsiteY89" fmla="*/ 515025 h 1678000"/>
              <a:gd name="connsiteX90" fmla="*/ 1198486 w 1660124"/>
              <a:gd name="connsiteY90" fmla="*/ 550536 h 1678000"/>
              <a:gd name="connsiteX91" fmla="*/ 1216241 w 1660124"/>
              <a:gd name="connsiteY91" fmla="*/ 577169 h 1678000"/>
              <a:gd name="connsiteX92" fmla="*/ 1225119 w 1660124"/>
              <a:gd name="connsiteY92" fmla="*/ 603802 h 1678000"/>
              <a:gd name="connsiteX93" fmla="*/ 1260629 w 1660124"/>
              <a:gd name="connsiteY93" fmla="*/ 657068 h 1678000"/>
              <a:gd name="connsiteX94" fmla="*/ 1269507 w 1660124"/>
              <a:gd name="connsiteY94" fmla="*/ 692578 h 1678000"/>
              <a:gd name="connsiteX95" fmla="*/ 1296140 w 1660124"/>
              <a:gd name="connsiteY95" fmla="*/ 701456 h 1678000"/>
              <a:gd name="connsiteX96" fmla="*/ 1402672 w 1660124"/>
              <a:gd name="connsiteY96" fmla="*/ 719211 h 1678000"/>
              <a:gd name="connsiteX97" fmla="*/ 1491449 w 1660124"/>
              <a:gd name="connsiteY97" fmla="*/ 710334 h 1678000"/>
              <a:gd name="connsiteX98" fmla="*/ 1518082 w 1660124"/>
              <a:gd name="connsiteY98" fmla="*/ 621557 h 1678000"/>
              <a:gd name="connsiteX99" fmla="*/ 1509204 w 1660124"/>
              <a:gd name="connsiteY99" fmla="*/ 506147 h 1678000"/>
              <a:gd name="connsiteX100" fmla="*/ 1491449 w 1660124"/>
              <a:gd name="connsiteY100" fmla="*/ 452881 h 1678000"/>
              <a:gd name="connsiteX101" fmla="*/ 1429305 w 1660124"/>
              <a:gd name="connsiteY101" fmla="*/ 381860 h 1678000"/>
              <a:gd name="connsiteX102" fmla="*/ 1420427 w 1660124"/>
              <a:gd name="connsiteY102" fmla="*/ 346349 h 1678000"/>
              <a:gd name="connsiteX103" fmla="*/ 1438183 w 1660124"/>
              <a:gd name="connsiteY103" fmla="*/ 328594 h 1678000"/>
              <a:gd name="connsiteX104" fmla="*/ 1518082 w 1660124"/>
              <a:gd name="connsiteY104" fmla="*/ 319716 h 1678000"/>
              <a:gd name="connsiteX0" fmla="*/ 1510314 w 1652356"/>
              <a:gd name="connsiteY0" fmla="*/ 319716 h 1678000"/>
              <a:gd name="connsiteX1" fmla="*/ 1554702 w 1652356"/>
              <a:gd name="connsiteY1" fmla="*/ 310838 h 1678000"/>
              <a:gd name="connsiteX2" fmla="*/ 1581335 w 1652356"/>
              <a:gd name="connsiteY2" fmla="*/ 257572 h 1678000"/>
              <a:gd name="connsiteX3" fmla="*/ 1554702 w 1652356"/>
              <a:gd name="connsiteY3" fmla="*/ 186551 h 1678000"/>
              <a:gd name="connsiteX4" fmla="*/ 1528069 w 1652356"/>
              <a:gd name="connsiteY4" fmla="*/ 151040 h 1678000"/>
              <a:gd name="connsiteX5" fmla="*/ 1510314 w 1652356"/>
              <a:gd name="connsiteY5" fmla="*/ 124407 h 1678000"/>
              <a:gd name="connsiteX6" fmla="*/ 1457048 w 1652356"/>
              <a:gd name="connsiteY6" fmla="*/ 71141 h 1678000"/>
              <a:gd name="connsiteX7" fmla="*/ 1421537 w 1652356"/>
              <a:gd name="connsiteY7" fmla="*/ 62264 h 1678000"/>
              <a:gd name="connsiteX8" fmla="*/ 1377149 w 1652356"/>
              <a:gd name="connsiteY8" fmla="*/ 35631 h 1678000"/>
              <a:gd name="connsiteX9" fmla="*/ 1252861 w 1652356"/>
              <a:gd name="connsiteY9" fmla="*/ 120 h 1678000"/>
              <a:gd name="connsiteX10" fmla="*/ 844489 w 1652356"/>
              <a:gd name="connsiteY10" fmla="*/ 17875 h 1678000"/>
              <a:gd name="connsiteX11" fmla="*/ 773467 w 1652356"/>
              <a:gd name="connsiteY11" fmla="*/ 44508 h 1678000"/>
              <a:gd name="connsiteX12" fmla="*/ 737956 w 1652356"/>
              <a:gd name="connsiteY12" fmla="*/ 62264 h 1678000"/>
              <a:gd name="connsiteX13" fmla="*/ 684690 w 1652356"/>
              <a:gd name="connsiteY13" fmla="*/ 80019 h 1678000"/>
              <a:gd name="connsiteX14" fmla="*/ 649180 w 1652356"/>
              <a:gd name="connsiteY14" fmla="*/ 97774 h 1678000"/>
              <a:gd name="connsiteX15" fmla="*/ 595914 w 1652356"/>
              <a:gd name="connsiteY15" fmla="*/ 115530 h 1678000"/>
              <a:gd name="connsiteX16" fmla="*/ 533770 w 1652356"/>
              <a:gd name="connsiteY16" fmla="*/ 151040 h 1678000"/>
              <a:gd name="connsiteX17" fmla="*/ 462749 w 1652356"/>
              <a:gd name="connsiteY17" fmla="*/ 186551 h 1678000"/>
              <a:gd name="connsiteX18" fmla="*/ 409483 w 1652356"/>
              <a:gd name="connsiteY18" fmla="*/ 195429 h 1678000"/>
              <a:gd name="connsiteX19" fmla="*/ 391727 w 1652356"/>
              <a:gd name="connsiteY19" fmla="*/ 213184 h 1678000"/>
              <a:gd name="connsiteX20" fmla="*/ 276318 w 1652356"/>
              <a:gd name="connsiteY20" fmla="*/ 266450 h 1678000"/>
              <a:gd name="connsiteX21" fmla="*/ 249685 w 1652356"/>
              <a:gd name="connsiteY21" fmla="*/ 301961 h 1678000"/>
              <a:gd name="connsiteX22" fmla="*/ 178663 w 1652356"/>
              <a:gd name="connsiteY22" fmla="*/ 337472 h 1678000"/>
              <a:gd name="connsiteX23" fmla="*/ 160908 w 1652356"/>
              <a:gd name="connsiteY23" fmla="*/ 390738 h 1678000"/>
              <a:gd name="connsiteX24" fmla="*/ 125397 w 1652356"/>
              <a:gd name="connsiteY24" fmla="*/ 435126 h 1678000"/>
              <a:gd name="connsiteX25" fmla="*/ 81009 w 1652356"/>
              <a:gd name="connsiteY25" fmla="*/ 506147 h 1678000"/>
              <a:gd name="connsiteX26" fmla="*/ 54376 w 1652356"/>
              <a:gd name="connsiteY26" fmla="*/ 568291 h 1678000"/>
              <a:gd name="connsiteX27" fmla="*/ 36621 w 1652356"/>
              <a:gd name="connsiteY27" fmla="*/ 603802 h 1678000"/>
              <a:gd name="connsiteX28" fmla="*/ 9988 w 1652356"/>
              <a:gd name="connsiteY28" fmla="*/ 665945 h 1678000"/>
              <a:gd name="connsiteX29" fmla="*/ 1110 w 1652356"/>
              <a:gd name="connsiteY29" fmla="*/ 745844 h 1678000"/>
              <a:gd name="connsiteX30" fmla="*/ 1110 w 1652356"/>
              <a:gd name="connsiteY30" fmla="*/ 1056563 h 1678000"/>
              <a:gd name="connsiteX31" fmla="*/ 9988 w 1652356"/>
              <a:gd name="connsiteY31" fmla="*/ 1092073 h 1678000"/>
              <a:gd name="connsiteX32" fmla="*/ 27743 w 1652356"/>
              <a:gd name="connsiteY32" fmla="*/ 1118706 h 1678000"/>
              <a:gd name="connsiteX33" fmla="*/ 63254 w 1652356"/>
              <a:gd name="connsiteY33" fmla="*/ 1180850 h 1678000"/>
              <a:gd name="connsiteX34" fmla="*/ 81009 w 1652356"/>
              <a:gd name="connsiteY34" fmla="*/ 1234116 h 1678000"/>
              <a:gd name="connsiteX35" fmla="*/ 89887 w 1652356"/>
              <a:gd name="connsiteY35" fmla="*/ 1269627 h 1678000"/>
              <a:gd name="connsiteX36" fmla="*/ 116520 w 1652356"/>
              <a:gd name="connsiteY36" fmla="*/ 1314015 h 1678000"/>
              <a:gd name="connsiteX37" fmla="*/ 125397 w 1652356"/>
              <a:gd name="connsiteY37" fmla="*/ 1340648 h 1678000"/>
              <a:gd name="connsiteX38" fmla="*/ 160908 w 1652356"/>
              <a:gd name="connsiteY38" fmla="*/ 1367281 h 1678000"/>
              <a:gd name="connsiteX39" fmla="*/ 169786 w 1652356"/>
              <a:gd name="connsiteY39" fmla="*/ 1393914 h 1678000"/>
              <a:gd name="connsiteX40" fmla="*/ 223052 w 1652356"/>
              <a:gd name="connsiteY40" fmla="*/ 1438303 h 1678000"/>
              <a:gd name="connsiteX41" fmla="*/ 231929 w 1652356"/>
              <a:gd name="connsiteY41" fmla="*/ 1464936 h 1678000"/>
              <a:gd name="connsiteX42" fmla="*/ 249685 w 1652356"/>
              <a:gd name="connsiteY42" fmla="*/ 1482691 h 1678000"/>
              <a:gd name="connsiteX43" fmla="*/ 329584 w 1652356"/>
              <a:gd name="connsiteY43" fmla="*/ 1544835 h 1678000"/>
              <a:gd name="connsiteX44" fmla="*/ 365094 w 1652356"/>
              <a:gd name="connsiteY44" fmla="*/ 1571468 h 1678000"/>
              <a:gd name="connsiteX45" fmla="*/ 391727 w 1652356"/>
              <a:gd name="connsiteY45" fmla="*/ 1598101 h 1678000"/>
              <a:gd name="connsiteX46" fmla="*/ 462749 w 1652356"/>
              <a:gd name="connsiteY46" fmla="*/ 1624734 h 1678000"/>
              <a:gd name="connsiteX47" fmla="*/ 507137 w 1652356"/>
              <a:gd name="connsiteY47" fmla="*/ 1651367 h 1678000"/>
              <a:gd name="connsiteX48" fmla="*/ 542648 w 1652356"/>
              <a:gd name="connsiteY48" fmla="*/ 1660244 h 1678000"/>
              <a:gd name="connsiteX49" fmla="*/ 640302 w 1652356"/>
              <a:gd name="connsiteY49" fmla="*/ 1678000 h 1678000"/>
              <a:gd name="connsiteX50" fmla="*/ 1403782 w 1652356"/>
              <a:gd name="connsiteY50" fmla="*/ 1669122 h 1678000"/>
              <a:gd name="connsiteX51" fmla="*/ 1457048 w 1652356"/>
              <a:gd name="connsiteY51" fmla="*/ 1660244 h 1678000"/>
              <a:gd name="connsiteX52" fmla="*/ 1483681 w 1652356"/>
              <a:gd name="connsiteY52" fmla="*/ 1633611 h 1678000"/>
              <a:gd name="connsiteX53" fmla="*/ 1510314 w 1652356"/>
              <a:gd name="connsiteY53" fmla="*/ 1615856 h 1678000"/>
              <a:gd name="connsiteX54" fmla="*/ 1536947 w 1652356"/>
              <a:gd name="connsiteY54" fmla="*/ 1580345 h 1678000"/>
              <a:gd name="connsiteX55" fmla="*/ 1572457 w 1652356"/>
              <a:gd name="connsiteY55" fmla="*/ 1562590 h 1678000"/>
              <a:gd name="connsiteX56" fmla="*/ 1581335 w 1652356"/>
              <a:gd name="connsiteY56" fmla="*/ 1535957 h 1678000"/>
              <a:gd name="connsiteX57" fmla="*/ 1607968 w 1652356"/>
              <a:gd name="connsiteY57" fmla="*/ 1491569 h 1678000"/>
              <a:gd name="connsiteX58" fmla="*/ 1634601 w 1652356"/>
              <a:gd name="connsiteY58" fmla="*/ 1429425 h 1678000"/>
              <a:gd name="connsiteX59" fmla="*/ 1643479 w 1652356"/>
              <a:gd name="connsiteY59" fmla="*/ 1376159 h 1678000"/>
              <a:gd name="connsiteX60" fmla="*/ 1652356 w 1652356"/>
              <a:gd name="connsiteY60" fmla="*/ 1340648 h 1678000"/>
              <a:gd name="connsiteX61" fmla="*/ 1616846 w 1652356"/>
              <a:gd name="connsiteY61" fmla="*/ 1207483 h 1678000"/>
              <a:gd name="connsiteX62" fmla="*/ 1599090 w 1652356"/>
              <a:gd name="connsiteY62" fmla="*/ 1145339 h 1678000"/>
              <a:gd name="connsiteX63" fmla="*/ 1581335 w 1652356"/>
              <a:gd name="connsiteY63" fmla="*/ 1109829 h 1678000"/>
              <a:gd name="connsiteX64" fmla="*/ 1536947 w 1652356"/>
              <a:gd name="connsiteY64" fmla="*/ 1074318 h 1678000"/>
              <a:gd name="connsiteX65" fmla="*/ 1448170 w 1652356"/>
              <a:gd name="connsiteY65" fmla="*/ 1021052 h 1678000"/>
              <a:gd name="connsiteX66" fmla="*/ 1430415 w 1652356"/>
              <a:gd name="connsiteY66" fmla="*/ 994419 h 1678000"/>
              <a:gd name="connsiteX67" fmla="*/ 1350516 w 1652356"/>
              <a:gd name="connsiteY67" fmla="*/ 967786 h 1678000"/>
              <a:gd name="connsiteX68" fmla="*/ 1332760 w 1652356"/>
              <a:gd name="connsiteY68" fmla="*/ 950031 h 1678000"/>
              <a:gd name="connsiteX69" fmla="*/ 1137452 w 1652356"/>
              <a:gd name="connsiteY69" fmla="*/ 923398 h 1678000"/>
              <a:gd name="connsiteX70" fmla="*/ 1075308 w 1652356"/>
              <a:gd name="connsiteY70" fmla="*/ 914520 h 1678000"/>
              <a:gd name="connsiteX71" fmla="*/ 1039797 w 1652356"/>
              <a:gd name="connsiteY71" fmla="*/ 896765 h 1678000"/>
              <a:gd name="connsiteX72" fmla="*/ 977654 w 1652356"/>
              <a:gd name="connsiteY72" fmla="*/ 887887 h 1678000"/>
              <a:gd name="connsiteX73" fmla="*/ 844489 w 1652356"/>
              <a:gd name="connsiteY73" fmla="*/ 870132 h 1678000"/>
              <a:gd name="connsiteX74" fmla="*/ 817855 w 1652356"/>
              <a:gd name="connsiteY74" fmla="*/ 861254 h 1678000"/>
              <a:gd name="connsiteX75" fmla="*/ 711323 w 1652356"/>
              <a:gd name="connsiteY75" fmla="*/ 843499 h 1678000"/>
              <a:gd name="connsiteX76" fmla="*/ 693568 w 1652356"/>
              <a:gd name="connsiteY76" fmla="*/ 825743 h 1678000"/>
              <a:gd name="connsiteX77" fmla="*/ 684690 w 1652356"/>
              <a:gd name="connsiteY77" fmla="*/ 790233 h 1678000"/>
              <a:gd name="connsiteX78" fmla="*/ 675813 w 1652356"/>
              <a:gd name="connsiteY78" fmla="*/ 763600 h 1678000"/>
              <a:gd name="connsiteX79" fmla="*/ 684690 w 1652356"/>
              <a:gd name="connsiteY79" fmla="*/ 621557 h 1678000"/>
              <a:gd name="connsiteX80" fmla="*/ 693568 w 1652356"/>
              <a:gd name="connsiteY80" fmla="*/ 594924 h 1678000"/>
              <a:gd name="connsiteX81" fmla="*/ 720201 w 1652356"/>
              <a:gd name="connsiteY81" fmla="*/ 568291 h 1678000"/>
              <a:gd name="connsiteX82" fmla="*/ 729079 w 1652356"/>
              <a:gd name="connsiteY82" fmla="*/ 541658 h 1678000"/>
              <a:gd name="connsiteX83" fmla="*/ 791222 w 1652356"/>
              <a:gd name="connsiteY83" fmla="*/ 497270 h 1678000"/>
              <a:gd name="connsiteX84" fmla="*/ 817855 w 1652356"/>
              <a:gd name="connsiteY84" fmla="*/ 488392 h 1678000"/>
              <a:gd name="connsiteX85" fmla="*/ 888877 w 1652356"/>
              <a:gd name="connsiteY85" fmla="*/ 461759 h 1678000"/>
              <a:gd name="connsiteX86" fmla="*/ 1066430 w 1652356"/>
              <a:gd name="connsiteY86" fmla="*/ 479514 h 1678000"/>
              <a:gd name="connsiteX87" fmla="*/ 1119696 w 1652356"/>
              <a:gd name="connsiteY87" fmla="*/ 497270 h 1678000"/>
              <a:gd name="connsiteX88" fmla="*/ 1137452 w 1652356"/>
              <a:gd name="connsiteY88" fmla="*/ 515025 h 1678000"/>
              <a:gd name="connsiteX89" fmla="*/ 1190718 w 1652356"/>
              <a:gd name="connsiteY89" fmla="*/ 550536 h 1678000"/>
              <a:gd name="connsiteX90" fmla="*/ 1208473 w 1652356"/>
              <a:gd name="connsiteY90" fmla="*/ 577169 h 1678000"/>
              <a:gd name="connsiteX91" fmla="*/ 1217351 w 1652356"/>
              <a:gd name="connsiteY91" fmla="*/ 603802 h 1678000"/>
              <a:gd name="connsiteX92" fmla="*/ 1252861 w 1652356"/>
              <a:gd name="connsiteY92" fmla="*/ 657068 h 1678000"/>
              <a:gd name="connsiteX93" fmla="*/ 1261739 w 1652356"/>
              <a:gd name="connsiteY93" fmla="*/ 692578 h 1678000"/>
              <a:gd name="connsiteX94" fmla="*/ 1288372 w 1652356"/>
              <a:gd name="connsiteY94" fmla="*/ 701456 h 1678000"/>
              <a:gd name="connsiteX95" fmla="*/ 1394904 w 1652356"/>
              <a:gd name="connsiteY95" fmla="*/ 719211 h 1678000"/>
              <a:gd name="connsiteX96" fmla="*/ 1483681 w 1652356"/>
              <a:gd name="connsiteY96" fmla="*/ 710334 h 1678000"/>
              <a:gd name="connsiteX97" fmla="*/ 1510314 w 1652356"/>
              <a:gd name="connsiteY97" fmla="*/ 621557 h 1678000"/>
              <a:gd name="connsiteX98" fmla="*/ 1501436 w 1652356"/>
              <a:gd name="connsiteY98" fmla="*/ 506147 h 1678000"/>
              <a:gd name="connsiteX99" fmla="*/ 1483681 w 1652356"/>
              <a:gd name="connsiteY99" fmla="*/ 452881 h 1678000"/>
              <a:gd name="connsiteX100" fmla="*/ 1421537 w 1652356"/>
              <a:gd name="connsiteY100" fmla="*/ 381860 h 1678000"/>
              <a:gd name="connsiteX101" fmla="*/ 1412659 w 1652356"/>
              <a:gd name="connsiteY101" fmla="*/ 346349 h 1678000"/>
              <a:gd name="connsiteX102" fmla="*/ 1430415 w 1652356"/>
              <a:gd name="connsiteY102" fmla="*/ 328594 h 1678000"/>
              <a:gd name="connsiteX103" fmla="*/ 1510314 w 1652356"/>
              <a:gd name="connsiteY103" fmla="*/ 319716 h 1678000"/>
              <a:gd name="connsiteX0" fmla="*/ 1512195 w 1654237"/>
              <a:gd name="connsiteY0" fmla="*/ 319716 h 1678000"/>
              <a:gd name="connsiteX1" fmla="*/ 1556583 w 1654237"/>
              <a:gd name="connsiteY1" fmla="*/ 310838 h 1678000"/>
              <a:gd name="connsiteX2" fmla="*/ 1583216 w 1654237"/>
              <a:gd name="connsiteY2" fmla="*/ 257572 h 1678000"/>
              <a:gd name="connsiteX3" fmla="*/ 1556583 w 1654237"/>
              <a:gd name="connsiteY3" fmla="*/ 186551 h 1678000"/>
              <a:gd name="connsiteX4" fmla="*/ 1529950 w 1654237"/>
              <a:gd name="connsiteY4" fmla="*/ 151040 h 1678000"/>
              <a:gd name="connsiteX5" fmla="*/ 1512195 w 1654237"/>
              <a:gd name="connsiteY5" fmla="*/ 124407 h 1678000"/>
              <a:gd name="connsiteX6" fmla="*/ 1458929 w 1654237"/>
              <a:gd name="connsiteY6" fmla="*/ 71141 h 1678000"/>
              <a:gd name="connsiteX7" fmla="*/ 1423418 w 1654237"/>
              <a:gd name="connsiteY7" fmla="*/ 62264 h 1678000"/>
              <a:gd name="connsiteX8" fmla="*/ 1379030 w 1654237"/>
              <a:gd name="connsiteY8" fmla="*/ 35631 h 1678000"/>
              <a:gd name="connsiteX9" fmla="*/ 1254742 w 1654237"/>
              <a:gd name="connsiteY9" fmla="*/ 120 h 1678000"/>
              <a:gd name="connsiteX10" fmla="*/ 846370 w 1654237"/>
              <a:gd name="connsiteY10" fmla="*/ 17875 h 1678000"/>
              <a:gd name="connsiteX11" fmla="*/ 775348 w 1654237"/>
              <a:gd name="connsiteY11" fmla="*/ 44508 h 1678000"/>
              <a:gd name="connsiteX12" fmla="*/ 739837 w 1654237"/>
              <a:gd name="connsiteY12" fmla="*/ 62264 h 1678000"/>
              <a:gd name="connsiteX13" fmla="*/ 686571 w 1654237"/>
              <a:gd name="connsiteY13" fmla="*/ 80019 h 1678000"/>
              <a:gd name="connsiteX14" fmla="*/ 651061 w 1654237"/>
              <a:gd name="connsiteY14" fmla="*/ 97774 h 1678000"/>
              <a:gd name="connsiteX15" fmla="*/ 597795 w 1654237"/>
              <a:gd name="connsiteY15" fmla="*/ 115530 h 1678000"/>
              <a:gd name="connsiteX16" fmla="*/ 535651 w 1654237"/>
              <a:gd name="connsiteY16" fmla="*/ 151040 h 1678000"/>
              <a:gd name="connsiteX17" fmla="*/ 464630 w 1654237"/>
              <a:gd name="connsiteY17" fmla="*/ 186551 h 1678000"/>
              <a:gd name="connsiteX18" fmla="*/ 411364 w 1654237"/>
              <a:gd name="connsiteY18" fmla="*/ 195429 h 1678000"/>
              <a:gd name="connsiteX19" fmla="*/ 393608 w 1654237"/>
              <a:gd name="connsiteY19" fmla="*/ 213184 h 1678000"/>
              <a:gd name="connsiteX20" fmla="*/ 278199 w 1654237"/>
              <a:gd name="connsiteY20" fmla="*/ 266450 h 1678000"/>
              <a:gd name="connsiteX21" fmla="*/ 251566 w 1654237"/>
              <a:gd name="connsiteY21" fmla="*/ 301961 h 1678000"/>
              <a:gd name="connsiteX22" fmla="*/ 180544 w 1654237"/>
              <a:gd name="connsiteY22" fmla="*/ 337472 h 1678000"/>
              <a:gd name="connsiteX23" fmla="*/ 162789 w 1654237"/>
              <a:gd name="connsiteY23" fmla="*/ 390738 h 1678000"/>
              <a:gd name="connsiteX24" fmla="*/ 127278 w 1654237"/>
              <a:gd name="connsiteY24" fmla="*/ 435126 h 1678000"/>
              <a:gd name="connsiteX25" fmla="*/ 82890 w 1654237"/>
              <a:gd name="connsiteY25" fmla="*/ 506147 h 1678000"/>
              <a:gd name="connsiteX26" fmla="*/ 56257 w 1654237"/>
              <a:gd name="connsiteY26" fmla="*/ 568291 h 1678000"/>
              <a:gd name="connsiteX27" fmla="*/ 38502 w 1654237"/>
              <a:gd name="connsiteY27" fmla="*/ 603802 h 1678000"/>
              <a:gd name="connsiteX28" fmla="*/ 2991 w 1654237"/>
              <a:gd name="connsiteY28" fmla="*/ 745844 h 1678000"/>
              <a:gd name="connsiteX29" fmla="*/ 2991 w 1654237"/>
              <a:gd name="connsiteY29" fmla="*/ 1056563 h 1678000"/>
              <a:gd name="connsiteX30" fmla="*/ 11869 w 1654237"/>
              <a:gd name="connsiteY30" fmla="*/ 1092073 h 1678000"/>
              <a:gd name="connsiteX31" fmla="*/ 29624 w 1654237"/>
              <a:gd name="connsiteY31" fmla="*/ 1118706 h 1678000"/>
              <a:gd name="connsiteX32" fmla="*/ 65135 w 1654237"/>
              <a:gd name="connsiteY32" fmla="*/ 1180850 h 1678000"/>
              <a:gd name="connsiteX33" fmla="*/ 82890 w 1654237"/>
              <a:gd name="connsiteY33" fmla="*/ 1234116 h 1678000"/>
              <a:gd name="connsiteX34" fmla="*/ 91768 w 1654237"/>
              <a:gd name="connsiteY34" fmla="*/ 1269627 h 1678000"/>
              <a:gd name="connsiteX35" fmla="*/ 118401 w 1654237"/>
              <a:gd name="connsiteY35" fmla="*/ 1314015 h 1678000"/>
              <a:gd name="connsiteX36" fmla="*/ 127278 w 1654237"/>
              <a:gd name="connsiteY36" fmla="*/ 1340648 h 1678000"/>
              <a:gd name="connsiteX37" fmla="*/ 162789 w 1654237"/>
              <a:gd name="connsiteY37" fmla="*/ 1367281 h 1678000"/>
              <a:gd name="connsiteX38" fmla="*/ 171667 w 1654237"/>
              <a:gd name="connsiteY38" fmla="*/ 1393914 h 1678000"/>
              <a:gd name="connsiteX39" fmla="*/ 224933 w 1654237"/>
              <a:gd name="connsiteY39" fmla="*/ 1438303 h 1678000"/>
              <a:gd name="connsiteX40" fmla="*/ 233810 w 1654237"/>
              <a:gd name="connsiteY40" fmla="*/ 1464936 h 1678000"/>
              <a:gd name="connsiteX41" fmla="*/ 251566 w 1654237"/>
              <a:gd name="connsiteY41" fmla="*/ 1482691 h 1678000"/>
              <a:gd name="connsiteX42" fmla="*/ 331465 w 1654237"/>
              <a:gd name="connsiteY42" fmla="*/ 1544835 h 1678000"/>
              <a:gd name="connsiteX43" fmla="*/ 366975 w 1654237"/>
              <a:gd name="connsiteY43" fmla="*/ 1571468 h 1678000"/>
              <a:gd name="connsiteX44" fmla="*/ 393608 w 1654237"/>
              <a:gd name="connsiteY44" fmla="*/ 1598101 h 1678000"/>
              <a:gd name="connsiteX45" fmla="*/ 464630 w 1654237"/>
              <a:gd name="connsiteY45" fmla="*/ 1624734 h 1678000"/>
              <a:gd name="connsiteX46" fmla="*/ 509018 w 1654237"/>
              <a:gd name="connsiteY46" fmla="*/ 1651367 h 1678000"/>
              <a:gd name="connsiteX47" fmla="*/ 544529 w 1654237"/>
              <a:gd name="connsiteY47" fmla="*/ 1660244 h 1678000"/>
              <a:gd name="connsiteX48" fmla="*/ 642183 w 1654237"/>
              <a:gd name="connsiteY48" fmla="*/ 1678000 h 1678000"/>
              <a:gd name="connsiteX49" fmla="*/ 1405663 w 1654237"/>
              <a:gd name="connsiteY49" fmla="*/ 1669122 h 1678000"/>
              <a:gd name="connsiteX50" fmla="*/ 1458929 w 1654237"/>
              <a:gd name="connsiteY50" fmla="*/ 1660244 h 1678000"/>
              <a:gd name="connsiteX51" fmla="*/ 1485562 w 1654237"/>
              <a:gd name="connsiteY51" fmla="*/ 1633611 h 1678000"/>
              <a:gd name="connsiteX52" fmla="*/ 1512195 w 1654237"/>
              <a:gd name="connsiteY52" fmla="*/ 1615856 h 1678000"/>
              <a:gd name="connsiteX53" fmla="*/ 1538828 w 1654237"/>
              <a:gd name="connsiteY53" fmla="*/ 1580345 h 1678000"/>
              <a:gd name="connsiteX54" fmla="*/ 1574338 w 1654237"/>
              <a:gd name="connsiteY54" fmla="*/ 1562590 h 1678000"/>
              <a:gd name="connsiteX55" fmla="*/ 1583216 w 1654237"/>
              <a:gd name="connsiteY55" fmla="*/ 1535957 h 1678000"/>
              <a:gd name="connsiteX56" fmla="*/ 1609849 w 1654237"/>
              <a:gd name="connsiteY56" fmla="*/ 1491569 h 1678000"/>
              <a:gd name="connsiteX57" fmla="*/ 1636482 w 1654237"/>
              <a:gd name="connsiteY57" fmla="*/ 1429425 h 1678000"/>
              <a:gd name="connsiteX58" fmla="*/ 1645360 w 1654237"/>
              <a:gd name="connsiteY58" fmla="*/ 1376159 h 1678000"/>
              <a:gd name="connsiteX59" fmla="*/ 1654237 w 1654237"/>
              <a:gd name="connsiteY59" fmla="*/ 1340648 h 1678000"/>
              <a:gd name="connsiteX60" fmla="*/ 1618727 w 1654237"/>
              <a:gd name="connsiteY60" fmla="*/ 1207483 h 1678000"/>
              <a:gd name="connsiteX61" fmla="*/ 1600971 w 1654237"/>
              <a:gd name="connsiteY61" fmla="*/ 1145339 h 1678000"/>
              <a:gd name="connsiteX62" fmla="*/ 1583216 w 1654237"/>
              <a:gd name="connsiteY62" fmla="*/ 1109829 h 1678000"/>
              <a:gd name="connsiteX63" fmla="*/ 1538828 w 1654237"/>
              <a:gd name="connsiteY63" fmla="*/ 1074318 h 1678000"/>
              <a:gd name="connsiteX64" fmla="*/ 1450051 w 1654237"/>
              <a:gd name="connsiteY64" fmla="*/ 1021052 h 1678000"/>
              <a:gd name="connsiteX65" fmla="*/ 1432296 w 1654237"/>
              <a:gd name="connsiteY65" fmla="*/ 994419 h 1678000"/>
              <a:gd name="connsiteX66" fmla="*/ 1352397 w 1654237"/>
              <a:gd name="connsiteY66" fmla="*/ 967786 h 1678000"/>
              <a:gd name="connsiteX67" fmla="*/ 1334641 w 1654237"/>
              <a:gd name="connsiteY67" fmla="*/ 950031 h 1678000"/>
              <a:gd name="connsiteX68" fmla="*/ 1139333 w 1654237"/>
              <a:gd name="connsiteY68" fmla="*/ 923398 h 1678000"/>
              <a:gd name="connsiteX69" fmla="*/ 1077189 w 1654237"/>
              <a:gd name="connsiteY69" fmla="*/ 914520 h 1678000"/>
              <a:gd name="connsiteX70" fmla="*/ 1041678 w 1654237"/>
              <a:gd name="connsiteY70" fmla="*/ 896765 h 1678000"/>
              <a:gd name="connsiteX71" fmla="*/ 979535 w 1654237"/>
              <a:gd name="connsiteY71" fmla="*/ 887887 h 1678000"/>
              <a:gd name="connsiteX72" fmla="*/ 846370 w 1654237"/>
              <a:gd name="connsiteY72" fmla="*/ 870132 h 1678000"/>
              <a:gd name="connsiteX73" fmla="*/ 819736 w 1654237"/>
              <a:gd name="connsiteY73" fmla="*/ 861254 h 1678000"/>
              <a:gd name="connsiteX74" fmla="*/ 713204 w 1654237"/>
              <a:gd name="connsiteY74" fmla="*/ 843499 h 1678000"/>
              <a:gd name="connsiteX75" fmla="*/ 695449 w 1654237"/>
              <a:gd name="connsiteY75" fmla="*/ 825743 h 1678000"/>
              <a:gd name="connsiteX76" fmla="*/ 686571 w 1654237"/>
              <a:gd name="connsiteY76" fmla="*/ 790233 h 1678000"/>
              <a:gd name="connsiteX77" fmla="*/ 677694 w 1654237"/>
              <a:gd name="connsiteY77" fmla="*/ 763600 h 1678000"/>
              <a:gd name="connsiteX78" fmla="*/ 686571 w 1654237"/>
              <a:gd name="connsiteY78" fmla="*/ 621557 h 1678000"/>
              <a:gd name="connsiteX79" fmla="*/ 695449 w 1654237"/>
              <a:gd name="connsiteY79" fmla="*/ 594924 h 1678000"/>
              <a:gd name="connsiteX80" fmla="*/ 722082 w 1654237"/>
              <a:gd name="connsiteY80" fmla="*/ 568291 h 1678000"/>
              <a:gd name="connsiteX81" fmla="*/ 730960 w 1654237"/>
              <a:gd name="connsiteY81" fmla="*/ 541658 h 1678000"/>
              <a:gd name="connsiteX82" fmla="*/ 793103 w 1654237"/>
              <a:gd name="connsiteY82" fmla="*/ 497270 h 1678000"/>
              <a:gd name="connsiteX83" fmla="*/ 819736 w 1654237"/>
              <a:gd name="connsiteY83" fmla="*/ 488392 h 1678000"/>
              <a:gd name="connsiteX84" fmla="*/ 890758 w 1654237"/>
              <a:gd name="connsiteY84" fmla="*/ 461759 h 1678000"/>
              <a:gd name="connsiteX85" fmla="*/ 1068311 w 1654237"/>
              <a:gd name="connsiteY85" fmla="*/ 479514 h 1678000"/>
              <a:gd name="connsiteX86" fmla="*/ 1121577 w 1654237"/>
              <a:gd name="connsiteY86" fmla="*/ 497270 h 1678000"/>
              <a:gd name="connsiteX87" fmla="*/ 1139333 w 1654237"/>
              <a:gd name="connsiteY87" fmla="*/ 515025 h 1678000"/>
              <a:gd name="connsiteX88" fmla="*/ 1192599 w 1654237"/>
              <a:gd name="connsiteY88" fmla="*/ 550536 h 1678000"/>
              <a:gd name="connsiteX89" fmla="*/ 1210354 w 1654237"/>
              <a:gd name="connsiteY89" fmla="*/ 577169 h 1678000"/>
              <a:gd name="connsiteX90" fmla="*/ 1219232 w 1654237"/>
              <a:gd name="connsiteY90" fmla="*/ 603802 h 1678000"/>
              <a:gd name="connsiteX91" fmla="*/ 1254742 w 1654237"/>
              <a:gd name="connsiteY91" fmla="*/ 657068 h 1678000"/>
              <a:gd name="connsiteX92" fmla="*/ 1263620 w 1654237"/>
              <a:gd name="connsiteY92" fmla="*/ 692578 h 1678000"/>
              <a:gd name="connsiteX93" fmla="*/ 1290253 w 1654237"/>
              <a:gd name="connsiteY93" fmla="*/ 701456 h 1678000"/>
              <a:gd name="connsiteX94" fmla="*/ 1396785 w 1654237"/>
              <a:gd name="connsiteY94" fmla="*/ 719211 h 1678000"/>
              <a:gd name="connsiteX95" fmla="*/ 1485562 w 1654237"/>
              <a:gd name="connsiteY95" fmla="*/ 710334 h 1678000"/>
              <a:gd name="connsiteX96" fmla="*/ 1512195 w 1654237"/>
              <a:gd name="connsiteY96" fmla="*/ 621557 h 1678000"/>
              <a:gd name="connsiteX97" fmla="*/ 1503317 w 1654237"/>
              <a:gd name="connsiteY97" fmla="*/ 506147 h 1678000"/>
              <a:gd name="connsiteX98" fmla="*/ 1485562 w 1654237"/>
              <a:gd name="connsiteY98" fmla="*/ 452881 h 1678000"/>
              <a:gd name="connsiteX99" fmla="*/ 1423418 w 1654237"/>
              <a:gd name="connsiteY99" fmla="*/ 381860 h 1678000"/>
              <a:gd name="connsiteX100" fmla="*/ 1414540 w 1654237"/>
              <a:gd name="connsiteY100" fmla="*/ 346349 h 1678000"/>
              <a:gd name="connsiteX101" fmla="*/ 1432296 w 1654237"/>
              <a:gd name="connsiteY101" fmla="*/ 328594 h 1678000"/>
              <a:gd name="connsiteX102" fmla="*/ 1512195 w 1654237"/>
              <a:gd name="connsiteY10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84194 w 1655541"/>
              <a:gd name="connsiteY25" fmla="*/ 506147 h 1678000"/>
              <a:gd name="connsiteX26" fmla="*/ 57561 w 1655541"/>
              <a:gd name="connsiteY26" fmla="*/ 568291 h 1678000"/>
              <a:gd name="connsiteX27" fmla="*/ 4295 w 1655541"/>
              <a:gd name="connsiteY27" fmla="*/ 745844 h 1678000"/>
              <a:gd name="connsiteX28" fmla="*/ 4295 w 1655541"/>
              <a:gd name="connsiteY28" fmla="*/ 1056563 h 1678000"/>
              <a:gd name="connsiteX29" fmla="*/ 13173 w 1655541"/>
              <a:gd name="connsiteY29" fmla="*/ 1092073 h 1678000"/>
              <a:gd name="connsiteX30" fmla="*/ 30928 w 1655541"/>
              <a:gd name="connsiteY30" fmla="*/ 1118706 h 1678000"/>
              <a:gd name="connsiteX31" fmla="*/ 66439 w 1655541"/>
              <a:gd name="connsiteY31" fmla="*/ 1180850 h 1678000"/>
              <a:gd name="connsiteX32" fmla="*/ 84194 w 1655541"/>
              <a:gd name="connsiteY32" fmla="*/ 1234116 h 1678000"/>
              <a:gd name="connsiteX33" fmla="*/ 93072 w 1655541"/>
              <a:gd name="connsiteY33" fmla="*/ 1269627 h 1678000"/>
              <a:gd name="connsiteX34" fmla="*/ 119705 w 1655541"/>
              <a:gd name="connsiteY34" fmla="*/ 1314015 h 1678000"/>
              <a:gd name="connsiteX35" fmla="*/ 128582 w 1655541"/>
              <a:gd name="connsiteY35" fmla="*/ 1340648 h 1678000"/>
              <a:gd name="connsiteX36" fmla="*/ 164093 w 1655541"/>
              <a:gd name="connsiteY36" fmla="*/ 1367281 h 1678000"/>
              <a:gd name="connsiteX37" fmla="*/ 172971 w 1655541"/>
              <a:gd name="connsiteY37" fmla="*/ 1393914 h 1678000"/>
              <a:gd name="connsiteX38" fmla="*/ 226237 w 1655541"/>
              <a:gd name="connsiteY38" fmla="*/ 1438303 h 1678000"/>
              <a:gd name="connsiteX39" fmla="*/ 235114 w 1655541"/>
              <a:gd name="connsiteY39" fmla="*/ 1464936 h 1678000"/>
              <a:gd name="connsiteX40" fmla="*/ 252870 w 1655541"/>
              <a:gd name="connsiteY40" fmla="*/ 1482691 h 1678000"/>
              <a:gd name="connsiteX41" fmla="*/ 332769 w 1655541"/>
              <a:gd name="connsiteY41" fmla="*/ 1544835 h 1678000"/>
              <a:gd name="connsiteX42" fmla="*/ 368279 w 1655541"/>
              <a:gd name="connsiteY42" fmla="*/ 1571468 h 1678000"/>
              <a:gd name="connsiteX43" fmla="*/ 394912 w 1655541"/>
              <a:gd name="connsiteY43" fmla="*/ 1598101 h 1678000"/>
              <a:gd name="connsiteX44" fmla="*/ 465934 w 1655541"/>
              <a:gd name="connsiteY44" fmla="*/ 1624734 h 1678000"/>
              <a:gd name="connsiteX45" fmla="*/ 510322 w 1655541"/>
              <a:gd name="connsiteY45" fmla="*/ 1651367 h 1678000"/>
              <a:gd name="connsiteX46" fmla="*/ 545833 w 1655541"/>
              <a:gd name="connsiteY46" fmla="*/ 1660244 h 1678000"/>
              <a:gd name="connsiteX47" fmla="*/ 643487 w 1655541"/>
              <a:gd name="connsiteY47" fmla="*/ 1678000 h 1678000"/>
              <a:gd name="connsiteX48" fmla="*/ 1406967 w 1655541"/>
              <a:gd name="connsiteY48" fmla="*/ 1669122 h 1678000"/>
              <a:gd name="connsiteX49" fmla="*/ 1460233 w 1655541"/>
              <a:gd name="connsiteY49" fmla="*/ 1660244 h 1678000"/>
              <a:gd name="connsiteX50" fmla="*/ 1486866 w 1655541"/>
              <a:gd name="connsiteY50" fmla="*/ 1633611 h 1678000"/>
              <a:gd name="connsiteX51" fmla="*/ 1513499 w 1655541"/>
              <a:gd name="connsiteY51" fmla="*/ 1615856 h 1678000"/>
              <a:gd name="connsiteX52" fmla="*/ 1540132 w 1655541"/>
              <a:gd name="connsiteY52" fmla="*/ 1580345 h 1678000"/>
              <a:gd name="connsiteX53" fmla="*/ 1575642 w 1655541"/>
              <a:gd name="connsiteY53" fmla="*/ 1562590 h 1678000"/>
              <a:gd name="connsiteX54" fmla="*/ 1584520 w 1655541"/>
              <a:gd name="connsiteY54" fmla="*/ 1535957 h 1678000"/>
              <a:gd name="connsiteX55" fmla="*/ 1611153 w 1655541"/>
              <a:gd name="connsiteY55" fmla="*/ 1491569 h 1678000"/>
              <a:gd name="connsiteX56" fmla="*/ 1637786 w 1655541"/>
              <a:gd name="connsiteY56" fmla="*/ 1429425 h 1678000"/>
              <a:gd name="connsiteX57" fmla="*/ 1646664 w 1655541"/>
              <a:gd name="connsiteY57" fmla="*/ 1376159 h 1678000"/>
              <a:gd name="connsiteX58" fmla="*/ 1655541 w 1655541"/>
              <a:gd name="connsiteY58" fmla="*/ 1340648 h 1678000"/>
              <a:gd name="connsiteX59" fmla="*/ 1620031 w 1655541"/>
              <a:gd name="connsiteY59" fmla="*/ 1207483 h 1678000"/>
              <a:gd name="connsiteX60" fmla="*/ 1602275 w 1655541"/>
              <a:gd name="connsiteY60" fmla="*/ 1145339 h 1678000"/>
              <a:gd name="connsiteX61" fmla="*/ 1584520 w 1655541"/>
              <a:gd name="connsiteY61" fmla="*/ 1109829 h 1678000"/>
              <a:gd name="connsiteX62" fmla="*/ 1540132 w 1655541"/>
              <a:gd name="connsiteY62" fmla="*/ 1074318 h 1678000"/>
              <a:gd name="connsiteX63" fmla="*/ 1451355 w 1655541"/>
              <a:gd name="connsiteY63" fmla="*/ 1021052 h 1678000"/>
              <a:gd name="connsiteX64" fmla="*/ 1433600 w 1655541"/>
              <a:gd name="connsiteY64" fmla="*/ 994419 h 1678000"/>
              <a:gd name="connsiteX65" fmla="*/ 1353701 w 1655541"/>
              <a:gd name="connsiteY65" fmla="*/ 967786 h 1678000"/>
              <a:gd name="connsiteX66" fmla="*/ 1335945 w 1655541"/>
              <a:gd name="connsiteY66" fmla="*/ 950031 h 1678000"/>
              <a:gd name="connsiteX67" fmla="*/ 1140637 w 1655541"/>
              <a:gd name="connsiteY67" fmla="*/ 923398 h 1678000"/>
              <a:gd name="connsiteX68" fmla="*/ 1078493 w 1655541"/>
              <a:gd name="connsiteY68" fmla="*/ 914520 h 1678000"/>
              <a:gd name="connsiteX69" fmla="*/ 1042982 w 1655541"/>
              <a:gd name="connsiteY69" fmla="*/ 896765 h 1678000"/>
              <a:gd name="connsiteX70" fmla="*/ 980839 w 1655541"/>
              <a:gd name="connsiteY70" fmla="*/ 887887 h 1678000"/>
              <a:gd name="connsiteX71" fmla="*/ 847674 w 1655541"/>
              <a:gd name="connsiteY71" fmla="*/ 870132 h 1678000"/>
              <a:gd name="connsiteX72" fmla="*/ 821040 w 1655541"/>
              <a:gd name="connsiteY72" fmla="*/ 861254 h 1678000"/>
              <a:gd name="connsiteX73" fmla="*/ 714508 w 1655541"/>
              <a:gd name="connsiteY73" fmla="*/ 843499 h 1678000"/>
              <a:gd name="connsiteX74" fmla="*/ 696753 w 1655541"/>
              <a:gd name="connsiteY74" fmla="*/ 825743 h 1678000"/>
              <a:gd name="connsiteX75" fmla="*/ 687875 w 1655541"/>
              <a:gd name="connsiteY75" fmla="*/ 790233 h 1678000"/>
              <a:gd name="connsiteX76" fmla="*/ 678998 w 1655541"/>
              <a:gd name="connsiteY76" fmla="*/ 763600 h 1678000"/>
              <a:gd name="connsiteX77" fmla="*/ 687875 w 1655541"/>
              <a:gd name="connsiteY77" fmla="*/ 621557 h 1678000"/>
              <a:gd name="connsiteX78" fmla="*/ 696753 w 1655541"/>
              <a:gd name="connsiteY78" fmla="*/ 594924 h 1678000"/>
              <a:gd name="connsiteX79" fmla="*/ 723386 w 1655541"/>
              <a:gd name="connsiteY79" fmla="*/ 568291 h 1678000"/>
              <a:gd name="connsiteX80" fmla="*/ 732264 w 1655541"/>
              <a:gd name="connsiteY80" fmla="*/ 541658 h 1678000"/>
              <a:gd name="connsiteX81" fmla="*/ 794407 w 1655541"/>
              <a:gd name="connsiteY81" fmla="*/ 497270 h 1678000"/>
              <a:gd name="connsiteX82" fmla="*/ 821040 w 1655541"/>
              <a:gd name="connsiteY82" fmla="*/ 488392 h 1678000"/>
              <a:gd name="connsiteX83" fmla="*/ 892062 w 1655541"/>
              <a:gd name="connsiteY83" fmla="*/ 461759 h 1678000"/>
              <a:gd name="connsiteX84" fmla="*/ 1069615 w 1655541"/>
              <a:gd name="connsiteY84" fmla="*/ 479514 h 1678000"/>
              <a:gd name="connsiteX85" fmla="*/ 1122881 w 1655541"/>
              <a:gd name="connsiteY85" fmla="*/ 497270 h 1678000"/>
              <a:gd name="connsiteX86" fmla="*/ 1140637 w 1655541"/>
              <a:gd name="connsiteY86" fmla="*/ 515025 h 1678000"/>
              <a:gd name="connsiteX87" fmla="*/ 1193903 w 1655541"/>
              <a:gd name="connsiteY87" fmla="*/ 550536 h 1678000"/>
              <a:gd name="connsiteX88" fmla="*/ 1211658 w 1655541"/>
              <a:gd name="connsiteY88" fmla="*/ 577169 h 1678000"/>
              <a:gd name="connsiteX89" fmla="*/ 1220536 w 1655541"/>
              <a:gd name="connsiteY89" fmla="*/ 603802 h 1678000"/>
              <a:gd name="connsiteX90" fmla="*/ 1256046 w 1655541"/>
              <a:gd name="connsiteY90" fmla="*/ 657068 h 1678000"/>
              <a:gd name="connsiteX91" fmla="*/ 1264924 w 1655541"/>
              <a:gd name="connsiteY91" fmla="*/ 692578 h 1678000"/>
              <a:gd name="connsiteX92" fmla="*/ 1291557 w 1655541"/>
              <a:gd name="connsiteY92" fmla="*/ 701456 h 1678000"/>
              <a:gd name="connsiteX93" fmla="*/ 1398089 w 1655541"/>
              <a:gd name="connsiteY93" fmla="*/ 719211 h 1678000"/>
              <a:gd name="connsiteX94" fmla="*/ 1486866 w 1655541"/>
              <a:gd name="connsiteY94" fmla="*/ 710334 h 1678000"/>
              <a:gd name="connsiteX95" fmla="*/ 1513499 w 1655541"/>
              <a:gd name="connsiteY95" fmla="*/ 621557 h 1678000"/>
              <a:gd name="connsiteX96" fmla="*/ 1504621 w 1655541"/>
              <a:gd name="connsiteY96" fmla="*/ 506147 h 1678000"/>
              <a:gd name="connsiteX97" fmla="*/ 1486866 w 1655541"/>
              <a:gd name="connsiteY97" fmla="*/ 452881 h 1678000"/>
              <a:gd name="connsiteX98" fmla="*/ 1424722 w 1655541"/>
              <a:gd name="connsiteY98" fmla="*/ 381860 h 1678000"/>
              <a:gd name="connsiteX99" fmla="*/ 1415844 w 1655541"/>
              <a:gd name="connsiteY99" fmla="*/ 346349 h 1678000"/>
              <a:gd name="connsiteX100" fmla="*/ 1433600 w 1655541"/>
              <a:gd name="connsiteY100" fmla="*/ 328594 h 1678000"/>
              <a:gd name="connsiteX101" fmla="*/ 1513499 w 1655541"/>
              <a:gd name="connsiteY101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57561 w 1655541"/>
              <a:gd name="connsiteY25" fmla="*/ 568291 h 1678000"/>
              <a:gd name="connsiteX26" fmla="*/ 4295 w 1655541"/>
              <a:gd name="connsiteY26" fmla="*/ 745844 h 1678000"/>
              <a:gd name="connsiteX27" fmla="*/ 4295 w 1655541"/>
              <a:gd name="connsiteY27" fmla="*/ 1056563 h 1678000"/>
              <a:gd name="connsiteX28" fmla="*/ 13173 w 1655541"/>
              <a:gd name="connsiteY28" fmla="*/ 1092073 h 1678000"/>
              <a:gd name="connsiteX29" fmla="*/ 30928 w 1655541"/>
              <a:gd name="connsiteY29" fmla="*/ 1118706 h 1678000"/>
              <a:gd name="connsiteX30" fmla="*/ 66439 w 1655541"/>
              <a:gd name="connsiteY30" fmla="*/ 1180850 h 1678000"/>
              <a:gd name="connsiteX31" fmla="*/ 84194 w 1655541"/>
              <a:gd name="connsiteY31" fmla="*/ 1234116 h 1678000"/>
              <a:gd name="connsiteX32" fmla="*/ 93072 w 1655541"/>
              <a:gd name="connsiteY32" fmla="*/ 1269627 h 1678000"/>
              <a:gd name="connsiteX33" fmla="*/ 119705 w 1655541"/>
              <a:gd name="connsiteY33" fmla="*/ 1314015 h 1678000"/>
              <a:gd name="connsiteX34" fmla="*/ 128582 w 1655541"/>
              <a:gd name="connsiteY34" fmla="*/ 1340648 h 1678000"/>
              <a:gd name="connsiteX35" fmla="*/ 164093 w 1655541"/>
              <a:gd name="connsiteY35" fmla="*/ 1367281 h 1678000"/>
              <a:gd name="connsiteX36" fmla="*/ 172971 w 1655541"/>
              <a:gd name="connsiteY36" fmla="*/ 1393914 h 1678000"/>
              <a:gd name="connsiteX37" fmla="*/ 226237 w 1655541"/>
              <a:gd name="connsiteY37" fmla="*/ 1438303 h 1678000"/>
              <a:gd name="connsiteX38" fmla="*/ 235114 w 1655541"/>
              <a:gd name="connsiteY38" fmla="*/ 1464936 h 1678000"/>
              <a:gd name="connsiteX39" fmla="*/ 252870 w 1655541"/>
              <a:gd name="connsiteY39" fmla="*/ 1482691 h 1678000"/>
              <a:gd name="connsiteX40" fmla="*/ 332769 w 1655541"/>
              <a:gd name="connsiteY40" fmla="*/ 1544835 h 1678000"/>
              <a:gd name="connsiteX41" fmla="*/ 368279 w 1655541"/>
              <a:gd name="connsiteY41" fmla="*/ 1571468 h 1678000"/>
              <a:gd name="connsiteX42" fmla="*/ 394912 w 1655541"/>
              <a:gd name="connsiteY42" fmla="*/ 1598101 h 1678000"/>
              <a:gd name="connsiteX43" fmla="*/ 465934 w 1655541"/>
              <a:gd name="connsiteY43" fmla="*/ 1624734 h 1678000"/>
              <a:gd name="connsiteX44" fmla="*/ 510322 w 1655541"/>
              <a:gd name="connsiteY44" fmla="*/ 1651367 h 1678000"/>
              <a:gd name="connsiteX45" fmla="*/ 545833 w 1655541"/>
              <a:gd name="connsiteY45" fmla="*/ 1660244 h 1678000"/>
              <a:gd name="connsiteX46" fmla="*/ 643487 w 1655541"/>
              <a:gd name="connsiteY46" fmla="*/ 1678000 h 1678000"/>
              <a:gd name="connsiteX47" fmla="*/ 1406967 w 1655541"/>
              <a:gd name="connsiteY47" fmla="*/ 1669122 h 1678000"/>
              <a:gd name="connsiteX48" fmla="*/ 1460233 w 1655541"/>
              <a:gd name="connsiteY48" fmla="*/ 1660244 h 1678000"/>
              <a:gd name="connsiteX49" fmla="*/ 1486866 w 1655541"/>
              <a:gd name="connsiteY49" fmla="*/ 1633611 h 1678000"/>
              <a:gd name="connsiteX50" fmla="*/ 1513499 w 1655541"/>
              <a:gd name="connsiteY50" fmla="*/ 1615856 h 1678000"/>
              <a:gd name="connsiteX51" fmla="*/ 1540132 w 1655541"/>
              <a:gd name="connsiteY51" fmla="*/ 1580345 h 1678000"/>
              <a:gd name="connsiteX52" fmla="*/ 1575642 w 1655541"/>
              <a:gd name="connsiteY52" fmla="*/ 1562590 h 1678000"/>
              <a:gd name="connsiteX53" fmla="*/ 1584520 w 1655541"/>
              <a:gd name="connsiteY53" fmla="*/ 1535957 h 1678000"/>
              <a:gd name="connsiteX54" fmla="*/ 1611153 w 1655541"/>
              <a:gd name="connsiteY54" fmla="*/ 1491569 h 1678000"/>
              <a:gd name="connsiteX55" fmla="*/ 1637786 w 1655541"/>
              <a:gd name="connsiteY55" fmla="*/ 1429425 h 1678000"/>
              <a:gd name="connsiteX56" fmla="*/ 1646664 w 1655541"/>
              <a:gd name="connsiteY56" fmla="*/ 1376159 h 1678000"/>
              <a:gd name="connsiteX57" fmla="*/ 1655541 w 1655541"/>
              <a:gd name="connsiteY57" fmla="*/ 1340648 h 1678000"/>
              <a:gd name="connsiteX58" fmla="*/ 1620031 w 1655541"/>
              <a:gd name="connsiteY58" fmla="*/ 1207483 h 1678000"/>
              <a:gd name="connsiteX59" fmla="*/ 1602275 w 1655541"/>
              <a:gd name="connsiteY59" fmla="*/ 1145339 h 1678000"/>
              <a:gd name="connsiteX60" fmla="*/ 1584520 w 1655541"/>
              <a:gd name="connsiteY60" fmla="*/ 1109829 h 1678000"/>
              <a:gd name="connsiteX61" fmla="*/ 1540132 w 1655541"/>
              <a:gd name="connsiteY61" fmla="*/ 1074318 h 1678000"/>
              <a:gd name="connsiteX62" fmla="*/ 1451355 w 1655541"/>
              <a:gd name="connsiteY62" fmla="*/ 1021052 h 1678000"/>
              <a:gd name="connsiteX63" fmla="*/ 1433600 w 1655541"/>
              <a:gd name="connsiteY63" fmla="*/ 994419 h 1678000"/>
              <a:gd name="connsiteX64" fmla="*/ 1353701 w 1655541"/>
              <a:gd name="connsiteY64" fmla="*/ 967786 h 1678000"/>
              <a:gd name="connsiteX65" fmla="*/ 1335945 w 1655541"/>
              <a:gd name="connsiteY65" fmla="*/ 950031 h 1678000"/>
              <a:gd name="connsiteX66" fmla="*/ 1140637 w 1655541"/>
              <a:gd name="connsiteY66" fmla="*/ 923398 h 1678000"/>
              <a:gd name="connsiteX67" fmla="*/ 1078493 w 1655541"/>
              <a:gd name="connsiteY67" fmla="*/ 914520 h 1678000"/>
              <a:gd name="connsiteX68" fmla="*/ 1042982 w 1655541"/>
              <a:gd name="connsiteY68" fmla="*/ 896765 h 1678000"/>
              <a:gd name="connsiteX69" fmla="*/ 980839 w 1655541"/>
              <a:gd name="connsiteY69" fmla="*/ 887887 h 1678000"/>
              <a:gd name="connsiteX70" fmla="*/ 847674 w 1655541"/>
              <a:gd name="connsiteY70" fmla="*/ 870132 h 1678000"/>
              <a:gd name="connsiteX71" fmla="*/ 821040 w 1655541"/>
              <a:gd name="connsiteY71" fmla="*/ 861254 h 1678000"/>
              <a:gd name="connsiteX72" fmla="*/ 714508 w 1655541"/>
              <a:gd name="connsiteY72" fmla="*/ 843499 h 1678000"/>
              <a:gd name="connsiteX73" fmla="*/ 696753 w 1655541"/>
              <a:gd name="connsiteY73" fmla="*/ 825743 h 1678000"/>
              <a:gd name="connsiteX74" fmla="*/ 687875 w 1655541"/>
              <a:gd name="connsiteY74" fmla="*/ 790233 h 1678000"/>
              <a:gd name="connsiteX75" fmla="*/ 678998 w 1655541"/>
              <a:gd name="connsiteY75" fmla="*/ 763600 h 1678000"/>
              <a:gd name="connsiteX76" fmla="*/ 687875 w 1655541"/>
              <a:gd name="connsiteY76" fmla="*/ 621557 h 1678000"/>
              <a:gd name="connsiteX77" fmla="*/ 696753 w 1655541"/>
              <a:gd name="connsiteY77" fmla="*/ 594924 h 1678000"/>
              <a:gd name="connsiteX78" fmla="*/ 723386 w 1655541"/>
              <a:gd name="connsiteY78" fmla="*/ 568291 h 1678000"/>
              <a:gd name="connsiteX79" fmla="*/ 732264 w 1655541"/>
              <a:gd name="connsiteY79" fmla="*/ 541658 h 1678000"/>
              <a:gd name="connsiteX80" fmla="*/ 794407 w 1655541"/>
              <a:gd name="connsiteY80" fmla="*/ 497270 h 1678000"/>
              <a:gd name="connsiteX81" fmla="*/ 821040 w 1655541"/>
              <a:gd name="connsiteY81" fmla="*/ 488392 h 1678000"/>
              <a:gd name="connsiteX82" fmla="*/ 892062 w 1655541"/>
              <a:gd name="connsiteY82" fmla="*/ 461759 h 1678000"/>
              <a:gd name="connsiteX83" fmla="*/ 1069615 w 1655541"/>
              <a:gd name="connsiteY83" fmla="*/ 479514 h 1678000"/>
              <a:gd name="connsiteX84" fmla="*/ 1122881 w 1655541"/>
              <a:gd name="connsiteY84" fmla="*/ 497270 h 1678000"/>
              <a:gd name="connsiteX85" fmla="*/ 1140637 w 1655541"/>
              <a:gd name="connsiteY85" fmla="*/ 515025 h 1678000"/>
              <a:gd name="connsiteX86" fmla="*/ 1193903 w 1655541"/>
              <a:gd name="connsiteY86" fmla="*/ 550536 h 1678000"/>
              <a:gd name="connsiteX87" fmla="*/ 1211658 w 1655541"/>
              <a:gd name="connsiteY87" fmla="*/ 577169 h 1678000"/>
              <a:gd name="connsiteX88" fmla="*/ 1220536 w 1655541"/>
              <a:gd name="connsiteY88" fmla="*/ 603802 h 1678000"/>
              <a:gd name="connsiteX89" fmla="*/ 1256046 w 1655541"/>
              <a:gd name="connsiteY89" fmla="*/ 657068 h 1678000"/>
              <a:gd name="connsiteX90" fmla="*/ 1264924 w 1655541"/>
              <a:gd name="connsiteY90" fmla="*/ 692578 h 1678000"/>
              <a:gd name="connsiteX91" fmla="*/ 1291557 w 1655541"/>
              <a:gd name="connsiteY91" fmla="*/ 701456 h 1678000"/>
              <a:gd name="connsiteX92" fmla="*/ 1398089 w 1655541"/>
              <a:gd name="connsiteY92" fmla="*/ 719211 h 1678000"/>
              <a:gd name="connsiteX93" fmla="*/ 1486866 w 1655541"/>
              <a:gd name="connsiteY93" fmla="*/ 710334 h 1678000"/>
              <a:gd name="connsiteX94" fmla="*/ 1513499 w 1655541"/>
              <a:gd name="connsiteY94" fmla="*/ 621557 h 1678000"/>
              <a:gd name="connsiteX95" fmla="*/ 1504621 w 1655541"/>
              <a:gd name="connsiteY95" fmla="*/ 506147 h 1678000"/>
              <a:gd name="connsiteX96" fmla="*/ 1486866 w 1655541"/>
              <a:gd name="connsiteY96" fmla="*/ 452881 h 1678000"/>
              <a:gd name="connsiteX97" fmla="*/ 1424722 w 1655541"/>
              <a:gd name="connsiteY97" fmla="*/ 381860 h 1678000"/>
              <a:gd name="connsiteX98" fmla="*/ 1415844 w 1655541"/>
              <a:gd name="connsiteY98" fmla="*/ 346349 h 1678000"/>
              <a:gd name="connsiteX99" fmla="*/ 1433600 w 1655541"/>
              <a:gd name="connsiteY99" fmla="*/ 328594 h 1678000"/>
              <a:gd name="connsiteX100" fmla="*/ 1513499 w 1655541"/>
              <a:gd name="connsiteY100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57561 w 1655541"/>
              <a:gd name="connsiteY24" fmla="*/ 568291 h 1678000"/>
              <a:gd name="connsiteX25" fmla="*/ 4295 w 1655541"/>
              <a:gd name="connsiteY25" fmla="*/ 745844 h 1678000"/>
              <a:gd name="connsiteX26" fmla="*/ 4295 w 1655541"/>
              <a:gd name="connsiteY26" fmla="*/ 1056563 h 1678000"/>
              <a:gd name="connsiteX27" fmla="*/ 13173 w 1655541"/>
              <a:gd name="connsiteY27" fmla="*/ 1092073 h 1678000"/>
              <a:gd name="connsiteX28" fmla="*/ 30928 w 1655541"/>
              <a:gd name="connsiteY28" fmla="*/ 1118706 h 1678000"/>
              <a:gd name="connsiteX29" fmla="*/ 66439 w 1655541"/>
              <a:gd name="connsiteY29" fmla="*/ 1180850 h 1678000"/>
              <a:gd name="connsiteX30" fmla="*/ 84194 w 1655541"/>
              <a:gd name="connsiteY30" fmla="*/ 1234116 h 1678000"/>
              <a:gd name="connsiteX31" fmla="*/ 93072 w 1655541"/>
              <a:gd name="connsiteY31" fmla="*/ 1269627 h 1678000"/>
              <a:gd name="connsiteX32" fmla="*/ 119705 w 1655541"/>
              <a:gd name="connsiteY32" fmla="*/ 1314015 h 1678000"/>
              <a:gd name="connsiteX33" fmla="*/ 128582 w 1655541"/>
              <a:gd name="connsiteY33" fmla="*/ 1340648 h 1678000"/>
              <a:gd name="connsiteX34" fmla="*/ 164093 w 1655541"/>
              <a:gd name="connsiteY34" fmla="*/ 1367281 h 1678000"/>
              <a:gd name="connsiteX35" fmla="*/ 172971 w 1655541"/>
              <a:gd name="connsiteY35" fmla="*/ 1393914 h 1678000"/>
              <a:gd name="connsiteX36" fmla="*/ 226237 w 1655541"/>
              <a:gd name="connsiteY36" fmla="*/ 1438303 h 1678000"/>
              <a:gd name="connsiteX37" fmla="*/ 235114 w 1655541"/>
              <a:gd name="connsiteY37" fmla="*/ 1464936 h 1678000"/>
              <a:gd name="connsiteX38" fmla="*/ 252870 w 1655541"/>
              <a:gd name="connsiteY38" fmla="*/ 1482691 h 1678000"/>
              <a:gd name="connsiteX39" fmla="*/ 332769 w 1655541"/>
              <a:gd name="connsiteY39" fmla="*/ 1544835 h 1678000"/>
              <a:gd name="connsiteX40" fmla="*/ 368279 w 1655541"/>
              <a:gd name="connsiteY40" fmla="*/ 1571468 h 1678000"/>
              <a:gd name="connsiteX41" fmla="*/ 394912 w 1655541"/>
              <a:gd name="connsiteY41" fmla="*/ 1598101 h 1678000"/>
              <a:gd name="connsiteX42" fmla="*/ 465934 w 1655541"/>
              <a:gd name="connsiteY42" fmla="*/ 1624734 h 1678000"/>
              <a:gd name="connsiteX43" fmla="*/ 510322 w 1655541"/>
              <a:gd name="connsiteY43" fmla="*/ 1651367 h 1678000"/>
              <a:gd name="connsiteX44" fmla="*/ 545833 w 1655541"/>
              <a:gd name="connsiteY44" fmla="*/ 1660244 h 1678000"/>
              <a:gd name="connsiteX45" fmla="*/ 643487 w 1655541"/>
              <a:gd name="connsiteY45" fmla="*/ 1678000 h 1678000"/>
              <a:gd name="connsiteX46" fmla="*/ 1406967 w 1655541"/>
              <a:gd name="connsiteY46" fmla="*/ 1669122 h 1678000"/>
              <a:gd name="connsiteX47" fmla="*/ 1460233 w 1655541"/>
              <a:gd name="connsiteY47" fmla="*/ 1660244 h 1678000"/>
              <a:gd name="connsiteX48" fmla="*/ 1486866 w 1655541"/>
              <a:gd name="connsiteY48" fmla="*/ 1633611 h 1678000"/>
              <a:gd name="connsiteX49" fmla="*/ 1513499 w 1655541"/>
              <a:gd name="connsiteY49" fmla="*/ 1615856 h 1678000"/>
              <a:gd name="connsiteX50" fmla="*/ 1540132 w 1655541"/>
              <a:gd name="connsiteY50" fmla="*/ 1580345 h 1678000"/>
              <a:gd name="connsiteX51" fmla="*/ 1575642 w 1655541"/>
              <a:gd name="connsiteY51" fmla="*/ 1562590 h 1678000"/>
              <a:gd name="connsiteX52" fmla="*/ 1584520 w 1655541"/>
              <a:gd name="connsiteY52" fmla="*/ 1535957 h 1678000"/>
              <a:gd name="connsiteX53" fmla="*/ 1611153 w 1655541"/>
              <a:gd name="connsiteY53" fmla="*/ 1491569 h 1678000"/>
              <a:gd name="connsiteX54" fmla="*/ 1637786 w 1655541"/>
              <a:gd name="connsiteY54" fmla="*/ 1429425 h 1678000"/>
              <a:gd name="connsiteX55" fmla="*/ 1646664 w 1655541"/>
              <a:gd name="connsiteY55" fmla="*/ 1376159 h 1678000"/>
              <a:gd name="connsiteX56" fmla="*/ 1655541 w 1655541"/>
              <a:gd name="connsiteY56" fmla="*/ 1340648 h 1678000"/>
              <a:gd name="connsiteX57" fmla="*/ 1620031 w 1655541"/>
              <a:gd name="connsiteY57" fmla="*/ 1207483 h 1678000"/>
              <a:gd name="connsiteX58" fmla="*/ 1602275 w 1655541"/>
              <a:gd name="connsiteY58" fmla="*/ 1145339 h 1678000"/>
              <a:gd name="connsiteX59" fmla="*/ 1584520 w 1655541"/>
              <a:gd name="connsiteY59" fmla="*/ 1109829 h 1678000"/>
              <a:gd name="connsiteX60" fmla="*/ 1540132 w 1655541"/>
              <a:gd name="connsiteY60" fmla="*/ 1074318 h 1678000"/>
              <a:gd name="connsiteX61" fmla="*/ 1451355 w 1655541"/>
              <a:gd name="connsiteY61" fmla="*/ 1021052 h 1678000"/>
              <a:gd name="connsiteX62" fmla="*/ 1433600 w 1655541"/>
              <a:gd name="connsiteY62" fmla="*/ 994419 h 1678000"/>
              <a:gd name="connsiteX63" fmla="*/ 1353701 w 1655541"/>
              <a:gd name="connsiteY63" fmla="*/ 967786 h 1678000"/>
              <a:gd name="connsiteX64" fmla="*/ 1335945 w 1655541"/>
              <a:gd name="connsiteY64" fmla="*/ 950031 h 1678000"/>
              <a:gd name="connsiteX65" fmla="*/ 1140637 w 1655541"/>
              <a:gd name="connsiteY65" fmla="*/ 923398 h 1678000"/>
              <a:gd name="connsiteX66" fmla="*/ 1078493 w 1655541"/>
              <a:gd name="connsiteY66" fmla="*/ 914520 h 1678000"/>
              <a:gd name="connsiteX67" fmla="*/ 1042982 w 1655541"/>
              <a:gd name="connsiteY67" fmla="*/ 896765 h 1678000"/>
              <a:gd name="connsiteX68" fmla="*/ 980839 w 1655541"/>
              <a:gd name="connsiteY68" fmla="*/ 887887 h 1678000"/>
              <a:gd name="connsiteX69" fmla="*/ 847674 w 1655541"/>
              <a:gd name="connsiteY69" fmla="*/ 870132 h 1678000"/>
              <a:gd name="connsiteX70" fmla="*/ 821040 w 1655541"/>
              <a:gd name="connsiteY70" fmla="*/ 861254 h 1678000"/>
              <a:gd name="connsiteX71" fmla="*/ 714508 w 1655541"/>
              <a:gd name="connsiteY71" fmla="*/ 843499 h 1678000"/>
              <a:gd name="connsiteX72" fmla="*/ 696753 w 1655541"/>
              <a:gd name="connsiteY72" fmla="*/ 825743 h 1678000"/>
              <a:gd name="connsiteX73" fmla="*/ 687875 w 1655541"/>
              <a:gd name="connsiteY73" fmla="*/ 790233 h 1678000"/>
              <a:gd name="connsiteX74" fmla="*/ 678998 w 1655541"/>
              <a:gd name="connsiteY74" fmla="*/ 763600 h 1678000"/>
              <a:gd name="connsiteX75" fmla="*/ 687875 w 1655541"/>
              <a:gd name="connsiteY75" fmla="*/ 621557 h 1678000"/>
              <a:gd name="connsiteX76" fmla="*/ 696753 w 1655541"/>
              <a:gd name="connsiteY76" fmla="*/ 594924 h 1678000"/>
              <a:gd name="connsiteX77" fmla="*/ 723386 w 1655541"/>
              <a:gd name="connsiteY77" fmla="*/ 568291 h 1678000"/>
              <a:gd name="connsiteX78" fmla="*/ 732264 w 1655541"/>
              <a:gd name="connsiteY78" fmla="*/ 541658 h 1678000"/>
              <a:gd name="connsiteX79" fmla="*/ 794407 w 1655541"/>
              <a:gd name="connsiteY79" fmla="*/ 497270 h 1678000"/>
              <a:gd name="connsiteX80" fmla="*/ 821040 w 1655541"/>
              <a:gd name="connsiteY80" fmla="*/ 488392 h 1678000"/>
              <a:gd name="connsiteX81" fmla="*/ 892062 w 1655541"/>
              <a:gd name="connsiteY81" fmla="*/ 461759 h 1678000"/>
              <a:gd name="connsiteX82" fmla="*/ 1069615 w 1655541"/>
              <a:gd name="connsiteY82" fmla="*/ 479514 h 1678000"/>
              <a:gd name="connsiteX83" fmla="*/ 1122881 w 1655541"/>
              <a:gd name="connsiteY83" fmla="*/ 497270 h 1678000"/>
              <a:gd name="connsiteX84" fmla="*/ 1140637 w 1655541"/>
              <a:gd name="connsiteY84" fmla="*/ 515025 h 1678000"/>
              <a:gd name="connsiteX85" fmla="*/ 1193903 w 1655541"/>
              <a:gd name="connsiteY85" fmla="*/ 550536 h 1678000"/>
              <a:gd name="connsiteX86" fmla="*/ 1211658 w 1655541"/>
              <a:gd name="connsiteY86" fmla="*/ 577169 h 1678000"/>
              <a:gd name="connsiteX87" fmla="*/ 1220536 w 1655541"/>
              <a:gd name="connsiteY87" fmla="*/ 603802 h 1678000"/>
              <a:gd name="connsiteX88" fmla="*/ 1256046 w 1655541"/>
              <a:gd name="connsiteY88" fmla="*/ 657068 h 1678000"/>
              <a:gd name="connsiteX89" fmla="*/ 1264924 w 1655541"/>
              <a:gd name="connsiteY89" fmla="*/ 692578 h 1678000"/>
              <a:gd name="connsiteX90" fmla="*/ 1291557 w 1655541"/>
              <a:gd name="connsiteY90" fmla="*/ 701456 h 1678000"/>
              <a:gd name="connsiteX91" fmla="*/ 1398089 w 1655541"/>
              <a:gd name="connsiteY91" fmla="*/ 719211 h 1678000"/>
              <a:gd name="connsiteX92" fmla="*/ 1486866 w 1655541"/>
              <a:gd name="connsiteY92" fmla="*/ 710334 h 1678000"/>
              <a:gd name="connsiteX93" fmla="*/ 1513499 w 1655541"/>
              <a:gd name="connsiteY93" fmla="*/ 621557 h 1678000"/>
              <a:gd name="connsiteX94" fmla="*/ 1504621 w 1655541"/>
              <a:gd name="connsiteY94" fmla="*/ 506147 h 1678000"/>
              <a:gd name="connsiteX95" fmla="*/ 1486866 w 1655541"/>
              <a:gd name="connsiteY95" fmla="*/ 452881 h 1678000"/>
              <a:gd name="connsiteX96" fmla="*/ 1424722 w 1655541"/>
              <a:gd name="connsiteY96" fmla="*/ 381860 h 1678000"/>
              <a:gd name="connsiteX97" fmla="*/ 1415844 w 1655541"/>
              <a:gd name="connsiteY97" fmla="*/ 346349 h 1678000"/>
              <a:gd name="connsiteX98" fmla="*/ 1433600 w 1655541"/>
              <a:gd name="connsiteY98" fmla="*/ 328594 h 1678000"/>
              <a:gd name="connsiteX99" fmla="*/ 1513499 w 1655541"/>
              <a:gd name="connsiteY99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57561 w 1655541"/>
              <a:gd name="connsiteY23" fmla="*/ 568291 h 1678000"/>
              <a:gd name="connsiteX24" fmla="*/ 4295 w 1655541"/>
              <a:gd name="connsiteY24" fmla="*/ 745844 h 1678000"/>
              <a:gd name="connsiteX25" fmla="*/ 4295 w 1655541"/>
              <a:gd name="connsiteY25" fmla="*/ 1056563 h 1678000"/>
              <a:gd name="connsiteX26" fmla="*/ 13173 w 1655541"/>
              <a:gd name="connsiteY26" fmla="*/ 1092073 h 1678000"/>
              <a:gd name="connsiteX27" fmla="*/ 30928 w 1655541"/>
              <a:gd name="connsiteY27" fmla="*/ 1118706 h 1678000"/>
              <a:gd name="connsiteX28" fmla="*/ 66439 w 1655541"/>
              <a:gd name="connsiteY28" fmla="*/ 1180850 h 1678000"/>
              <a:gd name="connsiteX29" fmla="*/ 84194 w 1655541"/>
              <a:gd name="connsiteY29" fmla="*/ 1234116 h 1678000"/>
              <a:gd name="connsiteX30" fmla="*/ 93072 w 1655541"/>
              <a:gd name="connsiteY30" fmla="*/ 1269627 h 1678000"/>
              <a:gd name="connsiteX31" fmla="*/ 119705 w 1655541"/>
              <a:gd name="connsiteY31" fmla="*/ 1314015 h 1678000"/>
              <a:gd name="connsiteX32" fmla="*/ 128582 w 1655541"/>
              <a:gd name="connsiteY32" fmla="*/ 1340648 h 1678000"/>
              <a:gd name="connsiteX33" fmla="*/ 164093 w 1655541"/>
              <a:gd name="connsiteY33" fmla="*/ 1367281 h 1678000"/>
              <a:gd name="connsiteX34" fmla="*/ 172971 w 1655541"/>
              <a:gd name="connsiteY34" fmla="*/ 1393914 h 1678000"/>
              <a:gd name="connsiteX35" fmla="*/ 226237 w 1655541"/>
              <a:gd name="connsiteY35" fmla="*/ 1438303 h 1678000"/>
              <a:gd name="connsiteX36" fmla="*/ 235114 w 1655541"/>
              <a:gd name="connsiteY36" fmla="*/ 1464936 h 1678000"/>
              <a:gd name="connsiteX37" fmla="*/ 252870 w 1655541"/>
              <a:gd name="connsiteY37" fmla="*/ 1482691 h 1678000"/>
              <a:gd name="connsiteX38" fmla="*/ 332769 w 1655541"/>
              <a:gd name="connsiteY38" fmla="*/ 1544835 h 1678000"/>
              <a:gd name="connsiteX39" fmla="*/ 368279 w 1655541"/>
              <a:gd name="connsiteY39" fmla="*/ 1571468 h 1678000"/>
              <a:gd name="connsiteX40" fmla="*/ 394912 w 1655541"/>
              <a:gd name="connsiteY40" fmla="*/ 1598101 h 1678000"/>
              <a:gd name="connsiteX41" fmla="*/ 465934 w 1655541"/>
              <a:gd name="connsiteY41" fmla="*/ 1624734 h 1678000"/>
              <a:gd name="connsiteX42" fmla="*/ 510322 w 1655541"/>
              <a:gd name="connsiteY42" fmla="*/ 1651367 h 1678000"/>
              <a:gd name="connsiteX43" fmla="*/ 545833 w 1655541"/>
              <a:gd name="connsiteY43" fmla="*/ 1660244 h 1678000"/>
              <a:gd name="connsiteX44" fmla="*/ 643487 w 1655541"/>
              <a:gd name="connsiteY44" fmla="*/ 1678000 h 1678000"/>
              <a:gd name="connsiteX45" fmla="*/ 1406967 w 1655541"/>
              <a:gd name="connsiteY45" fmla="*/ 1669122 h 1678000"/>
              <a:gd name="connsiteX46" fmla="*/ 1460233 w 1655541"/>
              <a:gd name="connsiteY46" fmla="*/ 1660244 h 1678000"/>
              <a:gd name="connsiteX47" fmla="*/ 1486866 w 1655541"/>
              <a:gd name="connsiteY47" fmla="*/ 1633611 h 1678000"/>
              <a:gd name="connsiteX48" fmla="*/ 1513499 w 1655541"/>
              <a:gd name="connsiteY48" fmla="*/ 1615856 h 1678000"/>
              <a:gd name="connsiteX49" fmla="*/ 1540132 w 1655541"/>
              <a:gd name="connsiteY49" fmla="*/ 1580345 h 1678000"/>
              <a:gd name="connsiteX50" fmla="*/ 1575642 w 1655541"/>
              <a:gd name="connsiteY50" fmla="*/ 1562590 h 1678000"/>
              <a:gd name="connsiteX51" fmla="*/ 1584520 w 1655541"/>
              <a:gd name="connsiteY51" fmla="*/ 1535957 h 1678000"/>
              <a:gd name="connsiteX52" fmla="*/ 1611153 w 1655541"/>
              <a:gd name="connsiteY52" fmla="*/ 1491569 h 1678000"/>
              <a:gd name="connsiteX53" fmla="*/ 1637786 w 1655541"/>
              <a:gd name="connsiteY53" fmla="*/ 1429425 h 1678000"/>
              <a:gd name="connsiteX54" fmla="*/ 1646664 w 1655541"/>
              <a:gd name="connsiteY54" fmla="*/ 1376159 h 1678000"/>
              <a:gd name="connsiteX55" fmla="*/ 1655541 w 1655541"/>
              <a:gd name="connsiteY55" fmla="*/ 1340648 h 1678000"/>
              <a:gd name="connsiteX56" fmla="*/ 1620031 w 1655541"/>
              <a:gd name="connsiteY56" fmla="*/ 1207483 h 1678000"/>
              <a:gd name="connsiteX57" fmla="*/ 1602275 w 1655541"/>
              <a:gd name="connsiteY57" fmla="*/ 1145339 h 1678000"/>
              <a:gd name="connsiteX58" fmla="*/ 1584520 w 1655541"/>
              <a:gd name="connsiteY58" fmla="*/ 1109829 h 1678000"/>
              <a:gd name="connsiteX59" fmla="*/ 1540132 w 1655541"/>
              <a:gd name="connsiteY59" fmla="*/ 1074318 h 1678000"/>
              <a:gd name="connsiteX60" fmla="*/ 1451355 w 1655541"/>
              <a:gd name="connsiteY60" fmla="*/ 1021052 h 1678000"/>
              <a:gd name="connsiteX61" fmla="*/ 1433600 w 1655541"/>
              <a:gd name="connsiteY61" fmla="*/ 994419 h 1678000"/>
              <a:gd name="connsiteX62" fmla="*/ 1353701 w 1655541"/>
              <a:gd name="connsiteY62" fmla="*/ 967786 h 1678000"/>
              <a:gd name="connsiteX63" fmla="*/ 1335945 w 1655541"/>
              <a:gd name="connsiteY63" fmla="*/ 950031 h 1678000"/>
              <a:gd name="connsiteX64" fmla="*/ 1140637 w 1655541"/>
              <a:gd name="connsiteY64" fmla="*/ 923398 h 1678000"/>
              <a:gd name="connsiteX65" fmla="*/ 1078493 w 1655541"/>
              <a:gd name="connsiteY65" fmla="*/ 914520 h 1678000"/>
              <a:gd name="connsiteX66" fmla="*/ 1042982 w 1655541"/>
              <a:gd name="connsiteY66" fmla="*/ 896765 h 1678000"/>
              <a:gd name="connsiteX67" fmla="*/ 980839 w 1655541"/>
              <a:gd name="connsiteY67" fmla="*/ 887887 h 1678000"/>
              <a:gd name="connsiteX68" fmla="*/ 847674 w 1655541"/>
              <a:gd name="connsiteY68" fmla="*/ 870132 h 1678000"/>
              <a:gd name="connsiteX69" fmla="*/ 821040 w 1655541"/>
              <a:gd name="connsiteY69" fmla="*/ 861254 h 1678000"/>
              <a:gd name="connsiteX70" fmla="*/ 714508 w 1655541"/>
              <a:gd name="connsiteY70" fmla="*/ 843499 h 1678000"/>
              <a:gd name="connsiteX71" fmla="*/ 696753 w 1655541"/>
              <a:gd name="connsiteY71" fmla="*/ 825743 h 1678000"/>
              <a:gd name="connsiteX72" fmla="*/ 687875 w 1655541"/>
              <a:gd name="connsiteY72" fmla="*/ 790233 h 1678000"/>
              <a:gd name="connsiteX73" fmla="*/ 678998 w 1655541"/>
              <a:gd name="connsiteY73" fmla="*/ 763600 h 1678000"/>
              <a:gd name="connsiteX74" fmla="*/ 687875 w 1655541"/>
              <a:gd name="connsiteY74" fmla="*/ 621557 h 1678000"/>
              <a:gd name="connsiteX75" fmla="*/ 696753 w 1655541"/>
              <a:gd name="connsiteY75" fmla="*/ 594924 h 1678000"/>
              <a:gd name="connsiteX76" fmla="*/ 723386 w 1655541"/>
              <a:gd name="connsiteY76" fmla="*/ 568291 h 1678000"/>
              <a:gd name="connsiteX77" fmla="*/ 732264 w 1655541"/>
              <a:gd name="connsiteY77" fmla="*/ 541658 h 1678000"/>
              <a:gd name="connsiteX78" fmla="*/ 794407 w 1655541"/>
              <a:gd name="connsiteY78" fmla="*/ 497270 h 1678000"/>
              <a:gd name="connsiteX79" fmla="*/ 821040 w 1655541"/>
              <a:gd name="connsiteY79" fmla="*/ 488392 h 1678000"/>
              <a:gd name="connsiteX80" fmla="*/ 892062 w 1655541"/>
              <a:gd name="connsiteY80" fmla="*/ 461759 h 1678000"/>
              <a:gd name="connsiteX81" fmla="*/ 1069615 w 1655541"/>
              <a:gd name="connsiteY81" fmla="*/ 479514 h 1678000"/>
              <a:gd name="connsiteX82" fmla="*/ 1122881 w 1655541"/>
              <a:gd name="connsiteY82" fmla="*/ 497270 h 1678000"/>
              <a:gd name="connsiteX83" fmla="*/ 1140637 w 1655541"/>
              <a:gd name="connsiteY83" fmla="*/ 515025 h 1678000"/>
              <a:gd name="connsiteX84" fmla="*/ 1193903 w 1655541"/>
              <a:gd name="connsiteY84" fmla="*/ 550536 h 1678000"/>
              <a:gd name="connsiteX85" fmla="*/ 1211658 w 1655541"/>
              <a:gd name="connsiteY85" fmla="*/ 577169 h 1678000"/>
              <a:gd name="connsiteX86" fmla="*/ 1220536 w 1655541"/>
              <a:gd name="connsiteY86" fmla="*/ 603802 h 1678000"/>
              <a:gd name="connsiteX87" fmla="*/ 1256046 w 1655541"/>
              <a:gd name="connsiteY87" fmla="*/ 657068 h 1678000"/>
              <a:gd name="connsiteX88" fmla="*/ 1264924 w 1655541"/>
              <a:gd name="connsiteY88" fmla="*/ 692578 h 1678000"/>
              <a:gd name="connsiteX89" fmla="*/ 1291557 w 1655541"/>
              <a:gd name="connsiteY89" fmla="*/ 701456 h 1678000"/>
              <a:gd name="connsiteX90" fmla="*/ 1398089 w 1655541"/>
              <a:gd name="connsiteY90" fmla="*/ 719211 h 1678000"/>
              <a:gd name="connsiteX91" fmla="*/ 1486866 w 1655541"/>
              <a:gd name="connsiteY91" fmla="*/ 710334 h 1678000"/>
              <a:gd name="connsiteX92" fmla="*/ 1513499 w 1655541"/>
              <a:gd name="connsiteY92" fmla="*/ 621557 h 1678000"/>
              <a:gd name="connsiteX93" fmla="*/ 1504621 w 1655541"/>
              <a:gd name="connsiteY93" fmla="*/ 506147 h 1678000"/>
              <a:gd name="connsiteX94" fmla="*/ 1486866 w 1655541"/>
              <a:gd name="connsiteY94" fmla="*/ 452881 h 1678000"/>
              <a:gd name="connsiteX95" fmla="*/ 1424722 w 1655541"/>
              <a:gd name="connsiteY95" fmla="*/ 381860 h 1678000"/>
              <a:gd name="connsiteX96" fmla="*/ 1415844 w 1655541"/>
              <a:gd name="connsiteY96" fmla="*/ 346349 h 1678000"/>
              <a:gd name="connsiteX97" fmla="*/ 1433600 w 1655541"/>
              <a:gd name="connsiteY97" fmla="*/ 328594 h 1678000"/>
              <a:gd name="connsiteX98" fmla="*/ 1513499 w 1655541"/>
              <a:gd name="connsiteY98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181848 w 1655541"/>
              <a:gd name="connsiteY21" fmla="*/ 337472 h 1678000"/>
              <a:gd name="connsiteX22" fmla="*/ 57561 w 1655541"/>
              <a:gd name="connsiteY22" fmla="*/ 568291 h 1678000"/>
              <a:gd name="connsiteX23" fmla="*/ 4295 w 1655541"/>
              <a:gd name="connsiteY23" fmla="*/ 745844 h 1678000"/>
              <a:gd name="connsiteX24" fmla="*/ 4295 w 1655541"/>
              <a:gd name="connsiteY24" fmla="*/ 1056563 h 1678000"/>
              <a:gd name="connsiteX25" fmla="*/ 13173 w 1655541"/>
              <a:gd name="connsiteY25" fmla="*/ 1092073 h 1678000"/>
              <a:gd name="connsiteX26" fmla="*/ 30928 w 1655541"/>
              <a:gd name="connsiteY26" fmla="*/ 1118706 h 1678000"/>
              <a:gd name="connsiteX27" fmla="*/ 66439 w 1655541"/>
              <a:gd name="connsiteY27" fmla="*/ 1180850 h 1678000"/>
              <a:gd name="connsiteX28" fmla="*/ 84194 w 1655541"/>
              <a:gd name="connsiteY28" fmla="*/ 1234116 h 1678000"/>
              <a:gd name="connsiteX29" fmla="*/ 93072 w 1655541"/>
              <a:gd name="connsiteY29" fmla="*/ 1269627 h 1678000"/>
              <a:gd name="connsiteX30" fmla="*/ 119705 w 1655541"/>
              <a:gd name="connsiteY30" fmla="*/ 1314015 h 1678000"/>
              <a:gd name="connsiteX31" fmla="*/ 128582 w 1655541"/>
              <a:gd name="connsiteY31" fmla="*/ 1340648 h 1678000"/>
              <a:gd name="connsiteX32" fmla="*/ 164093 w 1655541"/>
              <a:gd name="connsiteY32" fmla="*/ 1367281 h 1678000"/>
              <a:gd name="connsiteX33" fmla="*/ 172971 w 1655541"/>
              <a:gd name="connsiteY33" fmla="*/ 1393914 h 1678000"/>
              <a:gd name="connsiteX34" fmla="*/ 226237 w 1655541"/>
              <a:gd name="connsiteY34" fmla="*/ 1438303 h 1678000"/>
              <a:gd name="connsiteX35" fmla="*/ 235114 w 1655541"/>
              <a:gd name="connsiteY35" fmla="*/ 1464936 h 1678000"/>
              <a:gd name="connsiteX36" fmla="*/ 252870 w 1655541"/>
              <a:gd name="connsiteY36" fmla="*/ 1482691 h 1678000"/>
              <a:gd name="connsiteX37" fmla="*/ 332769 w 1655541"/>
              <a:gd name="connsiteY37" fmla="*/ 1544835 h 1678000"/>
              <a:gd name="connsiteX38" fmla="*/ 368279 w 1655541"/>
              <a:gd name="connsiteY38" fmla="*/ 1571468 h 1678000"/>
              <a:gd name="connsiteX39" fmla="*/ 394912 w 1655541"/>
              <a:gd name="connsiteY39" fmla="*/ 1598101 h 1678000"/>
              <a:gd name="connsiteX40" fmla="*/ 465934 w 1655541"/>
              <a:gd name="connsiteY40" fmla="*/ 1624734 h 1678000"/>
              <a:gd name="connsiteX41" fmla="*/ 510322 w 1655541"/>
              <a:gd name="connsiteY41" fmla="*/ 1651367 h 1678000"/>
              <a:gd name="connsiteX42" fmla="*/ 545833 w 1655541"/>
              <a:gd name="connsiteY42" fmla="*/ 1660244 h 1678000"/>
              <a:gd name="connsiteX43" fmla="*/ 643487 w 1655541"/>
              <a:gd name="connsiteY43" fmla="*/ 1678000 h 1678000"/>
              <a:gd name="connsiteX44" fmla="*/ 1406967 w 1655541"/>
              <a:gd name="connsiteY44" fmla="*/ 1669122 h 1678000"/>
              <a:gd name="connsiteX45" fmla="*/ 1460233 w 1655541"/>
              <a:gd name="connsiteY45" fmla="*/ 1660244 h 1678000"/>
              <a:gd name="connsiteX46" fmla="*/ 1486866 w 1655541"/>
              <a:gd name="connsiteY46" fmla="*/ 1633611 h 1678000"/>
              <a:gd name="connsiteX47" fmla="*/ 1513499 w 1655541"/>
              <a:gd name="connsiteY47" fmla="*/ 1615856 h 1678000"/>
              <a:gd name="connsiteX48" fmla="*/ 1540132 w 1655541"/>
              <a:gd name="connsiteY48" fmla="*/ 1580345 h 1678000"/>
              <a:gd name="connsiteX49" fmla="*/ 1575642 w 1655541"/>
              <a:gd name="connsiteY49" fmla="*/ 1562590 h 1678000"/>
              <a:gd name="connsiteX50" fmla="*/ 1584520 w 1655541"/>
              <a:gd name="connsiteY50" fmla="*/ 1535957 h 1678000"/>
              <a:gd name="connsiteX51" fmla="*/ 1611153 w 1655541"/>
              <a:gd name="connsiteY51" fmla="*/ 1491569 h 1678000"/>
              <a:gd name="connsiteX52" fmla="*/ 1637786 w 1655541"/>
              <a:gd name="connsiteY52" fmla="*/ 1429425 h 1678000"/>
              <a:gd name="connsiteX53" fmla="*/ 1646664 w 1655541"/>
              <a:gd name="connsiteY53" fmla="*/ 1376159 h 1678000"/>
              <a:gd name="connsiteX54" fmla="*/ 1655541 w 1655541"/>
              <a:gd name="connsiteY54" fmla="*/ 1340648 h 1678000"/>
              <a:gd name="connsiteX55" fmla="*/ 1620031 w 1655541"/>
              <a:gd name="connsiteY55" fmla="*/ 1207483 h 1678000"/>
              <a:gd name="connsiteX56" fmla="*/ 1602275 w 1655541"/>
              <a:gd name="connsiteY56" fmla="*/ 1145339 h 1678000"/>
              <a:gd name="connsiteX57" fmla="*/ 1584520 w 1655541"/>
              <a:gd name="connsiteY57" fmla="*/ 1109829 h 1678000"/>
              <a:gd name="connsiteX58" fmla="*/ 1540132 w 1655541"/>
              <a:gd name="connsiteY58" fmla="*/ 1074318 h 1678000"/>
              <a:gd name="connsiteX59" fmla="*/ 1451355 w 1655541"/>
              <a:gd name="connsiteY59" fmla="*/ 1021052 h 1678000"/>
              <a:gd name="connsiteX60" fmla="*/ 1433600 w 1655541"/>
              <a:gd name="connsiteY60" fmla="*/ 994419 h 1678000"/>
              <a:gd name="connsiteX61" fmla="*/ 1353701 w 1655541"/>
              <a:gd name="connsiteY61" fmla="*/ 967786 h 1678000"/>
              <a:gd name="connsiteX62" fmla="*/ 1335945 w 1655541"/>
              <a:gd name="connsiteY62" fmla="*/ 950031 h 1678000"/>
              <a:gd name="connsiteX63" fmla="*/ 1140637 w 1655541"/>
              <a:gd name="connsiteY63" fmla="*/ 923398 h 1678000"/>
              <a:gd name="connsiteX64" fmla="*/ 1078493 w 1655541"/>
              <a:gd name="connsiteY64" fmla="*/ 914520 h 1678000"/>
              <a:gd name="connsiteX65" fmla="*/ 1042982 w 1655541"/>
              <a:gd name="connsiteY65" fmla="*/ 896765 h 1678000"/>
              <a:gd name="connsiteX66" fmla="*/ 980839 w 1655541"/>
              <a:gd name="connsiteY66" fmla="*/ 887887 h 1678000"/>
              <a:gd name="connsiteX67" fmla="*/ 847674 w 1655541"/>
              <a:gd name="connsiteY67" fmla="*/ 870132 h 1678000"/>
              <a:gd name="connsiteX68" fmla="*/ 821040 w 1655541"/>
              <a:gd name="connsiteY68" fmla="*/ 861254 h 1678000"/>
              <a:gd name="connsiteX69" fmla="*/ 714508 w 1655541"/>
              <a:gd name="connsiteY69" fmla="*/ 843499 h 1678000"/>
              <a:gd name="connsiteX70" fmla="*/ 696753 w 1655541"/>
              <a:gd name="connsiteY70" fmla="*/ 825743 h 1678000"/>
              <a:gd name="connsiteX71" fmla="*/ 687875 w 1655541"/>
              <a:gd name="connsiteY71" fmla="*/ 790233 h 1678000"/>
              <a:gd name="connsiteX72" fmla="*/ 678998 w 1655541"/>
              <a:gd name="connsiteY72" fmla="*/ 763600 h 1678000"/>
              <a:gd name="connsiteX73" fmla="*/ 687875 w 1655541"/>
              <a:gd name="connsiteY73" fmla="*/ 621557 h 1678000"/>
              <a:gd name="connsiteX74" fmla="*/ 696753 w 1655541"/>
              <a:gd name="connsiteY74" fmla="*/ 594924 h 1678000"/>
              <a:gd name="connsiteX75" fmla="*/ 723386 w 1655541"/>
              <a:gd name="connsiteY75" fmla="*/ 568291 h 1678000"/>
              <a:gd name="connsiteX76" fmla="*/ 732264 w 1655541"/>
              <a:gd name="connsiteY76" fmla="*/ 541658 h 1678000"/>
              <a:gd name="connsiteX77" fmla="*/ 794407 w 1655541"/>
              <a:gd name="connsiteY77" fmla="*/ 497270 h 1678000"/>
              <a:gd name="connsiteX78" fmla="*/ 821040 w 1655541"/>
              <a:gd name="connsiteY78" fmla="*/ 488392 h 1678000"/>
              <a:gd name="connsiteX79" fmla="*/ 892062 w 1655541"/>
              <a:gd name="connsiteY79" fmla="*/ 461759 h 1678000"/>
              <a:gd name="connsiteX80" fmla="*/ 1069615 w 1655541"/>
              <a:gd name="connsiteY80" fmla="*/ 479514 h 1678000"/>
              <a:gd name="connsiteX81" fmla="*/ 1122881 w 1655541"/>
              <a:gd name="connsiteY81" fmla="*/ 497270 h 1678000"/>
              <a:gd name="connsiteX82" fmla="*/ 1140637 w 1655541"/>
              <a:gd name="connsiteY82" fmla="*/ 515025 h 1678000"/>
              <a:gd name="connsiteX83" fmla="*/ 1193903 w 1655541"/>
              <a:gd name="connsiteY83" fmla="*/ 550536 h 1678000"/>
              <a:gd name="connsiteX84" fmla="*/ 1211658 w 1655541"/>
              <a:gd name="connsiteY84" fmla="*/ 577169 h 1678000"/>
              <a:gd name="connsiteX85" fmla="*/ 1220536 w 1655541"/>
              <a:gd name="connsiteY85" fmla="*/ 603802 h 1678000"/>
              <a:gd name="connsiteX86" fmla="*/ 1256046 w 1655541"/>
              <a:gd name="connsiteY86" fmla="*/ 657068 h 1678000"/>
              <a:gd name="connsiteX87" fmla="*/ 1264924 w 1655541"/>
              <a:gd name="connsiteY87" fmla="*/ 692578 h 1678000"/>
              <a:gd name="connsiteX88" fmla="*/ 1291557 w 1655541"/>
              <a:gd name="connsiteY88" fmla="*/ 701456 h 1678000"/>
              <a:gd name="connsiteX89" fmla="*/ 1398089 w 1655541"/>
              <a:gd name="connsiteY89" fmla="*/ 719211 h 1678000"/>
              <a:gd name="connsiteX90" fmla="*/ 1486866 w 1655541"/>
              <a:gd name="connsiteY90" fmla="*/ 710334 h 1678000"/>
              <a:gd name="connsiteX91" fmla="*/ 1513499 w 1655541"/>
              <a:gd name="connsiteY91" fmla="*/ 621557 h 1678000"/>
              <a:gd name="connsiteX92" fmla="*/ 1504621 w 1655541"/>
              <a:gd name="connsiteY92" fmla="*/ 506147 h 1678000"/>
              <a:gd name="connsiteX93" fmla="*/ 1486866 w 1655541"/>
              <a:gd name="connsiteY93" fmla="*/ 452881 h 1678000"/>
              <a:gd name="connsiteX94" fmla="*/ 1424722 w 1655541"/>
              <a:gd name="connsiteY94" fmla="*/ 381860 h 1678000"/>
              <a:gd name="connsiteX95" fmla="*/ 1415844 w 1655541"/>
              <a:gd name="connsiteY95" fmla="*/ 346349 h 1678000"/>
              <a:gd name="connsiteX96" fmla="*/ 1433600 w 1655541"/>
              <a:gd name="connsiteY96" fmla="*/ 328594 h 1678000"/>
              <a:gd name="connsiteX97" fmla="*/ 1513499 w 1655541"/>
              <a:gd name="connsiteY97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181848 w 1655541"/>
              <a:gd name="connsiteY20" fmla="*/ 337472 h 1678000"/>
              <a:gd name="connsiteX21" fmla="*/ 57561 w 1655541"/>
              <a:gd name="connsiteY21" fmla="*/ 568291 h 1678000"/>
              <a:gd name="connsiteX22" fmla="*/ 4295 w 1655541"/>
              <a:gd name="connsiteY22" fmla="*/ 745844 h 1678000"/>
              <a:gd name="connsiteX23" fmla="*/ 4295 w 1655541"/>
              <a:gd name="connsiteY23" fmla="*/ 1056563 h 1678000"/>
              <a:gd name="connsiteX24" fmla="*/ 13173 w 1655541"/>
              <a:gd name="connsiteY24" fmla="*/ 1092073 h 1678000"/>
              <a:gd name="connsiteX25" fmla="*/ 30928 w 1655541"/>
              <a:gd name="connsiteY25" fmla="*/ 1118706 h 1678000"/>
              <a:gd name="connsiteX26" fmla="*/ 66439 w 1655541"/>
              <a:gd name="connsiteY26" fmla="*/ 1180850 h 1678000"/>
              <a:gd name="connsiteX27" fmla="*/ 84194 w 1655541"/>
              <a:gd name="connsiteY27" fmla="*/ 1234116 h 1678000"/>
              <a:gd name="connsiteX28" fmla="*/ 93072 w 1655541"/>
              <a:gd name="connsiteY28" fmla="*/ 1269627 h 1678000"/>
              <a:gd name="connsiteX29" fmla="*/ 119705 w 1655541"/>
              <a:gd name="connsiteY29" fmla="*/ 1314015 h 1678000"/>
              <a:gd name="connsiteX30" fmla="*/ 128582 w 1655541"/>
              <a:gd name="connsiteY30" fmla="*/ 1340648 h 1678000"/>
              <a:gd name="connsiteX31" fmla="*/ 164093 w 1655541"/>
              <a:gd name="connsiteY31" fmla="*/ 1367281 h 1678000"/>
              <a:gd name="connsiteX32" fmla="*/ 172971 w 1655541"/>
              <a:gd name="connsiteY32" fmla="*/ 1393914 h 1678000"/>
              <a:gd name="connsiteX33" fmla="*/ 226237 w 1655541"/>
              <a:gd name="connsiteY33" fmla="*/ 1438303 h 1678000"/>
              <a:gd name="connsiteX34" fmla="*/ 235114 w 1655541"/>
              <a:gd name="connsiteY34" fmla="*/ 1464936 h 1678000"/>
              <a:gd name="connsiteX35" fmla="*/ 252870 w 1655541"/>
              <a:gd name="connsiteY35" fmla="*/ 1482691 h 1678000"/>
              <a:gd name="connsiteX36" fmla="*/ 332769 w 1655541"/>
              <a:gd name="connsiteY36" fmla="*/ 1544835 h 1678000"/>
              <a:gd name="connsiteX37" fmla="*/ 368279 w 1655541"/>
              <a:gd name="connsiteY37" fmla="*/ 1571468 h 1678000"/>
              <a:gd name="connsiteX38" fmla="*/ 394912 w 1655541"/>
              <a:gd name="connsiteY38" fmla="*/ 1598101 h 1678000"/>
              <a:gd name="connsiteX39" fmla="*/ 465934 w 1655541"/>
              <a:gd name="connsiteY39" fmla="*/ 1624734 h 1678000"/>
              <a:gd name="connsiteX40" fmla="*/ 510322 w 1655541"/>
              <a:gd name="connsiteY40" fmla="*/ 1651367 h 1678000"/>
              <a:gd name="connsiteX41" fmla="*/ 545833 w 1655541"/>
              <a:gd name="connsiteY41" fmla="*/ 1660244 h 1678000"/>
              <a:gd name="connsiteX42" fmla="*/ 643487 w 1655541"/>
              <a:gd name="connsiteY42" fmla="*/ 1678000 h 1678000"/>
              <a:gd name="connsiteX43" fmla="*/ 1406967 w 1655541"/>
              <a:gd name="connsiteY43" fmla="*/ 1669122 h 1678000"/>
              <a:gd name="connsiteX44" fmla="*/ 1460233 w 1655541"/>
              <a:gd name="connsiteY44" fmla="*/ 1660244 h 1678000"/>
              <a:gd name="connsiteX45" fmla="*/ 1486866 w 1655541"/>
              <a:gd name="connsiteY45" fmla="*/ 1633611 h 1678000"/>
              <a:gd name="connsiteX46" fmla="*/ 1513499 w 1655541"/>
              <a:gd name="connsiteY46" fmla="*/ 1615856 h 1678000"/>
              <a:gd name="connsiteX47" fmla="*/ 1540132 w 1655541"/>
              <a:gd name="connsiteY47" fmla="*/ 1580345 h 1678000"/>
              <a:gd name="connsiteX48" fmla="*/ 1575642 w 1655541"/>
              <a:gd name="connsiteY48" fmla="*/ 1562590 h 1678000"/>
              <a:gd name="connsiteX49" fmla="*/ 1584520 w 1655541"/>
              <a:gd name="connsiteY49" fmla="*/ 1535957 h 1678000"/>
              <a:gd name="connsiteX50" fmla="*/ 1611153 w 1655541"/>
              <a:gd name="connsiteY50" fmla="*/ 1491569 h 1678000"/>
              <a:gd name="connsiteX51" fmla="*/ 1637786 w 1655541"/>
              <a:gd name="connsiteY51" fmla="*/ 1429425 h 1678000"/>
              <a:gd name="connsiteX52" fmla="*/ 1646664 w 1655541"/>
              <a:gd name="connsiteY52" fmla="*/ 1376159 h 1678000"/>
              <a:gd name="connsiteX53" fmla="*/ 1655541 w 1655541"/>
              <a:gd name="connsiteY53" fmla="*/ 1340648 h 1678000"/>
              <a:gd name="connsiteX54" fmla="*/ 1620031 w 1655541"/>
              <a:gd name="connsiteY54" fmla="*/ 1207483 h 1678000"/>
              <a:gd name="connsiteX55" fmla="*/ 1602275 w 1655541"/>
              <a:gd name="connsiteY55" fmla="*/ 1145339 h 1678000"/>
              <a:gd name="connsiteX56" fmla="*/ 1584520 w 1655541"/>
              <a:gd name="connsiteY56" fmla="*/ 1109829 h 1678000"/>
              <a:gd name="connsiteX57" fmla="*/ 1540132 w 1655541"/>
              <a:gd name="connsiteY57" fmla="*/ 1074318 h 1678000"/>
              <a:gd name="connsiteX58" fmla="*/ 1451355 w 1655541"/>
              <a:gd name="connsiteY58" fmla="*/ 1021052 h 1678000"/>
              <a:gd name="connsiteX59" fmla="*/ 1433600 w 1655541"/>
              <a:gd name="connsiteY59" fmla="*/ 994419 h 1678000"/>
              <a:gd name="connsiteX60" fmla="*/ 1353701 w 1655541"/>
              <a:gd name="connsiteY60" fmla="*/ 967786 h 1678000"/>
              <a:gd name="connsiteX61" fmla="*/ 1335945 w 1655541"/>
              <a:gd name="connsiteY61" fmla="*/ 950031 h 1678000"/>
              <a:gd name="connsiteX62" fmla="*/ 1140637 w 1655541"/>
              <a:gd name="connsiteY62" fmla="*/ 923398 h 1678000"/>
              <a:gd name="connsiteX63" fmla="*/ 1078493 w 1655541"/>
              <a:gd name="connsiteY63" fmla="*/ 914520 h 1678000"/>
              <a:gd name="connsiteX64" fmla="*/ 1042982 w 1655541"/>
              <a:gd name="connsiteY64" fmla="*/ 896765 h 1678000"/>
              <a:gd name="connsiteX65" fmla="*/ 980839 w 1655541"/>
              <a:gd name="connsiteY65" fmla="*/ 887887 h 1678000"/>
              <a:gd name="connsiteX66" fmla="*/ 847674 w 1655541"/>
              <a:gd name="connsiteY66" fmla="*/ 870132 h 1678000"/>
              <a:gd name="connsiteX67" fmla="*/ 821040 w 1655541"/>
              <a:gd name="connsiteY67" fmla="*/ 861254 h 1678000"/>
              <a:gd name="connsiteX68" fmla="*/ 714508 w 1655541"/>
              <a:gd name="connsiteY68" fmla="*/ 843499 h 1678000"/>
              <a:gd name="connsiteX69" fmla="*/ 696753 w 1655541"/>
              <a:gd name="connsiteY69" fmla="*/ 825743 h 1678000"/>
              <a:gd name="connsiteX70" fmla="*/ 687875 w 1655541"/>
              <a:gd name="connsiteY70" fmla="*/ 790233 h 1678000"/>
              <a:gd name="connsiteX71" fmla="*/ 678998 w 1655541"/>
              <a:gd name="connsiteY71" fmla="*/ 763600 h 1678000"/>
              <a:gd name="connsiteX72" fmla="*/ 687875 w 1655541"/>
              <a:gd name="connsiteY72" fmla="*/ 621557 h 1678000"/>
              <a:gd name="connsiteX73" fmla="*/ 696753 w 1655541"/>
              <a:gd name="connsiteY73" fmla="*/ 594924 h 1678000"/>
              <a:gd name="connsiteX74" fmla="*/ 723386 w 1655541"/>
              <a:gd name="connsiteY74" fmla="*/ 568291 h 1678000"/>
              <a:gd name="connsiteX75" fmla="*/ 732264 w 1655541"/>
              <a:gd name="connsiteY75" fmla="*/ 541658 h 1678000"/>
              <a:gd name="connsiteX76" fmla="*/ 794407 w 1655541"/>
              <a:gd name="connsiteY76" fmla="*/ 497270 h 1678000"/>
              <a:gd name="connsiteX77" fmla="*/ 821040 w 1655541"/>
              <a:gd name="connsiteY77" fmla="*/ 488392 h 1678000"/>
              <a:gd name="connsiteX78" fmla="*/ 892062 w 1655541"/>
              <a:gd name="connsiteY78" fmla="*/ 461759 h 1678000"/>
              <a:gd name="connsiteX79" fmla="*/ 1069615 w 1655541"/>
              <a:gd name="connsiteY79" fmla="*/ 479514 h 1678000"/>
              <a:gd name="connsiteX80" fmla="*/ 1122881 w 1655541"/>
              <a:gd name="connsiteY80" fmla="*/ 497270 h 1678000"/>
              <a:gd name="connsiteX81" fmla="*/ 1140637 w 1655541"/>
              <a:gd name="connsiteY81" fmla="*/ 515025 h 1678000"/>
              <a:gd name="connsiteX82" fmla="*/ 1193903 w 1655541"/>
              <a:gd name="connsiteY82" fmla="*/ 550536 h 1678000"/>
              <a:gd name="connsiteX83" fmla="*/ 1211658 w 1655541"/>
              <a:gd name="connsiteY83" fmla="*/ 577169 h 1678000"/>
              <a:gd name="connsiteX84" fmla="*/ 1220536 w 1655541"/>
              <a:gd name="connsiteY84" fmla="*/ 603802 h 1678000"/>
              <a:gd name="connsiteX85" fmla="*/ 1256046 w 1655541"/>
              <a:gd name="connsiteY85" fmla="*/ 657068 h 1678000"/>
              <a:gd name="connsiteX86" fmla="*/ 1264924 w 1655541"/>
              <a:gd name="connsiteY86" fmla="*/ 692578 h 1678000"/>
              <a:gd name="connsiteX87" fmla="*/ 1291557 w 1655541"/>
              <a:gd name="connsiteY87" fmla="*/ 701456 h 1678000"/>
              <a:gd name="connsiteX88" fmla="*/ 1398089 w 1655541"/>
              <a:gd name="connsiteY88" fmla="*/ 719211 h 1678000"/>
              <a:gd name="connsiteX89" fmla="*/ 1486866 w 1655541"/>
              <a:gd name="connsiteY89" fmla="*/ 710334 h 1678000"/>
              <a:gd name="connsiteX90" fmla="*/ 1513499 w 1655541"/>
              <a:gd name="connsiteY90" fmla="*/ 621557 h 1678000"/>
              <a:gd name="connsiteX91" fmla="*/ 1504621 w 1655541"/>
              <a:gd name="connsiteY91" fmla="*/ 506147 h 1678000"/>
              <a:gd name="connsiteX92" fmla="*/ 1486866 w 1655541"/>
              <a:gd name="connsiteY92" fmla="*/ 452881 h 1678000"/>
              <a:gd name="connsiteX93" fmla="*/ 1424722 w 1655541"/>
              <a:gd name="connsiteY93" fmla="*/ 381860 h 1678000"/>
              <a:gd name="connsiteX94" fmla="*/ 1415844 w 1655541"/>
              <a:gd name="connsiteY94" fmla="*/ 346349 h 1678000"/>
              <a:gd name="connsiteX95" fmla="*/ 1433600 w 1655541"/>
              <a:gd name="connsiteY95" fmla="*/ 328594 h 1678000"/>
              <a:gd name="connsiteX96" fmla="*/ 1513499 w 1655541"/>
              <a:gd name="connsiteY96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181848 w 1655541"/>
              <a:gd name="connsiteY19" fmla="*/ 337472 h 1678000"/>
              <a:gd name="connsiteX20" fmla="*/ 57561 w 1655541"/>
              <a:gd name="connsiteY20" fmla="*/ 568291 h 1678000"/>
              <a:gd name="connsiteX21" fmla="*/ 4295 w 1655541"/>
              <a:gd name="connsiteY21" fmla="*/ 745844 h 1678000"/>
              <a:gd name="connsiteX22" fmla="*/ 4295 w 1655541"/>
              <a:gd name="connsiteY22" fmla="*/ 1056563 h 1678000"/>
              <a:gd name="connsiteX23" fmla="*/ 13173 w 1655541"/>
              <a:gd name="connsiteY23" fmla="*/ 1092073 h 1678000"/>
              <a:gd name="connsiteX24" fmla="*/ 30928 w 1655541"/>
              <a:gd name="connsiteY24" fmla="*/ 1118706 h 1678000"/>
              <a:gd name="connsiteX25" fmla="*/ 66439 w 1655541"/>
              <a:gd name="connsiteY25" fmla="*/ 1180850 h 1678000"/>
              <a:gd name="connsiteX26" fmla="*/ 84194 w 1655541"/>
              <a:gd name="connsiteY26" fmla="*/ 1234116 h 1678000"/>
              <a:gd name="connsiteX27" fmla="*/ 93072 w 1655541"/>
              <a:gd name="connsiteY27" fmla="*/ 1269627 h 1678000"/>
              <a:gd name="connsiteX28" fmla="*/ 119705 w 1655541"/>
              <a:gd name="connsiteY28" fmla="*/ 1314015 h 1678000"/>
              <a:gd name="connsiteX29" fmla="*/ 128582 w 1655541"/>
              <a:gd name="connsiteY29" fmla="*/ 1340648 h 1678000"/>
              <a:gd name="connsiteX30" fmla="*/ 164093 w 1655541"/>
              <a:gd name="connsiteY30" fmla="*/ 1367281 h 1678000"/>
              <a:gd name="connsiteX31" fmla="*/ 172971 w 1655541"/>
              <a:gd name="connsiteY31" fmla="*/ 1393914 h 1678000"/>
              <a:gd name="connsiteX32" fmla="*/ 226237 w 1655541"/>
              <a:gd name="connsiteY32" fmla="*/ 1438303 h 1678000"/>
              <a:gd name="connsiteX33" fmla="*/ 235114 w 1655541"/>
              <a:gd name="connsiteY33" fmla="*/ 1464936 h 1678000"/>
              <a:gd name="connsiteX34" fmla="*/ 252870 w 1655541"/>
              <a:gd name="connsiteY34" fmla="*/ 1482691 h 1678000"/>
              <a:gd name="connsiteX35" fmla="*/ 332769 w 1655541"/>
              <a:gd name="connsiteY35" fmla="*/ 1544835 h 1678000"/>
              <a:gd name="connsiteX36" fmla="*/ 368279 w 1655541"/>
              <a:gd name="connsiteY36" fmla="*/ 1571468 h 1678000"/>
              <a:gd name="connsiteX37" fmla="*/ 394912 w 1655541"/>
              <a:gd name="connsiteY37" fmla="*/ 1598101 h 1678000"/>
              <a:gd name="connsiteX38" fmla="*/ 465934 w 1655541"/>
              <a:gd name="connsiteY38" fmla="*/ 1624734 h 1678000"/>
              <a:gd name="connsiteX39" fmla="*/ 510322 w 1655541"/>
              <a:gd name="connsiteY39" fmla="*/ 1651367 h 1678000"/>
              <a:gd name="connsiteX40" fmla="*/ 545833 w 1655541"/>
              <a:gd name="connsiteY40" fmla="*/ 1660244 h 1678000"/>
              <a:gd name="connsiteX41" fmla="*/ 643487 w 1655541"/>
              <a:gd name="connsiteY41" fmla="*/ 1678000 h 1678000"/>
              <a:gd name="connsiteX42" fmla="*/ 1406967 w 1655541"/>
              <a:gd name="connsiteY42" fmla="*/ 1669122 h 1678000"/>
              <a:gd name="connsiteX43" fmla="*/ 1460233 w 1655541"/>
              <a:gd name="connsiteY43" fmla="*/ 1660244 h 1678000"/>
              <a:gd name="connsiteX44" fmla="*/ 1486866 w 1655541"/>
              <a:gd name="connsiteY44" fmla="*/ 1633611 h 1678000"/>
              <a:gd name="connsiteX45" fmla="*/ 1513499 w 1655541"/>
              <a:gd name="connsiteY45" fmla="*/ 1615856 h 1678000"/>
              <a:gd name="connsiteX46" fmla="*/ 1540132 w 1655541"/>
              <a:gd name="connsiteY46" fmla="*/ 1580345 h 1678000"/>
              <a:gd name="connsiteX47" fmla="*/ 1575642 w 1655541"/>
              <a:gd name="connsiteY47" fmla="*/ 1562590 h 1678000"/>
              <a:gd name="connsiteX48" fmla="*/ 1584520 w 1655541"/>
              <a:gd name="connsiteY48" fmla="*/ 1535957 h 1678000"/>
              <a:gd name="connsiteX49" fmla="*/ 1611153 w 1655541"/>
              <a:gd name="connsiteY49" fmla="*/ 1491569 h 1678000"/>
              <a:gd name="connsiteX50" fmla="*/ 1637786 w 1655541"/>
              <a:gd name="connsiteY50" fmla="*/ 1429425 h 1678000"/>
              <a:gd name="connsiteX51" fmla="*/ 1646664 w 1655541"/>
              <a:gd name="connsiteY51" fmla="*/ 1376159 h 1678000"/>
              <a:gd name="connsiteX52" fmla="*/ 1655541 w 1655541"/>
              <a:gd name="connsiteY52" fmla="*/ 1340648 h 1678000"/>
              <a:gd name="connsiteX53" fmla="*/ 1620031 w 1655541"/>
              <a:gd name="connsiteY53" fmla="*/ 1207483 h 1678000"/>
              <a:gd name="connsiteX54" fmla="*/ 1602275 w 1655541"/>
              <a:gd name="connsiteY54" fmla="*/ 1145339 h 1678000"/>
              <a:gd name="connsiteX55" fmla="*/ 1584520 w 1655541"/>
              <a:gd name="connsiteY55" fmla="*/ 1109829 h 1678000"/>
              <a:gd name="connsiteX56" fmla="*/ 1540132 w 1655541"/>
              <a:gd name="connsiteY56" fmla="*/ 1074318 h 1678000"/>
              <a:gd name="connsiteX57" fmla="*/ 1451355 w 1655541"/>
              <a:gd name="connsiteY57" fmla="*/ 1021052 h 1678000"/>
              <a:gd name="connsiteX58" fmla="*/ 1433600 w 1655541"/>
              <a:gd name="connsiteY58" fmla="*/ 994419 h 1678000"/>
              <a:gd name="connsiteX59" fmla="*/ 1353701 w 1655541"/>
              <a:gd name="connsiteY59" fmla="*/ 967786 h 1678000"/>
              <a:gd name="connsiteX60" fmla="*/ 1335945 w 1655541"/>
              <a:gd name="connsiteY60" fmla="*/ 950031 h 1678000"/>
              <a:gd name="connsiteX61" fmla="*/ 1140637 w 1655541"/>
              <a:gd name="connsiteY61" fmla="*/ 923398 h 1678000"/>
              <a:gd name="connsiteX62" fmla="*/ 1078493 w 1655541"/>
              <a:gd name="connsiteY62" fmla="*/ 914520 h 1678000"/>
              <a:gd name="connsiteX63" fmla="*/ 1042982 w 1655541"/>
              <a:gd name="connsiteY63" fmla="*/ 896765 h 1678000"/>
              <a:gd name="connsiteX64" fmla="*/ 980839 w 1655541"/>
              <a:gd name="connsiteY64" fmla="*/ 887887 h 1678000"/>
              <a:gd name="connsiteX65" fmla="*/ 847674 w 1655541"/>
              <a:gd name="connsiteY65" fmla="*/ 870132 h 1678000"/>
              <a:gd name="connsiteX66" fmla="*/ 821040 w 1655541"/>
              <a:gd name="connsiteY66" fmla="*/ 861254 h 1678000"/>
              <a:gd name="connsiteX67" fmla="*/ 714508 w 1655541"/>
              <a:gd name="connsiteY67" fmla="*/ 843499 h 1678000"/>
              <a:gd name="connsiteX68" fmla="*/ 696753 w 1655541"/>
              <a:gd name="connsiteY68" fmla="*/ 825743 h 1678000"/>
              <a:gd name="connsiteX69" fmla="*/ 687875 w 1655541"/>
              <a:gd name="connsiteY69" fmla="*/ 790233 h 1678000"/>
              <a:gd name="connsiteX70" fmla="*/ 678998 w 1655541"/>
              <a:gd name="connsiteY70" fmla="*/ 763600 h 1678000"/>
              <a:gd name="connsiteX71" fmla="*/ 687875 w 1655541"/>
              <a:gd name="connsiteY71" fmla="*/ 621557 h 1678000"/>
              <a:gd name="connsiteX72" fmla="*/ 696753 w 1655541"/>
              <a:gd name="connsiteY72" fmla="*/ 594924 h 1678000"/>
              <a:gd name="connsiteX73" fmla="*/ 723386 w 1655541"/>
              <a:gd name="connsiteY73" fmla="*/ 568291 h 1678000"/>
              <a:gd name="connsiteX74" fmla="*/ 732264 w 1655541"/>
              <a:gd name="connsiteY74" fmla="*/ 541658 h 1678000"/>
              <a:gd name="connsiteX75" fmla="*/ 794407 w 1655541"/>
              <a:gd name="connsiteY75" fmla="*/ 497270 h 1678000"/>
              <a:gd name="connsiteX76" fmla="*/ 821040 w 1655541"/>
              <a:gd name="connsiteY76" fmla="*/ 488392 h 1678000"/>
              <a:gd name="connsiteX77" fmla="*/ 892062 w 1655541"/>
              <a:gd name="connsiteY77" fmla="*/ 461759 h 1678000"/>
              <a:gd name="connsiteX78" fmla="*/ 1069615 w 1655541"/>
              <a:gd name="connsiteY78" fmla="*/ 479514 h 1678000"/>
              <a:gd name="connsiteX79" fmla="*/ 1122881 w 1655541"/>
              <a:gd name="connsiteY79" fmla="*/ 497270 h 1678000"/>
              <a:gd name="connsiteX80" fmla="*/ 1140637 w 1655541"/>
              <a:gd name="connsiteY80" fmla="*/ 515025 h 1678000"/>
              <a:gd name="connsiteX81" fmla="*/ 1193903 w 1655541"/>
              <a:gd name="connsiteY81" fmla="*/ 550536 h 1678000"/>
              <a:gd name="connsiteX82" fmla="*/ 1211658 w 1655541"/>
              <a:gd name="connsiteY82" fmla="*/ 577169 h 1678000"/>
              <a:gd name="connsiteX83" fmla="*/ 1220536 w 1655541"/>
              <a:gd name="connsiteY83" fmla="*/ 603802 h 1678000"/>
              <a:gd name="connsiteX84" fmla="*/ 1256046 w 1655541"/>
              <a:gd name="connsiteY84" fmla="*/ 657068 h 1678000"/>
              <a:gd name="connsiteX85" fmla="*/ 1264924 w 1655541"/>
              <a:gd name="connsiteY85" fmla="*/ 692578 h 1678000"/>
              <a:gd name="connsiteX86" fmla="*/ 1291557 w 1655541"/>
              <a:gd name="connsiteY86" fmla="*/ 701456 h 1678000"/>
              <a:gd name="connsiteX87" fmla="*/ 1398089 w 1655541"/>
              <a:gd name="connsiteY87" fmla="*/ 719211 h 1678000"/>
              <a:gd name="connsiteX88" fmla="*/ 1486866 w 1655541"/>
              <a:gd name="connsiteY88" fmla="*/ 710334 h 1678000"/>
              <a:gd name="connsiteX89" fmla="*/ 1513499 w 1655541"/>
              <a:gd name="connsiteY89" fmla="*/ 621557 h 1678000"/>
              <a:gd name="connsiteX90" fmla="*/ 1504621 w 1655541"/>
              <a:gd name="connsiteY90" fmla="*/ 506147 h 1678000"/>
              <a:gd name="connsiteX91" fmla="*/ 1486866 w 1655541"/>
              <a:gd name="connsiteY91" fmla="*/ 452881 h 1678000"/>
              <a:gd name="connsiteX92" fmla="*/ 1424722 w 1655541"/>
              <a:gd name="connsiteY92" fmla="*/ 381860 h 1678000"/>
              <a:gd name="connsiteX93" fmla="*/ 1415844 w 1655541"/>
              <a:gd name="connsiteY93" fmla="*/ 346349 h 1678000"/>
              <a:gd name="connsiteX94" fmla="*/ 1433600 w 1655541"/>
              <a:gd name="connsiteY94" fmla="*/ 328594 h 1678000"/>
              <a:gd name="connsiteX95" fmla="*/ 1513499 w 1655541"/>
              <a:gd name="connsiteY95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12668 w 1655541"/>
              <a:gd name="connsiteY17" fmla="*/ 195429 h 1678000"/>
              <a:gd name="connsiteX18" fmla="*/ 181848 w 1655541"/>
              <a:gd name="connsiteY18" fmla="*/ 337472 h 1678000"/>
              <a:gd name="connsiteX19" fmla="*/ 57561 w 1655541"/>
              <a:gd name="connsiteY19" fmla="*/ 568291 h 1678000"/>
              <a:gd name="connsiteX20" fmla="*/ 4295 w 1655541"/>
              <a:gd name="connsiteY20" fmla="*/ 745844 h 1678000"/>
              <a:gd name="connsiteX21" fmla="*/ 4295 w 1655541"/>
              <a:gd name="connsiteY21" fmla="*/ 1056563 h 1678000"/>
              <a:gd name="connsiteX22" fmla="*/ 13173 w 1655541"/>
              <a:gd name="connsiteY22" fmla="*/ 1092073 h 1678000"/>
              <a:gd name="connsiteX23" fmla="*/ 30928 w 1655541"/>
              <a:gd name="connsiteY23" fmla="*/ 1118706 h 1678000"/>
              <a:gd name="connsiteX24" fmla="*/ 66439 w 1655541"/>
              <a:gd name="connsiteY24" fmla="*/ 1180850 h 1678000"/>
              <a:gd name="connsiteX25" fmla="*/ 84194 w 1655541"/>
              <a:gd name="connsiteY25" fmla="*/ 1234116 h 1678000"/>
              <a:gd name="connsiteX26" fmla="*/ 93072 w 1655541"/>
              <a:gd name="connsiteY26" fmla="*/ 1269627 h 1678000"/>
              <a:gd name="connsiteX27" fmla="*/ 119705 w 1655541"/>
              <a:gd name="connsiteY27" fmla="*/ 1314015 h 1678000"/>
              <a:gd name="connsiteX28" fmla="*/ 128582 w 1655541"/>
              <a:gd name="connsiteY28" fmla="*/ 1340648 h 1678000"/>
              <a:gd name="connsiteX29" fmla="*/ 164093 w 1655541"/>
              <a:gd name="connsiteY29" fmla="*/ 1367281 h 1678000"/>
              <a:gd name="connsiteX30" fmla="*/ 172971 w 1655541"/>
              <a:gd name="connsiteY30" fmla="*/ 1393914 h 1678000"/>
              <a:gd name="connsiteX31" fmla="*/ 226237 w 1655541"/>
              <a:gd name="connsiteY31" fmla="*/ 1438303 h 1678000"/>
              <a:gd name="connsiteX32" fmla="*/ 235114 w 1655541"/>
              <a:gd name="connsiteY32" fmla="*/ 1464936 h 1678000"/>
              <a:gd name="connsiteX33" fmla="*/ 252870 w 1655541"/>
              <a:gd name="connsiteY33" fmla="*/ 1482691 h 1678000"/>
              <a:gd name="connsiteX34" fmla="*/ 332769 w 1655541"/>
              <a:gd name="connsiteY34" fmla="*/ 1544835 h 1678000"/>
              <a:gd name="connsiteX35" fmla="*/ 368279 w 1655541"/>
              <a:gd name="connsiteY35" fmla="*/ 1571468 h 1678000"/>
              <a:gd name="connsiteX36" fmla="*/ 394912 w 1655541"/>
              <a:gd name="connsiteY36" fmla="*/ 1598101 h 1678000"/>
              <a:gd name="connsiteX37" fmla="*/ 465934 w 1655541"/>
              <a:gd name="connsiteY37" fmla="*/ 1624734 h 1678000"/>
              <a:gd name="connsiteX38" fmla="*/ 510322 w 1655541"/>
              <a:gd name="connsiteY38" fmla="*/ 1651367 h 1678000"/>
              <a:gd name="connsiteX39" fmla="*/ 545833 w 1655541"/>
              <a:gd name="connsiteY39" fmla="*/ 1660244 h 1678000"/>
              <a:gd name="connsiteX40" fmla="*/ 643487 w 1655541"/>
              <a:gd name="connsiteY40" fmla="*/ 1678000 h 1678000"/>
              <a:gd name="connsiteX41" fmla="*/ 1406967 w 1655541"/>
              <a:gd name="connsiteY41" fmla="*/ 1669122 h 1678000"/>
              <a:gd name="connsiteX42" fmla="*/ 1460233 w 1655541"/>
              <a:gd name="connsiteY42" fmla="*/ 1660244 h 1678000"/>
              <a:gd name="connsiteX43" fmla="*/ 1486866 w 1655541"/>
              <a:gd name="connsiteY43" fmla="*/ 1633611 h 1678000"/>
              <a:gd name="connsiteX44" fmla="*/ 1513499 w 1655541"/>
              <a:gd name="connsiteY44" fmla="*/ 1615856 h 1678000"/>
              <a:gd name="connsiteX45" fmla="*/ 1540132 w 1655541"/>
              <a:gd name="connsiteY45" fmla="*/ 1580345 h 1678000"/>
              <a:gd name="connsiteX46" fmla="*/ 1575642 w 1655541"/>
              <a:gd name="connsiteY46" fmla="*/ 1562590 h 1678000"/>
              <a:gd name="connsiteX47" fmla="*/ 1584520 w 1655541"/>
              <a:gd name="connsiteY47" fmla="*/ 1535957 h 1678000"/>
              <a:gd name="connsiteX48" fmla="*/ 1611153 w 1655541"/>
              <a:gd name="connsiteY48" fmla="*/ 1491569 h 1678000"/>
              <a:gd name="connsiteX49" fmla="*/ 1637786 w 1655541"/>
              <a:gd name="connsiteY49" fmla="*/ 1429425 h 1678000"/>
              <a:gd name="connsiteX50" fmla="*/ 1646664 w 1655541"/>
              <a:gd name="connsiteY50" fmla="*/ 1376159 h 1678000"/>
              <a:gd name="connsiteX51" fmla="*/ 1655541 w 1655541"/>
              <a:gd name="connsiteY51" fmla="*/ 1340648 h 1678000"/>
              <a:gd name="connsiteX52" fmla="*/ 1620031 w 1655541"/>
              <a:gd name="connsiteY52" fmla="*/ 1207483 h 1678000"/>
              <a:gd name="connsiteX53" fmla="*/ 1602275 w 1655541"/>
              <a:gd name="connsiteY53" fmla="*/ 1145339 h 1678000"/>
              <a:gd name="connsiteX54" fmla="*/ 1584520 w 1655541"/>
              <a:gd name="connsiteY54" fmla="*/ 1109829 h 1678000"/>
              <a:gd name="connsiteX55" fmla="*/ 1540132 w 1655541"/>
              <a:gd name="connsiteY55" fmla="*/ 1074318 h 1678000"/>
              <a:gd name="connsiteX56" fmla="*/ 1451355 w 1655541"/>
              <a:gd name="connsiteY56" fmla="*/ 1021052 h 1678000"/>
              <a:gd name="connsiteX57" fmla="*/ 1433600 w 1655541"/>
              <a:gd name="connsiteY57" fmla="*/ 994419 h 1678000"/>
              <a:gd name="connsiteX58" fmla="*/ 1353701 w 1655541"/>
              <a:gd name="connsiteY58" fmla="*/ 967786 h 1678000"/>
              <a:gd name="connsiteX59" fmla="*/ 1335945 w 1655541"/>
              <a:gd name="connsiteY59" fmla="*/ 950031 h 1678000"/>
              <a:gd name="connsiteX60" fmla="*/ 1140637 w 1655541"/>
              <a:gd name="connsiteY60" fmla="*/ 923398 h 1678000"/>
              <a:gd name="connsiteX61" fmla="*/ 1078493 w 1655541"/>
              <a:gd name="connsiteY61" fmla="*/ 914520 h 1678000"/>
              <a:gd name="connsiteX62" fmla="*/ 1042982 w 1655541"/>
              <a:gd name="connsiteY62" fmla="*/ 896765 h 1678000"/>
              <a:gd name="connsiteX63" fmla="*/ 980839 w 1655541"/>
              <a:gd name="connsiteY63" fmla="*/ 887887 h 1678000"/>
              <a:gd name="connsiteX64" fmla="*/ 847674 w 1655541"/>
              <a:gd name="connsiteY64" fmla="*/ 870132 h 1678000"/>
              <a:gd name="connsiteX65" fmla="*/ 821040 w 1655541"/>
              <a:gd name="connsiteY65" fmla="*/ 861254 h 1678000"/>
              <a:gd name="connsiteX66" fmla="*/ 714508 w 1655541"/>
              <a:gd name="connsiteY66" fmla="*/ 843499 h 1678000"/>
              <a:gd name="connsiteX67" fmla="*/ 696753 w 1655541"/>
              <a:gd name="connsiteY67" fmla="*/ 825743 h 1678000"/>
              <a:gd name="connsiteX68" fmla="*/ 687875 w 1655541"/>
              <a:gd name="connsiteY68" fmla="*/ 790233 h 1678000"/>
              <a:gd name="connsiteX69" fmla="*/ 678998 w 1655541"/>
              <a:gd name="connsiteY69" fmla="*/ 763600 h 1678000"/>
              <a:gd name="connsiteX70" fmla="*/ 687875 w 1655541"/>
              <a:gd name="connsiteY70" fmla="*/ 621557 h 1678000"/>
              <a:gd name="connsiteX71" fmla="*/ 696753 w 1655541"/>
              <a:gd name="connsiteY71" fmla="*/ 594924 h 1678000"/>
              <a:gd name="connsiteX72" fmla="*/ 723386 w 1655541"/>
              <a:gd name="connsiteY72" fmla="*/ 568291 h 1678000"/>
              <a:gd name="connsiteX73" fmla="*/ 732264 w 1655541"/>
              <a:gd name="connsiteY73" fmla="*/ 541658 h 1678000"/>
              <a:gd name="connsiteX74" fmla="*/ 794407 w 1655541"/>
              <a:gd name="connsiteY74" fmla="*/ 497270 h 1678000"/>
              <a:gd name="connsiteX75" fmla="*/ 821040 w 1655541"/>
              <a:gd name="connsiteY75" fmla="*/ 488392 h 1678000"/>
              <a:gd name="connsiteX76" fmla="*/ 892062 w 1655541"/>
              <a:gd name="connsiteY76" fmla="*/ 461759 h 1678000"/>
              <a:gd name="connsiteX77" fmla="*/ 1069615 w 1655541"/>
              <a:gd name="connsiteY77" fmla="*/ 479514 h 1678000"/>
              <a:gd name="connsiteX78" fmla="*/ 1122881 w 1655541"/>
              <a:gd name="connsiteY78" fmla="*/ 497270 h 1678000"/>
              <a:gd name="connsiteX79" fmla="*/ 1140637 w 1655541"/>
              <a:gd name="connsiteY79" fmla="*/ 515025 h 1678000"/>
              <a:gd name="connsiteX80" fmla="*/ 1193903 w 1655541"/>
              <a:gd name="connsiteY80" fmla="*/ 550536 h 1678000"/>
              <a:gd name="connsiteX81" fmla="*/ 1211658 w 1655541"/>
              <a:gd name="connsiteY81" fmla="*/ 577169 h 1678000"/>
              <a:gd name="connsiteX82" fmla="*/ 1220536 w 1655541"/>
              <a:gd name="connsiteY82" fmla="*/ 603802 h 1678000"/>
              <a:gd name="connsiteX83" fmla="*/ 1256046 w 1655541"/>
              <a:gd name="connsiteY83" fmla="*/ 657068 h 1678000"/>
              <a:gd name="connsiteX84" fmla="*/ 1264924 w 1655541"/>
              <a:gd name="connsiteY84" fmla="*/ 692578 h 1678000"/>
              <a:gd name="connsiteX85" fmla="*/ 1291557 w 1655541"/>
              <a:gd name="connsiteY85" fmla="*/ 701456 h 1678000"/>
              <a:gd name="connsiteX86" fmla="*/ 1398089 w 1655541"/>
              <a:gd name="connsiteY86" fmla="*/ 719211 h 1678000"/>
              <a:gd name="connsiteX87" fmla="*/ 1486866 w 1655541"/>
              <a:gd name="connsiteY87" fmla="*/ 710334 h 1678000"/>
              <a:gd name="connsiteX88" fmla="*/ 1513499 w 1655541"/>
              <a:gd name="connsiteY88" fmla="*/ 621557 h 1678000"/>
              <a:gd name="connsiteX89" fmla="*/ 1504621 w 1655541"/>
              <a:gd name="connsiteY89" fmla="*/ 506147 h 1678000"/>
              <a:gd name="connsiteX90" fmla="*/ 1486866 w 1655541"/>
              <a:gd name="connsiteY90" fmla="*/ 452881 h 1678000"/>
              <a:gd name="connsiteX91" fmla="*/ 1424722 w 1655541"/>
              <a:gd name="connsiteY91" fmla="*/ 381860 h 1678000"/>
              <a:gd name="connsiteX92" fmla="*/ 1415844 w 1655541"/>
              <a:gd name="connsiteY92" fmla="*/ 346349 h 1678000"/>
              <a:gd name="connsiteX93" fmla="*/ 1433600 w 1655541"/>
              <a:gd name="connsiteY93" fmla="*/ 328594 h 1678000"/>
              <a:gd name="connsiteX94" fmla="*/ 1513499 w 1655541"/>
              <a:gd name="connsiteY94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412668 w 1655541"/>
              <a:gd name="connsiteY16" fmla="*/ 195429 h 1678000"/>
              <a:gd name="connsiteX17" fmla="*/ 181848 w 1655541"/>
              <a:gd name="connsiteY17" fmla="*/ 337472 h 1678000"/>
              <a:gd name="connsiteX18" fmla="*/ 57561 w 1655541"/>
              <a:gd name="connsiteY18" fmla="*/ 568291 h 1678000"/>
              <a:gd name="connsiteX19" fmla="*/ 4295 w 1655541"/>
              <a:gd name="connsiteY19" fmla="*/ 745844 h 1678000"/>
              <a:gd name="connsiteX20" fmla="*/ 4295 w 1655541"/>
              <a:gd name="connsiteY20" fmla="*/ 1056563 h 1678000"/>
              <a:gd name="connsiteX21" fmla="*/ 13173 w 1655541"/>
              <a:gd name="connsiteY21" fmla="*/ 1092073 h 1678000"/>
              <a:gd name="connsiteX22" fmla="*/ 30928 w 1655541"/>
              <a:gd name="connsiteY22" fmla="*/ 1118706 h 1678000"/>
              <a:gd name="connsiteX23" fmla="*/ 66439 w 1655541"/>
              <a:gd name="connsiteY23" fmla="*/ 1180850 h 1678000"/>
              <a:gd name="connsiteX24" fmla="*/ 84194 w 1655541"/>
              <a:gd name="connsiteY24" fmla="*/ 1234116 h 1678000"/>
              <a:gd name="connsiteX25" fmla="*/ 93072 w 1655541"/>
              <a:gd name="connsiteY25" fmla="*/ 1269627 h 1678000"/>
              <a:gd name="connsiteX26" fmla="*/ 119705 w 1655541"/>
              <a:gd name="connsiteY26" fmla="*/ 1314015 h 1678000"/>
              <a:gd name="connsiteX27" fmla="*/ 128582 w 1655541"/>
              <a:gd name="connsiteY27" fmla="*/ 1340648 h 1678000"/>
              <a:gd name="connsiteX28" fmla="*/ 164093 w 1655541"/>
              <a:gd name="connsiteY28" fmla="*/ 1367281 h 1678000"/>
              <a:gd name="connsiteX29" fmla="*/ 172971 w 1655541"/>
              <a:gd name="connsiteY29" fmla="*/ 1393914 h 1678000"/>
              <a:gd name="connsiteX30" fmla="*/ 226237 w 1655541"/>
              <a:gd name="connsiteY30" fmla="*/ 1438303 h 1678000"/>
              <a:gd name="connsiteX31" fmla="*/ 235114 w 1655541"/>
              <a:gd name="connsiteY31" fmla="*/ 1464936 h 1678000"/>
              <a:gd name="connsiteX32" fmla="*/ 252870 w 1655541"/>
              <a:gd name="connsiteY32" fmla="*/ 1482691 h 1678000"/>
              <a:gd name="connsiteX33" fmla="*/ 332769 w 1655541"/>
              <a:gd name="connsiteY33" fmla="*/ 1544835 h 1678000"/>
              <a:gd name="connsiteX34" fmla="*/ 368279 w 1655541"/>
              <a:gd name="connsiteY34" fmla="*/ 1571468 h 1678000"/>
              <a:gd name="connsiteX35" fmla="*/ 394912 w 1655541"/>
              <a:gd name="connsiteY35" fmla="*/ 1598101 h 1678000"/>
              <a:gd name="connsiteX36" fmla="*/ 465934 w 1655541"/>
              <a:gd name="connsiteY36" fmla="*/ 1624734 h 1678000"/>
              <a:gd name="connsiteX37" fmla="*/ 510322 w 1655541"/>
              <a:gd name="connsiteY37" fmla="*/ 1651367 h 1678000"/>
              <a:gd name="connsiteX38" fmla="*/ 545833 w 1655541"/>
              <a:gd name="connsiteY38" fmla="*/ 1660244 h 1678000"/>
              <a:gd name="connsiteX39" fmla="*/ 643487 w 1655541"/>
              <a:gd name="connsiteY39" fmla="*/ 1678000 h 1678000"/>
              <a:gd name="connsiteX40" fmla="*/ 1406967 w 1655541"/>
              <a:gd name="connsiteY40" fmla="*/ 1669122 h 1678000"/>
              <a:gd name="connsiteX41" fmla="*/ 1460233 w 1655541"/>
              <a:gd name="connsiteY41" fmla="*/ 1660244 h 1678000"/>
              <a:gd name="connsiteX42" fmla="*/ 1486866 w 1655541"/>
              <a:gd name="connsiteY42" fmla="*/ 1633611 h 1678000"/>
              <a:gd name="connsiteX43" fmla="*/ 1513499 w 1655541"/>
              <a:gd name="connsiteY43" fmla="*/ 1615856 h 1678000"/>
              <a:gd name="connsiteX44" fmla="*/ 1540132 w 1655541"/>
              <a:gd name="connsiteY44" fmla="*/ 1580345 h 1678000"/>
              <a:gd name="connsiteX45" fmla="*/ 1575642 w 1655541"/>
              <a:gd name="connsiteY45" fmla="*/ 1562590 h 1678000"/>
              <a:gd name="connsiteX46" fmla="*/ 1584520 w 1655541"/>
              <a:gd name="connsiteY46" fmla="*/ 1535957 h 1678000"/>
              <a:gd name="connsiteX47" fmla="*/ 1611153 w 1655541"/>
              <a:gd name="connsiteY47" fmla="*/ 1491569 h 1678000"/>
              <a:gd name="connsiteX48" fmla="*/ 1637786 w 1655541"/>
              <a:gd name="connsiteY48" fmla="*/ 1429425 h 1678000"/>
              <a:gd name="connsiteX49" fmla="*/ 1646664 w 1655541"/>
              <a:gd name="connsiteY49" fmla="*/ 1376159 h 1678000"/>
              <a:gd name="connsiteX50" fmla="*/ 1655541 w 1655541"/>
              <a:gd name="connsiteY50" fmla="*/ 1340648 h 1678000"/>
              <a:gd name="connsiteX51" fmla="*/ 1620031 w 1655541"/>
              <a:gd name="connsiteY51" fmla="*/ 1207483 h 1678000"/>
              <a:gd name="connsiteX52" fmla="*/ 1602275 w 1655541"/>
              <a:gd name="connsiteY52" fmla="*/ 1145339 h 1678000"/>
              <a:gd name="connsiteX53" fmla="*/ 1584520 w 1655541"/>
              <a:gd name="connsiteY53" fmla="*/ 1109829 h 1678000"/>
              <a:gd name="connsiteX54" fmla="*/ 1540132 w 1655541"/>
              <a:gd name="connsiteY54" fmla="*/ 1074318 h 1678000"/>
              <a:gd name="connsiteX55" fmla="*/ 1451355 w 1655541"/>
              <a:gd name="connsiteY55" fmla="*/ 1021052 h 1678000"/>
              <a:gd name="connsiteX56" fmla="*/ 1433600 w 1655541"/>
              <a:gd name="connsiteY56" fmla="*/ 994419 h 1678000"/>
              <a:gd name="connsiteX57" fmla="*/ 1353701 w 1655541"/>
              <a:gd name="connsiteY57" fmla="*/ 967786 h 1678000"/>
              <a:gd name="connsiteX58" fmla="*/ 1335945 w 1655541"/>
              <a:gd name="connsiteY58" fmla="*/ 950031 h 1678000"/>
              <a:gd name="connsiteX59" fmla="*/ 1140637 w 1655541"/>
              <a:gd name="connsiteY59" fmla="*/ 923398 h 1678000"/>
              <a:gd name="connsiteX60" fmla="*/ 1078493 w 1655541"/>
              <a:gd name="connsiteY60" fmla="*/ 914520 h 1678000"/>
              <a:gd name="connsiteX61" fmla="*/ 1042982 w 1655541"/>
              <a:gd name="connsiteY61" fmla="*/ 896765 h 1678000"/>
              <a:gd name="connsiteX62" fmla="*/ 980839 w 1655541"/>
              <a:gd name="connsiteY62" fmla="*/ 887887 h 1678000"/>
              <a:gd name="connsiteX63" fmla="*/ 847674 w 1655541"/>
              <a:gd name="connsiteY63" fmla="*/ 870132 h 1678000"/>
              <a:gd name="connsiteX64" fmla="*/ 821040 w 1655541"/>
              <a:gd name="connsiteY64" fmla="*/ 861254 h 1678000"/>
              <a:gd name="connsiteX65" fmla="*/ 714508 w 1655541"/>
              <a:gd name="connsiteY65" fmla="*/ 843499 h 1678000"/>
              <a:gd name="connsiteX66" fmla="*/ 696753 w 1655541"/>
              <a:gd name="connsiteY66" fmla="*/ 825743 h 1678000"/>
              <a:gd name="connsiteX67" fmla="*/ 687875 w 1655541"/>
              <a:gd name="connsiteY67" fmla="*/ 790233 h 1678000"/>
              <a:gd name="connsiteX68" fmla="*/ 678998 w 1655541"/>
              <a:gd name="connsiteY68" fmla="*/ 763600 h 1678000"/>
              <a:gd name="connsiteX69" fmla="*/ 687875 w 1655541"/>
              <a:gd name="connsiteY69" fmla="*/ 621557 h 1678000"/>
              <a:gd name="connsiteX70" fmla="*/ 696753 w 1655541"/>
              <a:gd name="connsiteY70" fmla="*/ 594924 h 1678000"/>
              <a:gd name="connsiteX71" fmla="*/ 723386 w 1655541"/>
              <a:gd name="connsiteY71" fmla="*/ 568291 h 1678000"/>
              <a:gd name="connsiteX72" fmla="*/ 732264 w 1655541"/>
              <a:gd name="connsiteY72" fmla="*/ 541658 h 1678000"/>
              <a:gd name="connsiteX73" fmla="*/ 794407 w 1655541"/>
              <a:gd name="connsiteY73" fmla="*/ 497270 h 1678000"/>
              <a:gd name="connsiteX74" fmla="*/ 821040 w 1655541"/>
              <a:gd name="connsiteY74" fmla="*/ 488392 h 1678000"/>
              <a:gd name="connsiteX75" fmla="*/ 892062 w 1655541"/>
              <a:gd name="connsiteY75" fmla="*/ 461759 h 1678000"/>
              <a:gd name="connsiteX76" fmla="*/ 1069615 w 1655541"/>
              <a:gd name="connsiteY76" fmla="*/ 479514 h 1678000"/>
              <a:gd name="connsiteX77" fmla="*/ 1122881 w 1655541"/>
              <a:gd name="connsiteY77" fmla="*/ 497270 h 1678000"/>
              <a:gd name="connsiteX78" fmla="*/ 1140637 w 1655541"/>
              <a:gd name="connsiteY78" fmla="*/ 515025 h 1678000"/>
              <a:gd name="connsiteX79" fmla="*/ 1193903 w 1655541"/>
              <a:gd name="connsiteY79" fmla="*/ 550536 h 1678000"/>
              <a:gd name="connsiteX80" fmla="*/ 1211658 w 1655541"/>
              <a:gd name="connsiteY80" fmla="*/ 577169 h 1678000"/>
              <a:gd name="connsiteX81" fmla="*/ 1220536 w 1655541"/>
              <a:gd name="connsiteY81" fmla="*/ 603802 h 1678000"/>
              <a:gd name="connsiteX82" fmla="*/ 1256046 w 1655541"/>
              <a:gd name="connsiteY82" fmla="*/ 657068 h 1678000"/>
              <a:gd name="connsiteX83" fmla="*/ 1264924 w 1655541"/>
              <a:gd name="connsiteY83" fmla="*/ 692578 h 1678000"/>
              <a:gd name="connsiteX84" fmla="*/ 1291557 w 1655541"/>
              <a:gd name="connsiteY84" fmla="*/ 701456 h 1678000"/>
              <a:gd name="connsiteX85" fmla="*/ 1398089 w 1655541"/>
              <a:gd name="connsiteY85" fmla="*/ 719211 h 1678000"/>
              <a:gd name="connsiteX86" fmla="*/ 1486866 w 1655541"/>
              <a:gd name="connsiteY86" fmla="*/ 710334 h 1678000"/>
              <a:gd name="connsiteX87" fmla="*/ 1513499 w 1655541"/>
              <a:gd name="connsiteY87" fmla="*/ 621557 h 1678000"/>
              <a:gd name="connsiteX88" fmla="*/ 1504621 w 1655541"/>
              <a:gd name="connsiteY88" fmla="*/ 506147 h 1678000"/>
              <a:gd name="connsiteX89" fmla="*/ 1486866 w 1655541"/>
              <a:gd name="connsiteY89" fmla="*/ 452881 h 1678000"/>
              <a:gd name="connsiteX90" fmla="*/ 1424722 w 1655541"/>
              <a:gd name="connsiteY90" fmla="*/ 381860 h 1678000"/>
              <a:gd name="connsiteX91" fmla="*/ 1415844 w 1655541"/>
              <a:gd name="connsiteY91" fmla="*/ 346349 h 1678000"/>
              <a:gd name="connsiteX92" fmla="*/ 1433600 w 1655541"/>
              <a:gd name="connsiteY92" fmla="*/ 328594 h 1678000"/>
              <a:gd name="connsiteX93" fmla="*/ 1513499 w 1655541"/>
              <a:gd name="connsiteY93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412668 w 1655541"/>
              <a:gd name="connsiteY15" fmla="*/ 195429 h 1678000"/>
              <a:gd name="connsiteX16" fmla="*/ 181848 w 1655541"/>
              <a:gd name="connsiteY16" fmla="*/ 337472 h 1678000"/>
              <a:gd name="connsiteX17" fmla="*/ 57561 w 1655541"/>
              <a:gd name="connsiteY17" fmla="*/ 568291 h 1678000"/>
              <a:gd name="connsiteX18" fmla="*/ 4295 w 1655541"/>
              <a:gd name="connsiteY18" fmla="*/ 745844 h 1678000"/>
              <a:gd name="connsiteX19" fmla="*/ 4295 w 1655541"/>
              <a:gd name="connsiteY19" fmla="*/ 1056563 h 1678000"/>
              <a:gd name="connsiteX20" fmla="*/ 13173 w 1655541"/>
              <a:gd name="connsiteY20" fmla="*/ 1092073 h 1678000"/>
              <a:gd name="connsiteX21" fmla="*/ 30928 w 1655541"/>
              <a:gd name="connsiteY21" fmla="*/ 1118706 h 1678000"/>
              <a:gd name="connsiteX22" fmla="*/ 66439 w 1655541"/>
              <a:gd name="connsiteY22" fmla="*/ 1180850 h 1678000"/>
              <a:gd name="connsiteX23" fmla="*/ 84194 w 1655541"/>
              <a:gd name="connsiteY23" fmla="*/ 1234116 h 1678000"/>
              <a:gd name="connsiteX24" fmla="*/ 93072 w 1655541"/>
              <a:gd name="connsiteY24" fmla="*/ 1269627 h 1678000"/>
              <a:gd name="connsiteX25" fmla="*/ 119705 w 1655541"/>
              <a:gd name="connsiteY25" fmla="*/ 1314015 h 1678000"/>
              <a:gd name="connsiteX26" fmla="*/ 128582 w 1655541"/>
              <a:gd name="connsiteY26" fmla="*/ 1340648 h 1678000"/>
              <a:gd name="connsiteX27" fmla="*/ 164093 w 1655541"/>
              <a:gd name="connsiteY27" fmla="*/ 1367281 h 1678000"/>
              <a:gd name="connsiteX28" fmla="*/ 172971 w 1655541"/>
              <a:gd name="connsiteY28" fmla="*/ 1393914 h 1678000"/>
              <a:gd name="connsiteX29" fmla="*/ 226237 w 1655541"/>
              <a:gd name="connsiteY29" fmla="*/ 1438303 h 1678000"/>
              <a:gd name="connsiteX30" fmla="*/ 235114 w 1655541"/>
              <a:gd name="connsiteY30" fmla="*/ 1464936 h 1678000"/>
              <a:gd name="connsiteX31" fmla="*/ 252870 w 1655541"/>
              <a:gd name="connsiteY31" fmla="*/ 1482691 h 1678000"/>
              <a:gd name="connsiteX32" fmla="*/ 332769 w 1655541"/>
              <a:gd name="connsiteY32" fmla="*/ 1544835 h 1678000"/>
              <a:gd name="connsiteX33" fmla="*/ 368279 w 1655541"/>
              <a:gd name="connsiteY33" fmla="*/ 1571468 h 1678000"/>
              <a:gd name="connsiteX34" fmla="*/ 394912 w 1655541"/>
              <a:gd name="connsiteY34" fmla="*/ 1598101 h 1678000"/>
              <a:gd name="connsiteX35" fmla="*/ 465934 w 1655541"/>
              <a:gd name="connsiteY35" fmla="*/ 1624734 h 1678000"/>
              <a:gd name="connsiteX36" fmla="*/ 510322 w 1655541"/>
              <a:gd name="connsiteY36" fmla="*/ 1651367 h 1678000"/>
              <a:gd name="connsiteX37" fmla="*/ 545833 w 1655541"/>
              <a:gd name="connsiteY37" fmla="*/ 1660244 h 1678000"/>
              <a:gd name="connsiteX38" fmla="*/ 643487 w 1655541"/>
              <a:gd name="connsiteY38" fmla="*/ 1678000 h 1678000"/>
              <a:gd name="connsiteX39" fmla="*/ 1406967 w 1655541"/>
              <a:gd name="connsiteY39" fmla="*/ 1669122 h 1678000"/>
              <a:gd name="connsiteX40" fmla="*/ 1460233 w 1655541"/>
              <a:gd name="connsiteY40" fmla="*/ 1660244 h 1678000"/>
              <a:gd name="connsiteX41" fmla="*/ 1486866 w 1655541"/>
              <a:gd name="connsiteY41" fmla="*/ 1633611 h 1678000"/>
              <a:gd name="connsiteX42" fmla="*/ 1513499 w 1655541"/>
              <a:gd name="connsiteY42" fmla="*/ 1615856 h 1678000"/>
              <a:gd name="connsiteX43" fmla="*/ 1540132 w 1655541"/>
              <a:gd name="connsiteY43" fmla="*/ 1580345 h 1678000"/>
              <a:gd name="connsiteX44" fmla="*/ 1575642 w 1655541"/>
              <a:gd name="connsiteY44" fmla="*/ 1562590 h 1678000"/>
              <a:gd name="connsiteX45" fmla="*/ 1584520 w 1655541"/>
              <a:gd name="connsiteY45" fmla="*/ 1535957 h 1678000"/>
              <a:gd name="connsiteX46" fmla="*/ 1611153 w 1655541"/>
              <a:gd name="connsiteY46" fmla="*/ 1491569 h 1678000"/>
              <a:gd name="connsiteX47" fmla="*/ 1637786 w 1655541"/>
              <a:gd name="connsiteY47" fmla="*/ 1429425 h 1678000"/>
              <a:gd name="connsiteX48" fmla="*/ 1646664 w 1655541"/>
              <a:gd name="connsiteY48" fmla="*/ 1376159 h 1678000"/>
              <a:gd name="connsiteX49" fmla="*/ 1655541 w 1655541"/>
              <a:gd name="connsiteY49" fmla="*/ 1340648 h 1678000"/>
              <a:gd name="connsiteX50" fmla="*/ 1620031 w 1655541"/>
              <a:gd name="connsiteY50" fmla="*/ 1207483 h 1678000"/>
              <a:gd name="connsiteX51" fmla="*/ 1602275 w 1655541"/>
              <a:gd name="connsiteY51" fmla="*/ 1145339 h 1678000"/>
              <a:gd name="connsiteX52" fmla="*/ 1584520 w 1655541"/>
              <a:gd name="connsiteY52" fmla="*/ 1109829 h 1678000"/>
              <a:gd name="connsiteX53" fmla="*/ 1540132 w 1655541"/>
              <a:gd name="connsiteY53" fmla="*/ 1074318 h 1678000"/>
              <a:gd name="connsiteX54" fmla="*/ 1451355 w 1655541"/>
              <a:gd name="connsiteY54" fmla="*/ 1021052 h 1678000"/>
              <a:gd name="connsiteX55" fmla="*/ 1433600 w 1655541"/>
              <a:gd name="connsiteY55" fmla="*/ 994419 h 1678000"/>
              <a:gd name="connsiteX56" fmla="*/ 1353701 w 1655541"/>
              <a:gd name="connsiteY56" fmla="*/ 967786 h 1678000"/>
              <a:gd name="connsiteX57" fmla="*/ 1335945 w 1655541"/>
              <a:gd name="connsiteY57" fmla="*/ 950031 h 1678000"/>
              <a:gd name="connsiteX58" fmla="*/ 1140637 w 1655541"/>
              <a:gd name="connsiteY58" fmla="*/ 923398 h 1678000"/>
              <a:gd name="connsiteX59" fmla="*/ 1078493 w 1655541"/>
              <a:gd name="connsiteY59" fmla="*/ 914520 h 1678000"/>
              <a:gd name="connsiteX60" fmla="*/ 1042982 w 1655541"/>
              <a:gd name="connsiteY60" fmla="*/ 896765 h 1678000"/>
              <a:gd name="connsiteX61" fmla="*/ 980839 w 1655541"/>
              <a:gd name="connsiteY61" fmla="*/ 887887 h 1678000"/>
              <a:gd name="connsiteX62" fmla="*/ 847674 w 1655541"/>
              <a:gd name="connsiteY62" fmla="*/ 870132 h 1678000"/>
              <a:gd name="connsiteX63" fmla="*/ 821040 w 1655541"/>
              <a:gd name="connsiteY63" fmla="*/ 861254 h 1678000"/>
              <a:gd name="connsiteX64" fmla="*/ 714508 w 1655541"/>
              <a:gd name="connsiteY64" fmla="*/ 843499 h 1678000"/>
              <a:gd name="connsiteX65" fmla="*/ 696753 w 1655541"/>
              <a:gd name="connsiteY65" fmla="*/ 825743 h 1678000"/>
              <a:gd name="connsiteX66" fmla="*/ 687875 w 1655541"/>
              <a:gd name="connsiteY66" fmla="*/ 790233 h 1678000"/>
              <a:gd name="connsiteX67" fmla="*/ 678998 w 1655541"/>
              <a:gd name="connsiteY67" fmla="*/ 763600 h 1678000"/>
              <a:gd name="connsiteX68" fmla="*/ 687875 w 1655541"/>
              <a:gd name="connsiteY68" fmla="*/ 621557 h 1678000"/>
              <a:gd name="connsiteX69" fmla="*/ 696753 w 1655541"/>
              <a:gd name="connsiteY69" fmla="*/ 594924 h 1678000"/>
              <a:gd name="connsiteX70" fmla="*/ 723386 w 1655541"/>
              <a:gd name="connsiteY70" fmla="*/ 568291 h 1678000"/>
              <a:gd name="connsiteX71" fmla="*/ 732264 w 1655541"/>
              <a:gd name="connsiteY71" fmla="*/ 541658 h 1678000"/>
              <a:gd name="connsiteX72" fmla="*/ 794407 w 1655541"/>
              <a:gd name="connsiteY72" fmla="*/ 497270 h 1678000"/>
              <a:gd name="connsiteX73" fmla="*/ 821040 w 1655541"/>
              <a:gd name="connsiteY73" fmla="*/ 488392 h 1678000"/>
              <a:gd name="connsiteX74" fmla="*/ 892062 w 1655541"/>
              <a:gd name="connsiteY74" fmla="*/ 461759 h 1678000"/>
              <a:gd name="connsiteX75" fmla="*/ 1069615 w 1655541"/>
              <a:gd name="connsiteY75" fmla="*/ 479514 h 1678000"/>
              <a:gd name="connsiteX76" fmla="*/ 1122881 w 1655541"/>
              <a:gd name="connsiteY76" fmla="*/ 497270 h 1678000"/>
              <a:gd name="connsiteX77" fmla="*/ 1140637 w 1655541"/>
              <a:gd name="connsiteY77" fmla="*/ 515025 h 1678000"/>
              <a:gd name="connsiteX78" fmla="*/ 1193903 w 1655541"/>
              <a:gd name="connsiteY78" fmla="*/ 550536 h 1678000"/>
              <a:gd name="connsiteX79" fmla="*/ 1211658 w 1655541"/>
              <a:gd name="connsiteY79" fmla="*/ 577169 h 1678000"/>
              <a:gd name="connsiteX80" fmla="*/ 1220536 w 1655541"/>
              <a:gd name="connsiteY80" fmla="*/ 603802 h 1678000"/>
              <a:gd name="connsiteX81" fmla="*/ 1256046 w 1655541"/>
              <a:gd name="connsiteY81" fmla="*/ 657068 h 1678000"/>
              <a:gd name="connsiteX82" fmla="*/ 1264924 w 1655541"/>
              <a:gd name="connsiteY82" fmla="*/ 692578 h 1678000"/>
              <a:gd name="connsiteX83" fmla="*/ 1291557 w 1655541"/>
              <a:gd name="connsiteY83" fmla="*/ 701456 h 1678000"/>
              <a:gd name="connsiteX84" fmla="*/ 1398089 w 1655541"/>
              <a:gd name="connsiteY84" fmla="*/ 719211 h 1678000"/>
              <a:gd name="connsiteX85" fmla="*/ 1486866 w 1655541"/>
              <a:gd name="connsiteY85" fmla="*/ 710334 h 1678000"/>
              <a:gd name="connsiteX86" fmla="*/ 1513499 w 1655541"/>
              <a:gd name="connsiteY86" fmla="*/ 621557 h 1678000"/>
              <a:gd name="connsiteX87" fmla="*/ 1504621 w 1655541"/>
              <a:gd name="connsiteY87" fmla="*/ 506147 h 1678000"/>
              <a:gd name="connsiteX88" fmla="*/ 1486866 w 1655541"/>
              <a:gd name="connsiteY88" fmla="*/ 452881 h 1678000"/>
              <a:gd name="connsiteX89" fmla="*/ 1424722 w 1655541"/>
              <a:gd name="connsiteY89" fmla="*/ 381860 h 1678000"/>
              <a:gd name="connsiteX90" fmla="*/ 1415844 w 1655541"/>
              <a:gd name="connsiteY90" fmla="*/ 346349 h 1678000"/>
              <a:gd name="connsiteX91" fmla="*/ 1433600 w 1655541"/>
              <a:gd name="connsiteY91" fmla="*/ 328594 h 1678000"/>
              <a:gd name="connsiteX92" fmla="*/ 1513499 w 1655541"/>
              <a:gd name="connsiteY9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687875 w 1655541"/>
              <a:gd name="connsiteY12" fmla="*/ 80019 h 1678000"/>
              <a:gd name="connsiteX13" fmla="*/ 652365 w 1655541"/>
              <a:gd name="connsiteY13" fmla="*/ 97774 h 1678000"/>
              <a:gd name="connsiteX14" fmla="*/ 412668 w 1655541"/>
              <a:gd name="connsiteY14" fmla="*/ 195429 h 1678000"/>
              <a:gd name="connsiteX15" fmla="*/ 181848 w 1655541"/>
              <a:gd name="connsiteY15" fmla="*/ 337472 h 1678000"/>
              <a:gd name="connsiteX16" fmla="*/ 57561 w 1655541"/>
              <a:gd name="connsiteY16" fmla="*/ 568291 h 1678000"/>
              <a:gd name="connsiteX17" fmla="*/ 4295 w 1655541"/>
              <a:gd name="connsiteY17" fmla="*/ 745844 h 1678000"/>
              <a:gd name="connsiteX18" fmla="*/ 4295 w 1655541"/>
              <a:gd name="connsiteY18" fmla="*/ 1056563 h 1678000"/>
              <a:gd name="connsiteX19" fmla="*/ 13173 w 1655541"/>
              <a:gd name="connsiteY19" fmla="*/ 1092073 h 1678000"/>
              <a:gd name="connsiteX20" fmla="*/ 30928 w 1655541"/>
              <a:gd name="connsiteY20" fmla="*/ 1118706 h 1678000"/>
              <a:gd name="connsiteX21" fmla="*/ 66439 w 1655541"/>
              <a:gd name="connsiteY21" fmla="*/ 1180850 h 1678000"/>
              <a:gd name="connsiteX22" fmla="*/ 84194 w 1655541"/>
              <a:gd name="connsiteY22" fmla="*/ 1234116 h 1678000"/>
              <a:gd name="connsiteX23" fmla="*/ 93072 w 1655541"/>
              <a:gd name="connsiteY23" fmla="*/ 1269627 h 1678000"/>
              <a:gd name="connsiteX24" fmla="*/ 119705 w 1655541"/>
              <a:gd name="connsiteY24" fmla="*/ 1314015 h 1678000"/>
              <a:gd name="connsiteX25" fmla="*/ 128582 w 1655541"/>
              <a:gd name="connsiteY25" fmla="*/ 1340648 h 1678000"/>
              <a:gd name="connsiteX26" fmla="*/ 164093 w 1655541"/>
              <a:gd name="connsiteY26" fmla="*/ 1367281 h 1678000"/>
              <a:gd name="connsiteX27" fmla="*/ 172971 w 1655541"/>
              <a:gd name="connsiteY27" fmla="*/ 1393914 h 1678000"/>
              <a:gd name="connsiteX28" fmla="*/ 226237 w 1655541"/>
              <a:gd name="connsiteY28" fmla="*/ 1438303 h 1678000"/>
              <a:gd name="connsiteX29" fmla="*/ 235114 w 1655541"/>
              <a:gd name="connsiteY29" fmla="*/ 1464936 h 1678000"/>
              <a:gd name="connsiteX30" fmla="*/ 252870 w 1655541"/>
              <a:gd name="connsiteY30" fmla="*/ 1482691 h 1678000"/>
              <a:gd name="connsiteX31" fmla="*/ 332769 w 1655541"/>
              <a:gd name="connsiteY31" fmla="*/ 1544835 h 1678000"/>
              <a:gd name="connsiteX32" fmla="*/ 368279 w 1655541"/>
              <a:gd name="connsiteY32" fmla="*/ 1571468 h 1678000"/>
              <a:gd name="connsiteX33" fmla="*/ 394912 w 1655541"/>
              <a:gd name="connsiteY33" fmla="*/ 1598101 h 1678000"/>
              <a:gd name="connsiteX34" fmla="*/ 465934 w 1655541"/>
              <a:gd name="connsiteY34" fmla="*/ 1624734 h 1678000"/>
              <a:gd name="connsiteX35" fmla="*/ 510322 w 1655541"/>
              <a:gd name="connsiteY35" fmla="*/ 1651367 h 1678000"/>
              <a:gd name="connsiteX36" fmla="*/ 545833 w 1655541"/>
              <a:gd name="connsiteY36" fmla="*/ 1660244 h 1678000"/>
              <a:gd name="connsiteX37" fmla="*/ 643487 w 1655541"/>
              <a:gd name="connsiteY37" fmla="*/ 1678000 h 1678000"/>
              <a:gd name="connsiteX38" fmla="*/ 1406967 w 1655541"/>
              <a:gd name="connsiteY38" fmla="*/ 1669122 h 1678000"/>
              <a:gd name="connsiteX39" fmla="*/ 1460233 w 1655541"/>
              <a:gd name="connsiteY39" fmla="*/ 1660244 h 1678000"/>
              <a:gd name="connsiteX40" fmla="*/ 1486866 w 1655541"/>
              <a:gd name="connsiteY40" fmla="*/ 1633611 h 1678000"/>
              <a:gd name="connsiteX41" fmla="*/ 1513499 w 1655541"/>
              <a:gd name="connsiteY41" fmla="*/ 1615856 h 1678000"/>
              <a:gd name="connsiteX42" fmla="*/ 1540132 w 1655541"/>
              <a:gd name="connsiteY42" fmla="*/ 1580345 h 1678000"/>
              <a:gd name="connsiteX43" fmla="*/ 1575642 w 1655541"/>
              <a:gd name="connsiteY43" fmla="*/ 1562590 h 1678000"/>
              <a:gd name="connsiteX44" fmla="*/ 1584520 w 1655541"/>
              <a:gd name="connsiteY44" fmla="*/ 1535957 h 1678000"/>
              <a:gd name="connsiteX45" fmla="*/ 1611153 w 1655541"/>
              <a:gd name="connsiteY45" fmla="*/ 1491569 h 1678000"/>
              <a:gd name="connsiteX46" fmla="*/ 1637786 w 1655541"/>
              <a:gd name="connsiteY46" fmla="*/ 1429425 h 1678000"/>
              <a:gd name="connsiteX47" fmla="*/ 1646664 w 1655541"/>
              <a:gd name="connsiteY47" fmla="*/ 1376159 h 1678000"/>
              <a:gd name="connsiteX48" fmla="*/ 1655541 w 1655541"/>
              <a:gd name="connsiteY48" fmla="*/ 1340648 h 1678000"/>
              <a:gd name="connsiteX49" fmla="*/ 1620031 w 1655541"/>
              <a:gd name="connsiteY49" fmla="*/ 1207483 h 1678000"/>
              <a:gd name="connsiteX50" fmla="*/ 1602275 w 1655541"/>
              <a:gd name="connsiteY50" fmla="*/ 1145339 h 1678000"/>
              <a:gd name="connsiteX51" fmla="*/ 1584520 w 1655541"/>
              <a:gd name="connsiteY51" fmla="*/ 1109829 h 1678000"/>
              <a:gd name="connsiteX52" fmla="*/ 1540132 w 1655541"/>
              <a:gd name="connsiteY52" fmla="*/ 1074318 h 1678000"/>
              <a:gd name="connsiteX53" fmla="*/ 1451355 w 1655541"/>
              <a:gd name="connsiteY53" fmla="*/ 1021052 h 1678000"/>
              <a:gd name="connsiteX54" fmla="*/ 1433600 w 1655541"/>
              <a:gd name="connsiteY54" fmla="*/ 994419 h 1678000"/>
              <a:gd name="connsiteX55" fmla="*/ 1353701 w 1655541"/>
              <a:gd name="connsiteY55" fmla="*/ 967786 h 1678000"/>
              <a:gd name="connsiteX56" fmla="*/ 1335945 w 1655541"/>
              <a:gd name="connsiteY56" fmla="*/ 950031 h 1678000"/>
              <a:gd name="connsiteX57" fmla="*/ 1140637 w 1655541"/>
              <a:gd name="connsiteY57" fmla="*/ 923398 h 1678000"/>
              <a:gd name="connsiteX58" fmla="*/ 1078493 w 1655541"/>
              <a:gd name="connsiteY58" fmla="*/ 914520 h 1678000"/>
              <a:gd name="connsiteX59" fmla="*/ 1042982 w 1655541"/>
              <a:gd name="connsiteY59" fmla="*/ 896765 h 1678000"/>
              <a:gd name="connsiteX60" fmla="*/ 980839 w 1655541"/>
              <a:gd name="connsiteY60" fmla="*/ 887887 h 1678000"/>
              <a:gd name="connsiteX61" fmla="*/ 847674 w 1655541"/>
              <a:gd name="connsiteY61" fmla="*/ 870132 h 1678000"/>
              <a:gd name="connsiteX62" fmla="*/ 821040 w 1655541"/>
              <a:gd name="connsiteY62" fmla="*/ 861254 h 1678000"/>
              <a:gd name="connsiteX63" fmla="*/ 714508 w 1655541"/>
              <a:gd name="connsiteY63" fmla="*/ 843499 h 1678000"/>
              <a:gd name="connsiteX64" fmla="*/ 696753 w 1655541"/>
              <a:gd name="connsiteY64" fmla="*/ 825743 h 1678000"/>
              <a:gd name="connsiteX65" fmla="*/ 687875 w 1655541"/>
              <a:gd name="connsiteY65" fmla="*/ 790233 h 1678000"/>
              <a:gd name="connsiteX66" fmla="*/ 678998 w 1655541"/>
              <a:gd name="connsiteY66" fmla="*/ 763600 h 1678000"/>
              <a:gd name="connsiteX67" fmla="*/ 687875 w 1655541"/>
              <a:gd name="connsiteY67" fmla="*/ 621557 h 1678000"/>
              <a:gd name="connsiteX68" fmla="*/ 696753 w 1655541"/>
              <a:gd name="connsiteY68" fmla="*/ 594924 h 1678000"/>
              <a:gd name="connsiteX69" fmla="*/ 723386 w 1655541"/>
              <a:gd name="connsiteY69" fmla="*/ 568291 h 1678000"/>
              <a:gd name="connsiteX70" fmla="*/ 732264 w 1655541"/>
              <a:gd name="connsiteY70" fmla="*/ 541658 h 1678000"/>
              <a:gd name="connsiteX71" fmla="*/ 794407 w 1655541"/>
              <a:gd name="connsiteY71" fmla="*/ 497270 h 1678000"/>
              <a:gd name="connsiteX72" fmla="*/ 821040 w 1655541"/>
              <a:gd name="connsiteY72" fmla="*/ 488392 h 1678000"/>
              <a:gd name="connsiteX73" fmla="*/ 892062 w 1655541"/>
              <a:gd name="connsiteY73" fmla="*/ 461759 h 1678000"/>
              <a:gd name="connsiteX74" fmla="*/ 1069615 w 1655541"/>
              <a:gd name="connsiteY74" fmla="*/ 479514 h 1678000"/>
              <a:gd name="connsiteX75" fmla="*/ 1122881 w 1655541"/>
              <a:gd name="connsiteY75" fmla="*/ 497270 h 1678000"/>
              <a:gd name="connsiteX76" fmla="*/ 1140637 w 1655541"/>
              <a:gd name="connsiteY76" fmla="*/ 515025 h 1678000"/>
              <a:gd name="connsiteX77" fmla="*/ 1193903 w 1655541"/>
              <a:gd name="connsiteY77" fmla="*/ 550536 h 1678000"/>
              <a:gd name="connsiteX78" fmla="*/ 1211658 w 1655541"/>
              <a:gd name="connsiteY78" fmla="*/ 577169 h 1678000"/>
              <a:gd name="connsiteX79" fmla="*/ 1220536 w 1655541"/>
              <a:gd name="connsiteY79" fmla="*/ 603802 h 1678000"/>
              <a:gd name="connsiteX80" fmla="*/ 1256046 w 1655541"/>
              <a:gd name="connsiteY80" fmla="*/ 657068 h 1678000"/>
              <a:gd name="connsiteX81" fmla="*/ 1264924 w 1655541"/>
              <a:gd name="connsiteY81" fmla="*/ 692578 h 1678000"/>
              <a:gd name="connsiteX82" fmla="*/ 1291557 w 1655541"/>
              <a:gd name="connsiteY82" fmla="*/ 701456 h 1678000"/>
              <a:gd name="connsiteX83" fmla="*/ 1398089 w 1655541"/>
              <a:gd name="connsiteY83" fmla="*/ 719211 h 1678000"/>
              <a:gd name="connsiteX84" fmla="*/ 1486866 w 1655541"/>
              <a:gd name="connsiteY84" fmla="*/ 710334 h 1678000"/>
              <a:gd name="connsiteX85" fmla="*/ 1513499 w 1655541"/>
              <a:gd name="connsiteY85" fmla="*/ 621557 h 1678000"/>
              <a:gd name="connsiteX86" fmla="*/ 1504621 w 1655541"/>
              <a:gd name="connsiteY86" fmla="*/ 506147 h 1678000"/>
              <a:gd name="connsiteX87" fmla="*/ 1486866 w 1655541"/>
              <a:gd name="connsiteY87" fmla="*/ 452881 h 1678000"/>
              <a:gd name="connsiteX88" fmla="*/ 1424722 w 1655541"/>
              <a:gd name="connsiteY88" fmla="*/ 381860 h 1678000"/>
              <a:gd name="connsiteX89" fmla="*/ 1415844 w 1655541"/>
              <a:gd name="connsiteY89" fmla="*/ 346349 h 1678000"/>
              <a:gd name="connsiteX90" fmla="*/ 1433600 w 1655541"/>
              <a:gd name="connsiteY90" fmla="*/ 328594 h 1678000"/>
              <a:gd name="connsiteX91" fmla="*/ 1513499 w 1655541"/>
              <a:gd name="connsiteY91" fmla="*/ 319716 h 167800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847674 w 1655541"/>
              <a:gd name="connsiteY10" fmla="*/ 17755 h 1677880"/>
              <a:gd name="connsiteX11" fmla="*/ 687875 w 1655541"/>
              <a:gd name="connsiteY11" fmla="*/ 79899 h 1677880"/>
              <a:gd name="connsiteX12" fmla="*/ 652365 w 1655541"/>
              <a:gd name="connsiteY12" fmla="*/ 97654 h 1677880"/>
              <a:gd name="connsiteX13" fmla="*/ 412668 w 1655541"/>
              <a:gd name="connsiteY13" fmla="*/ 195309 h 1677880"/>
              <a:gd name="connsiteX14" fmla="*/ 181848 w 1655541"/>
              <a:gd name="connsiteY14" fmla="*/ 337352 h 1677880"/>
              <a:gd name="connsiteX15" fmla="*/ 57561 w 1655541"/>
              <a:gd name="connsiteY15" fmla="*/ 568171 h 1677880"/>
              <a:gd name="connsiteX16" fmla="*/ 4295 w 1655541"/>
              <a:gd name="connsiteY16" fmla="*/ 745724 h 1677880"/>
              <a:gd name="connsiteX17" fmla="*/ 4295 w 1655541"/>
              <a:gd name="connsiteY17" fmla="*/ 1056443 h 1677880"/>
              <a:gd name="connsiteX18" fmla="*/ 13173 w 1655541"/>
              <a:gd name="connsiteY18" fmla="*/ 1091953 h 1677880"/>
              <a:gd name="connsiteX19" fmla="*/ 30928 w 1655541"/>
              <a:gd name="connsiteY19" fmla="*/ 1118586 h 1677880"/>
              <a:gd name="connsiteX20" fmla="*/ 66439 w 1655541"/>
              <a:gd name="connsiteY20" fmla="*/ 1180730 h 1677880"/>
              <a:gd name="connsiteX21" fmla="*/ 84194 w 1655541"/>
              <a:gd name="connsiteY21" fmla="*/ 1233996 h 1677880"/>
              <a:gd name="connsiteX22" fmla="*/ 93072 w 1655541"/>
              <a:gd name="connsiteY22" fmla="*/ 1269507 h 1677880"/>
              <a:gd name="connsiteX23" fmla="*/ 119705 w 1655541"/>
              <a:gd name="connsiteY23" fmla="*/ 1313895 h 1677880"/>
              <a:gd name="connsiteX24" fmla="*/ 128582 w 1655541"/>
              <a:gd name="connsiteY24" fmla="*/ 1340528 h 1677880"/>
              <a:gd name="connsiteX25" fmla="*/ 164093 w 1655541"/>
              <a:gd name="connsiteY25" fmla="*/ 1367161 h 1677880"/>
              <a:gd name="connsiteX26" fmla="*/ 172971 w 1655541"/>
              <a:gd name="connsiteY26" fmla="*/ 1393794 h 1677880"/>
              <a:gd name="connsiteX27" fmla="*/ 226237 w 1655541"/>
              <a:gd name="connsiteY27" fmla="*/ 1438183 h 1677880"/>
              <a:gd name="connsiteX28" fmla="*/ 235114 w 1655541"/>
              <a:gd name="connsiteY28" fmla="*/ 1464816 h 1677880"/>
              <a:gd name="connsiteX29" fmla="*/ 252870 w 1655541"/>
              <a:gd name="connsiteY29" fmla="*/ 1482571 h 1677880"/>
              <a:gd name="connsiteX30" fmla="*/ 332769 w 1655541"/>
              <a:gd name="connsiteY30" fmla="*/ 1544715 h 1677880"/>
              <a:gd name="connsiteX31" fmla="*/ 368279 w 1655541"/>
              <a:gd name="connsiteY31" fmla="*/ 1571348 h 1677880"/>
              <a:gd name="connsiteX32" fmla="*/ 394912 w 1655541"/>
              <a:gd name="connsiteY32" fmla="*/ 1597981 h 1677880"/>
              <a:gd name="connsiteX33" fmla="*/ 465934 w 1655541"/>
              <a:gd name="connsiteY33" fmla="*/ 1624614 h 1677880"/>
              <a:gd name="connsiteX34" fmla="*/ 510322 w 1655541"/>
              <a:gd name="connsiteY34" fmla="*/ 1651247 h 1677880"/>
              <a:gd name="connsiteX35" fmla="*/ 545833 w 1655541"/>
              <a:gd name="connsiteY35" fmla="*/ 1660124 h 1677880"/>
              <a:gd name="connsiteX36" fmla="*/ 643487 w 1655541"/>
              <a:gd name="connsiteY36" fmla="*/ 1677880 h 1677880"/>
              <a:gd name="connsiteX37" fmla="*/ 1406967 w 1655541"/>
              <a:gd name="connsiteY37" fmla="*/ 1669002 h 1677880"/>
              <a:gd name="connsiteX38" fmla="*/ 1460233 w 1655541"/>
              <a:gd name="connsiteY38" fmla="*/ 1660124 h 1677880"/>
              <a:gd name="connsiteX39" fmla="*/ 1486866 w 1655541"/>
              <a:gd name="connsiteY39" fmla="*/ 1633491 h 1677880"/>
              <a:gd name="connsiteX40" fmla="*/ 1513499 w 1655541"/>
              <a:gd name="connsiteY40" fmla="*/ 1615736 h 1677880"/>
              <a:gd name="connsiteX41" fmla="*/ 1540132 w 1655541"/>
              <a:gd name="connsiteY41" fmla="*/ 1580225 h 1677880"/>
              <a:gd name="connsiteX42" fmla="*/ 1575642 w 1655541"/>
              <a:gd name="connsiteY42" fmla="*/ 1562470 h 1677880"/>
              <a:gd name="connsiteX43" fmla="*/ 1584520 w 1655541"/>
              <a:gd name="connsiteY43" fmla="*/ 1535837 h 1677880"/>
              <a:gd name="connsiteX44" fmla="*/ 1611153 w 1655541"/>
              <a:gd name="connsiteY44" fmla="*/ 1491449 h 1677880"/>
              <a:gd name="connsiteX45" fmla="*/ 1637786 w 1655541"/>
              <a:gd name="connsiteY45" fmla="*/ 1429305 h 1677880"/>
              <a:gd name="connsiteX46" fmla="*/ 1646664 w 1655541"/>
              <a:gd name="connsiteY46" fmla="*/ 1376039 h 1677880"/>
              <a:gd name="connsiteX47" fmla="*/ 1655541 w 1655541"/>
              <a:gd name="connsiteY47" fmla="*/ 1340528 h 1677880"/>
              <a:gd name="connsiteX48" fmla="*/ 1620031 w 1655541"/>
              <a:gd name="connsiteY48" fmla="*/ 1207363 h 1677880"/>
              <a:gd name="connsiteX49" fmla="*/ 1602275 w 1655541"/>
              <a:gd name="connsiteY49" fmla="*/ 1145219 h 1677880"/>
              <a:gd name="connsiteX50" fmla="*/ 1584520 w 1655541"/>
              <a:gd name="connsiteY50" fmla="*/ 1109709 h 1677880"/>
              <a:gd name="connsiteX51" fmla="*/ 1540132 w 1655541"/>
              <a:gd name="connsiteY51" fmla="*/ 1074198 h 1677880"/>
              <a:gd name="connsiteX52" fmla="*/ 1451355 w 1655541"/>
              <a:gd name="connsiteY52" fmla="*/ 1020932 h 1677880"/>
              <a:gd name="connsiteX53" fmla="*/ 1433600 w 1655541"/>
              <a:gd name="connsiteY53" fmla="*/ 994299 h 1677880"/>
              <a:gd name="connsiteX54" fmla="*/ 1353701 w 1655541"/>
              <a:gd name="connsiteY54" fmla="*/ 967666 h 1677880"/>
              <a:gd name="connsiteX55" fmla="*/ 1335945 w 1655541"/>
              <a:gd name="connsiteY55" fmla="*/ 949911 h 1677880"/>
              <a:gd name="connsiteX56" fmla="*/ 1140637 w 1655541"/>
              <a:gd name="connsiteY56" fmla="*/ 923278 h 1677880"/>
              <a:gd name="connsiteX57" fmla="*/ 1078493 w 1655541"/>
              <a:gd name="connsiteY57" fmla="*/ 914400 h 1677880"/>
              <a:gd name="connsiteX58" fmla="*/ 1042982 w 1655541"/>
              <a:gd name="connsiteY58" fmla="*/ 896645 h 1677880"/>
              <a:gd name="connsiteX59" fmla="*/ 980839 w 1655541"/>
              <a:gd name="connsiteY59" fmla="*/ 887767 h 1677880"/>
              <a:gd name="connsiteX60" fmla="*/ 847674 w 1655541"/>
              <a:gd name="connsiteY60" fmla="*/ 870012 h 1677880"/>
              <a:gd name="connsiteX61" fmla="*/ 821040 w 1655541"/>
              <a:gd name="connsiteY61" fmla="*/ 861134 h 1677880"/>
              <a:gd name="connsiteX62" fmla="*/ 714508 w 1655541"/>
              <a:gd name="connsiteY62" fmla="*/ 843379 h 1677880"/>
              <a:gd name="connsiteX63" fmla="*/ 696753 w 1655541"/>
              <a:gd name="connsiteY63" fmla="*/ 825623 h 1677880"/>
              <a:gd name="connsiteX64" fmla="*/ 687875 w 1655541"/>
              <a:gd name="connsiteY64" fmla="*/ 790113 h 1677880"/>
              <a:gd name="connsiteX65" fmla="*/ 678998 w 1655541"/>
              <a:gd name="connsiteY65" fmla="*/ 763480 h 1677880"/>
              <a:gd name="connsiteX66" fmla="*/ 687875 w 1655541"/>
              <a:gd name="connsiteY66" fmla="*/ 621437 h 1677880"/>
              <a:gd name="connsiteX67" fmla="*/ 696753 w 1655541"/>
              <a:gd name="connsiteY67" fmla="*/ 594804 h 1677880"/>
              <a:gd name="connsiteX68" fmla="*/ 723386 w 1655541"/>
              <a:gd name="connsiteY68" fmla="*/ 568171 h 1677880"/>
              <a:gd name="connsiteX69" fmla="*/ 732264 w 1655541"/>
              <a:gd name="connsiteY69" fmla="*/ 541538 h 1677880"/>
              <a:gd name="connsiteX70" fmla="*/ 794407 w 1655541"/>
              <a:gd name="connsiteY70" fmla="*/ 497150 h 1677880"/>
              <a:gd name="connsiteX71" fmla="*/ 821040 w 1655541"/>
              <a:gd name="connsiteY71" fmla="*/ 488272 h 1677880"/>
              <a:gd name="connsiteX72" fmla="*/ 892062 w 1655541"/>
              <a:gd name="connsiteY72" fmla="*/ 461639 h 1677880"/>
              <a:gd name="connsiteX73" fmla="*/ 1069615 w 1655541"/>
              <a:gd name="connsiteY73" fmla="*/ 479394 h 1677880"/>
              <a:gd name="connsiteX74" fmla="*/ 1122881 w 1655541"/>
              <a:gd name="connsiteY74" fmla="*/ 497150 h 1677880"/>
              <a:gd name="connsiteX75" fmla="*/ 1140637 w 1655541"/>
              <a:gd name="connsiteY75" fmla="*/ 514905 h 1677880"/>
              <a:gd name="connsiteX76" fmla="*/ 1193903 w 1655541"/>
              <a:gd name="connsiteY76" fmla="*/ 550416 h 1677880"/>
              <a:gd name="connsiteX77" fmla="*/ 1211658 w 1655541"/>
              <a:gd name="connsiteY77" fmla="*/ 577049 h 1677880"/>
              <a:gd name="connsiteX78" fmla="*/ 1220536 w 1655541"/>
              <a:gd name="connsiteY78" fmla="*/ 603682 h 1677880"/>
              <a:gd name="connsiteX79" fmla="*/ 1256046 w 1655541"/>
              <a:gd name="connsiteY79" fmla="*/ 656948 h 1677880"/>
              <a:gd name="connsiteX80" fmla="*/ 1264924 w 1655541"/>
              <a:gd name="connsiteY80" fmla="*/ 692458 h 1677880"/>
              <a:gd name="connsiteX81" fmla="*/ 1291557 w 1655541"/>
              <a:gd name="connsiteY81" fmla="*/ 701336 h 1677880"/>
              <a:gd name="connsiteX82" fmla="*/ 1398089 w 1655541"/>
              <a:gd name="connsiteY82" fmla="*/ 719091 h 1677880"/>
              <a:gd name="connsiteX83" fmla="*/ 1486866 w 1655541"/>
              <a:gd name="connsiteY83" fmla="*/ 710214 h 1677880"/>
              <a:gd name="connsiteX84" fmla="*/ 1513499 w 1655541"/>
              <a:gd name="connsiteY84" fmla="*/ 621437 h 1677880"/>
              <a:gd name="connsiteX85" fmla="*/ 1504621 w 1655541"/>
              <a:gd name="connsiteY85" fmla="*/ 506027 h 1677880"/>
              <a:gd name="connsiteX86" fmla="*/ 1486866 w 1655541"/>
              <a:gd name="connsiteY86" fmla="*/ 452761 h 1677880"/>
              <a:gd name="connsiteX87" fmla="*/ 1424722 w 1655541"/>
              <a:gd name="connsiteY87" fmla="*/ 381740 h 1677880"/>
              <a:gd name="connsiteX88" fmla="*/ 1415844 w 1655541"/>
              <a:gd name="connsiteY88" fmla="*/ 346229 h 1677880"/>
              <a:gd name="connsiteX89" fmla="*/ 1433600 w 1655541"/>
              <a:gd name="connsiteY89" fmla="*/ 328474 h 1677880"/>
              <a:gd name="connsiteX90" fmla="*/ 1513499 w 1655541"/>
              <a:gd name="connsiteY9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652365 w 1655541"/>
              <a:gd name="connsiteY11" fmla="*/ 97654 h 1677880"/>
              <a:gd name="connsiteX12" fmla="*/ 412668 w 1655541"/>
              <a:gd name="connsiteY12" fmla="*/ 195309 h 1677880"/>
              <a:gd name="connsiteX13" fmla="*/ 181848 w 1655541"/>
              <a:gd name="connsiteY13" fmla="*/ 337352 h 1677880"/>
              <a:gd name="connsiteX14" fmla="*/ 57561 w 1655541"/>
              <a:gd name="connsiteY14" fmla="*/ 568171 h 1677880"/>
              <a:gd name="connsiteX15" fmla="*/ 4295 w 1655541"/>
              <a:gd name="connsiteY15" fmla="*/ 745724 h 1677880"/>
              <a:gd name="connsiteX16" fmla="*/ 4295 w 1655541"/>
              <a:gd name="connsiteY16" fmla="*/ 1056443 h 1677880"/>
              <a:gd name="connsiteX17" fmla="*/ 13173 w 1655541"/>
              <a:gd name="connsiteY17" fmla="*/ 1091953 h 1677880"/>
              <a:gd name="connsiteX18" fmla="*/ 30928 w 1655541"/>
              <a:gd name="connsiteY18" fmla="*/ 1118586 h 1677880"/>
              <a:gd name="connsiteX19" fmla="*/ 66439 w 1655541"/>
              <a:gd name="connsiteY19" fmla="*/ 1180730 h 1677880"/>
              <a:gd name="connsiteX20" fmla="*/ 84194 w 1655541"/>
              <a:gd name="connsiteY20" fmla="*/ 1233996 h 1677880"/>
              <a:gd name="connsiteX21" fmla="*/ 93072 w 1655541"/>
              <a:gd name="connsiteY21" fmla="*/ 1269507 h 1677880"/>
              <a:gd name="connsiteX22" fmla="*/ 119705 w 1655541"/>
              <a:gd name="connsiteY22" fmla="*/ 1313895 h 1677880"/>
              <a:gd name="connsiteX23" fmla="*/ 128582 w 1655541"/>
              <a:gd name="connsiteY23" fmla="*/ 1340528 h 1677880"/>
              <a:gd name="connsiteX24" fmla="*/ 164093 w 1655541"/>
              <a:gd name="connsiteY24" fmla="*/ 1367161 h 1677880"/>
              <a:gd name="connsiteX25" fmla="*/ 172971 w 1655541"/>
              <a:gd name="connsiteY25" fmla="*/ 1393794 h 1677880"/>
              <a:gd name="connsiteX26" fmla="*/ 226237 w 1655541"/>
              <a:gd name="connsiteY26" fmla="*/ 1438183 h 1677880"/>
              <a:gd name="connsiteX27" fmla="*/ 235114 w 1655541"/>
              <a:gd name="connsiteY27" fmla="*/ 1464816 h 1677880"/>
              <a:gd name="connsiteX28" fmla="*/ 252870 w 1655541"/>
              <a:gd name="connsiteY28" fmla="*/ 1482571 h 1677880"/>
              <a:gd name="connsiteX29" fmla="*/ 332769 w 1655541"/>
              <a:gd name="connsiteY29" fmla="*/ 1544715 h 1677880"/>
              <a:gd name="connsiteX30" fmla="*/ 368279 w 1655541"/>
              <a:gd name="connsiteY30" fmla="*/ 1571348 h 1677880"/>
              <a:gd name="connsiteX31" fmla="*/ 394912 w 1655541"/>
              <a:gd name="connsiteY31" fmla="*/ 1597981 h 1677880"/>
              <a:gd name="connsiteX32" fmla="*/ 465934 w 1655541"/>
              <a:gd name="connsiteY32" fmla="*/ 1624614 h 1677880"/>
              <a:gd name="connsiteX33" fmla="*/ 510322 w 1655541"/>
              <a:gd name="connsiteY33" fmla="*/ 1651247 h 1677880"/>
              <a:gd name="connsiteX34" fmla="*/ 545833 w 1655541"/>
              <a:gd name="connsiteY34" fmla="*/ 1660124 h 1677880"/>
              <a:gd name="connsiteX35" fmla="*/ 643487 w 1655541"/>
              <a:gd name="connsiteY35" fmla="*/ 1677880 h 1677880"/>
              <a:gd name="connsiteX36" fmla="*/ 1406967 w 1655541"/>
              <a:gd name="connsiteY36" fmla="*/ 1669002 h 1677880"/>
              <a:gd name="connsiteX37" fmla="*/ 1460233 w 1655541"/>
              <a:gd name="connsiteY37" fmla="*/ 1660124 h 1677880"/>
              <a:gd name="connsiteX38" fmla="*/ 1486866 w 1655541"/>
              <a:gd name="connsiteY38" fmla="*/ 1633491 h 1677880"/>
              <a:gd name="connsiteX39" fmla="*/ 1513499 w 1655541"/>
              <a:gd name="connsiteY39" fmla="*/ 1615736 h 1677880"/>
              <a:gd name="connsiteX40" fmla="*/ 1540132 w 1655541"/>
              <a:gd name="connsiteY40" fmla="*/ 1580225 h 1677880"/>
              <a:gd name="connsiteX41" fmla="*/ 1575642 w 1655541"/>
              <a:gd name="connsiteY41" fmla="*/ 1562470 h 1677880"/>
              <a:gd name="connsiteX42" fmla="*/ 1584520 w 1655541"/>
              <a:gd name="connsiteY42" fmla="*/ 1535837 h 1677880"/>
              <a:gd name="connsiteX43" fmla="*/ 1611153 w 1655541"/>
              <a:gd name="connsiteY43" fmla="*/ 1491449 h 1677880"/>
              <a:gd name="connsiteX44" fmla="*/ 1637786 w 1655541"/>
              <a:gd name="connsiteY44" fmla="*/ 1429305 h 1677880"/>
              <a:gd name="connsiteX45" fmla="*/ 1646664 w 1655541"/>
              <a:gd name="connsiteY45" fmla="*/ 1376039 h 1677880"/>
              <a:gd name="connsiteX46" fmla="*/ 1655541 w 1655541"/>
              <a:gd name="connsiteY46" fmla="*/ 1340528 h 1677880"/>
              <a:gd name="connsiteX47" fmla="*/ 1620031 w 1655541"/>
              <a:gd name="connsiteY47" fmla="*/ 1207363 h 1677880"/>
              <a:gd name="connsiteX48" fmla="*/ 1602275 w 1655541"/>
              <a:gd name="connsiteY48" fmla="*/ 1145219 h 1677880"/>
              <a:gd name="connsiteX49" fmla="*/ 1584520 w 1655541"/>
              <a:gd name="connsiteY49" fmla="*/ 1109709 h 1677880"/>
              <a:gd name="connsiteX50" fmla="*/ 1540132 w 1655541"/>
              <a:gd name="connsiteY50" fmla="*/ 1074198 h 1677880"/>
              <a:gd name="connsiteX51" fmla="*/ 1451355 w 1655541"/>
              <a:gd name="connsiteY51" fmla="*/ 1020932 h 1677880"/>
              <a:gd name="connsiteX52" fmla="*/ 1433600 w 1655541"/>
              <a:gd name="connsiteY52" fmla="*/ 994299 h 1677880"/>
              <a:gd name="connsiteX53" fmla="*/ 1353701 w 1655541"/>
              <a:gd name="connsiteY53" fmla="*/ 967666 h 1677880"/>
              <a:gd name="connsiteX54" fmla="*/ 1335945 w 1655541"/>
              <a:gd name="connsiteY54" fmla="*/ 949911 h 1677880"/>
              <a:gd name="connsiteX55" fmla="*/ 1140637 w 1655541"/>
              <a:gd name="connsiteY55" fmla="*/ 923278 h 1677880"/>
              <a:gd name="connsiteX56" fmla="*/ 1078493 w 1655541"/>
              <a:gd name="connsiteY56" fmla="*/ 914400 h 1677880"/>
              <a:gd name="connsiteX57" fmla="*/ 1042982 w 1655541"/>
              <a:gd name="connsiteY57" fmla="*/ 896645 h 1677880"/>
              <a:gd name="connsiteX58" fmla="*/ 980839 w 1655541"/>
              <a:gd name="connsiteY58" fmla="*/ 887767 h 1677880"/>
              <a:gd name="connsiteX59" fmla="*/ 847674 w 1655541"/>
              <a:gd name="connsiteY59" fmla="*/ 870012 h 1677880"/>
              <a:gd name="connsiteX60" fmla="*/ 821040 w 1655541"/>
              <a:gd name="connsiteY60" fmla="*/ 861134 h 1677880"/>
              <a:gd name="connsiteX61" fmla="*/ 714508 w 1655541"/>
              <a:gd name="connsiteY61" fmla="*/ 843379 h 1677880"/>
              <a:gd name="connsiteX62" fmla="*/ 696753 w 1655541"/>
              <a:gd name="connsiteY62" fmla="*/ 825623 h 1677880"/>
              <a:gd name="connsiteX63" fmla="*/ 687875 w 1655541"/>
              <a:gd name="connsiteY63" fmla="*/ 790113 h 1677880"/>
              <a:gd name="connsiteX64" fmla="*/ 678998 w 1655541"/>
              <a:gd name="connsiteY64" fmla="*/ 763480 h 1677880"/>
              <a:gd name="connsiteX65" fmla="*/ 687875 w 1655541"/>
              <a:gd name="connsiteY65" fmla="*/ 621437 h 1677880"/>
              <a:gd name="connsiteX66" fmla="*/ 696753 w 1655541"/>
              <a:gd name="connsiteY66" fmla="*/ 594804 h 1677880"/>
              <a:gd name="connsiteX67" fmla="*/ 723386 w 1655541"/>
              <a:gd name="connsiteY67" fmla="*/ 568171 h 1677880"/>
              <a:gd name="connsiteX68" fmla="*/ 732264 w 1655541"/>
              <a:gd name="connsiteY68" fmla="*/ 541538 h 1677880"/>
              <a:gd name="connsiteX69" fmla="*/ 794407 w 1655541"/>
              <a:gd name="connsiteY69" fmla="*/ 497150 h 1677880"/>
              <a:gd name="connsiteX70" fmla="*/ 821040 w 1655541"/>
              <a:gd name="connsiteY70" fmla="*/ 488272 h 1677880"/>
              <a:gd name="connsiteX71" fmla="*/ 892062 w 1655541"/>
              <a:gd name="connsiteY71" fmla="*/ 461639 h 1677880"/>
              <a:gd name="connsiteX72" fmla="*/ 1069615 w 1655541"/>
              <a:gd name="connsiteY72" fmla="*/ 479394 h 1677880"/>
              <a:gd name="connsiteX73" fmla="*/ 1122881 w 1655541"/>
              <a:gd name="connsiteY73" fmla="*/ 497150 h 1677880"/>
              <a:gd name="connsiteX74" fmla="*/ 1140637 w 1655541"/>
              <a:gd name="connsiteY74" fmla="*/ 514905 h 1677880"/>
              <a:gd name="connsiteX75" fmla="*/ 1193903 w 1655541"/>
              <a:gd name="connsiteY75" fmla="*/ 550416 h 1677880"/>
              <a:gd name="connsiteX76" fmla="*/ 1211658 w 1655541"/>
              <a:gd name="connsiteY76" fmla="*/ 577049 h 1677880"/>
              <a:gd name="connsiteX77" fmla="*/ 1220536 w 1655541"/>
              <a:gd name="connsiteY77" fmla="*/ 603682 h 1677880"/>
              <a:gd name="connsiteX78" fmla="*/ 1256046 w 1655541"/>
              <a:gd name="connsiteY78" fmla="*/ 656948 h 1677880"/>
              <a:gd name="connsiteX79" fmla="*/ 1264924 w 1655541"/>
              <a:gd name="connsiteY79" fmla="*/ 692458 h 1677880"/>
              <a:gd name="connsiteX80" fmla="*/ 1291557 w 1655541"/>
              <a:gd name="connsiteY80" fmla="*/ 701336 h 1677880"/>
              <a:gd name="connsiteX81" fmla="*/ 1398089 w 1655541"/>
              <a:gd name="connsiteY81" fmla="*/ 719091 h 1677880"/>
              <a:gd name="connsiteX82" fmla="*/ 1486866 w 1655541"/>
              <a:gd name="connsiteY82" fmla="*/ 710214 h 1677880"/>
              <a:gd name="connsiteX83" fmla="*/ 1513499 w 1655541"/>
              <a:gd name="connsiteY83" fmla="*/ 621437 h 1677880"/>
              <a:gd name="connsiteX84" fmla="*/ 1504621 w 1655541"/>
              <a:gd name="connsiteY84" fmla="*/ 506027 h 1677880"/>
              <a:gd name="connsiteX85" fmla="*/ 1486866 w 1655541"/>
              <a:gd name="connsiteY85" fmla="*/ 452761 h 1677880"/>
              <a:gd name="connsiteX86" fmla="*/ 1424722 w 1655541"/>
              <a:gd name="connsiteY86" fmla="*/ 381740 h 1677880"/>
              <a:gd name="connsiteX87" fmla="*/ 1415844 w 1655541"/>
              <a:gd name="connsiteY87" fmla="*/ 346229 h 1677880"/>
              <a:gd name="connsiteX88" fmla="*/ 1433600 w 1655541"/>
              <a:gd name="connsiteY88" fmla="*/ 328474 h 1677880"/>
              <a:gd name="connsiteX89" fmla="*/ 1513499 w 1655541"/>
              <a:gd name="connsiteY8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23386 w 1655541"/>
              <a:gd name="connsiteY66" fmla="*/ 568171 h 1677880"/>
              <a:gd name="connsiteX67" fmla="*/ 732264 w 1655541"/>
              <a:gd name="connsiteY67" fmla="*/ 541538 h 1677880"/>
              <a:gd name="connsiteX68" fmla="*/ 794407 w 1655541"/>
              <a:gd name="connsiteY68" fmla="*/ 497150 h 1677880"/>
              <a:gd name="connsiteX69" fmla="*/ 821040 w 1655541"/>
              <a:gd name="connsiteY69" fmla="*/ 488272 h 1677880"/>
              <a:gd name="connsiteX70" fmla="*/ 892062 w 1655541"/>
              <a:gd name="connsiteY70" fmla="*/ 461639 h 1677880"/>
              <a:gd name="connsiteX71" fmla="*/ 1069615 w 1655541"/>
              <a:gd name="connsiteY71" fmla="*/ 479394 h 1677880"/>
              <a:gd name="connsiteX72" fmla="*/ 1122881 w 1655541"/>
              <a:gd name="connsiteY72" fmla="*/ 497150 h 1677880"/>
              <a:gd name="connsiteX73" fmla="*/ 1140637 w 1655541"/>
              <a:gd name="connsiteY73" fmla="*/ 514905 h 1677880"/>
              <a:gd name="connsiteX74" fmla="*/ 1193903 w 1655541"/>
              <a:gd name="connsiteY74" fmla="*/ 550416 h 1677880"/>
              <a:gd name="connsiteX75" fmla="*/ 1211658 w 1655541"/>
              <a:gd name="connsiteY75" fmla="*/ 577049 h 1677880"/>
              <a:gd name="connsiteX76" fmla="*/ 1220536 w 1655541"/>
              <a:gd name="connsiteY76" fmla="*/ 603682 h 1677880"/>
              <a:gd name="connsiteX77" fmla="*/ 1256046 w 1655541"/>
              <a:gd name="connsiteY77" fmla="*/ 656948 h 1677880"/>
              <a:gd name="connsiteX78" fmla="*/ 1264924 w 1655541"/>
              <a:gd name="connsiteY78" fmla="*/ 692458 h 1677880"/>
              <a:gd name="connsiteX79" fmla="*/ 1291557 w 1655541"/>
              <a:gd name="connsiteY79" fmla="*/ 701336 h 1677880"/>
              <a:gd name="connsiteX80" fmla="*/ 1398089 w 1655541"/>
              <a:gd name="connsiteY80" fmla="*/ 719091 h 1677880"/>
              <a:gd name="connsiteX81" fmla="*/ 1486866 w 1655541"/>
              <a:gd name="connsiteY81" fmla="*/ 710214 h 1677880"/>
              <a:gd name="connsiteX82" fmla="*/ 1513499 w 1655541"/>
              <a:gd name="connsiteY82" fmla="*/ 621437 h 1677880"/>
              <a:gd name="connsiteX83" fmla="*/ 1504621 w 1655541"/>
              <a:gd name="connsiteY83" fmla="*/ 506027 h 1677880"/>
              <a:gd name="connsiteX84" fmla="*/ 1486866 w 1655541"/>
              <a:gd name="connsiteY84" fmla="*/ 452761 h 1677880"/>
              <a:gd name="connsiteX85" fmla="*/ 1424722 w 1655541"/>
              <a:gd name="connsiteY85" fmla="*/ 381740 h 1677880"/>
              <a:gd name="connsiteX86" fmla="*/ 1415844 w 1655541"/>
              <a:gd name="connsiteY86" fmla="*/ 346229 h 1677880"/>
              <a:gd name="connsiteX87" fmla="*/ 1433600 w 1655541"/>
              <a:gd name="connsiteY87" fmla="*/ 328474 h 1677880"/>
              <a:gd name="connsiteX88" fmla="*/ 1513499 w 1655541"/>
              <a:gd name="connsiteY88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32264 w 1655541"/>
              <a:gd name="connsiteY66" fmla="*/ 541538 h 1677880"/>
              <a:gd name="connsiteX67" fmla="*/ 794407 w 1655541"/>
              <a:gd name="connsiteY67" fmla="*/ 497150 h 1677880"/>
              <a:gd name="connsiteX68" fmla="*/ 821040 w 1655541"/>
              <a:gd name="connsiteY68" fmla="*/ 488272 h 1677880"/>
              <a:gd name="connsiteX69" fmla="*/ 892062 w 1655541"/>
              <a:gd name="connsiteY69" fmla="*/ 461639 h 1677880"/>
              <a:gd name="connsiteX70" fmla="*/ 1069615 w 1655541"/>
              <a:gd name="connsiteY70" fmla="*/ 479394 h 1677880"/>
              <a:gd name="connsiteX71" fmla="*/ 1122881 w 1655541"/>
              <a:gd name="connsiteY71" fmla="*/ 497150 h 1677880"/>
              <a:gd name="connsiteX72" fmla="*/ 1140637 w 1655541"/>
              <a:gd name="connsiteY72" fmla="*/ 514905 h 1677880"/>
              <a:gd name="connsiteX73" fmla="*/ 1193903 w 1655541"/>
              <a:gd name="connsiteY73" fmla="*/ 550416 h 1677880"/>
              <a:gd name="connsiteX74" fmla="*/ 1211658 w 1655541"/>
              <a:gd name="connsiteY74" fmla="*/ 577049 h 1677880"/>
              <a:gd name="connsiteX75" fmla="*/ 1220536 w 1655541"/>
              <a:gd name="connsiteY75" fmla="*/ 603682 h 1677880"/>
              <a:gd name="connsiteX76" fmla="*/ 1256046 w 1655541"/>
              <a:gd name="connsiteY76" fmla="*/ 656948 h 1677880"/>
              <a:gd name="connsiteX77" fmla="*/ 1264924 w 1655541"/>
              <a:gd name="connsiteY77" fmla="*/ 692458 h 1677880"/>
              <a:gd name="connsiteX78" fmla="*/ 1291557 w 1655541"/>
              <a:gd name="connsiteY78" fmla="*/ 701336 h 1677880"/>
              <a:gd name="connsiteX79" fmla="*/ 1398089 w 1655541"/>
              <a:gd name="connsiteY79" fmla="*/ 719091 h 1677880"/>
              <a:gd name="connsiteX80" fmla="*/ 1486866 w 1655541"/>
              <a:gd name="connsiteY80" fmla="*/ 710214 h 1677880"/>
              <a:gd name="connsiteX81" fmla="*/ 1513499 w 1655541"/>
              <a:gd name="connsiteY81" fmla="*/ 621437 h 1677880"/>
              <a:gd name="connsiteX82" fmla="*/ 1504621 w 1655541"/>
              <a:gd name="connsiteY82" fmla="*/ 506027 h 1677880"/>
              <a:gd name="connsiteX83" fmla="*/ 1486866 w 1655541"/>
              <a:gd name="connsiteY83" fmla="*/ 452761 h 1677880"/>
              <a:gd name="connsiteX84" fmla="*/ 1424722 w 1655541"/>
              <a:gd name="connsiteY84" fmla="*/ 381740 h 1677880"/>
              <a:gd name="connsiteX85" fmla="*/ 1415844 w 1655541"/>
              <a:gd name="connsiteY85" fmla="*/ 346229 h 1677880"/>
              <a:gd name="connsiteX86" fmla="*/ 1433600 w 1655541"/>
              <a:gd name="connsiteY86" fmla="*/ 328474 h 1677880"/>
              <a:gd name="connsiteX87" fmla="*/ 1513499 w 1655541"/>
              <a:gd name="connsiteY87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78999 w 1655541"/>
              <a:gd name="connsiteY64" fmla="*/ 630315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9 w 1655541"/>
              <a:gd name="connsiteY63" fmla="*/ 630315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78999 w 1655541"/>
              <a:gd name="connsiteY62" fmla="*/ 630315 h 1677880"/>
              <a:gd name="connsiteX63" fmla="*/ 732264 w 1655541"/>
              <a:gd name="connsiteY63" fmla="*/ 541538 h 1677880"/>
              <a:gd name="connsiteX64" fmla="*/ 794407 w 1655541"/>
              <a:gd name="connsiteY64" fmla="*/ 497150 h 1677880"/>
              <a:gd name="connsiteX65" fmla="*/ 821040 w 1655541"/>
              <a:gd name="connsiteY65" fmla="*/ 488272 h 1677880"/>
              <a:gd name="connsiteX66" fmla="*/ 892062 w 1655541"/>
              <a:gd name="connsiteY66" fmla="*/ 461639 h 1677880"/>
              <a:gd name="connsiteX67" fmla="*/ 1069615 w 1655541"/>
              <a:gd name="connsiteY67" fmla="*/ 479394 h 1677880"/>
              <a:gd name="connsiteX68" fmla="*/ 1122881 w 1655541"/>
              <a:gd name="connsiteY68" fmla="*/ 497150 h 1677880"/>
              <a:gd name="connsiteX69" fmla="*/ 1140637 w 1655541"/>
              <a:gd name="connsiteY69" fmla="*/ 514905 h 1677880"/>
              <a:gd name="connsiteX70" fmla="*/ 1193903 w 1655541"/>
              <a:gd name="connsiteY70" fmla="*/ 550416 h 1677880"/>
              <a:gd name="connsiteX71" fmla="*/ 1211658 w 1655541"/>
              <a:gd name="connsiteY71" fmla="*/ 577049 h 1677880"/>
              <a:gd name="connsiteX72" fmla="*/ 1220536 w 1655541"/>
              <a:gd name="connsiteY72" fmla="*/ 603682 h 1677880"/>
              <a:gd name="connsiteX73" fmla="*/ 1256046 w 1655541"/>
              <a:gd name="connsiteY73" fmla="*/ 656948 h 1677880"/>
              <a:gd name="connsiteX74" fmla="*/ 1264924 w 1655541"/>
              <a:gd name="connsiteY74" fmla="*/ 692458 h 1677880"/>
              <a:gd name="connsiteX75" fmla="*/ 1291557 w 1655541"/>
              <a:gd name="connsiteY75" fmla="*/ 701336 h 1677880"/>
              <a:gd name="connsiteX76" fmla="*/ 1398089 w 1655541"/>
              <a:gd name="connsiteY76" fmla="*/ 719091 h 1677880"/>
              <a:gd name="connsiteX77" fmla="*/ 1486866 w 1655541"/>
              <a:gd name="connsiteY77" fmla="*/ 710214 h 1677880"/>
              <a:gd name="connsiteX78" fmla="*/ 1513499 w 1655541"/>
              <a:gd name="connsiteY78" fmla="*/ 621437 h 1677880"/>
              <a:gd name="connsiteX79" fmla="*/ 1504621 w 1655541"/>
              <a:gd name="connsiteY79" fmla="*/ 506027 h 1677880"/>
              <a:gd name="connsiteX80" fmla="*/ 1486866 w 1655541"/>
              <a:gd name="connsiteY80" fmla="*/ 452761 h 1677880"/>
              <a:gd name="connsiteX81" fmla="*/ 1424722 w 1655541"/>
              <a:gd name="connsiteY81" fmla="*/ 381740 h 1677880"/>
              <a:gd name="connsiteX82" fmla="*/ 1415844 w 1655541"/>
              <a:gd name="connsiteY82" fmla="*/ 346229 h 1677880"/>
              <a:gd name="connsiteX83" fmla="*/ 1433600 w 1655541"/>
              <a:gd name="connsiteY83" fmla="*/ 328474 h 1677880"/>
              <a:gd name="connsiteX84" fmla="*/ 1513499 w 1655541"/>
              <a:gd name="connsiteY84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78999 w 1655541"/>
              <a:gd name="connsiteY61" fmla="*/ 630315 h 1677880"/>
              <a:gd name="connsiteX62" fmla="*/ 732264 w 1655541"/>
              <a:gd name="connsiteY62" fmla="*/ 541538 h 1677880"/>
              <a:gd name="connsiteX63" fmla="*/ 794407 w 1655541"/>
              <a:gd name="connsiteY63" fmla="*/ 497150 h 1677880"/>
              <a:gd name="connsiteX64" fmla="*/ 821040 w 1655541"/>
              <a:gd name="connsiteY64" fmla="*/ 488272 h 1677880"/>
              <a:gd name="connsiteX65" fmla="*/ 892062 w 1655541"/>
              <a:gd name="connsiteY65" fmla="*/ 461639 h 1677880"/>
              <a:gd name="connsiteX66" fmla="*/ 1069615 w 1655541"/>
              <a:gd name="connsiteY66" fmla="*/ 479394 h 1677880"/>
              <a:gd name="connsiteX67" fmla="*/ 1122881 w 1655541"/>
              <a:gd name="connsiteY67" fmla="*/ 497150 h 1677880"/>
              <a:gd name="connsiteX68" fmla="*/ 1140637 w 1655541"/>
              <a:gd name="connsiteY68" fmla="*/ 514905 h 1677880"/>
              <a:gd name="connsiteX69" fmla="*/ 1193903 w 1655541"/>
              <a:gd name="connsiteY69" fmla="*/ 550416 h 1677880"/>
              <a:gd name="connsiteX70" fmla="*/ 1211658 w 1655541"/>
              <a:gd name="connsiteY70" fmla="*/ 577049 h 1677880"/>
              <a:gd name="connsiteX71" fmla="*/ 1220536 w 1655541"/>
              <a:gd name="connsiteY71" fmla="*/ 603682 h 1677880"/>
              <a:gd name="connsiteX72" fmla="*/ 1256046 w 1655541"/>
              <a:gd name="connsiteY72" fmla="*/ 656948 h 1677880"/>
              <a:gd name="connsiteX73" fmla="*/ 1264924 w 1655541"/>
              <a:gd name="connsiteY73" fmla="*/ 692458 h 1677880"/>
              <a:gd name="connsiteX74" fmla="*/ 1291557 w 1655541"/>
              <a:gd name="connsiteY74" fmla="*/ 701336 h 1677880"/>
              <a:gd name="connsiteX75" fmla="*/ 1398089 w 1655541"/>
              <a:gd name="connsiteY75" fmla="*/ 719091 h 1677880"/>
              <a:gd name="connsiteX76" fmla="*/ 1486866 w 1655541"/>
              <a:gd name="connsiteY76" fmla="*/ 710214 h 1677880"/>
              <a:gd name="connsiteX77" fmla="*/ 1513499 w 1655541"/>
              <a:gd name="connsiteY77" fmla="*/ 621437 h 1677880"/>
              <a:gd name="connsiteX78" fmla="*/ 1504621 w 1655541"/>
              <a:gd name="connsiteY78" fmla="*/ 506027 h 1677880"/>
              <a:gd name="connsiteX79" fmla="*/ 1486866 w 1655541"/>
              <a:gd name="connsiteY79" fmla="*/ 452761 h 1677880"/>
              <a:gd name="connsiteX80" fmla="*/ 1424722 w 1655541"/>
              <a:gd name="connsiteY80" fmla="*/ 381740 h 1677880"/>
              <a:gd name="connsiteX81" fmla="*/ 1415844 w 1655541"/>
              <a:gd name="connsiteY81" fmla="*/ 346229 h 1677880"/>
              <a:gd name="connsiteX82" fmla="*/ 1433600 w 1655541"/>
              <a:gd name="connsiteY82" fmla="*/ 328474 h 1677880"/>
              <a:gd name="connsiteX83" fmla="*/ 1513499 w 1655541"/>
              <a:gd name="connsiteY83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678999 w 1655541"/>
              <a:gd name="connsiteY60" fmla="*/ 630315 h 1677880"/>
              <a:gd name="connsiteX61" fmla="*/ 732264 w 1655541"/>
              <a:gd name="connsiteY61" fmla="*/ 541538 h 1677880"/>
              <a:gd name="connsiteX62" fmla="*/ 794407 w 1655541"/>
              <a:gd name="connsiteY62" fmla="*/ 497150 h 1677880"/>
              <a:gd name="connsiteX63" fmla="*/ 821040 w 1655541"/>
              <a:gd name="connsiteY63" fmla="*/ 488272 h 1677880"/>
              <a:gd name="connsiteX64" fmla="*/ 892062 w 1655541"/>
              <a:gd name="connsiteY64" fmla="*/ 461639 h 1677880"/>
              <a:gd name="connsiteX65" fmla="*/ 1069615 w 1655541"/>
              <a:gd name="connsiteY65" fmla="*/ 479394 h 1677880"/>
              <a:gd name="connsiteX66" fmla="*/ 1122881 w 1655541"/>
              <a:gd name="connsiteY66" fmla="*/ 497150 h 1677880"/>
              <a:gd name="connsiteX67" fmla="*/ 1140637 w 1655541"/>
              <a:gd name="connsiteY67" fmla="*/ 514905 h 1677880"/>
              <a:gd name="connsiteX68" fmla="*/ 1193903 w 1655541"/>
              <a:gd name="connsiteY68" fmla="*/ 550416 h 1677880"/>
              <a:gd name="connsiteX69" fmla="*/ 1211658 w 1655541"/>
              <a:gd name="connsiteY69" fmla="*/ 577049 h 1677880"/>
              <a:gd name="connsiteX70" fmla="*/ 1220536 w 1655541"/>
              <a:gd name="connsiteY70" fmla="*/ 603682 h 1677880"/>
              <a:gd name="connsiteX71" fmla="*/ 1256046 w 1655541"/>
              <a:gd name="connsiteY71" fmla="*/ 656948 h 1677880"/>
              <a:gd name="connsiteX72" fmla="*/ 1264924 w 1655541"/>
              <a:gd name="connsiteY72" fmla="*/ 692458 h 1677880"/>
              <a:gd name="connsiteX73" fmla="*/ 1291557 w 1655541"/>
              <a:gd name="connsiteY73" fmla="*/ 701336 h 1677880"/>
              <a:gd name="connsiteX74" fmla="*/ 1398089 w 1655541"/>
              <a:gd name="connsiteY74" fmla="*/ 719091 h 1677880"/>
              <a:gd name="connsiteX75" fmla="*/ 1486866 w 1655541"/>
              <a:gd name="connsiteY75" fmla="*/ 710214 h 1677880"/>
              <a:gd name="connsiteX76" fmla="*/ 1513499 w 1655541"/>
              <a:gd name="connsiteY76" fmla="*/ 621437 h 1677880"/>
              <a:gd name="connsiteX77" fmla="*/ 1504621 w 1655541"/>
              <a:gd name="connsiteY77" fmla="*/ 506027 h 1677880"/>
              <a:gd name="connsiteX78" fmla="*/ 1486866 w 1655541"/>
              <a:gd name="connsiteY78" fmla="*/ 452761 h 1677880"/>
              <a:gd name="connsiteX79" fmla="*/ 1424722 w 1655541"/>
              <a:gd name="connsiteY79" fmla="*/ 381740 h 1677880"/>
              <a:gd name="connsiteX80" fmla="*/ 1415844 w 1655541"/>
              <a:gd name="connsiteY80" fmla="*/ 346229 h 1677880"/>
              <a:gd name="connsiteX81" fmla="*/ 1433600 w 1655541"/>
              <a:gd name="connsiteY81" fmla="*/ 328474 h 1677880"/>
              <a:gd name="connsiteX82" fmla="*/ 1513499 w 1655541"/>
              <a:gd name="connsiteY82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64093 w 1655541"/>
              <a:gd name="connsiteY22" fmla="*/ 1367161 h 1677880"/>
              <a:gd name="connsiteX23" fmla="*/ 172971 w 1655541"/>
              <a:gd name="connsiteY23" fmla="*/ 1393794 h 1677880"/>
              <a:gd name="connsiteX24" fmla="*/ 226237 w 1655541"/>
              <a:gd name="connsiteY24" fmla="*/ 1438183 h 1677880"/>
              <a:gd name="connsiteX25" fmla="*/ 235114 w 1655541"/>
              <a:gd name="connsiteY25" fmla="*/ 1464816 h 1677880"/>
              <a:gd name="connsiteX26" fmla="*/ 252870 w 1655541"/>
              <a:gd name="connsiteY26" fmla="*/ 1482571 h 1677880"/>
              <a:gd name="connsiteX27" fmla="*/ 332769 w 1655541"/>
              <a:gd name="connsiteY27" fmla="*/ 1544715 h 1677880"/>
              <a:gd name="connsiteX28" fmla="*/ 368279 w 1655541"/>
              <a:gd name="connsiteY28" fmla="*/ 1571348 h 1677880"/>
              <a:gd name="connsiteX29" fmla="*/ 394912 w 1655541"/>
              <a:gd name="connsiteY29" fmla="*/ 1597981 h 1677880"/>
              <a:gd name="connsiteX30" fmla="*/ 465934 w 1655541"/>
              <a:gd name="connsiteY30" fmla="*/ 1624614 h 1677880"/>
              <a:gd name="connsiteX31" fmla="*/ 510322 w 1655541"/>
              <a:gd name="connsiteY31" fmla="*/ 1651247 h 1677880"/>
              <a:gd name="connsiteX32" fmla="*/ 545833 w 1655541"/>
              <a:gd name="connsiteY32" fmla="*/ 1660124 h 1677880"/>
              <a:gd name="connsiteX33" fmla="*/ 643487 w 1655541"/>
              <a:gd name="connsiteY33" fmla="*/ 1677880 h 1677880"/>
              <a:gd name="connsiteX34" fmla="*/ 1406967 w 1655541"/>
              <a:gd name="connsiteY34" fmla="*/ 1669002 h 1677880"/>
              <a:gd name="connsiteX35" fmla="*/ 1460233 w 1655541"/>
              <a:gd name="connsiteY35" fmla="*/ 1660124 h 1677880"/>
              <a:gd name="connsiteX36" fmla="*/ 1486866 w 1655541"/>
              <a:gd name="connsiteY36" fmla="*/ 1633491 h 1677880"/>
              <a:gd name="connsiteX37" fmla="*/ 1513499 w 1655541"/>
              <a:gd name="connsiteY37" fmla="*/ 1615736 h 1677880"/>
              <a:gd name="connsiteX38" fmla="*/ 1540132 w 1655541"/>
              <a:gd name="connsiteY38" fmla="*/ 1580225 h 1677880"/>
              <a:gd name="connsiteX39" fmla="*/ 1575642 w 1655541"/>
              <a:gd name="connsiteY39" fmla="*/ 1562470 h 1677880"/>
              <a:gd name="connsiteX40" fmla="*/ 1584520 w 1655541"/>
              <a:gd name="connsiteY40" fmla="*/ 1535837 h 1677880"/>
              <a:gd name="connsiteX41" fmla="*/ 1611153 w 1655541"/>
              <a:gd name="connsiteY41" fmla="*/ 1491449 h 1677880"/>
              <a:gd name="connsiteX42" fmla="*/ 1637786 w 1655541"/>
              <a:gd name="connsiteY42" fmla="*/ 1429305 h 1677880"/>
              <a:gd name="connsiteX43" fmla="*/ 1646664 w 1655541"/>
              <a:gd name="connsiteY43" fmla="*/ 1376039 h 1677880"/>
              <a:gd name="connsiteX44" fmla="*/ 1655541 w 1655541"/>
              <a:gd name="connsiteY44" fmla="*/ 1340528 h 1677880"/>
              <a:gd name="connsiteX45" fmla="*/ 1620031 w 1655541"/>
              <a:gd name="connsiteY45" fmla="*/ 1207363 h 1677880"/>
              <a:gd name="connsiteX46" fmla="*/ 1602275 w 1655541"/>
              <a:gd name="connsiteY46" fmla="*/ 1145219 h 1677880"/>
              <a:gd name="connsiteX47" fmla="*/ 1584520 w 1655541"/>
              <a:gd name="connsiteY47" fmla="*/ 1109709 h 1677880"/>
              <a:gd name="connsiteX48" fmla="*/ 1540132 w 1655541"/>
              <a:gd name="connsiteY48" fmla="*/ 1074198 h 1677880"/>
              <a:gd name="connsiteX49" fmla="*/ 1451355 w 1655541"/>
              <a:gd name="connsiteY49" fmla="*/ 1020932 h 1677880"/>
              <a:gd name="connsiteX50" fmla="*/ 1433600 w 1655541"/>
              <a:gd name="connsiteY50" fmla="*/ 994299 h 1677880"/>
              <a:gd name="connsiteX51" fmla="*/ 1353701 w 1655541"/>
              <a:gd name="connsiteY51" fmla="*/ 967666 h 1677880"/>
              <a:gd name="connsiteX52" fmla="*/ 1335945 w 1655541"/>
              <a:gd name="connsiteY52" fmla="*/ 949911 h 1677880"/>
              <a:gd name="connsiteX53" fmla="*/ 1140637 w 1655541"/>
              <a:gd name="connsiteY53" fmla="*/ 923278 h 1677880"/>
              <a:gd name="connsiteX54" fmla="*/ 1078493 w 1655541"/>
              <a:gd name="connsiteY54" fmla="*/ 914400 h 1677880"/>
              <a:gd name="connsiteX55" fmla="*/ 1042982 w 1655541"/>
              <a:gd name="connsiteY55" fmla="*/ 896645 h 1677880"/>
              <a:gd name="connsiteX56" fmla="*/ 980839 w 1655541"/>
              <a:gd name="connsiteY56" fmla="*/ 887767 h 1677880"/>
              <a:gd name="connsiteX57" fmla="*/ 847674 w 1655541"/>
              <a:gd name="connsiteY57" fmla="*/ 870012 h 1677880"/>
              <a:gd name="connsiteX58" fmla="*/ 821040 w 1655541"/>
              <a:gd name="connsiteY58" fmla="*/ 861134 h 1677880"/>
              <a:gd name="connsiteX59" fmla="*/ 678999 w 1655541"/>
              <a:gd name="connsiteY59" fmla="*/ 630315 h 1677880"/>
              <a:gd name="connsiteX60" fmla="*/ 732264 w 1655541"/>
              <a:gd name="connsiteY60" fmla="*/ 541538 h 1677880"/>
              <a:gd name="connsiteX61" fmla="*/ 794407 w 1655541"/>
              <a:gd name="connsiteY61" fmla="*/ 497150 h 1677880"/>
              <a:gd name="connsiteX62" fmla="*/ 821040 w 1655541"/>
              <a:gd name="connsiteY62" fmla="*/ 488272 h 1677880"/>
              <a:gd name="connsiteX63" fmla="*/ 892062 w 1655541"/>
              <a:gd name="connsiteY63" fmla="*/ 461639 h 1677880"/>
              <a:gd name="connsiteX64" fmla="*/ 1069615 w 1655541"/>
              <a:gd name="connsiteY64" fmla="*/ 479394 h 1677880"/>
              <a:gd name="connsiteX65" fmla="*/ 1122881 w 1655541"/>
              <a:gd name="connsiteY65" fmla="*/ 497150 h 1677880"/>
              <a:gd name="connsiteX66" fmla="*/ 1140637 w 1655541"/>
              <a:gd name="connsiteY66" fmla="*/ 514905 h 1677880"/>
              <a:gd name="connsiteX67" fmla="*/ 1193903 w 1655541"/>
              <a:gd name="connsiteY67" fmla="*/ 550416 h 1677880"/>
              <a:gd name="connsiteX68" fmla="*/ 1211658 w 1655541"/>
              <a:gd name="connsiteY68" fmla="*/ 577049 h 1677880"/>
              <a:gd name="connsiteX69" fmla="*/ 1220536 w 1655541"/>
              <a:gd name="connsiteY69" fmla="*/ 603682 h 1677880"/>
              <a:gd name="connsiteX70" fmla="*/ 1256046 w 1655541"/>
              <a:gd name="connsiteY70" fmla="*/ 656948 h 1677880"/>
              <a:gd name="connsiteX71" fmla="*/ 1264924 w 1655541"/>
              <a:gd name="connsiteY71" fmla="*/ 692458 h 1677880"/>
              <a:gd name="connsiteX72" fmla="*/ 1291557 w 1655541"/>
              <a:gd name="connsiteY72" fmla="*/ 701336 h 1677880"/>
              <a:gd name="connsiteX73" fmla="*/ 1398089 w 1655541"/>
              <a:gd name="connsiteY73" fmla="*/ 719091 h 1677880"/>
              <a:gd name="connsiteX74" fmla="*/ 1486866 w 1655541"/>
              <a:gd name="connsiteY74" fmla="*/ 710214 h 1677880"/>
              <a:gd name="connsiteX75" fmla="*/ 1513499 w 1655541"/>
              <a:gd name="connsiteY75" fmla="*/ 621437 h 1677880"/>
              <a:gd name="connsiteX76" fmla="*/ 1504621 w 1655541"/>
              <a:gd name="connsiteY76" fmla="*/ 506027 h 1677880"/>
              <a:gd name="connsiteX77" fmla="*/ 1486866 w 1655541"/>
              <a:gd name="connsiteY77" fmla="*/ 452761 h 1677880"/>
              <a:gd name="connsiteX78" fmla="*/ 1424722 w 1655541"/>
              <a:gd name="connsiteY78" fmla="*/ 381740 h 1677880"/>
              <a:gd name="connsiteX79" fmla="*/ 1415844 w 1655541"/>
              <a:gd name="connsiteY79" fmla="*/ 346229 h 1677880"/>
              <a:gd name="connsiteX80" fmla="*/ 1433600 w 1655541"/>
              <a:gd name="connsiteY80" fmla="*/ 328474 h 1677880"/>
              <a:gd name="connsiteX81" fmla="*/ 1513499 w 1655541"/>
              <a:gd name="connsiteY81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64093 w 1655541"/>
              <a:gd name="connsiteY21" fmla="*/ 1367161 h 1677880"/>
              <a:gd name="connsiteX22" fmla="*/ 172971 w 1655541"/>
              <a:gd name="connsiteY22" fmla="*/ 1393794 h 1677880"/>
              <a:gd name="connsiteX23" fmla="*/ 226237 w 1655541"/>
              <a:gd name="connsiteY23" fmla="*/ 1438183 h 1677880"/>
              <a:gd name="connsiteX24" fmla="*/ 235114 w 1655541"/>
              <a:gd name="connsiteY24" fmla="*/ 1464816 h 1677880"/>
              <a:gd name="connsiteX25" fmla="*/ 252870 w 1655541"/>
              <a:gd name="connsiteY25" fmla="*/ 1482571 h 1677880"/>
              <a:gd name="connsiteX26" fmla="*/ 332769 w 1655541"/>
              <a:gd name="connsiteY26" fmla="*/ 1544715 h 1677880"/>
              <a:gd name="connsiteX27" fmla="*/ 368279 w 1655541"/>
              <a:gd name="connsiteY27" fmla="*/ 1571348 h 1677880"/>
              <a:gd name="connsiteX28" fmla="*/ 394912 w 1655541"/>
              <a:gd name="connsiteY28" fmla="*/ 1597981 h 1677880"/>
              <a:gd name="connsiteX29" fmla="*/ 465934 w 1655541"/>
              <a:gd name="connsiteY29" fmla="*/ 1624614 h 1677880"/>
              <a:gd name="connsiteX30" fmla="*/ 510322 w 1655541"/>
              <a:gd name="connsiteY30" fmla="*/ 1651247 h 1677880"/>
              <a:gd name="connsiteX31" fmla="*/ 545833 w 1655541"/>
              <a:gd name="connsiteY31" fmla="*/ 1660124 h 1677880"/>
              <a:gd name="connsiteX32" fmla="*/ 643487 w 1655541"/>
              <a:gd name="connsiteY32" fmla="*/ 1677880 h 1677880"/>
              <a:gd name="connsiteX33" fmla="*/ 1406967 w 1655541"/>
              <a:gd name="connsiteY33" fmla="*/ 1669002 h 1677880"/>
              <a:gd name="connsiteX34" fmla="*/ 1460233 w 1655541"/>
              <a:gd name="connsiteY34" fmla="*/ 1660124 h 1677880"/>
              <a:gd name="connsiteX35" fmla="*/ 1486866 w 1655541"/>
              <a:gd name="connsiteY35" fmla="*/ 1633491 h 1677880"/>
              <a:gd name="connsiteX36" fmla="*/ 1513499 w 1655541"/>
              <a:gd name="connsiteY36" fmla="*/ 1615736 h 1677880"/>
              <a:gd name="connsiteX37" fmla="*/ 1540132 w 1655541"/>
              <a:gd name="connsiteY37" fmla="*/ 1580225 h 1677880"/>
              <a:gd name="connsiteX38" fmla="*/ 1575642 w 1655541"/>
              <a:gd name="connsiteY38" fmla="*/ 1562470 h 1677880"/>
              <a:gd name="connsiteX39" fmla="*/ 1584520 w 1655541"/>
              <a:gd name="connsiteY39" fmla="*/ 1535837 h 1677880"/>
              <a:gd name="connsiteX40" fmla="*/ 1611153 w 1655541"/>
              <a:gd name="connsiteY40" fmla="*/ 1491449 h 1677880"/>
              <a:gd name="connsiteX41" fmla="*/ 1637786 w 1655541"/>
              <a:gd name="connsiteY41" fmla="*/ 1429305 h 1677880"/>
              <a:gd name="connsiteX42" fmla="*/ 1646664 w 1655541"/>
              <a:gd name="connsiteY42" fmla="*/ 1376039 h 1677880"/>
              <a:gd name="connsiteX43" fmla="*/ 1655541 w 1655541"/>
              <a:gd name="connsiteY43" fmla="*/ 1340528 h 1677880"/>
              <a:gd name="connsiteX44" fmla="*/ 1620031 w 1655541"/>
              <a:gd name="connsiteY44" fmla="*/ 1207363 h 1677880"/>
              <a:gd name="connsiteX45" fmla="*/ 1602275 w 1655541"/>
              <a:gd name="connsiteY45" fmla="*/ 1145219 h 1677880"/>
              <a:gd name="connsiteX46" fmla="*/ 1584520 w 1655541"/>
              <a:gd name="connsiteY46" fmla="*/ 1109709 h 1677880"/>
              <a:gd name="connsiteX47" fmla="*/ 1540132 w 1655541"/>
              <a:gd name="connsiteY47" fmla="*/ 1074198 h 1677880"/>
              <a:gd name="connsiteX48" fmla="*/ 1451355 w 1655541"/>
              <a:gd name="connsiteY48" fmla="*/ 1020932 h 1677880"/>
              <a:gd name="connsiteX49" fmla="*/ 1433600 w 1655541"/>
              <a:gd name="connsiteY49" fmla="*/ 994299 h 1677880"/>
              <a:gd name="connsiteX50" fmla="*/ 1353701 w 1655541"/>
              <a:gd name="connsiteY50" fmla="*/ 967666 h 1677880"/>
              <a:gd name="connsiteX51" fmla="*/ 1335945 w 1655541"/>
              <a:gd name="connsiteY51" fmla="*/ 949911 h 1677880"/>
              <a:gd name="connsiteX52" fmla="*/ 1140637 w 1655541"/>
              <a:gd name="connsiteY52" fmla="*/ 923278 h 1677880"/>
              <a:gd name="connsiteX53" fmla="*/ 1078493 w 1655541"/>
              <a:gd name="connsiteY53" fmla="*/ 914400 h 1677880"/>
              <a:gd name="connsiteX54" fmla="*/ 1042982 w 1655541"/>
              <a:gd name="connsiteY54" fmla="*/ 896645 h 1677880"/>
              <a:gd name="connsiteX55" fmla="*/ 980839 w 1655541"/>
              <a:gd name="connsiteY55" fmla="*/ 887767 h 1677880"/>
              <a:gd name="connsiteX56" fmla="*/ 847674 w 1655541"/>
              <a:gd name="connsiteY56" fmla="*/ 870012 h 1677880"/>
              <a:gd name="connsiteX57" fmla="*/ 821040 w 1655541"/>
              <a:gd name="connsiteY57" fmla="*/ 861134 h 1677880"/>
              <a:gd name="connsiteX58" fmla="*/ 678999 w 1655541"/>
              <a:gd name="connsiteY58" fmla="*/ 630315 h 1677880"/>
              <a:gd name="connsiteX59" fmla="*/ 732264 w 1655541"/>
              <a:gd name="connsiteY59" fmla="*/ 541538 h 1677880"/>
              <a:gd name="connsiteX60" fmla="*/ 794407 w 1655541"/>
              <a:gd name="connsiteY60" fmla="*/ 497150 h 1677880"/>
              <a:gd name="connsiteX61" fmla="*/ 821040 w 1655541"/>
              <a:gd name="connsiteY61" fmla="*/ 488272 h 1677880"/>
              <a:gd name="connsiteX62" fmla="*/ 892062 w 1655541"/>
              <a:gd name="connsiteY62" fmla="*/ 461639 h 1677880"/>
              <a:gd name="connsiteX63" fmla="*/ 1069615 w 1655541"/>
              <a:gd name="connsiteY63" fmla="*/ 479394 h 1677880"/>
              <a:gd name="connsiteX64" fmla="*/ 1122881 w 1655541"/>
              <a:gd name="connsiteY64" fmla="*/ 497150 h 1677880"/>
              <a:gd name="connsiteX65" fmla="*/ 1140637 w 1655541"/>
              <a:gd name="connsiteY65" fmla="*/ 514905 h 1677880"/>
              <a:gd name="connsiteX66" fmla="*/ 1193903 w 1655541"/>
              <a:gd name="connsiteY66" fmla="*/ 550416 h 1677880"/>
              <a:gd name="connsiteX67" fmla="*/ 1211658 w 1655541"/>
              <a:gd name="connsiteY67" fmla="*/ 577049 h 1677880"/>
              <a:gd name="connsiteX68" fmla="*/ 1220536 w 1655541"/>
              <a:gd name="connsiteY68" fmla="*/ 603682 h 1677880"/>
              <a:gd name="connsiteX69" fmla="*/ 1256046 w 1655541"/>
              <a:gd name="connsiteY69" fmla="*/ 656948 h 1677880"/>
              <a:gd name="connsiteX70" fmla="*/ 1264924 w 1655541"/>
              <a:gd name="connsiteY70" fmla="*/ 692458 h 1677880"/>
              <a:gd name="connsiteX71" fmla="*/ 1291557 w 1655541"/>
              <a:gd name="connsiteY71" fmla="*/ 701336 h 1677880"/>
              <a:gd name="connsiteX72" fmla="*/ 1398089 w 1655541"/>
              <a:gd name="connsiteY72" fmla="*/ 719091 h 1677880"/>
              <a:gd name="connsiteX73" fmla="*/ 1486866 w 1655541"/>
              <a:gd name="connsiteY73" fmla="*/ 710214 h 1677880"/>
              <a:gd name="connsiteX74" fmla="*/ 1513499 w 1655541"/>
              <a:gd name="connsiteY74" fmla="*/ 621437 h 1677880"/>
              <a:gd name="connsiteX75" fmla="*/ 1504621 w 1655541"/>
              <a:gd name="connsiteY75" fmla="*/ 506027 h 1677880"/>
              <a:gd name="connsiteX76" fmla="*/ 1486866 w 1655541"/>
              <a:gd name="connsiteY76" fmla="*/ 452761 h 1677880"/>
              <a:gd name="connsiteX77" fmla="*/ 1424722 w 1655541"/>
              <a:gd name="connsiteY77" fmla="*/ 381740 h 1677880"/>
              <a:gd name="connsiteX78" fmla="*/ 1415844 w 1655541"/>
              <a:gd name="connsiteY78" fmla="*/ 346229 h 1677880"/>
              <a:gd name="connsiteX79" fmla="*/ 1433600 w 1655541"/>
              <a:gd name="connsiteY79" fmla="*/ 328474 h 1677880"/>
              <a:gd name="connsiteX80" fmla="*/ 1513499 w 1655541"/>
              <a:gd name="connsiteY8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84194 w 1655541"/>
              <a:gd name="connsiteY18" fmla="*/ 1233996 h 1677880"/>
              <a:gd name="connsiteX19" fmla="*/ 93072 w 1655541"/>
              <a:gd name="connsiteY19" fmla="*/ 1269507 h 1677880"/>
              <a:gd name="connsiteX20" fmla="*/ 164093 w 1655541"/>
              <a:gd name="connsiteY20" fmla="*/ 1367161 h 1677880"/>
              <a:gd name="connsiteX21" fmla="*/ 172971 w 1655541"/>
              <a:gd name="connsiteY21" fmla="*/ 1393794 h 1677880"/>
              <a:gd name="connsiteX22" fmla="*/ 226237 w 1655541"/>
              <a:gd name="connsiteY22" fmla="*/ 1438183 h 1677880"/>
              <a:gd name="connsiteX23" fmla="*/ 235114 w 1655541"/>
              <a:gd name="connsiteY23" fmla="*/ 1464816 h 1677880"/>
              <a:gd name="connsiteX24" fmla="*/ 252870 w 1655541"/>
              <a:gd name="connsiteY24" fmla="*/ 1482571 h 1677880"/>
              <a:gd name="connsiteX25" fmla="*/ 332769 w 1655541"/>
              <a:gd name="connsiteY25" fmla="*/ 1544715 h 1677880"/>
              <a:gd name="connsiteX26" fmla="*/ 368279 w 1655541"/>
              <a:gd name="connsiteY26" fmla="*/ 1571348 h 1677880"/>
              <a:gd name="connsiteX27" fmla="*/ 394912 w 1655541"/>
              <a:gd name="connsiteY27" fmla="*/ 1597981 h 1677880"/>
              <a:gd name="connsiteX28" fmla="*/ 465934 w 1655541"/>
              <a:gd name="connsiteY28" fmla="*/ 1624614 h 1677880"/>
              <a:gd name="connsiteX29" fmla="*/ 510322 w 1655541"/>
              <a:gd name="connsiteY29" fmla="*/ 1651247 h 1677880"/>
              <a:gd name="connsiteX30" fmla="*/ 545833 w 1655541"/>
              <a:gd name="connsiteY30" fmla="*/ 1660124 h 1677880"/>
              <a:gd name="connsiteX31" fmla="*/ 643487 w 1655541"/>
              <a:gd name="connsiteY31" fmla="*/ 1677880 h 1677880"/>
              <a:gd name="connsiteX32" fmla="*/ 1406967 w 1655541"/>
              <a:gd name="connsiteY32" fmla="*/ 1669002 h 1677880"/>
              <a:gd name="connsiteX33" fmla="*/ 1460233 w 1655541"/>
              <a:gd name="connsiteY33" fmla="*/ 1660124 h 1677880"/>
              <a:gd name="connsiteX34" fmla="*/ 1486866 w 1655541"/>
              <a:gd name="connsiteY34" fmla="*/ 1633491 h 1677880"/>
              <a:gd name="connsiteX35" fmla="*/ 1513499 w 1655541"/>
              <a:gd name="connsiteY35" fmla="*/ 1615736 h 1677880"/>
              <a:gd name="connsiteX36" fmla="*/ 1540132 w 1655541"/>
              <a:gd name="connsiteY36" fmla="*/ 1580225 h 1677880"/>
              <a:gd name="connsiteX37" fmla="*/ 1575642 w 1655541"/>
              <a:gd name="connsiteY37" fmla="*/ 1562470 h 1677880"/>
              <a:gd name="connsiteX38" fmla="*/ 1584520 w 1655541"/>
              <a:gd name="connsiteY38" fmla="*/ 1535837 h 1677880"/>
              <a:gd name="connsiteX39" fmla="*/ 1611153 w 1655541"/>
              <a:gd name="connsiteY39" fmla="*/ 1491449 h 1677880"/>
              <a:gd name="connsiteX40" fmla="*/ 1637786 w 1655541"/>
              <a:gd name="connsiteY40" fmla="*/ 1429305 h 1677880"/>
              <a:gd name="connsiteX41" fmla="*/ 1646664 w 1655541"/>
              <a:gd name="connsiteY41" fmla="*/ 1376039 h 1677880"/>
              <a:gd name="connsiteX42" fmla="*/ 1655541 w 1655541"/>
              <a:gd name="connsiteY42" fmla="*/ 1340528 h 1677880"/>
              <a:gd name="connsiteX43" fmla="*/ 1620031 w 1655541"/>
              <a:gd name="connsiteY43" fmla="*/ 1207363 h 1677880"/>
              <a:gd name="connsiteX44" fmla="*/ 1602275 w 1655541"/>
              <a:gd name="connsiteY44" fmla="*/ 1145219 h 1677880"/>
              <a:gd name="connsiteX45" fmla="*/ 1584520 w 1655541"/>
              <a:gd name="connsiteY45" fmla="*/ 1109709 h 1677880"/>
              <a:gd name="connsiteX46" fmla="*/ 1540132 w 1655541"/>
              <a:gd name="connsiteY46" fmla="*/ 1074198 h 1677880"/>
              <a:gd name="connsiteX47" fmla="*/ 1451355 w 1655541"/>
              <a:gd name="connsiteY47" fmla="*/ 1020932 h 1677880"/>
              <a:gd name="connsiteX48" fmla="*/ 1433600 w 1655541"/>
              <a:gd name="connsiteY48" fmla="*/ 994299 h 1677880"/>
              <a:gd name="connsiteX49" fmla="*/ 1353701 w 1655541"/>
              <a:gd name="connsiteY49" fmla="*/ 967666 h 1677880"/>
              <a:gd name="connsiteX50" fmla="*/ 1335945 w 1655541"/>
              <a:gd name="connsiteY50" fmla="*/ 949911 h 1677880"/>
              <a:gd name="connsiteX51" fmla="*/ 1140637 w 1655541"/>
              <a:gd name="connsiteY51" fmla="*/ 923278 h 1677880"/>
              <a:gd name="connsiteX52" fmla="*/ 1078493 w 1655541"/>
              <a:gd name="connsiteY52" fmla="*/ 914400 h 1677880"/>
              <a:gd name="connsiteX53" fmla="*/ 1042982 w 1655541"/>
              <a:gd name="connsiteY53" fmla="*/ 896645 h 1677880"/>
              <a:gd name="connsiteX54" fmla="*/ 980839 w 1655541"/>
              <a:gd name="connsiteY54" fmla="*/ 887767 h 1677880"/>
              <a:gd name="connsiteX55" fmla="*/ 847674 w 1655541"/>
              <a:gd name="connsiteY55" fmla="*/ 870012 h 1677880"/>
              <a:gd name="connsiteX56" fmla="*/ 821040 w 1655541"/>
              <a:gd name="connsiteY56" fmla="*/ 861134 h 1677880"/>
              <a:gd name="connsiteX57" fmla="*/ 678999 w 1655541"/>
              <a:gd name="connsiteY57" fmla="*/ 630315 h 1677880"/>
              <a:gd name="connsiteX58" fmla="*/ 732264 w 1655541"/>
              <a:gd name="connsiteY58" fmla="*/ 541538 h 1677880"/>
              <a:gd name="connsiteX59" fmla="*/ 794407 w 1655541"/>
              <a:gd name="connsiteY59" fmla="*/ 497150 h 1677880"/>
              <a:gd name="connsiteX60" fmla="*/ 821040 w 1655541"/>
              <a:gd name="connsiteY60" fmla="*/ 488272 h 1677880"/>
              <a:gd name="connsiteX61" fmla="*/ 892062 w 1655541"/>
              <a:gd name="connsiteY61" fmla="*/ 461639 h 1677880"/>
              <a:gd name="connsiteX62" fmla="*/ 1069615 w 1655541"/>
              <a:gd name="connsiteY62" fmla="*/ 479394 h 1677880"/>
              <a:gd name="connsiteX63" fmla="*/ 1122881 w 1655541"/>
              <a:gd name="connsiteY63" fmla="*/ 497150 h 1677880"/>
              <a:gd name="connsiteX64" fmla="*/ 1140637 w 1655541"/>
              <a:gd name="connsiteY64" fmla="*/ 514905 h 1677880"/>
              <a:gd name="connsiteX65" fmla="*/ 1193903 w 1655541"/>
              <a:gd name="connsiteY65" fmla="*/ 550416 h 1677880"/>
              <a:gd name="connsiteX66" fmla="*/ 1211658 w 1655541"/>
              <a:gd name="connsiteY66" fmla="*/ 577049 h 1677880"/>
              <a:gd name="connsiteX67" fmla="*/ 1220536 w 1655541"/>
              <a:gd name="connsiteY67" fmla="*/ 603682 h 1677880"/>
              <a:gd name="connsiteX68" fmla="*/ 1256046 w 1655541"/>
              <a:gd name="connsiteY68" fmla="*/ 656948 h 1677880"/>
              <a:gd name="connsiteX69" fmla="*/ 1264924 w 1655541"/>
              <a:gd name="connsiteY69" fmla="*/ 692458 h 1677880"/>
              <a:gd name="connsiteX70" fmla="*/ 1291557 w 1655541"/>
              <a:gd name="connsiteY70" fmla="*/ 701336 h 1677880"/>
              <a:gd name="connsiteX71" fmla="*/ 1398089 w 1655541"/>
              <a:gd name="connsiteY71" fmla="*/ 719091 h 1677880"/>
              <a:gd name="connsiteX72" fmla="*/ 1486866 w 1655541"/>
              <a:gd name="connsiteY72" fmla="*/ 710214 h 1677880"/>
              <a:gd name="connsiteX73" fmla="*/ 1513499 w 1655541"/>
              <a:gd name="connsiteY73" fmla="*/ 621437 h 1677880"/>
              <a:gd name="connsiteX74" fmla="*/ 1504621 w 1655541"/>
              <a:gd name="connsiteY74" fmla="*/ 506027 h 1677880"/>
              <a:gd name="connsiteX75" fmla="*/ 1486866 w 1655541"/>
              <a:gd name="connsiteY75" fmla="*/ 452761 h 1677880"/>
              <a:gd name="connsiteX76" fmla="*/ 1424722 w 1655541"/>
              <a:gd name="connsiteY76" fmla="*/ 381740 h 1677880"/>
              <a:gd name="connsiteX77" fmla="*/ 1415844 w 1655541"/>
              <a:gd name="connsiteY77" fmla="*/ 346229 h 1677880"/>
              <a:gd name="connsiteX78" fmla="*/ 1433600 w 1655541"/>
              <a:gd name="connsiteY78" fmla="*/ 328474 h 1677880"/>
              <a:gd name="connsiteX79" fmla="*/ 1513499 w 1655541"/>
              <a:gd name="connsiteY7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84194 w 1655541"/>
              <a:gd name="connsiteY17" fmla="*/ 1233996 h 1677880"/>
              <a:gd name="connsiteX18" fmla="*/ 93072 w 1655541"/>
              <a:gd name="connsiteY18" fmla="*/ 1269507 h 1677880"/>
              <a:gd name="connsiteX19" fmla="*/ 164093 w 1655541"/>
              <a:gd name="connsiteY19" fmla="*/ 1367161 h 1677880"/>
              <a:gd name="connsiteX20" fmla="*/ 172971 w 1655541"/>
              <a:gd name="connsiteY20" fmla="*/ 1393794 h 1677880"/>
              <a:gd name="connsiteX21" fmla="*/ 226237 w 1655541"/>
              <a:gd name="connsiteY21" fmla="*/ 1438183 h 1677880"/>
              <a:gd name="connsiteX22" fmla="*/ 235114 w 1655541"/>
              <a:gd name="connsiteY22" fmla="*/ 1464816 h 1677880"/>
              <a:gd name="connsiteX23" fmla="*/ 252870 w 1655541"/>
              <a:gd name="connsiteY23" fmla="*/ 1482571 h 1677880"/>
              <a:gd name="connsiteX24" fmla="*/ 332769 w 1655541"/>
              <a:gd name="connsiteY24" fmla="*/ 1544715 h 1677880"/>
              <a:gd name="connsiteX25" fmla="*/ 368279 w 1655541"/>
              <a:gd name="connsiteY25" fmla="*/ 1571348 h 1677880"/>
              <a:gd name="connsiteX26" fmla="*/ 394912 w 1655541"/>
              <a:gd name="connsiteY26" fmla="*/ 1597981 h 1677880"/>
              <a:gd name="connsiteX27" fmla="*/ 465934 w 1655541"/>
              <a:gd name="connsiteY27" fmla="*/ 1624614 h 1677880"/>
              <a:gd name="connsiteX28" fmla="*/ 510322 w 1655541"/>
              <a:gd name="connsiteY28" fmla="*/ 1651247 h 1677880"/>
              <a:gd name="connsiteX29" fmla="*/ 545833 w 1655541"/>
              <a:gd name="connsiteY29" fmla="*/ 1660124 h 1677880"/>
              <a:gd name="connsiteX30" fmla="*/ 643487 w 1655541"/>
              <a:gd name="connsiteY30" fmla="*/ 1677880 h 1677880"/>
              <a:gd name="connsiteX31" fmla="*/ 1406967 w 1655541"/>
              <a:gd name="connsiteY31" fmla="*/ 1669002 h 1677880"/>
              <a:gd name="connsiteX32" fmla="*/ 1460233 w 1655541"/>
              <a:gd name="connsiteY32" fmla="*/ 1660124 h 1677880"/>
              <a:gd name="connsiteX33" fmla="*/ 1486866 w 1655541"/>
              <a:gd name="connsiteY33" fmla="*/ 1633491 h 1677880"/>
              <a:gd name="connsiteX34" fmla="*/ 1513499 w 1655541"/>
              <a:gd name="connsiteY34" fmla="*/ 1615736 h 1677880"/>
              <a:gd name="connsiteX35" fmla="*/ 1540132 w 1655541"/>
              <a:gd name="connsiteY35" fmla="*/ 1580225 h 1677880"/>
              <a:gd name="connsiteX36" fmla="*/ 1575642 w 1655541"/>
              <a:gd name="connsiteY36" fmla="*/ 1562470 h 1677880"/>
              <a:gd name="connsiteX37" fmla="*/ 1584520 w 1655541"/>
              <a:gd name="connsiteY37" fmla="*/ 1535837 h 1677880"/>
              <a:gd name="connsiteX38" fmla="*/ 1611153 w 1655541"/>
              <a:gd name="connsiteY38" fmla="*/ 1491449 h 1677880"/>
              <a:gd name="connsiteX39" fmla="*/ 1637786 w 1655541"/>
              <a:gd name="connsiteY39" fmla="*/ 1429305 h 1677880"/>
              <a:gd name="connsiteX40" fmla="*/ 1646664 w 1655541"/>
              <a:gd name="connsiteY40" fmla="*/ 1376039 h 1677880"/>
              <a:gd name="connsiteX41" fmla="*/ 1655541 w 1655541"/>
              <a:gd name="connsiteY41" fmla="*/ 1340528 h 1677880"/>
              <a:gd name="connsiteX42" fmla="*/ 1620031 w 1655541"/>
              <a:gd name="connsiteY42" fmla="*/ 1207363 h 1677880"/>
              <a:gd name="connsiteX43" fmla="*/ 1602275 w 1655541"/>
              <a:gd name="connsiteY43" fmla="*/ 1145219 h 1677880"/>
              <a:gd name="connsiteX44" fmla="*/ 1584520 w 1655541"/>
              <a:gd name="connsiteY44" fmla="*/ 1109709 h 1677880"/>
              <a:gd name="connsiteX45" fmla="*/ 1540132 w 1655541"/>
              <a:gd name="connsiteY45" fmla="*/ 1074198 h 1677880"/>
              <a:gd name="connsiteX46" fmla="*/ 1451355 w 1655541"/>
              <a:gd name="connsiteY46" fmla="*/ 1020932 h 1677880"/>
              <a:gd name="connsiteX47" fmla="*/ 1433600 w 1655541"/>
              <a:gd name="connsiteY47" fmla="*/ 994299 h 1677880"/>
              <a:gd name="connsiteX48" fmla="*/ 1353701 w 1655541"/>
              <a:gd name="connsiteY48" fmla="*/ 967666 h 1677880"/>
              <a:gd name="connsiteX49" fmla="*/ 1335945 w 1655541"/>
              <a:gd name="connsiteY49" fmla="*/ 949911 h 1677880"/>
              <a:gd name="connsiteX50" fmla="*/ 1140637 w 1655541"/>
              <a:gd name="connsiteY50" fmla="*/ 923278 h 1677880"/>
              <a:gd name="connsiteX51" fmla="*/ 1078493 w 1655541"/>
              <a:gd name="connsiteY51" fmla="*/ 914400 h 1677880"/>
              <a:gd name="connsiteX52" fmla="*/ 1042982 w 1655541"/>
              <a:gd name="connsiteY52" fmla="*/ 896645 h 1677880"/>
              <a:gd name="connsiteX53" fmla="*/ 980839 w 1655541"/>
              <a:gd name="connsiteY53" fmla="*/ 887767 h 1677880"/>
              <a:gd name="connsiteX54" fmla="*/ 847674 w 1655541"/>
              <a:gd name="connsiteY54" fmla="*/ 870012 h 1677880"/>
              <a:gd name="connsiteX55" fmla="*/ 821040 w 1655541"/>
              <a:gd name="connsiteY55" fmla="*/ 861134 h 1677880"/>
              <a:gd name="connsiteX56" fmla="*/ 678999 w 1655541"/>
              <a:gd name="connsiteY56" fmla="*/ 630315 h 1677880"/>
              <a:gd name="connsiteX57" fmla="*/ 732264 w 1655541"/>
              <a:gd name="connsiteY57" fmla="*/ 541538 h 1677880"/>
              <a:gd name="connsiteX58" fmla="*/ 794407 w 1655541"/>
              <a:gd name="connsiteY58" fmla="*/ 497150 h 1677880"/>
              <a:gd name="connsiteX59" fmla="*/ 821040 w 1655541"/>
              <a:gd name="connsiteY59" fmla="*/ 488272 h 1677880"/>
              <a:gd name="connsiteX60" fmla="*/ 892062 w 1655541"/>
              <a:gd name="connsiteY60" fmla="*/ 461639 h 1677880"/>
              <a:gd name="connsiteX61" fmla="*/ 1069615 w 1655541"/>
              <a:gd name="connsiteY61" fmla="*/ 479394 h 1677880"/>
              <a:gd name="connsiteX62" fmla="*/ 1122881 w 1655541"/>
              <a:gd name="connsiteY62" fmla="*/ 497150 h 1677880"/>
              <a:gd name="connsiteX63" fmla="*/ 1140637 w 1655541"/>
              <a:gd name="connsiteY63" fmla="*/ 514905 h 1677880"/>
              <a:gd name="connsiteX64" fmla="*/ 1193903 w 1655541"/>
              <a:gd name="connsiteY64" fmla="*/ 550416 h 1677880"/>
              <a:gd name="connsiteX65" fmla="*/ 1211658 w 1655541"/>
              <a:gd name="connsiteY65" fmla="*/ 577049 h 1677880"/>
              <a:gd name="connsiteX66" fmla="*/ 1220536 w 1655541"/>
              <a:gd name="connsiteY66" fmla="*/ 603682 h 1677880"/>
              <a:gd name="connsiteX67" fmla="*/ 1256046 w 1655541"/>
              <a:gd name="connsiteY67" fmla="*/ 656948 h 1677880"/>
              <a:gd name="connsiteX68" fmla="*/ 1264924 w 1655541"/>
              <a:gd name="connsiteY68" fmla="*/ 692458 h 1677880"/>
              <a:gd name="connsiteX69" fmla="*/ 1291557 w 1655541"/>
              <a:gd name="connsiteY69" fmla="*/ 701336 h 1677880"/>
              <a:gd name="connsiteX70" fmla="*/ 1398089 w 1655541"/>
              <a:gd name="connsiteY70" fmla="*/ 719091 h 1677880"/>
              <a:gd name="connsiteX71" fmla="*/ 1486866 w 1655541"/>
              <a:gd name="connsiteY71" fmla="*/ 710214 h 1677880"/>
              <a:gd name="connsiteX72" fmla="*/ 1513499 w 1655541"/>
              <a:gd name="connsiteY72" fmla="*/ 621437 h 1677880"/>
              <a:gd name="connsiteX73" fmla="*/ 1504621 w 1655541"/>
              <a:gd name="connsiteY73" fmla="*/ 506027 h 1677880"/>
              <a:gd name="connsiteX74" fmla="*/ 1486866 w 1655541"/>
              <a:gd name="connsiteY74" fmla="*/ 452761 h 1677880"/>
              <a:gd name="connsiteX75" fmla="*/ 1424722 w 1655541"/>
              <a:gd name="connsiteY75" fmla="*/ 381740 h 1677880"/>
              <a:gd name="connsiteX76" fmla="*/ 1415844 w 1655541"/>
              <a:gd name="connsiteY76" fmla="*/ 346229 h 1677880"/>
              <a:gd name="connsiteX77" fmla="*/ 1433600 w 1655541"/>
              <a:gd name="connsiteY77" fmla="*/ 328474 h 1677880"/>
              <a:gd name="connsiteX78" fmla="*/ 1513499 w 1655541"/>
              <a:gd name="connsiteY78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68202 w 1659650"/>
              <a:gd name="connsiteY18" fmla="*/ 1367161 h 1677880"/>
              <a:gd name="connsiteX19" fmla="*/ 177080 w 1659650"/>
              <a:gd name="connsiteY19" fmla="*/ 1393794 h 1677880"/>
              <a:gd name="connsiteX20" fmla="*/ 230346 w 1659650"/>
              <a:gd name="connsiteY20" fmla="*/ 1438183 h 1677880"/>
              <a:gd name="connsiteX21" fmla="*/ 239223 w 1659650"/>
              <a:gd name="connsiteY21" fmla="*/ 1464816 h 1677880"/>
              <a:gd name="connsiteX22" fmla="*/ 256979 w 1659650"/>
              <a:gd name="connsiteY22" fmla="*/ 1482571 h 1677880"/>
              <a:gd name="connsiteX23" fmla="*/ 336878 w 1659650"/>
              <a:gd name="connsiteY23" fmla="*/ 1544715 h 1677880"/>
              <a:gd name="connsiteX24" fmla="*/ 372388 w 1659650"/>
              <a:gd name="connsiteY24" fmla="*/ 1571348 h 1677880"/>
              <a:gd name="connsiteX25" fmla="*/ 399021 w 1659650"/>
              <a:gd name="connsiteY25" fmla="*/ 1597981 h 1677880"/>
              <a:gd name="connsiteX26" fmla="*/ 470043 w 1659650"/>
              <a:gd name="connsiteY26" fmla="*/ 1624614 h 1677880"/>
              <a:gd name="connsiteX27" fmla="*/ 514431 w 1659650"/>
              <a:gd name="connsiteY27" fmla="*/ 1651247 h 1677880"/>
              <a:gd name="connsiteX28" fmla="*/ 549942 w 1659650"/>
              <a:gd name="connsiteY28" fmla="*/ 1660124 h 1677880"/>
              <a:gd name="connsiteX29" fmla="*/ 647596 w 1659650"/>
              <a:gd name="connsiteY29" fmla="*/ 1677880 h 1677880"/>
              <a:gd name="connsiteX30" fmla="*/ 1411076 w 1659650"/>
              <a:gd name="connsiteY30" fmla="*/ 1669002 h 1677880"/>
              <a:gd name="connsiteX31" fmla="*/ 1464342 w 1659650"/>
              <a:gd name="connsiteY31" fmla="*/ 1660124 h 1677880"/>
              <a:gd name="connsiteX32" fmla="*/ 1490975 w 1659650"/>
              <a:gd name="connsiteY32" fmla="*/ 1633491 h 1677880"/>
              <a:gd name="connsiteX33" fmla="*/ 1517608 w 1659650"/>
              <a:gd name="connsiteY33" fmla="*/ 1615736 h 1677880"/>
              <a:gd name="connsiteX34" fmla="*/ 1544241 w 1659650"/>
              <a:gd name="connsiteY34" fmla="*/ 1580225 h 1677880"/>
              <a:gd name="connsiteX35" fmla="*/ 1579751 w 1659650"/>
              <a:gd name="connsiteY35" fmla="*/ 1562470 h 1677880"/>
              <a:gd name="connsiteX36" fmla="*/ 1588629 w 1659650"/>
              <a:gd name="connsiteY36" fmla="*/ 1535837 h 1677880"/>
              <a:gd name="connsiteX37" fmla="*/ 1615262 w 1659650"/>
              <a:gd name="connsiteY37" fmla="*/ 1491449 h 1677880"/>
              <a:gd name="connsiteX38" fmla="*/ 1641895 w 1659650"/>
              <a:gd name="connsiteY38" fmla="*/ 1429305 h 1677880"/>
              <a:gd name="connsiteX39" fmla="*/ 1650773 w 1659650"/>
              <a:gd name="connsiteY39" fmla="*/ 1376039 h 1677880"/>
              <a:gd name="connsiteX40" fmla="*/ 1659650 w 1659650"/>
              <a:gd name="connsiteY40" fmla="*/ 1340528 h 1677880"/>
              <a:gd name="connsiteX41" fmla="*/ 1624140 w 1659650"/>
              <a:gd name="connsiteY41" fmla="*/ 1207363 h 1677880"/>
              <a:gd name="connsiteX42" fmla="*/ 1606384 w 1659650"/>
              <a:gd name="connsiteY42" fmla="*/ 1145219 h 1677880"/>
              <a:gd name="connsiteX43" fmla="*/ 1588629 w 1659650"/>
              <a:gd name="connsiteY43" fmla="*/ 1109709 h 1677880"/>
              <a:gd name="connsiteX44" fmla="*/ 1544241 w 1659650"/>
              <a:gd name="connsiteY44" fmla="*/ 1074198 h 1677880"/>
              <a:gd name="connsiteX45" fmla="*/ 1455464 w 1659650"/>
              <a:gd name="connsiteY45" fmla="*/ 1020932 h 1677880"/>
              <a:gd name="connsiteX46" fmla="*/ 1437709 w 1659650"/>
              <a:gd name="connsiteY46" fmla="*/ 994299 h 1677880"/>
              <a:gd name="connsiteX47" fmla="*/ 1357810 w 1659650"/>
              <a:gd name="connsiteY47" fmla="*/ 967666 h 1677880"/>
              <a:gd name="connsiteX48" fmla="*/ 1340054 w 1659650"/>
              <a:gd name="connsiteY48" fmla="*/ 949911 h 1677880"/>
              <a:gd name="connsiteX49" fmla="*/ 1144746 w 1659650"/>
              <a:gd name="connsiteY49" fmla="*/ 923278 h 1677880"/>
              <a:gd name="connsiteX50" fmla="*/ 1082602 w 1659650"/>
              <a:gd name="connsiteY50" fmla="*/ 914400 h 1677880"/>
              <a:gd name="connsiteX51" fmla="*/ 1047091 w 1659650"/>
              <a:gd name="connsiteY51" fmla="*/ 896645 h 1677880"/>
              <a:gd name="connsiteX52" fmla="*/ 984948 w 1659650"/>
              <a:gd name="connsiteY52" fmla="*/ 887767 h 1677880"/>
              <a:gd name="connsiteX53" fmla="*/ 851783 w 1659650"/>
              <a:gd name="connsiteY53" fmla="*/ 870012 h 1677880"/>
              <a:gd name="connsiteX54" fmla="*/ 825149 w 1659650"/>
              <a:gd name="connsiteY54" fmla="*/ 861134 h 1677880"/>
              <a:gd name="connsiteX55" fmla="*/ 683108 w 1659650"/>
              <a:gd name="connsiteY55" fmla="*/ 630315 h 1677880"/>
              <a:gd name="connsiteX56" fmla="*/ 736373 w 1659650"/>
              <a:gd name="connsiteY56" fmla="*/ 541538 h 1677880"/>
              <a:gd name="connsiteX57" fmla="*/ 798516 w 1659650"/>
              <a:gd name="connsiteY57" fmla="*/ 497150 h 1677880"/>
              <a:gd name="connsiteX58" fmla="*/ 825149 w 1659650"/>
              <a:gd name="connsiteY58" fmla="*/ 488272 h 1677880"/>
              <a:gd name="connsiteX59" fmla="*/ 896171 w 1659650"/>
              <a:gd name="connsiteY59" fmla="*/ 461639 h 1677880"/>
              <a:gd name="connsiteX60" fmla="*/ 1073724 w 1659650"/>
              <a:gd name="connsiteY60" fmla="*/ 479394 h 1677880"/>
              <a:gd name="connsiteX61" fmla="*/ 1126990 w 1659650"/>
              <a:gd name="connsiteY61" fmla="*/ 497150 h 1677880"/>
              <a:gd name="connsiteX62" fmla="*/ 1144746 w 1659650"/>
              <a:gd name="connsiteY62" fmla="*/ 514905 h 1677880"/>
              <a:gd name="connsiteX63" fmla="*/ 1198012 w 1659650"/>
              <a:gd name="connsiteY63" fmla="*/ 550416 h 1677880"/>
              <a:gd name="connsiteX64" fmla="*/ 1215767 w 1659650"/>
              <a:gd name="connsiteY64" fmla="*/ 577049 h 1677880"/>
              <a:gd name="connsiteX65" fmla="*/ 1224645 w 1659650"/>
              <a:gd name="connsiteY65" fmla="*/ 603682 h 1677880"/>
              <a:gd name="connsiteX66" fmla="*/ 1260155 w 1659650"/>
              <a:gd name="connsiteY66" fmla="*/ 656948 h 1677880"/>
              <a:gd name="connsiteX67" fmla="*/ 1269033 w 1659650"/>
              <a:gd name="connsiteY67" fmla="*/ 692458 h 1677880"/>
              <a:gd name="connsiteX68" fmla="*/ 1295666 w 1659650"/>
              <a:gd name="connsiteY68" fmla="*/ 701336 h 1677880"/>
              <a:gd name="connsiteX69" fmla="*/ 1402198 w 1659650"/>
              <a:gd name="connsiteY69" fmla="*/ 719091 h 1677880"/>
              <a:gd name="connsiteX70" fmla="*/ 1490975 w 1659650"/>
              <a:gd name="connsiteY70" fmla="*/ 710214 h 1677880"/>
              <a:gd name="connsiteX71" fmla="*/ 1517608 w 1659650"/>
              <a:gd name="connsiteY71" fmla="*/ 621437 h 1677880"/>
              <a:gd name="connsiteX72" fmla="*/ 1508730 w 1659650"/>
              <a:gd name="connsiteY72" fmla="*/ 506027 h 1677880"/>
              <a:gd name="connsiteX73" fmla="*/ 1490975 w 1659650"/>
              <a:gd name="connsiteY73" fmla="*/ 452761 h 1677880"/>
              <a:gd name="connsiteX74" fmla="*/ 1428831 w 1659650"/>
              <a:gd name="connsiteY74" fmla="*/ 381740 h 1677880"/>
              <a:gd name="connsiteX75" fmla="*/ 1419953 w 1659650"/>
              <a:gd name="connsiteY75" fmla="*/ 346229 h 1677880"/>
              <a:gd name="connsiteX76" fmla="*/ 1437709 w 1659650"/>
              <a:gd name="connsiteY76" fmla="*/ 328474 h 1677880"/>
              <a:gd name="connsiteX77" fmla="*/ 1517608 w 1659650"/>
              <a:gd name="connsiteY77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77080 w 1659650"/>
              <a:gd name="connsiteY18" fmla="*/ 1393794 h 1677880"/>
              <a:gd name="connsiteX19" fmla="*/ 230346 w 1659650"/>
              <a:gd name="connsiteY19" fmla="*/ 1438183 h 1677880"/>
              <a:gd name="connsiteX20" fmla="*/ 239223 w 1659650"/>
              <a:gd name="connsiteY20" fmla="*/ 1464816 h 1677880"/>
              <a:gd name="connsiteX21" fmla="*/ 256979 w 1659650"/>
              <a:gd name="connsiteY21" fmla="*/ 1482571 h 1677880"/>
              <a:gd name="connsiteX22" fmla="*/ 336878 w 1659650"/>
              <a:gd name="connsiteY22" fmla="*/ 1544715 h 1677880"/>
              <a:gd name="connsiteX23" fmla="*/ 372388 w 1659650"/>
              <a:gd name="connsiteY23" fmla="*/ 1571348 h 1677880"/>
              <a:gd name="connsiteX24" fmla="*/ 399021 w 1659650"/>
              <a:gd name="connsiteY24" fmla="*/ 1597981 h 1677880"/>
              <a:gd name="connsiteX25" fmla="*/ 470043 w 1659650"/>
              <a:gd name="connsiteY25" fmla="*/ 1624614 h 1677880"/>
              <a:gd name="connsiteX26" fmla="*/ 514431 w 1659650"/>
              <a:gd name="connsiteY26" fmla="*/ 1651247 h 1677880"/>
              <a:gd name="connsiteX27" fmla="*/ 549942 w 1659650"/>
              <a:gd name="connsiteY27" fmla="*/ 1660124 h 1677880"/>
              <a:gd name="connsiteX28" fmla="*/ 647596 w 1659650"/>
              <a:gd name="connsiteY28" fmla="*/ 1677880 h 1677880"/>
              <a:gd name="connsiteX29" fmla="*/ 1411076 w 1659650"/>
              <a:gd name="connsiteY29" fmla="*/ 1669002 h 1677880"/>
              <a:gd name="connsiteX30" fmla="*/ 1464342 w 1659650"/>
              <a:gd name="connsiteY30" fmla="*/ 1660124 h 1677880"/>
              <a:gd name="connsiteX31" fmla="*/ 1490975 w 1659650"/>
              <a:gd name="connsiteY31" fmla="*/ 1633491 h 1677880"/>
              <a:gd name="connsiteX32" fmla="*/ 1517608 w 1659650"/>
              <a:gd name="connsiteY32" fmla="*/ 1615736 h 1677880"/>
              <a:gd name="connsiteX33" fmla="*/ 1544241 w 1659650"/>
              <a:gd name="connsiteY33" fmla="*/ 1580225 h 1677880"/>
              <a:gd name="connsiteX34" fmla="*/ 1579751 w 1659650"/>
              <a:gd name="connsiteY34" fmla="*/ 1562470 h 1677880"/>
              <a:gd name="connsiteX35" fmla="*/ 1588629 w 1659650"/>
              <a:gd name="connsiteY35" fmla="*/ 1535837 h 1677880"/>
              <a:gd name="connsiteX36" fmla="*/ 1615262 w 1659650"/>
              <a:gd name="connsiteY36" fmla="*/ 1491449 h 1677880"/>
              <a:gd name="connsiteX37" fmla="*/ 1641895 w 1659650"/>
              <a:gd name="connsiteY37" fmla="*/ 1429305 h 1677880"/>
              <a:gd name="connsiteX38" fmla="*/ 1650773 w 1659650"/>
              <a:gd name="connsiteY38" fmla="*/ 1376039 h 1677880"/>
              <a:gd name="connsiteX39" fmla="*/ 1659650 w 1659650"/>
              <a:gd name="connsiteY39" fmla="*/ 1340528 h 1677880"/>
              <a:gd name="connsiteX40" fmla="*/ 1624140 w 1659650"/>
              <a:gd name="connsiteY40" fmla="*/ 1207363 h 1677880"/>
              <a:gd name="connsiteX41" fmla="*/ 1606384 w 1659650"/>
              <a:gd name="connsiteY41" fmla="*/ 1145219 h 1677880"/>
              <a:gd name="connsiteX42" fmla="*/ 1588629 w 1659650"/>
              <a:gd name="connsiteY42" fmla="*/ 1109709 h 1677880"/>
              <a:gd name="connsiteX43" fmla="*/ 1544241 w 1659650"/>
              <a:gd name="connsiteY43" fmla="*/ 1074198 h 1677880"/>
              <a:gd name="connsiteX44" fmla="*/ 1455464 w 1659650"/>
              <a:gd name="connsiteY44" fmla="*/ 1020932 h 1677880"/>
              <a:gd name="connsiteX45" fmla="*/ 1437709 w 1659650"/>
              <a:gd name="connsiteY45" fmla="*/ 994299 h 1677880"/>
              <a:gd name="connsiteX46" fmla="*/ 1357810 w 1659650"/>
              <a:gd name="connsiteY46" fmla="*/ 967666 h 1677880"/>
              <a:gd name="connsiteX47" fmla="*/ 1340054 w 1659650"/>
              <a:gd name="connsiteY47" fmla="*/ 949911 h 1677880"/>
              <a:gd name="connsiteX48" fmla="*/ 1144746 w 1659650"/>
              <a:gd name="connsiteY48" fmla="*/ 923278 h 1677880"/>
              <a:gd name="connsiteX49" fmla="*/ 1082602 w 1659650"/>
              <a:gd name="connsiteY49" fmla="*/ 914400 h 1677880"/>
              <a:gd name="connsiteX50" fmla="*/ 1047091 w 1659650"/>
              <a:gd name="connsiteY50" fmla="*/ 896645 h 1677880"/>
              <a:gd name="connsiteX51" fmla="*/ 984948 w 1659650"/>
              <a:gd name="connsiteY51" fmla="*/ 887767 h 1677880"/>
              <a:gd name="connsiteX52" fmla="*/ 851783 w 1659650"/>
              <a:gd name="connsiteY52" fmla="*/ 870012 h 1677880"/>
              <a:gd name="connsiteX53" fmla="*/ 825149 w 1659650"/>
              <a:gd name="connsiteY53" fmla="*/ 861134 h 1677880"/>
              <a:gd name="connsiteX54" fmla="*/ 683108 w 1659650"/>
              <a:gd name="connsiteY54" fmla="*/ 630315 h 1677880"/>
              <a:gd name="connsiteX55" fmla="*/ 736373 w 1659650"/>
              <a:gd name="connsiteY55" fmla="*/ 541538 h 1677880"/>
              <a:gd name="connsiteX56" fmla="*/ 798516 w 1659650"/>
              <a:gd name="connsiteY56" fmla="*/ 497150 h 1677880"/>
              <a:gd name="connsiteX57" fmla="*/ 825149 w 1659650"/>
              <a:gd name="connsiteY57" fmla="*/ 488272 h 1677880"/>
              <a:gd name="connsiteX58" fmla="*/ 896171 w 1659650"/>
              <a:gd name="connsiteY58" fmla="*/ 461639 h 1677880"/>
              <a:gd name="connsiteX59" fmla="*/ 1073724 w 1659650"/>
              <a:gd name="connsiteY59" fmla="*/ 479394 h 1677880"/>
              <a:gd name="connsiteX60" fmla="*/ 1126990 w 1659650"/>
              <a:gd name="connsiteY60" fmla="*/ 497150 h 1677880"/>
              <a:gd name="connsiteX61" fmla="*/ 1144746 w 1659650"/>
              <a:gd name="connsiteY61" fmla="*/ 514905 h 1677880"/>
              <a:gd name="connsiteX62" fmla="*/ 1198012 w 1659650"/>
              <a:gd name="connsiteY62" fmla="*/ 550416 h 1677880"/>
              <a:gd name="connsiteX63" fmla="*/ 1215767 w 1659650"/>
              <a:gd name="connsiteY63" fmla="*/ 577049 h 1677880"/>
              <a:gd name="connsiteX64" fmla="*/ 1224645 w 1659650"/>
              <a:gd name="connsiteY64" fmla="*/ 603682 h 1677880"/>
              <a:gd name="connsiteX65" fmla="*/ 1260155 w 1659650"/>
              <a:gd name="connsiteY65" fmla="*/ 656948 h 1677880"/>
              <a:gd name="connsiteX66" fmla="*/ 1269033 w 1659650"/>
              <a:gd name="connsiteY66" fmla="*/ 692458 h 1677880"/>
              <a:gd name="connsiteX67" fmla="*/ 1295666 w 1659650"/>
              <a:gd name="connsiteY67" fmla="*/ 701336 h 1677880"/>
              <a:gd name="connsiteX68" fmla="*/ 1402198 w 1659650"/>
              <a:gd name="connsiteY68" fmla="*/ 719091 h 1677880"/>
              <a:gd name="connsiteX69" fmla="*/ 1490975 w 1659650"/>
              <a:gd name="connsiteY69" fmla="*/ 710214 h 1677880"/>
              <a:gd name="connsiteX70" fmla="*/ 1517608 w 1659650"/>
              <a:gd name="connsiteY70" fmla="*/ 621437 h 1677880"/>
              <a:gd name="connsiteX71" fmla="*/ 1508730 w 1659650"/>
              <a:gd name="connsiteY71" fmla="*/ 506027 h 1677880"/>
              <a:gd name="connsiteX72" fmla="*/ 1490975 w 1659650"/>
              <a:gd name="connsiteY72" fmla="*/ 452761 h 1677880"/>
              <a:gd name="connsiteX73" fmla="*/ 1428831 w 1659650"/>
              <a:gd name="connsiteY73" fmla="*/ 381740 h 1677880"/>
              <a:gd name="connsiteX74" fmla="*/ 1419953 w 1659650"/>
              <a:gd name="connsiteY74" fmla="*/ 346229 h 1677880"/>
              <a:gd name="connsiteX75" fmla="*/ 1437709 w 1659650"/>
              <a:gd name="connsiteY75" fmla="*/ 328474 h 1677880"/>
              <a:gd name="connsiteX76" fmla="*/ 1517608 w 1659650"/>
              <a:gd name="connsiteY76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230346 w 1659650"/>
              <a:gd name="connsiteY18" fmla="*/ 1438183 h 1677880"/>
              <a:gd name="connsiteX19" fmla="*/ 239223 w 1659650"/>
              <a:gd name="connsiteY19" fmla="*/ 1464816 h 1677880"/>
              <a:gd name="connsiteX20" fmla="*/ 256979 w 1659650"/>
              <a:gd name="connsiteY20" fmla="*/ 1482571 h 1677880"/>
              <a:gd name="connsiteX21" fmla="*/ 336878 w 1659650"/>
              <a:gd name="connsiteY21" fmla="*/ 1544715 h 1677880"/>
              <a:gd name="connsiteX22" fmla="*/ 372388 w 1659650"/>
              <a:gd name="connsiteY22" fmla="*/ 1571348 h 1677880"/>
              <a:gd name="connsiteX23" fmla="*/ 399021 w 1659650"/>
              <a:gd name="connsiteY23" fmla="*/ 1597981 h 1677880"/>
              <a:gd name="connsiteX24" fmla="*/ 470043 w 1659650"/>
              <a:gd name="connsiteY24" fmla="*/ 1624614 h 1677880"/>
              <a:gd name="connsiteX25" fmla="*/ 514431 w 1659650"/>
              <a:gd name="connsiteY25" fmla="*/ 1651247 h 1677880"/>
              <a:gd name="connsiteX26" fmla="*/ 549942 w 1659650"/>
              <a:gd name="connsiteY26" fmla="*/ 1660124 h 1677880"/>
              <a:gd name="connsiteX27" fmla="*/ 647596 w 1659650"/>
              <a:gd name="connsiteY27" fmla="*/ 1677880 h 1677880"/>
              <a:gd name="connsiteX28" fmla="*/ 1411076 w 1659650"/>
              <a:gd name="connsiteY28" fmla="*/ 1669002 h 1677880"/>
              <a:gd name="connsiteX29" fmla="*/ 1464342 w 1659650"/>
              <a:gd name="connsiteY29" fmla="*/ 1660124 h 1677880"/>
              <a:gd name="connsiteX30" fmla="*/ 1490975 w 1659650"/>
              <a:gd name="connsiteY30" fmla="*/ 1633491 h 1677880"/>
              <a:gd name="connsiteX31" fmla="*/ 1517608 w 1659650"/>
              <a:gd name="connsiteY31" fmla="*/ 1615736 h 1677880"/>
              <a:gd name="connsiteX32" fmla="*/ 1544241 w 1659650"/>
              <a:gd name="connsiteY32" fmla="*/ 1580225 h 1677880"/>
              <a:gd name="connsiteX33" fmla="*/ 1579751 w 1659650"/>
              <a:gd name="connsiteY33" fmla="*/ 1562470 h 1677880"/>
              <a:gd name="connsiteX34" fmla="*/ 1588629 w 1659650"/>
              <a:gd name="connsiteY34" fmla="*/ 1535837 h 1677880"/>
              <a:gd name="connsiteX35" fmla="*/ 1615262 w 1659650"/>
              <a:gd name="connsiteY35" fmla="*/ 1491449 h 1677880"/>
              <a:gd name="connsiteX36" fmla="*/ 1641895 w 1659650"/>
              <a:gd name="connsiteY36" fmla="*/ 1429305 h 1677880"/>
              <a:gd name="connsiteX37" fmla="*/ 1650773 w 1659650"/>
              <a:gd name="connsiteY37" fmla="*/ 1376039 h 1677880"/>
              <a:gd name="connsiteX38" fmla="*/ 1659650 w 1659650"/>
              <a:gd name="connsiteY38" fmla="*/ 1340528 h 1677880"/>
              <a:gd name="connsiteX39" fmla="*/ 1624140 w 1659650"/>
              <a:gd name="connsiteY39" fmla="*/ 1207363 h 1677880"/>
              <a:gd name="connsiteX40" fmla="*/ 1606384 w 1659650"/>
              <a:gd name="connsiteY40" fmla="*/ 1145219 h 1677880"/>
              <a:gd name="connsiteX41" fmla="*/ 1588629 w 1659650"/>
              <a:gd name="connsiteY41" fmla="*/ 1109709 h 1677880"/>
              <a:gd name="connsiteX42" fmla="*/ 1544241 w 1659650"/>
              <a:gd name="connsiteY42" fmla="*/ 1074198 h 1677880"/>
              <a:gd name="connsiteX43" fmla="*/ 1455464 w 1659650"/>
              <a:gd name="connsiteY43" fmla="*/ 1020932 h 1677880"/>
              <a:gd name="connsiteX44" fmla="*/ 1437709 w 1659650"/>
              <a:gd name="connsiteY44" fmla="*/ 994299 h 1677880"/>
              <a:gd name="connsiteX45" fmla="*/ 1357810 w 1659650"/>
              <a:gd name="connsiteY45" fmla="*/ 967666 h 1677880"/>
              <a:gd name="connsiteX46" fmla="*/ 1340054 w 1659650"/>
              <a:gd name="connsiteY46" fmla="*/ 949911 h 1677880"/>
              <a:gd name="connsiteX47" fmla="*/ 1144746 w 1659650"/>
              <a:gd name="connsiteY47" fmla="*/ 923278 h 1677880"/>
              <a:gd name="connsiteX48" fmla="*/ 1082602 w 1659650"/>
              <a:gd name="connsiteY48" fmla="*/ 914400 h 1677880"/>
              <a:gd name="connsiteX49" fmla="*/ 1047091 w 1659650"/>
              <a:gd name="connsiteY49" fmla="*/ 896645 h 1677880"/>
              <a:gd name="connsiteX50" fmla="*/ 984948 w 1659650"/>
              <a:gd name="connsiteY50" fmla="*/ 887767 h 1677880"/>
              <a:gd name="connsiteX51" fmla="*/ 851783 w 1659650"/>
              <a:gd name="connsiteY51" fmla="*/ 870012 h 1677880"/>
              <a:gd name="connsiteX52" fmla="*/ 825149 w 1659650"/>
              <a:gd name="connsiteY52" fmla="*/ 861134 h 1677880"/>
              <a:gd name="connsiteX53" fmla="*/ 683108 w 1659650"/>
              <a:gd name="connsiteY53" fmla="*/ 630315 h 1677880"/>
              <a:gd name="connsiteX54" fmla="*/ 736373 w 1659650"/>
              <a:gd name="connsiteY54" fmla="*/ 541538 h 1677880"/>
              <a:gd name="connsiteX55" fmla="*/ 798516 w 1659650"/>
              <a:gd name="connsiteY55" fmla="*/ 497150 h 1677880"/>
              <a:gd name="connsiteX56" fmla="*/ 825149 w 1659650"/>
              <a:gd name="connsiteY56" fmla="*/ 488272 h 1677880"/>
              <a:gd name="connsiteX57" fmla="*/ 896171 w 1659650"/>
              <a:gd name="connsiteY57" fmla="*/ 461639 h 1677880"/>
              <a:gd name="connsiteX58" fmla="*/ 1073724 w 1659650"/>
              <a:gd name="connsiteY58" fmla="*/ 479394 h 1677880"/>
              <a:gd name="connsiteX59" fmla="*/ 1126990 w 1659650"/>
              <a:gd name="connsiteY59" fmla="*/ 497150 h 1677880"/>
              <a:gd name="connsiteX60" fmla="*/ 1144746 w 1659650"/>
              <a:gd name="connsiteY60" fmla="*/ 514905 h 1677880"/>
              <a:gd name="connsiteX61" fmla="*/ 1198012 w 1659650"/>
              <a:gd name="connsiteY61" fmla="*/ 550416 h 1677880"/>
              <a:gd name="connsiteX62" fmla="*/ 1215767 w 1659650"/>
              <a:gd name="connsiteY62" fmla="*/ 577049 h 1677880"/>
              <a:gd name="connsiteX63" fmla="*/ 1224645 w 1659650"/>
              <a:gd name="connsiteY63" fmla="*/ 603682 h 1677880"/>
              <a:gd name="connsiteX64" fmla="*/ 1260155 w 1659650"/>
              <a:gd name="connsiteY64" fmla="*/ 656948 h 1677880"/>
              <a:gd name="connsiteX65" fmla="*/ 1269033 w 1659650"/>
              <a:gd name="connsiteY65" fmla="*/ 692458 h 1677880"/>
              <a:gd name="connsiteX66" fmla="*/ 1295666 w 1659650"/>
              <a:gd name="connsiteY66" fmla="*/ 701336 h 1677880"/>
              <a:gd name="connsiteX67" fmla="*/ 1402198 w 1659650"/>
              <a:gd name="connsiteY67" fmla="*/ 719091 h 1677880"/>
              <a:gd name="connsiteX68" fmla="*/ 1490975 w 1659650"/>
              <a:gd name="connsiteY68" fmla="*/ 710214 h 1677880"/>
              <a:gd name="connsiteX69" fmla="*/ 1517608 w 1659650"/>
              <a:gd name="connsiteY69" fmla="*/ 621437 h 1677880"/>
              <a:gd name="connsiteX70" fmla="*/ 1508730 w 1659650"/>
              <a:gd name="connsiteY70" fmla="*/ 506027 h 1677880"/>
              <a:gd name="connsiteX71" fmla="*/ 1490975 w 1659650"/>
              <a:gd name="connsiteY71" fmla="*/ 452761 h 1677880"/>
              <a:gd name="connsiteX72" fmla="*/ 1428831 w 1659650"/>
              <a:gd name="connsiteY72" fmla="*/ 381740 h 1677880"/>
              <a:gd name="connsiteX73" fmla="*/ 1419953 w 1659650"/>
              <a:gd name="connsiteY73" fmla="*/ 346229 h 1677880"/>
              <a:gd name="connsiteX74" fmla="*/ 1437709 w 1659650"/>
              <a:gd name="connsiteY74" fmla="*/ 328474 h 1677880"/>
              <a:gd name="connsiteX75" fmla="*/ 1517608 w 1659650"/>
              <a:gd name="connsiteY75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230346 w 1659650"/>
              <a:gd name="connsiteY17" fmla="*/ 1438183 h 1677880"/>
              <a:gd name="connsiteX18" fmla="*/ 239223 w 1659650"/>
              <a:gd name="connsiteY18" fmla="*/ 1464816 h 1677880"/>
              <a:gd name="connsiteX19" fmla="*/ 256979 w 1659650"/>
              <a:gd name="connsiteY19" fmla="*/ 1482571 h 1677880"/>
              <a:gd name="connsiteX20" fmla="*/ 336878 w 1659650"/>
              <a:gd name="connsiteY20" fmla="*/ 1544715 h 1677880"/>
              <a:gd name="connsiteX21" fmla="*/ 372388 w 1659650"/>
              <a:gd name="connsiteY21" fmla="*/ 1571348 h 1677880"/>
              <a:gd name="connsiteX22" fmla="*/ 399021 w 1659650"/>
              <a:gd name="connsiteY22" fmla="*/ 1597981 h 1677880"/>
              <a:gd name="connsiteX23" fmla="*/ 470043 w 1659650"/>
              <a:gd name="connsiteY23" fmla="*/ 1624614 h 1677880"/>
              <a:gd name="connsiteX24" fmla="*/ 514431 w 1659650"/>
              <a:gd name="connsiteY24" fmla="*/ 1651247 h 1677880"/>
              <a:gd name="connsiteX25" fmla="*/ 549942 w 1659650"/>
              <a:gd name="connsiteY25" fmla="*/ 1660124 h 1677880"/>
              <a:gd name="connsiteX26" fmla="*/ 647596 w 1659650"/>
              <a:gd name="connsiteY26" fmla="*/ 1677880 h 1677880"/>
              <a:gd name="connsiteX27" fmla="*/ 1411076 w 1659650"/>
              <a:gd name="connsiteY27" fmla="*/ 1669002 h 1677880"/>
              <a:gd name="connsiteX28" fmla="*/ 1464342 w 1659650"/>
              <a:gd name="connsiteY28" fmla="*/ 1660124 h 1677880"/>
              <a:gd name="connsiteX29" fmla="*/ 1490975 w 1659650"/>
              <a:gd name="connsiteY29" fmla="*/ 1633491 h 1677880"/>
              <a:gd name="connsiteX30" fmla="*/ 1517608 w 1659650"/>
              <a:gd name="connsiteY30" fmla="*/ 1615736 h 1677880"/>
              <a:gd name="connsiteX31" fmla="*/ 1544241 w 1659650"/>
              <a:gd name="connsiteY31" fmla="*/ 1580225 h 1677880"/>
              <a:gd name="connsiteX32" fmla="*/ 1579751 w 1659650"/>
              <a:gd name="connsiteY32" fmla="*/ 1562470 h 1677880"/>
              <a:gd name="connsiteX33" fmla="*/ 1588629 w 1659650"/>
              <a:gd name="connsiteY33" fmla="*/ 1535837 h 1677880"/>
              <a:gd name="connsiteX34" fmla="*/ 1615262 w 1659650"/>
              <a:gd name="connsiteY34" fmla="*/ 1491449 h 1677880"/>
              <a:gd name="connsiteX35" fmla="*/ 1641895 w 1659650"/>
              <a:gd name="connsiteY35" fmla="*/ 1429305 h 1677880"/>
              <a:gd name="connsiteX36" fmla="*/ 1650773 w 1659650"/>
              <a:gd name="connsiteY36" fmla="*/ 1376039 h 1677880"/>
              <a:gd name="connsiteX37" fmla="*/ 1659650 w 1659650"/>
              <a:gd name="connsiteY37" fmla="*/ 1340528 h 1677880"/>
              <a:gd name="connsiteX38" fmla="*/ 1624140 w 1659650"/>
              <a:gd name="connsiteY38" fmla="*/ 1207363 h 1677880"/>
              <a:gd name="connsiteX39" fmla="*/ 1606384 w 1659650"/>
              <a:gd name="connsiteY39" fmla="*/ 1145219 h 1677880"/>
              <a:gd name="connsiteX40" fmla="*/ 1588629 w 1659650"/>
              <a:gd name="connsiteY40" fmla="*/ 1109709 h 1677880"/>
              <a:gd name="connsiteX41" fmla="*/ 1544241 w 1659650"/>
              <a:gd name="connsiteY41" fmla="*/ 1074198 h 1677880"/>
              <a:gd name="connsiteX42" fmla="*/ 1455464 w 1659650"/>
              <a:gd name="connsiteY42" fmla="*/ 1020932 h 1677880"/>
              <a:gd name="connsiteX43" fmla="*/ 1437709 w 1659650"/>
              <a:gd name="connsiteY43" fmla="*/ 994299 h 1677880"/>
              <a:gd name="connsiteX44" fmla="*/ 1357810 w 1659650"/>
              <a:gd name="connsiteY44" fmla="*/ 967666 h 1677880"/>
              <a:gd name="connsiteX45" fmla="*/ 1340054 w 1659650"/>
              <a:gd name="connsiteY45" fmla="*/ 949911 h 1677880"/>
              <a:gd name="connsiteX46" fmla="*/ 1144746 w 1659650"/>
              <a:gd name="connsiteY46" fmla="*/ 923278 h 1677880"/>
              <a:gd name="connsiteX47" fmla="*/ 1082602 w 1659650"/>
              <a:gd name="connsiteY47" fmla="*/ 914400 h 1677880"/>
              <a:gd name="connsiteX48" fmla="*/ 1047091 w 1659650"/>
              <a:gd name="connsiteY48" fmla="*/ 896645 h 1677880"/>
              <a:gd name="connsiteX49" fmla="*/ 984948 w 1659650"/>
              <a:gd name="connsiteY49" fmla="*/ 887767 h 1677880"/>
              <a:gd name="connsiteX50" fmla="*/ 851783 w 1659650"/>
              <a:gd name="connsiteY50" fmla="*/ 870012 h 1677880"/>
              <a:gd name="connsiteX51" fmla="*/ 825149 w 1659650"/>
              <a:gd name="connsiteY51" fmla="*/ 861134 h 1677880"/>
              <a:gd name="connsiteX52" fmla="*/ 683108 w 1659650"/>
              <a:gd name="connsiteY52" fmla="*/ 630315 h 1677880"/>
              <a:gd name="connsiteX53" fmla="*/ 736373 w 1659650"/>
              <a:gd name="connsiteY53" fmla="*/ 541538 h 1677880"/>
              <a:gd name="connsiteX54" fmla="*/ 798516 w 1659650"/>
              <a:gd name="connsiteY54" fmla="*/ 497150 h 1677880"/>
              <a:gd name="connsiteX55" fmla="*/ 825149 w 1659650"/>
              <a:gd name="connsiteY55" fmla="*/ 488272 h 1677880"/>
              <a:gd name="connsiteX56" fmla="*/ 896171 w 1659650"/>
              <a:gd name="connsiteY56" fmla="*/ 461639 h 1677880"/>
              <a:gd name="connsiteX57" fmla="*/ 1073724 w 1659650"/>
              <a:gd name="connsiteY57" fmla="*/ 479394 h 1677880"/>
              <a:gd name="connsiteX58" fmla="*/ 1126990 w 1659650"/>
              <a:gd name="connsiteY58" fmla="*/ 497150 h 1677880"/>
              <a:gd name="connsiteX59" fmla="*/ 1144746 w 1659650"/>
              <a:gd name="connsiteY59" fmla="*/ 514905 h 1677880"/>
              <a:gd name="connsiteX60" fmla="*/ 1198012 w 1659650"/>
              <a:gd name="connsiteY60" fmla="*/ 550416 h 1677880"/>
              <a:gd name="connsiteX61" fmla="*/ 1215767 w 1659650"/>
              <a:gd name="connsiteY61" fmla="*/ 577049 h 1677880"/>
              <a:gd name="connsiteX62" fmla="*/ 1224645 w 1659650"/>
              <a:gd name="connsiteY62" fmla="*/ 603682 h 1677880"/>
              <a:gd name="connsiteX63" fmla="*/ 1260155 w 1659650"/>
              <a:gd name="connsiteY63" fmla="*/ 656948 h 1677880"/>
              <a:gd name="connsiteX64" fmla="*/ 1269033 w 1659650"/>
              <a:gd name="connsiteY64" fmla="*/ 692458 h 1677880"/>
              <a:gd name="connsiteX65" fmla="*/ 1295666 w 1659650"/>
              <a:gd name="connsiteY65" fmla="*/ 701336 h 1677880"/>
              <a:gd name="connsiteX66" fmla="*/ 1402198 w 1659650"/>
              <a:gd name="connsiteY66" fmla="*/ 719091 h 1677880"/>
              <a:gd name="connsiteX67" fmla="*/ 1490975 w 1659650"/>
              <a:gd name="connsiteY67" fmla="*/ 710214 h 1677880"/>
              <a:gd name="connsiteX68" fmla="*/ 1517608 w 1659650"/>
              <a:gd name="connsiteY68" fmla="*/ 621437 h 1677880"/>
              <a:gd name="connsiteX69" fmla="*/ 1508730 w 1659650"/>
              <a:gd name="connsiteY69" fmla="*/ 506027 h 1677880"/>
              <a:gd name="connsiteX70" fmla="*/ 1490975 w 1659650"/>
              <a:gd name="connsiteY70" fmla="*/ 452761 h 1677880"/>
              <a:gd name="connsiteX71" fmla="*/ 1428831 w 1659650"/>
              <a:gd name="connsiteY71" fmla="*/ 381740 h 1677880"/>
              <a:gd name="connsiteX72" fmla="*/ 1419953 w 1659650"/>
              <a:gd name="connsiteY72" fmla="*/ 346229 h 1677880"/>
              <a:gd name="connsiteX73" fmla="*/ 1437709 w 1659650"/>
              <a:gd name="connsiteY73" fmla="*/ 328474 h 1677880"/>
              <a:gd name="connsiteX74" fmla="*/ 1517608 w 1659650"/>
              <a:gd name="connsiteY74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47070 w 1669842"/>
              <a:gd name="connsiteY19" fmla="*/ 1544715 h 1677880"/>
              <a:gd name="connsiteX20" fmla="*/ 382580 w 1669842"/>
              <a:gd name="connsiteY20" fmla="*/ 1571348 h 1677880"/>
              <a:gd name="connsiteX21" fmla="*/ 409213 w 1669842"/>
              <a:gd name="connsiteY21" fmla="*/ 1597981 h 1677880"/>
              <a:gd name="connsiteX22" fmla="*/ 480235 w 1669842"/>
              <a:gd name="connsiteY22" fmla="*/ 1624614 h 1677880"/>
              <a:gd name="connsiteX23" fmla="*/ 524623 w 1669842"/>
              <a:gd name="connsiteY23" fmla="*/ 1651247 h 1677880"/>
              <a:gd name="connsiteX24" fmla="*/ 560134 w 1669842"/>
              <a:gd name="connsiteY24" fmla="*/ 1660124 h 1677880"/>
              <a:gd name="connsiteX25" fmla="*/ 657788 w 1669842"/>
              <a:gd name="connsiteY25" fmla="*/ 1677880 h 1677880"/>
              <a:gd name="connsiteX26" fmla="*/ 1421268 w 1669842"/>
              <a:gd name="connsiteY26" fmla="*/ 1669002 h 1677880"/>
              <a:gd name="connsiteX27" fmla="*/ 1474534 w 1669842"/>
              <a:gd name="connsiteY27" fmla="*/ 1660124 h 1677880"/>
              <a:gd name="connsiteX28" fmla="*/ 1501167 w 1669842"/>
              <a:gd name="connsiteY28" fmla="*/ 1633491 h 1677880"/>
              <a:gd name="connsiteX29" fmla="*/ 1527800 w 1669842"/>
              <a:gd name="connsiteY29" fmla="*/ 1615736 h 1677880"/>
              <a:gd name="connsiteX30" fmla="*/ 1554433 w 1669842"/>
              <a:gd name="connsiteY30" fmla="*/ 1580225 h 1677880"/>
              <a:gd name="connsiteX31" fmla="*/ 1589943 w 1669842"/>
              <a:gd name="connsiteY31" fmla="*/ 1562470 h 1677880"/>
              <a:gd name="connsiteX32" fmla="*/ 1598821 w 1669842"/>
              <a:gd name="connsiteY32" fmla="*/ 1535837 h 1677880"/>
              <a:gd name="connsiteX33" fmla="*/ 1625454 w 1669842"/>
              <a:gd name="connsiteY33" fmla="*/ 1491449 h 1677880"/>
              <a:gd name="connsiteX34" fmla="*/ 1652087 w 1669842"/>
              <a:gd name="connsiteY34" fmla="*/ 1429305 h 1677880"/>
              <a:gd name="connsiteX35" fmla="*/ 1660965 w 1669842"/>
              <a:gd name="connsiteY35" fmla="*/ 1376039 h 1677880"/>
              <a:gd name="connsiteX36" fmla="*/ 1669842 w 1669842"/>
              <a:gd name="connsiteY36" fmla="*/ 1340528 h 1677880"/>
              <a:gd name="connsiteX37" fmla="*/ 1634332 w 1669842"/>
              <a:gd name="connsiteY37" fmla="*/ 1207363 h 1677880"/>
              <a:gd name="connsiteX38" fmla="*/ 1616576 w 1669842"/>
              <a:gd name="connsiteY38" fmla="*/ 1145219 h 1677880"/>
              <a:gd name="connsiteX39" fmla="*/ 1598821 w 1669842"/>
              <a:gd name="connsiteY39" fmla="*/ 1109709 h 1677880"/>
              <a:gd name="connsiteX40" fmla="*/ 1554433 w 1669842"/>
              <a:gd name="connsiteY40" fmla="*/ 1074198 h 1677880"/>
              <a:gd name="connsiteX41" fmla="*/ 1465656 w 1669842"/>
              <a:gd name="connsiteY41" fmla="*/ 1020932 h 1677880"/>
              <a:gd name="connsiteX42" fmla="*/ 1447901 w 1669842"/>
              <a:gd name="connsiteY42" fmla="*/ 994299 h 1677880"/>
              <a:gd name="connsiteX43" fmla="*/ 1368002 w 1669842"/>
              <a:gd name="connsiteY43" fmla="*/ 967666 h 1677880"/>
              <a:gd name="connsiteX44" fmla="*/ 1350246 w 1669842"/>
              <a:gd name="connsiteY44" fmla="*/ 949911 h 1677880"/>
              <a:gd name="connsiteX45" fmla="*/ 1154938 w 1669842"/>
              <a:gd name="connsiteY45" fmla="*/ 923278 h 1677880"/>
              <a:gd name="connsiteX46" fmla="*/ 1092794 w 1669842"/>
              <a:gd name="connsiteY46" fmla="*/ 914400 h 1677880"/>
              <a:gd name="connsiteX47" fmla="*/ 1057283 w 1669842"/>
              <a:gd name="connsiteY47" fmla="*/ 896645 h 1677880"/>
              <a:gd name="connsiteX48" fmla="*/ 995140 w 1669842"/>
              <a:gd name="connsiteY48" fmla="*/ 887767 h 1677880"/>
              <a:gd name="connsiteX49" fmla="*/ 861975 w 1669842"/>
              <a:gd name="connsiteY49" fmla="*/ 870012 h 1677880"/>
              <a:gd name="connsiteX50" fmla="*/ 835341 w 1669842"/>
              <a:gd name="connsiteY50" fmla="*/ 861134 h 1677880"/>
              <a:gd name="connsiteX51" fmla="*/ 693300 w 1669842"/>
              <a:gd name="connsiteY51" fmla="*/ 630315 h 1677880"/>
              <a:gd name="connsiteX52" fmla="*/ 746565 w 1669842"/>
              <a:gd name="connsiteY52" fmla="*/ 541538 h 1677880"/>
              <a:gd name="connsiteX53" fmla="*/ 808708 w 1669842"/>
              <a:gd name="connsiteY53" fmla="*/ 497150 h 1677880"/>
              <a:gd name="connsiteX54" fmla="*/ 835341 w 1669842"/>
              <a:gd name="connsiteY54" fmla="*/ 488272 h 1677880"/>
              <a:gd name="connsiteX55" fmla="*/ 906363 w 1669842"/>
              <a:gd name="connsiteY55" fmla="*/ 461639 h 1677880"/>
              <a:gd name="connsiteX56" fmla="*/ 1083916 w 1669842"/>
              <a:gd name="connsiteY56" fmla="*/ 479394 h 1677880"/>
              <a:gd name="connsiteX57" fmla="*/ 1137182 w 1669842"/>
              <a:gd name="connsiteY57" fmla="*/ 497150 h 1677880"/>
              <a:gd name="connsiteX58" fmla="*/ 1154938 w 1669842"/>
              <a:gd name="connsiteY58" fmla="*/ 514905 h 1677880"/>
              <a:gd name="connsiteX59" fmla="*/ 1208204 w 1669842"/>
              <a:gd name="connsiteY59" fmla="*/ 550416 h 1677880"/>
              <a:gd name="connsiteX60" fmla="*/ 1225959 w 1669842"/>
              <a:gd name="connsiteY60" fmla="*/ 577049 h 1677880"/>
              <a:gd name="connsiteX61" fmla="*/ 1234837 w 1669842"/>
              <a:gd name="connsiteY61" fmla="*/ 603682 h 1677880"/>
              <a:gd name="connsiteX62" fmla="*/ 1270347 w 1669842"/>
              <a:gd name="connsiteY62" fmla="*/ 656948 h 1677880"/>
              <a:gd name="connsiteX63" fmla="*/ 1279225 w 1669842"/>
              <a:gd name="connsiteY63" fmla="*/ 692458 h 1677880"/>
              <a:gd name="connsiteX64" fmla="*/ 1305858 w 1669842"/>
              <a:gd name="connsiteY64" fmla="*/ 701336 h 1677880"/>
              <a:gd name="connsiteX65" fmla="*/ 1412390 w 1669842"/>
              <a:gd name="connsiteY65" fmla="*/ 719091 h 1677880"/>
              <a:gd name="connsiteX66" fmla="*/ 1501167 w 1669842"/>
              <a:gd name="connsiteY66" fmla="*/ 710214 h 1677880"/>
              <a:gd name="connsiteX67" fmla="*/ 1527800 w 1669842"/>
              <a:gd name="connsiteY67" fmla="*/ 621437 h 1677880"/>
              <a:gd name="connsiteX68" fmla="*/ 1518922 w 1669842"/>
              <a:gd name="connsiteY68" fmla="*/ 506027 h 1677880"/>
              <a:gd name="connsiteX69" fmla="*/ 1501167 w 1669842"/>
              <a:gd name="connsiteY69" fmla="*/ 452761 h 1677880"/>
              <a:gd name="connsiteX70" fmla="*/ 1439023 w 1669842"/>
              <a:gd name="connsiteY70" fmla="*/ 381740 h 1677880"/>
              <a:gd name="connsiteX71" fmla="*/ 1430145 w 1669842"/>
              <a:gd name="connsiteY71" fmla="*/ 346229 h 1677880"/>
              <a:gd name="connsiteX72" fmla="*/ 1447901 w 1669842"/>
              <a:gd name="connsiteY72" fmla="*/ 328474 h 1677880"/>
              <a:gd name="connsiteX73" fmla="*/ 1527800 w 1669842"/>
              <a:gd name="connsiteY73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82580 w 1669842"/>
              <a:gd name="connsiteY19" fmla="*/ 1571348 h 1677880"/>
              <a:gd name="connsiteX20" fmla="*/ 409213 w 1669842"/>
              <a:gd name="connsiteY20" fmla="*/ 1597981 h 1677880"/>
              <a:gd name="connsiteX21" fmla="*/ 480235 w 1669842"/>
              <a:gd name="connsiteY21" fmla="*/ 1624614 h 1677880"/>
              <a:gd name="connsiteX22" fmla="*/ 524623 w 1669842"/>
              <a:gd name="connsiteY22" fmla="*/ 1651247 h 1677880"/>
              <a:gd name="connsiteX23" fmla="*/ 560134 w 1669842"/>
              <a:gd name="connsiteY23" fmla="*/ 1660124 h 1677880"/>
              <a:gd name="connsiteX24" fmla="*/ 657788 w 1669842"/>
              <a:gd name="connsiteY24" fmla="*/ 1677880 h 1677880"/>
              <a:gd name="connsiteX25" fmla="*/ 1421268 w 1669842"/>
              <a:gd name="connsiteY25" fmla="*/ 1669002 h 1677880"/>
              <a:gd name="connsiteX26" fmla="*/ 1474534 w 1669842"/>
              <a:gd name="connsiteY26" fmla="*/ 1660124 h 1677880"/>
              <a:gd name="connsiteX27" fmla="*/ 1501167 w 1669842"/>
              <a:gd name="connsiteY27" fmla="*/ 1633491 h 1677880"/>
              <a:gd name="connsiteX28" fmla="*/ 1527800 w 1669842"/>
              <a:gd name="connsiteY28" fmla="*/ 1615736 h 1677880"/>
              <a:gd name="connsiteX29" fmla="*/ 1554433 w 1669842"/>
              <a:gd name="connsiteY29" fmla="*/ 1580225 h 1677880"/>
              <a:gd name="connsiteX30" fmla="*/ 1589943 w 1669842"/>
              <a:gd name="connsiteY30" fmla="*/ 1562470 h 1677880"/>
              <a:gd name="connsiteX31" fmla="*/ 1598821 w 1669842"/>
              <a:gd name="connsiteY31" fmla="*/ 1535837 h 1677880"/>
              <a:gd name="connsiteX32" fmla="*/ 1625454 w 1669842"/>
              <a:gd name="connsiteY32" fmla="*/ 1491449 h 1677880"/>
              <a:gd name="connsiteX33" fmla="*/ 1652087 w 1669842"/>
              <a:gd name="connsiteY33" fmla="*/ 1429305 h 1677880"/>
              <a:gd name="connsiteX34" fmla="*/ 1660965 w 1669842"/>
              <a:gd name="connsiteY34" fmla="*/ 1376039 h 1677880"/>
              <a:gd name="connsiteX35" fmla="*/ 1669842 w 1669842"/>
              <a:gd name="connsiteY35" fmla="*/ 1340528 h 1677880"/>
              <a:gd name="connsiteX36" fmla="*/ 1634332 w 1669842"/>
              <a:gd name="connsiteY36" fmla="*/ 1207363 h 1677880"/>
              <a:gd name="connsiteX37" fmla="*/ 1616576 w 1669842"/>
              <a:gd name="connsiteY37" fmla="*/ 1145219 h 1677880"/>
              <a:gd name="connsiteX38" fmla="*/ 1598821 w 1669842"/>
              <a:gd name="connsiteY38" fmla="*/ 1109709 h 1677880"/>
              <a:gd name="connsiteX39" fmla="*/ 1554433 w 1669842"/>
              <a:gd name="connsiteY39" fmla="*/ 1074198 h 1677880"/>
              <a:gd name="connsiteX40" fmla="*/ 1465656 w 1669842"/>
              <a:gd name="connsiteY40" fmla="*/ 1020932 h 1677880"/>
              <a:gd name="connsiteX41" fmla="*/ 1447901 w 1669842"/>
              <a:gd name="connsiteY41" fmla="*/ 994299 h 1677880"/>
              <a:gd name="connsiteX42" fmla="*/ 1368002 w 1669842"/>
              <a:gd name="connsiteY42" fmla="*/ 967666 h 1677880"/>
              <a:gd name="connsiteX43" fmla="*/ 1350246 w 1669842"/>
              <a:gd name="connsiteY43" fmla="*/ 949911 h 1677880"/>
              <a:gd name="connsiteX44" fmla="*/ 1154938 w 1669842"/>
              <a:gd name="connsiteY44" fmla="*/ 923278 h 1677880"/>
              <a:gd name="connsiteX45" fmla="*/ 1092794 w 1669842"/>
              <a:gd name="connsiteY45" fmla="*/ 914400 h 1677880"/>
              <a:gd name="connsiteX46" fmla="*/ 1057283 w 1669842"/>
              <a:gd name="connsiteY46" fmla="*/ 896645 h 1677880"/>
              <a:gd name="connsiteX47" fmla="*/ 995140 w 1669842"/>
              <a:gd name="connsiteY47" fmla="*/ 887767 h 1677880"/>
              <a:gd name="connsiteX48" fmla="*/ 861975 w 1669842"/>
              <a:gd name="connsiteY48" fmla="*/ 870012 h 1677880"/>
              <a:gd name="connsiteX49" fmla="*/ 835341 w 1669842"/>
              <a:gd name="connsiteY49" fmla="*/ 861134 h 1677880"/>
              <a:gd name="connsiteX50" fmla="*/ 693300 w 1669842"/>
              <a:gd name="connsiteY50" fmla="*/ 630315 h 1677880"/>
              <a:gd name="connsiteX51" fmla="*/ 746565 w 1669842"/>
              <a:gd name="connsiteY51" fmla="*/ 541538 h 1677880"/>
              <a:gd name="connsiteX52" fmla="*/ 808708 w 1669842"/>
              <a:gd name="connsiteY52" fmla="*/ 497150 h 1677880"/>
              <a:gd name="connsiteX53" fmla="*/ 835341 w 1669842"/>
              <a:gd name="connsiteY53" fmla="*/ 488272 h 1677880"/>
              <a:gd name="connsiteX54" fmla="*/ 906363 w 1669842"/>
              <a:gd name="connsiteY54" fmla="*/ 461639 h 1677880"/>
              <a:gd name="connsiteX55" fmla="*/ 1083916 w 1669842"/>
              <a:gd name="connsiteY55" fmla="*/ 479394 h 1677880"/>
              <a:gd name="connsiteX56" fmla="*/ 1137182 w 1669842"/>
              <a:gd name="connsiteY56" fmla="*/ 497150 h 1677880"/>
              <a:gd name="connsiteX57" fmla="*/ 1154938 w 1669842"/>
              <a:gd name="connsiteY57" fmla="*/ 514905 h 1677880"/>
              <a:gd name="connsiteX58" fmla="*/ 1208204 w 1669842"/>
              <a:gd name="connsiteY58" fmla="*/ 550416 h 1677880"/>
              <a:gd name="connsiteX59" fmla="*/ 1225959 w 1669842"/>
              <a:gd name="connsiteY59" fmla="*/ 577049 h 1677880"/>
              <a:gd name="connsiteX60" fmla="*/ 1234837 w 1669842"/>
              <a:gd name="connsiteY60" fmla="*/ 603682 h 1677880"/>
              <a:gd name="connsiteX61" fmla="*/ 1270347 w 1669842"/>
              <a:gd name="connsiteY61" fmla="*/ 656948 h 1677880"/>
              <a:gd name="connsiteX62" fmla="*/ 1279225 w 1669842"/>
              <a:gd name="connsiteY62" fmla="*/ 692458 h 1677880"/>
              <a:gd name="connsiteX63" fmla="*/ 1305858 w 1669842"/>
              <a:gd name="connsiteY63" fmla="*/ 701336 h 1677880"/>
              <a:gd name="connsiteX64" fmla="*/ 1412390 w 1669842"/>
              <a:gd name="connsiteY64" fmla="*/ 719091 h 1677880"/>
              <a:gd name="connsiteX65" fmla="*/ 1501167 w 1669842"/>
              <a:gd name="connsiteY65" fmla="*/ 710214 h 1677880"/>
              <a:gd name="connsiteX66" fmla="*/ 1527800 w 1669842"/>
              <a:gd name="connsiteY66" fmla="*/ 621437 h 1677880"/>
              <a:gd name="connsiteX67" fmla="*/ 1518922 w 1669842"/>
              <a:gd name="connsiteY67" fmla="*/ 506027 h 1677880"/>
              <a:gd name="connsiteX68" fmla="*/ 1501167 w 1669842"/>
              <a:gd name="connsiteY68" fmla="*/ 452761 h 1677880"/>
              <a:gd name="connsiteX69" fmla="*/ 1439023 w 1669842"/>
              <a:gd name="connsiteY69" fmla="*/ 381740 h 1677880"/>
              <a:gd name="connsiteX70" fmla="*/ 1430145 w 1669842"/>
              <a:gd name="connsiteY70" fmla="*/ 346229 h 1677880"/>
              <a:gd name="connsiteX71" fmla="*/ 1447901 w 1669842"/>
              <a:gd name="connsiteY71" fmla="*/ 328474 h 1677880"/>
              <a:gd name="connsiteX72" fmla="*/ 1527800 w 1669842"/>
              <a:gd name="connsiteY72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382580 w 1669842"/>
              <a:gd name="connsiteY18" fmla="*/ 1571348 h 1677880"/>
              <a:gd name="connsiteX19" fmla="*/ 409213 w 1669842"/>
              <a:gd name="connsiteY19" fmla="*/ 1597981 h 1677880"/>
              <a:gd name="connsiteX20" fmla="*/ 480235 w 1669842"/>
              <a:gd name="connsiteY20" fmla="*/ 1624614 h 1677880"/>
              <a:gd name="connsiteX21" fmla="*/ 524623 w 1669842"/>
              <a:gd name="connsiteY21" fmla="*/ 1651247 h 1677880"/>
              <a:gd name="connsiteX22" fmla="*/ 560134 w 1669842"/>
              <a:gd name="connsiteY22" fmla="*/ 1660124 h 1677880"/>
              <a:gd name="connsiteX23" fmla="*/ 657788 w 1669842"/>
              <a:gd name="connsiteY23" fmla="*/ 1677880 h 1677880"/>
              <a:gd name="connsiteX24" fmla="*/ 1421268 w 1669842"/>
              <a:gd name="connsiteY24" fmla="*/ 1669002 h 1677880"/>
              <a:gd name="connsiteX25" fmla="*/ 1474534 w 1669842"/>
              <a:gd name="connsiteY25" fmla="*/ 1660124 h 1677880"/>
              <a:gd name="connsiteX26" fmla="*/ 1501167 w 1669842"/>
              <a:gd name="connsiteY26" fmla="*/ 1633491 h 1677880"/>
              <a:gd name="connsiteX27" fmla="*/ 1527800 w 1669842"/>
              <a:gd name="connsiteY27" fmla="*/ 1615736 h 1677880"/>
              <a:gd name="connsiteX28" fmla="*/ 1554433 w 1669842"/>
              <a:gd name="connsiteY28" fmla="*/ 1580225 h 1677880"/>
              <a:gd name="connsiteX29" fmla="*/ 1589943 w 1669842"/>
              <a:gd name="connsiteY29" fmla="*/ 1562470 h 1677880"/>
              <a:gd name="connsiteX30" fmla="*/ 1598821 w 1669842"/>
              <a:gd name="connsiteY30" fmla="*/ 1535837 h 1677880"/>
              <a:gd name="connsiteX31" fmla="*/ 1625454 w 1669842"/>
              <a:gd name="connsiteY31" fmla="*/ 1491449 h 1677880"/>
              <a:gd name="connsiteX32" fmla="*/ 1652087 w 1669842"/>
              <a:gd name="connsiteY32" fmla="*/ 1429305 h 1677880"/>
              <a:gd name="connsiteX33" fmla="*/ 1660965 w 1669842"/>
              <a:gd name="connsiteY33" fmla="*/ 1376039 h 1677880"/>
              <a:gd name="connsiteX34" fmla="*/ 1669842 w 1669842"/>
              <a:gd name="connsiteY34" fmla="*/ 1340528 h 1677880"/>
              <a:gd name="connsiteX35" fmla="*/ 1634332 w 1669842"/>
              <a:gd name="connsiteY35" fmla="*/ 1207363 h 1677880"/>
              <a:gd name="connsiteX36" fmla="*/ 1616576 w 1669842"/>
              <a:gd name="connsiteY36" fmla="*/ 1145219 h 1677880"/>
              <a:gd name="connsiteX37" fmla="*/ 1598821 w 1669842"/>
              <a:gd name="connsiteY37" fmla="*/ 1109709 h 1677880"/>
              <a:gd name="connsiteX38" fmla="*/ 1554433 w 1669842"/>
              <a:gd name="connsiteY38" fmla="*/ 1074198 h 1677880"/>
              <a:gd name="connsiteX39" fmla="*/ 1465656 w 1669842"/>
              <a:gd name="connsiteY39" fmla="*/ 1020932 h 1677880"/>
              <a:gd name="connsiteX40" fmla="*/ 1447901 w 1669842"/>
              <a:gd name="connsiteY40" fmla="*/ 994299 h 1677880"/>
              <a:gd name="connsiteX41" fmla="*/ 1368002 w 1669842"/>
              <a:gd name="connsiteY41" fmla="*/ 967666 h 1677880"/>
              <a:gd name="connsiteX42" fmla="*/ 1350246 w 1669842"/>
              <a:gd name="connsiteY42" fmla="*/ 949911 h 1677880"/>
              <a:gd name="connsiteX43" fmla="*/ 1154938 w 1669842"/>
              <a:gd name="connsiteY43" fmla="*/ 923278 h 1677880"/>
              <a:gd name="connsiteX44" fmla="*/ 1092794 w 1669842"/>
              <a:gd name="connsiteY44" fmla="*/ 914400 h 1677880"/>
              <a:gd name="connsiteX45" fmla="*/ 1057283 w 1669842"/>
              <a:gd name="connsiteY45" fmla="*/ 896645 h 1677880"/>
              <a:gd name="connsiteX46" fmla="*/ 995140 w 1669842"/>
              <a:gd name="connsiteY46" fmla="*/ 887767 h 1677880"/>
              <a:gd name="connsiteX47" fmla="*/ 861975 w 1669842"/>
              <a:gd name="connsiteY47" fmla="*/ 870012 h 1677880"/>
              <a:gd name="connsiteX48" fmla="*/ 835341 w 1669842"/>
              <a:gd name="connsiteY48" fmla="*/ 861134 h 1677880"/>
              <a:gd name="connsiteX49" fmla="*/ 693300 w 1669842"/>
              <a:gd name="connsiteY49" fmla="*/ 630315 h 1677880"/>
              <a:gd name="connsiteX50" fmla="*/ 746565 w 1669842"/>
              <a:gd name="connsiteY50" fmla="*/ 541538 h 1677880"/>
              <a:gd name="connsiteX51" fmla="*/ 808708 w 1669842"/>
              <a:gd name="connsiteY51" fmla="*/ 497150 h 1677880"/>
              <a:gd name="connsiteX52" fmla="*/ 835341 w 1669842"/>
              <a:gd name="connsiteY52" fmla="*/ 488272 h 1677880"/>
              <a:gd name="connsiteX53" fmla="*/ 906363 w 1669842"/>
              <a:gd name="connsiteY53" fmla="*/ 461639 h 1677880"/>
              <a:gd name="connsiteX54" fmla="*/ 1083916 w 1669842"/>
              <a:gd name="connsiteY54" fmla="*/ 479394 h 1677880"/>
              <a:gd name="connsiteX55" fmla="*/ 1137182 w 1669842"/>
              <a:gd name="connsiteY55" fmla="*/ 497150 h 1677880"/>
              <a:gd name="connsiteX56" fmla="*/ 1154938 w 1669842"/>
              <a:gd name="connsiteY56" fmla="*/ 514905 h 1677880"/>
              <a:gd name="connsiteX57" fmla="*/ 1208204 w 1669842"/>
              <a:gd name="connsiteY57" fmla="*/ 550416 h 1677880"/>
              <a:gd name="connsiteX58" fmla="*/ 1225959 w 1669842"/>
              <a:gd name="connsiteY58" fmla="*/ 577049 h 1677880"/>
              <a:gd name="connsiteX59" fmla="*/ 1234837 w 1669842"/>
              <a:gd name="connsiteY59" fmla="*/ 603682 h 1677880"/>
              <a:gd name="connsiteX60" fmla="*/ 1270347 w 1669842"/>
              <a:gd name="connsiteY60" fmla="*/ 656948 h 1677880"/>
              <a:gd name="connsiteX61" fmla="*/ 1279225 w 1669842"/>
              <a:gd name="connsiteY61" fmla="*/ 692458 h 1677880"/>
              <a:gd name="connsiteX62" fmla="*/ 1305858 w 1669842"/>
              <a:gd name="connsiteY62" fmla="*/ 701336 h 1677880"/>
              <a:gd name="connsiteX63" fmla="*/ 1412390 w 1669842"/>
              <a:gd name="connsiteY63" fmla="*/ 719091 h 1677880"/>
              <a:gd name="connsiteX64" fmla="*/ 1501167 w 1669842"/>
              <a:gd name="connsiteY64" fmla="*/ 710214 h 1677880"/>
              <a:gd name="connsiteX65" fmla="*/ 1527800 w 1669842"/>
              <a:gd name="connsiteY65" fmla="*/ 621437 h 1677880"/>
              <a:gd name="connsiteX66" fmla="*/ 1518922 w 1669842"/>
              <a:gd name="connsiteY66" fmla="*/ 506027 h 1677880"/>
              <a:gd name="connsiteX67" fmla="*/ 1501167 w 1669842"/>
              <a:gd name="connsiteY67" fmla="*/ 452761 h 1677880"/>
              <a:gd name="connsiteX68" fmla="*/ 1439023 w 1669842"/>
              <a:gd name="connsiteY68" fmla="*/ 381740 h 1677880"/>
              <a:gd name="connsiteX69" fmla="*/ 1430145 w 1669842"/>
              <a:gd name="connsiteY69" fmla="*/ 346229 h 1677880"/>
              <a:gd name="connsiteX70" fmla="*/ 1447901 w 1669842"/>
              <a:gd name="connsiteY70" fmla="*/ 328474 h 1677880"/>
              <a:gd name="connsiteX71" fmla="*/ 1527800 w 1669842"/>
              <a:gd name="connsiteY71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382580 w 1669842"/>
              <a:gd name="connsiteY17" fmla="*/ 1571348 h 1677880"/>
              <a:gd name="connsiteX18" fmla="*/ 409213 w 1669842"/>
              <a:gd name="connsiteY18" fmla="*/ 1597981 h 1677880"/>
              <a:gd name="connsiteX19" fmla="*/ 480235 w 1669842"/>
              <a:gd name="connsiteY19" fmla="*/ 1624614 h 1677880"/>
              <a:gd name="connsiteX20" fmla="*/ 524623 w 1669842"/>
              <a:gd name="connsiteY20" fmla="*/ 1651247 h 1677880"/>
              <a:gd name="connsiteX21" fmla="*/ 560134 w 1669842"/>
              <a:gd name="connsiteY21" fmla="*/ 1660124 h 1677880"/>
              <a:gd name="connsiteX22" fmla="*/ 657788 w 1669842"/>
              <a:gd name="connsiteY22" fmla="*/ 1677880 h 1677880"/>
              <a:gd name="connsiteX23" fmla="*/ 1421268 w 1669842"/>
              <a:gd name="connsiteY23" fmla="*/ 1669002 h 1677880"/>
              <a:gd name="connsiteX24" fmla="*/ 1474534 w 1669842"/>
              <a:gd name="connsiteY24" fmla="*/ 1660124 h 1677880"/>
              <a:gd name="connsiteX25" fmla="*/ 1501167 w 1669842"/>
              <a:gd name="connsiteY25" fmla="*/ 1633491 h 1677880"/>
              <a:gd name="connsiteX26" fmla="*/ 1527800 w 1669842"/>
              <a:gd name="connsiteY26" fmla="*/ 1615736 h 1677880"/>
              <a:gd name="connsiteX27" fmla="*/ 1554433 w 1669842"/>
              <a:gd name="connsiteY27" fmla="*/ 1580225 h 1677880"/>
              <a:gd name="connsiteX28" fmla="*/ 1589943 w 1669842"/>
              <a:gd name="connsiteY28" fmla="*/ 1562470 h 1677880"/>
              <a:gd name="connsiteX29" fmla="*/ 1598821 w 1669842"/>
              <a:gd name="connsiteY29" fmla="*/ 1535837 h 1677880"/>
              <a:gd name="connsiteX30" fmla="*/ 1625454 w 1669842"/>
              <a:gd name="connsiteY30" fmla="*/ 1491449 h 1677880"/>
              <a:gd name="connsiteX31" fmla="*/ 1652087 w 1669842"/>
              <a:gd name="connsiteY31" fmla="*/ 1429305 h 1677880"/>
              <a:gd name="connsiteX32" fmla="*/ 1660965 w 1669842"/>
              <a:gd name="connsiteY32" fmla="*/ 1376039 h 1677880"/>
              <a:gd name="connsiteX33" fmla="*/ 1669842 w 1669842"/>
              <a:gd name="connsiteY33" fmla="*/ 1340528 h 1677880"/>
              <a:gd name="connsiteX34" fmla="*/ 1634332 w 1669842"/>
              <a:gd name="connsiteY34" fmla="*/ 1207363 h 1677880"/>
              <a:gd name="connsiteX35" fmla="*/ 1616576 w 1669842"/>
              <a:gd name="connsiteY35" fmla="*/ 1145219 h 1677880"/>
              <a:gd name="connsiteX36" fmla="*/ 1598821 w 1669842"/>
              <a:gd name="connsiteY36" fmla="*/ 1109709 h 1677880"/>
              <a:gd name="connsiteX37" fmla="*/ 1554433 w 1669842"/>
              <a:gd name="connsiteY37" fmla="*/ 1074198 h 1677880"/>
              <a:gd name="connsiteX38" fmla="*/ 1465656 w 1669842"/>
              <a:gd name="connsiteY38" fmla="*/ 1020932 h 1677880"/>
              <a:gd name="connsiteX39" fmla="*/ 1447901 w 1669842"/>
              <a:gd name="connsiteY39" fmla="*/ 994299 h 1677880"/>
              <a:gd name="connsiteX40" fmla="*/ 1368002 w 1669842"/>
              <a:gd name="connsiteY40" fmla="*/ 967666 h 1677880"/>
              <a:gd name="connsiteX41" fmla="*/ 1350246 w 1669842"/>
              <a:gd name="connsiteY41" fmla="*/ 949911 h 1677880"/>
              <a:gd name="connsiteX42" fmla="*/ 1154938 w 1669842"/>
              <a:gd name="connsiteY42" fmla="*/ 923278 h 1677880"/>
              <a:gd name="connsiteX43" fmla="*/ 1092794 w 1669842"/>
              <a:gd name="connsiteY43" fmla="*/ 914400 h 1677880"/>
              <a:gd name="connsiteX44" fmla="*/ 1057283 w 1669842"/>
              <a:gd name="connsiteY44" fmla="*/ 896645 h 1677880"/>
              <a:gd name="connsiteX45" fmla="*/ 995140 w 1669842"/>
              <a:gd name="connsiteY45" fmla="*/ 887767 h 1677880"/>
              <a:gd name="connsiteX46" fmla="*/ 861975 w 1669842"/>
              <a:gd name="connsiteY46" fmla="*/ 870012 h 1677880"/>
              <a:gd name="connsiteX47" fmla="*/ 835341 w 1669842"/>
              <a:gd name="connsiteY47" fmla="*/ 861134 h 1677880"/>
              <a:gd name="connsiteX48" fmla="*/ 693300 w 1669842"/>
              <a:gd name="connsiteY48" fmla="*/ 630315 h 1677880"/>
              <a:gd name="connsiteX49" fmla="*/ 746565 w 1669842"/>
              <a:gd name="connsiteY49" fmla="*/ 541538 h 1677880"/>
              <a:gd name="connsiteX50" fmla="*/ 808708 w 1669842"/>
              <a:gd name="connsiteY50" fmla="*/ 497150 h 1677880"/>
              <a:gd name="connsiteX51" fmla="*/ 835341 w 1669842"/>
              <a:gd name="connsiteY51" fmla="*/ 488272 h 1677880"/>
              <a:gd name="connsiteX52" fmla="*/ 906363 w 1669842"/>
              <a:gd name="connsiteY52" fmla="*/ 461639 h 1677880"/>
              <a:gd name="connsiteX53" fmla="*/ 1083916 w 1669842"/>
              <a:gd name="connsiteY53" fmla="*/ 479394 h 1677880"/>
              <a:gd name="connsiteX54" fmla="*/ 1137182 w 1669842"/>
              <a:gd name="connsiteY54" fmla="*/ 497150 h 1677880"/>
              <a:gd name="connsiteX55" fmla="*/ 1154938 w 1669842"/>
              <a:gd name="connsiteY55" fmla="*/ 514905 h 1677880"/>
              <a:gd name="connsiteX56" fmla="*/ 1208204 w 1669842"/>
              <a:gd name="connsiteY56" fmla="*/ 550416 h 1677880"/>
              <a:gd name="connsiteX57" fmla="*/ 1225959 w 1669842"/>
              <a:gd name="connsiteY57" fmla="*/ 577049 h 1677880"/>
              <a:gd name="connsiteX58" fmla="*/ 1234837 w 1669842"/>
              <a:gd name="connsiteY58" fmla="*/ 603682 h 1677880"/>
              <a:gd name="connsiteX59" fmla="*/ 1270347 w 1669842"/>
              <a:gd name="connsiteY59" fmla="*/ 656948 h 1677880"/>
              <a:gd name="connsiteX60" fmla="*/ 1279225 w 1669842"/>
              <a:gd name="connsiteY60" fmla="*/ 692458 h 1677880"/>
              <a:gd name="connsiteX61" fmla="*/ 1305858 w 1669842"/>
              <a:gd name="connsiteY61" fmla="*/ 701336 h 1677880"/>
              <a:gd name="connsiteX62" fmla="*/ 1412390 w 1669842"/>
              <a:gd name="connsiteY62" fmla="*/ 719091 h 1677880"/>
              <a:gd name="connsiteX63" fmla="*/ 1501167 w 1669842"/>
              <a:gd name="connsiteY63" fmla="*/ 710214 h 1677880"/>
              <a:gd name="connsiteX64" fmla="*/ 1527800 w 1669842"/>
              <a:gd name="connsiteY64" fmla="*/ 621437 h 1677880"/>
              <a:gd name="connsiteX65" fmla="*/ 1518922 w 1669842"/>
              <a:gd name="connsiteY65" fmla="*/ 506027 h 1677880"/>
              <a:gd name="connsiteX66" fmla="*/ 1501167 w 1669842"/>
              <a:gd name="connsiteY66" fmla="*/ 452761 h 1677880"/>
              <a:gd name="connsiteX67" fmla="*/ 1439023 w 1669842"/>
              <a:gd name="connsiteY67" fmla="*/ 381740 h 1677880"/>
              <a:gd name="connsiteX68" fmla="*/ 1430145 w 1669842"/>
              <a:gd name="connsiteY68" fmla="*/ 346229 h 1677880"/>
              <a:gd name="connsiteX69" fmla="*/ 1447901 w 1669842"/>
              <a:gd name="connsiteY69" fmla="*/ 328474 h 1677880"/>
              <a:gd name="connsiteX70" fmla="*/ 1527800 w 1669842"/>
              <a:gd name="connsiteY70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484983 w 1680291"/>
              <a:gd name="connsiteY23" fmla="*/ 1660124 h 1677880"/>
              <a:gd name="connsiteX24" fmla="*/ 1511616 w 1680291"/>
              <a:gd name="connsiteY24" fmla="*/ 1633491 h 1677880"/>
              <a:gd name="connsiteX25" fmla="*/ 1538249 w 1680291"/>
              <a:gd name="connsiteY25" fmla="*/ 1615736 h 1677880"/>
              <a:gd name="connsiteX26" fmla="*/ 1564882 w 1680291"/>
              <a:gd name="connsiteY26" fmla="*/ 1580225 h 1677880"/>
              <a:gd name="connsiteX27" fmla="*/ 1600392 w 1680291"/>
              <a:gd name="connsiteY27" fmla="*/ 1562470 h 1677880"/>
              <a:gd name="connsiteX28" fmla="*/ 1609270 w 1680291"/>
              <a:gd name="connsiteY28" fmla="*/ 1535837 h 1677880"/>
              <a:gd name="connsiteX29" fmla="*/ 1635903 w 1680291"/>
              <a:gd name="connsiteY29" fmla="*/ 1491449 h 1677880"/>
              <a:gd name="connsiteX30" fmla="*/ 1662536 w 1680291"/>
              <a:gd name="connsiteY30" fmla="*/ 1429305 h 1677880"/>
              <a:gd name="connsiteX31" fmla="*/ 1671414 w 1680291"/>
              <a:gd name="connsiteY31" fmla="*/ 1376039 h 1677880"/>
              <a:gd name="connsiteX32" fmla="*/ 1680291 w 1680291"/>
              <a:gd name="connsiteY32" fmla="*/ 1340528 h 1677880"/>
              <a:gd name="connsiteX33" fmla="*/ 1644781 w 1680291"/>
              <a:gd name="connsiteY33" fmla="*/ 1207363 h 1677880"/>
              <a:gd name="connsiteX34" fmla="*/ 1627025 w 1680291"/>
              <a:gd name="connsiteY34" fmla="*/ 1145219 h 1677880"/>
              <a:gd name="connsiteX35" fmla="*/ 1609270 w 1680291"/>
              <a:gd name="connsiteY35" fmla="*/ 1109709 h 1677880"/>
              <a:gd name="connsiteX36" fmla="*/ 1564882 w 1680291"/>
              <a:gd name="connsiteY36" fmla="*/ 1074198 h 1677880"/>
              <a:gd name="connsiteX37" fmla="*/ 1476105 w 1680291"/>
              <a:gd name="connsiteY37" fmla="*/ 1020932 h 1677880"/>
              <a:gd name="connsiteX38" fmla="*/ 1458350 w 1680291"/>
              <a:gd name="connsiteY38" fmla="*/ 994299 h 1677880"/>
              <a:gd name="connsiteX39" fmla="*/ 1378451 w 1680291"/>
              <a:gd name="connsiteY39" fmla="*/ 967666 h 1677880"/>
              <a:gd name="connsiteX40" fmla="*/ 1360695 w 1680291"/>
              <a:gd name="connsiteY40" fmla="*/ 949911 h 1677880"/>
              <a:gd name="connsiteX41" fmla="*/ 1165387 w 1680291"/>
              <a:gd name="connsiteY41" fmla="*/ 923278 h 1677880"/>
              <a:gd name="connsiteX42" fmla="*/ 1103243 w 1680291"/>
              <a:gd name="connsiteY42" fmla="*/ 914400 h 1677880"/>
              <a:gd name="connsiteX43" fmla="*/ 1067732 w 1680291"/>
              <a:gd name="connsiteY43" fmla="*/ 896645 h 1677880"/>
              <a:gd name="connsiteX44" fmla="*/ 1005589 w 1680291"/>
              <a:gd name="connsiteY44" fmla="*/ 887767 h 1677880"/>
              <a:gd name="connsiteX45" fmla="*/ 872424 w 1680291"/>
              <a:gd name="connsiteY45" fmla="*/ 870012 h 1677880"/>
              <a:gd name="connsiteX46" fmla="*/ 845790 w 1680291"/>
              <a:gd name="connsiteY46" fmla="*/ 861134 h 1677880"/>
              <a:gd name="connsiteX47" fmla="*/ 703749 w 1680291"/>
              <a:gd name="connsiteY47" fmla="*/ 630315 h 1677880"/>
              <a:gd name="connsiteX48" fmla="*/ 757014 w 1680291"/>
              <a:gd name="connsiteY48" fmla="*/ 541538 h 1677880"/>
              <a:gd name="connsiteX49" fmla="*/ 819157 w 1680291"/>
              <a:gd name="connsiteY49" fmla="*/ 497150 h 1677880"/>
              <a:gd name="connsiteX50" fmla="*/ 845790 w 1680291"/>
              <a:gd name="connsiteY50" fmla="*/ 488272 h 1677880"/>
              <a:gd name="connsiteX51" fmla="*/ 916812 w 1680291"/>
              <a:gd name="connsiteY51" fmla="*/ 461639 h 1677880"/>
              <a:gd name="connsiteX52" fmla="*/ 1094365 w 1680291"/>
              <a:gd name="connsiteY52" fmla="*/ 479394 h 1677880"/>
              <a:gd name="connsiteX53" fmla="*/ 1147631 w 1680291"/>
              <a:gd name="connsiteY53" fmla="*/ 497150 h 1677880"/>
              <a:gd name="connsiteX54" fmla="*/ 1165387 w 1680291"/>
              <a:gd name="connsiteY54" fmla="*/ 514905 h 1677880"/>
              <a:gd name="connsiteX55" fmla="*/ 1218653 w 1680291"/>
              <a:gd name="connsiteY55" fmla="*/ 550416 h 1677880"/>
              <a:gd name="connsiteX56" fmla="*/ 1236408 w 1680291"/>
              <a:gd name="connsiteY56" fmla="*/ 577049 h 1677880"/>
              <a:gd name="connsiteX57" fmla="*/ 1245286 w 1680291"/>
              <a:gd name="connsiteY57" fmla="*/ 603682 h 1677880"/>
              <a:gd name="connsiteX58" fmla="*/ 1280796 w 1680291"/>
              <a:gd name="connsiteY58" fmla="*/ 656948 h 1677880"/>
              <a:gd name="connsiteX59" fmla="*/ 1289674 w 1680291"/>
              <a:gd name="connsiteY59" fmla="*/ 692458 h 1677880"/>
              <a:gd name="connsiteX60" fmla="*/ 1316307 w 1680291"/>
              <a:gd name="connsiteY60" fmla="*/ 701336 h 1677880"/>
              <a:gd name="connsiteX61" fmla="*/ 1422839 w 1680291"/>
              <a:gd name="connsiteY61" fmla="*/ 719091 h 1677880"/>
              <a:gd name="connsiteX62" fmla="*/ 1511616 w 1680291"/>
              <a:gd name="connsiteY62" fmla="*/ 710214 h 1677880"/>
              <a:gd name="connsiteX63" fmla="*/ 1538249 w 1680291"/>
              <a:gd name="connsiteY63" fmla="*/ 621437 h 1677880"/>
              <a:gd name="connsiteX64" fmla="*/ 1529371 w 1680291"/>
              <a:gd name="connsiteY64" fmla="*/ 506027 h 1677880"/>
              <a:gd name="connsiteX65" fmla="*/ 1511616 w 1680291"/>
              <a:gd name="connsiteY65" fmla="*/ 452761 h 1677880"/>
              <a:gd name="connsiteX66" fmla="*/ 1449472 w 1680291"/>
              <a:gd name="connsiteY66" fmla="*/ 381740 h 1677880"/>
              <a:gd name="connsiteX67" fmla="*/ 1440594 w 1680291"/>
              <a:gd name="connsiteY67" fmla="*/ 346229 h 1677880"/>
              <a:gd name="connsiteX68" fmla="*/ 1458350 w 1680291"/>
              <a:gd name="connsiteY68" fmla="*/ 328474 h 1677880"/>
              <a:gd name="connsiteX69" fmla="*/ 1538249 w 1680291"/>
              <a:gd name="connsiteY69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511616 w 1680291"/>
              <a:gd name="connsiteY23" fmla="*/ 1633491 h 1677880"/>
              <a:gd name="connsiteX24" fmla="*/ 1538249 w 1680291"/>
              <a:gd name="connsiteY24" fmla="*/ 1615736 h 1677880"/>
              <a:gd name="connsiteX25" fmla="*/ 1564882 w 1680291"/>
              <a:gd name="connsiteY25" fmla="*/ 1580225 h 1677880"/>
              <a:gd name="connsiteX26" fmla="*/ 1600392 w 1680291"/>
              <a:gd name="connsiteY26" fmla="*/ 1562470 h 1677880"/>
              <a:gd name="connsiteX27" fmla="*/ 1609270 w 1680291"/>
              <a:gd name="connsiteY27" fmla="*/ 1535837 h 1677880"/>
              <a:gd name="connsiteX28" fmla="*/ 1635903 w 1680291"/>
              <a:gd name="connsiteY28" fmla="*/ 1491449 h 1677880"/>
              <a:gd name="connsiteX29" fmla="*/ 1662536 w 1680291"/>
              <a:gd name="connsiteY29" fmla="*/ 1429305 h 1677880"/>
              <a:gd name="connsiteX30" fmla="*/ 1671414 w 1680291"/>
              <a:gd name="connsiteY30" fmla="*/ 1376039 h 1677880"/>
              <a:gd name="connsiteX31" fmla="*/ 1680291 w 1680291"/>
              <a:gd name="connsiteY31" fmla="*/ 1340528 h 1677880"/>
              <a:gd name="connsiteX32" fmla="*/ 1644781 w 1680291"/>
              <a:gd name="connsiteY32" fmla="*/ 1207363 h 1677880"/>
              <a:gd name="connsiteX33" fmla="*/ 1627025 w 1680291"/>
              <a:gd name="connsiteY33" fmla="*/ 1145219 h 1677880"/>
              <a:gd name="connsiteX34" fmla="*/ 1609270 w 1680291"/>
              <a:gd name="connsiteY34" fmla="*/ 1109709 h 1677880"/>
              <a:gd name="connsiteX35" fmla="*/ 1564882 w 1680291"/>
              <a:gd name="connsiteY35" fmla="*/ 1074198 h 1677880"/>
              <a:gd name="connsiteX36" fmla="*/ 1476105 w 1680291"/>
              <a:gd name="connsiteY36" fmla="*/ 1020932 h 1677880"/>
              <a:gd name="connsiteX37" fmla="*/ 1458350 w 1680291"/>
              <a:gd name="connsiteY37" fmla="*/ 994299 h 1677880"/>
              <a:gd name="connsiteX38" fmla="*/ 1378451 w 1680291"/>
              <a:gd name="connsiteY38" fmla="*/ 967666 h 1677880"/>
              <a:gd name="connsiteX39" fmla="*/ 1360695 w 1680291"/>
              <a:gd name="connsiteY39" fmla="*/ 949911 h 1677880"/>
              <a:gd name="connsiteX40" fmla="*/ 1165387 w 1680291"/>
              <a:gd name="connsiteY40" fmla="*/ 923278 h 1677880"/>
              <a:gd name="connsiteX41" fmla="*/ 1103243 w 1680291"/>
              <a:gd name="connsiteY41" fmla="*/ 914400 h 1677880"/>
              <a:gd name="connsiteX42" fmla="*/ 1067732 w 1680291"/>
              <a:gd name="connsiteY42" fmla="*/ 896645 h 1677880"/>
              <a:gd name="connsiteX43" fmla="*/ 1005589 w 1680291"/>
              <a:gd name="connsiteY43" fmla="*/ 887767 h 1677880"/>
              <a:gd name="connsiteX44" fmla="*/ 872424 w 1680291"/>
              <a:gd name="connsiteY44" fmla="*/ 870012 h 1677880"/>
              <a:gd name="connsiteX45" fmla="*/ 845790 w 1680291"/>
              <a:gd name="connsiteY45" fmla="*/ 861134 h 1677880"/>
              <a:gd name="connsiteX46" fmla="*/ 703749 w 1680291"/>
              <a:gd name="connsiteY46" fmla="*/ 630315 h 1677880"/>
              <a:gd name="connsiteX47" fmla="*/ 757014 w 1680291"/>
              <a:gd name="connsiteY47" fmla="*/ 541538 h 1677880"/>
              <a:gd name="connsiteX48" fmla="*/ 819157 w 1680291"/>
              <a:gd name="connsiteY48" fmla="*/ 497150 h 1677880"/>
              <a:gd name="connsiteX49" fmla="*/ 845790 w 1680291"/>
              <a:gd name="connsiteY49" fmla="*/ 488272 h 1677880"/>
              <a:gd name="connsiteX50" fmla="*/ 916812 w 1680291"/>
              <a:gd name="connsiteY50" fmla="*/ 461639 h 1677880"/>
              <a:gd name="connsiteX51" fmla="*/ 1094365 w 1680291"/>
              <a:gd name="connsiteY51" fmla="*/ 479394 h 1677880"/>
              <a:gd name="connsiteX52" fmla="*/ 1147631 w 1680291"/>
              <a:gd name="connsiteY52" fmla="*/ 497150 h 1677880"/>
              <a:gd name="connsiteX53" fmla="*/ 1165387 w 1680291"/>
              <a:gd name="connsiteY53" fmla="*/ 514905 h 1677880"/>
              <a:gd name="connsiteX54" fmla="*/ 1218653 w 1680291"/>
              <a:gd name="connsiteY54" fmla="*/ 550416 h 1677880"/>
              <a:gd name="connsiteX55" fmla="*/ 1236408 w 1680291"/>
              <a:gd name="connsiteY55" fmla="*/ 577049 h 1677880"/>
              <a:gd name="connsiteX56" fmla="*/ 1245286 w 1680291"/>
              <a:gd name="connsiteY56" fmla="*/ 603682 h 1677880"/>
              <a:gd name="connsiteX57" fmla="*/ 1280796 w 1680291"/>
              <a:gd name="connsiteY57" fmla="*/ 656948 h 1677880"/>
              <a:gd name="connsiteX58" fmla="*/ 1289674 w 1680291"/>
              <a:gd name="connsiteY58" fmla="*/ 692458 h 1677880"/>
              <a:gd name="connsiteX59" fmla="*/ 1316307 w 1680291"/>
              <a:gd name="connsiteY59" fmla="*/ 701336 h 1677880"/>
              <a:gd name="connsiteX60" fmla="*/ 1422839 w 1680291"/>
              <a:gd name="connsiteY60" fmla="*/ 719091 h 1677880"/>
              <a:gd name="connsiteX61" fmla="*/ 1511616 w 1680291"/>
              <a:gd name="connsiteY61" fmla="*/ 710214 h 1677880"/>
              <a:gd name="connsiteX62" fmla="*/ 1538249 w 1680291"/>
              <a:gd name="connsiteY62" fmla="*/ 621437 h 1677880"/>
              <a:gd name="connsiteX63" fmla="*/ 1529371 w 1680291"/>
              <a:gd name="connsiteY63" fmla="*/ 506027 h 1677880"/>
              <a:gd name="connsiteX64" fmla="*/ 1511616 w 1680291"/>
              <a:gd name="connsiteY64" fmla="*/ 452761 h 1677880"/>
              <a:gd name="connsiteX65" fmla="*/ 1449472 w 1680291"/>
              <a:gd name="connsiteY65" fmla="*/ 381740 h 1677880"/>
              <a:gd name="connsiteX66" fmla="*/ 1440594 w 1680291"/>
              <a:gd name="connsiteY66" fmla="*/ 346229 h 1677880"/>
              <a:gd name="connsiteX67" fmla="*/ 1458350 w 1680291"/>
              <a:gd name="connsiteY67" fmla="*/ 328474 h 1677880"/>
              <a:gd name="connsiteX68" fmla="*/ 1538249 w 1680291"/>
              <a:gd name="connsiteY68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90684 w 1680291"/>
              <a:gd name="connsiteY17" fmla="*/ 1624614 h 1677880"/>
              <a:gd name="connsiteX18" fmla="*/ 535072 w 1680291"/>
              <a:gd name="connsiteY18" fmla="*/ 1651247 h 1677880"/>
              <a:gd name="connsiteX19" fmla="*/ 570583 w 1680291"/>
              <a:gd name="connsiteY19" fmla="*/ 1660124 h 1677880"/>
              <a:gd name="connsiteX20" fmla="*/ 668237 w 1680291"/>
              <a:gd name="connsiteY20" fmla="*/ 1677880 h 1677880"/>
              <a:gd name="connsiteX21" fmla="*/ 1431717 w 1680291"/>
              <a:gd name="connsiteY21" fmla="*/ 1669002 h 1677880"/>
              <a:gd name="connsiteX22" fmla="*/ 1511616 w 1680291"/>
              <a:gd name="connsiteY22" fmla="*/ 1633491 h 1677880"/>
              <a:gd name="connsiteX23" fmla="*/ 1538249 w 1680291"/>
              <a:gd name="connsiteY23" fmla="*/ 1615736 h 1677880"/>
              <a:gd name="connsiteX24" fmla="*/ 1564882 w 1680291"/>
              <a:gd name="connsiteY24" fmla="*/ 1580225 h 1677880"/>
              <a:gd name="connsiteX25" fmla="*/ 1600392 w 1680291"/>
              <a:gd name="connsiteY25" fmla="*/ 1562470 h 1677880"/>
              <a:gd name="connsiteX26" fmla="*/ 1609270 w 1680291"/>
              <a:gd name="connsiteY26" fmla="*/ 1535837 h 1677880"/>
              <a:gd name="connsiteX27" fmla="*/ 1635903 w 1680291"/>
              <a:gd name="connsiteY27" fmla="*/ 1491449 h 1677880"/>
              <a:gd name="connsiteX28" fmla="*/ 1662536 w 1680291"/>
              <a:gd name="connsiteY28" fmla="*/ 1429305 h 1677880"/>
              <a:gd name="connsiteX29" fmla="*/ 1671414 w 1680291"/>
              <a:gd name="connsiteY29" fmla="*/ 1376039 h 1677880"/>
              <a:gd name="connsiteX30" fmla="*/ 1680291 w 1680291"/>
              <a:gd name="connsiteY30" fmla="*/ 1340528 h 1677880"/>
              <a:gd name="connsiteX31" fmla="*/ 1644781 w 1680291"/>
              <a:gd name="connsiteY31" fmla="*/ 1207363 h 1677880"/>
              <a:gd name="connsiteX32" fmla="*/ 1627025 w 1680291"/>
              <a:gd name="connsiteY32" fmla="*/ 1145219 h 1677880"/>
              <a:gd name="connsiteX33" fmla="*/ 1609270 w 1680291"/>
              <a:gd name="connsiteY33" fmla="*/ 1109709 h 1677880"/>
              <a:gd name="connsiteX34" fmla="*/ 1564882 w 1680291"/>
              <a:gd name="connsiteY34" fmla="*/ 1074198 h 1677880"/>
              <a:gd name="connsiteX35" fmla="*/ 1476105 w 1680291"/>
              <a:gd name="connsiteY35" fmla="*/ 1020932 h 1677880"/>
              <a:gd name="connsiteX36" fmla="*/ 1458350 w 1680291"/>
              <a:gd name="connsiteY36" fmla="*/ 994299 h 1677880"/>
              <a:gd name="connsiteX37" fmla="*/ 1378451 w 1680291"/>
              <a:gd name="connsiteY37" fmla="*/ 967666 h 1677880"/>
              <a:gd name="connsiteX38" fmla="*/ 1360695 w 1680291"/>
              <a:gd name="connsiteY38" fmla="*/ 949911 h 1677880"/>
              <a:gd name="connsiteX39" fmla="*/ 1165387 w 1680291"/>
              <a:gd name="connsiteY39" fmla="*/ 923278 h 1677880"/>
              <a:gd name="connsiteX40" fmla="*/ 1103243 w 1680291"/>
              <a:gd name="connsiteY40" fmla="*/ 914400 h 1677880"/>
              <a:gd name="connsiteX41" fmla="*/ 1067732 w 1680291"/>
              <a:gd name="connsiteY41" fmla="*/ 896645 h 1677880"/>
              <a:gd name="connsiteX42" fmla="*/ 1005589 w 1680291"/>
              <a:gd name="connsiteY42" fmla="*/ 887767 h 1677880"/>
              <a:gd name="connsiteX43" fmla="*/ 872424 w 1680291"/>
              <a:gd name="connsiteY43" fmla="*/ 870012 h 1677880"/>
              <a:gd name="connsiteX44" fmla="*/ 845790 w 1680291"/>
              <a:gd name="connsiteY44" fmla="*/ 861134 h 1677880"/>
              <a:gd name="connsiteX45" fmla="*/ 703749 w 1680291"/>
              <a:gd name="connsiteY45" fmla="*/ 630315 h 1677880"/>
              <a:gd name="connsiteX46" fmla="*/ 757014 w 1680291"/>
              <a:gd name="connsiteY46" fmla="*/ 541538 h 1677880"/>
              <a:gd name="connsiteX47" fmla="*/ 819157 w 1680291"/>
              <a:gd name="connsiteY47" fmla="*/ 497150 h 1677880"/>
              <a:gd name="connsiteX48" fmla="*/ 845790 w 1680291"/>
              <a:gd name="connsiteY48" fmla="*/ 488272 h 1677880"/>
              <a:gd name="connsiteX49" fmla="*/ 916812 w 1680291"/>
              <a:gd name="connsiteY49" fmla="*/ 461639 h 1677880"/>
              <a:gd name="connsiteX50" fmla="*/ 1094365 w 1680291"/>
              <a:gd name="connsiteY50" fmla="*/ 479394 h 1677880"/>
              <a:gd name="connsiteX51" fmla="*/ 1147631 w 1680291"/>
              <a:gd name="connsiteY51" fmla="*/ 497150 h 1677880"/>
              <a:gd name="connsiteX52" fmla="*/ 1165387 w 1680291"/>
              <a:gd name="connsiteY52" fmla="*/ 514905 h 1677880"/>
              <a:gd name="connsiteX53" fmla="*/ 1218653 w 1680291"/>
              <a:gd name="connsiteY53" fmla="*/ 550416 h 1677880"/>
              <a:gd name="connsiteX54" fmla="*/ 1236408 w 1680291"/>
              <a:gd name="connsiteY54" fmla="*/ 577049 h 1677880"/>
              <a:gd name="connsiteX55" fmla="*/ 1245286 w 1680291"/>
              <a:gd name="connsiteY55" fmla="*/ 603682 h 1677880"/>
              <a:gd name="connsiteX56" fmla="*/ 1280796 w 1680291"/>
              <a:gd name="connsiteY56" fmla="*/ 656948 h 1677880"/>
              <a:gd name="connsiteX57" fmla="*/ 1289674 w 1680291"/>
              <a:gd name="connsiteY57" fmla="*/ 692458 h 1677880"/>
              <a:gd name="connsiteX58" fmla="*/ 1316307 w 1680291"/>
              <a:gd name="connsiteY58" fmla="*/ 701336 h 1677880"/>
              <a:gd name="connsiteX59" fmla="*/ 1422839 w 1680291"/>
              <a:gd name="connsiteY59" fmla="*/ 719091 h 1677880"/>
              <a:gd name="connsiteX60" fmla="*/ 1511616 w 1680291"/>
              <a:gd name="connsiteY60" fmla="*/ 710214 h 1677880"/>
              <a:gd name="connsiteX61" fmla="*/ 1538249 w 1680291"/>
              <a:gd name="connsiteY61" fmla="*/ 621437 h 1677880"/>
              <a:gd name="connsiteX62" fmla="*/ 1529371 w 1680291"/>
              <a:gd name="connsiteY62" fmla="*/ 506027 h 1677880"/>
              <a:gd name="connsiteX63" fmla="*/ 1511616 w 1680291"/>
              <a:gd name="connsiteY63" fmla="*/ 452761 h 1677880"/>
              <a:gd name="connsiteX64" fmla="*/ 1449472 w 1680291"/>
              <a:gd name="connsiteY64" fmla="*/ 381740 h 1677880"/>
              <a:gd name="connsiteX65" fmla="*/ 1440594 w 1680291"/>
              <a:gd name="connsiteY65" fmla="*/ 346229 h 1677880"/>
              <a:gd name="connsiteX66" fmla="*/ 1458350 w 1680291"/>
              <a:gd name="connsiteY66" fmla="*/ 328474 h 1677880"/>
              <a:gd name="connsiteX67" fmla="*/ 1538249 w 1680291"/>
              <a:gd name="connsiteY67" fmla="*/ 319596 h 1677880"/>
              <a:gd name="connsiteX0" fmla="*/ 1545459 w 1687501"/>
              <a:gd name="connsiteY0" fmla="*/ 319596 h 1677880"/>
              <a:gd name="connsiteX1" fmla="*/ 1589847 w 1687501"/>
              <a:gd name="connsiteY1" fmla="*/ 310718 h 1677880"/>
              <a:gd name="connsiteX2" fmla="*/ 1616480 w 1687501"/>
              <a:gd name="connsiteY2" fmla="*/ 257452 h 1677880"/>
              <a:gd name="connsiteX3" fmla="*/ 1589847 w 1687501"/>
              <a:gd name="connsiteY3" fmla="*/ 186431 h 1677880"/>
              <a:gd name="connsiteX4" fmla="*/ 1563214 w 1687501"/>
              <a:gd name="connsiteY4" fmla="*/ 150920 h 1677880"/>
              <a:gd name="connsiteX5" fmla="*/ 1545459 w 1687501"/>
              <a:gd name="connsiteY5" fmla="*/ 124287 h 1677880"/>
              <a:gd name="connsiteX6" fmla="*/ 1492193 w 1687501"/>
              <a:gd name="connsiteY6" fmla="*/ 71021 h 1677880"/>
              <a:gd name="connsiteX7" fmla="*/ 1456682 w 1687501"/>
              <a:gd name="connsiteY7" fmla="*/ 62144 h 1677880"/>
              <a:gd name="connsiteX8" fmla="*/ 1412294 w 1687501"/>
              <a:gd name="connsiteY8" fmla="*/ 35511 h 1677880"/>
              <a:gd name="connsiteX9" fmla="*/ 1288006 w 1687501"/>
              <a:gd name="connsiteY9" fmla="*/ 0 h 1677880"/>
              <a:gd name="connsiteX10" fmla="*/ 719835 w 1687501"/>
              <a:gd name="connsiteY10" fmla="*/ 79899 h 1677880"/>
              <a:gd name="connsiteX11" fmla="*/ 444628 w 1687501"/>
              <a:gd name="connsiteY11" fmla="*/ 195309 h 1677880"/>
              <a:gd name="connsiteX12" fmla="*/ 213808 w 1687501"/>
              <a:gd name="connsiteY12" fmla="*/ 337352 h 1677880"/>
              <a:gd name="connsiteX13" fmla="*/ 89521 w 1687501"/>
              <a:gd name="connsiteY13" fmla="*/ 568171 h 1677880"/>
              <a:gd name="connsiteX14" fmla="*/ 36255 w 1687501"/>
              <a:gd name="connsiteY14" fmla="*/ 745724 h 1677880"/>
              <a:gd name="connsiteX15" fmla="*/ 36255 w 1687501"/>
              <a:gd name="connsiteY15" fmla="*/ 1056443 h 1677880"/>
              <a:gd name="connsiteX16" fmla="*/ 497894 w 1687501"/>
              <a:gd name="connsiteY16" fmla="*/ 1624614 h 1677880"/>
              <a:gd name="connsiteX17" fmla="*/ 542282 w 1687501"/>
              <a:gd name="connsiteY17" fmla="*/ 1651247 h 1677880"/>
              <a:gd name="connsiteX18" fmla="*/ 577793 w 1687501"/>
              <a:gd name="connsiteY18" fmla="*/ 1660124 h 1677880"/>
              <a:gd name="connsiteX19" fmla="*/ 675447 w 1687501"/>
              <a:gd name="connsiteY19" fmla="*/ 1677880 h 1677880"/>
              <a:gd name="connsiteX20" fmla="*/ 1438927 w 1687501"/>
              <a:gd name="connsiteY20" fmla="*/ 1669002 h 1677880"/>
              <a:gd name="connsiteX21" fmla="*/ 1518826 w 1687501"/>
              <a:gd name="connsiteY21" fmla="*/ 1633491 h 1677880"/>
              <a:gd name="connsiteX22" fmla="*/ 1545459 w 1687501"/>
              <a:gd name="connsiteY22" fmla="*/ 1615736 h 1677880"/>
              <a:gd name="connsiteX23" fmla="*/ 1572092 w 1687501"/>
              <a:gd name="connsiteY23" fmla="*/ 1580225 h 1677880"/>
              <a:gd name="connsiteX24" fmla="*/ 1607602 w 1687501"/>
              <a:gd name="connsiteY24" fmla="*/ 1562470 h 1677880"/>
              <a:gd name="connsiteX25" fmla="*/ 1616480 w 1687501"/>
              <a:gd name="connsiteY25" fmla="*/ 1535837 h 1677880"/>
              <a:gd name="connsiteX26" fmla="*/ 1643113 w 1687501"/>
              <a:gd name="connsiteY26" fmla="*/ 1491449 h 1677880"/>
              <a:gd name="connsiteX27" fmla="*/ 1669746 w 1687501"/>
              <a:gd name="connsiteY27" fmla="*/ 1429305 h 1677880"/>
              <a:gd name="connsiteX28" fmla="*/ 1678624 w 1687501"/>
              <a:gd name="connsiteY28" fmla="*/ 1376039 h 1677880"/>
              <a:gd name="connsiteX29" fmla="*/ 1687501 w 1687501"/>
              <a:gd name="connsiteY29" fmla="*/ 1340528 h 1677880"/>
              <a:gd name="connsiteX30" fmla="*/ 1651991 w 1687501"/>
              <a:gd name="connsiteY30" fmla="*/ 1207363 h 1677880"/>
              <a:gd name="connsiteX31" fmla="*/ 1634235 w 1687501"/>
              <a:gd name="connsiteY31" fmla="*/ 1145219 h 1677880"/>
              <a:gd name="connsiteX32" fmla="*/ 1616480 w 1687501"/>
              <a:gd name="connsiteY32" fmla="*/ 1109709 h 1677880"/>
              <a:gd name="connsiteX33" fmla="*/ 1572092 w 1687501"/>
              <a:gd name="connsiteY33" fmla="*/ 1074198 h 1677880"/>
              <a:gd name="connsiteX34" fmla="*/ 1483315 w 1687501"/>
              <a:gd name="connsiteY34" fmla="*/ 1020932 h 1677880"/>
              <a:gd name="connsiteX35" fmla="*/ 1465560 w 1687501"/>
              <a:gd name="connsiteY35" fmla="*/ 994299 h 1677880"/>
              <a:gd name="connsiteX36" fmla="*/ 1385661 w 1687501"/>
              <a:gd name="connsiteY36" fmla="*/ 967666 h 1677880"/>
              <a:gd name="connsiteX37" fmla="*/ 1367905 w 1687501"/>
              <a:gd name="connsiteY37" fmla="*/ 949911 h 1677880"/>
              <a:gd name="connsiteX38" fmla="*/ 1172597 w 1687501"/>
              <a:gd name="connsiteY38" fmla="*/ 923278 h 1677880"/>
              <a:gd name="connsiteX39" fmla="*/ 1110453 w 1687501"/>
              <a:gd name="connsiteY39" fmla="*/ 914400 h 1677880"/>
              <a:gd name="connsiteX40" fmla="*/ 1074942 w 1687501"/>
              <a:gd name="connsiteY40" fmla="*/ 896645 h 1677880"/>
              <a:gd name="connsiteX41" fmla="*/ 1012799 w 1687501"/>
              <a:gd name="connsiteY41" fmla="*/ 887767 h 1677880"/>
              <a:gd name="connsiteX42" fmla="*/ 879634 w 1687501"/>
              <a:gd name="connsiteY42" fmla="*/ 870012 h 1677880"/>
              <a:gd name="connsiteX43" fmla="*/ 853000 w 1687501"/>
              <a:gd name="connsiteY43" fmla="*/ 861134 h 1677880"/>
              <a:gd name="connsiteX44" fmla="*/ 710959 w 1687501"/>
              <a:gd name="connsiteY44" fmla="*/ 630315 h 1677880"/>
              <a:gd name="connsiteX45" fmla="*/ 764224 w 1687501"/>
              <a:gd name="connsiteY45" fmla="*/ 541538 h 1677880"/>
              <a:gd name="connsiteX46" fmla="*/ 826367 w 1687501"/>
              <a:gd name="connsiteY46" fmla="*/ 497150 h 1677880"/>
              <a:gd name="connsiteX47" fmla="*/ 853000 w 1687501"/>
              <a:gd name="connsiteY47" fmla="*/ 488272 h 1677880"/>
              <a:gd name="connsiteX48" fmla="*/ 924022 w 1687501"/>
              <a:gd name="connsiteY48" fmla="*/ 461639 h 1677880"/>
              <a:gd name="connsiteX49" fmla="*/ 1101575 w 1687501"/>
              <a:gd name="connsiteY49" fmla="*/ 479394 h 1677880"/>
              <a:gd name="connsiteX50" fmla="*/ 1154841 w 1687501"/>
              <a:gd name="connsiteY50" fmla="*/ 497150 h 1677880"/>
              <a:gd name="connsiteX51" fmla="*/ 1172597 w 1687501"/>
              <a:gd name="connsiteY51" fmla="*/ 514905 h 1677880"/>
              <a:gd name="connsiteX52" fmla="*/ 1225863 w 1687501"/>
              <a:gd name="connsiteY52" fmla="*/ 550416 h 1677880"/>
              <a:gd name="connsiteX53" fmla="*/ 1243618 w 1687501"/>
              <a:gd name="connsiteY53" fmla="*/ 577049 h 1677880"/>
              <a:gd name="connsiteX54" fmla="*/ 1252496 w 1687501"/>
              <a:gd name="connsiteY54" fmla="*/ 603682 h 1677880"/>
              <a:gd name="connsiteX55" fmla="*/ 1288006 w 1687501"/>
              <a:gd name="connsiteY55" fmla="*/ 656948 h 1677880"/>
              <a:gd name="connsiteX56" fmla="*/ 1296884 w 1687501"/>
              <a:gd name="connsiteY56" fmla="*/ 692458 h 1677880"/>
              <a:gd name="connsiteX57" fmla="*/ 1323517 w 1687501"/>
              <a:gd name="connsiteY57" fmla="*/ 701336 h 1677880"/>
              <a:gd name="connsiteX58" fmla="*/ 1430049 w 1687501"/>
              <a:gd name="connsiteY58" fmla="*/ 719091 h 1677880"/>
              <a:gd name="connsiteX59" fmla="*/ 1518826 w 1687501"/>
              <a:gd name="connsiteY59" fmla="*/ 710214 h 1677880"/>
              <a:gd name="connsiteX60" fmla="*/ 1545459 w 1687501"/>
              <a:gd name="connsiteY60" fmla="*/ 621437 h 1677880"/>
              <a:gd name="connsiteX61" fmla="*/ 1536581 w 1687501"/>
              <a:gd name="connsiteY61" fmla="*/ 506027 h 1677880"/>
              <a:gd name="connsiteX62" fmla="*/ 1518826 w 1687501"/>
              <a:gd name="connsiteY62" fmla="*/ 452761 h 1677880"/>
              <a:gd name="connsiteX63" fmla="*/ 1456682 w 1687501"/>
              <a:gd name="connsiteY63" fmla="*/ 381740 h 1677880"/>
              <a:gd name="connsiteX64" fmla="*/ 1447804 w 1687501"/>
              <a:gd name="connsiteY64" fmla="*/ 346229 h 1677880"/>
              <a:gd name="connsiteX65" fmla="*/ 1465560 w 1687501"/>
              <a:gd name="connsiteY65" fmla="*/ 328474 h 1677880"/>
              <a:gd name="connsiteX66" fmla="*/ 1545459 w 1687501"/>
              <a:gd name="connsiteY66" fmla="*/ 319596 h 1677880"/>
              <a:gd name="connsiteX0" fmla="*/ 1548739 w 1690781"/>
              <a:gd name="connsiteY0" fmla="*/ 319596 h 1697582"/>
              <a:gd name="connsiteX1" fmla="*/ 1593127 w 1690781"/>
              <a:gd name="connsiteY1" fmla="*/ 310718 h 1697582"/>
              <a:gd name="connsiteX2" fmla="*/ 1619760 w 1690781"/>
              <a:gd name="connsiteY2" fmla="*/ 257452 h 1697582"/>
              <a:gd name="connsiteX3" fmla="*/ 1593127 w 1690781"/>
              <a:gd name="connsiteY3" fmla="*/ 186431 h 1697582"/>
              <a:gd name="connsiteX4" fmla="*/ 1566494 w 1690781"/>
              <a:gd name="connsiteY4" fmla="*/ 150920 h 1697582"/>
              <a:gd name="connsiteX5" fmla="*/ 1548739 w 1690781"/>
              <a:gd name="connsiteY5" fmla="*/ 124287 h 1697582"/>
              <a:gd name="connsiteX6" fmla="*/ 1495473 w 1690781"/>
              <a:gd name="connsiteY6" fmla="*/ 71021 h 1697582"/>
              <a:gd name="connsiteX7" fmla="*/ 1459962 w 1690781"/>
              <a:gd name="connsiteY7" fmla="*/ 62144 h 1697582"/>
              <a:gd name="connsiteX8" fmla="*/ 1415574 w 1690781"/>
              <a:gd name="connsiteY8" fmla="*/ 35511 h 1697582"/>
              <a:gd name="connsiteX9" fmla="*/ 1291286 w 1690781"/>
              <a:gd name="connsiteY9" fmla="*/ 0 h 1697582"/>
              <a:gd name="connsiteX10" fmla="*/ 723115 w 1690781"/>
              <a:gd name="connsiteY10" fmla="*/ 79899 h 1697582"/>
              <a:gd name="connsiteX11" fmla="*/ 447908 w 1690781"/>
              <a:gd name="connsiteY11" fmla="*/ 195309 h 1697582"/>
              <a:gd name="connsiteX12" fmla="*/ 217088 w 1690781"/>
              <a:gd name="connsiteY12" fmla="*/ 337352 h 1697582"/>
              <a:gd name="connsiteX13" fmla="*/ 92801 w 1690781"/>
              <a:gd name="connsiteY13" fmla="*/ 568171 h 1697582"/>
              <a:gd name="connsiteX14" fmla="*/ 39535 w 1690781"/>
              <a:gd name="connsiteY14" fmla="*/ 745724 h 1697582"/>
              <a:gd name="connsiteX15" fmla="*/ 39535 w 1690781"/>
              <a:gd name="connsiteY15" fmla="*/ 1056443 h 1697582"/>
              <a:gd name="connsiteX16" fmla="*/ 545562 w 1690781"/>
              <a:gd name="connsiteY16" fmla="*/ 1651247 h 1697582"/>
              <a:gd name="connsiteX17" fmla="*/ 581073 w 1690781"/>
              <a:gd name="connsiteY17" fmla="*/ 1660124 h 1697582"/>
              <a:gd name="connsiteX18" fmla="*/ 678727 w 1690781"/>
              <a:gd name="connsiteY18" fmla="*/ 1677880 h 1697582"/>
              <a:gd name="connsiteX19" fmla="*/ 1442207 w 1690781"/>
              <a:gd name="connsiteY19" fmla="*/ 1669002 h 1697582"/>
              <a:gd name="connsiteX20" fmla="*/ 1522106 w 1690781"/>
              <a:gd name="connsiteY20" fmla="*/ 1633491 h 1697582"/>
              <a:gd name="connsiteX21" fmla="*/ 1548739 w 1690781"/>
              <a:gd name="connsiteY21" fmla="*/ 1615736 h 1697582"/>
              <a:gd name="connsiteX22" fmla="*/ 1575372 w 1690781"/>
              <a:gd name="connsiteY22" fmla="*/ 1580225 h 1697582"/>
              <a:gd name="connsiteX23" fmla="*/ 1610882 w 1690781"/>
              <a:gd name="connsiteY23" fmla="*/ 1562470 h 1697582"/>
              <a:gd name="connsiteX24" fmla="*/ 1619760 w 1690781"/>
              <a:gd name="connsiteY24" fmla="*/ 1535837 h 1697582"/>
              <a:gd name="connsiteX25" fmla="*/ 1646393 w 1690781"/>
              <a:gd name="connsiteY25" fmla="*/ 1491449 h 1697582"/>
              <a:gd name="connsiteX26" fmla="*/ 1673026 w 1690781"/>
              <a:gd name="connsiteY26" fmla="*/ 1429305 h 1697582"/>
              <a:gd name="connsiteX27" fmla="*/ 1681904 w 1690781"/>
              <a:gd name="connsiteY27" fmla="*/ 1376039 h 1697582"/>
              <a:gd name="connsiteX28" fmla="*/ 1690781 w 1690781"/>
              <a:gd name="connsiteY28" fmla="*/ 1340528 h 1697582"/>
              <a:gd name="connsiteX29" fmla="*/ 1655271 w 1690781"/>
              <a:gd name="connsiteY29" fmla="*/ 1207363 h 1697582"/>
              <a:gd name="connsiteX30" fmla="*/ 1637515 w 1690781"/>
              <a:gd name="connsiteY30" fmla="*/ 1145219 h 1697582"/>
              <a:gd name="connsiteX31" fmla="*/ 1619760 w 1690781"/>
              <a:gd name="connsiteY31" fmla="*/ 1109709 h 1697582"/>
              <a:gd name="connsiteX32" fmla="*/ 1575372 w 1690781"/>
              <a:gd name="connsiteY32" fmla="*/ 1074198 h 1697582"/>
              <a:gd name="connsiteX33" fmla="*/ 1486595 w 1690781"/>
              <a:gd name="connsiteY33" fmla="*/ 1020932 h 1697582"/>
              <a:gd name="connsiteX34" fmla="*/ 1468840 w 1690781"/>
              <a:gd name="connsiteY34" fmla="*/ 994299 h 1697582"/>
              <a:gd name="connsiteX35" fmla="*/ 1388941 w 1690781"/>
              <a:gd name="connsiteY35" fmla="*/ 967666 h 1697582"/>
              <a:gd name="connsiteX36" fmla="*/ 1371185 w 1690781"/>
              <a:gd name="connsiteY36" fmla="*/ 949911 h 1697582"/>
              <a:gd name="connsiteX37" fmla="*/ 1175877 w 1690781"/>
              <a:gd name="connsiteY37" fmla="*/ 923278 h 1697582"/>
              <a:gd name="connsiteX38" fmla="*/ 1113733 w 1690781"/>
              <a:gd name="connsiteY38" fmla="*/ 914400 h 1697582"/>
              <a:gd name="connsiteX39" fmla="*/ 1078222 w 1690781"/>
              <a:gd name="connsiteY39" fmla="*/ 896645 h 1697582"/>
              <a:gd name="connsiteX40" fmla="*/ 1016079 w 1690781"/>
              <a:gd name="connsiteY40" fmla="*/ 887767 h 1697582"/>
              <a:gd name="connsiteX41" fmla="*/ 882914 w 1690781"/>
              <a:gd name="connsiteY41" fmla="*/ 870012 h 1697582"/>
              <a:gd name="connsiteX42" fmla="*/ 856280 w 1690781"/>
              <a:gd name="connsiteY42" fmla="*/ 861134 h 1697582"/>
              <a:gd name="connsiteX43" fmla="*/ 714239 w 1690781"/>
              <a:gd name="connsiteY43" fmla="*/ 630315 h 1697582"/>
              <a:gd name="connsiteX44" fmla="*/ 767504 w 1690781"/>
              <a:gd name="connsiteY44" fmla="*/ 541538 h 1697582"/>
              <a:gd name="connsiteX45" fmla="*/ 829647 w 1690781"/>
              <a:gd name="connsiteY45" fmla="*/ 497150 h 1697582"/>
              <a:gd name="connsiteX46" fmla="*/ 856280 w 1690781"/>
              <a:gd name="connsiteY46" fmla="*/ 488272 h 1697582"/>
              <a:gd name="connsiteX47" fmla="*/ 927302 w 1690781"/>
              <a:gd name="connsiteY47" fmla="*/ 461639 h 1697582"/>
              <a:gd name="connsiteX48" fmla="*/ 1104855 w 1690781"/>
              <a:gd name="connsiteY48" fmla="*/ 479394 h 1697582"/>
              <a:gd name="connsiteX49" fmla="*/ 1158121 w 1690781"/>
              <a:gd name="connsiteY49" fmla="*/ 497150 h 1697582"/>
              <a:gd name="connsiteX50" fmla="*/ 1175877 w 1690781"/>
              <a:gd name="connsiteY50" fmla="*/ 514905 h 1697582"/>
              <a:gd name="connsiteX51" fmla="*/ 1229143 w 1690781"/>
              <a:gd name="connsiteY51" fmla="*/ 550416 h 1697582"/>
              <a:gd name="connsiteX52" fmla="*/ 1246898 w 1690781"/>
              <a:gd name="connsiteY52" fmla="*/ 577049 h 1697582"/>
              <a:gd name="connsiteX53" fmla="*/ 1255776 w 1690781"/>
              <a:gd name="connsiteY53" fmla="*/ 603682 h 1697582"/>
              <a:gd name="connsiteX54" fmla="*/ 1291286 w 1690781"/>
              <a:gd name="connsiteY54" fmla="*/ 656948 h 1697582"/>
              <a:gd name="connsiteX55" fmla="*/ 1300164 w 1690781"/>
              <a:gd name="connsiteY55" fmla="*/ 692458 h 1697582"/>
              <a:gd name="connsiteX56" fmla="*/ 1326797 w 1690781"/>
              <a:gd name="connsiteY56" fmla="*/ 701336 h 1697582"/>
              <a:gd name="connsiteX57" fmla="*/ 1433329 w 1690781"/>
              <a:gd name="connsiteY57" fmla="*/ 719091 h 1697582"/>
              <a:gd name="connsiteX58" fmla="*/ 1522106 w 1690781"/>
              <a:gd name="connsiteY58" fmla="*/ 710214 h 1697582"/>
              <a:gd name="connsiteX59" fmla="*/ 1548739 w 1690781"/>
              <a:gd name="connsiteY59" fmla="*/ 621437 h 1697582"/>
              <a:gd name="connsiteX60" fmla="*/ 1539861 w 1690781"/>
              <a:gd name="connsiteY60" fmla="*/ 506027 h 1697582"/>
              <a:gd name="connsiteX61" fmla="*/ 1522106 w 1690781"/>
              <a:gd name="connsiteY61" fmla="*/ 452761 h 1697582"/>
              <a:gd name="connsiteX62" fmla="*/ 1459962 w 1690781"/>
              <a:gd name="connsiteY62" fmla="*/ 381740 h 1697582"/>
              <a:gd name="connsiteX63" fmla="*/ 1451084 w 1690781"/>
              <a:gd name="connsiteY63" fmla="*/ 346229 h 1697582"/>
              <a:gd name="connsiteX64" fmla="*/ 1468840 w 1690781"/>
              <a:gd name="connsiteY64" fmla="*/ 328474 h 1697582"/>
              <a:gd name="connsiteX65" fmla="*/ 1548739 w 1690781"/>
              <a:gd name="connsiteY65" fmla="*/ 319596 h 1697582"/>
              <a:gd name="connsiteX0" fmla="*/ 1551364 w 1693406"/>
              <a:gd name="connsiteY0" fmla="*/ 319596 h 1707564"/>
              <a:gd name="connsiteX1" fmla="*/ 1595752 w 1693406"/>
              <a:gd name="connsiteY1" fmla="*/ 310718 h 1707564"/>
              <a:gd name="connsiteX2" fmla="*/ 1622385 w 1693406"/>
              <a:gd name="connsiteY2" fmla="*/ 257452 h 1707564"/>
              <a:gd name="connsiteX3" fmla="*/ 1595752 w 1693406"/>
              <a:gd name="connsiteY3" fmla="*/ 186431 h 1707564"/>
              <a:gd name="connsiteX4" fmla="*/ 1569119 w 1693406"/>
              <a:gd name="connsiteY4" fmla="*/ 150920 h 1707564"/>
              <a:gd name="connsiteX5" fmla="*/ 1551364 w 1693406"/>
              <a:gd name="connsiteY5" fmla="*/ 124287 h 1707564"/>
              <a:gd name="connsiteX6" fmla="*/ 1498098 w 1693406"/>
              <a:gd name="connsiteY6" fmla="*/ 71021 h 1707564"/>
              <a:gd name="connsiteX7" fmla="*/ 1462587 w 1693406"/>
              <a:gd name="connsiteY7" fmla="*/ 62144 h 1707564"/>
              <a:gd name="connsiteX8" fmla="*/ 1418199 w 1693406"/>
              <a:gd name="connsiteY8" fmla="*/ 35511 h 1707564"/>
              <a:gd name="connsiteX9" fmla="*/ 1293911 w 1693406"/>
              <a:gd name="connsiteY9" fmla="*/ 0 h 1707564"/>
              <a:gd name="connsiteX10" fmla="*/ 725740 w 1693406"/>
              <a:gd name="connsiteY10" fmla="*/ 79899 h 1707564"/>
              <a:gd name="connsiteX11" fmla="*/ 450533 w 1693406"/>
              <a:gd name="connsiteY11" fmla="*/ 195309 h 1707564"/>
              <a:gd name="connsiteX12" fmla="*/ 219713 w 1693406"/>
              <a:gd name="connsiteY12" fmla="*/ 337352 h 1707564"/>
              <a:gd name="connsiteX13" fmla="*/ 95426 w 1693406"/>
              <a:gd name="connsiteY13" fmla="*/ 568171 h 1707564"/>
              <a:gd name="connsiteX14" fmla="*/ 42160 w 1693406"/>
              <a:gd name="connsiteY14" fmla="*/ 745724 h 1707564"/>
              <a:gd name="connsiteX15" fmla="*/ 42160 w 1693406"/>
              <a:gd name="connsiteY15" fmla="*/ 1056443 h 1707564"/>
              <a:gd name="connsiteX16" fmla="*/ 583698 w 1693406"/>
              <a:gd name="connsiteY16" fmla="*/ 1660124 h 1707564"/>
              <a:gd name="connsiteX17" fmla="*/ 681352 w 1693406"/>
              <a:gd name="connsiteY17" fmla="*/ 1677880 h 1707564"/>
              <a:gd name="connsiteX18" fmla="*/ 1444832 w 1693406"/>
              <a:gd name="connsiteY18" fmla="*/ 1669002 h 1707564"/>
              <a:gd name="connsiteX19" fmla="*/ 1524731 w 1693406"/>
              <a:gd name="connsiteY19" fmla="*/ 1633491 h 1707564"/>
              <a:gd name="connsiteX20" fmla="*/ 1551364 w 1693406"/>
              <a:gd name="connsiteY20" fmla="*/ 1615736 h 1707564"/>
              <a:gd name="connsiteX21" fmla="*/ 1577997 w 1693406"/>
              <a:gd name="connsiteY21" fmla="*/ 1580225 h 1707564"/>
              <a:gd name="connsiteX22" fmla="*/ 1613507 w 1693406"/>
              <a:gd name="connsiteY22" fmla="*/ 1562470 h 1707564"/>
              <a:gd name="connsiteX23" fmla="*/ 1622385 w 1693406"/>
              <a:gd name="connsiteY23" fmla="*/ 1535837 h 1707564"/>
              <a:gd name="connsiteX24" fmla="*/ 1649018 w 1693406"/>
              <a:gd name="connsiteY24" fmla="*/ 1491449 h 1707564"/>
              <a:gd name="connsiteX25" fmla="*/ 1675651 w 1693406"/>
              <a:gd name="connsiteY25" fmla="*/ 1429305 h 1707564"/>
              <a:gd name="connsiteX26" fmla="*/ 1684529 w 1693406"/>
              <a:gd name="connsiteY26" fmla="*/ 1376039 h 1707564"/>
              <a:gd name="connsiteX27" fmla="*/ 1693406 w 1693406"/>
              <a:gd name="connsiteY27" fmla="*/ 1340528 h 1707564"/>
              <a:gd name="connsiteX28" fmla="*/ 1657896 w 1693406"/>
              <a:gd name="connsiteY28" fmla="*/ 1207363 h 1707564"/>
              <a:gd name="connsiteX29" fmla="*/ 1640140 w 1693406"/>
              <a:gd name="connsiteY29" fmla="*/ 1145219 h 1707564"/>
              <a:gd name="connsiteX30" fmla="*/ 1622385 w 1693406"/>
              <a:gd name="connsiteY30" fmla="*/ 1109709 h 1707564"/>
              <a:gd name="connsiteX31" fmla="*/ 1577997 w 1693406"/>
              <a:gd name="connsiteY31" fmla="*/ 1074198 h 1707564"/>
              <a:gd name="connsiteX32" fmla="*/ 1489220 w 1693406"/>
              <a:gd name="connsiteY32" fmla="*/ 1020932 h 1707564"/>
              <a:gd name="connsiteX33" fmla="*/ 1471465 w 1693406"/>
              <a:gd name="connsiteY33" fmla="*/ 994299 h 1707564"/>
              <a:gd name="connsiteX34" fmla="*/ 1391566 w 1693406"/>
              <a:gd name="connsiteY34" fmla="*/ 967666 h 1707564"/>
              <a:gd name="connsiteX35" fmla="*/ 1373810 w 1693406"/>
              <a:gd name="connsiteY35" fmla="*/ 949911 h 1707564"/>
              <a:gd name="connsiteX36" fmla="*/ 1178502 w 1693406"/>
              <a:gd name="connsiteY36" fmla="*/ 923278 h 1707564"/>
              <a:gd name="connsiteX37" fmla="*/ 1116358 w 1693406"/>
              <a:gd name="connsiteY37" fmla="*/ 914400 h 1707564"/>
              <a:gd name="connsiteX38" fmla="*/ 1080847 w 1693406"/>
              <a:gd name="connsiteY38" fmla="*/ 896645 h 1707564"/>
              <a:gd name="connsiteX39" fmla="*/ 1018704 w 1693406"/>
              <a:gd name="connsiteY39" fmla="*/ 887767 h 1707564"/>
              <a:gd name="connsiteX40" fmla="*/ 885539 w 1693406"/>
              <a:gd name="connsiteY40" fmla="*/ 870012 h 1707564"/>
              <a:gd name="connsiteX41" fmla="*/ 858905 w 1693406"/>
              <a:gd name="connsiteY41" fmla="*/ 861134 h 1707564"/>
              <a:gd name="connsiteX42" fmla="*/ 716864 w 1693406"/>
              <a:gd name="connsiteY42" fmla="*/ 630315 h 1707564"/>
              <a:gd name="connsiteX43" fmla="*/ 770129 w 1693406"/>
              <a:gd name="connsiteY43" fmla="*/ 541538 h 1707564"/>
              <a:gd name="connsiteX44" fmla="*/ 832272 w 1693406"/>
              <a:gd name="connsiteY44" fmla="*/ 497150 h 1707564"/>
              <a:gd name="connsiteX45" fmla="*/ 858905 w 1693406"/>
              <a:gd name="connsiteY45" fmla="*/ 488272 h 1707564"/>
              <a:gd name="connsiteX46" fmla="*/ 929927 w 1693406"/>
              <a:gd name="connsiteY46" fmla="*/ 461639 h 1707564"/>
              <a:gd name="connsiteX47" fmla="*/ 1107480 w 1693406"/>
              <a:gd name="connsiteY47" fmla="*/ 479394 h 1707564"/>
              <a:gd name="connsiteX48" fmla="*/ 1160746 w 1693406"/>
              <a:gd name="connsiteY48" fmla="*/ 497150 h 1707564"/>
              <a:gd name="connsiteX49" fmla="*/ 1178502 w 1693406"/>
              <a:gd name="connsiteY49" fmla="*/ 514905 h 1707564"/>
              <a:gd name="connsiteX50" fmla="*/ 1231768 w 1693406"/>
              <a:gd name="connsiteY50" fmla="*/ 550416 h 1707564"/>
              <a:gd name="connsiteX51" fmla="*/ 1249523 w 1693406"/>
              <a:gd name="connsiteY51" fmla="*/ 577049 h 1707564"/>
              <a:gd name="connsiteX52" fmla="*/ 1258401 w 1693406"/>
              <a:gd name="connsiteY52" fmla="*/ 603682 h 1707564"/>
              <a:gd name="connsiteX53" fmla="*/ 1293911 w 1693406"/>
              <a:gd name="connsiteY53" fmla="*/ 656948 h 1707564"/>
              <a:gd name="connsiteX54" fmla="*/ 1302789 w 1693406"/>
              <a:gd name="connsiteY54" fmla="*/ 692458 h 1707564"/>
              <a:gd name="connsiteX55" fmla="*/ 1329422 w 1693406"/>
              <a:gd name="connsiteY55" fmla="*/ 701336 h 1707564"/>
              <a:gd name="connsiteX56" fmla="*/ 1435954 w 1693406"/>
              <a:gd name="connsiteY56" fmla="*/ 719091 h 1707564"/>
              <a:gd name="connsiteX57" fmla="*/ 1524731 w 1693406"/>
              <a:gd name="connsiteY57" fmla="*/ 710214 h 1707564"/>
              <a:gd name="connsiteX58" fmla="*/ 1551364 w 1693406"/>
              <a:gd name="connsiteY58" fmla="*/ 621437 h 1707564"/>
              <a:gd name="connsiteX59" fmla="*/ 1542486 w 1693406"/>
              <a:gd name="connsiteY59" fmla="*/ 506027 h 1707564"/>
              <a:gd name="connsiteX60" fmla="*/ 1524731 w 1693406"/>
              <a:gd name="connsiteY60" fmla="*/ 452761 h 1707564"/>
              <a:gd name="connsiteX61" fmla="*/ 1462587 w 1693406"/>
              <a:gd name="connsiteY61" fmla="*/ 381740 h 1707564"/>
              <a:gd name="connsiteX62" fmla="*/ 1453709 w 1693406"/>
              <a:gd name="connsiteY62" fmla="*/ 346229 h 1707564"/>
              <a:gd name="connsiteX63" fmla="*/ 1471465 w 1693406"/>
              <a:gd name="connsiteY63" fmla="*/ 328474 h 1707564"/>
              <a:gd name="connsiteX64" fmla="*/ 1551364 w 1693406"/>
              <a:gd name="connsiteY64" fmla="*/ 319596 h 1707564"/>
              <a:gd name="connsiteX0" fmla="*/ 1558586 w 1700628"/>
              <a:gd name="connsiteY0" fmla="*/ 319596 h 1677880"/>
              <a:gd name="connsiteX1" fmla="*/ 1602974 w 1700628"/>
              <a:gd name="connsiteY1" fmla="*/ 310718 h 1677880"/>
              <a:gd name="connsiteX2" fmla="*/ 1629607 w 1700628"/>
              <a:gd name="connsiteY2" fmla="*/ 257452 h 1677880"/>
              <a:gd name="connsiteX3" fmla="*/ 1602974 w 1700628"/>
              <a:gd name="connsiteY3" fmla="*/ 186431 h 1677880"/>
              <a:gd name="connsiteX4" fmla="*/ 1576341 w 1700628"/>
              <a:gd name="connsiteY4" fmla="*/ 150920 h 1677880"/>
              <a:gd name="connsiteX5" fmla="*/ 1558586 w 1700628"/>
              <a:gd name="connsiteY5" fmla="*/ 124287 h 1677880"/>
              <a:gd name="connsiteX6" fmla="*/ 1505320 w 1700628"/>
              <a:gd name="connsiteY6" fmla="*/ 71021 h 1677880"/>
              <a:gd name="connsiteX7" fmla="*/ 1469809 w 1700628"/>
              <a:gd name="connsiteY7" fmla="*/ 62144 h 1677880"/>
              <a:gd name="connsiteX8" fmla="*/ 1425421 w 1700628"/>
              <a:gd name="connsiteY8" fmla="*/ 35511 h 1677880"/>
              <a:gd name="connsiteX9" fmla="*/ 1301133 w 1700628"/>
              <a:gd name="connsiteY9" fmla="*/ 0 h 1677880"/>
              <a:gd name="connsiteX10" fmla="*/ 732962 w 1700628"/>
              <a:gd name="connsiteY10" fmla="*/ 79899 h 1677880"/>
              <a:gd name="connsiteX11" fmla="*/ 457755 w 1700628"/>
              <a:gd name="connsiteY11" fmla="*/ 195309 h 1677880"/>
              <a:gd name="connsiteX12" fmla="*/ 226935 w 1700628"/>
              <a:gd name="connsiteY12" fmla="*/ 337352 h 1677880"/>
              <a:gd name="connsiteX13" fmla="*/ 102648 w 1700628"/>
              <a:gd name="connsiteY13" fmla="*/ 568171 h 1677880"/>
              <a:gd name="connsiteX14" fmla="*/ 49382 w 1700628"/>
              <a:gd name="connsiteY14" fmla="*/ 745724 h 1677880"/>
              <a:gd name="connsiteX15" fmla="*/ 49382 w 1700628"/>
              <a:gd name="connsiteY15" fmla="*/ 1056443 h 1677880"/>
              <a:gd name="connsiteX16" fmla="*/ 688574 w 1700628"/>
              <a:gd name="connsiteY16" fmla="*/ 1677880 h 1677880"/>
              <a:gd name="connsiteX17" fmla="*/ 1452054 w 1700628"/>
              <a:gd name="connsiteY17" fmla="*/ 1669002 h 1677880"/>
              <a:gd name="connsiteX18" fmla="*/ 1531953 w 1700628"/>
              <a:gd name="connsiteY18" fmla="*/ 1633491 h 1677880"/>
              <a:gd name="connsiteX19" fmla="*/ 1558586 w 1700628"/>
              <a:gd name="connsiteY19" fmla="*/ 1615736 h 1677880"/>
              <a:gd name="connsiteX20" fmla="*/ 1585219 w 1700628"/>
              <a:gd name="connsiteY20" fmla="*/ 1580225 h 1677880"/>
              <a:gd name="connsiteX21" fmla="*/ 1620729 w 1700628"/>
              <a:gd name="connsiteY21" fmla="*/ 1562470 h 1677880"/>
              <a:gd name="connsiteX22" fmla="*/ 1629607 w 1700628"/>
              <a:gd name="connsiteY22" fmla="*/ 1535837 h 1677880"/>
              <a:gd name="connsiteX23" fmla="*/ 1656240 w 1700628"/>
              <a:gd name="connsiteY23" fmla="*/ 1491449 h 1677880"/>
              <a:gd name="connsiteX24" fmla="*/ 1682873 w 1700628"/>
              <a:gd name="connsiteY24" fmla="*/ 1429305 h 1677880"/>
              <a:gd name="connsiteX25" fmla="*/ 1691751 w 1700628"/>
              <a:gd name="connsiteY25" fmla="*/ 1376039 h 1677880"/>
              <a:gd name="connsiteX26" fmla="*/ 1700628 w 1700628"/>
              <a:gd name="connsiteY26" fmla="*/ 1340528 h 1677880"/>
              <a:gd name="connsiteX27" fmla="*/ 1665118 w 1700628"/>
              <a:gd name="connsiteY27" fmla="*/ 1207363 h 1677880"/>
              <a:gd name="connsiteX28" fmla="*/ 1647362 w 1700628"/>
              <a:gd name="connsiteY28" fmla="*/ 1145219 h 1677880"/>
              <a:gd name="connsiteX29" fmla="*/ 1629607 w 1700628"/>
              <a:gd name="connsiteY29" fmla="*/ 1109709 h 1677880"/>
              <a:gd name="connsiteX30" fmla="*/ 1585219 w 1700628"/>
              <a:gd name="connsiteY30" fmla="*/ 1074198 h 1677880"/>
              <a:gd name="connsiteX31" fmla="*/ 1496442 w 1700628"/>
              <a:gd name="connsiteY31" fmla="*/ 1020932 h 1677880"/>
              <a:gd name="connsiteX32" fmla="*/ 1478687 w 1700628"/>
              <a:gd name="connsiteY32" fmla="*/ 994299 h 1677880"/>
              <a:gd name="connsiteX33" fmla="*/ 1398788 w 1700628"/>
              <a:gd name="connsiteY33" fmla="*/ 967666 h 1677880"/>
              <a:gd name="connsiteX34" fmla="*/ 1381032 w 1700628"/>
              <a:gd name="connsiteY34" fmla="*/ 949911 h 1677880"/>
              <a:gd name="connsiteX35" fmla="*/ 1185724 w 1700628"/>
              <a:gd name="connsiteY35" fmla="*/ 923278 h 1677880"/>
              <a:gd name="connsiteX36" fmla="*/ 1123580 w 1700628"/>
              <a:gd name="connsiteY36" fmla="*/ 914400 h 1677880"/>
              <a:gd name="connsiteX37" fmla="*/ 1088069 w 1700628"/>
              <a:gd name="connsiteY37" fmla="*/ 896645 h 1677880"/>
              <a:gd name="connsiteX38" fmla="*/ 1025926 w 1700628"/>
              <a:gd name="connsiteY38" fmla="*/ 887767 h 1677880"/>
              <a:gd name="connsiteX39" fmla="*/ 892761 w 1700628"/>
              <a:gd name="connsiteY39" fmla="*/ 870012 h 1677880"/>
              <a:gd name="connsiteX40" fmla="*/ 866127 w 1700628"/>
              <a:gd name="connsiteY40" fmla="*/ 861134 h 1677880"/>
              <a:gd name="connsiteX41" fmla="*/ 724086 w 1700628"/>
              <a:gd name="connsiteY41" fmla="*/ 630315 h 1677880"/>
              <a:gd name="connsiteX42" fmla="*/ 777351 w 1700628"/>
              <a:gd name="connsiteY42" fmla="*/ 541538 h 1677880"/>
              <a:gd name="connsiteX43" fmla="*/ 839494 w 1700628"/>
              <a:gd name="connsiteY43" fmla="*/ 497150 h 1677880"/>
              <a:gd name="connsiteX44" fmla="*/ 866127 w 1700628"/>
              <a:gd name="connsiteY44" fmla="*/ 488272 h 1677880"/>
              <a:gd name="connsiteX45" fmla="*/ 937149 w 1700628"/>
              <a:gd name="connsiteY45" fmla="*/ 461639 h 1677880"/>
              <a:gd name="connsiteX46" fmla="*/ 1114702 w 1700628"/>
              <a:gd name="connsiteY46" fmla="*/ 479394 h 1677880"/>
              <a:gd name="connsiteX47" fmla="*/ 1167968 w 1700628"/>
              <a:gd name="connsiteY47" fmla="*/ 497150 h 1677880"/>
              <a:gd name="connsiteX48" fmla="*/ 1185724 w 1700628"/>
              <a:gd name="connsiteY48" fmla="*/ 514905 h 1677880"/>
              <a:gd name="connsiteX49" fmla="*/ 1238990 w 1700628"/>
              <a:gd name="connsiteY49" fmla="*/ 550416 h 1677880"/>
              <a:gd name="connsiteX50" fmla="*/ 1256745 w 1700628"/>
              <a:gd name="connsiteY50" fmla="*/ 577049 h 1677880"/>
              <a:gd name="connsiteX51" fmla="*/ 1265623 w 1700628"/>
              <a:gd name="connsiteY51" fmla="*/ 603682 h 1677880"/>
              <a:gd name="connsiteX52" fmla="*/ 1301133 w 1700628"/>
              <a:gd name="connsiteY52" fmla="*/ 656948 h 1677880"/>
              <a:gd name="connsiteX53" fmla="*/ 1310011 w 1700628"/>
              <a:gd name="connsiteY53" fmla="*/ 692458 h 1677880"/>
              <a:gd name="connsiteX54" fmla="*/ 1336644 w 1700628"/>
              <a:gd name="connsiteY54" fmla="*/ 701336 h 1677880"/>
              <a:gd name="connsiteX55" fmla="*/ 1443176 w 1700628"/>
              <a:gd name="connsiteY55" fmla="*/ 719091 h 1677880"/>
              <a:gd name="connsiteX56" fmla="*/ 1531953 w 1700628"/>
              <a:gd name="connsiteY56" fmla="*/ 710214 h 1677880"/>
              <a:gd name="connsiteX57" fmla="*/ 1558586 w 1700628"/>
              <a:gd name="connsiteY57" fmla="*/ 621437 h 1677880"/>
              <a:gd name="connsiteX58" fmla="*/ 1549708 w 1700628"/>
              <a:gd name="connsiteY58" fmla="*/ 506027 h 1677880"/>
              <a:gd name="connsiteX59" fmla="*/ 1531953 w 1700628"/>
              <a:gd name="connsiteY59" fmla="*/ 452761 h 1677880"/>
              <a:gd name="connsiteX60" fmla="*/ 1469809 w 1700628"/>
              <a:gd name="connsiteY60" fmla="*/ 381740 h 1677880"/>
              <a:gd name="connsiteX61" fmla="*/ 1460931 w 1700628"/>
              <a:gd name="connsiteY61" fmla="*/ 346229 h 1677880"/>
              <a:gd name="connsiteX62" fmla="*/ 1478687 w 1700628"/>
              <a:gd name="connsiteY62" fmla="*/ 328474 h 1677880"/>
              <a:gd name="connsiteX63" fmla="*/ 1558586 w 1700628"/>
              <a:gd name="connsiteY63" fmla="*/ 319596 h 1677880"/>
              <a:gd name="connsiteX0" fmla="*/ 1615106 w 1757148"/>
              <a:gd name="connsiteY0" fmla="*/ 319596 h 1705593"/>
              <a:gd name="connsiteX1" fmla="*/ 1659494 w 1757148"/>
              <a:gd name="connsiteY1" fmla="*/ 310718 h 1705593"/>
              <a:gd name="connsiteX2" fmla="*/ 1686127 w 1757148"/>
              <a:gd name="connsiteY2" fmla="*/ 257452 h 1705593"/>
              <a:gd name="connsiteX3" fmla="*/ 1659494 w 1757148"/>
              <a:gd name="connsiteY3" fmla="*/ 186431 h 1705593"/>
              <a:gd name="connsiteX4" fmla="*/ 1632861 w 1757148"/>
              <a:gd name="connsiteY4" fmla="*/ 150920 h 1705593"/>
              <a:gd name="connsiteX5" fmla="*/ 1615106 w 1757148"/>
              <a:gd name="connsiteY5" fmla="*/ 124287 h 1705593"/>
              <a:gd name="connsiteX6" fmla="*/ 1561840 w 1757148"/>
              <a:gd name="connsiteY6" fmla="*/ 71021 h 1705593"/>
              <a:gd name="connsiteX7" fmla="*/ 1526329 w 1757148"/>
              <a:gd name="connsiteY7" fmla="*/ 62144 h 1705593"/>
              <a:gd name="connsiteX8" fmla="*/ 1481941 w 1757148"/>
              <a:gd name="connsiteY8" fmla="*/ 35511 h 1705593"/>
              <a:gd name="connsiteX9" fmla="*/ 1357653 w 1757148"/>
              <a:gd name="connsiteY9" fmla="*/ 0 h 1705593"/>
              <a:gd name="connsiteX10" fmla="*/ 789482 w 1757148"/>
              <a:gd name="connsiteY10" fmla="*/ 79899 h 1705593"/>
              <a:gd name="connsiteX11" fmla="*/ 514275 w 1757148"/>
              <a:gd name="connsiteY11" fmla="*/ 195309 h 1705593"/>
              <a:gd name="connsiteX12" fmla="*/ 283455 w 1757148"/>
              <a:gd name="connsiteY12" fmla="*/ 337352 h 1705593"/>
              <a:gd name="connsiteX13" fmla="*/ 159168 w 1757148"/>
              <a:gd name="connsiteY13" fmla="*/ 568171 h 1705593"/>
              <a:gd name="connsiteX14" fmla="*/ 105902 w 1757148"/>
              <a:gd name="connsiteY14" fmla="*/ 745724 h 1705593"/>
              <a:gd name="connsiteX15" fmla="*/ 105902 w 1757148"/>
              <a:gd name="connsiteY15" fmla="*/ 1056443 h 1705593"/>
              <a:gd name="connsiteX16" fmla="*/ 1508574 w 1757148"/>
              <a:gd name="connsiteY16" fmla="*/ 1669002 h 1705593"/>
              <a:gd name="connsiteX17" fmla="*/ 1588473 w 1757148"/>
              <a:gd name="connsiteY17" fmla="*/ 1633491 h 1705593"/>
              <a:gd name="connsiteX18" fmla="*/ 1615106 w 1757148"/>
              <a:gd name="connsiteY18" fmla="*/ 1615736 h 1705593"/>
              <a:gd name="connsiteX19" fmla="*/ 1641739 w 1757148"/>
              <a:gd name="connsiteY19" fmla="*/ 1580225 h 1705593"/>
              <a:gd name="connsiteX20" fmla="*/ 1677249 w 1757148"/>
              <a:gd name="connsiteY20" fmla="*/ 1562470 h 1705593"/>
              <a:gd name="connsiteX21" fmla="*/ 1686127 w 1757148"/>
              <a:gd name="connsiteY21" fmla="*/ 1535837 h 1705593"/>
              <a:gd name="connsiteX22" fmla="*/ 1712760 w 1757148"/>
              <a:gd name="connsiteY22" fmla="*/ 1491449 h 1705593"/>
              <a:gd name="connsiteX23" fmla="*/ 1739393 w 1757148"/>
              <a:gd name="connsiteY23" fmla="*/ 1429305 h 1705593"/>
              <a:gd name="connsiteX24" fmla="*/ 1748271 w 1757148"/>
              <a:gd name="connsiteY24" fmla="*/ 1376039 h 1705593"/>
              <a:gd name="connsiteX25" fmla="*/ 1757148 w 1757148"/>
              <a:gd name="connsiteY25" fmla="*/ 1340528 h 1705593"/>
              <a:gd name="connsiteX26" fmla="*/ 1721638 w 1757148"/>
              <a:gd name="connsiteY26" fmla="*/ 1207363 h 1705593"/>
              <a:gd name="connsiteX27" fmla="*/ 1703882 w 1757148"/>
              <a:gd name="connsiteY27" fmla="*/ 1145219 h 1705593"/>
              <a:gd name="connsiteX28" fmla="*/ 1686127 w 1757148"/>
              <a:gd name="connsiteY28" fmla="*/ 1109709 h 1705593"/>
              <a:gd name="connsiteX29" fmla="*/ 1641739 w 1757148"/>
              <a:gd name="connsiteY29" fmla="*/ 1074198 h 1705593"/>
              <a:gd name="connsiteX30" fmla="*/ 1552962 w 1757148"/>
              <a:gd name="connsiteY30" fmla="*/ 1020932 h 1705593"/>
              <a:gd name="connsiteX31" fmla="*/ 1535207 w 1757148"/>
              <a:gd name="connsiteY31" fmla="*/ 994299 h 1705593"/>
              <a:gd name="connsiteX32" fmla="*/ 1455308 w 1757148"/>
              <a:gd name="connsiteY32" fmla="*/ 967666 h 1705593"/>
              <a:gd name="connsiteX33" fmla="*/ 1437552 w 1757148"/>
              <a:gd name="connsiteY33" fmla="*/ 949911 h 1705593"/>
              <a:gd name="connsiteX34" fmla="*/ 1242244 w 1757148"/>
              <a:gd name="connsiteY34" fmla="*/ 923278 h 1705593"/>
              <a:gd name="connsiteX35" fmla="*/ 1180100 w 1757148"/>
              <a:gd name="connsiteY35" fmla="*/ 914400 h 1705593"/>
              <a:gd name="connsiteX36" fmla="*/ 1144589 w 1757148"/>
              <a:gd name="connsiteY36" fmla="*/ 896645 h 1705593"/>
              <a:gd name="connsiteX37" fmla="*/ 1082446 w 1757148"/>
              <a:gd name="connsiteY37" fmla="*/ 887767 h 1705593"/>
              <a:gd name="connsiteX38" fmla="*/ 949281 w 1757148"/>
              <a:gd name="connsiteY38" fmla="*/ 870012 h 1705593"/>
              <a:gd name="connsiteX39" fmla="*/ 922647 w 1757148"/>
              <a:gd name="connsiteY39" fmla="*/ 861134 h 1705593"/>
              <a:gd name="connsiteX40" fmla="*/ 780606 w 1757148"/>
              <a:gd name="connsiteY40" fmla="*/ 630315 h 1705593"/>
              <a:gd name="connsiteX41" fmla="*/ 833871 w 1757148"/>
              <a:gd name="connsiteY41" fmla="*/ 541538 h 1705593"/>
              <a:gd name="connsiteX42" fmla="*/ 896014 w 1757148"/>
              <a:gd name="connsiteY42" fmla="*/ 497150 h 1705593"/>
              <a:gd name="connsiteX43" fmla="*/ 922647 w 1757148"/>
              <a:gd name="connsiteY43" fmla="*/ 488272 h 1705593"/>
              <a:gd name="connsiteX44" fmla="*/ 993669 w 1757148"/>
              <a:gd name="connsiteY44" fmla="*/ 461639 h 1705593"/>
              <a:gd name="connsiteX45" fmla="*/ 1171222 w 1757148"/>
              <a:gd name="connsiteY45" fmla="*/ 479394 h 1705593"/>
              <a:gd name="connsiteX46" fmla="*/ 1224488 w 1757148"/>
              <a:gd name="connsiteY46" fmla="*/ 497150 h 1705593"/>
              <a:gd name="connsiteX47" fmla="*/ 1242244 w 1757148"/>
              <a:gd name="connsiteY47" fmla="*/ 514905 h 1705593"/>
              <a:gd name="connsiteX48" fmla="*/ 1295510 w 1757148"/>
              <a:gd name="connsiteY48" fmla="*/ 550416 h 1705593"/>
              <a:gd name="connsiteX49" fmla="*/ 1313265 w 1757148"/>
              <a:gd name="connsiteY49" fmla="*/ 577049 h 1705593"/>
              <a:gd name="connsiteX50" fmla="*/ 1322143 w 1757148"/>
              <a:gd name="connsiteY50" fmla="*/ 603682 h 1705593"/>
              <a:gd name="connsiteX51" fmla="*/ 1357653 w 1757148"/>
              <a:gd name="connsiteY51" fmla="*/ 656948 h 1705593"/>
              <a:gd name="connsiteX52" fmla="*/ 1366531 w 1757148"/>
              <a:gd name="connsiteY52" fmla="*/ 692458 h 1705593"/>
              <a:gd name="connsiteX53" fmla="*/ 1393164 w 1757148"/>
              <a:gd name="connsiteY53" fmla="*/ 701336 h 1705593"/>
              <a:gd name="connsiteX54" fmla="*/ 1499696 w 1757148"/>
              <a:gd name="connsiteY54" fmla="*/ 719091 h 1705593"/>
              <a:gd name="connsiteX55" fmla="*/ 1588473 w 1757148"/>
              <a:gd name="connsiteY55" fmla="*/ 710214 h 1705593"/>
              <a:gd name="connsiteX56" fmla="*/ 1615106 w 1757148"/>
              <a:gd name="connsiteY56" fmla="*/ 621437 h 1705593"/>
              <a:gd name="connsiteX57" fmla="*/ 1606228 w 1757148"/>
              <a:gd name="connsiteY57" fmla="*/ 506027 h 1705593"/>
              <a:gd name="connsiteX58" fmla="*/ 1588473 w 1757148"/>
              <a:gd name="connsiteY58" fmla="*/ 452761 h 1705593"/>
              <a:gd name="connsiteX59" fmla="*/ 1526329 w 1757148"/>
              <a:gd name="connsiteY59" fmla="*/ 381740 h 1705593"/>
              <a:gd name="connsiteX60" fmla="*/ 1517451 w 1757148"/>
              <a:gd name="connsiteY60" fmla="*/ 346229 h 1705593"/>
              <a:gd name="connsiteX61" fmla="*/ 1535207 w 1757148"/>
              <a:gd name="connsiteY61" fmla="*/ 328474 h 1705593"/>
              <a:gd name="connsiteX62" fmla="*/ 1615106 w 1757148"/>
              <a:gd name="connsiteY62" fmla="*/ 319596 h 1705593"/>
              <a:gd name="connsiteX0" fmla="*/ 1517255 w 1659297"/>
              <a:gd name="connsiteY0" fmla="*/ 319596 h 1705593"/>
              <a:gd name="connsiteX1" fmla="*/ 1561643 w 1659297"/>
              <a:gd name="connsiteY1" fmla="*/ 310718 h 1705593"/>
              <a:gd name="connsiteX2" fmla="*/ 1588276 w 1659297"/>
              <a:gd name="connsiteY2" fmla="*/ 257452 h 1705593"/>
              <a:gd name="connsiteX3" fmla="*/ 1561643 w 1659297"/>
              <a:gd name="connsiteY3" fmla="*/ 186431 h 1705593"/>
              <a:gd name="connsiteX4" fmla="*/ 1535010 w 1659297"/>
              <a:gd name="connsiteY4" fmla="*/ 150920 h 1705593"/>
              <a:gd name="connsiteX5" fmla="*/ 1517255 w 1659297"/>
              <a:gd name="connsiteY5" fmla="*/ 124287 h 1705593"/>
              <a:gd name="connsiteX6" fmla="*/ 1463989 w 1659297"/>
              <a:gd name="connsiteY6" fmla="*/ 71021 h 1705593"/>
              <a:gd name="connsiteX7" fmla="*/ 1428478 w 1659297"/>
              <a:gd name="connsiteY7" fmla="*/ 62144 h 1705593"/>
              <a:gd name="connsiteX8" fmla="*/ 1384090 w 1659297"/>
              <a:gd name="connsiteY8" fmla="*/ 35511 h 1705593"/>
              <a:gd name="connsiteX9" fmla="*/ 1259802 w 1659297"/>
              <a:gd name="connsiteY9" fmla="*/ 0 h 1705593"/>
              <a:gd name="connsiteX10" fmla="*/ 691631 w 1659297"/>
              <a:gd name="connsiteY10" fmla="*/ 79899 h 1705593"/>
              <a:gd name="connsiteX11" fmla="*/ 416424 w 1659297"/>
              <a:gd name="connsiteY11" fmla="*/ 195309 h 1705593"/>
              <a:gd name="connsiteX12" fmla="*/ 185604 w 1659297"/>
              <a:gd name="connsiteY12" fmla="*/ 337352 h 1705593"/>
              <a:gd name="connsiteX13" fmla="*/ 61317 w 1659297"/>
              <a:gd name="connsiteY13" fmla="*/ 568171 h 1705593"/>
              <a:gd name="connsiteX14" fmla="*/ 8051 w 1659297"/>
              <a:gd name="connsiteY14" fmla="*/ 745724 h 1705593"/>
              <a:gd name="connsiteX15" fmla="*/ 8051 w 1659297"/>
              <a:gd name="connsiteY15" fmla="*/ 1056443 h 1705593"/>
              <a:gd name="connsiteX16" fmla="*/ 1410723 w 1659297"/>
              <a:gd name="connsiteY16" fmla="*/ 1669002 h 1705593"/>
              <a:gd name="connsiteX17" fmla="*/ 1490622 w 1659297"/>
              <a:gd name="connsiteY17" fmla="*/ 1633491 h 1705593"/>
              <a:gd name="connsiteX18" fmla="*/ 1517255 w 1659297"/>
              <a:gd name="connsiteY18" fmla="*/ 1615736 h 1705593"/>
              <a:gd name="connsiteX19" fmla="*/ 1543888 w 1659297"/>
              <a:gd name="connsiteY19" fmla="*/ 1580225 h 1705593"/>
              <a:gd name="connsiteX20" fmla="*/ 1579398 w 1659297"/>
              <a:gd name="connsiteY20" fmla="*/ 1562470 h 1705593"/>
              <a:gd name="connsiteX21" fmla="*/ 1588276 w 1659297"/>
              <a:gd name="connsiteY21" fmla="*/ 1535837 h 1705593"/>
              <a:gd name="connsiteX22" fmla="*/ 1614909 w 1659297"/>
              <a:gd name="connsiteY22" fmla="*/ 1491449 h 1705593"/>
              <a:gd name="connsiteX23" fmla="*/ 1641542 w 1659297"/>
              <a:gd name="connsiteY23" fmla="*/ 1429305 h 1705593"/>
              <a:gd name="connsiteX24" fmla="*/ 1650420 w 1659297"/>
              <a:gd name="connsiteY24" fmla="*/ 1376039 h 1705593"/>
              <a:gd name="connsiteX25" fmla="*/ 1659297 w 1659297"/>
              <a:gd name="connsiteY25" fmla="*/ 1340528 h 1705593"/>
              <a:gd name="connsiteX26" fmla="*/ 1623787 w 1659297"/>
              <a:gd name="connsiteY26" fmla="*/ 1207363 h 1705593"/>
              <a:gd name="connsiteX27" fmla="*/ 1606031 w 1659297"/>
              <a:gd name="connsiteY27" fmla="*/ 1145219 h 1705593"/>
              <a:gd name="connsiteX28" fmla="*/ 1588276 w 1659297"/>
              <a:gd name="connsiteY28" fmla="*/ 1109709 h 1705593"/>
              <a:gd name="connsiteX29" fmla="*/ 1543888 w 1659297"/>
              <a:gd name="connsiteY29" fmla="*/ 1074198 h 1705593"/>
              <a:gd name="connsiteX30" fmla="*/ 1455111 w 1659297"/>
              <a:gd name="connsiteY30" fmla="*/ 1020932 h 1705593"/>
              <a:gd name="connsiteX31" fmla="*/ 1437356 w 1659297"/>
              <a:gd name="connsiteY31" fmla="*/ 994299 h 1705593"/>
              <a:gd name="connsiteX32" fmla="*/ 1357457 w 1659297"/>
              <a:gd name="connsiteY32" fmla="*/ 967666 h 1705593"/>
              <a:gd name="connsiteX33" fmla="*/ 1339701 w 1659297"/>
              <a:gd name="connsiteY33" fmla="*/ 949911 h 1705593"/>
              <a:gd name="connsiteX34" fmla="*/ 1144393 w 1659297"/>
              <a:gd name="connsiteY34" fmla="*/ 923278 h 1705593"/>
              <a:gd name="connsiteX35" fmla="*/ 1082249 w 1659297"/>
              <a:gd name="connsiteY35" fmla="*/ 914400 h 1705593"/>
              <a:gd name="connsiteX36" fmla="*/ 1046738 w 1659297"/>
              <a:gd name="connsiteY36" fmla="*/ 896645 h 1705593"/>
              <a:gd name="connsiteX37" fmla="*/ 984595 w 1659297"/>
              <a:gd name="connsiteY37" fmla="*/ 887767 h 1705593"/>
              <a:gd name="connsiteX38" fmla="*/ 851430 w 1659297"/>
              <a:gd name="connsiteY38" fmla="*/ 870012 h 1705593"/>
              <a:gd name="connsiteX39" fmla="*/ 824796 w 1659297"/>
              <a:gd name="connsiteY39" fmla="*/ 861134 h 1705593"/>
              <a:gd name="connsiteX40" fmla="*/ 682755 w 1659297"/>
              <a:gd name="connsiteY40" fmla="*/ 630315 h 1705593"/>
              <a:gd name="connsiteX41" fmla="*/ 736020 w 1659297"/>
              <a:gd name="connsiteY41" fmla="*/ 541538 h 1705593"/>
              <a:gd name="connsiteX42" fmla="*/ 798163 w 1659297"/>
              <a:gd name="connsiteY42" fmla="*/ 497150 h 1705593"/>
              <a:gd name="connsiteX43" fmla="*/ 824796 w 1659297"/>
              <a:gd name="connsiteY43" fmla="*/ 488272 h 1705593"/>
              <a:gd name="connsiteX44" fmla="*/ 895818 w 1659297"/>
              <a:gd name="connsiteY44" fmla="*/ 461639 h 1705593"/>
              <a:gd name="connsiteX45" fmla="*/ 1073371 w 1659297"/>
              <a:gd name="connsiteY45" fmla="*/ 479394 h 1705593"/>
              <a:gd name="connsiteX46" fmla="*/ 1126637 w 1659297"/>
              <a:gd name="connsiteY46" fmla="*/ 497150 h 1705593"/>
              <a:gd name="connsiteX47" fmla="*/ 1144393 w 1659297"/>
              <a:gd name="connsiteY47" fmla="*/ 514905 h 1705593"/>
              <a:gd name="connsiteX48" fmla="*/ 1197659 w 1659297"/>
              <a:gd name="connsiteY48" fmla="*/ 550416 h 1705593"/>
              <a:gd name="connsiteX49" fmla="*/ 1215414 w 1659297"/>
              <a:gd name="connsiteY49" fmla="*/ 577049 h 1705593"/>
              <a:gd name="connsiteX50" fmla="*/ 1224292 w 1659297"/>
              <a:gd name="connsiteY50" fmla="*/ 603682 h 1705593"/>
              <a:gd name="connsiteX51" fmla="*/ 1259802 w 1659297"/>
              <a:gd name="connsiteY51" fmla="*/ 656948 h 1705593"/>
              <a:gd name="connsiteX52" fmla="*/ 1268680 w 1659297"/>
              <a:gd name="connsiteY52" fmla="*/ 692458 h 1705593"/>
              <a:gd name="connsiteX53" fmla="*/ 1295313 w 1659297"/>
              <a:gd name="connsiteY53" fmla="*/ 701336 h 1705593"/>
              <a:gd name="connsiteX54" fmla="*/ 1401845 w 1659297"/>
              <a:gd name="connsiteY54" fmla="*/ 719091 h 1705593"/>
              <a:gd name="connsiteX55" fmla="*/ 1490622 w 1659297"/>
              <a:gd name="connsiteY55" fmla="*/ 710214 h 1705593"/>
              <a:gd name="connsiteX56" fmla="*/ 1517255 w 1659297"/>
              <a:gd name="connsiteY56" fmla="*/ 621437 h 1705593"/>
              <a:gd name="connsiteX57" fmla="*/ 1508377 w 1659297"/>
              <a:gd name="connsiteY57" fmla="*/ 506027 h 1705593"/>
              <a:gd name="connsiteX58" fmla="*/ 1490622 w 1659297"/>
              <a:gd name="connsiteY58" fmla="*/ 452761 h 1705593"/>
              <a:gd name="connsiteX59" fmla="*/ 1428478 w 1659297"/>
              <a:gd name="connsiteY59" fmla="*/ 381740 h 1705593"/>
              <a:gd name="connsiteX60" fmla="*/ 1419600 w 1659297"/>
              <a:gd name="connsiteY60" fmla="*/ 346229 h 1705593"/>
              <a:gd name="connsiteX61" fmla="*/ 1437356 w 1659297"/>
              <a:gd name="connsiteY61" fmla="*/ 328474 h 1705593"/>
              <a:gd name="connsiteX62" fmla="*/ 1517255 w 1659297"/>
              <a:gd name="connsiteY62" fmla="*/ 319596 h 1705593"/>
              <a:gd name="connsiteX0" fmla="*/ 1602500 w 1744542"/>
              <a:gd name="connsiteY0" fmla="*/ 319596 h 1705593"/>
              <a:gd name="connsiteX1" fmla="*/ 1646888 w 1744542"/>
              <a:gd name="connsiteY1" fmla="*/ 310718 h 1705593"/>
              <a:gd name="connsiteX2" fmla="*/ 1673521 w 1744542"/>
              <a:gd name="connsiteY2" fmla="*/ 257452 h 1705593"/>
              <a:gd name="connsiteX3" fmla="*/ 1646888 w 1744542"/>
              <a:gd name="connsiteY3" fmla="*/ 186431 h 1705593"/>
              <a:gd name="connsiteX4" fmla="*/ 1620255 w 1744542"/>
              <a:gd name="connsiteY4" fmla="*/ 150920 h 1705593"/>
              <a:gd name="connsiteX5" fmla="*/ 1602500 w 1744542"/>
              <a:gd name="connsiteY5" fmla="*/ 124287 h 1705593"/>
              <a:gd name="connsiteX6" fmla="*/ 1549234 w 1744542"/>
              <a:gd name="connsiteY6" fmla="*/ 71021 h 1705593"/>
              <a:gd name="connsiteX7" fmla="*/ 1513723 w 1744542"/>
              <a:gd name="connsiteY7" fmla="*/ 62144 h 1705593"/>
              <a:gd name="connsiteX8" fmla="*/ 1469335 w 1744542"/>
              <a:gd name="connsiteY8" fmla="*/ 35511 h 1705593"/>
              <a:gd name="connsiteX9" fmla="*/ 1345047 w 1744542"/>
              <a:gd name="connsiteY9" fmla="*/ 0 h 1705593"/>
              <a:gd name="connsiteX10" fmla="*/ 776876 w 1744542"/>
              <a:gd name="connsiteY10" fmla="*/ 79899 h 1705593"/>
              <a:gd name="connsiteX11" fmla="*/ 501669 w 1744542"/>
              <a:gd name="connsiteY11" fmla="*/ 195309 h 1705593"/>
              <a:gd name="connsiteX12" fmla="*/ 270849 w 1744542"/>
              <a:gd name="connsiteY12" fmla="*/ 337352 h 1705593"/>
              <a:gd name="connsiteX13" fmla="*/ 146562 w 1744542"/>
              <a:gd name="connsiteY13" fmla="*/ 568171 h 1705593"/>
              <a:gd name="connsiteX14" fmla="*/ 93296 w 1744542"/>
              <a:gd name="connsiteY14" fmla="*/ 1056443 h 1705593"/>
              <a:gd name="connsiteX15" fmla="*/ 1495968 w 1744542"/>
              <a:gd name="connsiteY15" fmla="*/ 1669002 h 1705593"/>
              <a:gd name="connsiteX16" fmla="*/ 1575867 w 1744542"/>
              <a:gd name="connsiteY16" fmla="*/ 1633491 h 1705593"/>
              <a:gd name="connsiteX17" fmla="*/ 1602500 w 1744542"/>
              <a:gd name="connsiteY17" fmla="*/ 1615736 h 1705593"/>
              <a:gd name="connsiteX18" fmla="*/ 1629133 w 1744542"/>
              <a:gd name="connsiteY18" fmla="*/ 1580225 h 1705593"/>
              <a:gd name="connsiteX19" fmla="*/ 1664643 w 1744542"/>
              <a:gd name="connsiteY19" fmla="*/ 1562470 h 1705593"/>
              <a:gd name="connsiteX20" fmla="*/ 1673521 w 1744542"/>
              <a:gd name="connsiteY20" fmla="*/ 1535837 h 1705593"/>
              <a:gd name="connsiteX21" fmla="*/ 1700154 w 1744542"/>
              <a:gd name="connsiteY21" fmla="*/ 1491449 h 1705593"/>
              <a:gd name="connsiteX22" fmla="*/ 1726787 w 1744542"/>
              <a:gd name="connsiteY22" fmla="*/ 1429305 h 1705593"/>
              <a:gd name="connsiteX23" fmla="*/ 1735665 w 1744542"/>
              <a:gd name="connsiteY23" fmla="*/ 1376039 h 1705593"/>
              <a:gd name="connsiteX24" fmla="*/ 1744542 w 1744542"/>
              <a:gd name="connsiteY24" fmla="*/ 1340528 h 1705593"/>
              <a:gd name="connsiteX25" fmla="*/ 1709032 w 1744542"/>
              <a:gd name="connsiteY25" fmla="*/ 1207363 h 1705593"/>
              <a:gd name="connsiteX26" fmla="*/ 1691276 w 1744542"/>
              <a:gd name="connsiteY26" fmla="*/ 1145219 h 1705593"/>
              <a:gd name="connsiteX27" fmla="*/ 1673521 w 1744542"/>
              <a:gd name="connsiteY27" fmla="*/ 1109709 h 1705593"/>
              <a:gd name="connsiteX28" fmla="*/ 1629133 w 1744542"/>
              <a:gd name="connsiteY28" fmla="*/ 1074198 h 1705593"/>
              <a:gd name="connsiteX29" fmla="*/ 1540356 w 1744542"/>
              <a:gd name="connsiteY29" fmla="*/ 1020932 h 1705593"/>
              <a:gd name="connsiteX30" fmla="*/ 1522601 w 1744542"/>
              <a:gd name="connsiteY30" fmla="*/ 994299 h 1705593"/>
              <a:gd name="connsiteX31" fmla="*/ 1442702 w 1744542"/>
              <a:gd name="connsiteY31" fmla="*/ 967666 h 1705593"/>
              <a:gd name="connsiteX32" fmla="*/ 1424946 w 1744542"/>
              <a:gd name="connsiteY32" fmla="*/ 949911 h 1705593"/>
              <a:gd name="connsiteX33" fmla="*/ 1229638 w 1744542"/>
              <a:gd name="connsiteY33" fmla="*/ 923278 h 1705593"/>
              <a:gd name="connsiteX34" fmla="*/ 1167494 w 1744542"/>
              <a:gd name="connsiteY34" fmla="*/ 914400 h 1705593"/>
              <a:gd name="connsiteX35" fmla="*/ 1131983 w 1744542"/>
              <a:gd name="connsiteY35" fmla="*/ 896645 h 1705593"/>
              <a:gd name="connsiteX36" fmla="*/ 1069840 w 1744542"/>
              <a:gd name="connsiteY36" fmla="*/ 887767 h 1705593"/>
              <a:gd name="connsiteX37" fmla="*/ 936675 w 1744542"/>
              <a:gd name="connsiteY37" fmla="*/ 870012 h 1705593"/>
              <a:gd name="connsiteX38" fmla="*/ 910041 w 1744542"/>
              <a:gd name="connsiteY38" fmla="*/ 861134 h 1705593"/>
              <a:gd name="connsiteX39" fmla="*/ 768000 w 1744542"/>
              <a:gd name="connsiteY39" fmla="*/ 630315 h 1705593"/>
              <a:gd name="connsiteX40" fmla="*/ 821265 w 1744542"/>
              <a:gd name="connsiteY40" fmla="*/ 541538 h 1705593"/>
              <a:gd name="connsiteX41" fmla="*/ 883408 w 1744542"/>
              <a:gd name="connsiteY41" fmla="*/ 497150 h 1705593"/>
              <a:gd name="connsiteX42" fmla="*/ 910041 w 1744542"/>
              <a:gd name="connsiteY42" fmla="*/ 488272 h 1705593"/>
              <a:gd name="connsiteX43" fmla="*/ 981063 w 1744542"/>
              <a:gd name="connsiteY43" fmla="*/ 461639 h 1705593"/>
              <a:gd name="connsiteX44" fmla="*/ 1158616 w 1744542"/>
              <a:gd name="connsiteY44" fmla="*/ 479394 h 1705593"/>
              <a:gd name="connsiteX45" fmla="*/ 1211882 w 1744542"/>
              <a:gd name="connsiteY45" fmla="*/ 497150 h 1705593"/>
              <a:gd name="connsiteX46" fmla="*/ 1229638 w 1744542"/>
              <a:gd name="connsiteY46" fmla="*/ 514905 h 1705593"/>
              <a:gd name="connsiteX47" fmla="*/ 1282904 w 1744542"/>
              <a:gd name="connsiteY47" fmla="*/ 550416 h 1705593"/>
              <a:gd name="connsiteX48" fmla="*/ 1300659 w 1744542"/>
              <a:gd name="connsiteY48" fmla="*/ 577049 h 1705593"/>
              <a:gd name="connsiteX49" fmla="*/ 1309537 w 1744542"/>
              <a:gd name="connsiteY49" fmla="*/ 603682 h 1705593"/>
              <a:gd name="connsiteX50" fmla="*/ 1345047 w 1744542"/>
              <a:gd name="connsiteY50" fmla="*/ 656948 h 1705593"/>
              <a:gd name="connsiteX51" fmla="*/ 1353925 w 1744542"/>
              <a:gd name="connsiteY51" fmla="*/ 692458 h 1705593"/>
              <a:gd name="connsiteX52" fmla="*/ 1380558 w 1744542"/>
              <a:gd name="connsiteY52" fmla="*/ 701336 h 1705593"/>
              <a:gd name="connsiteX53" fmla="*/ 1487090 w 1744542"/>
              <a:gd name="connsiteY53" fmla="*/ 719091 h 1705593"/>
              <a:gd name="connsiteX54" fmla="*/ 1575867 w 1744542"/>
              <a:gd name="connsiteY54" fmla="*/ 710214 h 1705593"/>
              <a:gd name="connsiteX55" fmla="*/ 1602500 w 1744542"/>
              <a:gd name="connsiteY55" fmla="*/ 621437 h 1705593"/>
              <a:gd name="connsiteX56" fmla="*/ 1593622 w 1744542"/>
              <a:gd name="connsiteY56" fmla="*/ 506027 h 1705593"/>
              <a:gd name="connsiteX57" fmla="*/ 1575867 w 1744542"/>
              <a:gd name="connsiteY57" fmla="*/ 452761 h 1705593"/>
              <a:gd name="connsiteX58" fmla="*/ 1513723 w 1744542"/>
              <a:gd name="connsiteY58" fmla="*/ 381740 h 1705593"/>
              <a:gd name="connsiteX59" fmla="*/ 1504845 w 1744542"/>
              <a:gd name="connsiteY59" fmla="*/ 346229 h 1705593"/>
              <a:gd name="connsiteX60" fmla="*/ 1522601 w 1744542"/>
              <a:gd name="connsiteY60" fmla="*/ 328474 h 1705593"/>
              <a:gd name="connsiteX61" fmla="*/ 1602500 w 1744542"/>
              <a:gd name="connsiteY61" fmla="*/ 319596 h 1705593"/>
              <a:gd name="connsiteX0" fmla="*/ 1622471 w 1764513"/>
              <a:gd name="connsiteY0" fmla="*/ 319596 h 1705593"/>
              <a:gd name="connsiteX1" fmla="*/ 1666859 w 1764513"/>
              <a:gd name="connsiteY1" fmla="*/ 310718 h 1705593"/>
              <a:gd name="connsiteX2" fmla="*/ 1693492 w 1764513"/>
              <a:gd name="connsiteY2" fmla="*/ 257452 h 1705593"/>
              <a:gd name="connsiteX3" fmla="*/ 1666859 w 1764513"/>
              <a:gd name="connsiteY3" fmla="*/ 186431 h 1705593"/>
              <a:gd name="connsiteX4" fmla="*/ 1640226 w 1764513"/>
              <a:gd name="connsiteY4" fmla="*/ 150920 h 1705593"/>
              <a:gd name="connsiteX5" fmla="*/ 1622471 w 1764513"/>
              <a:gd name="connsiteY5" fmla="*/ 124287 h 1705593"/>
              <a:gd name="connsiteX6" fmla="*/ 1569205 w 1764513"/>
              <a:gd name="connsiteY6" fmla="*/ 71021 h 1705593"/>
              <a:gd name="connsiteX7" fmla="*/ 1533694 w 1764513"/>
              <a:gd name="connsiteY7" fmla="*/ 62144 h 1705593"/>
              <a:gd name="connsiteX8" fmla="*/ 1489306 w 1764513"/>
              <a:gd name="connsiteY8" fmla="*/ 35511 h 1705593"/>
              <a:gd name="connsiteX9" fmla="*/ 1365018 w 1764513"/>
              <a:gd name="connsiteY9" fmla="*/ 0 h 1705593"/>
              <a:gd name="connsiteX10" fmla="*/ 796847 w 1764513"/>
              <a:gd name="connsiteY10" fmla="*/ 79899 h 1705593"/>
              <a:gd name="connsiteX11" fmla="*/ 521640 w 1764513"/>
              <a:gd name="connsiteY11" fmla="*/ 195309 h 1705593"/>
              <a:gd name="connsiteX12" fmla="*/ 290820 w 1764513"/>
              <a:gd name="connsiteY12" fmla="*/ 337352 h 1705593"/>
              <a:gd name="connsiteX13" fmla="*/ 166533 w 1764513"/>
              <a:gd name="connsiteY13" fmla="*/ 568171 h 1705593"/>
              <a:gd name="connsiteX14" fmla="*/ 113267 w 1764513"/>
              <a:gd name="connsiteY14" fmla="*/ 1056443 h 1705593"/>
              <a:gd name="connsiteX15" fmla="*/ 1515939 w 1764513"/>
              <a:gd name="connsiteY15" fmla="*/ 1669002 h 1705593"/>
              <a:gd name="connsiteX16" fmla="*/ 1595838 w 1764513"/>
              <a:gd name="connsiteY16" fmla="*/ 1633491 h 1705593"/>
              <a:gd name="connsiteX17" fmla="*/ 1622471 w 1764513"/>
              <a:gd name="connsiteY17" fmla="*/ 1615736 h 1705593"/>
              <a:gd name="connsiteX18" fmla="*/ 1649104 w 1764513"/>
              <a:gd name="connsiteY18" fmla="*/ 1580225 h 1705593"/>
              <a:gd name="connsiteX19" fmla="*/ 1684614 w 1764513"/>
              <a:gd name="connsiteY19" fmla="*/ 1562470 h 1705593"/>
              <a:gd name="connsiteX20" fmla="*/ 1693492 w 1764513"/>
              <a:gd name="connsiteY20" fmla="*/ 1535837 h 1705593"/>
              <a:gd name="connsiteX21" fmla="*/ 1720125 w 1764513"/>
              <a:gd name="connsiteY21" fmla="*/ 1491449 h 1705593"/>
              <a:gd name="connsiteX22" fmla="*/ 1746758 w 1764513"/>
              <a:gd name="connsiteY22" fmla="*/ 1429305 h 1705593"/>
              <a:gd name="connsiteX23" fmla="*/ 1755636 w 1764513"/>
              <a:gd name="connsiteY23" fmla="*/ 1376039 h 1705593"/>
              <a:gd name="connsiteX24" fmla="*/ 1764513 w 1764513"/>
              <a:gd name="connsiteY24" fmla="*/ 1340528 h 1705593"/>
              <a:gd name="connsiteX25" fmla="*/ 1729003 w 1764513"/>
              <a:gd name="connsiteY25" fmla="*/ 1207363 h 1705593"/>
              <a:gd name="connsiteX26" fmla="*/ 1711247 w 1764513"/>
              <a:gd name="connsiteY26" fmla="*/ 1145219 h 1705593"/>
              <a:gd name="connsiteX27" fmla="*/ 1693492 w 1764513"/>
              <a:gd name="connsiteY27" fmla="*/ 1109709 h 1705593"/>
              <a:gd name="connsiteX28" fmla="*/ 1649104 w 1764513"/>
              <a:gd name="connsiteY28" fmla="*/ 1074198 h 1705593"/>
              <a:gd name="connsiteX29" fmla="*/ 1560327 w 1764513"/>
              <a:gd name="connsiteY29" fmla="*/ 1020932 h 1705593"/>
              <a:gd name="connsiteX30" fmla="*/ 1542572 w 1764513"/>
              <a:gd name="connsiteY30" fmla="*/ 994299 h 1705593"/>
              <a:gd name="connsiteX31" fmla="*/ 1462673 w 1764513"/>
              <a:gd name="connsiteY31" fmla="*/ 967666 h 1705593"/>
              <a:gd name="connsiteX32" fmla="*/ 1444917 w 1764513"/>
              <a:gd name="connsiteY32" fmla="*/ 949911 h 1705593"/>
              <a:gd name="connsiteX33" fmla="*/ 1249609 w 1764513"/>
              <a:gd name="connsiteY33" fmla="*/ 923278 h 1705593"/>
              <a:gd name="connsiteX34" fmla="*/ 1187465 w 1764513"/>
              <a:gd name="connsiteY34" fmla="*/ 914400 h 1705593"/>
              <a:gd name="connsiteX35" fmla="*/ 1151954 w 1764513"/>
              <a:gd name="connsiteY35" fmla="*/ 896645 h 1705593"/>
              <a:gd name="connsiteX36" fmla="*/ 1089811 w 1764513"/>
              <a:gd name="connsiteY36" fmla="*/ 887767 h 1705593"/>
              <a:gd name="connsiteX37" fmla="*/ 956646 w 1764513"/>
              <a:gd name="connsiteY37" fmla="*/ 870012 h 1705593"/>
              <a:gd name="connsiteX38" fmla="*/ 930012 w 1764513"/>
              <a:gd name="connsiteY38" fmla="*/ 861134 h 1705593"/>
              <a:gd name="connsiteX39" fmla="*/ 787971 w 1764513"/>
              <a:gd name="connsiteY39" fmla="*/ 630315 h 1705593"/>
              <a:gd name="connsiteX40" fmla="*/ 841236 w 1764513"/>
              <a:gd name="connsiteY40" fmla="*/ 541538 h 1705593"/>
              <a:gd name="connsiteX41" fmla="*/ 903379 w 1764513"/>
              <a:gd name="connsiteY41" fmla="*/ 497150 h 1705593"/>
              <a:gd name="connsiteX42" fmla="*/ 930012 w 1764513"/>
              <a:gd name="connsiteY42" fmla="*/ 488272 h 1705593"/>
              <a:gd name="connsiteX43" fmla="*/ 1001034 w 1764513"/>
              <a:gd name="connsiteY43" fmla="*/ 461639 h 1705593"/>
              <a:gd name="connsiteX44" fmla="*/ 1178587 w 1764513"/>
              <a:gd name="connsiteY44" fmla="*/ 479394 h 1705593"/>
              <a:gd name="connsiteX45" fmla="*/ 1231853 w 1764513"/>
              <a:gd name="connsiteY45" fmla="*/ 497150 h 1705593"/>
              <a:gd name="connsiteX46" fmla="*/ 1249609 w 1764513"/>
              <a:gd name="connsiteY46" fmla="*/ 514905 h 1705593"/>
              <a:gd name="connsiteX47" fmla="*/ 1302875 w 1764513"/>
              <a:gd name="connsiteY47" fmla="*/ 550416 h 1705593"/>
              <a:gd name="connsiteX48" fmla="*/ 1320630 w 1764513"/>
              <a:gd name="connsiteY48" fmla="*/ 577049 h 1705593"/>
              <a:gd name="connsiteX49" fmla="*/ 1329508 w 1764513"/>
              <a:gd name="connsiteY49" fmla="*/ 603682 h 1705593"/>
              <a:gd name="connsiteX50" fmla="*/ 1365018 w 1764513"/>
              <a:gd name="connsiteY50" fmla="*/ 656948 h 1705593"/>
              <a:gd name="connsiteX51" fmla="*/ 1373896 w 1764513"/>
              <a:gd name="connsiteY51" fmla="*/ 692458 h 1705593"/>
              <a:gd name="connsiteX52" fmla="*/ 1400529 w 1764513"/>
              <a:gd name="connsiteY52" fmla="*/ 701336 h 1705593"/>
              <a:gd name="connsiteX53" fmla="*/ 1507061 w 1764513"/>
              <a:gd name="connsiteY53" fmla="*/ 719091 h 1705593"/>
              <a:gd name="connsiteX54" fmla="*/ 1595838 w 1764513"/>
              <a:gd name="connsiteY54" fmla="*/ 710214 h 1705593"/>
              <a:gd name="connsiteX55" fmla="*/ 1622471 w 1764513"/>
              <a:gd name="connsiteY55" fmla="*/ 621437 h 1705593"/>
              <a:gd name="connsiteX56" fmla="*/ 1613593 w 1764513"/>
              <a:gd name="connsiteY56" fmla="*/ 506027 h 1705593"/>
              <a:gd name="connsiteX57" fmla="*/ 1595838 w 1764513"/>
              <a:gd name="connsiteY57" fmla="*/ 452761 h 1705593"/>
              <a:gd name="connsiteX58" fmla="*/ 1533694 w 1764513"/>
              <a:gd name="connsiteY58" fmla="*/ 381740 h 1705593"/>
              <a:gd name="connsiteX59" fmla="*/ 1524816 w 1764513"/>
              <a:gd name="connsiteY59" fmla="*/ 346229 h 1705593"/>
              <a:gd name="connsiteX60" fmla="*/ 1542572 w 1764513"/>
              <a:gd name="connsiteY60" fmla="*/ 328474 h 1705593"/>
              <a:gd name="connsiteX61" fmla="*/ 1622471 w 1764513"/>
              <a:gd name="connsiteY61" fmla="*/ 319596 h 1705593"/>
              <a:gd name="connsiteX0" fmla="*/ 1577286 w 1719328"/>
              <a:gd name="connsiteY0" fmla="*/ 319596 h 1705593"/>
              <a:gd name="connsiteX1" fmla="*/ 1621674 w 1719328"/>
              <a:gd name="connsiteY1" fmla="*/ 310718 h 1705593"/>
              <a:gd name="connsiteX2" fmla="*/ 1648307 w 1719328"/>
              <a:gd name="connsiteY2" fmla="*/ 257452 h 1705593"/>
              <a:gd name="connsiteX3" fmla="*/ 1621674 w 1719328"/>
              <a:gd name="connsiteY3" fmla="*/ 186431 h 1705593"/>
              <a:gd name="connsiteX4" fmla="*/ 1595041 w 1719328"/>
              <a:gd name="connsiteY4" fmla="*/ 150920 h 1705593"/>
              <a:gd name="connsiteX5" fmla="*/ 1577286 w 1719328"/>
              <a:gd name="connsiteY5" fmla="*/ 124287 h 1705593"/>
              <a:gd name="connsiteX6" fmla="*/ 1524020 w 1719328"/>
              <a:gd name="connsiteY6" fmla="*/ 71021 h 1705593"/>
              <a:gd name="connsiteX7" fmla="*/ 1488509 w 1719328"/>
              <a:gd name="connsiteY7" fmla="*/ 62144 h 1705593"/>
              <a:gd name="connsiteX8" fmla="*/ 1444121 w 1719328"/>
              <a:gd name="connsiteY8" fmla="*/ 35511 h 1705593"/>
              <a:gd name="connsiteX9" fmla="*/ 1319833 w 1719328"/>
              <a:gd name="connsiteY9" fmla="*/ 0 h 1705593"/>
              <a:gd name="connsiteX10" fmla="*/ 751662 w 1719328"/>
              <a:gd name="connsiteY10" fmla="*/ 79899 h 1705593"/>
              <a:gd name="connsiteX11" fmla="*/ 476455 w 1719328"/>
              <a:gd name="connsiteY11" fmla="*/ 195309 h 1705593"/>
              <a:gd name="connsiteX12" fmla="*/ 245635 w 1719328"/>
              <a:gd name="connsiteY12" fmla="*/ 337352 h 1705593"/>
              <a:gd name="connsiteX13" fmla="*/ 68082 w 1719328"/>
              <a:gd name="connsiteY13" fmla="*/ 1056443 h 1705593"/>
              <a:gd name="connsiteX14" fmla="*/ 1470754 w 1719328"/>
              <a:gd name="connsiteY14" fmla="*/ 1669002 h 1705593"/>
              <a:gd name="connsiteX15" fmla="*/ 1550653 w 1719328"/>
              <a:gd name="connsiteY15" fmla="*/ 1633491 h 1705593"/>
              <a:gd name="connsiteX16" fmla="*/ 1577286 w 1719328"/>
              <a:gd name="connsiteY16" fmla="*/ 1615736 h 1705593"/>
              <a:gd name="connsiteX17" fmla="*/ 1603919 w 1719328"/>
              <a:gd name="connsiteY17" fmla="*/ 1580225 h 1705593"/>
              <a:gd name="connsiteX18" fmla="*/ 1639429 w 1719328"/>
              <a:gd name="connsiteY18" fmla="*/ 1562470 h 1705593"/>
              <a:gd name="connsiteX19" fmla="*/ 1648307 w 1719328"/>
              <a:gd name="connsiteY19" fmla="*/ 1535837 h 1705593"/>
              <a:gd name="connsiteX20" fmla="*/ 1674940 w 1719328"/>
              <a:gd name="connsiteY20" fmla="*/ 1491449 h 1705593"/>
              <a:gd name="connsiteX21" fmla="*/ 1701573 w 1719328"/>
              <a:gd name="connsiteY21" fmla="*/ 1429305 h 1705593"/>
              <a:gd name="connsiteX22" fmla="*/ 1710451 w 1719328"/>
              <a:gd name="connsiteY22" fmla="*/ 1376039 h 1705593"/>
              <a:gd name="connsiteX23" fmla="*/ 1719328 w 1719328"/>
              <a:gd name="connsiteY23" fmla="*/ 1340528 h 1705593"/>
              <a:gd name="connsiteX24" fmla="*/ 1683818 w 1719328"/>
              <a:gd name="connsiteY24" fmla="*/ 1207363 h 1705593"/>
              <a:gd name="connsiteX25" fmla="*/ 1666062 w 1719328"/>
              <a:gd name="connsiteY25" fmla="*/ 1145219 h 1705593"/>
              <a:gd name="connsiteX26" fmla="*/ 1648307 w 1719328"/>
              <a:gd name="connsiteY26" fmla="*/ 1109709 h 1705593"/>
              <a:gd name="connsiteX27" fmla="*/ 1603919 w 1719328"/>
              <a:gd name="connsiteY27" fmla="*/ 1074198 h 1705593"/>
              <a:gd name="connsiteX28" fmla="*/ 1515142 w 1719328"/>
              <a:gd name="connsiteY28" fmla="*/ 1020932 h 1705593"/>
              <a:gd name="connsiteX29" fmla="*/ 1497387 w 1719328"/>
              <a:gd name="connsiteY29" fmla="*/ 994299 h 1705593"/>
              <a:gd name="connsiteX30" fmla="*/ 1417488 w 1719328"/>
              <a:gd name="connsiteY30" fmla="*/ 967666 h 1705593"/>
              <a:gd name="connsiteX31" fmla="*/ 1399732 w 1719328"/>
              <a:gd name="connsiteY31" fmla="*/ 949911 h 1705593"/>
              <a:gd name="connsiteX32" fmla="*/ 1204424 w 1719328"/>
              <a:gd name="connsiteY32" fmla="*/ 923278 h 1705593"/>
              <a:gd name="connsiteX33" fmla="*/ 1142280 w 1719328"/>
              <a:gd name="connsiteY33" fmla="*/ 914400 h 1705593"/>
              <a:gd name="connsiteX34" fmla="*/ 1106769 w 1719328"/>
              <a:gd name="connsiteY34" fmla="*/ 896645 h 1705593"/>
              <a:gd name="connsiteX35" fmla="*/ 1044626 w 1719328"/>
              <a:gd name="connsiteY35" fmla="*/ 887767 h 1705593"/>
              <a:gd name="connsiteX36" fmla="*/ 911461 w 1719328"/>
              <a:gd name="connsiteY36" fmla="*/ 870012 h 1705593"/>
              <a:gd name="connsiteX37" fmla="*/ 884827 w 1719328"/>
              <a:gd name="connsiteY37" fmla="*/ 861134 h 1705593"/>
              <a:gd name="connsiteX38" fmla="*/ 742786 w 1719328"/>
              <a:gd name="connsiteY38" fmla="*/ 630315 h 1705593"/>
              <a:gd name="connsiteX39" fmla="*/ 796051 w 1719328"/>
              <a:gd name="connsiteY39" fmla="*/ 541538 h 1705593"/>
              <a:gd name="connsiteX40" fmla="*/ 858194 w 1719328"/>
              <a:gd name="connsiteY40" fmla="*/ 497150 h 1705593"/>
              <a:gd name="connsiteX41" fmla="*/ 884827 w 1719328"/>
              <a:gd name="connsiteY41" fmla="*/ 488272 h 1705593"/>
              <a:gd name="connsiteX42" fmla="*/ 955849 w 1719328"/>
              <a:gd name="connsiteY42" fmla="*/ 461639 h 1705593"/>
              <a:gd name="connsiteX43" fmla="*/ 1133402 w 1719328"/>
              <a:gd name="connsiteY43" fmla="*/ 479394 h 1705593"/>
              <a:gd name="connsiteX44" fmla="*/ 1186668 w 1719328"/>
              <a:gd name="connsiteY44" fmla="*/ 497150 h 1705593"/>
              <a:gd name="connsiteX45" fmla="*/ 1204424 w 1719328"/>
              <a:gd name="connsiteY45" fmla="*/ 514905 h 1705593"/>
              <a:gd name="connsiteX46" fmla="*/ 1257690 w 1719328"/>
              <a:gd name="connsiteY46" fmla="*/ 550416 h 1705593"/>
              <a:gd name="connsiteX47" fmla="*/ 1275445 w 1719328"/>
              <a:gd name="connsiteY47" fmla="*/ 577049 h 1705593"/>
              <a:gd name="connsiteX48" fmla="*/ 1284323 w 1719328"/>
              <a:gd name="connsiteY48" fmla="*/ 603682 h 1705593"/>
              <a:gd name="connsiteX49" fmla="*/ 1319833 w 1719328"/>
              <a:gd name="connsiteY49" fmla="*/ 656948 h 1705593"/>
              <a:gd name="connsiteX50" fmla="*/ 1328711 w 1719328"/>
              <a:gd name="connsiteY50" fmla="*/ 692458 h 1705593"/>
              <a:gd name="connsiteX51" fmla="*/ 1355344 w 1719328"/>
              <a:gd name="connsiteY51" fmla="*/ 701336 h 1705593"/>
              <a:gd name="connsiteX52" fmla="*/ 1461876 w 1719328"/>
              <a:gd name="connsiteY52" fmla="*/ 719091 h 1705593"/>
              <a:gd name="connsiteX53" fmla="*/ 1550653 w 1719328"/>
              <a:gd name="connsiteY53" fmla="*/ 710214 h 1705593"/>
              <a:gd name="connsiteX54" fmla="*/ 1577286 w 1719328"/>
              <a:gd name="connsiteY54" fmla="*/ 621437 h 1705593"/>
              <a:gd name="connsiteX55" fmla="*/ 1568408 w 1719328"/>
              <a:gd name="connsiteY55" fmla="*/ 506027 h 1705593"/>
              <a:gd name="connsiteX56" fmla="*/ 1550653 w 1719328"/>
              <a:gd name="connsiteY56" fmla="*/ 452761 h 1705593"/>
              <a:gd name="connsiteX57" fmla="*/ 1488509 w 1719328"/>
              <a:gd name="connsiteY57" fmla="*/ 381740 h 1705593"/>
              <a:gd name="connsiteX58" fmla="*/ 1479631 w 1719328"/>
              <a:gd name="connsiteY58" fmla="*/ 346229 h 1705593"/>
              <a:gd name="connsiteX59" fmla="*/ 1497387 w 1719328"/>
              <a:gd name="connsiteY59" fmla="*/ 328474 h 1705593"/>
              <a:gd name="connsiteX60" fmla="*/ 1577286 w 1719328"/>
              <a:gd name="connsiteY60" fmla="*/ 319596 h 1705593"/>
              <a:gd name="connsiteX0" fmla="*/ 1583751 w 1725793"/>
              <a:gd name="connsiteY0" fmla="*/ 319596 h 1705593"/>
              <a:gd name="connsiteX1" fmla="*/ 1628139 w 1725793"/>
              <a:gd name="connsiteY1" fmla="*/ 310718 h 1705593"/>
              <a:gd name="connsiteX2" fmla="*/ 1654772 w 1725793"/>
              <a:gd name="connsiteY2" fmla="*/ 257452 h 1705593"/>
              <a:gd name="connsiteX3" fmla="*/ 1628139 w 1725793"/>
              <a:gd name="connsiteY3" fmla="*/ 186431 h 1705593"/>
              <a:gd name="connsiteX4" fmla="*/ 1601506 w 1725793"/>
              <a:gd name="connsiteY4" fmla="*/ 150920 h 1705593"/>
              <a:gd name="connsiteX5" fmla="*/ 1583751 w 1725793"/>
              <a:gd name="connsiteY5" fmla="*/ 124287 h 1705593"/>
              <a:gd name="connsiteX6" fmla="*/ 1530485 w 1725793"/>
              <a:gd name="connsiteY6" fmla="*/ 71021 h 1705593"/>
              <a:gd name="connsiteX7" fmla="*/ 1494974 w 1725793"/>
              <a:gd name="connsiteY7" fmla="*/ 62144 h 1705593"/>
              <a:gd name="connsiteX8" fmla="*/ 1450586 w 1725793"/>
              <a:gd name="connsiteY8" fmla="*/ 35511 h 1705593"/>
              <a:gd name="connsiteX9" fmla="*/ 1326298 w 1725793"/>
              <a:gd name="connsiteY9" fmla="*/ 0 h 1705593"/>
              <a:gd name="connsiteX10" fmla="*/ 758127 w 1725793"/>
              <a:gd name="connsiteY10" fmla="*/ 79899 h 1705593"/>
              <a:gd name="connsiteX11" fmla="*/ 252100 w 1725793"/>
              <a:gd name="connsiteY11" fmla="*/ 337352 h 1705593"/>
              <a:gd name="connsiteX12" fmla="*/ 74547 w 1725793"/>
              <a:gd name="connsiteY12" fmla="*/ 1056443 h 1705593"/>
              <a:gd name="connsiteX13" fmla="*/ 1477219 w 1725793"/>
              <a:gd name="connsiteY13" fmla="*/ 1669002 h 1705593"/>
              <a:gd name="connsiteX14" fmla="*/ 1557118 w 1725793"/>
              <a:gd name="connsiteY14" fmla="*/ 1633491 h 1705593"/>
              <a:gd name="connsiteX15" fmla="*/ 1583751 w 1725793"/>
              <a:gd name="connsiteY15" fmla="*/ 1615736 h 1705593"/>
              <a:gd name="connsiteX16" fmla="*/ 1610384 w 1725793"/>
              <a:gd name="connsiteY16" fmla="*/ 1580225 h 1705593"/>
              <a:gd name="connsiteX17" fmla="*/ 1645894 w 1725793"/>
              <a:gd name="connsiteY17" fmla="*/ 1562470 h 1705593"/>
              <a:gd name="connsiteX18" fmla="*/ 1654772 w 1725793"/>
              <a:gd name="connsiteY18" fmla="*/ 1535837 h 1705593"/>
              <a:gd name="connsiteX19" fmla="*/ 1681405 w 1725793"/>
              <a:gd name="connsiteY19" fmla="*/ 1491449 h 1705593"/>
              <a:gd name="connsiteX20" fmla="*/ 1708038 w 1725793"/>
              <a:gd name="connsiteY20" fmla="*/ 1429305 h 1705593"/>
              <a:gd name="connsiteX21" fmla="*/ 1716916 w 1725793"/>
              <a:gd name="connsiteY21" fmla="*/ 1376039 h 1705593"/>
              <a:gd name="connsiteX22" fmla="*/ 1725793 w 1725793"/>
              <a:gd name="connsiteY22" fmla="*/ 1340528 h 1705593"/>
              <a:gd name="connsiteX23" fmla="*/ 1690283 w 1725793"/>
              <a:gd name="connsiteY23" fmla="*/ 1207363 h 1705593"/>
              <a:gd name="connsiteX24" fmla="*/ 1672527 w 1725793"/>
              <a:gd name="connsiteY24" fmla="*/ 1145219 h 1705593"/>
              <a:gd name="connsiteX25" fmla="*/ 1654772 w 1725793"/>
              <a:gd name="connsiteY25" fmla="*/ 1109709 h 1705593"/>
              <a:gd name="connsiteX26" fmla="*/ 1610384 w 1725793"/>
              <a:gd name="connsiteY26" fmla="*/ 1074198 h 1705593"/>
              <a:gd name="connsiteX27" fmla="*/ 1521607 w 1725793"/>
              <a:gd name="connsiteY27" fmla="*/ 1020932 h 1705593"/>
              <a:gd name="connsiteX28" fmla="*/ 1503852 w 1725793"/>
              <a:gd name="connsiteY28" fmla="*/ 994299 h 1705593"/>
              <a:gd name="connsiteX29" fmla="*/ 1423953 w 1725793"/>
              <a:gd name="connsiteY29" fmla="*/ 967666 h 1705593"/>
              <a:gd name="connsiteX30" fmla="*/ 1406197 w 1725793"/>
              <a:gd name="connsiteY30" fmla="*/ 949911 h 1705593"/>
              <a:gd name="connsiteX31" fmla="*/ 1210889 w 1725793"/>
              <a:gd name="connsiteY31" fmla="*/ 923278 h 1705593"/>
              <a:gd name="connsiteX32" fmla="*/ 1148745 w 1725793"/>
              <a:gd name="connsiteY32" fmla="*/ 914400 h 1705593"/>
              <a:gd name="connsiteX33" fmla="*/ 1113234 w 1725793"/>
              <a:gd name="connsiteY33" fmla="*/ 896645 h 1705593"/>
              <a:gd name="connsiteX34" fmla="*/ 1051091 w 1725793"/>
              <a:gd name="connsiteY34" fmla="*/ 887767 h 1705593"/>
              <a:gd name="connsiteX35" fmla="*/ 917926 w 1725793"/>
              <a:gd name="connsiteY35" fmla="*/ 870012 h 1705593"/>
              <a:gd name="connsiteX36" fmla="*/ 891292 w 1725793"/>
              <a:gd name="connsiteY36" fmla="*/ 861134 h 1705593"/>
              <a:gd name="connsiteX37" fmla="*/ 749251 w 1725793"/>
              <a:gd name="connsiteY37" fmla="*/ 630315 h 1705593"/>
              <a:gd name="connsiteX38" fmla="*/ 802516 w 1725793"/>
              <a:gd name="connsiteY38" fmla="*/ 541538 h 1705593"/>
              <a:gd name="connsiteX39" fmla="*/ 864659 w 1725793"/>
              <a:gd name="connsiteY39" fmla="*/ 497150 h 1705593"/>
              <a:gd name="connsiteX40" fmla="*/ 891292 w 1725793"/>
              <a:gd name="connsiteY40" fmla="*/ 488272 h 1705593"/>
              <a:gd name="connsiteX41" fmla="*/ 962314 w 1725793"/>
              <a:gd name="connsiteY41" fmla="*/ 461639 h 1705593"/>
              <a:gd name="connsiteX42" fmla="*/ 1139867 w 1725793"/>
              <a:gd name="connsiteY42" fmla="*/ 479394 h 1705593"/>
              <a:gd name="connsiteX43" fmla="*/ 1193133 w 1725793"/>
              <a:gd name="connsiteY43" fmla="*/ 497150 h 1705593"/>
              <a:gd name="connsiteX44" fmla="*/ 1210889 w 1725793"/>
              <a:gd name="connsiteY44" fmla="*/ 514905 h 1705593"/>
              <a:gd name="connsiteX45" fmla="*/ 1264155 w 1725793"/>
              <a:gd name="connsiteY45" fmla="*/ 550416 h 1705593"/>
              <a:gd name="connsiteX46" fmla="*/ 1281910 w 1725793"/>
              <a:gd name="connsiteY46" fmla="*/ 577049 h 1705593"/>
              <a:gd name="connsiteX47" fmla="*/ 1290788 w 1725793"/>
              <a:gd name="connsiteY47" fmla="*/ 603682 h 1705593"/>
              <a:gd name="connsiteX48" fmla="*/ 1326298 w 1725793"/>
              <a:gd name="connsiteY48" fmla="*/ 656948 h 1705593"/>
              <a:gd name="connsiteX49" fmla="*/ 1335176 w 1725793"/>
              <a:gd name="connsiteY49" fmla="*/ 692458 h 1705593"/>
              <a:gd name="connsiteX50" fmla="*/ 1361809 w 1725793"/>
              <a:gd name="connsiteY50" fmla="*/ 701336 h 1705593"/>
              <a:gd name="connsiteX51" fmla="*/ 1468341 w 1725793"/>
              <a:gd name="connsiteY51" fmla="*/ 719091 h 1705593"/>
              <a:gd name="connsiteX52" fmla="*/ 1557118 w 1725793"/>
              <a:gd name="connsiteY52" fmla="*/ 710214 h 1705593"/>
              <a:gd name="connsiteX53" fmla="*/ 1583751 w 1725793"/>
              <a:gd name="connsiteY53" fmla="*/ 621437 h 1705593"/>
              <a:gd name="connsiteX54" fmla="*/ 1574873 w 1725793"/>
              <a:gd name="connsiteY54" fmla="*/ 506027 h 1705593"/>
              <a:gd name="connsiteX55" fmla="*/ 1557118 w 1725793"/>
              <a:gd name="connsiteY55" fmla="*/ 452761 h 1705593"/>
              <a:gd name="connsiteX56" fmla="*/ 1494974 w 1725793"/>
              <a:gd name="connsiteY56" fmla="*/ 381740 h 1705593"/>
              <a:gd name="connsiteX57" fmla="*/ 1486096 w 1725793"/>
              <a:gd name="connsiteY57" fmla="*/ 346229 h 1705593"/>
              <a:gd name="connsiteX58" fmla="*/ 1503852 w 1725793"/>
              <a:gd name="connsiteY58" fmla="*/ 328474 h 1705593"/>
              <a:gd name="connsiteX59" fmla="*/ 1583751 w 1725793"/>
              <a:gd name="connsiteY59" fmla="*/ 319596 h 1705593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511753 w 1742572"/>
              <a:gd name="connsiteY7" fmla="*/ 62144 h 1705593"/>
              <a:gd name="connsiteX8" fmla="*/ 1467365 w 1742572"/>
              <a:gd name="connsiteY8" fmla="*/ 35511 h 1705593"/>
              <a:gd name="connsiteX9" fmla="*/ 1343077 w 1742572"/>
              <a:gd name="connsiteY9" fmla="*/ 0 h 1705593"/>
              <a:gd name="connsiteX10" fmla="*/ 268879 w 1742572"/>
              <a:gd name="connsiteY10" fmla="*/ 337352 h 1705593"/>
              <a:gd name="connsiteX11" fmla="*/ 91326 w 1742572"/>
              <a:gd name="connsiteY11" fmla="*/ 1056443 h 1705593"/>
              <a:gd name="connsiteX12" fmla="*/ 1493998 w 1742572"/>
              <a:gd name="connsiteY12" fmla="*/ 1669002 h 1705593"/>
              <a:gd name="connsiteX13" fmla="*/ 1573897 w 1742572"/>
              <a:gd name="connsiteY13" fmla="*/ 1633491 h 1705593"/>
              <a:gd name="connsiteX14" fmla="*/ 1600530 w 1742572"/>
              <a:gd name="connsiteY14" fmla="*/ 1615736 h 1705593"/>
              <a:gd name="connsiteX15" fmla="*/ 1627163 w 1742572"/>
              <a:gd name="connsiteY15" fmla="*/ 1580225 h 1705593"/>
              <a:gd name="connsiteX16" fmla="*/ 1662673 w 1742572"/>
              <a:gd name="connsiteY16" fmla="*/ 1562470 h 1705593"/>
              <a:gd name="connsiteX17" fmla="*/ 1671551 w 1742572"/>
              <a:gd name="connsiteY17" fmla="*/ 1535837 h 1705593"/>
              <a:gd name="connsiteX18" fmla="*/ 1698184 w 1742572"/>
              <a:gd name="connsiteY18" fmla="*/ 1491449 h 1705593"/>
              <a:gd name="connsiteX19" fmla="*/ 1724817 w 1742572"/>
              <a:gd name="connsiteY19" fmla="*/ 1429305 h 1705593"/>
              <a:gd name="connsiteX20" fmla="*/ 1733695 w 1742572"/>
              <a:gd name="connsiteY20" fmla="*/ 1376039 h 1705593"/>
              <a:gd name="connsiteX21" fmla="*/ 1742572 w 1742572"/>
              <a:gd name="connsiteY21" fmla="*/ 1340528 h 1705593"/>
              <a:gd name="connsiteX22" fmla="*/ 1707062 w 1742572"/>
              <a:gd name="connsiteY22" fmla="*/ 1207363 h 1705593"/>
              <a:gd name="connsiteX23" fmla="*/ 1689306 w 1742572"/>
              <a:gd name="connsiteY23" fmla="*/ 1145219 h 1705593"/>
              <a:gd name="connsiteX24" fmla="*/ 1671551 w 1742572"/>
              <a:gd name="connsiteY24" fmla="*/ 1109709 h 1705593"/>
              <a:gd name="connsiteX25" fmla="*/ 1627163 w 1742572"/>
              <a:gd name="connsiteY25" fmla="*/ 1074198 h 1705593"/>
              <a:gd name="connsiteX26" fmla="*/ 1538386 w 1742572"/>
              <a:gd name="connsiteY26" fmla="*/ 1020932 h 1705593"/>
              <a:gd name="connsiteX27" fmla="*/ 1520631 w 1742572"/>
              <a:gd name="connsiteY27" fmla="*/ 994299 h 1705593"/>
              <a:gd name="connsiteX28" fmla="*/ 1440732 w 1742572"/>
              <a:gd name="connsiteY28" fmla="*/ 967666 h 1705593"/>
              <a:gd name="connsiteX29" fmla="*/ 1422976 w 1742572"/>
              <a:gd name="connsiteY29" fmla="*/ 949911 h 1705593"/>
              <a:gd name="connsiteX30" fmla="*/ 1227668 w 1742572"/>
              <a:gd name="connsiteY30" fmla="*/ 923278 h 1705593"/>
              <a:gd name="connsiteX31" fmla="*/ 1165524 w 1742572"/>
              <a:gd name="connsiteY31" fmla="*/ 914400 h 1705593"/>
              <a:gd name="connsiteX32" fmla="*/ 1130013 w 1742572"/>
              <a:gd name="connsiteY32" fmla="*/ 896645 h 1705593"/>
              <a:gd name="connsiteX33" fmla="*/ 1067870 w 1742572"/>
              <a:gd name="connsiteY33" fmla="*/ 887767 h 1705593"/>
              <a:gd name="connsiteX34" fmla="*/ 934705 w 1742572"/>
              <a:gd name="connsiteY34" fmla="*/ 870012 h 1705593"/>
              <a:gd name="connsiteX35" fmla="*/ 908071 w 1742572"/>
              <a:gd name="connsiteY35" fmla="*/ 861134 h 1705593"/>
              <a:gd name="connsiteX36" fmla="*/ 766030 w 1742572"/>
              <a:gd name="connsiteY36" fmla="*/ 630315 h 1705593"/>
              <a:gd name="connsiteX37" fmla="*/ 819295 w 1742572"/>
              <a:gd name="connsiteY37" fmla="*/ 541538 h 1705593"/>
              <a:gd name="connsiteX38" fmla="*/ 881438 w 1742572"/>
              <a:gd name="connsiteY38" fmla="*/ 497150 h 1705593"/>
              <a:gd name="connsiteX39" fmla="*/ 908071 w 1742572"/>
              <a:gd name="connsiteY39" fmla="*/ 488272 h 1705593"/>
              <a:gd name="connsiteX40" fmla="*/ 979093 w 1742572"/>
              <a:gd name="connsiteY40" fmla="*/ 461639 h 1705593"/>
              <a:gd name="connsiteX41" fmla="*/ 1156646 w 1742572"/>
              <a:gd name="connsiteY41" fmla="*/ 479394 h 1705593"/>
              <a:gd name="connsiteX42" fmla="*/ 1209912 w 1742572"/>
              <a:gd name="connsiteY42" fmla="*/ 497150 h 1705593"/>
              <a:gd name="connsiteX43" fmla="*/ 1227668 w 1742572"/>
              <a:gd name="connsiteY43" fmla="*/ 514905 h 1705593"/>
              <a:gd name="connsiteX44" fmla="*/ 1280934 w 1742572"/>
              <a:gd name="connsiteY44" fmla="*/ 550416 h 1705593"/>
              <a:gd name="connsiteX45" fmla="*/ 1298689 w 1742572"/>
              <a:gd name="connsiteY45" fmla="*/ 577049 h 1705593"/>
              <a:gd name="connsiteX46" fmla="*/ 1307567 w 1742572"/>
              <a:gd name="connsiteY46" fmla="*/ 603682 h 1705593"/>
              <a:gd name="connsiteX47" fmla="*/ 1343077 w 1742572"/>
              <a:gd name="connsiteY47" fmla="*/ 656948 h 1705593"/>
              <a:gd name="connsiteX48" fmla="*/ 1351955 w 1742572"/>
              <a:gd name="connsiteY48" fmla="*/ 692458 h 1705593"/>
              <a:gd name="connsiteX49" fmla="*/ 1378588 w 1742572"/>
              <a:gd name="connsiteY49" fmla="*/ 701336 h 1705593"/>
              <a:gd name="connsiteX50" fmla="*/ 1485120 w 1742572"/>
              <a:gd name="connsiteY50" fmla="*/ 719091 h 1705593"/>
              <a:gd name="connsiteX51" fmla="*/ 1573897 w 1742572"/>
              <a:gd name="connsiteY51" fmla="*/ 710214 h 1705593"/>
              <a:gd name="connsiteX52" fmla="*/ 1600530 w 1742572"/>
              <a:gd name="connsiteY52" fmla="*/ 621437 h 1705593"/>
              <a:gd name="connsiteX53" fmla="*/ 1591652 w 1742572"/>
              <a:gd name="connsiteY53" fmla="*/ 506027 h 1705593"/>
              <a:gd name="connsiteX54" fmla="*/ 1573897 w 1742572"/>
              <a:gd name="connsiteY54" fmla="*/ 452761 h 1705593"/>
              <a:gd name="connsiteX55" fmla="*/ 1511753 w 1742572"/>
              <a:gd name="connsiteY55" fmla="*/ 381740 h 1705593"/>
              <a:gd name="connsiteX56" fmla="*/ 1502875 w 1742572"/>
              <a:gd name="connsiteY56" fmla="*/ 346229 h 1705593"/>
              <a:gd name="connsiteX57" fmla="*/ 1520631 w 1742572"/>
              <a:gd name="connsiteY57" fmla="*/ 328474 h 1705593"/>
              <a:gd name="connsiteX58" fmla="*/ 1600530 w 1742572"/>
              <a:gd name="connsiteY58" fmla="*/ 319596 h 1705593"/>
              <a:gd name="connsiteX0" fmla="*/ 1600530 w 1742572"/>
              <a:gd name="connsiteY0" fmla="*/ 331910 h 1717907"/>
              <a:gd name="connsiteX1" fmla="*/ 1644918 w 1742572"/>
              <a:gd name="connsiteY1" fmla="*/ 323032 h 1717907"/>
              <a:gd name="connsiteX2" fmla="*/ 1671551 w 1742572"/>
              <a:gd name="connsiteY2" fmla="*/ 269766 h 1717907"/>
              <a:gd name="connsiteX3" fmla="*/ 1644918 w 1742572"/>
              <a:gd name="connsiteY3" fmla="*/ 198745 h 1717907"/>
              <a:gd name="connsiteX4" fmla="*/ 1618285 w 1742572"/>
              <a:gd name="connsiteY4" fmla="*/ 163234 h 1717907"/>
              <a:gd name="connsiteX5" fmla="*/ 1600530 w 1742572"/>
              <a:gd name="connsiteY5" fmla="*/ 136601 h 1717907"/>
              <a:gd name="connsiteX6" fmla="*/ 1547264 w 1742572"/>
              <a:gd name="connsiteY6" fmla="*/ 83335 h 1717907"/>
              <a:gd name="connsiteX7" fmla="*/ 1511753 w 1742572"/>
              <a:gd name="connsiteY7" fmla="*/ 74458 h 1717907"/>
              <a:gd name="connsiteX8" fmla="*/ 1343077 w 1742572"/>
              <a:gd name="connsiteY8" fmla="*/ 12314 h 1717907"/>
              <a:gd name="connsiteX9" fmla="*/ 268879 w 1742572"/>
              <a:gd name="connsiteY9" fmla="*/ 349666 h 1717907"/>
              <a:gd name="connsiteX10" fmla="*/ 91326 w 1742572"/>
              <a:gd name="connsiteY10" fmla="*/ 1068757 h 1717907"/>
              <a:gd name="connsiteX11" fmla="*/ 1493998 w 1742572"/>
              <a:gd name="connsiteY11" fmla="*/ 1681316 h 1717907"/>
              <a:gd name="connsiteX12" fmla="*/ 1573897 w 1742572"/>
              <a:gd name="connsiteY12" fmla="*/ 1645805 h 1717907"/>
              <a:gd name="connsiteX13" fmla="*/ 1600530 w 1742572"/>
              <a:gd name="connsiteY13" fmla="*/ 1628050 h 1717907"/>
              <a:gd name="connsiteX14" fmla="*/ 1627163 w 1742572"/>
              <a:gd name="connsiteY14" fmla="*/ 1592539 h 1717907"/>
              <a:gd name="connsiteX15" fmla="*/ 1662673 w 1742572"/>
              <a:gd name="connsiteY15" fmla="*/ 1574784 h 1717907"/>
              <a:gd name="connsiteX16" fmla="*/ 1671551 w 1742572"/>
              <a:gd name="connsiteY16" fmla="*/ 1548151 h 1717907"/>
              <a:gd name="connsiteX17" fmla="*/ 1698184 w 1742572"/>
              <a:gd name="connsiteY17" fmla="*/ 1503763 h 1717907"/>
              <a:gd name="connsiteX18" fmla="*/ 1724817 w 1742572"/>
              <a:gd name="connsiteY18" fmla="*/ 1441619 h 1717907"/>
              <a:gd name="connsiteX19" fmla="*/ 1733695 w 1742572"/>
              <a:gd name="connsiteY19" fmla="*/ 1388353 h 1717907"/>
              <a:gd name="connsiteX20" fmla="*/ 1742572 w 1742572"/>
              <a:gd name="connsiteY20" fmla="*/ 1352842 h 1717907"/>
              <a:gd name="connsiteX21" fmla="*/ 1707062 w 1742572"/>
              <a:gd name="connsiteY21" fmla="*/ 1219677 h 1717907"/>
              <a:gd name="connsiteX22" fmla="*/ 1689306 w 1742572"/>
              <a:gd name="connsiteY22" fmla="*/ 1157533 h 1717907"/>
              <a:gd name="connsiteX23" fmla="*/ 1671551 w 1742572"/>
              <a:gd name="connsiteY23" fmla="*/ 1122023 h 1717907"/>
              <a:gd name="connsiteX24" fmla="*/ 1627163 w 1742572"/>
              <a:gd name="connsiteY24" fmla="*/ 1086512 h 1717907"/>
              <a:gd name="connsiteX25" fmla="*/ 1538386 w 1742572"/>
              <a:gd name="connsiteY25" fmla="*/ 1033246 h 1717907"/>
              <a:gd name="connsiteX26" fmla="*/ 1520631 w 1742572"/>
              <a:gd name="connsiteY26" fmla="*/ 1006613 h 1717907"/>
              <a:gd name="connsiteX27" fmla="*/ 1440732 w 1742572"/>
              <a:gd name="connsiteY27" fmla="*/ 979980 h 1717907"/>
              <a:gd name="connsiteX28" fmla="*/ 1422976 w 1742572"/>
              <a:gd name="connsiteY28" fmla="*/ 962225 h 1717907"/>
              <a:gd name="connsiteX29" fmla="*/ 1227668 w 1742572"/>
              <a:gd name="connsiteY29" fmla="*/ 935592 h 1717907"/>
              <a:gd name="connsiteX30" fmla="*/ 1165524 w 1742572"/>
              <a:gd name="connsiteY30" fmla="*/ 926714 h 1717907"/>
              <a:gd name="connsiteX31" fmla="*/ 1130013 w 1742572"/>
              <a:gd name="connsiteY31" fmla="*/ 908959 h 1717907"/>
              <a:gd name="connsiteX32" fmla="*/ 1067870 w 1742572"/>
              <a:gd name="connsiteY32" fmla="*/ 900081 h 1717907"/>
              <a:gd name="connsiteX33" fmla="*/ 934705 w 1742572"/>
              <a:gd name="connsiteY33" fmla="*/ 882326 h 1717907"/>
              <a:gd name="connsiteX34" fmla="*/ 908071 w 1742572"/>
              <a:gd name="connsiteY34" fmla="*/ 873448 h 1717907"/>
              <a:gd name="connsiteX35" fmla="*/ 766030 w 1742572"/>
              <a:gd name="connsiteY35" fmla="*/ 642629 h 1717907"/>
              <a:gd name="connsiteX36" fmla="*/ 819295 w 1742572"/>
              <a:gd name="connsiteY36" fmla="*/ 553852 h 1717907"/>
              <a:gd name="connsiteX37" fmla="*/ 881438 w 1742572"/>
              <a:gd name="connsiteY37" fmla="*/ 509464 h 1717907"/>
              <a:gd name="connsiteX38" fmla="*/ 908071 w 1742572"/>
              <a:gd name="connsiteY38" fmla="*/ 500586 h 1717907"/>
              <a:gd name="connsiteX39" fmla="*/ 979093 w 1742572"/>
              <a:gd name="connsiteY39" fmla="*/ 473953 h 1717907"/>
              <a:gd name="connsiteX40" fmla="*/ 1156646 w 1742572"/>
              <a:gd name="connsiteY40" fmla="*/ 491708 h 1717907"/>
              <a:gd name="connsiteX41" fmla="*/ 1209912 w 1742572"/>
              <a:gd name="connsiteY41" fmla="*/ 509464 h 1717907"/>
              <a:gd name="connsiteX42" fmla="*/ 1227668 w 1742572"/>
              <a:gd name="connsiteY42" fmla="*/ 527219 h 1717907"/>
              <a:gd name="connsiteX43" fmla="*/ 1280934 w 1742572"/>
              <a:gd name="connsiteY43" fmla="*/ 562730 h 1717907"/>
              <a:gd name="connsiteX44" fmla="*/ 1298689 w 1742572"/>
              <a:gd name="connsiteY44" fmla="*/ 589363 h 1717907"/>
              <a:gd name="connsiteX45" fmla="*/ 1307567 w 1742572"/>
              <a:gd name="connsiteY45" fmla="*/ 615996 h 1717907"/>
              <a:gd name="connsiteX46" fmla="*/ 1343077 w 1742572"/>
              <a:gd name="connsiteY46" fmla="*/ 669262 h 1717907"/>
              <a:gd name="connsiteX47" fmla="*/ 1351955 w 1742572"/>
              <a:gd name="connsiteY47" fmla="*/ 704772 h 1717907"/>
              <a:gd name="connsiteX48" fmla="*/ 1378588 w 1742572"/>
              <a:gd name="connsiteY48" fmla="*/ 713650 h 1717907"/>
              <a:gd name="connsiteX49" fmla="*/ 1485120 w 1742572"/>
              <a:gd name="connsiteY49" fmla="*/ 731405 h 1717907"/>
              <a:gd name="connsiteX50" fmla="*/ 1573897 w 1742572"/>
              <a:gd name="connsiteY50" fmla="*/ 722528 h 1717907"/>
              <a:gd name="connsiteX51" fmla="*/ 1600530 w 1742572"/>
              <a:gd name="connsiteY51" fmla="*/ 633751 h 1717907"/>
              <a:gd name="connsiteX52" fmla="*/ 1591652 w 1742572"/>
              <a:gd name="connsiteY52" fmla="*/ 518341 h 1717907"/>
              <a:gd name="connsiteX53" fmla="*/ 1573897 w 1742572"/>
              <a:gd name="connsiteY53" fmla="*/ 465075 h 1717907"/>
              <a:gd name="connsiteX54" fmla="*/ 1511753 w 1742572"/>
              <a:gd name="connsiteY54" fmla="*/ 394054 h 1717907"/>
              <a:gd name="connsiteX55" fmla="*/ 1502875 w 1742572"/>
              <a:gd name="connsiteY55" fmla="*/ 358543 h 1717907"/>
              <a:gd name="connsiteX56" fmla="*/ 1520631 w 1742572"/>
              <a:gd name="connsiteY56" fmla="*/ 340788 h 1717907"/>
              <a:gd name="connsiteX57" fmla="*/ 1600530 w 1742572"/>
              <a:gd name="connsiteY57" fmla="*/ 331910 h 1717907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343077 w 1742572"/>
              <a:gd name="connsiteY7" fmla="*/ 0 h 1705593"/>
              <a:gd name="connsiteX8" fmla="*/ 268879 w 1742572"/>
              <a:gd name="connsiteY8" fmla="*/ 337352 h 1705593"/>
              <a:gd name="connsiteX9" fmla="*/ 91326 w 1742572"/>
              <a:gd name="connsiteY9" fmla="*/ 1056443 h 1705593"/>
              <a:gd name="connsiteX10" fmla="*/ 1493998 w 1742572"/>
              <a:gd name="connsiteY10" fmla="*/ 1669002 h 1705593"/>
              <a:gd name="connsiteX11" fmla="*/ 1573897 w 1742572"/>
              <a:gd name="connsiteY11" fmla="*/ 1633491 h 1705593"/>
              <a:gd name="connsiteX12" fmla="*/ 1600530 w 1742572"/>
              <a:gd name="connsiteY12" fmla="*/ 1615736 h 1705593"/>
              <a:gd name="connsiteX13" fmla="*/ 1627163 w 1742572"/>
              <a:gd name="connsiteY13" fmla="*/ 1580225 h 1705593"/>
              <a:gd name="connsiteX14" fmla="*/ 1662673 w 1742572"/>
              <a:gd name="connsiteY14" fmla="*/ 1562470 h 1705593"/>
              <a:gd name="connsiteX15" fmla="*/ 1671551 w 1742572"/>
              <a:gd name="connsiteY15" fmla="*/ 1535837 h 1705593"/>
              <a:gd name="connsiteX16" fmla="*/ 1698184 w 1742572"/>
              <a:gd name="connsiteY16" fmla="*/ 1491449 h 1705593"/>
              <a:gd name="connsiteX17" fmla="*/ 1724817 w 1742572"/>
              <a:gd name="connsiteY17" fmla="*/ 1429305 h 1705593"/>
              <a:gd name="connsiteX18" fmla="*/ 1733695 w 1742572"/>
              <a:gd name="connsiteY18" fmla="*/ 1376039 h 1705593"/>
              <a:gd name="connsiteX19" fmla="*/ 1742572 w 1742572"/>
              <a:gd name="connsiteY19" fmla="*/ 1340528 h 1705593"/>
              <a:gd name="connsiteX20" fmla="*/ 1707062 w 1742572"/>
              <a:gd name="connsiteY20" fmla="*/ 1207363 h 1705593"/>
              <a:gd name="connsiteX21" fmla="*/ 1689306 w 1742572"/>
              <a:gd name="connsiteY21" fmla="*/ 1145219 h 1705593"/>
              <a:gd name="connsiteX22" fmla="*/ 1671551 w 1742572"/>
              <a:gd name="connsiteY22" fmla="*/ 1109709 h 1705593"/>
              <a:gd name="connsiteX23" fmla="*/ 1627163 w 1742572"/>
              <a:gd name="connsiteY23" fmla="*/ 1074198 h 1705593"/>
              <a:gd name="connsiteX24" fmla="*/ 1538386 w 1742572"/>
              <a:gd name="connsiteY24" fmla="*/ 1020932 h 1705593"/>
              <a:gd name="connsiteX25" fmla="*/ 1520631 w 1742572"/>
              <a:gd name="connsiteY25" fmla="*/ 994299 h 1705593"/>
              <a:gd name="connsiteX26" fmla="*/ 1440732 w 1742572"/>
              <a:gd name="connsiteY26" fmla="*/ 967666 h 1705593"/>
              <a:gd name="connsiteX27" fmla="*/ 1422976 w 1742572"/>
              <a:gd name="connsiteY27" fmla="*/ 949911 h 1705593"/>
              <a:gd name="connsiteX28" fmla="*/ 1227668 w 1742572"/>
              <a:gd name="connsiteY28" fmla="*/ 923278 h 1705593"/>
              <a:gd name="connsiteX29" fmla="*/ 1165524 w 1742572"/>
              <a:gd name="connsiteY29" fmla="*/ 914400 h 1705593"/>
              <a:gd name="connsiteX30" fmla="*/ 1130013 w 1742572"/>
              <a:gd name="connsiteY30" fmla="*/ 896645 h 1705593"/>
              <a:gd name="connsiteX31" fmla="*/ 1067870 w 1742572"/>
              <a:gd name="connsiteY31" fmla="*/ 887767 h 1705593"/>
              <a:gd name="connsiteX32" fmla="*/ 934705 w 1742572"/>
              <a:gd name="connsiteY32" fmla="*/ 870012 h 1705593"/>
              <a:gd name="connsiteX33" fmla="*/ 908071 w 1742572"/>
              <a:gd name="connsiteY33" fmla="*/ 861134 h 1705593"/>
              <a:gd name="connsiteX34" fmla="*/ 766030 w 1742572"/>
              <a:gd name="connsiteY34" fmla="*/ 630315 h 1705593"/>
              <a:gd name="connsiteX35" fmla="*/ 819295 w 1742572"/>
              <a:gd name="connsiteY35" fmla="*/ 541538 h 1705593"/>
              <a:gd name="connsiteX36" fmla="*/ 881438 w 1742572"/>
              <a:gd name="connsiteY36" fmla="*/ 497150 h 1705593"/>
              <a:gd name="connsiteX37" fmla="*/ 908071 w 1742572"/>
              <a:gd name="connsiteY37" fmla="*/ 488272 h 1705593"/>
              <a:gd name="connsiteX38" fmla="*/ 979093 w 1742572"/>
              <a:gd name="connsiteY38" fmla="*/ 461639 h 1705593"/>
              <a:gd name="connsiteX39" fmla="*/ 1156646 w 1742572"/>
              <a:gd name="connsiteY39" fmla="*/ 479394 h 1705593"/>
              <a:gd name="connsiteX40" fmla="*/ 1209912 w 1742572"/>
              <a:gd name="connsiteY40" fmla="*/ 497150 h 1705593"/>
              <a:gd name="connsiteX41" fmla="*/ 1227668 w 1742572"/>
              <a:gd name="connsiteY41" fmla="*/ 514905 h 1705593"/>
              <a:gd name="connsiteX42" fmla="*/ 1280934 w 1742572"/>
              <a:gd name="connsiteY42" fmla="*/ 550416 h 1705593"/>
              <a:gd name="connsiteX43" fmla="*/ 1298689 w 1742572"/>
              <a:gd name="connsiteY43" fmla="*/ 577049 h 1705593"/>
              <a:gd name="connsiteX44" fmla="*/ 1307567 w 1742572"/>
              <a:gd name="connsiteY44" fmla="*/ 603682 h 1705593"/>
              <a:gd name="connsiteX45" fmla="*/ 1343077 w 1742572"/>
              <a:gd name="connsiteY45" fmla="*/ 656948 h 1705593"/>
              <a:gd name="connsiteX46" fmla="*/ 1351955 w 1742572"/>
              <a:gd name="connsiteY46" fmla="*/ 692458 h 1705593"/>
              <a:gd name="connsiteX47" fmla="*/ 1378588 w 1742572"/>
              <a:gd name="connsiteY47" fmla="*/ 701336 h 1705593"/>
              <a:gd name="connsiteX48" fmla="*/ 1485120 w 1742572"/>
              <a:gd name="connsiteY48" fmla="*/ 719091 h 1705593"/>
              <a:gd name="connsiteX49" fmla="*/ 1573897 w 1742572"/>
              <a:gd name="connsiteY49" fmla="*/ 710214 h 1705593"/>
              <a:gd name="connsiteX50" fmla="*/ 1600530 w 1742572"/>
              <a:gd name="connsiteY50" fmla="*/ 621437 h 1705593"/>
              <a:gd name="connsiteX51" fmla="*/ 1591652 w 1742572"/>
              <a:gd name="connsiteY51" fmla="*/ 506027 h 1705593"/>
              <a:gd name="connsiteX52" fmla="*/ 1573897 w 1742572"/>
              <a:gd name="connsiteY52" fmla="*/ 452761 h 1705593"/>
              <a:gd name="connsiteX53" fmla="*/ 1511753 w 1742572"/>
              <a:gd name="connsiteY53" fmla="*/ 381740 h 1705593"/>
              <a:gd name="connsiteX54" fmla="*/ 1502875 w 1742572"/>
              <a:gd name="connsiteY54" fmla="*/ 346229 h 1705593"/>
              <a:gd name="connsiteX55" fmla="*/ 1520631 w 1742572"/>
              <a:gd name="connsiteY55" fmla="*/ 328474 h 1705593"/>
              <a:gd name="connsiteX56" fmla="*/ 1600530 w 1742572"/>
              <a:gd name="connsiteY56" fmla="*/ 319596 h 1705593"/>
              <a:gd name="connsiteX0" fmla="*/ 1600530 w 1742572"/>
              <a:gd name="connsiteY0" fmla="*/ 325521 h 1711518"/>
              <a:gd name="connsiteX1" fmla="*/ 1644918 w 1742572"/>
              <a:gd name="connsiteY1" fmla="*/ 316643 h 1711518"/>
              <a:gd name="connsiteX2" fmla="*/ 1671551 w 1742572"/>
              <a:gd name="connsiteY2" fmla="*/ 263377 h 1711518"/>
              <a:gd name="connsiteX3" fmla="*/ 1644918 w 1742572"/>
              <a:gd name="connsiteY3" fmla="*/ 192356 h 1711518"/>
              <a:gd name="connsiteX4" fmla="*/ 1618285 w 1742572"/>
              <a:gd name="connsiteY4" fmla="*/ 156845 h 1711518"/>
              <a:gd name="connsiteX5" fmla="*/ 1600530 w 1742572"/>
              <a:gd name="connsiteY5" fmla="*/ 130212 h 1711518"/>
              <a:gd name="connsiteX6" fmla="*/ 1343077 w 1742572"/>
              <a:gd name="connsiteY6" fmla="*/ 5925 h 1711518"/>
              <a:gd name="connsiteX7" fmla="*/ 268879 w 1742572"/>
              <a:gd name="connsiteY7" fmla="*/ 343277 h 1711518"/>
              <a:gd name="connsiteX8" fmla="*/ 91326 w 1742572"/>
              <a:gd name="connsiteY8" fmla="*/ 1062368 h 1711518"/>
              <a:gd name="connsiteX9" fmla="*/ 1493998 w 1742572"/>
              <a:gd name="connsiteY9" fmla="*/ 1674927 h 1711518"/>
              <a:gd name="connsiteX10" fmla="*/ 1573897 w 1742572"/>
              <a:gd name="connsiteY10" fmla="*/ 1639416 h 1711518"/>
              <a:gd name="connsiteX11" fmla="*/ 1600530 w 1742572"/>
              <a:gd name="connsiteY11" fmla="*/ 1621661 h 1711518"/>
              <a:gd name="connsiteX12" fmla="*/ 1627163 w 1742572"/>
              <a:gd name="connsiteY12" fmla="*/ 1586150 h 1711518"/>
              <a:gd name="connsiteX13" fmla="*/ 1662673 w 1742572"/>
              <a:gd name="connsiteY13" fmla="*/ 1568395 h 1711518"/>
              <a:gd name="connsiteX14" fmla="*/ 1671551 w 1742572"/>
              <a:gd name="connsiteY14" fmla="*/ 1541762 h 1711518"/>
              <a:gd name="connsiteX15" fmla="*/ 1698184 w 1742572"/>
              <a:gd name="connsiteY15" fmla="*/ 1497374 h 1711518"/>
              <a:gd name="connsiteX16" fmla="*/ 1724817 w 1742572"/>
              <a:gd name="connsiteY16" fmla="*/ 1435230 h 1711518"/>
              <a:gd name="connsiteX17" fmla="*/ 1733695 w 1742572"/>
              <a:gd name="connsiteY17" fmla="*/ 1381964 h 1711518"/>
              <a:gd name="connsiteX18" fmla="*/ 1742572 w 1742572"/>
              <a:gd name="connsiteY18" fmla="*/ 1346453 h 1711518"/>
              <a:gd name="connsiteX19" fmla="*/ 1707062 w 1742572"/>
              <a:gd name="connsiteY19" fmla="*/ 1213288 h 1711518"/>
              <a:gd name="connsiteX20" fmla="*/ 1689306 w 1742572"/>
              <a:gd name="connsiteY20" fmla="*/ 1151144 h 1711518"/>
              <a:gd name="connsiteX21" fmla="*/ 1671551 w 1742572"/>
              <a:gd name="connsiteY21" fmla="*/ 1115634 h 1711518"/>
              <a:gd name="connsiteX22" fmla="*/ 1627163 w 1742572"/>
              <a:gd name="connsiteY22" fmla="*/ 1080123 h 1711518"/>
              <a:gd name="connsiteX23" fmla="*/ 1538386 w 1742572"/>
              <a:gd name="connsiteY23" fmla="*/ 1026857 h 1711518"/>
              <a:gd name="connsiteX24" fmla="*/ 1520631 w 1742572"/>
              <a:gd name="connsiteY24" fmla="*/ 1000224 h 1711518"/>
              <a:gd name="connsiteX25" fmla="*/ 1440732 w 1742572"/>
              <a:gd name="connsiteY25" fmla="*/ 973591 h 1711518"/>
              <a:gd name="connsiteX26" fmla="*/ 1422976 w 1742572"/>
              <a:gd name="connsiteY26" fmla="*/ 955836 h 1711518"/>
              <a:gd name="connsiteX27" fmla="*/ 1227668 w 1742572"/>
              <a:gd name="connsiteY27" fmla="*/ 929203 h 1711518"/>
              <a:gd name="connsiteX28" fmla="*/ 1165524 w 1742572"/>
              <a:gd name="connsiteY28" fmla="*/ 920325 h 1711518"/>
              <a:gd name="connsiteX29" fmla="*/ 1130013 w 1742572"/>
              <a:gd name="connsiteY29" fmla="*/ 902570 h 1711518"/>
              <a:gd name="connsiteX30" fmla="*/ 1067870 w 1742572"/>
              <a:gd name="connsiteY30" fmla="*/ 893692 h 1711518"/>
              <a:gd name="connsiteX31" fmla="*/ 934705 w 1742572"/>
              <a:gd name="connsiteY31" fmla="*/ 875937 h 1711518"/>
              <a:gd name="connsiteX32" fmla="*/ 908071 w 1742572"/>
              <a:gd name="connsiteY32" fmla="*/ 867059 h 1711518"/>
              <a:gd name="connsiteX33" fmla="*/ 766030 w 1742572"/>
              <a:gd name="connsiteY33" fmla="*/ 636240 h 1711518"/>
              <a:gd name="connsiteX34" fmla="*/ 819295 w 1742572"/>
              <a:gd name="connsiteY34" fmla="*/ 547463 h 1711518"/>
              <a:gd name="connsiteX35" fmla="*/ 881438 w 1742572"/>
              <a:gd name="connsiteY35" fmla="*/ 503075 h 1711518"/>
              <a:gd name="connsiteX36" fmla="*/ 908071 w 1742572"/>
              <a:gd name="connsiteY36" fmla="*/ 494197 h 1711518"/>
              <a:gd name="connsiteX37" fmla="*/ 979093 w 1742572"/>
              <a:gd name="connsiteY37" fmla="*/ 467564 h 1711518"/>
              <a:gd name="connsiteX38" fmla="*/ 1156646 w 1742572"/>
              <a:gd name="connsiteY38" fmla="*/ 485319 h 1711518"/>
              <a:gd name="connsiteX39" fmla="*/ 1209912 w 1742572"/>
              <a:gd name="connsiteY39" fmla="*/ 503075 h 1711518"/>
              <a:gd name="connsiteX40" fmla="*/ 1227668 w 1742572"/>
              <a:gd name="connsiteY40" fmla="*/ 520830 h 1711518"/>
              <a:gd name="connsiteX41" fmla="*/ 1280934 w 1742572"/>
              <a:gd name="connsiteY41" fmla="*/ 556341 h 1711518"/>
              <a:gd name="connsiteX42" fmla="*/ 1298689 w 1742572"/>
              <a:gd name="connsiteY42" fmla="*/ 582974 h 1711518"/>
              <a:gd name="connsiteX43" fmla="*/ 1307567 w 1742572"/>
              <a:gd name="connsiteY43" fmla="*/ 609607 h 1711518"/>
              <a:gd name="connsiteX44" fmla="*/ 1343077 w 1742572"/>
              <a:gd name="connsiteY44" fmla="*/ 662873 h 1711518"/>
              <a:gd name="connsiteX45" fmla="*/ 1351955 w 1742572"/>
              <a:gd name="connsiteY45" fmla="*/ 698383 h 1711518"/>
              <a:gd name="connsiteX46" fmla="*/ 1378588 w 1742572"/>
              <a:gd name="connsiteY46" fmla="*/ 707261 h 1711518"/>
              <a:gd name="connsiteX47" fmla="*/ 1485120 w 1742572"/>
              <a:gd name="connsiteY47" fmla="*/ 725016 h 1711518"/>
              <a:gd name="connsiteX48" fmla="*/ 1573897 w 1742572"/>
              <a:gd name="connsiteY48" fmla="*/ 716139 h 1711518"/>
              <a:gd name="connsiteX49" fmla="*/ 1600530 w 1742572"/>
              <a:gd name="connsiteY49" fmla="*/ 627362 h 1711518"/>
              <a:gd name="connsiteX50" fmla="*/ 1591652 w 1742572"/>
              <a:gd name="connsiteY50" fmla="*/ 511952 h 1711518"/>
              <a:gd name="connsiteX51" fmla="*/ 1573897 w 1742572"/>
              <a:gd name="connsiteY51" fmla="*/ 458686 h 1711518"/>
              <a:gd name="connsiteX52" fmla="*/ 1511753 w 1742572"/>
              <a:gd name="connsiteY52" fmla="*/ 387665 h 1711518"/>
              <a:gd name="connsiteX53" fmla="*/ 1502875 w 1742572"/>
              <a:gd name="connsiteY53" fmla="*/ 352154 h 1711518"/>
              <a:gd name="connsiteX54" fmla="*/ 1520631 w 1742572"/>
              <a:gd name="connsiteY54" fmla="*/ 334399 h 1711518"/>
              <a:gd name="connsiteX55" fmla="*/ 1600530 w 1742572"/>
              <a:gd name="connsiteY55" fmla="*/ 325521 h 1711518"/>
              <a:gd name="connsiteX0" fmla="*/ 1600530 w 1742572"/>
              <a:gd name="connsiteY0" fmla="*/ 323786 h 1709783"/>
              <a:gd name="connsiteX1" fmla="*/ 1644918 w 1742572"/>
              <a:gd name="connsiteY1" fmla="*/ 314908 h 1709783"/>
              <a:gd name="connsiteX2" fmla="*/ 1671551 w 1742572"/>
              <a:gd name="connsiteY2" fmla="*/ 261642 h 1709783"/>
              <a:gd name="connsiteX3" fmla="*/ 1644918 w 1742572"/>
              <a:gd name="connsiteY3" fmla="*/ 190621 h 1709783"/>
              <a:gd name="connsiteX4" fmla="*/ 1618285 w 1742572"/>
              <a:gd name="connsiteY4" fmla="*/ 155110 h 1709783"/>
              <a:gd name="connsiteX5" fmla="*/ 1343077 w 1742572"/>
              <a:gd name="connsiteY5" fmla="*/ 4190 h 1709783"/>
              <a:gd name="connsiteX6" fmla="*/ 268879 w 1742572"/>
              <a:gd name="connsiteY6" fmla="*/ 341542 h 1709783"/>
              <a:gd name="connsiteX7" fmla="*/ 91326 w 1742572"/>
              <a:gd name="connsiteY7" fmla="*/ 1060633 h 1709783"/>
              <a:gd name="connsiteX8" fmla="*/ 1493998 w 1742572"/>
              <a:gd name="connsiteY8" fmla="*/ 1673192 h 1709783"/>
              <a:gd name="connsiteX9" fmla="*/ 1573897 w 1742572"/>
              <a:gd name="connsiteY9" fmla="*/ 1637681 h 1709783"/>
              <a:gd name="connsiteX10" fmla="*/ 1600530 w 1742572"/>
              <a:gd name="connsiteY10" fmla="*/ 1619926 h 1709783"/>
              <a:gd name="connsiteX11" fmla="*/ 1627163 w 1742572"/>
              <a:gd name="connsiteY11" fmla="*/ 1584415 h 1709783"/>
              <a:gd name="connsiteX12" fmla="*/ 1662673 w 1742572"/>
              <a:gd name="connsiteY12" fmla="*/ 1566660 h 1709783"/>
              <a:gd name="connsiteX13" fmla="*/ 1671551 w 1742572"/>
              <a:gd name="connsiteY13" fmla="*/ 1540027 h 1709783"/>
              <a:gd name="connsiteX14" fmla="*/ 1698184 w 1742572"/>
              <a:gd name="connsiteY14" fmla="*/ 1495639 h 1709783"/>
              <a:gd name="connsiteX15" fmla="*/ 1724817 w 1742572"/>
              <a:gd name="connsiteY15" fmla="*/ 1433495 h 1709783"/>
              <a:gd name="connsiteX16" fmla="*/ 1733695 w 1742572"/>
              <a:gd name="connsiteY16" fmla="*/ 1380229 h 1709783"/>
              <a:gd name="connsiteX17" fmla="*/ 1742572 w 1742572"/>
              <a:gd name="connsiteY17" fmla="*/ 1344718 h 1709783"/>
              <a:gd name="connsiteX18" fmla="*/ 1707062 w 1742572"/>
              <a:gd name="connsiteY18" fmla="*/ 1211553 h 1709783"/>
              <a:gd name="connsiteX19" fmla="*/ 1689306 w 1742572"/>
              <a:gd name="connsiteY19" fmla="*/ 1149409 h 1709783"/>
              <a:gd name="connsiteX20" fmla="*/ 1671551 w 1742572"/>
              <a:gd name="connsiteY20" fmla="*/ 1113899 h 1709783"/>
              <a:gd name="connsiteX21" fmla="*/ 1627163 w 1742572"/>
              <a:gd name="connsiteY21" fmla="*/ 1078388 h 1709783"/>
              <a:gd name="connsiteX22" fmla="*/ 1538386 w 1742572"/>
              <a:gd name="connsiteY22" fmla="*/ 1025122 h 1709783"/>
              <a:gd name="connsiteX23" fmla="*/ 1520631 w 1742572"/>
              <a:gd name="connsiteY23" fmla="*/ 998489 h 1709783"/>
              <a:gd name="connsiteX24" fmla="*/ 1440732 w 1742572"/>
              <a:gd name="connsiteY24" fmla="*/ 971856 h 1709783"/>
              <a:gd name="connsiteX25" fmla="*/ 1422976 w 1742572"/>
              <a:gd name="connsiteY25" fmla="*/ 954101 h 1709783"/>
              <a:gd name="connsiteX26" fmla="*/ 1227668 w 1742572"/>
              <a:gd name="connsiteY26" fmla="*/ 927468 h 1709783"/>
              <a:gd name="connsiteX27" fmla="*/ 1165524 w 1742572"/>
              <a:gd name="connsiteY27" fmla="*/ 918590 h 1709783"/>
              <a:gd name="connsiteX28" fmla="*/ 1130013 w 1742572"/>
              <a:gd name="connsiteY28" fmla="*/ 900835 h 1709783"/>
              <a:gd name="connsiteX29" fmla="*/ 1067870 w 1742572"/>
              <a:gd name="connsiteY29" fmla="*/ 891957 h 1709783"/>
              <a:gd name="connsiteX30" fmla="*/ 934705 w 1742572"/>
              <a:gd name="connsiteY30" fmla="*/ 874202 h 1709783"/>
              <a:gd name="connsiteX31" fmla="*/ 908071 w 1742572"/>
              <a:gd name="connsiteY31" fmla="*/ 865324 h 1709783"/>
              <a:gd name="connsiteX32" fmla="*/ 766030 w 1742572"/>
              <a:gd name="connsiteY32" fmla="*/ 634505 h 1709783"/>
              <a:gd name="connsiteX33" fmla="*/ 819295 w 1742572"/>
              <a:gd name="connsiteY33" fmla="*/ 545728 h 1709783"/>
              <a:gd name="connsiteX34" fmla="*/ 881438 w 1742572"/>
              <a:gd name="connsiteY34" fmla="*/ 501340 h 1709783"/>
              <a:gd name="connsiteX35" fmla="*/ 908071 w 1742572"/>
              <a:gd name="connsiteY35" fmla="*/ 492462 h 1709783"/>
              <a:gd name="connsiteX36" fmla="*/ 979093 w 1742572"/>
              <a:gd name="connsiteY36" fmla="*/ 465829 h 1709783"/>
              <a:gd name="connsiteX37" fmla="*/ 1156646 w 1742572"/>
              <a:gd name="connsiteY37" fmla="*/ 483584 h 1709783"/>
              <a:gd name="connsiteX38" fmla="*/ 1209912 w 1742572"/>
              <a:gd name="connsiteY38" fmla="*/ 501340 h 1709783"/>
              <a:gd name="connsiteX39" fmla="*/ 1227668 w 1742572"/>
              <a:gd name="connsiteY39" fmla="*/ 519095 h 1709783"/>
              <a:gd name="connsiteX40" fmla="*/ 1280934 w 1742572"/>
              <a:gd name="connsiteY40" fmla="*/ 554606 h 1709783"/>
              <a:gd name="connsiteX41" fmla="*/ 1298689 w 1742572"/>
              <a:gd name="connsiteY41" fmla="*/ 581239 h 1709783"/>
              <a:gd name="connsiteX42" fmla="*/ 1307567 w 1742572"/>
              <a:gd name="connsiteY42" fmla="*/ 607872 h 1709783"/>
              <a:gd name="connsiteX43" fmla="*/ 1343077 w 1742572"/>
              <a:gd name="connsiteY43" fmla="*/ 661138 h 1709783"/>
              <a:gd name="connsiteX44" fmla="*/ 1351955 w 1742572"/>
              <a:gd name="connsiteY44" fmla="*/ 696648 h 1709783"/>
              <a:gd name="connsiteX45" fmla="*/ 1378588 w 1742572"/>
              <a:gd name="connsiteY45" fmla="*/ 705526 h 1709783"/>
              <a:gd name="connsiteX46" fmla="*/ 1485120 w 1742572"/>
              <a:gd name="connsiteY46" fmla="*/ 723281 h 1709783"/>
              <a:gd name="connsiteX47" fmla="*/ 1573897 w 1742572"/>
              <a:gd name="connsiteY47" fmla="*/ 714404 h 1709783"/>
              <a:gd name="connsiteX48" fmla="*/ 1600530 w 1742572"/>
              <a:gd name="connsiteY48" fmla="*/ 625627 h 1709783"/>
              <a:gd name="connsiteX49" fmla="*/ 1591652 w 1742572"/>
              <a:gd name="connsiteY49" fmla="*/ 510217 h 1709783"/>
              <a:gd name="connsiteX50" fmla="*/ 1573897 w 1742572"/>
              <a:gd name="connsiteY50" fmla="*/ 456951 h 1709783"/>
              <a:gd name="connsiteX51" fmla="*/ 1511753 w 1742572"/>
              <a:gd name="connsiteY51" fmla="*/ 385930 h 1709783"/>
              <a:gd name="connsiteX52" fmla="*/ 1502875 w 1742572"/>
              <a:gd name="connsiteY52" fmla="*/ 350419 h 1709783"/>
              <a:gd name="connsiteX53" fmla="*/ 1520631 w 1742572"/>
              <a:gd name="connsiteY53" fmla="*/ 332664 h 1709783"/>
              <a:gd name="connsiteX54" fmla="*/ 1600530 w 1742572"/>
              <a:gd name="connsiteY54" fmla="*/ 323786 h 1709783"/>
              <a:gd name="connsiteX0" fmla="*/ 1600530 w 1742572"/>
              <a:gd name="connsiteY0" fmla="*/ 322140 h 1708137"/>
              <a:gd name="connsiteX1" fmla="*/ 1644918 w 1742572"/>
              <a:gd name="connsiteY1" fmla="*/ 313262 h 1708137"/>
              <a:gd name="connsiteX2" fmla="*/ 1671551 w 1742572"/>
              <a:gd name="connsiteY2" fmla="*/ 259996 h 1708137"/>
              <a:gd name="connsiteX3" fmla="*/ 1644918 w 1742572"/>
              <a:gd name="connsiteY3" fmla="*/ 188975 h 1708137"/>
              <a:gd name="connsiteX4" fmla="*/ 1343077 w 1742572"/>
              <a:gd name="connsiteY4" fmla="*/ 2544 h 1708137"/>
              <a:gd name="connsiteX5" fmla="*/ 268879 w 1742572"/>
              <a:gd name="connsiteY5" fmla="*/ 339896 h 1708137"/>
              <a:gd name="connsiteX6" fmla="*/ 91326 w 1742572"/>
              <a:gd name="connsiteY6" fmla="*/ 1058987 h 1708137"/>
              <a:gd name="connsiteX7" fmla="*/ 1493998 w 1742572"/>
              <a:gd name="connsiteY7" fmla="*/ 1671546 h 1708137"/>
              <a:gd name="connsiteX8" fmla="*/ 1573897 w 1742572"/>
              <a:gd name="connsiteY8" fmla="*/ 1636035 h 1708137"/>
              <a:gd name="connsiteX9" fmla="*/ 1600530 w 1742572"/>
              <a:gd name="connsiteY9" fmla="*/ 1618280 h 1708137"/>
              <a:gd name="connsiteX10" fmla="*/ 1627163 w 1742572"/>
              <a:gd name="connsiteY10" fmla="*/ 1582769 h 1708137"/>
              <a:gd name="connsiteX11" fmla="*/ 1662673 w 1742572"/>
              <a:gd name="connsiteY11" fmla="*/ 1565014 h 1708137"/>
              <a:gd name="connsiteX12" fmla="*/ 1671551 w 1742572"/>
              <a:gd name="connsiteY12" fmla="*/ 1538381 h 1708137"/>
              <a:gd name="connsiteX13" fmla="*/ 1698184 w 1742572"/>
              <a:gd name="connsiteY13" fmla="*/ 1493993 h 1708137"/>
              <a:gd name="connsiteX14" fmla="*/ 1724817 w 1742572"/>
              <a:gd name="connsiteY14" fmla="*/ 1431849 h 1708137"/>
              <a:gd name="connsiteX15" fmla="*/ 1733695 w 1742572"/>
              <a:gd name="connsiteY15" fmla="*/ 1378583 h 1708137"/>
              <a:gd name="connsiteX16" fmla="*/ 1742572 w 1742572"/>
              <a:gd name="connsiteY16" fmla="*/ 1343072 h 1708137"/>
              <a:gd name="connsiteX17" fmla="*/ 1707062 w 1742572"/>
              <a:gd name="connsiteY17" fmla="*/ 1209907 h 1708137"/>
              <a:gd name="connsiteX18" fmla="*/ 1689306 w 1742572"/>
              <a:gd name="connsiteY18" fmla="*/ 1147763 h 1708137"/>
              <a:gd name="connsiteX19" fmla="*/ 1671551 w 1742572"/>
              <a:gd name="connsiteY19" fmla="*/ 1112253 h 1708137"/>
              <a:gd name="connsiteX20" fmla="*/ 1627163 w 1742572"/>
              <a:gd name="connsiteY20" fmla="*/ 1076742 h 1708137"/>
              <a:gd name="connsiteX21" fmla="*/ 1538386 w 1742572"/>
              <a:gd name="connsiteY21" fmla="*/ 1023476 h 1708137"/>
              <a:gd name="connsiteX22" fmla="*/ 1520631 w 1742572"/>
              <a:gd name="connsiteY22" fmla="*/ 996843 h 1708137"/>
              <a:gd name="connsiteX23" fmla="*/ 1440732 w 1742572"/>
              <a:gd name="connsiteY23" fmla="*/ 970210 h 1708137"/>
              <a:gd name="connsiteX24" fmla="*/ 1422976 w 1742572"/>
              <a:gd name="connsiteY24" fmla="*/ 952455 h 1708137"/>
              <a:gd name="connsiteX25" fmla="*/ 1227668 w 1742572"/>
              <a:gd name="connsiteY25" fmla="*/ 925822 h 1708137"/>
              <a:gd name="connsiteX26" fmla="*/ 1165524 w 1742572"/>
              <a:gd name="connsiteY26" fmla="*/ 916944 h 1708137"/>
              <a:gd name="connsiteX27" fmla="*/ 1130013 w 1742572"/>
              <a:gd name="connsiteY27" fmla="*/ 899189 h 1708137"/>
              <a:gd name="connsiteX28" fmla="*/ 1067870 w 1742572"/>
              <a:gd name="connsiteY28" fmla="*/ 890311 h 1708137"/>
              <a:gd name="connsiteX29" fmla="*/ 934705 w 1742572"/>
              <a:gd name="connsiteY29" fmla="*/ 872556 h 1708137"/>
              <a:gd name="connsiteX30" fmla="*/ 908071 w 1742572"/>
              <a:gd name="connsiteY30" fmla="*/ 863678 h 1708137"/>
              <a:gd name="connsiteX31" fmla="*/ 766030 w 1742572"/>
              <a:gd name="connsiteY31" fmla="*/ 632859 h 1708137"/>
              <a:gd name="connsiteX32" fmla="*/ 819295 w 1742572"/>
              <a:gd name="connsiteY32" fmla="*/ 544082 h 1708137"/>
              <a:gd name="connsiteX33" fmla="*/ 881438 w 1742572"/>
              <a:gd name="connsiteY33" fmla="*/ 499694 h 1708137"/>
              <a:gd name="connsiteX34" fmla="*/ 908071 w 1742572"/>
              <a:gd name="connsiteY34" fmla="*/ 490816 h 1708137"/>
              <a:gd name="connsiteX35" fmla="*/ 979093 w 1742572"/>
              <a:gd name="connsiteY35" fmla="*/ 464183 h 1708137"/>
              <a:gd name="connsiteX36" fmla="*/ 1156646 w 1742572"/>
              <a:gd name="connsiteY36" fmla="*/ 481938 h 1708137"/>
              <a:gd name="connsiteX37" fmla="*/ 1209912 w 1742572"/>
              <a:gd name="connsiteY37" fmla="*/ 499694 h 1708137"/>
              <a:gd name="connsiteX38" fmla="*/ 1227668 w 1742572"/>
              <a:gd name="connsiteY38" fmla="*/ 517449 h 1708137"/>
              <a:gd name="connsiteX39" fmla="*/ 1280934 w 1742572"/>
              <a:gd name="connsiteY39" fmla="*/ 552960 h 1708137"/>
              <a:gd name="connsiteX40" fmla="*/ 1298689 w 1742572"/>
              <a:gd name="connsiteY40" fmla="*/ 579593 h 1708137"/>
              <a:gd name="connsiteX41" fmla="*/ 1307567 w 1742572"/>
              <a:gd name="connsiteY41" fmla="*/ 606226 h 1708137"/>
              <a:gd name="connsiteX42" fmla="*/ 1343077 w 1742572"/>
              <a:gd name="connsiteY42" fmla="*/ 659492 h 1708137"/>
              <a:gd name="connsiteX43" fmla="*/ 1351955 w 1742572"/>
              <a:gd name="connsiteY43" fmla="*/ 695002 h 1708137"/>
              <a:gd name="connsiteX44" fmla="*/ 1378588 w 1742572"/>
              <a:gd name="connsiteY44" fmla="*/ 703880 h 1708137"/>
              <a:gd name="connsiteX45" fmla="*/ 1485120 w 1742572"/>
              <a:gd name="connsiteY45" fmla="*/ 721635 h 1708137"/>
              <a:gd name="connsiteX46" fmla="*/ 1573897 w 1742572"/>
              <a:gd name="connsiteY46" fmla="*/ 712758 h 1708137"/>
              <a:gd name="connsiteX47" fmla="*/ 1600530 w 1742572"/>
              <a:gd name="connsiteY47" fmla="*/ 623981 h 1708137"/>
              <a:gd name="connsiteX48" fmla="*/ 1591652 w 1742572"/>
              <a:gd name="connsiteY48" fmla="*/ 508571 h 1708137"/>
              <a:gd name="connsiteX49" fmla="*/ 1573897 w 1742572"/>
              <a:gd name="connsiteY49" fmla="*/ 455305 h 1708137"/>
              <a:gd name="connsiteX50" fmla="*/ 1511753 w 1742572"/>
              <a:gd name="connsiteY50" fmla="*/ 384284 h 1708137"/>
              <a:gd name="connsiteX51" fmla="*/ 1502875 w 1742572"/>
              <a:gd name="connsiteY51" fmla="*/ 348773 h 1708137"/>
              <a:gd name="connsiteX52" fmla="*/ 1520631 w 1742572"/>
              <a:gd name="connsiteY52" fmla="*/ 331018 h 1708137"/>
              <a:gd name="connsiteX53" fmla="*/ 1600530 w 1742572"/>
              <a:gd name="connsiteY53" fmla="*/ 322140 h 1708137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520631 w 1742572"/>
              <a:gd name="connsiteY51" fmla="*/ 329057 h 1706176"/>
              <a:gd name="connsiteX52" fmla="*/ 1600530 w 1742572"/>
              <a:gd name="connsiteY52" fmla="*/ 320179 h 1706176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600530 w 1742572"/>
              <a:gd name="connsiteY51" fmla="*/ 320179 h 1706176"/>
              <a:gd name="connsiteX0" fmla="*/ 1502875 w 1742572"/>
              <a:gd name="connsiteY0" fmla="*/ 346812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0" fmla="*/ 1502875 w 1742572"/>
              <a:gd name="connsiteY0" fmla="*/ 346286 h 1705650"/>
              <a:gd name="connsiteX1" fmla="*/ 1644918 w 1742572"/>
              <a:gd name="connsiteY1" fmla="*/ 310775 h 1705650"/>
              <a:gd name="connsiteX2" fmla="*/ 1343077 w 1742572"/>
              <a:gd name="connsiteY2" fmla="*/ 57 h 1705650"/>
              <a:gd name="connsiteX3" fmla="*/ 268879 w 1742572"/>
              <a:gd name="connsiteY3" fmla="*/ 337409 h 1705650"/>
              <a:gd name="connsiteX4" fmla="*/ 91326 w 1742572"/>
              <a:gd name="connsiteY4" fmla="*/ 1056500 h 1705650"/>
              <a:gd name="connsiteX5" fmla="*/ 1493998 w 1742572"/>
              <a:gd name="connsiteY5" fmla="*/ 1669059 h 1705650"/>
              <a:gd name="connsiteX6" fmla="*/ 1573897 w 1742572"/>
              <a:gd name="connsiteY6" fmla="*/ 1633548 h 1705650"/>
              <a:gd name="connsiteX7" fmla="*/ 1600530 w 1742572"/>
              <a:gd name="connsiteY7" fmla="*/ 1615793 h 1705650"/>
              <a:gd name="connsiteX8" fmla="*/ 1627163 w 1742572"/>
              <a:gd name="connsiteY8" fmla="*/ 1580282 h 1705650"/>
              <a:gd name="connsiteX9" fmla="*/ 1662673 w 1742572"/>
              <a:gd name="connsiteY9" fmla="*/ 1562527 h 1705650"/>
              <a:gd name="connsiteX10" fmla="*/ 1671551 w 1742572"/>
              <a:gd name="connsiteY10" fmla="*/ 1535894 h 1705650"/>
              <a:gd name="connsiteX11" fmla="*/ 1698184 w 1742572"/>
              <a:gd name="connsiteY11" fmla="*/ 1491506 h 1705650"/>
              <a:gd name="connsiteX12" fmla="*/ 1724817 w 1742572"/>
              <a:gd name="connsiteY12" fmla="*/ 1429362 h 1705650"/>
              <a:gd name="connsiteX13" fmla="*/ 1733695 w 1742572"/>
              <a:gd name="connsiteY13" fmla="*/ 1376096 h 1705650"/>
              <a:gd name="connsiteX14" fmla="*/ 1742572 w 1742572"/>
              <a:gd name="connsiteY14" fmla="*/ 1340585 h 1705650"/>
              <a:gd name="connsiteX15" fmla="*/ 1707062 w 1742572"/>
              <a:gd name="connsiteY15" fmla="*/ 1207420 h 1705650"/>
              <a:gd name="connsiteX16" fmla="*/ 1689306 w 1742572"/>
              <a:gd name="connsiteY16" fmla="*/ 1145276 h 1705650"/>
              <a:gd name="connsiteX17" fmla="*/ 1671551 w 1742572"/>
              <a:gd name="connsiteY17" fmla="*/ 1109766 h 1705650"/>
              <a:gd name="connsiteX18" fmla="*/ 1627163 w 1742572"/>
              <a:gd name="connsiteY18" fmla="*/ 1074255 h 1705650"/>
              <a:gd name="connsiteX19" fmla="*/ 1538386 w 1742572"/>
              <a:gd name="connsiteY19" fmla="*/ 1020989 h 1705650"/>
              <a:gd name="connsiteX20" fmla="*/ 1520631 w 1742572"/>
              <a:gd name="connsiteY20" fmla="*/ 994356 h 1705650"/>
              <a:gd name="connsiteX21" fmla="*/ 1440732 w 1742572"/>
              <a:gd name="connsiteY21" fmla="*/ 967723 h 1705650"/>
              <a:gd name="connsiteX22" fmla="*/ 1422976 w 1742572"/>
              <a:gd name="connsiteY22" fmla="*/ 949968 h 1705650"/>
              <a:gd name="connsiteX23" fmla="*/ 1227668 w 1742572"/>
              <a:gd name="connsiteY23" fmla="*/ 923335 h 1705650"/>
              <a:gd name="connsiteX24" fmla="*/ 1165524 w 1742572"/>
              <a:gd name="connsiteY24" fmla="*/ 914457 h 1705650"/>
              <a:gd name="connsiteX25" fmla="*/ 1130013 w 1742572"/>
              <a:gd name="connsiteY25" fmla="*/ 896702 h 1705650"/>
              <a:gd name="connsiteX26" fmla="*/ 1067870 w 1742572"/>
              <a:gd name="connsiteY26" fmla="*/ 887824 h 1705650"/>
              <a:gd name="connsiteX27" fmla="*/ 934705 w 1742572"/>
              <a:gd name="connsiteY27" fmla="*/ 870069 h 1705650"/>
              <a:gd name="connsiteX28" fmla="*/ 908071 w 1742572"/>
              <a:gd name="connsiteY28" fmla="*/ 861191 h 1705650"/>
              <a:gd name="connsiteX29" fmla="*/ 766030 w 1742572"/>
              <a:gd name="connsiteY29" fmla="*/ 630372 h 1705650"/>
              <a:gd name="connsiteX30" fmla="*/ 819295 w 1742572"/>
              <a:gd name="connsiteY30" fmla="*/ 541595 h 1705650"/>
              <a:gd name="connsiteX31" fmla="*/ 881438 w 1742572"/>
              <a:gd name="connsiteY31" fmla="*/ 497207 h 1705650"/>
              <a:gd name="connsiteX32" fmla="*/ 908071 w 1742572"/>
              <a:gd name="connsiteY32" fmla="*/ 488329 h 1705650"/>
              <a:gd name="connsiteX33" fmla="*/ 979093 w 1742572"/>
              <a:gd name="connsiteY33" fmla="*/ 461696 h 1705650"/>
              <a:gd name="connsiteX34" fmla="*/ 1156646 w 1742572"/>
              <a:gd name="connsiteY34" fmla="*/ 479451 h 1705650"/>
              <a:gd name="connsiteX35" fmla="*/ 1209912 w 1742572"/>
              <a:gd name="connsiteY35" fmla="*/ 497207 h 1705650"/>
              <a:gd name="connsiteX36" fmla="*/ 1227668 w 1742572"/>
              <a:gd name="connsiteY36" fmla="*/ 514962 h 1705650"/>
              <a:gd name="connsiteX37" fmla="*/ 1280934 w 1742572"/>
              <a:gd name="connsiteY37" fmla="*/ 550473 h 1705650"/>
              <a:gd name="connsiteX38" fmla="*/ 1298689 w 1742572"/>
              <a:gd name="connsiteY38" fmla="*/ 577106 h 1705650"/>
              <a:gd name="connsiteX39" fmla="*/ 1307567 w 1742572"/>
              <a:gd name="connsiteY39" fmla="*/ 603739 h 1705650"/>
              <a:gd name="connsiteX40" fmla="*/ 1343077 w 1742572"/>
              <a:gd name="connsiteY40" fmla="*/ 657005 h 1705650"/>
              <a:gd name="connsiteX41" fmla="*/ 1351955 w 1742572"/>
              <a:gd name="connsiteY41" fmla="*/ 692515 h 1705650"/>
              <a:gd name="connsiteX42" fmla="*/ 1378588 w 1742572"/>
              <a:gd name="connsiteY42" fmla="*/ 701393 h 1705650"/>
              <a:gd name="connsiteX43" fmla="*/ 1485120 w 1742572"/>
              <a:gd name="connsiteY43" fmla="*/ 719148 h 1705650"/>
              <a:gd name="connsiteX44" fmla="*/ 1573897 w 1742572"/>
              <a:gd name="connsiteY44" fmla="*/ 710271 h 1705650"/>
              <a:gd name="connsiteX45" fmla="*/ 1600530 w 1742572"/>
              <a:gd name="connsiteY45" fmla="*/ 621494 h 1705650"/>
              <a:gd name="connsiteX46" fmla="*/ 1591652 w 1742572"/>
              <a:gd name="connsiteY46" fmla="*/ 506084 h 1705650"/>
              <a:gd name="connsiteX47" fmla="*/ 1573897 w 1742572"/>
              <a:gd name="connsiteY47" fmla="*/ 452818 h 1705650"/>
              <a:gd name="connsiteX48" fmla="*/ 1511753 w 1742572"/>
              <a:gd name="connsiteY48" fmla="*/ 381797 h 1705650"/>
              <a:gd name="connsiteX49" fmla="*/ 1502875 w 1742572"/>
              <a:gd name="connsiteY49" fmla="*/ 346286 h 1705650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73897 w 1742572"/>
              <a:gd name="connsiteY47" fmla="*/ 452819 h 1705651"/>
              <a:gd name="connsiteX48" fmla="*/ 1511753 w 1742572"/>
              <a:gd name="connsiteY48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11753 w 1742572"/>
              <a:gd name="connsiteY47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11753 w 1742572"/>
              <a:gd name="connsiteY46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573897 w 1742572"/>
              <a:gd name="connsiteY43" fmla="*/ 710272 h 1705651"/>
              <a:gd name="connsiteX44" fmla="*/ 1600530 w 1742572"/>
              <a:gd name="connsiteY44" fmla="*/ 621495 h 1705651"/>
              <a:gd name="connsiteX45" fmla="*/ 1511753 w 1742572"/>
              <a:gd name="connsiteY45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573897 w 1742572"/>
              <a:gd name="connsiteY42" fmla="*/ 710272 h 1705651"/>
              <a:gd name="connsiteX43" fmla="*/ 1600530 w 1742572"/>
              <a:gd name="connsiteY43" fmla="*/ 621495 h 1705651"/>
              <a:gd name="connsiteX44" fmla="*/ 1511753 w 1742572"/>
              <a:gd name="connsiteY44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573897 w 1742572"/>
              <a:gd name="connsiteY41" fmla="*/ 710272 h 1705651"/>
              <a:gd name="connsiteX42" fmla="*/ 1600530 w 1742572"/>
              <a:gd name="connsiteY42" fmla="*/ 621495 h 1705651"/>
              <a:gd name="connsiteX43" fmla="*/ 1511753 w 1742572"/>
              <a:gd name="connsiteY43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573897 w 1742572"/>
              <a:gd name="connsiteY40" fmla="*/ 710272 h 1705651"/>
              <a:gd name="connsiteX41" fmla="*/ 1600530 w 1742572"/>
              <a:gd name="connsiteY41" fmla="*/ 621495 h 1705651"/>
              <a:gd name="connsiteX42" fmla="*/ 1511753 w 1742572"/>
              <a:gd name="connsiteY42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573897 w 1742572"/>
              <a:gd name="connsiteY39" fmla="*/ 710272 h 1705651"/>
              <a:gd name="connsiteX40" fmla="*/ 1600530 w 1742572"/>
              <a:gd name="connsiteY40" fmla="*/ 621495 h 1705651"/>
              <a:gd name="connsiteX41" fmla="*/ 1511753 w 1742572"/>
              <a:gd name="connsiteY41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573897 w 1742572"/>
              <a:gd name="connsiteY38" fmla="*/ 710272 h 1705651"/>
              <a:gd name="connsiteX39" fmla="*/ 1600530 w 1742572"/>
              <a:gd name="connsiteY39" fmla="*/ 621495 h 1705651"/>
              <a:gd name="connsiteX40" fmla="*/ 1511753 w 1742572"/>
              <a:gd name="connsiteY40" fmla="*/ 381798 h 1705651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979093 w 1742572"/>
              <a:gd name="connsiteY32" fmla="*/ 461697 h 1702167"/>
              <a:gd name="connsiteX33" fmla="*/ 1156646 w 1742572"/>
              <a:gd name="connsiteY33" fmla="*/ 479452 h 1702167"/>
              <a:gd name="connsiteX34" fmla="*/ 1209912 w 1742572"/>
              <a:gd name="connsiteY34" fmla="*/ 497208 h 1702167"/>
              <a:gd name="connsiteX35" fmla="*/ 1227668 w 1742572"/>
              <a:gd name="connsiteY35" fmla="*/ 514963 h 1702167"/>
              <a:gd name="connsiteX36" fmla="*/ 1280934 w 1742572"/>
              <a:gd name="connsiteY36" fmla="*/ 550474 h 1702167"/>
              <a:gd name="connsiteX37" fmla="*/ 1573897 w 1742572"/>
              <a:gd name="connsiteY37" fmla="*/ 710272 h 1702167"/>
              <a:gd name="connsiteX38" fmla="*/ 1600530 w 1742572"/>
              <a:gd name="connsiteY38" fmla="*/ 621495 h 1702167"/>
              <a:gd name="connsiteX39" fmla="*/ 1511753 w 1742572"/>
              <a:gd name="connsiteY3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1156646 w 1742572"/>
              <a:gd name="connsiteY32" fmla="*/ 479452 h 1702167"/>
              <a:gd name="connsiteX33" fmla="*/ 1209912 w 1742572"/>
              <a:gd name="connsiteY33" fmla="*/ 497208 h 1702167"/>
              <a:gd name="connsiteX34" fmla="*/ 1227668 w 1742572"/>
              <a:gd name="connsiteY34" fmla="*/ 514963 h 1702167"/>
              <a:gd name="connsiteX35" fmla="*/ 1280934 w 1742572"/>
              <a:gd name="connsiteY35" fmla="*/ 550474 h 1702167"/>
              <a:gd name="connsiteX36" fmla="*/ 1573897 w 1742572"/>
              <a:gd name="connsiteY36" fmla="*/ 710272 h 1702167"/>
              <a:gd name="connsiteX37" fmla="*/ 1600530 w 1742572"/>
              <a:gd name="connsiteY37" fmla="*/ 621495 h 1702167"/>
              <a:gd name="connsiteX38" fmla="*/ 1511753 w 1742572"/>
              <a:gd name="connsiteY3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1156646 w 1742572"/>
              <a:gd name="connsiteY31" fmla="*/ 479452 h 1702167"/>
              <a:gd name="connsiteX32" fmla="*/ 1209912 w 1742572"/>
              <a:gd name="connsiteY32" fmla="*/ 497208 h 1702167"/>
              <a:gd name="connsiteX33" fmla="*/ 1227668 w 1742572"/>
              <a:gd name="connsiteY33" fmla="*/ 514963 h 1702167"/>
              <a:gd name="connsiteX34" fmla="*/ 1280934 w 1742572"/>
              <a:gd name="connsiteY34" fmla="*/ 550474 h 1702167"/>
              <a:gd name="connsiteX35" fmla="*/ 1573897 w 1742572"/>
              <a:gd name="connsiteY35" fmla="*/ 710272 h 1702167"/>
              <a:gd name="connsiteX36" fmla="*/ 1600530 w 1742572"/>
              <a:gd name="connsiteY36" fmla="*/ 621495 h 1702167"/>
              <a:gd name="connsiteX37" fmla="*/ 1511753 w 1742572"/>
              <a:gd name="connsiteY3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1156646 w 1742572"/>
              <a:gd name="connsiteY30" fmla="*/ 479452 h 1702167"/>
              <a:gd name="connsiteX31" fmla="*/ 1209912 w 1742572"/>
              <a:gd name="connsiteY31" fmla="*/ 497208 h 1702167"/>
              <a:gd name="connsiteX32" fmla="*/ 1227668 w 1742572"/>
              <a:gd name="connsiteY32" fmla="*/ 514963 h 1702167"/>
              <a:gd name="connsiteX33" fmla="*/ 1280934 w 1742572"/>
              <a:gd name="connsiteY33" fmla="*/ 550474 h 1702167"/>
              <a:gd name="connsiteX34" fmla="*/ 1573897 w 1742572"/>
              <a:gd name="connsiteY34" fmla="*/ 710272 h 1702167"/>
              <a:gd name="connsiteX35" fmla="*/ 1600530 w 1742572"/>
              <a:gd name="connsiteY35" fmla="*/ 621495 h 1702167"/>
              <a:gd name="connsiteX36" fmla="*/ 1511753 w 1742572"/>
              <a:gd name="connsiteY3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156646 w 1742572"/>
              <a:gd name="connsiteY29" fmla="*/ 479452 h 1702167"/>
              <a:gd name="connsiteX30" fmla="*/ 1209912 w 1742572"/>
              <a:gd name="connsiteY30" fmla="*/ 497208 h 1702167"/>
              <a:gd name="connsiteX31" fmla="*/ 1227668 w 1742572"/>
              <a:gd name="connsiteY31" fmla="*/ 514963 h 1702167"/>
              <a:gd name="connsiteX32" fmla="*/ 1280934 w 1742572"/>
              <a:gd name="connsiteY32" fmla="*/ 550474 h 1702167"/>
              <a:gd name="connsiteX33" fmla="*/ 1573897 w 1742572"/>
              <a:gd name="connsiteY33" fmla="*/ 710272 h 1702167"/>
              <a:gd name="connsiteX34" fmla="*/ 1600530 w 1742572"/>
              <a:gd name="connsiteY34" fmla="*/ 621495 h 1702167"/>
              <a:gd name="connsiteX35" fmla="*/ 1511753 w 1742572"/>
              <a:gd name="connsiteY3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27668 w 1742572"/>
              <a:gd name="connsiteY30" fmla="*/ 514963 h 1702167"/>
              <a:gd name="connsiteX31" fmla="*/ 1280934 w 1742572"/>
              <a:gd name="connsiteY31" fmla="*/ 550474 h 1702167"/>
              <a:gd name="connsiteX32" fmla="*/ 1573897 w 1742572"/>
              <a:gd name="connsiteY32" fmla="*/ 710272 h 1702167"/>
              <a:gd name="connsiteX33" fmla="*/ 1600530 w 1742572"/>
              <a:gd name="connsiteY33" fmla="*/ 621495 h 1702167"/>
              <a:gd name="connsiteX34" fmla="*/ 1511753 w 1742572"/>
              <a:gd name="connsiteY3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80934 w 1742572"/>
              <a:gd name="connsiteY30" fmla="*/ 550474 h 1702167"/>
              <a:gd name="connsiteX31" fmla="*/ 1573897 w 1742572"/>
              <a:gd name="connsiteY31" fmla="*/ 710272 h 1702167"/>
              <a:gd name="connsiteX32" fmla="*/ 1600530 w 1742572"/>
              <a:gd name="connsiteY32" fmla="*/ 621495 h 1702167"/>
              <a:gd name="connsiteX33" fmla="*/ 1511753 w 1742572"/>
              <a:gd name="connsiteY3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600530 w 1742572"/>
              <a:gd name="connsiteY31" fmla="*/ 621495 h 1702167"/>
              <a:gd name="connsiteX32" fmla="*/ 1511753 w 1742572"/>
              <a:gd name="connsiteY3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511753 w 1742572"/>
              <a:gd name="connsiteY3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08071 w 1742572"/>
              <a:gd name="connsiteY26" fmla="*/ 861192 h 1702167"/>
              <a:gd name="connsiteX27" fmla="*/ 766030 w 1742572"/>
              <a:gd name="connsiteY27" fmla="*/ 630373 h 1702167"/>
              <a:gd name="connsiteX28" fmla="*/ 1280934 w 1742572"/>
              <a:gd name="connsiteY28" fmla="*/ 550474 h 1702167"/>
              <a:gd name="connsiteX29" fmla="*/ 1573897 w 1742572"/>
              <a:gd name="connsiteY29" fmla="*/ 710272 h 1702167"/>
              <a:gd name="connsiteX30" fmla="*/ 1511753 w 1742572"/>
              <a:gd name="connsiteY3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908071 w 1742572"/>
              <a:gd name="connsiteY25" fmla="*/ 861192 h 1702167"/>
              <a:gd name="connsiteX26" fmla="*/ 766030 w 1742572"/>
              <a:gd name="connsiteY26" fmla="*/ 630373 h 1702167"/>
              <a:gd name="connsiteX27" fmla="*/ 1280934 w 1742572"/>
              <a:gd name="connsiteY27" fmla="*/ 550474 h 1702167"/>
              <a:gd name="connsiteX28" fmla="*/ 1573897 w 1742572"/>
              <a:gd name="connsiteY28" fmla="*/ 710272 h 1702167"/>
              <a:gd name="connsiteX29" fmla="*/ 1511753 w 1742572"/>
              <a:gd name="connsiteY2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766030 w 1742572"/>
              <a:gd name="connsiteY25" fmla="*/ 630373 h 1702167"/>
              <a:gd name="connsiteX26" fmla="*/ 1280934 w 1742572"/>
              <a:gd name="connsiteY26" fmla="*/ 550474 h 1702167"/>
              <a:gd name="connsiteX27" fmla="*/ 1573897 w 1742572"/>
              <a:gd name="connsiteY27" fmla="*/ 710272 h 1702167"/>
              <a:gd name="connsiteX28" fmla="*/ 1511753 w 1742572"/>
              <a:gd name="connsiteY2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22976 w 1742572"/>
              <a:gd name="connsiteY20" fmla="*/ 949969 h 1702167"/>
              <a:gd name="connsiteX21" fmla="*/ 1165524 w 1742572"/>
              <a:gd name="connsiteY21" fmla="*/ 914458 h 1702167"/>
              <a:gd name="connsiteX22" fmla="*/ 766030 w 1742572"/>
              <a:gd name="connsiteY22" fmla="*/ 630373 h 1702167"/>
              <a:gd name="connsiteX23" fmla="*/ 1280934 w 1742572"/>
              <a:gd name="connsiteY23" fmla="*/ 550474 h 1702167"/>
              <a:gd name="connsiteX24" fmla="*/ 1573897 w 1742572"/>
              <a:gd name="connsiteY24" fmla="*/ 710272 h 1702167"/>
              <a:gd name="connsiteX25" fmla="*/ 1511753 w 1742572"/>
              <a:gd name="connsiteY2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422976 w 1742572"/>
              <a:gd name="connsiteY19" fmla="*/ 949969 h 1702167"/>
              <a:gd name="connsiteX20" fmla="*/ 1165524 w 1742572"/>
              <a:gd name="connsiteY20" fmla="*/ 914458 h 1702167"/>
              <a:gd name="connsiteX21" fmla="*/ 766030 w 1742572"/>
              <a:gd name="connsiteY21" fmla="*/ 630373 h 1702167"/>
              <a:gd name="connsiteX22" fmla="*/ 1280934 w 1742572"/>
              <a:gd name="connsiteY22" fmla="*/ 550474 h 1702167"/>
              <a:gd name="connsiteX23" fmla="*/ 1573897 w 1742572"/>
              <a:gd name="connsiteY23" fmla="*/ 710272 h 1702167"/>
              <a:gd name="connsiteX24" fmla="*/ 1511753 w 1742572"/>
              <a:gd name="connsiteY2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422976 w 1742572"/>
              <a:gd name="connsiteY18" fmla="*/ 949969 h 1702167"/>
              <a:gd name="connsiteX19" fmla="*/ 1165524 w 1742572"/>
              <a:gd name="connsiteY19" fmla="*/ 914458 h 1702167"/>
              <a:gd name="connsiteX20" fmla="*/ 766030 w 1742572"/>
              <a:gd name="connsiteY20" fmla="*/ 630373 h 1702167"/>
              <a:gd name="connsiteX21" fmla="*/ 1280934 w 1742572"/>
              <a:gd name="connsiteY21" fmla="*/ 550474 h 1702167"/>
              <a:gd name="connsiteX22" fmla="*/ 1573897 w 1742572"/>
              <a:gd name="connsiteY22" fmla="*/ 710272 h 1702167"/>
              <a:gd name="connsiteX23" fmla="*/ 1511753 w 1742572"/>
              <a:gd name="connsiteY2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165524 w 1742572"/>
              <a:gd name="connsiteY18" fmla="*/ 914458 h 1702167"/>
              <a:gd name="connsiteX19" fmla="*/ 766030 w 1742572"/>
              <a:gd name="connsiteY19" fmla="*/ 630373 h 1702167"/>
              <a:gd name="connsiteX20" fmla="*/ 1280934 w 1742572"/>
              <a:gd name="connsiteY20" fmla="*/ 550474 h 1702167"/>
              <a:gd name="connsiteX21" fmla="*/ 1573897 w 1742572"/>
              <a:gd name="connsiteY21" fmla="*/ 710272 h 1702167"/>
              <a:gd name="connsiteX22" fmla="*/ 1511753 w 1742572"/>
              <a:gd name="connsiteY2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27163 w 1742572"/>
              <a:gd name="connsiteY16" fmla="*/ 1074256 h 1702167"/>
              <a:gd name="connsiteX17" fmla="*/ 1165524 w 1742572"/>
              <a:gd name="connsiteY17" fmla="*/ 914458 h 1702167"/>
              <a:gd name="connsiteX18" fmla="*/ 766030 w 1742572"/>
              <a:gd name="connsiteY18" fmla="*/ 630373 h 1702167"/>
              <a:gd name="connsiteX19" fmla="*/ 1280934 w 1742572"/>
              <a:gd name="connsiteY19" fmla="*/ 550474 h 1702167"/>
              <a:gd name="connsiteX20" fmla="*/ 1573897 w 1742572"/>
              <a:gd name="connsiteY20" fmla="*/ 710272 h 1702167"/>
              <a:gd name="connsiteX21" fmla="*/ 1511753 w 1742572"/>
              <a:gd name="connsiteY2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27163 w 1742572"/>
              <a:gd name="connsiteY15" fmla="*/ 1074256 h 1702167"/>
              <a:gd name="connsiteX16" fmla="*/ 1165524 w 1742572"/>
              <a:gd name="connsiteY16" fmla="*/ 914458 h 1702167"/>
              <a:gd name="connsiteX17" fmla="*/ 766030 w 1742572"/>
              <a:gd name="connsiteY17" fmla="*/ 630373 h 1702167"/>
              <a:gd name="connsiteX18" fmla="*/ 1280934 w 1742572"/>
              <a:gd name="connsiteY18" fmla="*/ 550474 h 1702167"/>
              <a:gd name="connsiteX19" fmla="*/ 1573897 w 1742572"/>
              <a:gd name="connsiteY19" fmla="*/ 710272 h 1702167"/>
              <a:gd name="connsiteX20" fmla="*/ 1511753 w 1742572"/>
              <a:gd name="connsiteY2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71551 w 1742572"/>
              <a:gd name="connsiteY8" fmla="*/ 1535895 h 1702167"/>
              <a:gd name="connsiteX9" fmla="*/ 1698184 w 1742572"/>
              <a:gd name="connsiteY9" fmla="*/ 1491507 h 1702167"/>
              <a:gd name="connsiteX10" fmla="*/ 1724817 w 1742572"/>
              <a:gd name="connsiteY10" fmla="*/ 1429363 h 1702167"/>
              <a:gd name="connsiteX11" fmla="*/ 1733695 w 1742572"/>
              <a:gd name="connsiteY11" fmla="*/ 1376097 h 1702167"/>
              <a:gd name="connsiteX12" fmla="*/ 1742572 w 1742572"/>
              <a:gd name="connsiteY12" fmla="*/ 1340586 h 1702167"/>
              <a:gd name="connsiteX13" fmla="*/ 1707062 w 1742572"/>
              <a:gd name="connsiteY13" fmla="*/ 1207421 h 1702167"/>
              <a:gd name="connsiteX14" fmla="*/ 1627163 w 1742572"/>
              <a:gd name="connsiteY14" fmla="*/ 1074256 h 1702167"/>
              <a:gd name="connsiteX15" fmla="*/ 1165524 w 1742572"/>
              <a:gd name="connsiteY15" fmla="*/ 914458 h 1702167"/>
              <a:gd name="connsiteX16" fmla="*/ 766030 w 1742572"/>
              <a:gd name="connsiteY16" fmla="*/ 630373 h 1702167"/>
              <a:gd name="connsiteX17" fmla="*/ 1280934 w 1742572"/>
              <a:gd name="connsiteY17" fmla="*/ 550474 h 1702167"/>
              <a:gd name="connsiteX18" fmla="*/ 1573897 w 1742572"/>
              <a:gd name="connsiteY18" fmla="*/ 710272 h 1702167"/>
              <a:gd name="connsiteX19" fmla="*/ 1511753 w 1742572"/>
              <a:gd name="connsiteY19" fmla="*/ 381798 h 1702167"/>
              <a:gd name="connsiteX0" fmla="*/ 1511753 w 1742572"/>
              <a:gd name="connsiteY0" fmla="*/ 381798 h 1695630"/>
              <a:gd name="connsiteX1" fmla="*/ 1644918 w 1742572"/>
              <a:gd name="connsiteY1" fmla="*/ 310776 h 1695630"/>
              <a:gd name="connsiteX2" fmla="*/ 1343077 w 1742572"/>
              <a:gd name="connsiteY2" fmla="*/ 58 h 1695630"/>
              <a:gd name="connsiteX3" fmla="*/ 268879 w 1742572"/>
              <a:gd name="connsiteY3" fmla="*/ 337410 h 1695630"/>
              <a:gd name="connsiteX4" fmla="*/ 91326 w 1742572"/>
              <a:gd name="connsiteY4" fmla="*/ 1056501 h 1695630"/>
              <a:gd name="connsiteX5" fmla="*/ 1493998 w 1742572"/>
              <a:gd name="connsiteY5" fmla="*/ 1669060 h 1695630"/>
              <a:gd name="connsiteX6" fmla="*/ 1627163 w 1742572"/>
              <a:gd name="connsiteY6" fmla="*/ 1580283 h 1695630"/>
              <a:gd name="connsiteX7" fmla="*/ 1671551 w 1742572"/>
              <a:gd name="connsiteY7" fmla="*/ 1535895 h 1695630"/>
              <a:gd name="connsiteX8" fmla="*/ 1698184 w 1742572"/>
              <a:gd name="connsiteY8" fmla="*/ 1491507 h 1695630"/>
              <a:gd name="connsiteX9" fmla="*/ 1724817 w 1742572"/>
              <a:gd name="connsiteY9" fmla="*/ 1429363 h 1695630"/>
              <a:gd name="connsiteX10" fmla="*/ 1733695 w 1742572"/>
              <a:gd name="connsiteY10" fmla="*/ 1376097 h 1695630"/>
              <a:gd name="connsiteX11" fmla="*/ 1742572 w 1742572"/>
              <a:gd name="connsiteY11" fmla="*/ 1340586 h 1695630"/>
              <a:gd name="connsiteX12" fmla="*/ 1707062 w 1742572"/>
              <a:gd name="connsiteY12" fmla="*/ 1207421 h 1695630"/>
              <a:gd name="connsiteX13" fmla="*/ 1627163 w 1742572"/>
              <a:gd name="connsiteY13" fmla="*/ 1074256 h 1695630"/>
              <a:gd name="connsiteX14" fmla="*/ 1165524 w 1742572"/>
              <a:gd name="connsiteY14" fmla="*/ 914458 h 1695630"/>
              <a:gd name="connsiteX15" fmla="*/ 766030 w 1742572"/>
              <a:gd name="connsiteY15" fmla="*/ 630373 h 1695630"/>
              <a:gd name="connsiteX16" fmla="*/ 1280934 w 1742572"/>
              <a:gd name="connsiteY16" fmla="*/ 550474 h 1695630"/>
              <a:gd name="connsiteX17" fmla="*/ 1573897 w 1742572"/>
              <a:gd name="connsiteY17" fmla="*/ 710272 h 1695630"/>
              <a:gd name="connsiteX18" fmla="*/ 1511753 w 1742572"/>
              <a:gd name="connsiteY18" fmla="*/ 381798 h 1695630"/>
              <a:gd name="connsiteX0" fmla="*/ 1511753 w 1734290"/>
              <a:gd name="connsiteY0" fmla="*/ 381798 h 1695630"/>
              <a:gd name="connsiteX1" fmla="*/ 1644918 w 1734290"/>
              <a:gd name="connsiteY1" fmla="*/ 310776 h 1695630"/>
              <a:gd name="connsiteX2" fmla="*/ 1343077 w 1734290"/>
              <a:gd name="connsiteY2" fmla="*/ 58 h 1695630"/>
              <a:gd name="connsiteX3" fmla="*/ 268879 w 1734290"/>
              <a:gd name="connsiteY3" fmla="*/ 337410 h 1695630"/>
              <a:gd name="connsiteX4" fmla="*/ 91326 w 1734290"/>
              <a:gd name="connsiteY4" fmla="*/ 1056501 h 1695630"/>
              <a:gd name="connsiteX5" fmla="*/ 1493998 w 1734290"/>
              <a:gd name="connsiteY5" fmla="*/ 1669060 h 1695630"/>
              <a:gd name="connsiteX6" fmla="*/ 1627163 w 1734290"/>
              <a:gd name="connsiteY6" fmla="*/ 1580283 h 1695630"/>
              <a:gd name="connsiteX7" fmla="*/ 1671551 w 1734290"/>
              <a:gd name="connsiteY7" fmla="*/ 1535895 h 1695630"/>
              <a:gd name="connsiteX8" fmla="*/ 1698184 w 1734290"/>
              <a:gd name="connsiteY8" fmla="*/ 1491507 h 1695630"/>
              <a:gd name="connsiteX9" fmla="*/ 1724817 w 1734290"/>
              <a:gd name="connsiteY9" fmla="*/ 1429363 h 1695630"/>
              <a:gd name="connsiteX10" fmla="*/ 1733695 w 1734290"/>
              <a:gd name="connsiteY10" fmla="*/ 1376097 h 1695630"/>
              <a:gd name="connsiteX11" fmla="*/ 1707062 w 1734290"/>
              <a:gd name="connsiteY11" fmla="*/ 1207421 h 1695630"/>
              <a:gd name="connsiteX12" fmla="*/ 1627163 w 1734290"/>
              <a:gd name="connsiteY12" fmla="*/ 1074256 h 1695630"/>
              <a:gd name="connsiteX13" fmla="*/ 1165524 w 1734290"/>
              <a:gd name="connsiteY13" fmla="*/ 914458 h 1695630"/>
              <a:gd name="connsiteX14" fmla="*/ 766030 w 1734290"/>
              <a:gd name="connsiteY14" fmla="*/ 630373 h 1695630"/>
              <a:gd name="connsiteX15" fmla="*/ 1280934 w 1734290"/>
              <a:gd name="connsiteY15" fmla="*/ 550474 h 1695630"/>
              <a:gd name="connsiteX16" fmla="*/ 1573897 w 1734290"/>
              <a:gd name="connsiteY16" fmla="*/ 710272 h 1695630"/>
              <a:gd name="connsiteX17" fmla="*/ 1511753 w 1734290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65524 w 1737366"/>
              <a:gd name="connsiteY13" fmla="*/ 91445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9104"/>
              <a:gd name="connsiteY0" fmla="*/ 381798 h 1695630"/>
              <a:gd name="connsiteX1" fmla="*/ 1644918 w 1739104"/>
              <a:gd name="connsiteY1" fmla="*/ 310776 h 1695630"/>
              <a:gd name="connsiteX2" fmla="*/ 1343077 w 1739104"/>
              <a:gd name="connsiteY2" fmla="*/ 58 h 1695630"/>
              <a:gd name="connsiteX3" fmla="*/ 268879 w 1739104"/>
              <a:gd name="connsiteY3" fmla="*/ 337410 h 1695630"/>
              <a:gd name="connsiteX4" fmla="*/ 91326 w 1739104"/>
              <a:gd name="connsiteY4" fmla="*/ 1056501 h 1695630"/>
              <a:gd name="connsiteX5" fmla="*/ 1493998 w 1739104"/>
              <a:gd name="connsiteY5" fmla="*/ 1669060 h 1695630"/>
              <a:gd name="connsiteX6" fmla="*/ 1627163 w 1739104"/>
              <a:gd name="connsiteY6" fmla="*/ 1580283 h 1695630"/>
              <a:gd name="connsiteX7" fmla="*/ 1671551 w 1739104"/>
              <a:gd name="connsiteY7" fmla="*/ 1535895 h 1695630"/>
              <a:gd name="connsiteX8" fmla="*/ 1698184 w 1739104"/>
              <a:gd name="connsiteY8" fmla="*/ 1491507 h 1695630"/>
              <a:gd name="connsiteX9" fmla="*/ 1733695 w 1739104"/>
              <a:gd name="connsiteY9" fmla="*/ 1376097 h 1695630"/>
              <a:gd name="connsiteX10" fmla="*/ 1707062 w 1739104"/>
              <a:gd name="connsiteY10" fmla="*/ 1207421 h 1695630"/>
              <a:gd name="connsiteX11" fmla="*/ 1444283 w 1739104"/>
              <a:gd name="connsiteY11" fmla="*/ 797396 h 1695630"/>
              <a:gd name="connsiteX12" fmla="*/ 1104564 w 1739104"/>
              <a:gd name="connsiteY12" fmla="*/ 848418 h 1695630"/>
              <a:gd name="connsiteX13" fmla="*/ 766030 w 1739104"/>
              <a:gd name="connsiteY13" fmla="*/ 630373 h 1695630"/>
              <a:gd name="connsiteX14" fmla="*/ 1280934 w 1739104"/>
              <a:gd name="connsiteY14" fmla="*/ 550474 h 1695630"/>
              <a:gd name="connsiteX15" fmla="*/ 1573897 w 1739104"/>
              <a:gd name="connsiteY15" fmla="*/ 710272 h 1695630"/>
              <a:gd name="connsiteX16" fmla="*/ 1511753 w 1739104"/>
              <a:gd name="connsiteY16" fmla="*/ 381798 h 1695630"/>
              <a:gd name="connsiteX0" fmla="*/ 1511753 w 1740904"/>
              <a:gd name="connsiteY0" fmla="*/ 381798 h 1695630"/>
              <a:gd name="connsiteX1" fmla="*/ 1644918 w 1740904"/>
              <a:gd name="connsiteY1" fmla="*/ 310776 h 1695630"/>
              <a:gd name="connsiteX2" fmla="*/ 1343077 w 1740904"/>
              <a:gd name="connsiteY2" fmla="*/ 58 h 1695630"/>
              <a:gd name="connsiteX3" fmla="*/ 268879 w 1740904"/>
              <a:gd name="connsiteY3" fmla="*/ 337410 h 1695630"/>
              <a:gd name="connsiteX4" fmla="*/ 91326 w 1740904"/>
              <a:gd name="connsiteY4" fmla="*/ 1056501 h 1695630"/>
              <a:gd name="connsiteX5" fmla="*/ 1493998 w 1740904"/>
              <a:gd name="connsiteY5" fmla="*/ 1669060 h 1695630"/>
              <a:gd name="connsiteX6" fmla="*/ 1627163 w 1740904"/>
              <a:gd name="connsiteY6" fmla="*/ 1580283 h 1695630"/>
              <a:gd name="connsiteX7" fmla="*/ 1671551 w 1740904"/>
              <a:gd name="connsiteY7" fmla="*/ 1535895 h 1695630"/>
              <a:gd name="connsiteX8" fmla="*/ 1733695 w 1740904"/>
              <a:gd name="connsiteY8" fmla="*/ 1376097 h 1695630"/>
              <a:gd name="connsiteX9" fmla="*/ 1707062 w 1740904"/>
              <a:gd name="connsiteY9" fmla="*/ 1207421 h 1695630"/>
              <a:gd name="connsiteX10" fmla="*/ 1444283 w 1740904"/>
              <a:gd name="connsiteY10" fmla="*/ 797396 h 1695630"/>
              <a:gd name="connsiteX11" fmla="*/ 1104564 w 1740904"/>
              <a:gd name="connsiteY11" fmla="*/ 848418 h 1695630"/>
              <a:gd name="connsiteX12" fmla="*/ 766030 w 1740904"/>
              <a:gd name="connsiteY12" fmla="*/ 630373 h 1695630"/>
              <a:gd name="connsiteX13" fmla="*/ 1280934 w 1740904"/>
              <a:gd name="connsiteY13" fmla="*/ 550474 h 1695630"/>
              <a:gd name="connsiteX14" fmla="*/ 1573897 w 1740904"/>
              <a:gd name="connsiteY14" fmla="*/ 710272 h 1695630"/>
              <a:gd name="connsiteX15" fmla="*/ 1511753 w 1740904"/>
              <a:gd name="connsiteY15" fmla="*/ 381798 h 1695630"/>
              <a:gd name="connsiteX0" fmla="*/ 1511753 w 1740904"/>
              <a:gd name="connsiteY0" fmla="*/ 381798 h 1690628"/>
              <a:gd name="connsiteX1" fmla="*/ 1644918 w 1740904"/>
              <a:gd name="connsiteY1" fmla="*/ 310776 h 1690628"/>
              <a:gd name="connsiteX2" fmla="*/ 1343077 w 1740904"/>
              <a:gd name="connsiteY2" fmla="*/ 58 h 1690628"/>
              <a:gd name="connsiteX3" fmla="*/ 268879 w 1740904"/>
              <a:gd name="connsiteY3" fmla="*/ 337410 h 1690628"/>
              <a:gd name="connsiteX4" fmla="*/ 91326 w 1740904"/>
              <a:gd name="connsiteY4" fmla="*/ 1056501 h 1690628"/>
              <a:gd name="connsiteX5" fmla="*/ 1493998 w 1740904"/>
              <a:gd name="connsiteY5" fmla="*/ 1669060 h 1690628"/>
              <a:gd name="connsiteX6" fmla="*/ 1671551 w 1740904"/>
              <a:gd name="connsiteY6" fmla="*/ 1535895 h 1690628"/>
              <a:gd name="connsiteX7" fmla="*/ 1733695 w 1740904"/>
              <a:gd name="connsiteY7" fmla="*/ 1376097 h 1690628"/>
              <a:gd name="connsiteX8" fmla="*/ 1707062 w 1740904"/>
              <a:gd name="connsiteY8" fmla="*/ 1207421 h 1690628"/>
              <a:gd name="connsiteX9" fmla="*/ 1444283 w 1740904"/>
              <a:gd name="connsiteY9" fmla="*/ 797396 h 1690628"/>
              <a:gd name="connsiteX10" fmla="*/ 1104564 w 1740904"/>
              <a:gd name="connsiteY10" fmla="*/ 848418 h 1690628"/>
              <a:gd name="connsiteX11" fmla="*/ 766030 w 1740904"/>
              <a:gd name="connsiteY11" fmla="*/ 630373 h 1690628"/>
              <a:gd name="connsiteX12" fmla="*/ 1280934 w 1740904"/>
              <a:gd name="connsiteY12" fmla="*/ 550474 h 1690628"/>
              <a:gd name="connsiteX13" fmla="*/ 1573897 w 1740904"/>
              <a:gd name="connsiteY13" fmla="*/ 710272 h 1690628"/>
              <a:gd name="connsiteX14" fmla="*/ 1511753 w 1740904"/>
              <a:gd name="connsiteY14" fmla="*/ 381798 h 1690628"/>
              <a:gd name="connsiteX0" fmla="*/ 1511753 w 1753597"/>
              <a:gd name="connsiteY0" fmla="*/ 381798 h 1675980"/>
              <a:gd name="connsiteX1" fmla="*/ 1644918 w 1753597"/>
              <a:gd name="connsiteY1" fmla="*/ 310776 h 1675980"/>
              <a:gd name="connsiteX2" fmla="*/ 1343077 w 1753597"/>
              <a:gd name="connsiteY2" fmla="*/ 58 h 1675980"/>
              <a:gd name="connsiteX3" fmla="*/ 268879 w 1753597"/>
              <a:gd name="connsiteY3" fmla="*/ 337410 h 1675980"/>
              <a:gd name="connsiteX4" fmla="*/ 91326 w 1753597"/>
              <a:gd name="connsiteY4" fmla="*/ 1056501 h 1675980"/>
              <a:gd name="connsiteX5" fmla="*/ 1493998 w 1753597"/>
              <a:gd name="connsiteY5" fmla="*/ 1669060 h 1675980"/>
              <a:gd name="connsiteX6" fmla="*/ 1733695 w 1753597"/>
              <a:gd name="connsiteY6" fmla="*/ 1376097 h 1675980"/>
              <a:gd name="connsiteX7" fmla="*/ 1707062 w 1753597"/>
              <a:gd name="connsiteY7" fmla="*/ 1207421 h 1675980"/>
              <a:gd name="connsiteX8" fmla="*/ 1444283 w 1753597"/>
              <a:gd name="connsiteY8" fmla="*/ 797396 h 1675980"/>
              <a:gd name="connsiteX9" fmla="*/ 1104564 w 1753597"/>
              <a:gd name="connsiteY9" fmla="*/ 848418 h 1675980"/>
              <a:gd name="connsiteX10" fmla="*/ 766030 w 1753597"/>
              <a:gd name="connsiteY10" fmla="*/ 630373 h 1675980"/>
              <a:gd name="connsiteX11" fmla="*/ 1280934 w 1753597"/>
              <a:gd name="connsiteY11" fmla="*/ 550474 h 1675980"/>
              <a:gd name="connsiteX12" fmla="*/ 1573897 w 1753597"/>
              <a:gd name="connsiteY12" fmla="*/ 710272 h 1675980"/>
              <a:gd name="connsiteX13" fmla="*/ 1511753 w 1753597"/>
              <a:gd name="connsiteY13" fmla="*/ 381798 h 1675980"/>
              <a:gd name="connsiteX0" fmla="*/ 1511753 w 1715589"/>
              <a:gd name="connsiteY0" fmla="*/ 381798 h 1670377"/>
              <a:gd name="connsiteX1" fmla="*/ 1644918 w 1715589"/>
              <a:gd name="connsiteY1" fmla="*/ 310776 h 1670377"/>
              <a:gd name="connsiteX2" fmla="*/ 1343077 w 1715589"/>
              <a:gd name="connsiteY2" fmla="*/ 58 h 1670377"/>
              <a:gd name="connsiteX3" fmla="*/ 268879 w 1715589"/>
              <a:gd name="connsiteY3" fmla="*/ 337410 h 1670377"/>
              <a:gd name="connsiteX4" fmla="*/ 91326 w 1715589"/>
              <a:gd name="connsiteY4" fmla="*/ 1056501 h 1670377"/>
              <a:gd name="connsiteX5" fmla="*/ 1493998 w 1715589"/>
              <a:gd name="connsiteY5" fmla="*/ 1669060 h 1670377"/>
              <a:gd name="connsiteX6" fmla="*/ 1707062 w 1715589"/>
              <a:gd name="connsiteY6" fmla="*/ 1207421 h 1670377"/>
              <a:gd name="connsiteX7" fmla="*/ 1444283 w 1715589"/>
              <a:gd name="connsiteY7" fmla="*/ 797396 h 1670377"/>
              <a:gd name="connsiteX8" fmla="*/ 1104564 w 1715589"/>
              <a:gd name="connsiteY8" fmla="*/ 848418 h 1670377"/>
              <a:gd name="connsiteX9" fmla="*/ 766030 w 1715589"/>
              <a:gd name="connsiteY9" fmla="*/ 630373 h 1670377"/>
              <a:gd name="connsiteX10" fmla="*/ 1280934 w 1715589"/>
              <a:gd name="connsiteY10" fmla="*/ 550474 h 1670377"/>
              <a:gd name="connsiteX11" fmla="*/ 1573897 w 1715589"/>
              <a:gd name="connsiteY11" fmla="*/ 710272 h 1670377"/>
              <a:gd name="connsiteX12" fmla="*/ 1511753 w 1715589"/>
              <a:gd name="connsiteY12" fmla="*/ 381798 h 1670377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763966 w 1707184"/>
              <a:gd name="connsiteY9" fmla="*/ 630373 h 1420722"/>
              <a:gd name="connsiteX10" fmla="*/ 1278870 w 1707184"/>
              <a:gd name="connsiteY10" fmla="*/ 550474 h 1420722"/>
              <a:gd name="connsiteX11" fmla="*/ 1571833 w 1707184"/>
              <a:gd name="connsiteY11" fmla="*/ 710272 h 1420722"/>
              <a:gd name="connsiteX12" fmla="*/ 1509689 w 1707184"/>
              <a:gd name="connsiteY12" fmla="*/ 381798 h 142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07184" h="1420722">
                <a:moveTo>
                  <a:pt x="1509689" y="381798"/>
                </a:moveTo>
                <a:cubicBezTo>
                  <a:pt x="1521526" y="315216"/>
                  <a:pt x="1670967" y="374399"/>
                  <a:pt x="1642854" y="310776"/>
                </a:cubicBezTo>
                <a:cubicBezTo>
                  <a:pt x="1614741" y="247153"/>
                  <a:pt x="1570353" y="-4381"/>
                  <a:pt x="1341013" y="58"/>
                </a:cubicBezTo>
                <a:cubicBezTo>
                  <a:pt x="1111673" y="4497"/>
                  <a:pt x="475440" y="161336"/>
                  <a:pt x="266815" y="337410"/>
                </a:cubicBezTo>
                <a:cubicBezTo>
                  <a:pt x="58190" y="513484"/>
                  <a:pt x="-110268" y="876469"/>
                  <a:pt x="89262" y="1056501"/>
                </a:cubicBezTo>
                <a:cubicBezTo>
                  <a:pt x="288792" y="1236533"/>
                  <a:pt x="1194705" y="1392447"/>
                  <a:pt x="1463994" y="1417600"/>
                </a:cubicBezTo>
                <a:cubicBezTo>
                  <a:pt x="1733283" y="1442753"/>
                  <a:pt x="1708627" y="1310788"/>
                  <a:pt x="1704998" y="1207421"/>
                </a:cubicBezTo>
                <a:cubicBezTo>
                  <a:pt x="1701369" y="1104054"/>
                  <a:pt x="1542635" y="857230"/>
                  <a:pt x="1442219" y="797396"/>
                </a:cubicBezTo>
                <a:cubicBezTo>
                  <a:pt x="1341803" y="737562"/>
                  <a:pt x="1215542" y="876255"/>
                  <a:pt x="1102500" y="848418"/>
                </a:cubicBezTo>
                <a:cubicBezTo>
                  <a:pt x="989458" y="820581"/>
                  <a:pt x="732031" y="899317"/>
                  <a:pt x="763966" y="630373"/>
                </a:cubicBezTo>
                <a:cubicBezTo>
                  <a:pt x="884530" y="743687"/>
                  <a:pt x="1144226" y="537158"/>
                  <a:pt x="1278870" y="550474"/>
                </a:cubicBezTo>
                <a:cubicBezTo>
                  <a:pt x="1413515" y="563791"/>
                  <a:pt x="1533363" y="738385"/>
                  <a:pt x="1571833" y="710272"/>
                </a:cubicBezTo>
                <a:cubicBezTo>
                  <a:pt x="1610303" y="682159"/>
                  <a:pt x="1497852" y="448380"/>
                  <a:pt x="1509689" y="381798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1890428" y="1644958"/>
            <a:ext cx="478062" cy="203057"/>
          </a:xfrm>
          <a:custGeom>
            <a:avLst/>
            <a:gdLst>
              <a:gd name="connsiteX0" fmla="*/ 1518082 w 1660124"/>
              <a:gd name="connsiteY0" fmla="*/ 319716 h 1678000"/>
              <a:gd name="connsiteX1" fmla="*/ 1562470 w 1660124"/>
              <a:gd name="connsiteY1" fmla="*/ 310838 h 1678000"/>
              <a:gd name="connsiteX2" fmla="*/ 1589103 w 1660124"/>
              <a:gd name="connsiteY2" fmla="*/ 257572 h 1678000"/>
              <a:gd name="connsiteX3" fmla="*/ 1562470 w 1660124"/>
              <a:gd name="connsiteY3" fmla="*/ 186551 h 1678000"/>
              <a:gd name="connsiteX4" fmla="*/ 1535837 w 1660124"/>
              <a:gd name="connsiteY4" fmla="*/ 151040 h 1678000"/>
              <a:gd name="connsiteX5" fmla="*/ 1518082 w 1660124"/>
              <a:gd name="connsiteY5" fmla="*/ 124407 h 1678000"/>
              <a:gd name="connsiteX6" fmla="*/ 1464816 w 1660124"/>
              <a:gd name="connsiteY6" fmla="*/ 71141 h 1678000"/>
              <a:gd name="connsiteX7" fmla="*/ 1429305 w 1660124"/>
              <a:gd name="connsiteY7" fmla="*/ 62264 h 1678000"/>
              <a:gd name="connsiteX8" fmla="*/ 1384917 w 1660124"/>
              <a:gd name="connsiteY8" fmla="*/ 35631 h 1678000"/>
              <a:gd name="connsiteX9" fmla="*/ 1260629 w 1660124"/>
              <a:gd name="connsiteY9" fmla="*/ 120 h 1678000"/>
              <a:gd name="connsiteX10" fmla="*/ 852257 w 1660124"/>
              <a:gd name="connsiteY10" fmla="*/ 17875 h 1678000"/>
              <a:gd name="connsiteX11" fmla="*/ 781235 w 1660124"/>
              <a:gd name="connsiteY11" fmla="*/ 44508 h 1678000"/>
              <a:gd name="connsiteX12" fmla="*/ 745724 w 1660124"/>
              <a:gd name="connsiteY12" fmla="*/ 62264 h 1678000"/>
              <a:gd name="connsiteX13" fmla="*/ 692458 w 1660124"/>
              <a:gd name="connsiteY13" fmla="*/ 80019 h 1678000"/>
              <a:gd name="connsiteX14" fmla="*/ 656948 w 1660124"/>
              <a:gd name="connsiteY14" fmla="*/ 97774 h 1678000"/>
              <a:gd name="connsiteX15" fmla="*/ 603682 w 1660124"/>
              <a:gd name="connsiteY15" fmla="*/ 115530 h 1678000"/>
              <a:gd name="connsiteX16" fmla="*/ 541538 w 1660124"/>
              <a:gd name="connsiteY16" fmla="*/ 151040 h 1678000"/>
              <a:gd name="connsiteX17" fmla="*/ 470517 w 1660124"/>
              <a:gd name="connsiteY17" fmla="*/ 186551 h 1678000"/>
              <a:gd name="connsiteX18" fmla="*/ 417251 w 1660124"/>
              <a:gd name="connsiteY18" fmla="*/ 195429 h 1678000"/>
              <a:gd name="connsiteX19" fmla="*/ 399495 w 1660124"/>
              <a:gd name="connsiteY19" fmla="*/ 213184 h 1678000"/>
              <a:gd name="connsiteX20" fmla="*/ 284086 w 1660124"/>
              <a:gd name="connsiteY20" fmla="*/ 266450 h 1678000"/>
              <a:gd name="connsiteX21" fmla="*/ 257453 w 1660124"/>
              <a:gd name="connsiteY21" fmla="*/ 301961 h 1678000"/>
              <a:gd name="connsiteX22" fmla="*/ 186431 w 1660124"/>
              <a:gd name="connsiteY22" fmla="*/ 337472 h 1678000"/>
              <a:gd name="connsiteX23" fmla="*/ 168676 w 1660124"/>
              <a:gd name="connsiteY23" fmla="*/ 390738 h 1678000"/>
              <a:gd name="connsiteX24" fmla="*/ 133165 w 1660124"/>
              <a:gd name="connsiteY24" fmla="*/ 435126 h 1678000"/>
              <a:gd name="connsiteX25" fmla="*/ 88777 w 1660124"/>
              <a:gd name="connsiteY25" fmla="*/ 506147 h 1678000"/>
              <a:gd name="connsiteX26" fmla="*/ 62144 w 1660124"/>
              <a:gd name="connsiteY26" fmla="*/ 568291 h 1678000"/>
              <a:gd name="connsiteX27" fmla="*/ 44389 w 1660124"/>
              <a:gd name="connsiteY27" fmla="*/ 603802 h 1678000"/>
              <a:gd name="connsiteX28" fmla="*/ 17756 w 1660124"/>
              <a:gd name="connsiteY28" fmla="*/ 665945 h 1678000"/>
              <a:gd name="connsiteX29" fmla="*/ 8878 w 1660124"/>
              <a:gd name="connsiteY29" fmla="*/ 745844 h 1678000"/>
              <a:gd name="connsiteX30" fmla="*/ 0 w 1660124"/>
              <a:gd name="connsiteY30" fmla="*/ 790233 h 1678000"/>
              <a:gd name="connsiteX31" fmla="*/ 8878 w 1660124"/>
              <a:gd name="connsiteY31" fmla="*/ 1056563 h 1678000"/>
              <a:gd name="connsiteX32" fmla="*/ 17756 w 1660124"/>
              <a:gd name="connsiteY32" fmla="*/ 1092073 h 1678000"/>
              <a:gd name="connsiteX33" fmla="*/ 35511 w 1660124"/>
              <a:gd name="connsiteY33" fmla="*/ 1118706 h 1678000"/>
              <a:gd name="connsiteX34" fmla="*/ 71022 w 1660124"/>
              <a:gd name="connsiteY34" fmla="*/ 1180850 h 1678000"/>
              <a:gd name="connsiteX35" fmla="*/ 88777 w 1660124"/>
              <a:gd name="connsiteY35" fmla="*/ 1234116 h 1678000"/>
              <a:gd name="connsiteX36" fmla="*/ 97655 w 1660124"/>
              <a:gd name="connsiteY36" fmla="*/ 1269627 h 1678000"/>
              <a:gd name="connsiteX37" fmla="*/ 124288 w 1660124"/>
              <a:gd name="connsiteY37" fmla="*/ 1314015 h 1678000"/>
              <a:gd name="connsiteX38" fmla="*/ 133165 w 1660124"/>
              <a:gd name="connsiteY38" fmla="*/ 1340648 h 1678000"/>
              <a:gd name="connsiteX39" fmla="*/ 168676 w 1660124"/>
              <a:gd name="connsiteY39" fmla="*/ 1367281 h 1678000"/>
              <a:gd name="connsiteX40" fmla="*/ 177554 w 1660124"/>
              <a:gd name="connsiteY40" fmla="*/ 1393914 h 1678000"/>
              <a:gd name="connsiteX41" fmla="*/ 230820 w 1660124"/>
              <a:gd name="connsiteY41" fmla="*/ 1438303 h 1678000"/>
              <a:gd name="connsiteX42" fmla="*/ 239697 w 1660124"/>
              <a:gd name="connsiteY42" fmla="*/ 1464936 h 1678000"/>
              <a:gd name="connsiteX43" fmla="*/ 257453 w 1660124"/>
              <a:gd name="connsiteY43" fmla="*/ 1482691 h 1678000"/>
              <a:gd name="connsiteX44" fmla="*/ 337352 w 1660124"/>
              <a:gd name="connsiteY44" fmla="*/ 1544835 h 1678000"/>
              <a:gd name="connsiteX45" fmla="*/ 372862 w 1660124"/>
              <a:gd name="connsiteY45" fmla="*/ 1571468 h 1678000"/>
              <a:gd name="connsiteX46" fmla="*/ 399495 w 1660124"/>
              <a:gd name="connsiteY46" fmla="*/ 1598101 h 1678000"/>
              <a:gd name="connsiteX47" fmla="*/ 470517 w 1660124"/>
              <a:gd name="connsiteY47" fmla="*/ 1624734 h 1678000"/>
              <a:gd name="connsiteX48" fmla="*/ 514905 w 1660124"/>
              <a:gd name="connsiteY48" fmla="*/ 1651367 h 1678000"/>
              <a:gd name="connsiteX49" fmla="*/ 550416 w 1660124"/>
              <a:gd name="connsiteY49" fmla="*/ 1660244 h 1678000"/>
              <a:gd name="connsiteX50" fmla="*/ 648070 w 1660124"/>
              <a:gd name="connsiteY50" fmla="*/ 1678000 h 1678000"/>
              <a:gd name="connsiteX51" fmla="*/ 1411550 w 1660124"/>
              <a:gd name="connsiteY51" fmla="*/ 1669122 h 1678000"/>
              <a:gd name="connsiteX52" fmla="*/ 1464816 w 1660124"/>
              <a:gd name="connsiteY52" fmla="*/ 1660244 h 1678000"/>
              <a:gd name="connsiteX53" fmla="*/ 1491449 w 1660124"/>
              <a:gd name="connsiteY53" fmla="*/ 1633611 h 1678000"/>
              <a:gd name="connsiteX54" fmla="*/ 1518082 w 1660124"/>
              <a:gd name="connsiteY54" fmla="*/ 1615856 h 1678000"/>
              <a:gd name="connsiteX55" fmla="*/ 1544715 w 1660124"/>
              <a:gd name="connsiteY55" fmla="*/ 1580345 h 1678000"/>
              <a:gd name="connsiteX56" fmla="*/ 1580225 w 1660124"/>
              <a:gd name="connsiteY56" fmla="*/ 1562590 h 1678000"/>
              <a:gd name="connsiteX57" fmla="*/ 1589103 w 1660124"/>
              <a:gd name="connsiteY57" fmla="*/ 1535957 h 1678000"/>
              <a:gd name="connsiteX58" fmla="*/ 1615736 w 1660124"/>
              <a:gd name="connsiteY58" fmla="*/ 1491569 h 1678000"/>
              <a:gd name="connsiteX59" fmla="*/ 1642369 w 1660124"/>
              <a:gd name="connsiteY59" fmla="*/ 1429425 h 1678000"/>
              <a:gd name="connsiteX60" fmla="*/ 1651247 w 1660124"/>
              <a:gd name="connsiteY60" fmla="*/ 1376159 h 1678000"/>
              <a:gd name="connsiteX61" fmla="*/ 1660124 w 1660124"/>
              <a:gd name="connsiteY61" fmla="*/ 1340648 h 1678000"/>
              <a:gd name="connsiteX62" fmla="*/ 1624614 w 1660124"/>
              <a:gd name="connsiteY62" fmla="*/ 1207483 h 1678000"/>
              <a:gd name="connsiteX63" fmla="*/ 1606858 w 1660124"/>
              <a:gd name="connsiteY63" fmla="*/ 1145339 h 1678000"/>
              <a:gd name="connsiteX64" fmla="*/ 1589103 w 1660124"/>
              <a:gd name="connsiteY64" fmla="*/ 1109829 h 1678000"/>
              <a:gd name="connsiteX65" fmla="*/ 1544715 w 1660124"/>
              <a:gd name="connsiteY65" fmla="*/ 1074318 h 1678000"/>
              <a:gd name="connsiteX66" fmla="*/ 1455938 w 1660124"/>
              <a:gd name="connsiteY66" fmla="*/ 1021052 h 1678000"/>
              <a:gd name="connsiteX67" fmla="*/ 1438183 w 1660124"/>
              <a:gd name="connsiteY67" fmla="*/ 994419 h 1678000"/>
              <a:gd name="connsiteX68" fmla="*/ 1358284 w 1660124"/>
              <a:gd name="connsiteY68" fmla="*/ 967786 h 1678000"/>
              <a:gd name="connsiteX69" fmla="*/ 1340528 w 1660124"/>
              <a:gd name="connsiteY69" fmla="*/ 950031 h 1678000"/>
              <a:gd name="connsiteX70" fmla="*/ 1145220 w 1660124"/>
              <a:gd name="connsiteY70" fmla="*/ 923398 h 1678000"/>
              <a:gd name="connsiteX71" fmla="*/ 1083076 w 1660124"/>
              <a:gd name="connsiteY71" fmla="*/ 914520 h 1678000"/>
              <a:gd name="connsiteX72" fmla="*/ 1047565 w 1660124"/>
              <a:gd name="connsiteY72" fmla="*/ 896765 h 1678000"/>
              <a:gd name="connsiteX73" fmla="*/ 985422 w 1660124"/>
              <a:gd name="connsiteY73" fmla="*/ 887887 h 1678000"/>
              <a:gd name="connsiteX74" fmla="*/ 852257 w 1660124"/>
              <a:gd name="connsiteY74" fmla="*/ 870132 h 1678000"/>
              <a:gd name="connsiteX75" fmla="*/ 825623 w 1660124"/>
              <a:gd name="connsiteY75" fmla="*/ 861254 h 1678000"/>
              <a:gd name="connsiteX76" fmla="*/ 719091 w 1660124"/>
              <a:gd name="connsiteY76" fmla="*/ 843499 h 1678000"/>
              <a:gd name="connsiteX77" fmla="*/ 701336 w 1660124"/>
              <a:gd name="connsiteY77" fmla="*/ 825743 h 1678000"/>
              <a:gd name="connsiteX78" fmla="*/ 692458 w 1660124"/>
              <a:gd name="connsiteY78" fmla="*/ 790233 h 1678000"/>
              <a:gd name="connsiteX79" fmla="*/ 683581 w 1660124"/>
              <a:gd name="connsiteY79" fmla="*/ 763600 h 1678000"/>
              <a:gd name="connsiteX80" fmla="*/ 692458 w 1660124"/>
              <a:gd name="connsiteY80" fmla="*/ 621557 h 1678000"/>
              <a:gd name="connsiteX81" fmla="*/ 701336 w 1660124"/>
              <a:gd name="connsiteY81" fmla="*/ 594924 h 1678000"/>
              <a:gd name="connsiteX82" fmla="*/ 727969 w 1660124"/>
              <a:gd name="connsiteY82" fmla="*/ 568291 h 1678000"/>
              <a:gd name="connsiteX83" fmla="*/ 736847 w 1660124"/>
              <a:gd name="connsiteY83" fmla="*/ 541658 h 1678000"/>
              <a:gd name="connsiteX84" fmla="*/ 798990 w 1660124"/>
              <a:gd name="connsiteY84" fmla="*/ 497270 h 1678000"/>
              <a:gd name="connsiteX85" fmla="*/ 825623 w 1660124"/>
              <a:gd name="connsiteY85" fmla="*/ 488392 h 1678000"/>
              <a:gd name="connsiteX86" fmla="*/ 896645 w 1660124"/>
              <a:gd name="connsiteY86" fmla="*/ 461759 h 1678000"/>
              <a:gd name="connsiteX87" fmla="*/ 1074198 w 1660124"/>
              <a:gd name="connsiteY87" fmla="*/ 479514 h 1678000"/>
              <a:gd name="connsiteX88" fmla="*/ 1127464 w 1660124"/>
              <a:gd name="connsiteY88" fmla="*/ 497270 h 1678000"/>
              <a:gd name="connsiteX89" fmla="*/ 1145220 w 1660124"/>
              <a:gd name="connsiteY89" fmla="*/ 515025 h 1678000"/>
              <a:gd name="connsiteX90" fmla="*/ 1198486 w 1660124"/>
              <a:gd name="connsiteY90" fmla="*/ 550536 h 1678000"/>
              <a:gd name="connsiteX91" fmla="*/ 1216241 w 1660124"/>
              <a:gd name="connsiteY91" fmla="*/ 577169 h 1678000"/>
              <a:gd name="connsiteX92" fmla="*/ 1225119 w 1660124"/>
              <a:gd name="connsiteY92" fmla="*/ 603802 h 1678000"/>
              <a:gd name="connsiteX93" fmla="*/ 1260629 w 1660124"/>
              <a:gd name="connsiteY93" fmla="*/ 657068 h 1678000"/>
              <a:gd name="connsiteX94" fmla="*/ 1269507 w 1660124"/>
              <a:gd name="connsiteY94" fmla="*/ 692578 h 1678000"/>
              <a:gd name="connsiteX95" fmla="*/ 1296140 w 1660124"/>
              <a:gd name="connsiteY95" fmla="*/ 701456 h 1678000"/>
              <a:gd name="connsiteX96" fmla="*/ 1402672 w 1660124"/>
              <a:gd name="connsiteY96" fmla="*/ 719211 h 1678000"/>
              <a:gd name="connsiteX97" fmla="*/ 1491449 w 1660124"/>
              <a:gd name="connsiteY97" fmla="*/ 710334 h 1678000"/>
              <a:gd name="connsiteX98" fmla="*/ 1518082 w 1660124"/>
              <a:gd name="connsiteY98" fmla="*/ 621557 h 1678000"/>
              <a:gd name="connsiteX99" fmla="*/ 1509204 w 1660124"/>
              <a:gd name="connsiteY99" fmla="*/ 506147 h 1678000"/>
              <a:gd name="connsiteX100" fmla="*/ 1491449 w 1660124"/>
              <a:gd name="connsiteY100" fmla="*/ 452881 h 1678000"/>
              <a:gd name="connsiteX101" fmla="*/ 1429305 w 1660124"/>
              <a:gd name="connsiteY101" fmla="*/ 381860 h 1678000"/>
              <a:gd name="connsiteX102" fmla="*/ 1420427 w 1660124"/>
              <a:gd name="connsiteY102" fmla="*/ 346349 h 1678000"/>
              <a:gd name="connsiteX103" fmla="*/ 1438183 w 1660124"/>
              <a:gd name="connsiteY103" fmla="*/ 328594 h 1678000"/>
              <a:gd name="connsiteX104" fmla="*/ 1518082 w 1660124"/>
              <a:gd name="connsiteY104" fmla="*/ 319716 h 1678000"/>
              <a:gd name="connsiteX0" fmla="*/ 1510314 w 1652356"/>
              <a:gd name="connsiteY0" fmla="*/ 319716 h 1678000"/>
              <a:gd name="connsiteX1" fmla="*/ 1554702 w 1652356"/>
              <a:gd name="connsiteY1" fmla="*/ 310838 h 1678000"/>
              <a:gd name="connsiteX2" fmla="*/ 1581335 w 1652356"/>
              <a:gd name="connsiteY2" fmla="*/ 257572 h 1678000"/>
              <a:gd name="connsiteX3" fmla="*/ 1554702 w 1652356"/>
              <a:gd name="connsiteY3" fmla="*/ 186551 h 1678000"/>
              <a:gd name="connsiteX4" fmla="*/ 1528069 w 1652356"/>
              <a:gd name="connsiteY4" fmla="*/ 151040 h 1678000"/>
              <a:gd name="connsiteX5" fmla="*/ 1510314 w 1652356"/>
              <a:gd name="connsiteY5" fmla="*/ 124407 h 1678000"/>
              <a:gd name="connsiteX6" fmla="*/ 1457048 w 1652356"/>
              <a:gd name="connsiteY6" fmla="*/ 71141 h 1678000"/>
              <a:gd name="connsiteX7" fmla="*/ 1421537 w 1652356"/>
              <a:gd name="connsiteY7" fmla="*/ 62264 h 1678000"/>
              <a:gd name="connsiteX8" fmla="*/ 1377149 w 1652356"/>
              <a:gd name="connsiteY8" fmla="*/ 35631 h 1678000"/>
              <a:gd name="connsiteX9" fmla="*/ 1252861 w 1652356"/>
              <a:gd name="connsiteY9" fmla="*/ 120 h 1678000"/>
              <a:gd name="connsiteX10" fmla="*/ 844489 w 1652356"/>
              <a:gd name="connsiteY10" fmla="*/ 17875 h 1678000"/>
              <a:gd name="connsiteX11" fmla="*/ 773467 w 1652356"/>
              <a:gd name="connsiteY11" fmla="*/ 44508 h 1678000"/>
              <a:gd name="connsiteX12" fmla="*/ 737956 w 1652356"/>
              <a:gd name="connsiteY12" fmla="*/ 62264 h 1678000"/>
              <a:gd name="connsiteX13" fmla="*/ 684690 w 1652356"/>
              <a:gd name="connsiteY13" fmla="*/ 80019 h 1678000"/>
              <a:gd name="connsiteX14" fmla="*/ 649180 w 1652356"/>
              <a:gd name="connsiteY14" fmla="*/ 97774 h 1678000"/>
              <a:gd name="connsiteX15" fmla="*/ 595914 w 1652356"/>
              <a:gd name="connsiteY15" fmla="*/ 115530 h 1678000"/>
              <a:gd name="connsiteX16" fmla="*/ 533770 w 1652356"/>
              <a:gd name="connsiteY16" fmla="*/ 151040 h 1678000"/>
              <a:gd name="connsiteX17" fmla="*/ 462749 w 1652356"/>
              <a:gd name="connsiteY17" fmla="*/ 186551 h 1678000"/>
              <a:gd name="connsiteX18" fmla="*/ 409483 w 1652356"/>
              <a:gd name="connsiteY18" fmla="*/ 195429 h 1678000"/>
              <a:gd name="connsiteX19" fmla="*/ 391727 w 1652356"/>
              <a:gd name="connsiteY19" fmla="*/ 213184 h 1678000"/>
              <a:gd name="connsiteX20" fmla="*/ 276318 w 1652356"/>
              <a:gd name="connsiteY20" fmla="*/ 266450 h 1678000"/>
              <a:gd name="connsiteX21" fmla="*/ 249685 w 1652356"/>
              <a:gd name="connsiteY21" fmla="*/ 301961 h 1678000"/>
              <a:gd name="connsiteX22" fmla="*/ 178663 w 1652356"/>
              <a:gd name="connsiteY22" fmla="*/ 337472 h 1678000"/>
              <a:gd name="connsiteX23" fmla="*/ 160908 w 1652356"/>
              <a:gd name="connsiteY23" fmla="*/ 390738 h 1678000"/>
              <a:gd name="connsiteX24" fmla="*/ 125397 w 1652356"/>
              <a:gd name="connsiteY24" fmla="*/ 435126 h 1678000"/>
              <a:gd name="connsiteX25" fmla="*/ 81009 w 1652356"/>
              <a:gd name="connsiteY25" fmla="*/ 506147 h 1678000"/>
              <a:gd name="connsiteX26" fmla="*/ 54376 w 1652356"/>
              <a:gd name="connsiteY26" fmla="*/ 568291 h 1678000"/>
              <a:gd name="connsiteX27" fmla="*/ 36621 w 1652356"/>
              <a:gd name="connsiteY27" fmla="*/ 603802 h 1678000"/>
              <a:gd name="connsiteX28" fmla="*/ 9988 w 1652356"/>
              <a:gd name="connsiteY28" fmla="*/ 665945 h 1678000"/>
              <a:gd name="connsiteX29" fmla="*/ 1110 w 1652356"/>
              <a:gd name="connsiteY29" fmla="*/ 745844 h 1678000"/>
              <a:gd name="connsiteX30" fmla="*/ 1110 w 1652356"/>
              <a:gd name="connsiteY30" fmla="*/ 1056563 h 1678000"/>
              <a:gd name="connsiteX31" fmla="*/ 9988 w 1652356"/>
              <a:gd name="connsiteY31" fmla="*/ 1092073 h 1678000"/>
              <a:gd name="connsiteX32" fmla="*/ 27743 w 1652356"/>
              <a:gd name="connsiteY32" fmla="*/ 1118706 h 1678000"/>
              <a:gd name="connsiteX33" fmla="*/ 63254 w 1652356"/>
              <a:gd name="connsiteY33" fmla="*/ 1180850 h 1678000"/>
              <a:gd name="connsiteX34" fmla="*/ 81009 w 1652356"/>
              <a:gd name="connsiteY34" fmla="*/ 1234116 h 1678000"/>
              <a:gd name="connsiteX35" fmla="*/ 89887 w 1652356"/>
              <a:gd name="connsiteY35" fmla="*/ 1269627 h 1678000"/>
              <a:gd name="connsiteX36" fmla="*/ 116520 w 1652356"/>
              <a:gd name="connsiteY36" fmla="*/ 1314015 h 1678000"/>
              <a:gd name="connsiteX37" fmla="*/ 125397 w 1652356"/>
              <a:gd name="connsiteY37" fmla="*/ 1340648 h 1678000"/>
              <a:gd name="connsiteX38" fmla="*/ 160908 w 1652356"/>
              <a:gd name="connsiteY38" fmla="*/ 1367281 h 1678000"/>
              <a:gd name="connsiteX39" fmla="*/ 169786 w 1652356"/>
              <a:gd name="connsiteY39" fmla="*/ 1393914 h 1678000"/>
              <a:gd name="connsiteX40" fmla="*/ 223052 w 1652356"/>
              <a:gd name="connsiteY40" fmla="*/ 1438303 h 1678000"/>
              <a:gd name="connsiteX41" fmla="*/ 231929 w 1652356"/>
              <a:gd name="connsiteY41" fmla="*/ 1464936 h 1678000"/>
              <a:gd name="connsiteX42" fmla="*/ 249685 w 1652356"/>
              <a:gd name="connsiteY42" fmla="*/ 1482691 h 1678000"/>
              <a:gd name="connsiteX43" fmla="*/ 329584 w 1652356"/>
              <a:gd name="connsiteY43" fmla="*/ 1544835 h 1678000"/>
              <a:gd name="connsiteX44" fmla="*/ 365094 w 1652356"/>
              <a:gd name="connsiteY44" fmla="*/ 1571468 h 1678000"/>
              <a:gd name="connsiteX45" fmla="*/ 391727 w 1652356"/>
              <a:gd name="connsiteY45" fmla="*/ 1598101 h 1678000"/>
              <a:gd name="connsiteX46" fmla="*/ 462749 w 1652356"/>
              <a:gd name="connsiteY46" fmla="*/ 1624734 h 1678000"/>
              <a:gd name="connsiteX47" fmla="*/ 507137 w 1652356"/>
              <a:gd name="connsiteY47" fmla="*/ 1651367 h 1678000"/>
              <a:gd name="connsiteX48" fmla="*/ 542648 w 1652356"/>
              <a:gd name="connsiteY48" fmla="*/ 1660244 h 1678000"/>
              <a:gd name="connsiteX49" fmla="*/ 640302 w 1652356"/>
              <a:gd name="connsiteY49" fmla="*/ 1678000 h 1678000"/>
              <a:gd name="connsiteX50" fmla="*/ 1403782 w 1652356"/>
              <a:gd name="connsiteY50" fmla="*/ 1669122 h 1678000"/>
              <a:gd name="connsiteX51" fmla="*/ 1457048 w 1652356"/>
              <a:gd name="connsiteY51" fmla="*/ 1660244 h 1678000"/>
              <a:gd name="connsiteX52" fmla="*/ 1483681 w 1652356"/>
              <a:gd name="connsiteY52" fmla="*/ 1633611 h 1678000"/>
              <a:gd name="connsiteX53" fmla="*/ 1510314 w 1652356"/>
              <a:gd name="connsiteY53" fmla="*/ 1615856 h 1678000"/>
              <a:gd name="connsiteX54" fmla="*/ 1536947 w 1652356"/>
              <a:gd name="connsiteY54" fmla="*/ 1580345 h 1678000"/>
              <a:gd name="connsiteX55" fmla="*/ 1572457 w 1652356"/>
              <a:gd name="connsiteY55" fmla="*/ 1562590 h 1678000"/>
              <a:gd name="connsiteX56" fmla="*/ 1581335 w 1652356"/>
              <a:gd name="connsiteY56" fmla="*/ 1535957 h 1678000"/>
              <a:gd name="connsiteX57" fmla="*/ 1607968 w 1652356"/>
              <a:gd name="connsiteY57" fmla="*/ 1491569 h 1678000"/>
              <a:gd name="connsiteX58" fmla="*/ 1634601 w 1652356"/>
              <a:gd name="connsiteY58" fmla="*/ 1429425 h 1678000"/>
              <a:gd name="connsiteX59" fmla="*/ 1643479 w 1652356"/>
              <a:gd name="connsiteY59" fmla="*/ 1376159 h 1678000"/>
              <a:gd name="connsiteX60" fmla="*/ 1652356 w 1652356"/>
              <a:gd name="connsiteY60" fmla="*/ 1340648 h 1678000"/>
              <a:gd name="connsiteX61" fmla="*/ 1616846 w 1652356"/>
              <a:gd name="connsiteY61" fmla="*/ 1207483 h 1678000"/>
              <a:gd name="connsiteX62" fmla="*/ 1599090 w 1652356"/>
              <a:gd name="connsiteY62" fmla="*/ 1145339 h 1678000"/>
              <a:gd name="connsiteX63" fmla="*/ 1581335 w 1652356"/>
              <a:gd name="connsiteY63" fmla="*/ 1109829 h 1678000"/>
              <a:gd name="connsiteX64" fmla="*/ 1536947 w 1652356"/>
              <a:gd name="connsiteY64" fmla="*/ 1074318 h 1678000"/>
              <a:gd name="connsiteX65" fmla="*/ 1448170 w 1652356"/>
              <a:gd name="connsiteY65" fmla="*/ 1021052 h 1678000"/>
              <a:gd name="connsiteX66" fmla="*/ 1430415 w 1652356"/>
              <a:gd name="connsiteY66" fmla="*/ 994419 h 1678000"/>
              <a:gd name="connsiteX67" fmla="*/ 1350516 w 1652356"/>
              <a:gd name="connsiteY67" fmla="*/ 967786 h 1678000"/>
              <a:gd name="connsiteX68" fmla="*/ 1332760 w 1652356"/>
              <a:gd name="connsiteY68" fmla="*/ 950031 h 1678000"/>
              <a:gd name="connsiteX69" fmla="*/ 1137452 w 1652356"/>
              <a:gd name="connsiteY69" fmla="*/ 923398 h 1678000"/>
              <a:gd name="connsiteX70" fmla="*/ 1075308 w 1652356"/>
              <a:gd name="connsiteY70" fmla="*/ 914520 h 1678000"/>
              <a:gd name="connsiteX71" fmla="*/ 1039797 w 1652356"/>
              <a:gd name="connsiteY71" fmla="*/ 896765 h 1678000"/>
              <a:gd name="connsiteX72" fmla="*/ 977654 w 1652356"/>
              <a:gd name="connsiteY72" fmla="*/ 887887 h 1678000"/>
              <a:gd name="connsiteX73" fmla="*/ 844489 w 1652356"/>
              <a:gd name="connsiteY73" fmla="*/ 870132 h 1678000"/>
              <a:gd name="connsiteX74" fmla="*/ 817855 w 1652356"/>
              <a:gd name="connsiteY74" fmla="*/ 861254 h 1678000"/>
              <a:gd name="connsiteX75" fmla="*/ 711323 w 1652356"/>
              <a:gd name="connsiteY75" fmla="*/ 843499 h 1678000"/>
              <a:gd name="connsiteX76" fmla="*/ 693568 w 1652356"/>
              <a:gd name="connsiteY76" fmla="*/ 825743 h 1678000"/>
              <a:gd name="connsiteX77" fmla="*/ 684690 w 1652356"/>
              <a:gd name="connsiteY77" fmla="*/ 790233 h 1678000"/>
              <a:gd name="connsiteX78" fmla="*/ 675813 w 1652356"/>
              <a:gd name="connsiteY78" fmla="*/ 763600 h 1678000"/>
              <a:gd name="connsiteX79" fmla="*/ 684690 w 1652356"/>
              <a:gd name="connsiteY79" fmla="*/ 621557 h 1678000"/>
              <a:gd name="connsiteX80" fmla="*/ 693568 w 1652356"/>
              <a:gd name="connsiteY80" fmla="*/ 594924 h 1678000"/>
              <a:gd name="connsiteX81" fmla="*/ 720201 w 1652356"/>
              <a:gd name="connsiteY81" fmla="*/ 568291 h 1678000"/>
              <a:gd name="connsiteX82" fmla="*/ 729079 w 1652356"/>
              <a:gd name="connsiteY82" fmla="*/ 541658 h 1678000"/>
              <a:gd name="connsiteX83" fmla="*/ 791222 w 1652356"/>
              <a:gd name="connsiteY83" fmla="*/ 497270 h 1678000"/>
              <a:gd name="connsiteX84" fmla="*/ 817855 w 1652356"/>
              <a:gd name="connsiteY84" fmla="*/ 488392 h 1678000"/>
              <a:gd name="connsiteX85" fmla="*/ 888877 w 1652356"/>
              <a:gd name="connsiteY85" fmla="*/ 461759 h 1678000"/>
              <a:gd name="connsiteX86" fmla="*/ 1066430 w 1652356"/>
              <a:gd name="connsiteY86" fmla="*/ 479514 h 1678000"/>
              <a:gd name="connsiteX87" fmla="*/ 1119696 w 1652356"/>
              <a:gd name="connsiteY87" fmla="*/ 497270 h 1678000"/>
              <a:gd name="connsiteX88" fmla="*/ 1137452 w 1652356"/>
              <a:gd name="connsiteY88" fmla="*/ 515025 h 1678000"/>
              <a:gd name="connsiteX89" fmla="*/ 1190718 w 1652356"/>
              <a:gd name="connsiteY89" fmla="*/ 550536 h 1678000"/>
              <a:gd name="connsiteX90" fmla="*/ 1208473 w 1652356"/>
              <a:gd name="connsiteY90" fmla="*/ 577169 h 1678000"/>
              <a:gd name="connsiteX91" fmla="*/ 1217351 w 1652356"/>
              <a:gd name="connsiteY91" fmla="*/ 603802 h 1678000"/>
              <a:gd name="connsiteX92" fmla="*/ 1252861 w 1652356"/>
              <a:gd name="connsiteY92" fmla="*/ 657068 h 1678000"/>
              <a:gd name="connsiteX93" fmla="*/ 1261739 w 1652356"/>
              <a:gd name="connsiteY93" fmla="*/ 692578 h 1678000"/>
              <a:gd name="connsiteX94" fmla="*/ 1288372 w 1652356"/>
              <a:gd name="connsiteY94" fmla="*/ 701456 h 1678000"/>
              <a:gd name="connsiteX95" fmla="*/ 1394904 w 1652356"/>
              <a:gd name="connsiteY95" fmla="*/ 719211 h 1678000"/>
              <a:gd name="connsiteX96" fmla="*/ 1483681 w 1652356"/>
              <a:gd name="connsiteY96" fmla="*/ 710334 h 1678000"/>
              <a:gd name="connsiteX97" fmla="*/ 1510314 w 1652356"/>
              <a:gd name="connsiteY97" fmla="*/ 621557 h 1678000"/>
              <a:gd name="connsiteX98" fmla="*/ 1501436 w 1652356"/>
              <a:gd name="connsiteY98" fmla="*/ 506147 h 1678000"/>
              <a:gd name="connsiteX99" fmla="*/ 1483681 w 1652356"/>
              <a:gd name="connsiteY99" fmla="*/ 452881 h 1678000"/>
              <a:gd name="connsiteX100" fmla="*/ 1421537 w 1652356"/>
              <a:gd name="connsiteY100" fmla="*/ 381860 h 1678000"/>
              <a:gd name="connsiteX101" fmla="*/ 1412659 w 1652356"/>
              <a:gd name="connsiteY101" fmla="*/ 346349 h 1678000"/>
              <a:gd name="connsiteX102" fmla="*/ 1430415 w 1652356"/>
              <a:gd name="connsiteY102" fmla="*/ 328594 h 1678000"/>
              <a:gd name="connsiteX103" fmla="*/ 1510314 w 1652356"/>
              <a:gd name="connsiteY103" fmla="*/ 319716 h 1678000"/>
              <a:gd name="connsiteX0" fmla="*/ 1512195 w 1654237"/>
              <a:gd name="connsiteY0" fmla="*/ 319716 h 1678000"/>
              <a:gd name="connsiteX1" fmla="*/ 1556583 w 1654237"/>
              <a:gd name="connsiteY1" fmla="*/ 310838 h 1678000"/>
              <a:gd name="connsiteX2" fmla="*/ 1583216 w 1654237"/>
              <a:gd name="connsiteY2" fmla="*/ 257572 h 1678000"/>
              <a:gd name="connsiteX3" fmla="*/ 1556583 w 1654237"/>
              <a:gd name="connsiteY3" fmla="*/ 186551 h 1678000"/>
              <a:gd name="connsiteX4" fmla="*/ 1529950 w 1654237"/>
              <a:gd name="connsiteY4" fmla="*/ 151040 h 1678000"/>
              <a:gd name="connsiteX5" fmla="*/ 1512195 w 1654237"/>
              <a:gd name="connsiteY5" fmla="*/ 124407 h 1678000"/>
              <a:gd name="connsiteX6" fmla="*/ 1458929 w 1654237"/>
              <a:gd name="connsiteY6" fmla="*/ 71141 h 1678000"/>
              <a:gd name="connsiteX7" fmla="*/ 1423418 w 1654237"/>
              <a:gd name="connsiteY7" fmla="*/ 62264 h 1678000"/>
              <a:gd name="connsiteX8" fmla="*/ 1379030 w 1654237"/>
              <a:gd name="connsiteY8" fmla="*/ 35631 h 1678000"/>
              <a:gd name="connsiteX9" fmla="*/ 1254742 w 1654237"/>
              <a:gd name="connsiteY9" fmla="*/ 120 h 1678000"/>
              <a:gd name="connsiteX10" fmla="*/ 846370 w 1654237"/>
              <a:gd name="connsiteY10" fmla="*/ 17875 h 1678000"/>
              <a:gd name="connsiteX11" fmla="*/ 775348 w 1654237"/>
              <a:gd name="connsiteY11" fmla="*/ 44508 h 1678000"/>
              <a:gd name="connsiteX12" fmla="*/ 739837 w 1654237"/>
              <a:gd name="connsiteY12" fmla="*/ 62264 h 1678000"/>
              <a:gd name="connsiteX13" fmla="*/ 686571 w 1654237"/>
              <a:gd name="connsiteY13" fmla="*/ 80019 h 1678000"/>
              <a:gd name="connsiteX14" fmla="*/ 651061 w 1654237"/>
              <a:gd name="connsiteY14" fmla="*/ 97774 h 1678000"/>
              <a:gd name="connsiteX15" fmla="*/ 597795 w 1654237"/>
              <a:gd name="connsiteY15" fmla="*/ 115530 h 1678000"/>
              <a:gd name="connsiteX16" fmla="*/ 535651 w 1654237"/>
              <a:gd name="connsiteY16" fmla="*/ 151040 h 1678000"/>
              <a:gd name="connsiteX17" fmla="*/ 464630 w 1654237"/>
              <a:gd name="connsiteY17" fmla="*/ 186551 h 1678000"/>
              <a:gd name="connsiteX18" fmla="*/ 411364 w 1654237"/>
              <a:gd name="connsiteY18" fmla="*/ 195429 h 1678000"/>
              <a:gd name="connsiteX19" fmla="*/ 393608 w 1654237"/>
              <a:gd name="connsiteY19" fmla="*/ 213184 h 1678000"/>
              <a:gd name="connsiteX20" fmla="*/ 278199 w 1654237"/>
              <a:gd name="connsiteY20" fmla="*/ 266450 h 1678000"/>
              <a:gd name="connsiteX21" fmla="*/ 251566 w 1654237"/>
              <a:gd name="connsiteY21" fmla="*/ 301961 h 1678000"/>
              <a:gd name="connsiteX22" fmla="*/ 180544 w 1654237"/>
              <a:gd name="connsiteY22" fmla="*/ 337472 h 1678000"/>
              <a:gd name="connsiteX23" fmla="*/ 162789 w 1654237"/>
              <a:gd name="connsiteY23" fmla="*/ 390738 h 1678000"/>
              <a:gd name="connsiteX24" fmla="*/ 127278 w 1654237"/>
              <a:gd name="connsiteY24" fmla="*/ 435126 h 1678000"/>
              <a:gd name="connsiteX25" fmla="*/ 82890 w 1654237"/>
              <a:gd name="connsiteY25" fmla="*/ 506147 h 1678000"/>
              <a:gd name="connsiteX26" fmla="*/ 56257 w 1654237"/>
              <a:gd name="connsiteY26" fmla="*/ 568291 h 1678000"/>
              <a:gd name="connsiteX27" fmla="*/ 38502 w 1654237"/>
              <a:gd name="connsiteY27" fmla="*/ 603802 h 1678000"/>
              <a:gd name="connsiteX28" fmla="*/ 2991 w 1654237"/>
              <a:gd name="connsiteY28" fmla="*/ 745844 h 1678000"/>
              <a:gd name="connsiteX29" fmla="*/ 2991 w 1654237"/>
              <a:gd name="connsiteY29" fmla="*/ 1056563 h 1678000"/>
              <a:gd name="connsiteX30" fmla="*/ 11869 w 1654237"/>
              <a:gd name="connsiteY30" fmla="*/ 1092073 h 1678000"/>
              <a:gd name="connsiteX31" fmla="*/ 29624 w 1654237"/>
              <a:gd name="connsiteY31" fmla="*/ 1118706 h 1678000"/>
              <a:gd name="connsiteX32" fmla="*/ 65135 w 1654237"/>
              <a:gd name="connsiteY32" fmla="*/ 1180850 h 1678000"/>
              <a:gd name="connsiteX33" fmla="*/ 82890 w 1654237"/>
              <a:gd name="connsiteY33" fmla="*/ 1234116 h 1678000"/>
              <a:gd name="connsiteX34" fmla="*/ 91768 w 1654237"/>
              <a:gd name="connsiteY34" fmla="*/ 1269627 h 1678000"/>
              <a:gd name="connsiteX35" fmla="*/ 118401 w 1654237"/>
              <a:gd name="connsiteY35" fmla="*/ 1314015 h 1678000"/>
              <a:gd name="connsiteX36" fmla="*/ 127278 w 1654237"/>
              <a:gd name="connsiteY36" fmla="*/ 1340648 h 1678000"/>
              <a:gd name="connsiteX37" fmla="*/ 162789 w 1654237"/>
              <a:gd name="connsiteY37" fmla="*/ 1367281 h 1678000"/>
              <a:gd name="connsiteX38" fmla="*/ 171667 w 1654237"/>
              <a:gd name="connsiteY38" fmla="*/ 1393914 h 1678000"/>
              <a:gd name="connsiteX39" fmla="*/ 224933 w 1654237"/>
              <a:gd name="connsiteY39" fmla="*/ 1438303 h 1678000"/>
              <a:gd name="connsiteX40" fmla="*/ 233810 w 1654237"/>
              <a:gd name="connsiteY40" fmla="*/ 1464936 h 1678000"/>
              <a:gd name="connsiteX41" fmla="*/ 251566 w 1654237"/>
              <a:gd name="connsiteY41" fmla="*/ 1482691 h 1678000"/>
              <a:gd name="connsiteX42" fmla="*/ 331465 w 1654237"/>
              <a:gd name="connsiteY42" fmla="*/ 1544835 h 1678000"/>
              <a:gd name="connsiteX43" fmla="*/ 366975 w 1654237"/>
              <a:gd name="connsiteY43" fmla="*/ 1571468 h 1678000"/>
              <a:gd name="connsiteX44" fmla="*/ 393608 w 1654237"/>
              <a:gd name="connsiteY44" fmla="*/ 1598101 h 1678000"/>
              <a:gd name="connsiteX45" fmla="*/ 464630 w 1654237"/>
              <a:gd name="connsiteY45" fmla="*/ 1624734 h 1678000"/>
              <a:gd name="connsiteX46" fmla="*/ 509018 w 1654237"/>
              <a:gd name="connsiteY46" fmla="*/ 1651367 h 1678000"/>
              <a:gd name="connsiteX47" fmla="*/ 544529 w 1654237"/>
              <a:gd name="connsiteY47" fmla="*/ 1660244 h 1678000"/>
              <a:gd name="connsiteX48" fmla="*/ 642183 w 1654237"/>
              <a:gd name="connsiteY48" fmla="*/ 1678000 h 1678000"/>
              <a:gd name="connsiteX49" fmla="*/ 1405663 w 1654237"/>
              <a:gd name="connsiteY49" fmla="*/ 1669122 h 1678000"/>
              <a:gd name="connsiteX50" fmla="*/ 1458929 w 1654237"/>
              <a:gd name="connsiteY50" fmla="*/ 1660244 h 1678000"/>
              <a:gd name="connsiteX51" fmla="*/ 1485562 w 1654237"/>
              <a:gd name="connsiteY51" fmla="*/ 1633611 h 1678000"/>
              <a:gd name="connsiteX52" fmla="*/ 1512195 w 1654237"/>
              <a:gd name="connsiteY52" fmla="*/ 1615856 h 1678000"/>
              <a:gd name="connsiteX53" fmla="*/ 1538828 w 1654237"/>
              <a:gd name="connsiteY53" fmla="*/ 1580345 h 1678000"/>
              <a:gd name="connsiteX54" fmla="*/ 1574338 w 1654237"/>
              <a:gd name="connsiteY54" fmla="*/ 1562590 h 1678000"/>
              <a:gd name="connsiteX55" fmla="*/ 1583216 w 1654237"/>
              <a:gd name="connsiteY55" fmla="*/ 1535957 h 1678000"/>
              <a:gd name="connsiteX56" fmla="*/ 1609849 w 1654237"/>
              <a:gd name="connsiteY56" fmla="*/ 1491569 h 1678000"/>
              <a:gd name="connsiteX57" fmla="*/ 1636482 w 1654237"/>
              <a:gd name="connsiteY57" fmla="*/ 1429425 h 1678000"/>
              <a:gd name="connsiteX58" fmla="*/ 1645360 w 1654237"/>
              <a:gd name="connsiteY58" fmla="*/ 1376159 h 1678000"/>
              <a:gd name="connsiteX59" fmla="*/ 1654237 w 1654237"/>
              <a:gd name="connsiteY59" fmla="*/ 1340648 h 1678000"/>
              <a:gd name="connsiteX60" fmla="*/ 1618727 w 1654237"/>
              <a:gd name="connsiteY60" fmla="*/ 1207483 h 1678000"/>
              <a:gd name="connsiteX61" fmla="*/ 1600971 w 1654237"/>
              <a:gd name="connsiteY61" fmla="*/ 1145339 h 1678000"/>
              <a:gd name="connsiteX62" fmla="*/ 1583216 w 1654237"/>
              <a:gd name="connsiteY62" fmla="*/ 1109829 h 1678000"/>
              <a:gd name="connsiteX63" fmla="*/ 1538828 w 1654237"/>
              <a:gd name="connsiteY63" fmla="*/ 1074318 h 1678000"/>
              <a:gd name="connsiteX64" fmla="*/ 1450051 w 1654237"/>
              <a:gd name="connsiteY64" fmla="*/ 1021052 h 1678000"/>
              <a:gd name="connsiteX65" fmla="*/ 1432296 w 1654237"/>
              <a:gd name="connsiteY65" fmla="*/ 994419 h 1678000"/>
              <a:gd name="connsiteX66" fmla="*/ 1352397 w 1654237"/>
              <a:gd name="connsiteY66" fmla="*/ 967786 h 1678000"/>
              <a:gd name="connsiteX67" fmla="*/ 1334641 w 1654237"/>
              <a:gd name="connsiteY67" fmla="*/ 950031 h 1678000"/>
              <a:gd name="connsiteX68" fmla="*/ 1139333 w 1654237"/>
              <a:gd name="connsiteY68" fmla="*/ 923398 h 1678000"/>
              <a:gd name="connsiteX69" fmla="*/ 1077189 w 1654237"/>
              <a:gd name="connsiteY69" fmla="*/ 914520 h 1678000"/>
              <a:gd name="connsiteX70" fmla="*/ 1041678 w 1654237"/>
              <a:gd name="connsiteY70" fmla="*/ 896765 h 1678000"/>
              <a:gd name="connsiteX71" fmla="*/ 979535 w 1654237"/>
              <a:gd name="connsiteY71" fmla="*/ 887887 h 1678000"/>
              <a:gd name="connsiteX72" fmla="*/ 846370 w 1654237"/>
              <a:gd name="connsiteY72" fmla="*/ 870132 h 1678000"/>
              <a:gd name="connsiteX73" fmla="*/ 819736 w 1654237"/>
              <a:gd name="connsiteY73" fmla="*/ 861254 h 1678000"/>
              <a:gd name="connsiteX74" fmla="*/ 713204 w 1654237"/>
              <a:gd name="connsiteY74" fmla="*/ 843499 h 1678000"/>
              <a:gd name="connsiteX75" fmla="*/ 695449 w 1654237"/>
              <a:gd name="connsiteY75" fmla="*/ 825743 h 1678000"/>
              <a:gd name="connsiteX76" fmla="*/ 686571 w 1654237"/>
              <a:gd name="connsiteY76" fmla="*/ 790233 h 1678000"/>
              <a:gd name="connsiteX77" fmla="*/ 677694 w 1654237"/>
              <a:gd name="connsiteY77" fmla="*/ 763600 h 1678000"/>
              <a:gd name="connsiteX78" fmla="*/ 686571 w 1654237"/>
              <a:gd name="connsiteY78" fmla="*/ 621557 h 1678000"/>
              <a:gd name="connsiteX79" fmla="*/ 695449 w 1654237"/>
              <a:gd name="connsiteY79" fmla="*/ 594924 h 1678000"/>
              <a:gd name="connsiteX80" fmla="*/ 722082 w 1654237"/>
              <a:gd name="connsiteY80" fmla="*/ 568291 h 1678000"/>
              <a:gd name="connsiteX81" fmla="*/ 730960 w 1654237"/>
              <a:gd name="connsiteY81" fmla="*/ 541658 h 1678000"/>
              <a:gd name="connsiteX82" fmla="*/ 793103 w 1654237"/>
              <a:gd name="connsiteY82" fmla="*/ 497270 h 1678000"/>
              <a:gd name="connsiteX83" fmla="*/ 819736 w 1654237"/>
              <a:gd name="connsiteY83" fmla="*/ 488392 h 1678000"/>
              <a:gd name="connsiteX84" fmla="*/ 890758 w 1654237"/>
              <a:gd name="connsiteY84" fmla="*/ 461759 h 1678000"/>
              <a:gd name="connsiteX85" fmla="*/ 1068311 w 1654237"/>
              <a:gd name="connsiteY85" fmla="*/ 479514 h 1678000"/>
              <a:gd name="connsiteX86" fmla="*/ 1121577 w 1654237"/>
              <a:gd name="connsiteY86" fmla="*/ 497270 h 1678000"/>
              <a:gd name="connsiteX87" fmla="*/ 1139333 w 1654237"/>
              <a:gd name="connsiteY87" fmla="*/ 515025 h 1678000"/>
              <a:gd name="connsiteX88" fmla="*/ 1192599 w 1654237"/>
              <a:gd name="connsiteY88" fmla="*/ 550536 h 1678000"/>
              <a:gd name="connsiteX89" fmla="*/ 1210354 w 1654237"/>
              <a:gd name="connsiteY89" fmla="*/ 577169 h 1678000"/>
              <a:gd name="connsiteX90" fmla="*/ 1219232 w 1654237"/>
              <a:gd name="connsiteY90" fmla="*/ 603802 h 1678000"/>
              <a:gd name="connsiteX91" fmla="*/ 1254742 w 1654237"/>
              <a:gd name="connsiteY91" fmla="*/ 657068 h 1678000"/>
              <a:gd name="connsiteX92" fmla="*/ 1263620 w 1654237"/>
              <a:gd name="connsiteY92" fmla="*/ 692578 h 1678000"/>
              <a:gd name="connsiteX93" fmla="*/ 1290253 w 1654237"/>
              <a:gd name="connsiteY93" fmla="*/ 701456 h 1678000"/>
              <a:gd name="connsiteX94" fmla="*/ 1396785 w 1654237"/>
              <a:gd name="connsiteY94" fmla="*/ 719211 h 1678000"/>
              <a:gd name="connsiteX95" fmla="*/ 1485562 w 1654237"/>
              <a:gd name="connsiteY95" fmla="*/ 710334 h 1678000"/>
              <a:gd name="connsiteX96" fmla="*/ 1512195 w 1654237"/>
              <a:gd name="connsiteY96" fmla="*/ 621557 h 1678000"/>
              <a:gd name="connsiteX97" fmla="*/ 1503317 w 1654237"/>
              <a:gd name="connsiteY97" fmla="*/ 506147 h 1678000"/>
              <a:gd name="connsiteX98" fmla="*/ 1485562 w 1654237"/>
              <a:gd name="connsiteY98" fmla="*/ 452881 h 1678000"/>
              <a:gd name="connsiteX99" fmla="*/ 1423418 w 1654237"/>
              <a:gd name="connsiteY99" fmla="*/ 381860 h 1678000"/>
              <a:gd name="connsiteX100" fmla="*/ 1414540 w 1654237"/>
              <a:gd name="connsiteY100" fmla="*/ 346349 h 1678000"/>
              <a:gd name="connsiteX101" fmla="*/ 1432296 w 1654237"/>
              <a:gd name="connsiteY101" fmla="*/ 328594 h 1678000"/>
              <a:gd name="connsiteX102" fmla="*/ 1512195 w 1654237"/>
              <a:gd name="connsiteY10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84194 w 1655541"/>
              <a:gd name="connsiteY25" fmla="*/ 506147 h 1678000"/>
              <a:gd name="connsiteX26" fmla="*/ 57561 w 1655541"/>
              <a:gd name="connsiteY26" fmla="*/ 568291 h 1678000"/>
              <a:gd name="connsiteX27" fmla="*/ 4295 w 1655541"/>
              <a:gd name="connsiteY27" fmla="*/ 745844 h 1678000"/>
              <a:gd name="connsiteX28" fmla="*/ 4295 w 1655541"/>
              <a:gd name="connsiteY28" fmla="*/ 1056563 h 1678000"/>
              <a:gd name="connsiteX29" fmla="*/ 13173 w 1655541"/>
              <a:gd name="connsiteY29" fmla="*/ 1092073 h 1678000"/>
              <a:gd name="connsiteX30" fmla="*/ 30928 w 1655541"/>
              <a:gd name="connsiteY30" fmla="*/ 1118706 h 1678000"/>
              <a:gd name="connsiteX31" fmla="*/ 66439 w 1655541"/>
              <a:gd name="connsiteY31" fmla="*/ 1180850 h 1678000"/>
              <a:gd name="connsiteX32" fmla="*/ 84194 w 1655541"/>
              <a:gd name="connsiteY32" fmla="*/ 1234116 h 1678000"/>
              <a:gd name="connsiteX33" fmla="*/ 93072 w 1655541"/>
              <a:gd name="connsiteY33" fmla="*/ 1269627 h 1678000"/>
              <a:gd name="connsiteX34" fmla="*/ 119705 w 1655541"/>
              <a:gd name="connsiteY34" fmla="*/ 1314015 h 1678000"/>
              <a:gd name="connsiteX35" fmla="*/ 128582 w 1655541"/>
              <a:gd name="connsiteY35" fmla="*/ 1340648 h 1678000"/>
              <a:gd name="connsiteX36" fmla="*/ 164093 w 1655541"/>
              <a:gd name="connsiteY36" fmla="*/ 1367281 h 1678000"/>
              <a:gd name="connsiteX37" fmla="*/ 172971 w 1655541"/>
              <a:gd name="connsiteY37" fmla="*/ 1393914 h 1678000"/>
              <a:gd name="connsiteX38" fmla="*/ 226237 w 1655541"/>
              <a:gd name="connsiteY38" fmla="*/ 1438303 h 1678000"/>
              <a:gd name="connsiteX39" fmla="*/ 235114 w 1655541"/>
              <a:gd name="connsiteY39" fmla="*/ 1464936 h 1678000"/>
              <a:gd name="connsiteX40" fmla="*/ 252870 w 1655541"/>
              <a:gd name="connsiteY40" fmla="*/ 1482691 h 1678000"/>
              <a:gd name="connsiteX41" fmla="*/ 332769 w 1655541"/>
              <a:gd name="connsiteY41" fmla="*/ 1544835 h 1678000"/>
              <a:gd name="connsiteX42" fmla="*/ 368279 w 1655541"/>
              <a:gd name="connsiteY42" fmla="*/ 1571468 h 1678000"/>
              <a:gd name="connsiteX43" fmla="*/ 394912 w 1655541"/>
              <a:gd name="connsiteY43" fmla="*/ 1598101 h 1678000"/>
              <a:gd name="connsiteX44" fmla="*/ 465934 w 1655541"/>
              <a:gd name="connsiteY44" fmla="*/ 1624734 h 1678000"/>
              <a:gd name="connsiteX45" fmla="*/ 510322 w 1655541"/>
              <a:gd name="connsiteY45" fmla="*/ 1651367 h 1678000"/>
              <a:gd name="connsiteX46" fmla="*/ 545833 w 1655541"/>
              <a:gd name="connsiteY46" fmla="*/ 1660244 h 1678000"/>
              <a:gd name="connsiteX47" fmla="*/ 643487 w 1655541"/>
              <a:gd name="connsiteY47" fmla="*/ 1678000 h 1678000"/>
              <a:gd name="connsiteX48" fmla="*/ 1406967 w 1655541"/>
              <a:gd name="connsiteY48" fmla="*/ 1669122 h 1678000"/>
              <a:gd name="connsiteX49" fmla="*/ 1460233 w 1655541"/>
              <a:gd name="connsiteY49" fmla="*/ 1660244 h 1678000"/>
              <a:gd name="connsiteX50" fmla="*/ 1486866 w 1655541"/>
              <a:gd name="connsiteY50" fmla="*/ 1633611 h 1678000"/>
              <a:gd name="connsiteX51" fmla="*/ 1513499 w 1655541"/>
              <a:gd name="connsiteY51" fmla="*/ 1615856 h 1678000"/>
              <a:gd name="connsiteX52" fmla="*/ 1540132 w 1655541"/>
              <a:gd name="connsiteY52" fmla="*/ 1580345 h 1678000"/>
              <a:gd name="connsiteX53" fmla="*/ 1575642 w 1655541"/>
              <a:gd name="connsiteY53" fmla="*/ 1562590 h 1678000"/>
              <a:gd name="connsiteX54" fmla="*/ 1584520 w 1655541"/>
              <a:gd name="connsiteY54" fmla="*/ 1535957 h 1678000"/>
              <a:gd name="connsiteX55" fmla="*/ 1611153 w 1655541"/>
              <a:gd name="connsiteY55" fmla="*/ 1491569 h 1678000"/>
              <a:gd name="connsiteX56" fmla="*/ 1637786 w 1655541"/>
              <a:gd name="connsiteY56" fmla="*/ 1429425 h 1678000"/>
              <a:gd name="connsiteX57" fmla="*/ 1646664 w 1655541"/>
              <a:gd name="connsiteY57" fmla="*/ 1376159 h 1678000"/>
              <a:gd name="connsiteX58" fmla="*/ 1655541 w 1655541"/>
              <a:gd name="connsiteY58" fmla="*/ 1340648 h 1678000"/>
              <a:gd name="connsiteX59" fmla="*/ 1620031 w 1655541"/>
              <a:gd name="connsiteY59" fmla="*/ 1207483 h 1678000"/>
              <a:gd name="connsiteX60" fmla="*/ 1602275 w 1655541"/>
              <a:gd name="connsiteY60" fmla="*/ 1145339 h 1678000"/>
              <a:gd name="connsiteX61" fmla="*/ 1584520 w 1655541"/>
              <a:gd name="connsiteY61" fmla="*/ 1109829 h 1678000"/>
              <a:gd name="connsiteX62" fmla="*/ 1540132 w 1655541"/>
              <a:gd name="connsiteY62" fmla="*/ 1074318 h 1678000"/>
              <a:gd name="connsiteX63" fmla="*/ 1451355 w 1655541"/>
              <a:gd name="connsiteY63" fmla="*/ 1021052 h 1678000"/>
              <a:gd name="connsiteX64" fmla="*/ 1433600 w 1655541"/>
              <a:gd name="connsiteY64" fmla="*/ 994419 h 1678000"/>
              <a:gd name="connsiteX65" fmla="*/ 1353701 w 1655541"/>
              <a:gd name="connsiteY65" fmla="*/ 967786 h 1678000"/>
              <a:gd name="connsiteX66" fmla="*/ 1335945 w 1655541"/>
              <a:gd name="connsiteY66" fmla="*/ 950031 h 1678000"/>
              <a:gd name="connsiteX67" fmla="*/ 1140637 w 1655541"/>
              <a:gd name="connsiteY67" fmla="*/ 923398 h 1678000"/>
              <a:gd name="connsiteX68" fmla="*/ 1078493 w 1655541"/>
              <a:gd name="connsiteY68" fmla="*/ 914520 h 1678000"/>
              <a:gd name="connsiteX69" fmla="*/ 1042982 w 1655541"/>
              <a:gd name="connsiteY69" fmla="*/ 896765 h 1678000"/>
              <a:gd name="connsiteX70" fmla="*/ 980839 w 1655541"/>
              <a:gd name="connsiteY70" fmla="*/ 887887 h 1678000"/>
              <a:gd name="connsiteX71" fmla="*/ 847674 w 1655541"/>
              <a:gd name="connsiteY71" fmla="*/ 870132 h 1678000"/>
              <a:gd name="connsiteX72" fmla="*/ 821040 w 1655541"/>
              <a:gd name="connsiteY72" fmla="*/ 861254 h 1678000"/>
              <a:gd name="connsiteX73" fmla="*/ 714508 w 1655541"/>
              <a:gd name="connsiteY73" fmla="*/ 843499 h 1678000"/>
              <a:gd name="connsiteX74" fmla="*/ 696753 w 1655541"/>
              <a:gd name="connsiteY74" fmla="*/ 825743 h 1678000"/>
              <a:gd name="connsiteX75" fmla="*/ 687875 w 1655541"/>
              <a:gd name="connsiteY75" fmla="*/ 790233 h 1678000"/>
              <a:gd name="connsiteX76" fmla="*/ 678998 w 1655541"/>
              <a:gd name="connsiteY76" fmla="*/ 763600 h 1678000"/>
              <a:gd name="connsiteX77" fmla="*/ 687875 w 1655541"/>
              <a:gd name="connsiteY77" fmla="*/ 621557 h 1678000"/>
              <a:gd name="connsiteX78" fmla="*/ 696753 w 1655541"/>
              <a:gd name="connsiteY78" fmla="*/ 594924 h 1678000"/>
              <a:gd name="connsiteX79" fmla="*/ 723386 w 1655541"/>
              <a:gd name="connsiteY79" fmla="*/ 568291 h 1678000"/>
              <a:gd name="connsiteX80" fmla="*/ 732264 w 1655541"/>
              <a:gd name="connsiteY80" fmla="*/ 541658 h 1678000"/>
              <a:gd name="connsiteX81" fmla="*/ 794407 w 1655541"/>
              <a:gd name="connsiteY81" fmla="*/ 497270 h 1678000"/>
              <a:gd name="connsiteX82" fmla="*/ 821040 w 1655541"/>
              <a:gd name="connsiteY82" fmla="*/ 488392 h 1678000"/>
              <a:gd name="connsiteX83" fmla="*/ 892062 w 1655541"/>
              <a:gd name="connsiteY83" fmla="*/ 461759 h 1678000"/>
              <a:gd name="connsiteX84" fmla="*/ 1069615 w 1655541"/>
              <a:gd name="connsiteY84" fmla="*/ 479514 h 1678000"/>
              <a:gd name="connsiteX85" fmla="*/ 1122881 w 1655541"/>
              <a:gd name="connsiteY85" fmla="*/ 497270 h 1678000"/>
              <a:gd name="connsiteX86" fmla="*/ 1140637 w 1655541"/>
              <a:gd name="connsiteY86" fmla="*/ 515025 h 1678000"/>
              <a:gd name="connsiteX87" fmla="*/ 1193903 w 1655541"/>
              <a:gd name="connsiteY87" fmla="*/ 550536 h 1678000"/>
              <a:gd name="connsiteX88" fmla="*/ 1211658 w 1655541"/>
              <a:gd name="connsiteY88" fmla="*/ 577169 h 1678000"/>
              <a:gd name="connsiteX89" fmla="*/ 1220536 w 1655541"/>
              <a:gd name="connsiteY89" fmla="*/ 603802 h 1678000"/>
              <a:gd name="connsiteX90" fmla="*/ 1256046 w 1655541"/>
              <a:gd name="connsiteY90" fmla="*/ 657068 h 1678000"/>
              <a:gd name="connsiteX91" fmla="*/ 1264924 w 1655541"/>
              <a:gd name="connsiteY91" fmla="*/ 692578 h 1678000"/>
              <a:gd name="connsiteX92" fmla="*/ 1291557 w 1655541"/>
              <a:gd name="connsiteY92" fmla="*/ 701456 h 1678000"/>
              <a:gd name="connsiteX93" fmla="*/ 1398089 w 1655541"/>
              <a:gd name="connsiteY93" fmla="*/ 719211 h 1678000"/>
              <a:gd name="connsiteX94" fmla="*/ 1486866 w 1655541"/>
              <a:gd name="connsiteY94" fmla="*/ 710334 h 1678000"/>
              <a:gd name="connsiteX95" fmla="*/ 1513499 w 1655541"/>
              <a:gd name="connsiteY95" fmla="*/ 621557 h 1678000"/>
              <a:gd name="connsiteX96" fmla="*/ 1504621 w 1655541"/>
              <a:gd name="connsiteY96" fmla="*/ 506147 h 1678000"/>
              <a:gd name="connsiteX97" fmla="*/ 1486866 w 1655541"/>
              <a:gd name="connsiteY97" fmla="*/ 452881 h 1678000"/>
              <a:gd name="connsiteX98" fmla="*/ 1424722 w 1655541"/>
              <a:gd name="connsiteY98" fmla="*/ 381860 h 1678000"/>
              <a:gd name="connsiteX99" fmla="*/ 1415844 w 1655541"/>
              <a:gd name="connsiteY99" fmla="*/ 346349 h 1678000"/>
              <a:gd name="connsiteX100" fmla="*/ 1433600 w 1655541"/>
              <a:gd name="connsiteY100" fmla="*/ 328594 h 1678000"/>
              <a:gd name="connsiteX101" fmla="*/ 1513499 w 1655541"/>
              <a:gd name="connsiteY101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57561 w 1655541"/>
              <a:gd name="connsiteY25" fmla="*/ 568291 h 1678000"/>
              <a:gd name="connsiteX26" fmla="*/ 4295 w 1655541"/>
              <a:gd name="connsiteY26" fmla="*/ 745844 h 1678000"/>
              <a:gd name="connsiteX27" fmla="*/ 4295 w 1655541"/>
              <a:gd name="connsiteY27" fmla="*/ 1056563 h 1678000"/>
              <a:gd name="connsiteX28" fmla="*/ 13173 w 1655541"/>
              <a:gd name="connsiteY28" fmla="*/ 1092073 h 1678000"/>
              <a:gd name="connsiteX29" fmla="*/ 30928 w 1655541"/>
              <a:gd name="connsiteY29" fmla="*/ 1118706 h 1678000"/>
              <a:gd name="connsiteX30" fmla="*/ 66439 w 1655541"/>
              <a:gd name="connsiteY30" fmla="*/ 1180850 h 1678000"/>
              <a:gd name="connsiteX31" fmla="*/ 84194 w 1655541"/>
              <a:gd name="connsiteY31" fmla="*/ 1234116 h 1678000"/>
              <a:gd name="connsiteX32" fmla="*/ 93072 w 1655541"/>
              <a:gd name="connsiteY32" fmla="*/ 1269627 h 1678000"/>
              <a:gd name="connsiteX33" fmla="*/ 119705 w 1655541"/>
              <a:gd name="connsiteY33" fmla="*/ 1314015 h 1678000"/>
              <a:gd name="connsiteX34" fmla="*/ 128582 w 1655541"/>
              <a:gd name="connsiteY34" fmla="*/ 1340648 h 1678000"/>
              <a:gd name="connsiteX35" fmla="*/ 164093 w 1655541"/>
              <a:gd name="connsiteY35" fmla="*/ 1367281 h 1678000"/>
              <a:gd name="connsiteX36" fmla="*/ 172971 w 1655541"/>
              <a:gd name="connsiteY36" fmla="*/ 1393914 h 1678000"/>
              <a:gd name="connsiteX37" fmla="*/ 226237 w 1655541"/>
              <a:gd name="connsiteY37" fmla="*/ 1438303 h 1678000"/>
              <a:gd name="connsiteX38" fmla="*/ 235114 w 1655541"/>
              <a:gd name="connsiteY38" fmla="*/ 1464936 h 1678000"/>
              <a:gd name="connsiteX39" fmla="*/ 252870 w 1655541"/>
              <a:gd name="connsiteY39" fmla="*/ 1482691 h 1678000"/>
              <a:gd name="connsiteX40" fmla="*/ 332769 w 1655541"/>
              <a:gd name="connsiteY40" fmla="*/ 1544835 h 1678000"/>
              <a:gd name="connsiteX41" fmla="*/ 368279 w 1655541"/>
              <a:gd name="connsiteY41" fmla="*/ 1571468 h 1678000"/>
              <a:gd name="connsiteX42" fmla="*/ 394912 w 1655541"/>
              <a:gd name="connsiteY42" fmla="*/ 1598101 h 1678000"/>
              <a:gd name="connsiteX43" fmla="*/ 465934 w 1655541"/>
              <a:gd name="connsiteY43" fmla="*/ 1624734 h 1678000"/>
              <a:gd name="connsiteX44" fmla="*/ 510322 w 1655541"/>
              <a:gd name="connsiteY44" fmla="*/ 1651367 h 1678000"/>
              <a:gd name="connsiteX45" fmla="*/ 545833 w 1655541"/>
              <a:gd name="connsiteY45" fmla="*/ 1660244 h 1678000"/>
              <a:gd name="connsiteX46" fmla="*/ 643487 w 1655541"/>
              <a:gd name="connsiteY46" fmla="*/ 1678000 h 1678000"/>
              <a:gd name="connsiteX47" fmla="*/ 1406967 w 1655541"/>
              <a:gd name="connsiteY47" fmla="*/ 1669122 h 1678000"/>
              <a:gd name="connsiteX48" fmla="*/ 1460233 w 1655541"/>
              <a:gd name="connsiteY48" fmla="*/ 1660244 h 1678000"/>
              <a:gd name="connsiteX49" fmla="*/ 1486866 w 1655541"/>
              <a:gd name="connsiteY49" fmla="*/ 1633611 h 1678000"/>
              <a:gd name="connsiteX50" fmla="*/ 1513499 w 1655541"/>
              <a:gd name="connsiteY50" fmla="*/ 1615856 h 1678000"/>
              <a:gd name="connsiteX51" fmla="*/ 1540132 w 1655541"/>
              <a:gd name="connsiteY51" fmla="*/ 1580345 h 1678000"/>
              <a:gd name="connsiteX52" fmla="*/ 1575642 w 1655541"/>
              <a:gd name="connsiteY52" fmla="*/ 1562590 h 1678000"/>
              <a:gd name="connsiteX53" fmla="*/ 1584520 w 1655541"/>
              <a:gd name="connsiteY53" fmla="*/ 1535957 h 1678000"/>
              <a:gd name="connsiteX54" fmla="*/ 1611153 w 1655541"/>
              <a:gd name="connsiteY54" fmla="*/ 1491569 h 1678000"/>
              <a:gd name="connsiteX55" fmla="*/ 1637786 w 1655541"/>
              <a:gd name="connsiteY55" fmla="*/ 1429425 h 1678000"/>
              <a:gd name="connsiteX56" fmla="*/ 1646664 w 1655541"/>
              <a:gd name="connsiteY56" fmla="*/ 1376159 h 1678000"/>
              <a:gd name="connsiteX57" fmla="*/ 1655541 w 1655541"/>
              <a:gd name="connsiteY57" fmla="*/ 1340648 h 1678000"/>
              <a:gd name="connsiteX58" fmla="*/ 1620031 w 1655541"/>
              <a:gd name="connsiteY58" fmla="*/ 1207483 h 1678000"/>
              <a:gd name="connsiteX59" fmla="*/ 1602275 w 1655541"/>
              <a:gd name="connsiteY59" fmla="*/ 1145339 h 1678000"/>
              <a:gd name="connsiteX60" fmla="*/ 1584520 w 1655541"/>
              <a:gd name="connsiteY60" fmla="*/ 1109829 h 1678000"/>
              <a:gd name="connsiteX61" fmla="*/ 1540132 w 1655541"/>
              <a:gd name="connsiteY61" fmla="*/ 1074318 h 1678000"/>
              <a:gd name="connsiteX62" fmla="*/ 1451355 w 1655541"/>
              <a:gd name="connsiteY62" fmla="*/ 1021052 h 1678000"/>
              <a:gd name="connsiteX63" fmla="*/ 1433600 w 1655541"/>
              <a:gd name="connsiteY63" fmla="*/ 994419 h 1678000"/>
              <a:gd name="connsiteX64" fmla="*/ 1353701 w 1655541"/>
              <a:gd name="connsiteY64" fmla="*/ 967786 h 1678000"/>
              <a:gd name="connsiteX65" fmla="*/ 1335945 w 1655541"/>
              <a:gd name="connsiteY65" fmla="*/ 950031 h 1678000"/>
              <a:gd name="connsiteX66" fmla="*/ 1140637 w 1655541"/>
              <a:gd name="connsiteY66" fmla="*/ 923398 h 1678000"/>
              <a:gd name="connsiteX67" fmla="*/ 1078493 w 1655541"/>
              <a:gd name="connsiteY67" fmla="*/ 914520 h 1678000"/>
              <a:gd name="connsiteX68" fmla="*/ 1042982 w 1655541"/>
              <a:gd name="connsiteY68" fmla="*/ 896765 h 1678000"/>
              <a:gd name="connsiteX69" fmla="*/ 980839 w 1655541"/>
              <a:gd name="connsiteY69" fmla="*/ 887887 h 1678000"/>
              <a:gd name="connsiteX70" fmla="*/ 847674 w 1655541"/>
              <a:gd name="connsiteY70" fmla="*/ 870132 h 1678000"/>
              <a:gd name="connsiteX71" fmla="*/ 821040 w 1655541"/>
              <a:gd name="connsiteY71" fmla="*/ 861254 h 1678000"/>
              <a:gd name="connsiteX72" fmla="*/ 714508 w 1655541"/>
              <a:gd name="connsiteY72" fmla="*/ 843499 h 1678000"/>
              <a:gd name="connsiteX73" fmla="*/ 696753 w 1655541"/>
              <a:gd name="connsiteY73" fmla="*/ 825743 h 1678000"/>
              <a:gd name="connsiteX74" fmla="*/ 687875 w 1655541"/>
              <a:gd name="connsiteY74" fmla="*/ 790233 h 1678000"/>
              <a:gd name="connsiteX75" fmla="*/ 678998 w 1655541"/>
              <a:gd name="connsiteY75" fmla="*/ 763600 h 1678000"/>
              <a:gd name="connsiteX76" fmla="*/ 687875 w 1655541"/>
              <a:gd name="connsiteY76" fmla="*/ 621557 h 1678000"/>
              <a:gd name="connsiteX77" fmla="*/ 696753 w 1655541"/>
              <a:gd name="connsiteY77" fmla="*/ 594924 h 1678000"/>
              <a:gd name="connsiteX78" fmla="*/ 723386 w 1655541"/>
              <a:gd name="connsiteY78" fmla="*/ 568291 h 1678000"/>
              <a:gd name="connsiteX79" fmla="*/ 732264 w 1655541"/>
              <a:gd name="connsiteY79" fmla="*/ 541658 h 1678000"/>
              <a:gd name="connsiteX80" fmla="*/ 794407 w 1655541"/>
              <a:gd name="connsiteY80" fmla="*/ 497270 h 1678000"/>
              <a:gd name="connsiteX81" fmla="*/ 821040 w 1655541"/>
              <a:gd name="connsiteY81" fmla="*/ 488392 h 1678000"/>
              <a:gd name="connsiteX82" fmla="*/ 892062 w 1655541"/>
              <a:gd name="connsiteY82" fmla="*/ 461759 h 1678000"/>
              <a:gd name="connsiteX83" fmla="*/ 1069615 w 1655541"/>
              <a:gd name="connsiteY83" fmla="*/ 479514 h 1678000"/>
              <a:gd name="connsiteX84" fmla="*/ 1122881 w 1655541"/>
              <a:gd name="connsiteY84" fmla="*/ 497270 h 1678000"/>
              <a:gd name="connsiteX85" fmla="*/ 1140637 w 1655541"/>
              <a:gd name="connsiteY85" fmla="*/ 515025 h 1678000"/>
              <a:gd name="connsiteX86" fmla="*/ 1193903 w 1655541"/>
              <a:gd name="connsiteY86" fmla="*/ 550536 h 1678000"/>
              <a:gd name="connsiteX87" fmla="*/ 1211658 w 1655541"/>
              <a:gd name="connsiteY87" fmla="*/ 577169 h 1678000"/>
              <a:gd name="connsiteX88" fmla="*/ 1220536 w 1655541"/>
              <a:gd name="connsiteY88" fmla="*/ 603802 h 1678000"/>
              <a:gd name="connsiteX89" fmla="*/ 1256046 w 1655541"/>
              <a:gd name="connsiteY89" fmla="*/ 657068 h 1678000"/>
              <a:gd name="connsiteX90" fmla="*/ 1264924 w 1655541"/>
              <a:gd name="connsiteY90" fmla="*/ 692578 h 1678000"/>
              <a:gd name="connsiteX91" fmla="*/ 1291557 w 1655541"/>
              <a:gd name="connsiteY91" fmla="*/ 701456 h 1678000"/>
              <a:gd name="connsiteX92" fmla="*/ 1398089 w 1655541"/>
              <a:gd name="connsiteY92" fmla="*/ 719211 h 1678000"/>
              <a:gd name="connsiteX93" fmla="*/ 1486866 w 1655541"/>
              <a:gd name="connsiteY93" fmla="*/ 710334 h 1678000"/>
              <a:gd name="connsiteX94" fmla="*/ 1513499 w 1655541"/>
              <a:gd name="connsiteY94" fmla="*/ 621557 h 1678000"/>
              <a:gd name="connsiteX95" fmla="*/ 1504621 w 1655541"/>
              <a:gd name="connsiteY95" fmla="*/ 506147 h 1678000"/>
              <a:gd name="connsiteX96" fmla="*/ 1486866 w 1655541"/>
              <a:gd name="connsiteY96" fmla="*/ 452881 h 1678000"/>
              <a:gd name="connsiteX97" fmla="*/ 1424722 w 1655541"/>
              <a:gd name="connsiteY97" fmla="*/ 381860 h 1678000"/>
              <a:gd name="connsiteX98" fmla="*/ 1415844 w 1655541"/>
              <a:gd name="connsiteY98" fmla="*/ 346349 h 1678000"/>
              <a:gd name="connsiteX99" fmla="*/ 1433600 w 1655541"/>
              <a:gd name="connsiteY99" fmla="*/ 328594 h 1678000"/>
              <a:gd name="connsiteX100" fmla="*/ 1513499 w 1655541"/>
              <a:gd name="connsiteY100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57561 w 1655541"/>
              <a:gd name="connsiteY24" fmla="*/ 568291 h 1678000"/>
              <a:gd name="connsiteX25" fmla="*/ 4295 w 1655541"/>
              <a:gd name="connsiteY25" fmla="*/ 745844 h 1678000"/>
              <a:gd name="connsiteX26" fmla="*/ 4295 w 1655541"/>
              <a:gd name="connsiteY26" fmla="*/ 1056563 h 1678000"/>
              <a:gd name="connsiteX27" fmla="*/ 13173 w 1655541"/>
              <a:gd name="connsiteY27" fmla="*/ 1092073 h 1678000"/>
              <a:gd name="connsiteX28" fmla="*/ 30928 w 1655541"/>
              <a:gd name="connsiteY28" fmla="*/ 1118706 h 1678000"/>
              <a:gd name="connsiteX29" fmla="*/ 66439 w 1655541"/>
              <a:gd name="connsiteY29" fmla="*/ 1180850 h 1678000"/>
              <a:gd name="connsiteX30" fmla="*/ 84194 w 1655541"/>
              <a:gd name="connsiteY30" fmla="*/ 1234116 h 1678000"/>
              <a:gd name="connsiteX31" fmla="*/ 93072 w 1655541"/>
              <a:gd name="connsiteY31" fmla="*/ 1269627 h 1678000"/>
              <a:gd name="connsiteX32" fmla="*/ 119705 w 1655541"/>
              <a:gd name="connsiteY32" fmla="*/ 1314015 h 1678000"/>
              <a:gd name="connsiteX33" fmla="*/ 128582 w 1655541"/>
              <a:gd name="connsiteY33" fmla="*/ 1340648 h 1678000"/>
              <a:gd name="connsiteX34" fmla="*/ 164093 w 1655541"/>
              <a:gd name="connsiteY34" fmla="*/ 1367281 h 1678000"/>
              <a:gd name="connsiteX35" fmla="*/ 172971 w 1655541"/>
              <a:gd name="connsiteY35" fmla="*/ 1393914 h 1678000"/>
              <a:gd name="connsiteX36" fmla="*/ 226237 w 1655541"/>
              <a:gd name="connsiteY36" fmla="*/ 1438303 h 1678000"/>
              <a:gd name="connsiteX37" fmla="*/ 235114 w 1655541"/>
              <a:gd name="connsiteY37" fmla="*/ 1464936 h 1678000"/>
              <a:gd name="connsiteX38" fmla="*/ 252870 w 1655541"/>
              <a:gd name="connsiteY38" fmla="*/ 1482691 h 1678000"/>
              <a:gd name="connsiteX39" fmla="*/ 332769 w 1655541"/>
              <a:gd name="connsiteY39" fmla="*/ 1544835 h 1678000"/>
              <a:gd name="connsiteX40" fmla="*/ 368279 w 1655541"/>
              <a:gd name="connsiteY40" fmla="*/ 1571468 h 1678000"/>
              <a:gd name="connsiteX41" fmla="*/ 394912 w 1655541"/>
              <a:gd name="connsiteY41" fmla="*/ 1598101 h 1678000"/>
              <a:gd name="connsiteX42" fmla="*/ 465934 w 1655541"/>
              <a:gd name="connsiteY42" fmla="*/ 1624734 h 1678000"/>
              <a:gd name="connsiteX43" fmla="*/ 510322 w 1655541"/>
              <a:gd name="connsiteY43" fmla="*/ 1651367 h 1678000"/>
              <a:gd name="connsiteX44" fmla="*/ 545833 w 1655541"/>
              <a:gd name="connsiteY44" fmla="*/ 1660244 h 1678000"/>
              <a:gd name="connsiteX45" fmla="*/ 643487 w 1655541"/>
              <a:gd name="connsiteY45" fmla="*/ 1678000 h 1678000"/>
              <a:gd name="connsiteX46" fmla="*/ 1406967 w 1655541"/>
              <a:gd name="connsiteY46" fmla="*/ 1669122 h 1678000"/>
              <a:gd name="connsiteX47" fmla="*/ 1460233 w 1655541"/>
              <a:gd name="connsiteY47" fmla="*/ 1660244 h 1678000"/>
              <a:gd name="connsiteX48" fmla="*/ 1486866 w 1655541"/>
              <a:gd name="connsiteY48" fmla="*/ 1633611 h 1678000"/>
              <a:gd name="connsiteX49" fmla="*/ 1513499 w 1655541"/>
              <a:gd name="connsiteY49" fmla="*/ 1615856 h 1678000"/>
              <a:gd name="connsiteX50" fmla="*/ 1540132 w 1655541"/>
              <a:gd name="connsiteY50" fmla="*/ 1580345 h 1678000"/>
              <a:gd name="connsiteX51" fmla="*/ 1575642 w 1655541"/>
              <a:gd name="connsiteY51" fmla="*/ 1562590 h 1678000"/>
              <a:gd name="connsiteX52" fmla="*/ 1584520 w 1655541"/>
              <a:gd name="connsiteY52" fmla="*/ 1535957 h 1678000"/>
              <a:gd name="connsiteX53" fmla="*/ 1611153 w 1655541"/>
              <a:gd name="connsiteY53" fmla="*/ 1491569 h 1678000"/>
              <a:gd name="connsiteX54" fmla="*/ 1637786 w 1655541"/>
              <a:gd name="connsiteY54" fmla="*/ 1429425 h 1678000"/>
              <a:gd name="connsiteX55" fmla="*/ 1646664 w 1655541"/>
              <a:gd name="connsiteY55" fmla="*/ 1376159 h 1678000"/>
              <a:gd name="connsiteX56" fmla="*/ 1655541 w 1655541"/>
              <a:gd name="connsiteY56" fmla="*/ 1340648 h 1678000"/>
              <a:gd name="connsiteX57" fmla="*/ 1620031 w 1655541"/>
              <a:gd name="connsiteY57" fmla="*/ 1207483 h 1678000"/>
              <a:gd name="connsiteX58" fmla="*/ 1602275 w 1655541"/>
              <a:gd name="connsiteY58" fmla="*/ 1145339 h 1678000"/>
              <a:gd name="connsiteX59" fmla="*/ 1584520 w 1655541"/>
              <a:gd name="connsiteY59" fmla="*/ 1109829 h 1678000"/>
              <a:gd name="connsiteX60" fmla="*/ 1540132 w 1655541"/>
              <a:gd name="connsiteY60" fmla="*/ 1074318 h 1678000"/>
              <a:gd name="connsiteX61" fmla="*/ 1451355 w 1655541"/>
              <a:gd name="connsiteY61" fmla="*/ 1021052 h 1678000"/>
              <a:gd name="connsiteX62" fmla="*/ 1433600 w 1655541"/>
              <a:gd name="connsiteY62" fmla="*/ 994419 h 1678000"/>
              <a:gd name="connsiteX63" fmla="*/ 1353701 w 1655541"/>
              <a:gd name="connsiteY63" fmla="*/ 967786 h 1678000"/>
              <a:gd name="connsiteX64" fmla="*/ 1335945 w 1655541"/>
              <a:gd name="connsiteY64" fmla="*/ 950031 h 1678000"/>
              <a:gd name="connsiteX65" fmla="*/ 1140637 w 1655541"/>
              <a:gd name="connsiteY65" fmla="*/ 923398 h 1678000"/>
              <a:gd name="connsiteX66" fmla="*/ 1078493 w 1655541"/>
              <a:gd name="connsiteY66" fmla="*/ 914520 h 1678000"/>
              <a:gd name="connsiteX67" fmla="*/ 1042982 w 1655541"/>
              <a:gd name="connsiteY67" fmla="*/ 896765 h 1678000"/>
              <a:gd name="connsiteX68" fmla="*/ 980839 w 1655541"/>
              <a:gd name="connsiteY68" fmla="*/ 887887 h 1678000"/>
              <a:gd name="connsiteX69" fmla="*/ 847674 w 1655541"/>
              <a:gd name="connsiteY69" fmla="*/ 870132 h 1678000"/>
              <a:gd name="connsiteX70" fmla="*/ 821040 w 1655541"/>
              <a:gd name="connsiteY70" fmla="*/ 861254 h 1678000"/>
              <a:gd name="connsiteX71" fmla="*/ 714508 w 1655541"/>
              <a:gd name="connsiteY71" fmla="*/ 843499 h 1678000"/>
              <a:gd name="connsiteX72" fmla="*/ 696753 w 1655541"/>
              <a:gd name="connsiteY72" fmla="*/ 825743 h 1678000"/>
              <a:gd name="connsiteX73" fmla="*/ 687875 w 1655541"/>
              <a:gd name="connsiteY73" fmla="*/ 790233 h 1678000"/>
              <a:gd name="connsiteX74" fmla="*/ 678998 w 1655541"/>
              <a:gd name="connsiteY74" fmla="*/ 763600 h 1678000"/>
              <a:gd name="connsiteX75" fmla="*/ 687875 w 1655541"/>
              <a:gd name="connsiteY75" fmla="*/ 621557 h 1678000"/>
              <a:gd name="connsiteX76" fmla="*/ 696753 w 1655541"/>
              <a:gd name="connsiteY76" fmla="*/ 594924 h 1678000"/>
              <a:gd name="connsiteX77" fmla="*/ 723386 w 1655541"/>
              <a:gd name="connsiteY77" fmla="*/ 568291 h 1678000"/>
              <a:gd name="connsiteX78" fmla="*/ 732264 w 1655541"/>
              <a:gd name="connsiteY78" fmla="*/ 541658 h 1678000"/>
              <a:gd name="connsiteX79" fmla="*/ 794407 w 1655541"/>
              <a:gd name="connsiteY79" fmla="*/ 497270 h 1678000"/>
              <a:gd name="connsiteX80" fmla="*/ 821040 w 1655541"/>
              <a:gd name="connsiteY80" fmla="*/ 488392 h 1678000"/>
              <a:gd name="connsiteX81" fmla="*/ 892062 w 1655541"/>
              <a:gd name="connsiteY81" fmla="*/ 461759 h 1678000"/>
              <a:gd name="connsiteX82" fmla="*/ 1069615 w 1655541"/>
              <a:gd name="connsiteY82" fmla="*/ 479514 h 1678000"/>
              <a:gd name="connsiteX83" fmla="*/ 1122881 w 1655541"/>
              <a:gd name="connsiteY83" fmla="*/ 497270 h 1678000"/>
              <a:gd name="connsiteX84" fmla="*/ 1140637 w 1655541"/>
              <a:gd name="connsiteY84" fmla="*/ 515025 h 1678000"/>
              <a:gd name="connsiteX85" fmla="*/ 1193903 w 1655541"/>
              <a:gd name="connsiteY85" fmla="*/ 550536 h 1678000"/>
              <a:gd name="connsiteX86" fmla="*/ 1211658 w 1655541"/>
              <a:gd name="connsiteY86" fmla="*/ 577169 h 1678000"/>
              <a:gd name="connsiteX87" fmla="*/ 1220536 w 1655541"/>
              <a:gd name="connsiteY87" fmla="*/ 603802 h 1678000"/>
              <a:gd name="connsiteX88" fmla="*/ 1256046 w 1655541"/>
              <a:gd name="connsiteY88" fmla="*/ 657068 h 1678000"/>
              <a:gd name="connsiteX89" fmla="*/ 1264924 w 1655541"/>
              <a:gd name="connsiteY89" fmla="*/ 692578 h 1678000"/>
              <a:gd name="connsiteX90" fmla="*/ 1291557 w 1655541"/>
              <a:gd name="connsiteY90" fmla="*/ 701456 h 1678000"/>
              <a:gd name="connsiteX91" fmla="*/ 1398089 w 1655541"/>
              <a:gd name="connsiteY91" fmla="*/ 719211 h 1678000"/>
              <a:gd name="connsiteX92" fmla="*/ 1486866 w 1655541"/>
              <a:gd name="connsiteY92" fmla="*/ 710334 h 1678000"/>
              <a:gd name="connsiteX93" fmla="*/ 1513499 w 1655541"/>
              <a:gd name="connsiteY93" fmla="*/ 621557 h 1678000"/>
              <a:gd name="connsiteX94" fmla="*/ 1504621 w 1655541"/>
              <a:gd name="connsiteY94" fmla="*/ 506147 h 1678000"/>
              <a:gd name="connsiteX95" fmla="*/ 1486866 w 1655541"/>
              <a:gd name="connsiteY95" fmla="*/ 452881 h 1678000"/>
              <a:gd name="connsiteX96" fmla="*/ 1424722 w 1655541"/>
              <a:gd name="connsiteY96" fmla="*/ 381860 h 1678000"/>
              <a:gd name="connsiteX97" fmla="*/ 1415844 w 1655541"/>
              <a:gd name="connsiteY97" fmla="*/ 346349 h 1678000"/>
              <a:gd name="connsiteX98" fmla="*/ 1433600 w 1655541"/>
              <a:gd name="connsiteY98" fmla="*/ 328594 h 1678000"/>
              <a:gd name="connsiteX99" fmla="*/ 1513499 w 1655541"/>
              <a:gd name="connsiteY99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57561 w 1655541"/>
              <a:gd name="connsiteY23" fmla="*/ 568291 h 1678000"/>
              <a:gd name="connsiteX24" fmla="*/ 4295 w 1655541"/>
              <a:gd name="connsiteY24" fmla="*/ 745844 h 1678000"/>
              <a:gd name="connsiteX25" fmla="*/ 4295 w 1655541"/>
              <a:gd name="connsiteY25" fmla="*/ 1056563 h 1678000"/>
              <a:gd name="connsiteX26" fmla="*/ 13173 w 1655541"/>
              <a:gd name="connsiteY26" fmla="*/ 1092073 h 1678000"/>
              <a:gd name="connsiteX27" fmla="*/ 30928 w 1655541"/>
              <a:gd name="connsiteY27" fmla="*/ 1118706 h 1678000"/>
              <a:gd name="connsiteX28" fmla="*/ 66439 w 1655541"/>
              <a:gd name="connsiteY28" fmla="*/ 1180850 h 1678000"/>
              <a:gd name="connsiteX29" fmla="*/ 84194 w 1655541"/>
              <a:gd name="connsiteY29" fmla="*/ 1234116 h 1678000"/>
              <a:gd name="connsiteX30" fmla="*/ 93072 w 1655541"/>
              <a:gd name="connsiteY30" fmla="*/ 1269627 h 1678000"/>
              <a:gd name="connsiteX31" fmla="*/ 119705 w 1655541"/>
              <a:gd name="connsiteY31" fmla="*/ 1314015 h 1678000"/>
              <a:gd name="connsiteX32" fmla="*/ 128582 w 1655541"/>
              <a:gd name="connsiteY32" fmla="*/ 1340648 h 1678000"/>
              <a:gd name="connsiteX33" fmla="*/ 164093 w 1655541"/>
              <a:gd name="connsiteY33" fmla="*/ 1367281 h 1678000"/>
              <a:gd name="connsiteX34" fmla="*/ 172971 w 1655541"/>
              <a:gd name="connsiteY34" fmla="*/ 1393914 h 1678000"/>
              <a:gd name="connsiteX35" fmla="*/ 226237 w 1655541"/>
              <a:gd name="connsiteY35" fmla="*/ 1438303 h 1678000"/>
              <a:gd name="connsiteX36" fmla="*/ 235114 w 1655541"/>
              <a:gd name="connsiteY36" fmla="*/ 1464936 h 1678000"/>
              <a:gd name="connsiteX37" fmla="*/ 252870 w 1655541"/>
              <a:gd name="connsiteY37" fmla="*/ 1482691 h 1678000"/>
              <a:gd name="connsiteX38" fmla="*/ 332769 w 1655541"/>
              <a:gd name="connsiteY38" fmla="*/ 1544835 h 1678000"/>
              <a:gd name="connsiteX39" fmla="*/ 368279 w 1655541"/>
              <a:gd name="connsiteY39" fmla="*/ 1571468 h 1678000"/>
              <a:gd name="connsiteX40" fmla="*/ 394912 w 1655541"/>
              <a:gd name="connsiteY40" fmla="*/ 1598101 h 1678000"/>
              <a:gd name="connsiteX41" fmla="*/ 465934 w 1655541"/>
              <a:gd name="connsiteY41" fmla="*/ 1624734 h 1678000"/>
              <a:gd name="connsiteX42" fmla="*/ 510322 w 1655541"/>
              <a:gd name="connsiteY42" fmla="*/ 1651367 h 1678000"/>
              <a:gd name="connsiteX43" fmla="*/ 545833 w 1655541"/>
              <a:gd name="connsiteY43" fmla="*/ 1660244 h 1678000"/>
              <a:gd name="connsiteX44" fmla="*/ 643487 w 1655541"/>
              <a:gd name="connsiteY44" fmla="*/ 1678000 h 1678000"/>
              <a:gd name="connsiteX45" fmla="*/ 1406967 w 1655541"/>
              <a:gd name="connsiteY45" fmla="*/ 1669122 h 1678000"/>
              <a:gd name="connsiteX46" fmla="*/ 1460233 w 1655541"/>
              <a:gd name="connsiteY46" fmla="*/ 1660244 h 1678000"/>
              <a:gd name="connsiteX47" fmla="*/ 1486866 w 1655541"/>
              <a:gd name="connsiteY47" fmla="*/ 1633611 h 1678000"/>
              <a:gd name="connsiteX48" fmla="*/ 1513499 w 1655541"/>
              <a:gd name="connsiteY48" fmla="*/ 1615856 h 1678000"/>
              <a:gd name="connsiteX49" fmla="*/ 1540132 w 1655541"/>
              <a:gd name="connsiteY49" fmla="*/ 1580345 h 1678000"/>
              <a:gd name="connsiteX50" fmla="*/ 1575642 w 1655541"/>
              <a:gd name="connsiteY50" fmla="*/ 1562590 h 1678000"/>
              <a:gd name="connsiteX51" fmla="*/ 1584520 w 1655541"/>
              <a:gd name="connsiteY51" fmla="*/ 1535957 h 1678000"/>
              <a:gd name="connsiteX52" fmla="*/ 1611153 w 1655541"/>
              <a:gd name="connsiteY52" fmla="*/ 1491569 h 1678000"/>
              <a:gd name="connsiteX53" fmla="*/ 1637786 w 1655541"/>
              <a:gd name="connsiteY53" fmla="*/ 1429425 h 1678000"/>
              <a:gd name="connsiteX54" fmla="*/ 1646664 w 1655541"/>
              <a:gd name="connsiteY54" fmla="*/ 1376159 h 1678000"/>
              <a:gd name="connsiteX55" fmla="*/ 1655541 w 1655541"/>
              <a:gd name="connsiteY55" fmla="*/ 1340648 h 1678000"/>
              <a:gd name="connsiteX56" fmla="*/ 1620031 w 1655541"/>
              <a:gd name="connsiteY56" fmla="*/ 1207483 h 1678000"/>
              <a:gd name="connsiteX57" fmla="*/ 1602275 w 1655541"/>
              <a:gd name="connsiteY57" fmla="*/ 1145339 h 1678000"/>
              <a:gd name="connsiteX58" fmla="*/ 1584520 w 1655541"/>
              <a:gd name="connsiteY58" fmla="*/ 1109829 h 1678000"/>
              <a:gd name="connsiteX59" fmla="*/ 1540132 w 1655541"/>
              <a:gd name="connsiteY59" fmla="*/ 1074318 h 1678000"/>
              <a:gd name="connsiteX60" fmla="*/ 1451355 w 1655541"/>
              <a:gd name="connsiteY60" fmla="*/ 1021052 h 1678000"/>
              <a:gd name="connsiteX61" fmla="*/ 1433600 w 1655541"/>
              <a:gd name="connsiteY61" fmla="*/ 994419 h 1678000"/>
              <a:gd name="connsiteX62" fmla="*/ 1353701 w 1655541"/>
              <a:gd name="connsiteY62" fmla="*/ 967786 h 1678000"/>
              <a:gd name="connsiteX63" fmla="*/ 1335945 w 1655541"/>
              <a:gd name="connsiteY63" fmla="*/ 950031 h 1678000"/>
              <a:gd name="connsiteX64" fmla="*/ 1140637 w 1655541"/>
              <a:gd name="connsiteY64" fmla="*/ 923398 h 1678000"/>
              <a:gd name="connsiteX65" fmla="*/ 1078493 w 1655541"/>
              <a:gd name="connsiteY65" fmla="*/ 914520 h 1678000"/>
              <a:gd name="connsiteX66" fmla="*/ 1042982 w 1655541"/>
              <a:gd name="connsiteY66" fmla="*/ 896765 h 1678000"/>
              <a:gd name="connsiteX67" fmla="*/ 980839 w 1655541"/>
              <a:gd name="connsiteY67" fmla="*/ 887887 h 1678000"/>
              <a:gd name="connsiteX68" fmla="*/ 847674 w 1655541"/>
              <a:gd name="connsiteY68" fmla="*/ 870132 h 1678000"/>
              <a:gd name="connsiteX69" fmla="*/ 821040 w 1655541"/>
              <a:gd name="connsiteY69" fmla="*/ 861254 h 1678000"/>
              <a:gd name="connsiteX70" fmla="*/ 714508 w 1655541"/>
              <a:gd name="connsiteY70" fmla="*/ 843499 h 1678000"/>
              <a:gd name="connsiteX71" fmla="*/ 696753 w 1655541"/>
              <a:gd name="connsiteY71" fmla="*/ 825743 h 1678000"/>
              <a:gd name="connsiteX72" fmla="*/ 687875 w 1655541"/>
              <a:gd name="connsiteY72" fmla="*/ 790233 h 1678000"/>
              <a:gd name="connsiteX73" fmla="*/ 678998 w 1655541"/>
              <a:gd name="connsiteY73" fmla="*/ 763600 h 1678000"/>
              <a:gd name="connsiteX74" fmla="*/ 687875 w 1655541"/>
              <a:gd name="connsiteY74" fmla="*/ 621557 h 1678000"/>
              <a:gd name="connsiteX75" fmla="*/ 696753 w 1655541"/>
              <a:gd name="connsiteY75" fmla="*/ 594924 h 1678000"/>
              <a:gd name="connsiteX76" fmla="*/ 723386 w 1655541"/>
              <a:gd name="connsiteY76" fmla="*/ 568291 h 1678000"/>
              <a:gd name="connsiteX77" fmla="*/ 732264 w 1655541"/>
              <a:gd name="connsiteY77" fmla="*/ 541658 h 1678000"/>
              <a:gd name="connsiteX78" fmla="*/ 794407 w 1655541"/>
              <a:gd name="connsiteY78" fmla="*/ 497270 h 1678000"/>
              <a:gd name="connsiteX79" fmla="*/ 821040 w 1655541"/>
              <a:gd name="connsiteY79" fmla="*/ 488392 h 1678000"/>
              <a:gd name="connsiteX80" fmla="*/ 892062 w 1655541"/>
              <a:gd name="connsiteY80" fmla="*/ 461759 h 1678000"/>
              <a:gd name="connsiteX81" fmla="*/ 1069615 w 1655541"/>
              <a:gd name="connsiteY81" fmla="*/ 479514 h 1678000"/>
              <a:gd name="connsiteX82" fmla="*/ 1122881 w 1655541"/>
              <a:gd name="connsiteY82" fmla="*/ 497270 h 1678000"/>
              <a:gd name="connsiteX83" fmla="*/ 1140637 w 1655541"/>
              <a:gd name="connsiteY83" fmla="*/ 515025 h 1678000"/>
              <a:gd name="connsiteX84" fmla="*/ 1193903 w 1655541"/>
              <a:gd name="connsiteY84" fmla="*/ 550536 h 1678000"/>
              <a:gd name="connsiteX85" fmla="*/ 1211658 w 1655541"/>
              <a:gd name="connsiteY85" fmla="*/ 577169 h 1678000"/>
              <a:gd name="connsiteX86" fmla="*/ 1220536 w 1655541"/>
              <a:gd name="connsiteY86" fmla="*/ 603802 h 1678000"/>
              <a:gd name="connsiteX87" fmla="*/ 1256046 w 1655541"/>
              <a:gd name="connsiteY87" fmla="*/ 657068 h 1678000"/>
              <a:gd name="connsiteX88" fmla="*/ 1264924 w 1655541"/>
              <a:gd name="connsiteY88" fmla="*/ 692578 h 1678000"/>
              <a:gd name="connsiteX89" fmla="*/ 1291557 w 1655541"/>
              <a:gd name="connsiteY89" fmla="*/ 701456 h 1678000"/>
              <a:gd name="connsiteX90" fmla="*/ 1398089 w 1655541"/>
              <a:gd name="connsiteY90" fmla="*/ 719211 h 1678000"/>
              <a:gd name="connsiteX91" fmla="*/ 1486866 w 1655541"/>
              <a:gd name="connsiteY91" fmla="*/ 710334 h 1678000"/>
              <a:gd name="connsiteX92" fmla="*/ 1513499 w 1655541"/>
              <a:gd name="connsiteY92" fmla="*/ 621557 h 1678000"/>
              <a:gd name="connsiteX93" fmla="*/ 1504621 w 1655541"/>
              <a:gd name="connsiteY93" fmla="*/ 506147 h 1678000"/>
              <a:gd name="connsiteX94" fmla="*/ 1486866 w 1655541"/>
              <a:gd name="connsiteY94" fmla="*/ 452881 h 1678000"/>
              <a:gd name="connsiteX95" fmla="*/ 1424722 w 1655541"/>
              <a:gd name="connsiteY95" fmla="*/ 381860 h 1678000"/>
              <a:gd name="connsiteX96" fmla="*/ 1415844 w 1655541"/>
              <a:gd name="connsiteY96" fmla="*/ 346349 h 1678000"/>
              <a:gd name="connsiteX97" fmla="*/ 1433600 w 1655541"/>
              <a:gd name="connsiteY97" fmla="*/ 328594 h 1678000"/>
              <a:gd name="connsiteX98" fmla="*/ 1513499 w 1655541"/>
              <a:gd name="connsiteY98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181848 w 1655541"/>
              <a:gd name="connsiteY21" fmla="*/ 337472 h 1678000"/>
              <a:gd name="connsiteX22" fmla="*/ 57561 w 1655541"/>
              <a:gd name="connsiteY22" fmla="*/ 568291 h 1678000"/>
              <a:gd name="connsiteX23" fmla="*/ 4295 w 1655541"/>
              <a:gd name="connsiteY23" fmla="*/ 745844 h 1678000"/>
              <a:gd name="connsiteX24" fmla="*/ 4295 w 1655541"/>
              <a:gd name="connsiteY24" fmla="*/ 1056563 h 1678000"/>
              <a:gd name="connsiteX25" fmla="*/ 13173 w 1655541"/>
              <a:gd name="connsiteY25" fmla="*/ 1092073 h 1678000"/>
              <a:gd name="connsiteX26" fmla="*/ 30928 w 1655541"/>
              <a:gd name="connsiteY26" fmla="*/ 1118706 h 1678000"/>
              <a:gd name="connsiteX27" fmla="*/ 66439 w 1655541"/>
              <a:gd name="connsiteY27" fmla="*/ 1180850 h 1678000"/>
              <a:gd name="connsiteX28" fmla="*/ 84194 w 1655541"/>
              <a:gd name="connsiteY28" fmla="*/ 1234116 h 1678000"/>
              <a:gd name="connsiteX29" fmla="*/ 93072 w 1655541"/>
              <a:gd name="connsiteY29" fmla="*/ 1269627 h 1678000"/>
              <a:gd name="connsiteX30" fmla="*/ 119705 w 1655541"/>
              <a:gd name="connsiteY30" fmla="*/ 1314015 h 1678000"/>
              <a:gd name="connsiteX31" fmla="*/ 128582 w 1655541"/>
              <a:gd name="connsiteY31" fmla="*/ 1340648 h 1678000"/>
              <a:gd name="connsiteX32" fmla="*/ 164093 w 1655541"/>
              <a:gd name="connsiteY32" fmla="*/ 1367281 h 1678000"/>
              <a:gd name="connsiteX33" fmla="*/ 172971 w 1655541"/>
              <a:gd name="connsiteY33" fmla="*/ 1393914 h 1678000"/>
              <a:gd name="connsiteX34" fmla="*/ 226237 w 1655541"/>
              <a:gd name="connsiteY34" fmla="*/ 1438303 h 1678000"/>
              <a:gd name="connsiteX35" fmla="*/ 235114 w 1655541"/>
              <a:gd name="connsiteY35" fmla="*/ 1464936 h 1678000"/>
              <a:gd name="connsiteX36" fmla="*/ 252870 w 1655541"/>
              <a:gd name="connsiteY36" fmla="*/ 1482691 h 1678000"/>
              <a:gd name="connsiteX37" fmla="*/ 332769 w 1655541"/>
              <a:gd name="connsiteY37" fmla="*/ 1544835 h 1678000"/>
              <a:gd name="connsiteX38" fmla="*/ 368279 w 1655541"/>
              <a:gd name="connsiteY38" fmla="*/ 1571468 h 1678000"/>
              <a:gd name="connsiteX39" fmla="*/ 394912 w 1655541"/>
              <a:gd name="connsiteY39" fmla="*/ 1598101 h 1678000"/>
              <a:gd name="connsiteX40" fmla="*/ 465934 w 1655541"/>
              <a:gd name="connsiteY40" fmla="*/ 1624734 h 1678000"/>
              <a:gd name="connsiteX41" fmla="*/ 510322 w 1655541"/>
              <a:gd name="connsiteY41" fmla="*/ 1651367 h 1678000"/>
              <a:gd name="connsiteX42" fmla="*/ 545833 w 1655541"/>
              <a:gd name="connsiteY42" fmla="*/ 1660244 h 1678000"/>
              <a:gd name="connsiteX43" fmla="*/ 643487 w 1655541"/>
              <a:gd name="connsiteY43" fmla="*/ 1678000 h 1678000"/>
              <a:gd name="connsiteX44" fmla="*/ 1406967 w 1655541"/>
              <a:gd name="connsiteY44" fmla="*/ 1669122 h 1678000"/>
              <a:gd name="connsiteX45" fmla="*/ 1460233 w 1655541"/>
              <a:gd name="connsiteY45" fmla="*/ 1660244 h 1678000"/>
              <a:gd name="connsiteX46" fmla="*/ 1486866 w 1655541"/>
              <a:gd name="connsiteY46" fmla="*/ 1633611 h 1678000"/>
              <a:gd name="connsiteX47" fmla="*/ 1513499 w 1655541"/>
              <a:gd name="connsiteY47" fmla="*/ 1615856 h 1678000"/>
              <a:gd name="connsiteX48" fmla="*/ 1540132 w 1655541"/>
              <a:gd name="connsiteY48" fmla="*/ 1580345 h 1678000"/>
              <a:gd name="connsiteX49" fmla="*/ 1575642 w 1655541"/>
              <a:gd name="connsiteY49" fmla="*/ 1562590 h 1678000"/>
              <a:gd name="connsiteX50" fmla="*/ 1584520 w 1655541"/>
              <a:gd name="connsiteY50" fmla="*/ 1535957 h 1678000"/>
              <a:gd name="connsiteX51" fmla="*/ 1611153 w 1655541"/>
              <a:gd name="connsiteY51" fmla="*/ 1491569 h 1678000"/>
              <a:gd name="connsiteX52" fmla="*/ 1637786 w 1655541"/>
              <a:gd name="connsiteY52" fmla="*/ 1429425 h 1678000"/>
              <a:gd name="connsiteX53" fmla="*/ 1646664 w 1655541"/>
              <a:gd name="connsiteY53" fmla="*/ 1376159 h 1678000"/>
              <a:gd name="connsiteX54" fmla="*/ 1655541 w 1655541"/>
              <a:gd name="connsiteY54" fmla="*/ 1340648 h 1678000"/>
              <a:gd name="connsiteX55" fmla="*/ 1620031 w 1655541"/>
              <a:gd name="connsiteY55" fmla="*/ 1207483 h 1678000"/>
              <a:gd name="connsiteX56" fmla="*/ 1602275 w 1655541"/>
              <a:gd name="connsiteY56" fmla="*/ 1145339 h 1678000"/>
              <a:gd name="connsiteX57" fmla="*/ 1584520 w 1655541"/>
              <a:gd name="connsiteY57" fmla="*/ 1109829 h 1678000"/>
              <a:gd name="connsiteX58" fmla="*/ 1540132 w 1655541"/>
              <a:gd name="connsiteY58" fmla="*/ 1074318 h 1678000"/>
              <a:gd name="connsiteX59" fmla="*/ 1451355 w 1655541"/>
              <a:gd name="connsiteY59" fmla="*/ 1021052 h 1678000"/>
              <a:gd name="connsiteX60" fmla="*/ 1433600 w 1655541"/>
              <a:gd name="connsiteY60" fmla="*/ 994419 h 1678000"/>
              <a:gd name="connsiteX61" fmla="*/ 1353701 w 1655541"/>
              <a:gd name="connsiteY61" fmla="*/ 967786 h 1678000"/>
              <a:gd name="connsiteX62" fmla="*/ 1335945 w 1655541"/>
              <a:gd name="connsiteY62" fmla="*/ 950031 h 1678000"/>
              <a:gd name="connsiteX63" fmla="*/ 1140637 w 1655541"/>
              <a:gd name="connsiteY63" fmla="*/ 923398 h 1678000"/>
              <a:gd name="connsiteX64" fmla="*/ 1078493 w 1655541"/>
              <a:gd name="connsiteY64" fmla="*/ 914520 h 1678000"/>
              <a:gd name="connsiteX65" fmla="*/ 1042982 w 1655541"/>
              <a:gd name="connsiteY65" fmla="*/ 896765 h 1678000"/>
              <a:gd name="connsiteX66" fmla="*/ 980839 w 1655541"/>
              <a:gd name="connsiteY66" fmla="*/ 887887 h 1678000"/>
              <a:gd name="connsiteX67" fmla="*/ 847674 w 1655541"/>
              <a:gd name="connsiteY67" fmla="*/ 870132 h 1678000"/>
              <a:gd name="connsiteX68" fmla="*/ 821040 w 1655541"/>
              <a:gd name="connsiteY68" fmla="*/ 861254 h 1678000"/>
              <a:gd name="connsiteX69" fmla="*/ 714508 w 1655541"/>
              <a:gd name="connsiteY69" fmla="*/ 843499 h 1678000"/>
              <a:gd name="connsiteX70" fmla="*/ 696753 w 1655541"/>
              <a:gd name="connsiteY70" fmla="*/ 825743 h 1678000"/>
              <a:gd name="connsiteX71" fmla="*/ 687875 w 1655541"/>
              <a:gd name="connsiteY71" fmla="*/ 790233 h 1678000"/>
              <a:gd name="connsiteX72" fmla="*/ 678998 w 1655541"/>
              <a:gd name="connsiteY72" fmla="*/ 763600 h 1678000"/>
              <a:gd name="connsiteX73" fmla="*/ 687875 w 1655541"/>
              <a:gd name="connsiteY73" fmla="*/ 621557 h 1678000"/>
              <a:gd name="connsiteX74" fmla="*/ 696753 w 1655541"/>
              <a:gd name="connsiteY74" fmla="*/ 594924 h 1678000"/>
              <a:gd name="connsiteX75" fmla="*/ 723386 w 1655541"/>
              <a:gd name="connsiteY75" fmla="*/ 568291 h 1678000"/>
              <a:gd name="connsiteX76" fmla="*/ 732264 w 1655541"/>
              <a:gd name="connsiteY76" fmla="*/ 541658 h 1678000"/>
              <a:gd name="connsiteX77" fmla="*/ 794407 w 1655541"/>
              <a:gd name="connsiteY77" fmla="*/ 497270 h 1678000"/>
              <a:gd name="connsiteX78" fmla="*/ 821040 w 1655541"/>
              <a:gd name="connsiteY78" fmla="*/ 488392 h 1678000"/>
              <a:gd name="connsiteX79" fmla="*/ 892062 w 1655541"/>
              <a:gd name="connsiteY79" fmla="*/ 461759 h 1678000"/>
              <a:gd name="connsiteX80" fmla="*/ 1069615 w 1655541"/>
              <a:gd name="connsiteY80" fmla="*/ 479514 h 1678000"/>
              <a:gd name="connsiteX81" fmla="*/ 1122881 w 1655541"/>
              <a:gd name="connsiteY81" fmla="*/ 497270 h 1678000"/>
              <a:gd name="connsiteX82" fmla="*/ 1140637 w 1655541"/>
              <a:gd name="connsiteY82" fmla="*/ 515025 h 1678000"/>
              <a:gd name="connsiteX83" fmla="*/ 1193903 w 1655541"/>
              <a:gd name="connsiteY83" fmla="*/ 550536 h 1678000"/>
              <a:gd name="connsiteX84" fmla="*/ 1211658 w 1655541"/>
              <a:gd name="connsiteY84" fmla="*/ 577169 h 1678000"/>
              <a:gd name="connsiteX85" fmla="*/ 1220536 w 1655541"/>
              <a:gd name="connsiteY85" fmla="*/ 603802 h 1678000"/>
              <a:gd name="connsiteX86" fmla="*/ 1256046 w 1655541"/>
              <a:gd name="connsiteY86" fmla="*/ 657068 h 1678000"/>
              <a:gd name="connsiteX87" fmla="*/ 1264924 w 1655541"/>
              <a:gd name="connsiteY87" fmla="*/ 692578 h 1678000"/>
              <a:gd name="connsiteX88" fmla="*/ 1291557 w 1655541"/>
              <a:gd name="connsiteY88" fmla="*/ 701456 h 1678000"/>
              <a:gd name="connsiteX89" fmla="*/ 1398089 w 1655541"/>
              <a:gd name="connsiteY89" fmla="*/ 719211 h 1678000"/>
              <a:gd name="connsiteX90" fmla="*/ 1486866 w 1655541"/>
              <a:gd name="connsiteY90" fmla="*/ 710334 h 1678000"/>
              <a:gd name="connsiteX91" fmla="*/ 1513499 w 1655541"/>
              <a:gd name="connsiteY91" fmla="*/ 621557 h 1678000"/>
              <a:gd name="connsiteX92" fmla="*/ 1504621 w 1655541"/>
              <a:gd name="connsiteY92" fmla="*/ 506147 h 1678000"/>
              <a:gd name="connsiteX93" fmla="*/ 1486866 w 1655541"/>
              <a:gd name="connsiteY93" fmla="*/ 452881 h 1678000"/>
              <a:gd name="connsiteX94" fmla="*/ 1424722 w 1655541"/>
              <a:gd name="connsiteY94" fmla="*/ 381860 h 1678000"/>
              <a:gd name="connsiteX95" fmla="*/ 1415844 w 1655541"/>
              <a:gd name="connsiteY95" fmla="*/ 346349 h 1678000"/>
              <a:gd name="connsiteX96" fmla="*/ 1433600 w 1655541"/>
              <a:gd name="connsiteY96" fmla="*/ 328594 h 1678000"/>
              <a:gd name="connsiteX97" fmla="*/ 1513499 w 1655541"/>
              <a:gd name="connsiteY97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181848 w 1655541"/>
              <a:gd name="connsiteY20" fmla="*/ 337472 h 1678000"/>
              <a:gd name="connsiteX21" fmla="*/ 57561 w 1655541"/>
              <a:gd name="connsiteY21" fmla="*/ 568291 h 1678000"/>
              <a:gd name="connsiteX22" fmla="*/ 4295 w 1655541"/>
              <a:gd name="connsiteY22" fmla="*/ 745844 h 1678000"/>
              <a:gd name="connsiteX23" fmla="*/ 4295 w 1655541"/>
              <a:gd name="connsiteY23" fmla="*/ 1056563 h 1678000"/>
              <a:gd name="connsiteX24" fmla="*/ 13173 w 1655541"/>
              <a:gd name="connsiteY24" fmla="*/ 1092073 h 1678000"/>
              <a:gd name="connsiteX25" fmla="*/ 30928 w 1655541"/>
              <a:gd name="connsiteY25" fmla="*/ 1118706 h 1678000"/>
              <a:gd name="connsiteX26" fmla="*/ 66439 w 1655541"/>
              <a:gd name="connsiteY26" fmla="*/ 1180850 h 1678000"/>
              <a:gd name="connsiteX27" fmla="*/ 84194 w 1655541"/>
              <a:gd name="connsiteY27" fmla="*/ 1234116 h 1678000"/>
              <a:gd name="connsiteX28" fmla="*/ 93072 w 1655541"/>
              <a:gd name="connsiteY28" fmla="*/ 1269627 h 1678000"/>
              <a:gd name="connsiteX29" fmla="*/ 119705 w 1655541"/>
              <a:gd name="connsiteY29" fmla="*/ 1314015 h 1678000"/>
              <a:gd name="connsiteX30" fmla="*/ 128582 w 1655541"/>
              <a:gd name="connsiteY30" fmla="*/ 1340648 h 1678000"/>
              <a:gd name="connsiteX31" fmla="*/ 164093 w 1655541"/>
              <a:gd name="connsiteY31" fmla="*/ 1367281 h 1678000"/>
              <a:gd name="connsiteX32" fmla="*/ 172971 w 1655541"/>
              <a:gd name="connsiteY32" fmla="*/ 1393914 h 1678000"/>
              <a:gd name="connsiteX33" fmla="*/ 226237 w 1655541"/>
              <a:gd name="connsiteY33" fmla="*/ 1438303 h 1678000"/>
              <a:gd name="connsiteX34" fmla="*/ 235114 w 1655541"/>
              <a:gd name="connsiteY34" fmla="*/ 1464936 h 1678000"/>
              <a:gd name="connsiteX35" fmla="*/ 252870 w 1655541"/>
              <a:gd name="connsiteY35" fmla="*/ 1482691 h 1678000"/>
              <a:gd name="connsiteX36" fmla="*/ 332769 w 1655541"/>
              <a:gd name="connsiteY36" fmla="*/ 1544835 h 1678000"/>
              <a:gd name="connsiteX37" fmla="*/ 368279 w 1655541"/>
              <a:gd name="connsiteY37" fmla="*/ 1571468 h 1678000"/>
              <a:gd name="connsiteX38" fmla="*/ 394912 w 1655541"/>
              <a:gd name="connsiteY38" fmla="*/ 1598101 h 1678000"/>
              <a:gd name="connsiteX39" fmla="*/ 465934 w 1655541"/>
              <a:gd name="connsiteY39" fmla="*/ 1624734 h 1678000"/>
              <a:gd name="connsiteX40" fmla="*/ 510322 w 1655541"/>
              <a:gd name="connsiteY40" fmla="*/ 1651367 h 1678000"/>
              <a:gd name="connsiteX41" fmla="*/ 545833 w 1655541"/>
              <a:gd name="connsiteY41" fmla="*/ 1660244 h 1678000"/>
              <a:gd name="connsiteX42" fmla="*/ 643487 w 1655541"/>
              <a:gd name="connsiteY42" fmla="*/ 1678000 h 1678000"/>
              <a:gd name="connsiteX43" fmla="*/ 1406967 w 1655541"/>
              <a:gd name="connsiteY43" fmla="*/ 1669122 h 1678000"/>
              <a:gd name="connsiteX44" fmla="*/ 1460233 w 1655541"/>
              <a:gd name="connsiteY44" fmla="*/ 1660244 h 1678000"/>
              <a:gd name="connsiteX45" fmla="*/ 1486866 w 1655541"/>
              <a:gd name="connsiteY45" fmla="*/ 1633611 h 1678000"/>
              <a:gd name="connsiteX46" fmla="*/ 1513499 w 1655541"/>
              <a:gd name="connsiteY46" fmla="*/ 1615856 h 1678000"/>
              <a:gd name="connsiteX47" fmla="*/ 1540132 w 1655541"/>
              <a:gd name="connsiteY47" fmla="*/ 1580345 h 1678000"/>
              <a:gd name="connsiteX48" fmla="*/ 1575642 w 1655541"/>
              <a:gd name="connsiteY48" fmla="*/ 1562590 h 1678000"/>
              <a:gd name="connsiteX49" fmla="*/ 1584520 w 1655541"/>
              <a:gd name="connsiteY49" fmla="*/ 1535957 h 1678000"/>
              <a:gd name="connsiteX50" fmla="*/ 1611153 w 1655541"/>
              <a:gd name="connsiteY50" fmla="*/ 1491569 h 1678000"/>
              <a:gd name="connsiteX51" fmla="*/ 1637786 w 1655541"/>
              <a:gd name="connsiteY51" fmla="*/ 1429425 h 1678000"/>
              <a:gd name="connsiteX52" fmla="*/ 1646664 w 1655541"/>
              <a:gd name="connsiteY52" fmla="*/ 1376159 h 1678000"/>
              <a:gd name="connsiteX53" fmla="*/ 1655541 w 1655541"/>
              <a:gd name="connsiteY53" fmla="*/ 1340648 h 1678000"/>
              <a:gd name="connsiteX54" fmla="*/ 1620031 w 1655541"/>
              <a:gd name="connsiteY54" fmla="*/ 1207483 h 1678000"/>
              <a:gd name="connsiteX55" fmla="*/ 1602275 w 1655541"/>
              <a:gd name="connsiteY55" fmla="*/ 1145339 h 1678000"/>
              <a:gd name="connsiteX56" fmla="*/ 1584520 w 1655541"/>
              <a:gd name="connsiteY56" fmla="*/ 1109829 h 1678000"/>
              <a:gd name="connsiteX57" fmla="*/ 1540132 w 1655541"/>
              <a:gd name="connsiteY57" fmla="*/ 1074318 h 1678000"/>
              <a:gd name="connsiteX58" fmla="*/ 1451355 w 1655541"/>
              <a:gd name="connsiteY58" fmla="*/ 1021052 h 1678000"/>
              <a:gd name="connsiteX59" fmla="*/ 1433600 w 1655541"/>
              <a:gd name="connsiteY59" fmla="*/ 994419 h 1678000"/>
              <a:gd name="connsiteX60" fmla="*/ 1353701 w 1655541"/>
              <a:gd name="connsiteY60" fmla="*/ 967786 h 1678000"/>
              <a:gd name="connsiteX61" fmla="*/ 1335945 w 1655541"/>
              <a:gd name="connsiteY61" fmla="*/ 950031 h 1678000"/>
              <a:gd name="connsiteX62" fmla="*/ 1140637 w 1655541"/>
              <a:gd name="connsiteY62" fmla="*/ 923398 h 1678000"/>
              <a:gd name="connsiteX63" fmla="*/ 1078493 w 1655541"/>
              <a:gd name="connsiteY63" fmla="*/ 914520 h 1678000"/>
              <a:gd name="connsiteX64" fmla="*/ 1042982 w 1655541"/>
              <a:gd name="connsiteY64" fmla="*/ 896765 h 1678000"/>
              <a:gd name="connsiteX65" fmla="*/ 980839 w 1655541"/>
              <a:gd name="connsiteY65" fmla="*/ 887887 h 1678000"/>
              <a:gd name="connsiteX66" fmla="*/ 847674 w 1655541"/>
              <a:gd name="connsiteY66" fmla="*/ 870132 h 1678000"/>
              <a:gd name="connsiteX67" fmla="*/ 821040 w 1655541"/>
              <a:gd name="connsiteY67" fmla="*/ 861254 h 1678000"/>
              <a:gd name="connsiteX68" fmla="*/ 714508 w 1655541"/>
              <a:gd name="connsiteY68" fmla="*/ 843499 h 1678000"/>
              <a:gd name="connsiteX69" fmla="*/ 696753 w 1655541"/>
              <a:gd name="connsiteY69" fmla="*/ 825743 h 1678000"/>
              <a:gd name="connsiteX70" fmla="*/ 687875 w 1655541"/>
              <a:gd name="connsiteY70" fmla="*/ 790233 h 1678000"/>
              <a:gd name="connsiteX71" fmla="*/ 678998 w 1655541"/>
              <a:gd name="connsiteY71" fmla="*/ 763600 h 1678000"/>
              <a:gd name="connsiteX72" fmla="*/ 687875 w 1655541"/>
              <a:gd name="connsiteY72" fmla="*/ 621557 h 1678000"/>
              <a:gd name="connsiteX73" fmla="*/ 696753 w 1655541"/>
              <a:gd name="connsiteY73" fmla="*/ 594924 h 1678000"/>
              <a:gd name="connsiteX74" fmla="*/ 723386 w 1655541"/>
              <a:gd name="connsiteY74" fmla="*/ 568291 h 1678000"/>
              <a:gd name="connsiteX75" fmla="*/ 732264 w 1655541"/>
              <a:gd name="connsiteY75" fmla="*/ 541658 h 1678000"/>
              <a:gd name="connsiteX76" fmla="*/ 794407 w 1655541"/>
              <a:gd name="connsiteY76" fmla="*/ 497270 h 1678000"/>
              <a:gd name="connsiteX77" fmla="*/ 821040 w 1655541"/>
              <a:gd name="connsiteY77" fmla="*/ 488392 h 1678000"/>
              <a:gd name="connsiteX78" fmla="*/ 892062 w 1655541"/>
              <a:gd name="connsiteY78" fmla="*/ 461759 h 1678000"/>
              <a:gd name="connsiteX79" fmla="*/ 1069615 w 1655541"/>
              <a:gd name="connsiteY79" fmla="*/ 479514 h 1678000"/>
              <a:gd name="connsiteX80" fmla="*/ 1122881 w 1655541"/>
              <a:gd name="connsiteY80" fmla="*/ 497270 h 1678000"/>
              <a:gd name="connsiteX81" fmla="*/ 1140637 w 1655541"/>
              <a:gd name="connsiteY81" fmla="*/ 515025 h 1678000"/>
              <a:gd name="connsiteX82" fmla="*/ 1193903 w 1655541"/>
              <a:gd name="connsiteY82" fmla="*/ 550536 h 1678000"/>
              <a:gd name="connsiteX83" fmla="*/ 1211658 w 1655541"/>
              <a:gd name="connsiteY83" fmla="*/ 577169 h 1678000"/>
              <a:gd name="connsiteX84" fmla="*/ 1220536 w 1655541"/>
              <a:gd name="connsiteY84" fmla="*/ 603802 h 1678000"/>
              <a:gd name="connsiteX85" fmla="*/ 1256046 w 1655541"/>
              <a:gd name="connsiteY85" fmla="*/ 657068 h 1678000"/>
              <a:gd name="connsiteX86" fmla="*/ 1264924 w 1655541"/>
              <a:gd name="connsiteY86" fmla="*/ 692578 h 1678000"/>
              <a:gd name="connsiteX87" fmla="*/ 1291557 w 1655541"/>
              <a:gd name="connsiteY87" fmla="*/ 701456 h 1678000"/>
              <a:gd name="connsiteX88" fmla="*/ 1398089 w 1655541"/>
              <a:gd name="connsiteY88" fmla="*/ 719211 h 1678000"/>
              <a:gd name="connsiteX89" fmla="*/ 1486866 w 1655541"/>
              <a:gd name="connsiteY89" fmla="*/ 710334 h 1678000"/>
              <a:gd name="connsiteX90" fmla="*/ 1513499 w 1655541"/>
              <a:gd name="connsiteY90" fmla="*/ 621557 h 1678000"/>
              <a:gd name="connsiteX91" fmla="*/ 1504621 w 1655541"/>
              <a:gd name="connsiteY91" fmla="*/ 506147 h 1678000"/>
              <a:gd name="connsiteX92" fmla="*/ 1486866 w 1655541"/>
              <a:gd name="connsiteY92" fmla="*/ 452881 h 1678000"/>
              <a:gd name="connsiteX93" fmla="*/ 1424722 w 1655541"/>
              <a:gd name="connsiteY93" fmla="*/ 381860 h 1678000"/>
              <a:gd name="connsiteX94" fmla="*/ 1415844 w 1655541"/>
              <a:gd name="connsiteY94" fmla="*/ 346349 h 1678000"/>
              <a:gd name="connsiteX95" fmla="*/ 1433600 w 1655541"/>
              <a:gd name="connsiteY95" fmla="*/ 328594 h 1678000"/>
              <a:gd name="connsiteX96" fmla="*/ 1513499 w 1655541"/>
              <a:gd name="connsiteY96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181848 w 1655541"/>
              <a:gd name="connsiteY19" fmla="*/ 337472 h 1678000"/>
              <a:gd name="connsiteX20" fmla="*/ 57561 w 1655541"/>
              <a:gd name="connsiteY20" fmla="*/ 568291 h 1678000"/>
              <a:gd name="connsiteX21" fmla="*/ 4295 w 1655541"/>
              <a:gd name="connsiteY21" fmla="*/ 745844 h 1678000"/>
              <a:gd name="connsiteX22" fmla="*/ 4295 w 1655541"/>
              <a:gd name="connsiteY22" fmla="*/ 1056563 h 1678000"/>
              <a:gd name="connsiteX23" fmla="*/ 13173 w 1655541"/>
              <a:gd name="connsiteY23" fmla="*/ 1092073 h 1678000"/>
              <a:gd name="connsiteX24" fmla="*/ 30928 w 1655541"/>
              <a:gd name="connsiteY24" fmla="*/ 1118706 h 1678000"/>
              <a:gd name="connsiteX25" fmla="*/ 66439 w 1655541"/>
              <a:gd name="connsiteY25" fmla="*/ 1180850 h 1678000"/>
              <a:gd name="connsiteX26" fmla="*/ 84194 w 1655541"/>
              <a:gd name="connsiteY26" fmla="*/ 1234116 h 1678000"/>
              <a:gd name="connsiteX27" fmla="*/ 93072 w 1655541"/>
              <a:gd name="connsiteY27" fmla="*/ 1269627 h 1678000"/>
              <a:gd name="connsiteX28" fmla="*/ 119705 w 1655541"/>
              <a:gd name="connsiteY28" fmla="*/ 1314015 h 1678000"/>
              <a:gd name="connsiteX29" fmla="*/ 128582 w 1655541"/>
              <a:gd name="connsiteY29" fmla="*/ 1340648 h 1678000"/>
              <a:gd name="connsiteX30" fmla="*/ 164093 w 1655541"/>
              <a:gd name="connsiteY30" fmla="*/ 1367281 h 1678000"/>
              <a:gd name="connsiteX31" fmla="*/ 172971 w 1655541"/>
              <a:gd name="connsiteY31" fmla="*/ 1393914 h 1678000"/>
              <a:gd name="connsiteX32" fmla="*/ 226237 w 1655541"/>
              <a:gd name="connsiteY32" fmla="*/ 1438303 h 1678000"/>
              <a:gd name="connsiteX33" fmla="*/ 235114 w 1655541"/>
              <a:gd name="connsiteY33" fmla="*/ 1464936 h 1678000"/>
              <a:gd name="connsiteX34" fmla="*/ 252870 w 1655541"/>
              <a:gd name="connsiteY34" fmla="*/ 1482691 h 1678000"/>
              <a:gd name="connsiteX35" fmla="*/ 332769 w 1655541"/>
              <a:gd name="connsiteY35" fmla="*/ 1544835 h 1678000"/>
              <a:gd name="connsiteX36" fmla="*/ 368279 w 1655541"/>
              <a:gd name="connsiteY36" fmla="*/ 1571468 h 1678000"/>
              <a:gd name="connsiteX37" fmla="*/ 394912 w 1655541"/>
              <a:gd name="connsiteY37" fmla="*/ 1598101 h 1678000"/>
              <a:gd name="connsiteX38" fmla="*/ 465934 w 1655541"/>
              <a:gd name="connsiteY38" fmla="*/ 1624734 h 1678000"/>
              <a:gd name="connsiteX39" fmla="*/ 510322 w 1655541"/>
              <a:gd name="connsiteY39" fmla="*/ 1651367 h 1678000"/>
              <a:gd name="connsiteX40" fmla="*/ 545833 w 1655541"/>
              <a:gd name="connsiteY40" fmla="*/ 1660244 h 1678000"/>
              <a:gd name="connsiteX41" fmla="*/ 643487 w 1655541"/>
              <a:gd name="connsiteY41" fmla="*/ 1678000 h 1678000"/>
              <a:gd name="connsiteX42" fmla="*/ 1406967 w 1655541"/>
              <a:gd name="connsiteY42" fmla="*/ 1669122 h 1678000"/>
              <a:gd name="connsiteX43" fmla="*/ 1460233 w 1655541"/>
              <a:gd name="connsiteY43" fmla="*/ 1660244 h 1678000"/>
              <a:gd name="connsiteX44" fmla="*/ 1486866 w 1655541"/>
              <a:gd name="connsiteY44" fmla="*/ 1633611 h 1678000"/>
              <a:gd name="connsiteX45" fmla="*/ 1513499 w 1655541"/>
              <a:gd name="connsiteY45" fmla="*/ 1615856 h 1678000"/>
              <a:gd name="connsiteX46" fmla="*/ 1540132 w 1655541"/>
              <a:gd name="connsiteY46" fmla="*/ 1580345 h 1678000"/>
              <a:gd name="connsiteX47" fmla="*/ 1575642 w 1655541"/>
              <a:gd name="connsiteY47" fmla="*/ 1562590 h 1678000"/>
              <a:gd name="connsiteX48" fmla="*/ 1584520 w 1655541"/>
              <a:gd name="connsiteY48" fmla="*/ 1535957 h 1678000"/>
              <a:gd name="connsiteX49" fmla="*/ 1611153 w 1655541"/>
              <a:gd name="connsiteY49" fmla="*/ 1491569 h 1678000"/>
              <a:gd name="connsiteX50" fmla="*/ 1637786 w 1655541"/>
              <a:gd name="connsiteY50" fmla="*/ 1429425 h 1678000"/>
              <a:gd name="connsiteX51" fmla="*/ 1646664 w 1655541"/>
              <a:gd name="connsiteY51" fmla="*/ 1376159 h 1678000"/>
              <a:gd name="connsiteX52" fmla="*/ 1655541 w 1655541"/>
              <a:gd name="connsiteY52" fmla="*/ 1340648 h 1678000"/>
              <a:gd name="connsiteX53" fmla="*/ 1620031 w 1655541"/>
              <a:gd name="connsiteY53" fmla="*/ 1207483 h 1678000"/>
              <a:gd name="connsiteX54" fmla="*/ 1602275 w 1655541"/>
              <a:gd name="connsiteY54" fmla="*/ 1145339 h 1678000"/>
              <a:gd name="connsiteX55" fmla="*/ 1584520 w 1655541"/>
              <a:gd name="connsiteY55" fmla="*/ 1109829 h 1678000"/>
              <a:gd name="connsiteX56" fmla="*/ 1540132 w 1655541"/>
              <a:gd name="connsiteY56" fmla="*/ 1074318 h 1678000"/>
              <a:gd name="connsiteX57" fmla="*/ 1451355 w 1655541"/>
              <a:gd name="connsiteY57" fmla="*/ 1021052 h 1678000"/>
              <a:gd name="connsiteX58" fmla="*/ 1433600 w 1655541"/>
              <a:gd name="connsiteY58" fmla="*/ 994419 h 1678000"/>
              <a:gd name="connsiteX59" fmla="*/ 1353701 w 1655541"/>
              <a:gd name="connsiteY59" fmla="*/ 967786 h 1678000"/>
              <a:gd name="connsiteX60" fmla="*/ 1335945 w 1655541"/>
              <a:gd name="connsiteY60" fmla="*/ 950031 h 1678000"/>
              <a:gd name="connsiteX61" fmla="*/ 1140637 w 1655541"/>
              <a:gd name="connsiteY61" fmla="*/ 923398 h 1678000"/>
              <a:gd name="connsiteX62" fmla="*/ 1078493 w 1655541"/>
              <a:gd name="connsiteY62" fmla="*/ 914520 h 1678000"/>
              <a:gd name="connsiteX63" fmla="*/ 1042982 w 1655541"/>
              <a:gd name="connsiteY63" fmla="*/ 896765 h 1678000"/>
              <a:gd name="connsiteX64" fmla="*/ 980839 w 1655541"/>
              <a:gd name="connsiteY64" fmla="*/ 887887 h 1678000"/>
              <a:gd name="connsiteX65" fmla="*/ 847674 w 1655541"/>
              <a:gd name="connsiteY65" fmla="*/ 870132 h 1678000"/>
              <a:gd name="connsiteX66" fmla="*/ 821040 w 1655541"/>
              <a:gd name="connsiteY66" fmla="*/ 861254 h 1678000"/>
              <a:gd name="connsiteX67" fmla="*/ 714508 w 1655541"/>
              <a:gd name="connsiteY67" fmla="*/ 843499 h 1678000"/>
              <a:gd name="connsiteX68" fmla="*/ 696753 w 1655541"/>
              <a:gd name="connsiteY68" fmla="*/ 825743 h 1678000"/>
              <a:gd name="connsiteX69" fmla="*/ 687875 w 1655541"/>
              <a:gd name="connsiteY69" fmla="*/ 790233 h 1678000"/>
              <a:gd name="connsiteX70" fmla="*/ 678998 w 1655541"/>
              <a:gd name="connsiteY70" fmla="*/ 763600 h 1678000"/>
              <a:gd name="connsiteX71" fmla="*/ 687875 w 1655541"/>
              <a:gd name="connsiteY71" fmla="*/ 621557 h 1678000"/>
              <a:gd name="connsiteX72" fmla="*/ 696753 w 1655541"/>
              <a:gd name="connsiteY72" fmla="*/ 594924 h 1678000"/>
              <a:gd name="connsiteX73" fmla="*/ 723386 w 1655541"/>
              <a:gd name="connsiteY73" fmla="*/ 568291 h 1678000"/>
              <a:gd name="connsiteX74" fmla="*/ 732264 w 1655541"/>
              <a:gd name="connsiteY74" fmla="*/ 541658 h 1678000"/>
              <a:gd name="connsiteX75" fmla="*/ 794407 w 1655541"/>
              <a:gd name="connsiteY75" fmla="*/ 497270 h 1678000"/>
              <a:gd name="connsiteX76" fmla="*/ 821040 w 1655541"/>
              <a:gd name="connsiteY76" fmla="*/ 488392 h 1678000"/>
              <a:gd name="connsiteX77" fmla="*/ 892062 w 1655541"/>
              <a:gd name="connsiteY77" fmla="*/ 461759 h 1678000"/>
              <a:gd name="connsiteX78" fmla="*/ 1069615 w 1655541"/>
              <a:gd name="connsiteY78" fmla="*/ 479514 h 1678000"/>
              <a:gd name="connsiteX79" fmla="*/ 1122881 w 1655541"/>
              <a:gd name="connsiteY79" fmla="*/ 497270 h 1678000"/>
              <a:gd name="connsiteX80" fmla="*/ 1140637 w 1655541"/>
              <a:gd name="connsiteY80" fmla="*/ 515025 h 1678000"/>
              <a:gd name="connsiteX81" fmla="*/ 1193903 w 1655541"/>
              <a:gd name="connsiteY81" fmla="*/ 550536 h 1678000"/>
              <a:gd name="connsiteX82" fmla="*/ 1211658 w 1655541"/>
              <a:gd name="connsiteY82" fmla="*/ 577169 h 1678000"/>
              <a:gd name="connsiteX83" fmla="*/ 1220536 w 1655541"/>
              <a:gd name="connsiteY83" fmla="*/ 603802 h 1678000"/>
              <a:gd name="connsiteX84" fmla="*/ 1256046 w 1655541"/>
              <a:gd name="connsiteY84" fmla="*/ 657068 h 1678000"/>
              <a:gd name="connsiteX85" fmla="*/ 1264924 w 1655541"/>
              <a:gd name="connsiteY85" fmla="*/ 692578 h 1678000"/>
              <a:gd name="connsiteX86" fmla="*/ 1291557 w 1655541"/>
              <a:gd name="connsiteY86" fmla="*/ 701456 h 1678000"/>
              <a:gd name="connsiteX87" fmla="*/ 1398089 w 1655541"/>
              <a:gd name="connsiteY87" fmla="*/ 719211 h 1678000"/>
              <a:gd name="connsiteX88" fmla="*/ 1486866 w 1655541"/>
              <a:gd name="connsiteY88" fmla="*/ 710334 h 1678000"/>
              <a:gd name="connsiteX89" fmla="*/ 1513499 w 1655541"/>
              <a:gd name="connsiteY89" fmla="*/ 621557 h 1678000"/>
              <a:gd name="connsiteX90" fmla="*/ 1504621 w 1655541"/>
              <a:gd name="connsiteY90" fmla="*/ 506147 h 1678000"/>
              <a:gd name="connsiteX91" fmla="*/ 1486866 w 1655541"/>
              <a:gd name="connsiteY91" fmla="*/ 452881 h 1678000"/>
              <a:gd name="connsiteX92" fmla="*/ 1424722 w 1655541"/>
              <a:gd name="connsiteY92" fmla="*/ 381860 h 1678000"/>
              <a:gd name="connsiteX93" fmla="*/ 1415844 w 1655541"/>
              <a:gd name="connsiteY93" fmla="*/ 346349 h 1678000"/>
              <a:gd name="connsiteX94" fmla="*/ 1433600 w 1655541"/>
              <a:gd name="connsiteY94" fmla="*/ 328594 h 1678000"/>
              <a:gd name="connsiteX95" fmla="*/ 1513499 w 1655541"/>
              <a:gd name="connsiteY95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12668 w 1655541"/>
              <a:gd name="connsiteY17" fmla="*/ 195429 h 1678000"/>
              <a:gd name="connsiteX18" fmla="*/ 181848 w 1655541"/>
              <a:gd name="connsiteY18" fmla="*/ 337472 h 1678000"/>
              <a:gd name="connsiteX19" fmla="*/ 57561 w 1655541"/>
              <a:gd name="connsiteY19" fmla="*/ 568291 h 1678000"/>
              <a:gd name="connsiteX20" fmla="*/ 4295 w 1655541"/>
              <a:gd name="connsiteY20" fmla="*/ 745844 h 1678000"/>
              <a:gd name="connsiteX21" fmla="*/ 4295 w 1655541"/>
              <a:gd name="connsiteY21" fmla="*/ 1056563 h 1678000"/>
              <a:gd name="connsiteX22" fmla="*/ 13173 w 1655541"/>
              <a:gd name="connsiteY22" fmla="*/ 1092073 h 1678000"/>
              <a:gd name="connsiteX23" fmla="*/ 30928 w 1655541"/>
              <a:gd name="connsiteY23" fmla="*/ 1118706 h 1678000"/>
              <a:gd name="connsiteX24" fmla="*/ 66439 w 1655541"/>
              <a:gd name="connsiteY24" fmla="*/ 1180850 h 1678000"/>
              <a:gd name="connsiteX25" fmla="*/ 84194 w 1655541"/>
              <a:gd name="connsiteY25" fmla="*/ 1234116 h 1678000"/>
              <a:gd name="connsiteX26" fmla="*/ 93072 w 1655541"/>
              <a:gd name="connsiteY26" fmla="*/ 1269627 h 1678000"/>
              <a:gd name="connsiteX27" fmla="*/ 119705 w 1655541"/>
              <a:gd name="connsiteY27" fmla="*/ 1314015 h 1678000"/>
              <a:gd name="connsiteX28" fmla="*/ 128582 w 1655541"/>
              <a:gd name="connsiteY28" fmla="*/ 1340648 h 1678000"/>
              <a:gd name="connsiteX29" fmla="*/ 164093 w 1655541"/>
              <a:gd name="connsiteY29" fmla="*/ 1367281 h 1678000"/>
              <a:gd name="connsiteX30" fmla="*/ 172971 w 1655541"/>
              <a:gd name="connsiteY30" fmla="*/ 1393914 h 1678000"/>
              <a:gd name="connsiteX31" fmla="*/ 226237 w 1655541"/>
              <a:gd name="connsiteY31" fmla="*/ 1438303 h 1678000"/>
              <a:gd name="connsiteX32" fmla="*/ 235114 w 1655541"/>
              <a:gd name="connsiteY32" fmla="*/ 1464936 h 1678000"/>
              <a:gd name="connsiteX33" fmla="*/ 252870 w 1655541"/>
              <a:gd name="connsiteY33" fmla="*/ 1482691 h 1678000"/>
              <a:gd name="connsiteX34" fmla="*/ 332769 w 1655541"/>
              <a:gd name="connsiteY34" fmla="*/ 1544835 h 1678000"/>
              <a:gd name="connsiteX35" fmla="*/ 368279 w 1655541"/>
              <a:gd name="connsiteY35" fmla="*/ 1571468 h 1678000"/>
              <a:gd name="connsiteX36" fmla="*/ 394912 w 1655541"/>
              <a:gd name="connsiteY36" fmla="*/ 1598101 h 1678000"/>
              <a:gd name="connsiteX37" fmla="*/ 465934 w 1655541"/>
              <a:gd name="connsiteY37" fmla="*/ 1624734 h 1678000"/>
              <a:gd name="connsiteX38" fmla="*/ 510322 w 1655541"/>
              <a:gd name="connsiteY38" fmla="*/ 1651367 h 1678000"/>
              <a:gd name="connsiteX39" fmla="*/ 545833 w 1655541"/>
              <a:gd name="connsiteY39" fmla="*/ 1660244 h 1678000"/>
              <a:gd name="connsiteX40" fmla="*/ 643487 w 1655541"/>
              <a:gd name="connsiteY40" fmla="*/ 1678000 h 1678000"/>
              <a:gd name="connsiteX41" fmla="*/ 1406967 w 1655541"/>
              <a:gd name="connsiteY41" fmla="*/ 1669122 h 1678000"/>
              <a:gd name="connsiteX42" fmla="*/ 1460233 w 1655541"/>
              <a:gd name="connsiteY42" fmla="*/ 1660244 h 1678000"/>
              <a:gd name="connsiteX43" fmla="*/ 1486866 w 1655541"/>
              <a:gd name="connsiteY43" fmla="*/ 1633611 h 1678000"/>
              <a:gd name="connsiteX44" fmla="*/ 1513499 w 1655541"/>
              <a:gd name="connsiteY44" fmla="*/ 1615856 h 1678000"/>
              <a:gd name="connsiteX45" fmla="*/ 1540132 w 1655541"/>
              <a:gd name="connsiteY45" fmla="*/ 1580345 h 1678000"/>
              <a:gd name="connsiteX46" fmla="*/ 1575642 w 1655541"/>
              <a:gd name="connsiteY46" fmla="*/ 1562590 h 1678000"/>
              <a:gd name="connsiteX47" fmla="*/ 1584520 w 1655541"/>
              <a:gd name="connsiteY47" fmla="*/ 1535957 h 1678000"/>
              <a:gd name="connsiteX48" fmla="*/ 1611153 w 1655541"/>
              <a:gd name="connsiteY48" fmla="*/ 1491569 h 1678000"/>
              <a:gd name="connsiteX49" fmla="*/ 1637786 w 1655541"/>
              <a:gd name="connsiteY49" fmla="*/ 1429425 h 1678000"/>
              <a:gd name="connsiteX50" fmla="*/ 1646664 w 1655541"/>
              <a:gd name="connsiteY50" fmla="*/ 1376159 h 1678000"/>
              <a:gd name="connsiteX51" fmla="*/ 1655541 w 1655541"/>
              <a:gd name="connsiteY51" fmla="*/ 1340648 h 1678000"/>
              <a:gd name="connsiteX52" fmla="*/ 1620031 w 1655541"/>
              <a:gd name="connsiteY52" fmla="*/ 1207483 h 1678000"/>
              <a:gd name="connsiteX53" fmla="*/ 1602275 w 1655541"/>
              <a:gd name="connsiteY53" fmla="*/ 1145339 h 1678000"/>
              <a:gd name="connsiteX54" fmla="*/ 1584520 w 1655541"/>
              <a:gd name="connsiteY54" fmla="*/ 1109829 h 1678000"/>
              <a:gd name="connsiteX55" fmla="*/ 1540132 w 1655541"/>
              <a:gd name="connsiteY55" fmla="*/ 1074318 h 1678000"/>
              <a:gd name="connsiteX56" fmla="*/ 1451355 w 1655541"/>
              <a:gd name="connsiteY56" fmla="*/ 1021052 h 1678000"/>
              <a:gd name="connsiteX57" fmla="*/ 1433600 w 1655541"/>
              <a:gd name="connsiteY57" fmla="*/ 994419 h 1678000"/>
              <a:gd name="connsiteX58" fmla="*/ 1353701 w 1655541"/>
              <a:gd name="connsiteY58" fmla="*/ 967786 h 1678000"/>
              <a:gd name="connsiteX59" fmla="*/ 1335945 w 1655541"/>
              <a:gd name="connsiteY59" fmla="*/ 950031 h 1678000"/>
              <a:gd name="connsiteX60" fmla="*/ 1140637 w 1655541"/>
              <a:gd name="connsiteY60" fmla="*/ 923398 h 1678000"/>
              <a:gd name="connsiteX61" fmla="*/ 1078493 w 1655541"/>
              <a:gd name="connsiteY61" fmla="*/ 914520 h 1678000"/>
              <a:gd name="connsiteX62" fmla="*/ 1042982 w 1655541"/>
              <a:gd name="connsiteY62" fmla="*/ 896765 h 1678000"/>
              <a:gd name="connsiteX63" fmla="*/ 980839 w 1655541"/>
              <a:gd name="connsiteY63" fmla="*/ 887887 h 1678000"/>
              <a:gd name="connsiteX64" fmla="*/ 847674 w 1655541"/>
              <a:gd name="connsiteY64" fmla="*/ 870132 h 1678000"/>
              <a:gd name="connsiteX65" fmla="*/ 821040 w 1655541"/>
              <a:gd name="connsiteY65" fmla="*/ 861254 h 1678000"/>
              <a:gd name="connsiteX66" fmla="*/ 714508 w 1655541"/>
              <a:gd name="connsiteY66" fmla="*/ 843499 h 1678000"/>
              <a:gd name="connsiteX67" fmla="*/ 696753 w 1655541"/>
              <a:gd name="connsiteY67" fmla="*/ 825743 h 1678000"/>
              <a:gd name="connsiteX68" fmla="*/ 687875 w 1655541"/>
              <a:gd name="connsiteY68" fmla="*/ 790233 h 1678000"/>
              <a:gd name="connsiteX69" fmla="*/ 678998 w 1655541"/>
              <a:gd name="connsiteY69" fmla="*/ 763600 h 1678000"/>
              <a:gd name="connsiteX70" fmla="*/ 687875 w 1655541"/>
              <a:gd name="connsiteY70" fmla="*/ 621557 h 1678000"/>
              <a:gd name="connsiteX71" fmla="*/ 696753 w 1655541"/>
              <a:gd name="connsiteY71" fmla="*/ 594924 h 1678000"/>
              <a:gd name="connsiteX72" fmla="*/ 723386 w 1655541"/>
              <a:gd name="connsiteY72" fmla="*/ 568291 h 1678000"/>
              <a:gd name="connsiteX73" fmla="*/ 732264 w 1655541"/>
              <a:gd name="connsiteY73" fmla="*/ 541658 h 1678000"/>
              <a:gd name="connsiteX74" fmla="*/ 794407 w 1655541"/>
              <a:gd name="connsiteY74" fmla="*/ 497270 h 1678000"/>
              <a:gd name="connsiteX75" fmla="*/ 821040 w 1655541"/>
              <a:gd name="connsiteY75" fmla="*/ 488392 h 1678000"/>
              <a:gd name="connsiteX76" fmla="*/ 892062 w 1655541"/>
              <a:gd name="connsiteY76" fmla="*/ 461759 h 1678000"/>
              <a:gd name="connsiteX77" fmla="*/ 1069615 w 1655541"/>
              <a:gd name="connsiteY77" fmla="*/ 479514 h 1678000"/>
              <a:gd name="connsiteX78" fmla="*/ 1122881 w 1655541"/>
              <a:gd name="connsiteY78" fmla="*/ 497270 h 1678000"/>
              <a:gd name="connsiteX79" fmla="*/ 1140637 w 1655541"/>
              <a:gd name="connsiteY79" fmla="*/ 515025 h 1678000"/>
              <a:gd name="connsiteX80" fmla="*/ 1193903 w 1655541"/>
              <a:gd name="connsiteY80" fmla="*/ 550536 h 1678000"/>
              <a:gd name="connsiteX81" fmla="*/ 1211658 w 1655541"/>
              <a:gd name="connsiteY81" fmla="*/ 577169 h 1678000"/>
              <a:gd name="connsiteX82" fmla="*/ 1220536 w 1655541"/>
              <a:gd name="connsiteY82" fmla="*/ 603802 h 1678000"/>
              <a:gd name="connsiteX83" fmla="*/ 1256046 w 1655541"/>
              <a:gd name="connsiteY83" fmla="*/ 657068 h 1678000"/>
              <a:gd name="connsiteX84" fmla="*/ 1264924 w 1655541"/>
              <a:gd name="connsiteY84" fmla="*/ 692578 h 1678000"/>
              <a:gd name="connsiteX85" fmla="*/ 1291557 w 1655541"/>
              <a:gd name="connsiteY85" fmla="*/ 701456 h 1678000"/>
              <a:gd name="connsiteX86" fmla="*/ 1398089 w 1655541"/>
              <a:gd name="connsiteY86" fmla="*/ 719211 h 1678000"/>
              <a:gd name="connsiteX87" fmla="*/ 1486866 w 1655541"/>
              <a:gd name="connsiteY87" fmla="*/ 710334 h 1678000"/>
              <a:gd name="connsiteX88" fmla="*/ 1513499 w 1655541"/>
              <a:gd name="connsiteY88" fmla="*/ 621557 h 1678000"/>
              <a:gd name="connsiteX89" fmla="*/ 1504621 w 1655541"/>
              <a:gd name="connsiteY89" fmla="*/ 506147 h 1678000"/>
              <a:gd name="connsiteX90" fmla="*/ 1486866 w 1655541"/>
              <a:gd name="connsiteY90" fmla="*/ 452881 h 1678000"/>
              <a:gd name="connsiteX91" fmla="*/ 1424722 w 1655541"/>
              <a:gd name="connsiteY91" fmla="*/ 381860 h 1678000"/>
              <a:gd name="connsiteX92" fmla="*/ 1415844 w 1655541"/>
              <a:gd name="connsiteY92" fmla="*/ 346349 h 1678000"/>
              <a:gd name="connsiteX93" fmla="*/ 1433600 w 1655541"/>
              <a:gd name="connsiteY93" fmla="*/ 328594 h 1678000"/>
              <a:gd name="connsiteX94" fmla="*/ 1513499 w 1655541"/>
              <a:gd name="connsiteY94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412668 w 1655541"/>
              <a:gd name="connsiteY16" fmla="*/ 195429 h 1678000"/>
              <a:gd name="connsiteX17" fmla="*/ 181848 w 1655541"/>
              <a:gd name="connsiteY17" fmla="*/ 337472 h 1678000"/>
              <a:gd name="connsiteX18" fmla="*/ 57561 w 1655541"/>
              <a:gd name="connsiteY18" fmla="*/ 568291 h 1678000"/>
              <a:gd name="connsiteX19" fmla="*/ 4295 w 1655541"/>
              <a:gd name="connsiteY19" fmla="*/ 745844 h 1678000"/>
              <a:gd name="connsiteX20" fmla="*/ 4295 w 1655541"/>
              <a:gd name="connsiteY20" fmla="*/ 1056563 h 1678000"/>
              <a:gd name="connsiteX21" fmla="*/ 13173 w 1655541"/>
              <a:gd name="connsiteY21" fmla="*/ 1092073 h 1678000"/>
              <a:gd name="connsiteX22" fmla="*/ 30928 w 1655541"/>
              <a:gd name="connsiteY22" fmla="*/ 1118706 h 1678000"/>
              <a:gd name="connsiteX23" fmla="*/ 66439 w 1655541"/>
              <a:gd name="connsiteY23" fmla="*/ 1180850 h 1678000"/>
              <a:gd name="connsiteX24" fmla="*/ 84194 w 1655541"/>
              <a:gd name="connsiteY24" fmla="*/ 1234116 h 1678000"/>
              <a:gd name="connsiteX25" fmla="*/ 93072 w 1655541"/>
              <a:gd name="connsiteY25" fmla="*/ 1269627 h 1678000"/>
              <a:gd name="connsiteX26" fmla="*/ 119705 w 1655541"/>
              <a:gd name="connsiteY26" fmla="*/ 1314015 h 1678000"/>
              <a:gd name="connsiteX27" fmla="*/ 128582 w 1655541"/>
              <a:gd name="connsiteY27" fmla="*/ 1340648 h 1678000"/>
              <a:gd name="connsiteX28" fmla="*/ 164093 w 1655541"/>
              <a:gd name="connsiteY28" fmla="*/ 1367281 h 1678000"/>
              <a:gd name="connsiteX29" fmla="*/ 172971 w 1655541"/>
              <a:gd name="connsiteY29" fmla="*/ 1393914 h 1678000"/>
              <a:gd name="connsiteX30" fmla="*/ 226237 w 1655541"/>
              <a:gd name="connsiteY30" fmla="*/ 1438303 h 1678000"/>
              <a:gd name="connsiteX31" fmla="*/ 235114 w 1655541"/>
              <a:gd name="connsiteY31" fmla="*/ 1464936 h 1678000"/>
              <a:gd name="connsiteX32" fmla="*/ 252870 w 1655541"/>
              <a:gd name="connsiteY32" fmla="*/ 1482691 h 1678000"/>
              <a:gd name="connsiteX33" fmla="*/ 332769 w 1655541"/>
              <a:gd name="connsiteY33" fmla="*/ 1544835 h 1678000"/>
              <a:gd name="connsiteX34" fmla="*/ 368279 w 1655541"/>
              <a:gd name="connsiteY34" fmla="*/ 1571468 h 1678000"/>
              <a:gd name="connsiteX35" fmla="*/ 394912 w 1655541"/>
              <a:gd name="connsiteY35" fmla="*/ 1598101 h 1678000"/>
              <a:gd name="connsiteX36" fmla="*/ 465934 w 1655541"/>
              <a:gd name="connsiteY36" fmla="*/ 1624734 h 1678000"/>
              <a:gd name="connsiteX37" fmla="*/ 510322 w 1655541"/>
              <a:gd name="connsiteY37" fmla="*/ 1651367 h 1678000"/>
              <a:gd name="connsiteX38" fmla="*/ 545833 w 1655541"/>
              <a:gd name="connsiteY38" fmla="*/ 1660244 h 1678000"/>
              <a:gd name="connsiteX39" fmla="*/ 643487 w 1655541"/>
              <a:gd name="connsiteY39" fmla="*/ 1678000 h 1678000"/>
              <a:gd name="connsiteX40" fmla="*/ 1406967 w 1655541"/>
              <a:gd name="connsiteY40" fmla="*/ 1669122 h 1678000"/>
              <a:gd name="connsiteX41" fmla="*/ 1460233 w 1655541"/>
              <a:gd name="connsiteY41" fmla="*/ 1660244 h 1678000"/>
              <a:gd name="connsiteX42" fmla="*/ 1486866 w 1655541"/>
              <a:gd name="connsiteY42" fmla="*/ 1633611 h 1678000"/>
              <a:gd name="connsiteX43" fmla="*/ 1513499 w 1655541"/>
              <a:gd name="connsiteY43" fmla="*/ 1615856 h 1678000"/>
              <a:gd name="connsiteX44" fmla="*/ 1540132 w 1655541"/>
              <a:gd name="connsiteY44" fmla="*/ 1580345 h 1678000"/>
              <a:gd name="connsiteX45" fmla="*/ 1575642 w 1655541"/>
              <a:gd name="connsiteY45" fmla="*/ 1562590 h 1678000"/>
              <a:gd name="connsiteX46" fmla="*/ 1584520 w 1655541"/>
              <a:gd name="connsiteY46" fmla="*/ 1535957 h 1678000"/>
              <a:gd name="connsiteX47" fmla="*/ 1611153 w 1655541"/>
              <a:gd name="connsiteY47" fmla="*/ 1491569 h 1678000"/>
              <a:gd name="connsiteX48" fmla="*/ 1637786 w 1655541"/>
              <a:gd name="connsiteY48" fmla="*/ 1429425 h 1678000"/>
              <a:gd name="connsiteX49" fmla="*/ 1646664 w 1655541"/>
              <a:gd name="connsiteY49" fmla="*/ 1376159 h 1678000"/>
              <a:gd name="connsiteX50" fmla="*/ 1655541 w 1655541"/>
              <a:gd name="connsiteY50" fmla="*/ 1340648 h 1678000"/>
              <a:gd name="connsiteX51" fmla="*/ 1620031 w 1655541"/>
              <a:gd name="connsiteY51" fmla="*/ 1207483 h 1678000"/>
              <a:gd name="connsiteX52" fmla="*/ 1602275 w 1655541"/>
              <a:gd name="connsiteY52" fmla="*/ 1145339 h 1678000"/>
              <a:gd name="connsiteX53" fmla="*/ 1584520 w 1655541"/>
              <a:gd name="connsiteY53" fmla="*/ 1109829 h 1678000"/>
              <a:gd name="connsiteX54" fmla="*/ 1540132 w 1655541"/>
              <a:gd name="connsiteY54" fmla="*/ 1074318 h 1678000"/>
              <a:gd name="connsiteX55" fmla="*/ 1451355 w 1655541"/>
              <a:gd name="connsiteY55" fmla="*/ 1021052 h 1678000"/>
              <a:gd name="connsiteX56" fmla="*/ 1433600 w 1655541"/>
              <a:gd name="connsiteY56" fmla="*/ 994419 h 1678000"/>
              <a:gd name="connsiteX57" fmla="*/ 1353701 w 1655541"/>
              <a:gd name="connsiteY57" fmla="*/ 967786 h 1678000"/>
              <a:gd name="connsiteX58" fmla="*/ 1335945 w 1655541"/>
              <a:gd name="connsiteY58" fmla="*/ 950031 h 1678000"/>
              <a:gd name="connsiteX59" fmla="*/ 1140637 w 1655541"/>
              <a:gd name="connsiteY59" fmla="*/ 923398 h 1678000"/>
              <a:gd name="connsiteX60" fmla="*/ 1078493 w 1655541"/>
              <a:gd name="connsiteY60" fmla="*/ 914520 h 1678000"/>
              <a:gd name="connsiteX61" fmla="*/ 1042982 w 1655541"/>
              <a:gd name="connsiteY61" fmla="*/ 896765 h 1678000"/>
              <a:gd name="connsiteX62" fmla="*/ 980839 w 1655541"/>
              <a:gd name="connsiteY62" fmla="*/ 887887 h 1678000"/>
              <a:gd name="connsiteX63" fmla="*/ 847674 w 1655541"/>
              <a:gd name="connsiteY63" fmla="*/ 870132 h 1678000"/>
              <a:gd name="connsiteX64" fmla="*/ 821040 w 1655541"/>
              <a:gd name="connsiteY64" fmla="*/ 861254 h 1678000"/>
              <a:gd name="connsiteX65" fmla="*/ 714508 w 1655541"/>
              <a:gd name="connsiteY65" fmla="*/ 843499 h 1678000"/>
              <a:gd name="connsiteX66" fmla="*/ 696753 w 1655541"/>
              <a:gd name="connsiteY66" fmla="*/ 825743 h 1678000"/>
              <a:gd name="connsiteX67" fmla="*/ 687875 w 1655541"/>
              <a:gd name="connsiteY67" fmla="*/ 790233 h 1678000"/>
              <a:gd name="connsiteX68" fmla="*/ 678998 w 1655541"/>
              <a:gd name="connsiteY68" fmla="*/ 763600 h 1678000"/>
              <a:gd name="connsiteX69" fmla="*/ 687875 w 1655541"/>
              <a:gd name="connsiteY69" fmla="*/ 621557 h 1678000"/>
              <a:gd name="connsiteX70" fmla="*/ 696753 w 1655541"/>
              <a:gd name="connsiteY70" fmla="*/ 594924 h 1678000"/>
              <a:gd name="connsiteX71" fmla="*/ 723386 w 1655541"/>
              <a:gd name="connsiteY71" fmla="*/ 568291 h 1678000"/>
              <a:gd name="connsiteX72" fmla="*/ 732264 w 1655541"/>
              <a:gd name="connsiteY72" fmla="*/ 541658 h 1678000"/>
              <a:gd name="connsiteX73" fmla="*/ 794407 w 1655541"/>
              <a:gd name="connsiteY73" fmla="*/ 497270 h 1678000"/>
              <a:gd name="connsiteX74" fmla="*/ 821040 w 1655541"/>
              <a:gd name="connsiteY74" fmla="*/ 488392 h 1678000"/>
              <a:gd name="connsiteX75" fmla="*/ 892062 w 1655541"/>
              <a:gd name="connsiteY75" fmla="*/ 461759 h 1678000"/>
              <a:gd name="connsiteX76" fmla="*/ 1069615 w 1655541"/>
              <a:gd name="connsiteY76" fmla="*/ 479514 h 1678000"/>
              <a:gd name="connsiteX77" fmla="*/ 1122881 w 1655541"/>
              <a:gd name="connsiteY77" fmla="*/ 497270 h 1678000"/>
              <a:gd name="connsiteX78" fmla="*/ 1140637 w 1655541"/>
              <a:gd name="connsiteY78" fmla="*/ 515025 h 1678000"/>
              <a:gd name="connsiteX79" fmla="*/ 1193903 w 1655541"/>
              <a:gd name="connsiteY79" fmla="*/ 550536 h 1678000"/>
              <a:gd name="connsiteX80" fmla="*/ 1211658 w 1655541"/>
              <a:gd name="connsiteY80" fmla="*/ 577169 h 1678000"/>
              <a:gd name="connsiteX81" fmla="*/ 1220536 w 1655541"/>
              <a:gd name="connsiteY81" fmla="*/ 603802 h 1678000"/>
              <a:gd name="connsiteX82" fmla="*/ 1256046 w 1655541"/>
              <a:gd name="connsiteY82" fmla="*/ 657068 h 1678000"/>
              <a:gd name="connsiteX83" fmla="*/ 1264924 w 1655541"/>
              <a:gd name="connsiteY83" fmla="*/ 692578 h 1678000"/>
              <a:gd name="connsiteX84" fmla="*/ 1291557 w 1655541"/>
              <a:gd name="connsiteY84" fmla="*/ 701456 h 1678000"/>
              <a:gd name="connsiteX85" fmla="*/ 1398089 w 1655541"/>
              <a:gd name="connsiteY85" fmla="*/ 719211 h 1678000"/>
              <a:gd name="connsiteX86" fmla="*/ 1486866 w 1655541"/>
              <a:gd name="connsiteY86" fmla="*/ 710334 h 1678000"/>
              <a:gd name="connsiteX87" fmla="*/ 1513499 w 1655541"/>
              <a:gd name="connsiteY87" fmla="*/ 621557 h 1678000"/>
              <a:gd name="connsiteX88" fmla="*/ 1504621 w 1655541"/>
              <a:gd name="connsiteY88" fmla="*/ 506147 h 1678000"/>
              <a:gd name="connsiteX89" fmla="*/ 1486866 w 1655541"/>
              <a:gd name="connsiteY89" fmla="*/ 452881 h 1678000"/>
              <a:gd name="connsiteX90" fmla="*/ 1424722 w 1655541"/>
              <a:gd name="connsiteY90" fmla="*/ 381860 h 1678000"/>
              <a:gd name="connsiteX91" fmla="*/ 1415844 w 1655541"/>
              <a:gd name="connsiteY91" fmla="*/ 346349 h 1678000"/>
              <a:gd name="connsiteX92" fmla="*/ 1433600 w 1655541"/>
              <a:gd name="connsiteY92" fmla="*/ 328594 h 1678000"/>
              <a:gd name="connsiteX93" fmla="*/ 1513499 w 1655541"/>
              <a:gd name="connsiteY93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412668 w 1655541"/>
              <a:gd name="connsiteY15" fmla="*/ 195429 h 1678000"/>
              <a:gd name="connsiteX16" fmla="*/ 181848 w 1655541"/>
              <a:gd name="connsiteY16" fmla="*/ 337472 h 1678000"/>
              <a:gd name="connsiteX17" fmla="*/ 57561 w 1655541"/>
              <a:gd name="connsiteY17" fmla="*/ 568291 h 1678000"/>
              <a:gd name="connsiteX18" fmla="*/ 4295 w 1655541"/>
              <a:gd name="connsiteY18" fmla="*/ 745844 h 1678000"/>
              <a:gd name="connsiteX19" fmla="*/ 4295 w 1655541"/>
              <a:gd name="connsiteY19" fmla="*/ 1056563 h 1678000"/>
              <a:gd name="connsiteX20" fmla="*/ 13173 w 1655541"/>
              <a:gd name="connsiteY20" fmla="*/ 1092073 h 1678000"/>
              <a:gd name="connsiteX21" fmla="*/ 30928 w 1655541"/>
              <a:gd name="connsiteY21" fmla="*/ 1118706 h 1678000"/>
              <a:gd name="connsiteX22" fmla="*/ 66439 w 1655541"/>
              <a:gd name="connsiteY22" fmla="*/ 1180850 h 1678000"/>
              <a:gd name="connsiteX23" fmla="*/ 84194 w 1655541"/>
              <a:gd name="connsiteY23" fmla="*/ 1234116 h 1678000"/>
              <a:gd name="connsiteX24" fmla="*/ 93072 w 1655541"/>
              <a:gd name="connsiteY24" fmla="*/ 1269627 h 1678000"/>
              <a:gd name="connsiteX25" fmla="*/ 119705 w 1655541"/>
              <a:gd name="connsiteY25" fmla="*/ 1314015 h 1678000"/>
              <a:gd name="connsiteX26" fmla="*/ 128582 w 1655541"/>
              <a:gd name="connsiteY26" fmla="*/ 1340648 h 1678000"/>
              <a:gd name="connsiteX27" fmla="*/ 164093 w 1655541"/>
              <a:gd name="connsiteY27" fmla="*/ 1367281 h 1678000"/>
              <a:gd name="connsiteX28" fmla="*/ 172971 w 1655541"/>
              <a:gd name="connsiteY28" fmla="*/ 1393914 h 1678000"/>
              <a:gd name="connsiteX29" fmla="*/ 226237 w 1655541"/>
              <a:gd name="connsiteY29" fmla="*/ 1438303 h 1678000"/>
              <a:gd name="connsiteX30" fmla="*/ 235114 w 1655541"/>
              <a:gd name="connsiteY30" fmla="*/ 1464936 h 1678000"/>
              <a:gd name="connsiteX31" fmla="*/ 252870 w 1655541"/>
              <a:gd name="connsiteY31" fmla="*/ 1482691 h 1678000"/>
              <a:gd name="connsiteX32" fmla="*/ 332769 w 1655541"/>
              <a:gd name="connsiteY32" fmla="*/ 1544835 h 1678000"/>
              <a:gd name="connsiteX33" fmla="*/ 368279 w 1655541"/>
              <a:gd name="connsiteY33" fmla="*/ 1571468 h 1678000"/>
              <a:gd name="connsiteX34" fmla="*/ 394912 w 1655541"/>
              <a:gd name="connsiteY34" fmla="*/ 1598101 h 1678000"/>
              <a:gd name="connsiteX35" fmla="*/ 465934 w 1655541"/>
              <a:gd name="connsiteY35" fmla="*/ 1624734 h 1678000"/>
              <a:gd name="connsiteX36" fmla="*/ 510322 w 1655541"/>
              <a:gd name="connsiteY36" fmla="*/ 1651367 h 1678000"/>
              <a:gd name="connsiteX37" fmla="*/ 545833 w 1655541"/>
              <a:gd name="connsiteY37" fmla="*/ 1660244 h 1678000"/>
              <a:gd name="connsiteX38" fmla="*/ 643487 w 1655541"/>
              <a:gd name="connsiteY38" fmla="*/ 1678000 h 1678000"/>
              <a:gd name="connsiteX39" fmla="*/ 1406967 w 1655541"/>
              <a:gd name="connsiteY39" fmla="*/ 1669122 h 1678000"/>
              <a:gd name="connsiteX40" fmla="*/ 1460233 w 1655541"/>
              <a:gd name="connsiteY40" fmla="*/ 1660244 h 1678000"/>
              <a:gd name="connsiteX41" fmla="*/ 1486866 w 1655541"/>
              <a:gd name="connsiteY41" fmla="*/ 1633611 h 1678000"/>
              <a:gd name="connsiteX42" fmla="*/ 1513499 w 1655541"/>
              <a:gd name="connsiteY42" fmla="*/ 1615856 h 1678000"/>
              <a:gd name="connsiteX43" fmla="*/ 1540132 w 1655541"/>
              <a:gd name="connsiteY43" fmla="*/ 1580345 h 1678000"/>
              <a:gd name="connsiteX44" fmla="*/ 1575642 w 1655541"/>
              <a:gd name="connsiteY44" fmla="*/ 1562590 h 1678000"/>
              <a:gd name="connsiteX45" fmla="*/ 1584520 w 1655541"/>
              <a:gd name="connsiteY45" fmla="*/ 1535957 h 1678000"/>
              <a:gd name="connsiteX46" fmla="*/ 1611153 w 1655541"/>
              <a:gd name="connsiteY46" fmla="*/ 1491569 h 1678000"/>
              <a:gd name="connsiteX47" fmla="*/ 1637786 w 1655541"/>
              <a:gd name="connsiteY47" fmla="*/ 1429425 h 1678000"/>
              <a:gd name="connsiteX48" fmla="*/ 1646664 w 1655541"/>
              <a:gd name="connsiteY48" fmla="*/ 1376159 h 1678000"/>
              <a:gd name="connsiteX49" fmla="*/ 1655541 w 1655541"/>
              <a:gd name="connsiteY49" fmla="*/ 1340648 h 1678000"/>
              <a:gd name="connsiteX50" fmla="*/ 1620031 w 1655541"/>
              <a:gd name="connsiteY50" fmla="*/ 1207483 h 1678000"/>
              <a:gd name="connsiteX51" fmla="*/ 1602275 w 1655541"/>
              <a:gd name="connsiteY51" fmla="*/ 1145339 h 1678000"/>
              <a:gd name="connsiteX52" fmla="*/ 1584520 w 1655541"/>
              <a:gd name="connsiteY52" fmla="*/ 1109829 h 1678000"/>
              <a:gd name="connsiteX53" fmla="*/ 1540132 w 1655541"/>
              <a:gd name="connsiteY53" fmla="*/ 1074318 h 1678000"/>
              <a:gd name="connsiteX54" fmla="*/ 1451355 w 1655541"/>
              <a:gd name="connsiteY54" fmla="*/ 1021052 h 1678000"/>
              <a:gd name="connsiteX55" fmla="*/ 1433600 w 1655541"/>
              <a:gd name="connsiteY55" fmla="*/ 994419 h 1678000"/>
              <a:gd name="connsiteX56" fmla="*/ 1353701 w 1655541"/>
              <a:gd name="connsiteY56" fmla="*/ 967786 h 1678000"/>
              <a:gd name="connsiteX57" fmla="*/ 1335945 w 1655541"/>
              <a:gd name="connsiteY57" fmla="*/ 950031 h 1678000"/>
              <a:gd name="connsiteX58" fmla="*/ 1140637 w 1655541"/>
              <a:gd name="connsiteY58" fmla="*/ 923398 h 1678000"/>
              <a:gd name="connsiteX59" fmla="*/ 1078493 w 1655541"/>
              <a:gd name="connsiteY59" fmla="*/ 914520 h 1678000"/>
              <a:gd name="connsiteX60" fmla="*/ 1042982 w 1655541"/>
              <a:gd name="connsiteY60" fmla="*/ 896765 h 1678000"/>
              <a:gd name="connsiteX61" fmla="*/ 980839 w 1655541"/>
              <a:gd name="connsiteY61" fmla="*/ 887887 h 1678000"/>
              <a:gd name="connsiteX62" fmla="*/ 847674 w 1655541"/>
              <a:gd name="connsiteY62" fmla="*/ 870132 h 1678000"/>
              <a:gd name="connsiteX63" fmla="*/ 821040 w 1655541"/>
              <a:gd name="connsiteY63" fmla="*/ 861254 h 1678000"/>
              <a:gd name="connsiteX64" fmla="*/ 714508 w 1655541"/>
              <a:gd name="connsiteY64" fmla="*/ 843499 h 1678000"/>
              <a:gd name="connsiteX65" fmla="*/ 696753 w 1655541"/>
              <a:gd name="connsiteY65" fmla="*/ 825743 h 1678000"/>
              <a:gd name="connsiteX66" fmla="*/ 687875 w 1655541"/>
              <a:gd name="connsiteY66" fmla="*/ 790233 h 1678000"/>
              <a:gd name="connsiteX67" fmla="*/ 678998 w 1655541"/>
              <a:gd name="connsiteY67" fmla="*/ 763600 h 1678000"/>
              <a:gd name="connsiteX68" fmla="*/ 687875 w 1655541"/>
              <a:gd name="connsiteY68" fmla="*/ 621557 h 1678000"/>
              <a:gd name="connsiteX69" fmla="*/ 696753 w 1655541"/>
              <a:gd name="connsiteY69" fmla="*/ 594924 h 1678000"/>
              <a:gd name="connsiteX70" fmla="*/ 723386 w 1655541"/>
              <a:gd name="connsiteY70" fmla="*/ 568291 h 1678000"/>
              <a:gd name="connsiteX71" fmla="*/ 732264 w 1655541"/>
              <a:gd name="connsiteY71" fmla="*/ 541658 h 1678000"/>
              <a:gd name="connsiteX72" fmla="*/ 794407 w 1655541"/>
              <a:gd name="connsiteY72" fmla="*/ 497270 h 1678000"/>
              <a:gd name="connsiteX73" fmla="*/ 821040 w 1655541"/>
              <a:gd name="connsiteY73" fmla="*/ 488392 h 1678000"/>
              <a:gd name="connsiteX74" fmla="*/ 892062 w 1655541"/>
              <a:gd name="connsiteY74" fmla="*/ 461759 h 1678000"/>
              <a:gd name="connsiteX75" fmla="*/ 1069615 w 1655541"/>
              <a:gd name="connsiteY75" fmla="*/ 479514 h 1678000"/>
              <a:gd name="connsiteX76" fmla="*/ 1122881 w 1655541"/>
              <a:gd name="connsiteY76" fmla="*/ 497270 h 1678000"/>
              <a:gd name="connsiteX77" fmla="*/ 1140637 w 1655541"/>
              <a:gd name="connsiteY77" fmla="*/ 515025 h 1678000"/>
              <a:gd name="connsiteX78" fmla="*/ 1193903 w 1655541"/>
              <a:gd name="connsiteY78" fmla="*/ 550536 h 1678000"/>
              <a:gd name="connsiteX79" fmla="*/ 1211658 w 1655541"/>
              <a:gd name="connsiteY79" fmla="*/ 577169 h 1678000"/>
              <a:gd name="connsiteX80" fmla="*/ 1220536 w 1655541"/>
              <a:gd name="connsiteY80" fmla="*/ 603802 h 1678000"/>
              <a:gd name="connsiteX81" fmla="*/ 1256046 w 1655541"/>
              <a:gd name="connsiteY81" fmla="*/ 657068 h 1678000"/>
              <a:gd name="connsiteX82" fmla="*/ 1264924 w 1655541"/>
              <a:gd name="connsiteY82" fmla="*/ 692578 h 1678000"/>
              <a:gd name="connsiteX83" fmla="*/ 1291557 w 1655541"/>
              <a:gd name="connsiteY83" fmla="*/ 701456 h 1678000"/>
              <a:gd name="connsiteX84" fmla="*/ 1398089 w 1655541"/>
              <a:gd name="connsiteY84" fmla="*/ 719211 h 1678000"/>
              <a:gd name="connsiteX85" fmla="*/ 1486866 w 1655541"/>
              <a:gd name="connsiteY85" fmla="*/ 710334 h 1678000"/>
              <a:gd name="connsiteX86" fmla="*/ 1513499 w 1655541"/>
              <a:gd name="connsiteY86" fmla="*/ 621557 h 1678000"/>
              <a:gd name="connsiteX87" fmla="*/ 1504621 w 1655541"/>
              <a:gd name="connsiteY87" fmla="*/ 506147 h 1678000"/>
              <a:gd name="connsiteX88" fmla="*/ 1486866 w 1655541"/>
              <a:gd name="connsiteY88" fmla="*/ 452881 h 1678000"/>
              <a:gd name="connsiteX89" fmla="*/ 1424722 w 1655541"/>
              <a:gd name="connsiteY89" fmla="*/ 381860 h 1678000"/>
              <a:gd name="connsiteX90" fmla="*/ 1415844 w 1655541"/>
              <a:gd name="connsiteY90" fmla="*/ 346349 h 1678000"/>
              <a:gd name="connsiteX91" fmla="*/ 1433600 w 1655541"/>
              <a:gd name="connsiteY91" fmla="*/ 328594 h 1678000"/>
              <a:gd name="connsiteX92" fmla="*/ 1513499 w 1655541"/>
              <a:gd name="connsiteY9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687875 w 1655541"/>
              <a:gd name="connsiteY12" fmla="*/ 80019 h 1678000"/>
              <a:gd name="connsiteX13" fmla="*/ 652365 w 1655541"/>
              <a:gd name="connsiteY13" fmla="*/ 97774 h 1678000"/>
              <a:gd name="connsiteX14" fmla="*/ 412668 w 1655541"/>
              <a:gd name="connsiteY14" fmla="*/ 195429 h 1678000"/>
              <a:gd name="connsiteX15" fmla="*/ 181848 w 1655541"/>
              <a:gd name="connsiteY15" fmla="*/ 337472 h 1678000"/>
              <a:gd name="connsiteX16" fmla="*/ 57561 w 1655541"/>
              <a:gd name="connsiteY16" fmla="*/ 568291 h 1678000"/>
              <a:gd name="connsiteX17" fmla="*/ 4295 w 1655541"/>
              <a:gd name="connsiteY17" fmla="*/ 745844 h 1678000"/>
              <a:gd name="connsiteX18" fmla="*/ 4295 w 1655541"/>
              <a:gd name="connsiteY18" fmla="*/ 1056563 h 1678000"/>
              <a:gd name="connsiteX19" fmla="*/ 13173 w 1655541"/>
              <a:gd name="connsiteY19" fmla="*/ 1092073 h 1678000"/>
              <a:gd name="connsiteX20" fmla="*/ 30928 w 1655541"/>
              <a:gd name="connsiteY20" fmla="*/ 1118706 h 1678000"/>
              <a:gd name="connsiteX21" fmla="*/ 66439 w 1655541"/>
              <a:gd name="connsiteY21" fmla="*/ 1180850 h 1678000"/>
              <a:gd name="connsiteX22" fmla="*/ 84194 w 1655541"/>
              <a:gd name="connsiteY22" fmla="*/ 1234116 h 1678000"/>
              <a:gd name="connsiteX23" fmla="*/ 93072 w 1655541"/>
              <a:gd name="connsiteY23" fmla="*/ 1269627 h 1678000"/>
              <a:gd name="connsiteX24" fmla="*/ 119705 w 1655541"/>
              <a:gd name="connsiteY24" fmla="*/ 1314015 h 1678000"/>
              <a:gd name="connsiteX25" fmla="*/ 128582 w 1655541"/>
              <a:gd name="connsiteY25" fmla="*/ 1340648 h 1678000"/>
              <a:gd name="connsiteX26" fmla="*/ 164093 w 1655541"/>
              <a:gd name="connsiteY26" fmla="*/ 1367281 h 1678000"/>
              <a:gd name="connsiteX27" fmla="*/ 172971 w 1655541"/>
              <a:gd name="connsiteY27" fmla="*/ 1393914 h 1678000"/>
              <a:gd name="connsiteX28" fmla="*/ 226237 w 1655541"/>
              <a:gd name="connsiteY28" fmla="*/ 1438303 h 1678000"/>
              <a:gd name="connsiteX29" fmla="*/ 235114 w 1655541"/>
              <a:gd name="connsiteY29" fmla="*/ 1464936 h 1678000"/>
              <a:gd name="connsiteX30" fmla="*/ 252870 w 1655541"/>
              <a:gd name="connsiteY30" fmla="*/ 1482691 h 1678000"/>
              <a:gd name="connsiteX31" fmla="*/ 332769 w 1655541"/>
              <a:gd name="connsiteY31" fmla="*/ 1544835 h 1678000"/>
              <a:gd name="connsiteX32" fmla="*/ 368279 w 1655541"/>
              <a:gd name="connsiteY32" fmla="*/ 1571468 h 1678000"/>
              <a:gd name="connsiteX33" fmla="*/ 394912 w 1655541"/>
              <a:gd name="connsiteY33" fmla="*/ 1598101 h 1678000"/>
              <a:gd name="connsiteX34" fmla="*/ 465934 w 1655541"/>
              <a:gd name="connsiteY34" fmla="*/ 1624734 h 1678000"/>
              <a:gd name="connsiteX35" fmla="*/ 510322 w 1655541"/>
              <a:gd name="connsiteY35" fmla="*/ 1651367 h 1678000"/>
              <a:gd name="connsiteX36" fmla="*/ 545833 w 1655541"/>
              <a:gd name="connsiteY36" fmla="*/ 1660244 h 1678000"/>
              <a:gd name="connsiteX37" fmla="*/ 643487 w 1655541"/>
              <a:gd name="connsiteY37" fmla="*/ 1678000 h 1678000"/>
              <a:gd name="connsiteX38" fmla="*/ 1406967 w 1655541"/>
              <a:gd name="connsiteY38" fmla="*/ 1669122 h 1678000"/>
              <a:gd name="connsiteX39" fmla="*/ 1460233 w 1655541"/>
              <a:gd name="connsiteY39" fmla="*/ 1660244 h 1678000"/>
              <a:gd name="connsiteX40" fmla="*/ 1486866 w 1655541"/>
              <a:gd name="connsiteY40" fmla="*/ 1633611 h 1678000"/>
              <a:gd name="connsiteX41" fmla="*/ 1513499 w 1655541"/>
              <a:gd name="connsiteY41" fmla="*/ 1615856 h 1678000"/>
              <a:gd name="connsiteX42" fmla="*/ 1540132 w 1655541"/>
              <a:gd name="connsiteY42" fmla="*/ 1580345 h 1678000"/>
              <a:gd name="connsiteX43" fmla="*/ 1575642 w 1655541"/>
              <a:gd name="connsiteY43" fmla="*/ 1562590 h 1678000"/>
              <a:gd name="connsiteX44" fmla="*/ 1584520 w 1655541"/>
              <a:gd name="connsiteY44" fmla="*/ 1535957 h 1678000"/>
              <a:gd name="connsiteX45" fmla="*/ 1611153 w 1655541"/>
              <a:gd name="connsiteY45" fmla="*/ 1491569 h 1678000"/>
              <a:gd name="connsiteX46" fmla="*/ 1637786 w 1655541"/>
              <a:gd name="connsiteY46" fmla="*/ 1429425 h 1678000"/>
              <a:gd name="connsiteX47" fmla="*/ 1646664 w 1655541"/>
              <a:gd name="connsiteY47" fmla="*/ 1376159 h 1678000"/>
              <a:gd name="connsiteX48" fmla="*/ 1655541 w 1655541"/>
              <a:gd name="connsiteY48" fmla="*/ 1340648 h 1678000"/>
              <a:gd name="connsiteX49" fmla="*/ 1620031 w 1655541"/>
              <a:gd name="connsiteY49" fmla="*/ 1207483 h 1678000"/>
              <a:gd name="connsiteX50" fmla="*/ 1602275 w 1655541"/>
              <a:gd name="connsiteY50" fmla="*/ 1145339 h 1678000"/>
              <a:gd name="connsiteX51" fmla="*/ 1584520 w 1655541"/>
              <a:gd name="connsiteY51" fmla="*/ 1109829 h 1678000"/>
              <a:gd name="connsiteX52" fmla="*/ 1540132 w 1655541"/>
              <a:gd name="connsiteY52" fmla="*/ 1074318 h 1678000"/>
              <a:gd name="connsiteX53" fmla="*/ 1451355 w 1655541"/>
              <a:gd name="connsiteY53" fmla="*/ 1021052 h 1678000"/>
              <a:gd name="connsiteX54" fmla="*/ 1433600 w 1655541"/>
              <a:gd name="connsiteY54" fmla="*/ 994419 h 1678000"/>
              <a:gd name="connsiteX55" fmla="*/ 1353701 w 1655541"/>
              <a:gd name="connsiteY55" fmla="*/ 967786 h 1678000"/>
              <a:gd name="connsiteX56" fmla="*/ 1335945 w 1655541"/>
              <a:gd name="connsiteY56" fmla="*/ 950031 h 1678000"/>
              <a:gd name="connsiteX57" fmla="*/ 1140637 w 1655541"/>
              <a:gd name="connsiteY57" fmla="*/ 923398 h 1678000"/>
              <a:gd name="connsiteX58" fmla="*/ 1078493 w 1655541"/>
              <a:gd name="connsiteY58" fmla="*/ 914520 h 1678000"/>
              <a:gd name="connsiteX59" fmla="*/ 1042982 w 1655541"/>
              <a:gd name="connsiteY59" fmla="*/ 896765 h 1678000"/>
              <a:gd name="connsiteX60" fmla="*/ 980839 w 1655541"/>
              <a:gd name="connsiteY60" fmla="*/ 887887 h 1678000"/>
              <a:gd name="connsiteX61" fmla="*/ 847674 w 1655541"/>
              <a:gd name="connsiteY61" fmla="*/ 870132 h 1678000"/>
              <a:gd name="connsiteX62" fmla="*/ 821040 w 1655541"/>
              <a:gd name="connsiteY62" fmla="*/ 861254 h 1678000"/>
              <a:gd name="connsiteX63" fmla="*/ 714508 w 1655541"/>
              <a:gd name="connsiteY63" fmla="*/ 843499 h 1678000"/>
              <a:gd name="connsiteX64" fmla="*/ 696753 w 1655541"/>
              <a:gd name="connsiteY64" fmla="*/ 825743 h 1678000"/>
              <a:gd name="connsiteX65" fmla="*/ 687875 w 1655541"/>
              <a:gd name="connsiteY65" fmla="*/ 790233 h 1678000"/>
              <a:gd name="connsiteX66" fmla="*/ 678998 w 1655541"/>
              <a:gd name="connsiteY66" fmla="*/ 763600 h 1678000"/>
              <a:gd name="connsiteX67" fmla="*/ 687875 w 1655541"/>
              <a:gd name="connsiteY67" fmla="*/ 621557 h 1678000"/>
              <a:gd name="connsiteX68" fmla="*/ 696753 w 1655541"/>
              <a:gd name="connsiteY68" fmla="*/ 594924 h 1678000"/>
              <a:gd name="connsiteX69" fmla="*/ 723386 w 1655541"/>
              <a:gd name="connsiteY69" fmla="*/ 568291 h 1678000"/>
              <a:gd name="connsiteX70" fmla="*/ 732264 w 1655541"/>
              <a:gd name="connsiteY70" fmla="*/ 541658 h 1678000"/>
              <a:gd name="connsiteX71" fmla="*/ 794407 w 1655541"/>
              <a:gd name="connsiteY71" fmla="*/ 497270 h 1678000"/>
              <a:gd name="connsiteX72" fmla="*/ 821040 w 1655541"/>
              <a:gd name="connsiteY72" fmla="*/ 488392 h 1678000"/>
              <a:gd name="connsiteX73" fmla="*/ 892062 w 1655541"/>
              <a:gd name="connsiteY73" fmla="*/ 461759 h 1678000"/>
              <a:gd name="connsiteX74" fmla="*/ 1069615 w 1655541"/>
              <a:gd name="connsiteY74" fmla="*/ 479514 h 1678000"/>
              <a:gd name="connsiteX75" fmla="*/ 1122881 w 1655541"/>
              <a:gd name="connsiteY75" fmla="*/ 497270 h 1678000"/>
              <a:gd name="connsiteX76" fmla="*/ 1140637 w 1655541"/>
              <a:gd name="connsiteY76" fmla="*/ 515025 h 1678000"/>
              <a:gd name="connsiteX77" fmla="*/ 1193903 w 1655541"/>
              <a:gd name="connsiteY77" fmla="*/ 550536 h 1678000"/>
              <a:gd name="connsiteX78" fmla="*/ 1211658 w 1655541"/>
              <a:gd name="connsiteY78" fmla="*/ 577169 h 1678000"/>
              <a:gd name="connsiteX79" fmla="*/ 1220536 w 1655541"/>
              <a:gd name="connsiteY79" fmla="*/ 603802 h 1678000"/>
              <a:gd name="connsiteX80" fmla="*/ 1256046 w 1655541"/>
              <a:gd name="connsiteY80" fmla="*/ 657068 h 1678000"/>
              <a:gd name="connsiteX81" fmla="*/ 1264924 w 1655541"/>
              <a:gd name="connsiteY81" fmla="*/ 692578 h 1678000"/>
              <a:gd name="connsiteX82" fmla="*/ 1291557 w 1655541"/>
              <a:gd name="connsiteY82" fmla="*/ 701456 h 1678000"/>
              <a:gd name="connsiteX83" fmla="*/ 1398089 w 1655541"/>
              <a:gd name="connsiteY83" fmla="*/ 719211 h 1678000"/>
              <a:gd name="connsiteX84" fmla="*/ 1486866 w 1655541"/>
              <a:gd name="connsiteY84" fmla="*/ 710334 h 1678000"/>
              <a:gd name="connsiteX85" fmla="*/ 1513499 w 1655541"/>
              <a:gd name="connsiteY85" fmla="*/ 621557 h 1678000"/>
              <a:gd name="connsiteX86" fmla="*/ 1504621 w 1655541"/>
              <a:gd name="connsiteY86" fmla="*/ 506147 h 1678000"/>
              <a:gd name="connsiteX87" fmla="*/ 1486866 w 1655541"/>
              <a:gd name="connsiteY87" fmla="*/ 452881 h 1678000"/>
              <a:gd name="connsiteX88" fmla="*/ 1424722 w 1655541"/>
              <a:gd name="connsiteY88" fmla="*/ 381860 h 1678000"/>
              <a:gd name="connsiteX89" fmla="*/ 1415844 w 1655541"/>
              <a:gd name="connsiteY89" fmla="*/ 346349 h 1678000"/>
              <a:gd name="connsiteX90" fmla="*/ 1433600 w 1655541"/>
              <a:gd name="connsiteY90" fmla="*/ 328594 h 1678000"/>
              <a:gd name="connsiteX91" fmla="*/ 1513499 w 1655541"/>
              <a:gd name="connsiteY91" fmla="*/ 319716 h 167800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847674 w 1655541"/>
              <a:gd name="connsiteY10" fmla="*/ 17755 h 1677880"/>
              <a:gd name="connsiteX11" fmla="*/ 687875 w 1655541"/>
              <a:gd name="connsiteY11" fmla="*/ 79899 h 1677880"/>
              <a:gd name="connsiteX12" fmla="*/ 652365 w 1655541"/>
              <a:gd name="connsiteY12" fmla="*/ 97654 h 1677880"/>
              <a:gd name="connsiteX13" fmla="*/ 412668 w 1655541"/>
              <a:gd name="connsiteY13" fmla="*/ 195309 h 1677880"/>
              <a:gd name="connsiteX14" fmla="*/ 181848 w 1655541"/>
              <a:gd name="connsiteY14" fmla="*/ 337352 h 1677880"/>
              <a:gd name="connsiteX15" fmla="*/ 57561 w 1655541"/>
              <a:gd name="connsiteY15" fmla="*/ 568171 h 1677880"/>
              <a:gd name="connsiteX16" fmla="*/ 4295 w 1655541"/>
              <a:gd name="connsiteY16" fmla="*/ 745724 h 1677880"/>
              <a:gd name="connsiteX17" fmla="*/ 4295 w 1655541"/>
              <a:gd name="connsiteY17" fmla="*/ 1056443 h 1677880"/>
              <a:gd name="connsiteX18" fmla="*/ 13173 w 1655541"/>
              <a:gd name="connsiteY18" fmla="*/ 1091953 h 1677880"/>
              <a:gd name="connsiteX19" fmla="*/ 30928 w 1655541"/>
              <a:gd name="connsiteY19" fmla="*/ 1118586 h 1677880"/>
              <a:gd name="connsiteX20" fmla="*/ 66439 w 1655541"/>
              <a:gd name="connsiteY20" fmla="*/ 1180730 h 1677880"/>
              <a:gd name="connsiteX21" fmla="*/ 84194 w 1655541"/>
              <a:gd name="connsiteY21" fmla="*/ 1233996 h 1677880"/>
              <a:gd name="connsiteX22" fmla="*/ 93072 w 1655541"/>
              <a:gd name="connsiteY22" fmla="*/ 1269507 h 1677880"/>
              <a:gd name="connsiteX23" fmla="*/ 119705 w 1655541"/>
              <a:gd name="connsiteY23" fmla="*/ 1313895 h 1677880"/>
              <a:gd name="connsiteX24" fmla="*/ 128582 w 1655541"/>
              <a:gd name="connsiteY24" fmla="*/ 1340528 h 1677880"/>
              <a:gd name="connsiteX25" fmla="*/ 164093 w 1655541"/>
              <a:gd name="connsiteY25" fmla="*/ 1367161 h 1677880"/>
              <a:gd name="connsiteX26" fmla="*/ 172971 w 1655541"/>
              <a:gd name="connsiteY26" fmla="*/ 1393794 h 1677880"/>
              <a:gd name="connsiteX27" fmla="*/ 226237 w 1655541"/>
              <a:gd name="connsiteY27" fmla="*/ 1438183 h 1677880"/>
              <a:gd name="connsiteX28" fmla="*/ 235114 w 1655541"/>
              <a:gd name="connsiteY28" fmla="*/ 1464816 h 1677880"/>
              <a:gd name="connsiteX29" fmla="*/ 252870 w 1655541"/>
              <a:gd name="connsiteY29" fmla="*/ 1482571 h 1677880"/>
              <a:gd name="connsiteX30" fmla="*/ 332769 w 1655541"/>
              <a:gd name="connsiteY30" fmla="*/ 1544715 h 1677880"/>
              <a:gd name="connsiteX31" fmla="*/ 368279 w 1655541"/>
              <a:gd name="connsiteY31" fmla="*/ 1571348 h 1677880"/>
              <a:gd name="connsiteX32" fmla="*/ 394912 w 1655541"/>
              <a:gd name="connsiteY32" fmla="*/ 1597981 h 1677880"/>
              <a:gd name="connsiteX33" fmla="*/ 465934 w 1655541"/>
              <a:gd name="connsiteY33" fmla="*/ 1624614 h 1677880"/>
              <a:gd name="connsiteX34" fmla="*/ 510322 w 1655541"/>
              <a:gd name="connsiteY34" fmla="*/ 1651247 h 1677880"/>
              <a:gd name="connsiteX35" fmla="*/ 545833 w 1655541"/>
              <a:gd name="connsiteY35" fmla="*/ 1660124 h 1677880"/>
              <a:gd name="connsiteX36" fmla="*/ 643487 w 1655541"/>
              <a:gd name="connsiteY36" fmla="*/ 1677880 h 1677880"/>
              <a:gd name="connsiteX37" fmla="*/ 1406967 w 1655541"/>
              <a:gd name="connsiteY37" fmla="*/ 1669002 h 1677880"/>
              <a:gd name="connsiteX38" fmla="*/ 1460233 w 1655541"/>
              <a:gd name="connsiteY38" fmla="*/ 1660124 h 1677880"/>
              <a:gd name="connsiteX39" fmla="*/ 1486866 w 1655541"/>
              <a:gd name="connsiteY39" fmla="*/ 1633491 h 1677880"/>
              <a:gd name="connsiteX40" fmla="*/ 1513499 w 1655541"/>
              <a:gd name="connsiteY40" fmla="*/ 1615736 h 1677880"/>
              <a:gd name="connsiteX41" fmla="*/ 1540132 w 1655541"/>
              <a:gd name="connsiteY41" fmla="*/ 1580225 h 1677880"/>
              <a:gd name="connsiteX42" fmla="*/ 1575642 w 1655541"/>
              <a:gd name="connsiteY42" fmla="*/ 1562470 h 1677880"/>
              <a:gd name="connsiteX43" fmla="*/ 1584520 w 1655541"/>
              <a:gd name="connsiteY43" fmla="*/ 1535837 h 1677880"/>
              <a:gd name="connsiteX44" fmla="*/ 1611153 w 1655541"/>
              <a:gd name="connsiteY44" fmla="*/ 1491449 h 1677880"/>
              <a:gd name="connsiteX45" fmla="*/ 1637786 w 1655541"/>
              <a:gd name="connsiteY45" fmla="*/ 1429305 h 1677880"/>
              <a:gd name="connsiteX46" fmla="*/ 1646664 w 1655541"/>
              <a:gd name="connsiteY46" fmla="*/ 1376039 h 1677880"/>
              <a:gd name="connsiteX47" fmla="*/ 1655541 w 1655541"/>
              <a:gd name="connsiteY47" fmla="*/ 1340528 h 1677880"/>
              <a:gd name="connsiteX48" fmla="*/ 1620031 w 1655541"/>
              <a:gd name="connsiteY48" fmla="*/ 1207363 h 1677880"/>
              <a:gd name="connsiteX49" fmla="*/ 1602275 w 1655541"/>
              <a:gd name="connsiteY49" fmla="*/ 1145219 h 1677880"/>
              <a:gd name="connsiteX50" fmla="*/ 1584520 w 1655541"/>
              <a:gd name="connsiteY50" fmla="*/ 1109709 h 1677880"/>
              <a:gd name="connsiteX51" fmla="*/ 1540132 w 1655541"/>
              <a:gd name="connsiteY51" fmla="*/ 1074198 h 1677880"/>
              <a:gd name="connsiteX52" fmla="*/ 1451355 w 1655541"/>
              <a:gd name="connsiteY52" fmla="*/ 1020932 h 1677880"/>
              <a:gd name="connsiteX53" fmla="*/ 1433600 w 1655541"/>
              <a:gd name="connsiteY53" fmla="*/ 994299 h 1677880"/>
              <a:gd name="connsiteX54" fmla="*/ 1353701 w 1655541"/>
              <a:gd name="connsiteY54" fmla="*/ 967666 h 1677880"/>
              <a:gd name="connsiteX55" fmla="*/ 1335945 w 1655541"/>
              <a:gd name="connsiteY55" fmla="*/ 949911 h 1677880"/>
              <a:gd name="connsiteX56" fmla="*/ 1140637 w 1655541"/>
              <a:gd name="connsiteY56" fmla="*/ 923278 h 1677880"/>
              <a:gd name="connsiteX57" fmla="*/ 1078493 w 1655541"/>
              <a:gd name="connsiteY57" fmla="*/ 914400 h 1677880"/>
              <a:gd name="connsiteX58" fmla="*/ 1042982 w 1655541"/>
              <a:gd name="connsiteY58" fmla="*/ 896645 h 1677880"/>
              <a:gd name="connsiteX59" fmla="*/ 980839 w 1655541"/>
              <a:gd name="connsiteY59" fmla="*/ 887767 h 1677880"/>
              <a:gd name="connsiteX60" fmla="*/ 847674 w 1655541"/>
              <a:gd name="connsiteY60" fmla="*/ 870012 h 1677880"/>
              <a:gd name="connsiteX61" fmla="*/ 821040 w 1655541"/>
              <a:gd name="connsiteY61" fmla="*/ 861134 h 1677880"/>
              <a:gd name="connsiteX62" fmla="*/ 714508 w 1655541"/>
              <a:gd name="connsiteY62" fmla="*/ 843379 h 1677880"/>
              <a:gd name="connsiteX63" fmla="*/ 696753 w 1655541"/>
              <a:gd name="connsiteY63" fmla="*/ 825623 h 1677880"/>
              <a:gd name="connsiteX64" fmla="*/ 687875 w 1655541"/>
              <a:gd name="connsiteY64" fmla="*/ 790113 h 1677880"/>
              <a:gd name="connsiteX65" fmla="*/ 678998 w 1655541"/>
              <a:gd name="connsiteY65" fmla="*/ 763480 h 1677880"/>
              <a:gd name="connsiteX66" fmla="*/ 687875 w 1655541"/>
              <a:gd name="connsiteY66" fmla="*/ 621437 h 1677880"/>
              <a:gd name="connsiteX67" fmla="*/ 696753 w 1655541"/>
              <a:gd name="connsiteY67" fmla="*/ 594804 h 1677880"/>
              <a:gd name="connsiteX68" fmla="*/ 723386 w 1655541"/>
              <a:gd name="connsiteY68" fmla="*/ 568171 h 1677880"/>
              <a:gd name="connsiteX69" fmla="*/ 732264 w 1655541"/>
              <a:gd name="connsiteY69" fmla="*/ 541538 h 1677880"/>
              <a:gd name="connsiteX70" fmla="*/ 794407 w 1655541"/>
              <a:gd name="connsiteY70" fmla="*/ 497150 h 1677880"/>
              <a:gd name="connsiteX71" fmla="*/ 821040 w 1655541"/>
              <a:gd name="connsiteY71" fmla="*/ 488272 h 1677880"/>
              <a:gd name="connsiteX72" fmla="*/ 892062 w 1655541"/>
              <a:gd name="connsiteY72" fmla="*/ 461639 h 1677880"/>
              <a:gd name="connsiteX73" fmla="*/ 1069615 w 1655541"/>
              <a:gd name="connsiteY73" fmla="*/ 479394 h 1677880"/>
              <a:gd name="connsiteX74" fmla="*/ 1122881 w 1655541"/>
              <a:gd name="connsiteY74" fmla="*/ 497150 h 1677880"/>
              <a:gd name="connsiteX75" fmla="*/ 1140637 w 1655541"/>
              <a:gd name="connsiteY75" fmla="*/ 514905 h 1677880"/>
              <a:gd name="connsiteX76" fmla="*/ 1193903 w 1655541"/>
              <a:gd name="connsiteY76" fmla="*/ 550416 h 1677880"/>
              <a:gd name="connsiteX77" fmla="*/ 1211658 w 1655541"/>
              <a:gd name="connsiteY77" fmla="*/ 577049 h 1677880"/>
              <a:gd name="connsiteX78" fmla="*/ 1220536 w 1655541"/>
              <a:gd name="connsiteY78" fmla="*/ 603682 h 1677880"/>
              <a:gd name="connsiteX79" fmla="*/ 1256046 w 1655541"/>
              <a:gd name="connsiteY79" fmla="*/ 656948 h 1677880"/>
              <a:gd name="connsiteX80" fmla="*/ 1264924 w 1655541"/>
              <a:gd name="connsiteY80" fmla="*/ 692458 h 1677880"/>
              <a:gd name="connsiteX81" fmla="*/ 1291557 w 1655541"/>
              <a:gd name="connsiteY81" fmla="*/ 701336 h 1677880"/>
              <a:gd name="connsiteX82" fmla="*/ 1398089 w 1655541"/>
              <a:gd name="connsiteY82" fmla="*/ 719091 h 1677880"/>
              <a:gd name="connsiteX83" fmla="*/ 1486866 w 1655541"/>
              <a:gd name="connsiteY83" fmla="*/ 710214 h 1677880"/>
              <a:gd name="connsiteX84" fmla="*/ 1513499 w 1655541"/>
              <a:gd name="connsiteY84" fmla="*/ 621437 h 1677880"/>
              <a:gd name="connsiteX85" fmla="*/ 1504621 w 1655541"/>
              <a:gd name="connsiteY85" fmla="*/ 506027 h 1677880"/>
              <a:gd name="connsiteX86" fmla="*/ 1486866 w 1655541"/>
              <a:gd name="connsiteY86" fmla="*/ 452761 h 1677880"/>
              <a:gd name="connsiteX87" fmla="*/ 1424722 w 1655541"/>
              <a:gd name="connsiteY87" fmla="*/ 381740 h 1677880"/>
              <a:gd name="connsiteX88" fmla="*/ 1415844 w 1655541"/>
              <a:gd name="connsiteY88" fmla="*/ 346229 h 1677880"/>
              <a:gd name="connsiteX89" fmla="*/ 1433600 w 1655541"/>
              <a:gd name="connsiteY89" fmla="*/ 328474 h 1677880"/>
              <a:gd name="connsiteX90" fmla="*/ 1513499 w 1655541"/>
              <a:gd name="connsiteY9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652365 w 1655541"/>
              <a:gd name="connsiteY11" fmla="*/ 97654 h 1677880"/>
              <a:gd name="connsiteX12" fmla="*/ 412668 w 1655541"/>
              <a:gd name="connsiteY12" fmla="*/ 195309 h 1677880"/>
              <a:gd name="connsiteX13" fmla="*/ 181848 w 1655541"/>
              <a:gd name="connsiteY13" fmla="*/ 337352 h 1677880"/>
              <a:gd name="connsiteX14" fmla="*/ 57561 w 1655541"/>
              <a:gd name="connsiteY14" fmla="*/ 568171 h 1677880"/>
              <a:gd name="connsiteX15" fmla="*/ 4295 w 1655541"/>
              <a:gd name="connsiteY15" fmla="*/ 745724 h 1677880"/>
              <a:gd name="connsiteX16" fmla="*/ 4295 w 1655541"/>
              <a:gd name="connsiteY16" fmla="*/ 1056443 h 1677880"/>
              <a:gd name="connsiteX17" fmla="*/ 13173 w 1655541"/>
              <a:gd name="connsiteY17" fmla="*/ 1091953 h 1677880"/>
              <a:gd name="connsiteX18" fmla="*/ 30928 w 1655541"/>
              <a:gd name="connsiteY18" fmla="*/ 1118586 h 1677880"/>
              <a:gd name="connsiteX19" fmla="*/ 66439 w 1655541"/>
              <a:gd name="connsiteY19" fmla="*/ 1180730 h 1677880"/>
              <a:gd name="connsiteX20" fmla="*/ 84194 w 1655541"/>
              <a:gd name="connsiteY20" fmla="*/ 1233996 h 1677880"/>
              <a:gd name="connsiteX21" fmla="*/ 93072 w 1655541"/>
              <a:gd name="connsiteY21" fmla="*/ 1269507 h 1677880"/>
              <a:gd name="connsiteX22" fmla="*/ 119705 w 1655541"/>
              <a:gd name="connsiteY22" fmla="*/ 1313895 h 1677880"/>
              <a:gd name="connsiteX23" fmla="*/ 128582 w 1655541"/>
              <a:gd name="connsiteY23" fmla="*/ 1340528 h 1677880"/>
              <a:gd name="connsiteX24" fmla="*/ 164093 w 1655541"/>
              <a:gd name="connsiteY24" fmla="*/ 1367161 h 1677880"/>
              <a:gd name="connsiteX25" fmla="*/ 172971 w 1655541"/>
              <a:gd name="connsiteY25" fmla="*/ 1393794 h 1677880"/>
              <a:gd name="connsiteX26" fmla="*/ 226237 w 1655541"/>
              <a:gd name="connsiteY26" fmla="*/ 1438183 h 1677880"/>
              <a:gd name="connsiteX27" fmla="*/ 235114 w 1655541"/>
              <a:gd name="connsiteY27" fmla="*/ 1464816 h 1677880"/>
              <a:gd name="connsiteX28" fmla="*/ 252870 w 1655541"/>
              <a:gd name="connsiteY28" fmla="*/ 1482571 h 1677880"/>
              <a:gd name="connsiteX29" fmla="*/ 332769 w 1655541"/>
              <a:gd name="connsiteY29" fmla="*/ 1544715 h 1677880"/>
              <a:gd name="connsiteX30" fmla="*/ 368279 w 1655541"/>
              <a:gd name="connsiteY30" fmla="*/ 1571348 h 1677880"/>
              <a:gd name="connsiteX31" fmla="*/ 394912 w 1655541"/>
              <a:gd name="connsiteY31" fmla="*/ 1597981 h 1677880"/>
              <a:gd name="connsiteX32" fmla="*/ 465934 w 1655541"/>
              <a:gd name="connsiteY32" fmla="*/ 1624614 h 1677880"/>
              <a:gd name="connsiteX33" fmla="*/ 510322 w 1655541"/>
              <a:gd name="connsiteY33" fmla="*/ 1651247 h 1677880"/>
              <a:gd name="connsiteX34" fmla="*/ 545833 w 1655541"/>
              <a:gd name="connsiteY34" fmla="*/ 1660124 h 1677880"/>
              <a:gd name="connsiteX35" fmla="*/ 643487 w 1655541"/>
              <a:gd name="connsiteY35" fmla="*/ 1677880 h 1677880"/>
              <a:gd name="connsiteX36" fmla="*/ 1406967 w 1655541"/>
              <a:gd name="connsiteY36" fmla="*/ 1669002 h 1677880"/>
              <a:gd name="connsiteX37" fmla="*/ 1460233 w 1655541"/>
              <a:gd name="connsiteY37" fmla="*/ 1660124 h 1677880"/>
              <a:gd name="connsiteX38" fmla="*/ 1486866 w 1655541"/>
              <a:gd name="connsiteY38" fmla="*/ 1633491 h 1677880"/>
              <a:gd name="connsiteX39" fmla="*/ 1513499 w 1655541"/>
              <a:gd name="connsiteY39" fmla="*/ 1615736 h 1677880"/>
              <a:gd name="connsiteX40" fmla="*/ 1540132 w 1655541"/>
              <a:gd name="connsiteY40" fmla="*/ 1580225 h 1677880"/>
              <a:gd name="connsiteX41" fmla="*/ 1575642 w 1655541"/>
              <a:gd name="connsiteY41" fmla="*/ 1562470 h 1677880"/>
              <a:gd name="connsiteX42" fmla="*/ 1584520 w 1655541"/>
              <a:gd name="connsiteY42" fmla="*/ 1535837 h 1677880"/>
              <a:gd name="connsiteX43" fmla="*/ 1611153 w 1655541"/>
              <a:gd name="connsiteY43" fmla="*/ 1491449 h 1677880"/>
              <a:gd name="connsiteX44" fmla="*/ 1637786 w 1655541"/>
              <a:gd name="connsiteY44" fmla="*/ 1429305 h 1677880"/>
              <a:gd name="connsiteX45" fmla="*/ 1646664 w 1655541"/>
              <a:gd name="connsiteY45" fmla="*/ 1376039 h 1677880"/>
              <a:gd name="connsiteX46" fmla="*/ 1655541 w 1655541"/>
              <a:gd name="connsiteY46" fmla="*/ 1340528 h 1677880"/>
              <a:gd name="connsiteX47" fmla="*/ 1620031 w 1655541"/>
              <a:gd name="connsiteY47" fmla="*/ 1207363 h 1677880"/>
              <a:gd name="connsiteX48" fmla="*/ 1602275 w 1655541"/>
              <a:gd name="connsiteY48" fmla="*/ 1145219 h 1677880"/>
              <a:gd name="connsiteX49" fmla="*/ 1584520 w 1655541"/>
              <a:gd name="connsiteY49" fmla="*/ 1109709 h 1677880"/>
              <a:gd name="connsiteX50" fmla="*/ 1540132 w 1655541"/>
              <a:gd name="connsiteY50" fmla="*/ 1074198 h 1677880"/>
              <a:gd name="connsiteX51" fmla="*/ 1451355 w 1655541"/>
              <a:gd name="connsiteY51" fmla="*/ 1020932 h 1677880"/>
              <a:gd name="connsiteX52" fmla="*/ 1433600 w 1655541"/>
              <a:gd name="connsiteY52" fmla="*/ 994299 h 1677880"/>
              <a:gd name="connsiteX53" fmla="*/ 1353701 w 1655541"/>
              <a:gd name="connsiteY53" fmla="*/ 967666 h 1677880"/>
              <a:gd name="connsiteX54" fmla="*/ 1335945 w 1655541"/>
              <a:gd name="connsiteY54" fmla="*/ 949911 h 1677880"/>
              <a:gd name="connsiteX55" fmla="*/ 1140637 w 1655541"/>
              <a:gd name="connsiteY55" fmla="*/ 923278 h 1677880"/>
              <a:gd name="connsiteX56" fmla="*/ 1078493 w 1655541"/>
              <a:gd name="connsiteY56" fmla="*/ 914400 h 1677880"/>
              <a:gd name="connsiteX57" fmla="*/ 1042982 w 1655541"/>
              <a:gd name="connsiteY57" fmla="*/ 896645 h 1677880"/>
              <a:gd name="connsiteX58" fmla="*/ 980839 w 1655541"/>
              <a:gd name="connsiteY58" fmla="*/ 887767 h 1677880"/>
              <a:gd name="connsiteX59" fmla="*/ 847674 w 1655541"/>
              <a:gd name="connsiteY59" fmla="*/ 870012 h 1677880"/>
              <a:gd name="connsiteX60" fmla="*/ 821040 w 1655541"/>
              <a:gd name="connsiteY60" fmla="*/ 861134 h 1677880"/>
              <a:gd name="connsiteX61" fmla="*/ 714508 w 1655541"/>
              <a:gd name="connsiteY61" fmla="*/ 843379 h 1677880"/>
              <a:gd name="connsiteX62" fmla="*/ 696753 w 1655541"/>
              <a:gd name="connsiteY62" fmla="*/ 825623 h 1677880"/>
              <a:gd name="connsiteX63" fmla="*/ 687875 w 1655541"/>
              <a:gd name="connsiteY63" fmla="*/ 790113 h 1677880"/>
              <a:gd name="connsiteX64" fmla="*/ 678998 w 1655541"/>
              <a:gd name="connsiteY64" fmla="*/ 763480 h 1677880"/>
              <a:gd name="connsiteX65" fmla="*/ 687875 w 1655541"/>
              <a:gd name="connsiteY65" fmla="*/ 621437 h 1677880"/>
              <a:gd name="connsiteX66" fmla="*/ 696753 w 1655541"/>
              <a:gd name="connsiteY66" fmla="*/ 594804 h 1677880"/>
              <a:gd name="connsiteX67" fmla="*/ 723386 w 1655541"/>
              <a:gd name="connsiteY67" fmla="*/ 568171 h 1677880"/>
              <a:gd name="connsiteX68" fmla="*/ 732264 w 1655541"/>
              <a:gd name="connsiteY68" fmla="*/ 541538 h 1677880"/>
              <a:gd name="connsiteX69" fmla="*/ 794407 w 1655541"/>
              <a:gd name="connsiteY69" fmla="*/ 497150 h 1677880"/>
              <a:gd name="connsiteX70" fmla="*/ 821040 w 1655541"/>
              <a:gd name="connsiteY70" fmla="*/ 488272 h 1677880"/>
              <a:gd name="connsiteX71" fmla="*/ 892062 w 1655541"/>
              <a:gd name="connsiteY71" fmla="*/ 461639 h 1677880"/>
              <a:gd name="connsiteX72" fmla="*/ 1069615 w 1655541"/>
              <a:gd name="connsiteY72" fmla="*/ 479394 h 1677880"/>
              <a:gd name="connsiteX73" fmla="*/ 1122881 w 1655541"/>
              <a:gd name="connsiteY73" fmla="*/ 497150 h 1677880"/>
              <a:gd name="connsiteX74" fmla="*/ 1140637 w 1655541"/>
              <a:gd name="connsiteY74" fmla="*/ 514905 h 1677880"/>
              <a:gd name="connsiteX75" fmla="*/ 1193903 w 1655541"/>
              <a:gd name="connsiteY75" fmla="*/ 550416 h 1677880"/>
              <a:gd name="connsiteX76" fmla="*/ 1211658 w 1655541"/>
              <a:gd name="connsiteY76" fmla="*/ 577049 h 1677880"/>
              <a:gd name="connsiteX77" fmla="*/ 1220536 w 1655541"/>
              <a:gd name="connsiteY77" fmla="*/ 603682 h 1677880"/>
              <a:gd name="connsiteX78" fmla="*/ 1256046 w 1655541"/>
              <a:gd name="connsiteY78" fmla="*/ 656948 h 1677880"/>
              <a:gd name="connsiteX79" fmla="*/ 1264924 w 1655541"/>
              <a:gd name="connsiteY79" fmla="*/ 692458 h 1677880"/>
              <a:gd name="connsiteX80" fmla="*/ 1291557 w 1655541"/>
              <a:gd name="connsiteY80" fmla="*/ 701336 h 1677880"/>
              <a:gd name="connsiteX81" fmla="*/ 1398089 w 1655541"/>
              <a:gd name="connsiteY81" fmla="*/ 719091 h 1677880"/>
              <a:gd name="connsiteX82" fmla="*/ 1486866 w 1655541"/>
              <a:gd name="connsiteY82" fmla="*/ 710214 h 1677880"/>
              <a:gd name="connsiteX83" fmla="*/ 1513499 w 1655541"/>
              <a:gd name="connsiteY83" fmla="*/ 621437 h 1677880"/>
              <a:gd name="connsiteX84" fmla="*/ 1504621 w 1655541"/>
              <a:gd name="connsiteY84" fmla="*/ 506027 h 1677880"/>
              <a:gd name="connsiteX85" fmla="*/ 1486866 w 1655541"/>
              <a:gd name="connsiteY85" fmla="*/ 452761 h 1677880"/>
              <a:gd name="connsiteX86" fmla="*/ 1424722 w 1655541"/>
              <a:gd name="connsiteY86" fmla="*/ 381740 h 1677880"/>
              <a:gd name="connsiteX87" fmla="*/ 1415844 w 1655541"/>
              <a:gd name="connsiteY87" fmla="*/ 346229 h 1677880"/>
              <a:gd name="connsiteX88" fmla="*/ 1433600 w 1655541"/>
              <a:gd name="connsiteY88" fmla="*/ 328474 h 1677880"/>
              <a:gd name="connsiteX89" fmla="*/ 1513499 w 1655541"/>
              <a:gd name="connsiteY8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23386 w 1655541"/>
              <a:gd name="connsiteY66" fmla="*/ 568171 h 1677880"/>
              <a:gd name="connsiteX67" fmla="*/ 732264 w 1655541"/>
              <a:gd name="connsiteY67" fmla="*/ 541538 h 1677880"/>
              <a:gd name="connsiteX68" fmla="*/ 794407 w 1655541"/>
              <a:gd name="connsiteY68" fmla="*/ 497150 h 1677880"/>
              <a:gd name="connsiteX69" fmla="*/ 821040 w 1655541"/>
              <a:gd name="connsiteY69" fmla="*/ 488272 h 1677880"/>
              <a:gd name="connsiteX70" fmla="*/ 892062 w 1655541"/>
              <a:gd name="connsiteY70" fmla="*/ 461639 h 1677880"/>
              <a:gd name="connsiteX71" fmla="*/ 1069615 w 1655541"/>
              <a:gd name="connsiteY71" fmla="*/ 479394 h 1677880"/>
              <a:gd name="connsiteX72" fmla="*/ 1122881 w 1655541"/>
              <a:gd name="connsiteY72" fmla="*/ 497150 h 1677880"/>
              <a:gd name="connsiteX73" fmla="*/ 1140637 w 1655541"/>
              <a:gd name="connsiteY73" fmla="*/ 514905 h 1677880"/>
              <a:gd name="connsiteX74" fmla="*/ 1193903 w 1655541"/>
              <a:gd name="connsiteY74" fmla="*/ 550416 h 1677880"/>
              <a:gd name="connsiteX75" fmla="*/ 1211658 w 1655541"/>
              <a:gd name="connsiteY75" fmla="*/ 577049 h 1677880"/>
              <a:gd name="connsiteX76" fmla="*/ 1220536 w 1655541"/>
              <a:gd name="connsiteY76" fmla="*/ 603682 h 1677880"/>
              <a:gd name="connsiteX77" fmla="*/ 1256046 w 1655541"/>
              <a:gd name="connsiteY77" fmla="*/ 656948 h 1677880"/>
              <a:gd name="connsiteX78" fmla="*/ 1264924 w 1655541"/>
              <a:gd name="connsiteY78" fmla="*/ 692458 h 1677880"/>
              <a:gd name="connsiteX79" fmla="*/ 1291557 w 1655541"/>
              <a:gd name="connsiteY79" fmla="*/ 701336 h 1677880"/>
              <a:gd name="connsiteX80" fmla="*/ 1398089 w 1655541"/>
              <a:gd name="connsiteY80" fmla="*/ 719091 h 1677880"/>
              <a:gd name="connsiteX81" fmla="*/ 1486866 w 1655541"/>
              <a:gd name="connsiteY81" fmla="*/ 710214 h 1677880"/>
              <a:gd name="connsiteX82" fmla="*/ 1513499 w 1655541"/>
              <a:gd name="connsiteY82" fmla="*/ 621437 h 1677880"/>
              <a:gd name="connsiteX83" fmla="*/ 1504621 w 1655541"/>
              <a:gd name="connsiteY83" fmla="*/ 506027 h 1677880"/>
              <a:gd name="connsiteX84" fmla="*/ 1486866 w 1655541"/>
              <a:gd name="connsiteY84" fmla="*/ 452761 h 1677880"/>
              <a:gd name="connsiteX85" fmla="*/ 1424722 w 1655541"/>
              <a:gd name="connsiteY85" fmla="*/ 381740 h 1677880"/>
              <a:gd name="connsiteX86" fmla="*/ 1415844 w 1655541"/>
              <a:gd name="connsiteY86" fmla="*/ 346229 h 1677880"/>
              <a:gd name="connsiteX87" fmla="*/ 1433600 w 1655541"/>
              <a:gd name="connsiteY87" fmla="*/ 328474 h 1677880"/>
              <a:gd name="connsiteX88" fmla="*/ 1513499 w 1655541"/>
              <a:gd name="connsiteY88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32264 w 1655541"/>
              <a:gd name="connsiteY66" fmla="*/ 541538 h 1677880"/>
              <a:gd name="connsiteX67" fmla="*/ 794407 w 1655541"/>
              <a:gd name="connsiteY67" fmla="*/ 497150 h 1677880"/>
              <a:gd name="connsiteX68" fmla="*/ 821040 w 1655541"/>
              <a:gd name="connsiteY68" fmla="*/ 488272 h 1677880"/>
              <a:gd name="connsiteX69" fmla="*/ 892062 w 1655541"/>
              <a:gd name="connsiteY69" fmla="*/ 461639 h 1677880"/>
              <a:gd name="connsiteX70" fmla="*/ 1069615 w 1655541"/>
              <a:gd name="connsiteY70" fmla="*/ 479394 h 1677880"/>
              <a:gd name="connsiteX71" fmla="*/ 1122881 w 1655541"/>
              <a:gd name="connsiteY71" fmla="*/ 497150 h 1677880"/>
              <a:gd name="connsiteX72" fmla="*/ 1140637 w 1655541"/>
              <a:gd name="connsiteY72" fmla="*/ 514905 h 1677880"/>
              <a:gd name="connsiteX73" fmla="*/ 1193903 w 1655541"/>
              <a:gd name="connsiteY73" fmla="*/ 550416 h 1677880"/>
              <a:gd name="connsiteX74" fmla="*/ 1211658 w 1655541"/>
              <a:gd name="connsiteY74" fmla="*/ 577049 h 1677880"/>
              <a:gd name="connsiteX75" fmla="*/ 1220536 w 1655541"/>
              <a:gd name="connsiteY75" fmla="*/ 603682 h 1677880"/>
              <a:gd name="connsiteX76" fmla="*/ 1256046 w 1655541"/>
              <a:gd name="connsiteY76" fmla="*/ 656948 h 1677880"/>
              <a:gd name="connsiteX77" fmla="*/ 1264924 w 1655541"/>
              <a:gd name="connsiteY77" fmla="*/ 692458 h 1677880"/>
              <a:gd name="connsiteX78" fmla="*/ 1291557 w 1655541"/>
              <a:gd name="connsiteY78" fmla="*/ 701336 h 1677880"/>
              <a:gd name="connsiteX79" fmla="*/ 1398089 w 1655541"/>
              <a:gd name="connsiteY79" fmla="*/ 719091 h 1677880"/>
              <a:gd name="connsiteX80" fmla="*/ 1486866 w 1655541"/>
              <a:gd name="connsiteY80" fmla="*/ 710214 h 1677880"/>
              <a:gd name="connsiteX81" fmla="*/ 1513499 w 1655541"/>
              <a:gd name="connsiteY81" fmla="*/ 621437 h 1677880"/>
              <a:gd name="connsiteX82" fmla="*/ 1504621 w 1655541"/>
              <a:gd name="connsiteY82" fmla="*/ 506027 h 1677880"/>
              <a:gd name="connsiteX83" fmla="*/ 1486866 w 1655541"/>
              <a:gd name="connsiteY83" fmla="*/ 452761 h 1677880"/>
              <a:gd name="connsiteX84" fmla="*/ 1424722 w 1655541"/>
              <a:gd name="connsiteY84" fmla="*/ 381740 h 1677880"/>
              <a:gd name="connsiteX85" fmla="*/ 1415844 w 1655541"/>
              <a:gd name="connsiteY85" fmla="*/ 346229 h 1677880"/>
              <a:gd name="connsiteX86" fmla="*/ 1433600 w 1655541"/>
              <a:gd name="connsiteY86" fmla="*/ 328474 h 1677880"/>
              <a:gd name="connsiteX87" fmla="*/ 1513499 w 1655541"/>
              <a:gd name="connsiteY87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78999 w 1655541"/>
              <a:gd name="connsiteY64" fmla="*/ 630315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9 w 1655541"/>
              <a:gd name="connsiteY63" fmla="*/ 630315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78999 w 1655541"/>
              <a:gd name="connsiteY62" fmla="*/ 630315 h 1677880"/>
              <a:gd name="connsiteX63" fmla="*/ 732264 w 1655541"/>
              <a:gd name="connsiteY63" fmla="*/ 541538 h 1677880"/>
              <a:gd name="connsiteX64" fmla="*/ 794407 w 1655541"/>
              <a:gd name="connsiteY64" fmla="*/ 497150 h 1677880"/>
              <a:gd name="connsiteX65" fmla="*/ 821040 w 1655541"/>
              <a:gd name="connsiteY65" fmla="*/ 488272 h 1677880"/>
              <a:gd name="connsiteX66" fmla="*/ 892062 w 1655541"/>
              <a:gd name="connsiteY66" fmla="*/ 461639 h 1677880"/>
              <a:gd name="connsiteX67" fmla="*/ 1069615 w 1655541"/>
              <a:gd name="connsiteY67" fmla="*/ 479394 h 1677880"/>
              <a:gd name="connsiteX68" fmla="*/ 1122881 w 1655541"/>
              <a:gd name="connsiteY68" fmla="*/ 497150 h 1677880"/>
              <a:gd name="connsiteX69" fmla="*/ 1140637 w 1655541"/>
              <a:gd name="connsiteY69" fmla="*/ 514905 h 1677880"/>
              <a:gd name="connsiteX70" fmla="*/ 1193903 w 1655541"/>
              <a:gd name="connsiteY70" fmla="*/ 550416 h 1677880"/>
              <a:gd name="connsiteX71" fmla="*/ 1211658 w 1655541"/>
              <a:gd name="connsiteY71" fmla="*/ 577049 h 1677880"/>
              <a:gd name="connsiteX72" fmla="*/ 1220536 w 1655541"/>
              <a:gd name="connsiteY72" fmla="*/ 603682 h 1677880"/>
              <a:gd name="connsiteX73" fmla="*/ 1256046 w 1655541"/>
              <a:gd name="connsiteY73" fmla="*/ 656948 h 1677880"/>
              <a:gd name="connsiteX74" fmla="*/ 1264924 w 1655541"/>
              <a:gd name="connsiteY74" fmla="*/ 692458 h 1677880"/>
              <a:gd name="connsiteX75" fmla="*/ 1291557 w 1655541"/>
              <a:gd name="connsiteY75" fmla="*/ 701336 h 1677880"/>
              <a:gd name="connsiteX76" fmla="*/ 1398089 w 1655541"/>
              <a:gd name="connsiteY76" fmla="*/ 719091 h 1677880"/>
              <a:gd name="connsiteX77" fmla="*/ 1486866 w 1655541"/>
              <a:gd name="connsiteY77" fmla="*/ 710214 h 1677880"/>
              <a:gd name="connsiteX78" fmla="*/ 1513499 w 1655541"/>
              <a:gd name="connsiteY78" fmla="*/ 621437 h 1677880"/>
              <a:gd name="connsiteX79" fmla="*/ 1504621 w 1655541"/>
              <a:gd name="connsiteY79" fmla="*/ 506027 h 1677880"/>
              <a:gd name="connsiteX80" fmla="*/ 1486866 w 1655541"/>
              <a:gd name="connsiteY80" fmla="*/ 452761 h 1677880"/>
              <a:gd name="connsiteX81" fmla="*/ 1424722 w 1655541"/>
              <a:gd name="connsiteY81" fmla="*/ 381740 h 1677880"/>
              <a:gd name="connsiteX82" fmla="*/ 1415844 w 1655541"/>
              <a:gd name="connsiteY82" fmla="*/ 346229 h 1677880"/>
              <a:gd name="connsiteX83" fmla="*/ 1433600 w 1655541"/>
              <a:gd name="connsiteY83" fmla="*/ 328474 h 1677880"/>
              <a:gd name="connsiteX84" fmla="*/ 1513499 w 1655541"/>
              <a:gd name="connsiteY84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78999 w 1655541"/>
              <a:gd name="connsiteY61" fmla="*/ 630315 h 1677880"/>
              <a:gd name="connsiteX62" fmla="*/ 732264 w 1655541"/>
              <a:gd name="connsiteY62" fmla="*/ 541538 h 1677880"/>
              <a:gd name="connsiteX63" fmla="*/ 794407 w 1655541"/>
              <a:gd name="connsiteY63" fmla="*/ 497150 h 1677880"/>
              <a:gd name="connsiteX64" fmla="*/ 821040 w 1655541"/>
              <a:gd name="connsiteY64" fmla="*/ 488272 h 1677880"/>
              <a:gd name="connsiteX65" fmla="*/ 892062 w 1655541"/>
              <a:gd name="connsiteY65" fmla="*/ 461639 h 1677880"/>
              <a:gd name="connsiteX66" fmla="*/ 1069615 w 1655541"/>
              <a:gd name="connsiteY66" fmla="*/ 479394 h 1677880"/>
              <a:gd name="connsiteX67" fmla="*/ 1122881 w 1655541"/>
              <a:gd name="connsiteY67" fmla="*/ 497150 h 1677880"/>
              <a:gd name="connsiteX68" fmla="*/ 1140637 w 1655541"/>
              <a:gd name="connsiteY68" fmla="*/ 514905 h 1677880"/>
              <a:gd name="connsiteX69" fmla="*/ 1193903 w 1655541"/>
              <a:gd name="connsiteY69" fmla="*/ 550416 h 1677880"/>
              <a:gd name="connsiteX70" fmla="*/ 1211658 w 1655541"/>
              <a:gd name="connsiteY70" fmla="*/ 577049 h 1677880"/>
              <a:gd name="connsiteX71" fmla="*/ 1220536 w 1655541"/>
              <a:gd name="connsiteY71" fmla="*/ 603682 h 1677880"/>
              <a:gd name="connsiteX72" fmla="*/ 1256046 w 1655541"/>
              <a:gd name="connsiteY72" fmla="*/ 656948 h 1677880"/>
              <a:gd name="connsiteX73" fmla="*/ 1264924 w 1655541"/>
              <a:gd name="connsiteY73" fmla="*/ 692458 h 1677880"/>
              <a:gd name="connsiteX74" fmla="*/ 1291557 w 1655541"/>
              <a:gd name="connsiteY74" fmla="*/ 701336 h 1677880"/>
              <a:gd name="connsiteX75" fmla="*/ 1398089 w 1655541"/>
              <a:gd name="connsiteY75" fmla="*/ 719091 h 1677880"/>
              <a:gd name="connsiteX76" fmla="*/ 1486866 w 1655541"/>
              <a:gd name="connsiteY76" fmla="*/ 710214 h 1677880"/>
              <a:gd name="connsiteX77" fmla="*/ 1513499 w 1655541"/>
              <a:gd name="connsiteY77" fmla="*/ 621437 h 1677880"/>
              <a:gd name="connsiteX78" fmla="*/ 1504621 w 1655541"/>
              <a:gd name="connsiteY78" fmla="*/ 506027 h 1677880"/>
              <a:gd name="connsiteX79" fmla="*/ 1486866 w 1655541"/>
              <a:gd name="connsiteY79" fmla="*/ 452761 h 1677880"/>
              <a:gd name="connsiteX80" fmla="*/ 1424722 w 1655541"/>
              <a:gd name="connsiteY80" fmla="*/ 381740 h 1677880"/>
              <a:gd name="connsiteX81" fmla="*/ 1415844 w 1655541"/>
              <a:gd name="connsiteY81" fmla="*/ 346229 h 1677880"/>
              <a:gd name="connsiteX82" fmla="*/ 1433600 w 1655541"/>
              <a:gd name="connsiteY82" fmla="*/ 328474 h 1677880"/>
              <a:gd name="connsiteX83" fmla="*/ 1513499 w 1655541"/>
              <a:gd name="connsiteY83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678999 w 1655541"/>
              <a:gd name="connsiteY60" fmla="*/ 630315 h 1677880"/>
              <a:gd name="connsiteX61" fmla="*/ 732264 w 1655541"/>
              <a:gd name="connsiteY61" fmla="*/ 541538 h 1677880"/>
              <a:gd name="connsiteX62" fmla="*/ 794407 w 1655541"/>
              <a:gd name="connsiteY62" fmla="*/ 497150 h 1677880"/>
              <a:gd name="connsiteX63" fmla="*/ 821040 w 1655541"/>
              <a:gd name="connsiteY63" fmla="*/ 488272 h 1677880"/>
              <a:gd name="connsiteX64" fmla="*/ 892062 w 1655541"/>
              <a:gd name="connsiteY64" fmla="*/ 461639 h 1677880"/>
              <a:gd name="connsiteX65" fmla="*/ 1069615 w 1655541"/>
              <a:gd name="connsiteY65" fmla="*/ 479394 h 1677880"/>
              <a:gd name="connsiteX66" fmla="*/ 1122881 w 1655541"/>
              <a:gd name="connsiteY66" fmla="*/ 497150 h 1677880"/>
              <a:gd name="connsiteX67" fmla="*/ 1140637 w 1655541"/>
              <a:gd name="connsiteY67" fmla="*/ 514905 h 1677880"/>
              <a:gd name="connsiteX68" fmla="*/ 1193903 w 1655541"/>
              <a:gd name="connsiteY68" fmla="*/ 550416 h 1677880"/>
              <a:gd name="connsiteX69" fmla="*/ 1211658 w 1655541"/>
              <a:gd name="connsiteY69" fmla="*/ 577049 h 1677880"/>
              <a:gd name="connsiteX70" fmla="*/ 1220536 w 1655541"/>
              <a:gd name="connsiteY70" fmla="*/ 603682 h 1677880"/>
              <a:gd name="connsiteX71" fmla="*/ 1256046 w 1655541"/>
              <a:gd name="connsiteY71" fmla="*/ 656948 h 1677880"/>
              <a:gd name="connsiteX72" fmla="*/ 1264924 w 1655541"/>
              <a:gd name="connsiteY72" fmla="*/ 692458 h 1677880"/>
              <a:gd name="connsiteX73" fmla="*/ 1291557 w 1655541"/>
              <a:gd name="connsiteY73" fmla="*/ 701336 h 1677880"/>
              <a:gd name="connsiteX74" fmla="*/ 1398089 w 1655541"/>
              <a:gd name="connsiteY74" fmla="*/ 719091 h 1677880"/>
              <a:gd name="connsiteX75" fmla="*/ 1486866 w 1655541"/>
              <a:gd name="connsiteY75" fmla="*/ 710214 h 1677880"/>
              <a:gd name="connsiteX76" fmla="*/ 1513499 w 1655541"/>
              <a:gd name="connsiteY76" fmla="*/ 621437 h 1677880"/>
              <a:gd name="connsiteX77" fmla="*/ 1504621 w 1655541"/>
              <a:gd name="connsiteY77" fmla="*/ 506027 h 1677880"/>
              <a:gd name="connsiteX78" fmla="*/ 1486866 w 1655541"/>
              <a:gd name="connsiteY78" fmla="*/ 452761 h 1677880"/>
              <a:gd name="connsiteX79" fmla="*/ 1424722 w 1655541"/>
              <a:gd name="connsiteY79" fmla="*/ 381740 h 1677880"/>
              <a:gd name="connsiteX80" fmla="*/ 1415844 w 1655541"/>
              <a:gd name="connsiteY80" fmla="*/ 346229 h 1677880"/>
              <a:gd name="connsiteX81" fmla="*/ 1433600 w 1655541"/>
              <a:gd name="connsiteY81" fmla="*/ 328474 h 1677880"/>
              <a:gd name="connsiteX82" fmla="*/ 1513499 w 1655541"/>
              <a:gd name="connsiteY82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64093 w 1655541"/>
              <a:gd name="connsiteY22" fmla="*/ 1367161 h 1677880"/>
              <a:gd name="connsiteX23" fmla="*/ 172971 w 1655541"/>
              <a:gd name="connsiteY23" fmla="*/ 1393794 h 1677880"/>
              <a:gd name="connsiteX24" fmla="*/ 226237 w 1655541"/>
              <a:gd name="connsiteY24" fmla="*/ 1438183 h 1677880"/>
              <a:gd name="connsiteX25" fmla="*/ 235114 w 1655541"/>
              <a:gd name="connsiteY25" fmla="*/ 1464816 h 1677880"/>
              <a:gd name="connsiteX26" fmla="*/ 252870 w 1655541"/>
              <a:gd name="connsiteY26" fmla="*/ 1482571 h 1677880"/>
              <a:gd name="connsiteX27" fmla="*/ 332769 w 1655541"/>
              <a:gd name="connsiteY27" fmla="*/ 1544715 h 1677880"/>
              <a:gd name="connsiteX28" fmla="*/ 368279 w 1655541"/>
              <a:gd name="connsiteY28" fmla="*/ 1571348 h 1677880"/>
              <a:gd name="connsiteX29" fmla="*/ 394912 w 1655541"/>
              <a:gd name="connsiteY29" fmla="*/ 1597981 h 1677880"/>
              <a:gd name="connsiteX30" fmla="*/ 465934 w 1655541"/>
              <a:gd name="connsiteY30" fmla="*/ 1624614 h 1677880"/>
              <a:gd name="connsiteX31" fmla="*/ 510322 w 1655541"/>
              <a:gd name="connsiteY31" fmla="*/ 1651247 h 1677880"/>
              <a:gd name="connsiteX32" fmla="*/ 545833 w 1655541"/>
              <a:gd name="connsiteY32" fmla="*/ 1660124 h 1677880"/>
              <a:gd name="connsiteX33" fmla="*/ 643487 w 1655541"/>
              <a:gd name="connsiteY33" fmla="*/ 1677880 h 1677880"/>
              <a:gd name="connsiteX34" fmla="*/ 1406967 w 1655541"/>
              <a:gd name="connsiteY34" fmla="*/ 1669002 h 1677880"/>
              <a:gd name="connsiteX35" fmla="*/ 1460233 w 1655541"/>
              <a:gd name="connsiteY35" fmla="*/ 1660124 h 1677880"/>
              <a:gd name="connsiteX36" fmla="*/ 1486866 w 1655541"/>
              <a:gd name="connsiteY36" fmla="*/ 1633491 h 1677880"/>
              <a:gd name="connsiteX37" fmla="*/ 1513499 w 1655541"/>
              <a:gd name="connsiteY37" fmla="*/ 1615736 h 1677880"/>
              <a:gd name="connsiteX38" fmla="*/ 1540132 w 1655541"/>
              <a:gd name="connsiteY38" fmla="*/ 1580225 h 1677880"/>
              <a:gd name="connsiteX39" fmla="*/ 1575642 w 1655541"/>
              <a:gd name="connsiteY39" fmla="*/ 1562470 h 1677880"/>
              <a:gd name="connsiteX40" fmla="*/ 1584520 w 1655541"/>
              <a:gd name="connsiteY40" fmla="*/ 1535837 h 1677880"/>
              <a:gd name="connsiteX41" fmla="*/ 1611153 w 1655541"/>
              <a:gd name="connsiteY41" fmla="*/ 1491449 h 1677880"/>
              <a:gd name="connsiteX42" fmla="*/ 1637786 w 1655541"/>
              <a:gd name="connsiteY42" fmla="*/ 1429305 h 1677880"/>
              <a:gd name="connsiteX43" fmla="*/ 1646664 w 1655541"/>
              <a:gd name="connsiteY43" fmla="*/ 1376039 h 1677880"/>
              <a:gd name="connsiteX44" fmla="*/ 1655541 w 1655541"/>
              <a:gd name="connsiteY44" fmla="*/ 1340528 h 1677880"/>
              <a:gd name="connsiteX45" fmla="*/ 1620031 w 1655541"/>
              <a:gd name="connsiteY45" fmla="*/ 1207363 h 1677880"/>
              <a:gd name="connsiteX46" fmla="*/ 1602275 w 1655541"/>
              <a:gd name="connsiteY46" fmla="*/ 1145219 h 1677880"/>
              <a:gd name="connsiteX47" fmla="*/ 1584520 w 1655541"/>
              <a:gd name="connsiteY47" fmla="*/ 1109709 h 1677880"/>
              <a:gd name="connsiteX48" fmla="*/ 1540132 w 1655541"/>
              <a:gd name="connsiteY48" fmla="*/ 1074198 h 1677880"/>
              <a:gd name="connsiteX49" fmla="*/ 1451355 w 1655541"/>
              <a:gd name="connsiteY49" fmla="*/ 1020932 h 1677880"/>
              <a:gd name="connsiteX50" fmla="*/ 1433600 w 1655541"/>
              <a:gd name="connsiteY50" fmla="*/ 994299 h 1677880"/>
              <a:gd name="connsiteX51" fmla="*/ 1353701 w 1655541"/>
              <a:gd name="connsiteY51" fmla="*/ 967666 h 1677880"/>
              <a:gd name="connsiteX52" fmla="*/ 1335945 w 1655541"/>
              <a:gd name="connsiteY52" fmla="*/ 949911 h 1677880"/>
              <a:gd name="connsiteX53" fmla="*/ 1140637 w 1655541"/>
              <a:gd name="connsiteY53" fmla="*/ 923278 h 1677880"/>
              <a:gd name="connsiteX54" fmla="*/ 1078493 w 1655541"/>
              <a:gd name="connsiteY54" fmla="*/ 914400 h 1677880"/>
              <a:gd name="connsiteX55" fmla="*/ 1042982 w 1655541"/>
              <a:gd name="connsiteY55" fmla="*/ 896645 h 1677880"/>
              <a:gd name="connsiteX56" fmla="*/ 980839 w 1655541"/>
              <a:gd name="connsiteY56" fmla="*/ 887767 h 1677880"/>
              <a:gd name="connsiteX57" fmla="*/ 847674 w 1655541"/>
              <a:gd name="connsiteY57" fmla="*/ 870012 h 1677880"/>
              <a:gd name="connsiteX58" fmla="*/ 821040 w 1655541"/>
              <a:gd name="connsiteY58" fmla="*/ 861134 h 1677880"/>
              <a:gd name="connsiteX59" fmla="*/ 678999 w 1655541"/>
              <a:gd name="connsiteY59" fmla="*/ 630315 h 1677880"/>
              <a:gd name="connsiteX60" fmla="*/ 732264 w 1655541"/>
              <a:gd name="connsiteY60" fmla="*/ 541538 h 1677880"/>
              <a:gd name="connsiteX61" fmla="*/ 794407 w 1655541"/>
              <a:gd name="connsiteY61" fmla="*/ 497150 h 1677880"/>
              <a:gd name="connsiteX62" fmla="*/ 821040 w 1655541"/>
              <a:gd name="connsiteY62" fmla="*/ 488272 h 1677880"/>
              <a:gd name="connsiteX63" fmla="*/ 892062 w 1655541"/>
              <a:gd name="connsiteY63" fmla="*/ 461639 h 1677880"/>
              <a:gd name="connsiteX64" fmla="*/ 1069615 w 1655541"/>
              <a:gd name="connsiteY64" fmla="*/ 479394 h 1677880"/>
              <a:gd name="connsiteX65" fmla="*/ 1122881 w 1655541"/>
              <a:gd name="connsiteY65" fmla="*/ 497150 h 1677880"/>
              <a:gd name="connsiteX66" fmla="*/ 1140637 w 1655541"/>
              <a:gd name="connsiteY66" fmla="*/ 514905 h 1677880"/>
              <a:gd name="connsiteX67" fmla="*/ 1193903 w 1655541"/>
              <a:gd name="connsiteY67" fmla="*/ 550416 h 1677880"/>
              <a:gd name="connsiteX68" fmla="*/ 1211658 w 1655541"/>
              <a:gd name="connsiteY68" fmla="*/ 577049 h 1677880"/>
              <a:gd name="connsiteX69" fmla="*/ 1220536 w 1655541"/>
              <a:gd name="connsiteY69" fmla="*/ 603682 h 1677880"/>
              <a:gd name="connsiteX70" fmla="*/ 1256046 w 1655541"/>
              <a:gd name="connsiteY70" fmla="*/ 656948 h 1677880"/>
              <a:gd name="connsiteX71" fmla="*/ 1264924 w 1655541"/>
              <a:gd name="connsiteY71" fmla="*/ 692458 h 1677880"/>
              <a:gd name="connsiteX72" fmla="*/ 1291557 w 1655541"/>
              <a:gd name="connsiteY72" fmla="*/ 701336 h 1677880"/>
              <a:gd name="connsiteX73" fmla="*/ 1398089 w 1655541"/>
              <a:gd name="connsiteY73" fmla="*/ 719091 h 1677880"/>
              <a:gd name="connsiteX74" fmla="*/ 1486866 w 1655541"/>
              <a:gd name="connsiteY74" fmla="*/ 710214 h 1677880"/>
              <a:gd name="connsiteX75" fmla="*/ 1513499 w 1655541"/>
              <a:gd name="connsiteY75" fmla="*/ 621437 h 1677880"/>
              <a:gd name="connsiteX76" fmla="*/ 1504621 w 1655541"/>
              <a:gd name="connsiteY76" fmla="*/ 506027 h 1677880"/>
              <a:gd name="connsiteX77" fmla="*/ 1486866 w 1655541"/>
              <a:gd name="connsiteY77" fmla="*/ 452761 h 1677880"/>
              <a:gd name="connsiteX78" fmla="*/ 1424722 w 1655541"/>
              <a:gd name="connsiteY78" fmla="*/ 381740 h 1677880"/>
              <a:gd name="connsiteX79" fmla="*/ 1415844 w 1655541"/>
              <a:gd name="connsiteY79" fmla="*/ 346229 h 1677880"/>
              <a:gd name="connsiteX80" fmla="*/ 1433600 w 1655541"/>
              <a:gd name="connsiteY80" fmla="*/ 328474 h 1677880"/>
              <a:gd name="connsiteX81" fmla="*/ 1513499 w 1655541"/>
              <a:gd name="connsiteY81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64093 w 1655541"/>
              <a:gd name="connsiteY21" fmla="*/ 1367161 h 1677880"/>
              <a:gd name="connsiteX22" fmla="*/ 172971 w 1655541"/>
              <a:gd name="connsiteY22" fmla="*/ 1393794 h 1677880"/>
              <a:gd name="connsiteX23" fmla="*/ 226237 w 1655541"/>
              <a:gd name="connsiteY23" fmla="*/ 1438183 h 1677880"/>
              <a:gd name="connsiteX24" fmla="*/ 235114 w 1655541"/>
              <a:gd name="connsiteY24" fmla="*/ 1464816 h 1677880"/>
              <a:gd name="connsiteX25" fmla="*/ 252870 w 1655541"/>
              <a:gd name="connsiteY25" fmla="*/ 1482571 h 1677880"/>
              <a:gd name="connsiteX26" fmla="*/ 332769 w 1655541"/>
              <a:gd name="connsiteY26" fmla="*/ 1544715 h 1677880"/>
              <a:gd name="connsiteX27" fmla="*/ 368279 w 1655541"/>
              <a:gd name="connsiteY27" fmla="*/ 1571348 h 1677880"/>
              <a:gd name="connsiteX28" fmla="*/ 394912 w 1655541"/>
              <a:gd name="connsiteY28" fmla="*/ 1597981 h 1677880"/>
              <a:gd name="connsiteX29" fmla="*/ 465934 w 1655541"/>
              <a:gd name="connsiteY29" fmla="*/ 1624614 h 1677880"/>
              <a:gd name="connsiteX30" fmla="*/ 510322 w 1655541"/>
              <a:gd name="connsiteY30" fmla="*/ 1651247 h 1677880"/>
              <a:gd name="connsiteX31" fmla="*/ 545833 w 1655541"/>
              <a:gd name="connsiteY31" fmla="*/ 1660124 h 1677880"/>
              <a:gd name="connsiteX32" fmla="*/ 643487 w 1655541"/>
              <a:gd name="connsiteY32" fmla="*/ 1677880 h 1677880"/>
              <a:gd name="connsiteX33" fmla="*/ 1406967 w 1655541"/>
              <a:gd name="connsiteY33" fmla="*/ 1669002 h 1677880"/>
              <a:gd name="connsiteX34" fmla="*/ 1460233 w 1655541"/>
              <a:gd name="connsiteY34" fmla="*/ 1660124 h 1677880"/>
              <a:gd name="connsiteX35" fmla="*/ 1486866 w 1655541"/>
              <a:gd name="connsiteY35" fmla="*/ 1633491 h 1677880"/>
              <a:gd name="connsiteX36" fmla="*/ 1513499 w 1655541"/>
              <a:gd name="connsiteY36" fmla="*/ 1615736 h 1677880"/>
              <a:gd name="connsiteX37" fmla="*/ 1540132 w 1655541"/>
              <a:gd name="connsiteY37" fmla="*/ 1580225 h 1677880"/>
              <a:gd name="connsiteX38" fmla="*/ 1575642 w 1655541"/>
              <a:gd name="connsiteY38" fmla="*/ 1562470 h 1677880"/>
              <a:gd name="connsiteX39" fmla="*/ 1584520 w 1655541"/>
              <a:gd name="connsiteY39" fmla="*/ 1535837 h 1677880"/>
              <a:gd name="connsiteX40" fmla="*/ 1611153 w 1655541"/>
              <a:gd name="connsiteY40" fmla="*/ 1491449 h 1677880"/>
              <a:gd name="connsiteX41" fmla="*/ 1637786 w 1655541"/>
              <a:gd name="connsiteY41" fmla="*/ 1429305 h 1677880"/>
              <a:gd name="connsiteX42" fmla="*/ 1646664 w 1655541"/>
              <a:gd name="connsiteY42" fmla="*/ 1376039 h 1677880"/>
              <a:gd name="connsiteX43" fmla="*/ 1655541 w 1655541"/>
              <a:gd name="connsiteY43" fmla="*/ 1340528 h 1677880"/>
              <a:gd name="connsiteX44" fmla="*/ 1620031 w 1655541"/>
              <a:gd name="connsiteY44" fmla="*/ 1207363 h 1677880"/>
              <a:gd name="connsiteX45" fmla="*/ 1602275 w 1655541"/>
              <a:gd name="connsiteY45" fmla="*/ 1145219 h 1677880"/>
              <a:gd name="connsiteX46" fmla="*/ 1584520 w 1655541"/>
              <a:gd name="connsiteY46" fmla="*/ 1109709 h 1677880"/>
              <a:gd name="connsiteX47" fmla="*/ 1540132 w 1655541"/>
              <a:gd name="connsiteY47" fmla="*/ 1074198 h 1677880"/>
              <a:gd name="connsiteX48" fmla="*/ 1451355 w 1655541"/>
              <a:gd name="connsiteY48" fmla="*/ 1020932 h 1677880"/>
              <a:gd name="connsiteX49" fmla="*/ 1433600 w 1655541"/>
              <a:gd name="connsiteY49" fmla="*/ 994299 h 1677880"/>
              <a:gd name="connsiteX50" fmla="*/ 1353701 w 1655541"/>
              <a:gd name="connsiteY50" fmla="*/ 967666 h 1677880"/>
              <a:gd name="connsiteX51" fmla="*/ 1335945 w 1655541"/>
              <a:gd name="connsiteY51" fmla="*/ 949911 h 1677880"/>
              <a:gd name="connsiteX52" fmla="*/ 1140637 w 1655541"/>
              <a:gd name="connsiteY52" fmla="*/ 923278 h 1677880"/>
              <a:gd name="connsiteX53" fmla="*/ 1078493 w 1655541"/>
              <a:gd name="connsiteY53" fmla="*/ 914400 h 1677880"/>
              <a:gd name="connsiteX54" fmla="*/ 1042982 w 1655541"/>
              <a:gd name="connsiteY54" fmla="*/ 896645 h 1677880"/>
              <a:gd name="connsiteX55" fmla="*/ 980839 w 1655541"/>
              <a:gd name="connsiteY55" fmla="*/ 887767 h 1677880"/>
              <a:gd name="connsiteX56" fmla="*/ 847674 w 1655541"/>
              <a:gd name="connsiteY56" fmla="*/ 870012 h 1677880"/>
              <a:gd name="connsiteX57" fmla="*/ 821040 w 1655541"/>
              <a:gd name="connsiteY57" fmla="*/ 861134 h 1677880"/>
              <a:gd name="connsiteX58" fmla="*/ 678999 w 1655541"/>
              <a:gd name="connsiteY58" fmla="*/ 630315 h 1677880"/>
              <a:gd name="connsiteX59" fmla="*/ 732264 w 1655541"/>
              <a:gd name="connsiteY59" fmla="*/ 541538 h 1677880"/>
              <a:gd name="connsiteX60" fmla="*/ 794407 w 1655541"/>
              <a:gd name="connsiteY60" fmla="*/ 497150 h 1677880"/>
              <a:gd name="connsiteX61" fmla="*/ 821040 w 1655541"/>
              <a:gd name="connsiteY61" fmla="*/ 488272 h 1677880"/>
              <a:gd name="connsiteX62" fmla="*/ 892062 w 1655541"/>
              <a:gd name="connsiteY62" fmla="*/ 461639 h 1677880"/>
              <a:gd name="connsiteX63" fmla="*/ 1069615 w 1655541"/>
              <a:gd name="connsiteY63" fmla="*/ 479394 h 1677880"/>
              <a:gd name="connsiteX64" fmla="*/ 1122881 w 1655541"/>
              <a:gd name="connsiteY64" fmla="*/ 497150 h 1677880"/>
              <a:gd name="connsiteX65" fmla="*/ 1140637 w 1655541"/>
              <a:gd name="connsiteY65" fmla="*/ 514905 h 1677880"/>
              <a:gd name="connsiteX66" fmla="*/ 1193903 w 1655541"/>
              <a:gd name="connsiteY66" fmla="*/ 550416 h 1677880"/>
              <a:gd name="connsiteX67" fmla="*/ 1211658 w 1655541"/>
              <a:gd name="connsiteY67" fmla="*/ 577049 h 1677880"/>
              <a:gd name="connsiteX68" fmla="*/ 1220536 w 1655541"/>
              <a:gd name="connsiteY68" fmla="*/ 603682 h 1677880"/>
              <a:gd name="connsiteX69" fmla="*/ 1256046 w 1655541"/>
              <a:gd name="connsiteY69" fmla="*/ 656948 h 1677880"/>
              <a:gd name="connsiteX70" fmla="*/ 1264924 w 1655541"/>
              <a:gd name="connsiteY70" fmla="*/ 692458 h 1677880"/>
              <a:gd name="connsiteX71" fmla="*/ 1291557 w 1655541"/>
              <a:gd name="connsiteY71" fmla="*/ 701336 h 1677880"/>
              <a:gd name="connsiteX72" fmla="*/ 1398089 w 1655541"/>
              <a:gd name="connsiteY72" fmla="*/ 719091 h 1677880"/>
              <a:gd name="connsiteX73" fmla="*/ 1486866 w 1655541"/>
              <a:gd name="connsiteY73" fmla="*/ 710214 h 1677880"/>
              <a:gd name="connsiteX74" fmla="*/ 1513499 w 1655541"/>
              <a:gd name="connsiteY74" fmla="*/ 621437 h 1677880"/>
              <a:gd name="connsiteX75" fmla="*/ 1504621 w 1655541"/>
              <a:gd name="connsiteY75" fmla="*/ 506027 h 1677880"/>
              <a:gd name="connsiteX76" fmla="*/ 1486866 w 1655541"/>
              <a:gd name="connsiteY76" fmla="*/ 452761 h 1677880"/>
              <a:gd name="connsiteX77" fmla="*/ 1424722 w 1655541"/>
              <a:gd name="connsiteY77" fmla="*/ 381740 h 1677880"/>
              <a:gd name="connsiteX78" fmla="*/ 1415844 w 1655541"/>
              <a:gd name="connsiteY78" fmla="*/ 346229 h 1677880"/>
              <a:gd name="connsiteX79" fmla="*/ 1433600 w 1655541"/>
              <a:gd name="connsiteY79" fmla="*/ 328474 h 1677880"/>
              <a:gd name="connsiteX80" fmla="*/ 1513499 w 1655541"/>
              <a:gd name="connsiteY8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84194 w 1655541"/>
              <a:gd name="connsiteY18" fmla="*/ 1233996 h 1677880"/>
              <a:gd name="connsiteX19" fmla="*/ 93072 w 1655541"/>
              <a:gd name="connsiteY19" fmla="*/ 1269507 h 1677880"/>
              <a:gd name="connsiteX20" fmla="*/ 164093 w 1655541"/>
              <a:gd name="connsiteY20" fmla="*/ 1367161 h 1677880"/>
              <a:gd name="connsiteX21" fmla="*/ 172971 w 1655541"/>
              <a:gd name="connsiteY21" fmla="*/ 1393794 h 1677880"/>
              <a:gd name="connsiteX22" fmla="*/ 226237 w 1655541"/>
              <a:gd name="connsiteY22" fmla="*/ 1438183 h 1677880"/>
              <a:gd name="connsiteX23" fmla="*/ 235114 w 1655541"/>
              <a:gd name="connsiteY23" fmla="*/ 1464816 h 1677880"/>
              <a:gd name="connsiteX24" fmla="*/ 252870 w 1655541"/>
              <a:gd name="connsiteY24" fmla="*/ 1482571 h 1677880"/>
              <a:gd name="connsiteX25" fmla="*/ 332769 w 1655541"/>
              <a:gd name="connsiteY25" fmla="*/ 1544715 h 1677880"/>
              <a:gd name="connsiteX26" fmla="*/ 368279 w 1655541"/>
              <a:gd name="connsiteY26" fmla="*/ 1571348 h 1677880"/>
              <a:gd name="connsiteX27" fmla="*/ 394912 w 1655541"/>
              <a:gd name="connsiteY27" fmla="*/ 1597981 h 1677880"/>
              <a:gd name="connsiteX28" fmla="*/ 465934 w 1655541"/>
              <a:gd name="connsiteY28" fmla="*/ 1624614 h 1677880"/>
              <a:gd name="connsiteX29" fmla="*/ 510322 w 1655541"/>
              <a:gd name="connsiteY29" fmla="*/ 1651247 h 1677880"/>
              <a:gd name="connsiteX30" fmla="*/ 545833 w 1655541"/>
              <a:gd name="connsiteY30" fmla="*/ 1660124 h 1677880"/>
              <a:gd name="connsiteX31" fmla="*/ 643487 w 1655541"/>
              <a:gd name="connsiteY31" fmla="*/ 1677880 h 1677880"/>
              <a:gd name="connsiteX32" fmla="*/ 1406967 w 1655541"/>
              <a:gd name="connsiteY32" fmla="*/ 1669002 h 1677880"/>
              <a:gd name="connsiteX33" fmla="*/ 1460233 w 1655541"/>
              <a:gd name="connsiteY33" fmla="*/ 1660124 h 1677880"/>
              <a:gd name="connsiteX34" fmla="*/ 1486866 w 1655541"/>
              <a:gd name="connsiteY34" fmla="*/ 1633491 h 1677880"/>
              <a:gd name="connsiteX35" fmla="*/ 1513499 w 1655541"/>
              <a:gd name="connsiteY35" fmla="*/ 1615736 h 1677880"/>
              <a:gd name="connsiteX36" fmla="*/ 1540132 w 1655541"/>
              <a:gd name="connsiteY36" fmla="*/ 1580225 h 1677880"/>
              <a:gd name="connsiteX37" fmla="*/ 1575642 w 1655541"/>
              <a:gd name="connsiteY37" fmla="*/ 1562470 h 1677880"/>
              <a:gd name="connsiteX38" fmla="*/ 1584520 w 1655541"/>
              <a:gd name="connsiteY38" fmla="*/ 1535837 h 1677880"/>
              <a:gd name="connsiteX39" fmla="*/ 1611153 w 1655541"/>
              <a:gd name="connsiteY39" fmla="*/ 1491449 h 1677880"/>
              <a:gd name="connsiteX40" fmla="*/ 1637786 w 1655541"/>
              <a:gd name="connsiteY40" fmla="*/ 1429305 h 1677880"/>
              <a:gd name="connsiteX41" fmla="*/ 1646664 w 1655541"/>
              <a:gd name="connsiteY41" fmla="*/ 1376039 h 1677880"/>
              <a:gd name="connsiteX42" fmla="*/ 1655541 w 1655541"/>
              <a:gd name="connsiteY42" fmla="*/ 1340528 h 1677880"/>
              <a:gd name="connsiteX43" fmla="*/ 1620031 w 1655541"/>
              <a:gd name="connsiteY43" fmla="*/ 1207363 h 1677880"/>
              <a:gd name="connsiteX44" fmla="*/ 1602275 w 1655541"/>
              <a:gd name="connsiteY44" fmla="*/ 1145219 h 1677880"/>
              <a:gd name="connsiteX45" fmla="*/ 1584520 w 1655541"/>
              <a:gd name="connsiteY45" fmla="*/ 1109709 h 1677880"/>
              <a:gd name="connsiteX46" fmla="*/ 1540132 w 1655541"/>
              <a:gd name="connsiteY46" fmla="*/ 1074198 h 1677880"/>
              <a:gd name="connsiteX47" fmla="*/ 1451355 w 1655541"/>
              <a:gd name="connsiteY47" fmla="*/ 1020932 h 1677880"/>
              <a:gd name="connsiteX48" fmla="*/ 1433600 w 1655541"/>
              <a:gd name="connsiteY48" fmla="*/ 994299 h 1677880"/>
              <a:gd name="connsiteX49" fmla="*/ 1353701 w 1655541"/>
              <a:gd name="connsiteY49" fmla="*/ 967666 h 1677880"/>
              <a:gd name="connsiteX50" fmla="*/ 1335945 w 1655541"/>
              <a:gd name="connsiteY50" fmla="*/ 949911 h 1677880"/>
              <a:gd name="connsiteX51" fmla="*/ 1140637 w 1655541"/>
              <a:gd name="connsiteY51" fmla="*/ 923278 h 1677880"/>
              <a:gd name="connsiteX52" fmla="*/ 1078493 w 1655541"/>
              <a:gd name="connsiteY52" fmla="*/ 914400 h 1677880"/>
              <a:gd name="connsiteX53" fmla="*/ 1042982 w 1655541"/>
              <a:gd name="connsiteY53" fmla="*/ 896645 h 1677880"/>
              <a:gd name="connsiteX54" fmla="*/ 980839 w 1655541"/>
              <a:gd name="connsiteY54" fmla="*/ 887767 h 1677880"/>
              <a:gd name="connsiteX55" fmla="*/ 847674 w 1655541"/>
              <a:gd name="connsiteY55" fmla="*/ 870012 h 1677880"/>
              <a:gd name="connsiteX56" fmla="*/ 821040 w 1655541"/>
              <a:gd name="connsiteY56" fmla="*/ 861134 h 1677880"/>
              <a:gd name="connsiteX57" fmla="*/ 678999 w 1655541"/>
              <a:gd name="connsiteY57" fmla="*/ 630315 h 1677880"/>
              <a:gd name="connsiteX58" fmla="*/ 732264 w 1655541"/>
              <a:gd name="connsiteY58" fmla="*/ 541538 h 1677880"/>
              <a:gd name="connsiteX59" fmla="*/ 794407 w 1655541"/>
              <a:gd name="connsiteY59" fmla="*/ 497150 h 1677880"/>
              <a:gd name="connsiteX60" fmla="*/ 821040 w 1655541"/>
              <a:gd name="connsiteY60" fmla="*/ 488272 h 1677880"/>
              <a:gd name="connsiteX61" fmla="*/ 892062 w 1655541"/>
              <a:gd name="connsiteY61" fmla="*/ 461639 h 1677880"/>
              <a:gd name="connsiteX62" fmla="*/ 1069615 w 1655541"/>
              <a:gd name="connsiteY62" fmla="*/ 479394 h 1677880"/>
              <a:gd name="connsiteX63" fmla="*/ 1122881 w 1655541"/>
              <a:gd name="connsiteY63" fmla="*/ 497150 h 1677880"/>
              <a:gd name="connsiteX64" fmla="*/ 1140637 w 1655541"/>
              <a:gd name="connsiteY64" fmla="*/ 514905 h 1677880"/>
              <a:gd name="connsiteX65" fmla="*/ 1193903 w 1655541"/>
              <a:gd name="connsiteY65" fmla="*/ 550416 h 1677880"/>
              <a:gd name="connsiteX66" fmla="*/ 1211658 w 1655541"/>
              <a:gd name="connsiteY66" fmla="*/ 577049 h 1677880"/>
              <a:gd name="connsiteX67" fmla="*/ 1220536 w 1655541"/>
              <a:gd name="connsiteY67" fmla="*/ 603682 h 1677880"/>
              <a:gd name="connsiteX68" fmla="*/ 1256046 w 1655541"/>
              <a:gd name="connsiteY68" fmla="*/ 656948 h 1677880"/>
              <a:gd name="connsiteX69" fmla="*/ 1264924 w 1655541"/>
              <a:gd name="connsiteY69" fmla="*/ 692458 h 1677880"/>
              <a:gd name="connsiteX70" fmla="*/ 1291557 w 1655541"/>
              <a:gd name="connsiteY70" fmla="*/ 701336 h 1677880"/>
              <a:gd name="connsiteX71" fmla="*/ 1398089 w 1655541"/>
              <a:gd name="connsiteY71" fmla="*/ 719091 h 1677880"/>
              <a:gd name="connsiteX72" fmla="*/ 1486866 w 1655541"/>
              <a:gd name="connsiteY72" fmla="*/ 710214 h 1677880"/>
              <a:gd name="connsiteX73" fmla="*/ 1513499 w 1655541"/>
              <a:gd name="connsiteY73" fmla="*/ 621437 h 1677880"/>
              <a:gd name="connsiteX74" fmla="*/ 1504621 w 1655541"/>
              <a:gd name="connsiteY74" fmla="*/ 506027 h 1677880"/>
              <a:gd name="connsiteX75" fmla="*/ 1486866 w 1655541"/>
              <a:gd name="connsiteY75" fmla="*/ 452761 h 1677880"/>
              <a:gd name="connsiteX76" fmla="*/ 1424722 w 1655541"/>
              <a:gd name="connsiteY76" fmla="*/ 381740 h 1677880"/>
              <a:gd name="connsiteX77" fmla="*/ 1415844 w 1655541"/>
              <a:gd name="connsiteY77" fmla="*/ 346229 h 1677880"/>
              <a:gd name="connsiteX78" fmla="*/ 1433600 w 1655541"/>
              <a:gd name="connsiteY78" fmla="*/ 328474 h 1677880"/>
              <a:gd name="connsiteX79" fmla="*/ 1513499 w 1655541"/>
              <a:gd name="connsiteY7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84194 w 1655541"/>
              <a:gd name="connsiteY17" fmla="*/ 1233996 h 1677880"/>
              <a:gd name="connsiteX18" fmla="*/ 93072 w 1655541"/>
              <a:gd name="connsiteY18" fmla="*/ 1269507 h 1677880"/>
              <a:gd name="connsiteX19" fmla="*/ 164093 w 1655541"/>
              <a:gd name="connsiteY19" fmla="*/ 1367161 h 1677880"/>
              <a:gd name="connsiteX20" fmla="*/ 172971 w 1655541"/>
              <a:gd name="connsiteY20" fmla="*/ 1393794 h 1677880"/>
              <a:gd name="connsiteX21" fmla="*/ 226237 w 1655541"/>
              <a:gd name="connsiteY21" fmla="*/ 1438183 h 1677880"/>
              <a:gd name="connsiteX22" fmla="*/ 235114 w 1655541"/>
              <a:gd name="connsiteY22" fmla="*/ 1464816 h 1677880"/>
              <a:gd name="connsiteX23" fmla="*/ 252870 w 1655541"/>
              <a:gd name="connsiteY23" fmla="*/ 1482571 h 1677880"/>
              <a:gd name="connsiteX24" fmla="*/ 332769 w 1655541"/>
              <a:gd name="connsiteY24" fmla="*/ 1544715 h 1677880"/>
              <a:gd name="connsiteX25" fmla="*/ 368279 w 1655541"/>
              <a:gd name="connsiteY25" fmla="*/ 1571348 h 1677880"/>
              <a:gd name="connsiteX26" fmla="*/ 394912 w 1655541"/>
              <a:gd name="connsiteY26" fmla="*/ 1597981 h 1677880"/>
              <a:gd name="connsiteX27" fmla="*/ 465934 w 1655541"/>
              <a:gd name="connsiteY27" fmla="*/ 1624614 h 1677880"/>
              <a:gd name="connsiteX28" fmla="*/ 510322 w 1655541"/>
              <a:gd name="connsiteY28" fmla="*/ 1651247 h 1677880"/>
              <a:gd name="connsiteX29" fmla="*/ 545833 w 1655541"/>
              <a:gd name="connsiteY29" fmla="*/ 1660124 h 1677880"/>
              <a:gd name="connsiteX30" fmla="*/ 643487 w 1655541"/>
              <a:gd name="connsiteY30" fmla="*/ 1677880 h 1677880"/>
              <a:gd name="connsiteX31" fmla="*/ 1406967 w 1655541"/>
              <a:gd name="connsiteY31" fmla="*/ 1669002 h 1677880"/>
              <a:gd name="connsiteX32" fmla="*/ 1460233 w 1655541"/>
              <a:gd name="connsiteY32" fmla="*/ 1660124 h 1677880"/>
              <a:gd name="connsiteX33" fmla="*/ 1486866 w 1655541"/>
              <a:gd name="connsiteY33" fmla="*/ 1633491 h 1677880"/>
              <a:gd name="connsiteX34" fmla="*/ 1513499 w 1655541"/>
              <a:gd name="connsiteY34" fmla="*/ 1615736 h 1677880"/>
              <a:gd name="connsiteX35" fmla="*/ 1540132 w 1655541"/>
              <a:gd name="connsiteY35" fmla="*/ 1580225 h 1677880"/>
              <a:gd name="connsiteX36" fmla="*/ 1575642 w 1655541"/>
              <a:gd name="connsiteY36" fmla="*/ 1562470 h 1677880"/>
              <a:gd name="connsiteX37" fmla="*/ 1584520 w 1655541"/>
              <a:gd name="connsiteY37" fmla="*/ 1535837 h 1677880"/>
              <a:gd name="connsiteX38" fmla="*/ 1611153 w 1655541"/>
              <a:gd name="connsiteY38" fmla="*/ 1491449 h 1677880"/>
              <a:gd name="connsiteX39" fmla="*/ 1637786 w 1655541"/>
              <a:gd name="connsiteY39" fmla="*/ 1429305 h 1677880"/>
              <a:gd name="connsiteX40" fmla="*/ 1646664 w 1655541"/>
              <a:gd name="connsiteY40" fmla="*/ 1376039 h 1677880"/>
              <a:gd name="connsiteX41" fmla="*/ 1655541 w 1655541"/>
              <a:gd name="connsiteY41" fmla="*/ 1340528 h 1677880"/>
              <a:gd name="connsiteX42" fmla="*/ 1620031 w 1655541"/>
              <a:gd name="connsiteY42" fmla="*/ 1207363 h 1677880"/>
              <a:gd name="connsiteX43" fmla="*/ 1602275 w 1655541"/>
              <a:gd name="connsiteY43" fmla="*/ 1145219 h 1677880"/>
              <a:gd name="connsiteX44" fmla="*/ 1584520 w 1655541"/>
              <a:gd name="connsiteY44" fmla="*/ 1109709 h 1677880"/>
              <a:gd name="connsiteX45" fmla="*/ 1540132 w 1655541"/>
              <a:gd name="connsiteY45" fmla="*/ 1074198 h 1677880"/>
              <a:gd name="connsiteX46" fmla="*/ 1451355 w 1655541"/>
              <a:gd name="connsiteY46" fmla="*/ 1020932 h 1677880"/>
              <a:gd name="connsiteX47" fmla="*/ 1433600 w 1655541"/>
              <a:gd name="connsiteY47" fmla="*/ 994299 h 1677880"/>
              <a:gd name="connsiteX48" fmla="*/ 1353701 w 1655541"/>
              <a:gd name="connsiteY48" fmla="*/ 967666 h 1677880"/>
              <a:gd name="connsiteX49" fmla="*/ 1335945 w 1655541"/>
              <a:gd name="connsiteY49" fmla="*/ 949911 h 1677880"/>
              <a:gd name="connsiteX50" fmla="*/ 1140637 w 1655541"/>
              <a:gd name="connsiteY50" fmla="*/ 923278 h 1677880"/>
              <a:gd name="connsiteX51" fmla="*/ 1078493 w 1655541"/>
              <a:gd name="connsiteY51" fmla="*/ 914400 h 1677880"/>
              <a:gd name="connsiteX52" fmla="*/ 1042982 w 1655541"/>
              <a:gd name="connsiteY52" fmla="*/ 896645 h 1677880"/>
              <a:gd name="connsiteX53" fmla="*/ 980839 w 1655541"/>
              <a:gd name="connsiteY53" fmla="*/ 887767 h 1677880"/>
              <a:gd name="connsiteX54" fmla="*/ 847674 w 1655541"/>
              <a:gd name="connsiteY54" fmla="*/ 870012 h 1677880"/>
              <a:gd name="connsiteX55" fmla="*/ 821040 w 1655541"/>
              <a:gd name="connsiteY55" fmla="*/ 861134 h 1677880"/>
              <a:gd name="connsiteX56" fmla="*/ 678999 w 1655541"/>
              <a:gd name="connsiteY56" fmla="*/ 630315 h 1677880"/>
              <a:gd name="connsiteX57" fmla="*/ 732264 w 1655541"/>
              <a:gd name="connsiteY57" fmla="*/ 541538 h 1677880"/>
              <a:gd name="connsiteX58" fmla="*/ 794407 w 1655541"/>
              <a:gd name="connsiteY58" fmla="*/ 497150 h 1677880"/>
              <a:gd name="connsiteX59" fmla="*/ 821040 w 1655541"/>
              <a:gd name="connsiteY59" fmla="*/ 488272 h 1677880"/>
              <a:gd name="connsiteX60" fmla="*/ 892062 w 1655541"/>
              <a:gd name="connsiteY60" fmla="*/ 461639 h 1677880"/>
              <a:gd name="connsiteX61" fmla="*/ 1069615 w 1655541"/>
              <a:gd name="connsiteY61" fmla="*/ 479394 h 1677880"/>
              <a:gd name="connsiteX62" fmla="*/ 1122881 w 1655541"/>
              <a:gd name="connsiteY62" fmla="*/ 497150 h 1677880"/>
              <a:gd name="connsiteX63" fmla="*/ 1140637 w 1655541"/>
              <a:gd name="connsiteY63" fmla="*/ 514905 h 1677880"/>
              <a:gd name="connsiteX64" fmla="*/ 1193903 w 1655541"/>
              <a:gd name="connsiteY64" fmla="*/ 550416 h 1677880"/>
              <a:gd name="connsiteX65" fmla="*/ 1211658 w 1655541"/>
              <a:gd name="connsiteY65" fmla="*/ 577049 h 1677880"/>
              <a:gd name="connsiteX66" fmla="*/ 1220536 w 1655541"/>
              <a:gd name="connsiteY66" fmla="*/ 603682 h 1677880"/>
              <a:gd name="connsiteX67" fmla="*/ 1256046 w 1655541"/>
              <a:gd name="connsiteY67" fmla="*/ 656948 h 1677880"/>
              <a:gd name="connsiteX68" fmla="*/ 1264924 w 1655541"/>
              <a:gd name="connsiteY68" fmla="*/ 692458 h 1677880"/>
              <a:gd name="connsiteX69" fmla="*/ 1291557 w 1655541"/>
              <a:gd name="connsiteY69" fmla="*/ 701336 h 1677880"/>
              <a:gd name="connsiteX70" fmla="*/ 1398089 w 1655541"/>
              <a:gd name="connsiteY70" fmla="*/ 719091 h 1677880"/>
              <a:gd name="connsiteX71" fmla="*/ 1486866 w 1655541"/>
              <a:gd name="connsiteY71" fmla="*/ 710214 h 1677880"/>
              <a:gd name="connsiteX72" fmla="*/ 1513499 w 1655541"/>
              <a:gd name="connsiteY72" fmla="*/ 621437 h 1677880"/>
              <a:gd name="connsiteX73" fmla="*/ 1504621 w 1655541"/>
              <a:gd name="connsiteY73" fmla="*/ 506027 h 1677880"/>
              <a:gd name="connsiteX74" fmla="*/ 1486866 w 1655541"/>
              <a:gd name="connsiteY74" fmla="*/ 452761 h 1677880"/>
              <a:gd name="connsiteX75" fmla="*/ 1424722 w 1655541"/>
              <a:gd name="connsiteY75" fmla="*/ 381740 h 1677880"/>
              <a:gd name="connsiteX76" fmla="*/ 1415844 w 1655541"/>
              <a:gd name="connsiteY76" fmla="*/ 346229 h 1677880"/>
              <a:gd name="connsiteX77" fmla="*/ 1433600 w 1655541"/>
              <a:gd name="connsiteY77" fmla="*/ 328474 h 1677880"/>
              <a:gd name="connsiteX78" fmla="*/ 1513499 w 1655541"/>
              <a:gd name="connsiteY78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68202 w 1659650"/>
              <a:gd name="connsiteY18" fmla="*/ 1367161 h 1677880"/>
              <a:gd name="connsiteX19" fmla="*/ 177080 w 1659650"/>
              <a:gd name="connsiteY19" fmla="*/ 1393794 h 1677880"/>
              <a:gd name="connsiteX20" fmla="*/ 230346 w 1659650"/>
              <a:gd name="connsiteY20" fmla="*/ 1438183 h 1677880"/>
              <a:gd name="connsiteX21" fmla="*/ 239223 w 1659650"/>
              <a:gd name="connsiteY21" fmla="*/ 1464816 h 1677880"/>
              <a:gd name="connsiteX22" fmla="*/ 256979 w 1659650"/>
              <a:gd name="connsiteY22" fmla="*/ 1482571 h 1677880"/>
              <a:gd name="connsiteX23" fmla="*/ 336878 w 1659650"/>
              <a:gd name="connsiteY23" fmla="*/ 1544715 h 1677880"/>
              <a:gd name="connsiteX24" fmla="*/ 372388 w 1659650"/>
              <a:gd name="connsiteY24" fmla="*/ 1571348 h 1677880"/>
              <a:gd name="connsiteX25" fmla="*/ 399021 w 1659650"/>
              <a:gd name="connsiteY25" fmla="*/ 1597981 h 1677880"/>
              <a:gd name="connsiteX26" fmla="*/ 470043 w 1659650"/>
              <a:gd name="connsiteY26" fmla="*/ 1624614 h 1677880"/>
              <a:gd name="connsiteX27" fmla="*/ 514431 w 1659650"/>
              <a:gd name="connsiteY27" fmla="*/ 1651247 h 1677880"/>
              <a:gd name="connsiteX28" fmla="*/ 549942 w 1659650"/>
              <a:gd name="connsiteY28" fmla="*/ 1660124 h 1677880"/>
              <a:gd name="connsiteX29" fmla="*/ 647596 w 1659650"/>
              <a:gd name="connsiteY29" fmla="*/ 1677880 h 1677880"/>
              <a:gd name="connsiteX30" fmla="*/ 1411076 w 1659650"/>
              <a:gd name="connsiteY30" fmla="*/ 1669002 h 1677880"/>
              <a:gd name="connsiteX31" fmla="*/ 1464342 w 1659650"/>
              <a:gd name="connsiteY31" fmla="*/ 1660124 h 1677880"/>
              <a:gd name="connsiteX32" fmla="*/ 1490975 w 1659650"/>
              <a:gd name="connsiteY32" fmla="*/ 1633491 h 1677880"/>
              <a:gd name="connsiteX33" fmla="*/ 1517608 w 1659650"/>
              <a:gd name="connsiteY33" fmla="*/ 1615736 h 1677880"/>
              <a:gd name="connsiteX34" fmla="*/ 1544241 w 1659650"/>
              <a:gd name="connsiteY34" fmla="*/ 1580225 h 1677880"/>
              <a:gd name="connsiteX35" fmla="*/ 1579751 w 1659650"/>
              <a:gd name="connsiteY35" fmla="*/ 1562470 h 1677880"/>
              <a:gd name="connsiteX36" fmla="*/ 1588629 w 1659650"/>
              <a:gd name="connsiteY36" fmla="*/ 1535837 h 1677880"/>
              <a:gd name="connsiteX37" fmla="*/ 1615262 w 1659650"/>
              <a:gd name="connsiteY37" fmla="*/ 1491449 h 1677880"/>
              <a:gd name="connsiteX38" fmla="*/ 1641895 w 1659650"/>
              <a:gd name="connsiteY38" fmla="*/ 1429305 h 1677880"/>
              <a:gd name="connsiteX39" fmla="*/ 1650773 w 1659650"/>
              <a:gd name="connsiteY39" fmla="*/ 1376039 h 1677880"/>
              <a:gd name="connsiteX40" fmla="*/ 1659650 w 1659650"/>
              <a:gd name="connsiteY40" fmla="*/ 1340528 h 1677880"/>
              <a:gd name="connsiteX41" fmla="*/ 1624140 w 1659650"/>
              <a:gd name="connsiteY41" fmla="*/ 1207363 h 1677880"/>
              <a:gd name="connsiteX42" fmla="*/ 1606384 w 1659650"/>
              <a:gd name="connsiteY42" fmla="*/ 1145219 h 1677880"/>
              <a:gd name="connsiteX43" fmla="*/ 1588629 w 1659650"/>
              <a:gd name="connsiteY43" fmla="*/ 1109709 h 1677880"/>
              <a:gd name="connsiteX44" fmla="*/ 1544241 w 1659650"/>
              <a:gd name="connsiteY44" fmla="*/ 1074198 h 1677880"/>
              <a:gd name="connsiteX45" fmla="*/ 1455464 w 1659650"/>
              <a:gd name="connsiteY45" fmla="*/ 1020932 h 1677880"/>
              <a:gd name="connsiteX46" fmla="*/ 1437709 w 1659650"/>
              <a:gd name="connsiteY46" fmla="*/ 994299 h 1677880"/>
              <a:gd name="connsiteX47" fmla="*/ 1357810 w 1659650"/>
              <a:gd name="connsiteY47" fmla="*/ 967666 h 1677880"/>
              <a:gd name="connsiteX48" fmla="*/ 1340054 w 1659650"/>
              <a:gd name="connsiteY48" fmla="*/ 949911 h 1677880"/>
              <a:gd name="connsiteX49" fmla="*/ 1144746 w 1659650"/>
              <a:gd name="connsiteY49" fmla="*/ 923278 h 1677880"/>
              <a:gd name="connsiteX50" fmla="*/ 1082602 w 1659650"/>
              <a:gd name="connsiteY50" fmla="*/ 914400 h 1677880"/>
              <a:gd name="connsiteX51" fmla="*/ 1047091 w 1659650"/>
              <a:gd name="connsiteY51" fmla="*/ 896645 h 1677880"/>
              <a:gd name="connsiteX52" fmla="*/ 984948 w 1659650"/>
              <a:gd name="connsiteY52" fmla="*/ 887767 h 1677880"/>
              <a:gd name="connsiteX53" fmla="*/ 851783 w 1659650"/>
              <a:gd name="connsiteY53" fmla="*/ 870012 h 1677880"/>
              <a:gd name="connsiteX54" fmla="*/ 825149 w 1659650"/>
              <a:gd name="connsiteY54" fmla="*/ 861134 h 1677880"/>
              <a:gd name="connsiteX55" fmla="*/ 683108 w 1659650"/>
              <a:gd name="connsiteY55" fmla="*/ 630315 h 1677880"/>
              <a:gd name="connsiteX56" fmla="*/ 736373 w 1659650"/>
              <a:gd name="connsiteY56" fmla="*/ 541538 h 1677880"/>
              <a:gd name="connsiteX57" fmla="*/ 798516 w 1659650"/>
              <a:gd name="connsiteY57" fmla="*/ 497150 h 1677880"/>
              <a:gd name="connsiteX58" fmla="*/ 825149 w 1659650"/>
              <a:gd name="connsiteY58" fmla="*/ 488272 h 1677880"/>
              <a:gd name="connsiteX59" fmla="*/ 896171 w 1659650"/>
              <a:gd name="connsiteY59" fmla="*/ 461639 h 1677880"/>
              <a:gd name="connsiteX60" fmla="*/ 1073724 w 1659650"/>
              <a:gd name="connsiteY60" fmla="*/ 479394 h 1677880"/>
              <a:gd name="connsiteX61" fmla="*/ 1126990 w 1659650"/>
              <a:gd name="connsiteY61" fmla="*/ 497150 h 1677880"/>
              <a:gd name="connsiteX62" fmla="*/ 1144746 w 1659650"/>
              <a:gd name="connsiteY62" fmla="*/ 514905 h 1677880"/>
              <a:gd name="connsiteX63" fmla="*/ 1198012 w 1659650"/>
              <a:gd name="connsiteY63" fmla="*/ 550416 h 1677880"/>
              <a:gd name="connsiteX64" fmla="*/ 1215767 w 1659650"/>
              <a:gd name="connsiteY64" fmla="*/ 577049 h 1677880"/>
              <a:gd name="connsiteX65" fmla="*/ 1224645 w 1659650"/>
              <a:gd name="connsiteY65" fmla="*/ 603682 h 1677880"/>
              <a:gd name="connsiteX66" fmla="*/ 1260155 w 1659650"/>
              <a:gd name="connsiteY66" fmla="*/ 656948 h 1677880"/>
              <a:gd name="connsiteX67" fmla="*/ 1269033 w 1659650"/>
              <a:gd name="connsiteY67" fmla="*/ 692458 h 1677880"/>
              <a:gd name="connsiteX68" fmla="*/ 1295666 w 1659650"/>
              <a:gd name="connsiteY68" fmla="*/ 701336 h 1677880"/>
              <a:gd name="connsiteX69" fmla="*/ 1402198 w 1659650"/>
              <a:gd name="connsiteY69" fmla="*/ 719091 h 1677880"/>
              <a:gd name="connsiteX70" fmla="*/ 1490975 w 1659650"/>
              <a:gd name="connsiteY70" fmla="*/ 710214 h 1677880"/>
              <a:gd name="connsiteX71" fmla="*/ 1517608 w 1659650"/>
              <a:gd name="connsiteY71" fmla="*/ 621437 h 1677880"/>
              <a:gd name="connsiteX72" fmla="*/ 1508730 w 1659650"/>
              <a:gd name="connsiteY72" fmla="*/ 506027 h 1677880"/>
              <a:gd name="connsiteX73" fmla="*/ 1490975 w 1659650"/>
              <a:gd name="connsiteY73" fmla="*/ 452761 h 1677880"/>
              <a:gd name="connsiteX74" fmla="*/ 1428831 w 1659650"/>
              <a:gd name="connsiteY74" fmla="*/ 381740 h 1677880"/>
              <a:gd name="connsiteX75" fmla="*/ 1419953 w 1659650"/>
              <a:gd name="connsiteY75" fmla="*/ 346229 h 1677880"/>
              <a:gd name="connsiteX76" fmla="*/ 1437709 w 1659650"/>
              <a:gd name="connsiteY76" fmla="*/ 328474 h 1677880"/>
              <a:gd name="connsiteX77" fmla="*/ 1517608 w 1659650"/>
              <a:gd name="connsiteY77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77080 w 1659650"/>
              <a:gd name="connsiteY18" fmla="*/ 1393794 h 1677880"/>
              <a:gd name="connsiteX19" fmla="*/ 230346 w 1659650"/>
              <a:gd name="connsiteY19" fmla="*/ 1438183 h 1677880"/>
              <a:gd name="connsiteX20" fmla="*/ 239223 w 1659650"/>
              <a:gd name="connsiteY20" fmla="*/ 1464816 h 1677880"/>
              <a:gd name="connsiteX21" fmla="*/ 256979 w 1659650"/>
              <a:gd name="connsiteY21" fmla="*/ 1482571 h 1677880"/>
              <a:gd name="connsiteX22" fmla="*/ 336878 w 1659650"/>
              <a:gd name="connsiteY22" fmla="*/ 1544715 h 1677880"/>
              <a:gd name="connsiteX23" fmla="*/ 372388 w 1659650"/>
              <a:gd name="connsiteY23" fmla="*/ 1571348 h 1677880"/>
              <a:gd name="connsiteX24" fmla="*/ 399021 w 1659650"/>
              <a:gd name="connsiteY24" fmla="*/ 1597981 h 1677880"/>
              <a:gd name="connsiteX25" fmla="*/ 470043 w 1659650"/>
              <a:gd name="connsiteY25" fmla="*/ 1624614 h 1677880"/>
              <a:gd name="connsiteX26" fmla="*/ 514431 w 1659650"/>
              <a:gd name="connsiteY26" fmla="*/ 1651247 h 1677880"/>
              <a:gd name="connsiteX27" fmla="*/ 549942 w 1659650"/>
              <a:gd name="connsiteY27" fmla="*/ 1660124 h 1677880"/>
              <a:gd name="connsiteX28" fmla="*/ 647596 w 1659650"/>
              <a:gd name="connsiteY28" fmla="*/ 1677880 h 1677880"/>
              <a:gd name="connsiteX29" fmla="*/ 1411076 w 1659650"/>
              <a:gd name="connsiteY29" fmla="*/ 1669002 h 1677880"/>
              <a:gd name="connsiteX30" fmla="*/ 1464342 w 1659650"/>
              <a:gd name="connsiteY30" fmla="*/ 1660124 h 1677880"/>
              <a:gd name="connsiteX31" fmla="*/ 1490975 w 1659650"/>
              <a:gd name="connsiteY31" fmla="*/ 1633491 h 1677880"/>
              <a:gd name="connsiteX32" fmla="*/ 1517608 w 1659650"/>
              <a:gd name="connsiteY32" fmla="*/ 1615736 h 1677880"/>
              <a:gd name="connsiteX33" fmla="*/ 1544241 w 1659650"/>
              <a:gd name="connsiteY33" fmla="*/ 1580225 h 1677880"/>
              <a:gd name="connsiteX34" fmla="*/ 1579751 w 1659650"/>
              <a:gd name="connsiteY34" fmla="*/ 1562470 h 1677880"/>
              <a:gd name="connsiteX35" fmla="*/ 1588629 w 1659650"/>
              <a:gd name="connsiteY35" fmla="*/ 1535837 h 1677880"/>
              <a:gd name="connsiteX36" fmla="*/ 1615262 w 1659650"/>
              <a:gd name="connsiteY36" fmla="*/ 1491449 h 1677880"/>
              <a:gd name="connsiteX37" fmla="*/ 1641895 w 1659650"/>
              <a:gd name="connsiteY37" fmla="*/ 1429305 h 1677880"/>
              <a:gd name="connsiteX38" fmla="*/ 1650773 w 1659650"/>
              <a:gd name="connsiteY38" fmla="*/ 1376039 h 1677880"/>
              <a:gd name="connsiteX39" fmla="*/ 1659650 w 1659650"/>
              <a:gd name="connsiteY39" fmla="*/ 1340528 h 1677880"/>
              <a:gd name="connsiteX40" fmla="*/ 1624140 w 1659650"/>
              <a:gd name="connsiteY40" fmla="*/ 1207363 h 1677880"/>
              <a:gd name="connsiteX41" fmla="*/ 1606384 w 1659650"/>
              <a:gd name="connsiteY41" fmla="*/ 1145219 h 1677880"/>
              <a:gd name="connsiteX42" fmla="*/ 1588629 w 1659650"/>
              <a:gd name="connsiteY42" fmla="*/ 1109709 h 1677880"/>
              <a:gd name="connsiteX43" fmla="*/ 1544241 w 1659650"/>
              <a:gd name="connsiteY43" fmla="*/ 1074198 h 1677880"/>
              <a:gd name="connsiteX44" fmla="*/ 1455464 w 1659650"/>
              <a:gd name="connsiteY44" fmla="*/ 1020932 h 1677880"/>
              <a:gd name="connsiteX45" fmla="*/ 1437709 w 1659650"/>
              <a:gd name="connsiteY45" fmla="*/ 994299 h 1677880"/>
              <a:gd name="connsiteX46" fmla="*/ 1357810 w 1659650"/>
              <a:gd name="connsiteY46" fmla="*/ 967666 h 1677880"/>
              <a:gd name="connsiteX47" fmla="*/ 1340054 w 1659650"/>
              <a:gd name="connsiteY47" fmla="*/ 949911 h 1677880"/>
              <a:gd name="connsiteX48" fmla="*/ 1144746 w 1659650"/>
              <a:gd name="connsiteY48" fmla="*/ 923278 h 1677880"/>
              <a:gd name="connsiteX49" fmla="*/ 1082602 w 1659650"/>
              <a:gd name="connsiteY49" fmla="*/ 914400 h 1677880"/>
              <a:gd name="connsiteX50" fmla="*/ 1047091 w 1659650"/>
              <a:gd name="connsiteY50" fmla="*/ 896645 h 1677880"/>
              <a:gd name="connsiteX51" fmla="*/ 984948 w 1659650"/>
              <a:gd name="connsiteY51" fmla="*/ 887767 h 1677880"/>
              <a:gd name="connsiteX52" fmla="*/ 851783 w 1659650"/>
              <a:gd name="connsiteY52" fmla="*/ 870012 h 1677880"/>
              <a:gd name="connsiteX53" fmla="*/ 825149 w 1659650"/>
              <a:gd name="connsiteY53" fmla="*/ 861134 h 1677880"/>
              <a:gd name="connsiteX54" fmla="*/ 683108 w 1659650"/>
              <a:gd name="connsiteY54" fmla="*/ 630315 h 1677880"/>
              <a:gd name="connsiteX55" fmla="*/ 736373 w 1659650"/>
              <a:gd name="connsiteY55" fmla="*/ 541538 h 1677880"/>
              <a:gd name="connsiteX56" fmla="*/ 798516 w 1659650"/>
              <a:gd name="connsiteY56" fmla="*/ 497150 h 1677880"/>
              <a:gd name="connsiteX57" fmla="*/ 825149 w 1659650"/>
              <a:gd name="connsiteY57" fmla="*/ 488272 h 1677880"/>
              <a:gd name="connsiteX58" fmla="*/ 896171 w 1659650"/>
              <a:gd name="connsiteY58" fmla="*/ 461639 h 1677880"/>
              <a:gd name="connsiteX59" fmla="*/ 1073724 w 1659650"/>
              <a:gd name="connsiteY59" fmla="*/ 479394 h 1677880"/>
              <a:gd name="connsiteX60" fmla="*/ 1126990 w 1659650"/>
              <a:gd name="connsiteY60" fmla="*/ 497150 h 1677880"/>
              <a:gd name="connsiteX61" fmla="*/ 1144746 w 1659650"/>
              <a:gd name="connsiteY61" fmla="*/ 514905 h 1677880"/>
              <a:gd name="connsiteX62" fmla="*/ 1198012 w 1659650"/>
              <a:gd name="connsiteY62" fmla="*/ 550416 h 1677880"/>
              <a:gd name="connsiteX63" fmla="*/ 1215767 w 1659650"/>
              <a:gd name="connsiteY63" fmla="*/ 577049 h 1677880"/>
              <a:gd name="connsiteX64" fmla="*/ 1224645 w 1659650"/>
              <a:gd name="connsiteY64" fmla="*/ 603682 h 1677880"/>
              <a:gd name="connsiteX65" fmla="*/ 1260155 w 1659650"/>
              <a:gd name="connsiteY65" fmla="*/ 656948 h 1677880"/>
              <a:gd name="connsiteX66" fmla="*/ 1269033 w 1659650"/>
              <a:gd name="connsiteY66" fmla="*/ 692458 h 1677880"/>
              <a:gd name="connsiteX67" fmla="*/ 1295666 w 1659650"/>
              <a:gd name="connsiteY67" fmla="*/ 701336 h 1677880"/>
              <a:gd name="connsiteX68" fmla="*/ 1402198 w 1659650"/>
              <a:gd name="connsiteY68" fmla="*/ 719091 h 1677880"/>
              <a:gd name="connsiteX69" fmla="*/ 1490975 w 1659650"/>
              <a:gd name="connsiteY69" fmla="*/ 710214 h 1677880"/>
              <a:gd name="connsiteX70" fmla="*/ 1517608 w 1659650"/>
              <a:gd name="connsiteY70" fmla="*/ 621437 h 1677880"/>
              <a:gd name="connsiteX71" fmla="*/ 1508730 w 1659650"/>
              <a:gd name="connsiteY71" fmla="*/ 506027 h 1677880"/>
              <a:gd name="connsiteX72" fmla="*/ 1490975 w 1659650"/>
              <a:gd name="connsiteY72" fmla="*/ 452761 h 1677880"/>
              <a:gd name="connsiteX73" fmla="*/ 1428831 w 1659650"/>
              <a:gd name="connsiteY73" fmla="*/ 381740 h 1677880"/>
              <a:gd name="connsiteX74" fmla="*/ 1419953 w 1659650"/>
              <a:gd name="connsiteY74" fmla="*/ 346229 h 1677880"/>
              <a:gd name="connsiteX75" fmla="*/ 1437709 w 1659650"/>
              <a:gd name="connsiteY75" fmla="*/ 328474 h 1677880"/>
              <a:gd name="connsiteX76" fmla="*/ 1517608 w 1659650"/>
              <a:gd name="connsiteY76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230346 w 1659650"/>
              <a:gd name="connsiteY18" fmla="*/ 1438183 h 1677880"/>
              <a:gd name="connsiteX19" fmla="*/ 239223 w 1659650"/>
              <a:gd name="connsiteY19" fmla="*/ 1464816 h 1677880"/>
              <a:gd name="connsiteX20" fmla="*/ 256979 w 1659650"/>
              <a:gd name="connsiteY20" fmla="*/ 1482571 h 1677880"/>
              <a:gd name="connsiteX21" fmla="*/ 336878 w 1659650"/>
              <a:gd name="connsiteY21" fmla="*/ 1544715 h 1677880"/>
              <a:gd name="connsiteX22" fmla="*/ 372388 w 1659650"/>
              <a:gd name="connsiteY22" fmla="*/ 1571348 h 1677880"/>
              <a:gd name="connsiteX23" fmla="*/ 399021 w 1659650"/>
              <a:gd name="connsiteY23" fmla="*/ 1597981 h 1677880"/>
              <a:gd name="connsiteX24" fmla="*/ 470043 w 1659650"/>
              <a:gd name="connsiteY24" fmla="*/ 1624614 h 1677880"/>
              <a:gd name="connsiteX25" fmla="*/ 514431 w 1659650"/>
              <a:gd name="connsiteY25" fmla="*/ 1651247 h 1677880"/>
              <a:gd name="connsiteX26" fmla="*/ 549942 w 1659650"/>
              <a:gd name="connsiteY26" fmla="*/ 1660124 h 1677880"/>
              <a:gd name="connsiteX27" fmla="*/ 647596 w 1659650"/>
              <a:gd name="connsiteY27" fmla="*/ 1677880 h 1677880"/>
              <a:gd name="connsiteX28" fmla="*/ 1411076 w 1659650"/>
              <a:gd name="connsiteY28" fmla="*/ 1669002 h 1677880"/>
              <a:gd name="connsiteX29" fmla="*/ 1464342 w 1659650"/>
              <a:gd name="connsiteY29" fmla="*/ 1660124 h 1677880"/>
              <a:gd name="connsiteX30" fmla="*/ 1490975 w 1659650"/>
              <a:gd name="connsiteY30" fmla="*/ 1633491 h 1677880"/>
              <a:gd name="connsiteX31" fmla="*/ 1517608 w 1659650"/>
              <a:gd name="connsiteY31" fmla="*/ 1615736 h 1677880"/>
              <a:gd name="connsiteX32" fmla="*/ 1544241 w 1659650"/>
              <a:gd name="connsiteY32" fmla="*/ 1580225 h 1677880"/>
              <a:gd name="connsiteX33" fmla="*/ 1579751 w 1659650"/>
              <a:gd name="connsiteY33" fmla="*/ 1562470 h 1677880"/>
              <a:gd name="connsiteX34" fmla="*/ 1588629 w 1659650"/>
              <a:gd name="connsiteY34" fmla="*/ 1535837 h 1677880"/>
              <a:gd name="connsiteX35" fmla="*/ 1615262 w 1659650"/>
              <a:gd name="connsiteY35" fmla="*/ 1491449 h 1677880"/>
              <a:gd name="connsiteX36" fmla="*/ 1641895 w 1659650"/>
              <a:gd name="connsiteY36" fmla="*/ 1429305 h 1677880"/>
              <a:gd name="connsiteX37" fmla="*/ 1650773 w 1659650"/>
              <a:gd name="connsiteY37" fmla="*/ 1376039 h 1677880"/>
              <a:gd name="connsiteX38" fmla="*/ 1659650 w 1659650"/>
              <a:gd name="connsiteY38" fmla="*/ 1340528 h 1677880"/>
              <a:gd name="connsiteX39" fmla="*/ 1624140 w 1659650"/>
              <a:gd name="connsiteY39" fmla="*/ 1207363 h 1677880"/>
              <a:gd name="connsiteX40" fmla="*/ 1606384 w 1659650"/>
              <a:gd name="connsiteY40" fmla="*/ 1145219 h 1677880"/>
              <a:gd name="connsiteX41" fmla="*/ 1588629 w 1659650"/>
              <a:gd name="connsiteY41" fmla="*/ 1109709 h 1677880"/>
              <a:gd name="connsiteX42" fmla="*/ 1544241 w 1659650"/>
              <a:gd name="connsiteY42" fmla="*/ 1074198 h 1677880"/>
              <a:gd name="connsiteX43" fmla="*/ 1455464 w 1659650"/>
              <a:gd name="connsiteY43" fmla="*/ 1020932 h 1677880"/>
              <a:gd name="connsiteX44" fmla="*/ 1437709 w 1659650"/>
              <a:gd name="connsiteY44" fmla="*/ 994299 h 1677880"/>
              <a:gd name="connsiteX45" fmla="*/ 1357810 w 1659650"/>
              <a:gd name="connsiteY45" fmla="*/ 967666 h 1677880"/>
              <a:gd name="connsiteX46" fmla="*/ 1340054 w 1659650"/>
              <a:gd name="connsiteY46" fmla="*/ 949911 h 1677880"/>
              <a:gd name="connsiteX47" fmla="*/ 1144746 w 1659650"/>
              <a:gd name="connsiteY47" fmla="*/ 923278 h 1677880"/>
              <a:gd name="connsiteX48" fmla="*/ 1082602 w 1659650"/>
              <a:gd name="connsiteY48" fmla="*/ 914400 h 1677880"/>
              <a:gd name="connsiteX49" fmla="*/ 1047091 w 1659650"/>
              <a:gd name="connsiteY49" fmla="*/ 896645 h 1677880"/>
              <a:gd name="connsiteX50" fmla="*/ 984948 w 1659650"/>
              <a:gd name="connsiteY50" fmla="*/ 887767 h 1677880"/>
              <a:gd name="connsiteX51" fmla="*/ 851783 w 1659650"/>
              <a:gd name="connsiteY51" fmla="*/ 870012 h 1677880"/>
              <a:gd name="connsiteX52" fmla="*/ 825149 w 1659650"/>
              <a:gd name="connsiteY52" fmla="*/ 861134 h 1677880"/>
              <a:gd name="connsiteX53" fmla="*/ 683108 w 1659650"/>
              <a:gd name="connsiteY53" fmla="*/ 630315 h 1677880"/>
              <a:gd name="connsiteX54" fmla="*/ 736373 w 1659650"/>
              <a:gd name="connsiteY54" fmla="*/ 541538 h 1677880"/>
              <a:gd name="connsiteX55" fmla="*/ 798516 w 1659650"/>
              <a:gd name="connsiteY55" fmla="*/ 497150 h 1677880"/>
              <a:gd name="connsiteX56" fmla="*/ 825149 w 1659650"/>
              <a:gd name="connsiteY56" fmla="*/ 488272 h 1677880"/>
              <a:gd name="connsiteX57" fmla="*/ 896171 w 1659650"/>
              <a:gd name="connsiteY57" fmla="*/ 461639 h 1677880"/>
              <a:gd name="connsiteX58" fmla="*/ 1073724 w 1659650"/>
              <a:gd name="connsiteY58" fmla="*/ 479394 h 1677880"/>
              <a:gd name="connsiteX59" fmla="*/ 1126990 w 1659650"/>
              <a:gd name="connsiteY59" fmla="*/ 497150 h 1677880"/>
              <a:gd name="connsiteX60" fmla="*/ 1144746 w 1659650"/>
              <a:gd name="connsiteY60" fmla="*/ 514905 h 1677880"/>
              <a:gd name="connsiteX61" fmla="*/ 1198012 w 1659650"/>
              <a:gd name="connsiteY61" fmla="*/ 550416 h 1677880"/>
              <a:gd name="connsiteX62" fmla="*/ 1215767 w 1659650"/>
              <a:gd name="connsiteY62" fmla="*/ 577049 h 1677880"/>
              <a:gd name="connsiteX63" fmla="*/ 1224645 w 1659650"/>
              <a:gd name="connsiteY63" fmla="*/ 603682 h 1677880"/>
              <a:gd name="connsiteX64" fmla="*/ 1260155 w 1659650"/>
              <a:gd name="connsiteY64" fmla="*/ 656948 h 1677880"/>
              <a:gd name="connsiteX65" fmla="*/ 1269033 w 1659650"/>
              <a:gd name="connsiteY65" fmla="*/ 692458 h 1677880"/>
              <a:gd name="connsiteX66" fmla="*/ 1295666 w 1659650"/>
              <a:gd name="connsiteY66" fmla="*/ 701336 h 1677880"/>
              <a:gd name="connsiteX67" fmla="*/ 1402198 w 1659650"/>
              <a:gd name="connsiteY67" fmla="*/ 719091 h 1677880"/>
              <a:gd name="connsiteX68" fmla="*/ 1490975 w 1659650"/>
              <a:gd name="connsiteY68" fmla="*/ 710214 h 1677880"/>
              <a:gd name="connsiteX69" fmla="*/ 1517608 w 1659650"/>
              <a:gd name="connsiteY69" fmla="*/ 621437 h 1677880"/>
              <a:gd name="connsiteX70" fmla="*/ 1508730 w 1659650"/>
              <a:gd name="connsiteY70" fmla="*/ 506027 h 1677880"/>
              <a:gd name="connsiteX71" fmla="*/ 1490975 w 1659650"/>
              <a:gd name="connsiteY71" fmla="*/ 452761 h 1677880"/>
              <a:gd name="connsiteX72" fmla="*/ 1428831 w 1659650"/>
              <a:gd name="connsiteY72" fmla="*/ 381740 h 1677880"/>
              <a:gd name="connsiteX73" fmla="*/ 1419953 w 1659650"/>
              <a:gd name="connsiteY73" fmla="*/ 346229 h 1677880"/>
              <a:gd name="connsiteX74" fmla="*/ 1437709 w 1659650"/>
              <a:gd name="connsiteY74" fmla="*/ 328474 h 1677880"/>
              <a:gd name="connsiteX75" fmla="*/ 1517608 w 1659650"/>
              <a:gd name="connsiteY75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230346 w 1659650"/>
              <a:gd name="connsiteY17" fmla="*/ 1438183 h 1677880"/>
              <a:gd name="connsiteX18" fmla="*/ 239223 w 1659650"/>
              <a:gd name="connsiteY18" fmla="*/ 1464816 h 1677880"/>
              <a:gd name="connsiteX19" fmla="*/ 256979 w 1659650"/>
              <a:gd name="connsiteY19" fmla="*/ 1482571 h 1677880"/>
              <a:gd name="connsiteX20" fmla="*/ 336878 w 1659650"/>
              <a:gd name="connsiteY20" fmla="*/ 1544715 h 1677880"/>
              <a:gd name="connsiteX21" fmla="*/ 372388 w 1659650"/>
              <a:gd name="connsiteY21" fmla="*/ 1571348 h 1677880"/>
              <a:gd name="connsiteX22" fmla="*/ 399021 w 1659650"/>
              <a:gd name="connsiteY22" fmla="*/ 1597981 h 1677880"/>
              <a:gd name="connsiteX23" fmla="*/ 470043 w 1659650"/>
              <a:gd name="connsiteY23" fmla="*/ 1624614 h 1677880"/>
              <a:gd name="connsiteX24" fmla="*/ 514431 w 1659650"/>
              <a:gd name="connsiteY24" fmla="*/ 1651247 h 1677880"/>
              <a:gd name="connsiteX25" fmla="*/ 549942 w 1659650"/>
              <a:gd name="connsiteY25" fmla="*/ 1660124 h 1677880"/>
              <a:gd name="connsiteX26" fmla="*/ 647596 w 1659650"/>
              <a:gd name="connsiteY26" fmla="*/ 1677880 h 1677880"/>
              <a:gd name="connsiteX27" fmla="*/ 1411076 w 1659650"/>
              <a:gd name="connsiteY27" fmla="*/ 1669002 h 1677880"/>
              <a:gd name="connsiteX28" fmla="*/ 1464342 w 1659650"/>
              <a:gd name="connsiteY28" fmla="*/ 1660124 h 1677880"/>
              <a:gd name="connsiteX29" fmla="*/ 1490975 w 1659650"/>
              <a:gd name="connsiteY29" fmla="*/ 1633491 h 1677880"/>
              <a:gd name="connsiteX30" fmla="*/ 1517608 w 1659650"/>
              <a:gd name="connsiteY30" fmla="*/ 1615736 h 1677880"/>
              <a:gd name="connsiteX31" fmla="*/ 1544241 w 1659650"/>
              <a:gd name="connsiteY31" fmla="*/ 1580225 h 1677880"/>
              <a:gd name="connsiteX32" fmla="*/ 1579751 w 1659650"/>
              <a:gd name="connsiteY32" fmla="*/ 1562470 h 1677880"/>
              <a:gd name="connsiteX33" fmla="*/ 1588629 w 1659650"/>
              <a:gd name="connsiteY33" fmla="*/ 1535837 h 1677880"/>
              <a:gd name="connsiteX34" fmla="*/ 1615262 w 1659650"/>
              <a:gd name="connsiteY34" fmla="*/ 1491449 h 1677880"/>
              <a:gd name="connsiteX35" fmla="*/ 1641895 w 1659650"/>
              <a:gd name="connsiteY35" fmla="*/ 1429305 h 1677880"/>
              <a:gd name="connsiteX36" fmla="*/ 1650773 w 1659650"/>
              <a:gd name="connsiteY36" fmla="*/ 1376039 h 1677880"/>
              <a:gd name="connsiteX37" fmla="*/ 1659650 w 1659650"/>
              <a:gd name="connsiteY37" fmla="*/ 1340528 h 1677880"/>
              <a:gd name="connsiteX38" fmla="*/ 1624140 w 1659650"/>
              <a:gd name="connsiteY38" fmla="*/ 1207363 h 1677880"/>
              <a:gd name="connsiteX39" fmla="*/ 1606384 w 1659650"/>
              <a:gd name="connsiteY39" fmla="*/ 1145219 h 1677880"/>
              <a:gd name="connsiteX40" fmla="*/ 1588629 w 1659650"/>
              <a:gd name="connsiteY40" fmla="*/ 1109709 h 1677880"/>
              <a:gd name="connsiteX41" fmla="*/ 1544241 w 1659650"/>
              <a:gd name="connsiteY41" fmla="*/ 1074198 h 1677880"/>
              <a:gd name="connsiteX42" fmla="*/ 1455464 w 1659650"/>
              <a:gd name="connsiteY42" fmla="*/ 1020932 h 1677880"/>
              <a:gd name="connsiteX43" fmla="*/ 1437709 w 1659650"/>
              <a:gd name="connsiteY43" fmla="*/ 994299 h 1677880"/>
              <a:gd name="connsiteX44" fmla="*/ 1357810 w 1659650"/>
              <a:gd name="connsiteY44" fmla="*/ 967666 h 1677880"/>
              <a:gd name="connsiteX45" fmla="*/ 1340054 w 1659650"/>
              <a:gd name="connsiteY45" fmla="*/ 949911 h 1677880"/>
              <a:gd name="connsiteX46" fmla="*/ 1144746 w 1659650"/>
              <a:gd name="connsiteY46" fmla="*/ 923278 h 1677880"/>
              <a:gd name="connsiteX47" fmla="*/ 1082602 w 1659650"/>
              <a:gd name="connsiteY47" fmla="*/ 914400 h 1677880"/>
              <a:gd name="connsiteX48" fmla="*/ 1047091 w 1659650"/>
              <a:gd name="connsiteY48" fmla="*/ 896645 h 1677880"/>
              <a:gd name="connsiteX49" fmla="*/ 984948 w 1659650"/>
              <a:gd name="connsiteY49" fmla="*/ 887767 h 1677880"/>
              <a:gd name="connsiteX50" fmla="*/ 851783 w 1659650"/>
              <a:gd name="connsiteY50" fmla="*/ 870012 h 1677880"/>
              <a:gd name="connsiteX51" fmla="*/ 825149 w 1659650"/>
              <a:gd name="connsiteY51" fmla="*/ 861134 h 1677880"/>
              <a:gd name="connsiteX52" fmla="*/ 683108 w 1659650"/>
              <a:gd name="connsiteY52" fmla="*/ 630315 h 1677880"/>
              <a:gd name="connsiteX53" fmla="*/ 736373 w 1659650"/>
              <a:gd name="connsiteY53" fmla="*/ 541538 h 1677880"/>
              <a:gd name="connsiteX54" fmla="*/ 798516 w 1659650"/>
              <a:gd name="connsiteY54" fmla="*/ 497150 h 1677880"/>
              <a:gd name="connsiteX55" fmla="*/ 825149 w 1659650"/>
              <a:gd name="connsiteY55" fmla="*/ 488272 h 1677880"/>
              <a:gd name="connsiteX56" fmla="*/ 896171 w 1659650"/>
              <a:gd name="connsiteY56" fmla="*/ 461639 h 1677880"/>
              <a:gd name="connsiteX57" fmla="*/ 1073724 w 1659650"/>
              <a:gd name="connsiteY57" fmla="*/ 479394 h 1677880"/>
              <a:gd name="connsiteX58" fmla="*/ 1126990 w 1659650"/>
              <a:gd name="connsiteY58" fmla="*/ 497150 h 1677880"/>
              <a:gd name="connsiteX59" fmla="*/ 1144746 w 1659650"/>
              <a:gd name="connsiteY59" fmla="*/ 514905 h 1677880"/>
              <a:gd name="connsiteX60" fmla="*/ 1198012 w 1659650"/>
              <a:gd name="connsiteY60" fmla="*/ 550416 h 1677880"/>
              <a:gd name="connsiteX61" fmla="*/ 1215767 w 1659650"/>
              <a:gd name="connsiteY61" fmla="*/ 577049 h 1677880"/>
              <a:gd name="connsiteX62" fmla="*/ 1224645 w 1659650"/>
              <a:gd name="connsiteY62" fmla="*/ 603682 h 1677880"/>
              <a:gd name="connsiteX63" fmla="*/ 1260155 w 1659650"/>
              <a:gd name="connsiteY63" fmla="*/ 656948 h 1677880"/>
              <a:gd name="connsiteX64" fmla="*/ 1269033 w 1659650"/>
              <a:gd name="connsiteY64" fmla="*/ 692458 h 1677880"/>
              <a:gd name="connsiteX65" fmla="*/ 1295666 w 1659650"/>
              <a:gd name="connsiteY65" fmla="*/ 701336 h 1677880"/>
              <a:gd name="connsiteX66" fmla="*/ 1402198 w 1659650"/>
              <a:gd name="connsiteY66" fmla="*/ 719091 h 1677880"/>
              <a:gd name="connsiteX67" fmla="*/ 1490975 w 1659650"/>
              <a:gd name="connsiteY67" fmla="*/ 710214 h 1677880"/>
              <a:gd name="connsiteX68" fmla="*/ 1517608 w 1659650"/>
              <a:gd name="connsiteY68" fmla="*/ 621437 h 1677880"/>
              <a:gd name="connsiteX69" fmla="*/ 1508730 w 1659650"/>
              <a:gd name="connsiteY69" fmla="*/ 506027 h 1677880"/>
              <a:gd name="connsiteX70" fmla="*/ 1490975 w 1659650"/>
              <a:gd name="connsiteY70" fmla="*/ 452761 h 1677880"/>
              <a:gd name="connsiteX71" fmla="*/ 1428831 w 1659650"/>
              <a:gd name="connsiteY71" fmla="*/ 381740 h 1677880"/>
              <a:gd name="connsiteX72" fmla="*/ 1419953 w 1659650"/>
              <a:gd name="connsiteY72" fmla="*/ 346229 h 1677880"/>
              <a:gd name="connsiteX73" fmla="*/ 1437709 w 1659650"/>
              <a:gd name="connsiteY73" fmla="*/ 328474 h 1677880"/>
              <a:gd name="connsiteX74" fmla="*/ 1517608 w 1659650"/>
              <a:gd name="connsiteY74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47070 w 1669842"/>
              <a:gd name="connsiteY19" fmla="*/ 1544715 h 1677880"/>
              <a:gd name="connsiteX20" fmla="*/ 382580 w 1669842"/>
              <a:gd name="connsiteY20" fmla="*/ 1571348 h 1677880"/>
              <a:gd name="connsiteX21" fmla="*/ 409213 w 1669842"/>
              <a:gd name="connsiteY21" fmla="*/ 1597981 h 1677880"/>
              <a:gd name="connsiteX22" fmla="*/ 480235 w 1669842"/>
              <a:gd name="connsiteY22" fmla="*/ 1624614 h 1677880"/>
              <a:gd name="connsiteX23" fmla="*/ 524623 w 1669842"/>
              <a:gd name="connsiteY23" fmla="*/ 1651247 h 1677880"/>
              <a:gd name="connsiteX24" fmla="*/ 560134 w 1669842"/>
              <a:gd name="connsiteY24" fmla="*/ 1660124 h 1677880"/>
              <a:gd name="connsiteX25" fmla="*/ 657788 w 1669842"/>
              <a:gd name="connsiteY25" fmla="*/ 1677880 h 1677880"/>
              <a:gd name="connsiteX26" fmla="*/ 1421268 w 1669842"/>
              <a:gd name="connsiteY26" fmla="*/ 1669002 h 1677880"/>
              <a:gd name="connsiteX27" fmla="*/ 1474534 w 1669842"/>
              <a:gd name="connsiteY27" fmla="*/ 1660124 h 1677880"/>
              <a:gd name="connsiteX28" fmla="*/ 1501167 w 1669842"/>
              <a:gd name="connsiteY28" fmla="*/ 1633491 h 1677880"/>
              <a:gd name="connsiteX29" fmla="*/ 1527800 w 1669842"/>
              <a:gd name="connsiteY29" fmla="*/ 1615736 h 1677880"/>
              <a:gd name="connsiteX30" fmla="*/ 1554433 w 1669842"/>
              <a:gd name="connsiteY30" fmla="*/ 1580225 h 1677880"/>
              <a:gd name="connsiteX31" fmla="*/ 1589943 w 1669842"/>
              <a:gd name="connsiteY31" fmla="*/ 1562470 h 1677880"/>
              <a:gd name="connsiteX32" fmla="*/ 1598821 w 1669842"/>
              <a:gd name="connsiteY32" fmla="*/ 1535837 h 1677880"/>
              <a:gd name="connsiteX33" fmla="*/ 1625454 w 1669842"/>
              <a:gd name="connsiteY33" fmla="*/ 1491449 h 1677880"/>
              <a:gd name="connsiteX34" fmla="*/ 1652087 w 1669842"/>
              <a:gd name="connsiteY34" fmla="*/ 1429305 h 1677880"/>
              <a:gd name="connsiteX35" fmla="*/ 1660965 w 1669842"/>
              <a:gd name="connsiteY35" fmla="*/ 1376039 h 1677880"/>
              <a:gd name="connsiteX36" fmla="*/ 1669842 w 1669842"/>
              <a:gd name="connsiteY36" fmla="*/ 1340528 h 1677880"/>
              <a:gd name="connsiteX37" fmla="*/ 1634332 w 1669842"/>
              <a:gd name="connsiteY37" fmla="*/ 1207363 h 1677880"/>
              <a:gd name="connsiteX38" fmla="*/ 1616576 w 1669842"/>
              <a:gd name="connsiteY38" fmla="*/ 1145219 h 1677880"/>
              <a:gd name="connsiteX39" fmla="*/ 1598821 w 1669842"/>
              <a:gd name="connsiteY39" fmla="*/ 1109709 h 1677880"/>
              <a:gd name="connsiteX40" fmla="*/ 1554433 w 1669842"/>
              <a:gd name="connsiteY40" fmla="*/ 1074198 h 1677880"/>
              <a:gd name="connsiteX41" fmla="*/ 1465656 w 1669842"/>
              <a:gd name="connsiteY41" fmla="*/ 1020932 h 1677880"/>
              <a:gd name="connsiteX42" fmla="*/ 1447901 w 1669842"/>
              <a:gd name="connsiteY42" fmla="*/ 994299 h 1677880"/>
              <a:gd name="connsiteX43" fmla="*/ 1368002 w 1669842"/>
              <a:gd name="connsiteY43" fmla="*/ 967666 h 1677880"/>
              <a:gd name="connsiteX44" fmla="*/ 1350246 w 1669842"/>
              <a:gd name="connsiteY44" fmla="*/ 949911 h 1677880"/>
              <a:gd name="connsiteX45" fmla="*/ 1154938 w 1669842"/>
              <a:gd name="connsiteY45" fmla="*/ 923278 h 1677880"/>
              <a:gd name="connsiteX46" fmla="*/ 1092794 w 1669842"/>
              <a:gd name="connsiteY46" fmla="*/ 914400 h 1677880"/>
              <a:gd name="connsiteX47" fmla="*/ 1057283 w 1669842"/>
              <a:gd name="connsiteY47" fmla="*/ 896645 h 1677880"/>
              <a:gd name="connsiteX48" fmla="*/ 995140 w 1669842"/>
              <a:gd name="connsiteY48" fmla="*/ 887767 h 1677880"/>
              <a:gd name="connsiteX49" fmla="*/ 861975 w 1669842"/>
              <a:gd name="connsiteY49" fmla="*/ 870012 h 1677880"/>
              <a:gd name="connsiteX50" fmla="*/ 835341 w 1669842"/>
              <a:gd name="connsiteY50" fmla="*/ 861134 h 1677880"/>
              <a:gd name="connsiteX51" fmla="*/ 693300 w 1669842"/>
              <a:gd name="connsiteY51" fmla="*/ 630315 h 1677880"/>
              <a:gd name="connsiteX52" fmla="*/ 746565 w 1669842"/>
              <a:gd name="connsiteY52" fmla="*/ 541538 h 1677880"/>
              <a:gd name="connsiteX53" fmla="*/ 808708 w 1669842"/>
              <a:gd name="connsiteY53" fmla="*/ 497150 h 1677880"/>
              <a:gd name="connsiteX54" fmla="*/ 835341 w 1669842"/>
              <a:gd name="connsiteY54" fmla="*/ 488272 h 1677880"/>
              <a:gd name="connsiteX55" fmla="*/ 906363 w 1669842"/>
              <a:gd name="connsiteY55" fmla="*/ 461639 h 1677880"/>
              <a:gd name="connsiteX56" fmla="*/ 1083916 w 1669842"/>
              <a:gd name="connsiteY56" fmla="*/ 479394 h 1677880"/>
              <a:gd name="connsiteX57" fmla="*/ 1137182 w 1669842"/>
              <a:gd name="connsiteY57" fmla="*/ 497150 h 1677880"/>
              <a:gd name="connsiteX58" fmla="*/ 1154938 w 1669842"/>
              <a:gd name="connsiteY58" fmla="*/ 514905 h 1677880"/>
              <a:gd name="connsiteX59" fmla="*/ 1208204 w 1669842"/>
              <a:gd name="connsiteY59" fmla="*/ 550416 h 1677880"/>
              <a:gd name="connsiteX60" fmla="*/ 1225959 w 1669842"/>
              <a:gd name="connsiteY60" fmla="*/ 577049 h 1677880"/>
              <a:gd name="connsiteX61" fmla="*/ 1234837 w 1669842"/>
              <a:gd name="connsiteY61" fmla="*/ 603682 h 1677880"/>
              <a:gd name="connsiteX62" fmla="*/ 1270347 w 1669842"/>
              <a:gd name="connsiteY62" fmla="*/ 656948 h 1677880"/>
              <a:gd name="connsiteX63" fmla="*/ 1279225 w 1669842"/>
              <a:gd name="connsiteY63" fmla="*/ 692458 h 1677880"/>
              <a:gd name="connsiteX64" fmla="*/ 1305858 w 1669842"/>
              <a:gd name="connsiteY64" fmla="*/ 701336 h 1677880"/>
              <a:gd name="connsiteX65" fmla="*/ 1412390 w 1669842"/>
              <a:gd name="connsiteY65" fmla="*/ 719091 h 1677880"/>
              <a:gd name="connsiteX66" fmla="*/ 1501167 w 1669842"/>
              <a:gd name="connsiteY66" fmla="*/ 710214 h 1677880"/>
              <a:gd name="connsiteX67" fmla="*/ 1527800 w 1669842"/>
              <a:gd name="connsiteY67" fmla="*/ 621437 h 1677880"/>
              <a:gd name="connsiteX68" fmla="*/ 1518922 w 1669842"/>
              <a:gd name="connsiteY68" fmla="*/ 506027 h 1677880"/>
              <a:gd name="connsiteX69" fmla="*/ 1501167 w 1669842"/>
              <a:gd name="connsiteY69" fmla="*/ 452761 h 1677880"/>
              <a:gd name="connsiteX70" fmla="*/ 1439023 w 1669842"/>
              <a:gd name="connsiteY70" fmla="*/ 381740 h 1677880"/>
              <a:gd name="connsiteX71" fmla="*/ 1430145 w 1669842"/>
              <a:gd name="connsiteY71" fmla="*/ 346229 h 1677880"/>
              <a:gd name="connsiteX72" fmla="*/ 1447901 w 1669842"/>
              <a:gd name="connsiteY72" fmla="*/ 328474 h 1677880"/>
              <a:gd name="connsiteX73" fmla="*/ 1527800 w 1669842"/>
              <a:gd name="connsiteY73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82580 w 1669842"/>
              <a:gd name="connsiteY19" fmla="*/ 1571348 h 1677880"/>
              <a:gd name="connsiteX20" fmla="*/ 409213 w 1669842"/>
              <a:gd name="connsiteY20" fmla="*/ 1597981 h 1677880"/>
              <a:gd name="connsiteX21" fmla="*/ 480235 w 1669842"/>
              <a:gd name="connsiteY21" fmla="*/ 1624614 h 1677880"/>
              <a:gd name="connsiteX22" fmla="*/ 524623 w 1669842"/>
              <a:gd name="connsiteY22" fmla="*/ 1651247 h 1677880"/>
              <a:gd name="connsiteX23" fmla="*/ 560134 w 1669842"/>
              <a:gd name="connsiteY23" fmla="*/ 1660124 h 1677880"/>
              <a:gd name="connsiteX24" fmla="*/ 657788 w 1669842"/>
              <a:gd name="connsiteY24" fmla="*/ 1677880 h 1677880"/>
              <a:gd name="connsiteX25" fmla="*/ 1421268 w 1669842"/>
              <a:gd name="connsiteY25" fmla="*/ 1669002 h 1677880"/>
              <a:gd name="connsiteX26" fmla="*/ 1474534 w 1669842"/>
              <a:gd name="connsiteY26" fmla="*/ 1660124 h 1677880"/>
              <a:gd name="connsiteX27" fmla="*/ 1501167 w 1669842"/>
              <a:gd name="connsiteY27" fmla="*/ 1633491 h 1677880"/>
              <a:gd name="connsiteX28" fmla="*/ 1527800 w 1669842"/>
              <a:gd name="connsiteY28" fmla="*/ 1615736 h 1677880"/>
              <a:gd name="connsiteX29" fmla="*/ 1554433 w 1669842"/>
              <a:gd name="connsiteY29" fmla="*/ 1580225 h 1677880"/>
              <a:gd name="connsiteX30" fmla="*/ 1589943 w 1669842"/>
              <a:gd name="connsiteY30" fmla="*/ 1562470 h 1677880"/>
              <a:gd name="connsiteX31" fmla="*/ 1598821 w 1669842"/>
              <a:gd name="connsiteY31" fmla="*/ 1535837 h 1677880"/>
              <a:gd name="connsiteX32" fmla="*/ 1625454 w 1669842"/>
              <a:gd name="connsiteY32" fmla="*/ 1491449 h 1677880"/>
              <a:gd name="connsiteX33" fmla="*/ 1652087 w 1669842"/>
              <a:gd name="connsiteY33" fmla="*/ 1429305 h 1677880"/>
              <a:gd name="connsiteX34" fmla="*/ 1660965 w 1669842"/>
              <a:gd name="connsiteY34" fmla="*/ 1376039 h 1677880"/>
              <a:gd name="connsiteX35" fmla="*/ 1669842 w 1669842"/>
              <a:gd name="connsiteY35" fmla="*/ 1340528 h 1677880"/>
              <a:gd name="connsiteX36" fmla="*/ 1634332 w 1669842"/>
              <a:gd name="connsiteY36" fmla="*/ 1207363 h 1677880"/>
              <a:gd name="connsiteX37" fmla="*/ 1616576 w 1669842"/>
              <a:gd name="connsiteY37" fmla="*/ 1145219 h 1677880"/>
              <a:gd name="connsiteX38" fmla="*/ 1598821 w 1669842"/>
              <a:gd name="connsiteY38" fmla="*/ 1109709 h 1677880"/>
              <a:gd name="connsiteX39" fmla="*/ 1554433 w 1669842"/>
              <a:gd name="connsiteY39" fmla="*/ 1074198 h 1677880"/>
              <a:gd name="connsiteX40" fmla="*/ 1465656 w 1669842"/>
              <a:gd name="connsiteY40" fmla="*/ 1020932 h 1677880"/>
              <a:gd name="connsiteX41" fmla="*/ 1447901 w 1669842"/>
              <a:gd name="connsiteY41" fmla="*/ 994299 h 1677880"/>
              <a:gd name="connsiteX42" fmla="*/ 1368002 w 1669842"/>
              <a:gd name="connsiteY42" fmla="*/ 967666 h 1677880"/>
              <a:gd name="connsiteX43" fmla="*/ 1350246 w 1669842"/>
              <a:gd name="connsiteY43" fmla="*/ 949911 h 1677880"/>
              <a:gd name="connsiteX44" fmla="*/ 1154938 w 1669842"/>
              <a:gd name="connsiteY44" fmla="*/ 923278 h 1677880"/>
              <a:gd name="connsiteX45" fmla="*/ 1092794 w 1669842"/>
              <a:gd name="connsiteY45" fmla="*/ 914400 h 1677880"/>
              <a:gd name="connsiteX46" fmla="*/ 1057283 w 1669842"/>
              <a:gd name="connsiteY46" fmla="*/ 896645 h 1677880"/>
              <a:gd name="connsiteX47" fmla="*/ 995140 w 1669842"/>
              <a:gd name="connsiteY47" fmla="*/ 887767 h 1677880"/>
              <a:gd name="connsiteX48" fmla="*/ 861975 w 1669842"/>
              <a:gd name="connsiteY48" fmla="*/ 870012 h 1677880"/>
              <a:gd name="connsiteX49" fmla="*/ 835341 w 1669842"/>
              <a:gd name="connsiteY49" fmla="*/ 861134 h 1677880"/>
              <a:gd name="connsiteX50" fmla="*/ 693300 w 1669842"/>
              <a:gd name="connsiteY50" fmla="*/ 630315 h 1677880"/>
              <a:gd name="connsiteX51" fmla="*/ 746565 w 1669842"/>
              <a:gd name="connsiteY51" fmla="*/ 541538 h 1677880"/>
              <a:gd name="connsiteX52" fmla="*/ 808708 w 1669842"/>
              <a:gd name="connsiteY52" fmla="*/ 497150 h 1677880"/>
              <a:gd name="connsiteX53" fmla="*/ 835341 w 1669842"/>
              <a:gd name="connsiteY53" fmla="*/ 488272 h 1677880"/>
              <a:gd name="connsiteX54" fmla="*/ 906363 w 1669842"/>
              <a:gd name="connsiteY54" fmla="*/ 461639 h 1677880"/>
              <a:gd name="connsiteX55" fmla="*/ 1083916 w 1669842"/>
              <a:gd name="connsiteY55" fmla="*/ 479394 h 1677880"/>
              <a:gd name="connsiteX56" fmla="*/ 1137182 w 1669842"/>
              <a:gd name="connsiteY56" fmla="*/ 497150 h 1677880"/>
              <a:gd name="connsiteX57" fmla="*/ 1154938 w 1669842"/>
              <a:gd name="connsiteY57" fmla="*/ 514905 h 1677880"/>
              <a:gd name="connsiteX58" fmla="*/ 1208204 w 1669842"/>
              <a:gd name="connsiteY58" fmla="*/ 550416 h 1677880"/>
              <a:gd name="connsiteX59" fmla="*/ 1225959 w 1669842"/>
              <a:gd name="connsiteY59" fmla="*/ 577049 h 1677880"/>
              <a:gd name="connsiteX60" fmla="*/ 1234837 w 1669842"/>
              <a:gd name="connsiteY60" fmla="*/ 603682 h 1677880"/>
              <a:gd name="connsiteX61" fmla="*/ 1270347 w 1669842"/>
              <a:gd name="connsiteY61" fmla="*/ 656948 h 1677880"/>
              <a:gd name="connsiteX62" fmla="*/ 1279225 w 1669842"/>
              <a:gd name="connsiteY62" fmla="*/ 692458 h 1677880"/>
              <a:gd name="connsiteX63" fmla="*/ 1305858 w 1669842"/>
              <a:gd name="connsiteY63" fmla="*/ 701336 h 1677880"/>
              <a:gd name="connsiteX64" fmla="*/ 1412390 w 1669842"/>
              <a:gd name="connsiteY64" fmla="*/ 719091 h 1677880"/>
              <a:gd name="connsiteX65" fmla="*/ 1501167 w 1669842"/>
              <a:gd name="connsiteY65" fmla="*/ 710214 h 1677880"/>
              <a:gd name="connsiteX66" fmla="*/ 1527800 w 1669842"/>
              <a:gd name="connsiteY66" fmla="*/ 621437 h 1677880"/>
              <a:gd name="connsiteX67" fmla="*/ 1518922 w 1669842"/>
              <a:gd name="connsiteY67" fmla="*/ 506027 h 1677880"/>
              <a:gd name="connsiteX68" fmla="*/ 1501167 w 1669842"/>
              <a:gd name="connsiteY68" fmla="*/ 452761 h 1677880"/>
              <a:gd name="connsiteX69" fmla="*/ 1439023 w 1669842"/>
              <a:gd name="connsiteY69" fmla="*/ 381740 h 1677880"/>
              <a:gd name="connsiteX70" fmla="*/ 1430145 w 1669842"/>
              <a:gd name="connsiteY70" fmla="*/ 346229 h 1677880"/>
              <a:gd name="connsiteX71" fmla="*/ 1447901 w 1669842"/>
              <a:gd name="connsiteY71" fmla="*/ 328474 h 1677880"/>
              <a:gd name="connsiteX72" fmla="*/ 1527800 w 1669842"/>
              <a:gd name="connsiteY72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382580 w 1669842"/>
              <a:gd name="connsiteY18" fmla="*/ 1571348 h 1677880"/>
              <a:gd name="connsiteX19" fmla="*/ 409213 w 1669842"/>
              <a:gd name="connsiteY19" fmla="*/ 1597981 h 1677880"/>
              <a:gd name="connsiteX20" fmla="*/ 480235 w 1669842"/>
              <a:gd name="connsiteY20" fmla="*/ 1624614 h 1677880"/>
              <a:gd name="connsiteX21" fmla="*/ 524623 w 1669842"/>
              <a:gd name="connsiteY21" fmla="*/ 1651247 h 1677880"/>
              <a:gd name="connsiteX22" fmla="*/ 560134 w 1669842"/>
              <a:gd name="connsiteY22" fmla="*/ 1660124 h 1677880"/>
              <a:gd name="connsiteX23" fmla="*/ 657788 w 1669842"/>
              <a:gd name="connsiteY23" fmla="*/ 1677880 h 1677880"/>
              <a:gd name="connsiteX24" fmla="*/ 1421268 w 1669842"/>
              <a:gd name="connsiteY24" fmla="*/ 1669002 h 1677880"/>
              <a:gd name="connsiteX25" fmla="*/ 1474534 w 1669842"/>
              <a:gd name="connsiteY25" fmla="*/ 1660124 h 1677880"/>
              <a:gd name="connsiteX26" fmla="*/ 1501167 w 1669842"/>
              <a:gd name="connsiteY26" fmla="*/ 1633491 h 1677880"/>
              <a:gd name="connsiteX27" fmla="*/ 1527800 w 1669842"/>
              <a:gd name="connsiteY27" fmla="*/ 1615736 h 1677880"/>
              <a:gd name="connsiteX28" fmla="*/ 1554433 w 1669842"/>
              <a:gd name="connsiteY28" fmla="*/ 1580225 h 1677880"/>
              <a:gd name="connsiteX29" fmla="*/ 1589943 w 1669842"/>
              <a:gd name="connsiteY29" fmla="*/ 1562470 h 1677880"/>
              <a:gd name="connsiteX30" fmla="*/ 1598821 w 1669842"/>
              <a:gd name="connsiteY30" fmla="*/ 1535837 h 1677880"/>
              <a:gd name="connsiteX31" fmla="*/ 1625454 w 1669842"/>
              <a:gd name="connsiteY31" fmla="*/ 1491449 h 1677880"/>
              <a:gd name="connsiteX32" fmla="*/ 1652087 w 1669842"/>
              <a:gd name="connsiteY32" fmla="*/ 1429305 h 1677880"/>
              <a:gd name="connsiteX33" fmla="*/ 1660965 w 1669842"/>
              <a:gd name="connsiteY33" fmla="*/ 1376039 h 1677880"/>
              <a:gd name="connsiteX34" fmla="*/ 1669842 w 1669842"/>
              <a:gd name="connsiteY34" fmla="*/ 1340528 h 1677880"/>
              <a:gd name="connsiteX35" fmla="*/ 1634332 w 1669842"/>
              <a:gd name="connsiteY35" fmla="*/ 1207363 h 1677880"/>
              <a:gd name="connsiteX36" fmla="*/ 1616576 w 1669842"/>
              <a:gd name="connsiteY36" fmla="*/ 1145219 h 1677880"/>
              <a:gd name="connsiteX37" fmla="*/ 1598821 w 1669842"/>
              <a:gd name="connsiteY37" fmla="*/ 1109709 h 1677880"/>
              <a:gd name="connsiteX38" fmla="*/ 1554433 w 1669842"/>
              <a:gd name="connsiteY38" fmla="*/ 1074198 h 1677880"/>
              <a:gd name="connsiteX39" fmla="*/ 1465656 w 1669842"/>
              <a:gd name="connsiteY39" fmla="*/ 1020932 h 1677880"/>
              <a:gd name="connsiteX40" fmla="*/ 1447901 w 1669842"/>
              <a:gd name="connsiteY40" fmla="*/ 994299 h 1677880"/>
              <a:gd name="connsiteX41" fmla="*/ 1368002 w 1669842"/>
              <a:gd name="connsiteY41" fmla="*/ 967666 h 1677880"/>
              <a:gd name="connsiteX42" fmla="*/ 1350246 w 1669842"/>
              <a:gd name="connsiteY42" fmla="*/ 949911 h 1677880"/>
              <a:gd name="connsiteX43" fmla="*/ 1154938 w 1669842"/>
              <a:gd name="connsiteY43" fmla="*/ 923278 h 1677880"/>
              <a:gd name="connsiteX44" fmla="*/ 1092794 w 1669842"/>
              <a:gd name="connsiteY44" fmla="*/ 914400 h 1677880"/>
              <a:gd name="connsiteX45" fmla="*/ 1057283 w 1669842"/>
              <a:gd name="connsiteY45" fmla="*/ 896645 h 1677880"/>
              <a:gd name="connsiteX46" fmla="*/ 995140 w 1669842"/>
              <a:gd name="connsiteY46" fmla="*/ 887767 h 1677880"/>
              <a:gd name="connsiteX47" fmla="*/ 861975 w 1669842"/>
              <a:gd name="connsiteY47" fmla="*/ 870012 h 1677880"/>
              <a:gd name="connsiteX48" fmla="*/ 835341 w 1669842"/>
              <a:gd name="connsiteY48" fmla="*/ 861134 h 1677880"/>
              <a:gd name="connsiteX49" fmla="*/ 693300 w 1669842"/>
              <a:gd name="connsiteY49" fmla="*/ 630315 h 1677880"/>
              <a:gd name="connsiteX50" fmla="*/ 746565 w 1669842"/>
              <a:gd name="connsiteY50" fmla="*/ 541538 h 1677880"/>
              <a:gd name="connsiteX51" fmla="*/ 808708 w 1669842"/>
              <a:gd name="connsiteY51" fmla="*/ 497150 h 1677880"/>
              <a:gd name="connsiteX52" fmla="*/ 835341 w 1669842"/>
              <a:gd name="connsiteY52" fmla="*/ 488272 h 1677880"/>
              <a:gd name="connsiteX53" fmla="*/ 906363 w 1669842"/>
              <a:gd name="connsiteY53" fmla="*/ 461639 h 1677880"/>
              <a:gd name="connsiteX54" fmla="*/ 1083916 w 1669842"/>
              <a:gd name="connsiteY54" fmla="*/ 479394 h 1677880"/>
              <a:gd name="connsiteX55" fmla="*/ 1137182 w 1669842"/>
              <a:gd name="connsiteY55" fmla="*/ 497150 h 1677880"/>
              <a:gd name="connsiteX56" fmla="*/ 1154938 w 1669842"/>
              <a:gd name="connsiteY56" fmla="*/ 514905 h 1677880"/>
              <a:gd name="connsiteX57" fmla="*/ 1208204 w 1669842"/>
              <a:gd name="connsiteY57" fmla="*/ 550416 h 1677880"/>
              <a:gd name="connsiteX58" fmla="*/ 1225959 w 1669842"/>
              <a:gd name="connsiteY58" fmla="*/ 577049 h 1677880"/>
              <a:gd name="connsiteX59" fmla="*/ 1234837 w 1669842"/>
              <a:gd name="connsiteY59" fmla="*/ 603682 h 1677880"/>
              <a:gd name="connsiteX60" fmla="*/ 1270347 w 1669842"/>
              <a:gd name="connsiteY60" fmla="*/ 656948 h 1677880"/>
              <a:gd name="connsiteX61" fmla="*/ 1279225 w 1669842"/>
              <a:gd name="connsiteY61" fmla="*/ 692458 h 1677880"/>
              <a:gd name="connsiteX62" fmla="*/ 1305858 w 1669842"/>
              <a:gd name="connsiteY62" fmla="*/ 701336 h 1677880"/>
              <a:gd name="connsiteX63" fmla="*/ 1412390 w 1669842"/>
              <a:gd name="connsiteY63" fmla="*/ 719091 h 1677880"/>
              <a:gd name="connsiteX64" fmla="*/ 1501167 w 1669842"/>
              <a:gd name="connsiteY64" fmla="*/ 710214 h 1677880"/>
              <a:gd name="connsiteX65" fmla="*/ 1527800 w 1669842"/>
              <a:gd name="connsiteY65" fmla="*/ 621437 h 1677880"/>
              <a:gd name="connsiteX66" fmla="*/ 1518922 w 1669842"/>
              <a:gd name="connsiteY66" fmla="*/ 506027 h 1677880"/>
              <a:gd name="connsiteX67" fmla="*/ 1501167 w 1669842"/>
              <a:gd name="connsiteY67" fmla="*/ 452761 h 1677880"/>
              <a:gd name="connsiteX68" fmla="*/ 1439023 w 1669842"/>
              <a:gd name="connsiteY68" fmla="*/ 381740 h 1677880"/>
              <a:gd name="connsiteX69" fmla="*/ 1430145 w 1669842"/>
              <a:gd name="connsiteY69" fmla="*/ 346229 h 1677880"/>
              <a:gd name="connsiteX70" fmla="*/ 1447901 w 1669842"/>
              <a:gd name="connsiteY70" fmla="*/ 328474 h 1677880"/>
              <a:gd name="connsiteX71" fmla="*/ 1527800 w 1669842"/>
              <a:gd name="connsiteY71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382580 w 1669842"/>
              <a:gd name="connsiteY17" fmla="*/ 1571348 h 1677880"/>
              <a:gd name="connsiteX18" fmla="*/ 409213 w 1669842"/>
              <a:gd name="connsiteY18" fmla="*/ 1597981 h 1677880"/>
              <a:gd name="connsiteX19" fmla="*/ 480235 w 1669842"/>
              <a:gd name="connsiteY19" fmla="*/ 1624614 h 1677880"/>
              <a:gd name="connsiteX20" fmla="*/ 524623 w 1669842"/>
              <a:gd name="connsiteY20" fmla="*/ 1651247 h 1677880"/>
              <a:gd name="connsiteX21" fmla="*/ 560134 w 1669842"/>
              <a:gd name="connsiteY21" fmla="*/ 1660124 h 1677880"/>
              <a:gd name="connsiteX22" fmla="*/ 657788 w 1669842"/>
              <a:gd name="connsiteY22" fmla="*/ 1677880 h 1677880"/>
              <a:gd name="connsiteX23" fmla="*/ 1421268 w 1669842"/>
              <a:gd name="connsiteY23" fmla="*/ 1669002 h 1677880"/>
              <a:gd name="connsiteX24" fmla="*/ 1474534 w 1669842"/>
              <a:gd name="connsiteY24" fmla="*/ 1660124 h 1677880"/>
              <a:gd name="connsiteX25" fmla="*/ 1501167 w 1669842"/>
              <a:gd name="connsiteY25" fmla="*/ 1633491 h 1677880"/>
              <a:gd name="connsiteX26" fmla="*/ 1527800 w 1669842"/>
              <a:gd name="connsiteY26" fmla="*/ 1615736 h 1677880"/>
              <a:gd name="connsiteX27" fmla="*/ 1554433 w 1669842"/>
              <a:gd name="connsiteY27" fmla="*/ 1580225 h 1677880"/>
              <a:gd name="connsiteX28" fmla="*/ 1589943 w 1669842"/>
              <a:gd name="connsiteY28" fmla="*/ 1562470 h 1677880"/>
              <a:gd name="connsiteX29" fmla="*/ 1598821 w 1669842"/>
              <a:gd name="connsiteY29" fmla="*/ 1535837 h 1677880"/>
              <a:gd name="connsiteX30" fmla="*/ 1625454 w 1669842"/>
              <a:gd name="connsiteY30" fmla="*/ 1491449 h 1677880"/>
              <a:gd name="connsiteX31" fmla="*/ 1652087 w 1669842"/>
              <a:gd name="connsiteY31" fmla="*/ 1429305 h 1677880"/>
              <a:gd name="connsiteX32" fmla="*/ 1660965 w 1669842"/>
              <a:gd name="connsiteY32" fmla="*/ 1376039 h 1677880"/>
              <a:gd name="connsiteX33" fmla="*/ 1669842 w 1669842"/>
              <a:gd name="connsiteY33" fmla="*/ 1340528 h 1677880"/>
              <a:gd name="connsiteX34" fmla="*/ 1634332 w 1669842"/>
              <a:gd name="connsiteY34" fmla="*/ 1207363 h 1677880"/>
              <a:gd name="connsiteX35" fmla="*/ 1616576 w 1669842"/>
              <a:gd name="connsiteY35" fmla="*/ 1145219 h 1677880"/>
              <a:gd name="connsiteX36" fmla="*/ 1598821 w 1669842"/>
              <a:gd name="connsiteY36" fmla="*/ 1109709 h 1677880"/>
              <a:gd name="connsiteX37" fmla="*/ 1554433 w 1669842"/>
              <a:gd name="connsiteY37" fmla="*/ 1074198 h 1677880"/>
              <a:gd name="connsiteX38" fmla="*/ 1465656 w 1669842"/>
              <a:gd name="connsiteY38" fmla="*/ 1020932 h 1677880"/>
              <a:gd name="connsiteX39" fmla="*/ 1447901 w 1669842"/>
              <a:gd name="connsiteY39" fmla="*/ 994299 h 1677880"/>
              <a:gd name="connsiteX40" fmla="*/ 1368002 w 1669842"/>
              <a:gd name="connsiteY40" fmla="*/ 967666 h 1677880"/>
              <a:gd name="connsiteX41" fmla="*/ 1350246 w 1669842"/>
              <a:gd name="connsiteY41" fmla="*/ 949911 h 1677880"/>
              <a:gd name="connsiteX42" fmla="*/ 1154938 w 1669842"/>
              <a:gd name="connsiteY42" fmla="*/ 923278 h 1677880"/>
              <a:gd name="connsiteX43" fmla="*/ 1092794 w 1669842"/>
              <a:gd name="connsiteY43" fmla="*/ 914400 h 1677880"/>
              <a:gd name="connsiteX44" fmla="*/ 1057283 w 1669842"/>
              <a:gd name="connsiteY44" fmla="*/ 896645 h 1677880"/>
              <a:gd name="connsiteX45" fmla="*/ 995140 w 1669842"/>
              <a:gd name="connsiteY45" fmla="*/ 887767 h 1677880"/>
              <a:gd name="connsiteX46" fmla="*/ 861975 w 1669842"/>
              <a:gd name="connsiteY46" fmla="*/ 870012 h 1677880"/>
              <a:gd name="connsiteX47" fmla="*/ 835341 w 1669842"/>
              <a:gd name="connsiteY47" fmla="*/ 861134 h 1677880"/>
              <a:gd name="connsiteX48" fmla="*/ 693300 w 1669842"/>
              <a:gd name="connsiteY48" fmla="*/ 630315 h 1677880"/>
              <a:gd name="connsiteX49" fmla="*/ 746565 w 1669842"/>
              <a:gd name="connsiteY49" fmla="*/ 541538 h 1677880"/>
              <a:gd name="connsiteX50" fmla="*/ 808708 w 1669842"/>
              <a:gd name="connsiteY50" fmla="*/ 497150 h 1677880"/>
              <a:gd name="connsiteX51" fmla="*/ 835341 w 1669842"/>
              <a:gd name="connsiteY51" fmla="*/ 488272 h 1677880"/>
              <a:gd name="connsiteX52" fmla="*/ 906363 w 1669842"/>
              <a:gd name="connsiteY52" fmla="*/ 461639 h 1677880"/>
              <a:gd name="connsiteX53" fmla="*/ 1083916 w 1669842"/>
              <a:gd name="connsiteY53" fmla="*/ 479394 h 1677880"/>
              <a:gd name="connsiteX54" fmla="*/ 1137182 w 1669842"/>
              <a:gd name="connsiteY54" fmla="*/ 497150 h 1677880"/>
              <a:gd name="connsiteX55" fmla="*/ 1154938 w 1669842"/>
              <a:gd name="connsiteY55" fmla="*/ 514905 h 1677880"/>
              <a:gd name="connsiteX56" fmla="*/ 1208204 w 1669842"/>
              <a:gd name="connsiteY56" fmla="*/ 550416 h 1677880"/>
              <a:gd name="connsiteX57" fmla="*/ 1225959 w 1669842"/>
              <a:gd name="connsiteY57" fmla="*/ 577049 h 1677880"/>
              <a:gd name="connsiteX58" fmla="*/ 1234837 w 1669842"/>
              <a:gd name="connsiteY58" fmla="*/ 603682 h 1677880"/>
              <a:gd name="connsiteX59" fmla="*/ 1270347 w 1669842"/>
              <a:gd name="connsiteY59" fmla="*/ 656948 h 1677880"/>
              <a:gd name="connsiteX60" fmla="*/ 1279225 w 1669842"/>
              <a:gd name="connsiteY60" fmla="*/ 692458 h 1677880"/>
              <a:gd name="connsiteX61" fmla="*/ 1305858 w 1669842"/>
              <a:gd name="connsiteY61" fmla="*/ 701336 h 1677880"/>
              <a:gd name="connsiteX62" fmla="*/ 1412390 w 1669842"/>
              <a:gd name="connsiteY62" fmla="*/ 719091 h 1677880"/>
              <a:gd name="connsiteX63" fmla="*/ 1501167 w 1669842"/>
              <a:gd name="connsiteY63" fmla="*/ 710214 h 1677880"/>
              <a:gd name="connsiteX64" fmla="*/ 1527800 w 1669842"/>
              <a:gd name="connsiteY64" fmla="*/ 621437 h 1677880"/>
              <a:gd name="connsiteX65" fmla="*/ 1518922 w 1669842"/>
              <a:gd name="connsiteY65" fmla="*/ 506027 h 1677880"/>
              <a:gd name="connsiteX66" fmla="*/ 1501167 w 1669842"/>
              <a:gd name="connsiteY66" fmla="*/ 452761 h 1677880"/>
              <a:gd name="connsiteX67" fmla="*/ 1439023 w 1669842"/>
              <a:gd name="connsiteY67" fmla="*/ 381740 h 1677880"/>
              <a:gd name="connsiteX68" fmla="*/ 1430145 w 1669842"/>
              <a:gd name="connsiteY68" fmla="*/ 346229 h 1677880"/>
              <a:gd name="connsiteX69" fmla="*/ 1447901 w 1669842"/>
              <a:gd name="connsiteY69" fmla="*/ 328474 h 1677880"/>
              <a:gd name="connsiteX70" fmla="*/ 1527800 w 1669842"/>
              <a:gd name="connsiteY70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484983 w 1680291"/>
              <a:gd name="connsiteY23" fmla="*/ 1660124 h 1677880"/>
              <a:gd name="connsiteX24" fmla="*/ 1511616 w 1680291"/>
              <a:gd name="connsiteY24" fmla="*/ 1633491 h 1677880"/>
              <a:gd name="connsiteX25" fmla="*/ 1538249 w 1680291"/>
              <a:gd name="connsiteY25" fmla="*/ 1615736 h 1677880"/>
              <a:gd name="connsiteX26" fmla="*/ 1564882 w 1680291"/>
              <a:gd name="connsiteY26" fmla="*/ 1580225 h 1677880"/>
              <a:gd name="connsiteX27" fmla="*/ 1600392 w 1680291"/>
              <a:gd name="connsiteY27" fmla="*/ 1562470 h 1677880"/>
              <a:gd name="connsiteX28" fmla="*/ 1609270 w 1680291"/>
              <a:gd name="connsiteY28" fmla="*/ 1535837 h 1677880"/>
              <a:gd name="connsiteX29" fmla="*/ 1635903 w 1680291"/>
              <a:gd name="connsiteY29" fmla="*/ 1491449 h 1677880"/>
              <a:gd name="connsiteX30" fmla="*/ 1662536 w 1680291"/>
              <a:gd name="connsiteY30" fmla="*/ 1429305 h 1677880"/>
              <a:gd name="connsiteX31" fmla="*/ 1671414 w 1680291"/>
              <a:gd name="connsiteY31" fmla="*/ 1376039 h 1677880"/>
              <a:gd name="connsiteX32" fmla="*/ 1680291 w 1680291"/>
              <a:gd name="connsiteY32" fmla="*/ 1340528 h 1677880"/>
              <a:gd name="connsiteX33" fmla="*/ 1644781 w 1680291"/>
              <a:gd name="connsiteY33" fmla="*/ 1207363 h 1677880"/>
              <a:gd name="connsiteX34" fmla="*/ 1627025 w 1680291"/>
              <a:gd name="connsiteY34" fmla="*/ 1145219 h 1677880"/>
              <a:gd name="connsiteX35" fmla="*/ 1609270 w 1680291"/>
              <a:gd name="connsiteY35" fmla="*/ 1109709 h 1677880"/>
              <a:gd name="connsiteX36" fmla="*/ 1564882 w 1680291"/>
              <a:gd name="connsiteY36" fmla="*/ 1074198 h 1677880"/>
              <a:gd name="connsiteX37" fmla="*/ 1476105 w 1680291"/>
              <a:gd name="connsiteY37" fmla="*/ 1020932 h 1677880"/>
              <a:gd name="connsiteX38" fmla="*/ 1458350 w 1680291"/>
              <a:gd name="connsiteY38" fmla="*/ 994299 h 1677880"/>
              <a:gd name="connsiteX39" fmla="*/ 1378451 w 1680291"/>
              <a:gd name="connsiteY39" fmla="*/ 967666 h 1677880"/>
              <a:gd name="connsiteX40" fmla="*/ 1360695 w 1680291"/>
              <a:gd name="connsiteY40" fmla="*/ 949911 h 1677880"/>
              <a:gd name="connsiteX41" fmla="*/ 1165387 w 1680291"/>
              <a:gd name="connsiteY41" fmla="*/ 923278 h 1677880"/>
              <a:gd name="connsiteX42" fmla="*/ 1103243 w 1680291"/>
              <a:gd name="connsiteY42" fmla="*/ 914400 h 1677880"/>
              <a:gd name="connsiteX43" fmla="*/ 1067732 w 1680291"/>
              <a:gd name="connsiteY43" fmla="*/ 896645 h 1677880"/>
              <a:gd name="connsiteX44" fmla="*/ 1005589 w 1680291"/>
              <a:gd name="connsiteY44" fmla="*/ 887767 h 1677880"/>
              <a:gd name="connsiteX45" fmla="*/ 872424 w 1680291"/>
              <a:gd name="connsiteY45" fmla="*/ 870012 h 1677880"/>
              <a:gd name="connsiteX46" fmla="*/ 845790 w 1680291"/>
              <a:gd name="connsiteY46" fmla="*/ 861134 h 1677880"/>
              <a:gd name="connsiteX47" fmla="*/ 703749 w 1680291"/>
              <a:gd name="connsiteY47" fmla="*/ 630315 h 1677880"/>
              <a:gd name="connsiteX48" fmla="*/ 757014 w 1680291"/>
              <a:gd name="connsiteY48" fmla="*/ 541538 h 1677880"/>
              <a:gd name="connsiteX49" fmla="*/ 819157 w 1680291"/>
              <a:gd name="connsiteY49" fmla="*/ 497150 h 1677880"/>
              <a:gd name="connsiteX50" fmla="*/ 845790 w 1680291"/>
              <a:gd name="connsiteY50" fmla="*/ 488272 h 1677880"/>
              <a:gd name="connsiteX51" fmla="*/ 916812 w 1680291"/>
              <a:gd name="connsiteY51" fmla="*/ 461639 h 1677880"/>
              <a:gd name="connsiteX52" fmla="*/ 1094365 w 1680291"/>
              <a:gd name="connsiteY52" fmla="*/ 479394 h 1677880"/>
              <a:gd name="connsiteX53" fmla="*/ 1147631 w 1680291"/>
              <a:gd name="connsiteY53" fmla="*/ 497150 h 1677880"/>
              <a:gd name="connsiteX54" fmla="*/ 1165387 w 1680291"/>
              <a:gd name="connsiteY54" fmla="*/ 514905 h 1677880"/>
              <a:gd name="connsiteX55" fmla="*/ 1218653 w 1680291"/>
              <a:gd name="connsiteY55" fmla="*/ 550416 h 1677880"/>
              <a:gd name="connsiteX56" fmla="*/ 1236408 w 1680291"/>
              <a:gd name="connsiteY56" fmla="*/ 577049 h 1677880"/>
              <a:gd name="connsiteX57" fmla="*/ 1245286 w 1680291"/>
              <a:gd name="connsiteY57" fmla="*/ 603682 h 1677880"/>
              <a:gd name="connsiteX58" fmla="*/ 1280796 w 1680291"/>
              <a:gd name="connsiteY58" fmla="*/ 656948 h 1677880"/>
              <a:gd name="connsiteX59" fmla="*/ 1289674 w 1680291"/>
              <a:gd name="connsiteY59" fmla="*/ 692458 h 1677880"/>
              <a:gd name="connsiteX60" fmla="*/ 1316307 w 1680291"/>
              <a:gd name="connsiteY60" fmla="*/ 701336 h 1677880"/>
              <a:gd name="connsiteX61" fmla="*/ 1422839 w 1680291"/>
              <a:gd name="connsiteY61" fmla="*/ 719091 h 1677880"/>
              <a:gd name="connsiteX62" fmla="*/ 1511616 w 1680291"/>
              <a:gd name="connsiteY62" fmla="*/ 710214 h 1677880"/>
              <a:gd name="connsiteX63" fmla="*/ 1538249 w 1680291"/>
              <a:gd name="connsiteY63" fmla="*/ 621437 h 1677880"/>
              <a:gd name="connsiteX64" fmla="*/ 1529371 w 1680291"/>
              <a:gd name="connsiteY64" fmla="*/ 506027 h 1677880"/>
              <a:gd name="connsiteX65" fmla="*/ 1511616 w 1680291"/>
              <a:gd name="connsiteY65" fmla="*/ 452761 h 1677880"/>
              <a:gd name="connsiteX66" fmla="*/ 1449472 w 1680291"/>
              <a:gd name="connsiteY66" fmla="*/ 381740 h 1677880"/>
              <a:gd name="connsiteX67" fmla="*/ 1440594 w 1680291"/>
              <a:gd name="connsiteY67" fmla="*/ 346229 h 1677880"/>
              <a:gd name="connsiteX68" fmla="*/ 1458350 w 1680291"/>
              <a:gd name="connsiteY68" fmla="*/ 328474 h 1677880"/>
              <a:gd name="connsiteX69" fmla="*/ 1538249 w 1680291"/>
              <a:gd name="connsiteY69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511616 w 1680291"/>
              <a:gd name="connsiteY23" fmla="*/ 1633491 h 1677880"/>
              <a:gd name="connsiteX24" fmla="*/ 1538249 w 1680291"/>
              <a:gd name="connsiteY24" fmla="*/ 1615736 h 1677880"/>
              <a:gd name="connsiteX25" fmla="*/ 1564882 w 1680291"/>
              <a:gd name="connsiteY25" fmla="*/ 1580225 h 1677880"/>
              <a:gd name="connsiteX26" fmla="*/ 1600392 w 1680291"/>
              <a:gd name="connsiteY26" fmla="*/ 1562470 h 1677880"/>
              <a:gd name="connsiteX27" fmla="*/ 1609270 w 1680291"/>
              <a:gd name="connsiteY27" fmla="*/ 1535837 h 1677880"/>
              <a:gd name="connsiteX28" fmla="*/ 1635903 w 1680291"/>
              <a:gd name="connsiteY28" fmla="*/ 1491449 h 1677880"/>
              <a:gd name="connsiteX29" fmla="*/ 1662536 w 1680291"/>
              <a:gd name="connsiteY29" fmla="*/ 1429305 h 1677880"/>
              <a:gd name="connsiteX30" fmla="*/ 1671414 w 1680291"/>
              <a:gd name="connsiteY30" fmla="*/ 1376039 h 1677880"/>
              <a:gd name="connsiteX31" fmla="*/ 1680291 w 1680291"/>
              <a:gd name="connsiteY31" fmla="*/ 1340528 h 1677880"/>
              <a:gd name="connsiteX32" fmla="*/ 1644781 w 1680291"/>
              <a:gd name="connsiteY32" fmla="*/ 1207363 h 1677880"/>
              <a:gd name="connsiteX33" fmla="*/ 1627025 w 1680291"/>
              <a:gd name="connsiteY33" fmla="*/ 1145219 h 1677880"/>
              <a:gd name="connsiteX34" fmla="*/ 1609270 w 1680291"/>
              <a:gd name="connsiteY34" fmla="*/ 1109709 h 1677880"/>
              <a:gd name="connsiteX35" fmla="*/ 1564882 w 1680291"/>
              <a:gd name="connsiteY35" fmla="*/ 1074198 h 1677880"/>
              <a:gd name="connsiteX36" fmla="*/ 1476105 w 1680291"/>
              <a:gd name="connsiteY36" fmla="*/ 1020932 h 1677880"/>
              <a:gd name="connsiteX37" fmla="*/ 1458350 w 1680291"/>
              <a:gd name="connsiteY37" fmla="*/ 994299 h 1677880"/>
              <a:gd name="connsiteX38" fmla="*/ 1378451 w 1680291"/>
              <a:gd name="connsiteY38" fmla="*/ 967666 h 1677880"/>
              <a:gd name="connsiteX39" fmla="*/ 1360695 w 1680291"/>
              <a:gd name="connsiteY39" fmla="*/ 949911 h 1677880"/>
              <a:gd name="connsiteX40" fmla="*/ 1165387 w 1680291"/>
              <a:gd name="connsiteY40" fmla="*/ 923278 h 1677880"/>
              <a:gd name="connsiteX41" fmla="*/ 1103243 w 1680291"/>
              <a:gd name="connsiteY41" fmla="*/ 914400 h 1677880"/>
              <a:gd name="connsiteX42" fmla="*/ 1067732 w 1680291"/>
              <a:gd name="connsiteY42" fmla="*/ 896645 h 1677880"/>
              <a:gd name="connsiteX43" fmla="*/ 1005589 w 1680291"/>
              <a:gd name="connsiteY43" fmla="*/ 887767 h 1677880"/>
              <a:gd name="connsiteX44" fmla="*/ 872424 w 1680291"/>
              <a:gd name="connsiteY44" fmla="*/ 870012 h 1677880"/>
              <a:gd name="connsiteX45" fmla="*/ 845790 w 1680291"/>
              <a:gd name="connsiteY45" fmla="*/ 861134 h 1677880"/>
              <a:gd name="connsiteX46" fmla="*/ 703749 w 1680291"/>
              <a:gd name="connsiteY46" fmla="*/ 630315 h 1677880"/>
              <a:gd name="connsiteX47" fmla="*/ 757014 w 1680291"/>
              <a:gd name="connsiteY47" fmla="*/ 541538 h 1677880"/>
              <a:gd name="connsiteX48" fmla="*/ 819157 w 1680291"/>
              <a:gd name="connsiteY48" fmla="*/ 497150 h 1677880"/>
              <a:gd name="connsiteX49" fmla="*/ 845790 w 1680291"/>
              <a:gd name="connsiteY49" fmla="*/ 488272 h 1677880"/>
              <a:gd name="connsiteX50" fmla="*/ 916812 w 1680291"/>
              <a:gd name="connsiteY50" fmla="*/ 461639 h 1677880"/>
              <a:gd name="connsiteX51" fmla="*/ 1094365 w 1680291"/>
              <a:gd name="connsiteY51" fmla="*/ 479394 h 1677880"/>
              <a:gd name="connsiteX52" fmla="*/ 1147631 w 1680291"/>
              <a:gd name="connsiteY52" fmla="*/ 497150 h 1677880"/>
              <a:gd name="connsiteX53" fmla="*/ 1165387 w 1680291"/>
              <a:gd name="connsiteY53" fmla="*/ 514905 h 1677880"/>
              <a:gd name="connsiteX54" fmla="*/ 1218653 w 1680291"/>
              <a:gd name="connsiteY54" fmla="*/ 550416 h 1677880"/>
              <a:gd name="connsiteX55" fmla="*/ 1236408 w 1680291"/>
              <a:gd name="connsiteY55" fmla="*/ 577049 h 1677880"/>
              <a:gd name="connsiteX56" fmla="*/ 1245286 w 1680291"/>
              <a:gd name="connsiteY56" fmla="*/ 603682 h 1677880"/>
              <a:gd name="connsiteX57" fmla="*/ 1280796 w 1680291"/>
              <a:gd name="connsiteY57" fmla="*/ 656948 h 1677880"/>
              <a:gd name="connsiteX58" fmla="*/ 1289674 w 1680291"/>
              <a:gd name="connsiteY58" fmla="*/ 692458 h 1677880"/>
              <a:gd name="connsiteX59" fmla="*/ 1316307 w 1680291"/>
              <a:gd name="connsiteY59" fmla="*/ 701336 h 1677880"/>
              <a:gd name="connsiteX60" fmla="*/ 1422839 w 1680291"/>
              <a:gd name="connsiteY60" fmla="*/ 719091 h 1677880"/>
              <a:gd name="connsiteX61" fmla="*/ 1511616 w 1680291"/>
              <a:gd name="connsiteY61" fmla="*/ 710214 h 1677880"/>
              <a:gd name="connsiteX62" fmla="*/ 1538249 w 1680291"/>
              <a:gd name="connsiteY62" fmla="*/ 621437 h 1677880"/>
              <a:gd name="connsiteX63" fmla="*/ 1529371 w 1680291"/>
              <a:gd name="connsiteY63" fmla="*/ 506027 h 1677880"/>
              <a:gd name="connsiteX64" fmla="*/ 1511616 w 1680291"/>
              <a:gd name="connsiteY64" fmla="*/ 452761 h 1677880"/>
              <a:gd name="connsiteX65" fmla="*/ 1449472 w 1680291"/>
              <a:gd name="connsiteY65" fmla="*/ 381740 h 1677880"/>
              <a:gd name="connsiteX66" fmla="*/ 1440594 w 1680291"/>
              <a:gd name="connsiteY66" fmla="*/ 346229 h 1677880"/>
              <a:gd name="connsiteX67" fmla="*/ 1458350 w 1680291"/>
              <a:gd name="connsiteY67" fmla="*/ 328474 h 1677880"/>
              <a:gd name="connsiteX68" fmla="*/ 1538249 w 1680291"/>
              <a:gd name="connsiteY68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90684 w 1680291"/>
              <a:gd name="connsiteY17" fmla="*/ 1624614 h 1677880"/>
              <a:gd name="connsiteX18" fmla="*/ 535072 w 1680291"/>
              <a:gd name="connsiteY18" fmla="*/ 1651247 h 1677880"/>
              <a:gd name="connsiteX19" fmla="*/ 570583 w 1680291"/>
              <a:gd name="connsiteY19" fmla="*/ 1660124 h 1677880"/>
              <a:gd name="connsiteX20" fmla="*/ 668237 w 1680291"/>
              <a:gd name="connsiteY20" fmla="*/ 1677880 h 1677880"/>
              <a:gd name="connsiteX21" fmla="*/ 1431717 w 1680291"/>
              <a:gd name="connsiteY21" fmla="*/ 1669002 h 1677880"/>
              <a:gd name="connsiteX22" fmla="*/ 1511616 w 1680291"/>
              <a:gd name="connsiteY22" fmla="*/ 1633491 h 1677880"/>
              <a:gd name="connsiteX23" fmla="*/ 1538249 w 1680291"/>
              <a:gd name="connsiteY23" fmla="*/ 1615736 h 1677880"/>
              <a:gd name="connsiteX24" fmla="*/ 1564882 w 1680291"/>
              <a:gd name="connsiteY24" fmla="*/ 1580225 h 1677880"/>
              <a:gd name="connsiteX25" fmla="*/ 1600392 w 1680291"/>
              <a:gd name="connsiteY25" fmla="*/ 1562470 h 1677880"/>
              <a:gd name="connsiteX26" fmla="*/ 1609270 w 1680291"/>
              <a:gd name="connsiteY26" fmla="*/ 1535837 h 1677880"/>
              <a:gd name="connsiteX27" fmla="*/ 1635903 w 1680291"/>
              <a:gd name="connsiteY27" fmla="*/ 1491449 h 1677880"/>
              <a:gd name="connsiteX28" fmla="*/ 1662536 w 1680291"/>
              <a:gd name="connsiteY28" fmla="*/ 1429305 h 1677880"/>
              <a:gd name="connsiteX29" fmla="*/ 1671414 w 1680291"/>
              <a:gd name="connsiteY29" fmla="*/ 1376039 h 1677880"/>
              <a:gd name="connsiteX30" fmla="*/ 1680291 w 1680291"/>
              <a:gd name="connsiteY30" fmla="*/ 1340528 h 1677880"/>
              <a:gd name="connsiteX31" fmla="*/ 1644781 w 1680291"/>
              <a:gd name="connsiteY31" fmla="*/ 1207363 h 1677880"/>
              <a:gd name="connsiteX32" fmla="*/ 1627025 w 1680291"/>
              <a:gd name="connsiteY32" fmla="*/ 1145219 h 1677880"/>
              <a:gd name="connsiteX33" fmla="*/ 1609270 w 1680291"/>
              <a:gd name="connsiteY33" fmla="*/ 1109709 h 1677880"/>
              <a:gd name="connsiteX34" fmla="*/ 1564882 w 1680291"/>
              <a:gd name="connsiteY34" fmla="*/ 1074198 h 1677880"/>
              <a:gd name="connsiteX35" fmla="*/ 1476105 w 1680291"/>
              <a:gd name="connsiteY35" fmla="*/ 1020932 h 1677880"/>
              <a:gd name="connsiteX36" fmla="*/ 1458350 w 1680291"/>
              <a:gd name="connsiteY36" fmla="*/ 994299 h 1677880"/>
              <a:gd name="connsiteX37" fmla="*/ 1378451 w 1680291"/>
              <a:gd name="connsiteY37" fmla="*/ 967666 h 1677880"/>
              <a:gd name="connsiteX38" fmla="*/ 1360695 w 1680291"/>
              <a:gd name="connsiteY38" fmla="*/ 949911 h 1677880"/>
              <a:gd name="connsiteX39" fmla="*/ 1165387 w 1680291"/>
              <a:gd name="connsiteY39" fmla="*/ 923278 h 1677880"/>
              <a:gd name="connsiteX40" fmla="*/ 1103243 w 1680291"/>
              <a:gd name="connsiteY40" fmla="*/ 914400 h 1677880"/>
              <a:gd name="connsiteX41" fmla="*/ 1067732 w 1680291"/>
              <a:gd name="connsiteY41" fmla="*/ 896645 h 1677880"/>
              <a:gd name="connsiteX42" fmla="*/ 1005589 w 1680291"/>
              <a:gd name="connsiteY42" fmla="*/ 887767 h 1677880"/>
              <a:gd name="connsiteX43" fmla="*/ 872424 w 1680291"/>
              <a:gd name="connsiteY43" fmla="*/ 870012 h 1677880"/>
              <a:gd name="connsiteX44" fmla="*/ 845790 w 1680291"/>
              <a:gd name="connsiteY44" fmla="*/ 861134 h 1677880"/>
              <a:gd name="connsiteX45" fmla="*/ 703749 w 1680291"/>
              <a:gd name="connsiteY45" fmla="*/ 630315 h 1677880"/>
              <a:gd name="connsiteX46" fmla="*/ 757014 w 1680291"/>
              <a:gd name="connsiteY46" fmla="*/ 541538 h 1677880"/>
              <a:gd name="connsiteX47" fmla="*/ 819157 w 1680291"/>
              <a:gd name="connsiteY47" fmla="*/ 497150 h 1677880"/>
              <a:gd name="connsiteX48" fmla="*/ 845790 w 1680291"/>
              <a:gd name="connsiteY48" fmla="*/ 488272 h 1677880"/>
              <a:gd name="connsiteX49" fmla="*/ 916812 w 1680291"/>
              <a:gd name="connsiteY49" fmla="*/ 461639 h 1677880"/>
              <a:gd name="connsiteX50" fmla="*/ 1094365 w 1680291"/>
              <a:gd name="connsiteY50" fmla="*/ 479394 h 1677880"/>
              <a:gd name="connsiteX51" fmla="*/ 1147631 w 1680291"/>
              <a:gd name="connsiteY51" fmla="*/ 497150 h 1677880"/>
              <a:gd name="connsiteX52" fmla="*/ 1165387 w 1680291"/>
              <a:gd name="connsiteY52" fmla="*/ 514905 h 1677880"/>
              <a:gd name="connsiteX53" fmla="*/ 1218653 w 1680291"/>
              <a:gd name="connsiteY53" fmla="*/ 550416 h 1677880"/>
              <a:gd name="connsiteX54" fmla="*/ 1236408 w 1680291"/>
              <a:gd name="connsiteY54" fmla="*/ 577049 h 1677880"/>
              <a:gd name="connsiteX55" fmla="*/ 1245286 w 1680291"/>
              <a:gd name="connsiteY55" fmla="*/ 603682 h 1677880"/>
              <a:gd name="connsiteX56" fmla="*/ 1280796 w 1680291"/>
              <a:gd name="connsiteY56" fmla="*/ 656948 h 1677880"/>
              <a:gd name="connsiteX57" fmla="*/ 1289674 w 1680291"/>
              <a:gd name="connsiteY57" fmla="*/ 692458 h 1677880"/>
              <a:gd name="connsiteX58" fmla="*/ 1316307 w 1680291"/>
              <a:gd name="connsiteY58" fmla="*/ 701336 h 1677880"/>
              <a:gd name="connsiteX59" fmla="*/ 1422839 w 1680291"/>
              <a:gd name="connsiteY59" fmla="*/ 719091 h 1677880"/>
              <a:gd name="connsiteX60" fmla="*/ 1511616 w 1680291"/>
              <a:gd name="connsiteY60" fmla="*/ 710214 h 1677880"/>
              <a:gd name="connsiteX61" fmla="*/ 1538249 w 1680291"/>
              <a:gd name="connsiteY61" fmla="*/ 621437 h 1677880"/>
              <a:gd name="connsiteX62" fmla="*/ 1529371 w 1680291"/>
              <a:gd name="connsiteY62" fmla="*/ 506027 h 1677880"/>
              <a:gd name="connsiteX63" fmla="*/ 1511616 w 1680291"/>
              <a:gd name="connsiteY63" fmla="*/ 452761 h 1677880"/>
              <a:gd name="connsiteX64" fmla="*/ 1449472 w 1680291"/>
              <a:gd name="connsiteY64" fmla="*/ 381740 h 1677880"/>
              <a:gd name="connsiteX65" fmla="*/ 1440594 w 1680291"/>
              <a:gd name="connsiteY65" fmla="*/ 346229 h 1677880"/>
              <a:gd name="connsiteX66" fmla="*/ 1458350 w 1680291"/>
              <a:gd name="connsiteY66" fmla="*/ 328474 h 1677880"/>
              <a:gd name="connsiteX67" fmla="*/ 1538249 w 1680291"/>
              <a:gd name="connsiteY67" fmla="*/ 319596 h 1677880"/>
              <a:gd name="connsiteX0" fmla="*/ 1545459 w 1687501"/>
              <a:gd name="connsiteY0" fmla="*/ 319596 h 1677880"/>
              <a:gd name="connsiteX1" fmla="*/ 1589847 w 1687501"/>
              <a:gd name="connsiteY1" fmla="*/ 310718 h 1677880"/>
              <a:gd name="connsiteX2" fmla="*/ 1616480 w 1687501"/>
              <a:gd name="connsiteY2" fmla="*/ 257452 h 1677880"/>
              <a:gd name="connsiteX3" fmla="*/ 1589847 w 1687501"/>
              <a:gd name="connsiteY3" fmla="*/ 186431 h 1677880"/>
              <a:gd name="connsiteX4" fmla="*/ 1563214 w 1687501"/>
              <a:gd name="connsiteY4" fmla="*/ 150920 h 1677880"/>
              <a:gd name="connsiteX5" fmla="*/ 1545459 w 1687501"/>
              <a:gd name="connsiteY5" fmla="*/ 124287 h 1677880"/>
              <a:gd name="connsiteX6" fmla="*/ 1492193 w 1687501"/>
              <a:gd name="connsiteY6" fmla="*/ 71021 h 1677880"/>
              <a:gd name="connsiteX7" fmla="*/ 1456682 w 1687501"/>
              <a:gd name="connsiteY7" fmla="*/ 62144 h 1677880"/>
              <a:gd name="connsiteX8" fmla="*/ 1412294 w 1687501"/>
              <a:gd name="connsiteY8" fmla="*/ 35511 h 1677880"/>
              <a:gd name="connsiteX9" fmla="*/ 1288006 w 1687501"/>
              <a:gd name="connsiteY9" fmla="*/ 0 h 1677880"/>
              <a:gd name="connsiteX10" fmla="*/ 719835 w 1687501"/>
              <a:gd name="connsiteY10" fmla="*/ 79899 h 1677880"/>
              <a:gd name="connsiteX11" fmla="*/ 444628 w 1687501"/>
              <a:gd name="connsiteY11" fmla="*/ 195309 h 1677880"/>
              <a:gd name="connsiteX12" fmla="*/ 213808 w 1687501"/>
              <a:gd name="connsiteY12" fmla="*/ 337352 h 1677880"/>
              <a:gd name="connsiteX13" fmla="*/ 89521 w 1687501"/>
              <a:gd name="connsiteY13" fmla="*/ 568171 h 1677880"/>
              <a:gd name="connsiteX14" fmla="*/ 36255 w 1687501"/>
              <a:gd name="connsiteY14" fmla="*/ 745724 h 1677880"/>
              <a:gd name="connsiteX15" fmla="*/ 36255 w 1687501"/>
              <a:gd name="connsiteY15" fmla="*/ 1056443 h 1677880"/>
              <a:gd name="connsiteX16" fmla="*/ 497894 w 1687501"/>
              <a:gd name="connsiteY16" fmla="*/ 1624614 h 1677880"/>
              <a:gd name="connsiteX17" fmla="*/ 542282 w 1687501"/>
              <a:gd name="connsiteY17" fmla="*/ 1651247 h 1677880"/>
              <a:gd name="connsiteX18" fmla="*/ 577793 w 1687501"/>
              <a:gd name="connsiteY18" fmla="*/ 1660124 h 1677880"/>
              <a:gd name="connsiteX19" fmla="*/ 675447 w 1687501"/>
              <a:gd name="connsiteY19" fmla="*/ 1677880 h 1677880"/>
              <a:gd name="connsiteX20" fmla="*/ 1438927 w 1687501"/>
              <a:gd name="connsiteY20" fmla="*/ 1669002 h 1677880"/>
              <a:gd name="connsiteX21" fmla="*/ 1518826 w 1687501"/>
              <a:gd name="connsiteY21" fmla="*/ 1633491 h 1677880"/>
              <a:gd name="connsiteX22" fmla="*/ 1545459 w 1687501"/>
              <a:gd name="connsiteY22" fmla="*/ 1615736 h 1677880"/>
              <a:gd name="connsiteX23" fmla="*/ 1572092 w 1687501"/>
              <a:gd name="connsiteY23" fmla="*/ 1580225 h 1677880"/>
              <a:gd name="connsiteX24" fmla="*/ 1607602 w 1687501"/>
              <a:gd name="connsiteY24" fmla="*/ 1562470 h 1677880"/>
              <a:gd name="connsiteX25" fmla="*/ 1616480 w 1687501"/>
              <a:gd name="connsiteY25" fmla="*/ 1535837 h 1677880"/>
              <a:gd name="connsiteX26" fmla="*/ 1643113 w 1687501"/>
              <a:gd name="connsiteY26" fmla="*/ 1491449 h 1677880"/>
              <a:gd name="connsiteX27" fmla="*/ 1669746 w 1687501"/>
              <a:gd name="connsiteY27" fmla="*/ 1429305 h 1677880"/>
              <a:gd name="connsiteX28" fmla="*/ 1678624 w 1687501"/>
              <a:gd name="connsiteY28" fmla="*/ 1376039 h 1677880"/>
              <a:gd name="connsiteX29" fmla="*/ 1687501 w 1687501"/>
              <a:gd name="connsiteY29" fmla="*/ 1340528 h 1677880"/>
              <a:gd name="connsiteX30" fmla="*/ 1651991 w 1687501"/>
              <a:gd name="connsiteY30" fmla="*/ 1207363 h 1677880"/>
              <a:gd name="connsiteX31" fmla="*/ 1634235 w 1687501"/>
              <a:gd name="connsiteY31" fmla="*/ 1145219 h 1677880"/>
              <a:gd name="connsiteX32" fmla="*/ 1616480 w 1687501"/>
              <a:gd name="connsiteY32" fmla="*/ 1109709 h 1677880"/>
              <a:gd name="connsiteX33" fmla="*/ 1572092 w 1687501"/>
              <a:gd name="connsiteY33" fmla="*/ 1074198 h 1677880"/>
              <a:gd name="connsiteX34" fmla="*/ 1483315 w 1687501"/>
              <a:gd name="connsiteY34" fmla="*/ 1020932 h 1677880"/>
              <a:gd name="connsiteX35" fmla="*/ 1465560 w 1687501"/>
              <a:gd name="connsiteY35" fmla="*/ 994299 h 1677880"/>
              <a:gd name="connsiteX36" fmla="*/ 1385661 w 1687501"/>
              <a:gd name="connsiteY36" fmla="*/ 967666 h 1677880"/>
              <a:gd name="connsiteX37" fmla="*/ 1367905 w 1687501"/>
              <a:gd name="connsiteY37" fmla="*/ 949911 h 1677880"/>
              <a:gd name="connsiteX38" fmla="*/ 1172597 w 1687501"/>
              <a:gd name="connsiteY38" fmla="*/ 923278 h 1677880"/>
              <a:gd name="connsiteX39" fmla="*/ 1110453 w 1687501"/>
              <a:gd name="connsiteY39" fmla="*/ 914400 h 1677880"/>
              <a:gd name="connsiteX40" fmla="*/ 1074942 w 1687501"/>
              <a:gd name="connsiteY40" fmla="*/ 896645 h 1677880"/>
              <a:gd name="connsiteX41" fmla="*/ 1012799 w 1687501"/>
              <a:gd name="connsiteY41" fmla="*/ 887767 h 1677880"/>
              <a:gd name="connsiteX42" fmla="*/ 879634 w 1687501"/>
              <a:gd name="connsiteY42" fmla="*/ 870012 h 1677880"/>
              <a:gd name="connsiteX43" fmla="*/ 853000 w 1687501"/>
              <a:gd name="connsiteY43" fmla="*/ 861134 h 1677880"/>
              <a:gd name="connsiteX44" fmla="*/ 710959 w 1687501"/>
              <a:gd name="connsiteY44" fmla="*/ 630315 h 1677880"/>
              <a:gd name="connsiteX45" fmla="*/ 764224 w 1687501"/>
              <a:gd name="connsiteY45" fmla="*/ 541538 h 1677880"/>
              <a:gd name="connsiteX46" fmla="*/ 826367 w 1687501"/>
              <a:gd name="connsiteY46" fmla="*/ 497150 h 1677880"/>
              <a:gd name="connsiteX47" fmla="*/ 853000 w 1687501"/>
              <a:gd name="connsiteY47" fmla="*/ 488272 h 1677880"/>
              <a:gd name="connsiteX48" fmla="*/ 924022 w 1687501"/>
              <a:gd name="connsiteY48" fmla="*/ 461639 h 1677880"/>
              <a:gd name="connsiteX49" fmla="*/ 1101575 w 1687501"/>
              <a:gd name="connsiteY49" fmla="*/ 479394 h 1677880"/>
              <a:gd name="connsiteX50" fmla="*/ 1154841 w 1687501"/>
              <a:gd name="connsiteY50" fmla="*/ 497150 h 1677880"/>
              <a:gd name="connsiteX51" fmla="*/ 1172597 w 1687501"/>
              <a:gd name="connsiteY51" fmla="*/ 514905 h 1677880"/>
              <a:gd name="connsiteX52" fmla="*/ 1225863 w 1687501"/>
              <a:gd name="connsiteY52" fmla="*/ 550416 h 1677880"/>
              <a:gd name="connsiteX53" fmla="*/ 1243618 w 1687501"/>
              <a:gd name="connsiteY53" fmla="*/ 577049 h 1677880"/>
              <a:gd name="connsiteX54" fmla="*/ 1252496 w 1687501"/>
              <a:gd name="connsiteY54" fmla="*/ 603682 h 1677880"/>
              <a:gd name="connsiteX55" fmla="*/ 1288006 w 1687501"/>
              <a:gd name="connsiteY55" fmla="*/ 656948 h 1677880"/>
              <a:gd name="connsiteX56" fmla="*/ 1296884 w 1687501"/>
              <a:gd name="connsiteY56" fmla="*/ 692458 h 1677880"/>
              <a:gd name="connsiteX57" fmla="*/ 1323517 w 1687501"/>
              <a:gd name="connsiteY57" fmla="*/ 701336 h 1677880"/>
              <a:gd name="connsiteX58" fmla="*/ 1430049 w 1687501"/>
              <a:gd name="connsiteY58" fmla="*/ 719091 h 1677880"/>
              <a:gd name="connsiteX59" fmla="*/ 1518826 w 1687501"/>
              <a:gd name="connsiteY59" fmla="*/ 710214 h 1677880"/>
              <a:gd name="connsiteX60" fmla="*/ 1545459 w 1687501"/>
              <a:gd name="connsiteY60" fmla="*/ 621437 h 1677880"/>
              <a:gd name="connsiteX61" fmla="*/ 1536581 w 1687501"/>
              <a:gd name="connsiteY61" fmla="*/ 506027 h 1677880"/>
              <a:gd name="connsiteX62" fmla="*/ 1518826 w 1687501"/>
              <a:gd name="connsiteY62" fmla="*/ 452761 h 1677880"/>
              <a:gd name="connsiteX63" fmla="*/ 1456682 w 1687501"/>
              <a:gd name="connsiteY63" fmla="*/ 381740 h 1677880"/>
              <a:gd name="connsiteX64" fmla="*/ 1447804 w 1687501"/>
              <a:gd name="connsiteY64" fmla="*/ 346229 h 1677880"/>
              <a:gd name="connsiteX65" fmla="*/ 1465560 w 1687501"/>
              <a:gd name="connsiteY65" fmla="*/ 328474 h 1677880"/>
              <a:gd name="connsiteX66" fmla="*/ 1545459 w 1687501"/>
              <a:gd name="connsiteY66" fmla="*/ 319596 h 1677880"/>
              <a:gd name="connsiteX0" fmla="*/ 1548739 w 1690781"/>
              <a:gd name="connsiteY0" fmla="*/ 319596 h 1697582"/>
              <a:gd name="connsiteX1" fmla="*/ 1593127 w 1690781"/>
              <a:gd name="connsiteY1" fmla="*/ 310718 h 1697582"/>
              <a:gd name="connsiteX2" fmla="*/ 1619760 w 1690781"/>
              <a:gd name="connsiteY2" fmla="*/ 257452 h 1697582"/>
              <a:gd name="connsiteX3" fmla="*/ 1593127 w 1690781"/>
              <a:gd name="connsiteY3" fmla="*/ 186431 h 1697582"/>
              <a:gd name="connsiteX4" fmla="*/ 1566494 w 1690781"/>
              <a:gd name="connsiteY4" fmla="*/ 150920 h 1697582"/>
              <a:gd name="connsiteX5" fmla="*/ 1548739 w 1690781"/>
              <a:gd name="connsiteY5" fmla="*/ 124287 h 1697582"/>
              <a:gd name="connsiteX6" fmla="*/ 1495473 w 1690781"/>
              <a:gd name="connsiteY6" fmla="*/ 71021 h 1697582"/>
              <a:gd name="connsiteX7" fmla="*/ 1459962 w 1690781"/>
              <a:gd name="connsiteY7" fmla="*/ 62144 h 1697582"/>
              <a:gd name="connsiteX8" fmla="*/ 1415574 w 1690781"/>
              <a:gd name="connsiteY8" fmla="*/ 35511 h 1697582"/>
              <a:gd name="connsiteX9" fmla="*/ 1291286 w 1690781"/>
              <a:gd name="connsiteY9" fmla="*/ 0 h 1697582"/>
              <a:gd name="connsiteX10" fmla="*/ 723115 w 1690781"/>
              <a:gd name="connsiteY10" fmla="*/ 79899 h 1697582"/>
              <a:gd name="connsiteX11" fmla="*/ 447908 w 1690781"/>
              <a:gd name="connsiteY11" fmla="*/ 195309 h 1697582"/>
              <a:gd name="connsiteX12" fmla="*/ 217088 w 1690781"/>
              <a:gd name="connsiteY12" fmla="*/ 337352 h 1697582"/>
              <a:gd name="connsiteX13" fmla="*/ 92801 w 1690781"/>
              <a:gd name="connsiteY13" fmla="*/ 568171 h 1697582"/>
              <a:gd name="connsiteX14" fmla="*/ 39535 w 1690781"/>
              <a:gd name="connsiteY14" fmla="*/ 745724 h 1697582"/>
              <a:gd name="connsiteX15" fmla="*/ 39535 w 1690781"/>
              <a:gd name="connsiteY15" fmla="*/ 1056443 h 1697582"/>
              <a:gd name="connsiteX16" fmla="*/ 545562 w 1690781"/>
              <a:gd name="connsiteY16" fmla="*/ 1651247 h 1697582"/>
              <a:gd name="connsiteX17" fmla="*/ 581073 w 1690781"/>
              <a:gd name="connsiteY17" fmla="*/ 1660124 h 1697582"/>
              <a:gd name="connsiteX18" fmla="*/ 678727 w 1690781"/>
              <a:gd name="connsiteY18" fmla="*/ 1677880 h 1697582"/>
              <a:gd name="connsiteX19" fmla="*/ 1442207 w 1690781"/>
              <a:gd name="connsiteY19" fmla="*/ 1669002 h 1697582"/>
              <a:gd name="connsiteX20" fmla="*/ 1522106 w 1690781"/>
              <a:gd name="connsiteY20" fmla="*/ 1633491 h 1697582"/>
              <a:gd name="connsiteX21" fmla="*/ 1548739 w 1690781"/>
              <a:gd name="connsiteY21" fmla="*/ 1615736 h 1697582"/>
              <a:gd name="connsiteX22" fmla="*/ 1575372 w 1690781"/>
              <a:gd name="connsiteY22" fmla="*/ 1580225 h 1697582"/>
              <a:gd name="connsiteX23" fmla="*/ 1610882 w 1690781"/>
              <a:gd name="connsiteY23" fmla="*/ 1562470 h 1697582"/>
              <a:gd name="connsiteX24" fmla="*/ 1619760 w 1690781"/>
              <a:gd name="connsiteY24" fmla="*/ 1535837 h 1697582"/>
              <a:gd name="connsiteX25" fmla="*/ 1646393 w 1690781"/>
              <a:gd name="connsiteY25" fmla="*/ 1491449 h 1697582"/>
              <a:gd name="connsiteX26" fmla="*/ 1673026 w 1690781"/>
              <a:gd name="connsiteY26" fmla="*/ 1429305 h 1697582"/>
              <a:gd name="connsiteX27" fmla="*/ 1681904 w 1690781"/>
              <a:gd name="connsiteY27" fmla="*/ 1376039 h 1697582"/>
              <a:gd name="connsiteX28" fmla="*/ 1690781 w 1690781"/>
              <a:gd name="connsiteY28" fmla="*/ 1340528 h 1697582"/>
              <a:gd name="connsiteX29" fmla="*/ 1655271 w 1690781"/>
              <a:gd name="connsiteY29" fmla="*/ 1207363 h 1697582"/>
              <a:gd name="connsiteX30" fmla="*/ 1637515 w 1690781"/>
              <a:gd name="connsiteY30" fmla="*/ 1145219 h 1697582"/>
              <a:gd name="connsiteX31" fmla="*/ 1619760 w 1690781"/>
              <a:gd name="connsiteY31" fmla="*/ 1109709 h 1697582"/>
              <a:gd name="connsiteX32" fmla="*/ 1575372 w 1690781"/>
              <a:gd name="connsiteY32" fmla="*/ 1074198 h 1697582"/>
              <a:gd name="connsiteX33" fmla="*/ 1486595 w 1690781"/>
              <a:gd name="connsiteY33" fmla="*/ 1020932 h 1697582"/>
              <a:gd name="connsiteX34" fmla="*/ 1468840 w 1690781"/>
              <a:gd name="connsiteY34" fmla="*/ 994299 h 1697582"/>
              <a:gd name="connsiteX35" fmla="*/ 1388941 w 1690781"/>
              <a:gd name="connsiteY35" fmla="*/ 967666 h 1697582"/>
              <a:gd name="connsiteX36" fmla="*/ 1371185 w 1690781"/>
              <a:gd name="connsiteY36" fmla="*/ 949911 h 1697582"/>
              <a:gd name="connsiteX37" fmla="*/ 1175877 w 1690781"/>
              <a:gd name="connsiteY37" fmla="*/ 923278 h 1697582"/>
              <a:gd name="connsiteX38" fmla="*/ 1113733 w 1690781"/>
              <a:gd name="connsiteY38" fmla="*/ 914400 h 1697582"/>
              <a:gd name="connsiteX39" fmla="*/ 1078222 w 1690781"/>
              <a:gd name="connsiteY39" fmla="*/ 896645 h 1697582"/>
              <a:gd name="connsiteX40" fmla="*/ 1016079 w 1690781"/>
              <a:gd name="connsiteY40" fmla="*/ 887767 h 1697582"/>
              <a:gd name="connsiteX41" fmla="*/ 882914 w 1690781"/>
              <a:gd name="connsiteY41" fmla="*/ 870012 h 1697582"/>
              <a:gd name="connsiteX42" fmla="*/ 856280 w 1690781"/>
              <a:gd name="connsiteY42" fmla="*/ 861134 h 1697582"/>
              <a:gd name="connsiteX43" fmla="*/ 714239 w 1690781"/>
              <a:gd name="connsiteY43" fmla="*/ 630315 h 1697582"/>
              <a:gd name="connsiteX44" fmla="*/ 767504 w 1690781"/>
              <a:gd name="connsiteY44" fmla="*/ 541538 h 1697582"/>
              <a:gd name="connsiteX45" fmla="*/ 829647 w 1690781"/>
              <a:gd name="connsiteY45" fmla="*/ 497150 h 1697582"/>
              <a:gd name="connsiteX46" fmla="*/ 856280 w 1690781"/>
              <a:gd name="connsiteY46" fmla="*/ 488272 h 1697582"/>
              <a:gd name="connsiteX47" fmla="*/ 927302 w 1690781"/>
              <a:gd name="connsiteY47" fmla="*/ 461639 h 1697582"/>
              <a:gd name="connsiteX48" fmla="*/ 1104855 w 1690781"/>
              <a:gd name="connsiteY48" fmla="*/ 479394 h 1697582"/>
              <a:gd name="connsiteX49" fmla="*/ 1158121 w 1690781"/>
              <a:gd name="connsiteY49" fmla="*/ 497150 h 1697582"/>
              <a:gd name="connsiteX50" fmla="*/ 1175877 w 1690781"/>
              <a:gd name="connsiteY50" fmla="*/ 514905 h 1697582"/>
              <a:gd name="connsiteX51" fmla="*/ 1229143 w 1690781"/>
              <a:gd name="connsiteY51" fmla="*/ 550416 h 1697582"/>
              <a:gd name="connsiteX52" fmla="*/ 1246898 w 1690781"/>
              <a:gd name="connsiteY52" fmla="*/ 577049 h 1697582"/>
              <a:gd name="connsiteX53" fmla="*/ 1255776 w 1690781"/>
              <a:gd name="connsiteY53" fmla="*/ 603682 h 1697582"/>
              <a:gd name="connsiteX54" fmla="*/ 1291286 w 1690781"/>
              <a:gd name="connsiteY54" fmla="*/ 656948 h 1697582"/>
              <a:gd name="connsiteX55" fmla="*/ 1300164 w 1690781"/>
              <a:gd name="connsiteY55" fmla="*/ 692458 h 1697582"/>
              <a:gd name="connsiteX56" fmla="*/ 1326797 w 1690781"/>
              <a:gd name="connsiteY56" fmla="*/ 701336 h 1697582"/>
              <a:gd name="connsiteX57" fmla="*/ 1433329 w 1690781"/>
              <a:gd name="connsiteY57" fmla="*/ 719091 h 1697582"/>
              <a:gd name="connsiteX58" fmla="*/ 1522106 w 1690781"/>
              <a:gd name="connsiteY58" fmla="*/ 710214 h 1697582"/>
              <a:gd name="connsiteX59" fmla="*/ 1548739 w 1690781"/>
              <a:gd name="connsiteY59" fmla="*/ 621437 h 1697582"/>
              <a:gd name="connsiteX60" fmla="*/ 1539861 w 1690781"/>
              <a:gd name="connsiteY60" fmla="*/ 506027 h 1697582"/>
              <a:gd name="connsiteX61" fmla="*/ 1522106 w 1690781"/>
              <a:gd name="connsiteY61" fmla="*/ 452761 h 1697582"/>
              <a:gd name="connsiteX62" fmla="*/ 1459962 w 1690781"/>
              <a:gd name="connsiteY62" fmla="*/ 381740 h 1697582"/>
              <a:gd name="connsiteX63" fmla="*/ 1451084 w 1690781"/>
              <a:gd name="connsiteY63" fmla="*/ 346229 h 1697582"/>
              <a:gd name="connsiteX64" fmla="*/ 1468840 w 1690781"/>
              <a:gd name="connsiteY64" fmla="*/ 328474 h 1697582"/>
              <a:gd name="connsiteX65" fmla="*/ 1548739 w 1690781"/>
              <a:gd name="connsiteY65" fmla="*/ 319596 h 1697582"/>
              <a:gd name="connsiteX0" fmla="*/ 1551364 w 1693406"/>
              <a:gd name="connsiteY0" fmla="*/ 319596 h 1707564"/>
              <a:gd name="connsiteX1" fmla="*/ 1595752 w 1693406"/>
              <a:gd name="connsiteY1" fmla="*/ 310718 h 1707564"/>
              <a:gd name="connsiteX2" fmla="*/ 1622385 w 1693406"/>
              <a:gd name="connsiteY2" fmla="*/ 257452 h 1707564"/>
              <a:gd name="connsiteX3" fmla="*/ 1595752 w 1693406"/>
              <a:gd name="connsiteY3" fmla="*/ 186431 h 1707564"/>
              <a:gd name="connsiteX4" fmla="*/ 1569119 w 1693406"/>
              <a:gd name="connsiteY4" fmla="*/ 150920 h 1707564"/>
              <a:gd name="connsiteX5" fmla="*/ 1551364 w 1693406"/>
              <a:gd name="connsiteY5" fmla="*/ 124287 h 1707564"/>
              <a:gd name="connsiteX6" fmla="*/ 1498098 w 1693406"/>
              <a:gd name="connsiteY6" fmla="*/ 71021 h 1707564"/>
              <a:gd name="connsiteX7" fmla="*/ 1462587 w 1693406"/>
              <a:gd name="connsiteY7" fmla="*/ 62144 h 1707564"/>
              <a:gd name="connsiteX8" fmla="*/ 1418199 w 1693406"/>
              <a:gd name="connsiteY8" fmla="*/ 35511 h 1707564"/>
              <a:gd name="connsiteX9" fmla="*/ 1293911 w 1693406"/>
              <a:gd name="connsiteY9" fmla="*/ 0 h 1707564"/>
              <a:gd name="connsiteX10" fmla="*/ 725740 w 1693406"/>
              <a:gd name="connsiteY10" fmla="*/ 79899 h 1707564"/>
              <a:gd name="connsiteX11" fmla="*/ 450533 w 1693406"/>
              <a:gd name="connsiteY11" fmla="*/ 195309 h 1707564"/>
              <a:gd name="connsiteX12" fmla="*/ 219713 w 1693406"/>
              <a:gd name="connsiteY12" fmla="*/ 337352 h 1707564"/>
              <a:gd name="connsiteX13" fmla="*/ 95426 w 1693406"/>
              <a:gd name="connsiteY13" fmla="*/ 568171 h 1707564"/>
              <a:gd name="connsiteX14" fmla="*/ 42160 w 1693406"/>
              <a:gd name="connsiteY14" fmla="*/ 745724 h 1707564"/>
              <a:gd name="connsiteX15" fmla="*/ 42160 w 1693406"/>
              <a:gd name="connsiteY15" fmla="*/ 1056443 h 1707564"/>
              <a:gd name="connsiteX16" fmla="*/ 583698 w 1693406"/>
              <a:gd name="connsiteY16" fmla="*/ 1660124 h 1707564"/>
              <a:gd name="connsiteX17" fmla="*/ 681352 w 1693406"/>
              <a:gd name="connsiteY17" fmla="*/ 1677880 h 1707564"/>
              <a:gd name="connsiteX18" fmla="*/ 1444832 w 1693406"/>
              <a:gd name="connsiteY18" fmla="*/ 1669002 h 1707564"/>
              <a:gd name="connsiteX19" fmla="*/ 1524731 w 1693406"/>
              <a:gd name="connsiteY19" fmla="*/ 1633491 h 1707564"/>
              <a:gd name="connsiteX20" fmla="*/ 1551364 w 1693406"/>
              <a:gd name="connsiteY20" fmla="*/ 1615736 h 1707564"/>
              <a:gd name="connsiteX21" fmla="*/ 1577997 w 1693406"/>
              <a:gd name="connsiteY21" fmla="*/ 1580225 h 1707564"/>
              <a:gd name="connsiteX22" fmla="*/ 1613507 w 1693406"/>
              <a:gd name="connsiteY22" fmla="*/ 1562470 h 1707564"/>
              <a:gd name="connsiteX23" fmla="*/ 1622385 w 1693406"/>
              <a:gd name="connsiteY23" fmla="*/ 1535837 h 1707564"/>
              <a:gd name="connsiteX24" fmla="*/ 1649018 w 1693406"/>
              <a:gd name="connsiteY24" fmla="*/ 1491449 h 1707564"/>
              <a:gd name="connsiteX25" fmla="*/ 1675651 w 1693406"/>
              <a:gd name="connsiteY25" fmla="*/ 1429305 h 1707564"/>
              <a:gd name="connsiteX26" fmla="*/ 1684529 w 1693406"/>
              <a:gd name="connsiteY26" fmla="*/ 1376039 h 1707564"/>
              <a:gd name="connsiteX27" fmla="*/ 1693406 w 1693406"/>
              <a:gd name="connsiteY27" fmla="*/ 1340528 h 1707564"/>
              <a:gd name="connsiteX28" fmla="*/ 1657896 w 1693406"/>
              <a:gd name="connsiteY28" fmla="*/ 1207363 h 1707564"/>
              <a:gd name="connsiteX29" fmla="*/ 1640140 w 1693406"/>
              <a:gd name="connsiteY29" fmla="*/ 1145219 h 1707564"/>
              <a:gd name="connsiteX30" fmla="*/ 1622385 w 1693406"/>
              <a:gd name="connsiteY30" fmla="*/ 1109709 h 1707564"/>
              <a:gd name="connsiteX31" fmla="*/ 1577997 w 1693406"/>
              <a:gd name="connsiteY31" fmla="*/ 1074198 h 1707564"/>
              <a:gd name="connsiteX32" fmla="*/ 1489220 w 1693406"/>
              <a:gd name="connsiteY32" fmla="*/ 1020932 h 1707564"/>
              <a:gd name="connsiteX33" fmla="*/ 1471465 w 1693406"/>
              <a:gd name="connsiteY33" fmla="*/ 994299 h 1707564"/>
              <a:gd name="connsiteX34" fmla="*/ 1391566 w 1693406"/>
              <a:gd name="connsiteY34" fmla="*/ 967666 h 1707564"/>
              <a:gd name="connsiteX35" fmla="*/ 1373810 w 1693406"/>
              <a:gd name="connsiteY35" fmla="*/ 949911 h 1707564"/>
              <a:gd name="connsiteX36" fmla="*/ 1178502 w 1693406"/>
              <a:gd name="connsiteY36" fmla="*/ 923278 h 1707564"/>
              <a:gd name="connsiteX37" fmla="*/ 1116358 w 1693406"/>
              <a:gd name="connsiteY37" fmla="*/ 914400 h 1707564"/>
              <a:gd name="connsiteX38" fmla="*/ 1080847 w 1693406"/>
              <a:gd name="connsiteY38" fmla="*/ 896645 h 1707564"/>
              <a:gd name="connsiteX39" fmla="*/ 1018704 w 1693406"/>
              <a:gd name="connsiteY39" fmla="*/ 887767 h 1707564"/>
              <a:gd name="connsiteX40" fmla="*/ 885539 w 1693406"/>
              <a:gd name="connsiteY40" fmla="*/ 870012 h 1707564"/>
              <a:gd name="connsiteX41" fmla="*/ 858905 w 1693406"/>
              <a:gd name="connsiteY41" fmla="*/ 861134 h 1707564"/>
              <a:gd name="connsiteX42" fmla="*/ 716864 w 1693406"/>
              <a:gd name="connsiteY42" fmla="*/ 630315 h 1707564"/>
              <a:gd name="connsiteX43" fmla="*/ 770129 w 1693406"/>
              <a:gd name="connsiteY43" fmla="*/ 541538 h 1707564"/>
              <a:gd name="connsiteX44" fmla="*/ 832272 w 1693406"/>
              <a:gd name="connsiteY44" fmla="*/ 497150 h 1707564"/>
              <a:gd name="connsiteX45" fmla="*/ 858905 w 1693406"/>
              <a:gd name="connsiteY45" fmla="*/ 488272 h 1707564"/>
              <a:gd name="connsiteX46" fmla="*/ 929927 w 1693406"/>
              <a:gd name="connsiteY46" fmla="*/ 461639 h 1707564"/>
              <a:gd name="connsiteX47" fmla="*/ 1107480 w 1693406"/>
              <a:gd name="connsiteY47" fmla="*/ 479394 h 1707564"/>
              <a:gd name="connsiteX48" fmla="*/ 1160746 w 1693406"/>
              <a:gd name="connsiteY48" fmla="*/ 497150 h 1707564"/>
              <a:gd name="connsiteX49" fmla="*/ 1178502 w 1693406"/>
              <a:gd name="connsiteY49" fmla="*/ 514905 h 1707564"/>
              <a:gd name="connsiteX50" fmla="*/ 1231768 w 1693406"/>
              <a:gd name="connsiteY50" fmla="*/ 550416 h 1707564"/>
              <a:gd name="connsiteX51" fmla="*/ 1249523 w 1693406"/>
              <a:gd name="connsiteY51" fmla="*/ 577049 h 1707564"/>
              <a:gd name="connsiteX52" fmla="*/ 1258401 w 1693406"/>
              <a:gd name="connsiteY52" fmla="*/ 603682 h 1707564"/>
              <a:gd name="connsiteX53" fmla="*/ 1293911 w 1693406"/>
              <a:gd name="connsiteY53" fmla="*/ 656948 h 1707564"/>
              <a:gd name="connsiteX54" fmla="*/ 1302789 w 1693406"/>
              <a:gd name="connsiteY54" fmla="*/ 692458 h 1707564"/>
              <a:gd name="connsiteX55" fmla="*/ 1329422 w 1693406"/>
              <a:gd name="connsiteY55" fmla="*/ 701336 h 1707564"/>
              <a:gd name="connsiteX56" fmla="*/ 1435954 w 1693406"/>
              <a:gd name="connsiteY56" fmla="*/ 719091 h 1707564"/>
              <a:gd name="connsiteX57" fmla="*/ 1524731 w 1693406"/>
              <a:gd name="connsiteY57" fmla="*/ 710214 h 1707564"/>
              <a:gd name="connsiteX58" fmla="*/ 1551364 w 1693406"/>
              <a:gd name="connsiteY58" fmla="*/ 621437 h 1707564"/>
              <a:gd name="connsiteX59" fmla="*/ 1542486 w 1693406"/>
              <a:gd name="connsiteY59" fmla="*/ 506027 h 1707564"/>
              <a:gd name="connsiteX60" fmla="*/ 1524731 w 1693406"/>
              <a:gd name="connsiteY60" fmla="*/ 452761 h 1707564"/>
              <a:gd name="connsiteX61" fmla="*/ 1462587 w 1693406"/>
              <a:gd name="connsiteY61" fmla="*/ 381740 h 1707564"/>
              <a:gd name="connsiteX62" fmla="*/ 1453709 w 1693406"/>
              <a:gd name="connsiteY62" fmla="*/ 346229 h 1707564"/>
              <a:gd name="connsiteX63" fmla="*/ 1471465 w 1693406"/>
              <a:gd name="connsiteY63" fmla="*/ 328474 h 1707564"/>
              <a:gd name="connsiteX64" fmla="*/ 1551364 w 1693406"/>
              <a:gd name="connsiteY64" fmla="*/ 319596 h 1707564"/>
              <a:gd name="connsiteX0" fmla="*/ 1558586 w 1700628"/>
              <a:gd name="connsiteY0" fmla="*/ 319596 h 1677880"/>
              <a:gd name="connsiteX1" fmla="*/ 1602974 w 1700628"/>
              <a:gd name="connsiteY1" fmla="*/ 310718 h 1677880"/>
              <a:gd name="connsiteX2" fmla="*/ 1629607 w 1700628"/>
              <a:gd name="connsiteY2" fmla="*/ 257452 h 1677880"/>
              <a:gd name="connsiteX3" fmla="*/ 1602974 w 1700628"/>
              <a:gd name="connsiteY3" fmla="*/ 186431 h 1677880"/>
              <a:gd name="connsiteX4" fmla="*/ 1576341 w 1700628"/>
              <a:gd name="connsiteY4" fmla="*/ 150920 h 1677880"/>
              <a:gd name="connsiteX5" fmla="*/ 1558586 w 1700628"/>
              <a:gd name="connsiteY5" fmla="*/ 124287 h 1677880"/>
              <a:gd name="connsiteX6" fmla="*/ 1505320 w 1700628"/>
              <a:gd name="connsiteY6" fmla="*/ 71021 h 1677880"/>
              <a:gd name="connsiteX7" fmla="*/ 1469809 w 1700628"/>
              <a:gd name="connsiteY7" fmla="*/ 62144 h 1677880"/>
              <a:gd name="connsiteX8" fmla="*/ 1425421 w 1700628"/>
              <a:gd name="connsiteY8" fmla="*/ 35511 h 1677880"/>
              <a:gd name="connsiteX9" fmla="*/ 1301133 w 1700628"/>
              <a:gd name="connsiteY9" fmla="*/ 0 h 1677880"/>
              <a:gd name="connsiteX10" fmla="*/ 732962 w 1700628"/>
              <a:gd name="connsiteY10" fmla="*/ 79899 h 1677880"/>
              <a:gd name="connsiteX11" fmla="*/ 457755 w 1700628"/>
              <a:gd name="connsiteY11" fmla="*/ 195309 h 1677880"/>
              <a:gd name="connsiteX12" fmla="*/ 226935 w 1700628"/>
              <a:gd name="connsiteY12" fmla="*/ 337352 h 1677880"/>
              <a:gd name="connsiteX13" fmla="*/ 102648 w 1700628"/>
              <a:gd name="connsiteY13" fmla="*/ 568171 h 1677880"/>
              <a:gd name="connsiteX14" fmla="*/ 49382 w 1700628"/>
              <a:gd name="connsiteY14" fmla="*/ 745724 h 1677880"/>
              <a:gd name="connsiteX15" fmla="*/ 49382 w 1700628"/>
              <a:gd name="connsiteY15" fmla="*/ 1056443 h 1677880"/>
              <a:gd name="connsiteX16" fmla="*/ 688574 w 1700628"/>
              <a:gd name="connsiteY16" fmla="*/ 1677880 h 1677880"/>
              <a:gd name="connsiteX17" fmla="*/ 1452054 w 1700628"/>
              <a:gd name="connsiteY17" fmla="*/ 1669002 h 1677880"/>
              <a:gd name="connsiteX18" fmla="*/ 1531953 w 1700628"/>
              <a:gd name="connsiteY18" fmla="*/ 1633491 h 1677880"/>
              <a:gd name="connsiteX19" fmla="*/ 1558586 w 1700628"/>
              <a:gd name="connsiteY19" fmla="*/ 1615736 h 1677880"/>
              <a:gd name="connsiteX20" fmla="*/ 1585219 w 1700628"/>
              <a:gd name="connsiteY20" fmla="*/ 1580225 h 1677880"/>
              <a:gd name="connsiteX21" fmla="*/ 1620729 w 1700628"/>
              <a:gd name="connsiteY21" fmla="*/ 1562470 h 1677880"/>
              <a:gd name="connsiteX22" fmla="*/ 1629607 w 1700628"/>
              <a:gd name="connsiteY22" fmla="*/ 1535837 h 1677880"/>
              <a:gd name="connsiteX23" fmla="*/ 1656240 w 1700628"/>
              <a:gd name="connsiteY23" fmla="*/ 1491449 h 1677880"/>
              <a:gd name="connsiteX24" fmla="*/ 1682873 w 1700628"/>
              <a:gd name="connsiteY24" fmla="*/ 1429305 h 1677880"/>
              <a:gd name="connsiteX25" fmla="*/ 1691751 w 1700628"/>
              <a:gd name="connsiteY25" fmla="*/ 1376039 h 1677880"/>
              <a:gd name="connsiteX26" fmla="*/ 1700628 w 1700628"/>
              <a:gd name="connsiteY26" fmla="*/ 1340528 h 1677880"/>
              <a:gd name="connsiteX27" fmla="*/ 1665118 w 1700628"/>
              <a:gd name="connsiteY27" fmla="*/ 1207363 h 1677880"/>
              <a:gd name="connsiteX28" fmla="*/ 1647362 w 1700628"/>
              <a:gd name="connsiteY28" fmla="*/ 1145219 h 1677880"/>
              <a:gd name="connsiteX29" fmla="*/ 1629607 w 1700628"/>
              <a:gd name="connsiteY29" fmla="*/ 1109709 h 1677880"/>
              <a:gd name="connsiteX30" fmla="*/ 1585219 w 1700628"/>
              <a:gd name="connsiteY30" fmla="*/ 1074198 h 1677880"/>
              <a:gd name="connsiteX31" fmla="*/ 1496442 w 1700628"/>
              <a:gd name="connsiteY31" fmla="*/ 1020932 h 1677880"/>
              <a:gd name="connsiteX32" fmla="*/ 1478687 w 1700628"/>
              <a:gd name="connsiteY32" fmla="*/ 994299 h 1677880"/>
              <a:gd name="connsiteX33" fmla="*/ 1398788 w 1700628"/>
              <a:gd name="connsiteY33" fmla="*/ 967666 h 1677880"/>
              <a:gd name="connsiteX34" fmla="*/ 1381032 w 1700628"/>
              <a:gd name="connsiteY34" fmla="*/ 949911 h 1677880"/>
              <a:gd name="connsiteX35" fmla="*/ 1185724 w 1700628"/>
              <a:gd name="connsiteY35" fmla="*/ 923278 h 1677880"/>
              <a:gd name="connsiteX36" fmla="*/ 1123580 w 1700628"/>
              <a:gd name="connsiteY36" fmla="*/ 914400 h 1677880"/>
              <a:gd name="connsiteX37" fmla="*/ 1088069 w 1700628"/>
              <a:gd name="connsiteY37" fmla="*/ 896645 h 1677880"/>
              <a:gd name="connsiteX38" fmla="*/ 1025926 w 1700628"/>
              <a:gd name="connsiteY38" fmla="*/ 887767 h 1677880"/>
              <a:gd name="connsiteX39" fmla="*/ 892761 w 1700628"/>
              <a:gd name="connsiteY39" fmla="*/ 870012 h 1677880"/>
              <a:gd name="connsiteX40" fmla="*/ 866127 w 1700628"/>
              <a:gd name="connsiteY40" fmla="*/ 861134 h 1677880"/>
              <a:gd name="connsiteX41" fmla="*/ 724086 w 1700628"/>
              <a:gd name="connsiteY41" fmla="*/ 630315 h 1677880"/>
              <a:gd name="connsiteX42" fmla="*/ 777351 w 1700628"/>
              <a:gd name="connsiteY42" fmla="*/ 541538 h 1677880"/>
              <a:gd name="connsiteX43" fmla="*/ 839494 w 1700628"/>
              <a:gd name="connsiteY43" fmla="*/ 497150 h 1677880"/>
              <a:gd name="connsiteX44" fmla="*/ 866127 w 1700628"/>
              <a:gd name="connsiteY44" fmla="*/ 488272 h 1677880"/>
              <a:gd name="connsiteX45" fmla="*/ 937149 w 1700628"/>
              <a:gd name="connsiteY45" fmla="*/ 461639 h 1677880"/>
              <a:gd name="connsiteX46" fmla="*/ 1114702 w 1700628"/>
              <a:gd name="connsiteY46" fmla="*/ 479394 h 1677880"/>
              <a:gd name="connsiteX47" fmla="*/ 1167968 w 1700628"/>
              <a:gd name="connsiteY47" fmla="*/ 497150 h 1677880"/>
              <a:gd name="connsiteX48" fmla="*/ 1185724 w 1700628"/>
              <a:gd name="connsiteY48" fmla="*/ 514905 h 1677880"/>
              <a:gd name="connsiteX49" fmla="*/ 1238990 w 1700628"/>
              <a:gd name="connsiteY49" fmla="*/ 550416 h 1677880"/>
              <a:gd name="connsiteX50" fmla="*/ 1256745 w 1700628"/>
              <a:gd name="connsiteY50" fmla="*/ 577049 h 1677880"/>
              <a:gd name="connsiteX51" fmla="*/ 1265623 w 1700628"/>
              <a:gd name="connsiteY51" fmla="*/ 603682 h 1677880"/>
              <a:gd name="connsiteX52" fmla="*/ 1301133 w 1700628"/>
              <a:gd name="connsiteY52" fmla="*/ 656948 h 1677880"/>
              <a:gd name="connsiteX53" fmla="*/ 1310011 w 1700628"/>
              <a:gd name="connsiteY53" fmla="*/ 692458 h 1677880"/>
              <a:gd name="connsiteX54" fmla="*/ 1336644 w 1700628"/>
              <a:gd name="connsiteY54" fmla="*/ 701336 h 1677880"/>
              <a:gd name="connsiteX55" fmla="*/ 1443176 w 1700628"/>
              <a:gd name="connsiteY55" fmla="*/ 719091 h 1677880"/>
              <a:gd name="connsiteX56" fmla="*/ 1531953 w 1700628"/>
              <a:gd name="connsiteY56" fmla="*/ 710214 h 1677880"/>
              <a:gd name="connsiteX57" fmla="*/ 1558586 w 1700628"/>
              <a:gd name="connsiteY57" fmla="*/ 621437 h 1677880"/>
              <a:gd name="connsiteX58" fmla="*/ 1549708 w 1700628"/>
              <a:gd name="connsiteY58" fmla="*/ 506027 h 1677880"/>
              <a:gd name="connsiteX59" fmla="*/ 1531953 w 1700628"/>
              <a:gd name="connsiteY59" fmla="*/ 452761 h 1677880"/>
              <a:gd name="connsiteX60" fmla="*/ 1469809 w 1700628"/>
              <a:gd name="connsiteY60" fmla="*/ 381740 h 1677880"/>
              <a:gd name="connsiteX61" fmla="*/ 1460931 w 1700628"/>
              <a:gd name="connsiteY61" fmla="*/ 346229 h 1677880"/>
              <a:gd name="connsiteX62" fmla="*/ 1478687 w 1700628"/>
              <a:gd name="connsiteY62" fmla="*/ 328474 h 1677880"/>
              <a:gd name="connsiteX63" fmla="*/ 1558586 w 1700628"/>
              <a:gd name="connsiteY63" fmla="*/ 319596 h 1677880"/>
              <a:gd name="connsiteX0" fmla="*/ 1615106 w 1757148"/>
              <a:gd name="connsiteY0" fmla="*/ 319596 h 1705593"/>
              <a:gd name="connsiteX1" fmla="*/ 1659494 w 1757148"/>
              <a:gd name="connsiteY1" fmla="*/ 310718 h 1705593"/>
              <a:gd name="connsiteX2" fmla="*/ 1686127 w 1757148"/>
              <a:gd name="connsiteY2" fmla="*/ 257452 h 1705593"/>
              <a:gd name="connsiteX3" fmla="*/ 1659494 w 1757148"/>
              <a:gd name="connsiteY3" fmla="*/ 186431 h 1705593"/>
              <a:gd name="connsiteX4" fmla="*/ 1632861 w 1757148"/>
              <a:gd name="connsiteY4" fmla="*/ 150920 h 1705593"/>
              <a:gd name="connsiteX5" fmla="*/ 1615106 w 1757148"/>
              <a:gd name="connsiteY5" fmla="*/ 124287 h 1705593"/>
              <a:gd name="connsiteX6" fmla="*/ 1561840 w 1757148"/>
              <a:gd name="connsiteY6" fmla="*/ 71021 h 1705593"/>
              <a:gd name="connsiteX7" fmla="*/ 1526329 w 1757148"/>
              <a:gd name="connsiteY7" fmla="*/ 62144 h 1705593"/>
              <a:gd name="connsiteX8" fmla="*/ 1481941 w 1757148"/>
              <a:gd name="connsiteY8" fmla="*/ 35511 h 1705593"/>
              <a:gd name="connsiteX9" fmla="*/ 1357653 w 1757148"/>
              <a:gd name="connsiteY9" fmla="*/ 0 h 1705593"/>
              <a:gd name="connsiteX10" fmla="*/ 789482 w 1757148"/>
              <a:gd name="connsiteY10" fmla="*/ 79899 h 1705593"/>
              <a:gd name="connsiteX11" fmla="*/ 514275 w 1757148"/>
              <a:gd name="connsiteY11" fmla="*/ 195309 h 1705593"/>
              <a:gd name="connsiteX12" fmla="*/ 283455 w 1757148"/>
              <a:gd name="connsiteY12" fmla="*/ 337352 h 1705593"/>
              <a:gd name="connsiteX13" fmla="*/ 159168 w 1757148"/>
              <a:gd name="connsiteY13" fmla="*/ 568171 h 1705593"/>
              <a:gd name="connsiteX14" fmla="*/ 105902 w 1757148"/>
              <a:gd name="connsiteY14" fmla="*/ 745724 h 1705593"/>
              <a:gd name="connsiteX15" fmla="*/ 105902 w 1757148"/>
              <a:gd name="connsiteY15" fmla="*/ 1056443 h 1705593"/>
              <a:gd name="connsiteX16" fmla="*/ 1508574 w 1757148"/>
              <a:gd name="connsiteY16" fmla="*/ 1669002 h 1705593"/>
              <a:gd name="connsiteX17" fmla="*/ 1588473 w 1757148"/>
              <a:gd name="connsiteY17" fmla="*/ 1633491 h 1705593"/>
              <a:gd name="connsiteX18" fmla="*/ 1615106 w 1757148"/>
              <a:gd name="connsiteY18" fmla="*/ 1615736 h 1705593"/>
              <a:gd name="connsiteX19" fmla="*/ 1641739 w 1757148"/>
              <a:gd name="connsiteY19" fmla="*/ 1580225 h 1705593"/>
              <a:gd name="connsiteX20" fmla="*/ 1677249 w 1757148"/>
              <a:gd name="connsiteY20" fmla="*/ 1562470 h 1705593"/>
              <a:gd name="connsiteX21" fmla="*/ 1686127 w 1757148"/>
              <a:gd name="connsiteY21" fmla="*/ 1535837 h 1705593"/>
              <a:gd name="connsiteX22" fmla="*/ 1712760 w 1757148"/>
              <a:gd name="connsiteY22" fmla="*/ 1491449 h 1705593"/>
              <a:gd name="connsiteX23" fmla="*/ 1739393 w 1757148"/>
              <a:gd name="connsiteY23" fmla="*/ 1429305 h 1705593"/>
              <a:gd name="connsiteX24" fmla="*/ 1748271 w 1757148"/>
              <a:gd name="connsiteY24" fmla="*/ 1376039 h 1705593"/>
              <a:gd name="connsiteX25" fmla="*/ 1757148 w 1757148"/>
              <a:gd name="connsiteY25" fmla="*/ 1340528 h 1705593"/>
              <a:gd name="connsiteX26" fmla="*/ 1721638 w 1757148"/>
              <a:gd name="connsiteY26" fmla="*/ 1207363 h 1705593"/>
              <a:gd name="connsiteX27" fmla="*/ 1703882 w 1757148"/>
              <a:gd name="connsiteY27" fmla="*/ 1145219 h 1705593"/>
              <a:gd name="connsiteX28" fmla="*/ 1686127 w 1757148"/>
              <a:gd name="connsiteY28" fmla="*/ 1109709 h 1705593"/>
              <a:gd name="connsiteX29" fmla="*/ 1641739 w 1757148"/>
              <a:gd name="connsiteY29" fmla="*/ 1074198 h 1705593"/>
              <a:gd name="connsiteX30" fmla="*/ 1552962 w 1757148"/>
              <a:gd name="connsiteY30" fmla="*/ 1020932 h 1705593"/>
              <a:gd name="connsiteX31" fmla="*/ 1535207 w 1757148"/>
              <a:gd name="connsiteY31" fmla="*/ 994299 h 1705593"/>
              <a:gd name="connsiteX32" fmla="*/ 1455308 w 1757148"/>
              <a:gd name="connsiteY32" fmla="*/ 967666 h 1705593"/>
              <a:gd name="connsiteX33" fmla="*/ 1437552 w 1757148"/>
              <a:gd name="connsiteY33" fmla="*/ 949911 h 1705593"/>
              <a:gd name="connsiteX34" fmla="*/ 1242244 w 1757148"/>
              <a:gd name="connsiteY34" fmla="*/ 923278 h 1705593"/>
              <a:gd name="connsiteX35" fmla="*/ 1180100 w 1757148"/>
              <a:gd name="connsiteY35" fmla="*/ 914400 h 1705593"/>
              <a:gd name="connsiteX36" fmla="*/ 1144589 w 1757148"/>
              <a:gd name="connsiteY36" fmla="*/ 896645 h 1705593"/>
              <a:gd name="connsiteX37" fmla="*/ 1082446 w 1757148"/>
              <a:gd name="connsiteY37" fmla="*/ 887767 h 1705593"/>
              <a:gd name="connsiteX38" fmla="*/ 949281 w 1757148"/>
              <a:gd name="connsiteY38" fmla="*/ 870012 h 1705593"/>
              <a:gd name="connsiteX39" fmla="*/ 922647 w 1757148"/>
              <a:gd name="connsiteY39" fmla="*/ 861134 h 1705593"/>
              <a:gd name="connsiteX40" fmla="*/ 780606 w 1757148"/>
              <a:gd name="connsiteY40" fmla="*/ 630315 h 1705593"/>
              <a:gd name="connsiteX41" fmla="*/ 833871 w 1757148"/>
              <a:gd name="connsiteY41" fmla="*/ 541538 h 1705593"/>
              <a:gd name="connsiteX42" fmla="*/ 896014 w 1757148"/>
              <a:gd name="connsiteY42" fmla="*/ 497150 h 1705593"/>
              <a:gd name="connsiteX43" fmla="*/ 922647 w 1757148"/>
              <a:gd name="connsiteY43" fmla="*/ 488272 h 1705593"/>
              <a:gd name="connsiteX44" fmla="*/ 993669 w 1757148"/>
              <a:gd name="connsiteY44" fmla="*/ 461639 h 1705593"/>
              <a:gd name="connsiteX45" fmla="*/ 1171222 w 1757148"/>
              <a:gd name="connsiteY45" fmla="*/ 479394 h 1705593"/>
              <a:gd name="connsiteX46" fmla="*/ 1224488 w 1757148"/>
              <a:gd name="connsiteY46" fmla="*/ 497150 h 1705593"/>
              <a:gd name="connsiteX47" fmla="*/ 1242244 w 1757148"/>
              <a:gd name="connsiteY47" fmla="*/ 514905 h 1705593"/>
              <a:gd name="connsiteX48" fmla="*/ 1295510 w 1757148"/>
              <a:gd name="connsiteY48" fmla="*/ 550416 h 1705593"/>
              <a:gd name="connsiteX49" fmla="*/ 1313265 w 1757148"/>
              <a:gd name="connsiteY49" fmla="*/ 577049 h 1705593"/>
              <a:gd name="connsiteX50" fmla="*/ 1322143 w 1757148"/>
              <a:gd name="connsiteY50" fmla="*/ 603682 h 1705593"/>
              <a:gd name="connsiteX51" fmla="*/ 1357653 w 1757148"/>
              <a:gd name="connsiteY51" fmla="*/ 656948 h 1705593"/>
              <a:gd name="connsiteX52" fmla="*/ 1366531 w 1757148"/>
              <a:gd name="connsiteY52" fmla="*/ 692458 h 1705593"/>
              <a:gd name="connsiteX53" fmla="*/ 1393164 w 1757148"/>
              <a:gd name="connsiteY53" fmla="*/ 701336 h 1705593"/>
              <a:gd name="connsiteX54" fmla="*/ 1499696 w 1757148"/>
              <a:gd name="connsiteY54" fmla="*/ 719091 h 1705593"/>
              <a:gd name="connsiteX55" fmla="*/ 1588473 w 1757148"/>
              <a:gd name="connsiteY55" fmla="*/ 710214 h 1705593"/>
              <a:gd name="connsiteX56" fmla="*/ 1615106 w 1757148"/>
              <a:gd name="connsiteY56" fmla="*/ 621437 h 1705593"/>
              <a:gd name="connsiteX57" fmla="*/ 1606228 w 1757148"/>
              <a:gd name="connsiteY57" fmla="*/ 506027 h 1705593"/>
              <a:gd name="connsiteX58" fmla="*/ 1588473 w 1757148"/>
              <a:gd name="connsiteY58" fmla="*/ 452761 h 1705593"/>
              <a:gd name="connsiteX59" fmla="*/ 1526329 w 1757148"/>
              <a:gd name="connsiteY59" fmla="*/ 381740 h 1705593"/>
              <a:gd name="connsiteX60" fmla="*/ 1517451 w 1757148"/>
              <a:gd name="connsiteY60" fmla="*/ 346229 h 1705593"/>
              <a:gd name="connsiteX61" fmla="*/ 1535207 w 1757148"/>
              <a:gd name="connsiteY61" fmla="*/ 328474 h 1705593"/>
              <a:gd name="connsiteX62" fmla="*/ 1615106 w 1757148"/>
              <a:gd name="connsiteY62" fmla="*/ 319596 h 1705593"/>
              <a:gd name="connsiteX0" fmla="*/ 1517255 w 1659297"/>
              <a:gd name="connsiteY0" fmla="*/ 319596 h 1705593"/>
              <a:gd name="connsiteX1" fmla="*/ 1561643 w 1659297"/>
              <a:gd name="connsiteY1" fmla="*/ 310718 h 1705593"/>
              <a:gd name="connsiteX2" fmla="*/ 1588276 w 1659297"/>
              <a:gd name="connsiteY2" fmla="*/ 257452 h 1705593"/>
              <a:gd name="connsiteX3" fmla="*/ 1561643 w 1659297"/>
              <a:gd name="connsiteY3" fmla="*/ 186431 h 1705593"/>
              <a:gd name="connsiteX4" fmla="*/ 1535010 w 1659297"/>
              <a:gd name="connsiteY4" fmla="*/ 150920 h 1705593"/>
              <a:gd name="connsiteX5" fmla="*/ 1517255 w 1659297"/>
              <a:gd name="connsiteY5" fmla="*/ 124287 h 1705593"/>
              <a:gd name="connsiteX6" fmla="*/ 1463989 w 1659297"/>
              <a:gd name="connsiteY6" fmla="*/ 71021 h 1705593"/>
              <a:gd name="connsiteX7" fmla="*/ 1428478 w 1659297"/>
              <a:gd name="connsiteY7" fmla="*/ 62144 h 1705593"/>
              <a:gd name="connsiteX8" fmla="*/ 1384090 w 1659297"/>
              <a:gd name="connsiteY8" fmla="*/ 35511 h 1705593"/>
              <a:gd name="connsiteX9" fmla="*/ 1259802 w 1659297"/>
              <a:gd name="connsiteY9" fmla="*/ 0 h 1705593"/>
              <a:gd name="connsiteX10" fmla="*/ 691631 w 1659297"/>
              <a:gd name="connsiteY10" fmla="*/ 79899 h 1705593"/>
              <a:gd name="connsiteX11" fmla="*/ 416424 w 1659297"/>
              <a:gd name="connsiteY11" fmla="*/ 195309 h 1705593"/>
              <a:gd name="connsiteX12" fmla="*/ 185604 w 1659297"/>
              <a:gd name="connsiteY12" fmla="*/ 337352 h 1705593"/>
              <a:gd name="connsiteX13" fmla="*/ 61317 w 1659297"/>
              <a:gd name="connsiteY13" fmla="*/ 568171 h 1705593"/>
              <a:gd name="connsiteX14" fmla="*/ 8051 w 1659297"/>
              <a:gd name="connsiteY14" fmla="*/ 745724 h 1705593"/>
              <a:gd name="connsiteX15" fmla="*/ 8051 w 1659297"/>
              <a:gd name="connsiteY15" fmla="*/ 1056443 h 1705593"/>
              <a:gd name="connsiteX16" fmla="*/ 1410723 w 1659297"/>
              <a:gd name="connsiteY16" fmla="*/ 1669002 h 1705593"/>
              <a:gd name="connsiteX17" fmla="*/ 1490622 w 1659297"/>
              <a:gd name="connsiteY17" fmla="*/ 1633491 h 1705593"/>
              <a:gd name="connsiteX18" fmla="*/ 1517255 w 1659297"/>
              <a:gd name="connsiteY18" fmla="*/ 1615736 h 1705593"/>
              <a:gd name="connsiteX19" fmla="*/ 1543888 w 1659297"/>
              <a:gd name="connsiteY19" fmla="*/ 1580225 h 1705593"/>
              <a:gd name="connsiteX20" fmla="*/ 1579398 w 1659297"/>
              <a:gd name="connsiteY20" fmla="*/ 1562470 h 1705593"/>
              <a:gd name="connsiteX21" fmla="*/ 1588276 w 1659297"/>
              <a:gd name="connsiteY21" fmla="*/ 1535837 h 1705593"/>
              <a:gd name="connsiteX22" fmla="*/ 1614909 w 1659297"/>
              <a:gd name="connsiteY22" fmla="*/ 1491449 h 1705593"/>
              <a:gd name="connsiteX23" fmla="*/ 1641542 w 1659297"/>
              <a:gd name="connsiteY23" fmla="*/ 1429305 h 1705593"/>
              <a:gd name="connsiteX24" fmla="*/ 1650420 w 1659297"/>
              <a:gd name="connsiteY24" fmla="*/ 1376039 h 1705593"/>
              <a:gd name="connsiteX25" fmla="*/ 1659297 w 1659297"/>
              <a:gd name="connsiteY25" fmla="*/ 1340528 h 1705593"/>
              <a:gd name="connsiteX26" fmla="*/ 1623787 w 1659297"/>
              <a:gd name="connsiteY26" fmla="*/ 1207363 h 1705593"/>
              <a:gd name="connsiteX27" fmla="*/ 1606031 w 1659297"/>
              <a:gd name="connsiteY27" fmla="*/ 1145219 h 1705593"/>
              <a:gd name="connsiteX28" fmla="*/ 1588276 w 1659297"/>
              <a:gd name="connsiteY28" fmla="*/ 1109709 h 1705593"/>
              <a:gd name="connsiteX29" fmla="*/ 1543888 w 1659297"/>
              <a:gd name="connsiteY29" fmla="*/ 1074198 h 1705593"/>
              <a:gd name="connsiteX30" fmla="*/ 1455111 w 1659297"/>
              <a:gd name="connsiteY30" fmla="*/ 1020932 h 1705593"/>
              <a:gd name="connsiteX31" fmla="*/ 1437356 w 1659297"/>
              <a:gd name="connsiteY31" fmla="*/ 994299 h 1705593"/>
              <a:gd name="connsiteX32" fmla="*/ 1357457 w 1659297"/>
              <a:gd name="connsiteY32" fmla="*/ 967666 h 1705593"/>
              <a:gd name="connsiteX33" fmla="*/ 1339701 w 1659297"/>
              <a:gd name="connsiteY33" fmla="*/ 949911 h 1705593"/>
              <a:gd name="connsiteX34" fmla="*/ 1144393 w 1659297"/>
              <a:gd name="connsiteY34" fmla="*/ 923278 h 1705593"/>
              <a:gd name="connsiteX35" fmla="*/ 1082249 w 1659297"/>
              <a:gd name="connsiteY35" fmla="*/ 914400 h 1705593"/>
              <a:gd name="connsiteX36" fmla="*/ 1046738 w 1659297"/>
              <a:gd name="connsiteY36" fmla="*/ 896645 h 1705593"/>
              <a:gd name="connsiteX37" fmla="*/ 984595 w 1659297"/>
              <a:gd name="connsiteY37" fmla="*/ 887767 h 1705593"/>
              <a:gd name="connsiteX38" fmla="*/ 851430 w 1659297"/>
              <a:gd name="connsiteY38" fmla="*/ 870012 h 1705593"/>
              <a:gd name="connsiteX39" fmla="*/ 824796 w 1659297"/>
              <a:gd name="connsiteY39" fmla="*/ 861134 h 1705593"/>
              <a:gd name="connsiteX40" fmla="*/ 682755 w 1659297"/>
              <a:gd name="connsiteY40" fmla="*/ 630315 h 1705593"/>
              <a:gd name="connsiteX41" fmla="*/ 736020 w 1659297"/>
              <a:gd name="connsiteY41" fmla="*/ 541538 h 1705593"/>
              <a:gd name="connsiteX42" fmla="*/ 798163 w 1659297"/>
              <a:gd name="connsiteY42" fmla="*/ 497150 h 1705593"/>
              <a:gd name="connsiteX43" fmla="*/ 824796 w 1659297"/>
              <a:gd name="connsiteY43" fmla="*/ 488272 h 1705593"/>
              <a:gd name="connsiteX44" fmla="*/ 895818 w 1659297"/>
              <a:gd name="connsiteY44" fmla="*/ 461639 h 1705593"/>
              <a:gd name="connsiteX45" fmla="*/ 1073371 w 1659297"/>
              <a:gd name="connsiteY45" fmla="*/ 479394 h 1705593"/>
              <a:gd name="connsiteX46" fmla="*/ 1126637 w 1659297"/>
              <a:gd name="connsiteY46" fmla="*/ 497150 h 1705593"/>
              <a:gd name="connsiteX47" fmla="*/ 1144393 w 1659297"/>
              <a:gd name="connsiteY47" fmla="*/ 514905 h 1705593"/>
              <a:gd name="connsiteX48" fmla="*/ 1197659 w 1659297"/>
              <a:gd name="connsiteY48" fmla="*/ 550416 h 1705593"/>
              <a:gd name="connsiteX49" fmla="*/ 1215414 w 1659297"/>
              <a:gd name="connsiteY49" fmla="*/ 577049 h 1705593"/>
              <a:gd name="connsiteX50" fmla="*/ 1224292 w 1659297"/>
              <a:gd name="connsiteY50" fmla="*/ 603682 h 1705593"/>
              <a:gd name="connsiteX51" fmla="*/ 1259802 w 1659297"/>
              <a:gd name="connsiteY51" fmla="*/ 656948 h 1705593"/>
              <a:gd name="connsiteX52" fmla="*/ 1268680 w 1659297"/>
              <a:gd name="connsiteY52" fmla="*/ 692458 h 1705593"/>
              <a:gd name="connsiteX53" fmla="*/ 1295313 w 1659297"/>
              <a:gd name="connsiteY53" fmla="*/ 701336 h 1705593"/>
              <a:gd name="connsiteX54" fmla="*/ 1401845 w 1659297"/>
              <a:gd name="connsiteY54" fmla="*/ 719091 h 1705593"/>
              <a:gd name="connsiteX55" fmla="*/ 1490622 w 1659297"/>
              <a:gd name="connsiteY55" fmla="*/ 710214 h 1705593"/>
              <a:gd name="connsiteX56" fmla="*/ 1517255 w 1659297"/>
              <a:gd name="connsiteY56" fmla="*/ 621437 h 1705593"/>
              <a:gd name="connsiteX57" fmla="*/ 1508377 w 1659297"/>
              <a:gd name="connsiteY57" fmla="*/ 506027 h 1705593"/>
              <a:gd name="connsiteX58" fmla="*/ 1490622 w 1659297"/>
              <a:gd name="connsiteY58" fmla="*/ 452761 h 1705593"/>
              <a:gd name="connsiteX59" fmla="*/ 1428478 w 1659297"/>
              <a:gd name="connsiteY59" fmla="*/ 381740 h 1705593"/>
              <a:gd name="connsiteX60" fmla="*/ 1419600 w 1659297"/>
              <a:gd name="connsiteY60" fmla="*/ 346229 h 1705593"/>
              <a:gd name="connsiteX61" fmla="*/ 1437356 w 1659297"/>
              <a:gd name="connsiteY61" fmla="*/ 328474 h 1705593"/>
              <a:gd name="connsiteX62" fmla="*/ 1517255 w 1659297"/>
              <a:gd name="connsiteY62" fmla="*/ 319596 h 1705593"/>
              <a:gd name="connsiteX0" fmla="*/ 1602500 w 1744542"/>
              <a:gd name="connsiteY0" fmla="*/ 319596 h 1705593"/>
              <a:gd name="connsiteX1" fmla="*/ 1646888 w 1744542"/>
              <a:gd name="connsiteY1" fmla="*/ 310718 h 1705593"/>
              <a:gd name="connsiteX2" fmla="*/ 1673521 w 1744542"/>
              <a:gd name="connsiteY2" fmla="*/ 257452 h 1705593"/>
              <a:gd name="connsiteX3" fmla="*/ 1646888 w 1744542"/>
              <a:gd name="connsiteY3" fmla="*/ 186431 h 1705593"/>
              <a:gd name="connsiteX4" fmla="*/ 1620255 w 1744542"/>
              <a:gd name="connsiteY4" fmla="*/ 150920 h 1705593"/>
              <a:gd name="connsiteX5" fmla="*/ 1602500 w 1744542"/>
              <a:gd name="connsiteY5" fmla="*/ 124287 h 1705593"/>
              <a:gd name="connsiteX6" fmla="*/ 1549234 w 1744542"/>
              <a:gd name="connsiteY6" fmla="*/ 71021 h 1705593"/>
              <a:gd name="connsiteX7" fmla="*/ 1513723 w 1744542"/>
              <a:gd name="connsiteY7" fmla="*/ 62144 h 1705593"/>
              <a:gd name="connsiteX8" fmla="*/ 1469335 w 1744542"/>
              <a:gd name="connsiteY8" fmla="*/ 35511 h 1705593"/>
              <a:gd name="connsiteX9" fmla="*/ 1345047 w 1744542"/>
              <a:gd name="connsiteY9" fmla="*/ 0 h 1705593"/>
              <a:gd name="connsiteX10" fmla="*/ 776876 w 1744542"/>
              <a:gd name="connsiteY10" fmla="*/ 79899 h 1705593"/>
              <a:gd name="connsiteX11" fmla="*/ 501669 w 1744542"/>
              <a:gd name="connsiteY11" fmla="*/ 195309 h 1705593"/>
              <a:gd name="connsiteX12" fmla="*/ 270849 w 1744542"/>
              <a:gd name="connsiteY12" fmla="*/ 337352 h 1705593"/>
              <a:gd name="connsiteX13" fmla="*/ 146562 w 1744542"/>
              <a:gd name="connsiteY13" fmla="*/ 568171 h 1705593"/>
              <a:gd name="connsiteX14" fmla="*/ 93296 w 1744542"/>
              <a:gd name="connsiteY14" fmla="*/ 1056443 h 1705593"/>
              <a:gd name="connsiteX15" fmla="*/ 1495968 w 1744542"/>
              <a:gd name="connsiteY15" fmla="*/ 1669002 h 1705593"/>
              <a:gd name="connsiteX16" fmla="*/ 1575867 w 1744542"/>
              <a:gd name="connsiteY16" fmla="*/ 1633491 h 1705593"/>
              <a:gd name="connsiteX17" fmla="*/ 1602500 w 1744542"/>
              <a:gd name="connsiteY17" fmla="*/ 1615736 h 1705593"/>
              <a:gd name="connsiteX18" fmla="*/ 1629133 w 1744542"/>
              <a:gd name="connsiteY18" fmla="*/ 1580225 h 1705593"/>
              <a:gd name="connsiteX19" fmla="*/ 1664643 w 1744542"/>
              <a:gd name="connsiteY19" fmla="*/ 1562470 h 1705593"/>
              <a:gd name="connsiteX20" fmla="*/ 1673521 w 1744542"/>
              <a:gd name="connsiteY20" fmla="*/ 1535837 h 1705593"/>
              <a:gd name="connsiteX21" fmla="*/ 1700154 w 1744542"/>
              <a:gd name="connsiteY21" fmla="*/ 1491449 h 1705593"/>
              <a:gd name="connsiteX22" fmla="*/ 1726787 w 1744542"/>
              <a:gd name="connsiteY22" fmla="*/ 1429305 h 1705593"/>
              <a:gd name="connsiteX23" fmla="*/ 1735665 w 1744542"/>
              <a:gd name="connsiteY23" fmla="*/ 1376039 h 1705593"/>
              <a:gd name="connsiteX24" fmla="*/ 1744542 w 1744542"/>
              <a:gd name="connsiteY24" fmla="*/ 1340528 h 1705593"/>
              <a:gd name="connsiteX25" fmla="*/ 1709032 w 1744542"/>
              <a:gd name="connsiteY25" fmla="*/ 1207363 h 1705593"/>
              <a:gd name="connsiteX26" fmla="*/ 1691276 w 1744542"/>
              <a:gd name="connsiteY26" fmla="*/ 1145219 h 1705593"/>
              <a:gd name="connsiteX27" fmla="*/ 1673521 w 1744542"/>
              <a:gd name="connsiteY27" fmla="*/ 1109709 h 1705593"/>
              <a:gd name="connsiteX28" fmla="*/ 1629133 w 1744542"/>
              <a:gd name="connsiteY28" fmla="*/ 1074198 h 1705593"/>
              <a:gd name="connsiteX29" fmla="*/ 1540356 w 1744542"/>
              <a:gd name="connsiteY29" fmla="*/ 1020932 h 1705593"/>
              <a:gd name="connsiteX30" fmla="*/ 1522601 w 1744542"/>
              <a:gd name="connsiteY30" fmla="*/ 994299 h 1705593"/>
              <a:gd name="connsiteX31" fmla="*/ 1442702 w 1744542"/>
              <a:gd name="connsiteY31" fmla="*/ 967666 h 1705593"/>
              <a:gd name="connsiteX32" fmla="*/ 1424946 w 1744542"/>
              <a:gd name="connsiteY32" fmla="*/ 949911 h 1705593"/>
              <a:gd name="connsiteX33" fmla="*/ 1229638 w 1744542"/>
              <a:gd name="connsiteY33" fmla="*/ 923278 h 1705593"/>
              <a:gd name="connsiteX34" fmla="*/ 1167494 w 1744542"/>
              <a:gd name="connsiteY34" fmla="*/ 914400 h 1705593"/>
              <a:gd name="connsiteX35" fmla="*/ 1131983 w 1744542"/>
              <a:gd name="connsiteY35" fmla="*/ 896645 h 1705593"/>
              <a:gd name="connsiteX36" fmla="*/ 1069840 w 1744542"/>
              <a:gd name="connsiteY36" fmla="*/ 887767 h 1705593"/>
              <a:gd name="connsiteX37" fmla="*/ 936675 w 1744542"/>
              <a:gd name="connsiteY37" fmla="*/ 870012 h 1705593"/>
              <a:gd name="connsiteX38" fmla="*/ 910041 w 1744542"/>
              <a:gd name="connsiteY38" fmla="*/ 861134 h 1705593"/>
              <a:gd name="connsiteX39" fmla="*/ 768000 w 1744542"/>
              <a:gd name="connsiteY39" fmla="*/ 630315 h 1705593"/>
              <a:gd name="connsiteX40" fmla="*/ 821265 w 1744542"/>
              <a:gd name="connsiteY40" fmla="*/ 541538 h 1705593"/>
              <a:gd name="connsiteX41" fmla="*/ 883408 w 1744542"/>
              <a:gd name="connsiteY41" fmla="*/ 497150 h 1705593"/>
              <a:gd name="connsiteX42" fmla="*/ 910041 w 1744542"/>
              <a:gd name="connsiteY42" fmla="*/ 488272 h 1705593"/>
              <a:gd name="connsiteX43" fmla="*/ 981063 w 1744542"/>
              <a:gd name="connsiteY43" fmla="*/ 461639 h 1705593"/>
              <a:gd name="connsiteX44" fmla="*/ 1158616 w 1744542"/>
              <a:gd name="connsiteY44" fmla="*/ 479394 h 1705593"/>
              <a:gd name="connsiteX45" fmla="*/ 1211882 w 1744542"/>
              <a:gd name="connsiteY45" fmla="*/ 497150 h 1705593"/>
              <a:gd name="connsiteX46" fmla="*/ 1229638 w 1744542"/>
              <a:gd name="connsiteY46" fmla="*/ 514905 h 1705593"/>
              <a:gd name="connsiteX47" fmla="*/ 1282904 w 1744542"/>
              <a:gd name="connsiteY47" fmla="*/ 550416 h 1705593"/>
              <a:gd name="connsiteX48" fmla="*/ 1300659 w 1744542"/>
              <a:gd name="connsiteY48" fmla="*/ 577049 h 1705593"/>
              <a:gd name="connsiteX49" fmla="*/ 1309537 w 1744542"/>
              <a:gd name="connsiteY49" fmla="*/ 603682 h 1705593"/>
              <a:gd name="connsiteX50" fmla="*/ 1345047 w 1744542"/>
              <a:gd name="connsiteY50" fmla="*/ 656948 h 1705593"/>
              <a:gd name="connsiteX51" fmla="*/ 1353925 w 1744542"/>
              <a:gd name="connsiteY51" fmla="*/ 692458 h 1705593"/>
              <a:gd name="connsiteX52" fmla="*/ 1380558 w 1744542"/>
              <a:gd name="connsiteY52" fmla="*/ 701336 h 1705593"/>
              <a:gd name="connsiteX53" fmla="*/ 1487090 w 1744542"/>
              <a:gd name="connsiteY53" fmla="*/ 719091 h 1705593"/>
              <a:gd name="connsiteX54" fmla="*/ 1575867 w 1744542"/>
              <a:gd name="connsiteY54" fmla="*/ 710214 h 1705593"/>
              <a:gd name="connsiteX55" fmla="*/ 1602500 w 1744542"/>
              <a:gd name="connsiteY55" fmla="*/ 621437 h 1705593"/>
              <a:gd name="connsiteX56" fmla="*/ 1593622 w 1744542"/>
              <a:gd name="connsiteY56" fmla="*/ 506027 h 1705593"/>
              <a:gd name="connsiteX57" fmla="*/ 1575867 w 1744542"/>
              <a:gd name="connsiteY57" fmla="*/ 452761 h 1705593"/>
              <a:gd name="connsiteX58" fmla="*/ 1513723 w 1744542"/>
              <a:gd name="connsiteY58" fmla="*/ 381740 h 1705593"/>
              <a:gd name="connsiteX59" fmla="*/ 1504845 w 1744542"/>
              <a:gd name="connsiteY59" fmla="*/ 346229 h 1705593"/>
              <a:gd name="connsiteX60" fmla="*/ 1522601 w 1744542"/>
              <a:gd name="connsiteY60" fmla="*/ 328474 h 1705593"/>
              <a:gd name="connsiteX61" fmla="*/ 1602500 w 1744542"/>
              <a:gd name="connsiteY61" fmla="*/ 319596 h 1705593"/>
              <a:gd name="connsiteX0" fmla="*/ 1622471 w 1764513"/>
              <a:gd name="connsiteY0" fmla="*/ 319596 h 1705593"/>
              <a:gd name="connsiteX1" fmla="*/ 1666859 w 1764513"/>
              <a:gd name="connsiteY1" fmla="*/ 310718 h 1705593"/>
              <a:gd name="connsiteX2" fmla="*/ 1693492 w 1764513"/>
              <a:gd name="connsiteY2" fmla="*/ 257452 h 1705593"/>
              <a:gd name="connsiteX3" fmla="*/ 1666859 w 1764513"/>
              <a:gd name="connsiteY3" fmla="*/ 186431 h 1705593"/>
              <a:gd name="connsiteX4" fmla="*/ 1640226 w 1764513"/>
              <a:gd name="connsiteY4" fmla="*/ 150920 h 1705593"/>
              <a:gd name="connsiteX5" fmla="*/ 1622471 w 1764513"/>
              <a:gd name="connsiteY5" fmla="*/ 124287 h 1705593"/>
              <a:gd name="connsiteX6" fmla="*/ 1569205 w 1764513"/>
              <a:gd name="connsiteY6" fmla="*/ 71021 h 1705593"/>
              <a:gd name="connsiteX7" fmla="*/ 1533694 w 1764513"/>
              <a:gd name="connsiteY7" fmla="*/ 62144 h 1705593"/>
              <a:gd name="connsiteX8" fmla="*/ 1489306 w 1764513"/>
              <a:gd name="connsiteY8" fmla="*/ 35511 h 1705593"/>
              <a:gd name="connsiteX9" fmla="*/ 1365018 w 1764513"/>
              <a:gd name="connsiteY9" fmla="*/ 0 h 1705593"/>
              <a:gd name="connsiteX10" fmla="*/ 796847 w 1764513"/>
              <a:gd name="connsiteY10" fmla="*/ 79899 h 1705593"/>
              <a:gd name="connsiteX11" fmla="*/ 521640 w 1764513"/>
              <a:gd name="connsiteY11" fmla="*/ 195309 h 1705593"/>
              <a:gd name="connsiteX12" fmla="*/ 290820 w 1764513"/>
              <a:gd name="connsiteY12" fmla="*/ 337352 h 1705593"/>
              <a:gd name="connsiteX13" fmla="*/ 166533 w 1764513"/>
              <a:gd name="connsiteY13" fmla="*/ 568171 h 1705593"/>
              <a:gd name="connsiteX14" fmla="*/ 113267 w 1764513"/>
              <a:gd name="connsiteY14" fmla="*/ 1056443 h 1705593"/>
              <a:gd name="connsiteX15" fmla="*/ 1515939 w 1764513"/>
              <a:gd name="connsiteY15" fmla="*/ 1669002 h 1705593"/>
              <a:gd name="connsiteX16" fmla="*/ 1595838 w 1764513"/>
              <a:gd name="connsiteY16" fmla="*/ 1633491 h 1705593"/>
              <a:gd name="connsiteX17" fmla="*/ 1622471 w 1764513"/>
              <a:gd name="connsiteY17" fmla="*/ 1615736 h 1705593"/>
              <a:gd name="connsiteX18" fmla="*/ 1649104 w 1764513"/>
              <a:gd name="connsiteY18" fmla="*/ 1580225 h 1705593"/>
              <a:gd name="connsiteX19" fmla="*/ 1684614 w 1764513"/>
              <a:gd name="connsiteY19" fmla="*/ 1562470 h 1705593"/>
              <a:gd name="connsiteX20" fmla="*/ 1693492 w 1764513"/>
              <a:gd name="connsiteY20" fmla="*/ 1535837 h 1705593"/>
              <a:gd name="connsiteX21" fmla="*/ 1720125 w 1764513"/>
              <a:gd name="connsiteY21" fmla="*/ 1491449 h 1705593"/>
              <a:gd name="connsiteX22" fmla="*/ 1746758 w 1764513"/>
              <a:gd name="connsiteY22" fmla="*/ 1429305 h 1705593"/>
              <a:gd name="connsiteX23" fmla="*/ 1755636 w 1764513"/>
              <a:gd name="connsiteY23" fmla="*/ 1376039 h 1705593"/>
              <a:gd name="connsiteX24" fmla="*/ 1764513 w 1764513"/>
              <a:gd name="connsiteY24" fmla="*/ 1340528 h 1705593"/>
              <a:gd name="connsiteX25" fmla="*/ 1729003 w 1764513"/>
              <a:gd name="connsiteY25" fmla="*/ 1207363 h 1705593"/>
              <a:gd name="connsiteX26" fmla="*/ 1711247 w 1764513"/>
              <a:gd name="connsiteY26" fmla="*/ 1145219 h 1705593"/>
              <a:gd name="connsiteX27" fmla="*/ 1693492 w 1764513"/>
              <a:gd name="connsiteY27" fmla="*/ 1109709 h 1705593"/>
              <a:gd name="connsiteX28" fmla="*/ 1649104 w 1764513"/>
              <a:gd name="connsiteY28" fmla="*/ 1074198 h 1705593"/>
              <a:gd name="connsiteX29" fmla="*/ 1560327 w 1764513"/>
              <a:gd name="connsiteY29" fmla="*/ 1020932 h 1705593"/>
              <a:gd name="connsiteX30" fmla="*/ 1542572 w 1764513"/>
              <a:gd name="connsiteY30" fmla="*/ 994299 h 1705593"/>
              <a:gd name="connsiteX31" fmla="*/ 1462673 w 1764513"/>
              <a:gd name="connsiteY31" fmla="*/ 967666 h 1705593"/>
              <a:gd name="connsiteX32" fmla="*/ 1444917 w 1764513"/>
              <a:gd name="connsiteY32" fmla="*/ 949911 h 1705593"/>
              <a:gd name="connsiteX33" fmla="*/ 1249609 w 1764513"/>
              <a:gd name="connsiteY33" fmla="*/ 923278 h 1705593"/>
              <a:gd name="connsiteX34" fmla="*/ 1187465 w 1764513"/>
              <a:gd name="connsiteY34" fmla="*/ 914400 h 1705593"/>
              <a:gd name="connsiteX35" fmla="*/ 1151954 w 1764513"/>
              <a:gd name="connsiteY35" fmla="*/ 896645 h 1705593"/>
              <a:gd name="connsiteX36" fmla="*/ 1089811 w 1764513"/>
              <a:gd name="connsiteY36" fmla="*/ 887767 h 1705593"/>
              <a:gd name="connsiteX37" fmla="*/ 956646 w 1764513"/>
              <a:gd name="connsiteY37" fmla="*/ 870012 h 1705593"/>
              <a:gd name="connsiteX38" fmla="*/ 930012 w 1764513"/>
              <a:gd name="connsiteY38" fmla="*/ 861134 h 1705593"/>
              <a:gd name="connsiteX39" fmla="*/ 787971 w 1764513"/>
              <a:gd name="connsiteY39" fmla="*/ 630315 h 1705593"/>
              <a:gd name="connsiteX40" fmla="*/ 841236 w 1764513"/>
              <a:gd name="connsiteY40" fmla="*/ 541538 h 1705593"/>
              <a:gd name="connsiteX41" fmla="*/ 903379 w 1764513"/>
              <a:gd name="connsiteY41" fmla="*/ 497150 h 1705593"/>
              <a:gd name="connsiteX42" fmla="*/ 930012 w 1764513"/>
              <a:gd name="connsiteY42" fmla="*/ 488272 h 1705593"/>
              <a:gd name="connsiteX43" fmla="*/ 1001034 w 1764513"/>
              <a:gd name="connsiteY43" fmla="*/ 461639 h 1705593"/>
              <a:gd name="connsiteX44" fmla="*/ 1178587 w 1764513"/>
              <a:gd name="connsiteY44" fmla="*/ 479394 h 1705593"/>
              <a:gd name="connsiteX45" fmla="*/ 1231853 w 1764513"/>
              <a:gd name="connsiteY45" fmla="*/ 497150 h 1705593"/>
              <a:gd name="connsiteX46" fmla="*/ 1249609 w 1764513"/>
              <a:gd name="connsiteY46" fmla="*/ 514905 h 1705593"/>
              <a:gd name="connsiteX47" fmla="*/ 1302875 w 1764513"/>
              <a:gd name="connsiteY47" fmla="*/ 550416 h 1705593"/>
              <a:gd name="connsiteX48" fmla="*/ 1320630 w 1764513"/>
              <a:gd name="connsiteY48" fmla="*/ 577049 h 1705593"/>
              <a:gd name="connsiteX49" fmla="*/ 1329508 w 1764513"/>
              <a:gd name="connsiteY49" fmla="*/ 603682 h 1705593"/>
              <a:gd name="connsiteX50" fmla="*/ 1365018 w 1764513"/>
              <a:gd name="connsiteY50" fmla="*/ 656948 h 1705593"/>
              <a:gd name="connsiteX51" fmla="*/ 1373896 w 1764513"/>
              <a:gd name="connsiteY51" fmla="*/ 692458 h 1705593"/>
              <a:gd name="connsiteX52" fmla="*/ 1400529 w 1764513"/>
              <a:gd name="connsiteY52" fmla="*/ 701336 h 1705593"/>
              <a:gd name="connsiteX53" fmla="*/ 1507061 w 1764513"/>
              <a:gd name="connsiteY53" fmla="*/ 719091 h 1705593"/>
              <a:gd name="connsiteX54" fmla="*/ 1595838 w 1764513"/>
              <a:gd name="connsiteY54" fmla="*/ 710214 h 1705593"/>
              <a:gd name="connsiteX55" fmla="*/ 1622471 w 1764513"/>
              <a:gd name="connsiteY55" fmla="*/ 621437 h 1705593"/>
              <a:gd name="connsiteX56" fmla="*/ 1613593 w 1764513"/>
              <a:gd name="connsiteY56" fmla="*/ 506027 h 1705593"/>
              <a:gd name="connsiteX57" fmla="*/ 1595838 w 1764513"/>
              <a:gd name="connsiteY57" fmla="*/ 452761 h 1705593"/>
              <a:gd name="connsiteX58" fmla="*/ 1533694 w 1764513"/>
              <a:gd name="connsiteY58" fmla="*/ 381740 h 1705593"/>
              <a:gd name="connsiteX59" fmla="*/ 1524816 w 1764513"/>
              <a:gd name="connsiteY59" fmla="*/ 346229 h 1705593"/>
              <a:gd name="connsiteX60" fmla="*/ 1542572 w 1764513"/>
              <a:gd name="connsiteY60" fmla="*/ 328474 h 1705593"/>
              <a:gd name="connsiteX61" fmla="*/ 1622471 w 1764513"/>
              <a:gd name="connsiteY61" fmla="*/ 319596 h 1705593"/>
              <a:gd name="connsiteX0" fmla="*/ 1577286 w 1719328"/>
              <a:gd name="connsiteY0" fmla="*/ 319596 h 1705593"/>
              <a:gd name="connsiteX1" fmla="*/ 1621674 w 1719328"/>
              <a:gd name="connsiteY1" fmla="*/ 310718 h 1705593"/>
              <a:gd name="connsiteX2" fmla="*/ 1648307 w 1719328"/>
              <a:gd name="connsiteY2" fmla="*/ 257452 h 1705593"/>
              <a:gd name="connsiteX3" fmla="*/ 1621674 w 1719328"/>
              <a:gd name="connsiteY3" fmla="*/ 186431 h 1705593"/>
              <a:gd name="connsiteX4" fmla="*/ 1595041 w 1719328"/>
              <a:gd name="connsiteY4" fmla="*/ 150920 h 1705593"/>
              <a:gd name="connsiteX5" fmla="*/ 1577286 w 1719328"/>
              <a:gd name="connsiteY5" fmla="*/ 124287 h 1705593"/>
              <a:gd name="connsiteX6" fmla="*/ 1524020 w 1719328"/>
              <a:gd name="connsiteY6" fmla="*/ 71021 h 1705593"/>
              <a:gd name="connsiteX7" fmla="*/ 1488509 w 1719328"/>
              <a:gd name="connsiteY7" fmla="*/ 62144 h 1705593"/>
              <a:gd name="connsiteX8" fmla="*/ 1444121 w 1719328"/>
              <a:gd name="connsiteY8" fmla="*/ 35511 h 1705593"/>
              <a:gd name="connsiteX9" fmla="*/ 1319833 w 1719328"/>
              <a:gd name="connsiteY9" fmla="*/ 0 h 1705593"/>
              <a:gd name="connsiteX10" fmla="*/ 751662 w 1719328"/>
              <a:gd name="connsiteY10" fmla="*/ 79899 h 1705593"/>
              <a:gd name="connsiteX11" fmla="*/ 476455 w 1719328"/>
              <a:gd name="connsiteY11" fmla="*/ 195309 h 1705593"/>
              <a:gd name="connsiteX12" fmla="*/ 245635 w 1719328"/>
              <a:gd name="connsiteY12" fmla="*/ 337352 h 1705593"/>
              <a:gd name="connsiteX13" fmla="*/ 68082 w 1719328"/>
              <a:gd name="connsiteY13" fmla="*/ 1056443 h 1705593"/>
              <a:gd name="connsiteX14" fmla="*/ 1470754 w 1719328"/>
              <a:gd name="connsiteY14" fmla="*/ 1669002 h 1705593"/>
              <a:gd name="connsiteX15" fmla="*/ 1550653 w 1719328"/>
              <a:gd name="connsiteY15" fmla="*/ 1633491 h 1705593"/>
              <a:gd name="connsiteX16" fmla="*/ 1577286 w 1719328"/>
              <a:gd name="connsiteY16" fmla="*/ 1615736 h 1705593"/>
              <a:gd name="connsiteX17" fmla="*/ 1603919 w 1719328"/>
              <a:gd name="connsiteY17" fmla="*/ 1580225 h 1705593"/>
              <a:gd name="connsiteX18" fmla="*/ 1639429 w 1719328"/>
              <a:gd name="connsiteY18" fmla="*/ 1562470 h 1705593"/>
              <a:gd name="connsiteX19" fmla="*/ 1648307 w 1719328"/>
              <a:gd name="connsiteY19" fmla="*/ 1535837 h 1705593"/>
              <a:gd name="connsiteX20" fmla="*/ 1674940 w 1719328"/>
              <a:gd name="connsiteY20" fmla="*/ 1491449 h 1705593"/>
              <a:gd name="connsiteX21" fmla="*/ 1701573 w 1719328"/>
              <a:gd name="connsiteY21" fmla="*/ 1429305 h 1705593"/>
              <a:gd name="connsiteX22" fmla="*/ 1710451 w 1719328"/>
              <a:gd name="connsiteY22" fmla="*/ 1376039 h 1705593"/>
              <a:gd name="connsiteX23" fmla="*/ 1719328 w 1719328"/>
              <a:gd name="connsiteY23" fmla="*/ 1340528 h 1705593"/>
              <a:gd name="connsiteX24" fmla="*/ 1683818 w 1719328"/>
              <a:gd name="connsiteY24" fmla="*/ 1207363 h 1705593"/>
              <a:gd name="connsiteX25" fmla="*/ 1666062 w 1719328"/>
              <a:gd name="connsiteY25" fmla="*/ 1145219 h 1705593"/>
              <a:gd name="connsiteX26" fmla="*/ 1648307 w 1719328"/>
              <a:gd name="connsiteY26" fmla="*/ 1109709 h 1705593"/>
              <a:gd name="connsiteX27" fmla="*/ 1603919 w 1719328"/>
              <a:gd name="connsiteY27" fmla="*/ 1074198 h 1705593"/>
              <a:gd name="connsiteX28" fmla="*/ 1515142 w 1719328"/>
              <a:gd name="connsiteY28" fmla="*/ 1020932 h 1705593"/>
              <a:gd name="connsiteX29" fmla="*/ 1497387 w 1719328"/>
              <a:gd name="connsiteY29" fmla="*/ 994299 h 1705593"/>
              <a:gd name="connsiteX30" fmla="*/ 1417488 w 1719328"/>
              <a:gd name="connsiteY30" fmla="*/ 967666 h 1705593"/>
              <a:gd name="connsiteX31" fmla="*/ 1399732 w 1719328"/>
              <a:gd name="connsiteY31" fmla="*/ 949911 h 1705593"/>
              <a:gd name="connsiteX32" fmla="*/ 1204424 w 1719328"/>
              <a:gd name="connsiteY32" fmla="*/ 923278 h 1705593"/>
              <a:gd name="connsiteX33" fmla="*/ 1142280 w 1719328"/>
              <a:gd name="connsiteY33" fmla="*/ 914400 h 1705593"/>
              <a:gd name="connsiteX34" fmla="*/ 1106769 w 1719328"/>
              <a:gd name="connsiteY34" fmla="*/ 896645 h 1705593"/>
              <a:gd name="connsiteX35" fmla="*/ 1044626 w 1719328"/>
              <a:gd name="connsiteY35" fmla="*/ 887767 h 1705593"/>
              <a:gd name="connsiteX36" fmla="*/ 911461 w 1719328"/>
              <a:gd name="connsiteY36" fmla="*/ 870012 h 1705593"/>
              <a:gd name="connsiteX37" fmla="*/ 884827 w 1719328"/>
              <a:gd name="connsiteY37" fmla="*/ 861134 h 1705593"/>
              <a:gd name="connsiteX38" fmla="*/ 742786 w 1719328"/>
              <a:gd name="connsiteY38" fmla="*/ 630315 h 1705593"/>
              <a:gd name="connsiteX39" fmla="*/ 796051 w 1719328"/>
              <a:gd name="connsiteY39" fmla="*/ 541538 h 1705593"/>
              <a:gd name="connsiteX40" fmla="*/ 858194 w 1719328"/>
              <a:gd name="connsiteY40" fmla="*/ 497150 h 1705593"/>
              <a:gd name="connsiteX41" fmla="*/ 884827 w 1719328"/>
              <a:gd name="connsiteY41" fmla="*/ 488272 h 1705593"/>
              <a:gd name="connsiteX42" fmla="*/ 955849 w 1719328"/>
              <a:gd name="connsiteY42" fmla="*/ 461639 h 1705593"/>
              <a:gd name="connsiteX43" fmla="*/ 1133402 w 1719328"/>
              <a:gd name="connsiteY43" fmla="*/ 479394 h 1705593"/>
              <a:gd name="connsiteX44" fmla="*/ 1186668 w 1719328"/>
              <a:gd name="connsiteY44" fmla="*/ 497150 h 1705593"/>
              <a:gd name="connsiteX45" fmla="*/ 1204424 w 1719328"/>
              <a:gd name="connsiteY45" fmla="*/ 514905 h 1705593"/>
              <a:gd name="connsiteX46" fmla="*/ 1257690 w 1719328"/>
              <a:gd name="connsiteY46" fmla="*/ 550416 h 1705593"/>
              <a:gd name="connsiteX47" fmla="*/ 1275445 w 1719328"/>
              <a:gd name="connsiteY47" fmla="*/ 577049 h 1705593"/>
              <a:gd name="connsiteX48" fmla="*/ 1284323 w 1719328"/>
              <a:gd name="connsiteY48" fmla="*/ 603682 h 1705593"/>
              <a:gd name="connsiteX49" fmla="*/ 1319833 w 1719328"/>
              <a:gd name="connsiteY49" fmla="*/ 656948 h 1705593"/>
              <a:gd name="connsiteX50" fmla="*/ 1328711 w 1719328"/>
              <a:gd name="connsiteY50" fmla="*/ 692458 h 1705593"/>
              <a:gd name="connsiteX51" fmla="*/ 1355344 w 1719328"/>
              <a:gd name="connsiteY51" fmla="*/ 701336 h 1705593"/>
              <a:gd name="connsiteX52" fmla="*/ 1461876 w 1719328"/>
              <a:gd name="connsiteY52" fmla="*/ 719091 h 1705593"/>
              <a:gd name="connsiteX53" fmla="*/ 1550653 w 1719328"/>
              <a:gd name="connsiteY53" fmla="*/ 710214 h 1705593"/>
              <a:gd name="connsiteX54" fmla="*/ 1577286 w 1719328"/>
              <a:gd name="connsiteY54" fmla="*/ 621437 h 1705593"/>
              <a:gd name="connsiteX55" fmla="*/ 1568408 w 1719328"/>
              <a:gd name="connsiteY55" fmla="*/ 506027 h 1705593"/>
              <a:gd name="connsiteX56" fmla="*/ 1550653 w 1719328"/>
              <a:gd name="connsiteY56" fmla="*/ 452761 h 1705593"/>
              <a:gd name="connsiteX57" fmla="*/ 1488509 w 1719328"/>
              <a:gd name="connsiteY57" fmla="*/ 381740 h 1705593"/>
              <a:gd name="connsiteX58" fmla="*/ 1479631 w 1719328"/>
              <a:gd name="connsiteY58" fmla="*/ 346229 h 1705593"/>
              <a:gd name="connsiteX59" fmla="*/ 1497387 w 1719328"/>
              <a:gd name="connsiteY59" fmla="*/ 328474 h 1705593"/>
              <a:gd name="connsiteX60" fmla="*/ 1577286 w 1719328"/>
              <a:gd name="connsiteY60" fmla="*/ 319596 h 1705593"/>
              <a:gd name="connsiteX0" fmla="*/ 1583751 w 1725793"/>
              <a:gd name="connsiteY0" fmla="*/ 319596 h 1705593"/>
              <a:gd name="connsiteX1" fmla="*/ 1628139 w 1725793"/>
              <a:gd name="connsiteY1" fmla="*/ 310718 h 1705593"/>
              <a:gd name="connsiteX2" fmla="*/ 1654772 w 1725793"/>
              <a:gd name="connsiteY2" fmla="*/ 257452 h 1705593"/>
              <a:gd name="connsiteX3" fmla="*/ 1628139 w 1725793"/>
              <a:gd name="connsiteY3" fmla="*/ 186431 h 1705593"/>
              <a:gd name="connsiteX4" fmla="*/ 1601506 w 1725793"/>
              <a:gd name="connsiteY4" fmla="*/ 150920 h 1705593"/>
              <a:gd name="connsiteX5" fmla="*/ 1583751 w 1725793"/>
              <a:gd name="connsiteY5" fmla="*/ 124287 h 1705593"/>
              <a:gd name="connsiteX6" fmla="*/ 1530485 w 1725793"/>
              <a:gd name="connsiteY6" fmla="*/ 71021 h 1705593"/>
              <a:gd name="connsiteX7" fmla="*/ 1494974 w 1725793"/>
              <a:gd name="connsiteY7" fmla="*/ 62144 h 1705593"/>
              <a:gd name="connsiteX8" fmla="*/ 1450586 w 1725793"/>
              <a:gd name="connsiteY8" fmla="*/ 35511 h 1705593"/>
              <a:gd name="connsiteX9" fmla="*/ 1326298 w 1725793"/>
              <a:gd name="connsiteY9" fmla="*/ 0 h 1705593"/>
              <a:gd name="connsiteX10" fmla="*/ 758127 w 1725793"/>
              <a:gd name="connsiteY10" fmla="*/ 79899 h 1705593"/>
              <a:gd name="connsiteX11" fmla="*/ 252100 w 1725793"/>
              <a:gd name="connsiteY11" fmla="*/ 337352 h 1705593"/>
              <a:gd name="connsiteX12" fmla="*/ 74547 w 1725793"/>
              <a:gd name="connsiteY12" fmla="*/ 1056443 h 1705593"/>
              <a:gd name="connsiteX13" fmla="*/ 1477219 w 1725793"/>
              <a:gd name="connsiteY13" fmla="*/ 1669002 h 1705593"/>
              <a:gd name="connsiteX14" fmla="*/ 1557118 w 1725793"/>
              <a:gd name="connsiteY14" fmla="*/ 1633491 h 1705593"/>
              <a:gd name="connsiteX15" fmla="*/ 1583751 w 1725793"/>
              <a:gd name="connsiteY15" fmla="*/ 1615736 h 1705593"/>
              <a:gd name="connsiteX16" fmla="*/ 1610384 w 1725793"/>
              <a:gd name="connsiteY16" fmla="*/ 1580225 h 1705593"/>
              <a:gd name="connsiteX17" fmla="*/ 1645894 w 1725793"/>
              <a:gd name="connsiteY17" fmla="*/ 1562470 h 1705593"/>
              <a:gd name="connsiteX18" fmla="*/ 1654772 w 1725793"/>
              <a:gd name="connsiteY18" fmla="*/ 1535837 h 1705593"/>
              <a:gd name="connsiteX19" fmla="*/ 1681405 w 1725793"/>
              <a:gd name="connsiteY19" fmla="*/ 1491449 h 1705593"/>
              <a:gd name="connsiteX20" fmla="*/ 1708038 w 1725793"/>
              <a:gd name="connsiteY20" fmla="*/ 1429305 h 1705593"/>
              <a:gd name="connsiteX21" fmla="*/ 1716916 w 1725793"/>
              <a:gd name="connsiteY21" fmla="*/ 1376039 h 1705593"/>
              <a:gd name="connsiteX22" fmla="*/ 1725793 w 1725793"/>
              <a:gd name="connsiteY22" fmla="*/ 1340528 h 1705593"/>
              <a:gd name="connsiteX23" fmla="*/ 1690283 w 1725793"/>
              <a:gd name="connsiteY23" fmla="*/ 1207363 h 1705593"/>
              <a:gd name="connsiteX24" fmla="*/ 1672527 w 1725793"/>
              <a:gd name="connsiteY24" fmla="*/ 1145219 h 1705593"/>
              <a:gd name="connsiteX25" fmla="*/ 1654772 w 1725793"/>
              <a:gd name="connsiteY25" fmla="*/ 1109709 h 1705593"/>
              <a:gd name="connsiteX26" fmla="*/ 1610384 w 1725793"/>
              <a:gd name="connsiteY26" fmla="*/ 1074198 h 1705593"/>
              <a:gd name="connsiteX27" fmla="*/ 1521607 w 1725793"/>
              <a:gd name="connsiteY27" fmla="*/ 1020932 h 1705593"/>
              <a:gd name="connsiteX28" fmla="*/ 1503852 w 1725793"/>
              <a:gd name="connsiteY28" fmla="*/ 994299 h 1705593"/>
              <a:gd name="connsiteX29" fmla="*/ 1423953 w 1725793"/>
              <a:gd name="connsiteY29" fmla="*/ 967666 h 1705593"/>
              <a:gd name="connsiteX30" fmla="*/ 1406197 w 1725793"/>
              <a:gd name="connsiteY30" fmla="*/ 949911 h 1705593"/>
              <a:gd name="connsiteX31" fmla="*/ 1210889 w 1725793"/>
              <a:gd name="connsiteY31" fmla="*/ 923278 h 1705593"/>
              <a:gd name="connsiteX32" fmla="*/ 1148745 w 1725793"/>
              <a:gd name="connsiteY32" fmla="*/ 914400 h 1705593"/>
              <a:gd name="connsiteX33" fmla="*/ 1113234 w 1725793"/>
              <a:gd name="connsiteY33" fmla="*/ 896645 h 1705593"/>
              <a:gd name="connsiteX34" fmla="*/ 1051091 w 1725793"/>
              <a:gd name="connsiteY34" fmla="*/ 887767 h 1705593"/>
              <a:gd name="connsiteX35" fmla="*/ 917926 w 1725793"/>
              <a:gd name="connsiteY35" fmla="*/ 870012 h 1705593"/>
              <a:gd name="connsiteX36" fmla="*/ 891292 w 1725793"/>
              <a:gd name="connsiteY36" fmla="*/ 861134 h 1705593"/>
              <a:gd name="connsiteX37" fmla="*/ 749251 w 1725793"/>
              <a:gd name="connsiteY37" fmla="*/ 630315 h 1705593"/>
              <a:gd name="connsiteX38" fmla="*/ 802516 w 1725793"/>
              <a:gd name="connsiteY38" fmla="*/ 541538 h 1705593"/>
              <a:gd name="connsiteX39" fmla="*/ 864659 w 1725793"/>
              <a:gd name="connsiteY39" fmla="*/ 497150 h 1705593"/>
              <a:gd name="connsiteX40" fmla="*/ 891292 w 1725793"/>
              <a:gd name="connsiteY40" fmla="*/ 488272 h 1705593"/>
              <a:gd name="connsiteX41" fmla="*/ 962314 w 1725793"/>
              <a:gd name="connsiteY41" fmla="*/ 461639 h 1705593"/>
              <a:gd name="connsiteX42" fmla="*/ 1139867 w 1725793"/>
              <a:gd name="connsiteY42" fmla="*/ 479394 h 1705593"/>
              <a:gd name="connsiteX43" fmla="*/ 1193133 w 1725793"/>
              <a:gd name="connsiteY43" fmla="*/ 497150 h 1705593"/>
              <a:gd name="connsiteX44" fmla="*/ 1210889 w 1725793"/>
              <a:gd name="connsiteY44" fmla="*/ 514905 h 1705593"/>
              <a:gd name="connsiteX45" fmla="*/ 1264155 w 1725793"/>
              <a:gd name="connsiteY45" fmla="*/ 550416 h 1705593"/>
              <a:gd name="connsiteX46" fmla="*/ 1281910 w 1725793"/>
              <a:gd name="connsiteY46" fmla="*/ 577049 h 1705593"/>
              <a:gd name="connsiteX47" fmla="*/ 1290788 w 1725793"/>
              <a:gd name="connsiteY47" fmla="*/ 603682 h 1705593"/>
              <a:gd name="connsiteX48" fmla="*/ 1326298 w 1725793"/>
              <a:gd name="connsiteY48" fmla="*/ 656948 h 1705593"/>
              <a:gd name="connsiteX49" fmla="*/ 1335176 w 1725793"/>
              <a:gd name="connsiteY49" fmla="*/ 692458 h 1705593"/>
              <a:gd name="connsiteX50" fmla="*/ 1361809 w 1725793"/>
              <a:gd name="connsiteY50" fmla="*/ 701336 h 1705593"/>
              <a:gd name="connsiteX51" fmla="*/ 1468341 w 1725793"/>
              <a:gd name="connsiteY51" fmla="*/ 719091 h 1705593"/>
              <a:gd name="connsiteX52" fmla="*/ 1557118 w 1725793"/>
              <a:gd name="connsiteY52" fmla="*/ 710214 h 1705593"/>
              <a:gd name="connsiteX53" fmla="*/ 1583751 w 1725793"/>
              <a:gd name="connsiteY53" fmla="*/ 621437 h 1705593"/>
              <a:gd name="connsiteX54" fmla="*/ 1574873 w 1725793"/>
              <a:gd name="connsiteY54" fmla="*/ 506027 h 1705593"/>
              <a:gd name="connsiteX55" fmla="*/ 1557118 w 1725793"/>
              <a:gd name="connsiteY55" fmla="*/ 452761 h 1705593"/>
              <a:gd name="connsiteX56" fmla="*/ 1494974 w 1725793"/>
              <a:gd name="connsiteY56" fmla="*/ 381740 h 1705593"/>
              <a:gd name="connsiteX57" fmla="*/ 1486096 w 1725793"/>
              <a:gd name="connsiteY57" fmla="*/ 346229 h 1705593"/>
              <a:gd name="connsiteX58" fmla="*/ 1503852 w 1725793"/>
              <a:gd name="connsiteY58" fmla="*/ 328474 h 1705593"/>
              <a:gd name="connsiteX59" fmla="*/ 1583751 w 1725793"/>
              <a:gd name="connsiteY59" fmla="*/ 319596 h 1705593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511753 w 1742572"/>
              <a:gd name="connsiteY7" fmla="*/ 62144 h 1705593"/>
              <a:gd name="connsiteX8" fmla="*/ 1467365 w 1742572"/>
              <a:gd name="connsiteY8" fmla="*/ 35511 h 1705593"/>
              <a:gd name="connsiteX9" fmla="*/ 1343077 w 1742572"/>
              <a:gd name="connsiteY9" fmla="*/ 0 h 1705593"/>
              <a:gd name="connsiteX10" fmla="*/ 268879 w 1742572"/>
              <a:gd name="connsiteY10" fmla="*/ 337352 h 1705593"/>
              <a:gd name="connsiteX11" fmla="*/ 91326 w 1742572"/>
              <a:gd name="connsiteY11" fmla="*/ 1056443 h 1705593"/>
              <a:gd name="connsiteX12" fmla="*/ 1493998 w 1742572"/>
              <a:gd name="connsiteY12" fmla="*/ 1669002 h 1705593"/>
              <a:gd name="connsiteX13" fmla="*/ 1573897 w 1742572"/>
              <a:gd name="connsiteY13" fmla="*/ 1633491 h 1705593"/>
              <a:gd name="connsiteX14" fmla="*/ 1600530 w 1742572"/>
              <a:gd name="connsiteY14" fmla="*/ 1615736 h 1705593"/>
              <a:gd name="connsiteX15" fmla="*/ 1627163 w 1742572"/>
              <a:gd name="connsiteY15" fmla="*/ 1580225 h 1705593"/>
              <a:gd name="connsiteX16" fmla="*/ 1662673 w 1742572"/>
              <a:gd name="connsiteY16" fmla="*/ 1562470 h 1705593"/>
              <a:gd name="connsiteX17" fmla="*/ 1671551 w 1742572"/>
              <a:gd name="connsiteY17" fmla="*/ 1535837 h 1705593"/>
              <a:gd name="connsiteX18" fmla="*/ 1698184 w 1742572"/>
              <a:gd name="connsiteY18" fmla="*/ 1491449 h 1705593"/>
              <a:gd name="connsiteX19" fmla="*/ 1724817 w 1742572"/>
              <a:gd name="connsiteY19" fmla="*/ 1429305 h 1705593"/>
              <a:gd name="connsiteX20" fmla="*/ 1733695 w 1742572"/>
              <a:gd name="connsiteY20" fmla="*/ 1376039 h 1705593"/>
              <a:gd name="connsiteX21" fmla="*/ 1742572 w 1742572"/>
              <a:gd name="connsiteY21" fmla="*/ 1340528 h 1705593"/>
              <a:gd name="connsiteX22" fmla="*/ 1707062 w 1742572"/>
              <a:gd name="connsiteY22" fmla="*/ 1207363 h 1705593"/>
              <a:gd name="connsiteX23" fmla="*/ 1689306 w 1742572"/>
              <a:gd name="connsiteY23" fmla="*/ 1145219 h 1705593"/>
              <a:gd name="connsiteX24" fmla="*/ 1671551 w 1742572"/>
              <a:gd name="connsiteY24" fmla="*/ 1109709 h 1705593"/>
              <a:gd name="connsiteX25" fmla="*/ 1627163 w 1742572"/>
              <a:gd name="connsiteY25" fmla="*/ 1074198 h 1705593"/>
              <a:gd name="connsiteX26" fmla="*/ 1538386 w 1742572"/>
              <a:gd name="connsiteY26" fmla="*/ 1020932 h 1705593"/>
              <a:gd name="connsiteX27" fmla="*/ 1520631 w 1742572"/>
              <a:gd name="connsiteY27" fmla="*/ 994299 h 1705593"/>
              <a:gd name="connsiteX28" fmla="*/ 1440732 w 1742572"/>
              <a:gd name="connsiteY28" fmla="*/ 967666 h 1705593"/>
              <a:gd name="connsiteX29" fmla="*/ 1422976 w 1742572"/>
              <a:gd name="connsiteY29" fmla="*/ 949911 h 1705593"/>
              <a:gd name="connsiteX30" fmla="*/ 1227668 w 1742572"/>
              <a:gd name="connsiteY30" fmla="*/ 923278 h 1705593"/>
              <a:gd name="connsiteX31" fmla="*/ 1165524 w 1742572"/>
              <a:gd name="connsiteY31" fmla="*/ 914400 h 1705593"/>
              <a:gd name="connsiteX32" fmla="*/ 1130013 w 1742572"/>
              <a:gd name="connsiteY32" fmla="*/ 896645 h 1705593"/>
              <a:gd name="connsiteX33" fmla="*/ 1067870 w 1742572"/>
              <a:gd name="connsiteY33" fmla="*/ 887767 h 1705593"/>
              <a:gd name="connsiteX34" fmla="*/ 934705 w 1742572"/>
              <a:gd name="connsiteY34" fmla="*/ 870012 h 1705593"/>
              <a:gd name="connsiteX35" fmla="*/ 908071 w 1742572"/>
              <a:gd name="connsiteY35" fmla="*/ 861134 h 1705593"/>
              <a:gd name="connsiteX36" fmla="*/ 766030 w 1742572"/>
              <a:gd name="connsiteY36" fmla="*/ 630315 h 1705593"/>
              <a:gd name="connsiteX37" fmla="*/ 819295 w 1742572"/>
              <a:gd name="connsiteY37" fmla="*/ 541538 h 1705593"/>
              <a:gd name="connsiteX38" fmla="*/ 881438 w 1742572"/>
              <a:gd name="connsiteY38" fmla="*/ 497150 h 1705593"/>
              <a:gd name="connsiteX39" fmla="*/ 908071 w 1742572"/>
              <a:gd name="connsiteY39" fmla="*/ 488272 h 1705593"/>
              <a:gd name="connsiteX40" fmla="*/ 979093 w 1742572"/>
              <a:gd name="connsiteY40" fmla="*/ 461639 h 1705593"/>
              <a:gd name="connsiteX41" fmla="*/ 1156646 w 1742572"/>
              <a:gd name="connsiteY41" fmla="*/ 479394 h 1705593"/>
              <a:gd name="connsiteX42" fmla="*/ 1209912 w 1742572"/>
              <a:gd name="connsiteY42" fmla="*/ 497150 h 1705593"/>
              <a:gd name="connsiteX43" fmla="*/ 1227668 w 1742572"/>
              <a:gd name="connsiteY43" fmla="*/ 514905 h 1705593"/>
              <a:gd name="connsiteX44" fmla="*/ 1280934 w 1742572"/>
              <a:gd name="connsiteY44" fmla="*/ 550416 h 1705593"/>
              <a:gd name="connsiteX45" fmla="*/ 1298689 w 1742572"/>
              <a:gd name="connsiteY45" fmla="*/ 577049 h 1705593"/>
              <a:gd name="connsiteX46" fmla="*/ 1307567 w 1742572"/>
              <a:gd name="connsiteY46" fmla="*/ 603682 h 1705593"/>
              <a:gd name="connsiteX47" fmla="*/ 1343077 w 1742572"/>
              <a:gd name="connsiteY47" fmla="*/ 656948 h 1705593"/>
              <a:gd name="connsiteX48" fmla="*/ 1351955 w 1742572"/>
              <a:gd name="connsiteY48" fmla="*/ 692458 h 1705593"/>
              <a:gd name="connsiteX49" fmla="*/ 1378588 w 1742572"/>
              <a:gd name="connsiteY49" fmla="*/ 701336 h 1705593"/>
              <a:gd name="connsiteX50" fmla="*/ 1485120 w 1742572"/>
              <a:gd name="connsiteY50" fmla="*/ 719091 h 1705593"/>
              <a:gd name="connsiteX51" fmla="*/ 1573897 w 1742572"/>
              <a:gd name="connsiteY51" fmla="*/ 710214 h 1705593"/>
              <a:gd name="connsiteX52" fmla="*/ 1600530 w 1742572"/>
              <a:gd name="connsiteY52" fmla="*/ 621437 h 1705593"/>
              <a:gd name="connsiteX53" fmla="*/ 1591652 w 1742572"/>
              <a:gd name="connsiteY53" fmla="*/ 506027 h 1705593"/>
              <a:gd name="connsiteX54" fmla="*/ 1573897 w 1742572"/>
              <a:gd name="connsiteY54" fmla="*/ 452761 h 1705593"/>
              <a:gd name="connsiteX55" fmla="*/ 1511753 w 1742572"/>
              <a:gd name="connsiteY55" fmla="*/ 381740 h 1705593"/>
              <a:gd name="connsiteX56" fmla="*/ 1502875 w 1742572"/>
              <a:gd name="connsiteY56" fmla="*/ 346229 h 1705593"/>
              <a:gd name="connsiteX57" fmla="*/ 1520631 w 1742572"/>
              <a:gd name="connsiteY57" fmla="*/ 328474 h 1705593"/>
              <a:gd name="connsiteX58" fmla="*/ 1600530 w 1742572"/>
              <a:gd name="connsiteY58" fmla="*/ 319596 h 1705593"/>
              <a:gd name="connsiteX0" fmla="*/ 1600530 w 1742572"/>
              <a:gd name="connsiteY0" fmla="*/ 331910 h 1717907"/>
              <a:gd name="connsiteX1" fmla="*/ 1644918 w 1742572"/>
              <a:gd name="connsiteY1" fmla="*/ 323032 h 1717907"/>
              <a:gd name="connsiteX2" fmla="*/ 1671551 w 1742572"/>
              <a:gd name="connsiteY2" fmla="*/ 269766 h 1717907"/>
              <a:gd name="connsiteX3" fmla="*/ 1644918 w 1742572"/>
              <a:gd name="connsiteY3" fmla="*/ 198745 h 1717907"/>
              <a:gd name="connsiteX4" fmla="*/ 1618285 w 1742572"/>
              <a:gd name="connsiteY4" fmla="*/ 163234 h 1717907"/>
              <a:gd name="connsiteX5" fmla="*/ 1600530 w 1742572"/>
              <a:gd name="connsiteY5" fmla="*/ 136601 h 1717907"/>
              <a:gd name="connsiteX6" fmla="*/ 1547264 w 1742572"/>
              <a:gd name="connsiteY6" fmla="*/ 83335 h 1717907"/>
              <a:gd name="connsiteX7" fmla="*/ 1511753 w 1742572"/>
              <a:gd name="connsiteY7" fmla="*/ 74458 h 1717907"/>
              <a:gd name="connsiteX8" fmla="*/ 1343077 w 1742572"/>
              <a:gd name="connsiteY8" fmla="*/ 12314 h 1717907"/>
              <a:gd name="connsiteX9" fmla="*/ 268879 w 1742572"/>
              <a:gd name="connsiteY9" fmla="*/ 349666 h 1717907"/>
              <a:gd name="connsiteX10" fmla="*/ 91326 w 1742572"/>
              <a:gd name="connsiteY10" fmla="*/ 1068757 h 1717907"/>
              <a:gd name="connsiteX11" fmla="*/ 1493998 w 1742572"/>
              <a:gd name="connsiteY11" fmla="*/ 1681316 h 1717907"/>
              <a:gd name="connsiteX12" fmla="*/ 1573897 w 1742572"/>
              <a:gd name="connsiteY12" fmla="*/ 1645805 h 1717907"/>
              <a:gd name="connsiteX13" fmla="*/ 1600530 w 1742572"/>
              <a:gd name="connsiteY13" fmla="*/ 1628050 h 1717907"/>
              <a:gd name="connsiteX14" fmla="*/ 1627163 w 1742572"/>
              <a:gd name="connsiteY14" fmla="*/ 1592539 h 1717907"/>
              <a:gd name="connsiteX15" fmla="*/ 1662673 w 1742572"/>
              <a:gd name="connsiteY15" fmla="*/ 1574784 h 1717907"/>
              <a:gd name="connsiteX16" fmla="*/ 1671551 w 1742572"/>
              <a:gd name="connsiteY16" fmla="*/ 1548151 h 1717907"/>
              <a:gd name="connsiteX17" fmla="*/ 1698184 w 1742572"/>
              <a:gd name="connsiteY17" fmla="*/ 1503763 h 1717907"/>
              <a:gd name="connsiteX18" fmla="*/ 1724817 w 1742572"/>
              <a:gd name="connsiteY18" fmla="*/ 1441619 h 1717907"/>
              <a:gd name="connsiteX19" fmla="*/ 1733695 w 1742572"/>
              <a:gd name="connsiteY19" fmla="*/ 1388353 h 1717907"/>
              <a:gd name="connsiteX20" fmla="*/ 1742572 w 1742572"/>
              <a:gd name="connsiteY20" fmla="*/ 1352842 h 1717907"/>
              <a:gd name="connsiteX21" fmla="*/ 1707062 w 1742572"/>
              <a:gd name="connsiteY21" fmla="*/ 1219677 h 1717907"/>
              <a:gd name="connsiteX22" fmla="*/ 1689306 w 1742572"/>
              <a:gd name="connsiteY22" fmla="*/ 1157533 h 1717907"/>
              <a:gd name="connsiteX23" fmla="*/ 1671551 w 1742572"/>
              <a:gd name="connsiteY23" fmla="*/ 1122023 h 1717907"/>
              <a:gd name="connsiteX24" fmla="*/ 1627163 w 1742572"/>
              <a:gd name="connsiteY24" fmla="*/ 1086512 h 1717907"/>
              <a:gd name="connsiteX25" fmla="*/ 1538386 w 1742572"/>
              <a:gd name="connsiteY25" fmla="*/ 1033246 h 1717907"/>
              <a:gd name="connsiteX26" fmla="*/ 1520631 w 1742572"/>
              <a:gd name="connsiteY26" fmla="*/ 1006613 h 1717907"/>
              <a:gd name="connsiteX27" fmla="*/ 1440732 w 1742572"/>
              <a:gd name="connsiteY27" fmla="*/ 979980 h 1717907"/>
              <a:gd name="connsiteX28" fmla="*/ 1422976 w 1742572"/>
              <a:gd name="connsiteY28" fmla="*/ 962225 h 1717907"/>
              <a:gd name="connsiteX29" fmla="*/ 1227668 w 1742572"/>
              <a:gd name="connsiteY29" fmla="*/ 935592 h 1717907"/>
              <a:gd name="connsiteX30" fmla="*/ 1165524 w 1742572"/>
              <a:gd name="connsiteY30" fmla="*/ 926714 h 1717907"/>
              <a:gd name="connsiteX31" fmla="*/ 1130013 w 1742572"/>
              <a:gd name="connsiteY31" fmla="*/ 908959 h 1717907"/>
              <a:gd name="connsiteX32" fmla="*/ 1067870 w 1742572"/>
              <a:gd name="connsiteY32" fmla="*/ 900081 h 1717907"/>
              <a:gd name="connsiteX33" fmla="*/ 934705 w 1742572"/>
              <a:gd name="connsiteY33" fmla="*/ 882326 h 1717907"/>
              <a:gd name="connsiteX34" fmla="*/ 908071 w 1742572"/>
              <a:gd name="connsiteY34" fmla="*/ 873448 h 1717907"/>
              <a:gd name="connsiteX35" fmla="*/ 766030 w 1742572"/>
              <a:gd name="connsiteY35" fmla="*/ 642629 h 1717907"/>
              <a:gd name="connsiteX36" fmla="*/ 819295 w 1742572"/>
              <a:gd name="connsiteY36" fmla="*/ 553852 h 1717907"/>
              <a:gd name="connsiteX37" fmla="*/ 881438 w 1742572"/>
              <a:gd name="connsiteY37" fmla="*/ 509464 h 1717907"/>
              <a:gd name="connsiteX38" fmla="*/ 908071 w 1742572"/>
              <a:gd name="connsiteY38" fmla="*/ 500586 h 1717907"/>
              <a:gd name="connsiteX39" fmla="*/ 979093 w 1742572"/>
              <a:gd name="connsiteY39" fmla="*/ 473953 h 1717907"/>
              <a:gd name="connsiteX40" fmla="*/ 1156646 w 1742572"/>
              <a:gd name="connsiteY40" fmla="*/ 491708 h 1717907"/>
              <a:gd name="connsiteX41" fmla="*/ 1209912 w 1742572"/>
              <a:gd name="connsiteY41" fmla="*/ 509464 h 1717907"/>
              <a:gd name="connsiteX42" fmla="*/ 1227668 w 1742572"/>
              <a:gd name="connsiteY42" fmla="*/ 527219 h 1717907"/>
              <a:gd name="connsiteX43" fmla="*/ 1280934 w 1742572"/>
              <a:gd name="connsiteY43" fmla="*/ 562730 h 1717907"/>
              <a:gd name="connsiteX44" fmla="*/ 1298689 w 1742572"/>
              <a:gd name="connsiteY44" fmla="*/ 589363 h 1717907"/>
              <a:gd name="connsiteX45" fmla="*/ 1307567 w 1742572"/>
              <a:gd name="connsiteY45" fmla="*/ 615996 h 1717907"/>
              <a:gd name="connsiteX46" fmla="*/ 1343077 w 1742572"/>
              <a:gd name="connsiteY46" fmla="*/ 669262 h 1717907"/>
              <a:gd name="connsiteX47" fmla="*/ 1351955 w 1742572"/>
              <a:gd name="connsiteY47" fmla="*/ 704772 h 1717907"/>
              <a:gd name="connsiteX48" fmla="*/ 1378588 w 1742572"/>
              <a:gd name="connsiteY48" fmla="*/ 713650 h 1717907"/>
              <a:gd name="connsiteX49" fmla="*/ 1485120 w 1742572"/>
              <a:gd name="connsiteY49" fmla="*/ 731405 h 1717907"/>
              <a:gd name="connsiteX50" fmla="*/ 1573897 w 1742572"/>
              <a:gd name="connsiteY50" fmla="*/ 722528 h 1717907"/>
              <a:gd name="connsiteX51" fmla="*/ 1600530 w 1742572"/>
              <a:gd name="connsiteY51" fmla="*/ 633751 h 1717907"/>
              <a:gd name="connsiteX52" fmla="*/ 1591652 w 1742572"/>
              <a:gd name="connsiteY52" fmla="*/ 518341 h 1717907"/>
              <a:gd name="connsiteX53" fmla="*/ 1573897 w 1742572"/>
              <a:gd name="connsiteY53" fmla="*/ 465075 h 1717907"/>
              <a:gd name="connsiteX54" fmla="*/ 1511753 w 1742572"/>
              <a:gd name="connsiteY54" fmla="*/ 394054 h 1717907"/>
              <a:gd name="connsiteX55" fmla="*/ 1502875 w 1742572"/>
              <a:gd name="connsiteY55" fmla="*/ 358543 h 1717907"/>
              <a:gd name="connsiteX56" fmla="*/ 1520631 w 1742572"/>
              <a:gd name="connsiteY56" fmla="*/ 340788 h 1717907"/>
              <a:gd name="connsiteX57" fmla="*/ 1600530 w 1742572"/>
              <a:gd name="connsiteY57" fmla="*/ 331910 h 1717907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343077 w 1742572"/>
              <a:gd name="connsiteY7" fmla="*/ 0 h 1705593"/>
              <a:gd name="connsiteX8" fmla="*/ 268879 w 1742572"/>
              <a:gd name="connsiteY8" fmla="*/ 337352 h 1705593"/>
              <a:gd name="connsiteX9" fmla="*/ 91326 w 1742572"/>
              <a:gd name="connsiteY9" fmla="*/ 1056443 h 1705593"/>
              <a:gd name="connsiteX10" fmla="*/ 1493998 w 1742572"/>
              <a:gd name="connsiteY10" fmla="*/ 1669002 h 1705593"/>
              <a:gd name="connsiteX11" fmla="*/ 1573897 w 1742572"/>
              <a:gd name="connsiteY11" fmla="*/ 1633491 h 1705593"/>
              <a:gd name="connsiteX12" fmla="*/ 1600530 w 1742572"/>
              <a:gd name="connsiteY12" fmla="*/ 1615736 h 1705593"/>
              <a:gd name="connsiteX13" fmla="*/ 1627163 w 1742572"/>
              <a:gd name="connsiteY13" fmla="*/ 1580225 h 1705593"/>
              <a:gd name="connsiteX14" fmla="*/ 1662673 w 1742572"/>
              <a:gd name="connsiteY14" fmla="*/ 1562470 h 1705593"/>
              <a:gd name="connsiteX15" fmla="*/ 1671551 w 1742572"/>
              <a:gd name="connsiteY15" fmla="*/ 1535837 h 1705593"/>
              <a:gd name="connsiteX16" fmla="*/ 1698184 w 1742572"/>
              <a:gd name="connsiteY16" fmla="*/ 1491449 h 1705593"/>
              <a:gd name="connsiteX17" fmla="*/ 1724817 w 1742572"/>
              <a:gd name="connsiteY17" fmla="*/ 1429305 h 1705593"/>
              <a:gd name="connsiteX18" fmla="*/ 1733695 w 1742572"/>
              <a:gd name="connsiteY18" fmla="*/ 1376039 h 1705593"/>
              <a:gd name="connsiteX19" fmla="*/ 1742572 w 1742572"/>
              <a:gd name="connsiteY19" fmla="*/ 1340528 h 1705593"/>
              <a:gd name="connsiteX20" fmla="*/ 1707062 w 1742572"/>
              <a:gd name="connsiteY20" fmla="*/ 1207363 h 1705593"/>
              <a:gd name="connsiteX21" fmla="*/ 1689306 w 1742572"/>
              <a:gd name="connsiteY21" fmla="*/ 1145219 h 1705593"/>
              <a:gd name="connsiteX22" fmla="*/ 1671551 w 1742572"/>
              <a:gd name="connsiteY22" fmla="*/ 1109709 h 1705593"/>
              <a:gd name="connsiteX23" fmla="*/ 1627163 w 1742572"/>
              <a:gd name="connsiteY23" fmla="*/ 1074198 h 1705593"/>
              <a:gd name="connsiteX24" fmla="*/ 1538386 w 1742572"/>
              <a:gd name="connsiteY24" fmla="*/ 1020932 h 1705593"/>
              <a:gd name="connsiteX25" fmla="*/ 1520631 w 1742572"/>
              <a:gd name="connsiteY25" fmla="*/ 994299 h 1705593"/>
              <a:gd name="connsiteX26" fmla="*/ 1440732 w 1742572"/>
              <a:gd name="connsiteY26" fmla="*/ 967666 h 1705593"/>
              <a:gd name="connsiteX27" fmla="*/ 1422976 w 1742572"/>
              <a:gd name="connsiteY27" fmla="*/ 949911 h 1705593"/>
              <a:gd name="connsiteX28" fmla="*/ 1227668 w 1742572"/>
              <a:gd name="connsiteY28" fmla="*/ 923278 h 1705593"/>
              <a:gd name="connsiteX29" fmla="*/ 1165524 w 1742572"/>
              <a:gd name="connsiteY29" fmla="*/ 914400 h 1705593"/>
              <a:gd name="connsiteX30" fmla="*/ 1130013 w 1742572"/>
              <a:gd name="connsiteY30" fmla="*/ 896645 h 1705593"/>
              <a:gd name="connsiteX31" fmla="*/ 1067870 w 1742572"/>
              <a:gd name="connsiteY31" fmla="*/ 887767 h 1705593"/>
              <a:gd name="connsiteX32" fmla="*/ 934705 w 1742572"/>
              <a:gd name="connsiteY32" fmla="*/ 870012 h 1705593"/>
              <a:gd name="connsiteX33" fmla="*/ 908071 w 1742572"/>
              <a:gd name="connsiteY33" fmla="*/ 861134 h 1705593"/>
              <a:gd name="connsiteX34" fmla="*/ 766030 w 1742572"/>
              <a:gd name="connsiteY34" fmla="*/ 630315 h 1705593"/>
              <a:gd name="connsiteX35" fmla="*/ 819295 w 1742572"/>
              <a:gd name="connsiteY35" fmla="*/ 541538 h 1705593"/>
              <a:gd name="connsiteX36" fmla="*/ 881438 w 1742572"/>
              <a:gd name="connsiteY36" fmla="*/ 497150 h 1705593"/>
              <a:gd name="connsiteX37" fmla="*/ 908071 w 1742572"/>
              <a:gd name="connsiteY37" fmla="*/ 488272 h 1705593"/>
              <a:gd name="connsiteX38" fmla="*/ 979093 w 1742572"/>
              <a:gd name="connsiteY38" fmla="*/ 461639 h 1705593"/>
              <a:gd name="connsiteX39" fmla="*/ 1156646 w 1742572"/>
              <a:gd name="connsiteY39" fmla="*/ 479394 h 1705593"/>
              <a:gd name="connsiteX40" fmla="*/ 1209912 w 1742572"/>
              <a:gd name="connsiteY40" fmla="*/ 497150 h 1705593"/>
              <a:gd name="connsiteX41" fmla="*/ 1227668 w 1742572"/>
              <a:gd name="connsiteY41" fmla="*/ 514905 h 1705593"/>
              <a:gd name="connsiteX42" fmla="*/ 1280934 w 1742572"/>
              <a:gd name="connsiteY42" fmla="*/ 550416 h 1705593"/>
              <a:gd name="connsiteX43" fmla="*/ 1298689 w 1742572"/>
              <a:gd name="connsiteY43" fmla="*/ 577049 h 1705593"/>
              <a:gd name="connsiteX44" fmla="*/ 1307567 w 1742572"/>
              <a:gd name="connsiteY44" fmla="*/ 603682 h 1705593"/>
              <a:gd name="connsiteX45" fmla="*/ 1343077 w 1742572"/>
              <a:gd name="connsiteY45" fmla="*/ 656948 h 1705593"/>
              <a:gd name="connsiteX46" fmla="*/ 1351955 w 1742572"/>
              <a:gd name="connsiteY46" fmla="*/ 692458 h 1705593"/>
              <a:gd name="connsiteX47" fmla="*/ 1378588 w 1742572"/>
              <a:gd name="connsiteY47" fmla="*/ 701336 h 1705593"/>
              <a:gd name="connsiteX48" fmla="*/ 1485120 w 1742572"/>
              <a:gd name="connsiteY48" fmla="*/ 719091 h 1705593"/>
              <a:gd name="connsiteX49" fmla="*/ 1573897 w 1742572"/>
              <a:gd name="connsiteY49" fmla="*/ 710214 h 1705593"/>
              <a:gd name="connsiteX50" fmla="*/ 1600530 w 1742572"/>
              <a:gd name="connsiteY50" fmla="*/ 621437 h 1705593"/>
              <a:gd name="connsiteX51" fmla="*/ 1591652 w 1742572"/>
              <a:gd name="connsiteY51" fmla="*/ 506027 h 1705593"/>
              <a:gd name="connsiteX52" fmla="*/ 1573897 w 1742572"/>
              <a:gd name="connsiteY52" fmla="*/ 452761 h 1705593"/>
              <a:gd name="connsiteX53" fmla="*/ 1511753 w 1742572"/>
              <a:gd name="connsiteY53" fmla="*/ 381740 h 1705593"/>
              <a:gd name="connsiteX54" fmla="*/ 1502875 w 1742572"/>
              <a:gd name="connsiteY54" fmla="*/ 346229 h 1705593"/>
              <a:gd name="connsiteX55" fmla="*/ 1520631 w 1742572"/>
              <a:gd name="connsiteY55" fmla="*/ 328474 h 1705593"/>
              <a:gd name="connsiteX56" fmla="*/ 1600530 w 1742572"/>
              <a:gd name="connsiteY56" fmla="*/ 319596 h 1705593"/>
              <a:gd name="connsiteX0" fmla="*/ 1600530 w 1742572"/>
              <a:gd name="connsiteY0" fmla="*/ 325521 h 1711518"/>
              <a:gd name="connsiteX1" fmla="*/ 1644918 w 1742572"/>
              <a:gd name="connsiteY1" fmla="*/ 316643 h 1711518"/>
              <a:gd name="connsiteX2" fmla="*/ 1671551 w 1742572"/>
              <a:gd name="connsiteY2" fmla="*/ 263377 h 1711518"/>
              <a:gd name="connsiteX3" fmla="*/ 1644918 w 1742572"/>
              <a:gd name="connsiteY3" fmla="*/ 192356 h 1711518"/>
              <a:gd name="connsiteX4" fmla="*/ 1618285 w 1742572"/>
              <a:gd name="connsiteY4" fmla="*/ 156845 h 1711518"/>
              <a:gd name="connsiteX5" fmla="*/ 1600530 w 1742572"/>
              <a:gd name="connsiteY5" fmla="*/ 130212 h 1711518"/>
              <a:gd name="connsiteX6" fmla="*/ 1343077 w 1742572"/>
              <a:gd name="connsiteY6" fmla="*/ 5925 h 1711518"/>
              <a:gd name="connsiteX7" fmla="*/ 268879 w 1742572"/>
              <a:gd name="connsiteY7" fmla="*/ 343277 h 1711518"/>
              <a:gd name="connsiteX8" fmla="*/ 91326 w 1742572"/>
              <a:gd name="connsiteY8" fmla="*/ 1062368 h 1711518"/>
              <a:gd name="connsiteX9" fmla="*/ 1493998 w 1742572"/>
              <a:gd name="connsiteY9" fmla="*/ 1674927 h 1711518"/>
              <a:gd name="connsiteX10" fmla="*/ 1573897 w 1742572"/>
              <a:gd name="connsiteY10" fmla="*/ 1639416 h 1711518"/>
              <a:gd name="connsiteX11" fmla="*/ 1600530 w 1742572"/>
              <a:gd name="connsiteY11" fmla="*/ 1621661 h 1711518"/>
              <a:gd name="connsiteX12" fmla="*/ 1627163 w 1742572"/>
              <a:gd name="connsiteY12" fmla="*/ 1586150 h 1711518"/>
              <a:gd name="connsiteX13" fmla="*/ 1662673 w 1742572"/>
              <a:gd name="connsiteY13" fmla="*/ 1568395 h 1711518"/>
              <a:gd name="connsiteX14" fmla="*/ 1671551 w 1742572"/>
              <a:gd name="connsiteY14" fmla="*/ 1541762 h 1711518"/>
              <a:gd name="connsiteX15" fmla="*/ 1698184 w 1742572"/>
              <a:gd name="connsiteY15" fmla="*/ 1497374 h 1711518"/>
              <a:gd name="connsiteX16" fmla="*/ 1724817 w 1742572"/>
              <a:gd name="connsiteY16" fmla="*/ 1435230 h 1711518"/>
              <a:gd name="connsiteX17" fmla="*/ 1733695 w 1742572"/>
              <a:gd name="connsiteY17" fmla="*/ 1381964 h 1711518"/>
              <a:gd name="connsiteX18" fmla="*/ 1742572 w 1742572"/>
              <a:gd name="connsiteY18" fmla="*/ 1346453 h 1711518"/>
              <a:gd name="connsiteX19" fmla="*/ 1707062 w 1742572"/>
              <a:gd name="connsiteY19" fmla="*/ 1213288 h 1711518"/>
              <a:gd name="connsiteX20" fmla="*/ 1689306 w 1742572"/>
              <a:gd name="connsiteY20" fmla="*/ 1151144 h 1711518"/>
              <a:gd name="connsiteX21" fmla="*/ 1671551 w 1742572"/>
              <a:gd name="connsiteY21" fmla="*/ 1115634 h 1711518"/>
              <a:gd name="connsiteX22" fmla="*/ 1627163 w 1742572"/>
              <a:gd name="connsiteY22" fmla="*/ 1080123 h 1711518"/>
              <a:gd name="connsiteX23" fmla="*/ 1538386 w 1742572"/>
              <a:gd name="connsiteY23" fmla="*/ 1026857 h 1711518"/>
              <a:gd name="connsiteX24" fmla="*/ 1520631 w 1742572"/>
              <a:gd name="connsiteY24" fmla="*/ 1000224 h 1711518"/>
              <a:gd name="connsiteX25" fmla="*/ 1440732 w 1742572"/>
              <a:gd name="connsiteY25" fmla="*/ 973591 h 1711518"/>
              <a:gd name="connsiteX26" fmla="*/ 1422976 w 1742572"/>
              <a:gd name="connsiteY26" fmla="*/ 955836 h 1711518"/>
              <a:gd name="connsiteX27" fmla="*/ 1227668 w 1742572"/>
              <a:gd name="connsiteY27" fmla="*/ 929203 h 1711518"/>
              <a:gd name="connsiteX28" fmla="*/ 1165524 w 1742572"/>
              <a:gd name="connsiteY28" fmla="*/ 920325 h 1711518"/>
              <a:gd name="connsiteX29" fmla="*/ 1130013 w 1742572"/>
              <a:gd name="connsiteY29" fmla="*/ 902570 h 1711518"/>
              <a:gd name="connsiteX30" fmla="*/ 1067870 w 1742572"/>
              <a:gd name="connsiteY30" fmla="*/ 893692 h 1711518"/>
              <a:gd name="connsiteX31" fmla="*/ 934705 w 1742572"/>
              <a:gd name="connsiteY31" fmla="*/ 875937 h 1711518"/>
              <a:gd name="connsiteX32" fmla="*/ 908071 w 1742572"/>
              <a:gd name="connsiteY32" fmla="*/ 867059 h 1711518"/>
              <a:gd name="connsiteX33" fmla="*/ 766030 w 1742572"/>
              <a:gd name="connsiteY33" fmla="*/ 636240 h 1711518"/>
              <a:gd name="connsiteX34" fmla="*/ 819295 w 1742572"/>
              <a:gd name="connsiteY34" fmla="*/ 547463 h 1711518"/>
              <a:gd name="connsiteX35" fmla="*/ 881438 w 1742572"/>
              <a:gd name="connsiteY35" fmla="*/ 503075 h 1711518"/>
              <a:gd name="connsiteX36" fmla="*/ 908071 w 1742572"/>
              <a:gd name="connsiteY36" fmla="*/ 494197 h 1711518"/>
              <a:gd name="connsiteX37" fmla="*/ 979093 w 1742572"/>
              <a:gd name="connsiteY37" fmla="*/ 467564 h 1711518"/>
              <a:gd name="connsiteX38" fmla="*/ 1156646 w 1742572"/>
              <a:gd name="connsiteY38" fmla="*/ 485319 h 1711518"/>
              <a:gd name="connsiteX39" fmla="*/ 1209912 w 1742572"/>
              <a:gd name="connsiteY39" fmla="*/ 503075 h 1711518"/>
              <a:gd name="connsiteX40" fmla="*/ 1227668 w 1742572"/>
              <a:gd name="connsiteY40" fmla="*/ 520830 h 1711518"/>
              <a:gd name="connsiteX41" fmla="*/ 1280934 w 1742572"/>
              <a:gd name="connsiteY41" fmla="*/ 556341 h 1711518"/>
              <a:gd name="connsiteX42" fmla="*/ 1298689 w 1742572"/>
              <a:gd name="connsiteY42" fmla="*/ 582974 h 1711518"/>
              <a:gd name="connsiteX43" fmla="*/ 1307567 w 1742572"/>
              <a:gd name="connsiteY43" fmla="*/ 609607 h 1711518"/>
              <a:gd name="connsiteX44" fmla="*/ 1343077 w 1742572"/>
              <a:gd name="connsiteY44" fmla="*/ 662873 h 1711518"/>
              <a:gd name="connsiteX45" fmla="*/ 1351955 w 1742572"/>
              <a:gd name="connsiteY45" fmla="*/ 698383 h 1711518"/>
              <a:gd name="connsiteX46" fmla="*/ 1378588 w 1742572"/>
              <a:gd name="connsiteY46" fmla="*/ 707261 h 1711518"/>
              <a:gd name="connsiteX47" fmla="*/ 1485120 w 1742572"/>
              <a:gd name="connsiteY47" fmla="*/ 725016 h 1711518"/>
              <a:gd name="connsiteX48" fmla="*/ 1573897 w 1742572"/>
              <a:gd name="connsiteY48" fmla="*/ 716139 h 1711518"/>
              <a:gd name="connsiteX49" fmla="*/ 1600530 w 1742572"/>
              <a:gd name="connsiteY49" fmla="*/ 627362 h 1711518"/>
              <a:gd name="connsiteX50" fmla="*/ 1591652 w 1742572"/>
              <a:gd name="connsiteY50" fmla="*/ 511952 h 1711518"/>
              <a:gd name="connsiteX51" fmla="*/ 1573897 w 1742572"/>
              <a:gd name="connsiteY51" fmla="*/ 458686 h 1711518"/>
              <a:gd name="connsiteX52" fmla="*/ 1511753 w 1742572"/>
              <a:gd name="connsiteY52" fmla="*/ 387665 h 1711518"/>
              <a:gd name="connsiteX53" fmla="*/ 1502875 w 1742572"/>
              <a:gd name="connsiteY53" fmla="*/ 352154 h 1711518"/>
              <a:gd name="connsiteX54" fmla="*/ 1520631 w 1742572"/>
              <a:gd name="connsiteY54" fmla="*/ 334399 h 1711518"/>
              <a:gd name="connsiteX55" fmla="*/ 1600530 w 1742572"/>
              <a:gd name="connsiteY55" fmla="*/ 325521 h 1711518"/>
              <a:gd name="connsiteX0" fmla="*/ 1600530 w 1742572"/>
              <a:gd name="connsiteY0" fmla="*/ 323786 h 1709783"/>
              <a:gd name="connsiteX1" fmla="*/ 1644918 w 1742572"/>
              <a:gd name="connsiteY1" fmla="*/ 314908 h 1709783"/>
              <a:gd name="connsiteX2" fmla="*/ 1671551 w 1742572"/>
              <a:gd name="connsiteY2" fmla="*/ 261642 h 1709783"/>
              <a:gd name="connsiteX3" fmla="*/ 1644918 w 1742572"/>
              <a:gd name="connsiteY3" fmla="*/ 190621 h 1709783"/>
              <a:gd name="connsiteX4" fmla="*/ 1618285 w 1742572"/>
              <a:gd name="connsiteY4" fmla="*/ 155110 h 1709783"/>
              <a:gd name="connsiteX5" fmla="*/ 1343077 w 1742572"/>
              <a:gd name="connsiteY5" fmla="*/ 4190 h 1709783"/>
              <a:gd name="connsiteX6" fmla="*/ 268879 w 1742572"/>
              <a:gd name="connsiteY6" fmla="*/ 341542 h 1709783"/>
              <a:gd name="connsiteX7" fmla="*/ 91326 w 1742572"/>
              <a:gd name="connsiteY7" fmla="*/ 1060633 h 1709783"/>
              <a:gd name="connsiteX8" fmla="*/ 1493998 w 1742572"/>
              <a:gd name="connsiteY8" fmla="*/ 1673192 h 1709783"/>
              <a:gd name="connsiteX9" fmla="*/ 1573897 w 1742572"/>
              <a:gd name="connsiteY9" fmla="*/ 1637681 h 1709783"/>
              <a:gd name="connsiteX10" fmla="*/ 1600530 w 1742572"/>
              <a:gd name="connsiteY10" fmla="*/ 1619926 h 1709783"/>
              <a:gd name="connsiteX11" fmla="*/ 1627163 w 1742572"/>
              <a:gd name="connsiteY11" fmla="*/ 1584415 h 1709783"/>
              <a:gd name="connsiteX12" fmla="*/ 1662673 w 1742572"/>
              <a:gd name="connsiteY12" fmla="*/ 1566660 h 1709783"/>
              <a:gd name="connsiteX13" fmla="*/ 1671551 w 1742572"/>
              <a:gd name="connsiteY13" fmla="*/ 1540027 h 1709783"/>
              <a:gd name="connsiteX14" fmla="*/ 1698184 w 1742572"/>
              <a:gd name="connsiteY14" fmla="*/ 1495639 h 1709783"/>
              <a:gd name="connsiteX15" fmla="*/ 1724817 w 1742572"/>
              <a:gd name="connsiteY15" fmla="*/ 1433495 h 1709783"/>
              <a:gd name="connsiteX16" fmla="*/ 1733695 w 1742572"/>
              <a:gd name="connsiteY16" fmla="*/ 1380229 h 1709783"/>
              <a:gd name="connsiteX17" fmla="*/ 1742572 w 1742572"/>
              <a:gd name="connsiteY17" fmla="*/ 1344718 h 1709783"/>
              <a:gd name="connsiteX18" fmla="*/ 1707062 w 1742572"/>
              <a:gd name="connsiteY18" fmla="*/ 1211553 h 1709783"/>
              <a:gd name="connsiteX19" fmla="*/ 1689306 w 1742572"/>
              <a:gd name="connsiteY19" fmla="*/ 1149409 h 1709783"/>
              <a:gd name="connsiteX20" fmla="*/ 1671551 w 1742572"/>
              <a:gd name="connsiteY20" fmla="*/ 1113899 h 1709783"/>
              <a:gd name="connsiteX21" fmla="*/ 1627163 w 1742572"/>
              <a:gd name="connsiteY21" fmla="*/ 1078388 h 1709783"/>
              <a:gd name="connsiteX22" fmla="*/ 1538386 w 1742572"/>
              <a:gd name="connsiteY22" fmla="*/ 1025122 h 1709783"/>
              <a:gd name="connsiteX23" fmla="*/ 1520631 w 1742572"/>
              <a:gd name="connsiteY23" fmla="*/ 998489 h 1709783"/>
              <a:gd name="connsiteX24" fmla="*/ 1440732 w 1742572"/>
              <a:gd name="connsiteY24" fmla="*/ 971856 h 1709783"/>
              <a:gd name="connsiteX25" fmla="*/ 1422976 w 1742572"/>
              <a:gd name="connsiteY25" fmla="*/ 954101 h 1709783"/>
              <a:gd name="connsiteX26" fmla="*/ 1227668 w 1742572"/>
              <a:gd name="connsiteY26" fmla="*/ 927468 h 1709783"/>
              <a:gd name="connsiteX27" fmla="*/ 1165524 w 1742572"/>
              <a:gd name="connsiteY27" fmla="*/ 918590 h 1709783"/>
              <a:gd name="connsiteX28" fmla="*/ 1130013 w 1742572"/>
              <a:gd name="connsiteY28" fmla="*/ 900835 h 1709783"/>
              <a:gd name="connsiteX29" fmla="*/ 1067870 w 1742572"/>
              <a:gd name="connsiteY29" fmla="*/ 891957 h 1709783"/>
              <a:gd name="connsiteX30" fmla="*/ 934705 w 1742572"/>
              <a:gd name="connsiteY30" fmla="*/ 874202 h 1709783"/>
              <a:gd name="connsiteX31" fmla="*/ 908071 w 1742572"/>
              <a:gd name="connsiteY31" fmla="*/ 865324 h 1709783"/>
              <a:gd name="connsiteX32" fmla="*/ 766030 w 1742572"/>
              <a:gd name="connsiteY32" fmla="*/ 634505 h 1709783"/>
              <a:gd name="connsiteX33" fmla="*/ 819295 w 1742572"/>
              <a:gd name="connsiteY33" fmla="*/ 545728 h 1709783"/>
              <a:gd name="connsiteX34" fmla="*/ 881438 w 1742572"/>
              <a:gd name="connsiteY34" fmla="*/ 501340 h 1709783"/>
              <a:gd name="connsiteX35" fmla="*/ 908071 w 1742572"/>
              <a:gd name="connsiteY35" fmla="*/ 492462 h 1709783"/>
              <a:gd name="connsiteX36" fmla="*/ 979093 w 1742572"/>
              <a:gd name="connsiteY36" fmla="*/ 465829 h 1709783"/>
              <a:gd name="connsiteX37" fmla="*/ 1156646 w 1742572"/>
              <a:gd name="connsiteY37" fmla="*/ 483584 h 1709783"/>
              <a:gd name="connsiteX38" fmla="*/ 1209912 w 1742572"/>
              <a:gd name="connsiteY38" fmla="*/ 501340 h 1709783"/>
              <a:gd name="connsiteX39" fmla="*/ 1227668 w 1742572"/>
              <a:gd name="connsiteY39" fmla="*/ 519095 h 1709783"/>
              <a:gd name="connsiteX40" fmla="*/ 1280934 w 1742572"/>
              <a:gd name="connsiteY40" fmla="*/ 554606 h 1709783"/>
              <a:gd name="connsiteX41" fmla="*/ 1298689 w 1742572"/>
              <a:gd name="connsiteY41" fmla="*/ 581239 h 1709783"/>
              <a:gd name="connsiteX42" fmla="*/ 1307567 w 1742572"/>
              <a:gd name="connsiteY42" fmla="*/ 607872 h 1709783"/>
              <a:gd name="connsiteX43" fmla="*/ 1343077 w 1742572"/>
              <a:gd name="connsiteY43" fmla="*/ 661138 h 1709783"/>
              <a:gd name="connsiteX44" fmla="*/ 1351955 w 1742572"/>
              <a:gd name="connsiteY44" fmla="*/ 696648 h 1709783"/>
              <a:gd name="connsiteX45" fmla="*/ 1378588 w 1742572"/>
              <a:gd name="connsiteY45" fmla="*/ 705526 h 1709783"/>
              <a:gd name="connsiteX46" fmla="*/ 1485120 w 1742572"/>
              <a:gd name="connsiteY46" fmla="*/ 723281 h 1709783"/>
              <a:gd name="connsiteX47" fmla="*/ 1573897 w 1742572"/>
              <a:gd name="connsiteY47" fmla="*/ 714404 h 1709783"/>
              <a:gd name="connsiteX48" fmla="*/ 1600530 w 1742572"/>
              <a:gd name="connsiteY48" fmla="*/ 625627 h 1709783"/>
              <a:gd name="connsiteX49" fmla="*/ 1591652 w 1742572"/>
              <a:gd name="connsiteY49" fmla="*/ 510217 h 1709783"/>
              <a:gd name="connsiteX50" fmla="*/ 1573897 w 1742572"/>
              <a:gd name="connsiteY50" fmla="*/ 456951 h 1709783"/>
              <a:gd name="connsiteX51" fmla="*/ 1511753 w 1742572"/>
              <a:gd name="connsiteY51" fmla="*/ 385930 h 1709783"/>
              <a:gd name="connsiteX52" fmla="*/ 1502875 w 1742572"/>
              <a:gd name="connsiteY52" fmla="*/ 350419 h 1709783"/>
              <a:gd name="connsiteX53" fmla="*/ 1520631 w 1742572"/>
              <a:gd name="connsiteY53" fmla="*/ 332664 h 1709783"/>
              <a:gd name="connsiteX54" fmla="*/ 1600530 w 1742572"/>
              <a:gd name="connsiteY54" fmla="*/ 323786 h 1709783"/>
              <a:gd name="connsiteX0" fmla="*/ 1600530 w 1742572"/>
              <a:gd name="connsiteY0" fmla="*/ 322140 h 1708137"/>
              <a:gd name="connsiteX1" fmla="*/ 1644918 w 1742572"/>
              <a:gd name="connsiteY1" fmla="*/ 313262 h 1708137"/>
              <a:gd name="connsiteX2" fmla="*/ 1671551 w 1742572"/>
              <a:gd name="connsiteY2" fmla="*/ 259996 h 1708137"/>
              <a:gd name="connsiteX3" fmla="*/ 1644918 w 1742572"/>
              <a:gd name="connsiteY3" fmla="*/ 188975 h 1708137"/>
              <a:gd name="connsiteX4" fmla="*/ 1343077 w 1742572"/>
              <a:gd name="connsiteY4" fmla="*/ 2544 h 1708137"/>
              <a:gd name="connsiteX5" fmla="*/ 268879 w 1742572"/>
              <a:gd name="connsiteY5" fmla="*/ 339896 h 1708137"/>
              <a:gd name="connsiteX6" fmla="*/ 91326 w 1742572"/>
              <a:gd name="connsiteY6" fmla="*/ 1058987 h 1708137"/>
              <a:gd name="connsiteX7" fmla="*/ 1493998 w 1742572"/>
              <a:gd name="connsiteY7" fmla="*/ 1671546 h 1708137"/>
              <a:gd name="connsiteX8" fmla="*/ 1573897 w 1742572"/>
              <a:gd name="connsiteY8" fmla="*/ 1636035 h 1708137"/>
              <a:gd name="connsiteX9" fmla="*/ 1600530 w 1742572"/>
              <a:gd name="connsiteY9" fmla="*/ 1618280 h 1708137"/>
              <a:gd name="connsiteX10" fmla="*/ 1627163 w 1742572"/>
              <a:gd name="connsiteY10" fmla="*/ 1582769 h 1708137"/>
              <a:gd name="connsiteX11" fmla="*/ 1662673 w 1742572"/>
              <a:gd name="connsiteY11" fmla="*/ 1565014 h 1708137"/>
              <a:gd name="connsiteX12" fmla="*/ 1671551 w 1742572"/>
              <a:gd name="connsiteY12" fmla="*/ 1538381 h 1708137"/>
              <a:gd name="connsiteX13" fmla="*/ 1698184 w 1742572"/>
              <a:gd name="connsiteY13" fmla="*/ 1493993 h 1708137"/>
              <a:gd name="connsiteX14" fmla="*/ 1724817 w 1742572"/>
              <a:gd name="connsiteY14" fmla="*/ 1431849 h 1708137"/>
              <a:gd name="connsiteX15" fmla="*/ 1733695 w 1742572"/>
              <a:gd name="connsiteY15" fmla="*/ 1378583 h 1708137"/>
              <a:gd name="connsiteX16" fmla="*/ 1742572 w 1742572"/>
              <a:gd name="connsiteY16" fmla="*/ 1343072 h 1708137"/>
              <a:gd name="connsiteX17" fmla="*/ 1707062 w 1742572"/>
              <a:gd name="connsiteY17" fmla="*/ 1209907 h 1708137"/>
              <a:gd name="connsiteX18" fmla="*/ 1689306 w 1742572"/>
              <a:gd name="connsiteY18" fmla="*/ 1147763 h 1708137"/>
              <a:gd name="connsiteX19" fmla="*/ 1671551 w 1742572"/>
              <a:gd name="connsiteY19" fmla="*/ 1112253 h 1708137"/>
              <a:gd name="connsiteX20" fmla="*/ 1627163 w 1742572"/>
              <a:gd name="connsiteY20" fmla="*/ 1076742 h 1708137"/>
              <a:gd name="connsiteX21" fmla="*/ 1538386 w 1742572"/>
              <a:gd name="connsiteY21" fmla="*/ 1023476 h 1708137"/>
              <a:gd name="connsiteX22" fmla="*/ 1520631 w 1742572"/>
              <a:gd name="connsiteY22" fmla="*/ 996843 h 1708137"/>
              <a:gd name="connsiteX23" fmla="*/ 1440732 w 1742572"/>
              <a:gd name="connsiteY23" fmla="*/ 970210 h 1708137"/>
              <a:gd name="connsiteX24" fmla="*/ 1422976 w 1742572"/>
              <a:gd name="connsiteY24" fmla="*/ 952455 h 1708137"/>
              <a:gd name="connsiteX25" fmla="*/ 1227668 w 1742572"/>
              <a:gd name="connsiteY25" fmla="*/ 925822 h 1708137"/>
              <a:gd name="connsiteX26" fmla="*/ 1165524 w 1742572"/>
              <a:gd name="connsiteY26" fmla="*/ 916944 h 1708137"/>
              <a:gd name="connsiteX27" fmla="*/ 1130013 w 1742572"/>
              <a:gd name="connsiteY27" fmla="*/ 899189 h 1708137"/>
              <a:gd name="connsiteX28" fmla="*/ 1067870 w 1742572"/>
              <a:gd name="connsiteY28" fmla="*/ 890311 h 1708137"/>
              <a:gd name="connsiteX29" fmla="*/ 934705 w 1742572"/>
              <a:gd name="connsiteY29" fmla="*/ 872556 h 1708137"/>
              <a:gd name="connsiteX30" fmla="*/ 908071 w 1742572"/>
              <a:gd name="connsiteY30" fmla="*/ 863678 h 1708137"/>
              <a:gd name="connsiteX31" fmla="*/ 766030 w 1742572"/>
              <a:gd name="connsiteY31" fmla="*/ 632859 h 1708137"/>
              <a:gd name="connsiteX32" fmla="*/ 819295 w 1742572"/>
              <a:gd name="connsiteY32" fmla="*/ 544082 h 1708137"/>
              <a:gd name="connsiteX33" fmla="*/ 881438 w 1742572"/>
              <a:gd name="connsiteY33" fmla="*/ 499694 h 1708137"/>
              <a:gd name="connsiteX34" fmla="*/ 908071 w 1742572"/>
              <a:gd name="connsiteY34" fmla="*/ 490816 h 1708137"/>
              <a:gd name="connsiteX35" fmla="*/ 979093 w 1742572"/>
              <a:gd name="connsiteY35" fmla="*/ 464183 h 1708137"/>
              <a:gd name="connsiteX36" fmla="*/ 1156646 w 1742572"/>
              <a:gd name="connsiteY36" fmla="*/ 481938 h 1708137"/>
              <a:gd name="connsiteX37" fmla="*/ 1209912 w 1742572"/>
              <a:gd name="connsiteY37" fmla="*/ 499694 h 1708137"/>
              <a:gd name="connsiteX38" fmla="*/ 1227668 w 1742572"/>
              <a:gd name="connsiteY38" fmla="*/ 517449 h 1708137"/>
              <a:gd name="connsiteX39" fmla="*/ 1280934 w 1742572"/>
              <a:gd name="connsiteY39" fmla="*/ 552960 h 1708137"/>
              <a:gd name="connsiteX40" fmla="*/ 1298689 w 1742572"/>
              <a:gd name="connsiteY40" fmla="*/ 579593 h 1708137"/>
              <a:gd name="connsiteX41" fmla="*/ 1307567 w 1742572"/>
              <a:gd name="connsiteY41" fmla="*/ 606226 h 1708137"/>
              <a:gd name="connsiteX42" fmla="*/ 1343077 w 1742572"/>
              <a:gd name="connsiteY42" fmla="*/ 659492 h 1708137"/>
              <a:gd name="connsiteX43" fmla="*/ 1351955 w 1742572"/>
              <a:gd name="connsiteY43" fmla="*/ 695002 h 1708137"/>
              <a:gd name="connsiteX44" fmla="*/ 1378588 w 1742572"/>
              <a:gd name="connsiteY44" fmla="*/ 703880 h 1708137"/>
              <a:gd name="connsiteX45" fmla="*/ 1485120 w 1742572"/>
              <a:gd name="connsiteY45" fmla="*/ 721635 h 1708137"/>
              <a:gd name="connsiteX46" fmla="*/ 1573897 w 1742572"/>
              <a:gd name="connsiteY46" fmla="*/ 712758 h 1708137"/>
              <a:gd name="connsiteX47" fmla="*/ 1600530 w 1742572"/>
              <a:gd name="connsiteY47" fmla="*/ 623981 h 1708137"/>
              <a:gd name="connsiteX48" fmla="*/ 1591652 w 1742572"/>
              <a:gd name="connsiteY48" fmla="*/ 508571 h 1708137"/>
              <a:gd name="connsiteX49" fmla="*/ 1573897 w 1742572"/>
              <a:gd name="connsiteY49" fmla="*/ 455305 h 1708137"/>
              <a:gd name="connsiteX50" fmla="*/ 1511753 w 1742572"/>
              <a:gd name="connsiteY50" fmla="*/ 384284 h 1708137"/>
              <a:gd name="connsiteX51" fmla="*/ 1502875 w 1742572"/>
              <a:gd name="connsiteY51" fmla="*/ 348773 h 1708137"/>
              <a:gd name="connsiteX52" fmla="*/ 1520631 w 1742572"/>
              <a:gd name="connsiteY52" fmla="*/ 331018 h 1708137"/>
              <a:gd name="connsiteX53" fmla="*/ 1600530 w 1742572"/>
              <a:gd name="connsiteY53" fmla="*/ 322140 h 1708137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520631 w 1742572"/>
              <a:gd name="connsiteY51" fmla="*/ 329057 h 1706176"/>
              <a:gd name="connsiteX52" fmla="*/ 1600530 w 1742572"/>
              <a:gd name="connsiteY52" fmla="*/ 320179 h 1706176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600530 w 1742572"/>
              <a:gd name="connsiteY51" fmla="*/ 320179 h 1706176"/>
              <a:gd name="connsiteX0" fmla="*/ 1502875 w 1742572"/>
              <a:gd name="connsiteY0" fmla="*/ 346812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0" fmla="*/ 1502875 w 1742572"/>
              <a:gd name="connsiteY0" fmla="*/ 346286 h 1705650"/>
              <a:gd name="connsiteX1" fmla="*/ 1644918 w 1742572"/>
              <a:gd name="connsiteY1" fmla="*/ 310775 h 1705650"/>
              <a:gd name="connsiteX2" fmla="*/ 1343077 w 1742572"/>
              <a:gd name="connsiteY2" fmla="*/ 57 h 1705650"/>
              <a:gd name="connsiteX3" fmla="*/ 268879 w 1742572"/>
              <a:gd name="connsiteY3" fmla="*/ 337409 h 1705650"/>
              <a:gd name="connsiteX4" fmla="*/ 91326 w 1742572"/>
              <a:gd name="connsiteY4" fmla="*/ 1056500 h 1705650"/>
              <a:gd name="connsiteX5" fmla="*/ 1493998 w 1742572"/>
              <a:gd name="connsiteY5" fmla="*/ 1669059 h 1705650"/>
              <a:gd name="connsiteX6" fmla="*/ 1573897 w 1742572"/>
              <a:gd name="connsiteY6" fmla="*/ 1633548 h 1705650"/>
              <a:gd name="connsiteX7" fmla="*/ 1600530 w 1742572"/>
              <a:gd name="connsiteY7" fmla="*/ 1615793 h 1705650"/>
              <a:gd name="connsiteX8" fmla="*/ 1627163 w 1742572"/>
              <a:gd name="connsiteY8" fmla="*/ 1580282 h 1705650"/>
              <a:gd name="connsiteX9" fmla="*/ 1662673 w 1742572"/>
              <a:gd name="connsiteY9" fmla="*/ 1562527 h 1705650"/>
              <a:gd name="connsiteX10" fmla="*/ 1671551 w 1742572"/>
              <a:gd name="connsiteY10" fmla="*/ 1535894 h 1705650"/>
              <a:gd name="connsiteX11" fmla="*/ 1698184 w 1742572"/>
              <a:gd name="connsiteY11" fmla="*/ 1491506 h 1705650"/>
              <a:gd name="connsiteX12" fmla="*/ 1724817 w 1742572"/>
              <a:gd name="connsiteY12" fmla="*/ 1429362 h 1705650"/>
              <a:gd name="connsiteX13" fmla="*/ 1733695 w 1742572"/>
              <a:gd name="connsiteY13" fmla="*/ 1376096 h 1705650"/>
              <a:gd name="connsiteX14" fmla="*/ 1742572 w 1742572"/>
              <a:gd name="connsiteY14" fmla="*/ 1340585 h 1705650"/>
              <a:gd name="connsiteX15" fmla="*/ 1707062 w 1742572"/>
              <a:gd name="connsiteY15" fmla="*/ 1207420 h 1705650"/>
              <a:gd name="connsiteX16" fmla="*/ 1689306 w 1742572"/>
              <a:gd name="connsiteY16" fmla="*/ 1145276 h 1705650"/>
              <a:gd name="connsiteX17" fmla="*/ 1671551 w 1742572"/>
              <a:gd name="connsiteY17" fmla="*/ 1109766 h 1705650"/>
              <a:gd name="connsiteX18" fmla="*/ 1627163 w 1742572"/>
              <a:gd name="connsiteY18" fmla="*/ 1074255 h 1705650"/>
              <a:gd name="connsiteX19" fmla="*/ 1538386 w 1742572"/>
              <a:gd name="connsiteY19" fmla="*/ 1020989 h 1705650"/>
              <a:gd name="connsiteX20" fmla="*/ 1520631 w 1742572"/>
              <a:gd name="connsiteY20" fmla="*/ 994356 h 1705650"/>
              <a:gd name="connsiteX21" fmla="*/ 1440732 w 1742572"/>
              <a:gd name="connsiteY21" fmla="*/ 967723 h 1705650"/>
              <a:gd name="connsiteX22" fmla="*/ 1422976 w 1742572"/>
              <a:gd name="connsiteY22" fmla="*/ 949968 h 1705650"/>
              <a:gd name="connsiteX23" fmla="*/ 1227668 w 1742572"/>
              <a:gd name="connsiteY23" fmla="*/ 923335 h 1705650"/>
              <a:gd name="connsiteX24" fmla="*/ 1165524 w 1742572"/>
              <a:gd name="connsiteY24" fmla="*/ 914457 h 1705650"/>
              <a:gd name="connsiteX25" fmla="*/ 1130013 w 1742572"/>
              <a:gd name="connsiteY25" fmla="*/ 896702 h 1705650"/>
              <a:gd name="connsiteX26" fmla="*/ 1067870 w 1742572"/>
              <a:gd name="connsiteY26" fmla="*/ 887824 h 1705650"/>
              <a:gd name="connsiteX27" fmla="*/ 934705 w 1742572"/>
              <a:gd name="connsiteY27" fmla="*/ 870069 h 1705650"/>
              <a:gd name="connsiteX28" fmla="*/ 908071 w 1742572"/>
              <a:gd name="connsiteY28" fmla="*/ 861191 h 1705650"/>
              <a:gd name="connsiteX29" fmla="*/ 766030 w 1742572"/>
              <a:gd name="connsiteY29" fmla="*/ 630372 h 1705650"/>
              <a:gd name="connsiteX30" fmla="*/ 819295 w 1742572"/>
              <a:gd name="connsiteY30" fmla="*/ 541595 h 1705650"/>
              <a:gd name="connsiteX31" fmla="*/ 881438 w 1742572"/>
              <a:gd name="connsiteY31" fmla="*/ 497207 h 1705650"/>
              <a:gd name="connsiteX32" fmla="*/ 908071 w 1742572"/>
              <a:gd name="connsiteY32" fmla="*/ 488329 h 1705650"/>
              <a:gd name="connsiteX33" fmla="*/ 979093 w 1742572"/>
              <a:gd name="connsiteY33" fmla="*/ 461696 h 1705650"/>
              <a:gd name="connsiteX34" fmla="*/ 1156646 w 1742572"/>
              <a:gd name="connsiteY34" fmla="*/ 479451 h 1705650"/>
              <a:gd name="connsiteX35" fmla="*/ 1209912 w 1742572"/>
              <a:gd name="connsiteY35" fmla="*/ 497207 h 1705650"/>
              <a:gd name="connsiteX36" fmla="*/ 1227668 w 1742572"/>
              <a:gd name="connsiteY36" fmla="*/ 514962 h 1705650"/>
              <a:gd name="connsiteX37" fmla="*/ 1280934 w 1742572"/>
              <a:gd name="connsiteY37" fmla="*/ 550473 h 1705650"/>
              <a:gd name="connsiteX38" fmla="*/ 1298689 w 1742572"/>
              <a:gd name="connsiteY38" fmla="*/ 577106 h 1705650"/>
              <a:gd name="connsiteX39" fmla="*/ 1307567 w 1742572"/>
              <a:gd name="connsiteY39" fmla="*/ 603739 h 1705650"/>
              <a:gd name="connsiteX40" fmla="*/ 1343077 w 1742572"/>
              <a:gd name="connsiteY40" fmla="*/ 657005 h 1705650"/>
              <a:gd name="connsiteX41" fmla="*/ 1351955 w 1742572"/>
              <a:gd name="connsiteY41" fmla="*/ 692515 h 1705650"/>
              <a:gd name="connsiteX42" fmla="*/ 1378588 w 1742572"/>
              <a:gd name="connsiteY42" fmla="*/ 701393 h 1705650"/>
              <a:gd name="connsiteX43" fmla="*/ 1485120 w 1742572"/>
              <a:gd name="connsiteY43" fmla="*/ 719148 h 1705650"/>
              <a:gd name="connsiteX44" fmla="*/ 1573897 w 1742572"/>
              <a:gd name="connsiteY44" fmla="*/ 710271 h 1705650"/>
              <a:gd name="connsiteX45" fmla="*/ 1600530 w 1742572"/>
              <a:gd name="connsiteY45" fmla="*/ 621494 h 1705650"/>
              <a:gd name="connsiteX46" fmla="*/ 1591652 w 1742572"/>
              <a:gd name="connsiteY46" fmla="*/ 506084 h 1705650"/>
              <a:gd name="connsiteX47" fmla="*/ 1573897 w 1742572"/>
              <a:gd name="connsiteY47" fmla="*/ 452818 h 1705650"/>
              <a:gd name="connsiteX48" fmla="*/ 1511753 w 1742572"/>
              <a:gd name="connsiteY48" fmla="*/ 381797 h 1705650"/>
              <a:gd name="connsiteX49" fmla="*/ 1502875 w 1742572"/>
              <a:gd name="connsiteY49" fmla="*/ 346286 h 1705650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73897 w 1742572"/>
              <a:gd name="connsiteY47" fmla="*/ 452819 h 1705651"/>
              <a:gd name="connsiteX48" fmla="*/ 1511753 w 1742572"/>
              <a:gd name="connsiteY48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11753 w 1742572"/>
              <a:gd name="connsiteY47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11753 w 1742572"/>
              <a:gd name="connsiteY46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573897 w 1742572"/>
              <a:gd name="connsiteY43" fmla="*/ 710272 h 1705651"/>
              <a:gd name="connsiteX44" fmla="*/ 1600530 w 1742572"/>
              <a:gd name="connsiteY44" fmla="*/ 621495 h 1705651"/>
              <a:gd name="connsiteX45" fmla="*/ 1511753 w 1742572"/>
              <a:gd name="connsiteY45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573897 w 1742572"/>
              <a:gd name="connsiteY42" fmla="*/ 710272 h 1705651"/>
              <a:gd name="connsiteX43" fmla="*/ 1600530 w 1742572"/>
              <a:gd name="connsiteY43" fmla="*/ 621495 h 1705651"/>
              <a:gd name="connsiteX44" fmla="*/ 1511753 w 1742572"/>
              <a:gd name="connsiteY44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573897 w 1742572"/>
              <a:gd name="connsiteY41" fmla="*/ 710272 h 1705651"/>
              <a:gd name="connsiteX42" fmla="*/ 1600530 w 1742572"/>
              <a:gd name="connsiteY42" fmla="*/ 621495 h 1705651"/>
              <a:gd name="connsiteX43" fmla="*/ 1511753 w 1742572"/>
              <a:gd name="connsiteY43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573897 w 1742572"/>
              <a:gd name="connsiteY40" fmla="*/ 710272 h 1705651"/>
              <a:gd name="connsiteX41" fmla="*/ 1600530 w 1742572"/>
              <a:gd name="connsiteY41" fmla="*/ 621495 h 1705651"/>
              <a:gd name="connsiteX42" fmla="*/ 1511753 w 1742572"/>
              <a:gd name="connsiteY42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573897 w 1742572"/>
              <a:gd name="connsiteY39" fmla="*/ 710272 h 1705651"/>
              <a:gd name="connsiteX40" fmla="*/ 1600530 w 1742572"/>
              <a:gd name="connsiteY40" fmla="*/ 621495 h 1705651"/>
              <a:gd name="connsiteX41" fmla="*/ 1511753 w 1742572"/>
              <a:gd name="connsiteY41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573897 w 1742572"/>
              <a:gd name="connsiteY38" fmla="*/ 710272 h 1705651"/>
              <a:gd name="connsiteX39" fmla="*/ 1600530 w 1742572"/>
              <a:gd name="connsiteY39" fmla="*/ 621495 h 1705651"/>
              <a:gd name="connsiteX40" fmla="*/ 1511753 w 1742572"/>
              <a:gd name="connsiteY40" fmla="*/ 381798 h 1705651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979093 w 1742572"/>
              <a:gd name="connsiteY32" fmla="*/ 461697 h 1702167"/>
              <a:gd name="connsiteX33" fmla="*/ 1156646 w 1742572"/>
              <a:gd name="connsiteY33" fmla="*/ 479452 h 1702167"/>
              <a:gd name="connsiteX34" fmla="*/ 1209912 w 1742572"/>
              <a:gd name="connsiteY34" fmla="*/ 497208 h 1702167"/>
              <a:gd name="connsiteX35" fmla="*/ 1227668 w 1742572"/>
              <a:gd name="connsiteY35" fmla="*/ 514963 h 1702167"/>
              <a:gd name="connsiteX36" fmla="*/ 1280934 w 1742572"/>
              <a:gd name="connsiteY36" fmla="*/ 550474 h 1702167"/>
              <a:gd name="connsiteX37" fmla="*/ 1573897 w 1742572"/>
              <a:gd name="connsiteY37" fmla="*/ 710272 h 1702167"/>
              <a:gd name="connsiteX38" fmla="*/ 1600530 w 1742572"/>
              <a:gd name="connsiteY38" fmla="*/ 621495 h 1702167"/>
              <a:gd name="connsiteX39" fmla="*/ 1511753 w 1742572"/>
              <a:gd name="connsiteY3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1156646 w 1742572"/>
              <a:gd name="connsiteY32" fmla="*/ 479452 h 1702167"/>
              <a:gd name="connsiteX33" fmla="*/ 1209912 w 1742572"/>
              <a:gd name="connsiteY33" fmla="*/ 497208 h 1702167"/>
              <a:gd name="connsiteX34" fmla="*/ 1227668 w 1742572"/>
              <a:gd name="connsiteY34" fmla="*/ 514963 h 1702167"/>
              <a:gd name="connsiteX35" fmla="*/ 1280934 w 1742572"/>
              <a:gd name="connsiteY35" fmla="*/ 550474 h 1702167"/>
              <a:gd name="connsiteX36" fmla="*/ 1573897 w 1742572"/>
              <a:gd name="connsiteY36" fmla="*/ 710272 h 1702167"/>
              <a:gd name="connsiteX37" fmla="*/ 1600530 w 1742572"/>
              <a:gd name="connsiteY37" fmla="*/ 621495 h 1702167"/>
              <a:gd name="connsiteX38" fmla="*/ 1511753 w 1742572"/>
              <a:gd name="connsiteY3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1156646 w 1742572"/>
              <a:gd name="connsiteY31" fmla="*/ 479452 h 1702167"/>
              <a:gd name="connsiteX32" fmla="*/ 1209912 w 1742572"/>
              <a:gd name="connsiteY32" fmla="*/ 497208 h 1702167"/>
              <a:gd name="connsiteX33" fmla="*/ 1227668 w 1742572"/>
              <a:gd name="connsiteY33" fmla="*/ 514963 h 1702167"/>
              <a:gd name="connsiteX34" fmla="*/ 1280934 w 1742572"/>
              <a:gd name="connsiteY34" fmla="*/ 550474 h 1702167"/>
              <a:gd name="connsiteX35" fmla="*/ 1573897 w 1742572"/>
              <a:gd name="connsiteY35" fmla="*/ 710272 h 1702167"/>
              <a:gd name="connsiteX36" fmla="*/ 1600530 w 1742572"/>
              <a:gd name="connsiteY36" fmla="*/ 621495 h 1702167"/>
              <a:gd name="connsiteX37" fmla="*/ 1511753 w 1742572"/>
              <a:gd name="connsiteY3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1156646 w 1742572"/>
              <a:gd name="connsiteY30" fmla="*/ 479452 h 1702167"/>
              <a:gd name="connsiteX31" fmla="*/ 1209912 w 1742572"/>
              <a:gd name="connsiteY31" fmla="*/ 497208 h 1702167"/>
              <a:gd name="connsiteX32" fmla="*/ 1227668 w 1742572"/>
              <a:gd name="connsiteY32" fmla="*/ 514963 h 1702167"/>
              <a:gd name="connsiteX33" fmla="*/ 1280934 w 1742572"/>
              <a:gd name="connsiteY33" fmla="*/ 550474 h 1702167"/>
              <a:gd name="connsiteX34" fmla="*/ 1573897 w 1742572"/>
              <a:gd name="connsiteY34" fmla="*/ 710272 h 1702167"/>
              <a:gd name="connsiteX35" fmla="*/ 1600530 w 1742572"/>
              <a:gd name="connsiteY35" fmla="*/ 621495 h 1702167"/>
              <a:gd name="connsiteX36" fmla="*/ 1511753 w 1742572"/>
              <a:gd name="connsiteY3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156646 w 1742572"/>
              <a:gd name="connsiteY29" fmla="*/ 479452 h 1702167"/>
              <a:gd name="connsiteX30" fmla="*/ 1209912 w 1742572"/>
              <a:gd name="connsiteY30" fmla="*/ 497208 h 1702167"/>
              <a:gd name="connsiteX31" fmla="*/ 1227668 w 1742572"/>
              <a:gd name="connsiteY31" fmla="*/ 514963 h 1702167"/>
              <a:gd name="connsiteX32" fmla="*/ 1280934 w 1742572"/>
              <a:gd name="connsiteY32" fmla="*/ 550474 h 1702167"/>
              <a:gd name="connsiteX33" fmla="*/ 1573897 w 1742572"/>
              <a:gd name="connsiteY33" fmla="*/ 710272 h 1702167"/>
              <a:gd name="connsiteX34" fmla="*/ 1600530 w 1742572"/>
              <a:gd name="connsiteY34" fmla="*/ 621495 h 1702167"/>
              <a:gd name="connsiteX35" fmla="*/ 1511753 w 1742572"/>
              <a:gd name="connsiteY3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27668 w 1742572"/>
              <a:gd name="connsiteY30" fmla="*/ 514963 h 1702167"/>
              <a:gd name="connsiteX31" fmla="*/ 1280934 w 1742572"/>
              <a:gd name="connsiteY31" fmla="*/ 550474 h 1702167"/>
              <a:gd name="connsiteX32" fmla="*/ 1573897 w 1742572"/>
              <a:gd name="connsiteY32" fmla="*/ 710272 h 1702167"/>
              <a:gd name="connsiteX33" fmla="*/ 1600530 w 1742572"/>
              <a:gd name="connsiteY33" fmla="*/ 621495 h 1702167"/>
              <a:gd name="connsiteX34" fmla="*/ 1511753 w 1742572"/>
              <a:gd name="connsiteY3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80934 w 1742572"/>
              <a:gd name="connsiteY30" fmla="*/ 550474 h 1702167"/>
              <a:gd name="connsiteX31" fmla="*/ 1573897 w 1742572"/>
              <a:gd name="connsiteY31" fmla="*/ 710272 h 1702167"/>
              <a:gd name="connsiteX32" fmla="*/ 1600530 w 1742572"/>
              <a:gd name="connsiteY32" fmla="*/ 621495 h 1702167"/>
              <a:gd name="connsiteX33" fmla="*/ 1511753 w 1742572"/>
              <a:gd name="connsiteY3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600530 w 1742572"/>
              <a:gd name="connsiteY31" fmla="*/ 621495 h 1702167"/>
              <a:gd name="connsiteX32" fmla="*/ 1511753 w 1742572"/>
              <a:gd name="connsiteY3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511753 w 1742572"/>
              <a:gd name="connsiteY3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08071 w 1742572"/>
              <a:gd name="connsiteY26" fmla="*/ 861192 h 1702167"/>
              <a:gd name="connsiteX27" fmla="*/ 766030 w 1742572"/>
              <a:gd name="connsiteY27" fmla="*/ 630373 h 1702167"/>
              <a:gd name="connsiteX28" fmla="*/ 1280934 w 1742572"/>
              <a:gd name="connsiteY28" fmla="*/ 550474 h 1702167"/>
              <a:gd name="connsiteX29" fmla="*/ 1573897 w 1742572"/>
              <a:gd name="connsiteY29" fmla="*/ 710272 h 1702167"/>
              <a:gd name="connsiteX30" fmla="*/ 1511753 w 1742572"/>
              <a:gd name="connsiteY3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908071 w 1742572"/>
              <a:gd name="connsiteY25" fmla="*/ 861192 h 1702167"/>
              <a:gd name="connsiteX26" fmla="*/ 766030 w 1742572"/>
              <a:gd name="connsiteY26" fmla="*/ 630373 h 1702167"/>
              <a:gd name="connsiteX27" fmla="*/ 1280934 w 1742572"/>
              <a:gd name="connsiteY27" fmla="*/ 550474 h 1702167"/>
              <a:gd name="connsiteX28" fmla="*/ 1573897 w 1742572"/>
              <a:gd name="connsiteY28" fmla="*/ 710272 h 1702167"/>
              <a:gd name="connsiteX29" fmla="*/ 1511753 w 1742572"/>
              <a:gd name="connsiteY2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766030 w 1742572"/>
              <a:gd name="connsiteY25" fmla="*/ 630373 h 1702167"/>
              <a:gd name="connsiteX26" fmla="*/ 1280934 w 1742572"/>
              <a:gd name="connsiteY26" fmla="*/ 550474 h 1702167"/>
              <a:gd name="connsiteX27" fmla="*/ 1573897 w 1742572"/>
              <a:gd name="connsiteY27" fmla="*/ 710272 h 1702167"/>
              <a:gd name="connsiteX28" fmla="*/ 1511753 w 1742572"/>
              <a:gd name="connsiteY2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22976 w 1742572"/>
              <a:gd name="connsiteY20" fmla="*/ 949969 h 1702167"/>
              <a:gd name="connsiteX21" fmla="*/ 1165524 w 1742572"/>
              <a:gd name="connsiteY21" fmla="*/ 914458 h 1702167"/>
              <a:gd name="connsiteX22" fmla="*/ 766030 w 1742572"/>
              <a:gd name="connsiteY22" fmla="*/ 630373 h 1702167"/>
              <a:gd name="connsiteX23" fmla="*/ 1280934 w 1742572"/>
              <a:gd name="connsiteY23" fmla="*/ 550474 h 1702167"/>
              <a:gd name="connsiteX24" fmla="*/ 1573897 w 1742572"/>
              <a:gd name="connsiteY24" fmla="*/ 710272 h 1702167"/>
              <a:gd name="connsiteX25" fmla="*/ 1511753 w 1742572"/>
              <a:gd name="connsiteY2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422976 w 1742572"/>
              <a:gd name="connsiteY19" fmla="*/ 949969 h 1702167"/>
              <a:gd name="connsiteX20" fmla="*/ 1165524 w 1742572"/>
              <a:gd name="connsiteY20" fmla="*/ 914458 h 1702167"/>
              <a:gd name="connsiteX21" fmla="*/ 766030 w 1742572"/>
              <a:gd name="connsiteY21" fmla="*/ 630373 h 1702167"/>
              <a:gd name="connsiteX22" fmla="*/ 1280934 w 1742572"/>
              <a:gd name="connsiteY22" fmla="*/ 550474 h 1702167"/>
              <a:gd name="connsiteX23" fmla="*/ 1573897 w 1742572"/>
              <a:gd name="connsiteY23" fmla="*/ 710272 h 1702167"/>
              <a:gd name="connsiteX24" fmla="*/ 1511753 w 1742572"/>
              <a:gd name="connsiteY2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422976 w 1742572"/>
              <a:gd name="connsiteY18" fmla="*/ 949969 h 1702167"/>
              <a:gd name="connsiteX19" fmla="*/ 1165524 w 1742572"/>
              <a:gd name="connsiteY19" fmla="*/ 914458 h 1702167"/>
              <a:gd name="connsiteX20" fmla="*/ 766030 w 1742572"/>
              <a:gd name="connsiteY20" fmla="*/ 630373 h 1702167"/>
              <a:gd name="connsiteX21" fmla="*/ 1280934 w 1742572"/>
              <a:gd name="connsiteY21" fmla="*/ 550474 h 1702167"/>
              <a:gd name="connsiteX22" fmla="*/ 1573897 w 1742572"/>
              <a:gd name="connsiteY22" fmla="*/ 710272 h 1702167"/>
              <a:gd name="connsiteX23" fmla="*/ 1511753 w 1742572"/>
              <a:gd name="connsiteY2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165524 w 1742572"/>
              <a:gd name="connsiteY18" fmla="*/ 914458 h 1702167"/>
              <a:gd name="connsiteX19" fmla="*/ 766030 w 1742572"/>
              <a:gd name="connsiteY19" fmla="*/ 630373 h 1702167"/>
              <a:gd name="connsiteX20" fmla="*/ 1280934 w 1742572"/>
              <a:gd name="connsiteY20" fmla="*/ 550474 h 1702167"/>
              <a:gd name="connsiteX21" fmla="*/ 1573897 w 1742572"/>
              <a:gd name="connsiteY21" fmla="*/ 710272 h 1702167"/>
              <a:gd name="connsiteX22" fmla="*/ 1511753 w 1742572"/>
              <a:gd name="connsiteY2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27163 w 1742572"/>
              <a:gd name="connsiteY16" fmla="*/ 1074256 h 1702167"/>
              <a:gd name="connsiteX17" fmla="*/ 1165524 w 1742572"/>
              <a:gd name="connsiteY17" fmla="*/ 914458 h 1702167"/>
              <a:gd name="connsiteX18" fmla="*/ 766030 w 1742572"/>
              <a:gd name="connsiteY18" fmla="*/ 630373 h 1702167"/>
              <a:gd name="connsiteX19" fmla="*/ 1280934 w 1742572"/>
              <a:gd name="connsiteY19" fmla="*/ 550474 h 1702167"/>
              <a:gd name="connsiteX20" fmla="*/ 1573897 w 1742572"/>
              <a:gd name="connsiteY20" fmla="*/ 710272 h 1702167"/>
              <a:gd name="connsiteX21" fmla="*/ 1511753 w 1742572"/>
              <a:gd name="connsiteY2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27163 w 1742572"/>
              <a:gd name="connsiteY15" fmla="*/ 1074256 h 1702167"/>
              <a:gd name="connsiteX16" fmla="*/ 1165524 w 1742572"/>
              <a:gd name="connsiteY16" fmla="*/ 914458 h 1702167"/>
              <a:gd name="connsiteX17" fmla="*/ 766030 w 1742572"/>
              <a:gd name="connsiteY17" fmla="*/ 630373 h 1702167"/>
              <a:gd name="connsiteX18" fmla="*/ 1280934 w 1742572"/>
              <a:gd name="connsiteY18" fmla="*/ 550474 h 1702167"/>
              <a:gd name="connsiteX19" fmla="*/ 1573897 w 1742572"/>
              <a:gd name="connsiteY19" fmla="*/ 710272 h 1702167"/>
              <a:gd name="connsiteX20" fmla="*/ 1511753 w 1742572"/>
              <a:gd name="connsiteY2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71551 w 1742572"/>
              <a:gd name="connsiteY8" fmla="*/ 1535895 h 1702167"/>
              <a:gd name="connsiteX9" fmla="*/ 1698184 w 1742572"/>
              <a:gd name="connsiteY9" fmla="*/ 1491507 h 1702167"/>
              <a:gd name="connsiteX10" fmla="*/ 1724817 w 1742572"/>
              <a:gd name="connsiteY10" fmla="*/ 1429363 h 1702167"/>
              <a:gd name="connsiteX11" fmla="*/ 1733695 w 1742572"/>
              <a:gd name="connsiteY11" fmla="*/ 1376097 h 1702167"/>
              <a:gd name="connsiteX12" fmla="*/ 1742572 w 1742572"/>
              <a:gd name="connsiteY12" fmla="*/ 1340586 h 1702167"/>
              <a:gd name="connsiteX13" fmla="*/ 1707062 w 1742572"/>
              <a:gd name="connsiteY13" fmla="*/ 1207421 h 1702167"/>
              <a:gd name="connsiteX14" fmla="*/ 1627163 w 1742572"/>
              <a:gd name="connsiteY14" fmla="*/ 1074256 h 1702167"/>
              <a:gd name="connsiteX15" fmla="*/ 1165524 w 1742572"/>
              <a:gd name="connsiteY15" fmla="*/ 914458 h 1702167"/>
              <a:gd name="connsiteX16" fmla="*/ 766030 w 1742572"/>
              <a:gd name="connsiteY16" fmla="*/ 630373 h 1702167"/>
              <a:gd name="connsiteX17" fmla="*/ 1280934 w 1742572"/>
              <a:gd name="connsiteY17" fmla="*/ 550474 h 1702167"/>
              <a:gd name="connsiteX18" fmla="*/ 1573897 w 1742572"/>
              <a:gd name="connsiteY18" fmla="*/ 710272 h 1702167"/>
              <a:gd name="connsiteX19" fmla="*/ 1511753 w 1742572"/>
              <a:gd name="connsiteY19" fmla="*/ 381798 h 1702167"/>
              <a:gd name="connsiteX0" fmla="*/ 1511753 w 1742572"/>
              <a:gd name="connsiteY0" fmla="*/ 381798 h 1695630"/>
              <a:gd name="connsiteX1" fmla="*/ 1644918 w 1742572"/>
              <a:gd name="connsiteY1" fmla="*/ 310776 h 1695630"/>
              <a:gd name="connsiteX2" fmla="*/ 1343077 w 1742572"/>
              <a:gd name="connsiteY2" fmla="*/ 58 h 1695630"/>
              <a:gd name="connsiteX3" fmla="*/ 268879 w 1742572"/>
              <a:gd name="connsiteY3" fmla="*/ 337410 h 1695630"/>
              <a:gd name="connsiteX4" fmla="*/ 91326 w 1742572"/>
              <a:gd name="connsiteY4" fmla="*/ 1056501 h 1695630"/>
              <a:gd name="connsiteX5" fmla="*/ 1493998 w 1742572"/>
              <a:gd name="connsiteY5" fmla="*/ 1669060 h 1695630"/>
              <a:gd name="connsiteX6" fmla="*/ 1627163 w 1742572"/>
              <a:gd name="connsiteY6" fmla="*/ 1580283 h 1695630"/>
              <a:gd name="connsiteX7" fmla="*/ 1671551 w 1742572"/>
              <a:gd name="connsiteY7" fmla="*/ 1535895 h 1695630"/>
              <a:gd name="connsiteX8" fmla="*/ 1698184 w 1742572"/>
              <a:gd name="connsiteY8" fmla="*/ 1491507 h 1695630"/>
              <a:gd name="connsiteX9" fmla="*/ 1724817 w 1742572"/>
              <a:gd name="connsiteY9" fmla="*/ 1429363 h 1695630"/>
              <a:gd name="connsiteX10" fmla="*/ 1733695 w 1742572"/>
              <a:gd name="connsiteY10" fmla="*/ 1376097 h 1695630"/>
              <a:gd name="connsiteX11" fmla="*/ 1742572 w 1742572"/>
              <a:gd name="connsiteY11" fmla="*/ 1340586 h 1695630"/>
              <a:gd name="connsiteX12" fmla="*/ 1707062 w 1742572"/>
              <a:gd name="connsiteY12" fmla="*/ 1207421 h 1695630"/>
              <a:gd name="connsiteX13" fmla="*/ 1627163 w 1742572"/>
              <a:gd name="connsiteY13" fmla="*/ 1074256 h 1695630"/>
              <a:gd name="connsiteX14" fmla="*/ 1165524 w 1742572"/>
              <a:gd name="connsiteY14" fmla="*/ 914458 h 1695630"/>
              <a:gd name="connsiteX15" fmla="*/ 766030 w 1742572"/>
              <a:gd name="connsiteY15" fmla="*/ 630373 h 1695630"/>
              <a:gd name="connsiteX16" fmla="*/ 1280934 w 1742572"/>
              <a:gd name="connsiteY16" fmla="*/ 550474 h 1695630"/>
              <a:gd name="connsiteX17" fmla="*/ 1573897 w 1742572"/>
              <a:gd name="connsiteY17" fmla="*/ 710272 h 1695630"/>
              <a:gd name="connsiteX18" fmla="*/ 1511753 w 1742572"/>
              <a:gd name="connsiteY18" fmla="*/ 381798 h 1695630"/>
              <a:gd name="connsiteX0" fmla="*/ 1511753 w 1734290"/>
              <a:gd name="connsiteY0" fmla="*/ 381798 h 1695630"/>
              <a:gd name="connsiteX1" fmla="*/ 1644918 w 1734290"/>
              <a:gd name="connsiteY1" fmla="*/ 310776 h 1695630"/>
              <a:gd name="connsiteX2" fmla="*/ 1343077 w 1734290"/>
              <a:gd name="connsiteY2" fmla="*/ 58 h 1695630"/>
              <a:gd name="connsiteX3" fmla="*/ 268879 w 1734290"/>
              <a:gd name="connsiteY3" fmla="*/ 337410 h 1695630"/>
              <a:gd name="connsiteX4" fmla="*/ 91326 w 1734290"/>
              <a:gd name="connsiteY4" fmla="*/ 1056501 h 1695630"/>
              <a:gd name="connsiteX5" fmla="*/ 1493998 w 1734290"/>
              <a:gd name="connsiteY5" fmla="*/ 1669060 h 1695630"/>
              <a:gd name="connsiteX6" fmla="*/ 1627163 w 1734290"/>
              <a:gd name="connsiteY6" fmla="*/ 1580283 h 1695630"/>
              <a:gd name="connsiteX7" fmla="*/ 1671551 w 1734290"/>
              <a:gd name="connsiteY7" fmla="*/ 1535895 h 1695630"/>
              <a:gd name="connsiteX8" fmla="*/ 1698184 w 1734290"/>
              <a:gd name="connsiteY8" fmla="*/ 1491507 h 1695630"/>
              <a:gd name="connsiteX9" fmla="*/ 1724817 w 1734290"/>
              <a:gd name="connsiteY9" fmla="*/ 1429363 h 1695630"/>
              <a:gd name="connsiteX10" fmla="*/ 1733695 w 1734290"/>
              <a:gd name="connsiteY10" fmla="*/ 1376097 h 1695630"/>
              <a:gd name="connsiteX11" fmla="*/ 1707062 w 1734290"/>
              <a:gd name="connsiteY11" fmla="*/ 1207421 h 1695630"/>
              <a:gd name="connsiteX12" fmla="*/ 1627163 w 1734290"/>
              <a:gd name="connsiteY12" fmla="*/ 1074256 h 1695630"/>
              <a:gd name="connsiteX13" fmla="*/ 1165524 w 1734290"/>
              <a:gd name="connsiteY13" fmla="*/ 914458 h 1695630"/>
              <a:gd name="connsiteX14" fmla="*/ 766030 w 1734290"/>
              <a:gd name="connsiteY14" fmla="*/ 630373 h 1695630"/>
              <a:gd name="connsiteX15" fmla="*/ 1280934 w 1734290"/>
              <a:gd name="connsiteY15" fmla="*/ 550474 h 1695630"/>
              <a:gd name="connsiteX16" fmla="*/ 1573897 w 1734290"/>
              <a:gd name="connsiteY16" fmla="*/ 710272 h 1695630"/>
              <a:gd name="connsiteX17" fmla="*/ 1511753 w 1734290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65524 w 1737366"/>
              <a:gd name="connsiteY13" fmla="*/ 91445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9104"/>
              <a:gd name="connsiteY0" fmla="*/ 381798 h 1695630"/>
              <a:gd name="connsiteX1" fmla="*/ 1644918 w 1739104"/>
              <a:gd name="connsiteY1" fmla="*/ 310776 h 1695630"/>
              <a:gd name="connsiteX2" fmla="*/ 1343077 w 1739104"/>
              <a:gd name="connsiteY2" fmla="*/ 58 h 1695630"/>
              <a:gd name="connsiteX3" fmla="*/ 268879 w 1739104"/>
              <a:gd name="connsiteY3" fmla="*/ 337410 h 1695630"/>
              <a:gd name="connsiteX4" fmla="*/ 91326 w 1739104"/>
              <a:gd name="connsiteY4" fmla="*/ 1056501 h 1695630"/>
              <a:gd name="connsiteX5" fmla="*/ 1493998 w 1739104"/>
              <a:gd name="connsiteY5" fmla="*/ 1669060 h 1695630"/>
              <a:gd name="connsiteX6" fmla="*/ 1627163 w 1739104"/>
              <a:gd name="connsiteY6" fmla="*/ 1580283 h 1695630"/>
              <a:gd name="connsiteX7" fmla="*/ 1671551 w 1739104"/>
              <a:gd name="connsiteY7" fmla="*/ 1535895 h 1695630"/>
              <a:gd name="connsiteX8" fmla="*/ 1698184 w 1739104"/>
              <a:gd name="connsiteY8" fmla="*/ 1491507 h 1695630"/>
              <a:gd name="connsiteX9" fmla="*/ 1733695 w 1739104"/>
              <a:gd name="connsiteY9" fmla="*/ 1376097 h 1695630"/>
              <a:gd name="connsiteX10" fmla="*/ 1707062 w 1739104"/>
              <a:gd name="connsiteY10" fmla="*/ 1207421 h 1695630"/>
              <a:gd name="connsiteX11" fmla="*/ 1444283 w 1739104"/>
              <a:gd name="connsiteY11" fmla="*/ 797396 h 1695630"/>
              <a:gd name="connsiteX12" fmla="*/ 1104564 w 1739104"/>
              <a:gd name="connsiteY12" fmla="*/ 848418 h 1695630"/>
              <a:gd name="connsiteX13" fmla="*/ 766030 w 1739104"/>
              <a:gd name="connsiteY13" fmla="*/ 630373 h 1695630"/>
              <a:gd name="connsiteX14" fmla="*/ 1280934 w 1739104"/>
              <a:gd name="connsiteY14" fmla="*/ 550474 h 1695630"/>
              <a:gd name="connsiteX15" fmla="*/ 1573897 w 1739104"/>
              <a:gd name="connsiteY15" fmla="*/ 710272 h 1695630"/>
              <a:gd name="connsiteX16" fmla="*/ 1511753 w 1739104"/>
              <a:gd name="connsiteY16" fmla="*/ 381798 h 1695630"/>
              <a:gd name="connsiteX0" fmla="*/ 1511753 w 1740904"/>
              <a:gd name="connsiteY0" fmla="*/ 381798 h 1695630"/>
              <a:gd name="connsiteX1" fmla="*/ 1644918 w 1740904"/>
              <a:gd name="connsiteY1" fmla="*/ 310776 h 1695630"/>
              <a:gd name="connsiteX2" fmla="*/ 1343077 w 1740904"/>
              <a:gd name="connsiteY2" fmla="*/ 58 h 1695630"/>
              <a:gd name="connsiteX3" fmla="*/ 268879 w 1740904"/>
              <a:gd name="connsiteY3" fmla="*/ 337410 h 1695630"/>
              <a:gd name="connsiteX4" fmla="*/ 91326 w 1740904"/>
              <a:gd name="connsiteY4" fmla="*/ 1056501 h 1695630"/>
              <a:gd name="connsiteX5" fmla="*/ 1493998 w 1740904"/>
              <a:gd name="connsiteY5" fmla="*/ 1669060 h 1695630"/>
              <a:gd name="connsiteX6" fmla="*/ 1627163 w 1740904"/>
              <a:gd name="connsiteY6" fmla="*/ 1580283 h 1695630"/>
              <a:gd name="connsiteX7" fmla="*/ 1671551 w 1740904"/>
              <a:gd name="connsiteY7" fmla="*/ 1535895 h 1695630"/>
              <a:gd name="connsiteX8" fmla="*/ 1733695 w 1740904"/>
              <a:gd name="connsiteY8" fmla="*/ 1376097 h 1695630"/>
              <a:gd name="connsiteX9" fmla="*/ 1707062 w 1740904"/>
              <a:gd name="connsiteY9" fmla="*/ 1207421 h 1695630"/>
              <a:gd name="connsiteX10" fmla="*/ 1444283 w 1740904"/>
              <a:gd name="connsiteY10" fmla="*/ 797396 h 1695630"/>
              <a:gd name="connsiteX11" fmla="*/ 1104564 w 1740904"/>
              <a:gd name="connsiteY11" fmla="*/ 848418 h 1695630"/>
              <a:gd name="connsiteX12" fmla="*/ 766030 w 1740904"/>
              <a:gd name="connsiteY12" fmla="*/ 630373 h 1695630"/>
              <a:gd name="connsiteX13" fmla="*/ 1280934 w 1740904"/>
              <a:gd name="connsiteY13" fmla="*/ 550474 h 1695630"/>
              <a:gd name="connsiteX14" fmla="*/ 1573897 w 1740904"/>
              <a:gd name="connsiteY14" fmla="*/ 710272 h 1695630"/>
              <a:gd name="connsiteX15" fmla="*/ 1511753 w 1740904"/>
              <a:gd name="connsiteY15" fmla="*/ 381798 h 1695630"/>
              <a:gd name="connsiteX0" fmla="*/ 1511753 w 1740904"/>
              <a:gd name="connsiteY0" fmla="*/ 381798 h 1690628"/>
              <a:gd name="connsiteX1" fmla="*/ 1644918 w 1740904"/>
              <a:gd name="connsiteY1" fmla="*/ 310776 h 1690628"/>
              <a:gd name="connsiteX2" fmla="*/ 1343077 w 1740904"/>
              <a:gd name="connsiteY2" fmla="*/ 58 h 1690628"/>
              <a:gd name="connsiteX3" fmla="*/ 268879 w 1740904"/>
              <a:gd name="connsiteY3" fmla="*/ 337410 h 1690628"/>
              <a:gd name="connsiteX4" fmla="*/ 91326 w 1740904"/>
              <a:gd name="connsiteY4" fmla="*/ 1056501 h 1690628"/>
              <a:gd name="connsiteX5" fmla="*/ 1493998 w 1740904"/>
              <a:gd name="connsiteY5" fmla="*/ 1669060 h 1690628"/>
              <a:gd name="connsiteX6" fmla="*/ 1671551 w 1740904"/>
              <a:gd name="connsiteY6" fmla="*/ 1535895 h 1690628"/>
              <a:gd name="connsiteX7" fmla="*/ 1733695 w 1740904"/>
              <a:gd name="connsiteY7" fmla="*/ 1376097 h 1690628"/>
              <a:gd name="connsiteX8" fmla="*/ 1707062 w 1740904"/>
              <a:gd name="connsiteY8" fmla="*/ 1207421 h 1690628"/>
              <a:gd name="connsiteX9" fmla="*/ 1444283 w 1740904"/>
              <a:gd name="connsiteY9" fmla="*/ 797396 h 1690628"/>
              <a:gd name="connsiteX10" fmla="*/ 1104564 w 1740904"/>
              <a:gd name="connsiteY10" fmla="*/ 848418 h 1690628"/>
              <a:gd name="connsiteX11" fmla="*/ 766030 w 1740904"/>
              <a:gd name="connsiteY11" fmla="*/ 630373 h 1690628"/>
              <a:gd name="connsiteX12" fmla="*/ 1280934 w 1740904"/>
              <a:gd name="connsiteY12" fmla="*/ 550474 h 1690628"/>
              <a:gd name="connsiteX13" fmla="*/ 1573897 w 1740904"/>
              <a:gd name="connsiteY13" fmla="*/ 710272 h 1690628"/>
              <a:gd name="connsiteX14" fmla="*/ 1511753 w 1740904"/>
              <a:gd name="connsiteY14" fmla="*/ 381798 h 1690628"/>
              <a:gd name="connsiteX0" fmla="*/ 1511753 w 1753597"/>
              <a:gd name="connsiteY0" fmla="*/ 381798 h 1675980"/>
              <a:gd name="connsiteX1" fmla="*/ 1644918 w 1753597"/>
              <a:gd name="connsiteY1" fmla="*/ 310776 h 1675980"/>
              <a:gd name="connsiteX2" fmla="*/ 1343077 w 1753597"/>
              <a:gd name="connsiteY2" fmla="*/ 58 h 1675980"/>
              <a:gd name="connsiteX3" fmla="*/ 268879 w 1753597"/>
              <a:gd name="connsiteY3" fmla="*/ 337410 h 1675980"/>
              <a:gd name="connsiteX4" fmla="*/ 91326 w 1753597"/>
              <a:gd name="connsiteY4" fmla="*/ 1056501 h 1675980"/>
              <a:gd name="connsiteX5" fmla="*/ 1493998 w 1753597"/>
              <a:gd name="connsiteY5" fmla="*/ 1669060 h 1675980"/>
              <a:gd name="connsiteX6" fmla="*/ 1733695 w 1753597"/>
              <a:gd name="connsiteY6" fmla="*/ 1376097 h 1675980"/>
              <a:gd name="connsiteX7" fmla="*/ 1707062 w 1753597"/>
              <a:gd name="connsiteY7" fmla="*/ 1207421 h 1675980"/>
              <a:gd name="connsiteX8" fmla="*/ 1444283 w 1753597"/>
              <a:gd name="connsiteY8" fmla="*/ 797396 h 1675980"/>
              <a:gd name="connsiteX9" fmla="*/ 1104564 w 1753597"/>
              <a:gd name="connsiteY9" fmla="*/ 848418 h 1675980"/>
              <a:gd name="connsiteX10" fmla="*/ 766030 w 1753597"/>
              <a:gd name="connsiteY10" fmla="*/ 630373 h 1675980"/>
              <a:gd name="connsiteX11" fmla="*/ 1280934 w 1753597"/>
              <a:gd name="connsiteY11" fmla="*/ 550474 h 1675980"/>
              <a:gd name="connsiteX12" fmla="*/ 1573897 w 1753597"/>
              <a:gd name="connsiteY12" fmla="*/ 710272 h 1675980"/>
              <a:gd name="connsiteX13" fmla="*/ 1511753 w 1753597"/>
              <a:gd name="connsiteY13" fmla="*/ 381798 h 1675980"/>
              <a:gd name="connsiteX0" fmla="*/ 1511753 w 1715589"/>
              <a:gd name="connsiteY0" fmla="*/ 381798 h 1670377"/>
              <a:gd name="connsiteX1" fmla="*/ 1644918 w 1715589"/>
              <a:gd name="connsiteY1" fmla="*/ 310776 h 1670377"/>
              <a:gd name="connsiteX2" fmla="*/ 1343077 w 1715589"/>
              <a:gd name="connsiteY2" fmla="*/ 58 h 1670377"/>
              <a:gd name="connsiteX3" fmla="*/ 268879 w 1715589"/>
              <a:gd name="connsiteY3" fmla="*/ 337410 h 1670377"/>
              <a:gd name="connsiteX4" fmla="*/ 91326 w 1715589"/>
              <a:gd name="connsiteY4" fmla="*/ 1056501 h 1670377"/>
              <a:gd name="connsiteX5" fmla="*/ 1493998 w 1715589"/>
              <a:gd name="connsiteY5" fmla="*/ 1669060 h 1670377"/>
              <a:gd name="connsiteX6" fmla="*/ 1707062 w 1715589"/>
              <a:gd name="connsiteY6" fmla="*/ 1207421 h 1670377"/>
              <a:gd name="connsiteX7" fmla="*/ 1444283 w 1715589"/>
              <a:gd name="connsiteY7" fmla="*/ 797396 h 1670377"/>
              <a:gd name="connsiteX8" fmla="*/ 1104564 w 1715589"/>
              <a:gd name="connsiteY8" fmla="*/ 848418 h 1670377"/>
              <a:gd name="connsiteX9" fmla="*/ 766030 w 1715589"/>
              <a:gd name="connsiteY9" fmla="*/ 630373 h 1670377"/>
              <a:gd name="connsiteX10" fmla="*/ 1280934 w 1715589"/>
              <a:gd name="connsiteY10" fmla="*/ 550474 h 1670377"/>
              <a:gd name="connsiteX11" fmla="*/ 1573897 w 1715589"/>
              <a:gd name="connsiteY11" fmla="*/ 710272 h 1670377"/>
              <a:gd name="connsiteX12" fmla="*/ 1511753 w 1715589"/>
              <a:gd name="connsiteY12" fmla="*/ 381798 h 1670377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763966 w 1707184"/>
              <a:gd name="connsiteY9" fmla="*/ 630373 h 1420722"/>
              <a:gd name="connsiteX10" fmla="*/ 1278870 w 1707184"/>
              <a:gd name="connsiteY10" fmla="*/ 550474 h 1420722"/>
              <a:gd name="connsiteX11" fmla="*/ 1571833 w 1707184"/>
              <a:gd name="connsiteY11" fmla="*/ 710272 h 1420722"/>
              <a:gd name="connsiteX12" fmla="*/ 1509689 w 1707184"/>
              <a:gd name="connsiteY12" fmla="*/ 381798 h 1420722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571833 w 1707184"/>
              <a:gd name="connsiteY11" fmla="*/ 71028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663273 w 1707184"/>
              <a:gd name="connsiteY11" fmla="*/ 8017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90553 w 1707184"/>
              <a:gd name="connsiteY11" fmla="*/ 8525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29593 w 1707184"/>
              <a:gd name="connsiteY11" fmla="*/ 7001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438276 w 1707184"/>
              <a:gd name="connsiteY8" fmla="*/ 791976 h 1420737"/>
              <a:gd name="connsiteX9" fmla="*/ 1102500 w 1707184"/>
              <a:gd name="connsiteY9" fmla="*/ 848433 h 1420737"/>
              <a:gd name="connsiteX10" fmla="*/ 763966 w 1707184"/>
              <a:gd name="connsiteY10" fmla="*/ 630388 h 1420737"/>
              <a:gd name="connsiteX11" fmla="*/ 1278870 w 1707184"/>
              <a:gd name="connsiteY11" fmla="*/ 550489 h 1420737"/>
              <a:gd name="connsiteX12" fmla="*/ 1429593 w 1707184"/>
              <a:gd name="connsiteY12" fmla="*/ 7001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417956 w 1707184"/>
              <a:gd name="connsiteY8" fmla="*/ 695456 h 1420737"/>
              <a:gd name="connsiteX9" fmla="*/ 1102500 w 1707184"/>
              <a:gd name="connsiteY9" fmla="*/ 848433 h 1420737"/>
              <a:gd name="connsiteX10" fmla="*/ 763966 w 1707184"/>
              <a:gd name="connsiteY10" fmla="*/ 630388 h 1420737"/>
              <a:gd name="connsiteX11" fmla="*/ 1278870 w 1707184"/>
              <a:gd name="connsiteY11" fmla="*/ 550489 h 1420737"/>
              <a:gd name="connsiteX12" fmla="*/ 1429593 w 1707184"/>
              <a:gd name="connsiteY12" fmla="*/ 700127 h 1420737"/>
              <a:gd name="connsiteX0" fmla="*/ 1642854 w 1707184"/>
              <a:gd name="connsiteY0" fmla="*/ 310791 h 1420737"/>
              <a:gd name="connsiteX1" fmla="*/ 1341013 w 1707184"/>
              <a:gd name="connsiteY1" fmla="*/ 73 h 1420737"/>
              <a:gd name="connsiteX2" fmla="*/ 266815 w 1707184"/>
              <a:gd name="connsiteY2" fmla="*/ 337425 h 1420737"/>
              <a:gd name="connsiteX3" fmla="*/ 89262 w 1707184"/>
              <a:gd name="connsiteY3" fmla="*/ 1056516 h 1420737"/>
              <a:gd name="connsiteX4" fmla="*/ 1463994 w 1707184"/>
              <a:gd name="connsiteY4" fmla="*/ 1417615 h 1420737"/>
              <a:gd name="connsiteX5" fmla="*/ 1704998 w 1707184"/>
              <a:gd name="connsiteY5" fmla="*/ 1207436 h 1420737"/>
              <a:gd name="connsiteX6" fmla="*/ 1442219 w 1707184"/>
              <a:gd name="connsiteY6" fmla="*/ 797411 h 1420737"/>
              <a:gd name="connsiteX7" fmla="*/ 1417956 w 1707184"/>
              <a:gd name="connsiteY7" fmla="*/ 695456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29593 w 1707184"/>
              <a:gd name="connsiteY11" fmla="*/ 700127 h 1420737"/>
              <a:gd name="connsiteX0" fmla="*/ 1341013 w 1707184"/>
              <a:gd name="connsiteY0" fmla="*/ 0 h 1420664"/>
              <a:gd name="connsiteX1" fmla="*/ 266815 w 1707184"/>
              <a:gd name="connsiteY1" fmla="*/ 337352 h 1420664"/>
              <a:gd name="connsiteX2" fmla="*/ 89262 w 1707184"/>
              <a:gd name="connsiteY2" fmla="*/ 1056443 h 1420664"/>
              <a:gd name="connsiteX3" fmla="*/ 1463994 w 1707184"/>
              <a:gd name="connsiteY3" fmla="*/ 1417542 h 1420664"/>
              <a:gd name="connsiteX4" fmla="*/ 1704998 w 1707184"/>
              <a:gd name="connsiteY4" fmla="*/ 1207363 h 1420664"/>
              <a:gd name="connsiteX5" fmla="*/ 1442219 w 1707184"/>
              <a:gd name="connsiteY5" fmla="*/ 797338 h 1420664"/>
              <a:gd name="connsiteX6" fmla="*/ 1417956 w 1707184"/>
              <a:gd name="connsiteY6" fmla="*/ 695383 h 1420664"/>
              <a:gd name="connsiteX7" fmla="*/ 1102500 w 1707184"/>
              <a:gd name="connsiteY7" fmla="*/ 848360 h 1420664"/>
              <a:gd name="connsiteX8" fmla="*/ 763966 w 1707184"/>
              <a:gd name="connsiteY8" fmla="*/ 630315 h 1420664"/>
              <a:gd name="connsiteX9" fmla="*/ 1278870 w 1707184"/>
              <a:gd name="connsiteY9" fmla="*/ 550416 h 1420664"/>
              <a:gd name="connsiteX10" fmla="*/ 1429593 w 1707184"/>
              <a:gd name="connsiteY10" fmla="*/ 700054 h 1420664"/>
              <a:gd name="connsiteX0" fmla="*/ 266815 w 1707184"/>
              <a:gd name="connsiteY0" fmla="*/ 0 h 1083312"/>
              <a:gd name="connsiteX1" fmla="*/ 89262 w 1707184"/>
              <a:gd name="connsiteY1" fmla="*/ 719091 h 1083312"/>
              <a:gd name="connsiteX2" fmla="*/ 1463994 w 1707184"/>
              <a:gd name="connsiteY2" fmla="*/ 1080190 h 1083312"/>
              <a:gd name="connsiteX3" fmla="*/ 1704998 w 1707184"/>
              <a:gd name="connsiteY3" fmla="*/ 870011 h 1083312"/>
              <a:gd name="connsiteX4" fmla="*/ 1442219 w 1707184"/>
              <a:gd name="connsiteY4" fmla="*/ 459986 h 1083312"/>
              <a:gd name="connsiteX5" fmla="*/ 1417956 w 1707184"/>
              <a:gd name="connsiteY5" fmla="*/ 358031 h 1083312"/>
              <a:gd name="connsiteX6" fmla="*/ 1102500 w 1707184"/>
              <a:gd name="connsiteY6" fmla="*/ 511008 h 1083312"/>
              <a:gd name="connsiteX7" fmla="*/ 763966 w 1707184"/>
              <a:gd name="connsiteY7" fmla="*/ 292963 h 1083312"/>
              <a:gd name="connsiteX8" fmla="*/ 1278870 w 1707184"/>
              <a:gd name="connsiteY8" fmla="*/ 213064 h 1083312"/>
              <a:gd name="connsiteX9" fmla="*/ 1429593 w 1707184"/>
              <a:gd name="connsiteY9" fmla="*/ 362702 h 1083312"/>
              <a:gd name="connsiteX0" fmla="*/ 0 w 1617922"/>
              <a:gd name="connsiteY0" fmla="*/ 506506 h 870727"/>
              <a:gd name="connsiteX1" fmla="*/ 1374732 w 1617922"/>
              <a:gd name="connsiteY1" fmla="*/ 867605 h 870727"/>
              <a:gd name="connsiteX2" fmla="*/ 1615736 w 1617922"/>
              <a:gd name="connsiteY2" fmla="*/ 657426 h 870727"/>
              <a:gd name="connsiteX3" fmla="*/ 1352957 w 1617922"/>
              <a:gd name="connsiteY3" fmla="*/ 247401 h 870727"/>
              <a:gd name="connsiteX4" fmla="*/ 1328694 w 1617922"/>
              <a:gd name="connsiteY4" fmla="*/ 145446 h 870727"/>
              <a:gd name="connsiteX5" fmla="*/ 1013238 w 1617922"/>
              <a:gd name="connsiteY5" fmla="*/ 298423 h 870727"/>
              <a:gd name="connsiteX6" fmla="*/ 674704 w 1617922"/>
              <a:gd name="connsiteY6" fmla="*/ 80378 h 870727"/>
              <a:gd name="connsiteX7" fmla="*/ 1189608 w 1617922"/>
              <a:gd name="connsiteY7" fmla="*/ 479 h 870727"/>
              <a:gd name="connsiteX8" fmla="*/ 1340331 w 1617922"/>
              <a:gd name="connsiteY8" fmla="*/ 150117 h 870727"/>
              <a:gd name="connsiteX0" fmla="*/ 702712 w 945902"/>
              <a:gd name="connsiteY0" fmla="*/ 867605 h 870727"/>
              <a:gd name="connsiteX1" fmla="*/ 943716 w 945902"/>
              <a:gd name="connsiteY1" fmla="*/ 657426 h 870727"/>
              <a:gd name="connsiteX2" fmla="*/ 680937 w 945902"/>
              <a:gd name="connsiteY2" fmla="*/ 247401 h 870727"/>
              <a:gd name="connsiteX3" fmla="*/ 656674 w 945902"/>
              <a:gd name="connsiteY3" fmla="*/ 145446 h 870727"/>
              <a:gd name="connsiteX4" fmla="*/ 341218 w 945902"/>
              <a:gd name="connsiteY4" fmla="*/ 298423 h 870727"/>
              <a:gd name="connsiteX5" fmla="*/ 2684 w 945902"/>
              <a:gd name="connsiteY5" fmla="*/ 80378 h 870727"/>
              <a:gd name="connsiteX6" fmla="*/ 517588 w 945902"/>
              <a:gd name="connsiteY6" fmla="*/ 479 h 870727"/>
              <a:gd name="connsiteX7" fmla="*/ 668311 w 945902"/>
              <a:gd name="connsiteY7" fmla="*/ 150117 h 870727"/>
              <a:gd name="connsiteX0" fmla="*/ 943716 w 943716"/>
              <a:gd name="connsiteY0" fmla="*/ 657426 h 657426"/>
              <a:gd name="connsiteX1" fmla="*/ 680937 w 943716"/>
              <a:gd name="connsiteY1" fmla="*/ 247401 h 657426"/>
              <a:gd name="connsiteX2" fmla="*/ 656674 w 943716"/>
              <a:gd name="connsiteY2" fmla="*/ 145446 h 657426"/>
              <a:gd name="connsiteX3" fmla="*/ 341218 w 943716"/>
              <a:gd name="connsiteY3" fmla="*/ 298423 h 657426"/>
              <a:gd name="connsiteX4" fmla="*/ 2684 w 943716"/>
              <a:gd name="connsiteY4" fmla="*/ 80378 h 657426"/>
              <a:gd name="connsiteX5" fmla="*/ 517588 w 943716"/>
              <a:gd name="connsiteY5" fmla="*/ 479 h 657426"/>
              <a:gd name="connsiteX6" fmla="*/ 668311 w 943716"/>
              <a:gd name="connsiteY6" fmla="*/ 150117 h 657426"/>
              <a:gd name="connsiteX0" fmla="*/ 680937 w 680937"/>
              <a:gd name="connsiteY0" fmla="*/ 247401 h 298965"/>
              <a:gd name="connsiteX1" fmla="*/ 656674 w 680937"/>
              <a:gd name="connsiteY1" fmla="*/ 145446 h 298965"/>
              <a:gd name="connsiteX2" fmla="*/ 341218 w 680937"/>
              <a:gd name="connsiteY2" fmla="*/ 298423 h 298965"/>
              <a:gd name="connsiteX3" fmla="*/ 2684 w 680937"/>
              <a:gd name="connsiteY3" fmla="*/ 80378 h 298965"/>
              <a:gd name="connsiteX4" fmla="*/ 517588 w 680937"/>
              <a:gd name="connsiteY4" fmla="*/ 479 h 298965"/>
              <a:gd name="connsiteX5" fmla="*/ 668311 w 680937"/>
              <a:gd name="connsiteY5" fmla="*/ 150117 h 298965"/>
              <a:gd name="connsiteX0" fmla="*/ 656674 w 668311"/>
              <a:gd name="connsiteY0" fmla="*/ 145446 h 298965"/>
              <a:gd name="connsiteX1" fmla="*/ 341218 w 668311"/>
              <a:gd name="connsiteY1" fmla="*/ 298423 h 298965"/>
              <a:gd name="connsiteX2" fmla="*/ 2684 w 668311"/>
              <a:gd name="connsiteY2" fmla="*/ 80378 h 298965"/>
              <a:gd name="connsiteX3" fmla="*/ 517588 w 668311"/>
              <a:gd name="connsiteY3" fmla="*/ 479 h 298965"/>
              <a:gd name="connsiteX4" fmla="*/ 668311 w 668311"/>
              <a:gd name="connsiteY4" fmla="*/ 150117 h 298965"/>
              <a:gd name="connsiteX0" fmla="*/ 656674 w 656674"/>
              <a:gd name="connsiteY0" fmla="*/ 145446 h 298965"/>
              <a:gd name="connsiteX1" fmla="*/ 341218 w 656674"/>
              <a:gd name="connsiteY1" fmla="*/ 298423 h 298965"/>
              <a:gd name="connsiteX2" fmla="*/ 2684 w 656674"/>
              <a:gd name="connsiteY2" fmla="*/ 80378 h 298965"/>
              <a:gd name="connsiteX3" fmla="*/ 517588 w 656674"/>
              <a:gd name="connsiteY3" fmla="*/ 479 h 298965"/>
              <a:gd name="connsiteX0" fmla="*/ 656674 w 656674"/>
              <a:gd name="connsiteY0" fmla="*/ 145446 h 298965"/>
              <a:gd name="connsiteX1" fmla="*/ 341218 w 656674"/>
              <a:gd name="connsiteY1" fmla="*/ 298423 h 298965"/>
              <a:gd name="connsiteX2" fmla="*/ 2684 w 656674"/>
              <a:gd name="connsiteY2" fmla="*/ 80378 h 298965"/>
              <a:gd name="connsiteX3" fmla="*/ 517588 w 656674"/>
              <a:gd name="connsiteY3" fmla="*/ 479 h 298965"/>
              <a:gd name="connsiteX4" fmla="*/ 656674 w 656674"/>
              <a:gd name="connsiteY4" fmla="*/ 145446 h 298965"/>
              <a:gd name="connsiteX0" fmla="*/ 636588 w 636588"/>
              <a:gd name="connsiteY0" fmla="*/ 144999 h 313431"/>
              <a:gd name="connsiteX1" fmla="*/ 321132 w 636588"/>
              <a:gd name="connsiteY1" fmla="*/ 297976 h 313431"/>
              <a:gd name="connsiteX2" fmla="*/ 2852 w 636588"/>
              <a:gd name="connsiteY2" fmla="*/ 125502 h 313431"/>
              <a:gd name="connsiteX3" fmla="*/ 497502 w 636588"/>
              <a:gd name="connsiteY3" fmla="*/ 32 h 313431"/>
              <a:gd name="connsiteX4" fmla="*/ 636588 w 636588"/>
              <a:gd name="connsiteY4" fmla="*/ 144999 h 313431"/>
              <a:gd name="connsiteX0" fmla="*/ 635962 w 635962"/>
              <a:gd name="connsiteY0" fmla="*/ 144999 h 293653"/>
              <a:gd name="connsiteX1" fmla="*/ 396457 w 635962"/>
              <a:gd name="connsiteY1" fmla="*/ 262532 h 293653"/>
              <a:gd name="connsiteX2" fmla="*/ 2226 w 635962"/>
              <a:gd name="connsiteY2" fmla="*/ 125502 h 293653"/>
              <a:gd name="connsiteX3" fmla="*/ 496876 w 635962"/>
              <a:gd name="connsiteY3" fmla="*/ 32 h 293653"/>
              <a:gd name="connsiteX4" fmla="*/ 635962 w 635962"/>
              <a:gd name="connsiteY4" fmla="*/ 144999 h 293653"/>
              <a:gd name="connsiteX0" fmla="*/ 635962 w 635962"/>
              <a:gd name="connsiteY0" fmla="*/ 145010 h 293664"/>
              <a:gd name="connsiteX1" fmla="*/ 396457 w 635962"/>
              <a:gd name="connsiteY1" fmla="*/ 262543 h 293664"/>
              <a:gd name="connsiteX2" fmla="*/ 2226 w 635962"/>
              <a:gd name="connsiteY2" fmla="*/ 125513 h 293664"/>
              <a:gd name="connsiteX3" fmla="*/ 496876 w 635962"/>
              <a:gd name="connsiteY3" fmla="*/ 43 h 293664"/>
              <a:gd name="connsiteX4" fmla="*/ 635962 w 635962"/>
              <a:gd name="connsiteY4" fmla="*/ 145010 h 293664"/>
              <a:gd name="connsiteX0" fmla="*/ 635962 w 635962"/>
              <a:gd name="connsiteY0" fmla="*/ 101984 h 250638"/>
              <a:gd name="connsiteX1" fmla="*/ 396457 w 635962"/>
              <a:gd name="connsiteY1" fmla="*/ 219517 h 250638"/>
              <a:gd name="connsiteX2" fmla="*/ 2226 w 635962"/>
              <a:gd name="connsiteY2" fmla="*/ 82487 h 250638"/>
              <a:gd name="connsiteX3" fmla="*/ 512066 w 635962"/>
              <a:gd name="connsiteY3" fmla="*/ 56 h 250638"/>
              <a:gd name="connsiteX4" fmla="*/ 635962 w 635962"/>
              <a:gd name="connsiteY4" fmla="*/ 101984 h 250638"/>
              <a:gd name="connsiteX0" fmla="*/ 635962 w 635962"/>
              <a:gd name="connsiteY0" fmla="*/ 64030 h 212684"/>
              <a:gd name="connsiteX1" fmla="*/ 396457 w 635962"/>
              <a:gd name="connsiteY1" fmla="*/ 181563 h 212684"/>
              <a:gd name="connsiteX2" fmla="*/ 2226 w 635962"/>
              <a:gd name="connsiteY2" fmla="*/ 44533 h 212684"/>
              <a:gd name="connsiteX3" fmla="*/ 514597 w 635962"/>
              <a:gd name="connsiteY3" fmla="*/ 77 h 212684"/>
              <a:gd name="connsiteX4" fmla="*/ 635962 w 635962"/>
              <a:gd name="connsiteY4" fmla="*/ 64030 h 212684"/>
              <a:gd name="connsiteX0" fmla="*/ 635962 w 635962"/>
              <a:gd name="connsiteY0" fmla="*/ 68509 h 217163"/>
              <a:gd name="connsiteX1" fmla="*/ 396457 w 635962"/>
              <a:gd name="connsiteY1" fmla="*/ 186042 h 217163"/>
              <a:gd name="connsiteX2" fmla="*/ 2226 w 635962"/>
              <a:gd name="connsiteY2" fmla="*/ 49012 h 217163"/>
              <a:gd name="connsiteX3" fmla="*/ 514597 w 635962"/>
              <a:gd name="connsiteY3" fmla="*/ 4556 h 217163"/>
              <a:gd name="connsiteX4" fmla="*/ 635962 w 635962"/>
              <a:gd name="connsiteY4" fmla="*/ 68509 h 217163"/>
              <a:gd name="connsiteX0" fmla="*/ 635962 w 635962"/>
              <a:gd name="connsiteY0" fmla="*/ 104514 h 253168"/>
              <a:gd name="connsiteX1" fmla="*/ 396457 w 635962"/>
              <a:gd name="connsiteY1" fmla="*/ 222047 h 253168"/>
              <a:gd name="connsiteX2" fmla="*/ 2226 w 635962"/>
              <a:gd name="connsiteY2" fmla="*/ 85017 h 253168"/>
              <a:gd name="connsiteX3" fmla="*/ 436114 w 635962"/>
              <a:gd name="connsiteY3" fmla="*/ 2585 h 253168"/>
              <a:gd name="connsiteX4" fmla="*/ 635962 w 635962"/>
              <a:gd name="connsiteY4" fmla="*/ 104514 h 253168"/>
              <a:gd name="connsiteX0" fmla="*/ 635900 w 635900"/>
              <a:gd name="connsiteY0" fmla="*/ 104514 h 271390"/>
              <a:gd name="connsiteX1" fmla="*/ 406522 w 635900"/>
              <a:gd name="connsiteY1" fmla="*/ 254959 h 271390"/>
              <a:gd name="connsiteX2" fmla="*/ 2164 w 635900"/>
              <a:gd name="connsiteY2" fmla="*/ 85017 h 271390"/>
              <a:gd name="connsiteX3" fmla="*/ 436052 w 635900"/>
              <a:gd name="connsiteY3" fmla="*/ 2585 h 271390"/>
              <a:gd name="connsiteX4" fmla="*/ 635900 w 635900"/>
              <a:gd name="connsiteY4" fmla="*/ 104514 h 271390"/>
              <a:gd name="connsiteX0" fmla="*/ 635618 w 635618"/>
              <a:gd name="connsiteY0" fmla="*/ 104514 h 284520"/>
              <a:gd name="connsiteX1" fmla="*/ 459406 w 635618"/>
              <a:gd name="connsiteY1" fmla="*/ 275212 h 284520"/>
              <a:gd name="connsiteX2" fmla="*/ 1882 w 635618"/>
              <a:gd name="connsiteY2" fmla="*/ 85017 h 284520"/>
              <a:gd name="connsiteX3" fmla="*/ 435770 w 635618"/>
              <a:gd name="connsiteY3" fmla="*/ 2585 h 284520"/>
              <a:gd name="connsiteX4" fmla="*/ 635618 w 635618"/>
              <a:gd name="connsiteY4" fmla="*/ 104514 h 284520"/>
              <a:gd name="connsiteX0" fmla="*/ 635606 w 635606"/>
              <a:gd name="connsiteY0" fmla="*/ 104514 h 258407"/>
              <a:gd name="connsiteX1" fmla="*/ 461926 w 635606"/>
              <a:gd name="connsiteY1" fmla="*/ 232173 h 258407"/>
              <a:gd name="connsiteX2" fmla="*/ 1870 w 635606"/>
              <a:gd name="connsiteY2" fmla="*/ 85017 h 258407"/>
              <a:gd name="connsiteX3" fmla="*/ 435758 w 635606"/>
              <a:gd name="connsiteY3" fmla="*/ 2585 h 258407"/>
              <a:gd name="connsiteX4" fmla="*/ 635606 w 635606"/>
              <a:gd name="connsiteY4" fmla="*/ 104514 h 258407"/>
              <a:gd name="connsiteX0" fmla="*/ 635339 w 635339"/>
              <a:gd name="connsiteY0" fmla="*/ 104514 h 269860"/>
              <a:gd name="connsiteX1" fmla="*/ 530015 w 635339"/>
              <a:gd name="connsiteY1" fmla="*/ 252427 h 269860"/>
              <a:gd name="connsiteX2" fmla="*/ 1603 w 635339"/>
              <a:gd name="connsiteY2" fmla="*/ 85017 h 269860"/>
              <a:gd name="connsiteX3" fmla="*/ 435491 w 635339"/>
              <a:gd name="connsiteY3" fmla="*/ 2585 h 269860"/>
              <a:gd name="connsiteX4" fmla="*/ 635339 w 635339"/>
              <a:gd name="connsiteY4" fmla="*/ 104514 h 26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339" h="269860">
                <a:moveTo>
                  <a:pt x="635339" y="104514"/>
                </a:moveTo>
                <a:cubicBezTo>
                  <a:pt x="578719" y="113018"/>
                  <a:pt x="635638" y="255677"/>
                  <a:pt x="530015" y="252427"/>
                </a:cubicBezTo>
                <a:cubicBezTo>
                  <a:pt x="424392" y="249177"/>
                  <a:pt x="-30332" y="353961"/>
                  <a:pt x="1603" y="85017"/>
                </a:cubicBezTo>
                <a:cubicBezTo>
                  <a:pt x="139890" y="140102"/>
                  <a:pt x="337434" y="41975"/>
                  <a:pt x="435491" y="2585"/>
                </a:cubicBezTo>
                <a:cubicBezTo>
                  <a:pt x="477821" y="-14419"/>
                  <a:pt x="588977" y="56192"/>
                  <a:pt x="635339" y="104514"/>
                </a:cubicBezTo>
                <a:close/>
              </a:path>
            </a:pathLst>
          </a:custGeom>
          <a:solidFill>
            <a:srgbClr val="FF99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feld 12"/>
          <p:cNvSpPr txBox="1">
            <a:spLocks noChangeArrowheads="1"/>
          </p:cNvSpPr>
          <p:nvPr/>
        </p:nvSpPr>
        <p:spPr bwMode="auto">
          <a:xfrm>
            <a:off x="2785412" y="1569529"/>
            <a:ext cx="4109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ru-RU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 flipV="1">
            <a:off x="2129746" y="1724047"/>
            <a:ext cx="709429" cy="107092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олилиния 16"/>
          <p:cNvSpPr/>
          <p:nvPr/>
        </p:nvSpPr>
        <p:spPr>
          <a:xfrm>
            <a:off x="3730422" y="1003545"/>
            <a:ext cx="1707184" cy="1420722"/>
          </a:xfrm>
          <a:custGeom>
            <a:avLst/>
            <a:gdLst>
              <a:gd name="connsiteX0" fmla="*/ 1518082 w 1660124"/>
              <a:gd name="connsiteY0" fmla="*/ 319716 h 1678000"/>
              <a:gd name="connsiteX1" fmla="*/ 1562470 w 1660124"/>
              <a:gd name="connsiteY1" fmla="*/ 310838 h 1678000"/>
              <a:gd name="connsiteX2" fmla="*/ 1589103 w 1660124"/>
              <a:gd name="connsiteY2" fmla="*/ 257572 h 1678000"/>
              <a:gd name="connsiteX3" fmla="*/ 1562470 w 1660124"/>
              <a:gd name="connsiteY3" fmla="*/ 186551 h 1678000"/>
              <a:gd name="connsiteX4" fmla="*/ 1535837 w 1660124"/>
              <a:gd name="connsiteY4" fmla="*/ 151040 h 1678000"/>
              <a:gd name="connsiteX5" fmla="*/ 1518082 w 1660124"/>
              <a:gd name="connsiteY5" fmla="*/ 124407 h 1678000"/>
              <a:gd name="connsiteX6" fmla="*/ 1464816 w 1660124"/>
              <a:gd name="connsiteY6" fmla="*/ 71141 h 1678000"/>
              <a:gd name="connsiteX7" fmla="*/ 1429305 w 1660124"/>
              <a:gd name="connsiteY7" fmla="*/ 62264 h 1678000"/>
              <a:gd name="connsiteX8" fmla="*/ 1384917 w 1660124"/>
              <a:gd name="connsiteY8" fmla="*/ 35631 h 1678000"/>
              <a:gd name="connsiteX9" fmla="*/ 1260629 w 1660124"/>
              <a:gd name="connsiteY9" fmla="*/ 120 h 1678000"/>
              <a:gd name="connsiteX10" fmla="*/ 852257 w 1660124"/>
              <a:gd name="connsiteY10" fmla="*/ 17875 h 1678000"/>
              <a:gd name="connsiteX11" fmla="*/ 781235 w 1660124"/>
              <a:gd name="connsiteY11" fmla="*/ 44508 h 1678000"/>
              <a:gd name="connsiteX12" fmla="*/ 745724 w 1660124"/>
              <a:gd name="connsiteY12" fmla="*/ 62264 h 1678000"/>
              <a:gd name="connsiteX13" fmla="*/ 692458 w 1660124"/>
              <a:gd name="connsiteY13" fmla="*/ 80019 h 1678000"/>
              <a:gd name="connsiteX14" fmla="*/ 656948 w 1660124"/>
              <a:gd name="connsiteY14" fmla="*/ 97774 h 1678000"/>
              <a:gd name="connsiteX15" fmla="*/ 603682 w 1660124"/>
              <a:gd name="connsiteY15" fmla="*/ 115530 h 1678000"/>
              <a:gd name="connsiteX16" fmla="*/ 541538 w 1660124"/>
              <a:gd name="connsiteY16" fmla="*/ 151040 h 1678000"/>
              <a:gd name="connsiteX17" fmla="*/ 470517 w 1660124"/>
              <a:gd name="connsiteY17" fmla="*/ 186551 h 1678000"/>
              <a:gd name="connsiteX18" fmla="*/ 417251 w 1660124"/>
              <a:gd name="connsiteY18" fmla="*/ 195429 h 1678000"/>
              <a:gd name="connsiteX19" fmla="*/ 399495 w 1660124"/>
              <a:gd name="connsiteY19" fmla="*/ 213184 h 1678000"/>
              <a:gd name="connsiteX20" fmla="*/ 284086 w 1660124"/>
              <a:gd name="connsiteY20" fmla="*/ 266450 h 1678000"/>
              <a:gd name="connsiteX21" fmla="*/ 257453 w 1660124"/>
              <a:gd name="connsiteY21" fmla="*/ 301961 h 1678000"/>
              <a:gd name="connsiteX22" fmla="*/ 186431 w 1660124"/>
              <a:gd name="connsiteY22" fmla="*/ 337472 h 1678000"/>
              <a:gd name="connsiteX23" fmla="*/ 168676 w 1660124"/>
              <a:gd name="connsiteY23" fmla="*/ 390738 h 1678000"/>
              <a:gd name="connsiteX24" fmla="*/ 133165 w 1660124"/>
              <a:gd name="connsiteY24" fmla="*/ 435126 h 1678000"/>
              <a:gd name="connsiteX25" fmla="*/ 88777 w 1660124"/>
              <a:gd name="connsiteY25" fmla="*/ 506147 h 1678000"/>
              <a:gd name="connsiteX26" fmla="*/ 62144 w 1660124"/>
              <a:gd name="connsiteY26" fmla="*/ 568291 h 1678000"/>
              <a:gd name="connsiteX27" fmla="*/ 44389 w 1660124"/>
              <a:gd name="connsiteY27" fmla="*/ 603802 h 1678000"/>
              <a:gd name="connsiteX28" fmla="*/ 17756 w 1660124"/>
              <a:gd name="connsiteY28" fmla="*/ 665945 h 1678000"/>
              <a:gd name="connsiteX29" fmla="*/ 8878 w 1660124"/>
              <a:gd name="connsiteY29" fmla="*/ 745844 h 1678000"/>
              <a:gd name="connsiteX30" fmla="*/ 0 w 1660124"/>
              <a:gd name="connsiteY30" fmla="*/ 790233 h 1678000"/>
              <a:gd name="connsiteX31" fmla="*/ 8878 w 1660124"/>
              <a:gd name="connsiteY31" fmla="*/ 1056563 h 1678000"/>
              <a:gd name="connsiteX32" fmla="*/ 17756 w 1660124"/>
              <a:gd name="connsiteY32" fmla="*/ 1092073 h 1678000"/>
              <a:gd name="connsiteX33" fmla="*/ 35511 w 1660124"/>
              <a:gd name="connsiteY33" fmla="*/ 1118706 h 1678000"/>
              <a:gd name="connsiteX34" fmla="*/ 71022 w 1660124"/>
              <a:gd name="connsiteY34" fmla="*/ 1180850 h 1678000"/>
              <a:gd name="connsiteX35" fmla="*/ 88777 w 1660124"/>
              <a:gd name="connsiteY35" fmla="*/ 1234116 h 1678000"/>
              <a:gd name="connsiteX36" fmla="*/ 97655 w 1660124"/>
              <a:gd name="connsiteY36" fmla="*/ 1269627 h 1678000"/>
              <a:gd name="connsiteX37" fmla="*/ 124288 w 1660124"/>
              <a:gd name="connsiteY37" fmla="*/ 1314015 h 1678000"/>
              <a:gd name="connsiteX38" fmla="*/ 133165 w 1660124"/>
              <a:gd name="connsiteY38" fmla="*/ 1340648 h 1678000"/>
              <a:gd name="connsiteX39" fmla="*/ 168676 w 1660124"/>
              <a:gd name="connsiteY39" fmla="*/ 1367281 h 1678000"/>
              <a:gd name="connsiteX40" fmla="*/ 177554 w 1660124"/>
              <a:gd name="connsiteY40" fmla="*/ 1393914 h 1678000"/>
              <a:gd name="connsiteX41" fmla="*/ 230820 w 1660124"/>
              <a:gd name="connsiteY41" fmla="*/ 1438303 h 1678000"/>
              <a:gd name="connsiteX42" fmla="*/ 239697 w 1660124"/>
              <a:gd name="connsiteY42" fmla="*/ 1464936 h 1678000"/>
              <a:gd name="connsiteX43" fmla="*/ 257453 w 1660124"/>
              <a:gd name="connsiteY43" fmla="*/ 1482691 h 1678000"/>
              <a:gd name="connsiteX44" fmla="*/ 337352 w 1660124"/>
              <a:gd name="connsiteY44" fmla="*/ 1544835 h 1678000"/>
              <a:gd name="connsiteX45" fmla="*/ 372862 w 1660124"/>
              <a:gd name="connsiteY45" fmla="*/ 1571468 h 1678000"/>
              <a:gd name="connsiteX46" fmla="*/ 399495 w 1660124"/>
              <a:gd name="connsiteY46" fmla="*/ 1598101 h 1678000"/>
              <a:gd name="connsiteX47" fmla="*/ 470517 w 1660124"/>
              <a:gd name="connsiteY47" fmla="*/ 1624734 h 1678000"/>
              <a:gd name="connsiteX48" fmla="*/ 514905 w 1660124"/>
              <a:gd name="connsiteY48" fmla="*/ 1651367 h 1678000"/>
              <a:gd name="connsiteX49" fmla="*/ 550416 w 1660124"/>
              <a:gd name="connsiteY49" fmla="*/ 1660244 h 1678000"/>
              <a:gd name="connsiteX50" fmla="*/ 648070 w 1660124"/>
              <a:gd name="connsiteY50" fmla="*/ 1678000 h 1678000"/>
              <a:gd name="connsiteX51" fmla="*/ 1411550 w 1660124"/>
              <a:gd name="connsiteY51" fmla="*/ 1669122 h 1678000"/>
              <a:gd name="connsiteX52" fmla="*/ 1464816 w 1660124"/>
              <a:gd name="connsiteY52" fmla="*/ 1660244 h 1678000"/>
              <a:gd name="connsiteX53" fmla="*/ 1491449 w 1660124"/>
              <a:gd name="connsiteY53" fmla="*/ 1633611 h 1678000"/>
              <a:gd name="connsiteX54" fmla="*/ 1518082 w 1660124"/>
              <a:gd name="connsiteY54" fmla="*/ 1615856 h 1678000"/>
              <a:gd name="connsiteX55" fmla="*/ 1544715 w 1660124"/>
              <a:gd name="connsiteY55" fmla="*/ 1580345 h 1678000"/>
              <a:gd name="connsiteX56" fmla="*/ 1580225 w 1660124"/>
              <a:gd name="connsiteY56" fmla="*/ 1562590 h 1678000"/>
              <a:gd name="connsiteX57" fmla="*/ 1589103 w 1660124"/>
              <a:gd name="connsiteY57" fmla="*/ 1535957 h 1678000"/>
              <a:gd name="connsiteX58" fmla="*/ 1615736 w 1660124"/>
              <a:gd name="connsiteY58" fmla="*/ 1491569 h 1678000"/>
              <a:gd name="connsiteX59" fmla="*/ 1642369 w 1660124"/>
              <a:gd name="connsiteY59" fmla="*/ 1429425 h 1678000"/>
              <a:gd name="connsiteX60" fmla="*/ 1651247 w 1660124"/>
              <a:gd name="connsiteY60" fmla="*/ 1376159 h 1678000"/>
              <a:gd name="connsiteX61" fmla="*/ 1660124 w 1660124"/>
              <a:gd name="connsiteY61" fmla="*/ 1340648 h 1678000"/>
              <a:gd name="connsiteX62" fmla="*/ 1624614 w 1660124"/>
              <a:gd name="connsiteY62" fmla="*/ 1207483 h 1678000"/>
              <a:gd name="connsiteX63" fmla="*/ 1606858 w 1660124"/>
              <a:gd name="connsiteY63" fmla="*/ 1145339 h 1678000"/>
              <a:gd name="connsiteX64" fmla="*/ 1589103 w 1660124"/>
              <a:gd name="connsiteY64" fmla="*/ 1109829 h 1678000"/>
              <a:gd name="connsiteX65" fmla="*/ 1544715 w 1660124"/>
              <a:gd name="connsiteY65" fmla="*/ 1074318 h 1678000"/>
              <a:gd name="connsiteX66" fmla="*/ 1455938 w 1660124"/>
              <a:gd name="connsiteY66" fmla="*/ 1021052 h 1678000"/>
              <a:gd name="connsiteX67" fmla="*/ 1438183 w 1660124"/>
              <a:gd name="connsiteY67" fmla="*/ 994419 h 1678000"/>
              <a:gd name="connsiteX68" fmla="*/ 1358284 w 1660124"/>
              <a:gd name="connsiteY68" fmla="*/ 967786 h 1678000"/>
              <a:gd name="connsiteX69" fmla="*/ 1340528 w 1660124"/>
              <a:gd name="connsiteY69" fmla="*/ 950031 h 1678000"/>
              <a:gd name="connsiteX70" fmla="*/ 1145220 w 1660124"/>
              <a:gd name="connsiteY70" fmla="*/ 923398 h 1678000"/>
              <a:gd name="connsiteX71" fmla="*/ 1083076 w 1660124"/>
              <a:gd name="connsiteY71" fmla="*/ 914520 h 1678000"/>
              <a:gd name="connsiteX72" fmla="*/ 1047565 w 1660124"/>
              <a:gd name="connsiteY72" fmla="*/ 896765 h 1678000"/>
              <a:gd name="connsiteX73" fmla="*/ 985422 w 1660124"/>
              <a:gd name="connsiteY73" fmla="*/ 887887 h 1678000"/>
              <a:gd name="connsiteX74" fmla="*/ 852257 w 1660124"/>
              <a:gd name="connsiteY74" fmla="*/ 870132 h 1678000"/>
              <a:gd name="connsiteX75" fmla="*/ 825623 w 1660124"/>
              <a:gd name="connsiteY75" fmla="*/ 861254 h 1678000"/>
              <a:gd name="connsiteX76" fmla="*/ 719091 w 1660124"/>
              <a:gd name="connsiteY76" fmla="*/ 843499 h 1678000"/>
              <a:gd name="connsiteX77" fmla="*/ 701336 w 1660124"/>
              <a:gd name="connsiteY77" fmla="*/ 825743 h 1678000"/>
              <a:gd name="connsiteX78" fmla="*/ 692458 w 1660124"/>
              <a:gd name="connsiteY78" fmla="*/ 790233 h 1678000"/>
              <a:gd name="connsiteX79" fmla="*/ 683581 w 1660124"/>
              <a:gd name="connsiteY79" fmla="*/ 763600 h 1678000"/>
              <a:gd name="connsiteX80" fmla="*/ 692458 w 1660124"/>
              <a:gd name="connsiteY80" fmla="*/ 621557 h 1678000"/>
              <a:gd name="connsiteX81" fmla="*/ 701336 w 1660124"/>
              <a:gd name="connsiteY81" fmla="*/ 594924 h 1678000"/>
              <a:gd name="connsiteX82" fmla="*/ 727969 w 1660124"/>
              <a:gd name="connsiteY82" fmla="*/ 568291 h 1678000"/>
              <a:gd name="connsiteX83" fmla="*/ 736847 w 1660124"/>
              <a:gd name="connsiteY83" fmla="*/ 541658 h 1678000"/>
              <a:gd name="connsiteX84" fmla="*/ 798990 w 1660124"/>
              <a:gd name="connsiteY84" fmla="*/ 497270 h 1678000"/>
              <a:gd name="connsiteX85" fmla="*/ 825623 w 1660124"/>
              <a:gd name="connsiteY85" fmla="*/ 488392 h 1678000"/>
              <a:gd name="connsiteX86" fmla="*/ 896645 w 1660124"/>
              <a:gd name="connsiteY86" fmla="*/ 461759 h 1678000"/>
              <a:gd name="connsiteX87" fmla="*/ 1074198 w 1660124"/>
              <a:gd name="connsiteY87" fmla="*/ 479514 h 1678000"/>
              <a:gd name="connsiteX88" fmla="*/ 1127464 w 1660124"/>
              <a:gd name="connsiteY88" fmla="*/ 497270 h 1678000"/>
              <a:gd name="connsiteX89" fmla="*/ 1145220 w 1660124"/>
              <a:gd name="connsiteY89" fmla="*/ 515025 h 1678000"/>
              <a:gd name="connsiteX90" fmla="*/ 1198486 w 1660124"/>
              <a:gd name="connsiteY90" fmla="*/ 550536 h 1678000"/>
              <a:gd name="connsiteX91" fmla="*/ 1216241 w 1660124"/>
              <a:gd name="connsiteY91" fmla="*/ 577169 h 1678000"/>
              <a:gd name="connsiteX92" fmla="*/ 1225119 w 1660124"/>
              <a:gd name="connsiteY92" fmla="*/ 603802 h 1678000"/>
              <a:gd name="connsiteX93" fmla="*/ 1260629 w 1660124"/>
              <a:gd name="connsiteY93" fmla="*/ 657068 h 1678000"/>
              <a:gd name="connsiteX94" fmla="*/ 1269507 w 1660124"/>
              <a:gd name="connsiteY94" fmla="*/ 692578 h 1678000"/>
              <a:gd name="connsiteX95" fmla="*/ 1296140 w 1660124"/>
              <a:gd name="connsiteY95" fmla="*/ 701456 h 1678000"/>
              <a:gd name="connsiteX96" fmla="*/ 1402672 w 1660124"/>
              <a:gd name="connsiteY96" fmla="*/ 719211 h 1678000"/>
              <a:gd name="connsiteX97" fmla="*/ 1491449 w 1660124"/>
              <a:gd name="connsiteY97" fmla="*/ 710334 h 1678000"/>
              <a:gd name="connsiteX98" fmla="*/ 1518082 w 1660124"/>
              <a:gd name="connsiteY98" fmla="*/ 621557 h 1678000"/>
              <a:gd name="connsiteX99" fmla="*/ 1509204 w 1660124"/>
              <a:gd name="connsiteY99" fmla="*/ 506147 h 1678000"/>
              <a:gd name="connsiteX100" fmla="*/ 1491449 w 1660124"/>
              <a:gd name="connsiteY100" fmla="*/ 452881 h 1678000"/>
              <a:gd name="connsiteX101" fmla="*/ 1429305 w 1660124"/>
              <a:gd name="connsiteY101" fmla="*/ 381860 h 1678000"/>
              <a:gd name="connsiteX102" fmla="*/ 1420427 w 1660124"/>
              <a:gd name="connsiteY102" fmla="*/ 346349 h 1678000"/>
              <a:gd name="connsiteX103" fmla="*/ 1438183 w 1660124"/>
              <a:gd name="connsiteY103" fmla="*/ 328594 h 1678000"/>
              <a:gd name="connsiteX104" fmla="*/ 1518082 w 1660124"/>
              <a:gd name="connsiteY104" fmla="*/ 319716 h 1678000"/>
              <a:gd name="connsiteX0" fmla="*/ 1510314 w 1652356"/>
              <a:gd name="connsiteY0" fmla="*/ 319716 h 1678000"/>
              <a:gd name="connsiteX1" fmla="*/ 1554702 w 1652356"/>
              <a:gd name="connsiteY1" fmla="*/ 310838 h 1678000"/>
              <a:gd name="connsiteX2" fmla="*/ 1581335 w 1652356"/>
              <a:gd name="connsiteY2" fmla="*/ 257572 h 1678000"/>
              <a:gd name="connsiteX3" fmla="*/ 1554702 w 1652356"/>
              <a:gd name="connsiteY3" fmla="*/ 186551 h 1678000"/>
              <a:gd name="connsiteX4" fmla="*/ 1528069 w 1652356"/>
              <a:gd name="connsiteY4" fmla="*/ 151040 h 1678000"/>
              <a:gd name="connsiteX5" fmla="*/ 1510314 w 1652356"/>
              <a:gd name="connsiteY5" fmla="*/ 124407 h 1678000"/>
              <a:gd name="connsiteX6" fmla="*/ 1457048 w 1652356"/>
              <a:gd name="connsiteY6" fmla="*/ 71141 h 1678000"/>
              <a:gd name="connsiteX7" fmla="*/ 1421537 w 1652356"/>
              <a:gd name="connsiteY7" fmla="*/ 62264 h 1678000"/>
              <a:gd name="connsiteX8" fmla="*/ 1377149 w 1652356"/>
              <a:gd name="connsiteY8" fmla="*/ 35631 h 1678000"/>
              <a:gd name="connsiteX9" fmla="*/ 1252861 w 1652356"/>
              <a:gd name="connsiteY9" fmla="*/ 120 h 1678000"/>
              <a:gd name="connsiteX10" fmla="*/ 844489 w 1652356"/>
              <a:gd name="connsiteY10" fmla="*/ 17875 h 1678000"/>
              <a:gd name="connsiteX11" fmla="*/ 773467 w 1652356"/>
              <a:gd name="connsiteY11" fmla="*/ 44508 h 1678000"/>
              <a:gd name="connsiteX12" fmla="*/ 737956 w 1652356"/>
              <a:gd name="connsiteY12" fmla="*/ 62264 h 1678000"/>
              <a:gd name="connsiteX13" fmla="*/ 684690 w 1652356"/>
              <a:gd name="connsiteY13" fmla="*/ 80019 h 1678000"/>
              <a:gd name="connsiteX14" fmla="*/ 649180 w 1652356"/>
              <a:gd name="connsiteY14" fmla="*/ 97774 h 1678000"/>
              <a:gd name="connsiteX15" fmla="*/ 595914 w 1652356"/>
              <a:gd name="connsiteY15" fmla="*/ 115530 h 1678000"/>
              <a:gd name="connsiteX16" fmla="*/ 533770 w 1652356"/>
              <a:gd name="connsiteY16" fmla="*/ 151040 h 1678000"/>
              <a:gd name="connsiteX17" fmla="*/ 462749 w 1652356"/>
              <a:gd name="connsiteY17" fmla="*/ 186551 h 1678000"/>
              <a:gd name="connsiteX18" fmla="*/ 409483 w 1652356"/>
              <a:gd name="connsiteY18" fmla="*/ 195429 h 1678000"/>
              <a:gd name="connsiteX19" fmla="*/ 391727 w 1652356"/>
              <a:gd name="connsiteY19" fmla="*/ 213184 h 1678000"/>
              <a:gd name="connsiteX20" fmla="*/ 276318 w 1652356"/>
              <a:gd name="connsiteY20" fmla="*/ 266450 h 1678000"/>
              <a:gd name="connsiteX21" fmla="*/ 249685 w 1652356"/>
              <a:gd name="connsiteY21" fmla="*/ 301961 h 1678000"/>
              <a:gd name="connsiteX22" fmla="*/ 178663 w 1652356"/>
              <a:gd name="connsiteY22" fmla="*/ 337472 h 1678000"/>
              <a:gd name="connsiteX23" fmla="*/ 160908 w 1652356"/>
              <a:gd name="connsiteY23" fmla="*/ 390738 h 1678000"/>
              <a:gd name="connsiteX24" fmla="*/ 125397 w 1652356"/>
              <a:gd name="connsiteY24" fmla="*/ 435126 h 1678000"/>
              <a:gd name="connsiteX25" fmla="*/ 81009 w 1652356"/>
              <a:gd name="connsiteY25" fmla="*/ 506147 h 1678000"/>
              <a:gd name="connsiteX26" fmla="*/ 54376 w 1652356"/>
              <a:gd name="connsiteY26" fmla="*/ 568291 h 1678000"/>
              <a:gd name="connsiteX27" fmla="*/ 36621 w 1652356"/>
              <a:gd name="connsiteY27" fmla="*/ 603802 h 1678000"/>
              <a:gd name="connsiteX28" fmla="*/ 9988 w 1652356"/>
              <a:gd name="connsiteY28" fmla="*/ 665945 h 1678000"/>
              <a:gd name="connsiteX29" fmla="*/ 1110 w 1652356"/>
              <a:gd name="connsiteY29" fmla="*/ 745844 h 1678000"/>
              <a:gd name="connsiteX30" fmla="*/ 1110 w 1652356"/>
              <a:gd name="connsiteY30" fmla="*/ 1056563 h 1678000"/>
              <a:gd name="connsiteX31" fmla="*/ 9988 w 1652356"/>
              <a:gd name="connsiteY31" fmla="*/ 1092073 h 1678000"/>
              <a:gd name="connsiteX32" fmla="*/ 27743 w 1652356"/>
              <a:gd name="connsiteY32" fmla="*/ 1118706 h 1678000"/>
              <a:gd name="connsiteX33" fmla="*/ 63254 w 1652356"/>
              <a:gd name="connsiteY33" fmla="*/ 1180850 h 1678000"/>
              <a:gd name="connsiteX34" fmla="*/ 81009 w 1652356"/>
              <a:gd name="connsiteY34" fmla="*/ 1234116 h 1678000"/>
              <a:gd name="connsiteX35" fmla="*/ 89887 w 1652356"/>
              <a:gd name="connsiteY35" fmla="*/ 1269627 h 1678000"/>
              <a:gd name="connsiteX36" fmla="*/ 116520 w 1652356"/>
              <a:gd name="connsiteY36" fmla="*/ 1314015 h 1678000"/>
              <a:gd name="connsiteX37" fmla="*/ 125397 w 1652356"/>
              <a:gd name="connsiteY37" fmla="*/ 1340648 h 1678000"/>
              <a:gd name="connsiteX38" fmla="*/ 160908 w 1652356"/>
              <a:gd name="connsiteY38" fmla="*/ 1367281 h 1678000"/>
              <a:gd name="connsiteX39" fmla="*/ 169786 w 1652356"/>
              <a:gd name="connsiteY39" fmla="*/ 1393914 h 1678000"/>
              <a:gd name="connsiteX40" fmla="*/ 223052 w 1652356"/>
              <a:gd name="connsiteY40" fmla="*/ 1438303 h 1678000"/>
              <a:gd name="connsiteX41" fmla="*/ 231929 w 1652356"/>
              <a:gd name="connsiteY41" fmla="*/ 1464936 h 1678000"/>
              <a:gd name="connsiteX42" fmla="*/ 249685 w 1652356"/>
              <a:gd name="connsiteY42" fmla="*/ 1482691 h 1678000"/>
              <a:gd name="connsiteX43" fmla="*/ 329584 w 1652356"/>
              <a:gd name="connsiteY43" fmla="*/ 1544835 h 1678000"/>
              <a:gd name="connsiteX44" fmla="*/ 365094 w 1652356"/>
              <a:gd name="connsiteY44" fmla="*/ 1571468 h 1678000"/>
              <a:gd name="connsiteX45" fmla="*/ 391727 w 1652356"/>
              <a:gd name="connsiteY45" fmla="*/ 1598101 h 1678000"/>
              <a:gd name="connsiteX46" fmla="*/ 462749 w 1652356"/>
              <a:gd name="connsiteY46" fmla="*/ 1624734 h 1678000"/>
              <a:gd name="connsiteX47" fmla="*/ 507137 w 1652356"/>
              <a:gd name="connsiteY47" fmla="*/ 1651367 h 1678000"/>
              <a:gd name="connsiteX48" fmla="*/ 542648 w 1652356"/>
              <a:gd name="connsiteY48" fmla="*/ 1660244 h 1678000"/>
              <a:gd name="connsiteX49" fmla="*/ 640302 w 1652356"/>
              <a:gd name="connsiteY49" fmla="*/ 1678000 h 1678000"/>
              <a:gd name="connsiteX50" fmla="*/ 1403782 w 1652356"/>
              <a:gd name="connsiteY50" fmla="*/ 1669122 h 1678000"/>
              <a:gd name="connsiteX51" fmla="*/ 1457048 w 1652356"/>
              <a:gd name="connsiteY51" fmla="*/ 1660244 h 1678000"/>
              <a:gd name="connsiteX52" fmla="*/ 1483681 w 1652356"/>
              <a:gd name="connsiteY52" fmla="*/ 1633611 h 1678000"/>
              <a:gd name="connsiteX53" fmla="*/ 1510314 w 1652356"/>
              <a:gd name="connsiteY53" fmla="*/ 1615856 h 1678000"/>
              <a:gd name="connsiteX54" fmla="*/ 1536947 w 1652356"/>
              <a:gd name="connsiteY54" fmla="*/ 1580345 h 1678000"/>
              <a:gd name="connsiteX55" fmla="*/ 1572457 w 1652356"/>
              <a:gd name="connsiteY55" fmla="*/ 1562590 h 1678000"/>
              <a:gd name="connsiteX56" fmla="*/ 1581335 w 1652356"/>
              <a:gd name="connsiteY56" fmla="*/ 1535957 h 1678000"/>
              <a:gd name="connsiteX57" fmla="*/ 1607968 w 1652356"/>
              <a:gd name="connsiteY57" fmla="*/ 1491569 h 1678000"/>
              <a:gd name="connsiteX58" fmla="*/ 1634601 w 1652356"/>
              <a:gd name="connsiteY58" fmla="*/ 1429425 h 1678000"/>
              <a:gd name="connsiteX59" fmla="*/ 1643479 w 1652356"/>
              <a:gd name="connsiteY59" fmla="*/ 1376159 h 1678000"/>
              <a:gd name="connsiteX60" fmla="*/ 1652356 w 1652356"/>
              <a:gd name="connsiteY60" fmla="*/ 1340648 h 1678000"/>
              <a:gd name="connsiteX61" fmla="*/ 1616846 w 1652356"/>
              <a:gd name="connsiteY61" fmla="*/ 1207483 h 1678000"/>
              <a:gd name="connsiteX62" fmla="*/ 1599090 w 1652356"/>
              <a:gd name="connsiteY62" fmla="*/ 1145339 h 1678000"/>
              <a:gd name="connsiteX63" fmla="*/ 1581335 w 1652356"/>
              <a:gd name="connsiteY63" fmla="*/ 1109829 h 1678000"/>
              <a:gd name="connsiteX64" fmla="*/ 1536947 w 1652356"/>
              <a:gd name="connsiteY64" fmla="*/ 1074318 h 1678000"/>
              <a:gd name="connsiteX65" fmla="*/ 1448170 w 1652356"/>
              <a:gd name="connsiteY65" fmla="*/ 1021052 h 1678000"/>
              <a:gd name="connsiteX66" fmla="*/ 1430415 w 1652356"/>
              <a:gd name="connsiteY66" fmla="*/ 994419 h 1678000"/>
              <a:gd name="connsiteX67" fmla="*/ 1350516 w 1652356"/>
              <a:gd name="connsiteY67" fmla="*/ 967786 h 1678000"/>
              <a:gd name="connsiteX68" fmla="*/ 1332760 w 1652356"/>
              <a:gd name="connsiteY68" fmla="*/ 950031 h 1678000"/>
              <a:gd name="connsiteX69" fmla="*/ 1137452 w 1652356"/>
              <a:gd name="connsiteY69" fmla="*/ 923398 h 1678000"/>
              <a:gd name="connsiteX70" fmla="*/ 1075308 w 1652356"/>
              <a:gd name="connsiteY70" fmla="*/ 914520 h 1678000"/>
              <a:gd name="connsiteX71" fmla="*/ 1039797 w 1652356"/>
              <a:gd name="connsiteY71" fmla="*/ 896765 h 1678000"/>
              <a:gd name="connsiteX72" fmla="*/ 977654 w 1652356"/>
              <a:gd name="connsiteY72" fmla="*/ 887887 h 1678000"/>
              <a:gd name="connsiteX73" fmla="*/ 844489 w 1652356"/>
              <a:gd name="connsiteY73" fmla="*/ 870132 h 1678000"/>
              <a:gd name="connsiteX74" fmla="*/ 817855 w 1652356"/>
              <a:gd name="connsiteY74" fmla="*/ 861254 h 1678000"/>
              <a:gd name="connsiteX75" fmla="*/ 711323 w 1652356"/>
              <a:gd name="connsiteY75" fmla="*/ 843499 h 1678000"/>
              <a:gd name="connsiteX76" fmla="*/ 693568 w 1652356"/>
              <a:gd name="connsiteY76" fmla="*/ 825743 h 1678000"/>
              <a:gd name="connsiteX77" fmla="*/ 684690 w 1652356"/>
              <a:gd name="connsiteY77" fmla="*/ 790233 h 1678000"/>
              <a:gd name="connsiteX78" fmla="*/ 675813 w 1652356"/>
              <a:gd name="connsiteY78" fmla="*/ 763600 h 1678000"/>
              <a:gd name="connsiteX79" fmla="*/ 684690 w 1652356"/>
              <a:gd name="connsiteY79" fmla="*/ 621557 h 1678000"/>
              <a:gd name="connsiteX80" fmla="*/ 693568 w 1652356"/>
              <a:gd name="connsiteY80" fmla="*/ 594924 h 1678000"/>
              <a:gd name="connsiteX81" fmla="*/ 720201 w 1652356"/>
              <a:gd name="connsiteY81" fmla="*/ 568291 h 1678000"/>
              <a:gd name="connsiteX82" fmla="*/ 729079 w 1652356"/>
              <a:gd name="connsiteY82" fmla="*/ 541658 h 1678000"/>
              <a:gd name="connsiteX83" fmla="*/ 791222 w 1652356"/>
              <a:gd name="connsiteY83" fmla="*/ 497270 h 1678000"/>
              <a:gd name="connsiteX84" fmla="*/ 817855 w 1652356"/>
              <a:gd name="connsiteY84" fmla="*/ 488392 h 1678000"/>
              <a:gd name="connsiteX85" fmla="*/ 888877 w 1652356"/>
              <a:gd name="connsiteY85" fmla="*/ 461759 h 1678000"/>
              <a:gd name="connsiteX86" fmla="*/ 1066430 w 1652356"/>
              <a:gd name="connsiteY86" fmla="*/ 479514 h 1678000"/>
              <a:gd name="connsiteX87" fmla="*/ 1119696 w 1652356"/>
              <a:gd name="connsiteY87" fmla="*/ 497270 h 1678000"/>
              <a:gd name="connsiteX88" fmla="*/ 1137452 w 1652356"/>
              <a:gd name="connsiteY88" fmla="*/ 515025 h 1678000"/>
              <a:gd name="connsiteX89" fmla="*/ 1190718 w 1652356"/>
              <a:gd name="connsiteY89" fmla="*/ 550536 h 1678000"/>
              <a:gd name="connsiteX90" fmla="*/ 1208473 w 1652356"/>
              <a:gd name="connsiteY90" fmla="*/ 577169 h 1678000"/>
              <a:gd name="connsiteX91" fmla="*/ 1217351 w 1652356"/>
              <a:gd name="connsiteY91" fmla="*/ 603802 h 1678000"/>
              <a:gd name="connsiteX92" fmla="*/ 1252861 w 1652356"/>
              <a:gd name="connsiteY92" fmla="*/ 657068 h 1678000"/>
              <a:gd name="connsiteX93" fmla="*/ 1261739 w 1652356"/>
              <a:gd name="connsiteY93" fmla="*/ 692578 h 1678000"/>
              <a:gd name="connsiteX94" fmla="*/ 1288372 w 1652356"/>
              <a:gd name="connsiteY94" fmla="*/ 701456 h 1678000"/>
              <a:gd name="connsiteX95" fmla="*/ 1394904 w 1652356"/>
              <a:gd name="connsiteY95" fmla="*/ 719211 h 1678000"/>
              <a:gd name="connsiteX96" fmla="*/ 1483681 w 1652356"/>
              <a:gd name="connsiteY96" fmla="*/ 710334 h 1678000"/>
              <a:gd name="connsiteX97" fmla="*/ 1510314 w 1652356"/>
              <a:gd name="connsiteY97" fmla="*/ 621557 h 1678000"/>
              <a:gd name="connsiteX98" fmla="*/ 1501436 w 1652356"/>
              <a:gd name="connsiteY98" fmla="*/ 506147 h 1678000"/>
              <a:gd name="connsiteX99" fmla="*/ 1483681 w 1652356"/>
              <a:gd name="connsiteY99" fmla="*/ 452881 h 1678000"/>
              <a:gd name="connsiteX100" fmla="*/ 1421537 w 1652356"/>
              <a:gd name="connsiteY100" fmla="*/ 381860 h 1678000"/>
              <a:gd name="connsiteX101" fmla="*/ 1412659 w 1652356"/>
              <a:gd name="connsiteY101" fmla="*/ 346349 h 1678000"/>
              <a:gd name="connsiteX102" fmla="*/ 1430415 w 1652356"/>
              <a:gd name="connsiteY102" fmla="*/ 328594 h 1678000"/>
              <a:gd name="connsiteX103" fmla="*/ 1510314 w 1652356"/>
              <a:gd name="connsiteY103" fmla="*/ 319716 h 1678000"/>
              <a:gd name="connsiteX0" fmla="*/ 1512195 w 1654237"/>
              <a:gd name="connsiteY0" fmla="*/ 319716 h 1678000"/>
              <a:gd name="connsiteX1" fmla="*/ 1556583 w 1654237"/>
              <a:gd name="connsiteY1" fmla="*/ 310838 h 1678000"/>
              <a:gd name="connsiteX2" fmla="*/ 1583216 w 1654237"/>
              <a:gd name="connsiteY2" fmla="*/ 257572 h 1678000"/>
              <a:gd name="connsiteX3" fmla="*/ 1556583 w 1654237"/>
              <a:gd name="connsiteY3" fmla="*/ 186551 h 1678000"/>
              <a:gd name="connsiteX4" fmla="*/ 1529950 w 1654237"/>
              <a:gd name="connsiteY4" fmla="*/ 151040 h 1678000"/>
              <a:gd name="connsiteX5" fmla="*/ 1512195 w 1654237"/>
              <a:gd name="connsiteY5" fmla="*/ 124407 h 1678000"/>
              <a:gd name="connsiteX6" fmla="*/ 1458929 w 1654237"/>
              <a:gd name="connsiteY6" fmla="*/ 71141 h 1678000"/>
              <a:gd name="connsiteX7" fmla="*/ 1423418 w 1654237"/>
              <a:gd name="connsiteY7" fmla="*/ 62264 h 1678000"/>
              <a:gd name="connsiteX8" fmla="*/ 1379030 w 1654237"/>
              <a:gd name="connsiteY8" fmla="*/ 35631 h 1678000"/>
              <a:gd name="connsiteX9" fmla="*/ 1254742 w 1654237"/>
              <a:gd name="connsiteY9" fmla="*/ 120 h 1678000"/>
              <a:gd name="connsiteX10" fmla="*/ 846370 w 1654237"/>
              <a:gd name="connsiteY10" fmla="*/ 17875 h 1678000"/>
              <a:gd name="connsiteX11" fmla="*/ 775348 w 1654237"/>
              <a:gd name="connsiteY11" fmla="*/ 44508 h 1678000"/>
              <a:gd name="connsiteX12" fmla="*/ 739837 w 1654237"/>
              <a:gd name="connsiteY12" fmla="*/ 62264 h 1678000"/>
              <a:gd name="connsiteX13" fmla="*/ 686571 w 1654237"/>
              <a:gd name="connsiteY13" fmla="*/ 80019 h 1678000"/>
              <a:gd name="connsiteX14" fmla="*/ 651061 w 1654237"/>
              <a:gd name="connsiteY14" fmla="*/ 97774 h 1678000"/>
              <a:gd name="connsiteX15" fmla="*/ 597795 w 1654237"/>
              <a:gd name="connsiteY15" fmla="*/ 115530 h 1678000"/>
              <a:gd name="connsiteX16" fmla="*/ 535651 w 1654237"/>
              <a:gd name="connsiteY16" fmla="*/ 151040 h 1678000"/>
              <a:gd name="connsiteX17" fmla="*/ 464630 w 1654237"/>
              <a:gd name="connsiteY17" fmla="*/ 186551 h 1678000"/>
              <a:gd name="connsiteX18" fmla="*/ 411364 w 1654237"/>
              <a:gd name="connsiteY18" fmla="*/ 195429 h 1678000"/>
              <a:gd name="connsiteX19" fmla="*/ 393608 w 1654237"/>
              <a:gd name="connsiteY19" fmla="*/ 213184 h 1678000"/>
              <a:gd name="connsiteX20" fmla="*/ 278199 w 1654237"/>
              <a:gd name="connsiteY20" fmla="*/ 266450 h 1678000"/>
              <a:gd name="connsiteX21" fmla="*/ 251566 w 1654237"/>
              <a:gd name="connsiteY21" fmla="*/ 301961 h 1678000"/>
              <a:gd name="connsiteX22" fmla="*/ 180544 w 1654237"/>
              <a:gd name="connsiteY22" fmla="*/ 337472 h 1678000"/>
              <a:gd name="connsiteX23" fmla="*/ 162789 w 1654237"/>
              <a:gd name="connsiteY23" fmla="*/ 390738 h 1678000"/>
              <a:gd name="connsiteX24" fmla="*/ 127278 w 1654237"/>
              <a:gd name="connsiteY24" fmla="*/ 435126 h 1678000"/>
              <a:gd name="connsiteX25" fmla="*/ 82890 w 1654237"/>
              <a:gd name="connsiteY25" fmla="*/ 506147 h 1678000"/>
              <a:gd name="connsiteX26" fmla="*/ 56257 w 1654237"/>
              <a:gd name="connsiteY26" fmla="*/ 568291 h 1678000"/>
              <a:gd name="connsiteX27" fmla="*/ 38502 w 1654237"/>
              <a:gd name="connsiteY27" fmla="*/ 603802 h 1678000"/>
              <a:gd name="connsiteX28" fmla="*/ 2991 w 1654237"/>
              <a:gd name="connsiteY28" fmla="*/ 745844 h 1678000"/>
              <a:gd name="connsiteX29" fmla="*/ 2991 w 1654237"/>
              <a:gd name="connsiteY29" fmla="*/ 1056563 h 1678000"/>
              <a:gd name="connsiteX30" fmla="*/ 11869 w 1654237"/>
              <a:gd name="connsiteY30" fmla="*/ 1092073 h 1678000"/>
              <a:gd name="connsiteX31" fmla="*/ 29624 w 1654237"/>
              <a:gd name="connsiteY31" fmla="*/ 1118706 h 1678000"/>
              <a:gd name="connsiteX32" fmla="*/ 65135 w 1654237"/>
              <a:gd name="connsiteY32" fmla="*/ 1180850 h 1678000"/>
              <a:gd name="connsiteX33" fmla="*/ 82890 w 1654237"/>
              <a:gd name="connsiteY33" fmla="*/ 1234116 h 1678000"/>
              <a:gd name="connsiteX34" fmla="*/ 91768 w 1654237"/>
              <a:gd name="connsiteY34" fmla="*/ 1269627 h 1678000"/>
              <a:gd name="connsiteX35" fmla="*/ 118401 w 1654237"/>
              <a:gd name="connsiteY35" fmla="*/ 1314015 h 1678000"/>
              <a:gd name="connsiteX36" fmla="*/ 127278 w 1654237"/>
              <a:gd name="connsiteY36" fmla="*/ 1340648 h 1678000"/>
              <a:gd name="connsiteX37" fmla="*/ 162789 w 1654237"/>
              <a:gd name="connsiteY37" fmla="*/ 1367281 h 1678000"/>
              <a:gd name="connsiteX38" fmla="*/ 171667 w 1654237"/>
              <a:gd name="connsiteY38" fmla="*/ 1393914 h 1678000"/>
              <a:gd name="connsiteX39" fmla="*/ 224933 w 1654237"/>
              <a:gd name="connsiteY39" fmla="*/ 1438303 h 1678000"/>
              <a:gd name="connsiteX40" fmla="*/ 233810 w 1654237"/>
              <a:gd name="connsiteY40" fmla="*/ 1464936 h 1678000"/>
              <a:gd name="connsiteX41" fmla="*/ 251566 w 1654237"/>
              <a:gd name="connsiteY41" fmla="*/ 1482691 h 1678000"/>
              <a:gd name="connsiteX42" fmla="*/ 331465 w 1654237"/>
              <a:gd name="connsiteY42" fmla="*/ 1544835 h 1678000"/>
              <a:gd name="connsiteX43" fmla="*/ 366975 w 1654237"/>
              <a:gd name="connsiteY43" fmla="*/ 1571468 h 1678000"/>
              <a:gd name="connsiteX44" fmla="*/ 393608 w 1654237"/>
              <a:gd name="connsiteY44" fmla="*/ 1598101 h 1678000"/>
              <a:gd name="connsiteX45" fmla="*/ 464630 w 1654237"/>
              <a:gd name="connsiteY45" fmla="*/ 1624734 h 1678000"/>
              <a:gd name="connsiteX46" fmla="*/ 509018 w 1654237"/>
              <a:gd name="connsiteY46" fmla="*/ 1651367 h 1678000"/>
              <a:gd name="connsiteX47" fmla="*/ 544529 w 1654237"/>
              <a:gd name="connsiteY47" fmla="*/ 1660244 h 1678000"/>
              <a:gd name="connsiteX48" fmla="*/ 642183 w 1654237"/>
              <a:gd name="connsiteY48" fmla="*/ 1678000 h 1678000"/>
              <a:gd name="connsiteX49" fmla="*/ 1405663 w 1654237"/>
              <a:gd name="connsiteY49" fmla="*/ 1669122 h 1678000"/>
              <a:gd name="connsiteX50" fmla="*/ 1458929 w 1654237"/>
              <a:gd name="connsiteY50" fmla="*/ 1660244 h 1678000"/>
              <a:gd name="connsiteX51" fmla="*/ 1485562 w 1654237"/>
              <a:gd name="connsiteY51" fmla="*/ 1633611 h 1678000"/>
              <a:gd name="connsiteX52" fmla="*/ 1512195 w 1654237"/>
              <a:gd name="connsiteY52" fmla="*/ 1615856 h 1678000"/>
              <a:gd name="connsiteX53" fmla="*/ 1538828 w 1654237"/>
              <a:gd name="connsiteY53" fmla="*/ 1580345 h 1678000"/>
              <a:gd name="connsiteX54" fmla="*/ 1574338 w 1654237"/>
              <a:gd name="connsiteY54" fmla="*/ 1562590 h 1678000"/>
              <a:gd name="connsiteX55" fmla="*/ 1583216 w 1654237"/>
              <a:gd name="connsiteY55" fmla="*/ 1535957 h 1678000"/>
              <a:gd name="connsiteX56" fmla="*/ 1609849 w 1654237"/>
              <a:gd name="connsiteY56" fmla="*/ 1491569 h 1678000"/>
              <a:gd name="connsiteX57" fmla="*/ 1636482 w 1654237"/>
              <a:gd name="connsiteY57" fmla="*/ 1429425 h 1678000"/>
              <a:gd name="connsiteX58" fmla="*/ 1645360 w 1654237"/>
              <a:gd name="connsiteY58" fmla="*/ 1376159 h 1678000"/>
              <a:gd name="connsiteX59" fmla="*/ 1654237 w 1654237"/>
              <a:gd name="connsiteY59" fmla="*/ 1340648 h 1678000"/>
              <a:gd name="connsiteX60" fmla="*/ 1618727 w 1654237"/>
              <a:gd name="connsiteY60" fmla="*/ 1207483 h 1678000"/>
              <a:gd name="connsiteX61" fmla="*/ 1600971 w 1654237"/>
              <a:gd name="connsiteY61" fmla="*/ 1145339 h 1678000"/>
              <a:gd name="connsiteX62" fmla="*/ 1583216 w 1654237"/>
              <a:gd name="connsiteY62" fmla="*/ 1109829 h 1678000"/>
              <a:gd name="connsiteX63" fmla="*/ 1538828 w 1654237"/>
              <a:gd name="connsiteY63" fmla="*/ 1074318 h 1678000"/>
              <a:gd name="connsiteX64" fmla="*/ 1450051 w 1654237"/>
              <a:gd name="connsiteY64" fmla="*/ 1021052 h 1678000"/>
              <a:gd name="connsiteX65" fmla="*/ 1432296 w 1654237"/>
              <a:gd name="connsiteY65" fmla="*/ 994419 h 1678000"/>
              <a:gd name="connsiteX66" fmla="*/ 1352397 w 1654237"/>
              <a:gd name="connsiteY66" fmla="*/ 967786 h 1678000"/>
              <a:gd name="connsiteX67" fmla="*/ 1334641 w 1654237"/>
              <a:gd name="connsiteY67" fmla="*/ 950031 h 1678000"/>
              <a:gd name="connsiteX68" fmla="*/ 1139333 w 1654237"/>
              <a:gd name="connsiteY68" fmla="*/ 923398 h 1678000"/>
              <a:gd name="connsiteX69" fmla="*/ 1077189 w 1654237"/>
              <a:gd name="connsiteY69" fmla="*/ 914520 h 1678000"/>
              <a:gd name="connsiteX70" fmla="*/ 1041678 w 1654237"/>
              <a:gd name="connsiteY70" fmla="*/ 896765 h 1678000"/>
              <a:gd name="connsiteX71" fmla="*/ 979535 w 1654237"/>
              <a:gd name="connsiteY71" fmla="*/ 887887 h 1678000"/>
              <a:gd name="connsiteX72" fmla="*/ 846370 w 1654237"/>
              <a:gd name="connsiteY72" fmla="*/ 870132 h 1678000"/>
              <a:gd name="connsiteX73" fmla="*/ 819736 w 1654237"/>
              <a:gd name="connsiteY73" fmla="*/ 861254 h 1678000"/>
              <a:gd name="connsiteX74" fmla="*/ 713204 w 1654237"/>
              <a:gd name="connsiteY74" fmla="*/ 843499 h 1678000"/>
              <a:gd name="connsiteX75" fmla="*/ 695449 w 1654237"/>
              <a:gd name="connsiteY75" fmla="*/ 825743 h 1678000"/>
              <a:gd name="connsiteX76" fmla="*/ 686571 w 1654237"/>
              <a:gd name="connsiteY76" fmla="*/ 790233 h 1678000"/>
              <a:gd name="connsiteX77" fmla="*/ 677694 w 1654237"/>
              <a:gd name="connsiteY77" fmla="*/ 763600 h 1678000"/>
              <a:gd name="connsiteX78" fmla="*/ 686571 w 1654237"/>
              <a:gd name="connsiteY78" fmla="*/ 621557 h 1678000"/>
              <a:gd name="connsiteX79" fmla="*/ 695449 w 1654237"/>
              <a:gd name="connsiteY79" fmla="*/ 594924 h 1678000"/>
              <a:gd name="connsiteX80" fmla="*/ 722082 w 1654237"/>
              <a:gd name="connsiteY80" fmla="*/ 568291 h 1678000"/>
              <a:gd name="connsiteX81" fmla="*/ 730960 w 1654237"/>
              <a:gd name="connsiteY81" fmla="*/ 541658 h 1678000"/>
              <a:gd name="connsiteX82" fmla="*/ 793103 w 1654237"/>
              <a:gd name="connsiteY82" fmla="*/ 497270 h 1678000"/>
              <a:gd name="connsiteX83" fmla="*/ 819736 w 1654237"/>
              <a:gd name="connsiteY83" fmla="*/ 488392 h 1678000"/>
              <a:gd name="connsiteX84" fmla="*/ 890758 w 1654237"/>
              <a:gd name="connsiteY84" fmla="*/ 461759 h 1678000"/>
              <a:gd name="connsiteX85" fmla="*/ 1068311 w 1654237"/>
              <a:gd name="connsiteY85" fmla="*/ 479514 h 1678000"/>
              <a:gd name="connsiteX86" fmla="*/ 1121577 w 1654237"/>
              <a:gd name="connsiteY86" fmla="*/ 497270 h 1678000"/>
              <a:gd name="connsiteX87" fmla="*/ 1139333 w 1654237"/>
              <a:gd name="connsiteY87" fmla="*/ 515025 h 1678000"/>
              <a:gd name="connsiteX88" fmla="*/ 1192599 w 1654237"/>
              <a:gd name="connsiteY88" fmla="*/ 550536 h 1678000"/>
              <a:gd name="connsiteX89" fmla="*/ 1210354 w 1654237"/>
              <a:gd name="connsiteY89" fmla="*/ 577169 h 1678000"/>
              <a:gd name="connsiteX90" fmla="*/ 1219232 w 1654237"/>
              <a:gd name="connsiteY90" fmla="*/ 603802 h 1678000"/>
              <a:gd name="connsiteX91" fmla="*/ 1254742 w 1654237"/>
              <a:gd name="connsiteY91" fmla="*/ 657068 h 1678000"/>
              <a:gd name="connsiteX92" fmla="*/ 1263620 w 1654237"/>
              <a:gd name="connsiteY92" fmla="*/ 692578 h 1678000"/>
              <a:gd name="connsiteX93" fmla="*/ 1290253 w 1654237"/>
              <a:gd name="connsiteY93" fmla="*/ 701456 h 1678000"/>
              <a:gd name="connsiteX94" fmla="*/ 1396785 w 1654237"/>
              <a:gd name="connsiteY94" fmla="*/ 719211 h 1678000"/>
              <a:gd name="connsiteX95" fmla="*/ 1485562 w 1654237"/>
              <a:gd name="connsiteY95" fmla="*/ 710334 h 1678000"/>
              <a:gd name="connsiteX96" fmla="*/ 1512195 w 1654237"/>
              <a:gd name="connsiteY96" fmla="*/ 621557 h 1678000"/>
              <a:gd name="connsiteX97" fmla="*/ 1503317 w 1654237"/>
              <a:gd name="connsiteY97" fmla="*/ 506147 h 1678000"/>
              <a:gd name="connsiteX98" fmla="*/ 1485562 w 1654237"/>
              <a:gd name="connsiteY98" fmla="*/ 452881 h 1678000"/>
              <a:gd name="connsiteX99" fmla="*/ 1423418 w 1654237"/>
              <a:gd name="connsiteY99" fmla="*/ 381860 h 1678000"/>
              <a:gd name="connsiteX100" fmla="*/ 1414540 w 1654237"/>
              <a:gd name="connsiteY100" fmla="*/ 346349 h 1678000"/>
              <a:gd name="connsiteX101" fmla="*/ 1432296 w 1654237"/>
              <a:gd name="connsiteY101" fmla="*/ 328594 h 1678000"/>
              <a:gd name="connsiteX102" fmla="*/ 1512195 w 1654237"/>
              <a:gd name="connsiteY10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84194 w 1655541"/>
              <a:gd name="connsiteY25" fmla="*/ 506147 h 1678000"/>
              <a:gd name="connsiteX26" fmla="*/ 57561 w 1655541"/>
              <a:gd name="connsiteY26" fmla="*/ 568291 h 1678000"/>
              <a:gd name="connsiteX27" fmla="*/ 4295 w 1655541"/>
              <a:gd name="connsiteY27" fmla="*/ 745844 h 1678000"/>
              <a:gd name="connsiteX28" fmla="*/ 4295 w 1655541"/>
              <a:gd name="connsiteY28" fmla="*/ 1056563 h 1678000"/>
              <a:gd name="connsiteX29" fmla="*/ 13173 w 1655541"/>
              <a:gd name="connsiteY29" fmla="*/ 1092073 h 1678000"/>
              <a:gd name="connsiteX30" fmla="*/ 30928 w 1655541"/>
              <a:gd name="connsiteY30" fmla="*/ 1118706 h 1678000"/>
              <a:gd name="connsiteX31" fmla="*/ 66439 w 1655541"/>
              <a:gd name="connsiteY31" fmla="*/ 1180850 h 1678000"/>
              <a:gd name="connsiteX32" fmla="*/ 84194 w 1655541"/>
              <a:gd name="connsiteY32" fmla="*/ 1234116 h 1678000"/>
              <a:gd name="connsiteX33" fmla="*/ 93072 w 1655541"/>
              <a:gd name="connsiteY33" fmla="*/ 1269627 h 1678000"/>
              <a:gd name="connsiteX34" fmla="*/ 119705 w 1655541"/>
              <a:gd name="connsiteY34" fmla="*/ 1314015 h 1678000"/>
              <a:gd name="connsiteX35" fmla="*/ 128582 w 1655541"/>
              <a:gd name="connsiteY35" fmla="*/ 1340648 h 1678000"/>
              <a:gd name="connsiteX36" fmla="*/ 164093 w 1655541"/>
              <a:gd name="connsiteY36" fmla="*/ 1367281 h 1678000"/>
              <a:gd name="connsiteX37" fmla="*/ 172971 w 1655541"/>
              <a:gd name="connsiteY37" fmla="*/ 1393914 h 1678000"/>
              <a:gd name="connsiteX38" fmla="*/ 226237 w 1655541"/>
              <a:gd name="connsiteY38" fmla="*/ 1438303 h 1678000"/>
              <a:gd name="connsiteX39" fmla="*/ 235114 w 1655541"/>
              <a:gd name="connsiteY39" fmla="*/ 1464936 h 1678000"/>
              <a:gd name="connsiteX40" fmla="*/ 252870 w 1655541"/>
              <a:gd name="connsiteY40" fmla="*/ 1482691 h 1678000"/>
              <a:gd name="connsiteX41" fmla="*/ 332769 w 1655541"/>
              <a:gd name="connsiteY41" fmla="*/ 1544835 h 1678000"/>
              <a:gd name="connsiteX42" fmla="*/ 368279 w 1655541"/>
              <a:gd name="connsiteY42" fmla="*/ 1571468 h 1678000"/>
              <a:gd name="connsiteX43" fmla="*/ 394912 w 1655541"/>
              <a:gd name="connsiteY43" fmla="*/ 1598101 h 1678000"/>
              <a:gd name="connsiteX44" fmla="*/ 465934 w 1655541"/>
              <a:gd name="connsiteY44" fmla="*/ 1624734 h 1678000"/>
              <a:gd name="connsiteX45" fmla="*/ 510322 w 1655541"/>
              <a:gd name="connsiteY45" fmla="*/ 1651367 h 1678000"/>
              <a:gd name="connsiteX46" fmla="*/ 545833 w 1655541"/>
              <a:gd name="connsiteY46" fmla="*/ 1660244 h 1678000"/>
              <a:gd name="connsiteX47" fmla="*/ 643487 w 1655541"/>
              <a:gd name="connsiteY47" fmla="*/ 1678000 h 1678000"/>
              <a:gd name="connsiteX48" fmla="*/ 1406967 w 1655541"/>
              <a:gd name="connsiteY48" fmla="*/ 1669122 h 1678000"/>
              <a:gd name="connsiteX49" fmla="*/ 1460233 w 1655541"/>
              <a:gd name="connsiteY49" fmla="*/ 1660244 h 1678000"/>
              <a:gd name="connsiteX50" fmla="*/ 1486866 w 1655541"/>
              <a:gd name="connsiteY50" fmla="*/ 1633611 h 1678000"/>
              <a:gd name="connsiteX51" fmla="*/ 1513499 w 1655541"/>
              <a:gd name="connsiteY51" fmla="*/ 1615856 h 1678000"/>
              <a:gd name="connsiteX52" fmla="*/ 1540132 w 1655541"/>
              <a:gd name="connsiteY52" fmla="*/ 1580345 h 1678000"/>
              <a:gd name="connsiteX53" fmla="*/ 1575642 w 1655541"/>
              <a:gd name="connsiteY53" fmla="*/ 1562590 h 1678000"/>
              <a:gd name="connsiteX54" fmla="*/ 1584520 w 1655541"/>
              <a:gd name="connsiteY54" fmla="*/ 1535957 h 1678000"/>
              <a:gd name="connsiteX55" fmla="*/ 1611153 w 1655541"/>
              <a:gd name="connsiteY55" fmla="*/ 1491569 h 1678000"/>
              <a:gd name="connsiteX56" fmla="*/ 1637786 w 1655541"/>
              <a:gd name="connsiteY56" fmla="*/ 1429425 h 1678000"/>
              <a:gd name="connsiteX57" fmla="*/ 1646664 w 1655541"/>
              <a:gd name="connsiteY57" fmla="*/ 1376159 h 1678000"/>
              <a:gd name="connsiteX58" fmla="*/ 1655541 w 1655541"/>
              <a:gd name="connsiteY58" fmla="*/ 1340648 h 1678000"/>
              <a:gd name="connsiteX59" fmla="*/ 1620031 w 1655541"/>
              <a:gd name="connsiteY59" fmla="*/ 1207483 h 1678000"/>
              <a:gd name="connsiteX60" fmla="*/ 1602275 w 1655541"/>
              <a:gd name="connsiteY60" fmla="*/ 1145339 h 1678000"/>
              <a:gd name="connsiteX61" fmla="*/ 1584520 w 1655541"/>
              <a:gd name="connsiteY61" fmla="*/ 1109829 h 1678000"/>
              <a:gd name="connsiteX62" fmla="*/ 1540132 w 1655541"/>
              <a:gd name="connsiteY62" fmla="*/ 1074318 h 1678000"/>
              <a:gd name="connsiteX63" fmla="*/ 1451355 w 1655541"/>
              <a:gd name="connsiteY63" fmla="*/ 1021052 h 1678000"/>
              <a:gd name="connsiteX64" fmla="*/ 1433600 w 1655541"/>
              <a:gd name="connsiteY64" fmla="*/ 994419 h 1678000"/>
              <a:gd name="connsiteX65" fmla="*/ 1353701 w 1655541"/>
              <a:gd name="connsiteY65" fmla="*/ 967786 h 1678000"/>
              <a:gd name="connsiteX66" fmla="*/ 1335945 w 1655541"/>
              <a:gd name="connsiteY66" fmla="*/ 950031 h 1678000"/>
              <a:gd name="connsiteX67" fmla="*/ 1140637 w 1655541"/>
              <a:gd name="connsiteY67" fmla="*/ 923398 h 1678000"/>
              <a:gd name="connsiteX68" fmla="*/ 1078493 w 1655541"/>
              <a:gd name="connsiteY68" fmla="*/ 914520 h 1678000"/>
              <a:gd name="connsiteX69" fmla="*/ 1042982 w 1655541"/>
              <a:gd name="connsiteY69" fmla="*/ 896765 h 1678000"/>
              <a:gd name="connsiteX70" fmla="*/ 980839 w 1655541"/>
              <a:gd name="connsiteY70" fmla="*/ 887887 h 1678000"/>
              <a:gd name="connsiteX71" fmla="*/ 847674 w 1655541"/>
              <a:gd name="connsiteY71" fmla="*/ 870132 h 1678000"/>
              <a:gd name="connsiteX72" fmla="*/ 821040 w 1655541"/>
              <a:gd name="connsiteY72" fmla="*/ 861254 h 1678000"/>
              <a:gd name="connsiteX73" fmla="*/ 714508 w 1655541"/>
              <a:gd name="connsiteY73" fmla="*/ 843499 h 1678000"/>
              <a:gd name="connsiteX74" fmla="*/ 696753 w 1655541"/>
              <a:gd name="connsiteY74" fmla="*/ 825743 h 1678000"/>
              <a:gd name="connsiteX75" fmla="*/ 687875 w 1655541"/>
              <a:gd name="connsiteY75" fmla="*/ 790233 h 1678000"/>
              <a:gd name="connsiteX76" fmla="*/ 678998 w 1655541"/>
              <a:gd name="connsiteY76" fmla="*/ 763600 h 1678000"/>
              <a:gd name="connsiteX77" fmla="*/ 687875 w 1655541"/>
              <a:gd name="connsiteY77" fmla="*/ 621557 h 1678000"/>
              <a:gd name="connsiteX78" fmla="*/ 696753 w 1655541"/>
              <a:gd name="connsiteY78" fmla="*/ 594924 h 1678000"/>
              <a:gd name="connsiteX79" fmla="*/ 723386 w 1655541"/>
              <a:gd name="connsiteY79" fmla="*/ 568291 h 1678000"/>
              <a:gd name="connsiteX80" fmla="*/ 732264 w 1655541"/>
              <a:gd name="connsiteY80" fmla="*/ 541658 h 1678000"/>
              <a:gd name="connsiteX81" fmla="*/ 794407 w 1655541"/>
              <a:gd name="connsiteY81" fmla="*/ 497270 h 1678000"/>
              <a:gd name="connsiteX82" fmla="*/ 821040 w 1655541"/>
              <a:gd name="connsiteY82" fmla="*/ 488392 h 1678000"/>
              <a:gd name="connsiteX83" fmla="*/ 892062 w 1655541"/>
              <a:gd name="connsiteY83" fmla="*/ 461759 h 1678000"/>
              <a:gd name="connsiteX84" fmla="*/ 1069615 w 1655541"/>
              <a:gd name="connsiteY84" fmla="*/ 479514 h 1678000"/>
              <a:gd name="connsiteX85" fmla="*/ 1122881 w 1655541"/>
              <a:gd name="connsiteY85" fmla="*/ 497270 h 1678000"/>
              <a:gd name="connsiteX86" fmla="*/ 1140637 w 1655541"/>
              <a:gd name="connsiteY86" fmla="*/ 515025 h 1678000"/>
              <a:gd name="connsiteX87" fmla="*/ 1193903 w 1655541"/>
              <a:gd name="connsiteY87" fmla="*/ 550536 h 1678000"/>
              <a:gd name="connsiteX88" fmla="*/ 1211658 w 1655541"/>
              <a:gd name="connsiteY88" fmla="*/ 577169 h 1678000"/>
              <a:gd name="connsiteX89" fmla="*/ 1220536 w 1655541"/>
              <a:gd name="connsiteY89" fmla="*/ 603802 h 1678000"/>
              <a:gd name="connsiteX90" fmla="*/ 1256046 w 1655541"/>
              <a:gd name="connsiteY90" fmla="*/ 657068 h 1678000"/>
              <a:gd name="connsiteX91" fmla="*/ 1264924 w 1655541"/>
              <a:gd name="connsiteY91" fmla="*/ 692578 h 1678000"/>
              <a:gd name="connsiteX92" fmla="*/ 1291557 w 1655541"/>
              <a:gd name="connsiteY92" fmla="*/ 701456 h 1678000"/>
              <a:gd name="connsiteX93" fmla="*/ 1398089 w 1655541"/>
              <a:gd name="connsiteY93" fmla="*/ 719211 h 1678000"/>
              <a:gd name="connsiteX94" fmla="*/ 1486866 w 1655541"/>
              <a:gd name="connsiteY94" fmla="*/ 710334 h 1678000"/>
              <a:gd name="connsiteX95" fmla="*/ 1513499 w 1655541"/>
              <a:gd name="connsiteY95" fmla="*/ 621557 h 1678000"/>
              <a:gd name="connsiteX96" fmla="*/ 1504621 w 1655541"/>
              <a:gd name="connsiteY96" fmla="*/ 506147 h 1678000"/>
              <a:gd name="connsiteX97" fmla="*/ 1486866 w 1655541"/>
              <a:gd name="connsiteY97" fmla="*/ 452881 h 1678000"/>
              <a:gd name="connsiteX98" fmla="*/ 1424722 w 1655541"/>
              <a:gd name="connsiteY98" fmla="*/ 381860 h 1678000"/>
              <a:gd name="connsiteX99" fmla="*/ 1415844 w 1655541"/>
              <a:gd name="connsiteY99" fmla="*/ 346349 h 1678000"/>
              <a:gd name="connsiteX100" fmla="*/ 1433600 w 1655541"/>
              <a:gd name="connsiteY100" fmla="*/ 328594 h 1678000"/>
              <a:gd name="connsiteX101" fmla="*/ 1513499 w 1655541"/>
              <a:gd name="connsiteY101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57561 w 1655541"/>
              <a:gd name="connsiteY25" fmla="*/ 568291 h 1678000"/>
              <a:gd name="connsiteX26" fmla="*/ 4295 w 1655541"/>
              <a:gd name="connsiteY26" fmla="*/ 745844 h 1678000"/>
              <a:gd name="connsiteX27" fmla="*/ 4295 w 1655541"/>
              <a:gd name="connsiteY27" fmla="*/ 1056563 h 1678000"/>
              <a:gd name="connsiteX28" fmla="*/ 13173 w 1655541"/>
              <a:gd name="connsiteY28" fmla="*/ 1092073 h 1678000"/>
              <a:gd name="connsiteX29" fmla="*/ 30928 w 1655541"/>
              <a:gd name="connsiteY29" fmla="*/ 1118706 h 1678000"/>
              <a:gd name="connsiteX30" fmla="*/ 66439 w 1655541"/>
              <a:gd name="connsiteY30" fmla="*/ 1180850 h 1678000"/>
              <a:gd name="connsiteX31" fmla="*/ 84194 w 1655541"/>
              <a:gd name="connsiteY31" fmla="*/ 1234116 h 1678000"/>
              <a:gd name="connsiteX32" fmla="*/ 93072 w 1655541"/>
              <a:gd name="connsiteY32" fmla="*/ 1269627 h 1678000"/>
              <a:gd name="connsiteX33" fmla="*/ 119705 w 1655541"/>
              <a:gd name="connsiteY33" fmla="*/ 1314015 h 1678000"/>
              <a:gd name="connsiteX34" fmla="*/ 128582 w 1655541"/>
              <a:gd name="connsiteY34" fmla="*/ 1340648 h 1678000"/>
              <a:gd name="connsiteX35" fmla="*/ 164093 w 1655541"/>
              <a:gd name="connsiteY35" fmla="*/ 1367281 h 1678000"/>
              <a:gd name="connsiteX36" fmla="*/ 172971 w 1655541"/>
              <a:gd name="connsiteY36" fmla="*/ 1393914 h 1678000"/>
              <a:gd name="connsiteX37" fmla="*/ 226237 w 1655541"/>
              <a:gd name="connsiteY37" fmla="*/ 1438303 h 1678000"/>
              <a:gd name="connsiteX38" fmla="*/ 235114 w 1655541"/>
              <a:gd name="connsiteY38" fmla="*/ 1464936 h 1678000"/>
              <a:gd name="connsiteX39" fmla="*/ 252870 w 1655541"/>
              <a:gd name="connsiteY39" fmla="*/ 1482691 h 1678000"/>
              <a:gd name="connsiteX40" fmla="*/ 332769 w 1655541"/>
              <a:gd name="connsiteY40" fmla="*/ 1544835 h 1678000"/>
              <a:gd name="connsiteX41" fmla="*/ 368279 w 1655541"/>
              <a:gd name="connsiteY41" fmla="*/ 1571468 h 1678000"/>
              <a:gd name="connsiteX42" fmla="*/ 394912 w 1655541"/>
              <a:gd name="connsiteY42" fmla="*/ 1598101 h 1678000"/>
              <a:gd name="connsiteX43" fmla="*/ 465934 w 1655541"/>
              <a:gd name="connsiteY43" fmla="*/ 1624734 h 1678000"/>
              <a:gd name="connsiteX44" fmla="*/ 510322 w 1655541"/>
              <a:gd name="connsiteY44" fmla="*/ 1651367 h 1678000"/>
              <a:gd name="connsiteX45" fmla="*/ 545833 w 1655541"/>
              <a:gd name="connsiteY45" fmla="*/ 1660244 h 1678000"/>
              <a:gd name="connsiteX46" fmla="*/ 643487 w 1655541"/>
              <a:gd name="connsiteY46" fmla="*/ 1678000 h 1678000"/>
              <a:gd name="connsiteX47" fmla="*/ 1406967 w 1655541"/>
              <a:gd name="connsiteY47" fmla="*/ 1669122 h 1678000"/>
              <a:gd name="connsiteX48" fmla="*/ 1460233 w 1655541"/>
              <a:gd name="connsiteY48" fmla="*/ 1660244 h 1678000"/>
              <a:gd name="connsiteX49" fmla="*/ 1486866 w 1655541"/>
              <a:gd name="connsiteY49" fmla="*/ 1633611 h 1678000"/>
              <a:gd name="connsiteX50" fmla="*/ 1513499 w 1655541"/>
              <a:gd name="connsiteY50" fmla="*/ 1615856 h 1678000"/>
              <a:gd name="connsiteX51" fmla="*/ 1540132 w 1655541"/>
              <a:gd name="connsiteY51" fmla="*/ 1580345 h 1678000"/>
              <a:gd name="connsiteX52" fmla="*/ 1575642 w 1655541"/>
              <a:gd name="connsiteY52" fmla="*/ 1562590 h 1678000"/>
              <a:gd name="connsiteX53" fmla="*/ 1584520 w 1655541"/>
              <a:gd name="connsiteY53" fmla="*/ 1535957 h 1678000"/>
              <a:gd name="connsiteX54" fmla="*/ 1611153 w 1655541"/>
              <a:gd name="connsiteY54" fmla="*/ 1491569 h 1678000"/>
              <a:gd name="connsiteX55" fmla="*/ 1637786 w 1655541"/>
              <a:gd name="connsiteY55" fmla="*/ 1429425 h 1678000"/>
              <a:gd name="connsiteX56" fmla="*/ 1646664 w 1655541"/>
              <a:gd name="connsiteY56" fmla="*/ 1376159 h 1678000"/>
              <a:gd name="connsiteX57" fmla="*/ 1655541 w 1655541"/>
              <a:gd name="connsiteY57" fmla="*/ 1340648 h 1678000"/>
              <a:gd name="connsiteX58" fmla="*/ 1620031 w 1655541"/>
              <a:gd name="connsiteY58" fmla="*/ 1207483 h 1678000"/>
              <a:gd name="connsiteX59" fmla="*/ 1602275 w 1655541"/>
              <a:gd name="connsiteY59" fmla="*/ 1145339 h 1678000"/>
              <a:gd name="connsiteX60" fmla="*/ 1584520 w 1655541"/>
              <a:gd name="connsiteY60" fmla="*/ 1109829 h 1678000"/>
              <a:gd name="connsiteX61" fmla="*/ 1540132 w 1655541"/>
              <a:gd name="connsiteY61" fmla="*/ 1074318 h 1678000"/>
              <a:gd name="connsiteX62" fmla="*/ 1451355 w 1655541"/>
              <a:gd name="connsiteY62" fmla="*/ 1021052 h 1678000"/>
              <a:gd name="connsiteX63" fmla="*/ 1433600 w 1655541"/>
              <a:gd name="connsiteY63" fmla="*/ 994419 h 1678000"/>
              <a:gd name="connsiteX64" fmla="*/ 1353701 w 1655541"/>
              <a:gd name="connsiteY64" fmla="*/ 967786 h 1678000"/>
              <a:gd name="connsiteX65" fmla="*/ 1335945 w 1655541"/>
              <a:gd name="connsiteY65" fmla="*/ 950031 h 1678000"/>
              <a:gd name="connsiteX66" fmla="*/ 1140637 w 1655541"/>
              <a:gd name="connsiteY66" fmla="*/ 923398 h 1678000"/>
              <a:gd name="connsiteX67" fmla="*/ 1078493 w 1655541"/>
              <a:gd name="connsiteY67" fmla="*/ 914520 h 1678000"/>
              <a:gd name="connsiteX68" fmla="*/ 1042982 w 1655541"/>
              <a:gd name="connsiteY68" fmla="*/ 896765 h 1678000"/>
              <a:gd name="connsiteX69" fmla="*/ 980839 w 1655541"/>
              <a:gd name="connsiteY69" fmla="*/ 887887 h 1678000"/>
              <a:gd name="connsiteX70" fmla="*/ 847674 w 1655541"/>
              <a:gd name="connsiteY70" fmla="*/ 870132 h 1678000"/>
              <a:gd name="connsiteX71" fmla="*/ 821040 w 1655541"/>
              <a:gd name="connsiteY71" fmla="*/ 861254 h 1678000"/>
              <a:gd name="connsiteX72" fmla="*/ 714508 w 1655541"/>
              <a:gd name="connsiteY72" fmla="*/ 843499 h 1678000"/>
              <a:gd name="connsiteX73" fmla="*/ 696753 w 1655541"/>
              <a:gd name="connsiteY73" fmla="*/ 825743 h 1678000"/>
              <a:gd name="connsiteX74" fmla="*/ 687875 w 1655541"/>
              <a:gd name="connsiteY74" fmla="*/ 790233 h 1678000"/>
              <a:gd name="connsiteX75" fmla="*/ 678998 w 1655541"/>
              <a:gd name="connsiteY75" fmla="*/ 763600 h 1678000"/>
              <a:gd name="connsiteX76" fmla="*/ 687875 w 1655541"/>
              <a:gd name="connsiteY76" fmla="*/ 621557 h 1678000"/>
              <a:gd name="connsiteX77" fmla="*/ 696753 w 1655541"/>
              <a:gd name="connsiteY77" fmla="*/ 594924 h 1678000"/>
              <a:gd name="connsiteX78" fmla="*/ 723386 w 1655541"/>
              <a:gd name="connsiteY78" fmla="*/ 568291 h 1678000"/>
              <a:gd name="connsiteX79" fmla="*/ 732264 w 1655541"/>
              <a:gd name="connsiteY79" fmla="*/ 541658 h 1678000"/>
              <a:gd name="connsiteX80" fmla="*/ 794407 w 1655541"/>
              <a:gd name="connsiteY80" fmla="*/ 497270 h 1678000"/>
              <a:gd name="connsiteX81" fmla="*/ 821040 w 1655541"/>
              <a:gd name="connsiteY81" fmla="*/ 488392 h 1678000"/>
              <a:gd name="connsiteX82" fmla="*/ 892062 w 1655541"/>
              <a:gd name="connsiteY82" fmla="*/ 461759 h 1678000"/>
              <a:gd name="connsiteX83" fmla="*/ 1069615 w 1655541"/>
              <a:gd name="connsiteY83" fmla="*/ 479514 h 1678000"/>
              <a:gd name="connsiteX84" fmla="*/ 1122881 w 1655541"/>
              <a:gd name="connsiteY84" fmla="*/ 497270 h 1678000"/>
              <a:gd name="connsiteX85" fmla="*/ 1140637 w 1655541"/>
              <a:gd name="connsiteY85" fmla="*/ 515025 h 1678000"/>
              <a:gd name="connsiteX86" fmla="*/ 1193903 w 1655541"/>
              <a:gd name="connsiteY86" fmla="*/ 550536 h 1678000"/>
              <a:gd name="connsiteX87" fmla="*/ 1211658 w 1655541"/>
              <a:gd name="connsiteY87" fmla="*/ 577169 h 1678000"/>
              <a:gd name="connsiteX88" fmla="*/ 1220536 w 1655541"/>
              <a:gd name="connsiteY88" fmla="*/ 603802 h 1678000"/>
              <a:gd name="connsiteX89" fmla="*/ 1256046 w 1655541"/>
              <a:gd name="connsiteY89" fmla="*/ 657068 h 1678000"/>
              <a:gd name="connsiteX90" fmla="*/ 1264924 w 1655541"/>
              <a:gd name="connsiteY90" fmla="*/ 692578 h 1678000"/>
              <a:gd name="connsiteX91" fmla="*/ 1291557 w 1655541"/>
              <a:gd name="connsiteY91" fmla="*/ 701456 h 1678000"/>
              <a:gd name="connsiteX92" fmla="*/ 1398089 w 1655541"/>
              <a:gd name="connsiteY92" fmla="*/ 719211 h 1678000"/>
              <a:gd name="connsiteX93" fmla="*/ 1486866 w 1655541"/>
              <a:gd name="connsiteY93" fmla="*/ 710334 h 1678000"/>
              <a:gd name="connsiteX94" fmla="*/ 1513499 w 1655541"/>
              <a:gd name="connsiteY94" fmla="*/ 621557 h 1678000"/>
              <a:gd name="connsiteX95" fmla="*/ 1504621 w 1655541"/>
              <a:gd name="connsiteY95" fmla="*/ 506147 h 1678000"/>
              <a:gd name="connsiteX96" fmla="*/ 1486866 w 1655541"/>
              <a:gd name="connsiteY96" fmla="*/ 452881 h 1678000"/>
              <a:gd name="connsiteX97" fmla="*/ 1424722 w 1655541"/>
              <a:gd name="connsiteY97" fmla="*/ 381860 h 1678000"/>
              <a:gd name="connsiteX98" fmla="*/ 1415844 w 1655541"/>
              <a:gd name="connsiteY98" fmla="*/ 346349 h 1678000"/>
              <a:gd name="connsiteX99" fmla="*/ 1433600 w 1655541"/>
              <a:gd name="connsiteY99" fmla="*/ 328594 h 1678000"/>
              <a:gd name="connsiteX100" fmla="*/ 1513499 w 1655541"/>
              <a:gd name="connsiteY100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57561 w 1655541"/>
              <a:gd name="connsiteY24" fmla="*/ 568291 h 1678000"/>
              <a:gd name="connsiteX25" fmla="*/ 4295 w 1655541"/>
              <a:gd name="connsiteY25" fmla="*/ 745844 h 1678000"/>
              <a:gd name="connsiteX26" fmla="*/ 4295 w 1655541"/>
              <a:gd name="connsiteY26" fmla="*/ 1056563 h 1678000"/>
              <a:gd name="connsiteX27" fmla="*/ 13173 w 1655541"/>
              <a:gd name="connsiteY27" fmla="*/ 1092073 h 1678000"/>
              <a:gd name="connsiteX28" fmla="*/ 30928 w 1655541"/>
              <a:gd name="connsiteY28" fmla="*/ 1118706 h 1678000"/>
              <a:gd name="connsiteX29" fmla="*/ 66439 w 1655541"/>
              <a:gd name="connsiteY29" fmla="*/ 1180850 h 1678000"/>
              <a:gd name="connsiteX30" fmla="*/ 84194 w 1655541"/>
              <a:gd name="connsiteY30" fmla="*/ 1234116 h 1678000"/>
              <a:gd name="connsiteX31" fmla="*/ 93072 w 1655541"/>
              <a:gd name="connsiteY31" fmla="*/ 1269627 h 1678000"/>
              <a:gd name="connsiteX32" fmla="*/ 119705 w 1655541"/>
              <a:gd name="connsiteY32" fmla="*/ 1314015 h 1678000"/>
              <a:gd name="connsiteX33" fmla="*/ 128582 w 1655541"/>
              <a:gd name="connsiteY33" fmla="*/ 1340648 h 1678000"/>
              <a:gd name="connsiteX34" fmla="*/ 164093 w 1655541"/>
              <a:gd name="connsiteY34" fmla="*/ 1367281 h 1678000"/>
              <a:gd name="connsiteX35" fmla="*/ 172971 w 1655541"/>
              <a:gd name="connsiteY35" fmla="*/ 1393914 h 1678000"/>
              <a:gd name="connsiteX36" fmla="*/ 226237 w 1655541"/>
              <a:gd name="connsiteY36" fmla="*/ 1438303 h 1678000"/>
              <a:gd name="connsiteX37" fmla="*/ 235114 w 1655541"/>
              <a:gd name="connsiteY37" fmla="*/ 1464936 h 1678000"/>
              <a:gd name="connsiteX38" fmla="*/ 252870 w 1655541"/>
              <a:gd name="connsiteY38" fmla="*/ 1482691 h 1678000"/>
              <a:gd name="connsiteX39" fmla="*/ 332769 w 1655541"/>
              <a:gd name="connsiteY39" fmla="*/ 1544835 h 1678000"/>
              <a:gd name="connsiteX40" fmla="*/ 368279 w 1655541"/>
              <a:gd name="connsiteY40" fmla="*/ 1571468 h 1678000"/>
              <a:gd name="connsiteX41" fmla="*/ 394912 w 1655541"/>
              <a:gd name="connsiteY41" fmla="*/ 1598101 h 1678000"/>
              <a:gd name="connsiteX42" fmla="*/ 465934 w 1655541"/>
              <a:gd name="connsiteY42" fmla="*/ 1624734 h 1678000"/>
              <a:gd name="connsiteX43" fmla="*/ 510322 w 1655541"/>
              <a:gd name="connsiteY43" fmla="*/ 1651367 h 1678000"/>
              <a:gd name="connsiteX44" fmla="*/ 545833 w 1655541"/>
              <a:gd name="connsiteY44" fmla="*/ 1660244 h 1678000"/>
              <a:gd name="connsiteX45" fmla="*/ 643487 w 1655541"/>
              <a:gd name="connsiteY45" fmla="*/ 1678000 h 1678000"/>
              <a:gd name="connsiteX46" fmla="*/ 1406967 w 1655541"/>
              <a:gd name="connsiteY46" fmla="*/ 1669122 h 1678000"/>
              <a:gd name="connsiteX47" fmla="*/ 1460233 w 1655541"/>
              <a:gd name="connsiteY47" fmla="*/ 1660244 h 1678000"/>
              <a:gd name="connsiteX48" fmla="*/ 1486866 w 1655541"/>
              <a:gd name="connsiteY48" fmla="*/ 1633611 h 1678000"/>
              <a:gd name="connsiteX49" fmla="*/ 1513499 w 1655541"/>
              <a:gd name="connsiteY49" fmla="*/ 1615856 h 1678000"/>
              <a:gd name="connsiteX50" fmla="*/ 1540132 w 1655541"/>
              <a:gd name="connsiteY50" fmla="*/ 1580345 h 1678000"/>
              <a:gd name="connsiteX51" fmla="*/ 1575642 w 1655541"/>
              <a:gd name="connsiteY51" fmla="*/ 1562590 h 1678000"/>
              <a:gd name="connsiteX52" fmla="*/ 1584520 w 1655541"/>
              <a:gd name="connsiteY52" fmla="*/ 1535957 h 1678000"/>
              <a:gd name="connsiteX53" fmla="*/ 1611153 w 1655541"/>
              <a:gd name="connsiteY53" fmla="*/ 1491569 h 1678000"/>
              <a:gd name="connsiteX54" fmla="*/ 1637786 w 1655541"/>
              <a:gd name="connsiteY54" fmla="*/ 1429425 h 1678000"/>
              <a:gd name="connsiteX55" fmla="*/ 1646664 w 1655541"/>
              <a:gd name="connsiteY55" fmla="*/ 1376159 h 1678000"/>
              <a:gd name="connsiteX56" fmla="*/ 1655541 w 1655541"/>
              <a:gd name="connsiteY56" fmla="*/ 1340648 h 1678000"/>
              <a:gd name="connsiteX57" fmla="*/ 1620031 w 1655541"/>
              <a:gd name="connsiteY57" fmla="*/ 1207483 h 1678000"/>
              <a:gd name="connsiteX58" fmla="*/ 1602275 w 1655541"/>
              <a:gd name="connsiteY58" fmla="*/ 1145339 h 1678000"/>
              <a:gd name="connsiteX59" fmla="*/ 1584520 w 1655541"/>
              <a:gd name="connsiteY59" fmla="*/ 1109829 h 1678000"/>
              <a:gd name="connsiteX60" fmla="*/ 1540132 w 1655541"/>
              <a:gd name="connsiteY60" fmla="*/ 1074318 h 1678000"/>
              <a:gd name="connsiteX61" fmla="*/ 1451355 w 1655541"/>
              <a:gd name="connsiteY61" fmla="*/ 1021052 h 1678000"/>
              <a:gd name="connsiteX62" fmla="*/ 1433600 w 1655541"/>
              <a:gd name="connsiteY62" fmla="*/ 994419 h 1678000"/>
              <a:gd name="connsiteX63" fmla="*/ 1353701 w 1655541"/>
              <a:gd name="connsiteY63" fmla="*/ 967786 h 1678000"/>
              <a:gd name="connsiteX64" fmla="*/ 1335945 w 1655541"/>
              <a:gd name="connsiteY64" fmla="*/ 950031 h 1678000"/>
              <a:gd name="connsiteX65" fmla="*/ 1140637 w 1655541"/>
              <a:gd name="connsiteY65" fmla="*/ 923398 h 1678000"/>
              <a:gd name="connsiteX66" fmla="*/ 1078493 w 1655541"/>
              <a:gd name="connsiteY66" fmla="*/ 914520 h 1678000"/>
              <a:gd name="connsiteX67" fmla="*/ 1042982 w 1655541"/>
              <a:gd name="connsiteY67" fmla="*/ 896765 h 1678000"/>
              <a:gd name="connsiteX68" fmla="*/ 980839 w 1655541"/>
              <a:gd name="connsiteY68" fmla="*/ 887887 h 1678000"/>
              <a:gd name="connsiteX69" fmla="*/ 847674 w 1655541"/>
              <a:gd name="connsiteY69" fmla="*/ 870132 h 1678000"/>
              <a:gd name="connsiteX70" fmla="*/ 821040 w 1655541"/>
              <a:gd name="connsiteY70" fmla="*/ 861254 h 1678000"/>
              <a:gd name="connsiteX71" fmla="*/ 714508 w 1655541"/>
              <a:gd name="connsiteY71" fmla="*/ 843499 h 1678000"/>
              <a:gd name="connsiteX72" fmla="*/ 696753 w 1655541"/>
              <a:gd name="connsiteY72" fmla="*/ 825743 h 1678000"/>
              <a:gd name="connsiteX73" fmla="*/ 687875 w 1655541"/>
              <a:gd name="connsiteY73" fmla="*/ 790233 h 1678000"/>
              <a:gd name="connsiteX74" fmla="*/ 678998 w 1655541"/>
              <a:gd name="connsiteY74" fmla="*/ 763600 h 1678000"/>
              <a:gd name="connsiteX75" fmla="*/ 687875 w 1655541"/>
              <a:gd name="connsiteY75" fmla="*/ 621557 h 1678000"/>
              <a:gd name="connsiteX76" fmla="*/ 696753 w 1655541"/>
              <a:gd name="connsiteY76" fmla="*/ 594924 h 1678000"/>
              <a:gd name="connsiteX77" fmla="*/ 723386 w 1655541"/>
              <a:gd name="connsiteY77" fmla="*/ 568291 h 1678000"/>
              <a:gd name="connsiteX78" fmla="*/ 732264 w 1655541"/>
              <a:gd name="connsiteY78" fmla="*/ 541658 h 1678000"/>
              <a:gd name="connsiteX79" fmla="*/ 794407 w 1655541"/>
              <a:gd name="connsiteY79" fmla="*/ 497270 h 1678000"/>
              <a:gd name="connsiteX80" fmla="*/ 821040 w 1655541"/>
              <a:gd name="connsiteY80" fmla="*/ 488392 h 1678000"/>
              <a:gd name="connsiteX81" fmla="*/ 892062 w 1655541"/>
              <a:gd name="connsiteY81" fmla="*/ 461759 h 1678000"/>
              <a:gd name="connsiteX82" fmla="*/ 1069615 w 1655541"/>
              <a:gd name="connsiteY82" fmla="*/ 479514 h 1678000"/>
              <a:gd name="connsiteX83" fmla="*/ 1122881 w 1655541"/>
              <a:gd name="connsiteY83" fmla="*/ 497270 h 1678000"/>
              <a:gd name="connsiteX84" fmla="*/ 1140637 w 1655541"/>
              <a:gd name="connsiteY84" fmla="*/ 515025 h 1678000"/>
              <a:gd name="connsiteX85" fmla="*/ 1193903 w 1655541"/>
              <a:gd name="connsiteY85" fmla="*/ 550536 h 1678000"/>
              <a:gd name="connsiteX86" fmla="*/ 1211658 w 1655541"/>
              <a:gd name="connsiteY86" fmla="*/ 577169 h 1678000"/>
              <a:gd name="connsiteX87" fmla="*/ 1220536 w 1655541"/>
              <a:gd name="connsiteY87" fmla="*/ 603802 h 1678000"/>
              <a:gd name="connsiteX88" fmla="*/ 1256046 w 1655541"/>
              <a:gd name="connsiteY88" fmla="*/ 657068 h 1678000"/>
              <a:gd name="connsiteX89" fmla="*/ 1264924 w 1655541"/>
              <a:gd name="connsiteY89" fmla="*/ 692578 h 1678000"/>
              <a:gd name="connsiteX90" fmla="*/ 1291557 w 1655541"/>
              <a:gd name="connsiteY90" fmla="*/ 701456 h 1678000"/>
              <a:gd name="connsiteX91" fmla="*/ 1398089 w 1655541"/>
              <a:gd name="connsiteY91" fmla="*/ 719211 h 1678000"/>
              <a:gd name="connsiteX92" fmla="*/ 1486866 w 1655541"/>
              <a:gd name="connsiteY92" fmla="*/ 710334 h 1678000"/>
              <a:gd name="connsiteX93" fmla="*/ 1513499 w 1655541"/>
              <a:gd name="connsiteY93" fmla="*/ 621557 h 1678000"/>
              <a:gd name="connsiteX94" fmla="*/ 1504621 w 1655541"/>
              <a:gd name="connsiteY94" fmla="*/ 506147 h 1678000"/>
              <a:gd name="connsiteX95" fmla="*/ 1486866 w 1655541"/>
              <a:gd name="connsiteY95" fmla="*/ 452881 h 1678000"/>
              <a:gd name="connsiteX96" fmla="*/ 1424722 w 1655541"/>
              <a:gd name="connsiteY96" fmla="*/ 381860 h 1678000"/>
              <a:gd name="connsiteX97" fmla="*/ 1415844 w 1655541"/>
              <a:gd name="connsiteY97" fmla="*/ 346349 h 1678000"/>
              <a:gd name="connsiteX98" fmla="*/ 1433600 w 1655541"/>
              <a:gd name="connsiteY98" fmla="*/ 328594 h 1678000"/>
              <a:gd name="connsiteX99" fmla="*/ 1513499 w 1655541"/>
              <a:gd name="connsiteY99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57561 w 1655541"/>
              <a:gd name="connsiteY23" fmla="*/ 568291 h 1678000"/>
              <a:gd name="connsiteX24" fmla="*/ 4295 w 1655541"/>
              <a:gd name="connsiteY24" fmla="*/ 745844 h 1678000"/>
              <a:gd name="connsiteX25" fmla="*/ 4295 w 1655541"/>
              <a:gd name="connsiteY25" fmla="*/ 1056563 h 1678000"/>
              <a:gd name="connsiteX26" fmla="*/ 13173 w 1655541"/>
              <a:gd name="connsiteY26" fmla="*/ 1092073 h 1678000"/>
              <a:gd name="connsiteX27" fmla="*/ 30928 w 1655541"/>
              <a:gd name="connsiteY27" fmla="*/ 1118706 h 1678000"/>
              <a:gd name="connsiteX28" fmla="*/ 66439 w 1655541"/>
              <a:gd name="connsiteY28" fmla="*/ 1180850 h 1678000"/>
              <a:gd name="connsiteX29" fmla="*/ 84194 w 1655541"/>
              <a:gd name="connsiteY29" fmla="*/ 1234116 h 1678000"/>
              <a:gd name="connsiteX30" fmla="*/ 93072 w 1655541"/>
              <a:gd name="connsiteY30" fmla="*/ 1269627 h 1678000"/>
              <a:gd name="connsiteX31" fmla="*/ 119705 w 1655541"/>
              <a:gd name="connsiteY31" fmla="*/ 1314015 h 1678000"/>
              <a:gd name="connsiteX32" fmla="*/ 128582 w 1655541"/>
              <a:gd name="connsiteY32" fmla="*/ 1340648 h 1678000"/>
              <a:gd name="connsiteX33" fmla="*/ 164093 w 1655541"/>
              <a:gd name="connsiteY33" fmla="*/ 1367281 h 1678000"/>
              <a:gd name="connsiteX34" fmla="*/ 172971 w 1655541"/>
              <a:gd name="connsiteY34" fmla="*/ 1393914 h 1678000"/>
              <a:gd name="connsiteX35" fmla="*/ 226237 w 1655541"/>
              <a:gd name="connsiteY35" fmla="*/ 1438303 h 1678000"/>
              <a:gd name="connsiteX36" fmla="*/ 235114 w 1655541"/>
              <a:gd name="connsiteY36" fmla="*/ 1464936 h 1678000"/>
              <a:gd name="connsiteX37" fmla="*/ 252870 w 1655541"/>
              <a:gd name="connsiteY37" fmla="*/ 1482691 h 1678000"/>
              <a:gd name="connsiteX38" fmla="*/ 332769 w 1655541"/>
              <a:gd name="connsiteY38" fmla="*/ 1544835 h 1678000"/>
              <a:gd name="connsiteX39" fmla="*/ 368279 w 1655541"/>
              <a:gd name="connsiteY39" fmla="*/ 1571468 h 1678000"/>
              <a:gd name="connsiteX40" fmla="*/ 394912 w 1655541"/>
              <a:gd name="connsiteY40" fmla="*/ 1598101 h 1678000"/>
              <a:gd name="connsiteX41" fmla="*/ 465934 w 1655541"/>
              <a:gd name="connsiteY41" fmla="*/ 1624734 h 1678000"/>
              <a:gd name="connsiteX42" fmla="*/ 510322 w 1655541"/>
              <a:gd name="connsiteY42" fmla="*/ 1651367 h 1678000"/>
              <a:gd name="connsiteX43" fmla="*/ 545833 w 1655541"/>
              <a:gd name="connsiteY43" fmla="*/ 1660244 h 1678000"/>
              <a:gd name="connsiteX44" fmla="*/ 643487 w 1655541"/>
              <a:gd name="connsiteY44" fmla="*/ 1678000 h 1678000"/>
              <a:gd name="connsiteX45" fmla="*/ 1406967 w 1655541"/>
              <a:gd name="connsiteY45" fmla="*/ 1669122 h 1678000"/>
              <a:gd name="connsiteX46" fmla="*/ 1460233 w 1655541"/>
              <a:gd name="connsiteY46" fmla="*/ 1660244 h 1678000"/>
              <a:gd name="connsiteX47" fmla="*/ 1486866 w 1655541"/>
              <a:gd name="connsiteY47" fmla="*/ 1633611 h 1678000"/>
              <a:gd name="connsiteX48" fmla="*/ 1513499 w 1655541"/>
              <a:gd name="connsiteY48" fmla="*/ 1615856 h 1678000"/>
              <a:gd name="connsiteX49" fmla="*/ 1540132 w 1655541"/>
              <a:gd name="connsiteY49" fmla="*/ 1580345 h 1678000"/>
              <a:gd name="connsiteX50" fmla="*/ 1575642 w 1655541"/>
              <a:gd name="connsiteY50" fmla="*/ 1562590 h 1678000"/>
              <a:gd name="connsiteX51" fmla="*/ 1584520 w 1655541"/>
              <a:gd name="connsiteY51" fmla="*/ 1535957 h 1678000"/>
              <a:gd name="connsiteX52" fmla="*/ 1611153 w 1655541"/>
              <a:gd name="connsiteY52" fmla="*/ 1491569 h 1678000"/>
              <a:gd name="connsiteX53" fmla="*/ 1637786 w 1655541"/>
              <a:gd name="connsiteY53" fmla="*/ 1429425 h 1678000"/>
              <a:gd name="connsiteX54" fmla="*/ 1646664 w 1655541"/>
              <a:gd name="connsiteY54" fmla="*/ 1376159 h 1678000"/>
              <a:gd name="connsiteX55" fmla="*/ 1655541 w 1655541"/>
              <a:gd name="connsiteY55" fmla="*/ 1340648 h 1678000"/>
              <a:gd name="connsiteX56" fmla="*/ 1620031 w 1655541"/>
              <a:gd name="connsiteY56" fmla="*/ 1207483 h 1678000"/>
              <a:gd name="connsiteX57" fmla="*/ 1602275 w 1655541"/>
              <a:gd name="connsiteY57" fmla="*/ 1145339 h 1678000"/>
              <a:gd name="connsiteX58" fmla="*/ 1584520 w 1655541"/>
              <a:gd name="connsiteY58" fmla="*/ 1109829 h 1678000"/>
              <a:gd name="connsiteX59" fmla="*/ 1540132 w 1655541"/>
              <a:gd name="connsiteY59" fmla="*/ 1074318 h 1678000"/>
              <a:gd name="connsiteX60" fmla="*/ 1451355 w 1655541"/>
              <a:gd name="connsiteY60" fmla="*/ 1021052 h 1678000"/>
              <a:gd name="connsiteX61" fmla="*/ 1433600 w 1655541"/>
              <a:gd name="connsiteY61" fmla="*/ 994419 h 1678000"/>
              <a:gd name="connsiteX62" fmla="*/ 1353701 w 1655541"/>
              <a:gd name="connsiteY62" fmla="*/ 967786 h 1678000"/>
              <a:gd name="connsiteX63" fmla="*/ 1335945 w 1655541"/>
              <a:gd name="connsiteY63" fmla="*/ 950031 h 1678000"/>
              <a:gd name="connsiteX64" fmla="*/ 1140637 w 1655541"/>
              <a:gd name="connsiteY64" fmla="*/ 923398 h 1678000"/>
              <a:gd name="connsiteX65" fmla="*/ 1078493 w 1655541"/>
              <a:gd name="connsiteY65" fmla="*/ 914520 h 1678000"/>
              <a:gd name="connsiteX66" fmla="*/ 1042982 w 1655541"/>
              <a:gd name="connsiteY66" fmla="*/ 896765 h 1678000"/>
              <a:gd name="connsiteX67" fmla="*/ 980839 w 1655541"/>
              <a:gd name="connsiteY67" fmla="*/ 887887 h 1678000"/>
              <a:gd name="connsiteX68" fmla="*/ 847674 w 1655541"/>
              <a:gd name="connsiteY68" fmla="*/ 870132 h 1678000"/>
              <a:gd name="connsiteX69" fmla="*/ 821040 w 1655541"/>
              <a:gd name="connsiteY69" fmla="*/ 861254 h 1678000"/>
              <a:gd name="connsiteX70" fmla="*/ 714508 w 1655541"/>
              <a:gd name="connsiteY70" fmla="*/ 843499 h 1678000"/>
              <a:gd name="connsiteX71" fmla="*/ 696753 w 1655541"/>
              <a:gd name="connsiteY71" fmla="*/ 825743 h 1678000"/>
              <a:gd name="connsiteX72" fmla="*/ 687875 w 1655541"/>
              <a:gd name="connsiteY72" fmla="*/ 790233 h 1678000"/>
              <a:gd name="connsiteX73" fmla="*/ 678998 w 1655541"/>
              <a:gd name="connsiteY73" fmla="*/ 763600 h 1678000"/>
              <a:gd name="connsiteX74" fmla="*/ 687875 w 1655541"/>
              <a:gd name="connsiteY74" fmla="*/ 621557 h 1678000"/>
              <a:gd name="connsiteX75" fmla="*/ 696753 w 1655541"/>
              <a:gd name="connsiteY75" fmla="*/ 594924 h 1678000"/>
              <a:gd name="connsiteX76" fmla="*/ 723386 w 1655541"/>
              <a:gd name="connsiteY76" fmla="*/ 568291 h 1678000"/>
              <a:gd name="connsiteX77" fmla="*/ 732264 w 1655541"/>
              <a:gd name="connsiteY77" fmla="*/ 541658 h 1678000"/>
              <a:gd name="connsiteX78" fmla="*/ 794407 w 1655541"/>
              <a:gd name="connsiteY78" fmla="*/ 497270 h 1678000"/>
              <a:gd name="connsiteX79" fmla="*/ 821040 w 1655541"/>
              <a:gd name="connsiteY79" fmla="*/ 488392 h 1678000"/>
              <a:gd name="connsiteX80" fmla="*/ 892062 w 1655541"/>
              <a:gd name="connsiteY80" fmla="*/ 461759 h 1678000"/>
              <a:gd name="connsiteX81" fmla="*/ 1069615 w 1655541"/>
              <a:gd name="connsiteY81" fmla="*/ 479514 h 1678000"/>
              <a:gd name="connsiteX82" fmla="*/ 1122881 w 1655541"/>
              <a:gd name="connsiteY82" fmla="*/ 497270 h 1678000"/>
              <a:gd name="connsiteX83" fmla="*/ 1140637 w 1655541"/>
              <a:gd name="connsiteY83" fmla="*/ 515025 h 1678000"/>
              <a:gd name="connsiteX84" fmla="*/ 1193903 w 1655541"/>
              <a:gd name="connsiteY84" fmla="*/ 550536 h 1678000"/>
              <a:gd name="connsiteX85" fmla="*/ 1211658 w 1655541"/>
              <a:gd name="connsiteY85" fmla="*/ 577169 h 1678000"/>
              <a:gd name="connsiteX86" fmla="*/ 1220536 w 1655541"/>
              <a:gd name="connsiteY86" fmla="*/ 603802 h 1678000"/>
              <a:gd name="connsiteX87" fmla="*/ 1256046 w 1655541"/>
              <a:gd name="connsiteY87" fmla="*/ 657068 h 1678000"/>
              <a:gd name="connsiteX88" fmla="*/ 1264924 w 1655541"/>
              <a:gd name="connsiteY88" fmla="*/ 692578 h 1678000"/>
              <a:gd name="connsiteX89" fmla="*/ 1291557 w 1655541"/>
              <a:gd name="connsiteY89" fmla="*/ 701456 h 1678000"/>
              <a:gd name="connsiteX90" fmla="*/ 1398089 w 1655541"/>
              <a:gd name="connsiteY90" fmla="*/ 719211 h 1678000"/>
              <a:gd name="connsiteX91" fmla="*/ 1486866 w 1655541"/>
              <a:gd name="connsiteY91" fmla="*/ 710334 h 1678000"/>
              <a:gd name="connsiteX92" fmla="*/ 1513499 w 1655541"/>
              <a:gd name="connsiteY92" fmla="*/ 621557 h 1678000"/>
              <a:gd name="connsiteX93" fmla="*/ 1504621 w 1655541"/>
              <a:gd name="connsiteY93" fmla="*/ 506147 h 1678000"/>
              <a:gd name="connsiteX94" fmla="*/ 1486866 w 1655541"/>
              <a:gd name="connsiteY94" fmla="*/ 452881 h 1678000"/>
              <a:gd name="connsiteX95" fmla="*/ 1424722 w 1655541"/>
              <a:gd name="connsiteY95" fmla="*/ 381860 h 1678000"/>
              <a:gd name="connsiteX96" fmla="*/ 1415844 w 1655541"/>
              <a:gd name="connsiteY96" fmla="*/ 346349 h 1678000"/>
              <a:gd name="connsiteX97" fmla="*/ 1433600 w 1655541"/>
              <a:gd name="connsiteY97" fmla="*/ 328594 h 1678000"/>
              <a:gd name="connsiteX98" fmla="*/ 1513499 w 1655541"/>
              <a:gd name="connsiteY98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181848 w 1655541"/>
              <a:gd name="connsiteY21" fmla="*/ 337472 h 1678000"/>
              <a:gd name="connsiteX22" fmla="*/ 57561 w 1655541"/>
              <a:gd name="connsiteY22" fmla="*/ 568291 h 1678000"/>
              <a:gd name="connsiteX23" fmla="*/ 4295 w 1655541"/>
              <a:gd name="connsiteY23" fmla="*/ 745844 h 1678000"/>
              <a:gd name="connsiteX24" fmla="*/ 4295 w 1655541"/>
              <a:gd name="connsiteY24" fmla="*/ 1056563 h 1678000"/>
              <a:gd name="connsiteX25" fmla="*/ 13173 w 1655541"/>
              <a:gd name="connsiteY25" fmla="*/ 1092073 h 1678000"/>
              <a:gd name="connsiteX26" fmla="*/ 30928 w 1655541"/>
              <a:gd name="connsiteY26" fmla="*/ 1118706 h 1678000"/>
              <a:gd name="connsiteX27" fmla="*/ 66439 w 1655541"/>
              <a:gd name="connsiteY27" fmla="*/ 1180850 h 1678000"/>
              <a:gd name="connsiteX28" fmla="*/ 84194 w 1655541"/>
              <a:gd name="connsiteY28" fmla="*/ 1234116 h 1678000"/>
              <a:gd name="connsiteX29" fmla="*/ 93072 w 1655541"/>
              <a:gd name="connsiteY29" fmla="*/ 1269627 h 1678000"/>
              <a:gd name="connsiteX30" fmla="*/ 119705 w 1655541"/>
              <a:gd name="connsiteY30" fmla="*/ 1314015 h 1678000"/>
              <a:gd name="connsiteX31" fmla="*/ 128582 w 1655541"/>
              <a:gd name="connsiteY31" fmla="*/ 1340648 h 1678000"/>
              <a:gd name="connsiteX32" fmla="*/ 164093 w 1655541"/>
              <a:gd name="connsiteY32" fmla="*/ 1367281 h 1678000"/>
              <a:gd name="connsiteX33" fmla="*/ 172971 w 1655541"/>
              <a:gd name="connsiteY33" fmla="*/ 1393914 h 1678000"/>
              <a:gd name="connsiteX34" fmla="*/ 226237 w 1655541"/>
              <a:gd name="connsiteY34" fmla="*/ 1438303 h 1678000"/>
              <a:gd name="connsiteX35" fmla="*/ 235114 w 1655541"/>
              <a:gd name="connsiteY35" fmla="*/ 1464936 h 1678000"/>
              <a:gd name="connsiteX36" fmla="*/ 252870 w 1655541"/>
              <a:gd name="connsiteY36" fmla="*/ 1482691 h 1678000"/>
              <a:gd name="connsiteX37" fmla="*/ 332769 w 1655541"/>
              <a:gd name="connsiteY37" fmla="*/ 1544835 h 1678000"/>
              <a:gd name="connsiteX38" fmla="*/ 368279 w 1655541"/>
              <a:gd name="connsiteY38" fmla="*/ 1571468 h 1678000"/>
              <a:gd name="connsiteX39" fmla="*/ 394912 w 1655541"/>
              <a:gd name="connsiteY39" fmla="*/ 1598101 h 1678000"/>
              <a:gd name="connsiteX40" fmla="*/ 465934 w 1655541"/>
              <a:gd name="connsiteY40" fmla="*/ 1624734 h 1678000"/>
              <a:gd name="connsiteX41" fmla="*/ 510322 w 1655541"/>
              <a:gd name="connsiteY41" fmla="*/ 1651367 h 1678000"/>
              <a:gd name="connsiteX42" fmla="*/ 545833 w 1655541"/>
              <a:gd name="connsiteY42" fmla="*/ 1660244 h 1678000"/>
              <a:gd name="connsiteX43" fmla="*/ 643487 w 1655541"/>
              <a:gd name="connsiteY43" fmla="*/ 1678000 h 1678000"/>
              <a:gd name="connsiteX44" fmla="*/ 1406967 w 1655541"/>
              <a:gd name="connsiteY44" fmla="*/ 1669122 h 1678000"/>
              <a:gd name="connsiteX45" fmla="*/ 1460233 w 1655541"/>
              <a:gd name="connsiteY45" fmla="*/ 1660244 h 1678000"/>
              <a:gd name="connsiteX46" fmla="*/ 1486866 w 1655541"/>
              <a:gd name="connsiteY46" fmla="*/ 1633611 h 1678000"/>
              <a:gd name="connsiteX47" fmla="*/ 1513499 w 1655541"/>
              <a:gd name="connsiteY47" fmla="*/ 1615856 h 1678000"/>
              <a:gd name="connsiteX48" fmla="*/ 1540132 w 1655541"/>
              <a:gd name="connsiteY48" fmla="*/ 1580345 h 1678000"/>
              <a:gd name="connsiteX49" fmla="*/ 1575642 w 1655541"/>
              <a:gd name="connsiteY49" fmla="*/ 1562590 h 1678000"/>
              <a:gd name="connsiteX50" fmla="*/ 1584520 w 1655541"/>
              <a:gd name="connsiteY50" fmla="*/ 1535957 h 1678000"/>
              <a:gd name="connsiteX51" fmla="*/ 1611153 w 1655541"/>
              <a:gd name="connsiteY51" fmla="*/ 1491569 h 1678000"/>
              <a:gd name="connsiteX52" fmla="*/ 1637786 w 1655541"/>
              <a:gd name="connsiteY52" fmla="*/ 1429425 h 1678000"/>
              <a:gd name="connsiteX53" fmla="*/ 1646664 w 1655541"/>
              <a:gd name="connsiteY53" fmla="*/ 1376159 h 1678000"/>
              <a:gd name="connsiteX54" fmla="*/ 1655541 w 1655541"/>
              <a:gd name="connsiteY54" fmla="*/ 1340648 h 1678000"/>
              <a:gd name="connsiteX55" fmla="*/ 1620031 w 1655541"/>
              <a:gd name="connsiteY55" fmla="*/ 1207483 h 1678000"/>
              <a:gd name="connsiteX56" fmla="*/ 1602275 w 1655541"/>
              <a:gd name="connsiteY56" fmla="*/ 1145339 h 1678000"/>
              <a:gd name="connsiteX57" fmla="*/ 1584520 w 1655541"/>
              <a:gd name="connsiteY57" fmla="*/ 1109829 h 1678000"/>
              <a:gd name="connsiteX58" fmla="*/ 1540132 w 1655541"/>
              <a:gd name="connsiteY58" fmla="*/ 1074318 h 1678000"/>
              <a:gd name="connsiteX59" fmla="*/ 1451355 w 1655541"/>
              <a:gd name="connsiteY59" fmla="*/ 1021052 h 1678000"/>
              <a:gd name="connsiteX60" fmla="*/ 1433600 w 1655541"/>
              <a:gd name="connsiteY60" fmla="*/ 994419 h 1678000"/>
              <a:gd name="connsiteX61" fmla="*/ 1353701 w 1655541"/>
              <a:gd name="connsiteY61" fmla="*/ 967786 h 1678000"/>
              <a:gd name="connsiteX62" fmla="*/ 1335945 w 1655541"/>
              <a:gd name="connsiteY62" fmla="*/ 950031 h 1678000"/>
              <a:gd name="connsiteX63" fmla="*/ 1140637 w 1655541"/>
              <a:gd name="connsiteY63" fmla="*/ 923398 h 1678000"/>
              <a:gd name="connsiteX64" fmla="*/ 1078493 w 1655541"/>
              <a:gd name="connsiteY64" fmla="*/ 914520 h 1678000"/>
              <a:gd name="connsiteX65" fmla="*/ 1042982 w 1655541"/>
              <a:gd name="connsiteY65" fmla="*/ 896765 h 1678000"/>
              <a:gd name="connsiteX66" fmla="*/ 980839 w 1655541"/>
              <a:gd name="connsiteY66" fmla="*/ 887887 h 1678000"/>
              <a:gd name="connsiteX67" fmla="*/ 847674 w 1655541"/>
              <a:gd name="connsiteY67" fmla="*/ 870132 h 1678000"/>
              <a:gd name="connsiteX68" fmla="*/ 821040 w 1655541"/>
              <a:gd name="connsiteY68" fmla="*/ 861254 h 1678000"/>
              <a:gd name="connsiteX69" fmla="*/ 714508 w 1655541"/>
              <a:gd name="connsiteY69" fmla="*/ 843499 h 1678000"/>
              <a:gd name="connsiteX70" fmla="*/ 696753 w 1655541"/>
              <a:gd name="connsiteY70" fmla="*/ 825743 h 1678000"/>
              <a:gd name="connsiteX71" fmla="*/ 687875 w 1655541"/>
              <a:gd name="connsiteY71" fmla="*/ 790233 h 1678000"/>
              <a:gd name="connsiteX72" fmla="*/ 678998 w 1655541"/>
              <a:gd name="connsiteY72" fmla="*/ 763600 h 1678000"/>
              <a:gd name="connsiteX73" fmla="*/ 687875 w 1655541"/>
              <a:gd name="connsiteY73" fmla="*/ 621557 h 1678000"/>
              <a:gd name="connsiteX74" fmla="*/ 696753 w 1655541"/>
              <a:gd name="connsiteY74" fmla="*/ 594924 h 1678000"/>
              <a:gd name="connsiteX75" fmla="*/ 723386 w 1655541"/>
              <a:gd name="connsiteY75" fmla="*/ 568291 h 1678000"/>
              <a:gd name="connsiteX76" fmla="*/ 732264 w 1655541"/>
              <a:gd name="connsiteY76" fmla="*/ 541658 h 1678000"/>
              <a:gd name="connsiteX77" fmla="*/ 794407 w 1655541"/>
              <a:gd name="connsiteY77" fmla="*/ 497270 h 1678000"/>
              <a:gd name="connsiteX78" fmla="*/ 821040 w 1655541"/>
              <a:gd name="connsiteY78" fmla="*/ 488392 h 1678000"/>
              <a:gd name="connsiteX79" fmla="*/ 892062 w 1655541"/>
              <a:gd name="connsiteY79" fmla="*/ 461759 h 1678000"/>
              <a:gd name="connsiteX80" fmla="*/ 1069615 w 1655541"/>
              <a:gd name="connsiteY80" fmla="*/ 479514 h 1678000"/>
              <a:gd name="connsiteX81" fmla="*/ 1122881 w 1655541"/>
              <a:gd name="connsiteY81" fmla="*/ 497270 h 1678000"/>
              <a:gd name="connsiteX82" fmla="*/ 1140637 w 1655541"/>
              <a:gd name="connsiteY82" fmla="*/ 515025 h 1678000"/>
              <a:gd name="connsiteX83" fmla="*/ 1193903 w 1655541"/>
              <a:gd name="connsiteY83" fmla="*/ 550536 h 1678000"/>
              <a:gd name="connsiteX84" fmla="*/ 1211658 w 1655541"/>
              <a:gd name="connsiteY84" fmla="*/ 577169 h 1678000"/>
              <a:gd name="connsiteX85" fmla="*/ 1220536 w 1655541"/>
              <a:gd name="connsiteY85" fmla="*/ 603802 h 1678000"/>
              <a:gd name="connsiteX86" fmla="*/ 1256046 w 1655541"/>
              <a:gd name="connsiteY86" fmla="*/ 657068 h 1678000"/>
              <a:gd name="connsiteX87" fmla="*/ 1264924 w 1655541"/>
              <a:gd name="connsiteY87" fmla="*/ 692578 h 1678000"/>
              <a:gd name="connsiteX88" fmla="*/ 1291557 w 1655541"/>
              <a:gd name="connsiteY88" fmla="*/ 701456 h 1678000"/>
              <a:gd name="connsiteX89" fmla="*/ 1398089 w 1655541"/>
              <a:gd name="connsiteY89" fmla="*/ 719211 h 1678000"/>
              <a:gd name="connsiteX90" fmla="*/ 1486866 w 1655541"/>
              <a:gd name="connsiteY90" fmla="*/ 710334 h 1678000"/>
              <a:gd name="connsiteX91" fmla="*/ 1513499 w 1655541"/>
              <a:gd name="connsiteY91" fmla="*/ 621557 h 1678000"/>
              <a:gd name="connsiteX92" fmla="*/ 1504621 w 1655541"/>
              <a:gd name="connsiteY92" fmla="*/ 506147 h 1678000"/>
              <a:gd name="connsiteX93" fmla="*/ 1486866 w 1655541"/>
              <a:gd name="connsiteY93" fmla="*/ 452881 h 1678000"/>
              <a:gd name="connsiteX94" fmla="*/ 1424722 w 1655541"/>
              <a:gd name="connsiteY94" fmla="*/ 381860 h 1678000"/>
              <a:gd name="connsiteX95" fmla="*/ 1415844 w 1655541"/>
              <a:gd name="connsiteY95" fmla="*/ 346349 h 1678000"/>
              <a:gd name="connsiteX96" fmla="*/ 1433600 w 1655541"/>
              <a:gd name="connsiteY96" fmla="*/ 328594 h 1678000"/>
              <a:gd name="connsiteX97" fmla="*/ 1513499 w 1655541"/>
              <a:gd name="connsiteY97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181848 w 1655541"/>
              <a:gd name="connsiteY20" fmla="*/ 337472 h 1678000"/>
              <a:gd name="connsiteX21" fmla="*/ 57561 w 1655541"/>
              <a:gd name="connsiteY21" fmla="*/ 568291 h 1678000"/>
              <a:gd name="connsiteX22" fmla="*/ 4295 w 1655541"/>
              <a:gd name="connsiteY22" fmla="*/ 745844 h 1678000"/>
              <a:gd name="connsiteX23" fmla="*/ 4295 w 1655541"/>
              <a:gd name="connsiteY23" fmla="*/ 1056563 h 1678000"/>
              <a:gd name="connsiteX24" fmla="*/ 13173 w 1655541"/>
              <a:gd name="connsiteY24" fmla="*/ 1092073 h 1678000"/>
              <a:gd name="connsiteX25" fmla="*/ 30928 w 1655541"/>
              <a:gd name="connsiteY25" fmla="*/ 1118706 h 1678000"/>
              <a:gd name="connsiteX26" fmla="*/ 66439 w 1655541"/>
              <a:gd name="connsiteY26" fmla="*/ 1180850 h 1678000"/>
              <a:gd name="connsiteX27" fmla="*/ 84194 w 1655541"/>
              <a:gd name="connsiteY27" fmla="*/ 1234116 h 1678000"/>
              <a:gd name="connsiteX28" fmla="*/ 93072 w 1655541"/>
              <a:gd name="connsiteY28" fmla="*/ 1269627 h 1678000"/>
              <a:gd name="connsiteX29" fmla="*/ 119705 w 1655541"/>
              <a:gd name="connsiteY29" fmla="*/ 1314015 h 1678000"/>
              <a:gd name="connsiteX30" fmla="*/ 128582 w 1655541"/>
              <a:gd name="connsiteY30" fmla="*/ 1340648 h 1678000"/>
              <a:gd name="connsiteX31" fmla="*/ 164093 w 1655541"/>
              <a:gd name="connsiteY31" fmla="*/ 1367281 h 1678000"/>
              <a:gd name="connsiteX32" fmla="*/ 172971 w 1655541"/>
              <a:gd name="connsiteY32" fmla="*/ 1393914 h 1678000"/>
              <a:gd name="connsiteX33" fmla="*/ 226237 w 1655541"/>
              <a:gd name="connsiteY33" fmla="*/ 1438303 h 1678000"/>
              <a:gd name="connsiteX34" fmla="*/ 235114 w 1655541"/>
              <a:gd name="connsiteY34" fmla="*/ 1464936 h 1678000"/>
              <a:gd name="connsiteX35" fmla="*/ 252870 w 1655541"/>
              <a:gd name="connsiteY35" fmla="*/ 1482691 h 1678000"/>
              <a:gd name="connsiteX36" fmla="*/ 332769 w 1655541"/>
              <a:gd name="connsiteY36" fmla="*/ 1544835 h 1678000"/>
              <a:gd name="connsiteX37" fmla="*/ 368279 w 1655541"/>
              <a:gd name="connsiteY37" fmla="*/ 1571468 h 1678000"/>
              <a:gd name="connsiteX38" fmla="*/ 394912 w 1655541"/>
              <a:gd name="connsiteY38" fmla="*/ 1598101 h 1678000"/>
              <a:gd name="connsiteX39" fmla="*/ 465934 w 1655541"/>
              <a:gd name="connsiteY39" fmla="*/ 1624734 h 1678000"/>
              <a:gd name="connsiteX40" fmla="*/ 510322 w 1655541"/>
              <a:gd name="connsiteY40" fmla="*/ 1651367 h 1678000"/>
              <a:gd name="connsiteX41" fmla="*/ 545833 w 1655541"/>
              <a:gd name="connsiteY41" fmla="*/ 1660244 h 1678000"/>
              <a:gd name="connsiteX42" fmla="*/ 643487 w 1655541"/>
              <a:gd name="connsiteY42" fmla="*/ 1678000 h 1678000"/>
              <a:gd name="connsiteX43" fmla="*/ 1406967 w 1655541"/>
              <a:gd name="connsiteY43" fmla="*/ 1669122 h 1678000"/>
              <a:gd name="connsiteX44" fmla="*/ 1460233 w 1655541"/>
              <a:gd name="connsiteY44" fmla="*/ 1660244 h 1678000"/>
              <a:gd name="connsiteX45" fmla="*/ 1486866 w 1655541"/>
              <a:gd name="connsiteY45" fmla="*/ 1633611 h 1678000"/>
              <a:gd name="connsiteX46" fmla="*/ 1513499 w 1655541"/>
              <a:gd name="connsiteY46" fmla="*/ 1615856 h 1678000"/>
              <a:gd name="connsiteX47" fmla="*/ 1540132 w 1655541"/>
              <a:gd name="connsiteY47" fmla="*/ 1580345 h 1678000"/>
              <a:gd name="connsiteX48" fmla="*/ 1575642 w 1655541"/>
              <a:gd name="connsiteY48" fmla="*/ 1562590 h 1678000"/>
              <a:gd name="connsiteX49" fmla="*/ 1584520 w 1655541"/>
              <a:gd name="connsiteY49" fmla="*/ 1535957 h 1678000"/>
              <a:gd name="connsiteX50" fmla="*/ 1611153 w 1655541"/>
              <a:gd name="connsiteY50" fmla="*/ 1491569 h 1678000"/>
              <a:gd name="connsiteX51" fmla="*/ 1637786 w 1655541"/>
              <a:gd name="connsiteY51" fmla="*/ 1429425 h 1678000"/>
              <a:gd name="connsiteX52" fmla="*/ 1646664 w 1655541"/>
              <a:gd name="connsiteY52" fmla="*/ 1376159 h 1678000"/>
              <a:gd name="connsiteX53" fmla="*/ 1655541 w 1655541"/>
              <a:gd name="connsiteY53" fmla="*/ 1340648 h 1678000"/>
              <a:gd name="connsiteX54" fmla="*/ 1620031 w 1655541"/>
              <a:gd name="connsiteY54" fmla="*/ 1207483 h 1678000"/>
              <a:gd name="connsiteX55" fmla="*/ 1602275 w 1655541"/>
              <a:gd name="connsiteY55" fmla="*/ 1145339 h 1678000"/>
              <a:gd name="connsiteX56" fmla="*/ 1584520 w 1655541"/>
              <a:gd name="connsiteY56" fmla="*/ 1109829 h 1678000"/>
              <a:gd name="connsiteX57" fmla="*/ 1540132 w 1655541"/>
              <a:gd name="connsiteY57" fmla="*/ 1074318 h 1678000"/>
              <a:gd name="connsiteX58" fmla="*/ 1451355 w 1655541"/>
              <a:gd name="connsiteY58" fmla="*/ 1021052 h 1678000"/>
              <a:gd name="connsiteX59" fmla="*/ 1433600 w 1655541"/>
              <a:gd name="connsiteY59" fmla="*/ 994419 h 1678000"/>
              <a:gd name="connsiteX60" fmla="*/ 1353701 w 1655541"/>
              <a:gd name="connsiteY60" fmla="*/ 967786 h 1678000"/>
              <a:gd name="connsiteX61" fmla="*/ 1335945 w 1655541"/>
              <a:gd name="connsiteY61" fmla="*/ 950031 h 1678000"/>
              <a:gd name="connsiteX62" fmla="*/ 1140637 w 1655541"/>
              <a:gd name="connsiteY62" fmla="*/ 923398 h 1678000"/>
              <a:gd name="connsiteX63" fmla="*/ 1078493 w 1655541"/>
              <a:gd name="connsiteY63" fmla="*/ 914520 h 1678000"/>
              <a:gd name="connsiteX64" fmla="*/ 1042982 w 1655541"/>
              <a:gd name="connsiteY64" fmla="*/ 896765 h 1678000"/>
              <a:gd name="connsiteX65" fmla="*/ 980839 w 1655541"/>
              <a:gd name="connsiteY65" fmla="*/ 887887 h 1678000"/>
              <a:gd name="connsiteX66" fmla="*/ 847674 w 1655541"/>
              <a:gd name="connsiteY66" fmla="*/ 870132 h 1678000"/>
              <a:gd name="connsiteX67" fmla="*/ 821040 w 1655541"/>
              <a:gd name="connsiteY67" fmla="*/ 861254 h 1678000"/>
              <a:gd name="connsiteX68" fmla="*/ 714508 w 1655541"/>
              <a:gd name="connsiteY68" fmla="*/ 843499 h 1678000"/>
              <a:gd name="connsiteX69" fmla="*/ 696753 w 1655541"/>
              <a:gd name="connsiteY69" fmla="*/ 825743 h 1678000"/>
              <a:gd name="connsiteX70" fmla="*/ 687875 w 1655541"/>
              <a:gd name="connsiteY70" fmla="*/ 790233 h 1678000"/>
              <a:gd name="connsiteX71" fmla="*/ 678998 w 1655541"/>
              <a:gd name="connsiteY71" fmla="*/ 763600 h 1678000"/>
              <a:gd name="connsiteX72" fmla="*/ 687875 w 1655541"/>
              <a:gd name="connsiteY72" fmla="*/ 621557 h 1678000"/>
              <a:gd name="connsiteX73" fmla="*/ 696753 w 1655541"/>
              <a:gd name="connsiteY73" fmla="*/ 594924 h 1678000"/>
              <a:gd name="connsiteX74" fmla="*/ 723386 w 1655541"/>
              <a:gd name="connsiteY74" fmla="*/ 568291 h 1678000"/>
              <a:gd name="connsiteX75" fmla="*/ 732264 w 1655541"/>
              <a:gd name="connsiteY75" fmla="*/ 541658 h 1678000"/>
              <a:gd name="connsiteX76" fmla="*/ 794407 w 1655541"/>
              <a:gd name="connsiteY76" fmla="*/ 497270 h 1678000"/>
              <a:gd name="connsiteX77" fmla="*/ 821040 w 1655541"/>
              <a:gd name="connsiteY77" fmla="*/ 488392 h 1678000"/>
              <a:gd name="connsiteX78" fmla="*/ 892062 w 1655541"/>
              <a:gd name="connsiteY78" fmla="*/ 461759 h 1678000"/>
              <a:gd name="connsiteX79" fmla="*/ 1069615 w 1655541"/>
              <a:gd name="connsiteY79" fmla="*/ 479514 h 1678000"/>
              <a:gd name="connsiteX80" fmla="*/ 1122881 w 1655541"/>
              <a:gd name="connsiteY80" fmla="*/ 497270 h 1678000"/>
              <a:gd name="connsiteX81" fmla="*/ 1140637 w 1655541"/>
              <a:gd name="connsiteY81" fmla="*/ 515025 h 1678000"/>
              <a:gd name="connsiteX82" fmla="*/ 1193903 w 1655541"/>
              <a:gd name="connsiteY82" fmla="*/ 550536 h 1678000"/>
              <a:gd name="connsiteX83" fmla="*/ 1211658 w 1655541"/>
              <a:gd name="connsiteY83" fmla="*/ 577169 h 1678000"/>
              <a:gd name="connsiteX84" fmla="*/ 1220536 w 1655541"/>
              <a:gd name="connsiteY84" fmla="*/ 603802 h 1678000"/>
              <a:gd name="connsiteX85" fmla="*/ 1256046 w 1655541"/>
              <a:gd name="connsiteY85" fmla="*/ 657068 h 1678000"/>
              <a:gd name="connsiteX86" fmla="*/ 1264924 w 1655541"/>
              <a:gd name="connsiteY86" fmla="*/ 692578 h 1678000"/>
              <a:gd name="connsiteX87" fmla="*/ 1291557 w 1655541"/>
              <a:gd name="connsiteY87" fmla="*/ 701456 h 1678000"/>
              <a:gd name="connsiteX88" fmla="*/ 1398089 w 1655541"/>
              <a:gd name="connsiteY88" fmla="*/ 719211 h 1678000"/>
              <a:gd name="connsiteX89" fmla="*/ 1486866 w 1655541"/>
              <a:gd name="connsiteY89" fmla="*/ 710334 h 1678000"/>
              <a:gd name="connsiteX90" fmla="*/ 1513499 w 1655541"/>
              <a:gd name="connsiteY90" fmla="*/ 621557 h 1678000"/>
              <a:gd name="connsiteX91" fmla="*/ 1504621 w 1655541"/>
              <a:gd name="connsiteY91" fmla="*/ 506147 h 1678000"/>
              <a:gd name="connsiteX92" fmla="*/ 1486866 w 1655541"/>
              <a:gd name="connsiteY92" fmla="*/ 452881 h 1678000"/>
              <a:gd name="connsiteX93" fmla="*/ 1424722 w 1655541"/>
              <a:gd name="connsiteY93" fmla="*/ 381860 h 1678000"/>
              <a:gd name="connsiteX94" fmla="*/ 1415844 w 1655541"/>
              <a:gd name="connsiteY94" fmla="*/ 346349 h 1678000"/>
              <a:gd name="connsiteX95" fmla="*/ 1433600 w 1655541"/>
              <a:gd name="connsiteY95" fmla="*/ 328594 h 1678000"/>
              <a:gd name="connsiteX96" fmla="*/ 1513499 w 1655541"/>
              <a:gd name="connsiteY96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181848 w 1655541"/>
              <a:gd name="connsiteY19" fmla="*/ 337472 h 1678000"/>
              <a:gd name="connsiteX20" fmla="*/ 57561 w 1655541"/>
              <a:gd name="connsiteY20" fmla="*/ 568291 h 1678000"/>
              <a:gd name="connsiteX21" fmla="*/ 4295 w 1655541"/>
              <a:gd name="connsiteY21" fmla="*/ 745844 h 1678000"/>
              <a:gd name="connsiteX22" fmla="*/ 4295 w 1655541"/>
              <a:gd name="connsiteY22" fmla="*/ 1056563 h 1678000"/>
              <a:gd name="connsiteX23" fmla="*/ 13173 w 1655541"/>
              <a:gd name="connsiteY23" fmla="*/ 1092073 h 1678000"/>
              <a:gd name="connsiteX24" fmla="*/ 30928 w 1655541"/>
              <a:gd name="connsiteY24" fmla="*/ 1118706 h 1678000"/>
              <a:gd name="connsiteX25" fmla="*/ 66439 w 1655541"/>
              <a:gd name="connsiteY25" fmla="*/ 1180850 h 1678000"/>
              <a:gd name="connsiteX26" fmla="*/ 84194 w 1655541"/>
              <a:gd name="connsiteY26" fmla="*/ 1234116 h 1678000"/>
              <a:gd name="connsiteX27" fmla="*/ 93072 w 1655541"/>
              <a:gd name="connsiteY27" fmla="*/ 1269627 h 1678000"/>
              <a:gd name="connsiteX28" fmla="*/ 119705 w 1655541"/>
              <a:gd name="connsiteY28" fmla="*/ 1314015 h 1678000"/>
              <a:gd name="connsiteX29" fmla="*/ 128582 w 1655541"/>
              <a:gd name="connsiteY29" fmla="*/ 1340648 h 1678000"/>
              <a:gd name="connsiteX30" fmla="*/ 164093 w 1655541"/>
              <a:gd name="connsiteY30" fmla="*/ 1367281 h 1678000"/>
              <a:gd name="connsiteX31" fmla="*/ 172971 w 1655541"/>
              <a:gd name="connsiteY31" fmla="*/ 1393914 h 1678000"/>
              <a:gd name="connsiteX32" fmla="*/ 226237 w 1655541"/>
              <a:gd name="connsiteY32" fmla="*/ 1438303 h 1678000"/>
              <a:gd name="connsiteX33" fmla="*/ 235114 w 1655541"/>
              <a:gd name="connsiteY33" fmla="*/ 1464936 h 1678000"/>
              <a:gd name="connsiteX34" fmla="*/ 252870 w 1655541"/>
              <a:gd name="connsiteY34" fmla="*/ 1482691 h 1678000"/>
              <a:gd name="connsiteX35" fmla="*/ 332769 w 1655541"/>
              <a:gd name="connsiteY35" fmla="*/ 1544835 h 1678000"/>
              <a:gd name="connsiteX36" fmla="*/ 368279 w 1655541"/>
              <a:gd name="connsiteY36" fmla="*/ 1571468 h 1678000"/>
              <a:gd name="connsiteX37" fmla="*/ 394912 w 1655541"/>
              <a:gd name="connsiteY37" fmla="*/ 1598101 h 1678000"/>
              <a:gd name="connsiteX38" fmla="*/ 465934 w 1655541"/>
              <a:gd name="connsiteY38" fmla="*/ 1624734 h 1678000"/>
              <a:gd name="connsiteX39" fmla="*/ 510322 w 1655541"/>
              <a:gd name="connsiteY39" fmla="*/ 1651367 h 1678000"/>
              <a:gd name="connsiteX40" fmla="*/ 545833 w 1655541"/>
              <a:gd name="connsiteY40" fmla="*/ 1660244 h 1678000"/>
              <a:gd name="connsiteX41" fmla="*/ 643487 w 1655541"/>
              <a:gd name="connsiteY41" fmla="*/ 1678000 h 1678000"/>
              <a:gd name="connsiteX42" fmla="*/ 1406967 w 1655541"/>
              <a:gd name="connsiteY42" fmla="*/ 1669122 h 1678000"/>
              <a:gd name="connsiteX43" fmla="*/ 1460233 w 1655541"/>
              <a:gd name="connsiteY43" fmla="*/ 1660244 h 1678000"/>
              <a:gd name="connsiteX44" fmla="*/ 1486866 w 1655541"/>
              <a:gd name="connsiteY44" fmla="*/ 1633611 h 1678000"/>
              <a:gd name="connsiteX45" fmla="*/ 1513499 w 1655541"/>
              <a:gd name="connsiteY45" fmla="*/ 1615856 h 1678000"/>
              <a:gd name="connsiteX46" fmla="*/ 1540132 w 1655541"/>
              <a:gd name="connsiteY46" fmla="*/ 1580345 h 1678000"/>
              <a:gd name="connsiteX47" fmla="*/ 1575642 w 1655541"/>
              <a:gd name="connsiteY47" fmla="*/ 1562590 h 1678000"/>
              <a:gd name="connsiteX48" fmla="*/ 1584520 w 1655541"/>
              <a:gd name="connsiteY48" fmla="*/ 1535957 h 1678000"/>
              <a:gd name="connsiteX49" fmla="*/ 1611153 w 1655541"/>
              <a:gd name="connsiteY49" fmla="*/ 1491569 h 1678000"/>
              <a:gd name="connsiteX50" fmla="*/ 1637786 w 1655541"/>
              <a:gd name="connsiteY50" fmla="*/ 1429425 h 1678000"/>
              <a:gd name="connsiteX51" fmla="*/ 1646664 w 1655541"/>
              <a:gd name="connsiteY51" fmla="*/ 1376159 h 1678000"/>
              <a:gd name="connsiteX52" fmla="*/ 1655541 w 1655541"/>
              <a:gd name="connsiteY52" fmla="*/ 1340648 h 1678000"/>
              <a:gd name="connsiteX53" fmla="*/ 1620031 w 1655541"/>
              <a:gd name="connsiteY53" fmla="*/ 1207483 h 1678000"/>
              <a:gd name="connsiteX54" fmla="*/ 1602275 w 1655541"/>
              <a:gd name="connsiteY54" fmla="*/ 1145339 h 1678000"/>
              <a:gd name="connsiteX55" fmla="*/ 1584520 w 1655541"/>
              <a:gd name="connsiteY55" fmla="*/ 1109829 h 1678000"/>
              <a:gd name="connsiteX56" fmla="*/ 1540132 w 1655541"/>
              <a:gd name="connsiteY56" fmla="*/ 1074318 h 1678000"/>
              <a:gd name="connsiteX57" fmla="*/ 1451355 w 1655541"/>
              <a:gd name="connsiteY57" fmla="*/ 1021052 h 1678000"/>
              <a:gd name="connsiteX58" fmla="*/ 1433600 w 1655541"/>
              <a:gd name="connsiteY58" fmla="*/ 994419 h 1678000"/>
              <a:gd name="connsiteX59" fmla="*/ 1353701 w 1655541"/>
              <a:gd name="connsiteY59" fmla="*/ 967786 h 1678000"/>
              <a:gd name="connsiteX60" fmla="*/ 1335945 w 1655541"/>
              <a:gd name="connsiteY60" fmla="*/ 950031 h 1678000"/>
              <a:gd name="connsiteX61" fmla="*/ 1140637 w 1655541"/>
              <a:gd name="connsiteY61" fmla="*/ 923398 h 1678000"/>
              <a:gd name="connsiteX62" fmla="*/ 1078493 w 1655541"/>
              <a:gd name="connsiteY62" fmla="*/ 914520 h 1678000"/>
              <a:gd name="connsiteX63" fmla="*/ 1042982 w 1655541"/>
              <a:gd name="connsiteY63" fmla="*/ 896765 h 1678000"/>
              <a:gd name="connsiteX64" fmla="*/ 980839 w 1655541"/>
              <a:gd name="connsiteY64" fmla="*/ 887887 h 1678000"/>
              <a:gd name="connsiteX65" fmla="*/ 847674 w 1655541"/>
              <a:gd name="connsiteY65" fmla="*/ 870132 h 1678000"/>
              <a:gd name="connsiteX66" fmla="*/ 821040 w 1655541"/>
              <a:gd name="connsiteY66" fmla="*/ 861254 h 1678000"/>
              <a:gd name="connsiteX67" fmla="*/ 714508 w 1655541"/>
              <a:gd name="connsiteY67" fmla="*/ 843499 h 1678000"/>
              <a:gd name="connsiteX68" fmla="*/ 696753 w 1655541"/>
              <a:gd name="connsiteY68" fmla="*/ 825743 h 1678000"/>
              <a:gd name="connsiteX69" fmla="*/ 687875 w 1655541"/>
              <a:gd name="connsiteY69" fmla="*/ 790233 h 1678000"/>
              <a:gd name="connsiteX70" fmla="*/ 678998 w 1655541"/>
              <a:gd name="connsiteY70" fmla="*/ 763600 h 1678000"/>
              <a:gd name="connsiteX71" fmla="*/ 687875 w 1655541"/>
              <a:gd name="connsiteY71" fmla="*/ 621557 h 1678000"/>
              <a:gd name="connsiteX72" fmla="*/ 696753 w 1655541"/>
              <a:gd name="connsiteY72" fmla="*/ 594924 h 1678000"/>
              <a:gd name="connsiteX73" fmla="*/ 723386 w 1655541"/>
              <a:gd name="connsiteY73" fmla="*/ 568291 h 1678000"/>
              <a:gd name="connsiteX74" fmla="*/ 732264 w 1655541"/>
              <a:gd name="connsiteY74" fmla="*/ 541658 h 1678000"/>
              <a:gd name="connsiteX75" fmla="*/ 794407 w 1655541"/>
              <a:gd name="connsiteY75" fmla="*/ 497270 h 1678000"/>
              <a:gd name="connsiteX76" fmla="*/ 821040 w 1655541"/>
              <a:gd name="connsiteY76" fmla="*/ 488392 h 1678000"/>
              <a:gd name="connsiteX77" fmla="*/ 892062 w 1655541"/>
              <a:gd name="connsiteY77" fmla="*/ 461759 h 1678000"/>
              <a:gd name="connsiteX78" fmla="*/ 1069615 w 1655541"/>
              <a:gd name="connsiteY78" fmla="*/ 479514 h 1678000"/>
              <a:gd name="connsiteX79" fmla="*/ 1122881 w 1655541"/>
              <a:gd name="connsiteY79" fmla="*/ 497270 h 1678000"/>
              <a:gd name="connsiteX80" fmla="*/ 1140637 w 1655541"/>
              <a:gd name="connsiteY80" fmla="*/ 515025 h 1678000"/>
              <a:gd name="connsiteX81" fmla="*/ 1193903 w 1655541"/>
              <a:gd name="connsiteY81" fmla="*/ 550536 h 1678000"/>
              <a:gd name="connsiteX82" fmla="*/ 1211658 w 1655541"/>
              <a:gd name="connsiteY82" fmla="*/ 577169 h 1678000"/>
              <a:gd name="connsiteX83" fmla="*/ 1220536 w 1655541"/>
              <a:gd name="connsiteY83" fmla="*/ 603802 h 1678000"/>
              <a:gd name="connsiteX84" fmla="*/ 1256046 w 1655541"/>
              <a:gd name="connsiteY84" fmla="*/ 657068 h 1678000"/>
              <a:gd name="connsiteX85" fmla="*/ 1264924 w 1655541"/>
              <a:gd name="connsiteY85" fmla="*/ 692578 h 1678000"/>
              <a:gd name="connsiteX86" fmla="*/ 1291557 w 1655541"/>
              <a:gd name="connsiteY86" fmla="*/ 701456 h 1678000"/>
              <a:gd name="connsiteX87" fmla="*/ 1398089 w 1655541"/>
              <a:gd name="connsiteY87" fmla="*/ 719211 h 1678000"/>
              <a:gd name="connsiteX88" fmla="*/ 1486866 w 1655541"/>
              <a:gd name="connsiteY88" fmla="*/ 710334 h 1678000"/>
              <a:gd name="connsiteX89" fmla="*/ 1513499 w 1655541"/>
              <a:gd name="connsiteY89" fmla="*/ 621557 h 1678000"/>
              <a:gd name="connsiteX90" fmla="*/ 1504621 w 1655541"/>
              <a:gd name="connsiteY90" fmla="*/ 506147 h 1678000"/>
              <a:gd name="connsiteX91" fmla="*/ 1486866 w 1655541"/>
              <a:gd name="connsiteY91" fmla="*/ 452881 h 1678000"/>
              <a:gd name="connsiteX92" fmla="*/ 1424722 w 1655541"/>
              <a:gd name="connsiteY92" fmla="*/ 381860 h 1678000"/>
              <a:gd name="connsiteX93" fmla="*/ 1415844 w 1655541"/>
              <a:gd name="connsiteY93" fmla="*/ 346349 h 1678000"/>
              <a:gd name="connsiteX94" fmla="*/ 1433600 w 1655541"/>
              <a:gd name="connsiteY94" fmla="*/ 328594 h 1678000"/>
              <a:gd name="connsiteX95" fmla="*/ 1513499 w 1655541"/>
              <a:gd name="connsiteY95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12668 w 1655541"/>
              <a:gd name="connsiteY17" fmla="*/ 195429 h 1678000"/>
              <a:gd name="connsiteX18" fmla="*/ 181848 w 1655541"/>
              <a:gd name="connsiteY18" fmla="*/ 337472 h 1678000"/>
              <a:gd name="connsiteX19" fmla="*/ 57561 w 1655541"/>
              <a:gd name="connsiteY19" fmla="*/ 568291 h 1678000"/>
              <a:gd name="connsiteX20" fmla="*/ 4295 w 1655541"/>
              <a:gd name="connsiteY20" fmla="*/ 745844 h 1678000"/>
              <a:gd name="connsiteX21" fmla="*/ 4295 w 1655541"/>
              <a:gd name="connsiteY21" fmla="*/ 1056563 h 1678000"/>
              <a:gd name="connsiteX22" fmla="*/ 13173 w 1655541"/>
              <a:gd name="connsiteY22" fmla="*/ 1092073 h 1678000"/>
              <a:gd name="connsiteX23" fmla="*/ 30928 w 1655541"/>
              <a:gd name="connsiteY23" fmla="*/ 1118706 h 1678000"/>
              <a:gd name="connsiteX24" fmla="*/ 66439 w 1655541"/>
              <a:gd name="connsiteY24" fmla="*/ 1180850 h 1678000"/>
              <a:gd name="connsiteX25" fmla="*/ 84194 w 1655541"/>
              <a:gd name="connsiteY25" fmla="*/ 1234116 h 1678000"/>
              <a:gd name="connsiteX26" fmla="*/ 93072 w 1655541"/>
              <a:gd name="connsiteY26" fmla="*/ 1269627 h 1678000"/>
              <a:gd name="connsiteX27" fmla="*/ 119705 w 1655541"/>
              <a:gd name="connsiteY27" fmla="*/ 1314015 h 1678000"/>
              <a:gd name="connsiteX28" fmla="*/ 128582 w 1655541"/>
              <a:gd name="connsiteY28" fmla="*/ 1340648 h 1678000"/>
              <a:gd name="connsiteX29" fmla="*/ 164093 w 1655541"/>
              <a:gd name="connsiteY29" fmla="*/ 1367281 h 1678000"/>
              <a:gd name="connsiteX30" fmla="*/ 172971 w 1655541"/>
              <a:gd name="connsiteY30" fmla="*/ 1393914 h 1678000"/>
              <a:gd name="connsiteX31" fmla="*/ 226237 w 1655541"/>
              <a:gd name="connsiteY31" fmla="*/ 1438303 h 1678000"/>
              <a:gd name="connsiteX32" fmla="*/ 235114 w 1655541"/>
              <a:gd name="connsiteY32" fmla="*/ 1464936 h 1678000"/>
              <a:gd name="connsiteX33" fmla="*/ 252870 w 1655541"/>
              <a:gd name="connsiteY33" fmla="*/ 1482691 h 1678000"/>
              <a:gd name="connsiteX34" fmla="*/ 332769 w 1655541"/>
              <a:gd name="connsiteY34" fmla="*/ 1544835 h 1678000"/>
              <a:gd name="connsiteX35" fmla="*/ 368279 w 1655541"/>
              <a:gd name="connsiteY35" fmla="*/ 1571468 h 1678000"/>
              <a:gd name="connsiteX36" fmla="*/ 394912 w 1655541"/>
              <a:gd name="connsiteY36" fmla="*/ 1598101 h 1678000"/>
              <a:gd name="connsiteX37" fmla="*/ 465934 w 1655541"/>
              <a:gd name="connsiteY37" fmla="*/ 1624734 h 1678000"/>
              <a:gd name="connsiteX38" fmla="*/ 510322 w 1655541"/>
              <a:gd name="connsiteY38" fmla="*/ 1651367 h 1678000"/>
              <a:gd name="connsiteX39" fmla="*/ 545833 w 1655541"/>
              <a:gd name="connsiteY39" fmla="*/ 1660244 h 1678000"/>
              <a:gd name="connsiteX40" fmla="*/ 643487 w 1655541"/>
              <a:gd name="connsiteY40" fmla="*/ 1678000 h 1678000"/>
              <a:gd name="connsiteX41" fmla="*/ 1406967 w 1655541"/>
              <a:gd name="connsiteY41" fmla="*/ 1669122 h 1678000"/>
              <a:gd name="connsiteX42" fmla="*/ 1460233 w 1655541"/>
              <a:gd name="connsiteY42" fmla="*/ 1660244 h 1678000"/>
              <a:gd name="connsiteX43" fmla="*/ 1486866 w 1655541"/>
              <a:gd name="connsiteY43" fmla="*/ 1633611 h 1678000"/>
              <a:gd name="connsiteX44" fmla="*/ 1513499 w 1655541"/>
              <a:gd name="connsiteY44" fmla="*/ 1615856 h 1678000"/>
              <a:gd name="connsiteX45" fmla="*/ 1540132 w 1655541"/>
              <a:gd name="connsiteY45" fmla="*/ 1580345 h 1678000"/>
              <a:gd name="connsiteX46" fmla="*/ 1575642 w 1655541"/>
              <a:gd name="connsiteY46" fmla="*/ 1562590 h 1678000"/>
              <a:gd name="connsiteX47" fmla="*/ 1584520 w 1655541"/>
              <a:gd name="connsiteY47" fmla="*/ 1535957 h 1678000"/>
              <a:gd name="connsiteX48" fmla="*/ 1611153 w 1655541"/>
              <a:gd name="connsiteY48" fmla="*/ 1491569 h 1678000"/>
              <a:gd name="connsiteX49" fmla="*/ 1637786 w 1655541"/>
              <a:gd name="connsiteY49" fmla="*/ 1429425 h 1678000"/>
              <a:gd name="connsiteX50" fmla="*/ 1646664 w 1655541"/>
              <a:gd name="connsiteY50" fmla="*/ 1376159 h 1678000"/>
              <a:gd name="connsiteX51" fmla="*/ 1655541 w 1655541"/>
              <a:gd name="connsiteY51" fmla="*/ 1340648 h 1678000"/>
              <a:gd name="connsiteX52" fmla="*/ 1620031 w 1655541"/>
              <a:gd name="connsiteY52" fmla="*/ 1207483 h 1678000"/>
              <a:gd name="connsiteX53" fmla="*/ 1602275 w 1655541"/>
              <a:gd name="connsiteY53" fmla="*/ 1145339 h 1678000"/>
              <a:gd name="connsiteX54" fmla="*/ 1584520 w 1655541"/>
              <a:gd name="connsiteY54" fmla="*/ 1109829 h 1678000"/>
              <a:gd name="connsiteX55" fmla="*/ 1540132 w 1655541"/>
              <a:gd name="connsiteY55" fmla="*/ 1074318 h 1678000"/>
              <a:gd name="connsiteX56" fmla="*/ 1451355 w 1655541"/>
              <a:gd name="connsiteY56" fmla="*/ 1021052 h 1678000"/>
              <a:gd name="connsiteX57" fmla="*/ 1433600 w 1655541"/>
              <a:gd name="connsiteY57" fmla="*/ 994419 h 1678000"/>
              <a:gd name="connsiteX58" fmla="*/ 1353701 w 1655541"/>
              <a:gd name="connsiteY58" fmla="*/ 967786 h 1678000"/>
              <a:gd name="connsiteX59" fmla="*/ 1335945 w 1655541"/>
              <a:gd name="connsiteY59" fmla="*/ 950031 h 1678000"/>
              <a:gd name="connsiteX60" fmla="*/ 1140637 w 1655541"/>
              <a:gd name="connsiteY60" fmla="*/ 923398 h 1678000"/>
              <a:gd name="connsiteX61" fmla="*/ 1078493 w 1655541"/>
              <a:gd name="connsiteY61" fmla="*/ 914520 h 1678000"/>
              <a:gd name="connsiteX62" fmla="*/ 1042982 w 1655541"/>
              <a:gd name="connsiteY62" fmla="*/ 896765 h 1678000"/>
              <a:gd name="connsiteX63" fmla="*/ 980839 w 1655541"/>
              <a:gd name="connsiteY63" fmla="*/ 887887 h 1678000"/>
              <a:gd name="connsiteX64" fmla="*/ 847674 w 1655541"/>
              <a:gd name="connsiteY64" fmla="*/ 870132 h 1678000"/>
              <a:gd name="connsiteX65" fmla="*/ 821040 w 1655541"/>
              <a:gd name="connsiteY65" fmla="*/ 861254 h 1678000"/>
              <a:gd name="connsiteX66" fmla="*/ 714508 w 1655541"/>
              <a:gd name="connsiteY66" fmla="*/ 843499 h 1678000"/>
              <a:gd name="connsiteX67" fmla="*/ 696753 w 1655541"/>
              <a:gd name="connsiteY67" fmla="*/ 825743 h 1678000"/>
              <a:gd name="connsiteX68" fmla="*/ 687875 w 1655541"/>
              <a:gd name="connsiteY68" fmla="*/ 790233 h 1678000"/>
              <a:gd name="connsiteX69" fmla="*/ 678998 w 1655541"/>
              <a:gd name="connsiteY69" fmla="*/ 763600 h 1678000"/>
              <a:gd name="connsiteX70" fmla="*/ 687875 w 1655541"/>
              <a:gd name="connsiteY70" fmla="*/ 621557 h 1678000"/>
              <a:gd name="connsiteX71" fmla="*/ 696753 w 1655541"/>
              <a:gd name="connsiteY71" fmla="*/ 594924 h 1678000"/>
              <a:gd name="connsiteX72" fmla="*/ 723386 w 1655541"/>
              <a:gd name="connsiteY72" fmla="*/ 568291 h 1678000"/>
              <a:gd name="connsiteX73" fmla="*/ 732264 w 1655541"/>
              <a:gd name="connsiteY73" fmla="*/ 541658 h 1678000"/>
              <a:gd name="connsiteX74" fmla="*/ 794407 w 1655541"/>
              <a:gd name="connsiteY74" fmla="*/ 497270 h 1678000"/>
              <a:gd name="connsiteX75" fmla="*/ 821040 w 1655541"/>
              <a:gd name="connsiteY75" fmla="*/ 488392 h 1678000"/>
              <a:gd name="connsiteX76" fmla="*/ 892062 w 1655541"/>
              <a:gd name="connsiteY76" fmla="*/ 461759 h 1678000"/>
              <a:gd name="connsiteX77" fmla="*/ 1069615 w 1655541"/>
              <a:gd name="connsiteY77" fmla="*/ 479514 h 1678000"/>
              <a:gd name="connsiteX78" fmla="*/ 1122881 w 1655541"/>
              <a:gd name="connsiteY78" fmla="*/ 497270 h 1678000"/>
              <a:gd name="connsiteX79" fmla="*/ 1140637 w 1655541"/>
              <a:gd name="connsiteY79" fmla="*/ 515025 h 1678000"/>
              <a:gd name="connsiteX80" fmla="*/ 1193903 w 1655541"/>
              <a:gd name="connsiteY80" fmla="*/ 550536 h 1678000"/>
              <a:gd name="connsiteX81" fmla="*/ 1211658 w 1655541"/>
              <a:gd name="connsiteY81" fmla="*/ 577169 h 1678000"/>
              <a:gd name="connsiteX82" fmla="*/ 1220536 w 1655541"/>
              <a:gd name="connsiteY82" fmla="*/ 603802 h 1678000"/>
              <a:gd name="connsiteX83" fmla="*/ 1256046 w 1655541"/>
              <a:gd name="connsiteY83" fmla="*/ 657068 h 1678000"/>
              <a:gd name="connsiteX84" fmla="*/ 1264924 w 1655541"/>
              <a:gd name="connsiteY84" fmla="*/ 692578 h 1678000"/>
              <a:gd name="connsiteX85" fmla="*/ 1291557 w 1655541"/>
              <a:gd name="connsiteY85" fmla="*/ 701456 h 1678000"/>
              <a:gd name="connsiteX86" fmla="*/ 1398089 w 1655541"/>
              <a:gd name="connsiteY86" fmla="*/ 719211 h 1678000"/>
              <a:gd name="connsiteX87" fmla="*/ 1486866 w 1655541"/>
              <a:gd name="connsiteY87" fmla="*/ 710334 h 1678000"/>
              <a:gd name="connsiteX88" fmla="*/ 1513499 w 1655541"/>
              <a:gd name="connsiteY88" fmla="*/ 621557 h 1678000"/>
              <a:gd name="connsiteX89" fmla="*/ 1504621 w 1655541"/>
              <a:gd name="connsiteY89" fmla="*/ 506147 h 1678000"/>
              <a:gd name="connsiteX90" fmla="*/ 1486866 w 1655541"/>
              <a:gd name="connsiteY90" fmla="*/ 452881 h 1678000"/>
              <a:gd name="connsiteX91" fmla="*/ 1424722 w 1655541"/>
              <a:gd name="connsiteY91" fmla="*/ 381860 h 1678000"/>
              <a:gd name="connsiteX92" fmla="*/ 1415844 w 1655541"/>
              <a:gd name="connsiteY92" fmla="*/ 346349 h 1678000"/>
              <a:gd name="connsiteX93" fmla="*/ 1433600 w 1655541"/>
              <a:gd name="connsiteY93" fmla="*/ 328594 h 1678000"/>
              <a:gd name="connsiteX94" fmla="*/ 1513499 w 1655541"/>
              <a:gd name="connsiteY94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412668 w 1655541"/>
              <a:gd name="connsiteY16" fmla="*/ 195429 h 1678000"/>
              <a:gd name="connsiteX17" fmla="*/ 181848 w 1655541"/>
              <a:gd name="connsiteY17" fmla="*/ 337472 h 1678000"/>
              <a:gd name="connsiteX18" fmla="*/ 57561 w 1655541"/>
              <a:gd name="connsiteY18" fmla="*/ 568291 h 1678000"/>
              <a:gd name="connsiteX19" fmla="*/ 4295 w 1655541"/>
              <a:gd name="connsiteY19" fmla="*/ 745844 h 1678000"/>
              <a:gd name="connsiteX20" fmla="*/ 4295 w 1655541"/>
              <a:gd name="connsiteY20" fmla="*/ 1056563 h 1678000"/>
              <a:gd name="connsiteX21" fmla="*/ 13173 w 1655541"/>
              <a:gd name="connsiteY21" fmla="*/ 1092073 h 1678000"/>
              <a:gd name="connsiteX22" fmla="*/ 30928 w 1655541"/>
              <a:gd name="connsiteY22" fmla="*/ 1118706 h 1678000"/>
              <a:gd name="connsiteX23" fmla="*/ 66439 w 1655541"/>
              <a:gd name="connsiteY23" fmla="*/ 1180850 h 1678000"/>
              <a:gd name="connsiteX24" fmla="*/ 84194 w 1655541"/>
              <a:gd name="connsiteY24" fmla="*/ 1234116 h 1678000"/>
              <a:gd name="connsiteX25" fmla="*/ 93072 w 1655541"/>
              <a:gd name="connsiteY25" fmla="*/ 1269627 h 1678000"/>
              <a:gd name="connsiteX26" fmla="*/ 119705 w 1655541"/>
              <a:gd name="connsiteY26" fmla="*/ 1314015 h 1678000"/>
              <a:gd name="connsiteX27" fmla="*/ 128582 w 1655541"/>
              <a:gd name="connsiteY27" fmla="*/ 1340648 h 1678000"/>
              <a:gd name="connsiteX28" fmla="*/ 164093 w 1655541"/>
              <a:gd name="connsiteY28" fmla="*/ 1367281 h 1678000"/>
              <a:gd name="connsiteX29" fmla="*/ 172971 w 1655541"/>
              <a:gd name="connsiteY29" fmla="*/ 1393914 h 1678000"/>
              <a:gd name="connsiteX30" fmla="*/ 226237 w 1655541"/>
              <a:gd name="connsiteY30" fmla="*/ 1438303 h 1678000"/>
              <a:gd name="connsiteX31" fmla="*/ 235114 w 1655541"/>
              <a:gd name="connsiteY31" fmla="*/ 1464936 h 1678000"/>
              <a:gd name="connsiteX32" fmla="*/ 252870 w 1655541"/>
              <a:gd name="connsiteY32" fmla="*/ 1482691 h 1678000"/>
              <a:gd name="connsiteX33" fmla="*/ 332769 w 1655541"/>
              <a:gd name="connsiteY33" fmla="*/ 1544835 h 1678000"/>
              <a:gd name="connsiteX34" fmla="*/ 368279 w 1655541"/>
              <a:gd name="connsiteY34" fmla="*/ 1571468 h 1678000"/>
              <a:gd name="connsiteX35" fmla="*/ 394912 w 1655541"/>
              <a:gd name="connsiteY35" fmla="*/ 1598101 h 1678000"/>
              <a:gd name="connsiteX36" fmla="*/ 465934 w 1655541"/>
              <a:gd name="connsiteY36" fmla="*/ 1624734 h 1678000"/>
              <a:gd name="connsiteX37" fmla="*/ 510322 w 1655541"/>
              <a:gd name="connsiteY37" fmla="*/ 1651367 h 1678000"/>
              <a:gd name="connsiteX38" fmla="*/ 545833 w 1655541"/>
              <a:gd name="connsiteY38" fmla="*/ 1660244 h 1678000"/>
              <a:gd name="connsiteX39" fmla="*/ 643487 w 1655541"/>
              <a:gd name="connsiteY39" fmla="*/ 1678000 h 1678000"/>
              <a:gd name="connsiteX40" fmla="*/ 1406967 w 1655541"/>
              <a:gd name="connsiteY40" fmla="*/ 1669122 h 1678000"/>
              <a:gd name="connsiteX41" fmla="*/ 1460233 w 1655541"/>
              <a:gd name="connsiteY41" fmla="*/ 1660244 h 1678000"/>
              <a:gd name="connsiteX42" fmla="*/ 1486866 w 1655541"/>
              <a:gd name="connsiteY42" fmla="*/ 1633611 h 1678000"/>
              <a:gd name="connsiteX43" fmla="*/ 1513499 w 1655541"/>
              <a:gd name="connsiteY43" fmla="*/ 1615856 h 1678000"/>
              <a:gd name="connsiteX44" fmla="*/ 1540132 w 1655541"/>
              <a:gd name="connsiteY44" fmla="*/ 1580345 h 1678000"/>
              <a:gd name="connsiteX45" fmla="*/ 1575642 w 1655541"/>
              <a:gd name="connsiteY45" fmla="*/ 1562590 h 1678000"/>
              <a:gd name="connsiteX46" fmla="*/ 1584520 w 1655541"/>
              <a:gd name="connsiteY46" fmla="*/ 1535957 h 1678000"/>
              <a:gd name="connsiteX47" fmla="*/ 1611153 w 1655541"/>
              <a:gd name="connsiteY47" fmla="*/ 1491569 h 1678000"/>
              <a:gd name="connsiteX48" fmla="*/ 1637786 w 1655541"/>
              <a:gd name="connsiteY48" fmla="*/ 1429425 h 1678000"/>
              <a:gd name="connsiteX49" fmla="*/ 1646664 w 1655541"/>
              <a:gd name="connsiteY49" fmla="*/ 1376159 h 1678000"/>
              <a:gd name="connsiteX50" fmla="*/ 1655541 w 1655541"/>
              <a:gd name="connsiteY50" fmla="*/ 1340648 h 1678000"/>
              <a:gd name="connsiteX51" fmla="*/ 1620031 w 1655541"/>
              <a:gd name="connsiteY51" fmla="*/ 1207483 h 1678000"/>
              <a:gd name="connsiteX52" fmla="*/ 1602275 w 1655541"/>
              <a:gd name="connsiteY52" fmla="*/ 1145339 h 1678000"/>
              <a:gd name="connsiteX53" fmla="*/ 1584520 w 1655541"/>
              <a:gd name="connsiteY53" fmla="*/ 1109829 h 1678000"/>
              <a:gd name="connsiteX54" fmla="*/ 1540132 w 1655541"/>
              <a:gd name="connsiteY54" fmla="*/ 1074318 h 1678000"/>
              <a:gd name="connsiteX55" fmla="*/ 1451355 w 1655541"/>
              <a:gd name="connsiteY55" fmla="*/ 1021052 h 1678000"/>
              <a:gd name="connsiteX56" fmla="*/ 1433600 w 1655541"/>
              <a:gd name="connsiteY56" fmla="*/ 994419 h 1678000"/>
              <a:gd name="connsiteX57" fmla="*/ 1353701 w 1655541"/>
              <a:gd name="connsiteY57" fmla="*/ 967786 h 1678000"/>
              <a:gd name="connsiteX58" fmla="*/ 1335945 w 1655541"/>
              <a:gd name="connsiteY58" fmla="*/ 950031 h 1678000"/>
              <a:gd name="connsiteX59" fmla="*/ 1140637 w 1655541"/>
              <a:gd name="connsiteY59" fmla="*/ 923398 h 1678000"/>
              <a:gd name="connsiteX60" fmla="*/ 1078493 w 1655541"/>
              <a:gd name="connsiteY60" fmla="*/ 914520 h 1678000"/>
              <a:gd name="connsiteX61" fmla="*/ 1042982 w 1655541"/>
              <a:gd name="connsiteY61" fmla="*/ 896765 h 1678000"/>
              <a:gd name="connsiteX62" fmla="*/ 980839 w 1655541"/>
              <a:gd name="connsiteY62" fmla="*/ 887887 h 1678000"/>
              <a:gd name="connsiteX63" fmla="*/ 847674 w 1655541"/>
              <a:gd name="connsiteY63" fmla="*/ 870132 h 1678000"/>
              <a:gd name="connsiteX64" fmla="*/ 821040 w 1655541"/>
              <a:gd name="connsiteY64" fmla="*/ 861254 h 1678000"/>
              <a:gd name="connsiteX65" fmla="*/ 714508 w 1655541"/>
              <a:gd name="connsiteY65" fmla="*/ 843499 h 1678000"/>
              <a:gd name="connsiteX66" fmla="*/ 696753 w 1655541"/>
              <a:gd name="connsiteY66" fmla="*/ 825743 h 1678000"/>
              <a:gd name="connsiteX67" fmla="*/ 687875 w 1655541"/>
              <a:gd name="connsiteY67" fmla="*/ 790233 h 1678000"/>
              <a:gd name="connsiteX68" fmla="*/ 678998 w 1655541"/>
              <a:gd name="connsiteY68" fmla="*/ 763600 h 1678000"/>
              <a:gd name="connsiteX69" fmla="*/ 687875 w 1655541"/>
              <a:gd name="connsiteY69" fmla="*/ 621557 h 1678000"/>
              <a:gd name="connsiteX70" fmla="*/ 696753 w 1655541"/>
              <a:gd name="connsiteY70" fmla="*/ 594924 h 1678000"/>
              <a:gd name="connsiteX71" fmla="*/ 723386 w 1655541"/>
              <a:gd name="connsiteY71" fmla="*/ 568291 h 1678000"/>
              <a:gd name="connsiteX72" fmla="*/ 732264 w 1655541"/>
              <a:gd name="connsiteY72" fmla="*/ 541658 h 1678000"/>
              <a:gd name="connsiteX73" fmla="*/ 794407 w 1655541"/>
              <a:gd name="connsiteY73" fmla="*/ 497270 h 1678000"/>
              <a:gd name="connsiteX74" fmla="*/ 821040 w 1655541"/>
              <a:gd name="connsiteY74" fmla="*/ 488392 h 1678000"/>
              <a:gd name="connsiteX75" fmla="*/ 892062 w 1655541"/>
              <a:gd name="connsiteY75" fmla="*/ 461759 h 1678000"/>
              <a:gd name="connsiteX76" fmla="*/ 1069615 w 1655541"/>
              <a:gd name="connsiteY76" fmla="*/ 479514 h 1678000"/>
              <a:gd name="connsiteX77" fmla="*/ 1122881 w 1655541"/>
              <a:gd name="connsiteY77" fmla="*/ 497270 h 1678000"/>
              <a:gd name="connsiteX78" fmla="*/ 1140637 w 1655541"/>
              <a:gd name="connsiteY78" fmla="*/ 515025 h 1678000"/>
              <a:gd name="connsiteX79" fmla="*/ 1193903 w 1655541"/>
              <a:gd name="connsiteY79" fmla="*/ 550536 h 1678000"/>
              <a:gd name="connsiteX80" fmla="*/ 1211658 w 1655541"/>
              <a:gd name="connsiteY80" fmla="*/ 577169 h 1678000"/>
              <a:gd name="connsiteX81" fmla="*/ 1220536 w 1655541"/>
              <a:gd name="connsiteY81" fmla="*/ 603802 h 1678000"/>
              <a:gd name="connsiteX82" fmla="*/ 1256046 w 1655541"/>
              <a:gd name="connsiteY82" fmla="*/ 657068 h 1678000"/>
              <a:gd name="connsiteX83" fmla="*/ 1264924 w 1655541"/>
              <a:gd name="connsiteY83" fmla="*/ 692578 h 1678000"/>
              <a:gd name="connsiteX84" fmla="*/ 1291557 w 1655541"/>
              <a:gd name="connsiteY84" fmla="*/ 701456 h 1678000"/>
              <a:gd name="connsiteX85" fmla="*/ 1398089 w 1655541"/>
              <a:gd name="connsiteY85" fmla="*/ 719211 h 1678000"/>
              <a:gd name="connsiteX86" fmla="*/ 1486866 w 1655541"/>
              <a:gd name="connsiteY86" fmla="*/ 710334 h 1678000"/>
              <a:gd name="connsiteX87" fmla="*/ 1513499 w 1655541"/>
              <a:gd name="connsiteY87" fmla="*/ 621557 h 1678000"/>
              <a:gd name="connsiteX88" fmla="*/ 1504621 w 1655541"/>
              <a:gd name="connsiteY88" fmla="*/ 506147 h 1678000"/>
              <a:gd name="connsiteX89" fmla="*/ 1486866 w 1655541"/>
              <a:gd name="connsiteY89" fmla="*/ 452881 h 1678000"/>
              <a:gd name="connsiteX90" fmla="*/ 1424722 w 1655541"/>
              <a:gd name="connsiteY90" fmla="*/ 381860 h 1678000"/>
              <a:gd name="connsiteX91" fmla="*/ 1415844 w 1655541"/>
              <a:gd name="connsiteY91" fmla="*/ 346349 h 1678000"/>
              <a:gd name="connsiteX92" fmla="*/ 1433600 w 1655541"/>
              <a:gd name="connsiteY92" fmla="*/ 328594 h 1678000"/>
              <a:gd name="connsiteX93" fmla="*/ 1513499 w 1655541"/>
              <a:gd name="connsiteY93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412668 w 1655541"/>
              <a:gd name="connsiteY15" fmla="*/ 195429 h 1678000"/>
              <a:gd name="connsiteX16" fmla="*/ 181848 w 1655541"/>
              <a:gd name="connsiteY16" fmla="*/ 337472 h 1678000"/>
              <a:gd name="connsiteX17" fmla="*/ 57561 w 1655541"/>
              <a:gd name="connsiteY17" fmla="*/ 568291 h 1678000"/>
              <a:gd name="connsiteX18" fmla="*/ 4295 w 1655541"/>
              <a:gd name="connsiteY18" fmla="*/ 745844 h 1678000"/>
              <a:gd name="connsiteX19" fmla="*/ 4295 w 1655541"/>
              <a:gd name="connsiteY19" fmla="*/ 1056563 h 1678000"/>
              <a:gd name="connsiteX20" fmla="*/ 13173 w 1655541"/>
              <a:gd name="connsiteY20" fmla="*/ 1092073 h 1678000"/>
              <a:gd name="connsiteX21" fmla="*/ 30928 w 1655541"/>
              <a:gd name="connsiteY21" fmla="*/ 1118706 h 1678000"/>
              <a:gd name="connsiteX22" fmla="*/ 66439 w 1655541"/>
              <a:gd name="connsiteY22" fmla="*/ 1180850 h 1678000"/>
              <a:gd name="connsiteX23" fmla="*/ 84194 w 1655541"/>
              <a:gd name="connsiteY23" fmla="*/ 1234116 h 1678000"/>
              <a:gd name="connsiteX24" fmla="*/ 93072 w 1655541"/>
              <a:gd name="connsiteY24" fmla="*/ 1269627 h 1678000"/>
              <a:gd name="connsiteX25" fmla="*/ 119705 w 1655541"/>
              <a:gd name="connsiteY25" fmla="*/ 1314015 h 1678000"/>
              <a:gd name="connsiteX26" fmla="*/ 128582 w 1655541"/>
              <a:gd name="connsiteY26" fmla="*/ 1340648 h 1678000"/>
              <a:gd name="connsiteX27" fmla="*/ 164093 w 1655541"/>
              <a:gd name="connsiteY27" fmla="*/ 1367281 h 1678000"/>
              <a:gd name="connsiteX28" fmla="*/ 172971 w 1655541"/>
              <a:gd name="connsiteY28" fmla="*/ 1393914 h 1678000"/>
              <a:gd name="connsiteX29" fmla="*/ 226237 w 1655541"/>
              <a:gd name="connsiteY29" fmla="*/ 1438303 h 1678000"/>
              <a:gd name="connsiteX30" fmla="*/ 235114 w 1655541"/>
              <a:gd name="connsiteY30" fmla="*/ 1464936 h 1678000"/>
              <a:gd name="connsiteX31" fmla="*/ 252870 w 1655541"/>
              <a:gd name="connsiteY31" fmla="*/ 1482691 h 1678000"/>
              <a:gd name="connsiteX32" fmla="*/ 332769 w 1655541"/>
              <a:gd name="connsiteY32" fmla="*/ 1544835 h 1678000"/>
              <a:gd name="connsiteX33" fmla="*/ 368279 w 1655541"/>
              <a:gd name="connsiteY33" fmla="*/ 1571468 h 1678000"/>
              <a:gd name="connsiteX34" fmla="*/ 394912 w 1655541"/>
              <a:gd name="connsiteY34" fmla="*/ 1598101 h 1678000"/>
              <a:gd name="connsiteX35" fmla="*/ 465934 w 1655541"/>
              <a:gd name="connsiteY35" fmla="*/ 1624734 h 1678000"/>
              <a:gd name="connsiteX36" fmla="*/ 510322 w 1655541"/>
              <a:gd name="connsiteY36" fmla="*/ 1651367 h 1678000"/>
              <a:gd name="connsiteX37" fmla="*/ 545833 w 1655541"/>
              <a:gd name="connsiteY37" fmla="*/ 1660244 h 1678000"/>
              <a:gd name="connsiteX38" fmla="*/ 643487 w 1655541"/>
              <a:gd name="connsiteY38" fmla="*/ 1678000 h 1678000"/>
              <a:gd name="connsiteX39" fmla="*/ 1406967 w 1655541"/>
              <a:gd name="connsiteY39" fmla="*/ 1669122 h 1678000"/>
              <a:gd name="connsiteX40" fmla="*/ 1460233 w 1655541"/>
              <a:gd name="connsiteY40" fmla="*/ 1660244 h 1678000"/>
              <a:gd name="connsiteX41" fmla="*/ 1486866 w 1655541"/>
              <a:gd name="connsiteY41" fmla="*/ 1633611 h 1678000"/>
              <a:gd name="connsiteX42" fmla="*/ 1513499 w 1655541"/>
              <a:gd name="connsiteY42" fmla="*/ 1615856 h 1678000"/>
              <a:gd name="connsiteX43" fmla="*/ 1540132 w 1655541"/>
              <a:gd name="connsiteY43" fmla="*/ 1580345 h 1678000"/>
              <a:gd name="connsiteX44" fmla="*/ 1575642 w 1655541"/>
              <a:gd name="connsiteY44" fmla="*/ 1562590 h 1678000"/>
              <a:gd name="connsiteX45" fmla="*/ 1584520 w 1655541"/>
              <a:gd name="connsiteY45" fmla="*/ 1535957 h 1678000"/>
              <a:gd name="connsiteX46" fmla="*/ 1611153 w 1655541"/>
              <a:gd name="connsiteY46" fmla="*/ 1491569 h 1678000"/>
              <a:gd name="connsiteX47" fmla="*/ 1637786 w 1655541"/>
              <a:gd name="connsiteY47" fmla="*/ 1429425 h 1678000"/>
              <a:gd name="connsiteX48" fmla="*/ 1646664 w 1655541"/>
              <a:gd name="connsiteY48" fmla="*/ 1376159 h 1678000"/>
              <a:gd name="connsiteX49" fmla="*/ 1655541 w 1655541"/>
              <a:gd name="connsiteY49" fmla="*/ 1340648 h 1678000"/>
              <a:gd name="connsiteX50" fmla="*/ 1620031 w 1655541"/>
              <a:gd name="connsiteY50" fmla="*/ 1207483 h 1678000"/>
              <a:gd name="connsiteX51" fmla="*/ 1602275 w 1655541"/>
              <a:gd name="connsiteY51" fmla="*/ 1145339 h 1678000"/>
              <a:gd name="connsiteX52" fmla="*/ 1584520 w 1655541"/>
              <a:gd name="connsiteY52" fmla="*/ 1109829 h 1678000"/>
              <a:gd name="connsiteX53" fmla="*/ 1540132 w 1655541"/>
              <a:gd name="connsiteY53" fmla="*/ 1074318 h 1678000"/>
              <a:gd name="connsiteX54" fmla="*/ 1451355 w 1655541"/>
              <a:gd name="connsiteY54" fmla="*/ 1021052 h 1678000"/>
              <a:gd name="connsiteX55" fmla="*/ 1433600 w 1655541"/>
              <a:gd name="connsiteY55" fmla="*/ 994419 h 1678000"/>
              <a:gd name="connsiteX56" fmla="*/ 1353701 w 1655541"/>
              <a:gd name="connsiteY56" fmla="*/ 967786 h 1678000"/>
              <a:gd name="connsiteX57" fmla="*/ 1335945 w 1655541"/>
              <a:gd name="connsiteY57" fmla="*/ 950031 h 1678000"/>
              <a:gd name="connsiteX58" fmla="*/ 1140637 w 1655541"/>
              <a:gd name="connsiteY58" fmla="*/ 923398 h 1678000"/>
              <a:gd name="connsiteX59" fmla="*/ 1078493 w 1655541"/>
              <a:gd name="connsiteY59" fmla="*/ 914520 h 1678000"/>
              <a:gd name="connsiteX60" fmla="*/ 1042982 w 1655541"/>
              <a:gd name="connsiteY60" fmla="*/ 896765 h 1678000"/>
              <a:gd name="connsiteX61" fmla="*/ 980839 w 1655541"/>
              <a:gd name="connsiteY61" fmla="*/ 887887 h 1678000"/>
              <a:gd name="connsiteX62" fmla="*/ 847674 w 1655541"/>
              <a:gd name="connsiteY62" fmla="*/ 870132 h 1678000"/>
              <a:gd name="connsiteX63" fmla="*/ 821040 w 1655541"/>
              <a:gd name="connsiteY63" fmla="*/ 861254 h 1678000"/>
              <a:gd name="connsiteX64" fmla="*/ 714508 w 1655541"/>
              <a:gd name="connsiteY64" fmla="*/ 843499 h 1678000"/>
              <a:gd name="connsiteX65" fmla="*/ 696753 w 1655541"/>
              <a:gd name="connsiteY65" fmla="*/ 825743 h 1678000"/>
              <a:gd name="connsiteX66" fmla="*/ 687875 w 1655541"/>
              <a:gd name="connsiteY66" fmla="*/ 790233 h 1678000"/>
              <a:gd name="connsiteX67" fmla="*/ 678998 w 1655541"/>
              <a:gd name="connsiteY67" fmla="*/ 763600 h 1678000"/>
              <a:gd name="connsiteX68" fmla="*/ 687875 w 1655541"/>
              <a:gd name="connsiteY68" fmla="*/ 621557 h 1678000"/>
              <a:gd name="connsiteX69" fmla="*/ 696753 w 1655541"/>
              <a:gd name="connsiteY69" fmla="*/ 594924 h 1678000"/>
              <a:gd name="connsiteX70" fmla="*/ 723386 w 1655541"/>
              <a:gd name="connsiteY70" fmla="*/ 568291 h 1678000"/>
              <a:gd name="connsiteX71" fmla="*/ 732264 w 1655541"/>
              <a:gd name="connsiteY71" fmla="*/ 541658 h 1678000"/>
              <a:gd name="connsiteX72" fmla="*/ 794407 w 1655541"/>
              <a:gd name="connsiteY72" fmla="*/ 497270 h 1678000"/>
              <a:gd name="connsiteX73" fmla="*/ 821040 w 1655541"/>
              <a:gd name="connsiteY73" fmla="*/ 488392 h 1678000"/>
              <a:gd name="connsiteX74" fmla="*/ 892062 w 1655541"/>
              <a:gd name="connsiteY74" fmla="*/ 461759 h 1678000"/>
              <a:gd name="connsiteX75" fmla="*/ 1069615 w 1655541"/>
              <a:gd name="connsiteY75" fmla="*/ 479514 h 1678000"/>
              <a:gd name="connsiteX76" fmla="*/ 1122881 w 1655541"/>
              <a:gd name="connsiteY76" fmla="*/ 497270 h 1678000"/>
              <a:gd name="connsiteX77" fmla="*/ 1140637 w 1655541"/>
              <a:gd name="connsiteY77" fmla="*/ 515025 h 1678000"/>
              <a:gd name="connsiteX78" fmla="*/ 1193903 w 1655541"/>
              <a:gd name="connsiteY78" fmla="*/ 550536 h 1678000"/>
              <a:gd name="connsiteX79" fmla="*/ 1211658 w 1655541"/>
              <a:gd name="connsiteY79" fmla="*/ 577169 h 1678000"/>
              <a:gd name="connsiteX80" fmla="*/ 1220536 w 1655541"/>
              <a:gd name="connsiteY80" fmla="*/ 603802 h 1678000"/>
              <a:gd name="connsiteX81" fmla="*/ 1256046 w 1655541"/>
              <a:gd name="connsiteY81" fmla="*/ 657068 h 1678000"/>
              <a:gd name="connsiteX82" fmla="*/ 1264924 w 1655541"/>
              <a:gd name="connsiteY82" fmla="*/ 692578 h 1678000"/>
              <a:gd name="connsiteX83" fmla="*/ 1291557 w 1655541"/>
              <a:gd name="connsiteY83" fmla="*/ 701456 h 1678000"/>
              <a:gd name="connsiteX84" fmla="*/ 1398089 w 1655541"/>
              <a:gd name="connsiteY84" fmla="*/ 719211 h 1678000"/>
              <a:gd name="connsiteX85" fmla="*/ 1486866 w 1655541"/>
              <a:gd name="connsiteY85" fmla="*/ 710334 h 1678000"/>
              <a:gd name="connsiteX86" fmla="*/ 1513499 w 1655541"/>
              <a:gd name="connsiteY86" fmla="*/ 621557 h 1678000"/>
              <a:gd name="connsiteX87" fmla="*/ 1504621 w 1655541"/>
              <a:gd name="connsiteY87" fmla="*/ 506147 h 1678000"/>
              <a:gd name="connsiteX88" fmla="*/ 1486866 w 1655541"/>
              <a:gd name="connsiteY88" fmla="*/ 452881 h 1678000"/>
              <a:gd name="connsiteX89" fmla="*/ 1424722 w 1655541"/>
              <a:gd name="connsiteY89" fmla="*/ 381860 h 1678000"/>
              <a:gd name="connsiteX90" fmla="*/ 1415844 w 1655541"/>
              <a:gd name="connsiteY90" fmla="*/ 346349 h 1678000"/>
              <a:gd name="connsiteX91" fmla="*/ 1433600 w 1655541"/>
              <a:gd name="connsiteY91" fmla="*/ 328594 h 1678000"/>
              <a:gd name="connsiteX92" fmla="*/ 1513499 w 1655541"/>
              <a:gd name="connsiteY9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687875 w 1655541"/>
              <a:gd name="connsiteY12" fmla="*/ 80019 h 1678000"/>
              <a:gd name="connsiteX13" fmla="*/ 652365 w 1655541"/>
              <a:gd name="connsiteY13" fmla="*/ 97774 h 1678000"/>
              <a:gd name="connsiteX14" fmla="*/ 412668 w 1655541"/>
              <a:gd name="connsiteY14" fmla="*/ 195429 h 1678000"/>
              <a:gd name="connsiteX15" fmla="*/ 181848 w 1655541"/>
              <a:gd name="connsiteY15" fmla="*/ 337472 h 1678000"/>
              <a:gd name="connsiteX16" fmla="*/ 57561 w 1655541"/>
              <a:gd name="connsiteY16" fmla="*/ 568291 h 1678000"/>
              <a:gd name="connsiteX17" fmla="*/ 4295 w 1655541"/>
              <a:gd name="connsiteY17" fmla="*/ 745844 h 1678000"/>
              <a:gd name="connsiteX18" fmla="*/ 4295 w 1655541"/>
              <a:gd name="connsiteY18" fmla="*/ 1056563 h 1678000"/>
              <a:gd name="connsiteX19" fmla="*/ 13173 w 1655541"/>
              <a:gd name="connsiteY19" fmla="*/ 1092073 h 1678000"/>
              <a:gd name="connsiteX20" fmla="*/ 30928 w 1655541"/>
              <a:gd name="connsiteY20" fmla="*/ 1118706 h 1678000"/>
              <a:gd name="connsiteX21" fmla="*/ 66439 w 1655541"/>
              <a:gd name="connsiteY21" fmla="*/ 1180850 h 1678000"/>
              <a:gd name="connsiteX22" fmla="*/ 84194 w 1655541"/>
              <a:gd name="connsiteY22" fmla="*/ 1234116 h 1678000"/>
              <a:gd name="connsiteX23" fmla="*/ 93072 w 1655541"/>
              <a:gd name="connsiteY23" fmla="*/ 1269627 h 1678000"/>
              <a:gd name="connsiteX24" fmla="*/ 119705 w 1655541"/>
              <a:gd name="connsiteY24" fmla="*/ 1314015 h 1678000"/>
              <a:gd name="connsiteX25" fmla="*/ 128582 w 1655541"/>
              <a:gd name="connsiteY25" fmla="*/ 1340648 h 1678000"/>
              <a:gd name="connsiteX26" fmla="*/ 164093 w 1655541"/>
              <a:gd name="connsiteY26" fmla="*/ 1367281 h 1678000"/>
              <a:gd name="connsiteX27" fmla="*/ 172971 w 1655541"/>
              <a:gd name="connsiteY27" fmla="*/ 1393914 h 1678000"/>
              <a:gd name="connsiteX28" fmla="*/ 226237 w 1655541"/>
              <a:gd name="connsiteY28" fmla="*/ 1438303 h 1678000"/>
              <a:gd name="connsiteX29" fmla="*/ 235114 w 1655541"/>
              <a:gd name="connsiteY29" fmla="*/ 1464936 h 1678000"/>
              <a:gd name="connsiteX30" fmla="*/ 252870 w 1655541"/>
              <a:gd name="connsiteY30" fmla="*/ 1482691 h 1678000"/>
              <a:gd name="connsiteX31" fmla="*/ 332769 w 1655541"/>
              <a:gd name="connsiteY31" fmla="*/ 1544835 h 1678000"/>
              <a:gd name="connsiteX32" fmla="*/ 368279 w 1655541"/>
              <a:gd name="connsiteY32" fmla="*/ 1571468 h 1678000"/>
              <a:gd name="connsiteX33" fmla="*/ 394912 w 1655541"/>
              <a:gd name="connsiteY33" fmla="*/ 1598101 h 1678000"/>
              <a:gd name="connsiteX34" fmla="*/ 465934 w 1655541"/>
              <a:gd name="connsiteY34" fmla="*/ 1624734 h 1678000"/>
              <a:gd name="connsiteX35" fmla="*/ 510322 w 1655541"/>
              <a:gd name="connsiteY35" fmla="*/ 1651367 h 1678000"/>
              <a:gd name="connsiteX36" fmla="*/ 545833 w 1655541"/>
              <a:gd name="connsiteY36" fmla="*/ 1660244 h 1678000"/>
              <a:gd name="connsiteX37" fmla="*/ 643487 w 1655541"/>
              <a:gd name="connsiteY37" fmla="*/ 1678000 h 1678000"/>
              <a:gd name="connsiteX38" fmla="*/ 1406967 w 1655541"/>
              <a:gd name="connsiteY38" fmla="*/ 1669122 h 1678000"/>
              <a:gd name="connsiteX39" fmla="*/ 1460233 w 1655541"/>
              <a:gd name="connsiteY39" fmla="*/ 1660244 h 1678000"/>
              <a:gd name="connsiteX40" fmla="*/ 1486866 w 1655541"/>
              <a:gd name="connsiteY40" fmla="*/ 1633611 h 1678000"/>
              <a:gd name="connsiteX41" fmla="*/ 1513499 w 1655541"/>
              <a:gd name="connsiteY41" fmla="*/ 1615856 h 1678000"/>
              <a:gd name="connsiteX42" fmla="*/ 1540132 w 1655541"/>
              <a:gd name="connsiteY42" fmla="*/ 1580345 h 1678000"/>
              <a:gd name="connsiteX43" fmla="*/ 1575642 w 1655541"/>
              <a:gd name="connsiteY43" fmla="*/ 1562590 h 1678000"/>
              <a:gd name="connsiteX44" fmla="*/ 1584520 w 1655541"/>
              <a:gd name="connsiteY44" fmla="*/ 1535957 h 1678000"/>
              <a:gd name="connsiteX45" fmla="*/ 1611153 w 1655541"/>
              <a:gd name="connsiteY45" fmla="*/ 1491569 h 1678000"/>
              <a:gd name="connsiteX46" fmla="*/ 1637786 w 1655541"/>
              <a:gd name="connsiteY46" fmla="*/ 1429425 h 1678000"/>
              <a:gd name="connsiteX47" fmla="*/ 1646664 w 1655541"/>
              <a:gd name="connsiteY47" fmla="*/ 1376159 h 1678000"/>
              <a:gd name="connsiteX48" fmla="*/ 1655541 w 1655541"/>
              <a:gd name="connsiteY48" fmla="*/ 1340648 h 1678000"/>
              <a:gd name="connsiteX49" fmla="*/ 1620031 w 1655541"/>
              <a:gd name="connsiteY49" fmla="*/ 1207483 h 1678000"/>
              <a:gd name="connsiteX50" fmla="*/ 1602275 w 1655541"/>
              <a:gd name="connsiteY50" fmla="*/ 1145339 h 1678000"/>
              <a:gd name="connsiteX51" fmla="*/ 1584520 w 1655541"/>
              <a:gd name="connsiteY51" fmla="*/ 1109829 h 1678000"/>
              <a:gd name="connsiteX52" fmla="*/ 1540132 w 1655541"/>
              <a:gd name="connsiteY52" fmla="*/ 1074318 h 1678000"/>
              <a:gd name="connsiteX53" fmla="*/ 1451355 w 1655541"/>
              <a:gd name="connsiteY53" fmla="*/ 1021052 h 1678000"/>
              <a:gd name="connsiteX54" fmla="*/ 1433600 w 1655541"/>
              <a:gd name="connsiteY54" fmla="*/ 994419 h 1678000"/>
              <a:gd name="connsiteX55" fmla="*/ 1353701 w 1655541"/>
              <a:gd name="connsiteY55" fmla="*/ 967786 h 1678000"/>
              <a:gd name="connsiteX56" fmla="*/ 1335945 w 1655541"/>
              <a:gd name="connsiteY56" fmla="*/ 950031 h 1678000"/>
              <a:gd name="connsiteX57" fmla="*/ 1140637 w 1655541"/>
              <a:gd name="connsiteY57" fmla="*/ 923398 h 1678000"/>
              <a:gd name="connsiteX58" fmla="*/ 1078493 w 1655541"/>
              <a:gd name="connsiteY58" fmla="*/ 914520 h 1678000"/>
              <a:gd name="connsiteX59" fmla="*/ 1042982 w 1655541"/>
              <a:gd name="connsiteY59" fmla="*/ 896765 h 1678000"/>
              <a:gd name="connsiteX60" fmla="*/ 980839 w 1655541"/>
              <a:gd name="connsiteY60" fmla="*/ 887887 h 1678000"/>
              <a:gd name="connsiteX61" fmla="*/ 847674 w 1655541"/>
              <a:gd name="connsiteY61" fmla="*/ 870132 h 1678000"/>
              <a:gd name="connsiteX62" fmla="*/ 821040 w 1655541"/>
              <a:gd name="connsiteY62" fmla="*/ 861254 h 1678000"/>
              <a:gd name="connsiteX63" fmla="*/ 714508 w 1655541"/>
              <a:gd name="connsiteY63" fmla="*/ 843499 h 1678000"/>
              <a:gd name="connsiteX64" fmla="*/ 696753 w 1655541"/>
              <a:gd name="connsiteY64" fmla="*/ 825743 h 1678000"/>
              <a:gd name="connsiteX65" fmla="*/ 687875 w 1655541"/>
              <a:gd name="connsiteY65" fmla="*/ 790233 h 1678000"/>
              <a:gd name="connsiteX66" fmla="*/ 678998 w 1655541"/>
              <a:gd name="connsiteY66" fmla="*/ 763600 h 1678000"/>
              <a:gd name="connsiteX67" fmla="*/ 687875 w 1655541"/>
              <a:gd name="connsiteY67" fmla="*/ 621557 h 1678000"/>
              <a:gd name="connsiteX68" fmla="*/ 696753 w 1655541"/>
              <a:gd name="connsiteY68" fmla="*/ 594924 h 1678000"/>
              <a:gd name="connsiteX69" fmla="*/ 723386 w 1655541"/>
              <a:gd name="connsiteY69" fmla="*/ 568291 h 1678000"/>
              <a:gd name="connsiteX70" fmla="*/ 732264 w 1655541"/>
              <a:gd name="connsiteY70" fmla="*/ 541658 h 1678000"/>
              <a:gd name="connsiteX71" fmla="*/ 794407 w 1655541"/>
              <a:gd name="connsiteY71" fmla="*/ 497270 h 1678000"/>
              <a:gd name="connsiteX72" fmla="*/ 821040 w 1655541"/>
              <a:gd name="connsiteY72" fmla="*/ 488392 h 1678000"/>
              <a:gd name="connsiteX73" fmla="*/ 892062 w 1655541"/>
              <a:gd name="connsiteY73" fmla="*/ 461759 h 1678000"/>
              <a:gd name="connsiteX74" fmla="*/ 1069615 w 1655541"/>
              <a:gd name="connsiteY74" fmla="*/ 479514 h 1678000"/>
              <a:gd name="connsiteX75" fmla="*/ 1122881 w 1655541"/>
              <a:gd name="connsiteY75" fmla="*/ 497270 h 1678000"/>
              <a:gd name="connsiteX76" fmla="*/ 1140637 w 1655541"/>
              <a:gd name="connsiteY76" fmla="*/ 515025 h 1678000"/>
              <a:gd name="connsiteX77" fmla="*/ 1193903 w 1655541"/>
              <a:gd name="connsiteY77" fmla="*/ 550536 h 1678000"/>
              <a:gd name="connsiteX78" fmla="*/ 1211658 w 1655541"/>
              <a:gd name="connsiteY78" fmla="*/ 577169 h 1678000"/>
              <a:gd name="connsiteX79" fmla="*/ 1220536 w 1655541"/>
              <a:gd name="connsiteY79" fmla="*/ 603802 h 1678000"/>
              <a:gd name="connsiteX80" fmla="*/ 1256046 w 1655541"/>
              <a:gd name="connsiteY80" fmla="*/ 657068 h 1678000"/>
              <a:gd name="connsiteX81" fmla="*/ 1264924 w 1655541"/>
              <a:gd name="connsiteY81" fmla="*/ 692578 h 1678000"/>
              <a:gd name="connsiteX82" fmla="*/ 1291557 w 1655541"/>
              <a:gd name="connsiteY82" fmla="*/ 701456 h 1678000"/>
              <a:gd name="connsiteX83" fmla="*/ 1398089 w 1655541"/>
              <a:gd name="connsiteY83" fmla="*/ 719211 h 1678000"/>
              <a:gd name="connsiteX84" fmla="*/ 1486866 w 1655541"/>
              <a:gd name="connsiteY84" fmla="*/ 710334 h 1678000"/>
              <a:gd name="connsiteX85" fmla="*/ 1513499 w 1655541"/>
              <a:gd name="connsiteY85" fmla="*/ 621557 h 1678000"/>
              <a:gd name="connsiteX86" fmla="*/ 1504621 w 1655541"/>
              <a:gd name="connsiteY86" fmla="*/ 506147 h 1678000"/>
              <a:gd name="connsiteX87" fmla="*/ 1486866 w 1655541"/>
              <a:gd name="connsiteY87" fmla="*/ 452881 h 1678000"/>
              <a:gd name="connsiteX88" fmla="*/ 1424722 w 1655541"/>
              <a:gd name="connsiteY88" fmla="*/ 381860 h 1678000"/>
              <a:gd name="connsiteX89" fmla="*/ 1415844 w 1655541"/>
              <a:gd name="connsiteY89" fmla="*/ 346349 h 1678000"/>
              <a:gd name="connsiteX90" fmla="*/ 1433600 w 1655541"/>
              <a:gd name="connsiteY90" fmla="*/ 328594 h 1678000"/>
              <a:gd name="connsiteX91" fmla="*/ 1513499 w 1655541"/>
              <a:gd name="connsiteY91" fmla="*/ 319716 h 167800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847674 w 1655541"/>
              <a:gd name="connsiteY10" fmla="*/ 17755 h 1677880"/>
              <a:gd name="connsiteX11" fmla="*/ 687875 w 1655541"/>
              <a:gd name="connsiteY11" fmla="*/ 79899 h 1677880"/>
              <a:gd name="connsiteX12" fmla="*/ 652365 w 1655541"/>
              <a:gd name="connsiteY12" fmla="*/ 97654 h 1677880"/>
              <a:gd name="connsiteX13" fmla="*/ 412668 w 1655541"/>
              <a:gd name="connsiteY13" fmla="*/ 195309 h 1677880"/>
              <a:gd name="connsiteX14" fmla="*/ 181848 w 1655541"/>
              <a:gd name="connsiteY14" fmla="*/ 337352 h 1677880"/>
              <a:gd name="connsiteX15" fmla="*/ 57561 w 1655541"/>
              <a:gd name="connsiteY15" fmla="*/ 568171 h 1677880"/>
              <a:gd name="connsiteX16" fmla="*/ 4295 w 1655541"/>
              <a:gd name="connsiteY16" fmla="*/ 745724 h 1677880"/>
              <a:gd name="connsiteX17" fmla="*/ 4295 w 1655541"/>
              <a:gd name="connsiteY17" fmla="*/ 1056443 h 1677880"/>
              <a:gd name="connsiteX18" fmla="*/ 13173 w 1655541"/>
              <a:gd name="connsiteY18" fmla="*/ 1091953 h 1677880"/>
              <a:gd name="connsiteX19" fmla="*/ 30928 w 1655541"/>
              <a:gd name="connsiteY19" fmla="*/ 1118586 h 1677880"/>
              <a:gd name="connsiteX20" fmla="*/ 66439 w 1655541"/>
              <a:gd name="connsiteY20" fmla="*/ 1180730 h 1677880"/>
              <a:gd name="connsiteX21" fmla="*/ 84194 w 1655541"/>
              <a:gd name="connsiteY21" fmla="*/ 1233996 h 1677880"/>
              <a:gd name="connsiteX22" fmla="*/ 93072 w 1655541"/>
              <a:gd name="connsiteY22" fmla="*/ 1269507 h 1677880"/>
              <a:gd name="connsiteX23" fmla="*/ 119705 w 1655541"/>
              <a:gd name="connsiteY23" fmla="*/ 1313895 h 1677880"/>
              <a:gd name="connsiteX24" fmla="*/ 128582 w 1655541"/>
              <a:gd name="connsiteY24" fmla="*/ 1340528 h 1677880"/>
              <a:gd name="connsiteX25" fmla="*/ 164093 w 1655541"/>
              <a:gd name="connsiteY25" fmla="*/ 1367161 h 1677880"/>
              <a:gd name="connsiteX26" fmla="*/ 172971 w 1655541"/>
              <a:gd name="connsiteY26" fmla="*/ 1393794 h 1677880"/>
              <a:gd name="connsiteX27" fmla="*/ 226237 w 1655541"/>
              <a:gd name="connsiteY27" fmla="*/ 1438183 h 1677880"/>
              <a:gd name="connsiteX28" fmla="*/ 235114 w 1655541"/>
              <a:gd name="connsiteY28" fmla="*/ 1464816 h 1677880"/>
              <a:gd name="connsiteX29" fmla="*/ 252870 w 1655541"/>
              <a:gd name="connsiteY29" fmla="*/ 1482571 h 1677880"/>
              <a:gd name="connsiteX30" fmla="*/ 332769 w 1655541"/>
              <a:gd name="connsiteY30" fmla="*/ 1544715 h 1677880"/>
              <a:gd name="connsiteX31" fmla="*/ 368279 w 1655541"/>
              <a:gd name="connsiteY31" fmla="*/ 1571348 h 1677880"/>
              <a:gd name="connsiteX32" fmla="*/ 394912 w 1655541"/>
              <a:gd name="connsiteY32" fmla="*/ 1597981 h 1677880"/>
              <a:gd name="connsiteX33" fmla="*/ 465934 w 1655541"/>
              <a:gd name="connsiteY33" fmla="*/ 1624614 h 1677880"/>
              <a:gd name="connsiteX34" fmla="*/ 510322 w 1655541"/>
              <a:gd name="connsiteY34" fmla="*/ 1651247 h 1677880"/>
              <a:gd name="connsiteX35" fmla="*/ 545833 w 1655541"/>
              <a:gd name="connsiteY35" fmla="*/ 1660124 h 1677880"/>
              <a:gd name="connsiteX36" fmla="*/ 643487 w 1655541"/>
              <a:gd name="connsiteY36" fmla="*/ 1677880 h 1677880"/>
              <a:gd name="connsiteX37" fmla="*/ 1406967 w 1655541"/>
              <a:gd name="connsiteY37" fmla="*/ 1669002 h 1677880"/>
              <a:gd name="connsiteX38" fmla="*/ 1460233 w 1655541"/>
              <a:gd name="connsiteY38" fmla="*/ 1660124 h 1677880"/>
              <a:gd name="connsiteX39" fmla="*/ 1486866 w 1655541"/>
              <a:gd name="connsiteY39" fmla="*/ 1633491 h 1677880"/>
              <a:gd name="connsiteX40" fmla="*/ 1513499 w 1655541"/>
              <a:gd name="connsiteY40" fmla="*/ 1615736 h 1677880"/>
              <a:gd name="connsiteX41" fmla="*/ 1540132 w 1655541"/>
              <a:gd name="connsiteY41" fmla="*/ 1580225 h 1677880"/>
              <a:gd name="connsiteX42" fmla="*/ 1575642 w 1655541"/>
              <a:gd name="connsiteY42" fmla="*/ 1562470 h 1677880"/>
              <a:gd name="connsiteX43" fmla="*/ 1584520 w 1655541"/>
              <a:gd name="connsiteY43" fmla="*/ 1535837 h 1677880"/>
              <a:gd name="connsiteX44" fmla="*/ 1611153 w 1655541"/>
              <a:gd name="connsiteY44" fmla="*/ 1491449 h 1677880"/>
              <a:gd name="connsiteX45" fmla="*/ 1637786 w 1655541"/>
              <a:gd name="connsiteY45" fmla="*/ 1429305 h 1677880"/>
              <a:gd name="connsiteX46" fmla="*/ 1646664 w 1655541"/>
              <a:gd name="connsiteY46" fmla="*/ 1376039 h 1677880"/>
              <a:gd name="connsiteX47" fmla="*/ 1655541 w 1655541"/>
              <a:gd name="connsiteY47" fmla="*/ 1340528 h 1677880"/>
              <a:gd name="connsiteX48" fmla="*/ 1620031 w 1655541"/>
              <a:gd name="connsiteY48" fmla="*/ 1207363 h 1677880"/>
              <a:gd name="connsiteX49" fmla="*/ 1602275 w 1655541"/>
              <a:gd name="connsiteY49" fmla="*/ 1145219 h 1677880"/>
              <a:gd name="connsiteX50" fmla="*/ 1584520 w 1655541"/>
              <a:gd name="connsiteY50" fmla="*/ 1109709 h 1677880"/>
              <a:gd name="connsiteX51" fmla="*/ 1540132 w 1655541"/>
              <a:gd name="connsiteY51" fmla="*/ 1074198 h 1677880"/>
              <a:gd name="connsiteX52" fmla="*/ 1451355 w 1655541"/>
              <a:gd name="connsiteY52" fmla="*/ 1020932 h 1677880"/>
              <a:gd name="connsiteX53" fmla="*/ 1433600 w 1655541"/>
              <a:gd name="connsiteY53" fmla="*/ 994299 h 1677880"/>
              <a:gd name="connsiteX54" fmla="*/ 1353701 w 1655541"/>
              <a:gd name="connsiteY54" fmla="*/ 967666 h 1677880"/>
              <a:gd name="connsiteX55" fmla="*/ 1335945 w 1655541"/>
              <a:gd name="connsiteY55" fmla="*/ 949911 h 1677880"/>
              <a:gd name="connsiteX56" fmla="*/ 1140637 w 1655541"/>
              <a:gd name="connsiteY56" fmla="*/ 923278 h 1677880"/>
              <a:gd name="connsiteX57" fmla="*/ 1078493 w 1655541"/>
              <a:gd name="connsiteY57" fmla="*/ 914400 h 1677880"/>
              <a:gd name="connsiteX58" fmla="*/ 1042982 w 1655541"/>
              <a:gd name="connsiteY58" fmla="*/ 896645 h 1677880"/>
              <a:gd name="connsiteX59" fmla="*/ 980839 w 1655541"/>
              <a:gd name="connsiteY59" fmla="*/ 887767 h 1677880"/>
              <a:gd name="connsiteX60" fmla="*/ 847674 w 1655541"/>
              <a:gd name="connsiteY60" fmla="*/ 870012 h 1677880"/>
              <a:gd name="connsiteX61" fmla="*/ 821040 w 1655541"/>
              <a:gd name="connsiteY61" fmla="*/ 861134 h 1677880"/>
              <a:gd name="connsiteX62" fmla="*/ 714508 w 1655541"/>
              <a:gd name="connsiteY62" fmla="*/ 843379 h 1677880"/>
              <a:gd name="connsiteX63" fmla="*/ 696753 w 1655541"/>
              <a:gd name="connsiteY63" fmla="*/ 825623 h 1677880"/>
              <a:gd name="connsiteX64" fmla="*/ 687875 w 1655541"/>
              <a:gd name="connsiteY64" fmla="*/ 790113 h 1677880"/>
              <a:gd name="connsiteX65" fmla="*/ 678998 w 1655541"/>
              <a:gd name="connsiteY65" fmla="*/ 763480 h 1677880"/>
              <a:gd name="connsiteX66" fmla="*/ 687875 w 1655541"/>
              <a:gd name="connsiteY66" fmla="*/ 621437 h 1677880"/>
              <a:gd name="connsiteX67" fmla="*/ 696753 w 1655541"/>
              <a:gd name="connsiteY67" fmla="*/ 594804 h 1677880"/>
              <a:gd name="connsiteX68" fmla="*/ 723386 w 1655541"/>
              <a:gd name="connsiteY68" fmla="*/ 568171 h 1677880"/>
              <a:gd name="connsiteX69" fmla="*/ 732264 w 1655541"/>
              <a:gd name="connsiteY69" fmla="*/ 541538 h 1677880"/>
              <a:gd name="connsiteX70" fmla="*/ 794407 w 1655541"/>
              <a:gd name="connsiteY70" fmla="*/ 497150 h 1677880"/>
              <a:gd name="connsiteX71" fmla="*/ 821040 w 1655541"/>
              <a:gd name="connsiteY71" fmla="*/ 488272 h 1677880"/>
              <a:gd name="connsiteX72" fmla="*/ 892062 w 1655541"/>
              <a:gd name="connsiteY72" fmla="*/ 461639 h 1677880"/>
              <a:gd name="connsiteX73" fmla="*/ 1069615 w 1655541"/>
              <a:gd name="connsiteY73" fmla="*/ 479394 h 1677880"/>
              <a:gd name="connsiteX74" fmla="*/ 1122881 w 1655541"/>
              <a:gd name="connsiteY74" fmla="*/ 497150 h 1677880"/>
              <a:gd name="connsiteX75" fmla="*/ 1140637 w 1655541"/>
              <a:gd name="connsiteY75" fmla="*/ 514905 h 1677880"/>
              <a:gd name="connsiteX76" fmla="*/ 1193903 w 1655541"/>
              <a:gd name="connsiteY76" fmla="*/ 550416 h 1677880"/>
              <a:gd name="connsiteX77" fmla="*/ 1211658 w 1655541"/>
              <a:gd name="connsiteY77" fmla="*/ 577049 h 1677880"/>
              <a:gd name="connsiteX78" fmla="*/ 1220536 w 1655541"/>
              <a:gd name="connsiteY78" fmla="*/ 603682 h 1677880"/>
              <a:gd name="connsiteX79" fmla="*/ 1256046 w 1655541"/>
              <a:gd name="connsiteY79" fmla="*/ 656948 h 1677880"/>
              <a:gd name="connsiteX80" fmla="*/ 1264924 w 1655541"/>
              <a:gd name="connsiteY80" fmla="*/ 692458 h 1677880"/>
              <a:gd name="connsiteX81" fmla="*/ 1291557 w 1655541"/>
              <a:gd name="connsiteY81" fmla="*/ 701336 h 1677880"/>
              <a:gd name="connsiteX82" fmla="*/ 1398089 w 1655541"/>
              <a:gd name="connsiteY82" fmla="*/ 719091 h 1677880"/>
              <a:gd name="connsiteX83" fmla="*/ 1486866 w 1655541"/>
              <a:gd name="connsiteY83" fmla="*/ 710214 h 1677880"/>
              <a:gd name="connsiteX84" fmla="*/ 1513499 w 1655541"/>
              <a:gd name="connsiteY84" fmla="*/ 621437 h 1677880"/>
              <a:gd name="connsiteX85" fmla="*/ 1504621 w 1655541"/>
              <a:gd name="connsiteY85" fmla="*/ 506027 h 1677880"/>
              <a:gd name="connsiteX86" fmla="*/ 1486866 w 1655541"/>
              <a:gd name="connsiteY86" fmla="*/ 452761 h 1677880"/>
              <a:gd name="connsiteX87" fmla="*/ 1424722 w 1655541"/>
              <a:gd name="connsiteY87" fmla="*/ 381740 h 1677880"/>
              <a:gd name="connsiteX88" fmla="*/ 1415844 w 1655541"/>
              <a:gd name="connsiteY88" fmla="*/ 346229 h 1677880"/>
              <a:gd name="connsiteX89" fmla="*/ 1433600 w 1655541"/>
              <a:gd name="connsiteY89" fmla="*/ 328474 h 1677880"/>
              <a:gd name="connsiteX90" fmla="*/ 1513499 w 1655541"/>
              <a:gd name="connsiteY9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652365 w 1655541"/>
              <a:gd name="connsiteY11" fmla="*/ 97654 h 1677880"/>
              <a:gd name="connsiteX12" fmla="*/ 412668 w 1655541"/>
              <a:gd name="connsiteY12" fmla="*/ 195309 h 1677880"/>
              <a:gd name="connsiteX13" fmla="*/ 181848 w 1655541"/>
              <a:gd name="connsiteY13" fmla="*/ 337352 h 1677880"/>
              <a:gd name="connsiteX14" fmla="*/ 57561 w 1655541"/>
              <a:gd name="connsiteY14" fmla="*/ 568171 h 1677880"/>
              <a:gd name="connsiteX15" fmla="*/ 4295 w 1655541"/>
              <a:gd name="connsiteY15" fmla="*/ 745724 h 1677880"/>
              <a:gd name="connsiteX16" fmla="*/ 4295 w 1655541"/>
              <a:gd name="connsiteY16" fmla="*/ 1056443 h 1677880"/>
              <a:gd name="connsiteX17" fmla="*/ 13173 w 1655541"/>
              <a:gd name="connsiteY17" fmla="*/ 1091953 h 1677880"/>
              <a:gd name="connsiteX18" fmla="*/ 30928 w 1655541"/>
              <a:gd name="connsiteY18" fmla="*/ 1118586 h 1677880"/>
              <a:gd name="connsiteX19" fmla="*/ 66439 w 1655541"/>
              <a:gd name="connsiteY19" fmla="*/ 1180730 h 1677880"/>
              <a:gd name="connsiteX20" fmla="*/ 84194 w 1655541"/>
              <a:gd name="connsiteY20" fmla="*/ 1233996 h 1677880"/>
              <a:gd name="connsiteX21" fmla="*/ 93072 w 1655541"/>
              <a:gd name="connsiteY21" fmla="*/ 1269507 h 1677880"/>
              <a:gd name="connsiteX22" fmla="*/ 119705 w 1655541"/>
              <a:gd name="connsiteY22" fmla="*/ 1313895 h 1677880"/>
              <a:gd name="connsiteX23" fmla="*/ 128582 w 1655541"/>
              <a:gd name="connsiteY23" fmla="*/ 1340528 h 1677880"/>
              <a:gd name="connsiteX24" fmla="*/ 164093 w 1655541"/>
              <a:gd name="connsiteY24" fmla="*/ 1367161 h 1677880"/>
              <a:gd name="connsiteX25" fmla="*/ 172971 w 1655541"/>
              <a:gd name="connsiteY25" fmla="*/ 1393794 h 1677880"/>
              <a:gd name="connsiteX26" fmla="*/ 226237 w 1655541"/>
              <a:gd name="connsiteY26" fmla="*/ 1438183 h 1677880"/>
              <a:gd name="connsiteX27" fmla="*/ 235114 w 1655541"/>
              <a:gd name="connsiteY27" fmla="*/ 1464816 h 1677880"/>
              <a:gd name="connsiteX28" fmla="*/ 252870 w 1655541"/>
              <a:gd name="connsiteY28" fmla="*/ 1482571 h 1677880"/>
              <a:gd name="connsiteX29" fmla="*/ 332769 w 1655541"/>
              <a:gd name="connsiteY29" fmla="*/ 1544715 h 1677880"/>
              <a:gd name="connsiteX30" fmla="*/ 368279 w 1655541"/>
              <a:gd name="connsiteY30" fmla="*/ 1571348 h 1677880"/>
              <a:gd name="connsiteX31" fmla="*/ 394912 w 1655541"/>
              <a:gd name="connsiteY31" fmla="*/ 1597981 h 1677880"/>
              <a:gd name="connsiteX32" fmla="*/ 465934 w 1655541"/>
              <a:gd name="connsiteY32" fmla="*/ 1624614 h 1677880"/>
              <a:gd name="connsiteX33" fmla="*/ 510322 w 1655541"/>
              <a:gd name="connsiteY33" fmla="*/ 1651247 h 1677880"/>
              <a:gd name="connsiteX34" fmla="*/ 545833 w 1655541"/>
              <a:gd name="connsiteY34" fmla="*/ 1660124 h 1677880"/>
              <a:gd name="connsiteX35" fmla="*/ 643487 w 1655541"/>
              <a:gd name="connsiteY35" fmla="*/ 1677880 h 1677880"/>
              <a:gd name="connsiteX36" fmla="*/ 1406967 w 1655541"/>
              <a:gd name="connsiteY36" fmla="*/ 1669002 h 1677880"/>
              <a:gd name="connsiteX37" fmla="*/ 1460233 w 1655541"/>
              <a:gd name="connsiteY37" fmla="*/ 1660124 h 1677880"/>
              <a:gd name="connsiteX38" fmla="*/ 1486866 w 1655541"/>
              <a:gd name="connsiteY38" fmla="*/ 1633491 h 1677880"/>
              <a:gd name="connsiteX39" fmla="*/ 1513499 w 1655541"/>
              <a:gd name="connsiteY39" fmla="*/ 1615736 h 1677880"/>
              <a:gd name="connsiteX40" fmla="*/ 1540132 w 1655541"/>
              <a:gd name="connsiteY40" fmla="*/ 1580225 h 1677880"/>
              <a:gd name="connsiteX41" fmla="*/ 1575642 w 1655541"/>
              <a:gd name="connsiteY41" fmla="*/ 1562470 h 1677880"/>
              <a:gd name="connsiteX42" fmla="*/ 1584520 w 1655541"/>
              <a:gd name="connsiteY42" fmla="*/ 1535837 h 1677880"/>
              <a:gd name="connsiteX43" fmla="*/ 1611153 w 1655541"/>
              <a:gd name="connsiteY43" fmla="*/ 1491449 h 1677880"/>
              <a:gd name="connsiteX44" fmla="*/ 1637786 w 1655541"/>
              <a:gd name="connsiteY44" fmla="*/ 1429305 h 1677880"/>
              <a:gd name="connsiteX45" fmla="*/ 1646664 w 1655541"/>
              <a:gd name="connsiteY45" fmla="*/ 1376039 h 1677880"/>
              <a:gd name="connsiteX46" fmla="*/ 1655541 w 1655541"/>
              <a:gd name="connsiteY46" fmla="*/ 1340528 h 1677880"/>
              <a:gd name="connsiteX47" fmla="*/ 1620031 w 1655541"/>
              <a:gd name="connsiteY47" fmla="*/ 1207363 h 1677880"/>
              <a:gd name="connsiteX48" fmla="*/ 1602275 w 1655541"/>
              <a:gd name="connsiteY48" fmla="*/ 1145219 h 1677880"/>
              <a:gd name="connsiteX49" fmla="*/ 1584520 w 1655541"/>
              <a:gd name="connsiteY49" fmla="*/ 1109709 h 1677880"/>
              <a:gd name="connsiteX50" fmla="*/ 1540132 w 1655541"/>
              <a:gd name="connsiteY50" fmla="*/ 1074198 h 1677880"/>
              <a:gd name="connsiteX51" fmla="*/ 1451355 w 1655541"/>
              <a:gd name="connsiteY51" fmla="*/ 1020932 h 1677880"/>
              <a:gd name="connsiteX52" fmla="*/ 1433600 w 1655541"/>
              <a:gd name="connsiteY52" fmla="*/ 994299 h 1677880"/>
              <a:gd name="connsiteX53" fmla="*/ 1353701 w 1655541"/>
              <a:gd name="connsiteY53" fmla="*/ 967666 h 1677880"/>
              <a:gd name="connsiteX54" fmla="*/ 1335945 w 1655541"/>
              <a:gd name="connsiteY54" fmla="*/ 949911 h 1677880"/>
              <a:gd name="connsiteX55" fmla="*/ 1140637 w 1655541"/>
              <a:gd name="connsiteY55" fmla="*/ 923278 h 1677880"/>
              <a:gd name="connsiteX56" fmla="*/ 1078493 w 1655541"/>
              <a:gd name="connsiteY56" fmla="*/ 914400 h 1677880"/>
              <a:gd name="connsiteX57" fmla="*/ 1042982 w 1655541"/>
              <a:gd name="connsiteY57" fmla="*/ 896645 h 1677880"/>
              <a:gd name="connsiteX58" fmla="*/ 980839 w 1655541"/>
              <a:gd name="connsiteY58" fmla="*/ 887767 h 1677880"/>
              <a:gd name="connsiteX59" fmla="*/ 847674 w 1655541"/>
              <a:gd name="connsiteY59" fmla="*/ 870012 h 1677880"/>
              <a:gd name="connsiteX60" fmla="*/ 821040 w 1655541"/>
              <a:gd name="connsiteY60" fmla="*/ 861134 h 1677880"/>
              <a:gd name="connsiteX61" fmla="*/ 714508 w 1655541"/>
              <a:gd name="connsiteY61" fmla="*/ 843379 h 1677880"/>
              <a:gd name="connsiteX62" fmla="*/ 696753 w 1655541"/>
              <a:gd name="connsiteY62" fmla="*/ 825623 h 1677880"/>
              <a:gd name="connsiteX63" fmla="*/ 687875 w 1655541"/>
              <a:gd name="connsiteY63" fmla="*/ 790113 h 1677880"/>
              <a:gd name="connsiteX64" fmla="*/ 678998 w 1655541"/>
              <a:gd name="connsiteY64" fmla="*/ 763480 h 1677880"/>
              <a:gd name="connsiteX65" fmla="*/ 687875 w 1655541"/>
              <a:gd name="connsiteY65" fmla="*/ 621437 h 1677880"/>
              <a:gd name="connsiteX66" fmla="*/ 696753 w 1655541"/>
              <a:gd name="connsiteY66" fmla="*/ 594804 h 1677880"/>
              <a:gd name="connsiteX67" fmla="*/ 723386 w 1655541"/>
              <a:gd name="connsiteY67" fmla="*/ 568171 h 1677880"/>
              <a:gd name="connsiteX68" fmla="*/ 732264 w 1655541"/>
              <a:gd name="connsiteY68" fmla="*/ 541538 h 1677880"/>
              <a:gd name="connsiteX69" fmla="*/ 794407 w 1655541"/>
              <a:gd name="connsiteY69" fmla="*/ 497150 h 1677880"/>
              <a:gd name="connsiteX70" fmla="*/ 821040 w 1655541"/>
              <a:gd name="connsiteY70" fmla="*/ 488272 h 1677880"/>
              <a:gd name="connsiteX71" fmla="*/ 892062 w 1655541"/>
              <a:gd name="connsiteY71" fmla="*/ 461639 h 1677880"/>
              <a:gd name="connsiteX72" fmla="*/ 1069615 w 1655541"/>
              <a:gd name="connsiteY72" fmla="*/ 479394 h 1677880"/>
              <a:gd name="connsiteX73" fmla="*/ 1122881 w 1655541"/>
              <a:gd name="connsiteY73" fmla="*/ 497150 h 1677880"/>
              <a:gd name="connsiteX74" fmla="*/ 1140637 w 1655541"/>
              <a:gd name="connsiteY74" fmla="*/ 514905 h 1677880"/>
              <a:gd name="connsiteX75" fmla="*/ 1193903 w 1655541"/>
              <a:gd name="connsiteY75" fmla="*/ 550416 h 1677880"/>
              <a:gd name="connsiteX76" fmla="*/ 1211658 w 1655541"/>
              <a:gd name="connsiteY76" fmla="*/ 577049 h 1677880"/>
              <a:gd name="connsiteX77" fmla="*/ 1220536 w 1655541"/>
              <a:gd name="connsiteY77" fmla="*/ 603682 h 1677880"/>
              <a:gd name="connsiteX78" fmla="*/ 1256046 w 1655541"/>
              <a:gd name="connsiteY78" fmla="*/ 656948 h 1677880"/>
              <a:gd name="connsiteX79" fmla="*/ 1264924 w 1655541"/>
              <a:gd name="connsiteY79" fmla="*/ 692458 h 1677880"/>
              <a:gd name="connsiteX80" fmla="*/ 1291557 w 1655541"/>
              <a:gd name="connsiteY80" fmla="*/ 701336 h 1677880"/>
              <a:gd name="connsiteX81" fmla="*/ 1398089 w 1655541"/>
              <a:gd name="connsiteY81" fmla="*/ 719091 h 1677880"/>
              <a:gd name="connsiteX82" fmla="*/ 1486866 w 1655541"/>
              <a:gd name="connsiteY82" fmla="*/ 710214 h 1677880"/>
              <a:gd name="connsiteX83" fmla="*/ 1513499 w 1655541"/>
              <a:gd name="connsiteY83" fmla="*/ 621437 h 1677880"/>
              <a:gd name="connsiteX84" fmla="*/ 1504621 w 1655541"/>
              <a:gd name="connsiteY84" fmla="*/ 506027 h 1677880"/>
              <a:gd name="connsiteX85" fmla="*/ 1486866 w 1655541"/>
              <a:gd name="connsiteY85" fmla="*/ 452761 h 1677880"/>
              <a:gd name="connsiteX86" fmla="*/ 1424722 w 1655541"/>
              <a:gd name="connsiteY86" fmla="*/ 381740 h 1677880"/>
              <a:gd name="connsiteX87" fmla="*/ 1415844 w 1655541"/>
              <a:gd name="connsiteY87" fmla="*/ 346229 h 1677880"/>
              <a:gd name="connsiteX88" fmla="*/ 1433600 w 1655541"/>
              <a:gd name="connsiteY88" fmla="*/ 328474 h 1677880"/>
              <a:gd name="connsiteX89" fmla="*/ 1513499 w 1655541"/>
              <a:gd name="connsiteY8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23386 w 1655541"/>
              <a:gd name="connsiteY66" fmla="*/ 568171 h 1677880"/>
              <a:gd name="connsiteX67" fmla="*/ 732264 w 1655541"/>
              <a:gd name="connsiteY67" fmla="*/ 541538 h 1677880"/>
              <a:gd name="connsiteX68" fmla="*/ 794407 w 1655541"/>
              <a:gd name="connsiteY68" fmla="*/ 497150 h 1677880"/>
              <a:gd name="connsiteX69" fmla="*/ 821040 w 1655541"/>
              <a:gd name="connsiteY69" fmla="*/ 488272 h 1677880"/>
              <a:gd name="connsiteX70" fmla="*/ 892062 w 1655541"/>
              <a:gd name="connsiteY70" fmla="*/ 461639 h 1677880"/>
              <a:gd name="connsiteX71" fmla="*/ 1069615 w 1655541"/>
              <a:gd name="connsiteY71" fmla="*/ 479394 h 1677880"/>
              <a:gd name="connsiteX72" fmla="*/ 1122881 w 1655541"/>
              <a:gd name="connsiteY72" fmla="*/ 497150 h 1677880"/>
              <a:gd name="connsiteX73" fmla="*/ 1140637 w 1655541"/>
              <a:gd name="connsiteY73" fmla="*/ 514905 h 1677880"/>
              <a:gd name="connsiteX74" fmla="*/ 1193903 w 1655541"/>
              <a:gd name="connsiteY74" fmla="*/ 550416 h 1677880"/>
              <a:gd name="connsiteX75" fmla="*/ 1211658 w 1655541"/>
              <a:gd name="connsiteY75" fmla="*/ 577049 h 1677880"/>
              <a:gd name="connsiteX76" fmla="*/ 1220536 w 1655541"/>
              <a:gd name="connsiteY76" fmla="*/ 603682 h 1677880"/>
              <a:gd name="connsiteX77" fmla="*/ 1256046 w 1655541"/>
              <a:gd name="connsiteY77" fmla="*/ 656948 h 1677880"/>
              <a:gd name="connsiteX78" fmla="*/ 1264924 w 1655541"/>
              <a:gd name="connsiteY78" fmla="*/ 692458 h 1677880"/>
              <a:gd name="connsiteX79" fmla="*/ 1291557 w 1655541"/>
              <a:gd name="connsiteY79" fmla="*/ 701336 h 1677880"/>
              <a:gd name="connsiteX80" fmla="*/ 1398089 w 1655541"/>
              <a:gd name="connsiteY80" fmla="*/ 719091 h 1677880"/>
              <a:gd name="connsiteX81" fmla="*/ 1486866 w 1655541"/>
              <a:gd name="connsiteY81" fmla="*/ 710214 h 1677880"/>
              <a:gd name="connsiteX82" fmla="*/ 1513499 w 1655541"/>
              <a:gd name="connsiteY82" fmla="*/ 621437 h 1677880"/>
              <a:gd name="connsiteX83" fmla="*/ 1504621 w 1655541"/>
              <a:gd name="connsiteY83" fmla="*/ 506027 h 1677880"/>
              <a:gd name="connsiteX84" fmla="*/ 1486866 w 1655541"/>
              <a:gd name="connsiteY84" fmla="*/ 452761 h 1677880"/>
              <a:gd name="connsiteX85" fmla="*/ 1424722 w 1655541"/>
              <a:gd name="connsiteY85" fmla="*/ 381740 h 1677880"/>
              <a:gd name="connsiteX86" fmla="*/ 1415844 w 1655541"/>
              <a:gd name="connsiteY86" fmla="*/ 346229 h 1677880"/>
              <a:gd name="connsiteX87" fmla="*/ 1433600 w 1655541"/>
              <a:gd name="connsiteY87" fmla="*/ 328474 h 1677880"/>
              <a:gd name="connsiteX88" fmla="*/ 1513499 w 1655541"/>
              <a:gd name="connsiteY88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32264 w 1655541"/>
              <a:gd name="connsiteY66" fmla="*/ 541538 h 1677880"/>
              <a:gd name="connsiteX67" fmla="*/ 794407 w 1655541"/>
              <a:gd name="connsiteY67" fmla="*/ 497150 h 1677880"/>
              <a:gd name="connsiteX68" fmla="*/ 821040 w 1655541"/>
              <a:gd name="connsiteY68" fmla="*/ 488272 h 1677880"/>
              <a:gd name="connsiteX69" fmla="*/ 892062 w 1655541"/>
              <a:gd name="connsiteY69" fmla="*/ 461639 h 1677880"/>
              <a:gd name="connsiteX70" fmla="*/ 1069615 w 1655541"/>
              <a:gd name="connsiteY70" fmla="*/ 479394 h 1677880"/>
              <a:gd name="connsiteX71" fmla="*/ 1122881 w 1655541"/>
              <a:gd name="connsiteY71" fmla="*/ 497150 h 1677880"/>
              <a:gd name="connsiteX72" fmla="*/ 1140637 w 1655541"/>
              <a:gd name="connsiteY72" fmla="*/ 514905 h 1677880"/>
              <a:gd name="connsiteX73" fmla="*/ 1193903 w 1655541"/>
              <a:gd name="connsiteY73" fmla="*/ 550416 h 1677880"/>
              <a:gd name="connsiteX74" fmla="*/ 1211658 w 1655541"/>
              <a:gd name="connsiteY74" fmla="*/ 577049 h 1677880"/>
              <a:gd name="connsiteX75" fmla="*/ 1220536 w 1655541"/>
              <a:gd name="connsiteY75" fmla="*/ 603682 h 1677880"/>
              <a:gd name="connsiteX76" fmla="*/ 1256046 w 1655541"/>
              <a:gd name="connsiteY76" fmla="*/ 656948 h 1677880"/>
              <a:gd name="connsiteX77" fmla="*/ 1264924 w 1655541"/>
              <a:gd name="connsiteY77" fmla="*/ 692458 h 1677880"/>
              <a:gd name="connsiteX78" fmla="*/ 1291557 w 1655541"/>
              <a:gd name="connsiteY78" fmla="*/ 701336 h 1677880"/>
              <a:gd name="connsiteX79" fmla="*/ 1398089 w 1655541"/>
              <a:gd name="connsiteY79" fmla="*/ 719091 h 1677880"/>
              <a:gd name="connsiteX80" fmla="*/ 1486866 w 1655541"/>
              <a:gd name="connsiteY80" fmla="*/ 710214 h 1677880"/>
              <a:gd name="connsiteX81" fmla="*/ 1513499 w 1655541"/>
              <a:gd name="connsiteY81" fmla="*/ 621437 h 1677880"/>
              <a:gd name="connsiteX82" fmla="*/ 1504621 w 1655541"/>
              <a:gd name="connsiteY82" fmla="*/ 506027 h 1677880"/>
              <a:gd name="connsiteX83" fmla="*/ 1486866 w 1655541"/>
              <a:gd name="connsiteY83" fmla="*/ 452761 h 1677880"/>
              <a:gd name="connsiteX84" fmla="*/ 1424722 w 1655541"/>
              <a:gd name="connsiteY84" fmla="*/ 381740 h 1677880"/>
              <a:gd name="connsiteX85" fmla="*/ 1415844 w 1655541"/>
              <a:gd name="connsiteY85" fmla="*/ 346229 h 1677880"/>
              <a:gd name="connsiteX86" fmla="*/ 1433600 w 1655541"/>
              <a:gd name="connsiteY86" fmla="*/ 328474 h 1677880"/>
              <a:gd name="connsiteX87" fmla="*/ 1513499 w 1655541"/>
              <a:gd name="connsiteY87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78999 w 1655541"/>
              <a:gd name="connsiteY64" fmla="*/ 630315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9 w 1655541"/>
              <a:gd name="connsiteY63" fmla="*/ 630315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78999 w 1655541"/>
              <a:gd name="connsiteY62" fmla="*/ 630315 h 1677880"/>
              <a:gd name="connsiteX63" fmla="*/ 732264 w 1655541"/>
              <a:gd name="connsiteY63" fmla="*/ 541538 h 1677880"/>
              <a:gd name="connsiteX64" fmla="*/ 794407 w 1655541"/>
              <a:gd name="connsiteY64" fmla="*/ 497150 h 1677880"/>
              <a:gd name="connsiteX65" fmla="*/ 821040 w 1655541"/>
              <a:gd name="connsiteY65" fmla="*/ 488272 h 1677880"/>
              <a:gd name="connsiteX66" fmla="*/ 892062 w 1655541"/>
              <a:gd name="connsiteY66" fmla="*/ 461639 h 1677880"/>
              <a:gd name="connsiteX67" fmla="*/ 1069615 w 1655541"/>
              <a:gd name="connsiteY67" fmla="*/ 479394 h 1677880"/>
              <a:gd name="connsiteX68" fmla="*/ 1122881 w 1655541"/>
              <a:gd name="connsiteY68" fmla="*/ 497150 h 1677880"/>
              <a:gd name="connsiteX69" fmla="*/ 1140637 w 1655541"/>
              <a:gd name="connsiteY69" fmla="*/ 514905 h 1677880"/>
              <a:gd name="connsiteX70" fmla="*/ 1193903 w 1655541"/>
              <a:gd name="connsiteY70" fmla="*/ 550416 h 1677880"/>
              <a:gd name="connsiteX71" fmla="*/ 1211658 w 1655541"/>
              <a:gd name="connsiteY71" fmla="*/ 577049 h 1677880"/>
              <a:gd name="connsiteX72" fmla="*/ 1220536 w 1655541"/>
              <a:gd name="connsiteY72" fmla="*/ 603682 h 1677880"/>
              <a:gd name="connsiteX73" fmla="*/ 1256046 w 1655541"/>
              <a:gd name="connsiteY73" fmla="*/ 656948 h 1677880"/>
              <a:gd name="connsiteX74" fmla="*/ 1264924 w 1655541"/>
              <a:gd name="connsiteY74" fmla="*/ 692458 h 1677880"/>
              <a:gd name="connsiteX75" fmla="*/ 1291557 w 1655541"/>
              <a:gd name="connsiteY75" fmla="*/ 701336 h 1677880"/>
              <a:gd name="connsiteX76" fmla="*/ 1398089 w 1655541"/>
              <a:gd name="connsiteY76" fmla="*/ 719091 h 1677880"/>
              <a:gd name="connsiteX77" fmla="*/ 1486866 w 1655541"/>
              <a:gd name="connsiteY77" fmla="*/ 710214 h 1677880"/>
              <a:gd name="connsiteX78" fmla="*/ 1513499 w 1655541"/>
              <a:gd name="connsiteY78" fmla="*/ 621437 h 1677880"/>
              <a:gd name="connsiteX79" fmla="*/ 1504621 w 1655541"/>
              <a:gd name="connsiteY79" fmla="*/ 506027 h 1677880"/>
              <a:gd name="connsiteX80" fmla="*/ 1486866 w 1655541"/>
              <a:gd name="connsiteY80" fmla="*/ 452761 h 1677880"/>
              <a:gd name="connsiteX81" fmla="*/ 1424722 w 1655541"/>
              <a:gd name="connsiteY81" fmla="*/ 381740 h 1677880"/>
              <a:gd name="connsiteX82" fmla="*/ 1415844 w 1655541"/>
              <a:gd name="connsiteY82" fmla="*/ 346229 h 1677880"/>
              <a:gd name="connsiteX83" fmla="*/ 1433600 w 1655541"/>
              <a:gd name="connsiteY83" fmla="*/ 328474 h 1677880"/>
              <a:gd name="connsiteX84" fmla="*/ 1513499 w 1655541"/>
              <a:gd name="connsiteY84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78999 w 1655541"/>
              <a:gd name="connsiteY61" fmla="*/ 630315 h 1677880"/>
              <a:gd name="connsiteX62" fmla="*/ 732264 w 1655541"/>
              <a:gd name="connsiteY62" fmla="*/ 541538 h 1677880"/>
              <a:gd name="connsiteX63" fmla="*/ 794407 w 1655541"/>
              <a:gd name="connsiteY63" fmla="*/ 497150 h 1677880"/>
              <a:gd name="connsiteX64" fmla="*/ 821040 w 1655541"/>
              <a:gd name="connsiteY64" fmla="*/ 488272 h 1677880"/>
              <a:gd name="connsiteX65" fmla="*/ 892062 w 1655541"/>
              <a:gd name="connsiteY65" fmla="*/ 461639 h 1677880"/>
              <a:gd name="connsiteX66" fmla="*/ 1069615 w 1655541"/>
              <a:gd name="connsiteY66" fmla="*/ 479394 h 1677880"/>
              <a:gd name="connsiteX67" fmla="*/ 1122881 w 1655541"/>
              <a:gd name="connsiteY67" fmla="*/ 497150 h 1677880"/>
              <a:gd name="connsiteX68" fmla="*/ 1140637 w 1655541"/>
              <a:gd name="connsiteY68" fmla="*/ 514905 h 1677880"/>
              <a:gd name="connsiteX69" fmla="*/ 1193903 w 1655541"/>
              <a:gd name="connsiteY69" fmla="*/ 550416 h 1677880"/>
              <a:gd name="connsiteX70" fmla="*/ 1211658 w 1655541"/>
              <a:gd name="connsiteY70" fmla="*/ 577049 h 1677880"/>
              <a:gd name="connsiteX71" fmla="*/ 1220536 w 1655541"/>
              <a:gd name="connsiteY71" fmla="*/ 603682 h 1677880"/>
              <a:gd name="connsiteX72" fmla="*/ 1256046 w 1655541"/>
              <a:gd name="connsiteY72" fmla="*/ 656948 h 1677880"/>
              <a:gd name="connsiteX73" fmla="*/ 1264924 w 1655541"/>
              <a:gd name="connsiteY73" fmla="*/ 692458 h 1677880"/>
              <a:gd name="connsiteX74" fmla="*/ 1291557 w 1655541"/>
              <a:gd name="connsiteY74" fmla="*/ 701336 h 1677880"/>
              <a:gd name="connsiteX75" fmla="*/ 1398089 w 1655541"/>
              <a:gd name="connsiteY75" fmla="*/ 719091 h 1677880"/>
              <a:gd name="connsiteX76" fmla="*/ 1486866 w 1655541"/>
              <a:gd name="connsiteY76" fmla="*/ 710214 h 1677880"/>
              <a:gd name="connsiteX77" fmla="*/ 1513499 w 1655541"/>
              <a:gd name="connsiteY77" fmla="*/ 621437 h 1677880"/>
              <a:gd name="connsiteX78" fmla="*/ 1504621 w 1655541"/>
              <a:gd name="connsiteY78" fmla="*/ 506027 h 1677880"/>
              <a:gd name="connsiteX79" fmla="*/ 1486866 w 1655541"/>
              <a:gd name="connsiteY79" fmla="*/ 452761 h 1677880"/>
              <a:gd name="connsiteX80" fmla="*/ 1424722 w 1655541"/>
              <a:gd name="connsiteY80" fmla="*/ 381740 h 1677880"/>
              <a:gd name="connsiteX81" fmla="*/ 1415844 w 1655541"/>
              <a:gd name="connsiteY81" fmla="*/ 346229 h 1677880"/>
              <a:gd name="connsiteX82" fmla="*/ 1433600 w 1655541"/>
              <a:gd name="connsiteY82" fmla="*/ 328474 h 1677880"/>
              <a:gd name="connsiteX83" fmla="*/ 1513499 w 1655541"/>
              <a:gd name="connsiteY83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678999 w 1655541"/>
              <a:gd name="connsiteY60" fmla="*/ 630315 h 1677880"/>
              <a:gd name="connsiteX61" fmla="*/ 732264 w 1655541"/>
              <a:gd name="connsiteY61" fmla="*/ 541538 h 1677880"/>
              <a:gd name="connsiteX62" fmla="*/ 794407 w 1655541"/>
              <a:gd name="connsiteY62" fmla="*/ 497150 h 1677880"/>
              <a:gd name="connsiteX63" fmla="*/ 821040 w 1655541"/>
              <a:gd name="connsiteY63" fmla="*/ 488272 h 1677880"/>
              <a:gd name="connsiteX64" fmla="*/ 892062 w 1655541"/>
              <a:gd name="connsiteY64" fmla="*/ 461639 h 1677880"/>
              <a:gd name="connsiteX65" fmla="*/ 1069615 w 1655541"/>
              <a:gd name="connsiteY65" fmla="*/ 479394 h 1677880"/>
              <a:gd name="connsiteX66" fmla="*/ 1122881 w 1655541"/>
              <a:gd name="connsiteY66" fmla="*/ 497150 h 1677880"/>
              <a:gd name="connsiteX67" fmla="*/ 1140637 w 1655541"/>
              <a:gd name="connsiteY67" fmla="*/ 514905 h 1677880"/>
              <a:gd name="connsiteX68" fmla="*/ 1193903 w 1655541"/>
              <a:gd name="connsiteY68" fmla="*/ 550416 h 1677880"/>
              <a:gd name="connsiteX69" fmla="*/ 1211658 w 1655541"/>
              <a:gd name="connsiteY69" fmla="*/ 577049 h 1677880"/>
              <a:gd name="connsiteX70" fmla="*/ 1220536 w 1655541"/>
              <a:gd name="connsiteY70" fmla="*/ 603682 h 1677880"/>
              <a:gd name="connsiteX71" fmla="*/ 1256046 w 1655541"/>
              <a:gd name="connsiteY71" fmla="*/ 656948 h 1677880"/>
              <a:gd name="connsiteX72" fmla="*/ 1264924 w 1655541"/>
              <a:gd name="connsiteY72" fmla="*/ 692458 h 1677880"/>
              <a:gd name="connsiteX73" fmla="*/ 1291557 w 1655541"/>
              <a:gd name="connsiteY73" fmla="*/ 701336 h 1677880"/>
              <a:gd name="connsiteX74" fmla="*/ 1398089 w 1655541"/>
              <a:gd name="connsiteY74" fmla="*/ 719091 h 1677880"/>
              <a:gd name="connsiteX75" fmla="*/ 1486866 w 1655541"/>
              <a:gd name="connsiteY75" fmla="*/ 710214 h 1677880"/>
              <a:gd name="connsiteX76" fmla="*/ 1513499 w 1655541"/>
              <a:gd name="connsiteY76" fmla="*/ 621437 h 1677880"/>
              <a:gd name="connsiteX77" fmla="*/ 1504621 w 1655541"/>
              <a:gd name="connsiteY77" fmla="*/ 506027 h 1677880"/>
              <a:gd name="connsiteX78" fmla="*/ 1486866 w 1655541"/>
              <a:gd name="connsiteY78" fmla="*/ 452761 h 1677880"/>
              <a:gd name="connsiteX79" fmla="*/ 1424722 w 1655541"/>
              <a:gd name="connsiteY79" fmla="*/ 381740 h 1677880"/>
              <a:gd name="connsiteX80" fmla="*/ 1415844 w 1655541"/>
              <a:gd name="connsiteY80" fmla="*/ 346229 h 1677880"/>
              <a:gd name="connsiteX81" fmla="*/ 1433600 w 1655541"/>
              <a:gd name="connsiteY81" fmla="*/ 328474 h 1677880"/>
              <a:gd name="connsiteX82" fmla="*/ 1513499 w 1655541"/>
              <a:gd name="connsiteY82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64093 w 1655541"/>
              <a:gd name="connsiteY22" fmla="*/ 1367161 h 1677880"/>
              <a:gd name="connsiteX23" fmla="*/ 172971 w 1655541"/>
              <a:gd name="connsiteY23" fmla="*/ 1393794 h 1677880"/>
              <a:gd name="connsiteX24" fmla="*/ 226237 w 1655541"/>
              <a:gd name="connsiteY24" fmla="*/ 1438183 h 1677880"/>
              <a:gd name="connsiteX25" fmla="*/ 235114 w 1655541"/>
              <a:gd name="connsiteY25" fmla="*/ 1464816 h 1677880"/>
              <a:gd name="connsiteX26" fmla="*/ 252870 w 1655541"/>
              <a:gd name="connsiteY26" fmla="*/ 1482571 h 1677880"/>
              <a:gd name="connsiteX27" fmla="*/ 332769 w 1655541"/>
              <a:gd name="connsiteY27" fmla="*/ 1544715 h 1677880"/>
              <a:gd name="connsiteX28" fmla="*/ 368279 w 1655541"/>
              <a:gd name="connsiteY28" fmla="*/ 1571348 h 1677880"/>
              <a:gd name="connsiteX29" fmla="*/ 394912 w 1655541"/>
              <a:gd name="connsiteY29" fmla="*/ 1597981 h 1677880"/>
              <a:gd name="connsiteX30" fmla="*/ 465934 w 1655541"/>
              <a:gd name="connsiteY30" fmla="*/ 1624614 h 1677880"/>
              <a:gd name="connsiteX31" fmla="*/ 510322 w 1655541"/>
              <a:gd name="connsiteY31" fmla="*/ 1651247 h 1677880"/>
              <a:gd name="connsiteX32" fmla="*/ 545833 w 1655541"/>
              <a:gd name="connsiteY32" fmla="*/ 1660124 h 1677880"/>
              <a:gd name="connsiteX33" fmla="*/ 643487 w 1655541"/>
              <a:gd name="connsiteY33" fmla="*/ 1677880 h 1677880"/>
              <a:gd name="connsiteX34" fmla="*/ 1406967 w 1655541"/>
              <a:gd name="connsiteY34" fmla="*/ 1669002 h 1677880"/>
              <a:gd name="connsiteX35" fmla="*/ 1460233 w 1655541"/>
              <a:gd name="connsiteY35" fmla="*/ 1660124 h 1677880"/>
              <a:gd name="connsiteX36" fmla="*/ 1486866 w 1655541"/>
              <a:gd name="connsiteY36" fmla="*/ 1633491 h 1677880"/>
              <a:gd name="connsiteX37" fmla="*/ 1513499 w 1655541"/>
              <a:gd name="connsiteY37" fmla="*/ 1615736 h 1677880"/>
              <a:gd name="connsiteX38" fmla="*/ 1540132 w 1655541"/>
              <a:gd name="connsiteY38" fmla="*/ 1580225 h 1677880"/>
              <a:gd name="connsiteX39" fmla="*/ 1575642 w 1655541"/>
              <a:gd name="connsiteY39" fmla="*/ 1562470 h 1677880"/>
              <a:gd name="connsiteX40" fmla="*/ 1584520 w 1655541"/>
              <a:gd name="connsiteY40" fmla="*/ 1535837 h 1677880"/>
              <a:gd name="connsiteX41" fmla="*/ 1611153 w 1655541"/>
              <a:gd name="connsiteY41" fmla="*/ 1491449 h 1677880"/>
              <a:gd name="connsiteX42" fmla="*/ 1637786 w 1655541"/>
              <a:gd name="connsiteY42" fmla="*/ 1429305 h 1677880"/>
              <a:gd name="connsiteX43" fmla="*/ 1646664 w 1655541"/>
              <a:gd name="connsiteY43" fmla="*/ 1376039 h 1677880"/>
              <a:gd name="connsiteX44" fmla="*/ 1655541 w 1655541"/>
              <a:gd name="connsiteY44" fmla="*/ 1340528 h 1677880"/>
              <a:gd name="connsiteX45" fmla="*/ 1620031 w 1655541"/>
              <a:gd name="connsiteY45" fmla="*/ 1207363 h 1677880"/>
              <a:gd name="connsiteX46" fmla="*/ 1602275 w 1655541"/>
              <a:gd name="connsiteY46" fmla="*/ 1145219 h 1677880"/>
              <a:gd name="connsiteX47" fmla="*/ 1584520 w 1655541"/>
              <a:gd name="connsiteY47" fmla="*/ 1109709 h 1677880"/>
              <a:gd name="connsiteX48" fmla="*/ 1540132 w 1655541"/>
              <a:gd name="connsiteY48" fmla="*/ 1074198 h 1677880"/>
              <a:gd name="connsiteX49" fmla="*/ 1451355 w 1655541"/>
              <a:gd name="connsiteY49" fmla="*/ 1020932 h 1677880"/>
              <a:gd name="connsiteX50" fmla="*/ 1433600 w 1655541"/>
              <a:gd name="connsiteY50" fmla="*/ 994299 h 1677880"/>
              <a:gd name="connsiteX51" fmla="*/ 1353701 w 1655541"/>
              <a:gd name="connsiteY51" fmla="*/ 967666 h 1677880"/>
              <a:gd name="connsiteX52" fmla="*/ 1335945 w 1655541"/>
              <a:gd name="connsiteY52" fmla="*/ 949911 h 1677880"/>
              <a:gd name="connsiteX53" fmla="*/ 1140637 w 1655541"/>
              <a:gd name="connsiteY53" fmla="*/ 923278 h 1677880"/>
              <a:gd name="connsiteX54" fmla="*/ 1078493 w 1655541"/>
              <a:gd name="connsiteY54" fmla="*/ 914400 h 1677880"/>
              <a:gd name="connsiteX55" fmla="*/ 1042982 w 1655541"/>
              <a:gd name="connsiteY55" fmla="*/ 896645 h 1677880"/>
              <a:gd name="connsiteX56" fmla="*/ 980839 w 1655541"/>
              <a:gd name="connsiteY56" fmla="*/ 887767 h 1677880"/>
              <a:gd name="connsiteX57" fmla="*/ 847674 w 1655541"/>
              <a:gd name="connsiteY57" fmla="*/ 870012 h 1677880"/>
              <a:gd name="connsiteX58" fmla="*/ 821040 w 1655541"/>
              <a:gd name="connsiteY58" fmla="*/ 861134 h 1677880"/>
              <a:gd name="connsiteX59" fmla="*/ 678999 w 1655541"/>
              <a:gd name="connsiteY59" fmla="*/ 630315 h 1677880"/>
              <a:gd name="connsiteX60" fmla="*/ 732264 w 1655541"/>
              <a:gd name="connsiteY60" fmla="*/ 541538 h 1677880"/>
              <a:gd name="connsiteX61" fmla="*/ 794407 w 1655541"/>
              <a:gd name="connsiteY61" fmla="*/ 497150 h 1677880"/>
              <a:gd name="connsiteX62" fmla="*/ 821040 w 1655541"/>
              <a:gd name="connsiteY62" fmla="*/ 488272 h 1677880"/>
              <a:gd name="connsiteX63" fmla="*/ 892062 w 1655541"/>
              <a:gd name="connsiteY63" fmla="*/ 461639 h 1677880"/>
              <a:gd name="connsiteX64" fmla="*/ 1069615 w 1655541"/>
              <a:gd name="connsiteY64" fmla="*/ 479394 h 1677880"/>
              <a:gd name="connsiteX65" fmla="*/ 1122881 w 1655541"/>
              <a:gd name="connsiteY65" fmla="*/ 497150 h 1677880"/>
              <a:gd name="connsiteX66" fmla="*/ 1140637 w 1655541"/>
              <a:gd name="connsiteY66" fmla="*/ 514905 h 1677880"/>
              <a:gd name="connsiteX67" fmla="*/ 1193903 w 1655541"/>
              <a:gd name="connsiteY67" fmla="*/ 550416 h 1677880"/>
              <a:gd name="connsiteX68" fmla="*/ 1211658 w 1655541"/>
              <a:gd name="connsiteY68" fmla="*/ 577049 h 1677880"/>
              <a:gd name="connsiteX69" fmla="*/ 1220536 w 1655541"/>
              <a:gd name="connsiteY69" fmla="*/ 603682 h 1677880"/>
              <a:gd name="connsiteX70" fmla="*/ 1256046 w 1655541"/>
              <a:gd name="connsiteY70" fmla="*/ 656948 h 1677880"/>
              <a:gd name="connsiteX71" fmla="*/ 1264924 w 1655541"/>
              <a:gd name="connsiteY71" fmla="*/ 692458 h 1677880"/>
              <a:gd name="connsiteX72" fmla="*/ 1291557 w 1655541"/>
              <a:gd name="connsiteY72" fmla="*/ 701336 h 1677880"/>
              <a:gd name="connsiteX73" fmla="*/ 1398089 w 1655541"/>
              <a:gd name="connsiteY73" fmla="*/ 719091 h 1677880"/>
              <a:gd name="connsiteX74" fmla="*/ 1486866 w 1655541"/>
              <a:gd name="connsiteY74" fmla="*/ 710214 h 1677880"/>
              <a:gd name="connsiteX75" fmla="*/ 1513499 w 1655541"/>
              <a:gd name="connsiteY75" fmla="*/ 621437 h 1677880"/>
              <a:gd name="connsiteX76" fmla="*/ 1504621 w 1655541"/>
              <a:gd name="connsiteY76" fmla="*/ 506027 h 1677880"/>
              <a:gd name="connsiteX77" fmla="*/ 1486866 w 1655541"/>
              <a:gd name="connsiteY77" fmla="*/ 452761 h 1677880"/>
              <a:gd name="connsiteX78" fmla="*/ 1424722 w 1655541"/>
              <a:gd name="connsiteY78" fmla="*/ 381740 h 1677880"/>
              <a:gd name="connsiteX79" fmla="*/ 1415844 w 1655541"/>
              <a:gd name="connsiteY79" fmla="*/ 346229 h 1677880"/>
              <a:gd name="connsiteX80" fmla="*/ 1433600 w 1655541"/>
              <a:gd name="connsiteY80" fmla="*/ 328474 h 1677880"/>
              <a:gd name="connsiteX81" fmla="*/ 1513499 w 1655541"/>
              <a:gd name="connsiteY81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64093 w 1655541"/>
              <a:gd name="connsiteY21" fmla="*/ 1367161 h 1677880"/>
              <a:gd name="connsiteX22" fmla="*/ 172971 w 1655541"/>
              <a:gd name="connsiteY22" fmla="*/ 1393794 h 1677880"/>
              <a:gd name="connsiteX23" fmla="*/ 226237 w 1655541"/>
              <a:gd name="connsiteY23" fmla="*/ 1438183 h 1677880"/>
              <a:gd name="connsiteX24" fmla="*/ 235114 w 1655541"/>
              <a:gd name="connsiteY24" fmla="*/ 1464816 h 1677880"/>
              <a:gd name="connsiteX25" fmla="*/ 252870 w 1655541"/>
              <a:gd name="connsiteY25" fmla="*/ 1482571 h 1677880"/>
              <a:gd name="connsiteX26" fmla="*/ 332769 w 1655541"/>
              <a:gd name="connsiteY26" fmla="*/ 1544715 h 1677880"/>
              <a:gd name="connsiteX27" fmla="*/ 368279 w 1655541"/>
              <a:gd name="connsiteY27" fmla="*/ 1571348 h 1677880"/>
              <a:gd name="connsiteX28" fmla="*/ 394912 w 1655541"/>
              <a:gd name="connsiteY28" fmla="*/ 1597981 h 1677880"/>
              <a:gd name="connsiteX29" fmla="*/ 465934 w 1655541"/>
              <a:gd name="connsiteY29" fmla="*/ 1624614 h 1677880"/>
              <a:gd name="connsiteX30" fmla="*/ 510322 w 1655541"/>
              <a:gd name="connsiteY30" fmla="*/ 1651247 h 1677880"/>
              <a:gd name="connsiteX31" fmla="*/ 545833 w 1655541"/>
              <a:gd name="connsiteY31" fmla="*/ 1660124 h 1677880"/>
              <a:gd name="connsiteX32" fmla="*/ 643487 w 1655541"/>
              <a:gd name="connsiteY32" fmla="*/ 1677880 h 1677880"/>
              <a:gd name="connsiteX33" fmla="*/ 1406967 w 1655541"/>
              <a:gd name="connsiteY33" fmla="*/ 1669002 h 1677880"/>
              <a:gd name="connsiteX34" fmla="*/ 1460233 w 1655541"/>
              <a:gd name="connsiteY34" fmla="*/ 1660124 h 1677880"/>
              <a:gd name="connsiteX35" fmla="*/ 1486866 w 1655541"/>
              <a:gd name="connsiteY35" fmla="*/ 1633491 h 1677880"/>
              <a:gd name="connsiteX36" fmla="*/ 1513499 w 1655541"/>
              <a:gd name="connsiteY36" fmla="*/ 1615736 h 1677880"/>
              <a:gd name="connsiteX37" fmla="*/ 1540132 w 1655541"/>
              <a:gd name="connsiteY37" fmla="*/ 1580225 h 1677880"/>
              <a:gd name="connsiteX38" fmla="*/ 1575642 w 1655541"/>
              <a:gd name="connsiteY38" fmla="*/ 1562470 h 1677880"/>
              <a:gd name="connsiteX39" fmla="*/ 1584520 w 1655541"/>
              <a:gd name="connsiteY39" fmla="*/ 1535837 h 1677880"/>
              <a:gd name="connsiteX40" fmla="*/ 1611153 w 1655541"/>
              <a:gd name="connsiteY40" fmla="*/ 1491449 h 1677880"/>
              <a:gd name="connsiteX41" fmla="*/ 1637786 w 1655541"/>
              <a:gd name="connsiteY41" fmla="*/ 1429305 h 1677880"/>
              <a:gd name="connsiteX42" fmla="*/ 1646664 w 1655541"/>
              <a:gd name="connsiteY42" fmla="*/ 1376039 h 1677880"/>
              <a:gd name="connsiteX43" fmla="*/ 1655541 w 1655541"/>
              <a:gd name="connsiteY43" fmla="*/ 1340528 h 1677880"/>
              <a:gd name="connsiteX44" fmla="*/ 1620031 w 1655541"/>
              <a:gd name="connsiteY44" fmla="*/ 1207363 h 1677880"/>
              <a:gd name="connsiteX45" fmla="*/ 1602275 w 1655541"/>
              <a:gd name="connsiteY45" fmla="*/ 1145219 h 1677880"/>
              <a:gd name="connsiteX46" fmla="*/ 1584520 w 1655541"/>
              <a:gd name="connsiteY46" fmla="*/ 1109709 h 1677880"/>
              <a:gd name="connsiteX47" fmla="*/ 1540132 w 1655541"/>
              <a:gd name="connsiteY47" fmla="*/ 1074198 h 1677880"/>
              <a:gd name="connsiteX48" fmla="*/ 1451355 w 1655541"/>
              <a:gd name="connsiteY48" fmla="*/ 1020932 h 1677880"/>
              <a:gd name="connsiteX49" fmla="*/ 1433600 w 1655541"/>
              <a:gd name="connsiteY49" fmla="*/ 994299 h 1677880"/>
              <a:gd name="connsiteX50" fmla="*/ 1353701 w 1655541"/>
              <a:gd name="connsiteY50" fmla="*/ 967666 h 1677880"/>
              <a:gd name="connsiteX51" fmla="*/ 1335945 w 1655541"/>
              <a:gd name="connsiteY51" fmla="*/ 949911 h 1677880"/>
              <a:gd name="connsiteX52" fmla="*/ 1140637 w 1655541"/>
              <a:gd name="connsiteY52" fmla="*/ 923278 h 1677880"/>
              <a:gd name="connsiteX53" fmla="*/ 1078493 w 1655541"/>
              <a:gd name="connsiteY53" fmla="*/ 914400 h 1677880"/>
              <a:gd name="connsiteX54" fmla="*/ 1042982 w 1655541"/>
              <a:gd name="connsiteY54" fmla="*/ 896645 h 1677880"/>
              <a:gd name="connsiteX55" fmla="*/ 980839 w 1655541"/>
              <a:gd name="connsiteY55" fmla="*/ 887767 h 1677880"/>
              <a:gd name="connsiteX56" fmla="*/ 847674 w 1655541"/>
              <a:gd name="connsiteY56" fmla="*/ 870012 h 1677880"/>
              <a:gd name="connsiteX57" fmla="*/ 821040 w 1655541"/>
              <a:gd name="connsiteY57" fmla="*/ 861134 h 1677880"/>
              <a:gd name="connsiteX58" fmla="*/ 678999 w 1655541"/>
              <a:gd name="connsiteY58" fmla="*/ 630315 h 1677880"/>
              <a:gd name="connsiteX59" fmla="*/ 732264 w 1655541"/>
              <a:gd name="connsiteY59" fmla="*/ 541538 h 1677880"/>
              <a:gd name="connsiteX60" fmla="*/ 794407 w 1655541"/>
              <a:gd name="connsiteY60" fmla="*/ 497150 h 1677880"/>
              <a:gd name="connsiteX61" fmla="*/ 821040 w 1655541"/>
              <a:gd name="connsiteY61" fmla="*/ 488272 h 1677880"/>
              <a:gd name="connsiteX62" fmla="*/ 892062 w 1655541"/>
              <a:gd name="connsiteY62" fmla="*/ 461639 h 1677880"/>
              <a:gd name="connsiteX63" fmla="*/ 1069615 w 1655541"/>
              <a:gd name="connsiteY63" fmla="*/ 479394 h 1677880"/>
              <a:gd name="connsiteX64" fmla="*/ 1122881 w 1655541"/>
              <a:gd name="connsiteY64" fmla="*/ 497150 h 1677880"/>
              <a:gd name="connsiteX65" fmla="*/ 1140637 w 1655541"/>
              <a:gd name="connsiteY65" fmla="*/ 514905 h 1677880"/>
              <a:gd name="connsiteX66" fmla="*/ 1193903 w 1655541"/>
              <a:gd name="connsiteY66" fmla="*/ 550416 h 1677880"/>
              <a:gd name="connsiteX67" fmla="*/ 1211658 w 1655541"/>
              <a:gd name="connsiteY67" fmla="*/ 577049 h 1677880"/>
              <a:gd name="connsiteX68" fmla="*/ 1220536 w 1655541"/>
              <a:gd name="connsiteY68" fmla="*/ 603682 h 1677880"/>
              <a:gd name="connsiteX69" fmla="*/ 1256046 w 1655541"/>
              <a:gd name="connsiteY69" fmla="*/ 656948 h 1677880"/>
              <a:gd name="connsiteX70" fmla="*/ 1264924 w 1655541"/>
              <a:gd name="connsiteY70" fmla="*/ 692458 h 1677880"/>
              <a:gd name="connsiteX71" fmla="*/ 1291557 w 1655541"/>
              <a:gd name="connsiteY71" fmla="*/ 701336 h 1677880"/>
              <a:gd name="connsiteX72" fmla="*/ 1398089 w 1655541"/>
              <a:gd name="connsiteY72" fmla="*/ 719091 h 1677880"/>
              <a:gd name="connsiteX73" fmla="*/ 1486866 w 1655541"/>
              <a:gd name="connsiteY73" fmla="*/ 710214 h 1677880"/>
              <a:gd name="connsiteX74" fmla="*/ 1513499 w 1655541"/>
              <a:gd name="connsiteY74" fmla="*/ 621437 h 1677880"/>
              <a:gd name="connsiteX75" fmla="*/ 1504621 w 1655541"/>
              <a:gd name="connsiteY75" fmla="*/ 506027 h 1677880"/>
              <a:gd name="connsiteX76" fmla="*/ 1486866 w 1655541"/>
              <a:gd name="connsiteY76" fmla="*/ 452761 h 1677880"/>
              <a:gd name="connsiteX77" fmla="*/ 1424722 w 1655541"/>
              <a:gd name="connsiteY77" fmla="*/ 381740 h 1677880"/>
              <a:gd name="connsiteX78" fmla="*/ 1415844 w 1655541"/>
              <a:gd name="connsiteY78" fmla="*/ 346229 h 1677880"/>
              <a:gd name="connsiteX79" fmla="*/ 1433600 w 1655541"/>
              <a:gd name="connsiteY79" fmla="*/ 328474 h 1677880"/>
              <a:gd name="connsiteX80" fmla="*/ 1513499 w 1655541"/>
              <a:gd name="connsiteY8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84194 w 1655541"/>
              <a:gd name="connsiteY18" fmla="*/ 1233996 h 1677880"/>
              <a:gd name="connsiteX19" fmla="*/ 93072 w 1655541"/>
              <a:gd name="connsiteY19" fmla="*/ 1269507 h 1677880"/>
              <a:gd name="connsiteX20" fmla="*/ 164093 w 1655541"/>
              <a:gd name="connsiteY20" fmla="*/ 1367161 h 1677880"/>
              <a:gd name="connsiteX21" fmla="*/ 172971 w 1655541"/>
              <a:gd name="connsiteY21" fmla="*/ 1393794 h 1677880"/>
              <a:gd name="connsiteX22" fmla="*/ 226237 w 1655541"/>
              <a:gd name="connsiteY22" fmla="*/ 1438183 h 1677880"/>
              <a:gd name="connsiteX23" fmla="*/ 235114 w 1655541"/>
              <a:gd name="connsiteY23" fmla="*/ 1464816 h 1677880"/>
              <a:gd name="connsiteX24" fmla="*/ 252870 w 1655541"/>
              <a:gd name="connsiteY24" fmla="*/ 1482571 h 1677880"/>
              <a:gd name="connsiteX25" fmla="*/ 332769 w 1655541"/>
              <a:gd name="connsiteY25" fmla="*/ 1544715 h 1677880"/>
              <a:gd name="connsiteX26" fmla="*/ 368279 w 1655541"/>
              <a:gd name="connsiteY26" fmla="*/ 1571348 h 1677880"/>
              <a:gd name="connsiteX27" fmla="*/ 394912 w 1655541"/>
              <a:gd name="connsiteY27" fmla="*/ 1597981 h 1677880"/>
              <a:gd name="connsiteX28" fmla="*/ 465934 w 1655541"/>
              <a:gd name="connsiteY28" fmla="*/ 1624614 h 1677880"/>
              <a:gd name="connsiteX29" fmla="*/ 510322 w 1655541"/>
              <a:gd name="connsiteY29" fmla="*/ 1651247 h 1677880"/>
              <a:gd name="connsiteX30" fmla="*/ 545833 w 1655541"/>
              <a:gd name="connsiteY30" fmla="*/ 1660124 h 1677880"/>
              <a:gd name="connsiteX31" fmla="*/ 643487 w 1655541"/>
              <a:gd name="connsiteY31" fmla="*/ 1677880 h 1677880"/>
              <a:gd name="connsiteX32" fmla="*/ 1406967 w 1655541"/>
              <a:gd name="connsiteY32" fmla="*/ 1669002 h 1677880"/>
              <a:gd name="connsiteX33" fmla="*/ 1460233 w 1655541"/>
              <a:gd name="connsiteY33" fmla="*/ 1660124 h 1677880"/>
              <a:gd name="connsiteX34" fmla="*/ 1486866 w 1655541"/>
              <a:gd name="connsiteY34" fmla="*/ 1633491 h 1677880"/>
              <a:gd name="connsiteX35" fmla="*/ 1513499 w 1655541"/>
              <a:gd name="connsiteY35" fmla="*/ 1615736 h 1677880"/>
              <a:gd name="connsiteX36" fmla="*/ 1540132 w 1655541"/>
              <a:gd name="connsiteY36" fmla="*/ 1580225 h 1677880"/>
              <a:gd name="connsiteX37" fmla="*/ 1575642 w 1655541"/>
              <a:gd name="connsiteY37" fmla="*/ 1562470 h 1677880"/>
              <a:gd name="connsiteX38" fmla="*/ 1584520 w 1655541"/>
              <a:gd name="connsiteY38" fmla="*/ 1535837 h 1677880"/>
              <a:gd name="connsiteX39" fmla="*/ 1611153 w 1655541"/>
              <a:gd name="connsiteY39" fmla="*/ 1491449 h 1677880"/>
              <a:gd name="connsiteX40" fmla="*/ 1637786 w 1655541"/>
              <a:gd name="connsiteY40" fmla="*/ 1429305 h 1677880"/>
              <a:gd name="connsiteX41" fmla="*/ 1646664 w 1655541"/>
              <a:gd name="connsiteY41" fmla="*/ 1376039 h 1677880"/>
              <a:gd name="connsiteX42" fmla="*/ 1655541 w 1655541"/>
              <a:gd name="connsiteY42" fmla="*/ 1340528 h 1677880"/>
              <a:gd name="connsiteX43" fmla="*/ 1620031 w 1655541"/>
              <a:gd name="connsiteY43" fmla="*/ 1207363 h 1677880"/>
              <a:gd name="connsiteX44" fmla="*/ 1602275 w 1655541"/>
              <a:gd name="connsiteY44" fmla="*/ 1145219 h 1677880"/>
              <a:gd name="connsiteX45" fmla="*/ 1584520 w 1655541"/>
              <a:gd name="connsiteY45" fmla="*/ 1109709 h 1677880"/>
              <a:gd name="connsiteX46" fmla="*/ 1540132 w 1655541"/>
              <a:gd name="connsiteY46" fmla="*/ 1074198 h 1677880"/>
              <a:gd name="connsiteX47" fmla="*/ 1451355 w 1655541"/>
              <a:gd name="connsiteY47" fmla="*/ 1020932 h 1677880"/>
              <a:gd name="connsiteX48" fmla="*/ 1433600 w 1655541"/>
              <a:gd name="connsiteY48" fmla="*/ 994299 h 1677880"/>
              <a:gd name="connsiteX49" fmla="*/ 1353701 w 1655541"/>
              <a:gd name="connsiteY49" fmla="*/ 967666 h 1677880"/>
              <a:gd name="connsiteX50" fmla="*/ 1335945 w 1655541"/>
              <a:gd name="connsiteY50" fmla="*/ 949911 h 1677880"/>
              <a:gd name="connsiteX51" fmla="*/ 1140637 w 1655541"/>
              <a:gd name="connsiteY51" fmla="*/ 923278 h 1677880"/>
              <a:gd name="connsiteX52" fmla="*/ 1078493 w 1655541"/>
              <a:gd name="connsiteY52" fmla="*/ 914400 h 1677880"/>
              <a:gd name="connsiteX53" fmla="*/ 1042982 w 1655541"/>
              <a:gd name="connsiteY53" fmla="*/ 896645 h 1677880"/>
              <a:gd name="connsiteX54" fmla="*/ 980839 w 1655541"/>
              <a:gd name="connsiteY54" fmla="*/ 887767 h 1677880"/>
              <a:gd name="connsiteX55" fmla="*/ 847674 w 1655541"/>
              <a:gd name="connsiteY55" fmla="*/ 870012 h 1677880"/>
              <a:gd name="connsiteX56" fmla="*/ 821040 w 1655541"/>
              <a:gd name="connsiteY56" fmla="*/ 861134 h 1677880"/>
              <a:gd name="connsiteX57" fmla="*/ 678999 w 1655541"/>
              <a:gd name="connsiteY57" fmla="*/ 630315 h 1677880"/>
              <a:gd name="connsiteX58" fmla="*/ 732264 w 1655541"/>
              <a:gd name="connsiteY58" fmla="*/ 541538 h 1677880"/>
              <a:gd name="connsiteX59" fmla="*/ 794407 w 1655541"/>
              <a:gd name="connsiteY59" fmla="*/ 497150 h 1677880"/>
              <a:gd name="connsiteX60" fmla="*/ 821040 w 1655541"/>
              <a:gd name="connsiteY60" fmla="*/ 488272 h 1677880"/>
              <a:gd name="connsiteX61" fmla="*/ 892062 w 1655541"/>
              <a:gd name="connsiteY61" fmla="*/ 461639 h 1677880"/>
              <a:gd name="connsiteX62" fmla="*/ 1069615 w 1655541"/>
              <a:gd name="connsiteY62" fmla="*/ 479394 h 1677880"/>
              <a:gd name="connsiteX63" fmla="*/ 1122881 w 1655541"/>
              <a:gd name="connsiteY63" fmla="*/ 497150 h 1677880"/>
              <a:gd name="connsiteX64" fmla="*/ 1140637 w 1655541"/>
              <a:gd name="connsiteY64" fmla="*/ 514905 h 1677880"/>
              <a:gd name="connsiteX65" fmla="*/ 1193903 w 1655541"/>
              <a:gd name="connsiteY65" fmla="*/ 550416 h 1677880"/>
              <a:gd name="connsiteX66" fmla="*/ 1211658 w 1655541"/>
              <a:gd name="connsiteY66" fmla="*/ 577049 h 1677880"/>
              <a:gd name="connsiteX67" fmla="*/ 1220536 w 1655541"/>
              <a:gd name="connsiteY67" fmla="*/ 603682 h 1677880"/>
              <a:gd name="connsiteX68" fmla="*/ 1256046 w 1655541"/>
              <a:gd name="connsiteY68" fmla="*/ 656948 h 1677880"/>
              <a:gd name="connsiteX69" fmla="*/ 1264924 w 1655541"/>
              <a:gd name="connsiteY69" fmla="*/ 692458 h 1677880"/>
              <a:gd name="connsiteX70" fmla="*/ 1291557 w 1655541"/>
              <a:gd name="connsiteY70" fmla="*/ 701336 h 1677880"/>
              <a:gd name="connsiteX71" fmla="*/ 1398089 w 1655541"/>
              <a:gd name="connsiteY71" fmla="*/ 719091 h 1677880"/>
              <a:gd name="connsiteX72" fmla="*/ 1486866 w 1655541"/>
              <a:gd name="connsiteY72" fmla="*/ 710214 h 1677880"/>
              <a:gd name="connsiteX73" fmla="*/ 1513499 w 1655541"/>
              <a:gd name="connsiteY73" fmla="*/ 621437 h 1677880"/>
              <a:gd name="connsiteX74" fmla="*/ 1504621 w 1655541"/>
              <a:gd name="connsiteY74" fmla="*/ 506027 h 1677880"/>
              <a:gd name="connsiteX75" fmla="*/ 1486866 w 1655541"/>
              <a:gd name="connsiteY75" fmla="*/ 452761 h 1677880"/>
              <a:gd name="connsiteX76" fmla="*/ 1424722 w 1655541"/>
              <a:gd name="connsiteY76" fmla="*/ 381740 h 1677880"/>
              <a:gd name="connsiteX77" fmla="*/ 1415844 w 1655541"/>
              <a:gd name="connsiteY77" fmla="*/ 346229 h 1677880"/>
              <a:gd name="connsiteX78" fmla="*/ 1433600 w 1655541"/>
              <a:gd name="connsiteY78" fmla="*/ 328474 h 1677880"/>
              <a:gd name="connsiteX79" fmla="*/ 1513499 w 1655541"/>
              <a:gd name="connsiteY7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84194 w 1655541"/>
              <a:gd name="connsiteY17" fmla="*/ 1233996 h 1677880"/>
              <a:gd name="connsiteX18" fmla="*/ 93072 w 1655541"/>
              <a:gd name="connsiteY18" fmla="*/ 1269507 h 1677880"/>
              <a:gd name="connsiteX19" fmla="*/ 164093 w 1655541"/>
              <a:gd name="connsiteY19" fmla="*/ 1367161 h 1677880"/>
              <a:gd name="connsiteX20" fmla="*/ 172971 w 1655541"/>
              <a:gd name="connsiteY20" fmla="*/ 1393794 h 1677880"/>
              <a:gd name="connsiteX21" fmla="*/ 226237 w 1655541"/>
              <a:gd name="connsiteY21" fmla="*/ 1438183 h 1677880"/>
              <a:gd name="connsiteX22" fmla="*/ 235114 w 1655541"/>
              <a:gd name="connsiteY22" fmla="*/ 1464816 h 1677880"/>
              <a:gd name="connsiteX23" fmla="*/ 252870 w 1655541"/>
              <a:gd name="connsiteY23" fmla="*/ 1482571 h 1677880"/>
              <a:gd name="connsiteX24" fmla="*/ 332769 w 1655541"/>
              <a:gd name="connsiteY24" fmla="*/ 1544715 h 1677880"/>
              <a:gd name="connsiteX25" fmla="*/ 368279 w 1655541"/>
              <a:gd name="connsiteY25" fmla="*/ 1571348 h 1677880"/>
              <a:gd name="connsiteX26" fmla="*/ 394912 w 1655541"/>
              <a:gd name="connsiteY26" fmla="*/ 1597981 h 1677880"/>
              <a:gd name="connsiteX27" fmla="*/ 465934 w 1655541"/>
              <a:gd name="connsiteY27" fmla="*/ 1624614 h 1677880"/>
              <a:gd name="connsiteX28" fmla="*/ 510322 w 1655541"/>
              <a:gd name="connsiteY28" fmla="*/ 1651247 h 1677880"/>
              <a:gd name="connsiteX29" fmla="*/ 545833 w 1655541"/>
              <a:gd name="connsiteY29" fmla="*/ 1660124 h 1677880"/>
              <a:gd name="connsiteX30" fmla="*/ 643487 w 1655541"/>
              <a:gd name="connsiteY30" fmla="*/ 1677880 h 1677880"/>
              <a:gd name="connsiteX31" fmla="*/ 1406967 w 1655541"/>
              <a:gd name="connsiteY31" fmla="*/ 1669002 h 1677880"/>
              <a:gd name="connsiteX32" fmla="*/ 1460233 w 1655541"/>
              <a:gd name="connsiteY32" fmla="*/ 1660124 h 1677880"/>
              <a:gd name="connsiteX33" fmla="*/ 1486866 w 1655541"/>
              <a:gd name="connsiteY33" fmla="*/ 1633491 h 1677880"/>
              <a:gd name="connsiteX34" fmla="*/ 1513499 w 1655541"/>
              <a:gd name="connsiteY34" fmla="*/ 1615736 h 1677880"/>
              <a:gd name="connsiteX35" fmla="*/ 1540132 w 1655541"/>
              <a:gd name="connsiteY35" fmla="*/ 1580225 h 1677880"/>
              <a:gd name="connsiteX36" fmla="*/ 1575642 w 1655541"/>
              <a:gd name="connsiteY36" fmla="*/ 1562470 h 1677880"/>
              <a:gd name="connsiteX37" fmla="*/ 1584520 w 1655541"/>
              <a:gd name="connsiteY37" fmla="*/ 1535837 h 1677880"/>
              <a:gd name="connsiteX38" fmla="*/ 1611153 w 1655541"/>
              <a:gd name="connsiteY38" fmla="*/ 1491449 h 1677880"/>
              <a:gd name="connsiteX39" fmla="*/ 1637786 w 1655541"/>
              <a:gd name="connsiteY39" fmla="*/ 1429305 h 1677880"/>
              <a:gd name="connsiteX40" fmla="*/ 1646664 w 1655541"/>
              <a:gd name="connsiteY40" fmla="*/ 1376039 h 1677880"/>
              <a:gd name="connsiteX41" fmla="*/ 1655541 w 1655541"/>
              <a:gd name="connsiteY41" fmla="*/ 1340528 h 1677880"/>
              <a:gd name="connsiteX42" fmla="*/ 1620031 w 1655541"/>
              <a:gd name="connsiteY42" fmla="*/ 1207363 h 1677880"/>
              <a:gd name="connsiteX43" fmla="*/ 1602275 w 1655541"/>
              <a:gd name="connsiteY43" fmla="*/ 1145219 h 1677880"/>
              <a:gd name="connsiteX44" fmla="*/ 1584520 w 1655541"/>
              <a:gd name="connsiteY44" fmla="*/ 1109709 h 1677880"/>
              <a:gd name="connsiteX45" fmla="*/ 1540132 w 1655541"/>
              <a:gd name="connsiteY45" fmla="*/ 1074198 h 1677880"/>
              <a:gd name="connsiteX46" fmla="*/ 1451355 w 1655541"/>
              <a:gd name="connsiteY46" fmla="*/ 1020932 h 1677880"/>
              <a:gd name="connsiteX47" fmla="*/ 1433600 w 1655541"/>
              <a:gd name="connsiteY47" fmla="*/ 994299 h 1677880"/>
              <a:gd name="connsiteX48" fmla="*/ 1353701 w 1655541"/>
              <a:gd name="connsiteY48" fmla="*/ 967666 h 1677880"/>
              <a:gd name="connsiteX49" fmla="*/ 1335945 w 1655541"/>
              <a:gd name="connsiteY49" fmla="*/ 949911 h 1677880"/>
              <a:gd name="connsiteX50" fmla="*/ 1140637 w 1655541"/>
              <a:gd name="connsiteY50" fmla="*/ 923278 h 1677880"/>
              <a:gd name="connsiteX51" fmla="*/ 1078493 w 1655541"/>
              <a:gd name="connsiteY51" fmla="*/ 914400 h 1677880"/>
              <a:gd name="connsiteX52" fmla="*/ 1042982 w 1655541"/>
              <a:gd name="connsiteY52" fmla="*/ 896645 h 1677880"/>
              <a:gd name="connsiteX53" fmla="*/ 980839 w 1655541"/>
              <a:gd name="connsiteY53" fmla="*/ 887767 h 1677880"/>
              <a:gd name="connsiteX54" fmla="*/ 847674 w 1655541"/>
              <a:gd name="connsiteY54" fmla="*/ 870012 h 1677880"/>
              <a:gd name="connsiteX55" fmla="*/ 821040 w 1655541"/>
              <a:gd name="connsiteY55" fmla="*/ 861134 h 1677880"/>
              <a:gd name="connsiteX56" fmla="*/ 678999 w 1655541"/>
              <a:gd name="connsiteY56" fmla="*/ 630315 h 1677880"/>
              <a:gd name="connsiteX57" fmla="*/ 732264 w 1655541"/>
              <a:gd name="connsiteY57" fmla="*/ 541538 h 1677880"/>
              <a:gd name="connsiteX58" fmla="*/ 794407 w 1655541"/>
              <a:gd name="connsiteY58" fmla="*/ 497150 h 1677880"/>
              <a:gd name="connsiteX59" fmla="*/ 821040 w 1655541"/>
              <a:gd name="connsiteY59" fmla="*/ 488272 h 1677880"/>
              <a:gd name="connsiteX60" fmla="*/ 892062 w 1655541"/>
              <a:gd name="connsiteY60" fmla="*/ 461639 h 1677880"/>
              <a:gd name="connsiteX61" fmla="*/ 1069615 w 1655541"/>
              <a:gd name="connsiteY61" fmla="*/ 479394 h 1677880"/>
              <a:gd name="connsiteX62" fmla="*/ 1122881 w 1655541"/>
              <a:gd name="connsiteY62" fmla="*/ 497150 h 1677880"/>
              <a:gd name="connsiteX63" fmla="*/ 1140637 w 1655541"/>
              <a:gd name="connsiteY63" fmla="*/ 514905 h 1677880"/>
              <a:gd name="connsiteX64" fmla="*/ 1193903 w 1655541"/>
              <a:gd name="connsiteY64" fmla="*/ 550416 h 1677880"/>
              <a:gd name="connsiteX65" fmla="*/ 1211658 w 1655541"/>
              <a:gd name="connsiteY65" fmla="*/ 577049 h 1677880"/>
              <a:gd name="connsiteX66" fmla="*/ 1220536 w 1655541"/>
              <a:gd name="connsiteY66" fmla="*/ 603682 h 1677880"/>
              <a:gd name="connsiteX67" fmla="*/ 1256046 w 1655541"/>
              <a:gd name="connsiteY67" fmla="*/ 656948 h 1677880"/>
              <a:gd name="connsiteX68" fmla="*/ 1264924 w 1655541"/>
              <a:gd name="connsiteY68" fmla="*/ 692458 h 1677880"/>
              <a:gd name="connsiteX69" fmla="*/ 1291557 w 1655541"/>
              <a:gd name="connsiteY69" fmla="*/ 701336 h 1677880"/>
              <a:gd name="connsiteX70" fmla="*/ 1398089 w 1655541"/>
              <a:gd name="connsiteY70" fmla="*/ 719091 h 1677880"/>
              <a:gd name="connsiteX71" fmla="*/ 1486866 w 1655541"/>
              <a:gd name="connsiteY71" fmla="*/ 710214 h 1677880"/>
              <a:gd name="connsiteX72" fmla="*/ 1513499 w 1655541"/>
              <a:gd name="connsiteY72" fmla="*/ 621437 h 1677880"/>
              <a:gd name="connsiteX73" fmla="*/ 1504621 w 1655541"/>
              <a:gd name="connsiteY73" fmla="*/ 506027 h 1677880"/>
              <a:gd name="connsiteX74" fmla="*/ 1486866 w 1655541"/>
              <a:gd name="connsiteY74" fmla="*/ 452761 h 1677880"/>
              <a:gd name="connsiteX75" fmla="*/ 1424722 w 1655541"/>
              <a:gd name="connsiteY75" fmla="*/ 381740 h 1677880"/>
              <a:gd name="connsiteX76" fmla="*/ 1415844 w 1655541"/>
              <a:gd name="connsiteY76" fmla="*/ 346229 h 1677880"/>
              <a:gd name="connsiteX77" fmla="*/ 1433600 w 1655541"/>
              <a:gd name="connsiteY77" fmla="*/ 328474 h 1677880"/>
              <a:gd name="connsiteX78" fmla="*/ 1513499 w 1655541"/>
              <a:gd name="connsiteY78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68202 w 1659650"/>
              <a:gd name="connsiteY18" fmla="*/ 1367161 h 1677880"/>
              <a:gd name="connsiteX19" fmla="*/ 177080 w 1659650"/>
              <a:gd name="connsiteY19" fmla="*/ 1393794 h 1677880"/>
              <a:gd name="connsiteX20" fmla="*/ 230346 w 1659650"/>
              <a:gd name="connsiteY20" fmla="*/ 1438183 h 1677880"/>
              <a:gd name="connsiteX21" fmla="*/ 239223 w 1659650"/>
              <a:gd name="connsiteY21" fmla="*/ 1464816 h 1677880"/>
              <a:gd name="connsiteX22" fmla="*/ 256979 w 1659650"/>
              <a:gd name="connsiteY22" fmla="*/ 1482571 h 1677880"/>
              <a:gd name="connsiteX23" fmla="*/ 336878 w 1659650"/>
              <a:gd name="connsiteY23" fmla="*/ 1544715 h 1677880"/>
              <a:gd name="connsiteX24" fmla="*/ 372388 w 1659650"/>
              <a:gd name="connsiteY24" fmla="*/ 1571348 h 1677880"/>
              <a:gd name="connsiteX25" fmla="*/ 399021 w 1659650"/>
              <a:gd name="connsiteY25" fmla="*/ 1597981 h 1677880"/>
              <a:gd name="connsiteX26" fmla="*/ 470043 w 1659650"/>
              <a:gd name="connsiteY26" fmla="*/ 1624614 h 1677880"/>
              <a:gd name="connsiteX27" fmla="*/ 514431 w 1659650"/>
              <a:gd name="connsiteY27" fmla="*/ 1651247 h 1677880"/>
              <a:gd name="connsiteX28" fmla="*/ 549942 w 1659650"/>
              <a:gd name="connsiteY28" fmla="*/ 1660124 h 1677880"/>
              <a:gd name="connsiteX29" fmla="*/ 647596 w 1659650"/>
              <a:gd name="connsiteY29" fmla="*/ 1677880 h 1677880"/>
              <a:gd name="connsiteX30" fmla="*/ 1411076 w 1659650"/>
              <a:gd name="connsiteY30" fmla="*/ 1669002 h 1677880"/>
              <a:gd name="connsiteX31" fmla="*/ 1464342 w 1659650"/>
              <a:gd name="connsiteY31" fmla="*/ 1660124 h 1677880"/>
              <a:gd name="connsiteX32" fmla="*/ 1490975 w 1659650"/>
              <a:gd name="connsiteY32" fmla="*/ 1633491 h 1677880"/>
              <a:gd name="connsiteX33" fmla="*/ 1517608 w 1659650"/>
              <a:gd name="connsiteY33" fmla="*/ 1615736 h 1677880"/>
              <a:gd name="connsiteX34" fmla="*/ 1544241 w 1659650"/>
              <a:gd name="connsiteY34" fmla="*/ 1580225 h 1677880"/>
              <a:gd name="connsiteX35" fmla="*/ 1579751 w 1659650"/>
              <a:gd name="connsiteY35" fmla="*/ 1562470 h 1677880"/>
              <a:gd name="connsiteX36" fmla="*/ 1588629 w 1659650"/>
              <a:gd name="connsiteY36" fmla="*/ 1535837 h 1677880"/>
              <a:gd name="connsiteX37" fmla="*/ 1615262 w 1659650"/>
              <a:gd name="connsiteY37" fmla="*/ 1491449 h 1677880"/>
              <a:gd name="connsiteX38" fmla="*/ 1641895 w 1659650"/>
              <a:gd name="connsiteY38" fmla="*/ 1429305 h 1677880"/>
              <a:gd name="connsiteX39" fmla="*/ 1650773 w 1659650"/>
              <a:gd name="connsiteY39" fmla="*/ 1376039 h 1677880"/>
              <a:gd name="connsiteX40" fmla="*/ 1659650 w 1659650"/>
              <a:gd name="connsiteY40" fmla="*/ 1340528 h 1677880"/>
              <a:gd name="connsiteX41" fmla="*/ 1624140 w 1659650"/>
              <a:gd name="connsiteY41" fmla="*/ 1207363 h 1677880"/>
              <a:gd name="connsiteX42" fmla="*/ 1606384 w 1659650"/>
              <a:gd name="connsiteY42" fmla="*/ 1145219 h 1677880"/>
              <a:gd name="connsiteX43" fmla="*/ 1588629 w 1659650"/>
              <a:gd name="connsiteY43" fmla="*/ 1109709 h 1677880"/>
              <a:gd name="connsiteX44" fmla="*/ 1544241 w 1659650"/>
              <a:gd name="connsiteY44" fmla="*/ 1074198 h 1677880"/>
              <a:gd name="connsiteX45" fmla="*/ 1455464 w 1659650"/>
              <a:gd name="connsiteY45" fmla="*/ 1020932 h 1677880"/>
              <a:gd name="connsiteX46" fmla="*/ 1437709 w 1659650"/>
              <a:gd name="connsiteY46" fmla="*/ 994299 h 1677880"/>
              <a:gd name="connsiteX47" fmla="*/ 1357810 w 1659650"/>
              <a:gd name="connsiteY47" fmla="*/ 967666 h 1677880"/>
              <a:gd name="connsiteX48" fmla="*/ 1340054 w 1659650"/>
              <a:gd name="connsiteY48" fmla="*/ 949911 h 1677880"/>
              <a:gd name="connsiteX49" fmla="*/ 1144746 w 1659650"/>
              <a:gd name="connsiteY49" fmla="*/ 923278 h 1677880"/>
              <a:gd name="connsiteX50" fmla="*/ 1082602 w 1659650"/>
              <a:gd name="connsiteY50" fmla="*/ 914400 h 1677880"/>
              <a:gd name="connsiteX51" fmla="*/ 1047091 w 1659650"/>
              <a:gd name="connsiteY51" fmla="*/ 896645 h 1677880"/>
              <a:gd name="connsiteX52" fmla="*/ 984948 w 1659650"/>
              <a:gd name="connsiteY52" fmla="*/ 887767 h 1677880"/>
              <a:gd name="connsiteX53" fmla="*/ 851783 w 1659650"/>
              <a:gd name="connsiteY53" fmla="*/ 870012 h 1677880"/>
              <a:gd name="connsiteX54" fmla="*/ 825149 w 1659650"/>
              <a:gd name="connsiteY54" fmla="*/ 861134 h 1677880"/>
              <a:gd name="connsiteX55" fmla="*/ 683108 w 1659650"/>
              <a:gd name="connsiteY55" fmla="*/ 630315 h 1677880"/>
              <a:gd name="connsiteX56" fmla="*/ 736373 w 1659650"/>
              <a:gd name="connsiteY56" fmla="*/ 541538 h 1677880"/>
              <a:gd name="connsiteX57" fmla="*/ 798516 w 1659650"/>
              <a:gd name="connsiteY57" fmla="*/ 497150 h 1677880"/>
              <a:gd name="connsiteX58" fmla="*/ 825149 w 1659650"/>
              <a:gd name="connsiteY58" fmla="*/ 488272 h 1677880"/>
              <a:gd name="connsiteX59" fmla="*/ 896171 w 1659650"/>
              <a:gd name="connsiteY59" fmla="*/ 461639 h 1677880"/>
              <a:gd name="connsiteX60" fmla="*/ 1073724 w 1659650"/>
              <a:gd name="connsiteY60" fmla="*/ 479394 h 1677880"/>
              <a:gd name="connsiteX61" fmla="*/ 1126990 w 1659650"/>
              <a:gd name="connsiteY61" fmla="*/ 497150 h 1677880"/>
              <a:gd name="connsiteX62" fmla="*/ 1144746 w 1659650"/>
              <a:gd name="connsiteY62" fmla="*/ 514905 h 1677880"/>
              <a:gd name="connsiteX63" fmla="*/ 1198012 w 1659650"/>
              <a:gd name="connsiteY63" fmla="*/ 550416 h 1677880"/>
              <a:gd name="connsiteX64" fmla="*/ 1215767 w 1659650"/>
              <a:gd name="connsiteY64" fmla="*/ 577049 h 1677880"/>
              <a:gd name="connsiteX65" fmla="*/ 1224645 w 1659650"/>
              <a:gd name="connsiteY65" fmla="*/ 603682 h 1677880"/>
              <a:gd name="connsiteX66" fmla="*/ 1260155 w 1659650"/>
              <a:gd name="connsiteY66" fmla="*/ 656948 h 1677880"/>
              <a:gd name="connsiteX67" fmla="*/ 1269033 w 1659650"/>
              <a:gd name="connsiteY67" fmla="*/ 692458 h 1677880"/>
              <a:gd name="connsiteX68" fmla="*/ 1295666 w 1659650"/>
              <a:gd name="connsiteY68" fmla="*/ 701336 h 1677880"/>
              <a:gd name="connsiteX69" fmla="*/ 1402198 w 1659650"/>
              <a:gd name="connsiteY69" fmla="*/ 719091 h 1677880"/>
              <a:gd name="connsiteX70" fmla="*/ 1490975 w 1659650"/>
              <a:gd name="connsiteY70" fmla="*/ 710214 h 1677880"/>
              <a:gd name="connsiteX71" fmla="*/ 1517608 w 1659650"/>
              <a:gd name="connsiteY71" fmla="*/ 621437 h 1677880"/>
              <a:gd name="connsiteX72" fmla="*/ 1508730 w 1659650"/>
              <a:gd name="connsiteY72" fmla="*/ 506027 h 1677880"/>
              <a:gd name="connsiteX73" fmla="*/ 1490975 w 1659650"/>
              <a:gd name="connsiteY73" fmla="*/ 452761 h 1677880"/>
              <a:gd name="connsiteX74" fmla="*/ 1428831 w 1659650"/>
              <a:gd name="connsiteY74" fmla="*/ 381740 h 1677880"/>
              <a:gd name="connsiteX75" fmla="*/ 1419953 w 1659650"/>
              <a:gd name="connsiteY75" fmla="*/ 346229 h 1677880"/>
              <a:gd name="connsiteX76" fmla="*/ 1437709 w 1659650"/>
              <a:gd name="connsiteY76" fmla="*/ 328474 h 1677880"/>
              <a:gd name="connsiteX77" fmla="*/ 1517608 w 1659650"/>
              <a:gd name="connsiteY77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77080 w 1659650"/>
              <a:gd name="connsiteY18" fmla="*/ 1393794 h 1677880"/>
              <a:gd name="connsiteX19" fmla="*/ 230346 w 1659650"/>
              <a:gd name="connsiteY19" fmla="*/ 1438183 h 1677880"/>
              <a:gd name="connsiteX20" fmla="*/ 239223 w 1659650"/>
              <a:gd name="connsiteY20" fmla="*/ 1464816 h 1677880"/>
              <a:gd name="connsiteX21" fmla="*/ 256979 w 1659650"/>
              <a:gd name="connsiteY21" fmla="*/ 1482571 h 1677880"/>
              <a:gd name="connsiteX22" fmla="*/ 336878 w 1659650"/>
              <a:gd name="connsiteY22" fmla="*/ 1544715 h 1677880"/>
              <a:gd name="connsiteX23" fmla="*/ 372388 w 1659650"/>
              <a:gd name="connsiteY23" fmla="*/ 1571348 h 1677880"/>
              <a:gd name="connsiteX24" fmla="*/ 399021 w 1659650"/>
              <a:gd name="connsiteY24" fmla="*/ 1597981 h 1677880"/>
              <a:gd name="connsiteX25" fmla="*/ 470043 w 1659650"/>
              <a:gd name="connsiteY25" fmla="*/ 1624614 h 1677880"/>
              <a:gd name="connsiteX26" fmla="*/ 514431 w 1659650"/>
              <a:gd name="connsiteY26" fmla="*/ 1651247 h 1677880"/>
              <a:gd name="connsiteX27" fmla="*/ 549942 w 1659650"/>
              <a:gd name="connsiteY27" fmla="*/ 1660124 h 1677880"/>
              <a:gd name="connsiteX28" fmla="*/ 647596 w 1659650"/>
              <a:gd name="connsiteY28" fmla="*/ 1677880 h 1677880"/>
              <a:gd name="connsiteX29" fmla="*/ 1411076 w 1659650"/>
              <a:gd name="connsiteY29" fmla="*/ 1669002 h 1677880"/>
              <a:gd name="connsiteX30" fmla="*/ 1464342 w 1659650"/>
              <a:gd name="connsiteY30" fmla="*/ 1660124 h 1677880"/>
              <a:gd name="connsiteX31" fmla="*/ 1490975 w 1659650"/>
              <a:gd name="connsiteY31" fmla="*/ 1633491 h 1677880"/>
              <a:gd name="connsiteX32" fmla="*/ 1517608 w 1659650"/>
              <a:gd name="connsiteY32" fmla="*/ 1615736 h 1677880"/>
              <a:gd name="connsiteX33" fmla="*/ 1544241 w 1659650"/>
              <a:gd name="connsiteY33" fmla="*/ 1580225 h 1677880"/>
              <a:gd name="connsiteX34" fmla="*/ 1579751 w 1659650"/>
              <a:gd name="connsiteY34" fmla="*/ 1562470 h 1677880"/>
              <a:gd name="connsiteX35" fmla="*/ 1588629 w 1659650"/>
              <a:gd name="connsiteY35" fmla="*/ 1535837 h 1677880"/>
              <a:gd name="connsiteX36" fmla="*/ 1615262 w 1659650"/>
              <a:gd name="connsiteY36" fmla="*/ 1491449 h 1677880"/>
              <a:gd name="connsiteX37" fmla="*/ 1641895 w 1659650"/>
              <a:gd name="connsiteY37" fmla="*/ 1429305 h 1677880"/>
              <a:gd name="connsiteX38" fmla="*/ 1650773 w 1659650"/>
              <a:gd name="connsiteY38" fmla="*/ 1376039 h 1677880"/>
              <a:gd name="connsiteX39" fmla="*/ 1659650 w 1659650"/>
              <a:gd name="connsiteY39" fmla="*/ 1340528 h 1677880"/>
              <a:gd name="connsiteX40" fmla="*/ 1624140 w 1659650"/>
              <a:gd name="connsiteY40" fmla="*/ 1207363 h 1677880"/>
              <a:gd name="connsiteX41" fmla="*/ 1606384 w 1659650"/>
              <a:gd name="connsiteY41" fmla="*/ 1145219 h 1677880"/>
              <a:gd name="connsiteX42" fmla="*/ 1588629 w 1659650"/>
              <a:gd name="connsiteY42" fmla="*/ 1109709 h 1677880"/>
              <a:gd name="connsiteX43" fmla="*/ 1544241 w 1659650"/>
              <a:gd name="connsiteY43" fmla="*/ 1074198 h 1677880"/>
              <a:gd name="connsiteX44" fmla="*/ 1455464 w 1659650"/>
              <a:gd name="connsiteY44" fmla="*/ 1020932 h 1677880"/>
              <a:gd name="connsiteX45" fmla="*/ 1437709 w 1659650"/>
              <a:gd name="connsiteY45" fmla="*/ 994299 h 1677880"/>
              <a:gd name="connsiteX46" fmla="*/ 1357810 w 1659650"/>
              <a:gd name="connsiteY46" fmla="*/ 967666 h 1677880"/>
              <a:gd name="connsiteX47" fmla="*/ 1340054 w 1659650"/>
              <a:gd name="connsiteY47" fmla="*/ 949911 h 1677880"/>
              <a:gd name="connsiteX48" fmla="*/ 1144746 w 1659650"/>
              <a:gd name="connsiteY48" fmla="*/ 923278 h 1677880"/>
              <a:gd name="connsiteX49" fmla="*/ 1082602 w 1659650"/>
              <a:gd name="connsiteY49" fmla="*/ 914400 h 1677880"/>
              <a:gd name="connsiteX50" fmla="*/ 1047091 w 1659650"/>
              <a:gd name="connsiteY50" fmla="*/ 896645 h 1677880"/>
              <a:gd name="connsiteX51" fmla="*/ 984948 w 1659650"/>
              <a:gd name="connsiteY51" fmla="*/ 887767 h 1677880"/>
              <a:gd name="connsiteX52" fmla="*/ 851783 w 1659650"/>
              <a:gd name="connsiteY52" fmla="*/ 870012 h 1677880"/>
              <a:gd name="connsiteX53" fmla="*/ 825149 w 1659650"/>
              <a:gd name="connsiteY53" fmla="*/ 861134 h 1677880"/>
              <a:gd name="connsiteX54" fmla="*/ 683108 w 1659650"/>
              <a:gd name="connsiteY54" fmla="*/ 630315 h 1677880"/>
              <a:gd name="connsiteX55" fmla="*/ 736373 w 1659650"/>
              <a:gd name="connsiteY55" fmla="*/ 541538 h 1677880"/>
              <a:gd name="connsiteX56" fmla="*/ 798516 w 1659650"/>
              <a:gd name="connsiteY56" fmla="*/ 497150 h 1677880"/>
              <a:gd name="connsiteX57" fmla="*/ 825149 w 1659650"/>
              <a:gd name="connsiteY57" fmla="*/ 488272 h 1677880"/>
              <a:gd name="connsiteX58" fmla="*/ 896171 w 1659650"/>
              <a:gd name="connsiteY58" fmla="*/ 461639 h 1677880"/>
              <a:gd name="connsiteX59" fmla="*/ 1073724 w 1659650"/>
              <a:gd name="connsiteY59" fmla="*/ 479394 h 1677880"/>
              <a:gd name="connsiteX60" fmla="*/ 1126990 w 1659650"/>
              <a:gd name="connsiteY60" fmla="*/ 497150 h 1677880"/>
              <a:gd name="connsiteX61" fmla="*/ 1144746 w 1659650"/>
              <a:gd name="connsiteY61" fmla="*/ 514905 h 1677880"/>
              <a:gd name="connsiteX62" fmla="*/ 1198012 w 1659650"/>
              <a:gd name="connsiteY62" fmla="*/ 550416 h 1677880"/>
              <a:gd name="connsiteX63" fmla="*/ 1215767 w 1659650"/>
              <a:gd name="connsiteY63" fmla="*/ 577049 h 1677880"/>
              <a:gd name="connsiteX64" fmla="*/ 1224645 w 1659650"/>
              <a:gd name="connsiteY64" fmla="*/ 603682 h 1677880"/>
              <a:gd name="connsiteX65" fmla="*/ 1260155 w 1659650"/>
              <a:gd name="connsiteY65" fmla="*/ 656948 h 1677880"/>
              <a:gd name="connsiteX66" fmla="*/ 1269033 w 1659650"/>
              <a:gd name="connsiteY66" fmla="*/ 692458 h 1677880"/>
              <a:gd name="connsiteX67" fmla="*/ 1295666 w 1659650"/>
              <a:gd name="connsiteY67" fmla="*/ 701336 h 1677880"/>
              <a:gd name="connsiteX68" fmla="*/ 1402198 w 1659650"/>
              <a:gd name="connsiteY68" fmla="*/ 719091 h 1677880"/>
              <a:gd name="connsiteX69" fmla="*/ 1490975 w 1659650"/>
              <a:gd name="connsiteY69" fmla="*/ 710214 h 1677880"/>
              <a:gd name="connsiteX70" fmla="*/ 1517608 w 1659650"/>
              <a:gd name="connsiteY70" fmla="*/ 621437 h 1677880"/>
              <a:gd name="connsiteX71" fmla="*/ 1508730 w 1659650"/>
              <a:gd name="connsiteY71" fmla="*/ 506027 h 1677880"/>
              <a:gd name="connsiteX72" fmla="*/ 1490975 w 1659650"/>
              <a:gd name="connsiteY72" fmla="*/ 452761 h 1677880"/>
              <a:gd name="connsiteX73" fmla="*/ 1428831 w 1659650"/>
              <a:gd name="connsiteY73" fmla="*/ 381740 h 1677880"/>
              <a:gd name="connsiteX74" fmla="*/ 1419953 w 1659650"/>
              <a:gd name="connsiteY74" fmla="*/ 346229 h 1677880"/>
              <a:gd name="connsiteX75" fmla="*/ 1437709 w 1659650"/>
              <a:gd name="connsiteY75" fmla="*/ 328474 h 1677880"/>
              <a:gd name="connsiteX76" fmla="*/ 1517608 w 1659650"/>
              <a:gd name="connsiteY76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230346 w 1659650"/>
              <a:gd name="connsiteY18" fmla="*/ 1438183 h 1677880"/>
              <a:gd name="connsiteX19" fmla="*/ 239223 w 1659650"/>
              <a:gd name="connsiteY19" fmla="*/ 1464816 h 1677880"/>
              <a:gd name="connsiteX20" fmla="*/ 256979 w 1659650"/>
              <a:gd name="connsiteY20" fmla="*/ 1482571 h 1677880"/>
              <a:gd name="connsiteX21" fmla="*/ 336878 w 1659650"/>
              <a:gd name="connsiteY21" fmla="*/ 1544715 h 1677880"/>
              <a:gd name="connsiteX22" fmla="*/ 372388 w 1659650"/>
              <a:gd name="connsiteY22" fmla="*/ 1571348 h 1677880"/>
              <a:gd name="connsiteX23" fmla="*/ 399021 w 1659650"/>
              <a:gd name="connsiteY23" fmla="*/ 1597981 h 1677880"/>
              <a:gd name="connsiteX24" fmla="*/ 470043 w 1659650"/>
              <a:gd name="connsiteY24" fmla="*/ 1624614 h 1677880"/>
              <a:gd name="connsiteX25" fmla="*/ 514431 w 1659650"/>
              <a:gd name="connsiteY25" fmla="*/ 1651247 h 1677880"/>
              <a:gd name="connsiteX26" fmla="*/ 549942 w 1659650"/>
              <a:gd name="connsiteY26" fmla="*/ 1660124 h 1677880"/>
              <a:gd name="connsiteX27" fmla="*/ 647596 w 1659650"/>
              <a:gd name="connsiteY27" fmla="*/ 1677880 h 1677880"/>
              <a:gd name="connsiteX28" fmla="*/ 1411076 w 1659650"/>
              <a:gd name="connsiteY28" fmla="*/ 1669002 h 1677880"/>
              <a:gd name="connsiteX29" fmla="*/ 1464342 w 1659650"/>
              <a:gd name="connsiteY29" fmla="*/ 1660124 h 1677880"/>
              <a:gd name="connsiteX30" fmla="*/ 1490975 w 1659650"/>
              <a:gd name="connsiteY30" fmla="*/ 1633491 h 1677880"/>
              <a:gd name="connsiteX31" fmla="*/ 1517608 w 1659650"/>
              <a:gd name="connsiteY31" fmla="*/ 1615736 h 1677880"/>
              <a:gd name="connsiteX32" fmla="*/ 1544241 w 1659650"/>
              <a:gd name="connsiteY32" fmla="*/ 1580225 h 1677880"/>
              <a:gd name="connsiteX33" fmla="*/ 1579751 w 1659650"/>
              <a:gd name="connsiteY33" fmla="*/ 1562470 h 1677880"/>
              <a:gd name="connsiteX34" fmla="*/ 1588629 w 1659650"/>
              <a:gd name="connsiteY34" fmla="*/ 1535837 h 1677880"/>
              <a:gd name="connsiteX35" fmla="*/ 1615262 w 1659650"/>
              <a:gd name="connsiteY35" fmla="*/ 1491449 h 1677880"/>
              <a:gd name="connsiteX36" fmla="*/ 1641895 w 1659650"/>
              <a:gd name="connsiteY36" fmla="*/ 1429305 h 1677880"/>
              <a:gd name="connsiteX37" fmla="*/ 1650773 w 1659650"/>
              <a:gd name="connsiteY37" fmla="*/ 1376039 h 1677880"/>
              <a:gd name="connsiteX38" fmla="*/ 1659650 w 1659650"/>
              <a:gd name="connsiteY38" fmla="*/ 1340528 h 1677880"/>
              <a:gd name="connsiteX39" fmla="*/ 1624140 w 1659650"/>
              <a:gd name="connsiteY39" fmla="*/ 1207363 h 1677880"/>
              <a:gd name="connsiteX40" fmla="*/ 1606384 w 1659650"/>
              <a:gd name="connsiteY40" fmla="*/ 1145219 h 1677880"/>
              <a:gd name="connsiteX41" fmla="*/ 1588629 w 1659650"/>
              <a:gd name="connsiteY41" fmla="*/ 1109709 h 1677880"/>
              <a:gd name="connsiteX42" fmla="*/ 1544241 w 1659650"/>
              <a:gd name="connsiteY42" fmla="*/ 1074198 h 1677880"/>
              <a:gd name="connsiteX43" fmla="*/ 1455464 w 1659650"/>
              <a:gd name="connsiteY43" fmla="*/ 1020932 h 1677880"/>
              <a:gd name="connsiteX44" fmla="*/ 1437709 w 1659650"/>
              <a:gd name="connsiteY44" fmla="*/ 994299 h 1677880"/>
              <a:gd name="connsiteX45" fmla="*/ 1357810 w 1659650"/>
              <a:gd name="connsiteY45" fmla="*/ 967666 h 1677880"/>
              <a:gd name="connsiteX46" fmla="*/ 1340054 w 1659650"/>
              <a:gd name="connsiteY46" fmla="*/ 949911 h 1677880"/>
              <a:gd name="connsiteX47" fmla="*/ 1144746 w 1659650"/>
              <a:gd name="connsiteY47" fmla="*/ 923278 h 1677880"/>
              <a:gd name="connsiteX48" fmla="*/ 1082602 w 1659650"/>
              <a:gd name="connsiteY48" fmla="*/ 914400 h 1677880"/>
              <a:gd name="connsiteX49" fmla="*/ 1047091 w 1659650"/>
              <a:gd name="connsiteY49" fmla="*/ 896645 h 1677880"/>
              <a:gd name="connsiteX50" fmla="*/ 984948 w 1659650"/>
              <a:gd name="connsiteY50" fmla="*/ 887767 h 1677880"/>
              <a:gd name="connsiteX51" fmla="*/ 851783 w 1659650"/>
              <a:gd name="connsiteY51" fmla="*/ 870012 h 1677880"/>
              <a:gd name="connsiteX52" fmla="*/ 825149 w 1659650"/>
              <a:gd name="connsiteY52" fmla="*/ 861134 h 1677880"/>
              <a:gd name="connsiteX53" fmla="*/ 683108 w 1659650"/>
              <a:gd name="connsiteY53" fmla="*/ 630315 h 1677880"/>
              <a:gd name="connsiteX54" fmla="*/ 736373 w 1659650"/>
              <a:gd name="connsiteY54" fmla="*/ 541538 h 1677880"/>
              <a:gd name="connsiteX55" fmla="*/ 798516 w 1659650"/>
              <a:gd name="connsiteY55" fmla="*/ 497150 h 1677880"/>
              <a:gd name="connsiteX56" fmla="*/ 825149 w 1659650"/>
              <a:gd name="connsiteY56" fmla="*/ 488272 h 1677880"/>
              <a:gd name="connsiteX57" fmla="*/ 896171 w 1659650"/>
              <a:gd name="connsiteY57" fmla="*/ 461639 h 1677880"/>
              <a:gd name="connsiteX58" fmla="*/ 1073724 w 1659650"/>
              <a:gd name="connsiteY58" fmla="*/ 479394 h 1677880"/>
              <a:gd name="connsiteX59" fmla="*/ 1126990 w 1659650"/>
              <a:gd name="connsiteY59" fmla="*/ 497150 h 1677880"/>
              <a:gd name="connsiteX60" fmla="*/ 1144746 w 1659650"/>
              <a:gd name="connsiteY60" fmla="*/ 514905 h 1677880"/>
              <a:gd name="connsiteX61" fmla="*/ 1198012 w 1659650"/>
              <a:gd name="connsiteY61" fmla="*/ 550416 h 1677880"/>
              <a:gd name="connsiteX62" fmla="*/ 1215767 w 1659650"/>
              <a:gd name="connsiteY62" fmla="*/ 577049 h 1677880"/>
              <a:gd name="connsiteX63" fmla="*/ 1224645 w 1659650"/>
              <a:gd name="connsiteY63" fmla="*/ 603682 h 1677880"/>
              <a:gd name="connsiteX64" fmla="*/ 1260155 w 1659650"/>
              <a:gd name="connsiteY64" fmla="*/ 656948 h 1677880"/>
              <a:gd name="connsiteX65" fmla="*/ 1269033 w 1659650"/>
              <a:gd name="connsiteY65" fmla="*/ 692458 h 1677880"/>
              <a:gd name="connsiteX66" fmla="*/ 1295666 w 1659650"/>
              <a:gd name="connsiteY66" fmla="*/ 701336 h 1677880"/>
              <a:gd name="connsiteX67" fmla="*/ 1402198 w 1659650"/>
              <a:gd name="connsiteY67" fmla="*/ 719091 h 1677880"/>
              <a:gd name="connsiteX68" fmla="*/ 1490975 w 1659650"/>
              <a:gd name="connsiteY68" fmla="*/ 710214 h 1677880"/>
              <a:gd name="connsiteX69" fmla="*/ 1517608 w 1659650"/>
              <a:gd name="connsiteY69" fmla="*/ 621437 h 1677880"/>
              <a:gd name="connsiteX70" fmla="*/ 1508730 w 1659650"/>
              <a:gd name="connsiteY70" fmla="*/ 506027 h 1677880"/>
              <a:gd name="connsiteX71" fmla="*/ 1490975 w 1659650"/>
              <a:gd name="connsiteY71" fmla="*/ 452761 h 1677880"/>
              <a:gd name="connsiteX72" fmla="*/ 1428831 w 1659650"/>
              <a:gd name="connsiteY72" fmla="*/ 381740 h 1677880"/>
              <a:gd name="connsiteX73" fmla="*/ 1419953 w 1659650"/>
              <a:gd name="connsiteY73" fmla="*/ 346229 h 1677880"/>
              <a:gd name="connsiteX74" fmla="*/ 1437709 w 1659650"/>
              <a:gd name="connsiteY74" fmla="*/ 328474 h 1677880"/>
              <a:gd name="connsiteX75" fmla="*/ 1517608 w 1659650"/>
              <a:gd name="connsiteY75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230346 w 1659650"/>
              <a:gd name="connsiteY17" fmla="*/ 1438183 h 1677880"/>
              <a:gd name="connsiteX18" fmla="*/ 239223 w 1659650"/>
              <a:gd name="connsiteY18" fmla="*/ 1464816 h 1677880"/>
              <a:gd name="connsiteX19" fmla="*/ 256979 w 1659650"/>
              <a:gd name="connsiteY19" fmla="*/ 1482571 h 1677880"/>
              <a:gd name="connsiteX20" fmla="*/ 336878 w 1659650"/>
              <a:gd name="connsiteY20" fmla="*/ 1544715 h 1677880"/>
              <a:gd name="connsiteX21" fmla="*/ 372388 w 1659650"/>
              <a:gd name="connsiteY21" fmla="*/ 1571348 h 1677880"/>
              <a:gd name="connsiteX22" fmla="*/ 399021 w 1659650"/>
              <a:gd name="connsiteY22" fmla="*/ 1597981 h 1677880"/>
              <a:gd name="connsiteX23" fmla="*/ 470043 w 1659650"/>
              <a:gd name="connsiteY23" fmla="*/ 1624614 h 1677880"/>
              <a:gd name="connsiteX24" fmla="*/ 514431 w 1659650"/>
              <a:gd name="connsiteY24" fmla="*/ 1651247 h 1677880"/>
              <a:gd name="connsiteX25" fmla="*/ 549942 w 1659650"/>
              <a:gd name="connsiteY25" fmla="*/ 1660124 h 1677880"/>
              <a:gd name="connsiteX26" fmla="*/ 647596 w 1659650"/>
              <a:gd name="connsiteY26" fmla="*/ 1677880 h 1677880"/>
              <a:gd name="connsiteX27" fmla="*/ 1411076 w 1659650"/>
              <a:gd name="connsiteY27" fmla="*/ 1669002 h 1677880"/>
              <a:gd name="connsiteX28" fmla="*/ 1464342 w 1659650"/>
              <a:gd name="connsiteY28" fmla="*/ 1660124 h 1677880"/>
              <a:gd name="connsiteX29" fmla="*/ 1490975 w 1659650"/>
              <a:gd name="connsiteY29" fmla="*/ 1633491 h 1677880"/>
              <a:gd name="connsiteX30" fmla="*/ 1517608 w 1659650"/>
              <a:gd name="connsiteY30" fmla="*/ 1615736 h 1677880"/>
              <a:gd name="connsiteX31" fmla="*/ 1544241 w 1659650"/>
              <a:gd name="connsiteY31" fmla="*/ 1580225 h 1677880"/>
              <a:gd name="connsiteX32" fmla="*/ 1579751 w 1659650"/>
              <a:gd name="connsiteY32" fmla="*/ 1562470 h 1677880"/>
              <a:gd name="connsiteX33" fmla="*/ 1588629 w 1659650"/>
              <a:gd name="connsiteY33" fmla="*/ 1535837 h 1677880"/>
              <a:gd name="connsiteX34" fmla="*/ 1615262 w 1659650"/>
              <a:gd name="connsiteY34" fmla="*/ 1491449 h 1677880"/>
              <a:gd name="connsiteX35" fmla="*/ 1641895 w 1659650"/>
              <a:gd name="connsiteY35" fmla="*/ 1429305 h 1677880"/>
              <a:gd name="connsiteX36" fmla="*/ 1650773 w 1659650"/>
              <a:gd name="connsiteY36" fmla="*/ 1376039 h 1677880"/>
              <a:gd name="connsiteX37" fmla="*/ 1659650 w 1659650"/>
              <a:gd name="connsiteY37" fmla="*/ 1340528 h 1677880"/>
              <a:gd name="connsiteX38" fmla="*/ 1624140 w 1659650"/>
              <a:gd name="connsiteY38" fmla="*/ 1207363 h 1677880"/>
              <a:gd name="connsiteX39" fmla="*/ 1606384 w 1659650"/>
              <a:gd name="connsiteY39" fmla="*/ 1145219 h 1677880"/>
              <a:gd name="connsiteX40" fmla="*/ 1588629 w 1659650"/>
              <a:gd name="connsiteY40" fmla="*/ 1109709 h 1677880"/>
              <a:gd name="connsiteX41" fmla="*/ 1544241 w 1659650"/>
              <a:gd name="connsiteY41" fmla="*/ 1074198 h 1677880"/>
              <a:gd name="connsiteX42" fmla="*/ 1455464 w 1659650"/>
              <a:gd name="connsiteY42" fmla="*/ 1020932 h 1677880"/>
              <a:gd name="connsiteX43" fmla="*/ 1437709 w 1659650"/>
              <a:gd name="connsiteY43" fmla="*/ 994299 h 1677880"/>
              <a:gd name="connsiteX44" fmla="*/ 1357810 w 1659650"/>
              <a:gd name="connsiteY44" fmla="*/ 967666 h 1677880"/>
              <a:gd name="connsiteX45" fmla="*/ 1340054 w 1659650"/>
              <a:gd name="connsiteY45" fmla="*/ 949911 h 1677880"/>
              <a:gd name="connsiteX46" fmla="*/ 1144746 w 1659650"/>
              <a:gd name="connsiteY46" fmla="*/ 923278 h 1677880"/>
              <a:gd name="connsiteX47" fmla="*/ 1082602 w 1659650"/>
              <a:gd name="connsiteY47" fmla="*/ 914400 h 1677880"/>
              <a:gd name="connsiteX48" fmla="*/ 1047091 w 1659650"/>
              <a:gd name="connsiteY48" fmla="*/ 896645 h 1677880"/>
              <a:gd name="connsiteX49" fmla="*/ 984948 w 1659650"/>
              <a:gd name="connsiteY49" fmla="*/ 887767 h 1677880"/>
              <a:gd name="connsiteX50" fmla="*/ 851783 w 1659650"/>
              <a:gd name="connsiteY50" fmla="*/ 870012 h 1677880"/>
              <a:gd name="connsiteX51" fmla="*/ 825149 w 1659650"/>
              <a:gd name="connsiteY51" fmla="*/ 861134 h 1677880"/>
              <a:gd name="connsiteX52" fmla="*/ 683108 w 1659650"/>
              <a:gd name="connsiteY52" fmla="*/ 630315 h 1677880"/>
              <a:gd name="connsiteX53" fmla="*/ 736373 w 1659650"/>
              <a:gd name="connsiteY53" fmla="*/ 541538 h 1677880"/>
              <a:gd name="connsiteX54" fmla="*/ 798516 w 1659650"/>
              <a:gd name="connsiteY54" fmla="*/ 497150 h 1677880"/>
              <a:gd name="connsiteX55" fmla="*/ 825149 w 1659650"/>
              <a:gd name="connsiteY55" fmla="*/ 488272 h 1677880"/>
              <a:gd name="connsiteX56" fmla="*/ 896171 w 1659650"/>
              <a:gd name="connsiteY56" fmla="*/ 461639 h 1677880"/>
              <a:gd name="connsiteX57" fmla="*/ 1073724 w 1659650"/>
              <a:gd name="connsiteY57" fmla="*/ 479394 h 1677880"/>
              <a:gd name="connsiteX58" fmla="*/ 1126990 w 1659650"/>
              <a:gd name="connsiteY58" fmla="*/ 497150 h 1677880"/>
              <a:gd name="connsiteX59" fmla="*/ 1144746 w 1659650"/>
              <a:gd name="connsiteY59" fmla="*/ 514905 h 1677880"/>
              <a:gd name="connsiteX60" fmla="*/ 1198012 w 1659650"/>
              <a:gd name="connsiteY60" fmla="*/ 550416 h 1677880"/>
              <a:gd name="connsiteX61" fmla="*/ 1215767 w 1659650"/>
              <a:gd name="connsiteY61" fmla="*/ 577049 h 1677880"/>
              <a:gd name="connsiteX62" fmla="*/ 1224645 w 1659650"/>
              <a:gd name="connsiteY62" fmla="*/ 603682 h 1677880"/>
              <a:gd name="connsiteX63" fmla="*/ 1260155 w 1659650"/>
              <a:gd name="connsiteY63" fmla="*/ 656948 h 1677880"/>
              <a:gd name="connsiteX64" fmla="*/ 1269033 w 1659650"/>
              <a:gd name="connsiteY64" fmla="*/ 692458 h 1677880"/>
              <a:gd name="connsiteX65" fmla="*/ 1295666 w 1659650"/>
              <a:gd name="connsiteY65" fmla="*/ 701336 h 1677880"/>
              <a:gd name="connsiteX66" fmla="*/ 1402198 w 1659650"/>
              <a:gd name="connsiteY66" fmla="*/ 719091 h 1677880"/>
              <a:gd name="connsiteX67" fmla="*/ 1490975 w 1659650"/>
              <a:gd name="connsiteY67" fmla="*/ 710214 h 1677880"/>
              <a:gd name="connsiteX68" fmla="*/ 1517608 w 1659650"/>
              <a:gd name="connsiteY68" fmla="*/ 621437 h 1677880"/>
              <a:gd name="connsiteX69" fmla="*/ 1508730 w 1659650"/>
              <a:gd name="connsiteY69" fmla="*/ 506027 h 1677880"/>
              <a:gd name="connsiteX70" fmla="*/ 1490975 w 1659650"/>
              <a:gd name="connsiteY70" fmla="*/ 452761 h 1677880"/>
              <a:gd name="connsiteX71" fmla="*/ 1428831 w 1659650"/>
              <a:gd name="connsiteY71" fmla="*/ 381740 h 1677880"/>
              <a:gd name="connsiteX72" fmla="*/ 1419953 w 1659650"/>
              <a:gd name="connsiteY72" fmla="*/ 346229 h 1677880"/>
              <a:gd name="connsiteX73" fmla="*/ 1437709 w 1659650"/>
              <a:gd name="connsiteY73" fmla="*/ 328474 h 1677880"/>
              <a:gd name="connsiteX74" fmla="*/ 1517608 w 1659650"/>
              <a:gd name="connsiteY74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47070 w 1669842"/>
              <a:gd name="connsiteY19" fmla="*/ 1544715 h 1677880"/>
              <a:gd name="connsiteX20" fmla="*/ 382580 w 1669842"/>
              <a:gd name="connsiteY20" fmla="*/ 1571348 h 1677880"/>
              <a:gd name="connsiteX21" fmla="*/ 409213 w 1669842"/>
              <a:gd name="connsiteY21" fmla="*/ 1597981 h 1677880"/>
              <a:gd name="connsiteX22" fmla="*/ 480235 w 1669842"/>
              <a:gd name="connsiteY22" fmla="*/ 1624614 h 1677880"/>
              <a:gd name="connsiteX23" fmla="*/ 524623 w 1669842"/>
              <a:gd name="connsiteY23" fmla="*/ 1651247 h 1677880"/>
              <a:gd name="connsiteX24" fmla="*/ 560134 w 1669842"/>
              <a:gd name="connsiteY24" fmla="*/ 1660124 h 1677880"/>
              <a:gd name="connsiteX25" fmla="*/ 657788 w 1669842"/>
              <a:gd name="connsiteY25" fmla="*/ 1677880 h 1677880"/>
              <a:gd name="connsiteX26" fmla="*/ 1421268 w 1669842"/>
              <a:gd name="connsiteY26" fmla="*/ 1669002 h 1677880"/>
              <a:gd name="connsiteX27" fmla="*/ 1474534 w 1669842"/>
              <a:gd name="connsiteY27" fmla="*/ 1660124 h 1677880"/>
              <a:gd name="connsiteX28" fmla="*/ 1501167 w 1669842"/>
              <a:gd name="connsiteY28" fmla="*/ 1633491 h 1677880"/>
              <a:gd name="connsiteX29" fmla="*/ 1527800 w 1669842"/>
              <a:gd name="connsiteY29" fmla="*/ 1615736 h 1677880"/>
              <a:gd name="connsiteX30" fmla="*/ 1554433 w 1669842"/>
              <a:gd name="connsiteY30" fmla="*/ 1580225 h 1677880"/>
              <a:gd name="connsiteX31" fmla="*/ 1589943 w 1669842"/>
              <a:gd name="connsiteY31" fmla="*/ 1562470 h 1677880"/>
              <a:gd name="connsiteX32" fmla="*/ 1598821 w 1669842"/>
              <a:gd name="connsiteY32" fmla="*/ 1535837 h 1677880"/>
              <a:gd name="connsiteX33" fmla="*/ 1625454 w 1669842"/>
              <a:gd name="connsiteY33" fmla="*/ 1491449 h 1677880"/>
              <a:gd name="connsiteX34" fmla="*/ 1652087 w 1669842"/>
              <a:gd name="connsiteY34" fmla="*/ 1429305 h 1677880"/>
              <a:gd name="connsiteX35" fmla="*/ 1660965 w 1669842"/>
              <a:gd name="connsiteY35" fmla="*/ 1376039 h 1677880"/>
              <a:gd name="connsiteX36" fmla="*/ 1669842 w 1669842"/>
              <a:gd name="connsiteY36" fmla="*/ 1340528 h 1677880"/>
              <a:gd name="connsiteX37" fmla="*/ 1634332 w 1669842"/>
              <a:gd name="connsiteY37" fmla="*/ 1207363 h 1677880"/>
              <a:gd name="connsiteX38" fmla="*/ 1616576 w 1669842"/>
              <a:gd name="connsiteY38" fmla="*/ 1145219 h 1677880"/>
              <a:gd name="connsiteX39" fmla="*/ 1598821 w 1669842"/>
              <a:gd name="connsiteY39" fmla="*/ 1109709 h 1677880"/>
              <a:gd name="connsiteX40" fmla="*/ 1554433 w 1669842"/>
              <a:gd name="connsiteY40" fmla="*/ 1074198 h 1677880"/>
              <a:gd name="connsiteX41" fmla="*/ 1465656 w 1669842"/>
              <a:gd name="connsiteY41" fmla="*/ 1020932 h 1677880"/>
              <a:gd name="connsiteX42" fmla="*/ 1447901 w 1669842"/>
              <a:gd name="connsiteY42" fmla="*/ 994299 h 1677880"/>
              <a:gd name="connsiteX43" fmla="*/ 1368002 w 1669842"/>
              <a:gd name="connsiteY43" fmla="*/ 967666 h 1677880"/>
              <a:gd name="connsiteX44" fmla="*/ 1350246 w 1669842"/>
              <a:gd name="connsiteY44" fmla="*/ 949911 h 1677880"/>
              <a:gd name="connsiteX45" fmla="*/ 1154938 w 1669842"/>
              <a:gd name="connsiteY45" fmla="*/ 923278 h 1677880"/>
              <a:gd name="connsiteX46" fmla="*/ 1092794 w 1669842"/>
              <a:gd name="connsiteY46" fmla="*/ 914400 h 1677880"/>
              <a:gd name="connsiteX47" fmla="*/ 1057283 w 1669842"/>
              <a:gd name="connsiteY47" fmla="*/ 896645 h 1677880"/>
              <a:gd name="connsiteX48" fmla="*/ 995140 w 1669842"/>
              <a:gd name="connsiteY48" fmla="*/ 887767 h 1677880"/>
              <a:gd name="connsiteX49" fmla="*/ 861975 w 1669842"/>
              <a:gd name="connsiteY49" fmla="*/ 870012 h 1677880"/>
              <a:gd name="connsiteX50" fmla="*/ 835341 w 1669842"/>
              <a:gd name="connsiteY50" fmla="*/ 861134 h 1677880"/>
              <a:gd name="connsiteX51" fmla="*/ 693300 w 1669842"/>
              <a:gd name="connsiteY51" fmla="*/ 630315 h 1677880"/>
              <a:gd name="connsiteX52" fmla="*/ 746565 w 1669842"/>
              <a:gd name="connsiteY52" fmla="*/ 541538 h 1677880"/>
              <a:gd name="connsiteX53" fmla="*/ 808708 w 1669842"/>
              <a:gd name="connsiteY53" fmla="*/ 497150 h 1677880"/>
              <a:gd name="connsiteX54" fmla="*/ 835341 w 1669842"/>
              <a:gd name="connsiteY54" fmla="*/ 488272 h 1677880"/>
              <a:gd name="connsiteX55" fmla="*/ 906363 w 1669842"/>
              <a:gd name="connsiteY55" fmla="*/ 461639 h 1677880"/>
              <a:gd name="connsiteX56" fmla="*/ 1083916 w 1669842"/>
              <a:gd name="connsiteY56" fmla="*/ 479394 h 1677880"/>
              <a:gd name="connsiteX57" fmla="*/ 1137182 w 1669842"/>
              <a:gd name="connsiteY57" fmla="*/ 497150 h 1677880"/>
              <a:gd name="connsiteX58" fmla="*/ 1154938 w 1669842"/>
              <a:gd name="connsiteY58" fmla="*/ 514905 h 1677880"/>
              <a:gd name="connsiteX59" fmla="*/ 1208204 w 1669842"/>
              <a:gd name="connsiteY59" fmla="*/ 550416 h 1677880"/>
              <a:gd name="connsiteX60" fmla="*/ 1225959 w 1669842"/>
              <a:gd name="connsiteY60" fmla="*/ 577049 h 1677880"/>
              <a:gd name="connsiteX61" fmla="*/ 1234837 w 1669842"/>
              <a:gd name="connsiteY61" fmla="*/ 603682 h 1677880"/>
              <a:gd name="connsiteX62" fmla="*/ 1270347 w 1669842"/>
              <a:gd name="connsiteY62" fmla="*/ 656948 h 1677880"/>
              <a:gd name="connsiteX63" fmla="*/ 1279225 w 1669842"/>
              <a:gd name="connsiteY63" fmla="*/ 692458 h 1677880"/>
              <a:gd name="connsiteX64" fmla="*/ 1305858 w 1669842"/>
              <a:gd name="connsiteY64" fmla="*/ 701336 h 1677880"/>
              <a:gd name="connsiteX65" fmla="*/ 1412390 w 1669842"/>
              <a:gd name="connsiteY65" fmla="*/ 719091 h 1677880"/>
              <a:gd name="connsiteX66" fmla="*/ 1501167 w 1669842"/>
              <a:gd name="connsiteY66" fmla="*/ 710214 h 1677880"/>
              <a:gd name="connsiteX67" fmla="*/ 1527800 w 1669842"/>
              <a:gd name="connsiteY67" fmla="*/ 621437 h 1677880"/>
              <a:gd name="connsiteX68" fmla="*/ 1518922 w 1669842"/>
              <a:gd name="connsiteY68" fmla="*/ 506027 h 1677880"/>
              <a:gd name="connsiteX69" fmla="*/ 1501167 w 1669842"/>
              <a:gd name="connsiteY69" fmla="*/ 452761 h 1677880"/>
              <a:gd name="connsiteX70" fmla="*/ 1439023 w 1669842"/>
              <a:gd name="connsiteY70" fmla="*/ 381740 h 1677880"/>
              <a:gd name="connsiteX71" fmla="*/ 1430145 w 1669842"/>
              <a:gd name="connsiteY71" fmla="*/ 346229 h 1677880"/>
              <a:gd name="connsiteX72" fmla="*/ 1447901 w 1669842"/>
              <a:gd name="connsiteY72" fmla="*/ 328474 h 1677880"/>
              <a:gd name="connsiteX73" fmla="*/ 1527800 w 1669842"/>
              <a:gd name="connsiteY73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82580 w 1669842"/>
              <a:gd name="connsiteY19" fmla="*/ 1571348 h 1677880"/>
              <a:gd name="connsiteX20" fmla="*/ 409213 w 1669842"/>
              <a:gd name="connsiteY20" fmla="*/ 1597981 h 1677880"/>
              <a:gd name="connsiteX21" fmla="*/ 480235 w 1669842"/>
              <a:gd name="connsiteY21" fmla="*/ 1624614 h 1677880"/>
              <a:gd name="connsiteX22" fmla="*/ 524623 w 1669842"/>
              <a:gd name="connsiteY22" fmla="*/ 1651247 h 1677880"/>
              <a:gd name="connsiteX23" fmla="*/ 560134 w 1669842"/>
              <a:gd name="connsiteY23" fmla="*/ 1660124 h 1677880"/>
              <a:gd name="connsiteX24" fmla="*/ 657788 w 1669842"/>
              <a:gd name="connsiteY24" fmla="*/ 1677880 h 1677880"/>
              <a:gd name="connsiteX25" fmla="*/ 1421268 w 1669842"/>
              <a:gd name="connsiteY25" fmla="*/ 1669002 h 1677880"/>
              <a:gd name="connsiteX26" fmla="*/ 1474534 w 1669842"/>
              <a:gd name="connsiteY26" fmla="*/ 1660124 h 1677880"/>
              <a:gd name="connsiteX27" fmla="*/ 1501167 w 1669842"/>
              <a:gd name="connsiteY27" fmla="*/ 1633491 h 1677880"/>
              <a:gd name="connsiteX28" fmla="*/ 1527800 w 1669842"/>
              <a:gd name="connsiteY28" fmla="*/ 1615736 h 1677880"/>
              <a:gd name="connsiteX29" fmla="*/ 1554433 w 1669842"/>
              <a:gd name="connsiteY29" fmla="*/ 1580225 h 1677880"/>
              <a:gd name="connsiteX30" fmla="*/ 1589943 w 1669842"/>
              <a:gd name="connsiteY30" fmla="*/ 1562470 h 1677880"/>
              <a:gd name="connsiteX31" fmla="*/ 1598821 w 1669842"/>
              <a:gd name="connsiteY31" fmla="*/ 1535837 h 1677880"/>
              <a:gd name="connsiteX32" fmla="*/ 1625454 w 1669842"/>
              <a:gd name="connsiteY32" fmla="*/ 1491449 h 1677880"/>
              <a:gd name="connsiteX33" fmla="*/ 1652087 w 1669842"/>
              <a:gd name="connsiteY33" fmla="*/ 1429305 h 1677880"/>
              <a:gd name="connsiteX34" fmla="*/ 1660965 w 1669842"/>
              <a:gd name="connsiteY34" fmla="*/ 1376039 h 1677880"/>
              <a:gd name="connsiteX35" fmla="*/ 1669842 w 1669842"/>
              <a:gd name="connsiteY35" fmla="*/ 1340528 h 1677880"/>
              <a:gd name="connsiteX36" fmla="*/ 1634332 w 1669842"/>
              <a:gd name="connsiteY36" fmla="*/ 1207363 h 1677880"/>
              <a:gd name="connsiteX37" fmla="*/ 1616576 w 1669842"/>
              <a:gd name="connsiteY37" fmla="*/ 1145219 h 1677880"/>
              <a:gd name="connsiteX38" fmla="*/ 1598821 w 1669842"/>
              <a:gd name="connsiteY38" fmla="*/ 1109709 h 1677880"/>
              <a:gd name="connsiteX39" fmla="*/ 1554433 w 1669842"/>
              <a:gd name="connsiteY39" fmla="*/ 1074198 h 1677880"/>
              <a:gd name="connsiteX40" fmla="*/ 1465656 w 1669842"/>
              <a:gd name="connsiteY40" fmla="*/ 1020932 h 1677880"/>
              <a:gd name="connsiteX41" fmla="*/ 1447901 w 1669842"/>
              <a:gd name="connsiteY41" fmla="*/ 994299 h 1677880"/>
              <a:gd name="connsiteX42" fmla="*/ 1368002 w 1669842"/>
              <a:gd name="connsiteY42" fmla="*/ 967666 h 1677880"/>
              <a:gd name="connsiteX43" fmla="*/ 1350246 w 1669842"/>
              <a:gd name="connsiteY43" fmla="*/ 949911 h 1677880"/>
              <a:gd name="connsiteX44" fmla="*/ 1154938 w 1669842"/>
              <a:gd name="connsiteY44" fmla="*/ 923278 h 1677880"/>
              <a:gd name="connsiteX45" fmla="*/ 1092794 w 1669842"/>
              <a:gd name="connsiteY45" fmla="*/ 914400 h 1677880"/>
              <a:gd name="connsiteX46" fmla="*/ 1057283 w 1669842"/>
              <a:gd name="connsiteY46" fmla="*/ 896645 h 1677880"/>
              <a:gd name="connsiteX47" fmla="*/ 995140 w 1669842"/>
              <a:gd name="connsiteY47" fmla="*/ 887767 h 1677880"/>
              <a:gd name="connsiteX48" fmla="*/ 861975 w 1669842"/>
              <a:gd name="connsiteY48" fmla="*/ 870012 h 1677880"/>
              <a:gd name="connsiteX49" fmla="*/ 835341 w 1669842"/>
              <a:gd name="connsiteY49" fmla="*/ 861134 h 1677880"/>
              <a:gd name="connsiteX50" fmla="*/ 693300 w 1669842"/>
              <a:gd name="connsiteY50" fmla="*/ 630315 h 1677880"/>
              <a:gd name="connsiteX51" fmla="*/ 746565 w 1669842"/>
              <a:gd name="connsiteY51" fmla="*/ 541538 h 1677880"/>
              <a:gd name="connsiteX52" fmla="*/ 808708 w 1669842"/>
              <a:gd name="connsiteY52" fmla="*/ 497150 h 1677880"/>
              <a:gd name="connsiteX53" fmla="*/ 835341 w 1669842"/>
              <a:gd name="connsiteY53" fmla="*/ 488272 h 1677880"/>
              <a:gd name="connsiteX54" fmla="*/ 906363 w 1669842"/>
              <a:gd name="connsiteY54" fmla="*/ 461639 h 1677880"/>
              <a:gd name="connsiteX55" fmla="*/ 1083916 w 1669842"/>
              <a:gd name="connsiteY55" fmla="*/ 479394 h 1677880"/>
              <a:gd name="connsiteX56" fmla="*/ 1137182 w 1669842"/>
              <a:gd name="connsiteY56" fmla="*/ 497150 h 1677880"/>
              <a:gd name="connsiteX57" fmla="*/ 1154938 w 1669842"/>
              <a:gd name="connsiteY57" fmla="*/ 514905 h 1677880"/>
              <a:gd name="connsiteX58" fmla="*/ 1208204 w 1669842"/>
              <a:gd name="connsiteY58" fmla="*/ 550416 h 1677880"/>
              <a:gd name="connsiteX59" fmla="*/ 1225959 w 1669842"/>
              <a:gd name="connsiteY59" fmla="*/ 577049 h 1677880"/>
              <a:gd name="connsiteX60" fmla="*/ 1234837 w 1669842"/>
              <a:gd name="connsiteY60" fmla="*/ 603682 h 1677880"/>
              <a:gd name="connsiteX61" fmla="*/ 1270347 w 1669842"/>
              <a:gd name="connsiteY61" fmla="*/ 656948 h 1677880"/>
              <a:gd name="connsiteX62" fmla="*/ 1279225 w 1669842"/>
              <a:gd name="connsiteY62" fmla="*/ 692458 h 1677880"/>
              <a:gd name="connsiteX63" fmla="*/ 1305858 w 1669842"/>
              <a:gd name="connsiteY63" fmla="*/ 701336 h 1677880"/>
              <a:gd name="connsiteX64" fmla="*/ 1412390 w 1669842"/>
              <a:gd name="connsiteY64" fmla="*/ 719091 h 1677880"/>
              <a:gd name="connsiteX65" fmla="*/ 1501167 w 1669842"/>
              <a:gd name="connsiteY65" fmla="*/ 710214 h 1677880"/>
              <a:gd name="connsiteX66" fmla="*/ 1527800 w 1669842"/>
              <a:gd name="connsiteY66" fmla="*/ 621437 h 1677880"/>
              <a:gd name="connsiteX67" fmla="*/ 1518922 w 1669842"/>
              <a:gd name="connsiteY67" fmla="*/ 506027 h 1677880"/>
              <a:gd name="connsiteX68" fmla="*/ 1501167 w 1669842"/>
              <a:gd name="connsiteY68" fmla="*/ 452761 h 1677880"/>
              <a:gd name="connsiteX69" fmla="*/ 1439023 w 1669842"/>
              <a:gd name="connsiteY69" fmla="*/ 381740 h 1677880"/>
              <a:gd name="connsiteX70" fmla="*/ 1430145 w 1669842"/>
              <a:gd name="connsiteY70" fmla="*/ 346229 h 1677880"/>
              <a:gd name="connsiteX71" fmla="*/ 1447901 w 1669842"/>
              <a:gd name="connsiteY71" fmla="*/ 328474 h 1677880"/>
              <a:gd name="connsiteX72" fmla="*/ 1527800 w 1669842"/>
              <a:gd name="connsiteY72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382580 w 1669842"/>
              <a:gd name="connsiteY18" fmla="*/ 1571348 h 1677880"/>
              <a:gd name="connsiteX19" fmla="*/ 409213 w 1669842"/>
              <a:gd name="connsiteY19" fmla="*/ 1597981 h 1677880"/>
              <a:gd name="connsiteX20" fmla="*/ 480235 w 1669842"/>
              <a:gd name="connsiteY20" fmla="*/ 1624614 h 1677880"/>
              <a:gd name="connsiteX21" fmla="*/ 524623 w 1669842"/>
              <a:gd name="connsiteY21" fmla="*/ 1651247 h 1677880"/>
              <a:gd name="connsiteX22" fmla="*/ 560134 w 1669842"/>
              <a:gd name="connsiteY22" fmla="*/ 1660124 h 1677880"/>
              <a:gd name="connsiteX23" fmla="*/ 657788 w 1669842"/>
              <a:gd name="connsiteY23" fmla="*/ 1677880 h 1677880"/>
              <a:gd name="connsiteX24" fmla="*/ 1421268 w 1669842"/>
              <a:gd name="connsiteY24" fmla="*/ 1669002 h 1677880"/>
              <a:gd name="connsiteX25" fmla="*/ 1474534 w 1669842"/>
              <a:gd name="connsiteY25" fmla="*/ 1660124 h 1677880"/>
              <a:gd name="connsiteX26" fmla="*/ 1501167 w 1669842"/>
              <a:gd name="connsiteY26" fmla="*/ 1633491 h 1677880"/>
              <a:gd name="connsiteX27" fmla="*/ 1527800 w 1669842"/>
              <a:gd name="connsiteY27" fmla="*/ 1615736 h 1677880"/>
              <a:gd name="connsiteX28" fmla="*/ 1554433 w 1669842"/>
              <a:gd name="connsiteY28" fmla="*/ 1580225 h 1677880"/>
              <a:gd name="connsiteX29" fmla="*/ 1589943 w 1669842"/>
              <a:gd name="connsiteY29" fmla="*/ 1562470 h 1677880"/>
              <a:gd name="connsiteX30" fmla="*/ 1598821 w 1669842"/>
              <a:gd name="connsiteY30" fmla="*/ 1535837 h 1677880"/>
              <a:gd name="connsiteX31" fmla="*/ 1625454 w 1669842"/>
              <a:gd name="connsiteY31" fmla="*/ 1491449 h 1677880"/>
              <a:gd name="connsiteX32" fmla="*/ 1652087 w 1669842"/>
              <a:gd name="connsiteY32" fmla="*/ 1429305 h 1677880"/>
              <a:gd name="connsiteX33" fmla="*/ 1660965 w 1669842"/>
              <a:gd name="connsiteY33" fmla="*/ 1376039 h 1677880"/>
              <a:gd name="connsiteX34" fmla="*/ 1669842 w 1669842"/>
              <a:gd name="connsiteY34" fmla="*/ 1340528 h 1677880"/>
              <a:gd name="connsiteX35" fmla="*/ 1634332 w 1669842"/>
              <a:gd name="connsiteY35" fmla="*/ 1207363 h 1677880"/>
              <a:gd name="connsiteX36" fmla="*/ 1616576 w 1669842"/>
              <a:gd name="connsiteY36" fmla="*/ 1145219 h 1677880"/>
              <a:gd name="connsiteX37" fmla="*/ 1598821 w 1669842"/>
              <a:gd name="connsiteY37" fmla="*/ 1109709 h 1677880"/>
              <a:gd name="connsiteX38" fmla="*/ 1554433 w 1669842"/>
              <a:gd name="connsiteY38" fmla="*/ 1074198 h 1677880"/>
              <a:gd name="connsiteX39" fmla="*/ 1465656 w 1669842"/>
              <a:gd name="connsiteY39" fmla="*/ 1020932 h 1677880"/>
              <a:gd name="connsiteX40" fmla="*/ 1447901 w 1669842"/>
              <a:gd name="connsiteY40" fmla="*/ 994299 h 1677880"/>
              <a:gd name="connsiteX41" fmla="*/ 1368002 w 1669842"/>
              <a:gd name="connsiteY41" fmla="*/ 967666 h 1677880"/>
              <a:gd name="connsiteX42" fmla="*/ 1350246 w 1669842"/>
              <a:gd name="connsiteY42" fmla="*/ 949911 h 1677880"/>
              <a:gd name="connsiteX43" fmla="*/ 1154938 w 1669842"/>
              <a:gd name="connsiteY43" fmla="*/ 923278 h 1677880"/>
              <a:gd name="connsiteX44" fmla="*/ 1092794 w 1669842"/>
              <a:gd name="connsiteY44" fmla="*/ 914400 h 1677880"/>
              <a:gd name="connsiteX45" fmla="*/ 1057283 w 1669842"/>
              <a:gd name="connsiteY45" fmla="*/ 896645 h 1677880"/>
              <a:gd name="connsiteX46" fmla="*/ 995140 w 1669842"/>
              <a:gd name="connsiteY46" fmla="*/ 887767 h 1677880"/>
              <a:gd name="connsiteX47" fmla="*/ 861975 w 1669842"/>
              <a:gd name="connsiteY47" fmla="*/ 870012 h 1677880"/>
              <a:gd name="connsiteX48" fmla="*/ 835341 w 1669842"/>
              <a:gd name="connsiteY48" fmla="*/ 861134 h 1677880"/>
              <a:gd name="connsiteX49" fmla="*/ 693300 w 1669842"/>
              <a:gd name="connsiteY49" fmla="*/ 630315 h 1677880"/>
              <a:gd name="connsiteX50" fmla="*/ 746565 w 1669842"/>
              <a:gd name="connsiteY50" fmla="*/ 541538 h 1677880"/>
              <a:gd name="connsiteX51" fmla="*/ 808708 w 1669842"/>
              <a:gd name="connsiteY51" fmla="*/ 497150 h 1677880"/>
              <a:gd name="connsiteX52" fmla="*/ 835341 w 1669842"/>
              <a:gd name="connsiteY52" fmla="*/ 488272 h 1677880"/>
              <a:gd name="connsiteX53" fmla="*/ 906363 w 1669842"/>
              <a:gd name="connsiteY53" fmla="*/ 461639 h 1677880"/>
              <a:gd name="connsiteX54" fmla="*/ 1083916 w 1669842"/>
              <a:gd name="connsiteY54" fmla="*/ 479394 h 1677880"/>
              <a:gd name="connsiteX55" fmla="*/ 1137182 w 1669842"/>
              <a:gd name="connsiteY55" fmla="*/ 497150 h 1677880"/>
              <a:gd name="connsiteX56" fmla="*/ 1154938 w 1669842"/>
              <a:gd name="connsiteY56" fmla="*/ 514905 h 1677880"/>
              <a:gd name="connsiteX57" fmla="*/ 1208204 w 1669842"/>
              <a:gd name="connsiteY57" fmla="*/ 550416 h 1677880"/>
              <a:gd name="connsiteX58" fmla="*/ 1225959 w 1669842"/>
              <a:gd name="connsiteY58" fmla="*/ 577049 h 1677880"/>
              <a:gd name="connsiteX59" fmla="*/ 1234837 w 1669842"/>
              <a:gd name="connsiteY59" fmla="*/ 603682 h 1677880"/>
              <a:gd name="connsiteX60" fmla="*/ 1270347 w 1669842"/>
              <a:gd name="connsiteY60" fmla="*/ 656948 h 1677880"/>
              <a:gd name="connsiteX61" fmla="*/ 1279225 w 1669842"/>
              <a:gd name="connsiteY61" fmla="*/ 692458 h 1677880"/>
              <a:gd name="connsiteX62" fmla="*/ 1305858 w 1669842"/>
              <a:gd name="connsiteY62" fmla="*/ 701336 h 1677880"/>
              <a:gd name="connsiteX63" fmla="*/ 1412390 w 1669842"/>
              <a:gd name="connsiteY63" fmla="*/ 719091 h 1677880"/>
              <a:gd name="connsiteX64" fmla="*/ 1501167 w 1669842"/>
              <a:gd name="connsiteY64" fmla="*/ 710214 h 1677880"/>
              <a:gd name="connsiteX65" fmla="*/ 1527800 w 1669842"/>
              <a:gd name="connsiteY65" fmla="*/ 621437 h 1677880"/>
              <a:gd name="connsiteX66" fmla="*/ 1518922 w 1669842"/>
              <a:gd name="connsiteY66" fmla="*/ 506027 h 1677880"/>
              <a:gd name="connsiteX67" fmla="*/ 1501167 w 1669842"/>
              <a:gd name="connsiteY67" fmla="*/ 452761 h 1677880"/>
              <a:gd name="connsiteX68" fmla="*/ 1439023 w 1669842"/>
              <a:gd name="connsiteY68" fmla="*/ 381740 h 1677880"/>
              <a:gd name="connsiteX69" fmla="*/ 1430145 w 1669842"/>
              <a:gd name="connsiteY69" fmla="*/ 346229 h 1677880"/>
              <a:gd name="connsiteX70" fmla="*/ 1447901 w 1669842"/>
              <a:gd name="connsiteY70" fmla="*/ 328474 h 1677880"/>
              <a:gd name="connsiteX71" fmla="*/ 1527800 w 1669842"/>
              <a:gd name="connsiteY71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382580 w 1669842"/>
              <a:gd name="connsiteY17" fmla="*/ 1571348 h 1677880"/>
              <a:gd name="connsiteX18" fmla="*/ 409213 w 1669842"/>
              <a:gd name="connsiteY18" fmla="*/ 1597981 h 1677880"/>
              <a:gd name="connsiteX19" fmla="*/ 480235 w 1669842"/>
              <a:gd name="connsiteY19" fmla="*/ 1624614 h 1677880"/>
              <a:gd name="connsiteX20" fmla="*/ 524623 w 1669842"/>
              <a:gd name="connsiteY20" fmla="*/ 1651247 h 1677880"/>
              <a:gd name="connsiteX21" fmla="*/ 560134 w 1669842"/>
              <a:gd name="connsiteY21" fmla="*/ 1660124 h 1677880"/>
              <a:gd name="connsiteX22" fmla="*/ 657788 w 1669842"/>
              <a:gd name="connsiteY22" fmla="*/ 1677880 h 1677880"/>
              <a:gd name="connsiteX23" fmla="*/ 1421268 w 1669842"/>
              <a:gd name="connsiteY23" fmla="*/ 1669002 h 1677880"/>
              <a:gd name="connsiteX24" fmla="*/ 1474534 w 1669842"/>
              <a:gd name="connsiteY24" fmla="*/ 1660124 h 1677880"/>
              <a:gd name="connsiteX25" fmla="*/ 1501167 w 1669842"/>
              <a:gd name="connsiteY25" fmla="*/ 1633491 h 1677880"/>
              <a:gd name="connsiteX26" fmla="*/ 1527800 w 1669842"/>
              <a:gd name="connsiteY26" fmla="*/ 1615736 h 1677880"/>
              <a:gd name="connsiteX27" fmla="*/ 1554433 w 1669842"/>
              <a:gd name="connsiteY27" fmla="*/ 1580225 h 1677880"/>
              <a:gd name="connsiteX28" fmla="*/ 1589943 w 1669842"/>
              <a:gd name="connsiteY28" fmla="*/ 1562470 h 1677880"/>
              <a:gd name="connsiteX29" fmla="*/ 1598821 w 1669842"/>
              <a:gd name="connsiteY29" fmla="*/ 1535837 h 1677880"/>
              <a:gd name="connsiteX30" fmla="*/ 1625454 w 1669842"/>
              <a:gd name="connsiteY30" fmla="*/ 1491449 h 1677880"/>
              <a:gd name="connsiteX31" fmla="*/ 1652087 w 1669842"/>
              <a:gd name="connsiteY31" fmla="*/ 1429305 h 1677880"/>
              <a:gd name="connsiteX32" fmla="*/ 1660965 w 1669842"/>
              <a:gd name="connsiteY32" fmla="*/ 1376039 h 1677880"/>
              <a:gd name="connsiteX33" fmla="*/ 1669842 w 1669842"/>
              <a:gd name="connsiteY33" fmla="*/ 1340528 h 1677880"/>
              <a:gd name="connsiteX34" fmla="*/ 1634332 w 1669842"/>
              <a:gd name="connsiteY34" fmla="*/ 1207363 h 1677880"/>
              <a:gd name="connsiteX35" fmla="*/ 1616576 w 1669842"/>
              <a:gd name="connsiteY35" fmla="*/ 1145219 h 1677880"/>
              <a:gd name="connsiteX36" fmla="*/ 1598821 w 1669842"/>
              <a:gd name="connsiteY36" fmla="*/ 1109709 h 1677880"/>
              <a:gd name="connsiteX37" fmla="*/ 1554433 w 1669842"/>
              <a:gd name="connsiteY37" fmla="*/ 1074198 h 1677880"/>
              <a:gd name="connsiteX38" fmla="*/ 1465656 w 1669842"/>
              <a:gd name="connsiteY38" fmla="*/ 1020932 h 1677880"/>
              <a:gd name="connsiteX39" fmla="*/ 1447901 w 1669842"/>
              <a:gd name="connsiteY39" fmla="*/ 994299 h 1677880"/>
              <a:gd name="connsiteX40" fmla="*/ 1368002 w 1669842"/>
              <a:gd name="connsiteY40" fmla="*/ 967666 h 1677880"/>
              <a:gd name="connsiteX41" fmla="*/ 1350246 w 1669842"/>
              <a:gd name="connsiteY41" fmla="*/ 949911 h 1677880"/>
              <a:gd name="connsiteX42" fmla="*/ 1154938 w 1669842"/>
              <a:gd name="connsiteY42" fmla="*/ 923278 h 1677880"/>
              <a:gd name="connsiteX43" fmla="*/ 1092794 w 1669842"/>
              <a:gd name="connsiteY43" fmla="*/ 914400 h 1677880"/>
              <a:gd name="connsiteX44" fmla="*/ 1057283 w 1669842"/>
              <a:gd name="connsiteY44" fmla="*/ 896645 h 1677880"/>
              <a:gd name="connsiteX45" fmla="*/ 995140 w 1669842"/>
              <a:gd name="connsiteY45" fmla="*/ 887767 h 1677880"/>
              <a:gd name="connsiteX46" fmla="*/ 861975 w 1669842"/>
              <a:gd name="connsiteY46" fmla="*/ 870012 h 1677880"/>
              <a:gd name="connsiteX47" fmla="*/ 835341 w 1669842"/>
              <a:gd name="connsiteY47" fmla="*/ 861134 h 1677880"/>
              <a:gd name="connsiteX48" fmla="*/ 693300 w 1669842"/>
              <a:gd name="connsiteY48" fmla="*/ 630315 h 1677880"/>
              <a:gd name="connsiteX49" fmla="*/ 746565 w 1669842"/>
              <a:gd name="connsiteY49" fmla="*/ 541538 h 1677880"/>
              <a:gd name="connsiteX50" fmla="*/ 808708 w 1669842"/>
              <a:gd name="connsiteY50" fmla="*/ 497150 h 1677880"/>
              <a:gd name="connsiteX51" fmla="*/ 835341 w 1669842"/>
              <a:gd name="connsiteY51" fmla="*/ 488272 h 1677880"/>
              <a:gd name="connsiteX52" fmla="*/ 906363 w 1669842"/>
              <a:gd name="connsiteY52" fmla="*/ 461639 h 1677880"/>
              <a:gd name="connsiteX53" fmla="*/ 1083916 w 1669842"/>
              <a:gd name="connsiteY53" fmla="*/ 479394 h 1677880"/>
              <a:gd name="connsiteX54" fmla="*/ 1137182 w 1669842"/>
              <a:gd name="connsiteY54" fmla="*/ 497150 h 1677880"/>
              <a:gd name="connsiteX55" fmla="*/ 1154938 w 1669842"/>
              <a:gd name="connsiteY55" fmla="*/ 514905 h 1677880"/>
              <a:gd name="connsiteX56" fmla="*/ 1208204 w 1669842"/>
              <a:gd name="connsiteY56" fmla="*/ 550416 h 1677880"/>
              <a:gd name="connsiteX57" fmla="*/ 1225959 w 1669842"/>
              <a:gd name="connsiteY57" fmla="*/ 577049 h 1677880"/>
              <a:gd name="connsiteX58" fmla="*/ 1234837 w 1669842"/>
              <a:gd name="connsiteY58" fmla="*/ 603682 h 1677880"/>
              <a:gd name="connsiteX59" fmla="*/ 1270347 w 1669842"/>
              <a:gd name="connsiteY59" fmla="*/ 656948 h 1677880"/>
              <a:gd name="connsiteX60" fmla="*/ 1279225 w 1669842"/>
              <a:gd name="connsiteY60" fmla="*/ 692458 h 1677880"/>
              <a:gd name="connsiteX61" fmla="*/ 1305858 w 1669842"/>
              <a:gd name="connsiteY61" fmla="*/ 701336 h 1677880"/>
              <a:gd name="connsiteX62" fmla="*/ 1412390 w 1669842"/>
              <a:gd name="connsiteY62" fmla="*/ 719091 h 1677880"/>
              <a:gd name="connsiteX63" fmla="*/ 1501167 w 1669842"/>
              <a:gd name="connsiteY63" fmla="*/ 710214 h 1677880"/>
              <a:gd name="connsiteX64" fmla="*/ 1527800 w 1669842"/>
              <a:gd name="connsiteY64" fmla="*/ 621437 h 1677880"/>
              <a:gd name="connsiteX65" fmla="*/ 1518922 w 1669842"/>
              <a:gd name="connsiteY65" fmla="*/ 506027 h 1677880"/>
              <a:gd name="connsiteX66" fmla="*/ 1501167 w 1669842"/>
              <a:gd name="connsiteY66" fmla="*/ 452761 h 1677880"/>
              <a:gd name="connsiteX67" fmla="*/ 1439023 w 1669842"/>
              <a:gd name="connsiteY67" fmla="*/ 381740 h 1677880"/>
              <a:gd name="connsiteX68" fmla="*/ 1430145 w 1669842"/>
              <a:gd name="connsiteY68" fmla="*/ 346229 h 1677880"/>
              <a:gd name="connsiteX69" fmla="*/ 1447901 w 1669842"/>
              <a:gd name="connsiteY69" fmla="*/ 328474 h 1677880"/>
              <a:gd name="connsiteX70" fmla="*/ 1527800 w 1669842"/>
              <a:gd name="connsiteY70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484983 w 1680291"/>
              <a:gd name="connsiteY23" fmla="*/ 1660124 h 1677880"/>
              <a:gd name="connsiteX24" fmla="*/ 1511616 w 1680291"/>
              <a:gd name="connsiteY24" fmla="*/ 1633491 h 1677880"/>
              <a:gd name="connsiteX25" fmla="*/ 1538249 w 1680291"/>
              <a:gd name="connsiteY25" fmla="*/ 1615736 h 1677880"/>
              <a:gd name="connsiteX26" fmla="*/ 1564882 w 1680291"/>
              <a:gd name="connsiteY26" fmla="*/ 1580225 h 1677880"/>
              <a:gd name="connsiteX27" fmla="*/ 1600392 w 1680291"/>
              <a:gd name="connsiteY27" fmla="*/ 1562470 h 1677880"/>
              <a:gd name="connsiteX28" fmla="*/ 1609270 w 1680291"/>
              <a:gd name="connsiteY28" fmla="*/ 1535837 h 1677880"/>
              <a:gd name="connsiteX29" fmla="*/ 1635903 w 1680291"/>
              <a:gd name="connsiteY29" fmla="*/ 1491449 h 1677880"/>
              <a:gd name="connsiteX30" fmla="*/ 1662536 w 1680291"/>
              <a:gd name="connsiteY30" fmla="*/ 1429305 h 1677880"/>
              <a:gd name="connsiteX31" fmla="*/ 1671414 w 1680291"/>
              <a:gd name="connsiteY31" fmla="*/ 1376039 h 1677880"/>
              <a:gd name="connsiteX32" fmla="*/ 1680291 w 1680291"/>
              <a:gd name="connsiteY32" fmla="*/ 1340528 h 1677880"/>
              <a:gd name="connsiteX33" fmla="*/ 1644781 w 1680291"/>
              <a:gd name="connsiteY33" fmla="*/ 1207363 h 1677880"/>
              <a:gd name="connsiteX34" fmla="*/ 1627025 w 1680291"/>
              <a:gd name="connsiteY34" fmla="*/ 1145219 h 1677880"/>
              <a:gd name="connsiteX35" fmla="*/ 1609270 w 1680291"/>
              <a:gd name="connsiteY35" fmla="*/ 1109709 h 1677880"/>
              <a:gd name="connsiteX36" fmla="*/ 1564882 w 1680291"/>
              <a:gd name="connsiteY36" fmla="*/ 1074198 h 1677880"/>
              <a:gd name="connsiteX37" fmla="*/ 1476105 w 1680291"/>
              <a:gd name="connsiteY37" fmla="*/ 1020932 h 1677880"/>
              <a:gd name="connsiteX38" fmla="*/ 1458350 w 1680291"/>
              <a:gd name="connsiteY38" fmla="*/ 994299 h 1677880"/>
              <a:gd name="connsiteX39" fmla="*/ 1378451 w 1680291"/>
              <a:gd name="connsiteY39" fmla="*/ 967666 h 1677880"/>
              <a:gd name="connsiteX40" fmla="*/ 1360695 w 1680291"/>
              <a:gd name="connsiteY40" fmla="*/ 949911 h 1677880"/>
              <a:gd name="connsiteX41" fmla="*/ 1165387 w 1680291"/>
              <a:gd name="connsiteY41" fmla="*/ 923278 h 1677880"/>
              <a:gd name="connsiteX42" fmla="*/ 1103243 w 1680291"/>
              <a:gd name="connsiteY42" fmla="*/ 914400 h 1677880"/>
              <a:gd name="connsiteX43" fmla="*/ 1067732 w 1680291"/>
              <a:gd name="connsiteY43" fmla="*/ 896645 h 1677880"/>
              <a:gd name="connsiteX44" fmla="*/ 1005589 w 1680291"/>
              <a:gd name="connsiteY44" fmla="*/ 887767 h 1677880"/>
              <a:gd name="connsiteX45" fmla="*/ 872424 w 1680291"/>
              <a:gd name="connsiteY45" fmla="*/ 870012 h 1677880"/>
              <a:gd name="connsiteX46" fmla="*/ 845790 w 1680291"/>
              <a:gd name="connsiteY46" fmla="*/ 861134 h 1677880"/>
              <a:gd name="connsiteX47" fmla="*/ 703749 w 1680291"/>
              <a:gd name="connsiteY47" fmla="*/ 630315 h 1677880"/>
              <a:gd name="connsiteX48" fmla="*/ 757014 w 1680291"/>
              <a:gd name="connsiteY48" fmla="*/ 541538 h 1677880"/>
              <a:gd name="connsiteX49" fmla="*/ 819157 w 1680291"/>
              <a:gd name="connsiteY49" fmla="*/ 497150 h 1677880"/>
              <a:gd name="connsiteX50" fmla="*/ 845790 w 1680291"/>
              <a:gd name="connsiteY50" fmla="*/ 488272 h 1677880"/>
              <a:gd name="connsiteX51" fmla="*/ 916812 w 1680291"/>
              <a:gd name="connsiteY51" fmla="*/ 461639 h 1677880"/>
              <a:gd name="connsiteX52" fmla="*/ 1094365 w 1680291"/>
              <a:gd name="connsiteY52" fmla="*/ 479394 h 1677880"/>
              <a:gd name="connsiteX53" fmla="*/ 1147631 w 1680291"/>
              <a:gd name="connsiteY53" fmla="*/ 497150 h 1677880"/>
              <a:gd name="connsiteX54" fmla="*/ 1165387 w 1680291"/>
              <a:gd name="connsiteY54" fmla="*/ 514905 h 1677880"/>
              <a:gd name="connsiteX55" fmla="*/ 1218653 w 1680291"/>
              <a:gd name="connsiteY55" fmla="*/ 550416 h 1677880"/>
              <a:gd name="connsiteX56" fmla="*/ 1236408 w 1680291"/>
              <a:gd name="connsiteY56" fmla="*/ 577049 h 1677880"/>
              <a:gd name="connsiteX57" fmla="*/ 1245286 w 1680291"/>
              <a:gd name="connsiteY57" fmla="*/ 603682 h 1677880"/>
              <a:gd name="connsiteX58" fmla="*/ 1280796 w 1680291"/>
              <a:gd name="connsiteY58" fmla="*/ 656948 h 1677880"/>
              <a:gd name="connsiteX59" fmla="*/ 1289674 w 1680291"/>
              <a:gd name="connsiteY59" fmla="*/ 692458 h 1677880"/>
              <a:gd name="connsiteX60" fmla="*/ 1316307 w 1680291"/>
              <a:gd name="connsiteY60" fmla="*/ 701336 h 1677880"/>
              <a:gd name="connsiteX61" fmla="*/ 1422839 w 1680291"/>
              <a:gd name="connsiteY61" fmla="*/ 719091 h 1677880"/>
              <a:gd name="connsiteX62" fmla="*/ 1511616 w 1680291"/>
              <a:gd name="connsiteY62" fmla="*/ 710214 h 1677880"/>
              <a:gd name="connsiteX63" fmla="*/ 1538249 w 1680291"/>
              <a:gd name="connsiteY63" fmla="*/ 621437 h 1677880"/>
              <a:gd name="connsiteX64" fmla="*/ 1529371 w 1680291"/>
              <a:gd name="connsiteY64" fmla="*/ 506027 h 1677880"/>
              <a:gd name="connsiteX65" fmla="*/ 1511616 w 1680291"/>
              <a:gd name="connsiteY65" fmla="*/ 452761 h 1677880"/>
              <a:gd name="connsiteX66" fmla="*/ 1449472 w 1680291"/>
              <a:gd name="connsiteY66" fmla="*/ 381740 h 1677880"/>
              <a:gd name="connsiteX67" fmla="*/ 1440594 w 1680291"/>
              <a:gd name="connsiteY67" fmla="*/ 346229 h 1677880"/>
              <a:gd name="connsiteX68" fmla="*/ 1458350 w 1680291"/>
              <a:gd name="connsiteY68" fmla="*/ 328474 h 1677880"/>
              <a:gd name="connsiteX69" fmla="*/ 1538249 w 1680291"/>
              <a:gd name="connsiteY69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511616 w 1680291"/>
              <a:gd name="connsiteY23" fmla="*/ 1633491 h 1677880"/>
              <a:gd name="connsiteX24" fmla="*/ 1538249 w 1680291"/>
              <a:gd name="connsiteY24" fmla="*/ 1615736 h 1677880"/>
              <a:gd name="connsiteX25" fmla="*/ 1564882 w 1680291"/>
              <a:gd name="connsiteY25" fmla="*/ 1580225 h 1677880"/>
              <a:gd name="connsiteX26" fmla="*/ 1600392 w 1680291"/>
              <a:gd name="connsiteY26" fmla="*/ 1562470 h 1677880"/>
              <a:gd name="connsiteX27" fmla="*/ 1609270 w 1680291"/>
              <a:gd name="connsiteY27" fmla="*/ 1535837 h 1677880"/>
              <a:gd name="connsiteX28" fmla="*/ 1635903 w 1680291"/>
              <a:gd name="connsiteY28" fmla="*/ 1491449 h 1677880"/>
              <a:gd name="connsiteX29" fmla="*/ 1662536 w 1680291"/>
              <a:gd name="connsiteY29" fmla="*/ 1429305 h 1677880"/>
              <a:gd name="connsiteX30" fmla="*/ 1671414 w 1680291"/>
              <a:gd name="connsiteY30" fmla="*/ 1376039 h 1677880"/>
              <a:gd name="connsiteX31" fmla="*/ 1680291 w 1680291"/>
              <a:gd name="connsiteY31" fmla="*/ 1340528 h 1677880"/>
              <a:gd name="connsiteX32" fmla="*/ 1644781 w 1680291"/>
              <a:gd name="connsiteY32" fmla="*/ 1207363 h 1677880"/>
              <a:gd name="connsiteX33" fmla="*/ 1627025 w 1680291"/>
              <a:gd name="connsiteY33" fmla="*/ 1145219 h 1677880"/>
              <a:gd name="connsiteX34" fmla="*/ 1609270 w 1680291"/>
              <a:gd name="connsiteY34" fmla="*/ 1109709 h 1677880"/>
              <a:gd name="connsiteX35" fmla="*/ 1564882 w 1680291"/>
              <a:gd name="connsiteY35" fmla="*/ 1074198 h 1677880"/>
              <a:gd name="connsiteX36" fmla="*/ 1476105 w 1680291"/>
              <a:gd name="connsiteY36" fmla="*/ 1020932 h 1677880"/>
              <a:gd name="connsiteX37" fmla="*/ 1458350 w 1680291"/>
              <a:gd name="connsiteY37" fmla="*/ 994299 h 1677880"/>
              <a:gd name="connsiteX38" fmla="*/ 1378451 w 1680291"/>
              <a:gd name="connsiteY38" fmla="*/ 967666 h 1677880"/>
              <a:gd name="connsiteX39" fmla="*/ 1360695 w 1680291"/>
              <a:gd name="connsiteY39" fmla="*/ 949911 h 1677880"/>
              <a:gd name="connsiteX40" fmla="*/ 1165387 w 1680291"/>
              <a:gd name="connsiteY40" fmla="*/ 923278 h 1677880"/>
              <a:gd name="connsiteX41" fmla="*/ 1103243 w 1680291"/>
              <a:gd name="connsiteY41" fmla="*/ 914400 h 1677880"/>
              <a:gd name="connsiteX42" fmla="*/ 1067732 w 1680291"/>
              <a:gd name="connsiteY42" fmla="*/ 896645 h 1677880"/>
              <a:gd name="connsiteX43" fmla="*/ 1005589 w 1680291"/>
              <a:gd name="connsiteY43" fmla="*/ 887767 h 1677880"/>
              <a:gd name="connsiteX44" fmla="*/ 872424 w 1680291"/>
              <a:gd name="connsiteY44" fmla="*/ 870012 h 1677880"/>
              <a:gd name="connsiteX45" fmla="*/ 845790 w 1680291"/>
              <a:gd name="connsiteY45" fmla="*/ 861134 h 1677880"/>
              <a:gd name="connsiteX46" fmla="*/ 703749 w 1680291"/>
              <a:gd name="connsiteY46" fmla="*/ 630315 h 1677880"/>
              <a:gd name="connsiteX47" fmla="*/ 757014 w 1680291"/>
              <a:gd name="connsiteY47" fmla="*/ 541538 h 1677880"/>
              <a:gd name="connsiteX48" fmla="*/ 819157 w 1680291"/>
              <a:gd name="connsiteY48" fmla="*/ 497150 h 1677880"/>
              <a:gd name="connsiteX49" fmla="*/ 845790 w 1680291"/>
              <a:gd name="connsiteY49" fmla="*/ 488272 h 1677880"/>
              <a:gd name="connsiteX50" fmla="*/ 916812 w 1680291"/>
              <a:gd name="connsiteY50" fmla="*/ 461639 h 1677880"/>
              <a:gd name="connsiteX51" fmla="*/ 1094365 w 1680291"/>
              <a:gd name="connsiteY51" fmla="*/ 479394 h 1677880"/>
              <a:gd name="connsiteX52" fmla="*/ 1147631 w 1680291"/>
              <a:gd name="connsiteY52" fmla="*/ 497150 h 1677880"/>
              <a:gd name="connsiteX53" fmla="*/ 1165387 w 1680291"/>
              <a:gd name="connsiteY53" fmla="*/ 514905 h 1677880"/>
              <a:gd name="connsiteX54" fmla="*/ 1218653 w 1680291"/>
              <a:gd name="connsiteY54" fmla="*/ 550416 h 1677880"/>
              <a:gd name="connsiteX55" fmla="*/ 1236408 w 1680291"/>
              <a:gd name="connsiteY55" fmla="*/ 577049 h 1677880"/>
              <a:gd name="connsiteX56" fmla="*/ 1245286 w 1680291"/>
              <a:gd name="connsiteY56" fmla="*/ 603682 h 1677880"/>
              <a:gd name="connsiteX57" fmla="*/ 1280796 w 1680291"/>
              <a:gd name="connsiteY57" fmla="*/ 656948 h 1677880"/>
              <a:gd name="connsiteX58" fmla="*/ 1289674 w 1680291"/>
              <a:gd name="connsiteY58" fmla="*/ 692458 h 1677880"/>
              <a:gd name="connsiteX59" fmla="*/ 1316307 w 1680291"/>
              <a:gd name="connsiteY59" fmla="*/ 701336 h 1677880"/>
              <a:gd name="connsiteX60" fmla="*/ 1422839 w 1680291"/>
              <a:gd name="connsiteY60" fmla="*/ 719091 h 1677880"/>
              <a:gd name="connsiteX61" fmla="*/ 1511616 w 1680291"/>
              <a:gd name="connsiteY61" fmla="*/ 710214 h 1677880"/>
              <a:gd name="connsiteX62" fmla="*/ 1538249 w 1680291"/>
              <a:gd name="connsiteY62" fmla="*/ 621437 h 1677880"/>
              <a:gd name="connsiteX63" fmla="*/ 1529371 w 1680291"/>
              <a:gd name="connsiteY63" fmla="*/ 506027 h 1677880"/>
              <a:gd name="connsiteX64" fmla="*/ 1511616 w 1680291"/>
              <a:gd name="connsiteY64" fmla="*/ 452761 h 1677880"/>
              <a:gd name="connsiteX65" fmla="*/ 1449472 w 1680291"/>
              <a:gd name="connsiteY65" fmla="*/ 381740 h 1677880"/>
              <a:gd name="connsiteX66" fmla="*/ 1440594 w 1680291"/>
              <a:gd name="connsiteY66" fmla="*/ 346229 h 1677880"/>
              <a:gd name="connsiteX67" fmla="*/ 1458350 w 1680291"/>
              <a:gd name="connsiteY67" fmla="*/ 328474 h 1677880"/>
              <a:gd name="connsiteX68" fmla="*/ 1538249 w 1680291"/>
              <a:gd name="connsiteY68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90684 w 1680291"/>
              <a:gd name="connsiteY17" fmla="*/ 1624614 h 1677880"/>
              <a:gd name="connsiteX18" fmla="*/ 535072 w 1680291"/>
              <a:gd name="connsiteY18" fmla="*/ 1651247 h 1677880"/>
              <a:gd name="connsiteX19" fmla="*/ 570583 w 1680291"/>
              <a:gd name="connsiteY19" fmla="*/ 1660124 h 1677880"/>
              <a:gd name="connsiteX20" fmla="*/ 668237 w 1680291"/>
              <a:gd name="connsiteY20" fmla="*/ 1677880 h 1677880"/>
              <a:gd name="connsiteX21" fmla="*/ 1431717 w 1680291"/>
              <a:gd name="connsiteY21" fmla="*/ 1669002 h 1677880"/>
              <a:gd name="connsiteX22" fmla="*/ 1511616 w 1680291"/>
              <a:gd name="connsiteY22" fmla="*/ 1633491 h 1677880"/>
              <a:gd name="connsiteX23" fmla="*/ 1538249 w 1680291"/>
              <a:gd name="connsiteY23" fmla="*/ 1615736 h 1677880"/>
              <a:gd name="connsiteX24" fmla="*/ 1564882 w 1680291"/>
              <a:gd name="connsiteY24" fmla="*/ 1580225 h 1677880"/>
              <a:gd name="connsiteX25" fmla="*/ 1600392 w 1680291"/>
              <a:gd name="connsiteY25" fmla="*/ 1562470 h 1677880"/>
              <a:gd name="connsiteX26" fmla="*/ 1609270 w 1680291"/>
              <a:gd name="connsiteY26" fmla="*/ 1535837 h 1677880"/>
              <a:gd name="connsiteX27" fmla="*/ 1635903 w 1680291"/>
              <a:gd name="connsiteY27" fmla="*/ 1491449 h 1677880"/>
              <a:gd name="connsiteX28" fmla="*/ 1662536 w 1680291"/>
              <a:gd name="connsiteY28" fmla="*/ 1429305 h 1677880"/>
              <a:gd name="connsiteX29" fmla="*/ 1671414 w 1680291"/>
              <a:gd name="connsiteY29" fmla="*/ 1376039 h 1677880"/>
              <a:gd name="connsiteX30" fmla="*/ 1680291 w 1680291"/>
              <a:gd name="connsiteY30" fmla="*/ 1340528 h 1677880"/>
              <a:gd name="connsiteX31" fmla="*/ 1644781 w 1680291"/>
              <a:gd name="connsiteY31" fmla="*/ 1207363 h 1677880"/>
              <a:gd name="connsiteX32" fmla="*/ 1627025 w 1680291"/>
              <a:gd name="connsiteY32" fmla="*/ 1145219 h 1677880"/>
              <a:gd name="connsiteX33" fmla="*/ 1609270 w 1680291"/>
              <a:gd name="connsiteY33" fmla="*/ 1109709 h 1677880"/>
              <a:gd name="connsiteX34" fmla="*/ 1564882 w 1680291"/>
              <a:gd name="connsiteY34" fmla="*/ 1074198 h 1677880"/>
              <a:gd name="connsiteX35" fmla="*/ 1476105 w 1680291"/>
              <a:gd name="connsiteY35" fmla="*/ 1020932 h 1677880"/>
              <a:gd name="connsiteX36" fmla="*/ 1458350 w 1680291"/>
              <a:gd name="connsiteY36" fmla="*/ 994299 h 1677880"/>
              <a:gd name="connsiteX37" fmla="*/ 1378451 w 1680291"/>
              <a:gd name="connsiteY37" fmla="*/ 967666 h 1677880"/>
              <a:gd name="connsiteX38" fmla="*/ 1360695 w 1680291"/>
              <a:gd name="connsiteY38" fmla="*/ 949911 h 1677880"/>
              <a:gd name="connsiteX39" fmla="*/ 1165387 w 1680291"/>
              <a:gd name="connsiteY39" fmla="*/ 923278 h 1677880"/>
              <a:gd name="connsiteX40" fmla="*/ 1103243 w 1680291"/>
              <a:gd name="connsiteY40" fmla="*/ 914400 h 1677880"/>
              <a:gd name="connsiteX41" fmla="*/ 1067732 w 1680291"/>
              <a:gd name="connsiteY41" fmla="*/ 896645 h 1677880"/>
              <a:gd name="connsiteX42" fmla="*/ 1005589 w 1680291"/>
              <a:gd name="connsiteY42" fmla="*/ 887767 h 1677880"/>
              <a:gd name="connsiteX43" fmla="*/ 872424 w 1680291"/>
              <a:gd name="connsiteY43" fmla="*/ 870012 h 1677880"/>
              <a:gd name="connsiteX44" fmla="*/ 845790 w 1680291"/>
              <a:gd name="connsiteY44" fmla="*/ 861134 h 1677880"/>
              <a:gd name="connsiteX45" fmla="*/ 703749 w 1680291"/>
              <a:gd name="connsiteY45" fmla="*/ 630315 h 1677880"/>
              <a:gd name="connsiteX46" fmla="*/ 757014 w 1680291"/>
              <a:gd name="connsiteY46" fmla="*/ 541538 h 1677880"/>
              <a:gd name="connsiteX47" fmla="*/ 819157 w 1680291"/>
              <a:gd name="connsiteY47" fmla="*/ 497150 h 1677880"/>
              <a:gd name="connsiteX48" fmla="*/ 845790 w 1680291"/>
              <a:gd name="connsiteY48" fmla="*/ 488272 h 1677880"/>
              <a:gd name="connsiteX49" fmla="*/ 916812 w 1680291"/>
              <a:gd name="connsiteY49" fmla="*/ 461639 h 1677880"/>
              <a:gd name="connsiteX50" fmla="*/ 1094365 w 1680291"/>
              <a:gd name="connsiteY50" fmla="*/ 479394 h 1677880"/>
              <a:gd name="connsiteX51" fmla="*/ 1147631 w 1680291"/>
              <a:gd name="connsiteY51" fmla="*/ 497150 h 1677880"/>
              <a:gd name="connsiteX52" fmla="*/ 1165387 w 1680291"/>
              <a:gd name="connsiteY52" fmla="*/ 514905 h 1677880"/>
              <a:gd name="connsiteX53" fmla="*/ 1218653 w 1680291"/>
              <a:gd name="connsiteY53" fmla="*/ 550416 h 1677880"/>
              <a:gd name="connsiteX54" fmla="*/ 1236408 w 1680291"/>
              <a:gd name="connsiteY54" fmla="*/ 577049 h 1677880"/>
              <a:gd name="connsiteX55" fmla="*/ 1245286 w 1680291"/>
              <a:gd name="connsiteY55" fmla="*/ 603682 h 1677880"/>
              <a:gd name="connsiteX56" fmla="*/ 1280796 w 1680291"/>
              <a:gd name="connsiteY56" fmla="*/ 656948 h 1677880"/>
              <a:gd name="connsiteX57" fmla="*/ 1289674 w 1680291"/>
              <a:gd name="connsiteY57" fmla="*/ 692458 h 1677880"/>
              <a:gd name="connsiteX58" fmla="*/ 1316307 w 1680291"/>
              <a:gd name="connsiteY58" fmla="*/ 701336 h 1677880"/>
              <a:gd name="connsiteX59" fmla="*/ 1422839 w 1680291"/>
              <a:gd name="connsiteY59" fmla="*/ 719091 h 1677880"/>
              <a:gd name="connsiteX60" fmla="*/ 1511616 w 1680291"/>
              <a:gd name="connsiteY60" fmla="*/ 710214 h 1677880"/>
              <a:gd name="connsiteX61" fmla="*/ 1538249 w 1680291"/>
              <a:gd name="connsiteY61" fmla="*/ 621437 h 1677880"/>
              <a:gd name="connsiteX62" fmla="*/ 1529371 w 1680291"/>
              <a:gd name="connsiteY62" fmla="*/ 506027 h 1677880"/>
              <a:gd name="connsiteX63" fmla="*/ 1511616 w 1680291"/>
              <a:gd name="connsiteY63" fmla="*/ 452761 h 1677880"/>
              <a:gd name="connsiteX64" fmla="*/ 1449472 w 1680291"/>
              <a:gd name="connsiteY64" fmla="*/ 381740 h 1677880"/>
              <a:gd name="connsiteX65" fmla="*/ 1440594 w 1680291"/>
              <a:gd name="connsiteY65" fmla="*/ 346229 h 1677880"/>
              <a:gd name="connsiteX66" fmla="*/ 1458350 w 1680291"/>
              <a:gd name="connsiteY66" fmla="*/ 328474 h 1677880"/>
              <a:gd name="connsiteX67" fmla="*/ 1538249 w 1680291"/>
              <a:gd name="connsiteY67" fmla="*/ 319596 h 1677880"/>
              <a:gd name="connsiteX0" fmla="*/ 1545459 w 1687501"/>
              <a:gd name="connsiteY0" fmla="*/ 319596 h 1677880"/>
              <a:gd name="connsiteX1" fmla="*/ 1589847 w 1687501"/>
              <a:gd name="connsiteY1" fmla="*/ 310718 h 1677880"/>
              <a:gd name="connsiteX2" fmla="*/ 1616480 w 1687501"/>
              <a:gd name="connsiteY2" fmla="*/ 257452 h 1677880"/>
              <a:gd name="connsiteX3" fmla="*/ 1589847 w 1687501"/>
              <a:gd name="connsiteY3" fmla="*/ 186431 h 1677880"/>
              <a:gd name="connsiteX4" fmla="*/ 1563214 w 1687501"/>
              <a:gd name="connsiteY4" fmla="*/ 150920 h 1677880"/>
              <a:gd name="connsiteX5" fmla="*/ 1545459 w 1687501"/>
              <a:gd name="connsiteY5" fmla="*/ 124287 h 1677880"/>
              <a:gd name="connsiteX6" fmla="*/ 1492193 w 1687501"/>
              <a:gd name="connsiteY6" fmla="*/ 71021 h 1677880"/>
              <a:gd name="connsiteX7" fmla="*/ 1456682 w 1687501"/>
              <a:gd name="connsiteY7" fmla="*/ 62144 h 1677880"/>
              <a:gd name="connsiteX8" fmla="*/ 1412294 w 1687501"/>
              <a:gd name="connsiteY8" fmla="*/ 35511 h 1677880"/>
              <a:gd name="connsiteX9" fmla="*/ 1288006 w 1687501"/>
              <a:gd name="connsiteY9" fmla="*/ 0 h 1677880"/>
              <a:gd name="connsiteX10" fmla="*/ 719835 w 1687501"/>
              <a:gd name="connsiteY10" fmla="*/ 79899 h 1677880"/>
              <a:gd name="connsiteX11" fmla="*/ 444628 w 1687501"/>
              <a:gd name="connsiteY11" fmla="*/ 195309 h 1677880"/>
              <a:gd name="connsiteX12" fmla="*/ 213808 w 1687501"/>
              <a:gd name="connsiteY12" fmla="*/ 337352 h 1677880"/>
              <a:gd name="connsiteX13" fmla="*/ 89521 w 1687501"/>
              <a:gd name="connsiteY13" fmla="*/ 568171 h 1677880"/>
              <a:gd name="connsiteX14" fmla="*/ 36255 w 1687501"/>
              <a:gd name="connsiteY14" fmla="*/ 745724 h 1677880"/>
              <a:gd name="connsiteX15" fmla="*/ 36255 w 1687501"/>
              <a:gd name="connsiteY15" fmla="*/ 1056443 h 1677880"/>
              <a:gd name="connsiteX16" fmla="*/ 497894 w 1687501"/>
              <a:gd name="connsiteY16" fmla="*/ 1624614 h 1677880"/>
              <a:gd name="connsiteX17" fmla="*/ 542282 w 1687501"/>
              <a:gd name="connsiteY17" fmla="*/ 1651247 h 1677880"/>
              <a:gd name="connsiteX18" fmla="*/ 577793 w 1687501"/>
              <a:gd name="connsiteY18" fmla="*/ 1660124 h 1677880"/>
              <a:gd name="connsiteX19" fmla="*/ 675447 w 1687501"/>
              <a:gd name="connsiteY19" fmla="*/ 1677880 h 1677880"/>
              <a:gd name="connsiteX20" fmla="*/ 1438927 w 1687501"/>
              <a:gd name="connsiteY20" fmla="*/ 1669002 h 1677880"/>
              <a:gd name="connsiteX21" fmla="*/ 1518826 w 1687501"/>
              <a:gd name="connsiteY21" fmla="*/ 1633491 h 1677880"/>
              <a:gd name="connsiteX22" fmla="*/ 1545459 w 1687501"/>
              <a:gd name="connsiteY22" fmla="*/ 1615736 h 1677880"/>
              <a:gd name="connsiteX23" fmla="*/ 1572092 w 1687501"/>
              <a:gd name="connsiteY23" fmla="*/ 1580225 h 1677880"/>
              <a:gd name="connsiteX24" fmla="*/ 1607602 w 1687501"/>
              <a:gd name="connsiteY24" fmla="*/ 1562470 h 1677880"/>
              <a:gd name="connsiteX25" fmla="*/ 1616480 w 1687501"/>
              <a:gd name="connsiteY25" fmla="*/ 1535837 h 1677880"/>
              <a:gd name="connsiteX26" fmla="*/ 1643113 w 1687501"/>
              <a:gd name="connsiteY26" fmla="*/ 1491449 h 1677880"/>
              <a:gd name="connsiteX27" fmla="*/ 1669746 w 1687501"/>
              <a:gd name="connsiteY27" fmla="*/ 1429305 h 1677880"/>
              <a:gd name="connsiteX28" fmla="*/ 1678624 w 1687501"/>
              <a:gd name="connsiteY28" fmla="*/ 1376039 h 1677880"/>
              <a:gd name="connsiteX29" fmla="*/ 1687501 w 1687501"/>
              <a:gd name="connsiteY29" fmla="*/ 1340528 h 1677880"/>
              <a:gd name="connsiteX30" fmla="*/ 1651991 w 1687501"/>
              <a:gd name="connsiteY30" fmla="*/ 1207363 h 1677880"/>
              <a:gd name="connsiteX31" fmla="*/ 1634235 w 1687501"/>
              <a:gd name="connsiteY31" fmla="*/ 1145219 h 1677880"/>
              <a:gd name="connsiteX32" fmla="*/ 1616480 w 1687501"/>
              <a:gd name="connsiteY32" fmla="*/ 1109709 h 1677880"/>
              <a:gd name="connsiteX33" fmla="*/ 1572092 w 1687501"/>
              <a:gd name="connsiteY33" fmla="*/ 1074198 h 1677880"/>
              <a:gd name="connsiteX34" fmla="*/ 1483315 w 1687501"/>
              <a:gd name="connsiteY34" fmla="*/ 1020932 h 1677880"/>
              <a:gd name="connsiteX35" fmla="*/ 1465560 w 1687501"/>
              <a:gd name="connsiteY35" fmla="*/ 994299 h 1677880"/>
              <a:gd name="connsiteX36" fmla="*/ 1385661 w 1687501"/>
              <a:gd name="connsiteY36" fmla="*/ 967666 h 1677880"/>
              <a:gd name="connsiteX37" fmla="*/ 1367905 w 1687501"/>
              <a:gd name="connsiteY37" fmla="*/ 949911 h 1677880"/>
              <a:gd name="connsiteX38" fmla="*/ 1172597 w 1687501"/>
              <a:gd name="connsiteY38" fmla="*/ 923278 h 1677880"/>
              <a:gd name="connsiteX39" fmla="*/ 1110453 w 1687501"/>
              <a:gd name="connsiteY39" fmla="*/ 914400 h 1677880"/>
              <a:gd name="connsiteX40" fmla="*/ 1074942 w 1687501"/>
              <a:gd name="connsiteY40" fmla="*/ 896645 h 1677880"/>
              <a:gd name="connsiteX41" fmla="*/ 1012799 w 1687501"/>
              <a:gd name="connsiteY41" fmla="*/ 887767 h 1677880"/>
              <a:gd name="connsiteX42" fmla="*/ 879634 w 1687501"/>
              <a:gd name="connsiteY42" fmla="*/ 870012 h 1677880"/>
              <a:gd name="connsiteX43" fmla="*/ 853000 w 1687501"/>
              <a:gd name="connsiteY43" fmla="*/ 861134 h 1677880"/>
              <a:gd name="connsiteX44" fmla="*/ 710959 w 1687501"/>
              <a:gd name="connsiteY44" fmla="*/ 630315 h 1677880"/>
              <a:gd name="connsiteX45" fmla="*/ 764224 w 1687501"/>
              <a:gd name="connsiteY45" fmla="*/ 541538 h 1677880"/>
              <a:gd name="connsiteX46" fmla="*/ 826367 w 1687501"/>
              <a:gd name="connsiteY46" fmla="*/ 497150 h 1677880"/>
              <a:gd name="connsiteX47" fmla="*/ 853000 w 1687501"/>
              <a:gd name="connsiteY47" fmla="*/ 488272 h 1677880"/>
              <a:gd name="connsiteX48" fmla="*/ 924022 w 1687501"/>
              <a:gd name="connsiteY48" fmla="*/ 461639 h 1677880"/>
              <a:gd name="connsiteX49" fmla="*/ 1101575 w 1687501"/>
              <a:gd name="connsiteY49" fmla="*/ 479394 h 1677880"/>
              <a:gd name="connsiteX50" fmla="*/ 1154841 w 1687501"/>
              <a:gd name="connsiteY50" fmla="*/ 497150 h 1677880"/>
              <a:gd name="connsiteX51" fmla="*/ 1172597 w 1687501"/>
              <a:gd name="connsiteY51" fmla="*/ 514905 h 1677880"/>
              <a:gd name="connsiteX52" fmla="*/ 1225863 w 1687501"/>
              <a:gd name="connsiteY52" fmla="*/ 550416 h 1677880"/>
              <a:gd name="connsiteX53" fmla="*/ 1243618 w 1687501"/>
              <a:gd name="connsiteY53" fmla="*/ 577049 h 1677880"/>
              <a:gd name="connsiteX54" fmla="*/ 1252496 w 1687501"/>
              <a:gd name="connsiteY54" fmla="*/ 603682 h 1677880"/>
              <a:gd name="connsiteX55" fmla="*/ 1288006 w 1687501"/>
              <a:gd name="connsiteY55" fmla="*/ 656948 h 1677880"/>
              <a:gd name="connsiteX56" fmla="*/ 1296884 w 1687501"/>
              <a:gd name="connsiteY56" fmla="*/ 692458 h 1677880"/>
              <a:gd name="connsiteX57" fmla="*/ 1323517 w 1687501"/>
              <a:gd name="connsiteY57" fmla="*/ 701336 h 1677880"/>
              <a:gd name="connsiteX58" fmla="*/ 1430049 w 1687501"/>
              <a:gd name="connsiteY58" fmla="*/ 719091 h 1677880"/>
              <a:gd name="connsiteX59" fmla="*/ 1518826 w 1687501"/>
              <a:gd name="connsiteY59" fmla="*/ 710214 h 1677880"/>
              <a:gd name="connsiteX60" fmla="*/ 1545459 w 1687501"/>
              <a:gd name="connsiteY60" fmla="*/ 621437 h 1677880"/>
              <a:gd name="connsiteX61" fmla="*/ 1536581 w 1687501"/>
              <a:gd name="connsiteY61" fmla="*/ 506027 h 1677880"/>
              <a:gd name="connsiteX62" fmla="*/ 1518826 w 1687501"/>
              <a:gd name="connsiteY62" fmla="*/ 452761 h 1677880"/>
              <a:gd name="connsiteX63" fmla="*/ 1456682 w 1687501"/>
              <a:gd name="connsiteY63" fmla="*/ 381740 h 1677880"/>
              <a:gd name="connsiteX64" fmla="*/ 1447804 w 1687501"/>
              <a:gd name="connsiteY64" fmla="*/ 346229 h 1677880"/>
              <a:gd name="connsiteX65" fmla="*/ 1465560 w 1687501"/>
              <a:gd name="connsiteY65" fmla="*/ 328474 h 1677880"/>
              <a:gd name="connsiteX66" fmla="*/ 1545459 w 1687501"/>
              <a:gd name="connsiteY66" fmla="*/ 319596 h 1677880"/>
              <a:gd name="connsiteX0" fmla="*/ 1548739 w 1690781"/>
              <a:gd name="connsiteY0" fmla="*/ 319596 h 1697582"/>
              <a:gd name="connsiteX1" fmla="*/ 1593127 w 1690781"/>
              <a:gd name="connsiteY1" fmla="*/ 310718 h 1697582"/>
              <a:gd name="connsiteX2" fmla="*/ 1619760 w 1690781"/>
              <a:gd name="connsiteY2" fmla="*/ 257452 h 1697582"/>
              <a:gd name="connsiteX3" fmla="*/ 1593127 w 1690781"/>
              <a:gd name="connsiteY3" fmla="*/ 186431 h 1697582"/>
              <a:gd name="connsiteX4" fmla="*/ 1566494 w 1690781"/>
              <a:gd name="connsiteY4" fmla="*/ 150920 h 1697582"/>
              <a:gd name="connsiteX5" fmla="*/ 1548739 w 1690781"/>
              <a:gd name="connsiteY5" fmla="*/ 124287 h 1697582"/>
              <a:gd name="connsiteX6" fmla="*/ 1495473 w 1690781"/>
              <a:gd name="connsiteY6" fmla="*/ 71021 h 1697582"/>
              <a:gd name="connsiteX7" fmla="*/ 1459962 w 1690781"/>
              <a:gd name="connsiteY7" fmla="*/ 62144 h 1697582"/>
              <a:gd name="connsiteX8" fmla="*/ 1415574 w 1690781"/>
              <a:gd name="connsiteY8" fmla="*/ 35511 h 1697582"/>
              <a:gd name="connsiteX9" fmla="*/ 1291286 w 1690781"/>
              <a:gd name="connsiteY9" fmla="*/ 0 h 1697582"/>
              <a:gd name="connsiteX10" fmla="*/ 723115 w 1690781"/>
              <a:gd name="connsiteY10" fmla="*/ 79899 h 1697582"/>
              <a:gd name="connsiteX11" fmla="*/ 447908 w 1690781"/>
              <a:gd name="connsiteY11" fmla="*/ 195309 h 1697582"/>
              <a:gd name="connsiteX12" fmla="*/ 217088 w 1690781"/>
              <a:gd name="connsiteY12" fmla="*/ 337352 h 1697582"/>
              <a:gd name="connsiteX13" fmla="*/ 92801 w 1690781"/>
              <a:gd name="connsiteY13" fmla="*/ 568171 h 1697582"/>
              <a:gd name="connsiteX14" fmla="*/ 39535 w 1690781"/>
              <a:gd name="connsiteY14" fmla="*/ 745724 h 1697582"/>
              <a:gd name="connsiteX15" fmla="*/ 39535 w 1690781"/>
              <a:gd name="connsiteY15" fmla="*/ 1056443 h 1697582"/>
              <a:gd name="connsiteX16" fmla="*/ 545562 w 1690781"/>
              <a:gd name="connsiteY16" fmla="*/ 1651247 h 1697582"/>
              <a:gd name="connsiteX17" fmla="*/ 581073 w 1690781"/>
              <a:gd name="connsiteY17" fmla="*/ 1660124 h 1697582"/>
              <a:gd name="connsiteX18" fmla="*/ 678727 w 1690781"/>
              <a:gd name="connsiteY18" fmla="*/ 1677880 h 1697582"/>
              <a:gd name="connsiteX19" fmla="*/ 1442207 w 1690781"/>
              <a:gd name="connsiteY19" fmla="*/ 1669002 h 1697582"/>
              <a:gd name="connsiteX20" fmla="*/ 1522106 w 1690781"/>
              <a:gd name="connsiteY20" fmla="*/ 1633491 h 1697582"/>
              <a:gd name="connsiteX21" fmla="*/ 1548739 w 1690781"/>
              <a:gd name="connsiteY21" fmla="*/ 1615736 h 1697582"/>
              <a:gd name="connsiteX22" fmla="*/ 1575372 w 1690781"/>
              <a:gd name="connsiteY22" fmla="*/ 1580225 h 1697582"/>
              <a:gd name="connsiteX23" fmla="*/ 1610882 w 1690781"/>
              <a:gd name="connsiteY23" fmla="*/ 1562470 h 1697582"/>
              <a:gd name="connsiteX24" fmla="*/ 1619760 w 1690781"/>
              <a:gd name="connsiteY24" fmla="*/ 1535837 h 1697582"/>
              <a:gd name="connsiteX25" fmla="*/ 1646393 w 1690781"/>
              <a:gd name="connsiteY25" fmla="*/ 1491449 h 1697582"/>
              <a:gd name="connsiteX26" fmla="*/ 1673026 w 1690781"/>
              <a:gd name="connsiteY26" fmla="*/ 1429305 h 1697582"/>
              <a:gd name="connsiteX27" fmla="*/ 1681904 w 1690781"/>
              <a:gd name="connsiteY27" fmla="*/ 1376039 h 1697582"/>
              <a:gd name="connsiteX28" fmla="*/ 1690781 w 1690781"/>
              <a:gd name="connsiteY28" fmla="*/ 1340528 h 1697582"/>
              <a:gd name="connsiteX29" fmla="*/ 1655271 w 1690781"/>
              <a:gd name="connsiteY29" fmla="*/ 1207363 h 1697582"/>
              <a:gd name="connsiteX30" fmla="*/ 1637515 w 1690781"/>
              <a:gd name="connsiteY30" fmla="*/ 1145219 h 1697582"/>
              <a:gd name="connsiteX31" fmla="*/ 1619760 w 1690781"/>
              <a:gd name="connsiteY31" fmla="*/ 1109709 h 1697582"/>
              <a:gd name="connsiteX32" fmla="*/ 1575372 w 1690781"/>
              <a:gd name="connsiteY32" fmla="*/ 1074198 h 1697582"/>
              <a:gd name="connsiteX33" fmla="*/ 1486595 w 1690781"/>
              <a:gd name="connsiteY33" fmla="*/ 1020932 h 1697582"/>
              <a:gd name="connsiteX34" fmla="*/ 1468840 w 1690781"/>
              <a:gd name="connsiteY34" fmla="*/ 994299 h 1697582"/>
              <a:gd name="connsiteX35" fmla="*/ 1388941 w 1690781"/>
              <a:gd name="connsiteY35" fmla="*/ 967666 h 1697582"/>
              <a:gd name="connsiteX36" fmla="*/ 1371185 w 1690781"/>
              <a:gd name="connsiteY36" fmla="*/ 949911 h 1697582"/>
              <a:gd name="connsiteX37" fmla="*/ 1175877 w 1690781"/>
              <a:gd name="connsiteY37" fmla="*/ 923278 h 1697582"/>
              <a:gd name="connsiteX38" fmla="*/ 1113733 w 1690781"/>
              <a:gd name="connsiteY38" fmla="*/ 914400 h 1697582"/>
              <a:gd name="connsiteX39" fmla="*/ 1078222 w 1690781"/>
              <a:gd name="connsiteY39" fmla="*/ 896645 h 1697582"/>
              <a:gd name="connsiteX40" fmla="*/ 1016079 w 1690781"/>
              <a:gd name="connsiteY40" fmla="*/ 887767 h 1697582"/>
              <a:gd name="connsiteX41" fmla="*/ 882914 w 1690781"/>
              <a:gd name="connsiteY41" fmla="*/ 870012 h 1697582"/>
              <a:gd name="connsiteX42" fmla="*/ 856280 w 1690781"/>
              <a:gd name="connsiteY42" fmla="*/ 861134 h 1697582"/>
              <a:gd name="connsiteX43" fmla="*/ 714239 w 1690781"/>
              <a:gd name="connsiteY43" fmla="*/ 630315 h 1697582"/>
              <a:gd name="connsiteX44" fmla="*/ 767504 w 1690781"/>
              <a:gd name="connsiteY44" fmla="*/ 541538 h 1697582"/>
              <a:gd name="connsiteX45" fmla="*/ 829647 w 1690781"/>
              <a:gd name="connsiteY45" fmla="*/ 497150 h 1697582"/>
              <a:gd name="connsiteX46" fmla="*/ 856280 w 1690781"/>
              <a:gd name="connsiteY46" fmla="*/ 488272 h 1697582"/>
              <a:gd name="connsiteX47" fmla="*/ 927302 w 1690781"/>
              <a:gd name="connsiteY47" fmla="*/ 461639 h 1697582"/>
              <a:gd name="connsiteX48" fmla="*/ 1104855 w 1690781"/>
              <a:gd name="connsiteY48" fmla="*/ 479394 h 1697582"/>
              <a:gd name="connsiteX49" fmla="*/ 1158121 w 1690781"/>
              <a:gd name="connsiteY49" fmla="*/ 497150 h 1697582"/>
              <a:gd name="connsiteX50" fmla="*/ 1175877 w 1690781"/>
              <a:gd name="connsiteY50" fmla="*/ 514905 h 1697582"/>
              <a:gd name="connsiteX51" fmla="*/ 1229143 w 1690781"/>
              <a:gd name="connsiteY51" fmla="*/ 550416 h 1697582"/>
              <a:gd name="connsiteX52" fmla="*/ 1246898 w 1690781"/>
              <a:gd name="connsiteY52" fmla="*/ 577049 h 1697582"/>
              <a:gd name="connsiteX53" fmla="*/ 1255776 w 1690781"/>
              <a:gd name="connsiteY53" fmla="*/ 603682 h 1697582"/>
              <a:gd name="connsiteX54" fmla="*/ 1291286 w 1690781"/>
              <a:gd name="connsiteY54" fmla="*/ 656948 h 1697582"/>
              <a:gd name="connsiteX55" fmla="*/ 1300164 w 1690781"/>
              <a:gd name="connsiteY55" fmla="*/ 692458 h 1697582"/>
              <a:gd name="connsiteX56" fmla="*/ 1326797 w 1690781"/>
              <a:gd name="connsiteY56" fmla="*/ 701336 h 1697582"/>
              <a:gd name="connsiteX57" fmla="*/ 1433329 w 1690781"/>
              <a:gd name="connsiteY57" fmla="*/ 719091 h 1697582"/>
              <a:gd name="connsiteX58" fmla="*/ 1522106 w 1690781"/>
              <a:gd name="connsiteY58" fmla="*/ 710214 h 1697582"/>
              <a:gd name="connsiteX59" fmla="*/ 1548739 w 1690781"/>
              <a:gd name="connsiteY59" fmla="*/ 621437 h 1697582"/>
              <a:gd name="connsiteX60" fmla="*/ 1539861 w 1690781"/>
              <a:gd name="connsiteY60" fmla="*/ 506027 h 1697582"/>
              <a:gd name="connsiteX61" fmla="*/ 1522106 w 1690781"/>
              <a:gd name="connsiteY61" fmla="*/ 452761 h 1697582"/>
              <a:gd name="connsiteX62" fmla="*/ 1459962 w 1690781"/>
              <a:gd name="connsiteY62" fmla="*/ 381740 h 1697582"/>
              <a:gd name="connsiteX63" fmla="*/ 1451084 w 1690781"/>
              <a:gd name="connsiteY63" fmla="*/ 346229 h 1697582"/>
              <a:gd name="connsiteX64" fmla="*/ 1468840 w 1690781"/>
              <a:gd name="connsiteY64" fmla="*/ 328474 h 1697582"/>
              <a:gd name="connsiteX65" fmla="*/ 1548739 w 1690781"/>
              <a:gd name="connsiteY65" fmla="*/ 319596 h 1697582"/>
              <a:gd name="connsiteX0" fmla="*/ 1551364 w 1693406"/>
              <a:gd name="connsiteY0" fmla="*/ 319596 h 1707564"/>
              <a:gd name="connsiteX1" fmla="*/ 1595752 w 1693406"/>
              <a:gd name="connsiteY1" fmla="*/ 310718 h 1707564"/>
              <a:gd name="connsiteX2" fmla="*/ 1622385 w 1693406"/>
              <a:gd name="connsiteY2" fmla="*/ 257452 h 1707564"/>
              <a:gd name="connsiteX3" fmla="*/ 1595752 w 1693406"/>
              <a:gd name="connsiteY3" fmla="*/ 186431 h 1707564"/>
              <a:gd name="connsiteX4" fmla="*/ 1569119 w 1693406"/>
              <a:gd name="connsiteY4" fmla="*/ 150920 h 1707564"/>
              <a:gd name="connsiteX5" fmla="*/ 1551364 w 1693406"/>
              <a:gd name="connsiteY5" fmla="*/ 124287 h 1707564"/>
              <a:gd name="connsiteX6" fmla="*/ 1498098 w 1693406"/>
              <a:gd name="connsiteY6" fmla="*/ 71021 h 1707564"/>
              <a:gd name="connsiteX7" fmla="*/ 1462587 w 1693406"/>
              <a:gd name="connsiteY7" fmla="*/ 62144 h 1707564"/>
              <a:gd name="connsiteX8" fmla="*/ 1418199 w 1693406"/>
              <a:gd name="connsiteY8" fmla="*/ 35511 h 1707564"/>
              <a:gd name="connsiteX9" fmla="*/ 1293911 w 1693406"/>
              <a:gd name="connsiteY9" fmla="*/ 0 h 1707564"/>
              <a:gd name="connsiteX10" fmla="*/ 725740 w 1693406"/>
              <a:gd name="connsiteY10" fmla="*/ 79899 h 1707564"/>
              <a:gd name="connsiteX11" fmla="*/ 450533 w 1693406"/>
              <a:gd name="connsiteY11" fmla="*/ 195309 h 1707564"/>
              <a:gd name="connsiteX12" fmla="*/ 219713 w 1693406"/>
              <a:gd name="connsiteY12" fmla="*/ 337352 h 1707564"/>
              <a:gd name="connsiteX13" fmla="*/ 95426 w 1693406"/>
              <a:gd name="connsiteY13" fmla="*/ 568171 h 1707564"/>
              <a:gd name="connsiteX14" fmla="*/ 42160 w 1693406"/>
              <a:gd name="connsiteY14" fmla="*/ 745724 h 1707564"/>
              <a:gd name="connsiteX15" fmla="*/ 42160 w 1693406"/>
              <a:gd name="connsiteY15" fmla="*/ 1056443 h 1707564"/>
              <a:gd name="connsiteX16" fmla="*/ 583698 w 1693406"/>
              <a:gd name="connsiteY16" fmla="*/ 1660124 h 1707564"/>
              <a:gd name="connsiteX17" fmla="*/ 681352 w 1693406"/>
              <a:gd name="connsiteY17" fmla="*/ 1677880 h 1707564"/>
              <a:gd name="connsiteX18" fmla="*/ 1444832 w 1693406"/>
              <a:gd name="connsiteY18" fmla="*/ 1669002 h 1707564"/>
              <a:gd name="connsiteX19" fmla="*/ 1524731 w 1693406"/>
              <a:gd name="connsiteY19" fmla="*/ 1633491 h 1707564"/>
              <a:gd name="connsiteX20" fmla="*/ 1551364 w 1693406"/>
              <a:gd name="connsiteY20" fmla="*/ 1615736 h 1707564"/>
              <a:gd name="connsiteX21" fmla="*/ 1577997 w 1693406"/>
              <a:gd name="connsiteY21" fmla="*/ 1580225 h 1707564"/>
              <a:gd name="connsiteX22" fmla="*/ 1613507 w 1693406"/>
              <a:gd name="connsiteY22" fmla="*/ 1562470 h 1707564"/>
              <a:gd name="connsiteX23" fmla="*/ 1622385 w 1693406"/>
              <a:gd name="connsiteY23" fmla="*/ 1535837 h 1707564"/>
              <a:gd name="connsiteX24" fmla="*/ 1649018 w 1693406"/>
              <a:gd name="connsiteY24" fmla="*/ 1491449 h 1707564"/>
              <a:gd name="connsiteX25" fmla="*/ 1675651 w 1693406"/>
              <a:gd name="connsiteY25" fmla="*/ 1429305 h 1707564"/>
              <a:gd name="connsiteX26" fmla="*/ 1684529 w 1693406"/>
              <a:gd name="connsiteY26" fmla="*/ 1376039 h 1707564"/>
              <a:gd name="connsiteX27" fmla="*/ 1693406 w 1693406"/>
              <a:gd name="connsiteY27" fmla="*/ 1340528 h 1707564"/>
              <a:gd name="connsiteX28" fmla="*/ 1657896 w 1693406"/>
              <a:gd name="connsiteY28" fmla="*/ 1207363 h 1707564"/>
              <a:gd name="connsiteX29" fmla="*/ 1640140 w 1693406"/>
              <a:gd name="connsiteY29" fmla="*/ 1145219 h 1707564"/>
              <a:gd name="connsiteX30" fmla="*/ 1622385 w 1693406"/>
              <a:gd name="connsiteY30" fmla="*/ 1109709 h 1707564"/>
              <a:gd name="connsiteX31" fmla="*/ 1577997 w 1693406"/>
              <a:gd name="connsiteY31" fmla="*/ 1074198 h 1707564"/>
              <a:gd name="connsiteX32" fmla="*/ 1489220 w 1693406"/>
              <a:gd name="connsiteY32" fmla="*/ 1020932 h 1707564"/>
              <a:gd name="connsiteX33" fmla="*/ 1471465 w 1693406"/>
              <a:gd name="connsiteY33" fmla="*/ 994299 h 1707564"/>
              <a:gd name="connsiteX34" fmla="*/ 1391566 w 1693406"/>
              <a:gd name="connsiteY34" fmla="*/ 967666 h 1707564"/>
              <a:gd name="connsiteX35" fmla="*/ 1373810 w 1693406"/>
              <a:gd name="connsiteY35" fmla="*/ 949911 h 1707564"/>
              <a:gd name="connsiteX36" fmla="*/ 1178502 w 1693406"/>
              <a:gd name="connsiteY36" fmla="*/ 923278 h 1707564"/>
              <a:gd name="connsiteX37" fmla="*/ 1116358 w 1693406"/>
              <a:gd name="connsiteY37" fmla="*/ 914400 h 1707564"/>
              <a:gd name="connsiteX38" fmla="*/ 1080847 w 1693406"/>
              <a:gd name="connsiteY38" fmla="*/ 896645 h 1707564"/>
              <a:gd name="connsiteX39" fmla="*/ 1018704 w 1693406"/>
              <a:gd name="connsiteY39" fmla="*/ 887767 h 1707564"/>
              <a:gd name="connsiteX40" fmla="*/ 885539 w 1693406"/>
              <a:gd name="connsiteY40" fmla="*/ 870012 h 1707564"/>
              <a:gd name="connsiteX41" fmla="*/ 858905 w 1693406"/>
              <a:gd name="connsiteY41" fmla="*/ 861134 h 1707564"/>
              <a:gd name="connsiteX42" fmla="*/ 716864 w 1693406"/>
              <a:gd name="connsiteY42" fmla="*/ 630315 h 1707564"/>
              <a:gd name="connsiteX43" fmla="*/ 770129 w 1693406"/>
              <a:gd name="connsiteY43" fmla="*/ 541538 h 1707564"/>
              <a:gd name="connsiteX44" fmla="*/ 832272 w 1693406"/>
              <a:gd name="connsiteY44" fmla="*/ 497150 h 1707564"/>
              <a:gd name="connsiteX45" fmla="*/ 858905 w 1693406"/>
              <a:gd name="connsiteY45" fmla="*/ 488272 h 1707564"/>
              <a:gd name="connsiteX46" fmla="*/ 929927 w 1693406"/>
              <a:gd name="connsiteY46" fmla="*/ 461639 h 1707564"/>
              <a:gd name="connsiteX47" fmla="*/ 1107480 w 1693406"/>
              <a:gd name="connsiteY47" fmla="*/ 479394 h 1707564"/>
              <a:gd name="connsiteX48" fmla="*/ 1160746 w 1693406"/>
              <a:gd name="connsiteY48" fmla="*/ 497150 h 1707564"/>
              <a:gd name="connsiteX49" fmla="*/ 1178502 w 1693406"/>
              <a:gd name="connsiteY49" fmla="*/ 514905 h 1707564"/>
              <a:gd name="connsiteX50" fmla="*/ 1231768 w 1693406"/>
              <a:gd name="connsiteY50" fmla="*/ 550416 h 1707564"/>
              <a:gd name="connsiteX51" fmla="*/ 1249523 w 1693406"/>
              <a:gd name="connsiteY51" fmla="*/ 577049 h 1707564"/>
              <a:gd name="connsiteX52" fmla="*/ 1258401 w 1693406"/>
              <a:gd name="connsiteY52" fmla="*/ 603682 h 1707564"/>
              <a:gd name="connsiteX53" fmla="*/ 1293911 w 1693406"/>
              <a:gd name="connsiteY53" fmla="*/ 656948 h 1707564"/>
              <a:gd name="connsiteX54" fmla="*/ 1302789 w 1693406"/>
              <a:gd name="connsiteY54" fmla="*/ 692458 h 1707564"/>
              <a:gd name="connsiteX55" fmla="*/ 1329422 w 1693406"/>
              <a:gd name="connsiteY55" fmla="*/ 701336 h 1707564"/>
              <a:gd name="connsiteX56" fmla="*/ 1435954 w 1693406"/>
              <a:gd name="connsiteY56" fmla="*/ 719091 h 1707564"/>
              <a:gd name="connsiteX57" fmla="*/ 1524731 w 1693406"/>
              <a:gd name="connsiteY57" fmla="*/ 710214 h 1707564"/>
              <a:gd name="connsiteX58" fmla="*/ 1551364 w 1693406"/>
              <a:gd name="connsiteY58" fmla="*/ 621437 h 1707564"/>
              <a:gd name="connsiteX59" fmla="*/ 1542486 w 1693406"/>
              <a:gd name="connsiteY59" fmla="*/ 506027 h 1707564"/>
              <a:gd name="connsiteX60" fmla="*/ 1524731 w 1693406"/>
              <a:gd name="connsiteY60" fmla="*/ 452761 h 1707564"/>
              <a:gd name="connsiteX61" fmla="*/ 1462587 w 1693406"/>
              <a:gd name="connsiteY61" fmla="*/ 381740 h 1707564"/>
              <a:gd name="connsiteX62" fmla="*/ 1453709 w 1693406"/>
              <a:gd name="connsiteY62" fmla="*/ 346229 h 1707564"/>
              <a:gd name="connsiteX63" fmla="*/ 1471465 w 1693406"/>
              <a:gd name="connsiteY63" fmla="*/ 328474 h 1707564"/>
              <a:gd name="connsiteX64" fmla="*/ 1551364 w 1693406"/>
              <a:gd name="connsiteY64" fmla="*/ 319596 h 1707564"/>
              <a:gd name="connsiteX0" fmla="*/ 1558586 w 1700628"/>
              <a:gd name="connsiteY0" fmla="*/ 319596 h 1677880"/>
              <a:gd name="connsiteX1" fmla="*/ 1602974 w 1700628"/>
              <a:gd name="connsiteY1" fmla="*/ 310718 h 1677880"/>
              <a:gd name="connsiteX2" fmla="*/ 1629607 w 1700628"/>
              <a:gd name="connsiteY2" fmla="*/ 257452 h 1677880"/>
              <a:gd name="connsiteX3" fmla="*/ 1602974 w 1700628"/>
              <a:gd name="connsiteY3" fmla="*/ 186431 h 1677880"/>
              <a:gd name="connsiteX4" fmla="*/ 1576341 w 1700628"/>
              <a:gd name="connsiteY4" fmla="*/ 150920 h 1677880"/>
              <a:gd name="connsiteX5" fmla="*/ 1558586 w 1700628"/>
              <a:gd name="connsiteY5" fmla="*/ 124287 h 1677880"/>
              <a:gd name="connsiteX6" fmla="*/ 1505320 w 1700628"/>
              <a:gd name="connsiteY6" fmla="*/ 71021 h 1677880"/>
              <a:gd name="connsiteX7" fmla="*/ 1469809 w 1700628"/>
              <a:gd name="connsiteY7" fmla="*/ 62144 h 1677880"/>
              <a:gd name="connsiteX8" fmla="*/ 1425421 w 1700628"/>
              <a:gd name="connsiteY8" fmla="*/ 35511 h 1677880"/>
              <a:gd name="connsiteX9" fmla="*/ 1301133 w 1700628"/>
              <a:gd name="connsiteY9" fmla="*/ 0 h 1677880"/>
              <a:gd name="connsiteX10" fmla="*/ 732962 w 1700628"/>
              <a:gd name="connsiteY10" fmla="*/ 79899 h 1677880"/>
              <a:gd name="connsiteX11" fmla="*/ 457755 w 1700628"/>
              <a:gd name="connsiteY11" fmla="*/ 195309 h 1677880"/>
              <a:gd name="connsiteX12" fmla="*/ 226935 w 1700628"/>
              <a:gd name="connsiteY12" fmla="*/ 337352 h 1677880"/>
              <a:gd name="connsiteX13" fmla="*/ 102648 w 1700628"/>
              <a:gd name="connsiteY13" fmla="*/ 568171 h 1677880"/>
              <a:gd name="connsiteX14" fmla="*/ 49382 w 1700628"/>
              <a:gd name="connsiteY14" fmla="*/ 745724 h 1677880"/>
              <a:gd name="connsiteX15" fmla="*/ 49382 w 1700628"/>
              <a:gd name="connsiteY15" fmla="*/ 1056443 h 1677880"/>
              <a:gd name="connsiteX16" fmla="*/ 688574 w 1700628"/>
              <a:gd name="connsiteY16" fmla="*/ 1677880 h 1677880"/>
              <a:gd name="connsiteX17" fmla="*/ 1452054 w 1700628"/>
              <a:gd name="connsiteY17" fmla="*/ 1669002 h 1677880"/>
              <a:gd name="connsiteX18" fmla="*/ 1531953 w 1700628"/>
              <a:gd name="connsiteY18" fmla="*/ 1633491 h 1677880"/>
              <a:gd name="connsiteX19" fmla="*/ 1558586 w 1700628"/>
              <a:gd name="connsiteY19" fmla="*/ 1615736 h 1677880"/>
              <a:gd name="connsiteX20" fmla="*/ 1585219 w 1700628"/>
              <a:gd name="connsiteY20" fmla="*/ 1580225 h 1677880"/>
              <a:gd name="connsiteX21" fmla="*/ 1620729 w 1700628"/>
              <a:gd name="connsiteY21" fmla="*/ 1562470 h 1677880"/>
              <a:gd name="connsiteX22" fmla="*/ 1629607 w 1700628"/>
              <a:gd name="connsiteY22" fmla="*/ 1535837 h 1677880"/>
              <a:gd name="connsiteX23" fmla="*/ 1656240 w 1700628"/>
              <a:gd name="connsiteY23" fmla="*/ 1491449 h 1677880"/>
              <a:gd name="connsiteX24" fmla="*/ 1682873 w 1700628"/>
              <a:gd name="connsiteY24" fmla="*/ 1429305 h 1677880"/>
              <a:gd name="connsiteX25" fmla="*/ 1691751 w 1700628"/>
              <a:gd name="connsiteY25" fmla="*/ 1376039 h 1677880"/>
              <a:gd name="connsiteX26" fmla="*/ 1700628 w 1700628"/>
              <a:gd name="connsiteY26" fmla="*/ 1340528 h 1677880"/>
              <a:gd name="connsiteX27" fmla="*/ 1665118 w 1700628"/>
              <a:gd name="connsiteY27" fmla="*/ 1207363 h 1677880"/>
              <a:gd name="connsiteX28" fmla="*/ 1647362 w 1700628"/>
              <a:gd name="connsiteY28" fmla="*/ 1145219 h 1677880"/>
              <a:gd name="connsiteX29" fmla="*/ 1629607 w 1700628"/>
              <a:gd name="connsiteY29" fmla="*/ 1109709 h 1677880"/>
              <a:gd name="connsiteX30" fmla="*/ 1585219 w 1700628"/>
              <a:gd name="connsiteY30" fmla="*/ 1074198 h 1677880"/>
              <a:gd name="connsiteX31" fmla="*/ 1496442 w 1700628"/>
              <a:gd name="connsiteY31" fmla="*/ 1020932 h 1677880"/>
              <a:gd name="connsiteX32" fmla="*/ 1478687 w 1700628"/>
              <a:gd name="connsiteY32" fmla="*/ 994299 h 1677880"/>
              <a:gd name="connsiteX33" fmla="*/ 1398788 w 1700628"/>
              <a:gd name="connsiteY33" fmla="*/ 967666 h 1677880"/>
              <a:gd name="connsiteX34" fmla="*/ 1381032 w 1700628"/>
              <a:gd name="connsiteY34" fmla="*/ 949911 h 1677880"/>
              <a:gd name="connsiteX35" fmla="*/ 1185724 w 1700628"/>
              <a:gd name="connsiteY35" fmla="*/ 923278 h 1677880"/>
              <a:gd name="connsiteX36" fmla="*/ 1123580 w 1700628"/>
              <a:gd name="connsiteY36" fmla="*/ 914400 h 1677880"/>
              <a:gd name="connsiteX37" fmla="*/ 1088069 w 1700628"/>
              <a:gd name="connsiteY37" fmla="*/ 896645 h 1677880"/>
              <a:gd name="connsiteX38" fmla="*/ 1025926 w 1700628"/>
              <a:gd name="connsiteY38" fmla="*/ 887767 h 1677880"/>
              <a:gd name="connsiteX39" fmla="*/ 892761 w 1700628"/>
              <a:gd name="connsiteY39" fmla="*/ 870012 h 1677880"/>
              <a:gd name="connsiteX40" fmla="*/ 866127 w 1700628"/>
              <a:gd name="connsiteY40" fmla="*/ 861134 h 1677880"/>
              <a:gd name="connsiteX41" fmla="*/ 724086 w 1700628"/>
              <a:gd name="connsiteY41" fmla="*/ 630315 h 1677880"/>
              <a:gd name="connsiteX42" fmla="*/ 777351 w 1700628"/>
              <a:gd name="connsiteY42" fmla="*/ 541538 h 1677880"/>
              <a:gd name="connsiteX43" fmla="*/ 839494 w 1700628"/>
              <a:gd name="connsiteY43" fmla="*/ 497150 h 1677880"/>
              <a:gd name="connsiteX44" fmla="*/ 866127 w 1700628"/>
              <a:gd name="connsiteY44" fmla="*/ 488272 h 1677880"/>
              <a:gd name="connsiteX45" fmla="*/ 937149 w 1700628"/>
              <a:gd name="connsiteY45" fmla="*/ 461639 h 1677880"/>
              <a:gd name="connsiteX46" fmla="*/ 1114702 w 1700628"/>
              <a:gd name="connsiteY46" fmla="*/ 479394 h 1677880"/>
              <a:gd name="connsiteX47" fmla="*/ 1167968 w 1700628"/>
              <a:gd name="connsiteY47" fmla="*/ 497150 h 1677880"/>
              <a:gd name="connsiteX48" fmla="*/ 1185724 w 1700628"/>
              <a:gd name="connsiteY48" fmla="*/ 514905 h 1677880"/>
              <a:gd name="connsiteX49" fmla="*/ 1238990 w 1700628"/>
              <a:gd name="connsiteY49" fmla="*/ 550416 h 1677880"/>
              <a:gd name="connsiteX50" fmla="*/ 1256745 w 1700628"/>
              <a:gd name="connsiteY50" fmla="*/ 577049 h 1677880"/>
              <a:gd name="connsiteX51" fmla="*/ 1265623 w 1700628"/>
              <a:gd name="connsiteY51" fmla="*/ 603682 h 1677880"/>
              <a:gd name="connsiteX52" fmla="*/ 1301133 w 1700628"/>
              <a:gd name="connsiteY52" fmla="*/ 656948 h 1677880"/>
              <a:gd name="connsiteX53" fmla="*/ 1310011 w 1700628"/>
              <a:gd name="connsiteY53" fmla="*/ 692458 h 1677880"/>
              <a:gd name="connsiteX54" fmla="*/ 1336644 w 1700628"/>
              <a:gd name="connsiteY54" fmla="*/ 701336 h 1677880"/>
              <a:gd name="connsiteX55" fmla="*/ 1443176 w 1700628"/>
              <a:gd name="connsiteY55" fmla="*/ 719091 h 1677880"/>
              <a:gd name="connsiteX56" fmla="*/ 1531953 w 1700628"/>
              <a:gd name="connsiteY56" fmla="*/ 710214 h 1677880"/>
              <a:gd name="connsiteX57" fmla="*/ 1558586 w 1700628"/>
              <a:gd name="connsiteY57" fmla="*/ 621437 h 1677880"/>
              <a:gd name="connsiteX58" fmla="*/ 1549708 w 1700628"/>
              <a:gd name="connsiteY58" fmla="*/ 506027 h 1677880"/>
              <a:gd name="connsiteX59" fmla="*/ 1531953 w 1700628"/>
              <a:gd name="connsiteY59" fmla="*/ 452761 h 1677880"/>
              <a:gd name="connsiteX60" fmla="*/ 1469809 w 1700628"/>
              <a:gd name="connsiteY60" fmla="*/ 381740 h 1677880"/>
              <a:gd name="connsiteX61" fmla="*/ 1460931 w 1700628"/>
              <a:gd name="connsiteY61" fmla="*/ 346229 h 1677880"/>
              <a:gd name="connsiteX62" fmla="*/ 1478687 w 1700628"/>
              <a:gd name="connsiteY62" fmla="*/ 328474 h 1677880"/>
              <a:gd name="connsiteX63" fmla="*/ 1558586 w 1700628"/>
              <a:gd name="connsiteY63" fmla="*/ 319596 h 1677880"/>
              <a:gd name="connsiteX0" fmla="*/ 1615106 w 1757148"/>
              <a:gd name="connsiteY0" fmla="*/ 319596 h 1705593"/>
              <a:gd name="connsiteX1" fmla="*/ 1659494 w 1757148"/>
              <a:gd name="connsiteY1" fmla="*/ 310718 h 1705593"/>
              <a:gd name="connsiteX2" fmla="*/ 1686127 w 1757148"/>
              <a:gd name="connsiteY2" fmla="*/ 257452 h 1705593"/>
              <a:gd name="connsiteX3" fmla="*/ 1659494 w 1757148"/>
              <a:gd name="connsiteY3" fmla="*/ 186431 h 1705593"/>
              <a:gd name="connsiteX4" fmla="*/ 1632861 w 1757148"/>
              <a:gd name="connsiteY4" fmla="*/ 150920 h 1705593"/>
              <a:gd name="connsiteX5" fmla="*/ 1615106 w 1757148"/>
              <a:gd name="connsiteY5" fmla="*/ 124287 h 1705593"/>
              <a:gd name="connsiteX6" fmla="*/ 1561840 w 1757148"/>
              <a:gd name="connsiteY6" fmla="*/ 71021 h 1705593"/>
              <a:gd name="connsiteX7" fmla="*/ 1526329 w 1757148"/>
              <a:gd name="connsiteY7" fmla="*/ 62144 h 1705593"/>
              <a:gd name="connsiteX8" fmla="*/ 1481941 w 1757148"/>
              <a:gd name="connsiteY8" fmla="*/ 35511 h 1705593"/>
              <a:gd name="connsiteX9" fmla="*/ 1357653 w 1757148"/>
              <a:gd name="connsiteY9" fmla="*/ 0 h 1705593"/>
              <a:gd name="connsiteX10" fmla="*/ 789482 w 1757148"/>
              <a:gd name="connsiteY10" fmla="*/ 79899 h 1705593"/>
              <a:gd name="connsiteX11" fmla="*/ 514275 w 1757148"/>
              <a:gd name="connsiteY11" fmla="*/ 195309 h 1705593"/>
              <a:gd name="connsiteX12" fmla="*/ 283455 w 1757148"/>
              <a:gd name="connsiteY12" fmla="*/ 337352 h 1705593"/>
              <a:gd name="connsiteX13" fmla="*/ 159168 w 1757148"/>
              <a:gd name="connsiteY13" fmla="*/ 568171 h 1705593"/>
              <a:gd name="connsiteX14" fmla="*/ 105902 w 1757148"/>
              <a:gd name="connsiteY14" fmla="*/ 745724 h 1705593"/>
              <a:gd name="connsiteX15" fmla="*/ 105902 w 1757148"/>
              <a:gd name="connsiteY15" fmla="*/ 1056443 h 1705593"/>
              <a:gd name="connsiteX16" fmla="*/ 1508574 w 1757148"/>
              <a:gd name="connsiteY16" fmla="*/ 1669002 h 1705593"/>
              <a:gd name="connsiteX17" fmla="*/ 1588473 w 1757148"/>
              <a:gd name="connsiteY17" fmla="*/ 1633491 h 1705593"/>
              <a:gd name="connsiteX18" fmla="*/ 1615106 w 1757148"/>
              <a:gd name="connsiteY18" fmla="*/ 1615736 h 1705593"/>
              <a:gd name="connsiteX19" fmla="*/ 1641739 w 1757148"/>
              <a:gd name="connsiteY19" fmla="*/ 1580225 h 1705593"/>
              <a:gd name="connsiteX20" fmla="*/ 1677249 w 1757148"/>
              <a:gd name="connsiteY20" fmla="*/ 1562470 h 1705593"/>
              <a:gd name="connsiteX21" fmla="*/ 1686127 w 1757148"/>
              <a:gd name="connsiteY21" fmla="*/ 1535837 h 1705593"/>
              <a:gd name="connsiteX22" fmla="*/ 1712760 w 1757148"/>
              <a:gd name="connsiteY22" fmla="*/ 1491449 h 1705593"/>
              <a:gd name="connsiteX23" fmla="*/ 1739393 w 1757148"/>
              <a:gd name="connsiteY23" fmla="*/ 1429305 h 1705593"/>
              <a:gd name="connsiteX24" fmla="*/ 1748271 w 1757148"/>
              <a:gd name="connsiteY24" fmla="*/ 1376039 h 1705593"/>
              <a:gd name="connsiteX25" fmla="*/ 1757148 w 1757148"/>
              <a:gd name="connsiteY25" fmla="*/ 1340528 h 1705593"/>
              <a:gd name="connsiteX26" fmla="*/ 1721638 w 1757148"/>
              <a:gd name="connsiteY26" fmla="*/ 1207363 h 1705593"/>
              <a:gd name="connsiteX27" fmla="*/ 1703882 w 1757148"/>
              <a:gd name="connsiteY27" fmla="*/ 1145219 h 1705593"/>
              <a:gd name="connsiteX28" fmla="*/ 1686127 w 1757148"/>
              <a:gd name="connsiteY28" fmla="*/ 1109709 h 1705593"/>
              <a:gd name="connsiteX29" fmla="*/ 1641739 w 1757148"/>
              <a:gd name="connsiteY29" fmla="*/ 1074198 h 1705593"/>
              <a:gd name="connsiteX30" fmla="*/ 1552962 w 1757148"/>
              <a:gd name="connsiteY30" fmla="*/ 1020932 h 1705593"/>
              <a:gd name="connsiteX31" fmla="*/ 1535207 w 1757148"/>
              <a:gd name="connsiteY31" fmla="*/ 994299 h 1705593"/>
              <a:gd name="connsiteX32" fmla="*/ 1455308 w 1757148"/>
              <a:gd name="connsiteY32" fmla="*/ 967666 h 1705593"/>
              <a:gd name="connsiteX33" fmla="*/ 1437552 w 1757148"/>
              <a:gd name="connsiteY33" fmla="*/ 949911 h 1705593"/>
              <a:gd name="connsiteX34" fmla="*/ 1242244 w 1757148"/>
              <a:gd name="connsiteY34" fmla="*/ 923278 h 1705593"/>
              <a:gd name="connsiteX35" fmla="*/ 1180100 w 1757148"/>
              <a:gd name="connsiteY35" fmla="*/ 914400 h 1705593"/>
              <a:gd name="connsiteX36" fmla="*/ 1144589 w 1757148"/>
              <a:gd name="connsiteY36" fmla="*/ 896645 h 1705593"/>
              <a:gd name="connsiteX37" fmla="*/ 1082446 w 1757148"/>
              <a:gd name="connsiteY37" fmla="*/ 887767 h 1705593"/>
              <a:gd name="connsiteX38" fmla="*/ 949281 w 1757148"/>
              <a:gd name="connsiteY38" fmla="*/ 870012 h 1705593"/>
              <a:gd name="connsiteX39" fmla="*/ 922647 w 1757148"/>
              <a:gd name="connsiteY39" fmla="*/ 861134 h 1705593"/>
              <a:gd name="connsiteX40" fmla="*/ 780606 w 1757148"/>
              <a:gd name="connsiteY40" fmla="*/ 630315 h 1705593"/>
              <a:gd name="connsiteX41" fmla="*/ 833871 w 1757148"/>
              <a:gd name="connsiteY41" fmla="*/ 541538 h 1705593"/>
              <a:gd name="connsiteX42" fmla="*/ 896014 w 1757148"/>
              <a:gd name="connsiteY42" fmla="*/ 497150 h 1705593"/>
              <a:gd name="connsiteX43" fmla="*/ 922647 w 1757148"/>
              <a:gd name="connsiteY43" fmla="*/ 488272 h 1705593"/>
              <a:gd name="connsiteX44" fmla="*/ 993669 w 1757148"/>
              <a:gd name="connsiteY44" fmla="*/ 461639 h 1705593"/>
              <a:gd name="connsiteX45" fmla="*/ 1171222 w 1757148"/>
              <a:gd name="connsiteY45" fmla="*/ 479394 h 1705593"/>
              <a:gd name="connsiteX46" fmla="*/ 1224488 w 1757148"/>
              <a:gd name="connsiteY46" fmla="*/ 497150 h 1705593"/>
              <a:gd name="connsiteX47" fmla="*/ 1242244 w 1757148"/>
              <a:gd name="connsiteY47" fmla="*/ 514905 h 1705593"/>
              <a:gd name="connsiteX48" fmla="*/ 1295510 w 1757148"/>
              <a:gd name="connsiteY48" fmla="*/ 550416 h 1705593"/>
              <a:gd name="connsiteX49" fmla="*/ 1313265 w 1757148"/>
              <a:gd name="connsiteY49" fmla="*/ 577049 h 1705593"/>
              <a:gd name="connsiteX50" fmla="*/ 1322143 w 1757148"/>
              <a:gd name="connsiteY50" fmla="*/ 603682 h 1705593"/>
              <a:gd name="connsiteX51" fmla="*/ 1357653 w 1757148"/>
              <a:gd name="connsiteY51" fmla="*/ 656948 h 1705593"/>
              <a:gd name="connsiteX52" fmla="*/ 1366531 w 1757148"/>
              <a:gd name="connsiteY52" fmla="*/ 692458 h 1705593"/>
              <a:gd name="connsiteX53" fmla="*/ 1393164 w 1757148"/>
              <a:gd name="connsiteY53" fmla="*/ 701336 h 1705593"/>
              <a:gd name="connsiteX54" fmla="*/ 1499696 w 1757148"/>
              <a:gd name="connsiteY54" fmla="*/ 719091 h 1705593"/>
              <a:gd name="connsiteX55" fmla="*/ 1588473 w 1757148"/>
              <a:gd name="connsiteY55" fmla="*/ 710214 h 1705593"/>
              <a:gd name="connsiteX56" fmla="*/ 1615106 w 1757148"/>
              <a:gd name="connsiteY56" fmla="*/ 621437 h 1705593"/>
              <a:gd name="connsiteX57" fmla="*/ 1606228 w 1757148"/>
              <a:gd name="connsiteY57" fmla="*/ 506027 h 1705593"/>
              <a:gd name="connsiteX58" fmla="*/ 1588473 w 1757148"/>
              <a:gd name="connsiteY58" fmla="*/ 452761 h 1705593"/>
              <a:gd name="connsiteX59" fmla="*/ 1526329 w 1757148"/>
              <a:gd name="connsiteY59" fmla="*/ 381740 h 1705593"/>
              <a:gd name="connsiteX60" fmla="*/ 1517451 w 1757148"/>
              <a:gd name="connsiteY60" fmla="*/ 346229 h 1705593"/>
              <a:gd name="connsiteX61" fmla="*/ 1535207 w 1757148"/>
              <a:gd name="connsiteY61" fmla="*/ 328474 h 1705593"/>
              <a:gd name="connsiteX62" fmla="*/ 1615106 w 1757148"/>
              <a:gd name="connsiteY62" fmla="*/ 319596 h 1705593"/>
              <a:gd name="connsiteX0" fmla="*/ 1517255 w 1659297"/>
              <a:gd name="connsiteY0" fmla="*/ 319596 h 1705593"/>
              <a:gd name="connsiteX1" fmla="*/ 1561643 w 1659297"/>
              <a:gd name="connsiteY1" fmla="*/ 310718 h 1705593"/>
              <a:gd name="connsiteX2" fmla="*/ 1588276 w 1659297"/>
              <a:gd name="connsiteY2" fmla="*/ 257452 h 1705593"/>
              <a:gd name="connsiteX3" fmla="*/ 1561643 w 1659297"/>
              <a:gd name="connsiteY3" fmla="*/ 186431 h 1705593"/>
              <a:gd name="connsiteX4" fmla="*/ 1535010 w 1659297"/>
              <a:gd name="connsiteY4" fmla="*/ 150920 h 1705593"/>
              <a:gd name="connsiteX5" fmla="*/ 1517255 w 1659297"/>
              <a:gd name="connsiteY5" fmla="*/ 124287 h 1705593"/>
              <a:gd name="connsiteX6" fmla="*/ 1463989 w 1659297"/>
              <a:gd name="connsiteY6" fmla="*/ 71021 h 1705593"/>
              <a:gd name="connsiteX7" fmla="*/ 1428478 w 1659297"/>
              <a:gd name="connsiteY7" fmla="*/ 62144 h 1705593"/>
              <a:gd name="connsiteX8" fmla="*/ 1384090 w 1659297"/>
              <a:gd name="connsiteY8" fmla="*/ 35511 h 1705593"/>
              <a:gd name="connsiteX9" fmla="*/ 1259802 w 1659297"/>
              <a:gd name="connsiteY9" fmla="*/ 0 h 1705593"/>
              <a:gd name="connsiteX10" fmla="*/ 691631 w 1659297"/>
              <a:gd name="connsiteY10" fmla="*/ 79899 h 1705593"/>
              <a:gd name="connsiteX11" fmla="*/ 416424 w 1659297"/>
              <a:gd name="connsiteY11" fmla="*/ 195309 h 1705593"/>
              <a:gd name="connsiteX12" fmla="*/ 185604 w 1659297"/>
              <a:gd name="connsiteY12" fmla="*/ 337352 h 1705593"/>
              <a:gd name="connsiteX13" fmla="*/ 61317 w 1659297"/>
              <a:gd name="connsiteY13" fmla="*/ 568171 h 1705593"/>
              <a:gd name="connsiteX14" fmla="*/ 8051 w 1659297"/>
              <a:gd name="connsiteY14" fmla="*/ 745724 h 1705593"/>
              <a:gd name="connsiteX15" fmla="*/ 8051 w 1659297"/>
              <a:gd name="connsiteY15" fmla="*/ 1056443 h 1705593"/>
              <a:gd name="connsiteX16" fmla="*/ 1410723 w 1659297"/>
              <a:gd name="connsiteY16" fmla="*/ 1669002 h 1705593"/>
              <a:gd name="connsiteX17" fmla="*/ 1490622 w 1659297"/>
              <a:gd name="connsiteY17" fmla="*/ 1633491 h 1705593"/>
              <a:gd name="connsiteX18" fmla="*/ 1517255 w 1659297"/>
              <a:gd name="connsiteY18" fmla="*/ 1615736 h 1705593"/>
              <a:gd name="connsiteX19" fmla="*/ 1543888 w 1659297"/>
              <a:gd name="connsiteY19" fmla="*/ 1580225 h 1705593"/>
              <a:gd name="connsiteX20" fmla="*/ 1579398 w 1659297"/>
              <a:gd name="connsiteY20" fmla="*/ 1562470 h 1705593"/>
              <a:gd name="connsiteX21" fmla="*/ 1588276 w 1659297"/>
              <a:gd name="connsiteY21" fmla="*/ 1535837 h 1705593"/>
              <a:gd name="connsiteX22" fmla="*/ 1614909 w 1659297"/>
              <a:gd name="connsiteY22" fmla="*/ 1491449 h 1705593"/>
              <a:gd name="connsiteX23" fmla="*/ 1641542 w 1659297"/>
              <a:gd name="connsiteY23" fmla="*/ 1429305 h 1705593"/>
              <a:gd name="connsiteX24" fmla="*/ 1650420 w 1659297"/>
              <a:gd name="connsiteY24" fmla="*/ 1376039 h 1705593"/>
              <a:gd name="connsiteX25" fmla="*/ 1659297 w 1659297"/>
              <a:gd name="connsiteY25" fmla="*/ 1340528 h 1705593"/>
              <a:gd name="connsiteX26" fmla="*/ 1623787 w 1659297"/>
              <a:gd name="connsiteY26" fmla="*/ 1207363 h 1705593"/>
              <a:gd name="connsiteX27" fmla="*/ 1606031 w 1659297"/>
              <a:gd name="connsiteY27" fmla="*/ 1145219 h 1705593"/>
              <a:gd name="connsiteX28" fmla="*/ 1588276 w 1659297"/>
              <a:gd name="connsiteY28" fmla="*/ 1109709 h 1705593"/>
              <a:gd name="connsiteX29" fmla="*/ 1543888 w 1659297"/>
              <a:gd name="connsiteY29" fmla="*/ 1074198 h 1705593"/>
              <a:gd name="connsiteX30" fmla="*/ 1455111 w 1659297"/>
              <a:gd name="connsiteY30" fmla="*/ 1020932 h 1705593"/>
              <a:gd name="connsiteX31" fmla="*/ 1437356 w 1659297"/>
              <a:gd name="connsiteY31" fmla="*/ 994299 h 1705593"/>
              <a:gd name="connsiteX32" fmla="*/ 1357457 w 1659297"/>
              <a:gd name="connsiteY32" fmla="*/ 967666 h 1705593"/>
              <a:gd name="connsiteX33" fmla="*/ 1339701 w 1659297"/>
              <a:gd name="connsiteY33" fmla="*/ 949911 h 1705593"/>
              <a:gd name="connsiteX34" fmla="*/ 1144393 w 1659297"/>
              <a:gd name="connsiteY34" fmla="*/ 923278 h 1705593"/>
              <a:gd name="connsiteX35" fmla="*/ 1082249 w 1659297"/>
              <a:gd name="connsiteY35" fmla="*/ 914400 h 1705593"/>
              <a:gd name="connsiteX36" fmla="*/ 1046738 w 1659297"/>
              <a:gd name="connsiteY36" fmla="*/ 896645 h 1705593"/>
              <a:gd name="connsiteX37" fmla="*/ 984595 w 1659297"/>
              <a:gd name="connsiteY37" fmla="*/ 887767 h 1705593"/>
              <a:gd name="connsiteX38" fmla="*/ 851430 w 1659297"/>
              <a:gd name="connsiteY38" fmla="*/ 870012 h 1705593"/>
              <a:gd name="connsiteX39" fmla="*/ 824796 w 1659297"/>
              <a:gd name="connsiteY39" fmla="*/ 861134 h 1705593"/>
              <a:gd name="connsiteX40" fmla="*/ 682755 w 1659297"/>
              <a:gd name="connsiteY40" fmla="*/ 630315 h 1705593"/>
              <a:gd name="connsiteX41" fmla="*/ 736020 w 1659297"/>
              <a:gd name="connsiteY41" fmla="*/ 541538 h 1705593"/>
              <a:gd name="connsiteX42" fmla="*/ 798163 w 1659297"/>
              <a:gd name="connsiteY42" fmla="*/ 497150 h 1705593"/>
              <a:gd name="connsiteX43" fmla="*/ 824796 w 1659297"/>
              <a:gd name="connsiteY43" fmla="*/ 488272 h 1705593"/>
              <a:gd name="connsiteX44" fmla="*/ 895818 w 1659297"/>
              <a:gd name="connsiteY44" fmla="*/ 461639 h 1705593"/>
              <a:gd name="connsiteX45" fmla="*/ 1073371 w 1659297"/>
              <a:gd name="connsiteY45" fmla="*/ 479394 h 1705593"/>
              <a:gd name="connsiteX46" fmla="*/ 1126637 w 1659297"/>
              <a:gd name="connsiteY46" fmla="*/ 497150 h 1705593"/>
              <a:gd name="connsiteX47" fmla="*/ 1144393 w 1659297"/>
              <a:gd name="connsiteY47" fmla="*/ 514905 h 1705593"/>
              <a:gd name="connsiteX48" fmla="*/ 1197659 w 1659297"/>
              <a:gd name="connsiteY48" fmla="*/ 550416 h 1705593"/>
              <a:gd name="connsiteX49" fmla="*/ 1215414 w 1659297"/>
              <a:gd name="connsiteY49" fmla="*/ 577049 h 1705593"/>
              <a:gd name="connsiteX50" fmla="*/ 1224292 w 1659297"/>
              <a:gd name="connsiteY50" fmla="*/ 603682 h 1705593"/>
              <a:gd name="connsiteX51" fmla="*/ 1259802 w 1659297"/>
              <a:gd name="connsiteY51" fmla="*/ 656948 h 1705593"/>
              <a:gd name="connsiteX52" fmla="*/ 1268680 w 1659297"/>
              <a:gd name="connsiteY52" fmla="*/ 692458 h 1705593"/>
              <a:gd name="connsiteX53" fmla="*/ 1295313 w 1659297"/>
              <a:gd name="connsiteY53" fmla="*/ 701336 h 1705593"/>
              <a:gd name="connsiteX54" fmla="*/ 1401845 w 1659297"/>
              <a:gd name="connsiteY54" fmla="*/ 719091 h 1705593"/>
              <a:gd name="connsiteX55" fmla="*/ 1490622 w 1659297"/>
              <a:gd name="connsiteY55" fmla="*/ 710214 h 1705593"/>
              <a:gd name="connsiteX56" fmla="*/ 1517255 w 1659297"/>
              <a:gd name="connsiteY56" fmla="*/ 621437 h 1705593"/>
              <a:gd name="connsiteX57" fmla="*/ 1508377 w 1659297"/>
              <a:gd name="connsiteY57" fmla="*/ 506027 h 1705593"/>
              <a:gd name="connsiteX58" fmla="*/ 1490622 w 1659297"/>
              <a:gd name="connsiteY58" fmla="*/ 452761 h 1705593"/>
              <a:gd name="connsiteX59" fmla="*/ 1428478 w 1659297"/>
              <a:gd name="connsiteY59" fmla="*/ 381740 h 1705593"/>
              <a:gd name="connsiteX60" fmla="*/ 1419600 w 1659297"/>
              <a:gd name="connsiteY60" fmla="*/ 346229 h 1705593"/>
              <a:gd name="connsiteX61" fmla="*/ 1437356 w 1659297"/>
              <a:gd name="connsiteY61" fmla="*/ 328474 h 1705593"/>
              <a:gd name="connsiteX62" fmla="*/ 1517255 w 1659297"/>
              <a:gd name="connsiteY62" fmla="*/ 319596 h 1705593"/>
              <a:gd name="connsiteX0" fmla="*/ 1602500 w 1744542"/>
              <a:gd name="connsiteY0" fmla="*/ 319596 h 1705593"/>
              <a:gd name="connsiteX1" fmla="*/ 1646888 w 1744542"/>
              <a:gd name="connsiteY1" fmla="*/ 310718 h 1705593"/>
              <a:gd name="connsiteX2" fmla="*/ 1673521 w 1744542"/>
              <a:gd name="connsiteY2" fmla="*/ 257452 h 1705593"/>
              <a:gd name="connsiteX3" fmla="*/ 1646888 w 1744542"/>
              <a:gd name="connsiteY3" fmla="*/ 186431 h 1705593"/>
              <a:gd name="connsiteX4" fmla="*/ 1620255 w 1744542"/>
              <a:gd name="connsiteY4" fmla="*/ 150920 h 1705593"/>
              <a:gd name="connsiteX5" fmla="*/ 1602500 w 1744542"/>
              <a:gd name="connsiteY5" fmla="*/ 124287 h 1705593"/>
              <a:gd name="connsiteX6" fmla="*/ 1549234 w 1744542"/>
              <a:gd name="connsiteY6" fmla="*/ 71021 h 1705593"/>
              <a:gd name="connsiteX7" fmla="*/ 1513723 w 1744542"/>
              <a:gd name="connsiteY7" fmla="*/ 62144 h 1705593"/>
              <a:gd name="connsiteX8" fmla="*/ 1469335 w 1744542"/>
              <a:gd name="connsiteY8" fmla="*/ 35511 h 1705593"/>
              <a:gd name="connsiteX9" fmla="*/ 1345047 w 1744542"/>
              <a:gd name="connsiteY9" fmla="*/ 0 h 1705593"/>
              <a:gd name="connsiteX10" fmla="*/ 776876 w 1744542"/>
              <a:gd name="connsiteY10" fmla="*/ 79899 h 1705593"/>
              <a:gd name="connsiteX11" fmla="*/ 501669 w 1744542"/>
              <a:gd name="connsiteY11" fmla="*/ 195309 h 1705593"/>
              <a:gd name="connsiteX12" fmla="*/ 270849 w 1744542"/>
              <a:gd name="connsiteY12" fmla="*/ 337352 h 1705593"/>
              <a:gd name="connsiteX13" fmla="*/ 146562 w 1744542"/>
              <a:gd name="connsiteY13" fmla="*/ 568171 h 1705593"/>
              <a:gd name="connsiteX14" fmla="*/ 93296 w 1744542"/>
              <a:gd name="connsiteY14" fmla="*/ 1056443 h 1705593"/>
              <a:gd name="connsiteX15" fmla="*/ 1495968 w 1744542"/>
              <a:gd name="connsiteY15" fmla="*/ 1669002 h 1705593"/>
              <a:gd name="connsiteX16" fmla="*/ 1575867 w 1744542"/>
              <a:gd name="connsiteY16" fmla="*/ 1633491 h 1705593"/>
              <a:gd name="connsiteX17" fmla="*/ 1602500 w 1744542"/>
              <a:gd name="connsiteY17" fmla="*/ 1615736 h 1705593"/>
              <a:gd name="connsiteX18" fmla="*/ 1629133 w 1744542"/>
              <a:gd name="connsiteY18" fmla="*/ 1580225 h 1705593"/>
              <a:gd name="connsiteX19" fmla="*/ 1664643 w 1744542"/>
              <a:gd name="connsiteY19" fmla="*/ 1562470 h 1705593"/>
              <a:gd name="connsiteX20" fmla="*/ 1673521 w 1744542"/>
              <a:gd name="connsiteY20" fmla="*/ 1535837 h 1705593"/>
              <a:gd name="connsiteX21" fmla="*/ 1700154 w 1744542"/>
              <a:gd name="connsiteY21" fmla="*/ 1491449 h 1705593"/>
              <a:gd name="connsiteX22" fmla="*/ 1726787 w 1744542"/>
              <a:gd name="connsiteY22" fmla="*/ 1429305 h 1705593"/>
              <a:gd name="connsiteX23" fmla="*/ 1735665 w 1744542"/>
              <a:gd name="connsiteY23" fmla="*/ 1376039 h 1705593"/>
              <a:gd name="connsiteX24" fmla="*/ 1744542 w 1744542"/>
              <a:gd name="connsiteY24" fmla="*/ 1340528 h 1705593"/>
              <a:gd name="connsiteX25" fmla="*/ 1709032 w 1744542"/>
              <a:gd name="connsiteY25" fmla="*/ 1207363 h 1705593"/>
              <a:gd name="connsiteX26" fmla="*/ 1691276 w 1744542"/>
              <a:gd name="connsiteY26" fmla="*/ 1145219 h 1705593"/>
              <a:gd name="connsiteX27" fmla="*/ 1673521 w 1744542"/>
              <a:gd name="connsiteY27" fmla="*/ 1109709 h 1705593"/>
              <a:gd name="connsiteX28" fmla="*/ 1629133 w 1744542"/>
              <a:gd name="connsiteY28" fmla="*/ 1074198 h 1705593"/>
              <a:gd name="connsiteX29" fmla="*/ 1540356 w 1744542"/>
              <a:gd name="connsiteY29" fmla="*/ 1020932 h 1705593"/>
              <a:gd name="connsiteX30" fmla="*/ 1522601 w 1744542"/>
              <a:gd name="connsiteY30" fmla="*/ 994299 h 1705593"/>
              <a:gd name="connsiteX31" fmla="*/ 1442702 w 1744542"/>
              <a:gd name="connsiteY31" fmla="*/ 967666 h 1705593"/>
              <a:gd name="connsiteX32" fmla="*/ 1424946 w 1744542"/>
              <a:gd name="connsiteY32" fmla="*/ 949911 h 1705593"/>
              <a:gd name="connsiteX33" fmla="*/ 1229638 w 1744542"/>
              <a:gd name="connsiteY33" fmla="*/ 923278 h 1705593"/>
              <a:gd name="connsiteX34" fmla="*/ 1167494 w 1744542"/>
              <a:gd name="connsiteY34" fmla="*/ 914400 h 1705593"/>
              <a:gd name="connsiteX35" fmla="*/ 1131983 w 1744542"/>
              <a:gd name="connsiteY35" fmla="*/ 896645 h 1705593"/>
              <a:gd name="connsiteX36" fmla="*/ 1069840 w 1744542"/>
              <a:gd name="connsiteY36" fmla="*/ 887767 h 1705593"/>
              <a:gd name="connsiteX37" fmla="*/ 936675 w 1744542"/>
              <a:gd name="connsiteY37" fmla="*/ 870012 h 1705593"/>
              <a:gd name="connsiteX38" fmla="*/ 910041 w 1744542"/>
              <a:gd name="connsiteY38" fmla="*/ 861134 h 1705593"/>
              <a:gd name="connsiteX39" fmla="*/ 768000 w 1744542"/>
              <a:gd name="connsiteY39" fmla="*/ 630315 h 1705593"/>
              <a:gd name="connsiteX40" fmla="*/ 821265 w 1744542"/>
              <a:gd name="connsiteY40" fmla="*/ 541538 h 1705593"/>
              <a:gd name="connsiteX41" fmla="*/ 883408 w 1744542"/>
              <a:gd name="connsiteY41" fmla="*/ 497150 h 1705593"/>
              <a:gd name="connsiteX42" fmla="*/ 910041 w 1744542"/>
              <a:gd name="connsiteY42" fmla="*/ 488272 h 1705593"/>
              <a:gd name="connsiteX43" fmla="*/ 981063 w 1744542"/>
              <a:gd name="connsiteY43" fmla="*/ 461639 h 1705593"/>
              <a:gd name="connsiteX44" fmla="*/ 1158616 w 1744542"/>
              <a:gd name="connsiteY44" fmla="*/ 479394 h 1705593"/>
              <a:gd name="connsiteX45" fmla="*/ 1211882 w 1744542"/>
              <a:gd name="connsiteY45" fmla="*/ 497150 h 1705593"/>
              <a:gd name="connsiteX46" fmla="*/ 1229638 w 1744542"/>
              <a:gd name="connsiteY46" fmla="*/ 514905 h 1705593"/>
              <a:gd name="connsiteX47" fmla="*/ 1282904 w 1744542"/>
              <a:gd name="connsiteY47" fmla="*/ 550416 h 1705593"/>
              <a:gd name="connsiteX48" fmla="*/ 1300659 w 1744542"/>
              <a:gd name="connsiteY48" fmla="*/ 577049 h 1705593"/>
              <a:gd name="connsiteX49" fmla="*/ 1309537 w 1744542"/>
              <a:gd name="connsiteY49" fmla="*/ 603682 h 1705593"/>
              <a:gd name="connsiteX50" fmla="*/ 1345047 w 1744542"/>
              <a:gd name="connsiteY50" fmla="*/ 656948 h 1705593"/>
              <a:gd name="connsiteX51" fmla="*/ 1353925 w 1744542"/>
              <a:gd name="connsiteY51" fmla="*/ 692458 h 1705593"/>
              <a:gd name="connsiteX52" fmla="*/ 1380558 w 1744542"/>
              <a:gd name="connsiteY52" fmla="*/ 701336 h 1705593"/>
              <a:gd name="connsiteX53" fmla="*/ 1487090 w 1744542"/>
              <a:gd name="connsiteY53" fmla="*/ 719091 h 1705593"/>
              <a:gd name="connsiteX54" fmla="*/ 1575867 w 1744542"/>
              <a:gd name="connsiteY54" fmla="*/ 710214 h 1705593"/>
              <a:gd name="connsiteX55" fmla="*/ 1602500 w 1744542"/>
              <a:gd name="connsiteY55" fmla="*/ 621437 h 1705593"/>
              <a:gd name="connsiteX56" fmla="*/ 1593622 w 1744542"/>
              <a:gd name="connsiteY56" fmla="*/ 506027 h 1705593"/>
              <a:gd name="connsiteX57" fmla="*/ 1575867 w 1744542"/>
              <a:gd name="connsiteY57" fmla="*/ 452761 h 1705593"/>
              <a:gd name="connsiteX58" fmla="*/ 1513723 w 1744542"/>
              <a:gd name="connsiteY58" fmla="*/ 381740 h 1705593"/>
              <a:gd name="connsiteX59" fmla="*/ 1504845 w 1744542"/>
              <a:gd name="connsiteY59" fmla="*/ 346229 h 1705593"/>
              <a:gd name="connsiteX60" fmla="*/ 1522601 w 1744542"/>
              <a:gd name="connsiteY60" fmla="*/ 328474 h 1705593"/>
              <a:gd name="connsiteX61" fmla="*/ 1602500 w 1744542"/>
              <a:gd name="connsiteY61" fmla="*/ 319596 h 1705593"/>
              <a:gd name="connsiteX0" fmla="*/ 1622471 w 1764513"/>
              <a:gd name="connsiteY0" fmla="*/ 319596 h 1705593"/>
              <a:gd name="connsiteX1" fmla="*/ 1666859 w 1764513"/>
              <a:gd name="connsiteY1" fmla="*/ 310718 h 1705593"/>
              <a:gd name="connsiteX2" fmla="*/ 1693492 w 1764513"/>
              <a:gd name="connsiteY2" fmla="*/ 257452 h 1705593"/>
              <a:gd name="connsiteX3" fmla="*/ 1666859 w 1764513"/>
              <a:gd name="connsiteY3" fmla="*/ 186431 h 1705593"/>
              <a:gd name="connsiteX4" fmla="*/ 1640226 w 1764513"/>
              <a:gd name="connsiteY4" fmla="*/ 150920 h 1705593"/>
              <a:gd name="connsiteX5" fmla="*/ 1622471 w 1764513"/>
              <a:gd name="connsiteY5" fmla="*/ 124287 h 1705593"/>
              <a:gd name="connsiteX6" fmla="*/ 1569205 w 1764513"/>
              <a:gd name="connsiteY6" fmla="*/ 71021 h 1705593"/>
              <a:gd name="connsiteX7" fmla="*/ 1533694 w 1764513"/>
              <a:gd name="connsiteY7" fmla="*/ 62144 h 1705593"/>
              <a:gd name="connsiteX8" fmla="*/ 1489306 w 1764513"/>
              <a:gd name="connsiteY8" fmla="*/ 35511 h 1705593"/>
              <a:gd name="connsiteX9" fmla="*/ 1365018 w 1764513"/>
              <a:gd name="connsiteY9" fmla="*/ 0 h 1705593"/>
              <a:gd name="connsiteX10" fmla="*/ 796847 w 1764513"/>
              <a:gd name="connsiteY10" fmla="*/ 79899 h 1705593"/>
              <a:gd name="connsiteX11" fmla="*/ 521640 w 1764513"/>
              <a:gd name="connsiteY11" fmla="*/ 195309 h 1705593"/>
              <a:gd name="connsiteX12" fmla="*/ 290820 w 1764513"/>
              <a:gd name="connsiteY12" fmla="*/ 337352 h 1705593"/>
              <a:gd name="connsiteX13" fmla="*/ 166533 w 1764513"/>
              <a:gd name="connsiteY13" fmla="*/ 568171 h 1705593"/>
              <a:gd name="connsiteX14" fmla="*/ 113267 w 1764513"/>
              <a:gd name="connsiteY14" fmla="*/ 1056443 h 1705593"/>
              <a:gd name="connsiteX15" fmla="*/ 1515939 w 1764513"/>
              <a:gd name="connsiteY15" fmla="*/ 1669002 h 1705593"/>
              <a:gd name="connsiteX16" fmla="*/ 1595838 w 1764513"/>
              <a:gd name="connsiteY16" fmla="*/ 1633491 h 1705593"/>
              <a:gd name="connsiteX17" fmla="*/ 1622471 w 1764513"/>
              <a:gd name="connsiteY17" fmla="*/ 1615736 h 1705593"/>
              <a:gd name="connsiteX18" fmla="*/ 1649104 w 1764513"/>
              <a:gd name="connsiteY18" fmla="*/ 1580225 h 1705593"/>
              <a:gd name="connsiteX19" fmla="*/ 1684614 w 1764513"/>
              <a:gd name="connsiteY19" fmla="*/ 1562470 h 1705593"/>
              <a:gd name="connsiteX20" fmla="*/ 1693492 w 1764513"/>
              <a:gd name="connsiteY20" fmla="*/ 1535837 h 1705593"/>
              <a:gd name="connsiteX21" fmla="*/ 1720125 w 1764513"/>
              <a:gd name="connsiteY21" fmla="*/ 1491449 h 1705593"/>
              <a:gd name="connsiteX22" fmla="*/ 1746758 w 1764513"/>
              <a:gd name="connsiteY22" fmla="*/ 1429305 h 1705593"/>
              <a:gd name="connsiteX23" fmla="*/ 1755636 w 1764513"/>
              <a:gd name="connsiteY23" fmla="*/ 1376039 h 1705593"/>
              <a:gd name="connsiteX24" fmla="*/ 1764513 w 1764513"/>
              <a:gd name="connsiteY24" fmla="*/ 1340528 h 1705593"/>
              <a:gd name="connsiteX25" fmla="*/ 1729003 w 1764513"/>
              <a:gd name="connsiteY25" fmla="*/ 1207363 h 1705593"/>
              <a:gd name="connsiteX26" fmla="*/ 1711247 w 1764513"/>
              <a:gd name="connsiteY26" fmla="*/ 1145219 h 1705593"/>
              <a:gd name="connsiteX27" fmla="*/ 1693492 w 1764513"/>
              <a:gd name="connsiteY27" fmla="*/ 1109709 h 1705593"/>
              <a:gd name="connsiteX28" fmla="*/ 1649104 w 1764513"/>
              <a:gd name="connsiteY28" fmla="*/ 1074198 h 1705593"/>
              <a:gd name="connsiteX29" fmla="*/ 1560327 w 1764513"/>
              <a:gd name="connsiteY29" fmla="*/ 1020932 h 1705593"/>
              <a:gd name="connsiteX30" fmla="*/ 1542572 w 1764513"/>
              <a:gd name="connsiteY30" fmla="*/ 994299 h 1705593"/>
              <a:gd name="connsiteX31" fmla="*/ 1462673 w 1764513"/>
              <a:gd name="connsiteY31" fmla="*/ 967666 h 1705593"/>
              <a:gd name="connsiteX32" fmla="*/ 1444917 w 1764513"/>
              <a:gd name="connsiteY32" fmla="*/ 949911 h 1705593"/>
              <a:gd name="connsiteX33" fmla="*/ 1249609 w 1764513"/>
              <a:gd name="connsiteY33" fmla="*/ 923278 h 1705593"/>
              <a:gd name="connsiteX34" fmla="*/ 1187465 w 1764513"/>
              <a:gd name="connsiteY34" fmla="*/ 914400 h 1705593"/>
              <a:gd name="connsiteX35" fmla="*/ 1151954 w 1764513"/>
              <a:gd name="connsiteY35" fmla="*/ 896645 h 1705593"/>
              <a:gd name="connsiteX36" fmla="*/ 1089811 w 1764513"/>
              <a:gd name="connsiteY36" fmla="*/ 887767 h 1705593"/>
              <a:gd name="connsiteX37" fmla="*/ 956646 w 1764513"/>
              <a:gd name="connsiteY37" fmla="*/ 870012 h 1705593"/>
              <a:gd name="connsiteX38" fmla="*/ 930012 w 1764513"/>
              <a:gd name="connsiteY38" fmla="*/ 861134 h 1705593"/>
              <a:gd name="connsiteX39" fmla="*/ 787971 w 1764513"/>
              <a:gd name="connsiteY39" fmla="*/ 630315 h 1705593"/>
              <a:gd name="connsiteX40" fmla="*/ 841236 w 1764513"/>
              <a:gd name="connsiteY40" fmla="*/ 541538 h 1705593"/>
              <a:gd name="connsiteX41" fmla="*/ 903379 w 1764513"/>
              <a:gd name="connsiteY41" fmla="*/ 497150 h 1705593"/>
              <a:gd name="connsiteX42" fmla="*/ 930012 w 1764513"/>
              <a:gd name="connsiteY42" fmla="*/ 488272 h 1705593"/>
              <a:gd name="connsiteX43" fmla="*/ 1001034 w 1764513"/>
              <a:gd name="connsiteY43" fmla="*/ 461639 h 1705593"/>
              <a:gd name="connsiteX44" fmla="*/ 1178587 w 1764513"/>
              <a:gd name="connsiteY44" fmla="*/ 479394 h 1705593"/>
              <a:gd name="connsiteX45" fmla="*/ 1231853 w 1764513"/>
              <a:gd name="connsiteY45" fmla="*/ 497150 h 1705593"/>
              <a:gd name="connsiteX46" fmla="*/ 1249609 w 1764513"/>
              <a:gd name="connsiteY46" fmla="*/ 514905 h 1705593"/>
              <a:gd name="connsiteX47" fmla="*/ 1302875 w 1764513"/>
              <a:gd name="connsiteY47" fmla="*/ 550416 h 1705593"/>
              <a:gd name="connsiteX48" fmla="*/ 1320630 w 1764513"/>
              <a:gd name="connsiteY48" fmla="*/ 577049 h 1705593"/>
              <a:gd name="connsiteX49" fmla="*/ 1329508 w 1764513"/>
              <a:gd name="connsiteY49" fmla="*/ 603682 h 1705593"/>
              <a:gd name="connsiteX50" fmla="*/ 1365018 w 1764513"/>
              <a:gd name="connsiteY50" fmla="*/ 656948 h 1705593"/>
              <a:gd name="connsiteX51" fmla="*/ 1373896 w 1764513"/>
              <a:gd name="connsiteY51" fmla="*/ 692458 h 1705593"/>
              <a:gd name="connsiteX52" fmla="*/ 1400529 w 1764513"/>
              <a:gd name="connsiteY52" fmla="*/ 701336 h 1705593"/>
              <a:gd name="connsiteX53" fmla="*/ 1507061 w 1764513"/>
              <a:gd name="connsiteY53" fmla="*/ 719091 h 1705593"/>
              <a:gd name="connsiteX54" fmla="*/ 1595838 w 1764513"/>
              <a:gd name="connsiteY54" fmla="*/ 710214 h 1705593"/>
              <a:gd name="connsiteX55" fmla="*/ 1622471 w 1764513"/>
              <a:gd name="connsiteY55" fmla="*/ 621437 h 1705593"/>
              <a:gd name="connsiteX56" fmla="*/ 1613593 w 1764513"/>
              <a:gd name="connsiteY56" fmla="*/ 506027 h 1705593"/>
              <a:gd name="connsiteX57" fmla="*/ 1595838 w 1764513"/>
              <a:gd name="connsiteY57" fmla="*/ 452761 h 1705593"/>
              <a:gd name="connsiteX58" fmla="*/ 1533694 w 1764513"/>
              <a:gd name="connsiteY58" fmla="*/ 381740 h 1705593"/>
              <a:gd name="connsiteX59" fmla="*/ 1524816 w 1764513"/>
              <a:gd name="connsiteY59" fmla="*/ 346229 h 1705593"/>
              <a:gd name="connsiteX60" fmla="*/ 1542572 w 1764513"/>
              <a:gd name="connsiteY60" fmla="*/ 328474 h 1705593"/>
              <a:gd name="connsiteX61" fmla="*/ 1622471 w 1764513"/>
              <a:gd name="connsiteY61" fmla="*/ 319596 h 1705593"/>
              <a:gd name="connsiteX0" fmla="*/ 1577286 w 1719328"/>
              <a:gd name="connsiteY0" fmla="*/ 319596 h 1705593"/>
              <a:gd name="connsiteX1" fmla="*/ 1621674 w 1719328"/>
              <a:gd name="connsiteY1" fmla="*/ 310718 h 1705593"/>
              <a:gd name="connsiteX2" fmla="*/ 1648307 w 1719328"/>
              <a:gd name="connsiteY2" fmla="*/ 257452 h 1705593"/>
              <a:gd name="connsiteX3" fmla="*/ 1621674 w 1719328"/>
              <a:gd name="connsiteY3" fmla="*/ 186431 h 1705593"/>
              <a:gd name="connsiteX4" fmla="*/ 1595041 w 1719328"/>
              <a:gd name="connsiteY4" fmla="*/ 150920 h 1705593"/>
              <a:gd name="connsiteX5" fmla="*/ 1577286 w 1719328"/>
              <a:gd name="connsiteY5" fmla="*/ 124287 h 1705593"/>
              <a:gd name="connsiteX6" fmla="*/ 1524020 w 1719328"/>
              <a:gd name="connsiteY6" fmla="*/ 71021 h 1705593"/>
              <a:gd name="connsiteX7" fmla="*/ 1488509 w 1719328"/>
              <a:gd name="connsiteY7" fmla="*/ 62144 h 1705593"/>
              <a:gd name="connsiteX8" fmla="*/ 1444121 w 1719328"/>
              <a:gd name="connsiteY8" fmla="*/ 35511 h 1705593"/>
              <a:gd name="connsiteX9" fmla="*/ 1319833 w 1719328"/>
              <a:gd name="connsiteY9" fmla="*/ 0 h 1705593"/>
              <a:gd name="connsiteX10" fmla="*/ 751662 w 1719328"/>
              <a:gd name="connsiteY10" fmla="*/ 79899 h 1705593"/>
              <a:gd name="connsiteX11" fmla="*/ 476455 w 1719328"/>
              <a:gd name="connsiteY11" fmla="*/ 195309 h 1705593"/>
              <a:gd name="connsiteX12" fmla="*/ 245635 w 1719328"/>
              <a:gd name="connsiteY12" fmla="*/ 337352 h 1705593"/>
              <a:gd name="connsiteX13" fmla="*/ 68082 w 1719328"/>
              <a:gd name="connsiteY13" fmla="*/ 1056443 h 1705593"/>
              <a:gd name="connsiteX14" fmla="*/ 1470754 w 1719328"/>
              <a:gd name="connsiteY14" fmla="*/ 1669002 h 1705593"/>
              <a:gd name="connsiteX15" fmla="*/ 1550653 w 1719328"/>
              <a:gd name="connsiteY15" fmla="*/ 1633491 h 1705593"/>
              <a:gd name="connsiteX16" fmla="*/ 1577286 w 1719328"/>
              <a:gd name="connsiteY16" fmla="*/ 1615736 h 1705593"/>
              <a:gd name="connsiteX17" fmla="*/ 1603919 w 1719328"/>
              <a:gd name="connsiteY17" fmla="*/ 1580225 h 1705593"/>
              <a:gd name="connsiteX18" fmla="*/ 1639429 w 1719328"/>
              <a:gd name="connsiteY18" fmla="*/ 1562470 h 1705593"/>
              <a:gd name="connsiteX19" fmla="*/ 1648307 w 1719328"/>
              <a:gd name="connsiteY19" fmla="*/ 1535837 h 1705593"/>
              <a:gd name="connsiteX20" fmla="*/ 1674940 w 1719328"/>
              <a:gd name="connsiteY20" fmla="*/ 1491449 h 1705593"/>
              <a:gd name="connsiteX21" fmla="*/ 1701573 w 1719328"/>
              <a:gd name="connsiteY21" fmla="*/ 1429305 h 1705593"/>
              <a:gd name="connsiteX22" fmla="*/ 1710451 w 1719328"/>
              <a:gd name="connsiteY22" fmla="*/ 1376039 h 1705593"/>
              <a:gd name="connsiteX23" fmla="*/ 1719328 w 1719328"/>
              <a:gd name="connsiteY23" fmla="*/ 1340528 h 1705593"/>
              <a:gd name="connsiteX24" fmla="*/ 1683818 w 1719328"/>
              <a:gd name="connsiteY24" fmla="*/ 1207363 h 1705593"/>
              <a:gd name="connsiteX25" fmla="*/ 1666062 w 1719328"/>
              <a:gd name="connsiteY25" fmla="*/ 1145219 h 1705593"/>
              <a:gd name="connsiteX26" fmla="*/ 1648307 w 1719328"/>
              <a:gd name="connsiteY26" fmla="*/ 1109709 h 1705593"/>
              <a:gd name="connsiteX27" fmla="*/ 1603919 w 1719328"/>
              <a:gd name="connsiteY27" fmla="*/ 1074198 h 1705593"/>
              <a:gd name="connsiteX28" fmla="*/ 1515142 w 1719328"/>
              <a:gd name="connsiteY28" fmla="*/ 1020932 h 1705593"/>
              <a:gd name="connsiteX29" fmla="*/ 1497387 w 1719328"/>
              <a:gd name="connsiteY29" fmla="*/ 994299 h 1705593"/>
              <a:gd name="connsiteX30" fmla="*/ 1417488 w 1719328"/>
              <a:gd name="connsiteY30" fmla="*/ 967666 h 1705593"/>
              <a:gd name="connsiteX31" fmla="*/ 1399732 w 1719328"/>
              <a:gd name="connsiteY31" fmla="*/ 949911 h 1705593"/>
              <a:gd name="connsiteX32" fmla="*/ 1204424 w 1719328"/>
              <a:gd name="connsiteY32" fmla="*/ 923278 h 1705593"/>
              <a:gd name="connsiteX33" fmla="*/ 1142280 w 1719328"/>
              <a:gd name="connsiteY33" fmla="*/ 914400 h 1705593"/>
              <a:gd name="connsiteX34" fmla="*/ 1106769 w 1719328"/>
              <a:gd name="connsiteY34" fmla="*/ 896645 h 1705593"/>
              <a:gd name="connsiteX35" fmla="*/ 1044626 w 1719328"/>
              <a:gd name="connsiteY35" fmla="*/ 887767 h 1705593"/>
              <a:gd name="connsiteX36" fmla="*/ 911461 w 1719328"/>
              <a:gd name="connsiteY36" fmla="*/ 870012 h 1705593"/>
              <a:gd name="connsiteX37" fmla="*/ 884827 w 1719328"/>
              <a:gd name="connsiteY37" fmla="*/ 861134 h 1705593"/>
              <a:gd name="connsiteX38" fmla="*/ 742786 w 1719328"/>
              <a:gd name="connsiteY38" fmla="*/ 630315 h 1705593"/>
              <a:gd name="connsiteX39" fmla="*/ 796051 w 1719328"/>
              <a:gd name="connsiteY39" fmla="*/ 541538 h 1705593"/>
              <a:gd name="connsiteX40" fmla="*/ 858194 w 1719328"/>
              <a:gd name="connsiteY40" fmla="*/ 497150 h 1705593"/>
              <a:gd name="connsiteX41" fmla="*/ 884827 w 1719328"/>
              <a:gd name="connsiteY41" fmla="*/ 488272 h 1705593"/>
              <a:gd name="connsiteX42" fmla="*/ 955849 w 1719328"/>
              <a:gd name="connsiteY42" fmla="*/ 461639 h 1705593"/>
              <a:gd name="connsiteX43" fmla="*/ 1133402 w 1719328"/>
              <a:gd name="connsiteY43" fmla="*/ 479394 h 1705593"/>
              <a:gd name="connsiteX44" fmla="*/ 1186668 w 1719328"/>
              <a:gd name="connsiteY44" fmla="*/ 497150 h 1705593"/>
              <a:gd name="connsiteX45" fmla="*/ 1204424 w 1719328"/>
              <a:gd name="connsiteY45" fmla="*/ 514905 h 1705593"/>
              <a:gd name="connsiteX46" fmla="*/ 1257690 w 1719328"/>
              <a:gd name="connsiteY46" fmla="*/ 550416 h 1705593"/>
              <a:gd name="connsiteX47" fmla="*/ 1275445 w 1719328"/>
              <a:gd name="connsiteY47" fmla="*/ 577049 h 1705593"/>
              <a:gd name="connsiteX48" fmla="*/ 1284323 w 1719328"/>
              <a:gd name="connsiteY48" fmla="*/ 603682 h 1705593"/>
              <a:gd name="connsiteX49" fmla="*/ 1319833 w 1719328"/>
              <a:gd name="connsiteY49" fmla="*/ 656948 h 1705593"/>
              <a:gd name="connsiteX50" fmla="*/ 1328711 w 1719328"/>
              <a:gd name="connsiteY50" fmla="*/ 692458 h 1705593"/>
              <a:gd name="connsiteX51" fmla="*/ 1355344 w 1719328"/>
              <a:gd name="connsiteY51" fmla="*/ 701336 h 1705593"/>
              <a:gd name="connsiteX52" fmla="*/ 1461876 w 1719328"/>
              <a:gd name="connsiteY52" fmla="*/ 719091 h 1705593"/>
              <a:gd name="connsiteX53" fmla="*/ 1550653 w 1719328"/>
              <a:gd name="connsiteY53" fmla="*/ 710214 h 1705593"/>
              <a:gd name="connsiteX54" fmla="*/ 1577286 w 1719328"/>
              <a:gd name="connsiteY54" fmla="*/ 621437 h 1705593"/>
              <a:gd name="connsiteX55" fmla="*/ 1568408 w 1719328"/>
              <a:gd name="connsiteY55" fmla="*/ 506027 h 1705593"/>
              <a:gd name="connsiteX56" fmla="*/ 1550653 w 1719328"/>
              <a:gd name="connsiteY56" fmla="*/ 452761 h 1705593"/>
              <a:gd name="connsiteX57" fmla="*/ 1488509 w 1719328"/>
              <a:gd name="connsiteY57" fmla="*/ 381740 h 1705593"/>
              <a:gd name="connsiteX58" fmla="*/ 1479631 w 1719328"/>
              <a:gd name="connsiteY58" fmla="*/ 346229 h 1705593"/>
              <a:gd name="connsiteX59" fmla="*/ 1497387 w 1719328"/>
              <a:gd name="connsiteY59" fmla="*/ 328474 h 1705593"/>
              <a:gd name="connsiteX60" fmla="*/ 1577286 w 1719328"/>
              <a:gd name="connsiteY60" fmla="*/ 319596 h 1705593"/>
              <a:gd name="connsiteX0" fmla="*/ 1583751 w 1725793"/>
              <a:gd name="connsiteY0" fmla="*/ 319596 h 1705593"/>
              <a:gd name="connsiteX1" fmla="*/ 1628139 w 1725793"/>
              <a:gd name="connsiteY1" fmla="*/ 310718 h 1705593"/>
              <a:gd name="connsiteX2" fmla="*/ 1654772 w 1725793"/>
              <a:gd name="connsiteY2" fmla="*/ 257452 h 1705593"/>
              <a:gd name="connsiteX3" fmla="*/ 1628139 w 1725793"/>
              <a:gd name="connsiteY3" fmla="*/ 186431 h 1705593"/>
              <a:gd name="connsiteX4" fmla="*/ 1601506 w 1725793"/>
              <a:gd name="connsiteY4" fmla="*/ 150920 h 1705593"/>
              <a:gd name="connsiteX5" fmla="*/ 1583751 w 1725793"/>
              <a:gd name="connsiteY5" fmla="*/ 124287 h 1705593"/>
              <a:gd name="connsiteX6" fmla="*/ 1530485 w 1725793"/>
              <a:gd name="connsiteY6" fmla="*/ 71021 h 1705593"/>
              <a:gd name="connsiteX7" fmla="*/ 1494974 w 1725793"/>
              <a:gd name="connsiteY7" fmla="*/ 62144 h 1705593"/>
              <a:gd name="connsiteX8" fmla="*/ 1450586 w 1725793"/>
              <a:gd name="connsiteY8" fmla="*/ 35511 h 1705593"/>
              <a:gd name="connsiteX9" fmla="*/ 1326298 w 1725793"/>
              <a:gd name="connsiteY9" fmla="*/ 0 h 1705593"/>
              <a:gd name="connsiteX10" fmla="*/ 758127 w 1725793"/>
              <a:gd name="connsiteY10" fmla="*/ 79899 h 1705593"/>
              <a:gd name="connsiteX11" fmla="*/ 252100 w 1725793"/>
              <a:gd name="connsiteY11" fmla="*/ 337352 h 1705593"/>
              <a:gd name="connsiteX12" fmla="*/ 74547 w 1725793"/>
              <a:gd name="connsiteY12" fmla="*/ 1056443 h 1705593"/>
              <a:gd name="connsiteX13" fmla="*/ 1477219 w 1725793"/>
              <a:gd name="connsiteY13" fmla="*/ 1669002 h 1705593"/>
              <a:gd name="connsiteX14" fmla="*/ 1557118 w 1725793"/>
              <a:gd name="connsiteY14" fmla="*/ 1633491 h 1705593"/>
              <a:gd name="connsiteX15" fmla="*/ 1583751 w 1725793"/>
              <a:gd name="connsiteY15" fmla="*/ 1615736 h 1705593"/>
              <a:gd name="connsiteX16" fmla="*/ 1610384 w 1725793"/>
              <a:gd name="connsiteY16" fmla="*/ 1580225 h 1705593"/>
              <a:gd name="connsiteX17" fmla="*/ 1645894 w 1725793"/>
              <a:gd name="connsiteY17" fmla="*/ 1562470 h 1705593"/>
              <a:gd name="connsiteX18" fmla="*/ 1654772 w 1725793"/>
              <a:gd name="connsiteY18" fmla="*/ 1535837 h 1705593"/>
              <a:gd name="connsiteX19" fmla="*/ 1681405 w 1725793"/>
              <a:gd name="connsiteY19" fmla="*/ 1491449 h 1705593"/>
              <a:gd name="connsiteX20" fmla="*/ 1708038 w 1725793"/>
              <a:gd name="connsiteY20" fmla="*/ 1429305 h 1705593"/>
              <a:gd name="connsiteX21" fmla="*/ 1716916 w 1725793"/>
              <a:gd name="connsiteY21" fmla="*/ 1376039 h 1705593"/>
              <a:gd name="connsiteX22" fmla="*/ 1725793 w 1725793"/>
              <a:gd name="connsiteY22" fmla="*/ 1340528 h 1705593"/>
              <a:gd name="connsiteX23" fmla="*/ 1690283 w 1725793"/>
              <a:gd name="connsiteY23" fmla="*/ 1207363 h 1705593"/>
              <a:gd name="connsiteX24" fmla="*/ 1672527 w 1725793"/>
              <a:gd name="connsiteY24" fmla="*/ 1145219 h 1705593"/>
              <a:gd name="connsiteX25" fmla="*/ 1654772 w 1725793"/>
              <a:gd name="connsiteY25" fmla="*/ 1109709 h 1705593"/>
              <a:gd name="connsiteX26" fmla="*/ 1610384 w 1725793"/>
              <a:gd name="connsiteY26" fmla="*/ 1074198 h 1705593"/>
              <a:gd name="connsiteX27" fmla="*/ 1521607 w 1725793"/>
              <a:gd name="connsiteY27" fmla="*/ 1020932 h 1705593"/>
              <a:gd name="connsiteX28" fmla="*/ 1503852 w 1725793"/>
              <a:gd name="connsiteY28" fmla="*/ 994299 h 1705593"/>
              <a:gd name="connsiteX29" fmla="*/ 1423953 w 1725793"/>
              <a:gd name="connsiteY29" fmla="*/ 967666 h 1705593"/>
              <a:gd name="connsiteX30" fmla="*/ 1406197 w 1725793"/>
              <a:gd name="connsiteY30" fmla="*/ 949911 h 1705593"/>
              <a:gd name="connsiteX31" fmla="*/ 1210889 w 1725793"/>
              <a:gd name="connsiteY31" fmla="*/ 923278 h 1705593"/>
              <a:gd name="connsiteX32" fmla="*/ 1148745 w 1725793"/>
              <a:gd name="connsiteY32" fmla="*/ 914400 h 1705593"/>
              <a:gd name="connsiteX33" fmla="*/ 1113234 w 1725793"/>
              <a:gd name="connsiteY33" fmla="*/ 896645 h 1705593"/>
              <a:gd name="connsiteX34" fmla="*/ 1051091 w 1725793"/>
              <a:gd name="connsiteY34" fmla="*/ 887767 h 1705593"/>
              <a:gd name="connsiteX35" fmla="*/ 917926 w 1725793"/>
              <a:gd name="connsiteY35" fmla="*/ 870012 h 1705593"/>
              <a:gd name="connsiteX36" fmla="*/ 891292 w 1725793"/>
              <a:gd name="connsiteY36" fmla="*/ 861134 h 1705593"/>
              <a:gd name="connsiteX37" fmla="*/ 749251 w 1725793"/>
              <a:gd name="connsiteY37" fmla="*/ 630315 h 1705593"/>
              <a:gd name="connsiteX38" fmla="*/ 802516 w 1725793"/>
              <a:gd name="connsiteY38" fmla="*/ 541538 h 1705593"/>
              <a:gd name="connsiteX39" fmla="*/ 864659 w 1725793"/>
              <a:gd name="connsiteY39" fmla="*/ 497150 h 1705593"/>
              <a:gd name="connsiteX40" fmla="*/ 891292 w 1725793"/>
              <a:gd name="connsiteY40" fmla="*/ 488272 h 1705593"/>
              <a:gd name="connsiteX41" fmla="*/ 962314 w 1725793"/>
              <a:gd name="connsiteY41" fmla="*/ 461639 h 1705593"/>
              <a:gd name="connsiteX42" fmla="*/ 1139867 w 1725793"/>
              <a:gd name="connsiteY42" fmla="*/ 479394 h 1705593"/>
              <a:gd name="connsiteX43" fmla="*/ 1193133 w 1725793"/>
              <a:gd name="connsiteY43" fmla="*/ 497150 h 1705593"/>
              <a:gd name="connsiteX44" fmla="*/ 1210889 w 1725793"/>
              <a:gd name="connsiteY44" fmla="*/ 514905 h 1705593"/>
              <a:gd name="connsiteX45" fmla="*/ 1264155 w 1725793"/>
              <a:gd name="connsiteY45" fmla="*/ 550416 h 1705593"/>
              <a:gd name="connsiteX46" fmla="*/ 1281910 w 1725793"/>
              <a:gd name="connsiteY46" fmla="*/ 577049 h 1705593"/>
              <a:gd name="connsiteX47" fmla="*/ 1290788 w 1725793"/>
              <a:gd name="connsiteY47" fmla="*/ 603682 h 1705593"/>
              <a:gd name="connsiteX48" fmla="*/ 1326298 w 1725793"/>
              <a:gd name="connsiteY48" fmla="*/ 656948 h 1705593"/>
              <a:gd name="connsiteX49" fmla="*/ 1335176 w 1725793"/>
              <a:gd name="connsiteY49" fmla="*/ 692458 h 1705593"/>
              <a:gd name="connsiteX50" fmla="*/ 1361809 w 1725793"/>
              <a:gd name="connsiteY50" fmla="*/ 701336 h 1705593"/>
              <a:gd name="connsiteX51" fmla="*/ 1468341 w 1725793"/>
              <a:gd name="connsiteY51" fmla="*/ 719091 h 1705593"/>
              <a:gd name="connsiteX52" fmla="*/ 1557118 w 1725793"/>
              <a:gd name="connsiteY52" fmla="*/ 710214 h 1705593"/>
              <a:gd name="connsiteX53" fmla="*/ 1583751 w 1725793"/>
              <a:gd name="connsiteY53" fmla="*/ 621437 h 1705593"/>
              <a:gd name="connsiteX54" fmla="*/ 1574873 w 1725793"/>
              <a:gd name="connsiteY54" fmla="*/ 506027 h 1705593"/>
              <a:gd name="connsiteX55" fmla="*/ 1557118 w 1725793"/>
              <a:gd name="connsiteY55" fmla="*/ 452761 h 1705593"/>
              <a:gd name="connsiteX56" fmla="*/ 1494974 w 1725793"/>
              <a:gd name="connsiteY56" fmla="*/ 381740 h 1705593"/>
              <a:gd name="connsiteX57" fmla="*/ 1486096 w 1725793"/>
              <a:gd name="connsiteY57" fmla="*/ 346229 h 1705593"/>
              <a:gd name="connsiteX58" fmla="*/ 1503852 w 1725793"/>
              <a:gd name="connsiteY58" fmla="*/ 328474 h 1705593"/>
              <a:gd name="connsiteX59" fmla="*/ 1583751 w 1725793"/>
              <a:gd name="connsiteY59" fmla="*/ 319596 h 1705593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511753 w 1742572"/>
              <a:gd name="connsiteY7" fmla="*/ 62144 h 1705593"/>
              <a:gd name="connsiteX8" fmla="*/ 1467365 w 1742572"/>
              <a:gd name="connsiteY8" fmla="*/ 35511 h 1705593"/>
              <a:gd name="connsiteX9" fmla="*/ 1343077 w 1742572"/>
              <a:gd name="connsiteY9" fmla="*/ 0 h 1705593"/>
              <a:gd name="connsiteX10" fmla="*/ 268879 w 1742572"/>
              <a:gd name="connsiteY10" fmla="*/ 337352 h 1705593"/>
              <a:gd name="connsiteX11" fmla="*/ 91326 w 1742572"/>
              <a:gd name="connsiteY11" fmla="*/ 1056443 h 1705593"/>
              <a:gd name="connsiteX12" fmla="*/ 1493998 w 1742572"/>
              <a:gd name="connsiteY12" fmla="*/ 1669002 h 1705593"/>
              <a:gd name="connsiteX13" fmla="*/ 1573897 w 1742572"/>
              <a:gd name="connsiteY13" fmla="*/ 1633491 h 1705593"/>
              <a:gd name="connsiteX14" fmla="*/ 1600530 w 1742572"/>
              <a:gd name="connsiteY14" fmla="*/ 1615736 h 1705593"/>
              <a:gd name="connsiteX15" fmla="*/ 1627163 w 1742572"/>
              <a:gd name="connsiteY15" fmla="*/ 1580225 h 1705593"/>
              <a:gd name="connsiteX16" fmla="*/ 1662673 w 1742572"/>
              <a:gd name="connsiteY16" fmla="*/ 1562470 h 1705593"/>
              <a:gd name="connsiteX17" fmla="*/ 1671551 w 1742572"/>
              <a:gd name="connsiteY17" fmla="*/ 1535837 h 1705593"/>
              <a:gd name="connsiteX18" fmla="*/ 1698184 w 1742572"/>
              <a:gd name="connsiteY18" fmla="*/ 1491449 h 1705593"/>
              <a:gd name="connsiteX19" fmla="*/ 1724817 w 1742572"/>
              <a:gd name="connsiteY19" fmla="*/ 1429305 h 1705593"/>
              <a:gd name="connsiteX20" fmla="*/ 1733695 w 1742572"/>
              <a:gd name="connsiteY20" fmla="*/ 1376039 h 1705593"/>
              <a:gd name="connsiteX21" fmla="*/ 1742572 w 1742572"/>
              <a:gd name="connsiteY21" fmla="*/ 1340528 h 1705593"/>
              <a:gd name="connsiteX22" fmla="*/ 1707062 w 1742572"/>
              <a:gd name="connsiteY22" fmla="*/ 1207363 h 1705593"/>
              <a:gd name="connsiteX23" fmla="*/ 1689306 w 1742572"/>
              <a:gd name="connsiteY23" fmla="*/ 1145219 h 1705593"/>
              <a:gd name="connsiteX24" fmla="*/ 1671551 w 1742572"/>
              <a:gd name="connsiteY24" fmla="*/ 1109709 h 1705593"/>
              <a:gd name="connsiteX25" fmla="*/ 1627163 w 1742572"/>
              <a:gd name="connsiteY25" fmla="*/ 1074198 h 1705593"/>
              <a:gd name="connsiteX26" fmla="*/ 1538386 w 1742572"/>
              <a:gd name="connsiteY26" fmla="*/ 1020932 h 1705593"/>
              <a:gd name="connsiteX27" fmla="*/ 1520631 w 1742572"/>
              <a:gd name="connsiteY27" fmla="*/ 994299 h 1705593"/>
              <a:gd name="connsiteX28" fmla="*/ 1440732 w 1742572"/>
              <a:gd name="connsiteY28" fmla="*/ 967666 h 1705593"/>
              <a:gd name="connsiteX29" fmla="*/ 1422976 w 1742572"/>
              <a:gd name="connsiteY29" fmla="*/ 949911 h 1705593"/>
              <a:gd name="connsiteX30" fmla="*/ 1227668 w 1742572"/>
              <a:gd name="connsiteY30" fmla="*/ 923278 h 1705593"/>
              <a:gd name="connsiteX31" fmla="*/ 1165524 w 1742572"/>
              <a:gd name="connsiteY31" fmla="*/ 914400 h 1705593"/>
              <a:gd name="connsiteX32" fmla="*/ 1130013 w 1742572"/>
              <a:gd name="connsiteY32" fmla="*/ 896645 h 1705593"/>
              <a:gd name="connsiteX33" fmla="*/ 1067870 w 1742572"/>
              <a:gd name="connsiteY33" fmla="*/ 887767 h 1705593"/>
              <a:gd name="connsiteX34" fmla="*/ 934705 w 1742572"/>
              <a:gd name="connsiteY34" fmla="*/ 870012 h 1705593"/>
              <a:gd name="connsiteX35" fmla="*/ 908071 w 1742572"/>
              <a:gd name="connsiteY35" fmla="*/ 861134 h 1705593"/>
              <a:gd name="connsiteX36" fmla="*/ 766030 w 1742572"/>
              <a:gd name="connsiteY36" fmla="*/ 630315 h 1705593"/>
              <a:gd name="connsiteX37" fmla="*/ 819295 w 1742572"/>
              <a:gd name="connsiteY37" fmla="*/ 541538 h 1705593"/>
              <a:gd name="connsiteX38" fmla="*/ 881438 w 1742572"/>
              <a:gd name="connsiteY38" fmla="*/ 497150 h 1705593"/>
              <a:gd name="connsiteX39" fmla="*/ 908071 w 1742572"/>
              <a:gd name="connsiteY39" fmla="*/ 488272 h 1705593"/>
              <a:gd name="connsiteX40" fmla="*/ 979093 w 1742572"/>
              <a:gd name="connsiteY40" fmla="*/ 461639 h 1705593"/>
              <a:gd name="connsiteX41" fmla="*/ 1156646 w 1742572"/>
              <a:gd name="connsiteY41" fmla="*/ 479394 h 1705593"/>
              <a:gd name="connsiteX42" fmla="*/ 1209912 w 1742572"/>
              <a:gd name="connsiteY42" fmla="*/ 497150 h 1705593"/>
              <a:gd name="connsiteX43" fmla="*/ 1227668 w 1742572"/>
              <a:gd name="connsiteY43" fmla="*/ 514905 h 1705593"/>
              <a:gd name="connsiteX44" fmla="*/ 1280934 w 1742572"/>
              <a:gd name="connsiteY44" fmla="*/ 550416 h 1705593"/>
              <a:gd name="connsiteX45" fmla="*/ 1298689 w 1742572"/>
              <a:gd name="connsiteY45" fmla="*/ 577049 h 1705593"/>
              <a:gd name="connsiteX46" fmla="*/ 1307567 w 1742572"/>
              <a:gd name="connsiteY46" fmla="*/ 603682 h 1705593"/>
              <a:gd name="connsiteX47" fmla="*/ 1343077 w 1742572"/>
              <a:gd name="connsiteY47" fmla="*/ 656948 h 1705593"/>
              <a:gd name="connsiteX48" fmla="*/ 1351955 w 1742572"/>
              <a:gd name="connsiteY48" fmla="*/ 692458 h 1705593"/>
              <a:gd name="connsiteX49" fmla="*/ 1378588 w 1742572"/>
              <a:gd name="connsiteY49" fmla="*/ 701336 h 1705593"/>
              <a:gd name="connsiteX50" fmla="*/ 1485120 w 1742572"/>
              <a:gd name="connsiteY50" fmla="*/ 719091 h 1705593"/>
              <a:gd name="connsiteX51" fmla="*/ 1573897 w 1742572"/>
              <a:gd name="connsiteY51" fmla="*/ 710214 h 1705593"/>
              <a:gd name="connsiteX52" fmla="*/ 1600530 w 1742572"/>
              <a:gd name="connsiteY52" fmla="*/ 621437 h 1705593"/>
              <a:gd name="connsiteX53" fmla="*/ 1591652 w 1742572"/>
              <a:gd name="connsiteY53" fmla="*/ 506027 h 1705593"/>
              <a:gd name="connsiteX54" fmla="*/ 1573897 w 1742572"/>
              <a:gd name="connsiteY54" fmla="*/ 452761 h 1705593"/>
              <a:gd name="connsiteX55" fmla="*/ 1511753 w 1742572"/>
              <a:gd name="connsiteY55" fmla="*/ 381740 h 1705593"/>
              <a:gd name="connsiteX56" fmla="*/ 1502875 w 1742572"/>
              <a:gd name="connsiteY56" fmla="*/ 346229 h 1705593"/>
              <a:gd name="connsiteX57" fmla="*/ 1520631 w 1742572"/>
              <a:gd name="connsiteY57" fmla="*/ 328474 h 1705593"/>
              <a:gd name="connsiteX58" fmla="*/ 1600530 w 1742572"/>
              <a:gd name="connsiteY58" fmla="*/ 319596 h 1705593"/>
              <a:gd name="connsiteX0" fmla="*/ 1600530 w 1742572"/>
              <a:gd name="connsiteY0" fmla="*/ 331910 h 1717907"/>
              <a:gd name="connsiteX1" fmla="*/ 1644918 w 1742572"/>
              <a:gd name="connsiteY1" fmla="*/ 323032 h 1717907"/>
              <a:gd name="connsiteX2" fmla="*/ 1671551 w 1742572"/>
              <a:gd name="connsiteY2" fmla="*/ 269766 h 1717907"/>
              <a:gd name="connsiteX3" fmla="*/ 1644918 w 1742572"/>
              <a:gd name="connsiteY3" fmla="*/ 198745 h 1717907"/>
              <a:gd name="connsiteX4" fmla="*/ 1618285 w 1742572"/>
              <a:gd name="connsiteY4" fmla="*/ 163234 h 1717907"/>
              <a:gd name="connsiteX5" fmla="*/ 1600530 w 1742572"/>
              <a:gd name="connsiteY5" fmla="*/ 136601 h 1717907"/>
              <a:gd name="connsiteX6" fmla="*/ 1547264 w 1742572"/>
              <a:gd name="connsiteY6" fmla="*/ 83335 h 1717907"/>
              <a:gd name="connsiteX7" fmla="*/ 1511753 w 1742572"/>
              <a:gd name="connsiteY7" fmla="*/ 74458 h 1717907"/>
              <a:gd name="connsiteX8" fmla="*/ 1343077 w 1742572"/>
              <a:gd name="connsiteY8" fmla="*/ 12314 h 1717907"/>
              <a:gd name="connsiteX9" fmla="*/ 268879 w 1742572"/>
              <a:gd name="connsiteY9" fmla="*/ 349666 h 1717907"/>
              <a:gd name="connsiteX10" fmla="*/ 91326 w 1742572"/>
              <a:gd name="connsiteY10" fmla="*/ 1068757 h 1717907"/>
              <a:gd name="connsiteX11" fmla="*/ 1493998 w 1742572"/>
              <a:gd name="connsiteY11" fmla="*/ 1681316 h 1717907"/>
              <a:gd name="connsiteX12" fmla="*/ 1573897 w 1742572"/>
              <a:gd name="connsiteY12" fmla="*/ 1645805 h 1717907"/>
              <a:gd name="connsiteX13" fmla="*/ 1600530 w 1742572"/>
              <a:gd name="connsiteY13" fmla="*/ 1628050 h 1717907"/>
              <a:gd name="connsiteX14" fmla="*/ 1627163 w 1742572"/>
              <a:gd name="connsiteY14" fmla="*/ 1592539 h 1717907"/>
              <a:gd name="connsiteX15" fmla="*/ 1662673 w 1742572"/>
              <a:gd name="connsiteY15" fmla="*/ 1574784 h 1717907"/>
              <a:gd name="connsiteX16" fmla="*/ 1671551 w 1742572"/>
              <a:gd name="connsiteY16" fmla="*/ 1548151 h 1717907"/>
              <a:gd name="connsiteX17" fmla="*/ 1698184 w 1742572"/>
              <a:gd name="connsiteY17" fmla="*/ 1503763 h 1717907"/>
              <a:gd name="connsiteX18" fmla="*/ 1724817 w 1742572"/>
              <a:gd name="connsiteY18" fmla="*/ 1441619 h 1717907"/>
              <a:gd name="connsiteX19" fmla="*/ 1733695 w 1742572"/>
              <a:gd name="connsiteY19" fmla="*/ 1388353 h 1717907"/>
              <a:gd name="connsiteX20" fmla="*/ 1742572 w 1742572"/>
              <a:gd name="connsiteY20" fmla="*/ 1352842 h 1717907"/>
              <a:gd name="connsiteX21" fmla="*/ 1707062 w 1742572"/>
              <a:gd name="connsiteY21" fmla="*/ 1219677 h 1717907"/>
              <a:gd name="connsiteX22" fmla="*/ 1689306 w 1742572"/>
              <a:gd name="connsiteY22" fmla="*/ 1157533 h 1717907"/>
              <a:gd name="connsiteX23" fmla="*/ 1671551 w 1742572"/>
              <a:gd name="connsiteY23" fmla="*/ 1122023 h 1717907"/>
              <a:gd name="connsiteX24" fmla="*/ 1627163 w 1742572"/>
              <a:gd name="connsiteY24" fmla="*/ 1086512 h 1717907"/>
              <a:gd name="connsiteX25" fmla="*/ 1538386 w 1742572"/>
              <a:gd name="connsiteY25" fmla="*/ 1033246 h 1717907"/>
              <a:gd name="connsiteX26" fmla="*/ 1520631 w 1742572"/>
              <a:gd name="connsiteY26" fmla="*/ 1006613 h 1717907"/>
              <a:gd name="connsiteX27" fmla="*/ 1440732 w 1742572"/>
              <a:gd name="connsiteY27" fmla="*/ 979980 h 1717907"/>
              <a:gd name="connsiteX28" fmla="*/ 1422976 w 1742572"/>
              <a:gd name="connsiteY28" fmla="*/ 962225 h 1717907"/>
              <a:gd name="connsiteX29" fmla="*/ 1227668 w 1742572"/>
              <a:gd name="connsiteY29" fmla="*/ 935592 h 1717907"/>
              <a:gd name="connsiteX30" fmla="*/ 1165524 w 1742572"/>
              <a:gd name="connsiteY30" fmla="*/ 926714 h 1717907"/>
              <a:gd name="connsiteX31" fmla="*/ 1130013 w 1742572"/>
              <a:gd name="connsiteY31" fmla="*/ 908959 h 1717907"/>
              <a:gd name="connsiteX32" fmla="*/ 1067870 w 1742572"/>
              <a:gd name="connsiteY32" fmla="*/ 900081 h 1717907"/>
              <a:gd name="connsiteX33" fmla="*/ 934705 w 1742572"/>
              <a:gd name="connsiteY33" fmla="*/ 882326 h 1717907"/>
              <a:gd name="connsiteX34" fmla="*/ 908071 w 1742572"/>
              <a:gd name="connsiteY34" fmla="*/ 873448 h 1717907"/>
              <a:gd name="connsiteX35" fmla="*/ 766030 w 1742572"/>
              <a:gd name="connsiteY35" fmla="*/ 642629 h 1717907"/>
              <a:gd name="connsiteX36" fmla="*/ 819295 w 1742572"/>
              <a:gd name="connsiteY36" fmla="*/ 553852 h 1717907"/>
              <a:gd name="connsiteX37" fmla="*/ 881438 w 1742572"/>
              <a:gd name="connsiteY37" fmla="*/ 509464 h 1717907"/>
              <a:gd name="connsiteX38" fmla="*/ 908071 w 1742572"/>
              <a:gd name="connsiteY38" fmla="*/ 500586 h 1717907"/>
              <a:gd name="connsiteX39" fmla="*/ 979093 w 1742572"/>
              <a:gd name="connsiteY39" fmla="*/ 473953 h 1717907"/>
              <a:gd name="connsiteX40" fmla="*/ 1156646 w 1742572"/>
              <a:gd name="connsiteY40" fmla="*/ 491708 h 1717907"/>
              <a:gd name="connsiteX41" fmla="*/ 1209912 w 1742572"/>
              <a:gd name="connsiteY41" fmla="*/ 509464 h 1717907"/>
              <a:gd name="connsiteX42" fmla="*/ 1227668 w 1742572"/>
              <a:gd name="connsiteY42" fmla="*/ 527219 h 1717907"/>
              <a:gd name="connsiteX43" fmla="*/ 1280934 w 1742572"/>
              <a:gd name="connsiteY43" fmla="*/ 562730 h 1717907"/>
              <a:gd name="connsiteX44" fmla="*/ 1298689 w 1742572"/>
              <a:gd name="connsiteY44" fmla="*/ 589363 h 1717907"/>
              <a:gd name="connsiteX45" fmla="*/ 1307567 w 1742572"/>
              <a:gd name="connsiteY45" fmla="*/ 615996 h 1717907"/>
              <a:gd name="connsiteX46" fmla="*/ 1343077 w 1742572"/>
              <a:gd name="connsiteY46" fmla="*/ 669262 h 1717907"/>
              <a:gd name="connsiteX47" fmla="*/ 1351955 w 1742572"/>
              <a:gd name="connsiteY47" fmla="*/ 704772 h 1717907"/>
              <a:gd name="connsiteX48" fmla="*/ 1378588 w 1742572"/>
              <a:gd name="connsiteY48" fmla="*/ 713650 h 1717907"/>
              <a:gd name="connsiteX49" fmla="*/ 1485120 w 1742572"/>
              <a:gd name="connsiteY49" fmla="*/ 731405 h 1717907"/>
              <a:gd name="connsiteX50" fmla="*/ 1573897 w 1742572"/>
              <a:gd name="connsiteY50" fmla="*/ 722528 h 1717907"/>
              <a:gd name="connsiteX51" fmla="*/ 1600530 w 1742572"/>
              <a:gd name="connsiteY51" fmla="*/ 633751 h 1717907"/>
              <a:gd name="connsiteX52" fmla="*/ 1591652 w 1742572"/>
              <a:gd name="connsiteY52" fmla="*/ 518341 h 1717907"/>
              <a:gd name="connsiteX53" fmla="*/ 1573897 w 1742572"/>
              <a:gd name="connsiteY53" fmla="*/ 465075 h 1717907"/>
              <a:gd name="connsiteX54" fmla="*/ 1511753 w 1742572"/>
              <a:gd name="connsiteY54" fmla="*/ 394054 h 1717907"/>
              <a:gd name="connsiteX55" fmla="*/ 1502875 w 1742572"/>
              <a:gd name="connsiteY55" fmla="*/ 358543 h 1717907"/>
              <a:gd name="connsiteX56" fmla="*/ 1520631 w 1742572"/>
              <a:gd name="connsiteY56" fmla="*/ 340788 h 1717907"/>
              <a:gd name="connsiteX57" fmla="*/ 1600530 w 1742572"/>
              <a:gd name="connsiteY57" fmla="*/ 331910 h 1717907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343077 w 1742572"/>
              <a:gd name="connsiteY7" fmla="*/ 0 h 1705593"/>
              <a:gd name="connsiteX8" fmla="*/ 268879 w 1742572"/>
              <a:gd name="connsiteY8" fmla="*/ 337352 h 1705593"/>
              <a:gd name="connsiteX9" fmla="*/ 91326 w 1742572"/>
              <a:gd name="connsiteY9" fmla="*/ 1056443 h 1705593"/>
              <a:gd name="connsiteX10" fmla="*/ 1493998 w 1742572"/>
              <a:gd name="connsiteY10" fmla="*/ 1669002 h 1705593"/>
              <a:gd name="connsiteX11" fmla="*/ 1573897 w 1742572"/>
              <a:gd name="connsiteY11" fmla="*/ 1633491 h 1705593"/>
              <a:gd name="connsiteX12" fmla="*/ 1600530 w 1742572"/>
              <a:gd name="connsiteY12" fmla="*/ 1615736 h 1705593"/>
              <a:gd name="connsiteX13" fmla="*/ 1627163 w 1742572"/>
              <a:gd name="connsiteY13" fmla="*/ 1580225 h 1705593"/>
              <a:gd name="connsiteX14" fmla="*/ 1662673 w 1742572"/>
              <a:gd name="connsiteY14" fmla="*/ 1562470 h 1705593"/>
              <a:gd name="connsiteX15" fmla="*/ 1671551 w 1742572"/>
              <a:gd name="connsiteY15" fmla="*/ 1535837 h 1705593"/>
              <a:gd name="connsiteX16" fmla="*/ 1698184 w 1742572"/>
              <a:gd name="connsiteY16" fmla="*/ 1491449 h 1705593"/>
              <a:gd name="connsiteX17" fmla="*/ 1724817 w 1742572"/>
              <a:gd name="connsiteY17" fmla="*/ 1429305 h 1705593"/>
              <a:gd name="connsiteX18" fmla="*/ 1733695 w 1742572"/>
              <a:gd name="connsiteY18" fmla="*/ 1376039 h 1705593"/>
              <a:gd name="connsiteX19" fmla="*/ 1742572 w 1742572"/>
              <a:gd name="connsiteY19" fmla="*/ 1340528 h 1705593"/>
              <a:gd name="connsiteX20" fmla="*/ 1707062 w 1742572"/>
              <a:gd name="connsiteY20" fmla="*/ 1207363 h 1705593"/>
              <a:gd name="connsiteX21" fmla="*/ 1689306 w 1742572"/>
              <a:gd name="connsiteY21" fmla="*/ 1145219 h 1705593"/>
              <a:gd name="connsiteX22" fmla="*/ 1671551 w 1742572"/>
              <a:gd name="connsiteY22" fmla="*/ 1109709 h 1705593"/>
              <a:gd name="connsiteX23" fmla="*/ 1627163 w 1742572"/>
              <a:gd name="connsiteY23" fmla="*/ 1074198 h 1705593"/>
              <a:gd name="connsiteX24" fmla="*/ 1538386 w 1742572"/>
              <a:gd name="connsiteY24" fmla="*/ 1020932 h 1705593"/>
              <a:gd name="connsiteX25" fmla="*/ 1520631 w 1742572"/>
              <a:gd name="connsiteY25" fmla="*/ 994299 h 1705593"/>
              <a:gd name="connsiteX26" fmla="*/ 1440732 w 1742572"/>
              <a:gd name="connsiteY26" fmla="*/ 967666 h 1705593"/>
              <a:gd name="connsiteX27" fmla="*/ 1422976 w 1742572"/>
              <a:gd name="connsiteY27" fmla="*/ 949911 h 1705593"/>
              <a:gd name="connsiteX28" fmla="*/ 1227668 w 1742572"/>
              <a:gd name="connsiteY28" fmla="*/ 923278 h 1705593"/>
              <a:gd name="connsiteX29" fmla="*/ 1165524 w 1742572"/>
              <a:gd name="connsiteY29" fmla="*/ 914400 h 1705593"/>
              <a:gd name="connsiteX30" fmla="*/ 1130013 w 1742572"/>
              <a:gd name="connsiteY30" fmla="*/ 896645 h 1705593"/>
              <a:gd name="connsiteX31" fmla="*/ 1067870 w 1742572"/>
              <a:gd name="connsiteY31" fmla="*/ 887767 h 1705593"/>
              <a:gd name="connsiteX32" fmla="*/ 934705 w 1742572"/>
              <a:gd name="connsiteY32" fmla="*/ 870012 h 1705593"/>
              <a:gd name="connsiteX33" fmla="*/ 908071 w 1742572"/>
              <a:gd name="connsiteY33" fmla="*/ 861134 h 1705593"/>
              <a:gd name="connsiteX34" fmla="*/ 766030 w 1742572"/>
              <a:gd name="connsiteY34" fmla="*/ 630315 h 1705593"/>
              <a:gd name="connsiteX35" fmla="*/ 819295 w 1742572"/>
              <a:gd name="connsiteY35" fmla="*/ 541538 h 1705593"/>
              <a:gd name="connsiteX36" fmla="*/ 881438 w 1742572"/>
              <a:gd name="connsiteY36" fmla="*/ 497150 h 1705593"/>
              <a:gd name="connsiteX37" fmla="*/ 908071 w 1742572"/>
              <a:gd name="connsiteY37" fmla="*/ 488272 h 1705593"/>
              <a:gd name="connsiteX38" fmla="*/ 979093 w 1742572"/>
              <a:gd name="connsiteY38" fmla="*/ 461639 h 1705593"/>
              <a:gd name="connsiteX39" fmla="*/ 1156646 w 1742572"/>
              <a:gd name="connsiteY39" fmla="*/ 479394 h 1705593"/>
              <a:gd name="connsiteX40" fmla="*/ 1209912 w 1742572"/>
              <a:gd name="connsiteY40" fmla="*/ 497150 h 1705593"/>
              <a:gd name="connsiteX41" fmla="*/ 1227668 w 1742572"/>
              <a:gd name="connsiteY41" fmla="*/ 514905 h 1705593"/>
              <a:gd name="connsiteX42" fmla="*/ 1280934 w 1742572"/>
              <a:gd name="connsiteY42" fmla="*/ 550416 h 1705593"/>
              <a:gd name="connsiteX43" fmla="*/ 1298689 w 1742572"/>
              <a:gd name="connsiteY43" fmla="*/ 577049 h 1705593"/>
              <a:gd name="connsiteX44" fmla="*/ 1307567 w 1742572"/>
              <a:gd name="connsiteY44" fmla="*/ 603682 h 1705593"/>
              <a:gd name="connsiteX45" fmla="*/ 1343077 w 1742572"/>
              <a:gd name="connsiteY45" fmla="*/ 656948 h 1705593"/>
              <a:gd name="connsiteX46" fmla="*/ 1351955 w 1742572"/>
              <a:gd name="connsiteY46" fmla="*/ 692458 h 1705593"/>
              <a:gd name="connsiteX47" fmla="*/ 1378588 w 1742572"/>
              <a:gd name="connsiteY47" fmla="*/ 701336 h 1705593"/>
              <a:gd name="connsiteX48" fmla="*/ 1485120 w 1742572"/>
              <a:gd name="connsiteY48" fmla="*/ 719091 h 1705593"/>
              <a:gd name="connsiteX49" fmla="*/ 1573897 w 1742572"/>
              <a:gd name="connsiteY49" fmla="*/ 710214 h 1705593"/>
              <a:gd name="connsiteX50" fmla="*/ 1600530 w 1742572"/>
              <a:gd name="connsiteY50" fmla="*/ 621437 h 1705593"/>
              <a:gd name="connsiteX51" fmla="*/ 1591652 w 1742572"/>
              <a:gd name="connsiteY51" fmla="*/ 506027 h 1705593"/>
              <a:gd name="connsiteX52" fmla="*/ 1573897 w 1742572"/>
              <a:gd name="connsiteY52" fmla="*/ 452761 h 1705593"/>
              <a:gd name="connsiteX53" fmla="*/ 1511753 w 1742572"/>
              <a:gd name="connsiteY53" fmla="*/ 381740 h 1705593"/>
              <a:gd name="connsiteX54" fmla="*/ 1502875 w 1742572"/>
              <a:gd name="connsiteY54" fmla="*/ 346229 h 1705593"/>
              <a:gd name="connsiteX55" fmla="*/ 1520631 w 1742572"/>
              <a:gd name="connsiteY55" fmla="*/ 328474 h 1705593"/>
              <a:gd name="connsiteX56" fmla="*/ 1600530 w 1742572"/>
              <a:gd name="connsiteY56" fmla="*/ 319596 h 1705593"/>
              <a:gd name="connsiteX0" fmla="*/ 1600530 w 1742572"/>
              <a:gd name="connsiteY0" fmla="*/ 325521 h 1711518"/>
              <a:gd name="connsiteX1" fmla="*/ 1644918 w 1742572"/>
              <a:gd name="connsiteY1" fmla="*/ 316643 h 1711518"/>
              <a:gd name="connsiteX2" fmla="*/ 1671551 w 1742572"/>
              <a:gd name="connsiteY2" fmla="*/ 263377 h 1711518"/>
              <a:gd name="connsiteX3" fmla="*/ 1644918 w 1742572"/>
              <a:gd name="connsiteY3" fmla="*/ 192356 h 1711518"/>
              <a:gd name="connsiteX4" fmla="*/ 1618285 w 1742572"/>
              <a:gd name="connsiteY4" fmla="*/ 156845 h 1711518"/>
              <a:gd name="connsiteX5" fmla="*/ 1600530 w 1742572"/>
              <a:gd name="connsiteY5" fmla="*/ 130212 h 1711518"/>
              <a:gd name="connsiteX6" fmla="*/ 1343077 w 1742572"/>
              <a:gd name="connsiteY6" fmla="*/ 5925 h 1711518"/>
              <a:gd name="connsiteX7" fmla="*/ 268879 w 1742572"/>
              <a:gd name="connsiteY7" fmla="*/ 343277 h 1711518"/>
              <a:gd name="connsiteX8" fmla="*/ 91326 w 1742572"/>
              <a:gd name="connsiteY8" fmla="*/ 1062368 h 1711518"/>
              <a:gd name="connsiteX9" fmla="*/ 1493998 w 1742572"/>
              <a:gd name="connsiteY9" fmla="*/ 1674927 h 1711518"/>
              <a:gd name="connsiteX10" fmla="*/ 1573897 w 1742572"/>
              <a:gd name="connsiteY10" fmla="*/ 1639416 h 1711518"/>
              <a:gd name="connsiteX11" fmla="*/ 1600530 w 1742572"/>
              <a:gd name="connsiteY11" fmla="*/ 1621661 h 1711518"/>
              <a:gd name="connsiteX12" fmla="*/ 1627163 w 1742572"/>
              <a:gd name="connsiteY12" fmla="*/ 1586150 h 1711518"/>
              <a:gd name="connsiteX13" fmla="*/ 1662673 w 1742572"/>
              <a:gd name="connsiteY13" fmla="*/ 1568395 h 1711518"/>
              <a:gd name="connsiteX14" fmla="*/ 1671551 w 1742572"/>
              <a:gd name="connsiteY14" fmla="*/ 1541762 h 1711518"/>
              <a:gd name="connsiteX15" fmla="*/ 1698184 w 1742572"/>
              <a:gd name="connsiteY15" fmla="*/ 1497374 h 1711518"/>
              <a:gd name="connsiteX16" fmla="*/ 1724817 w 1742572"/>
              <a:gd name="connsiteY16" fmla="*/ 1435230 h 1711518"/>
              <a:gd name="connsiteX17" fmla="*/ 1733695 w 1742572"/>
              <a:gd name="connsiteY17" fmla="*/ 1381964 h 1711518"/>
              <a:gd name="connsiteX18" fmla="*/ 1742572 w 1742572"/>
              <a:gd name="connsiteY18" fmla="*/ 1346453 h 1711518"/>
              <a:gd name="connsiteX19" fmla="*/ 1707062 w 1742572"/>
              <a:gd name="connsiteY19" fmla="*/ 1213288 h 1711518"/>
              <a:gd name="connsiteX20" fmla="*/ 1689306 w 1742572"/>
              <a:gd name="connsiteY20" fmla="*/ 1151144 h 1711518"/>
              <a:gd name="connsiteX21" fmla="*/ 1671551 w 1742572"/>
              <a:gd name="connsiteY21" fmla="*/ 1115634 h 1711518"/>
              <a:gd name="connsiteX22" fmla="*/ 1627163 w 1742572"/>
              <a:gd name="connsiteY22" fmla="*/ 1080123 h 1711518"/>
              <a:gd name="connsiteX23" fmla="*/ 1538386 w 1742572"/>
              <a:gd name="connsiteY23" fmla="*/ 1026857 h 1711518"/>
              <a:gd name="connsiteX24" fmla="*/ 1520631 w 1742572"/>
              <a:gd name="connsiteY24" fmla="*/ 1000224 h 1711518"/>
              <a:gd name="connsiteX25" fmla="*/ 1440732 w 1742572"/>
              <a:gd name="connsiteY25" fmla="*/ 973591 h 1711518"/>
              <a:gd name="connsiteX26" fmla="*/ 1422976 w 1742572"/>
              <a:gd name="connsiteY26" fmla="*/ 955836 h 1711518"/>
              <a:gd name="connsiteX27" fmla="*/ 1227668 w 1742572"/>
              <a:gd name="connsiteY27" fmla="*/ 929203 h 1711518"/>
              <a:gd name="connsiteX28" fmla="*/ 1165524 w 1742572"/>
              <a:gd name="connsiteY28" fmla="*/ 920325 h 1711518"/>
              <a:gd name="connsiteX29" fmla="*/ 1130013 w 1742572"/>
              <a:gd name="connsiteY29" fmla="*/ 902570 h 1711518"/>
              <a:gd name="connsiteX30" fmla="*/ 1067870 w 1742572"/>
              <a:gd name="connsiteY30" fmla="*/ 893692 h 1711518"/>
              <a:gd name="connsiteX31" fmla="*/ 934705 w 1742572"/>
              <a:gd name="connsiteY31" fmla="*/ 875937 h 1711518"/>
              <a:gd name="connsiteX32" fmla="*/ 908071 w 1742572"/>
              <a:gd name="connsiteY32" fmla="*/ 867059 h 1711518"/>
              <a:gd name="connsiteX33" fmla="*/ 766030 w 1742572"/>
              <a:gd name="connsiteY33" fmla="*/ 636240 h 1711518"/>
              <a:gd name="connsiteX34" fmla="*/ 819295 w 1742572"/>
              <a:gd name="connsiteY34" fmla="*/ 547463 h 1711518"/>
              <a:gd name="connsiteX35" fmla="*/ 881438 w 1742572"/>
              <a:gd name="connsiteY35" fmla="*/ 503075 h 1711518"/>
              <a:gd name="connsiteX36" fmla="*/ 908071 w 1742572"/>
              <a:gd name="connsiteY36" fmla="*/ 494197 h 1711518"/>
              <a:gd name="connsiteX37" fmla="*/ 979093 w 1742572"/>
              <a:gd name="connsiteY37" fmla="*/ 467564 h 1711518"/>
              <a:gd name="connsiteX38" fmla="*/ 1156646 w 1742572"/>
              <a:gd name="connsiteY38" fmla="*/ 485319 h 1711518"/>
              <a:gd name="connsiteX39" fmla="*/ 1209912 w 1742572"/>
              <a:gd name="connsiteY39" fmla="*/ 503075 h 1711518"/>
              <a:gd name="connsiteX40" fmla="*/ 1227668 w 1742572"/>
              <a:gd name="connsiteY40" fmla="*/ 520830 h 1711518"/>
              <a:gd name="connsiteX41" fmla="*/ 1280934 w 1742572"/>
              <a:gd name="connsiteY41" fmla="*/ 556341 h 1711518"/>
              <a:gd name="connsiteX42" fmla="*/ 1298689 w 1742572"/>
              <a:gd name="connsiteY42" fmla="*/ 582974 h 1711518"/>
              <a:gd name="connsiteX43" fmla="*/ 1307567 w 1742572"/>
              <a:gd name="connsiteY43" fmla="*/ 609607 h 1711518"/>
              <a:gd name="connsiteX44" fmla="*/ 1343077 w 1742572"/>
              <a:gd name="connsiteY44" fmla="*/ 662873 h 1711518"/>
              <a:gd name="connsiteX45" fmla="*/ 1351955 w 1742572"/>
              <a:gd name="connsiteY45" fmla="*/ 698383 h 1711518"/>
              <a:gd name="connsiteX46" fmla="*/ 1378588 w 1742572"/>
              <a:gd name="connsiteY46" fmla="*/ 707261 h 1711518"/>
              <a:gd name="connsiteX47" fmla="*/ 1485120 w 1742572"/>
              <a:gd name="connsiteY47" fmla="*/ 725016 h 1711518"/>
              <a:gd name="connsiteX48" fmla="*/ 1573897 w 1742572"/>
              <a:gd name="connsiteY48" fmla="*/ 716139 h 1711518"/>
              <a:gd name="connsiteX49" fmla="*/ 1600530 w 1742572"/>
              <a:gd name="connsiteY49" fmla="*/ 627362 h 1711518"/>
              <a:gd name="connsiteX50" fmla="*/ 1591652 w 1742572"/>
              <a:gd name="connsiteY50" fmla="*/ 511952 h 1711518"/>
              <a:gd name="connsiteX51" fmla="*/ 1573897 w 1742572"/>
              <a:gd name="connsiteY51" fmla="*/ 458686 h 1711518"/>
              <a:gd name="connsiteX52" fmla="*/ 1511753 w 1742572"/>
              <a:gd name="connsiteY52" fmla="*/ 387665 h 1711518"/>
              <a:gd name="connsiteX53" fmla="*/ 1502875 w 1742572"/>
              <a:gd name="connsiteY53" fmla="*/ 352154 h 1711518"/>
              <a:gd name="connsiteX54" fmla="*/ 1520631 w 1742572"/>
              <a:gd name="connsiteY54" fmla="*/ 334399 h 1711518"/>
              <a:gd name="connsiteX55" fmla="*/ 1600530 w 1742572"/>
              <a:gd name="connsiteY55" fmla="*/ 325521 h 1711518"/>
              <a:gd name="connsiteX0" fmla="*/ 1600530 w 1742572"/>
              <a:gd name="connsiteY0" fmla="*/ 323786 h 1709783"/>
              <a:gd name="connsiteX1" fmla="*/ 1644918 w 1742572"/>
              <a:gd name="connsiteY1" fmla="*/ 314908 h 1709783"/>
              <a:gd name="connsiteX2" fmla="*/ 1671551 w 1742572"/>
              <a:gd name="connsiteY2" fmla="*/ 261642 h 1709783"/>
              <a:gd name="connsiteX3" fmla="*/ 1644918 w 1742572"/>
              <a:gd name="connsiteY3" fmla="*/ 190621 h 1709783"/>
              <a:gd name="connsiteX4" fmla="*/ 1618285 w 1742572"/>
              <a:gd name="connsiteY4" fmla="*/ 155110 h 1709783"/>
              <a:gd name="connsiteX5" fmla="*/ 1343077 w 1742572"/>
              <a:gd name="connsiteY5" fmla="*/ 4190 h 1709783"/>
              <a:gd name="connsiteX6" fmla="*/ 268879 w 1742572"/>
              <a:gd name="connsiteY6" fmla="*/ 341542 h 1709783"/>
              <a:gd name="connsiteX7" fmla="*/ 91326 w 1742572"/>
              <a:gd name="connsiteY7" fmla="*/ 1060633 h 1709783"/>
              <a:gd name="connsiteX8" fmla="*/ 1493998 w 1742572"/>
              <a:gd name="connsiteY8" fmla="*/ 1673192 h 1709783"/>
              <a:gd name="connsiteX9" fmla="*/ 1573897 w 1742572"/>
              <a:gd name="connsiteY9" fmla="*/ 1637681 h 1709783"/>
              <a:gd name="connsiteX10" fmla="*/ 1600530 w 1742572"/>
              <a:gd name="connsiteY10" fmla="*/ 1619926 h 1709783"/>
              <a:gd name="connsiteX11" fmla="*/ 1627163 w 1742572"/>
              <a:gd name="connsiteY11" fmla="*/ 1584415 h 1709783"/>
              <a:gd name="connsiteX12" fmla="*/ 1662673 w 1742572"/>
              <a:gd name="connsiteY12" fmla="*/ 1566660 h 1709783"/>
              <a:gd name="connsiteX13" fmla="*/ 1671551 w 1742572"/>
              <a:gd name="connsiteY13" fmla="*/ 1540027 h 1709783"/>
              <a:gd name="connsiteX14" fmla="*/ 1698184 w 1742572"/>
              <a:gd name="connsiteY14" fmla="*/ 1495639 h 1709783"/>
              <a:gd name="connsiteX15" fmla="*/ 1724817 w 1742572"/>
              <a:gd name="connsiteY15" fmla="*/ 1433495 h 1709783"/>
              <a:gd name="connsiteX16" fmla="*/ 1733695 w 1742572"/>
              <a:gd name="connsiteY16" fmla="*/ 1380229 h 1709783"/>
              <a:gd name="connsiteX17" fmla="*/ 1742572 w 1742572"/>
              <a:gd name="connsiteY17" fmla="*/ 1344718 h 1709783"/>
              <a:gd name="connsiteX18" fmla="*/ 1707062 w 1742572"/>
              <a:gd name="connsiteY18" fmla="*/ 1211553 h 1709783"/>
              <a:gd name="connsiteX19" fmla="*/ 1689306 w 1742572"/>
              <a:gd name="connsiteY19" fmla="*/ 1149409 h 1709783"/>
              <a:gd name="connsiteX20" fmla="*/ 1671551 w 1742572"/>
              <a:gd name="connsiteY20" fmla="*/ 1113899 h 1709783"/>
              <a:gd name="connsiteX21" fmla="*/ 1627163 w 1742572"/>
              <a:gd name="connsiteY21" fmla="*/ 1078388 h 1709783"/>
              <a:gd name="connsiteX22" fmla="*/ 1538386 w 1742572"/>
              <a:gd name="connsiteY22" fmla="*/ 1025122 h 1709783"/>
              <a:gd name="connsiteX23" fmla="*/ 1520631 w 1742572"/>
              <a:gd name="connsiteY23" fmla="*/ 998489 h 1709783"/>
              <a:gd name="connsiteX24" fmla="*/ 1440732 w 1742572"/>
              <a:gd name="connsiteY24" fmla="*/ 971856 h 1709783"/>
              <a:gd name="connsiteX25" fmla="*/ 1422976 w 1742572"/>
              <a:gd name="connsiteY25" fmla="*/ 954101 h 1709783"/>
              <a:gd name="connsiteX26" fmla="*/ 1227668 w 1742572"/>
              <a:gd name="connsiteY26" fmla="*/ 927468 h 1709783"/>
              <a:gd name="connsiteX27" fmla="*/ 1165524 w 1742572"/>
              <a:gd name="connsiteY27" fmla="*/ 918590 h 1709783"/>
              <a:gd name="connsiteX28" fmla="*/ 1130013 w 1742572"/>
              <a:gd name="connsiteY28" fmla="*/ 900835 h 1709783"/>
              <a:gd name="connsiteX29" fmla="*/ 1067870 w 1742572"/>
              <a:gd name="connsiteY29" fmla="*/ 891957 h 1709783"/>
              <a:gd name="connsiteX30" fmla="*/ 934705 w 1742572"/>
              <a:gd name="connsiteY30" fmla="*/ 874202 h 1709783"/>
              <a:gd name="connsiteX31" fmla="*/ 908071 w 1742572"/>
              <a:gd name="connsiteY31" fmla="*/ 865324 h 1709783"/>
              <a:gd name="connsiteX32" fmla="*/ 766030 w 1742572"/>
              <a:gd name="connsiteY32" fmla="*/ 634505 h 1709783"/>
              <a:gd name="connsiteX33" fmla="*/ 819295 w 1742572"/>
              <a:gd name="connsiteY33" fmla="*/ 545728 h 1709783"/>
              <a:gd name="connsiteX34" fmla="*/ 881438 w 1742572"/>
              <a:gd name="connsiteY34" fmla="*/ 501340 h 1709783"/>
              <a:gd name="connsiteX35" fmla="*/ 908071 w 1742572"/>
              <a:gd name="connsiteY35" fmla="*/ 492462 h 1709783"/>
              <a:gd name="connsiteX36" fmla="*/ 979093 w 1742572"/>
              <a:gd name="connsiteY36" fmla="*/ 465829 h 1709783"/>
              <a:gd name="connsiteX37" fmla="*/ 1156646 w 1742572"/>
              <a:gd name="connsiteY37" fmla="*/ 483584 h 1709783"/>
              <a:gd name="connsiteX38" fmla="*/ 1209912 w 1742572"/>
              <a:gd name="connsiteY38" fmla="*/ 501340 h 1709783"/>
              <a:gd name="connsiteX39" fmla="*/ 1227668 w 1742572"/>
              <a:gd name="connsiteY39" fmla="*/ 519095 h 1709783"/>
              <a:gd name="connsiteX40" fmla="*/ 1280934 w 1742572"/>
              <a:gd name="connsiteY40" fmla="*/ 554606 h 1709783"/>
              <a:gd name="connsiteX41" fmla="*/ 1298689 w 1742572"/>
              <a:gd name="connsiteY41" fmla="*/ 581239 h 1709783"/>
              <a:gd name="connsiteX42" fmla="*/ 1307567 w 1742572"/>
              <a:gd name="connsiteY42" fmla="*/ 607872 h 1709783"/>
              <a:gd name="connsiteX43" fmla="*/ 1343077 w 1742572"/>
              <a:gd name="connsiteY43" fmla="*/ 661138 h 1709783"/>
              <a:gd name="connsiteX44" fmla="*/ 1351955 w 1742572"/>
              <a:gd name="connsiteY44" fmla="*/ 696648 h 1709783"/>
              <a:gd name="connsiteX45" fmla="*/ 1378588 w 1742572"/>
              <a:gd name="connsiteY45" fmla="*/ 705526 h 1709783"/>
              <a:gd name="connsiteX46" fmla="*/ 1485120 w 1742572"/>
              <a:gd name="connsiteY46" fmla="*/ 723281 h 1709783"/>
              <a:gd name="connsiteX47" fmla="*/ 1573897 w 1742572"/>
              <a:gd name="connsiteY47" fmla="*/ 714404 h 1709783"/>
              <a:gd name="connsiteX48" fmla="*/ 1600530 w 1742572"/>
              <a:gd name="connsiteY48" fmla="*/ 625627 h 1709783"/>
              <a:gd name="connsiteX49" fmla="*/ 1591652 w 1742572"/>
              <a:gd name="connsiteY49" fmla="*/ 510217 h 1709783"/>
              <a:gd name="connsiteX50" fmla="*/ 1573897 w 1742572"/>
              <a:gd name="connsiteY50" fmla="*/ 456951 h 1709783"/>
              <a:gd name="connsiteX51" fmla="*/ 1511753 w 1742572"/>
              <a:gd name="connsiteY51" fmla="*/ 385930 h 1709783"/>
              <a:gd name="connsiteX52" fmla="*/ 1502875 w 1742572"/>
              <a:gd name="connsiteY52" fmla="*/ 350419 h 1709783"/>
              <a:gd name="connsiteX53" fmla="*/ 1520631 w 1742572"/>
              <a:gd name="connsiteY53" fmla="*/ 332664 h 1709783"/>
              <a:gd name="connsiteX54" fmla="*/ 1600530 w 1742572"/>
              <a:gd name="connsiteY54" fmla="*/ 323786 h 1709783"/>
              <a:gd name="connsiteX0" fmla="*/ 1600530 w 1742572"/>
              <a:gd name="connsiteY0" fmla="*/ 322140 h 1708137"/>
              <a:gd name="connsiteX1" fmla="*/ 1644918 w 1742572"/>
              <a:gd name="connsiteY1" fmla="*/ 313262 h 1708137"/>
              <a:gd name="connsiteX2" fmla="*/ 1671551 w 1742572"/>
              <a:gd name="connsiteY2" fmla="*/ 259996 h 1708137"/>
              <a:gd name="connsiteX3" fmla="*/ 1644918 w 1742572"/>
              <a:gd name="connsiteY3" fmla="*/ 188975 h 1708137"/>
              <a:gd name="connsiteX4" fmla="*/ 1343077 w 1742572"/>
              <a:gd name="connsiteY4" fmla="*/ 2544 h 1708137"/>
              <a:gd name="connsiteX5" fmla="*/ 268879 w 1742572"/>
              <a:gd name="connsiteY5" fmla="*/ 339896 h 1708137"/>
              <a:gd name="connsiteX6" fmla="*/ 91326 w 1742572"/>
              <a:gd name="connsiteY6" fmla="*/ 1058987 h 1708137"/>
              <a:gd name="connsiteX7" fmla="*/ 1493998 w 1742572"/>
              <a:gd name="connsiteY7" fmla="*/ 1671546 h 1708137"/>
              <a:gd name="connsiteX8" fmla="*/ 1573897 w 1742572"/>
              <a:gd name="connsiteY8" fmla="*/ 1636035 h 1708137"/>
              <a:gd name="connsiteX9" fmla="*/ 1600530 w 1742572"/>
              <a:gd name="connsiteY9" fmla="*/ 1618280 h 1708137"/>
              <a:gd name="connsiteX10" fmla="*/ 1627163 w 1742572"/>
              <a:gd name="connsiteY10" fmla="*/ 1582769 h 1708137"/>
              <a:gd name="connsiteX11" fmla="*/ 1662673 w 1742572"/>
              <a:gd name="connsiteY11" fmla="*/ 1565014 h 1708137"/>
              <a:gd name="connsiteX12" fmla="*/ 1671551 w 1742572"/>
              <a:gd name="connsiteY12" fmla="*/ 1538381 h 1708137"/>
              <a:gd name="connsiteX13" fmla="*/ 1698184 w 1742572"/>
              <a:gd name="connsiteY13" fmla="*/ 1493993 h 1708137"/>
              <a:gd name="connsiteX14" fmla="*/ 1724817 w 1742572"/>
              <a:gd name="connsiteY14" fmla="*/ 1431849 h 1708137"/>
              <a:gd name="connsiteX15" fmla="*/ 1733695 w 1742572"/>
              <a:gd name="connsiteY15" fmla="*/ 1378583 h 1708137"/>
              <a:gd name="connsiteX16" fmla="*/ 1742572 w 1742572"/>
              <a:gd name="connsiteY16" fmla="*/ 1343072 h 1708137"/>
              <a:gd name="connsiteX17" fmla="*/ 1707062 w 1742572"/>
              <a:gd name="connsiteY17" fmla="*/ 1209907 h 1708137"/>
              <a:gd name="connsiteX18" fmla="*/ 1689306 w 1742572"/>
              <a:gd name="connsiteY18" fmla="*/ 1147763 h 1708137"/>
              <a:gd name="connsiteX19" fmla="*/ 1671551 w 1742572"/>
              <a:gd name="connsiteY19" fmla="*/ 1112253 h 1708137"/>
              <a:gd name="connsiteX20" fmla="*/ 1627163 w 1742572"/>
              <a:gd name="connsiteY20" fmla="*/ 1076742 h 1708137"/>
              <a:gd name="connsiteX21" fmla="*/ 1538386 w 1742572"/>
              <a:gd name="connsiteY21" fmla="*/ 1023476 h 1708137"/>
              <a:gd name="connsiteX22" fmla="*/ 1520631 w 1742572"/>
              <a:gd name="connsiteY22" fmla="*/ 996843 h 1708137"/>
              <a:gd name="connsiteX23" fmla="*/ 1440732 w 1742572"/>
              <a:gd name="connsiteY23" fmla="*/ 970210 h 1708137"/>
              <a:gd name="connsiteX24" fmla="*/ 1422976 w 1742572"/>
              <a:gd name="connsiteY24" fmla="*/ 952455 h 1708137"/>
              <a:gd name="connsiteX25" fmla="*/ 1227668 w 1742572"/>
              <a:gd name="connsiteY25" fmla="*/ 925822 h 1708137"/>
              <a:gd name="connsiteX26" fmla="*/ 1165524 w 1742572"/>
              <a:gd name="connsiteY26" fmla="*/ 916944 h 1708137"/>
              <a:gd name="connsiteX27" fmla="*/ 1130013 w 1742572"/>
              <a:gd name="connsiteY27" fmla="*/ 899189 h 1708137"/>
              <a:gd name="connsiteX28" fmla="*/ 1067870 w 1742572"/>
              <a:gd name="connsiteY28" fmla="*/ 890311 h 1708137"/>
              <a:gd name="connsiteX29" fmla="*/ 934705 w 1742572"/>
              <a:gd name="connsiteY29" fmla="*/ 872556 h 1708137"/>
              <a:gd name="connsiteX30" fmla="*/ 908071 w 1742572"/>
              <a:gd name="connsiteY30" fmla="*/ 863678 h 1708137"/>
              <a:gd name="connsiteX31" fmla="*/ 766030 w 1742572"/>
              <a:gd name="connsiteY31" fmla="*/ 632859 h 1708137"/>
              <a:gd name="connsiteX32" fmla="*/ 819295 w 1742572"/>
              <a:gd name="connsiteY32" fmla="*/ 544082 h 1708137"/>
              <a:gd name="connsiteX33" fmla="*/ 881438 w 1742572"/>
              <a:gd name="connsiteY33" fmla="*/ 499694 h 1708137"/>
              <a:gd name="connsiteX34" fmla="*/ 908071 w 1742572"/>
              <a:gd name="connsiteY34" fmla="*/ 490816 h 1708137"/>
              <a:gd name="connsiteX35" fmla="*/ 979093 w 1742572"/>
              <a:gd name="connsiteY35" fmla="*/ 464183 h 1708137"/>
              <a:gd name="connsiteX36" fmla="*/ 1156646 w 1742572"/>
              <a:gd name="connsiteY36" fmla="*/ 481938 h 1708137"/>
              <a:gd name="connsiteX37" fmla="*/ 1209912 w 1742572"/>
              <a:gd name="connsiteY37" fmla="*/ 499694 h 1708137"/>
              <a:gd name="connsiteX38" fmla="*/ 1227668 w 1742572"/>
              <a:gd name="connsiteY38" fmla="*/ 517449 h 1708137"/>
              <a:gd name="connsiteX39" fmla="*/ 1280934 w 1742572"/>
              <a:gd name="connsiteY39" fmla="*/ 552960 h 1708137"/>
              <a:gd name="connsiteX40" fmla="*/ 1298689 w 1742572"/>
              <a:gd name="connsiteY40" fmla="*/ 579593 h 1708137"/>
              <a:gd name="connsiteX41" fmla="*/ 1307567 w 1742572"/>
              <a:gd name="connsiteY41" fmla="*/ 606226 h 1708137"/>
              <a:gd name="connsiteX42" fmla="*/ 1343077 w 1742572"/>
              <a:gd name="connsiteY42" fmla="*/ 659492 h 1708137"/>
              <a:gd name="connsiteX43" fmla="*/ 1351955 w 1742572"/>
              <a:gd name="connsiteY43" fmla="*/ 695002 h 1708137"/>
              <a:gd name="connsiteX44" fmla="*/ 1378588 w 1742572"/>
              <a:gd name="connsiteY44" fmla="*/ 703880 h 1708137"/>
              <a:gd name="connsiteX45" fmla="*/ 1485120 w 1742572"/>
              <a:gd name="connsiteY45" fmla="*/ 721635 h 1708137"/>
              <a:gd name="connsiteX46" fmla="*/ 1573897 w 1742572"/>
              <a:gd name="connsiteY46" fmla="*/ 712758 h 1708137"/>
              <a:gd name="connsiteX47" fmla="*/ 1600530 w 1742572"/>
              <a:gd name="connsiteY47" fmla="*/ 623981 h 1708137"/>
              <a:gd name="connsiteX48" fmla="*/ 1591652 w 1742572"/>
              <a:gd name="connsiteY48" fmla="*/ 508571 h 1708137"/>
              <a:gd name="connsiteX49" fmla="*/ 1573897 w 1742572"/>
              <a:gd name="connsiteY49" fmla="*/ 455305 h 1708137"/>
              <a:gd name="connsiteX50" fmla="*/ 1511753 w 1742572"/>
              <a:gd name="connsiteY50" fmla="*/ 384284 h 1708137"/>
              <a:gd name="connsiteX51" fmla="*/ 1502875 w 1742572"/>
              <a:gd name="connsiteY51" fmla="*/ 348773 h 1708137"/>
              <a:gd name="connsiteX52" fmla="*/ 1520631 w 1742572"/>
              <a:gd name="connsiteY52" fmla="*/ 331018 h 1708137"/>
              <a:gd name="connsiteX53" fmla="*/ 1600530 w 1742572"/>
              <a:gd name="connsiteY53" fmla="*/ 322140 h 1708137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520631 w 1742572"/>
              <a:gd name="connsiteY51" fmla="*/ 329057 h 1706176"/>
              <a:gd name="connsiteX52" fmla="*/ 1600530 w 1742572"/>
              <a:gd name="connsiteY52" fmla="*/ 320179 h 1706176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600530 w 1742572"/>
              <a:gd name="connsiteY51" fmla="*/ 320179 h 1706176"/>
              <a:gd name="connsiteX0" fmla="*/ 1502875 w 1742572"/>
              <a:gd name="connsiteY0" fmla="*/ 346812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0" fmla="*/ 1502875 w 1742572"/>
              <a:gd name="connsiteY0" fmla="*/ 346286 h 1705650"/>
              <a:gd name="connsiteX1" fmla="*/ 1644918 w 1742572"/>
              <a:gd name="connsiteY1" fmla="*/ 310775 h 1705650"/>
              <a:gd name="connsiteX2" fmla="*/ 1343077 w 1742572"/>
              <a:gd name="connsiteY2" fmla="*/ 57 h 1705650"/>
              <a:gd name="connsiteX3" fmla="*/ 268879 w 1742572"/>
              <a:gd name="connsiteY3" fmla="*/ 337409 h 1705650"/>
              <a:gd name="connsiteX4" fmla="*/ 91326 w 1742572"/>
              <a:gd name="connsiteY4" fmla="*/ 1056500 h 1705650"/>
              <a:gd name="connsiteX5" fmla="*/ 1493998 w 1742572"/>
              <a:gd name="connsiteY5" fmla="*/ 1669059 h 1705650"/>
              <a:gd name="connsiteX6" fmla="*/ 1573897 w 1742572"/>
              <a:gd name="connsiteY6" fmla="*/ 1633548 h 1705650"/>
              <a:gd name="connsiteX7" fmla="*/ 1600530 w 1742572"/>
              <a:gd name="connsiteY7" fmla="*/ 1615793 h 1705650"/>
              <a:gd name="connsiteX8" fmla="*/ 1627163 w 1742572"/>
              <a:gd name="connsiteY8" fmla="*/ 1580282 h 1705650"/>
              <a:gd name="connsiteX9" fmla="*/ 1662673 w 1742572"/>
              <a:gd name="connsiteY9" fmla="*/ 1562527 h 1705650"/>
              <a:gd name="connsiteX10" fmla="*/ 1671551 w 1742572"/>
              <a:gd name="connsiteY10" fmla="*/ 1535894 h 1705650"/>
              <a:gd name="connsiteX11" fmla="*/ 1698184 w 1742572"/>
              <a:gd name="connsiteY11" fmla="*/ 1491506 h 1705650"/>
              <a:gd name="connsiteX12" fmla="*/ 1724817 w 1742572"/>
              <a:gd name="connsiteY12" fmla="*/ 1429362 h 1705650"/>
              <a:gd name="connsiteX13" fmla="*/ 1733695 w 1742572"/>
              <a:gd name="connsiteY13" fmla="*/ 1376096 h 1705650"/>
              <a:gd name="connsiteX14" fmla="*/ 1742572 w 1742572"/>
              <a:gd name="connsiteY14" fmla="*/ 1340585 h 1705650"/>
              <a:gd name="connsiteX15" fmla="*/ 1707062 w 1742572"/>
              <a:gd name="connsiteY15" fmla="*/ 1207420 h 1705650"/>
              <a:gd name="connsiteX16" fmla="*/ 1689306 w 1742572"/>
              <a:gd name="connsiteY16" fmla="*/ 1145276 h 1705650"/>
              <a:gd name="connsiteX17" fmla="*/ 1671551 w 1742572"/>
              <a:gd name="connsiteY17" fmla="*/ 1109766 h 1705650"/>
              <a:gd name="connsiteX18" fmla="*/ 1627163 w 1742572"/>
              <a:gd name="connsiteY18" fmla="*/ 1074255 h 1705650"/>
              <a:gd name="connsiteX19" fmla="*/ 1538386 w 1742572"/>
              <a:gd name="connsiteY19" fmla="*/ 1020989 h 1705650"/>
              <a:gd name="connsiteX20" fmla="*/ 1520631 w 1742572"/>
              <a:gd name="connsiteY20" fmla="*/ 994356 h 1705650"/>
              <a:gd name="connsiteX21" fmla="*/ 1440732 w 1742572"/>
              <a:gd name="connsiteY21" fmla="*/ 967723 h 1705650"/>
              <a:gd name="connsiteX22" fmla="*/ 1422976 w 1742572"/>
              <a:gd name="connsiteY22" fmla="*/ 949968 h 1705650"/>
              <a:gd name="connsiteX23" fmla="*/ 1227668 w 1742572"/>
              <a:gd name="connsiteY23" fmla="*/ 923335 h 1705650"/>
              <a:gd name="connsiteX24" fmla="*/ 1165524 w 1742572"/>
              <a:gd name="connsiteY24" fmla="*/ 914457 h 1705650"/>
              <a:gd name="connsiteX25" fmla="*/ 1130013 w 1742572"/>
              <a:gd name="connsiteY25" fmla="*/ 896702 h 1705650"/>
              <a:gd name="connsiteX26" fmla="*/ 1067870 w 1742572"/>
              <a:gd name="connsiteY26" fmla="*/ 887824 h 1705650"/>
              <a:gd name="connsiteX27" fmla="*/ 934705 w 1742572"/>
              <a:gd name="connsiteY27" fmla="*/ 870069 h 1705650"/>
              <a:gd name="connsiteX28" fmla="*/ 908071 w 1742572"/>
              <a:gd name="connsiteY28" fmla="*/ 861191 h 1705650"/>
              <a:gd name="connsiteX29" fmla="*/ 766030 w 1742572"/>
              <a:gd name="connsiteY29" fmla="*/ 630372 h 1705650"/>
              <a:gd name="connsiteX30" fmla="*/ 819295 w 1742572"/>
              <a:gd name="connsiteY30" fmla="*/ 541595 h 1705650"/>
              <a:gd name="connsiteX31" fmla="*/ 881438 w 1742572"/>
              <a:gd name="connsiteY31" fmla="*/ 497207 h 1705650"/>
              <a:gd name="connsiteX32" fmla="*/ 908071 w 1742572"/>
              <a:gd name="connsiteY32" fmla="*/ 488329 h 1705650"/>
              <a:gd name="connsiteX33" fmla="*/ 979093 w 1742572"/>
              <a:gd name="connsiteY33" fmla="*/ 461696 h 1705650"/>
              <a:gd name="connsiteX34" fmla="*/ 1156646 w 1742572"/>
              <a:gd name="connsiteY34" fmla="*/ 479451 h 1705650"/>
              <a:gd name="connsiteX35" fmla="*/ 1209912 w 1742572"/>
              <a:gd name="connsiteY35" fmla="*/ 497207 h 1705650"/>
              <a:gd name="connsiteX36" fmla="*/ 1227668 w 1742572"/>
              <a:gd name="connsiteY36" fmla="*/ 514962 h 1705650"/>
              <a:gd name="connsiteX37" fmla="*/ 1280934 w 1742572"/>
              <a:gd name="connsiteY37" fmla="*/ 550473 h 1705650"/>
              <a:gd name="connsiteX38" fmla="*/ 1298689 w 1742572"/>
              <a:gd name="connsiteY38" fmla="*/ 577106 h 1705650"/>
              <a:gd name="connsiteX39" fmla="*/ 1307567 w 1742572"/>
              <a:gd name="connsiteY39" fmla="*/ 603739 h 1705650"/>
              <a:gd name="connsiteX40" fmla="*/ 1343077 w 1742572"/>
              <a:gd name="connsiteY40" fmla="*/ 657005 h 1705650"/>
              <a:gd name="connsiteX41" fmla="*/ 1351955 w 1742572"/>
              <a:gd name="connsiteY41" fmla="*/ 692515 h 1705650"/>
              <a:gd name="connsiteX42" fmla="*/ 1378588 w 1742572"/>
              <a:gd name="connsiteY42" fmla="*/ 701393 h 1705650"/>
              <a:gd name="connsiteX43" fmla="*/ 1485120 w 1742572"/>
              <a:gd name="connsiteY43" fmla="*/ 719148 h 1705650"/>
              <a:gd name="connsiteX44" fmla="*/ 1573897 w 1742572"/>
              <a:gd name="connsiteY44" fmla="*/ 710271 h 1705650"/>
              <a:gd name="connsiteX45" fmla="*/ 1600530 w 1742572"/>
              <a:gd name="connsiteY45" fmla="*/ 621494 h 1705650"/>
              <a:gd name="connsiteX46" fmla="*/ 1591652 w 1742572"/>
              <a:gd name="connsiteY46" fmla="*/ 506084 h 1705650"/>
              <a:gd name="connsiteX47" fmla="*/ 1573897 w 1742572"/>
              <a:gd name="connsiteY47" fmla="*/ 452818 h 1705650"/>
              <a:gd name="connsiteX48" fmla="*/ 1511753 w 1742572"/>
              <a:gd name="connsiteY48" fmla="*/ 381797 h 1705650"/>
              <a:gd name="connsiteX49" fmla="*/ 1502875 w 1742572"/>
              <a:gd name="connsiteY49" fmla="*/ 346286 h 1705650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73897 w 1742572"/>
              <a:gd name="connsiteY47" fmla="*/ 452819 h 1705651"/>
              <a:gd name="connsiteX48" fmla="*/ 1511753 w 1742572"/>
              <a:gd name="connsiteY48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11753 w 1742572"/>
              <a:gd name="connsiteY47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11753 w 1742572"/>
              <a:gd name="connsiteY46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573897 w 1742572"/>
              <a:gd name="connsiteY43" fmla="*/ 710272 h 1705651"/>
              <a:gd name="connsiteX44" fmla="*/ 1600530 w 1742572"/>
              <a:gd name="connsiteY44" fmla="*/ 621495 h 1705651"/>
              <a:gd name="connsiteX45" fmla="*/ 1511753 w 1742572"/>
              <a:gd name="connsiteY45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573897 w 1742572"/>
              <a:gd name="connsiteY42" fmla="*/ 710272 h 1705651"/>
              <a:gd name="connsiteX43" fmla="*/ 1600530 w 1742572"/>
              <a:gd name="connsiteY43" fmla="*/ 621495 h 1705651"/>
              <a:gd name="connsiteX44" fmla="*/ 1511753 w 1742572"/>
              <a:gd name="connsiteY44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573897 w 1742572"/>
              <a:gd name="connsiteY41" fmla="*/ 710272 h 1705651"/>
              <a:gd name="connsiteX42" fmla="*/ 1600530 w 1742572"/>
              <a:gd name="connsiteY42" fmla="*/ 621495 h 1705651"/>
              <a:gd name="connsiteX43" fmla="*/ 1511753 w 1742572"/>
              <a:gd name="connsiteY43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573897 w 1742572"/>
              <a:gd name="connsiteY40" fmla="*/ 710272 h 1705651"/>
              <a:gd name="connsiteX41" fmla="*/ 1600530 w 1742572"/>
              <a:gd name="connsiteY41" fmla="*/ 621495 h 1705651"/>
              <a:gd name="connsiteX42" fmla="*/ 1511753 w 1742572"/>
              <a:gd name="connsiteY42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573897 w 1742572"/>
              <a:gd name="connsiteY39" fmla="*/ 710272 h 1705651"/>
              <a:gd name="connsiteX40" fmla="*/ 1600530 w 1742572"/>
              <a:gd name="connsiteY40" fmla="*/ 621495 h 1705651"/>
              <a:gd name="connsiteX41" fmla="*/ 1511753 w 1742572"/>
              <a:gd name="connsiteY41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573897 w 1742572"/>
              <a:gd name="connsiteY38" fmla="*/ 710272 h 1705651"/>
              <a:gd name="connsiteX39" fmla="*/ 1600530 w 1742572"/>
              <a:gd name="connsiteY39" fmla="*/ 621495 h 1705651"/>
              <a:gd name="connsiteX40" fmla="*/ 1511753 w 1742572"/>
              <a:gd name="connsiteY40" fmla="*/ 381798 h 1705651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979093 w 1742572"/>
              <a:gd name="connsiteY32" fmla="*/ 461697 h 1702167"/>
              <a:gd name="connsiteX33" fmla="*/ 1156646 w 1742572"/>
              <a:gd name="connsiteY33" fmla="*/ 479452 h 1702167"/>
              <a:gd name="connsiteX34" fmla="*/ 1209912 w 1742572"/>
              <a:gd name="connsiteY34" fmla="*/ 497208 h 1702167"/>
              <a:gd name="connsiteX35" fmla="*/ 1227668 w 1742572"/>
              <a:gd name="connsiteY35" fmla="*/ 514963 h 1702167"/>
              <a:gd name="connsiteX36" fmla="*/ 1280934 w 1742572"/>
              <a:gd name="connsiteY36" fmla="*/ 550474 h 1702167"/>
              <a:gd name="connsiteX37" fmla="*/ 1573897 w 1742572"/>
              <a:gd name="connsiteY37" fmla="*/ 710272 h 1702167"/>
              <a:gd name="connsiteX38" fmla="*/ 1600530 w 1742572"/>
              <a:gd name="connsiteY38" fmla="*/ 621495 h 1702167"/>
              <a:gd name="connsiteX39" fmla="*/ 1511753 w 1742572"/>
              <a:gd name="connsiteY3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1156646 w 1742572"/>
              <a:gd name="connsiteY32" fmla="*/ 479452 h 1702167"/>
              <a:gd name="connsiteX33" fmla="*/ 1209912 w 1742572"/>
              <a:gd name="connsiteY33" fmla="*/ 497208 h 1702167"/>
              <a:gd name="connsiteX34" fmla="*/ 1227668 w 1742572"/>
              <a:gd name="connsiteY34" fmla="*/ 514963 h 1702167"/>
              <a:gd name="connsiteX35" fmla="*/ 1280934 w 1742572"/>
              <a:gd name="connsiteY35" fmla="*/ 550474 h 1702167"/>
              <a:gd name="connsiteX36" fmla="*/ 1573897 w 1742572"/>
              <a:gd name="connsiteY36" fmla="*/ 710272 h 1702167"/>
              <a:gd name="connsiteX37" fmla="*/ 1600530 w 1742572"/>
              <a:gd name="connsiteY37" fmla="*/ 621495 h 1702167"/>
              <a:gd name="connsiteX38" fmla="*/ 1511753 w 1742572"/>
              <a:gd name="connsiteY3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1156646 w 1742572"/>
              <a:gd name="connsiteY31" fmla="*/ 479452 h 1702167"/>
              <a:gd name="connsiteX32" fmla="*/ 1209912 w 1742572"/>
              <a:gd name="connsiteY32" fmla="*/ 497208 h 1702167"/>
              <a:gd name="connsiteX33" fmla="*/ 1227668 w 1742572"/>
              <a:gd name="connsiteY33" fmla="*/ 514963 h 1702167"/>
              <a:gd name="connsiteX34" fmla="*/ 1280934 w 1742572"/>
              <a:gd name="connsiteY34" fmla="*/ 550474 h 1702167"/>
              <a:gd name="connsiteX35" fmla="*/ 1573897 w 1742572"/>
              <a:gd name="connsiteY35" fmla="*/ 710272 h 1702167"/>
              <a:gd name="connsiteX36" fmla="*/ 1600530 w 1742572"/>
              <a:gd name="connsiteY36" fmla="*/ 621495 h 1702167"/>
              <a:gd name="connsiteX37" fmla="*/ 1511753 w 1742572"/>
              <a:gd name="connsiteY3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1156646 w 1742572"/>
              <a:gd name="connsiteY30" fmla="*/ 479452 h 1702167"/>
              <a:gd name="connsiteX31" fmla="*/ 1209912 w 1742572"/>
              <a:gd name="connsiteY31" fmla="*/ 497208 h 1702167"/>
              <a:gd name="connsiteX32" fmla="*/ 1227668 w 1742572"/>
              <a:gd name="connsiteY32" fmla="*/ 514963 h 1702167"/>
              <a:gd name="connsiteX33" fmla="*/ 1280934 w 1742572"/>
              <a:gd name="connsiteY33" fmla="*/ 550474 h 1702167"/>
              <a:gd name="connsiteX34" fmla="*/ 1573897 w 1742572"/>
              <a:gd name="connsiteY34" fmla="*/ 710272 h 1702167"/>
              <a:gd name="connsiteX35" fmla="*/ 1600530 w 1742572"/>
              <a:gd name="connsiteY35" fmla="*/ 621495 h 1702167"/>
              <a:gd name="connsiteX36" fmla="*/ 1511753 w 1742572"/>
              <a:gd name="connsiteY3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156646 w 1742572"/>
              <a:gd name="connsiteY29" fmla="*/ 479452 h 1702167"/>
              <a:gd name="connsiteX30" fmla="*/ 1209912 w 1742572"/>
              <a:gd name="connsiteY30" fmla="*/ 497208 h 1702167"/>
              <a:gd name="connsiteX31" fmla="*/ 1227668 w 1742572"/>
              <a:gd name="connsiteY31" fmla="*/ 514963 h 1702167"/>
              <a:gd name="connsiteX32" fmla="*/ 1280934 w 1742572"/>
              <a:gd name="connsiteY32" fmla="*/ 550474 h 1702167"/>
              <a:gd name="connsiteX33" fmla="*/ 1573897 w 1742572"/>
              <a:gd name="connsiteY33" fmla="*/ 710272 h 1702167"/>
              <a:gd name="connsiteX34" fmla="*/ 1600530 w 1742572"/>
              <a:gd name="connsiteY34" fmla="*/ 621495 h 1702167"/>
              <a:gd name="connsiteX35" fmla="*/ 1511753 w 1742572"/>
              <a:gd name="connsiteY3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27668 w 1742572"/>
              <a:gd name="connsiteY30" fmla="*/ 514963 h 1702167"/>
              <a:gd name="connsiteX31" fmla="*/ 1280934 w 1742572"/>
              <a:gd name="connsiteY31" fmla="*/ 550474 h 1702167"/>
              <a:gd name="connsiteX32" fmla="*/ 1573897 w 1742572"/>
              <a:gd name="connsiteY32" fmla="*/ 710272 h 1702167"/>
              <a:gd name="connsiteX33" fmla="*/ 1600530 w 1742572"/>
              <a:gd name="connsiteY33" fmla="*/ 621495 h 1702167"/>
              <a:gd name="connsiteX34" fmla="*/ 1511753 w 1742572"/>
              <a:gd name="connsiteY3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80934 w 1742572"/>
              <a:gd name="connsiteY30" fmla="*/ 550474 h 1702167"/>
              <a:gd name="connsiteX31" fmla="*/ 1573897 w 1742572"/>
              <a:gd name="connsiteY31" fmla="*/ 710272 h 1702167"/>
              <a:gd name="connsiteX32" fmla="*/ 1600530 w 1742572"/>
              <a:gd name="connsiteY32" fmla="*/ 621495 h 1702167"/>
              <a:gd name="connsiteX33" fmla="*/ 1511753 w 1742572"/>
              <a:gd name="connsiteY3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600530 w 1742572"/>
              <a:gd name="connsiteY31" fmla="*/ 621495 h 1702167"/>
              <a:gd name="connsiteX32" fmla="*/ 1511753 w 1742572"/>
              <a:gd name="connsiteY3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511753 w 1742572"/>
              <a:gd name="connsiteY3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08071 w 1742572"/>
              <a:gd name="connsiteY26" fmla="*/ 861192 h 1702167"/>
              <a:gd name="connsiteX27" fmla="*/ 766030 w 1742572"/>
              <a:gd name="connsiteY27" fmla="*/ 630373 h 1702167"/>
              <a:gd name="connsiteX28" fmla="*/ 1280934 w 1742572"/>
              <a:gd name="connsiteY28" fmla="*/ 550474 h 1702167"/>
              <a:gd name="connsiteX29" fmla="*/ 1573897 w 1742572"/>
              <a:gd name="connsiteY29" fmla="*/ 710272 h 1702167"/>
              <a:gd name="connsiteX30" fmla="*/ 1511753 w 1742572"/>
              <a:gd name="connsiteY3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908071 w 1742572"/>
              <a:gd name="connsiteY25" fmla="*/ 861192 h 1702167"/>
              <a:gd name="connsiteX26" fmla="*/ 766030 w 1742572"/>
              <a:gd name="connsiteY26" fmla="*/ 630373 h 1702167"/>
              <a:gd name="connsiteX27" fmla="*/ 1280934 w 1742572"/>
              <a:gd name="connsiteY27" fmla="*/ 550474 h 1702167"/>
              <a:gd name="connsiteX28" fmla="*/ 1573897 w 1742572"/>
              <a:gd name="connsiteY28" fmla="*/ 710272 h 1702167"/>
              <a:gd name="connsiteX29" fmla="*/ 1511753 w 1742572"/>
              <a:gd name="connsiteY2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766030 w 1742572"/>
              <a:gd name="connsiteY25" fmla="*/ 630373 h 1702167"/>
              <a:gd name="connsiteX26" fmla="*/ 1280934 w 1742572"/>
              <a:gd name="connsiteY26" fmla="*/ 550474 h 1702167"/>
              <a:gd name="connsiteX27" fmla="*/ 1573897 w 1742572"/>
              <a:gd name="connsiteY27" fmla="*/ 710272 h 1702167"/>
              <a:gd name="connsiteX28" fmla="*/ 1511753 w 1742572"/>
              <a:gd name="connsiteY2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22976 w 1742572"/>
              <a:gd name="connsiteY20" fmla="*/ 949969 h 1702167"/>
              <a:gd name="connsiteX21" fmla="*/ 1165524 w 1742572"/>
              <a:gd name="connsiteY21" fmla="*/ 914458 h 1702167"/>
              <a:gd name="connsiteX22" fmla="*/ 766030 w 1742572"/>
              <a:gd name="connsiteY22" fmla="*/ 630373 h 1702167"/>
              <a:gd name="connsiteX23" fmla="*/ 1280934 w 1742572"/>
              <a:gd name="connsiteY23" fmla="*/ 550474 h 1702167"/>
              <a:gd name="connsiteX24" fmla="*/ 1573897 w 1742572"/>
              <a:gd name="connsiteY24" fmla="*/ 710272 h 1702167"/>
              <a:gd name="connsiteX25" fmla="*/ 1511753 w 1742572"/>
              <a:gd name="connsiteY2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422976 w 1742572"/>
              <a:gd name="connsiteY19" fmla="*/ 949969 h 1702167"/>
              <a:gd name="connsiteX20" fmla="*/ 1165524 w 1742572"/>
              <a:gd name="connsiteY20" fmla="*/ 914458 h 1702167"/>
              <a:gd name="connsiteX21" fmla="*/ 766030 w 1742572"/>
              <a:gd name="connsiteY21" fmla="*/ 630373 h 1702167"/>
              <a:gd name="connsiteX22" fmla="*/ 1280934 w 1742572"/>
              <a:gd name="connsiteY22" fmla="*/ 550474 h 1702167"/>
              <a:gd name="connsiteX23" fmla="*/ 1573897 w 1742572"/>
              <a:gd name="connsiteY23" fmla="*/ 710272 h 1702167"/>
              <a:gd name="connsiteX24" fmla="*/ 1511753 w 1742572"/>
              <a:gd name="connsiteY2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422976 w 1742572"/>
              <a:gd name="connsiteY18" fmla="*/ 949969 h 1702167"/>
              <a:gd name="connsiteX19" fmla="*/ 1165524 w 1742572"/>
              <a:gd name="connsiteY19" fmla="*/ 914458 h 1702167"/>
              <a:gd name="connsiteX20" fmla="*/ 766030 w 1742572"/>
              <a:gd name="connsiteY20" fmla="*/ 630373 h 1702167"/>
              <a:gd name="connsiteX21" fmla="*/ 1280934 w 1742572"/>
              <a:gd name="connsiteY21" fmla="*/ 550474 h 1702167"/>
              <a:gd name="connsiteX22" fmla="*/ 1573897 w 1742572"/>
              <a:gd name="connsiteY22" fmla="*/ 710272 h 1702167"/>
              <a:gd name="connsiteX23" fmla="*/ 1511753 w 1742572"/>
              <a:gd name="connsiteY2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165524 w 1742572"/>
              <a:gd name="connsiteY18" fmla="*/ 914458 h 1702167"/>
              <a:gd name="connsiteX19" fmla="*/ 766030 w 1742572"/>
              <a:gd name="connsiteY19" fmla="*/ 630373 h 1702167"/>
              <a:gd name="connsiteX20" fmla="*/ 1280934 w 1742572"/>
              <a:gd name="connsiteY20" fmla="*/ 550474 h 1702167"/>
              <a:gd name="connsiteX21" fmla="*/ 1573897 w 1742572"/>
              <a:gd name="connsiteY21" fmla="*/ 710272 h 1702167"/>
              <a:gd name="connsiteX22" fmla="*/ 1511753 w 1742572"/>
              <a:gd name="connsiteY2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27163 w 1742572"/>
              <a:gd name="connsiteY16" fmla="*/ 1074256 h 1702167"/>
              <a:gd name="connsiteX17" fmla="*/ 1165524 w 1742572"/>
              <a:gd name="connsiteY17" fmla="*/ 914458 h 1702167"/>
              <a:gd name="connsiteX18" fmla="*/ 766030 w 1742572"/>
              <a:gd name="connsiteY18" fmla="*/ 630373 h 1702167"/>
              <a:gd name="connsiteX19" fmla="*/ 1280934 w 1742572"/>
              <a:gd name="connsiteY19" fmla="*/ 550474 h 1702167"/>
              <a:gd name="connsiteX20" fmla="*/ 1573897 w 1742572"/>
              <a:gd name="connsiteY20" fmla="*/ 710272 h 1702167"/>
              <a:gd name="connsiteX21" fmla="*/ 1511753 w 1742572"/>
              <a:gd name="connsiteY2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27163 w 1742572"/>
              <a:gd name="connsiteY15" fmla="*/ 1074256 h 1702167"/>
              <a:gd name="connsiteX16" fmla="*/ 1165524 w 1742572"/>
              <a:gd name="connsiteY16" fmla="*/ 914458 h 1702167"/>
              <a:gd name="connsiteX17" fmla="*/ 766030 w 1742572"/>
              <a:gd name="connsiteY17" fmla="*/ 630373 h 1702167"/>
              <a:gd name="connsiteX18" fmla="*/ 1280934 w 1742572"/>
              <a:gd name="connsiteY18" fmla="*/ 550474 h 1702167"/>
              <a:gd name="connsiteX19" fmla="*/ 1573897 w 1742572"/>
              <a:gd name="connsiteY19" fmla="*/ 710272 h 1702167"/>
              <a:gd name="connsiteX20" fmla="*/ 1511753 w 1742572"/>
              <a:gd name="connsiteY2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71551 w 1742572"/>
              <a:gd name="connsiteY8" fmla="*/ 1535895 h 1702167"/>
              <a:gd name="connsiteX9" fmla="*/ 1698184 w 1742572"/>
              <a:gd name="connsiteY9" fmla="*/ 1491507 h 1702167"/>
              <a:gd name="connsiteX10" fmla="*/ 1724817 w 1742572"/>
              <a:gd name="connsiteY10" fmla="*/ 1429363 h 1702167"/>
              <a:gd name="connsiteX11" fmla="*/ 1733695 w 1742572"/>
              <a:gd name="connsiteY11" fmla="*/ 1376097 h 1702167"/>
              <a:gd name="connsiteX12" fmla="*/ 1742572 w 1742572"/>
              <a:gd name="connsiteY12" fmla="*/ 1340586 h 1702167"/>
              <a:gd name="connsiteX13" fmla="*/ 1707062 w 1742572"/>
              <a:gd name="connsiteY13" fmla="*/ 1207421 h 1702167"/>
              <a:gd name="connsiteX14" fmla="*/ 1627163 w 1742572"/>
              <a:gd name="connsiteY14" fmla="*/ 1074256 h 1702167"/>
              <a:gd name="connsiteX15" fmla="*/ 1165524 w 1742572"/>
              <a:gd name="connsiteY15" fmla="*/ 914458 h 1702167"/>
              <a:gd name="connsiteX16" fmla="*/ 766030 w 1742572"/>
              <a:gd name="connsiteY16" fmla="*/ 630373 h 1702167"/>
              <a:gd name="connsiteX17" fmla="*/ 1280934 w 1742572"/>
              <a:gd name="connsiteY17" fmla="*/ 550474 h 1702167"/>
              <a:gd name="connsiteX18" fmla="*/ 1573897 w 1742572"/>
              <a:gd name="connsiteY18" fmla="*/ 710272 h 1702167"/>
              <a:gd name="connsiteX19" fmla="*/ 1511753 w 1742572"/>
              <a:gd name="connsiteY19" fmla="*/ 381798 h 1702167"/>
              <a:gd name="connsiteX0" fmla="*/ 1511753 w 1742572"/>
              <a:gd name="connsiteY0" fmla="*/ 381798 h 1695630"/>
              <a:gd name="connsiteX1" fmla="*/ 1644918 w 1742572"/>
              <a:gd name="connsiteY1" fmla="*/ 310776 h 1695630"/>
              <a:gd name="connsiteX2" fmla="*/ 1343077 w 1742572"/>
              <a:gd name="connsiteY2" fmla="*/ 58 h 1695630"/>
              <a:gd name="connsiteX3" fmla="*/ 268879 w 1742572"/>
              <a:gd name="connsiteY3" fmla="*/ 337410 h 1695630"/>
              <a:gd name="connsiteX4" fmla="*/ 91326 w 1742572"/>
              <a:gd name="connsiteY4" fmla="*/ 1056501 h 1695630"/>
              <a:gd name="connsiteX5" fmla="*/ 1493998 w 1742572"/>
              <a:gd name="connsiteY5" fmla="*/ 1669060 h 1695630"/>
              <a:gd name="connsiteX6" fmla="*/ 1627163 w 1742572"/>
              <a:gd name="connsiteY6" fmla="*/ 1580283 h 1695630"/>
              <a:gd name="connsiteX7" fmla="*/ 1671551 w 1742572"/>
              <a:gd name="connsiteY7" fmla="*/ 1535895 h 1695630"/>
              <a:gd name="connsiteX8" fmla="*/ 1698184 w 1742572"/>
              <a:gd name="connsiteY8" fmla="*/ 1491507 h 1695630"/>
              <a:gd name="connsiteX9" fmla="*/ 1724817 w 1742572"/>
              <a:gd name="connsiteY9" fmla="*/ 1429363 h 1695630"/>
              <a:gd name="connsiteX10" fmla="*/ 1733695 w 1742572"/>
              <a:gd name="connsiteY10" fmla="*/ 1376097 h 1695630"/>
              <a:gd name="connsiteX11" fmla="*/ 1742572 w 1742572"/>
              <a:gd name="connsiteY11" fmla="*/ 1340586 h 1695630"/>
              <a:gd name="connsiteX12" fmla="*/ 1707062 w 1742572"/>
              <a:gd name="connsiteY12" fmla="*/ 1207421 h 1695630"/>
              <a:gd name="connsiteX13" fmla="*/ 1627163 w 1742572"/>
              <a:gd name="connsiteY13" fmla="*/ 1074256 h 1695630"/>
              <a:gd name="connsiteX14" fmla="*/ 1165524 w 1742572"/>
              <a:gd name="connsiteY14" fmla="*/ 914458 h 1695630"/>
              <a:gd name="connsiteX15" fmla="*/ 766030 w 1742572"/>
              <a:gd name="connsiteY15" fmla="*/ 630373 h 1695630"/>
              <a:gd name="connsiteX16" fmla="*/ 1280934 w 1742572"/>
              <a:gd name="connsiteY16" fmla="*/ 550474 h 1695630"/>
              <a:gd name="connsiteX17" fmla="*/ 1573897 w 1742572"/>
              <a:gd name="connsiteY17" fmla="*/ 710272 h 1695630"/>
              <a:gd name="connsiteX18" fmla="*/ 1511753 w 1742572"/>
              <a:gd name="connsiteY18" fmla="*/ 381798 h 1695630"/>
              <a:gd name="connsiteX0" fmla="*/ 1511753 w 1734290"/>
              <a:gd name="connsiteY0" fmla="*/ 381798 h 1695630"/>
              <a:gd name="connsiteX1" fmla="*/ 1644918 w 1734290"/>
              <a:gd name="connsiteY1" fmla="*/ 310776 h 1695630"/>
              <a:gd name="connsiteX2" fmla="*/ 1343077 w 1734290"/>
              <a:gd name="connsiteY2" fmla="*/ 58 h 1695630"/>
              <a:gd name="connsiteX3" fmla="*/ 268879 w 1734290"/>
              <a:gd name="connsiteY3" fmla="*/ 337410 h 1695630"/>
              <a:gd name="connsiteX4" fmla="*/ 91326 w 1734290"/>
              <a:gd name="connsiteY4" fmla="*/ 1056501 h 1695630"/>
              <a:gd name="connsiteX5" fmla="*/ 1493998 w 1734290"/>
              <a:gd name="connsiteY5" fmla="*/ 1669060 h 1695630"/>
              <a:gd name="connsiteX6" fmla="*/ 1627163 w 1734290"/>
              <a:gd name="connsiteY6" fmla="*/ 1580283 h 1695630"/>
              <a:gd name="connsiteX7" fmla="*/ 1671551 w 1734290"/>
              <a:gd name="connsiteY7" fmla="*/ 1535895 h 1695630"/>
              <a:gd name="connsiteX8" fmla="*/ 1698184 w 1734290"/>
              <a:gd name="connsiteY8" fmla="*/ 1491507 h 1695630"/>
              <a:gd name="connsiteX9" fmla="*/ 1724817 w 1734290"/>
              <a:gd name="connsiteY9" fmla="*/ 1429363 h 1695630"/>
              <a:gd name="connsiteX10" fmla="*/ 1733695 w 1734290"/>
              <a:gd name="connsiteY10" fmla="*/ 1376097 h 1695630"/>
              <a:gd name="connsiteX11" fmla="*/ 1707062 w 1734290"/>
              <a:gd name="connsiteY11" fmla="*/ 1207421 h 1695630"/>
              <a:gd name="connsiteX12" fmla="*/ 1627163 w 1734290"/>
              <a:gd name="connsiteY12" fmla="*/ 1074256 h 1695630"/>
              <a:gd name="connsiteX13" fmla="*/ 1165524 w 1734290"/>
              <a:gd name="connsiteY13" fmla="*/ 914458 h 1695630"/>
              <a:gd name="connsiteX14" fmla="*/ 766030 w 1734290"/>
              <a:gd name="connsiteY14" fmla="*/ 630373 h 1695630"/>
              <a:gd name="connsiteX15" fmla="*/ 1280934 w 1734290"/>
              <a:gd name="connsiteY15" fmla="*/ 550474 h 1695630"/>
              <a:gd name="connsiteX16" fmla="*/ 1573897 w 1734290"/>
              <a:gd name="connsiteY16" fmla="*/ 710272 h 1695630"/>
              <a:gd name="connsiteX17" fmla="*/ 1511753 w 1734290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65524 w 1737366"/>
              <a:gd name="connsiteY13" fmla="*/ 91445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9104"/>
              <a:gd name="connsiteY0" fmla="*/ 381798 h 1695630"/>
              <a:gd name="connsiteX1" fmla="*/ 1644918 w 1739104"/>
              <a:gd name="connsiteY1" fmla="*/ 310776 h 1695630"/>
              <a:gd name="connsiteX2" fmla="*/ 1343077 w 1739104"/>
              <a:gd name="connsiteY2" fmla="*/ 58 h 1695630"/>
              <a:gd name="connsiteX3" fmla="*/ 268879 w 1739104"/>
              <a:gd name="connsiteY3" fmla="*/ 337410 h 1695630"/>
              <a:gd name="connsiteX4" fmla="*/ 91326 w 1739104"/>
              <a:gd name="connsiteY4" fmla="*/ 1056501 h 1695630"/>
              <a:gd name="connsiteX5" fmla="*/ 1493998 w 1739104"/>
              <a:gd name="connsiteY5" fmla="*/ 1669060 h 1695630"/>
              <a:gd name="connsiteX6" fmla="*/ 1627163 w 1739104"/>
              <a:gd name="connsiteY6" fmla="*/ 1580283 h 1695630"/>
              <a:gd name="connsiteX7" fmla="*/ 1671551 w 1739104"/>
              <a:gd name="connsiteY7" fmla="*/ 1535895 h 1695630"/>
              <a:gd name="connsiteX8" fmla="*/ 1698184 w 1739104"/>
              <a:gd name="connsiteY8" fmla="*/ 1491507 h 1695630"/>
              <a:gd name="connsiteX9" fmla="*/ 1733695 w 1739104"/>
              <a:gd name="connsiteY9" fmla="*/ 1376097 h 1695630"/>
              <a:gd name="connsiteX10" fmla="*/ 1707062 w 1739104"/>
              <a:gd name="connsiteY10" fmla="*/ 1207421 h 1695630"/>
              <a:gd name="connsiteX11" fmla="*/ 1444283 w 1739104"/>
              <a:gd name="connsiteY11" fmla="*/ 797396 h 1695630"/>
              <a:gd name="connsiteX12" fmla="*/ 1104564 w 1739104"/>
              <a:gd name="connsiteY12" fmla="*/ 848418 h 1695630"/>
              <a:gd name="connsiteX13" fmla="*/ 766030 w 1739104"/>
              <a:gd name="connsiteY13" fmla="*/ 630373 h 1695630"/>
              <a:gd name="connsiteX14" fmla="*/ 1280934 w 1739104"/>
              <a:gd name="connsiteY14" fmla="*/ 550474 h 1695630"/>
              <a:gd name="connsiteX15" fmla="*/ 1573897 w 1739104"/>
              <a:gd name="connsiteY15" fmla="*/ 710272 h 1695630"/>
              <a:gd name="connsiteX16" fmla="*/ 1511753 w 1739104"/>
              <a:gd name="connsiteY16" fmla="*/ 381798 h 1695630"/>
              <a:gd name="connsiteX0" fmla="*/ 1511753 w 1740904"/>
              <a:gd name="connsiteY0" fmla="*/ 381798 h 1695630"/>
              <a:gd name="connsiteX1" fmla="*/ 1644918 w 1740904"/>
              <a:gd name="connsiteY1" fmla="*/ 310776 h 1695630"/>
              <a:gd name="connsiteX2" fmla="*/ 1343077 w 1740904"/>
              <a:gd name="connsiteY2" fmla="*/ 58 h 1695630"/>
              <a:gd name="connsiteX3" fmla="*/ 268879 w 1740904"/>
              <a:gd name="connsiteY3" fmla="*/ 337410 h 1695630"/>
              <a:gd name="connsiteX4" fmla="*/ 91326 w 1740904"/>
              <a:gd name="connsiteY4" fmla="*/ 1056501 h 1695630"/>
              <a:gd name="connsiteX5" fmla="*/ 1493998 w 1740904"/>
              <a:gd name="connsiteY5" fmla="*/ 1669060 h 1695630"/>
              <a:gd name="connsiteX6" fmla="*/ 1627163 w 1740904"/>
              <a:gd name="connsiteY6" fmla="*/ 1580283 h 1695630"/>
              <a:gd name="connsiteX7" fmla="*/ 1671551 w 1740904"/>
              <a:gd name="connsiteY7" fmla="*/ 1535895 h 1695630"/>
              <a:gd name="connsiteX8" fmla="*/ 1733695 w 1740904"/>
              <a:gd name="connsiteY8" fmla="*/ 1376097 h 1695630"/>
              <a:gd name="connsiteX9" fmla="*/ 1707062 w 1740904"/>
              <a:gd name="connsiteY9" fmla="*/ 1207421 h 1695630"/>
              <a:gd name="connsiteX10" fmla="*/ 1444283 w 1740904"/>
              <a:gd name="connsiteY10" fmla="*/ 797396 h 1695630"/>
              <a:gd name="connsiteX11" fmla="*/ 1104564 w 1740904"/>
              <a:gd name="connsiteY11" fmla="*/ 848418 h 1695630"/>
              <a:gd name="connsiteX12" fmla="*/ 766030 w 1740904"/>
              <a:gd name="connsiteY12" fmla="*/ 630373 h 1695630"/>
              <a:gd name="connsiteX13" fmla="*/ 1280934 w 1740904"/>
              <a:gd name="connsiteY13" fmla="*/ 550474 h 1695630"/>
              <a:gd name="connsiteX14" fmla="*/ 1573897 w 1740904"/>
              <a:gd name="connsiteY14" fmla="*/ 710272 h 1695630"/>
              <a:gd name="connsiteX15" fmla="*/ 1511753 w 1740904"/>
              <a:gd name="connsiteY15" fmla="*/ 381798 h 1695630"/>
              <a:gd name="connsiteX0" fmla="*/ 1511753 w 1740904"/>
              <a:gd name="connsiteY0" fmla="*/ 381798 h 1690628"/>
              <a:gd name="connsiteX1" fmla="*/ 1644918 w 1740904"/>
              <a:gd name="connsiteY1" fmla="*/ 310776 h 1690628"/>
              <a:gd name="connsiteX2" fmla="*/ 1343077 w 1740904"/>
              <a:gd name="connsiteY2" fmla="*/ 58 h 1690628"/>
              <a:gd name="connsiteX3" fmla="*/ 268879 w 1740904"/>
              <a:gd name="connsiteY3" fmla="*/ 337410 h 1690628"/>
              <a:gd name="connsiteX4" fmla="*/ 91326 w 1740904"/>
              <a:gd name="connsiteY4" fmla="*/ 1056501 h 1690628"/>
              <a:gd name="connsiteX5" fmla="*/ 1493998 w 1740904"/>
              <a:gd name="connsiteY5" fmla="*/ 1669060 h 1690628"/>
              <a:gd name="connsiteX6" fmla="*/ 1671551 w 1740904"/>
              <a:gd name="connsiteY6" fmla="*/ 1535895 h 1690628"/>
              <a:gd name="connsiteX7" fmla="*/ 1733695 w 1740904"/>
              <a:gd name="connsiteY7" fmla="*/ 1376097 h 1690628"/>
              <a:gd name="connsiteX8" fmla="*/ 1707062 w 1740904"/>
              <a:gd name="connsiteY8" fmla="*/ 1207421 h 1690628"/>
              <a:gd name="connsiteX9" fmla="*/ 1444283 w 1740904"/>
              <a:gd name="connsiteY9" fmla="*/ 797396 h 1690628"/>
              <a:gd name="connsiteX10" fmla="*/ 1104564 w 1740904"/>
              <a:gd name="connsiteY10" fmla="*/ 848418 h 1690628"/>
              <a:gd name="connsiteX11" fmla="*/ 766030 w 1740904"/>
              <a:gd name="connsiteY11" fmla="*/ 630373 h 1690628"/>
              <a:gd name="connsiteX12" fmla="*/ 1280934 w 1740904"/>
              <a:gd name="connsiteY12" fmla="*/ 550474 h 1690628"/>
              <a:gd name="connsiteX13" fmla="*/ 1573897 w 1740904"/>
              <a:gd name="connsiteY13" fmla="*/ 710272 h 1690628"/>
              <a:gd name="connsiteX14" fmla="*/ 1511753 w 1740904"/>
              <a:gd name="connsiteY14" fmla="*/ 381798 h 1690628"/>
              <a:gd name="connsiteX0" fmla="*/ 1511753 w 1753597"/>
              <a:gd name="connsiteY0" fmla="*/ 381798 h 1675980"/>
              <a:gd name="connsiteX1" fmla="*/ 1644918 w 1753597"/>
              <a:gd name="connsiteY1" fmla="*/ 310776 h 1675980"/>
              <a:gd name="connsiteX2" fmla="*/ 1343077 w 1753597"/>
              <a:gd name="connsiteY2" fmla="*/ 58 h 1675980"/>
              <a:gd name="connsiteX3" fmla="*/ 268879 w 1753597"/>
              <a:gd name="connsiteY3" fmla="*/ 337410 h 1675980"/>
              <a:gd name="connsiteX4" fmla="*/ 91326 w 1753597"/>
              <a:gd name="connsiteY4" fmla="*/ 1056501 h 1675980"/>
              <a:gd name="connsiteX5" fmla="*/ 1493998 w 1753597"/>
              <a:gd name="connsiteY5" fmla="*/ 1669060 h 1675980"/>
              <a:gd name="connsiteX6" fmla="*/ 1733695 w 1753597"/>
              <a:gd name="connsiteY6" fmla="*/ 1376097 h 1675980"/>
              <a:gd name="connsiteX7" fmla="*/ 1707062 w 1753597"/>
              <a:gd name="connsiteY7" fmla="*/ 1207421 h 1675980"/>
              <a:gd name="connsiteX8" fmla="*/ 1444283 w 1753597"/>
              <a:gd name="connsiteY8" fmla="*/ 797396 h 1675980"/>
              <a:gd name="connsiteX9" fmla="*/ 1104564 w 1753597"/>
              <a:gd name="connsiteY9" fmla="*/ 848418 h 1675980"/>
              <a:gd name="connsiteX10" fmla="*/ 766030 w 1753597"/>
              <a:gd name="connsiteY10" fmla="*/ 630373 h 1675980"/>
              <a:gd name="connsiteX11" fmla="*/ 1280934 w 1753597"/>
              <a:gd name="connsiteY11" fmla="*/ 550474 h 1675980"/>
              <a:gd name="connsiteX12" fmla="*/ 1573897 w 1753597"/>
              <a:gd name="connsiteY12" fmla="*/ 710272 h 1675980"/>
              <a:gd name="connsiteX13" fmla="*/ 1511753 w 1753597"/>
              <a:gd name="connsiteY13" fmla="*/ 381798 h 1675980"/>
              <a:gd name="connsiteX0" fmla="*/ 1511753 w 1715589"/>
              <a:gd name="connsiteY0" fmla="*/ 381798 h 1670377"/>
              <a:gd name="connsiteX1" fmla="*/ 1644918 w 1715589"/>
              <a:gd name="connsiteY1" fmla="*/ 310776 h 1670377"/>
              <a:gd name="connsiteX2" fmla="*/ 1343077 w 1715589"/>
              <a:gd name="connsiteY2" fmla="*/ 58 h 1670377"/>
              <a:gd name="connsiteX3" fmla="*/ 268879 w 1715589"/>
              <a:gd name="connsiteY3" fmla="*/ 337410 h 1670377"/>
              <a:gd name="connsiteX4" fmla="*/ 91326 w 1715589"/>
              <a:gd name="connsiteY4" fmla="*/ 1056501 h 1670377"/>
              <a:gd name="connsiteX5" fmla="*/ 1493998 w 1715589"/>
              <a:gd name="connsiteY5" fmla="*/ 1669060 h 1670377"/>
              <a:gd name="connsiteX6" fmla="*/ 1707062 w 1715589"/>
              <a:gd name="connsiteY6" fmla="*/ 1207421 h 1670377"/>
              <a:gd name="connsiteX7" fmla="*/ 1444283 w 1715589"/>
              <a:gd name="connsiteY7" fmla="*/ 797396 h 1670377"/>
              <a:gd name="connsiteX8" fmla="*/ 1104564 w 1715589"/>
              <a:gd name="connsiteY8" fmla="*/ 848418 h 1670377"/>
              <a:gd name="connsiteX9" fmla="*/ 766030 w 1715589"/>
              <a:gd name="connsiteY9" fmla="*/ 630373 h 1670377"/>
              <a:gd name="connsiteX10" fmla="*/ 1280934 w 1715589"/>
              <a:gd name="connsiteY10" fmla="*/ 550474 h 1670377"/>
              <a:gd name="connsiteX11" fmla="*/ 1573897 w 1715589"/>
              <a:gd name="connsiteY11" fmla="*/ 710272 h 1670377"/>
              <a:gd name="connsiteX12" fmla="*/ 1511753 w 1715589"/>
              <a:gd name="connsiteY12" fmla="*/ 381798 h 1670377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763966 w 1707184"/>
              <a:gd name="connsiteY9" fmla="*/ 630373 h 1420722"/>
              <a:gd name="connsiteX10" fmla="*/ 1278870 w 1707184"/>
              <a:gd name="connsiteY10" fmla="*/ 550474 h 1420722"/>
              <a:gd name="connsiteX11" fmla="*/ 1571833 w 1707184"/>
              <a:gd name="connsiteY11" fmla="*/ 710272 h 1420722"/>
              <a:gd name="connsiteX12" fmla="*/ 1509689 w 1707184"/>
              <a:gd name="connsiteY12" fmla="*/ 381798 h 1420722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763966 w 1707184"/>
              <a:gd name="connsiteY9" fmla="*/ 630373 h 1420722"/>
              <a:gd name="connsiteX10" fmla="*/ 984549 w 1707184"/>
              <a:gd name="connsiteY10" fmla="*/ 586320 h 1420722"/>
              <a:gd name="connsiteX11" fmla="*/ 1278870 w 1707184"/>
              <a:gd name="connsiteY11" fmla="*/ 550474 h 1420722"/>
              <a:gd name="connsiteX12" fmla="*/ 1571833 w 1707184"/>
              <a:gd name="connsiteY12" fmla="*/ 710272 h 1420722"/>
              <a:gd name="connsiteX13" fmla="*/ 1509689 w 1707184"/>
              <a:gd name="connsiteY13" fmla="*/ 381798 h 1420722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845484 w 1707184"/>
              <a:gd name="connsiteY9" fmla="*/ 877785 h 1420722"/>
              <a:gd name="connsiteX10" fmla="*/ 763966 w 1707184"/>
              <a:gd name="connsiteY10" fmla="*/ 630373 h 1420722"/>
              <a:gd name="connsiteX11" fmla="*/ 984549 w 1707184"/>
              <a:gd name="connsiteY11" fmla="*/ 586320 h 1420722"/>
              <a:gd name="connsiteX12" fmla="*/ 1278870 w 1707184"/>
              <a:gd name="connsiteY12" fmla="*/ 550474 h 1420722"/>
              <a:gd name="connsiteX13" fmla="*/ 1571833 w 1707184"/>
              <a:gd name="connsiteY13" fmla="*/ 710272 h 1420722"/>
              <a:gd name="connsiteX14" fmla="*/ 1509689 w 1707184"/>
              <a:gd name="connsiteY14" fmla="*/ 381798 h 142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07184" h="1420722">
                <a:moveTo>
                  <a:pt x="1509689" y="381798"/>
                </a:moveTo>
                <a:cubicBezTo>
                  <a:pt x="1521526" y="315216"/>
                  <a:pt x="1670967" y="374399"/>
                  <a:pt x="1642854" y="310776"/>
                </a:cubicBezTo>
                <a:cubicBezTo>
                  <a:pt x="1614741" y="247153"/>
                  <a:pt x="1570353" y="-4381"/>
                  <a:pt x="1341013" y="58"/>
                </a:cubicBezTo>
                <a:cubicBezTo>
                  <a:pt x="1111673" y="4497"/>
                  <a:pt x="475440" y="161336"/>
                  <a:pt x="266815" y="337410"/>
                </a:cubicBezTo>
                <a:cubicBezTo>
                  <a:pt x="58190" y="513484"/>
                  <a:pt x="-110268" y="876469"/>
                  <a:pt x="89262" y="1056501"/>
                </a:cubicBezTo>
                <a:cubicBezTo>
                  <a:pt x="288792" y="1236533"/>
                  <a:pt x="1194705" y="1392447"/>
                  <a:pt x="1463994" y="1417600"/>
                </a:cubicBezTo>
                <a:cubicBezTo>
                  <a:pt x="1733283" y="1442753"/>
                  <a:pt x="1708627" y="1310788"/>
                  <a:pt x="1704998" y="1207421"/>
                </a:cubicBezTo>
                <a:cubicBezTo>
                  <a:pt x="1701369" y="1104054"/>
                  <a:pt x="1542635" y="857230"/>
                  <a:pt x="1442219" y="797396"/>
                </a:cubicBezTo>
                <a:cubicBezTo>
                  <a:pt x="1341803" y="737562"/>
                  <a:pt x="1201956" y="835020"/>
                  <a:pt x="1102500" y="848418"/>
                </a:cubicBezTo>
                <a:cubicBezTo>
                  <a:pt x="1003044" y="861816"/>
                  <a:pt x="901906" y="914126"/>
                  <a:pt x="845484" y="877785"/>
                </a:cubicBezTo>
                <a:cubicBezTo>
                  <a:pt x="789062" y="841444"/>
                  <a:pt x="754441" y="660853"/>
                  <a:pt x="763966" y="630373"/>
                </a:cubicBezTo>
                <a:cubicBezTo>
                  <a:pt x="773491" y="599893"/>
                  <a:pt x="898732" y="599636"/>
                  <a:pt x="984549" y="586320"/>
                </a:cubicBezTo>
                <a:cubicBezTo>
                  <a:pt x="1070366" y="573004"/>
                  <a:pt x="1180989" y="529815"/>
                  <a:pt x="1278870" y="550474"/>
                </a:cubicBezTo>
                <a:cubicBezTo>
                  <a:pt x="1376751" y="571133"/>
                  <a:pt x="1533363" y="738385"/>
                  <a:pt x="1571833" y="710272"/>
                </a:cubicBezTo>
                <a:cubicBezTo>
                  <a:pt x="1610303" y="682159"/>
                  <a:pt x="1497852" y="448380"/>
                  <a:pt x="1509689" y="381798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4515478" y="1576291"/>
            <a:ext cx="484791" cy="283244"/>
          </a:xfrm>
          <a:custGeom>
            <a:avLst/>
            <a:gdLst>
              <a:gd name="connsiteX0" fmla="*/ 1518082 w 1660124"/>
              <a:gd name="connsiteY0" fmla="*/ 319716 h 1678000"/>
              <a:gd name="connsiteX1" fmla="*/ 1562470 w 1660124"/>
              <a:gd name="connsiteY1" fmla="*/ 310838 h 1678000"/>
              <a:gd name="connsiteX2" fmla="*/ 1589103 w 1660124"/>
              <a:gd name="connsiteY2" fmla="*/ 257572 h 1678000"/>
              <a:gd name="connsiteX3" fmla="*/ 1562470 w 1660124"/>
              <a:gd name="connsiteY3" fmla="*/ 186551 h 1678000"/>
              <a:gd name="connsiteX4" fmla="*/ 1535837 w 1660124"/>
              <a:gd name="connsiteY4" fmla="*/ 151040 h 1678000"/>
              <a:gd name="connsiteX5" fmla="*/ 1518082 w 1660124"/>
              <a:gd name="connsiteY5" fmla="*/ 124407 h 1678000"/>
              <a:gd name="connsiteX6" fmla="*/ 1464816 w 1660124"/>
              <a:gd name="connsiteY6" fmla="*/ 71141 h 1678000"/>
              <a:gd name="connsiteX7" fmla="*/ 1429305 w 1660124"/>
              <a:gd name="connsiteY7" fmla="*/ 62264 h 1678000"/>
              <a:gd name="connsiteX8" fmla="*/ 1384917 w 1660124"/>
              <a:gd name="connsiteY8" fmla="*/ 35631 h 1678000"/>
              <a:gd name="connsiteX9" fmla="*/ 1260629 w 1660124"/>
              <a:gd name="connsiteY9" fmla="*/ 120 h 1678000"/>
              <a:gd name="connsiteX10" fmla="*/ 852257 w 1660124"/>
              <a:gd name="connsiteY10" fmla="*/ 17875 h 1678000"/>
              <a:gd name="connsiteX11" fmla="*/ 781235 w 1660124"/>
              <a:gd name="connsiteY11" fmla="*/ 44508 h 1678000"/>
              <a:gd name="connsiteX12" fmla="*/ 745724 w 1660124"/>
              <a:gd name="connsiteY12" fmla="*/ 62264 h 1678000"/>
              <a:gd name="connsiteX13" fmla="*/ 692458 w 1660124"/>
              <a:gd name="connsiteY13" fmla="*/ 80019 h 1678000"/>
              <a:gd name="connsiteX14" fmla="*/ 656948 w 1660124"/>
              <a:gd name="connsiteY14" fmla="*/ 97774 h 1678000"/>
              <a:gd name="connsiteX15" fmla="*/ 603682 w 1660124"/>
              <a:gd name="connsiteY15" fmla="*/ 115530 h 1678000"/>
              <a:gd name="connsiteX16" fmla="*/ 541538 w 1660124"/>
              <a:gd name="connsiteY16" fmla="*/ 151040 h 1678000"/>
              <a:gd name="connsiteX17" fmla="*/ 470517 w 1660124"/>
              <a:gd name="connsiteY17" fmla="*/ 186551 h 1678000"/>
              <a:gd name="connsiteX18" fmla="*/ 417251 w 1660124"/>
              <a:gd name="connsiteY18" fmla="*/ 195429 h 1678000"/>
              <a:gd name="connsiteX19" fmla="*/ 399495 w 1660124"/>
              <a:gd name="connsiteY19" fmla="*/ 213184 h 1678000"/>
              <a:gd name="connsiteX20" fmla="*/ 284086 w 1660124"/>
              <a:gd name="connsiteY20" fmla="*/ 266450 h 1678000"/>
              <a:gd name="connsiteX21" fmla="*/ 257453 w 1660124"/>
              <a:gd name="connsiteY21" fmla="*/ 301961 h 1678000"/>
              <a:gd name="connsiteX22" fmla="*/ 186431 w 1660124"/>
              <a:gd name="connsiteY22" fmla="*/ 337472 h 1678000"/>
              <a:gd name="connsiteX23" fmla="*/ 168676 w 1660124"/>
              <a:gd name="connsiteY23" fmla="*/ 390738 h 1678000"/>
              <a:gd name="connsiteX24" fmla="*/ 133165 w 1660124"/>
              <a:gd name="connsiteY24" fmla="*/ 435126 h 1678000"/>
              <a:gd name="connsiteX25" fmla="*/ 88777 w 1660124"/>
              <a:gd name="connsiteY25" fmla="*/ 506147 h 1678000"/>
              <a:gd name="connsiteX26" fmla="*/ 62144 w 1660124"/>
              <a:gd name="connsiteY26" fmla="*/ 568291 h 1678000"/>
              <a:gd name="connsiteX27" fmla="*/ 44389 w 1660124"/>
              <a:gd name="connsiteY27" fmla="*/ 603802 h 1678000"/>
              <a:gd name="connsiteX28" fmla="*/ 17756 w 1660124"/>
              <a:gd name="connsiteY28" fmla="*/ 665945 h 1678000"/>
              <a:gd name="connsiteX29" fmla="*/ 8878 w 1660124"/>
              <a:gd name="connsiteY29" fmla="*/ 745844 h 1678000"/>
              <a:gd name="connsiteX30" fmla="*/ 0 w 1660124"/>
              <a:gd name="connsiteY30" fmla="*/ 790233 h 1678000"/>
              <a:gd name="connsiteX31" fmla="*/ 8878 w 1660124"/>
              <a:gd name="connsiteY31" fmla="*/ 1056563 h 1678000"/>
              <a:gd name="connsiteX32" fmla="*/ 17756 w 1660124"/>
              <a:gd name="connsiteY32" fmla="*/ 1092073 h 1678000"/>
              <a:gd name="connsiteX33" fmla="*/ 35511 w 1660124"/>
              <a:gd name="connsiteY33" fmla="*/ 1118706 h 1678000"/>
              <a:gd name="connsiteX34" fmla="*/ 71022 w 1660124"/>
              <a:gd name="connsiteY34" fmla="*/ 1180850 h 1678000"/>
              <a:gd name="connsiteX35" fmla="*/ 88777 w 1660124"/>
              <a:gd name="connsiteY35" fmla="*/ 1234116 h 1678000"/>
              <a:gd name="connsiteX36" fmla="*/ 97655 w 1660124"/>
              <a:gd name="connsiteY36" fmla="*/ 1269627 h 1678000"/>
              <a:gd name="connsiteX37" fmla="*/ 124288 w 1660124"/>
              <a:gd name="connsiteY37" fmla="*/ 1314015 h 1678000"/>
              <a:gd name="connsiteX38" fmla="*/ 133165 w 1660124"/>
              <a:gd name="connsiteY38" fmla="*/ 1340648 h 1678000"/>
              <a:gd name="connsiteX39" fmla="*/ 168676 w 1660124"/>
              <a:gd name="connsiteY39" fmla="*/ 1367281 h 1678000"/>
              <a:gd name="connsiteX40" fmla="*/ 177554 w 1660124"/>
              <a:gd name="connsiteY40" fmla="*/ 1393914 h 1678000"/>
              <a:gd name="connsiteX41" fmla="*/ 230820 w 1660124"/>
              <a:gd name="connsiteY41" fmla="*/ 1438303 h 1678000"/>
              <a:gd name="connsiteX42" fmla="*/ 239697 w 1660124"/>
              <a:gd name="connsiteY42" fmla="*/ 1464936 h 1678000"/>
              <a:gd name="connsiteX43" fmla="*/ 257453 w 1660124"/>
              <a:gd name="connsiteY43" fmla="*/ 1482691 h 1678000"/>
              <a:gd name="connsiteX44" fmla="*/ 337352 w 1660124"/>
              <a:gd name="connsiteY44" fmla="*/ 1544835 h 1678000"/>
              <a:gd name="connsiteX45" fmla="*/ 372862 w 1660124"/>
              <a:gd name="connsiteY45" fmla="*/ 1571468 h 1678000"/>
              <a:gd name="connsiteX46" fmla="*/ 399495 w 1660124"/>
              <a:gd name="connsiteY46" fmla="*/ 1598101 h 1678000"/>
              <a:gd name="connsiteX47" fmla="*/ 470517 w 1660124"/>
              <a:gd name="connsiteY47" fmla="*/ 1624734 h 1678000"/>
              <a:gd name="connsiteX48" fmla="*/ 514905 w 1660124"/>
              <a:gd name="connsiteY48" fmla="*/ 1651367 h 1678000"/>
              <a:gd name="connsiteX49" fmla="*/ 550416 w 1660124"/>
              <a:gd name="connsiteY49" fmla="*/ 1660244 h 1678000"/>
              <a:gd name="connsiteX50" fmla="*/ 648070 w 1660124"/>
              <a:gd name="connsiteY50" fmla="*/ 1678000 h 1678000"/>
              <a:gd name="connsiteX51" fmla="*/ 1411550 w 1660124"/>
              <a:gd name="connsiteY51" fmla="*/ 1669122 h 1678000"/>
              <a:gd name="connsiteX52" fmla="*/ 1464816 w 1660124"/>
              <a:gd name="connsiteY52" fmla="*/ 1660244 h 1678000"/>
              <a:gd name="connsiteX53" fmla="*/ 1491449 w 1660124"/>
              <a:gd name="connsiteY53" fmla="*/ 1633611 h 1678000"/>
              <a:gd name="connsiteX54" fmla="*/ 1518082 w 1660124"/>
              <a:gd name="connsiteY54" fmla="*/ 1615856 h 1678000"/>
              <a:gd name="connsiteX55" fmla="*/ 1544715 w 1660124"/>
              <a:gd name="connsiteY55" fmla="*/ 1580345 h 1678000"/>
              <a:gd name="connsiteX56" fmla="*/ 1580225 w 1660124"/>
              <a:gd name="connsiteY56" fmla="*/ 1562590 h 1678000"/>
              <a:gd name="connsiteX57" fmla="*/ 1589103 w 1660124"/>
              <a:gd name="connsiteY57" fmla="*/ 1535957 h 1678000"/>
              <a:gd name="connsiteX58" fmla="*/ 1615736 w 1660124"/>
              <a:gd name="connsiteY58" fmla="*/ 1491569 h 1678000"/>
              <a:gd name="connsiteX59" fmla="*/ 1642369 w 1660124"/>
              <a:gd name="connsiteY59" fmla="*/ 1429425 h 1678000"/>
              <a:gd name="connsiteX60" fmla="*/ 1651247 w 1660124"/>
              <a:gd name="connsiteY60" fmla="*/ 1376159 h 1678000"/>
              <a:gd name="connsiteX61" fmla="*/ 1660124 w 1660124"/>
              <a:gd name="connsiteY61" fmla="*/ 1340648 h 1678000"/>
              <a:gd name="connsiteX62" fmla="*/ 1624614 w 1660124"/>
              <a:gd name="connsiteY62" fmla="*/ 1207483 h 1678000"/>
              <a:gd name="connsiteX63" fmla="*/ 1606858 w 1660124"/>
              <a:gd name="connsiteY63" fmla="*/ 1145339 h 1678000"/>
              <a:gd name="connsiteX64" fmla="*/ 1589103 w 1660124"/>
              <a:gd name="connsiteY64" fmla="*/ 1109829 h 1678000"/>
              <a:gd name="connsiteX65" fmla="*/ 1544715 w 1660124"/>
              <a:gd name="connsiteY65" fmla="*/ 1074318 h 1678000"/>
              <a:gd name="connsiteX66" fmla="*/ 1455938 w 1660124"/>
              <a:gd name="connsiteY66" fmla="*/ 1021052 h 1678000"/>
              <a:gd name="connsiteX67" fmla="*/ 1438183 w 1660124"/>
              <a:gd name="connsiteY67" fmla="*/ 994419 h 1678000"/>
              <a:gd name="connsiteX68" fmla="*/ 1358284 w 1660124"/>
              <a:gd name="connsiteY68" fmla="*/ 967786 h 1678000"/>
              <a:gd name="connsiteX69" fmla="*/ 1340528 w 1660124"/>
              <a:gd name="connsiteY69" fmla="*/ 950031 h 1678000"/>
              <a:gd name="connsiteX70" fmla="*/ 1145220 w 1660124"/>
              <a:gd name="connsiteY70" fmla="*/ 923398 h 1678000"/>
              <a:gd name="connsiteX71" fmla="*/ 1083076 w 1660124"/>
              <a:gd name="connsiteY71" fmla="*/ 914520 h 1678000"/>
              <a:gd name="connsiteX72" fmla="*/ 1047565 w 1660124"/>
              <a:gd name="connsiteY72" fmla="*/ 896765 h 1678000"/>
              <a:gd name="connsiteX73" fmla="*/ 985422 w 1660124"/>
              <a:gd name="connsiteY73" fmla="*/ 887887 h 1678000"/>
              <a:gd name="connsiteX74" fmla="*/ 852257 w 1660124"/>
              <a:gd name="connsiteY74" fmla="*/ 870132 h 1678000"/>
              <a:gd name="connsiteX75" fmla="*/ 825623 w 1660124"/>
              <a:gd name="connsiteY75" fmla="*/ 861254 h 1678000"/>
              <a:gd name="connsiteX76" fmla="*/ 719091 w 1660124"/>
              <a:gd name="connsiteY76" fmla="*/ 843499 h 1678000"/>
              <a:gd name="connsiteX77" fmla="*/ 701336 w 1660124"/>
              <a:gd name="connsiteY77" fmla="*/ 825743 h 1678000"/>
              <a:gd name="connsiteX78" fmla="*/ 692458 w 1660124"/>
              <a:gd name="connsiteY78" fmla="*/ 790233 h 1678000"/>
              <a:gd name="connsiteX79" fmla="*/ 683581 w 1660124"/>
              <a:gd name="connsiteY79" fmla="*/ 763600 h 1678000"/>
              <a:gd name="connsiteX80" fmla="*/ 692458 w 1660124"/>
              <a:gd name="connsiteY80" fmla="*/ 621557 h 1678000"/>
              <a:gd name="connsiteX81" fmla="*/ 701336 w 1660124"/>
              <a:gd name="connsiteY81" fmla="*/ 594924 h 1678000"/>
              <a:gd name="connsiteX82" fmla="*/ 727969 w 1660124"/>
              <a:gd name="connsiteY82" fmla="*/ 568291 h 1678000"/>
              <a:gd name="connsiteX83" fmla="*/ 736847 w 1660124"/>
              <a:gd name="connsiteY83" fmla="*/ 541658 h 1678000"/>
              <a:gd name="connsiteX84" fmla="*/ 798990 w 1660124"/>
              <a:gd name="connsiteY84" fmla="*/ 497270 h 1678000"/>
              <a:gd name="connsiteX85" fmla="*/ 825623 w 1660124"/>
              <a:gd name="connsiteY85" fmla="*/ 488392 h 1678000"/>
              <a:gd name="connsiteX86" fmla="*/ 896645 w 1660124"/>
              <a:gd name="connsiteY86" fmla="*/ 461759 h 1678000"/>
              <a:gd name="connsiteX87" fmla="*/ 1074198 w 1660124"/>
              <a:gd name="connsiteY87" fmla="*/ 479514 h 1678000"/>
              <a:gd name="connsiteX88" fmla="*/ 1127464 w 1660124"/>
              <a:gd name="connsiteY88" fmla="*/ 497270 h 1678000"/>
              <a:gd name="connsiteX89" fmla="*/ 1145220 w 1660124"/>
              <a:gd name="connsiteY89" fmla="*/ 515025 h 1678000"/>
              <a:gd name="connsiteX90" fmla="*/ 1198486 w 1660124"/>
              <a:gd name="connsiteY90" fmla="*/ 550536 h 1678000"/>
              <a:gd name="connsiteX91" fmla="*/ 1216241 w 1660124"/>
              <a:gd name="connsiteY91" fmla="*/ 577169 h 1678000"/>
              <a:gd name="connsiteX92" fmla="*/ 1225119 w 1660124"/>
              <a:gd name="connsiteY92" fmla="*/ 603802 h 1678000"/>
              <a:gd name="connsiteX93" fmla="*/ 1260629 w 1660124"/>
              <a:gd name="connsiteY93" fmla="*/ 657068 h 1678000"/>
              <a:gd name="connsiteX94" fmla="*/ 1269507 w 1660124"/>
              <a:gd name="connsiteY94" fmla="*/ 692578 h 1678000"/>
              <a:gd name="connsiteX95" fmla="*/ 1296140 w 1660124"/>
              <a:gd name="connsiteY95" fmla="*/ 701456 h 1678000"/>
              <a:gd name="connsiteX96" fmla="*/ 1402672 w 1660124"/>
              <a:gd name="connsiteY96" fmla="*/ 719211 h 1678000"/>
              <a:gd name="connsiteX97" fmla="*/ 1491449 w 1660124"/>
              <a:gd name="connsiteY97" fmla="*/ 710334 h 1678000"/>
              <a:gd name="connsiteX98" fmla="*/ 1518082 w 1660124"/>
              <a:gd name="connsiteY98" fmla="*/ 621557 h 1678000"/>
              <a:gd name="connsiteX99" fmla="*/ 1509204 w 1660124"/>
              <a:gd name="connsiteY99" fmla="*/ 506147 h 1678000"/>
              <a:gd name="connsiteX100" fmla="*/ 1491449 w 1660124"/>
              <a:gd name="connsiteY100" fmla="*/ 452881 h 1678000"/>
              <a:gd name="connsiteX101" fmla="*/ 1429305 w 1660124"/>
              <a:gd name="connsiteY101" fmla="*/ 381860 h 1678000"/>
              <a:gd name="connsiteX102" fmla="*/ 1420427 w 1660124"/>
              <a:gd name="connsiteY102" fmla="*/ 346349 h 1678000"/>
              <a:gd name="connsiteX103" fmla="*/ 1438183 w 1660124"/>
              <a:gd name="connsiteY103" fmla="*/ 328594 h 1678000"/>
              <a:gd name="connsiteX104" fmla="*/ 1518082 w 1660124"/>
              <a:gd name="connsiteY104" fmla="*/ 319716 h 1678000"/>
              <a:gd name="connsiteX0" fmla="*/ 1510314 w 1652356"/>
              <a:gd name="connsiteY0" fmla="*/ 319716 h 1678000"/>
              <a:gd name="connsiteX1" fmla="*/ 1554702 w 1652356"/>
              <a:gd name="connsiteY1" fmla="*/ 310838 h 1678000"/>
              <a:gd name="connsiteX2" fmla="*/ 1581335 w 1652356"/>
              <a:gd name="connsiteY2" fmla="*/ 257572 h 1678000"/>
              <a:gd name="connsiteX3" fmla="*/ 1554702 w 1652356"/>
              <a:gd name="connsiteY3" fmla="*/ 186551 h 1678000"/>
              <a:gd name="connsiteX4" fmla="*/ 1528069 w 1652356"/>
              <a:gd name="connsiteY4" fmla="*/ 151040 h 1678000"/>
              <a:gd name="connsiteX5" fmla="*/ 1510314 w 1652356"/>
              <a:gd name="connsiteY5" fmla="*/ 124407 h 1678000"/>
              <a:gd name="connsiteX6" fmla="*/ 1457048 w 1652356"/>
              <a:gd name="connsiteY6" fmla="*/ 71141 h 1678000"/>
              <a:gd name="connsiteX7" fmla="*/ 1421537 w 1652356"/>
              <a:gd name="connsiteY7" fmla="*/ 62264 h 1678000"/>
              <a:gd name="connsiteX8" fmla="*/ 1377149 w 1652356"/>
              <a:gd name="connsiteY8" fmla="*/ 35631 h 1678000"/>
              <a:gd name="connsiteX9" fmla="*/ 1252861 w 1652356"/>
              <a:gd name="connsiteY9" fmla="*/ 120 h 1678000"/>
              <a:gd name="connsiteX10" fmla="*/ 844489 w 1652356"/>
              <a:gd name="connsiteY10" fmla="*/ 17875 h 1678000"/>
              <a:gd name="connsiteX11" fmla="*/ 773467 w 1652356"/>
              <a:gd name="connsiteY11" fmla="*/ 44508 h 1678000"/>
              <a:gd name="connsiteX12" fmla="*/ 737956 w 1652356"/>
              <a:gd name="connsiteY12" fmla="*/ 62264 h 1678000"/>
              <a:gd name="connsiteX13" fmla="*/ 684690 w 1652356"/>
              <a:gd name="connsiteY13" fmla="*/ 80019 h 1678000"/>
              <a:gd name="connsiteX14" fmla="*/ 649180 w 1652356"/>
              <a:gd name="connsiteY14" fmla="*/ 97774 h 1678000"/>
              <a:gd name="connsiteX15" fmla="*/ 595914 w 1652356"/>
              <a:gd name="connsiteY15" fmla="*/ 115530 h 1678000"/>
              <a:gd name="connsiteX16" fmla="*/ 533770 w 1652356"/>
              <a:gd name="connsiteY16" fmla="*/ 151040 h 1678000"/>
              <a:gd name="connsiteX17" fmla="*/ 462749 w 1652356"/>
              <a:gd name="connsiteY17" fmla="*/ 186551 h 1678000"/>
              <a:gd name="connsiteX18" fmla="*/ 409483 w 1652356"/>
              <a:gd name="connsiteY18" fmla="*/ 195429 h 1678000"/>
              <a:gd name="connsiteX19" fmla="*/ 391727 w 1652356"/>
              <a:gd name="connsiteY19" fmla="*/ 213184 h 1678000"/>
              <a:gd name="connsiteX20" fmla="*/ 276318 w 1652356"/>
              <a:gd name="connsiteY20" fmla="*/ 266450 h 1678000"/>
              <a:gd name="connsiteX21" fmla="*/ 249685 w 1652356"/>
              <a:gd name="connsiteY21" fmla="*/ 301961 h 1678000"/>
              <a:gd name="connsiteX22" fmla="*/ 178663 w 1652356"/>
              <a:gd name="connsiteY22" fmla="*/ 337472 h 1678000"/>
              <a:gd name="connsiteX23" fmla="*/ 160908 w 1652356"/>
              <a:gd name="connsiteY23" fmla="*/ 390738 h 1678000"/>
              <a:gd name="connsiteX24" fmla="*/ 125397 w 1652356"/>
              <a:gd name="connsiteY24" fmla="*/ 435126 h 1678000"/>
              <a:gd name="connsiteX25" fmla="*/ 81009 w 1652356"/>
              <a:gd name="connsiteY25" fmla="*/ 506147 h 1678000"/>
              <a:gd name="connsiteX26" fmla="*/ 54376 w 1652356"/>
              <a:gd name="connsiteY26" fmla="*/ 568291 h 1678000"/>
              <a:gd name="connsiteX27" fmla="*/ 36621 w 1652356"/>
              <a:gd name="connsiteY27" fmla="*/ 603802 h 1678000"/>
              <a:gd name="connsiteX28" fmla="*/ 9988 w 1652356"/>
              <a:gd name="connsiteY28" fmla="*/ 665945 h 1678000"/>
              <a:gd name="connsiteX29" fmla="*/ 1110 w 1652356"/>
              <a:gd name="connsiteY29" fmla="*/ 745844 h 1678000"/>
              <a:gd name="connsiteX30" fmla="*/ 1110 w 1652356"/>
              <a:gd name="connsiteY30" fmla="*/ 1056563 h 1678000"/>
              <a:gd name="connsiteX31" fmla="*/ 9988 w 1652356"/>
              <a:gd name="connsiteY31" fmla="*/ 1092073 h 1678000"/>
              <a:gd name="connsiteX32" fmla="*/ 27743 w 1652356"/>
              <a:gd name="connsiteY32" fmla="*/ 1118706 h 1678000"/>
              <a:gd name="connsiteX33" fmla="*/ 63254 w 1652356"/>
              <a:gd name="connsiteY33" fmla="*/ 1180850 h 1678000"/>
              <a:gd name="connsiteX34" fmla="*/ 81009 w 1652356"/>
              <a:gd name="connsiteY34" fmla="*/ 1234116 h 1678000"/>
              <a:gd name="connsiteX35" fmla="*/ 89887 w 1652356"/>
              <a:gd name="connsiteY35" fmla="*/ 1269627 h 1678000"/>
              <a:gd name="connsiteX36" fmla="*/ 116520 w 1652356"/>
              <a:gd name="connsiteY36" fmla="*/ 1314015 h 1678000"/>
              <a:gd name="connsiteX37" fmla="*/ 125397 w 1652356"/>
              <a:gd name="connsiteY37" fmla="*/ 1340648 h 1678000"/>
              <a:gd name="connsiteX38" fmla="*/ 160908 w 1652356"/>
              <a:gd name="connsiteY38" fmla="*/ 1367281 h 1678000"/>
              <a:gd name="connsiteX39" fmla="*/ 169786 w 1652356"/>
              <a:gd name="connsiteY39" fmla="*/ 1393914 h 1678000"/>
              <a:gd name="connsiteX40" fmla="*/ 223052 w 1652356"/>
              <a:gd name="connsiteY40" fmla="*/ 1438303 h 1678000"/>
              <a:gd name="connsiteX41" fmla="*/ 231929 w 1652356"/>
              <a:gd name="connsiteY41" fmla="*/ 1464936 h 1678000"/>
              <a:gd name="connsiteX42" fmla="*/ 249685 w 1652356"/>
              <a:gd name="connsiteY42" fmla="*/ 1482691 h 1678000"/>
              <a:gd name="connsiteX43" fmla="*/ 329584 w 1652356"/>
              <a:gd name="connsiteY43" fmla="*/ 1544835 h 1678000"/>
              <a:gd name="connsiteX44" fmla="*/ 365094 w 1652356"/>
              <a:gd name="connsiteY44" fmla="*/ 1571468 h 1678000"/>
              <a:gd name="connsiteX45" fmla="*/ 391727 w 1652356"/>
              <a:gd name="connsiteY45" fmla="*/ 1598101 h 1678000"/>
              <a:gd name="connsiteX46" fmla="*/ 462749 w 1652356"/>
              <a:gd name="connsiteY46" fmla="*/ 1624734 h 1678000"/>
              <a:gd name="connsiteX47" fmla="*/ 507137 w 1652356"/>
              <a:gd name="connsiteY47" fmla="*/ 1651367 h 1678000"/>
              <a:gd name="connsiteX48" fmla="*/ 542648 w 1652356"/>
              <a:gd name="connsiteY48" fmla="*/ 1660244 h 1678000"/>
              <a:gd name="connsiteX49" fmla="*/ 640302 w 1652356"/>
              <a:gd name="connsiteY49" fmla="*/ 1678000 h 1678000"/>
              <a:gd name="connsiteX50" fmla="*/ 1403782 w 1652356"/>
              <a:gd name="connsiteY50" fmla="*/ 1669122 h 1678000"/>
              <a:gd name="connsiteX51" fmla="*/ 1457048 w 1652356"/>
              <a:gd name="connsiteY51" fmla="*/ 1660244 h 1678000"/>
              <a:gd name="connsiteX52" fmla="*/ 1483681 w 1652356"/>
              <a:gd name="connsiteY52" fmla="*/ 1633611 h 1678000"/>
              <a:gd name="connsiteX53" fmla="*/ 1510314 w 1652356"/>
              <a:gd name="connsiteY53" fmla="*/ 1615856 h 1678000"/>
              <a:gd name="connsiteX54" fmla="*/ 1536947 w 1652356"/>
              <a:gd name="connsiteY54" fmla="*/ 1580345 h 1678000"/>
              <a:gd name="connsiteX55" fmla="*/ 1572457 w 1652356"/>
              <a:gd name="connsiteY55" fmla="*/ 1562590 h 1678000"/>
              <a:gd name="connsiteX56" fmla="*/ 1581335 w 1652356"/>
              <a:gd name="connsiteY56" fmla="*/ 1535957 h 1678000"/>
              <a:gd name="connsiteX57" fmla="*/ 1607968 w 1652356"/>
              <a:gd name="connsiteY57" fmla="*/ 1491569 h 1678000"/>
              <a:gd name="connsiteX58" fmla="*/ 1634601 w 1652356"/>
              <a:gd name="connsiteY58" fmla="*/ 1429425 h 1678000"/>
              <a:gd name="connsiteX59" fmla="*/ 1643479 w 1652356"/>
              <a:gd name="connsiteY59" fmla="*/ 1376159 h 1678000"/>
              <a:gd name="connsiteX60" fmla="*/ 1652356 w 1652356"/>
              <a:gd name="connsiteY60" fmla="*/ 1340648 h 1678000"/>
              <a:gd name="connsiteX61" fmla="*/ 1616846 w 1652356"/>
              <a:gd name="connsiteY61" fmla="*/ 1207483 h 1678000"/>
              <a:gd name="connsiteX62" fmla="*/ 1599090 w 1652356"/>
              <a:gd name="connsiteY62" fmla="*/ 1145339 h 1678000"/>
              <a:gd name="connsiteX63" fmla="*/ 1581335 w 1652356"/>
              <a:gd name="connsiteY63" fmla="*/ 1109829 h 1678000"/>
              <a:gd name="connsiteX64" fmla="*/ 1536947 w 1652356"/>
              <a:gd name="connsiteY64" fmla="*/ 1074318 h 1678000"/>
              <a:gd name="connsiteX65" fmla="*/ 1448170 w 1652356"/>
              <a:gd name="connsiteY65" fmla="*/ 1021052 h 1678000"/>
              <a:gd name="connsiteX66" fmla="*/ 1430415 w 1652356"/>
              <a:gd name="connsiteY66" fmla="*/ 994419 h 1678000"/>
              <a:gd name="connsiteX67" fmla="*/ 1350516 w 1652356"/>
              <a:gd name="connsiteY67" fmla="*/ 967786 h 1678000"/>
              <a:gd name="connsiteX68" fmla="*/ 1332760 w 1652356"/>
              <a:gd name="connsiteY68" fmla="*/ 950031 h 1678000"/>
              <a:gd name="connsiteX69" fmla="*/ 1137452 w 1652356"/>
              <a:gd name="connsiteY69" fmla="*/ 923398 h 1678000"/>
              <a:gd name="connsiteX70" fmla="*/ 1075308 w 1652356"/>
              <a:gd name="connsiteY70" fmla="*/ 914520 h 1678000"/>
              <a:gd name="connsiteX71" fmla="*/ 1039797 w 1652356"/>
              <a:gd name="connsiteY71" fmla="*/ 896765 h 1678000"/>
              <a:gd name="connsiteX72" fmla="*/ 977654 w 1652356"/>
              <a:gd name="connsiteY72" fmla="*/ 887887 h 1678000"/>
              <a:gd name="connsiteX73" fmla="*/ 844489 w 1652356"/>
              <a:gd name="connsiteY73" fmla="*/ 870132 h 1678000"/>
              <a:gd name="connsiteX74" fmla="*/ 817855 w 1652356"/>
              <a:gd name="connsiteY74" fmla="*/ 861254 h 1678000"/>
              <a:gd name="connsiteX75" fmla="*/ 711323 w 1652356"/>
              <a:gd name="connsiteY75" fmla="*/ 843499 h 1678000"/>
              <a:gd name="connsiteX76" fmla="*/ 693568 w 1652356"/>
              <a:gd name="connsiteY76" fmla="*/ 825743 h 1678000"/>
              <a:gd name="connsiteX77" fmla="*/ 684690 w 1652356"/>
              <a:gd name="connsiteY77" fmla="*/ 790233 h 1678000"/>
              <a:gd name="connsiteX78" fmla="*/ 675813 w 1652356"/>
              <a:gd name="connsiteY78" fmla="*/ 763600 h 1678000"/>
              <a:gd name="connsiteX79" fmla="*/ 684690 w 1652356"/>
              <a:gd name="connsiteY79" fmla="*/ 621557 h 1678000"/>
              <a:gd name="connsiteX80" fmla="*/ 693568 w 1652356"/>
              <a:gd name="connsiteY80" fmla="*/ 594924 h 1678000"/>
              <a:gd name="connsiteX81" fmla="*/ 720201 w 1652356"/>
              <a:gd name="connsiteY81" fmla="*/ 568291 h 1678000"/>
              <a:gd name="connsiteX82" fmla="*/ 729079 w 1652356"/>
              <a:gd name="connsiteY82" fmla="*/ 541658 h 1678000"/>
              <a:gd name="connsiteX83" fmla="*/ 791222 w 1652356"/>
              <a:gd name="connsiteY83" fmla="*/ 497270 h 1678000"/>
              <a:gd name="connsiteX84" fmla="*/ 817855 w 1652356"/>
              <a:gd name="connsiteY84" fmla="*/ 488392 h 1678000"/>
              <a:gd name="connsiteX85" fmla="*/ 888877 w 1652356"/>
              <a:gd name="connsiteY85" fmla="*/ 461759 h 1678000"/>
              <a:gd name="connsiteX86" fmla="*/ 1066430 w 1652356"/>
              <a:gd name="connsiteY86" fmla="*/ 479514 h 1678000"/>
              <a:gd name="connsiteX87" fmla="*/ 1119696 w 1652356"/>
              <a:gd name="connsiteY87" fmla="*/ 497270 h 1678000"/>
              <a:gd name="connsiteX88" fmla="*/ 1137452 w 1652356"/>
              <a:gd name="connsiteY88" fmla="*/ 515025 h 1678000"/>
              <a:gd name="connsiteX89" fmla="*/ 1190718 w 1652356"/>
              <a:gd name="connsiteY89" fmla="*/ 550536 h 1678000"/>
              <a:gd name="connsiteX90" fmla="*/ 1208473 w 1652356"/>
              <a:gd name="connsiteY90" fmla="*/ 577169 h 1678000"/>
              <a:gd name="connsiteX91" fmla="*/ 1217351 w 1652356"/>
              <a:gd name="connsiteY91" fmla="*/ 603802 h 1678000"/>
              <a:gd name="connsiteX92" fmla="*/ 1252861 w 1652356"/>
              <a:gd name="connsiteY92" fmla="*/ 657068 h 1678000"/>
              <a:gd name="connsiteX93" fmla="*/ 1261739 w 1652356"/>
              <a:gd name="connsiteY93" fmla="*/ 692578 h 1678000"/>
              <a:gd name="connsiteX94" fmla="*/ 1288372 w 1652356"/>
              <a:gd name="connsiteY94" fmla="*/ 701456 h 1678000"/>
              <a:gd name="connsiteX95" fmla="*/ 1394904 w 1652356"/>
              <a:gd name="connsiteY95" fmla="*/ 719211 h 1678000"/>
              <a:gd name="connsiteX96" fmla="*/ 1483681 w 1652356"/>
              <a:gd name="connsiteY96" fmla="*/ 710334 h 1678000"/>
              <a:gd name="connsiteX97" fmla="*/ 1510314 w 1652356"/>
              <a:gd name="connsiteY97" fmla="*/ 621557 h 1678000"/>
              <a:gd name="connsiteX98" fmla="*/ 1501436 w 1652356"/>
              <a:gd name="connsiteY98" fmla="*/ 506147 h 1678000"/>
              <a:gd name="connsiteX99" fmla="*/ 1483681 w 1652356"/>
              <a:gd name="connsiteY99" fmla="*/ 452881 h 1678000"/>
              <a:gd name="connsiteX100" fmla="*/ 1421537 w 1652356"/>
              <a:gd name="connsiteY100" fmla="*/ 381860 h 1678000"/>
              <a:gd name="connsiteX101" fmla="*/ 1412659 w 1652356"/>
              <a:gd name="connsiteY101" fmla="*/ 346349 h 1678000"/>
              <a:gd name="connsiteX102" fmla="*/ 1430415 w 1652356"/>
              <a:gd name="connsiteY102" fmla="*/ 328594 h 1678000"/>
              <a:gd name="connsiteX103" fmla="*/ 1510314 w 1652356"/>
              <a:gd name="connsiteY103" fmla="*/ 319716 h 1678000"/>
              <a:gd name="connsiteX0" fmla="*/ 1512195 w 1654237"/>
              <a:gd name="connsiteY0" fmla="*/ 319716 h 1678000"/>
              <a:gd name="connsiteX1" fmla="*/ 1556583 w 1654237"/>
              <a:gd name="connsiteY1" fmla="*/ 310838 h 1678000"/>
              <a:gd name="connsiteX2" fmla="*/ 1583216 w 1654237"/>
              <a:gd name="connsiteY2" fmla="*/ 257572 h 1678000"/>
              <a:gd name="connsiteX3" fmla="*/ 1556583 w 1654237"/>
              <a:gd name="connsiteY3" fmla="*/ 186551 h 1678000"/>
              <a:gd name="connsiteX4" fmla="*/ 1529950 w 1654237"/>
              <a:gd name="connsiteY4" fmla="*/ 151040 h 1678000"/>
              <a:gd name="connsiteX5" fmla="*/ 1512195 w 1654237"/>
              <a:gd name="connsiteY5" fmla="*/ 124407 h 1678000"/>
              <a:gd name="connsiteX6" fmla="*/ 1458929 w 1654237"/>
              <a:gd name="connsiteY6" fmla="*/ 71141 h 1678000"/>
              <a:gd name="connsiteX7" fmla="*/ 1423418 w 1654237"/>
              <a:gd name="connsiteY7" fmla="*/ 62264 h 1678000"/>
              <a:gd name="connsiteX8" fmla="*/ 1379030 w 1654237"/>
              <a:gd name="connsiteY8" fmla="*/ 35631 h 1678000"/>
              <a:gd name="connsiteX9" fmla="*/ 1254742 w 1654237"/>
              <a:gd name="connsiteY9" fmla="*/ 120 h 1678000"/>
              <a:gd name="connsiteX10" fmla="*/ 846370 w 1654237"/>
              <a:gd name="connsiteY10" fmla="*/ 17875 h 1678000"/>
              <a:gd name="connsiteX11" fmla="*/ 775348 w 1654237"/>
              <a:gd name="connsiteY11" fmla="*/ 44508 h 1678000"/>
              <a:gd name="connsiteX12" fmla="*/ 739837 w 1654237"/>
              <a:gd name="connsiteY12" fmla="*/ 62264 h 1678000"/>
              <a:gd name="connsiteX13" fmla="*/ 686571 w 1654237"/>
              <a:gd name="connsiteY13" fmla="*/ 80019 h 1678000"/>
              <a:gd name="connsiteX14" fmla="*/ 651061 w 1654237"/>
              <a:gd name="connsiteY14" fmla="*/ 97774 h 1678000"/>
              <a:gd name="connsiteX15" fmla="*/ 597795 w 1654237"/>
              <a:gd name="connsiteY15" fmla="*/ 115530 h 1678000"/>
              <a:gd name="connsiteX16" fmla="*/ 535651 w 1654237"/>
              <a:gd name="connsiteY16" fmla="*/ 151040 h 1678000"/>
              <a:gd name="connsiteX17" fmla="*/ 464630 w 1654237"/>
              <a:gd name="connsiteY17" fmla="*/ 186551 h 1678000"/>
              <a:gd name="connsiteX18" fmla="*/ 411364 w 1654237"/>
              <a:gd name="connsiteY18" fmla="*/ 195429 h 1678000"/>
              <a:gd name="connsiteX19" fmla="*/ 393608 w 1654237"/>
              <a:gd name="connsiteY19" fmla="*/ 213184 h 1678000"/>
              <a:gd name="connsiteX20" fmla="*/ 278199 w 1654237"/>
              <a:gd name="connsiteY20" fmla="*/ 266450 h 1678000"/>
              <a:gd name="connsiteX21" fmla="*/ 251566 w 1654237"/>
              <a:gd name="connsiteY21" fmla="*/ 301961 h 1678000"/>
              <a:gd name="connsiteX22" fmla="*/ 180544 w 1654237"/>
              <a:gd name="connsiteY22" fmla="*/ 337472 h 1678000"/>
              <a:gd name="connsiteX23" fmla="*/ 162789 w 1654237"/>
              <a:gd name="connsiteY23" fmla="*/ 390738 h 1678000"/>
              <a:gd name="connsiteX24" fmla="*/ 127278 w 1654237"/>
              <a:gd name="connsiteY24" fmla="*/ 435126 h 1678000"/>
              <a:gd name="connsiteX25" fmla="*/ 82890 w 1654237"/>
              <a:gd name="connsiteY25" fmla="*/ 506147 h 1678000"/>
              <a:gd name="connsiteX26" fmla="*/ 56257 w 1654237"/>
              <a:gd name="connsiteY26" fmla="*/ 568291 h 1678000"/>
              <a:gd name="connsiteX27" fmla="*/ 38502 w 1654237"/>
              <a:gd name="connsiteY27" fmla="*/ 603802 h 1678000"/>
              <a:gd name="connsiteX28" fmla="*/ 2991 w 1654237"/>
              <a:gd name="connsiteY28" fmla="*/ 745844 h 1678000"/>
              <a:gd name="connsiteX29" fmla="*/ 2991 w 1654237"/>
              <a:gd name="connsiteY29" fmla="*/ 1056563 h 1678000"/>
              <a:gd name="connsiteX30" fmla="*/ 11869 w 1654237"/>
              <a:gd name="connsiteY30" fmla="*/ 1092073 h 1678000"/>
              <a:gd name="connsiteX31" fmla="*/ 29624 w 1654237"/>
              <a:gd name="connsiteY31" fmla="*/ 1118706 h 1678000"/>
              <a:gd name="connsiteX32" fmla="*/ 65135 w 1654237"/>
              <a:gd name="connsiteY32" fmla="*/ 1180850 h 1678000"/>
              <a:gd name="connsiteX33" fmla="*/ 82890 w 1654237"/>
              <a:gd name="connsiteY33" fmla="*/ 1234116 h 1678000"/>
              <a:gd name="connsiteX34" fmla="*/ 91768 w 1654237"/>
              <a:gd name="connsiteY34" fmla="*/ 1269627 h 1678000"/>
              <a:gd name="connsiteX35" fmla="*/ 118401 w 1654237"/>
              <a:gd name="connsiteY35" fmla="*/ 1314015 h 1678000"/>
              <a:gd name="connsiteX36" fmla="*/ 127278 w 1654237"/>
              <a:gd name="connsiteY36" fmla="*/ 1340648 h 1678000"/>
              <a:gd name="connsiteX37" fmla="*/ 162789 w 1654237"/>
              <a:gd name="connsiteY37" fmla="*/ 1367281 h 1678000"/>
              <a:gd name="connsiteX38" fmla="*/ 171667 w 1654237"/>
              <a:gd name="connsiteY38" fmla="*/ 1393914 h 1678000"/>
              <a:gd name="connsiteX39" fmla="*/ 224933 w 1654237"/>
              <a:gd name="connsiteY39" fmla="*/ 1438303 h 1678000"/>
              <a:gd name="connsiteX40" fmla="*/ 233810 w 1654237"/>
              <a:gd name="connsiteY40" fmla="*/ 1464936 h 1678000"/>
              <a:gd name="connsiteX41" fmla="*/ 251566 w 1654237"/>
              <a:gd name="connsiteY41" fmla="*/ 1482691 h 1678000"/>
              <a:gd name="connsiteX42" fmla="*/ 331465 w 1654237"/>
              <a:gd name="connsiteY42" fmla="*/ 1544835 h 1678000"/>
              <a:gd name="connsiteX43" fmla="*/ 366975 w 1654237"/>
              <a:gd name="connsiteY43" fmla="*/ 1571468 h 1678000"/>
              <a:gd name="connsiteX44" fmla="*/ 393608 w 1654237"/>
              <a:gd name="connsiteY44" fmla="*/ 1598101 h 1678000"/>
              <a:gd name="connsiteX45" fmla="*/ 464630 w 1654237"/>
              <a:gd name="connsiteY45" fmla="*/ 1624734 h 1678000"/>
              <a:gd name="connsiteX46" fmla="*/ 509018 w 1654237"/>
              <a:gd name="connsiteY46" fmla="*/ 1651367 h 1678000"/>
              <a:gd name="connsiteX47" fmla="*/ 544529 w 1654237"/>
              <a:gd name="connsiteY47" fmla="*/ 1660244 h 1678000"/>
              <a:gd name="connsiteX48" fmla="*/ 642183 w 1654237"/>
              <a:gd name="connsiteY48" fmla="*/ 1678000 h 1678000"/>
              <a:gd name="connsiteX49" fmla="*/ 1405663 w 1654237"/>
              <a:gd name="connsiteY49" fmla="*/ 1669122 h 1678000"/>
              <a:gd name="connsiteX50" fmla="*/ 1458929 w 1654237"/>
              <a:gd name="connsiteY50" fmla="*/ 1660244 h 1678000"/>
              <a:gd name="connsiteX51" fmla="*/ 1485562 w 1654237"/>
              <a:gd name="connsiteY51" fmla="*/ 1633611 h 1678000"/>
              <a:gd name="connsiteX52" fmla="*/ 1512195 w 1654237"/>
              <a:gd name="connsiteY52" fmla="*/ 1615856 h 1678000"/>
              <a:gd name="connsiteX53" fmla="*/ 1538828 w 1654237"/>
              <a:gd name="connsiteY53" fmla="*/ 1580345 h 1678000"/>
              <a:gd name="connsiteX54" fmla="*/ 1574338 w 1654237"/>
              <a:gd name="connsiteY54" fmla="*/ 1562590 h 1678000"/>
              <a:gd name="connsiteX55" fmla="*/ 1583216 w 1654237"/>
              <a:gd name="connsiteY55" fmla="*/ 1535957 h 1678000"/>
              <a:gd name="connsiteX56" fmla="*/ 1609849 w 1654237"/>
              <a:gd name="connsiteY56" fmla="*/ 1491569 h 1678000"/>
              <a:gd name="connsiteX57" fmla="*/ 1636482 w 1654237"/>
              <a:gd name="connsiteY57" fmla="*/ 1429425 h 1678000"/>
              <a:gd name="connsiteX58" fmla="*/ 1645360 w 1654237"/>
              <a:gd name="connsiteY58" fmla="*/ 1376159 h 1678000"/>
              <a:gd name="connsiteX59" fmla="*/ 1654237 w 1654237"/>
              <a:gd name="connsiteY59" fmla="*/ 1340648 h 1678000"/>
              <a:gd name="connsiteX60" fmla="*/ 1618727 w 1654237"/>
              <a:gd name="connsiteY60" fmla="*/ 1207483 h 1678000"/>
              <a:gd name="connsiteX61" fmla="*/ 1600971 w 1654237"/>
              <a:gd name="connsiteY61" fmla="*/ 1145339 h 1678000"/>
              <a:gd name="connsiteX62" fmla="*/ 1583216 w 1654237"/>
              <a:gd name="connsiteY62" fmla="*/ 1109829 h 1678000"/>
              <a:gd name="connsiteX63" fmla="*/ 1538828 w 1654237"/>
              <a:gd name="connsiteY63" fmla="*/ 1074318 h 1678000"/>
              <a:gd name="connsiteX64" fmla="*/ 1450051 w 1654237"/>
              <a:gd name="connsiteY64" fmla="*/ 1021052 h 1678000"/>
              <a:gd name="connsiteX65" fmla="*/ 1432296 w 1654237"/>
              <a:gd name="connsiteY65" fmla="*/ 994419 h 1678000"/>
              <a:gd name="connsiteX66" fmla="*/ 1352397 w 1654237"/>
              <a:gd name="connsiteY66" fmla="*/ 967786 h 1678000"/>
              <a:gd name="connsiteX67" fmla="*/ 1334641 w 1654237"/>
              <a:gd name="connsiteY67" fmla="*/ 950031 h 1678000"/>
              <a:gd name="connsiteX68" fmla="*/ 1139333 w 1654237"/>
              <a:gd name="connsiteY68" fmla="*/ 923398 h 1678000"/>
              <a:gd name="connsiteX69" fmla="*/ 1077189 w 1654237"/>
              <a:gd name="connsiteY69" fmla="*/ 914520 h 1678000"/>
              <a:gd name="connsiteX70" fmla="*/ 1041678 w 1654237"/>
              <a:gd name="connsiteY70" fmla="*/ 896765 h 1678000"/>
              <a:gd name="connsiteX71" fmla="*/ 979535 w 1654237"/>
              <a:gd name="connsiteY71" fmla="*/ 887887 h 1678000"/>
              <a:gd name="connsiteX72" fmla="*/ 846370 w 1654237"/>
              <a:gd name="connsiteY72" fmla="*/ 870132 h 1678000"/>
              <a:gd name="connsiteX73" fmla="*/ 819736 w 1654237"/>
              <a:gd name="connsiteY73" fmla="*/ 861254 h 1678000"/>
              <a:gd name="connsiteX74" fmla="*/ 713204 w 1654237"/>
              <a:gd name="connsiteY74" fmla="*/ 843499 h 1678000"/>
              <a:gd name="connsiteX75" fmla="*/ 695449 w 1654237"/>
              <a:gd name="connsiteY75" fmla="*/ 825743 h 1678000"/>
              <a:gd name="connsiteX76" fmla="*/ 686571 w 1654237"/>
              <a:gd name="connsiteY76" fmla="*/ 790233 h 1678000"/>
              <a:gd name="connsiteX77" fmla="*/ 677694 w 1654237"/>
              <a:gd name="connsiteY77" fmla="*/ 763600 h 1678000"/>
              <a:gd name="connsiteX78" fmla="*/ 686571 w 1654237"/>
              <a:gd name="connsiteY78" fmla="*/ 621557 h 1678000"/>
              <a:gd name="connsiteX79" fmla="*/ 695449 w 1654237"/>
              <a:gd name="connsiteY79" fmla="*/ 594924 h 1678000"/>
              <a:gd name="connsiteX80" fmla="*/ 722082 w 1654237"/>
              <a:gd name="connsiteY80" fmla="*/ 568291 h 1678000"/>
              <a:gd name="connsiteX81" fmla="*/ 730960 w 1654237"/>
              <a:gd name="connsiteY81" fmla="*/ 541658 h 1678000"/>
              <a:gd name="connsiteX82" fmla="*/ 793103 w 1654237"/>
              <a:gd name="connsiteY82" fmla="*/ 497270 h 1678000"/>
              <a:gd name="connsiteX83" fmla="*/ 819736 w 1654237"/>
              <a:gd name="connsiteY83" fmla="*/ 488392 h 1678000"/>
              <a:gd name="connsiteX84" fmla="*/ 890758 w 1654237"/>
              <a:gd name="connsiteY84" fmla="*/ 461759 h 1678000"/>
              <a:gd name="connsiteX85" fmla="*/ 1068311 w 1654237"/>
              <a:gd name="connsiteY85" fmla="*/ 479514 h 1678000"/>
              <a:gd name="connsiteX86" fmla="*/ 1121577 w 1654237"/>
              <a:gd name="connsiteY86" fmla="*/ 497270 h 1678000"/>
              <a:gd name="connsiteX87" fmla="*/ 1139333 w 1654237"/>
              <a:gd name="connsiteY87" fmla="*/ 515025 h 1678000"/>
              <a:gd name="connsiteX88" fmla="*/ 1192599 w 1654237"/>
              <a:gd name="connsiteY88" fmla="*/ 550536 h 1678000"/>
              <a:gd name="connsiteX89" fmla="*/ 1210354 w 1654237"/>
              <a:gd name="connsiteY89" fmla="*/ 577169 h 1678000"/>
              <a:gd name="connsiteX90" fmla="*/ 1219232 w 1654237"/>
              <a:gd name="connsiteY90" fmla="*/ 603802 h 1678000"/>
              <a:gd name="connsiteX91" fmla="*/ 1254742 w 1654237"/>
              <a:gd name="connsiteY91" fmla="*/ 657068 h 1678000"/>
              <a:gd name="connsiteX92" fmla="*/ 1263620 w 1654237"/>
              <a:gd name="connsiteY92" fmla="*/ 692578 h 1678000"/>
              <a:gd name="connsiteX93" fmla="*/ 1290253 w 1654237"/>
              <a:gd name="connsiteY93" fmla="*/ 701456 h 1678000"/>
              <a:gd name="connsiteX94" fmla="*/ 1396785 w 1654237"/>
              <a:gd name="connsiteY94" fmla="*/ 719211 h 1678000"/>
              <a:gd name="connsiteX95" fmla="*/ 1485562 w 1654237"/>
              <a:gd name="connsiteY95" fmla="*/ 710334 h 1678000"/>
              <a:gd name="connsiteX96" fmla="*/ 1512195 w 1654237"/>
              <a:gd name="connsiteY96" fmla="*/ 621557 h 1678000"/>
              <a:gd name="connsiteX97" fmla="*/ 1503317 w 1654237"/>
              <a:gd name="connsiteY97" fmla="*/ 506147 h 1678000"/>
              <a:gd name="connsiteX98" fmla="*/ 1485562 w 1654237"/>
              <a:gd name="connsiteY98" fmla="*/ 452881 h 1678000"/>
              <a:gd name="connsiteX99" fmla="*/ 1423418 w 1654237"/>
              <a:gd name="connsiteY99" fmla="*/ 381860 h 1678000"/>
              <a:gd name="connsiteX100" fmla="*/ 1414540 w 1654237"/>
              <a:gd name="connsiteY100" fmla="*/ 346349 h 1678000"/>
              <a:gd name="connsiteX101" fmla="*/ 1432296 w 1654237"/>
              <a:gd name="connsiteY101" fmla="*/ 328594 h 1678000"/>
              <a:gd name="connsiteX102" fmla="*/ 1512195 w 1654237"/>
              <a:gd name="connsiteY10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84194 w 1655541"/>
              <a:gd name="connsiteY25" fmla="*/ 506147 h 1678000"/>
              <a:gd name="connsiteX26" fmla="*/ 57561 w 1655541"/>
              <a:gd name="connsiteY26" fmla="*/ 568291 h 1678000"/>
              <a:gd name="connsiteX27" fmla="*/ 4295 w 1655541"/>
              <a:gd name="connsiteY27" fmla="*/ 745844 h 1678000"/>
              <a:gd name="connsiteX28" fmla="*/ 4295 w 1655541"/>
              <a:gd name="connsiteY28" fmla="*/ 1056563 h 1678000"/>
              <a:gd name="connsiteX29" fmla="*/ 13173 w 1655541"/>
              <a:gd name="connsiteY29" fmla="*/ 1092073 h 1678000"/>
              <a:gd name="connsiteX30" fmla="*/ 30928 w 1655541"/>
              <a:gd name="connsiteY30" fmla="*/ 1118706 h 1678000"/>
              <a:gd name="connsiteX31" fmla="*/ 66439 w 1655541"/>
              <a:gd name="connsiteY31" fmla="*/ 1180850 h 1678000"/>
              <a:gd name="connsiteX32" fmla="*/ 84194 w 1655541"/>
              <a:gd name="connsiteY32" fmla="*/ 1234116 h 1678000"/>
              <a:gd name="connsiteX33" fmla="*/ 93072 w 1655541"/>
              <a:gd name="connsiteY33" fmla="*/ 1269627 h 1678000"/>
              <a:gd name="connsiteX34" fmla="*/ 119705 w 1655541"/>
              <a:gd name="connsiteY34" fmla="*/ 1314015 h 1678000"/>
              <a:gd name="connsiteX35" fmla="*/ 128582 w 1655541"/>
              <a:gd name="connsiteY35" fmla="*/ 1340648 h 1678000"/>
              <a:gd name="connsiteX36" fmla="*/ 164093 w 1655541"/>
              <a:gd name="connsiteY36" fmla="*/ 1367281 h 1678000"/>
              <a:gd name="connsiteX37" fmla="*/ 172971 w 1655541"/>
              <a:gd name="connsiteY37" fmla="*/ 1393914 h 1678000"/>
              <a:gd name="connsiteX38" fmla="*/ 226237 w 1655541"/>
              <a:gd name="connsiteY38" fmla="*/ 1438303 h 1678000"/>
              <a:gd name="connsiteX39" fmla="*/ 235114 w 1655541"/>
              <a:gd name="connsiteY39" fmla="*/ 1464936 h 1678000"/>
              <a:gd name="connsiteX40" fmla="*/ 252870 w 1655541"/>
              <a:gd name="connsiteY40" fmla="*/ 1482691 h 1678000"/>
              <a:gd name="connsiteX41" fmla="*/ 332769 w 1655541"/>
              <a:gd name="connsiteY41" fmla="*/ 1544835 h 1678000"/>
              <a:gd name="connsiteX42" fmla="*/ 368279 w 1655541"/>
              <a:gd name="connsiteY42" fmla="*/ 1571468 h 1678000"/>
              <a:gd name="connsiteX43" fmla="*/ 394912 w 1655541"/>
              <a:gd name="connsiteY43" fmla="*/ 1598101 h 1678000"/>
              <a:gd name="connsiteX44" fmla="*/ 465934 w 1655541"/>
              <a:gd name="connsiteY44" fmla="*/ 1624734 h 1678000"/>
              <a:gd name="connsiteX45" fmla="*/ 510322 w 1655541"/>
              <a:gd name="connsiteY45" fmla="*/ 1651367 h 1678000"/>
              <a:gd name="connsiteX46" fmla="*/ 545833 w 1655541"/>
              <a:gd name="connsiteY46" fmla="*/ 1660244 h 1678000"/>
              <a:gd name="connsiteX47" fmla="*/ 643487 w 1655541"/>
              <a:gd name="connsiteY47" fmla="*/ 1678000 h 1678000"/>
              <a:gd name="connsiteX48" fmla="*/ 1406967 w 1655541"/>
              <a:gd name="connsiteY48" fmla="*/ 1669122 h 1678000"/>
              <a:gd name="connsiteX49" fmla="*/ 1460233 w 1655541"/>
              <a:gd name="connsiteY49" fmla="*/ 1660244 h 1678000"/>
              <a:gd name="connsiteX50" fmla="*/ 1486866 w 1655541"/>
              <a:gd name="connsiteY50" fmla="*/ 1633611 h 1678000"/>
              <a:gd name="connsiteX51" fmla="*/ 1513499 w 1655541"/>
              <a:gd name="connsiteY51" fmla="*/ 1615856 h 1678000"/>
              <a:gd name="connsiteX52" fmla="*/ 1540132 w 1655541"/>
              <a:gd name="connsiteY52" fmla="*/ 1580345 h 1678000"/>
              <a:gd name="connsiteX53" fmla="*/ 1575642 w 1655541"/>
              <a:gd name="connsiteY53" fmla="*/ 1562590 h 1678000"/>
              <a:gd name="connsiteX54" fmla="*/ 1584520 w 1655541"/>
              <a:gd name="connsiteY54" fmla="*/ 1535957 h 1678000"/>
              <a:gd name="connsiteX55" fmla="*/ 1611153 w 1655541"/>
              <a:gd name="connsiteY55" fmla="*/ 1491569 h 1678000"/>
              <a:gd name="connsiteX56" fmla="*/ 1637786 w 1655541"/>
              <a:gd name="connsiteY56" fmla="*/ 1429425 h 1678000"/>
              <a:gd name="connsiteX57" fmla="*/ 1646664 w 1655541"/>
              <a:gd name="connsiteY57" fmla="*/ 1376159 h 1678000"/>
              <a:gd name="connsiteX58" fmla="*/ 1655541 w 1655541"/>
              <a:gd name="connsiteY58" fmla="*/ 1340648 h 1678000"/>
              <a:gd name="connsiteX59" fmla="*/ 1620031 w 1655541"/>
              <a:gd name="connsiteY59" fmla="*/ 1207483 h 1678000"/>
              <a:gd name="connsiteX60" fmla="*/ 1602275 w 1655541"/>
              <a:gd name="connsiteY60" fmla="*/ 1145339 h 1678000"/>
              <a:gd name="connsiteX61" fmla="*/ 1584520 w 1655541"/>
              <a:gd name="connsiteY61" fmla="*/ 1109829 h 1678000"/>
              <a:gd name="connsiteX62" fmla="*/ 1540132 w 1655541"/>
              <a:gd name="connsiteY62" fmla="*/ 1074318 h 1678000"/>
              <a:gd name="connsiteX63" fmla="*/ 1451355 w 1655541"/>
              <a:gd name="connsiteY63" fmla="*/ 1021052 h 1678000"/>
              <a:gd name="connsiteX64" fmla="*/ 1433600 w 1655541"/>
              <a:gd name="connsiteY64" fmla="*/ 994419 h 1678000"/>
              <a:gd name="connsiteX65" fmla="*/ 1353701 w 1655541"/>
              <a:gd name="connsiteY65" fmla="*/ 967786 h 1678000"/>
              <a:gd name="connsiteX66" fmla="*/ 1335945 w 1655541"/>
              <a:gd name="connsiteY66" fmla="*/ 950031 h 1678000"/>
              <a:gd name="connsiteX67" fmla="*/ 1140637 w 1655541"/>
              <a:gd name="connsiteY67" fmla="*/ 923398 h 1678000"/>
              <a:gd name="connsiteX68" fmla="*/ 1078493 w 1655541"/>
              <a:gd name="connsiteY68" fmla="*/ 914520 h 1678000"/>
              <a:gd name="connsiteX69" fmla="*/ 1042982 w 1655541"/>
              <a:gd name="connsiteY69" fmla="*/ 896765 h 1678000"/>
              <a:gd name="connsiteX70" fmla="*/ 980839 w 1655541"/>
              <a:gd name="connsiteY70" fmla="*/ 887887 h 1678000"/>
              <a:gd name="connsiteX71" fmla="*/ 847674 w 1655541"/>
              <a:gd name="connsiteY71" fmla="*/ 870132 h 1678000"/>
              <a:gd name="connsiteX72" fmla="*/ 821040 w 1655541"/>
              <a:gd name="connsiteY72" fmla="*/ 861254 h 1678000"/>
              <a:gd name="connsiteX73" fmla="*/ 714508 w 1655541"/>
              <a:gd name="connsiteY73" fmla="*/ 843499 h 1678000"/>
              <a:gd name="connsiteX74" fmla="*/ 696753 w 1655541"/>
              <a:gd name="connsiteY74" fmla="*/ 825743 h 1678000"/>
              <a:gd name="connsiteX75" fmla="*/ 687875 w 1655541"/>
              <a:gd name="connsiteY75" fmla="*/ 790233 h 1678000"/>
              <a:gd name="connsiteX76" fmla="*/ 678998 w 1655541"/>
              <a:gd name="connsiteY76" fmla="*/ 763600 h 1678000"/>
              <a:gd name="connsiteX77" fmla="*/ 687875 w 1655541"/>
              <a:gd name="connsiteY77" fmla="*/ 621557 h 1678000"/>
              <a:gd name="connsiteX78" fmla="*/ 696753 w 1655541"/>
              <a:gd name="connsiteY78" fmla="*/ 594924 h 1678000"/>
              <a:gd name="connsiteX79" fmla="*/ 723386 w 1655541"/>
              <a:gd name="connsiteY79" fmla="*/ 568291 h 1678000"/>
              <a:gd name="connsiteX80" fmla="*/ 732264 w 1655541"/>
              <a:gd name="connsiteY80" fmla="*/ 541658 h 1678000"/>
              <a:gd name="connsiteX81" fmla="*/ 794407 w 1655541"/>
              <a:gd name="connsiteY81" fmla="*/ 497270 h 1678000"/>
              <a:gd name="connsiteX82" fmla="*/ 821040 w 1655541"/>
              <a:gd name="connsiteY82" fmla="*/ 488392 h 1678000"/>
              <a:gd name="connsiteX83" fmla="*/ 892062 w 1655541"/>
              <a:gd name="connsiteY83" fmla="*/ 461759 h 1678000"/>
              <a:gd name="connsiteX84" fmla="*/ 1069615 w 1655541"/>
              <a:gd name="connsiteY84" fmla="*/ 479514 h 1678000"/>
              <a:gd name="connsiteX85" fmla="*/ 1122881 w 1655541"/>
              <a:gd name="connsiteY85" fmla="*/ 497270 h 1678000"/>
              <a:gd name="connsiteX86" fmla="*/ 1140637 w 1655541"/>
              <a:gd name="connsiteY86" fmla="*/ 515025 h 1678000"/>
              <a:gd name="connsiteX87" fmla="*/ 1193903 w 1655541"/>
              <a:gd name="connsiteY87" fmla="*/ 550536 h 1678000"/>
              <a:gd name="connsiteX88" fmla="*/ 1211658 w 1655541"/>
              <a:gd name="connsiteY88" fmla="*/ 577169 h 1678000"/>
              <a:gd name="connsiteX89" fmla="*/ 1220536 w 1655541"/>
              <a:gd name="connsiteY89" fmla="*/ 603802 h 1678000"/>
              <a:gd name="connsiteX90" fmla="*/ 1256046 w 1655541"/>
              <a:gd name="connsiteY90" fmla="*/ 657068 h 1678000"/>
              <a:gd name="connsiteX91" fmla="*/ 1264924 w 1655541"/>
              <a:gd name="connsiteY91" fmla="*/ 692578 h 1678000"/>
              <a:gd name="connsiteX92" fmla="*/ 1291557 w 1655541"/>
              <a:gd name="connsiteY92" fmla="*/ 701456 h 1678000"/>
              <a:gd name="connsiteX93" fmla="*/ 1398089 w 1655541"/>
              <a:gd name="connsiteY93" fmla="*/ 719211 h 1678000"/>
              <a:gd name="connsiteX94" fmla="*/ 1486866 w 1655541"/>
              <a:gd name="connsiteY94" fmla="*/ 710334 h 1678000"/>
              <a:gd name="connsiteX95" fmla="*/ 1513499 w 1655541"/>
              <a:gd name="connsiteY95" fmla="*/ 621557 h 1678000"/>
              <a:gd name="connsiteX96" fmla="*/ 1504621 w 1655541"/>
              <a:gd name="connsiteY96" fmla="*/ 506147 h 1678000"/>
              <a:gd name="connsiteX97" fmla="*/ 1486866 w 1655541"/>
              <a:gd name="connsiteY97" fmla="*/ 452881 h 1678000"/>
              <a:gd name="connsiteX98" fmla="*/ 1424722 w 1655541"/>
              <a:gd name="connsiteY98" fmla="*/ 381860 h 1678000"/>
              <a:gd name="connsiteX99" fmla="*/ 1415844 w 1655541"/>
              <a:gd name="connsiteY99" fmla="*/ 346349 h 1678000"/>
              <a:gd name="connsiteX100" fmla="*/ 1433600 w 1655541"/>
              <a:gd name="connsiteY100" fmla="*/ 328594 h 1678000"/>
              <a:gd name="connsiteX101" fmla="*/ 1513499 w 1655541"/>
              <a:gd name="connsiteY101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57561 w 1655541"/>
              <a:gd name="connsiteY25" fmla="*/ 568291 h 1678000"/>
              <a:gd name="connsiteX26" fmla="*/ 4295 w 1655541"/>
              <a:gd name="connsiteY26" fmla="*/ 745844 h 1678000"/>
              <a:gd name="connsiteX27" fmla="*/ 4295 w 1655541"/>
              <a:gd name="connsiteY27" fmla="*/ 1056563 h 1678000"/>
              <a:gd name="connsiteX28" fmla="*/ 13173 w 1655541"/>
              <a:gd name="connsiteY28" fmla="*/ 1092073 h 1678000"/>
              <a:gd name="connsiteX29" fmla="*/ 30928 w 1655541"/>
              <a:gd name="connsiteY29" fmla="*/ 1118706 h 1678000"/>
              <a:gd name="connsiteX30" fmla="*/ 66439 w 1655541"/>
              <a:gd name="connsiteY30" fmla="*/ 1180850 h 1678000"/>
              <a:gd name="connsiteX31" fmla="*/ 84194 w 1655541"/>
              <a:gd name="connsiteY31" fmla="*/ 1234116 h 1678000"/>
              <a:gd name="connsiteX32" fmla="*/ 93072 w 1655541"/>
              <a:gd name="connsiteY32" fmla="*/ 1269627 h 1678000"/>
              <a:gd name="connsiteX33" fmla="*/ 119705 w 1655541"/>
              <a:gd name="connsiteY33" fmla="*/ 1314015 h 1678000"/>
              <a:gd name="connsiteX34" fmla="*/ 128582 w 1655541"/>
              <a:gd name="connsiteY34" fmla="*/ 1340648 h 1678000"/>
              <a:gd name="connsiteX35" fmla="*/ 164093 w 1655541"/>
              <a:gd name="connsiteY35" fmla="*/ 1367281 h 1678000"/>
              <a:gd name="connsiteX36" fmla="*/ 172971 w 1655541"/>
              <a:gd name="connsiteY36" fmla="*/ 1393914 h 1678000"/>
              <a:gd name="connsiteX37" fmla="*/ 226237 w 1655541"/>
              <a:gd name="connsiteY37" fmla="*/ 1438303 h 1678000"/>
              <a:gd name="connsiteX38" fmla="*/ 235114 w 1655541"/>
              <a:gd name="connsiteY38" fmla="*/ 1464936 h 1678000"/>
              <a:gd name="connsiteX39" fmla="*/ 252870 w 1655541"/>
              <a:gd name="connsiteY39" fmla="*/ 1482691 h 1678000"/>
              <a:gd name="connsiteX40" fmla="*/ 332769 w 1655541"/>
              <a:gd name="connsiteY40" fmla="*/ 1544835 h 1678000"/>
              <a:gd name="connsiteX41" fmla="*/ 368279 w 1655541"/>
              <a:gd name="connsiteY41" fmla="*/ 1571468 h 1678000"/>
              <a:gd name="connsiteX42" fmla="*/ 394912 w 1655541"/>
              <a:gd name="connsiteY42" fmla="*/ 1598101 h 1678000"/>
              <a:gd name="connsiteX43" fmla="*/ 465934 w 1655541"/>
              <a:gd name="connsiteY43" fmla="*/ 1624734 h 1678000"/>
              <a:gd name="connsiteX44" fmla="*/ 510322 w 1655541"/>
              <a:gd name="connsiteY44" fmla="*/ 1651367 h 1678000"/>
              <a:gd name="connsiteX45" fmla="*/ 545833 w 1655541"/>
              <a:gd name="connsiteY45" fmla="*/ 1660244 h 1678000"/>
              <a:gd name="connsiteX46" fmla="*/ 643487 w 1655541"/>
              <a:gd name="connsiteY46" fmla="*/ 1678000 h 1678000"/>
              <a:gd name="connsiteX47" fmla="*/ 1406967 w 1655541"/>
              <a:gd name="connsiteY47" fmla="*/ 1669122 h 1678000"/>
              <a:gd name="connsiteX48" fmla="*/ 1460233 w 1655541"/>
              <a:gd name="connsiteY48" fmla="*/ 1660244 h 1678000"/>
              <a:gd name="connsiteX49" fmla="*/ 1486866 w 1655541"/>
              <a:gd name="connsiteY49" fmla="*/ 1633611 h 1678000"/>
              <a:gd name="connsiteX50" fmla="*/ 1513499 w 1655541"/>
              <a:gd name="connsiteY50" fmla="*/ 1615856 h 1678000"/>
              <a:gd name="connsiteX51" fmla="*/ 1540132 w 1655541"/>
              <a:gd name="connsiteY51" fmla="*/ 1580345 h 1678000"/>
              <a:gd name="connsiteX52" fmla="*/ 1575642 w 1655541"/>
              <a:gd name="connsiteY52" fmla="*/ 1562590 h 1678000"/>
              <a:gd name="connsiteX53" fmla="*/ 1584520 w 1655541"/>
              <a:gd name="connsiteY53" fmla="*/ 1535957 h 1678000"/>
              <a:gd name="connsiteX54" fmla="*/ 1611153 w 1655541"/>
              <a:gd name="connsiteY54" fmla="*/ 1491569 h 1678000"/>
              <a:gd name="connsiteX55" fmla="*/ 1637786 w 1655541"/>
              <a:gd name="connsiteY55" fmla="*/ 1429425 h 1678000"/>
              <a:gd name="connsiteX56" fmla="*/ 1646664 w 1655541"/>
              <a:gd name="connsiteY56" fmla="*/ 1376159 h 1678000"/>
              <a:gd name="connsiteX57" fmla="*/ 1655541 w 1655541"/>
              <a:gd name="connsiteY57" fmla="*/ 1340648 h 1678000"/>
              <a:gd name="connsiteX58" fmla="*/ 1620031 w 1655541"/>
              <a:gd name="connsiteY58" fmla="*/ 1207483 h 1678000"/>
              <a:gd name="connsiteX59" fmla="*/ 1602275 w 1655541"/>
              <a:gd name="connsiteY59" fmla="*/ 1145339 h 1678000"/>
              <a:gd name="connsiteX60" fmla="*/ 1584520 w 1655541"/>
              <a:gd name="connsiteY60" fmla="*/ 1109829 h 1678000"/>
              <a:gd name="connsiteX61" fmla="*/ 1540132 w 1655541"/>
              <a:gd name="connsiteY61" fmla="*/ 1074318 h 1678000"/>
              <a:gd name="connsiteX62" fmla="*/ 1451355 w 1655541"/>
              <a:gd name="connsiteY62" fmla="*/ 1021052 h 1678000"/>
              <a:gd name="connsiteX63" fmla="*/ 1433600 w 1655541"/>
              <a:gd name="connsiteY63" fmla="*/ 994419 h 1678000"/>
              <a:gd name="connsiteX64" fmla="*/ 1353701 w 1655541"/>
              <a:gd name="connsiteY64" fmla="*/ 967786 h 1678000"/>
              <a:gd name="connsiteX65" fmla="*/ 1335945 w 1655541"/>
              <a:gd name="connsiteY65" fmla="*/ 950031 h 1678000"/>
              <a:gd name="connsiteX66" fmla="*/ 1140637 w 1655541"/>
              <a:gd name="connsiteY66" fmla="*/ 923398 h 1678000"/>
              <a:gd name="connsiteX67" fmla="*/ 1078493 w 1655541"/>
              <a:gd name="connsiteY67" fmla="*/ 914520 h 1678000"/>
              <a:gd name="connsiteX68" fmla="*/ 1042982 w 1655541"/>
              <a:gd name="connsiteY68" fmla="*/ 896765 h 1678000"/>
              <a:gd name="connsiteX69" fmla="*/ 980839 w 1655541"/>
              <a:gd name="connsiteY69" fmla="*/ 887887 h 1678000"/>
              <a:gd name="connsiteX70" fmla="*/ 847674 w 1655541"/>
              <a:gd name="connsiteY70" fmla="*/ 870132 h 1678000"/>
              <a:gd name="connsiteX71" fmla="*/ 821040 w 1655541"/>
              <a:gd name="connsiteY71" fmla="*/ 861254 h 1678000"/>
              <a:gd name="connsiteX72" fmla="*/ 714508 w 1655541"/>
              <a:gd name="connsiteY72" fmla="*/ 843499 h 1678000"/>
              <a:gd name="connsiteX73" fmla="*/ 696753 w 1655541"/>
              <a:gd name="connsiteY73" fmla="*/ 825743 h 1678000"/>
              <a:gd name="connsiteX74" fmla="*/ 687875 w 1655541"/>
              <a:gd name="connsiteY74" fmla="*/ 790233 h 1678000"/>
              <a:gd name="connsiteX75" fmla="*/ 678998 w 1655541"/>
              <a:gd name="connsiteY75" fmla="*/ 763600 h 1678000"/>
              <a:gd name="connsiteX76" fmla="*/ 687875 w 1655541"/>
              <a:gd name="connsiteY76" fmla="*/ 621557 h 1678000"/>
              <a:gd name="connsiteX77" fmla="*/ 696753 w 1655541"/>
              <a:gd name="connsiteY77" fmla="*/ 594924 h 1678000"/>
              <a:gd name="connsiteX78" fmla="*/ 723386 w 1655541"/>
              <a:gd name="connsiteY78" fmla="*/ 568291 h 1678000"/>
              <a:gd name="connsiteX79" fmla="*/ 732264 w 1655541"/>
              <a:gd name="connsiteY79" fmla="*/ 541658 h 1678000"/>
              <a:gd name="connsiteX80" fmla="*/ 794407 w 1655541"/>
              <a:gd name="connsiteY80" fmla="*/ 497270 h 1678000"/>
              <a:gd name="connsiteX81" fmla="*/ 821040 w 1655541"/>
              <a:gd name="connsiteY81" fmla="*/ 488392 h 1678000"/>
              <a:gd name="connsiteX82" fmla="*/ 892062 w 1655541"/>
              <a:gd name="connsiteY82" fmla="*/ 461759 h 1678000"/>
              <a:gd name="connsiteX83" fmla="*/ 1069615 w 1655541"/>
              <a:gd name="connsiteY83" fmla="*/ 479514 h 1678000"/>
              <a:gd name="connsiteX84" fmla="*/ 1122881 w 1655541"/>
              <a:gd name="connsiteY84" fmla="*/ 497270 h 1678000"/>
              <a:gd name="connsiteX85" fmla="*/ 1140637 w 1655541"/>
              <a:gd name="connsiteY85" fmla="*/ 515025 h 1678000"/>
              <a:gd name="connsiteX86" fmla="*/ 1193903 w 1655541"/>
              <a:gd name="connsiteY86" fmla="*/ 550536 h 1678000"/>
              <a:gd name="connsiteX87" fmla="*/ 1211658 w 1655541"/>
              <a:gd name="connsiteY87" fmla="*/ 577169 h 1678000"/>
              <a:gd name="connsiteX88" fmla="*/ 1220536 w 1655541"/>
              <a:gd name="connsiteY88" fmla="*/ 603802 h 1678000"/>
              <a:gd name="connsiteX89" fmla="*/ 1256046 w 1655541"/>
              <a:gd name="connsiteY89" fmla="*/ 657068 h 1678000"/>
              <a:gd name="connsiteX90" fmla="*/ 1264924 w 1655541"/>
              <a:gd name="connsiteY90" fmla="*/ 692578 h 1678000"/>
              <a:gd name="connsiteX91" fmla="*/ 1291557 w 1655541"/>
              <a:gd name="connsiteY91" fmla="*/ 701456 h 1678000"/>
              <a:gd name="connsiteX92" fmla="*/ 1398089 w 1655541"/>
              <a:gd name="connsiteY92" fmla="*/ 719211 h 1678000"/>
              <a:gd name="connsiteX93" fmla="*/ 1486866 w 1655541"/>
              <a:gd name="connsiteY93" fmla="*/ 710334 h 1678000"/>
              <a:gd name="connsiteX94" fmla="*/ 1513499 w 1655541"/>
              <a:gd name="connsiteY94" fmla="*/ 621557 h 1678000"/>
              <a:gd name="connsiteX95" fmla="*/ 1504621 w 1655541"/>
              <a:gd name="connsiteY95" fmla="*/ 506147 h 1678000"/>
              <a:gd name="connsiteX96" fmla="*/ 1486866 w 1655541"/>
              <a:gd name="connsiteY96" fmla="*/ 452881 h 1678000"/>
              <a:gd name="connsiteX97" fmla="*/ 1424722 w 1655541"/>
              <a:gd name="connsiteY97" fmla="*/ 381860 h 1678000"/>
              <a:gd name="connsiteX98" fmla="*/ 1415844 w 1655541"/>
              <a:gd name="connsiteY98" fmla="*/ 346349 h 1678000"/>
              <a:gd name="connsiteX99" fmla="*/ 1433600 w 1655541"/>
              <a:gd name="connsiteY99" fmla="*/ 328594 h 1678000"/>
              <a:gd name="connsiteX100" fmla="*/ 1513499 w 1655541"/>
              <a:gd name="connsiteY100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57561 w 1655541"/>
              <a:gd name="connsiteY24" fmla="*/ 568291 h 1678000"/>
              <a:gd name="connsiteX25" fmla="*/ 4295 w 1655541"/>
              <a:gd name="connsiteY25" fmla="*/ 745844 h 1678000"/>
              <a:gd name="connsiteX26" fmla="*/ 4295 w 1655541"/>
              <a:gd name="connsiteY26" fmla="*/ 1056563 h 1678000"/>
              <a:gd name="connsiteX27" fmla="*/ 13173 w 1655541"/>
              <a:gd name="connsiteY27" fmla="*/ 1092073 h 1678000"/>
              <a:gd name="connsiteX28" fmla="*/ 30928 w 1655541"/>
              <a:gd name="connsiteY28" fmla="*/ 1118706 h 1678000"/>
              <a:gd name="connsiteX29" fmla="*/ 66439 w 1655541"/>
              <a:gd name="connsiteY29" fmla="*/ 1180850 h 1678000"/>
              <a:gd name="connsiteX30" fmla="*/ 84194 w 1655541"/>
              <a:gd name="connsiteY30" fmla="*/ 1234116 h 1678000"/>
              <a:gd name="connsiteX31" fmla="*/ 93072 w 1655541"/>
              <a:gd name="connsiteY31" fmla="*/ 1269627 h 1678000"/>
              <a:gd name="connsiteX32" fmla="*/ 119705 w 1655541"/>
              <a:gd name="connsiteY32" fmla="*/ 1314015 h 1678000"/>
              <a:gd name="connsiteX33" fmla="*/ 128582 w 1655541"/>
              <a:gd name="connsiteY33" fmla="*/ 1340648 h 1678000"/>
              <a:gd name="connsiteX34" fmla="*/ 164093 w 1655541"/>
              <a:gd name="connsiteY34" fmla="*/ 1367281 h 1678000"/>
              <a:gd name="connsiteX35" fmla="*/ 172971 w 1655541"/>
              <a:gd name="connsiteY35" fmla="*/ 1393914 h 1678000"/>
              <a:gd name="connsiteX36" fmla="*/ 226237 w 1655541"/>
              <a:gd name="connsiteY36" fmla="*/ 1438303 h 1678000"/>
              <a:gd name="connsiteX37" fmla="*/ 235114 w 1655541"/>
              <a:gd name="connsiteY37" fmla="*/ 1464936 h 1678000"/>
              <a:gd name="connsiteX38" fmla="*/ 252870 w 1655541"/>
              <a:gd name="connsiteY38" fmla="*/ 1482691 h 1678000"/>
              <a:gd name="connsiteX39" fmla="*/ 332769 w 1655541"/>
              <a:gd name="connsiteY39" fmla="*/ 1544835 h 1678000"/>
              <a:gd name="connsiteX40" fmla="*/ 368279 w 1655541"/>
              <a:gd name="connsiteY40" fmla="*/ 1571468 h 1678000"/>
              <a:gd name="connsiteX41" fmla="*/ 394912 w 1655541"/>
              <a:gd name="connsiteY41" fmla="*/ 1598101 h 1678000"/>
              <a:gd name="connsiteX42" fmla="*/ 465934 w 1655541"/>
              <a:gd name="connsiteY42" fmla="*/ 1624734 h 1678000"/>
              <a:gd name="connsiteX43" fmla="*/ 510322 w 1655541"/>
              <a:gd name="connsiteY43" fmla="*/ 1651367 h 1678000"/>
              <a:gd name="connsiteX44" fmla="*/ 545833 w 1655541"/>
              <a:gd name="connsiteY44" fmla="*/ 1660244 h 1678000"/>
              <a:gd name="connsiteX45" fmla="*/ 643487 w 1655541"/>
              <a:gd name="connsiteY45" fmla="*/ 1678000 h 1678000"/>
              <a:gd name="connsiteX46" fmla="*/ 1406967 w 1655541"/>
              <a:gd name="connsiteY46" fmla="*/ 1669122 h 1678000"/>
              <a:gd name="connsiteX47" fmla="*/ 1460233 w 1655541"/>
              <a:gd name="connsiteY47" fmla="*/ 1660244 h 1678000"/>
              <a:gd name="connsiteX48" fmla="*/ 1486866 w 1655541"/>
              <a:gd name="connsiteY48" fmla="*/ 1633611 h 1678000"/>
              <a:gd name="connsiteX49" fmla="*/ 1513499 w 1655541"/>
              <a:gd name="connsiteY49" fmla="*/ 1615856 h 1678000"/>
              <a:gd name="connsiteX50" fmla="*/ 1540132 w 1655541"/>
              <a:gd name="connsiteY50" fmla="*/ 1580345 h 1678000"/>
              <a:gd name="connsiteX51" fmla="*/ 1575642 w 1655541"/>
              <a:gd name="connsiteY51" fmla="*/ 1562590 h 1678000"/>
              <a:gd name="connsiteX52" fmla="*/ 1584520 w 1655541"/>
              <a:gd name="connsiteY52" fmla="*/ 1535957 h 1678000"/>
              <a:gd name="connsiteX53" fmla="*/ 1611153 w 1655541"/>
              <a:gd name="connsiteY53" fmla="*/ 1491569 h 1678000"/>
              <a:gd name="connsiteX54" fmla="*/ 1637786 w 1655541"/>
              <a:gd name="connsiteY54" fmla="*/ 1429425 h 1678000"/>
              <a:gd name="connsiteX55" fmla="*/ 1646664 w 1655541"/>
              <a:gd name="connsiteY55" fmla="*/ 1376159 h 1678000"/>
              <a:gd name="connsiteX56" fmla="*/ 1655541 w 1655541"/>
              <a:gd name="connsiteY56" fmla="*/ 1340648 h 1678000"/>
              <a:gd name="connsiteX57" fmla="*/ 1620031 w 1655541"/>
              <a:gd name="connsiteY57" fmla="*/ 1207483 h 1678000"/>
              <a:gd name="connsiteX58" fmla="*/ 1602275 w 1655541"/>
              <a:gd name="connsiteY58" fmla="*/ 1145339 h 1678000"/>
              <a:gd name="connsiteX59" fmla="*/ 1584520 w 1655541"/>
              <a:gd name="connsiteY59" fmla="*/ 1109829 h 1678000"/>
              <a:gd name="connsiteX60" fmla="*/ 1540132 w 1655541"/>
              <a:gd name="connsiteY60" fmla="*/ 1074318 h 1678000"/>
              <a:gd name="connsiteX61" fmla="*/ 1451355 w 1655541"/>
              <a:gd name="connsiteY61" fmla="*/ 1021052 h 1678000"/>
              <a:gd name="connsiteX62" fmla="*/ 1433600 w 1655541"/>
              <a:gd name="connsiteY62" fmla="*/ 994419 h 1678000"/>
              <a:gd name="connsiteX63" fmla="*/ 1353701 w 1655541"/>
              <a:gd name="connsiteY63" fmla="*/ 967786 h 1678000"/>
              <a:gd name="connsiteX64" fmla="*/ 1335945 w 1655541"/>
              <a:gd name="connsiteY64" fmla="*/ 950031 h 1678000"/>
              <a:gd name="connsiteX65" fmla="*/ 1140637 w 1655541"/>
              <a:gd name="connsiteY65" fmla="*/ 923398 h 1678000"/>
              <a:gd name="connsiteX66" fmla="*/ 1078493 w 1655541"/>
              <a:gd name="connsiteY66" fmla="*/ 914520 h 1678000"/>
              <a:gd name="connsiteX67" fmla="*/ 1042982 w 1655541"/>
              <a:gd name="connsiteY67" fmla="*/ 896765 h 1678000"/>
              <a:gd name="connsiteX68" fmla="*/ 980839 w 1655541"/>
              <a:gd name="connsiteY68" fmla="*/ 887887 h 1678000"/>
              <a:gd name="connsiteX69" fmla="*/ 847674 w 1655541"/>
              <a:gd name="connsiteY69" fmla="*/ 870132 h 1678000"/>
              <a:gd name="connsiteX70" fmla="*/ 821040 w 1655541"/>
              <a:gd name="connsiteY70" fmla="*/ 861254 h 1678000"/>
              <a:gd name="connsiteX71" fmla="*/ 714508 w 1655541"/>
              <a:gd name="connsiteY71" fmla="*/ 843499 h 1678000"/>
              <a:gd name="connsiteX72" fmla="*/ 696753 w 1655541"/>
              <a:gd name="connsiteY72" fmla="*/ 825743 h 1678000"/>
              <a:gd name="connsiteX73" fmla="*/ 687875 w 1655541"/>
              <a:gd name="connsiteY73" fmla="*/ 790233 h 1678000"/>
              <a:gd name="connsiteX74" fmla="*/ 678998 w 1655541"/>
              <a:gd name="connsiteY74" fmla="*/ 763600 h 1678000"/>
              <a:gd name="connsiteX75" fmla="*/ 687875 w 1655541"/>
              <a:gd name="connsiteY75" fmla="*/ 621557 h 1678000"/>
              <a:gd name="connsiteX76" fmla="*/ 696753 w 1655541"/>
              <a:gd name="connsiteY76" fmla="*/ 594924 h 1678000"/>
              <a:gd name="connsiteX77" fmla="*/ 723386 w 1655541"/>
              <a:gd name="connsiteY77" fmla="*/ 568291 h 1678000"/>
              <a:gd name="connsiteX78" fmla="*/ 732264 w 1655541"/>
              <a:gd name="connsiteY78" fmla="*/ 541658 h 1678000"/>
              <a:gd name="connsiteX79" fmla="*/ 794407 w 1655541"/>
              <a:gd name="connsiteY79" fmla="*/ 497270 h 1678000"/>
              <a:gd name="connsiteX80" fmla="*/ 821040 w 1655541"/>
              <a:gd name="connsiteY80" fmla="*/ 488392 h 1678000"/>
              <a:gd name="connsiteX81" fmla="*/ 892062 w 1655541"/>
              <a:gd name="connsiteY81" fmla="*/ 461759 h 1678000"/>
              <a:gd name="connsiteX82" fmla="*/ 1069615 w 1655541"/>
              <a:gd name="connsiteY82" fmla="*/ 479514 h 1678000"/>
              <a:gd name="connsiteX83" fmla="*/ 1122881 w 1655541"/>
              <a:gd name="connsiteY83" fmla="*/ 497270 h 1678000"/>
              <a:gd name="connsiteX84" fmla="*/ 1140637 w 1655541"/>
              <a:gd name="connsiteY84" fmla="*/ 515025 h 1678000"/>
              <a:gd name="connsiteX85" fmla="*/ 1193903 w 1655541"/>
              <a:gd name="connsiteY85" fmla="*/ 550536 h 1678000"/>
              <a:gd name="connsiteX86" fmla="*/ 1211658 w 1655541"/>
              <a:gd name="connsiteY86" fmla="*/ 577169 h 1678000"/>
              <a:gd name="connsiteX87" fmla="*/ 1220536 w 1655541"/>
              <a:gd name="connsiteY87" fmla="*/ 603802 h 1678000"/>
              <a:gd name="connsiteX88" fmla="*/ 1256046 w 1655541"/>
              <a:gd name="connsiteY88" fmla="*/ 657068 h 1678000"/>
              <a:gd name="connsiteX89" fmla="*/ 1264924 w 1655541"/>
              <a:gd name="connsiteY89" fmla="*/ 692578 h 1678000"/>
              <a:gd name="connsiteX90" fmla="*/ 1291557 w 1655541"/>
              <a:gd name="connsiteY90" fmla="*/ 701456 h 1678000"/>
              <a:gd name="connsiteX91" fmla="*/ 1398089 w 1655541"/>
              <a:gd name="connsiteY91" fmla="*/ 719211 h 1678000"/>
              <a:gd name="connsiteX92" fmla="*/ 1486866 w 1655541"/>
              <a:gd name="connsiteY92" fmla="*/ 710334 h 1678000"/>
              <a:gd name="connsiteX93" fmla="*/ 1513499 w 1655541"/>
              <a:gd name="connsiteY93" fmla="*/ 621557 h 1678000"/>
              <a:gd name="connsiteX94" fmla="*/ 1504621 w 1655541"/>
              <a:gd name="connsiteY94" fmla="*/ 506147 h 1678000"/>
              <a:gd name="connsiteX95" fmla="*/ 1486866 w 1655541"/>
              <a:gd name="connsiteY95" fmla="*/ 452881 h 1678000"/>
              <a:gd name="connsiteX96" fmla="*/ 1424722 w 1655541"/>
              <a:gd name="connsiteY96" fmla="*/ 381860 h 1678000"/>
              <a:gd name="connsiteX97" fmla="*/ 1415844 w 1655541"/>
              <a:gd name="connsiteY97" fmla="*/ 346349 h 1678000"/>
              <a:gd name="connsiteX98" fmla="*/ 1433600 w 1655541"/>
              <a:gd name="connsiteY98" fmla="*/ 328594 h 1678000"/>
              <a:gd name="connsiteX99" fmla="*/ 1513499 w 1655541"/>
              <a:gd name="connsiteY99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57561 w 1655541"/>
              <a:gd name="connsiteY23" fmla="*/ 568291 h 1678000"/>
              <a:gd name="connsiteX24" fmla="*/ 4295 w 1655541"/>
              <a:gd name="connsiteY24" fmla="*/ 745844 h 1678000"/>
              <a:gd name="connsiteX25" fmla="*/ 4295 w 1655541"/>
              <a:gd name="connsiteY25" fmla="*/ 1056563 h 1678000"/>
              <a:gd name="connsiteX26" fmla="*/ 13173 w 1655541"/>
              <a:gd name="connsiteY26" fmla="*/ 1092073 h 1678000"/>
              <a:gd name="connsiteX27" fmla="*/ 30928 w 1655541"/>
              <a:gd name="connsiteY27" fmla="*/ 1118706 h 1678000"/>
              <a:gd name="connsiteX28" fmla="*/ 66439 w 1655541"/>
              <a:gd name="connsiteY28" fmla="*/ 1180850 h 1678000"/>
              <a:gd name="connsiteX29" fmla="*/ 84194 w 1655541"/>
              <a:gd name="connsiteY29" fmla="*/ 1234116 h 1678000"/>
              <a:gd name="connsiteX30" fmla="*/ 93072 w 1655541"/>
              <a:gd name="connsiteY30" fmla="*/ 1269627 h 1678000"/>
              <a:gd name="connsiteX31" fmla="*/ 119705 w 1655541"/>
              <a:gd name="connsiteY31" fmla="*/ 1314015 h 1678000"/>
              <a:gd name="connsiteX32" fmla="*/ 128582 w 1655541"/>
              <a:gd name="connsiteY32" fmla="*/ 1340648 h 1678000"/>
              <a:gd name="connsiteX33" fmla="*/ 164093 w 1655541"/>
              <a:gd name="connsiteY33" fmla="*/ 1367281 h 1678000"/>
              <a:gd name="connsiteX34" fmla="*/ 172971 w 1655541"/>
              <a:gd name="connsiteY34" fmla="*/ 1393914 h 1678000"/>
              <a:gd name="connsiteX35" fmla="*/ 226237 w 1655541"/>
              <a:gd name="connsiteY35" fmla="*/ 1438303 h 1678000"/>
              <a:gd name="connsiteX36" fmla="*/ 235114 w 1655541"/>
              <a:gd name="connsiteY36" fmla="*/ 1464936 h 1678000"/>
              <a:gd name="connsiteX37" fmla="*/ 252870 w 1655541"/>
              <a:gd name="connsiteY37" fmla="*/ 1482691 h 1678000"/>
              <a:gd name="connsiteX38" fmla="*/ 332769 w 1655541"/>
              <a:gd name="connsiteY38" fmla="*/ 1544835 h 1678000"/>
              <a:gd name="connsiteX39" fmla="*/ 368279 w 1655541"/>
              <a:gd name="connsiteY39" fmla="*/ 1571468 h 1678000"/>
              <a:gd name="connsiteX40" fmla="*/ 394912 w 1655541"/>
              <a:gd name="connsiteY40" fmla="*/ 1598101 h 1678000"/>
              <a:gd name="connsiteX41" fmla="*/ 465934 w 1655541"/>
              <a:gd name="connsiteY41" fmla="*/ 1624734 h 1678000"/>
              <a:gd name="connsiteX42" fmla="*/ 510322 w 1655541"/>
              <a:gd name="connsiteY42" fmla="*/ 1651367 h 1678000"/>
              <a:gd name="connsiteX43" fmla="*/ 545833 w 1655541"/>
              <a:gd name="connsiteY43" fmla="*/ 1660244 h 1678000"/>
              <a:gd name="connsiteX44" fmla="*/ 643487 w 1655541"/>
              <a:gd name="connsiteY44" fmla="*/ 1678000 h 1678000"/>
              <a:gd name="connsiteX45" fmla="*/ 1406967 w 1655541"/>
              <a:gd name="connsiteY45" fmla="*/ 1669122 h 1678000"/>
              <a:gd name="connsiteX46" fmla="*/ 1460233 w 1655541"/>
              <a:gd name="connsiteY46" fmla="*/ 1660244 h 1678000"/>
              <a:gd name="connsiteX47" fmla="*/ 1486866 w 1655541"/>
              <a:gd name="connsiteY47" fmla="*/ 1633611 h 1678000"/>
              <a:gd name="connsiteX48" fmla="*/ 1513499 w 1655541"/>
              <a:gd name="connsiteY48" fmla="*/ 1615856 h 1678000"/>
              <a:gd name="connsiteX49" fmla="*/ 1540132 w 1655541"/>
              <a:gd name="connsiteY49" fmla="*/ 1580345 h 1678000"/>
              <a:gd name="connsiteX50" fmla="*/ 1575642 w 1655541"/>
              <a:gd name="connsiteY50" fmla="*/ 1562590 h 1678000"/>
              <a:gd name="connsiteX51" fmla="*/ 1584520 w 1655541"/>
              <a:gd name="connsiteY51" fmla="*/ 1535957 h 1678000"/>
              <a:gd name="connsiteX52" fmla="*/ 1611153 w 1655541"/>
              <a:gd name="connsiteY52" fmla="*/ 1491569 h 1678000"/>
              <a:gd name="connsiteX53" fmla="*/ 1637786 w 1655541"/>
              <a:gd name="connsiteY53" fmla="*/ 1429425 h 1678000"/>
              <a:gd name="connsiteX54" fmla="*/ 1646664 w 1655541"/>
              <a:gd name="connsiteY54" fmla="*/ 1376159 h 1678000"/>
              <a:gd name="connsiteX55" fmla="*/ 1655541 w 1655541"/>
              <a:gd name="connsiteY55" fmla="*/ 1340648 h 1678000"/>
              <a:gd name="connsiteX56" fmla="*/ 1620031 w 1655541"/>
              <a:gd name="connsiteY56" fmla="*/ 1207483 h 1678000"/>
              <a:gd name="connsiteX57" fmla="*/ 1602275 w 1655541"/>
              <a:gd name="connsiteY57" fmla="*/ 1145339 h 1678000"/>
              <a:gd name="connsiteX58" fmla="*/ 1584520 w 1655541"/>
              <a:gd name="connsiteY58" fmla="*/ 1109829 h 1678000"/>
              <a:gd name="connsiteX59" fmla="*/ 1540132 w 1655541"/>
              <a:gd name="connsiteY59" fmla="*/ 1074318 h 1678000"/>
              <a:gd name="connsiteX60" fmla="*/ 1451355 w 1655541"/>
              <a:gd name="connsiteY60" fmla="*/ 1021052 h 1678000"/>
              <a:gd name="connsiteX61" fmla="*/ 1433600 w 1655541"/>
              <a:gd name="connsiteY61" fmla="*/ 994419 h 1678000"/>
              <a:gd name="connsiteX62" fmla="*/ 1353701 w 1655541"/>
              <a:gd name="connsiteY62" fmla="*/ 967786 h 1678000"/>
              <a:gd name="connsiteX63" fmla="*/ 1335945 w 1655541"/>
              <a:gd name="connsiteY63" fmla="*/ 950031 h 1678000"/>
              <a:gd name="connsiteX64" fmla="*/ 1140637 w 1655541"/>
              <a:gd name="connsiteY64" fmla="*/ 923398 h 1678000"/>
              <a:gd name="connsiteX65" fmla="*/ 1078493 w 1655541"/>
              <a:gd name="connsiteY65" fmla="*/ 914520 h 1678000"/>
              <a:gd name="connsiteX66" fmla="*/ 1042982 w 1655541"/>
              <a:gd name="connsiteY66" fmla="*/ 896765 h 1678000"/>
              <a:gd name="connsiteX67" fmla="*/ 980839 w 1655541"/>
              <a:gd name="connsiteY67" fmla="*/ 887887 h 1678000"/>
              <a:gd name="connsiteX68" fmla="*/ 847674 w 1655541"/>
              <a:gd name="connsiteY68" fmla="*/ 870132 h 1678000"/>
              <a:gd name="connsiteX69" fmla="*/ 821040 w 1655541"/>
              <a:gd name="connsiteY69" fmla="*/ 861254 h 1678000"/>
              <a:gd name="connsiteX70" fmla="*/ 714508 w 1655541"/>
              <a:gd name="connsiteY70" fmla="*/ 843499 h 1678000"/>
              <a:gd name="connsiteX71" fmla="*/ 696753 w 1655541"/>
              <a:gd name="connsiteY71" fmla="*/ 825743 h 1678000"/>
              <a:gd name="connsiteX72" fmla="*/ 687875 w 1655541"/>
              <a:gd name="connsiteY72" fmla="*/ 790233 h 1678000"/>
              <a:gd name="connsiteX73" fmla="*/ 678998 w 1655541"/>
              <a:gd name="connsiteY73" fmla="*/ 763600 h 1678000"/>
              <a:gd name="connsiteX74" fmla="*/ 687875 w 1655541"/>
              <a:gd name="connsiteY74" fmla="*/ 621557 h 1678000"/>
              <a:gd name="connsiteX75" fmla="*/ 696753 w 1655541"/>
              <a:gd name="connsiteY75" fmla="*/ 594924 h 1678000"/>
              <a:gd name="connsiteX76" fmla="*/ 723386 w 1655541"/>
              <a:gd name="connsiteY76" fmla="*/ 568291 h 1678000"/>
              <a:gd name="connsiteX77" fmla="*/ 732264 w 1655541"/>
              <a:gd name="connsiteY77" fmla="*/ 541658 h 1678000"/>
              <a:gd name="connsiteX78" fmla="*/ 794407 w 1655541"/>
              <a:gd name="connsiteY78" fmla="*/ 497270 h 1678000"/>
              <a:gd name="connsiteX79" fmla="*/ 821040 w 1655541"/>
              <a:gd name="connsiteY79" fmla="*/ 488392 h 1678000"/>
              <a:gd name="connsiteX80" fmla="*/ 892062 w 1655541"/>
              <a:gd name="connsiteY80" fmla="*/ 461759 h 1678000"/>
              <a:gd name="connsiteX81" fmla="*/ 1069615 w 1655541"/>
              <a:gd name="connsiteY81" fmla="*/ 479514 h 1678000"/>
              <a:gd name="connsiteX82" fmla="*/ 1122881 w 1655541"/>
              <a:gd name="connsiteY82" fmla="*/ 497270 h 1678000"/>
              <a:gd name="connsiteX83" fmla="*/ 1140637 w 1655541"/>
              <a:gd name="connsiteY83" fmla="*/ 515025 h 1678000"/>
              <a:gd name="connsiteX84" fmla="*/ 1193903 w 1655541"/>
              <a:gd name="connsiteY84" fmla="*/ 550536 h 1678000"/>
              <a:gd name="connsiteX85" fmla="*/ 1211658 w 1655541"/>
              <a:gd name="connsiteY85" fmla="*/ 577169 h 1678000"/>
              <a:gd name="connsiteX86" fmla="*/ 1220536 w 1655541"/>
              <a:gd name="connsiteY86" fmla="*/ 603802 h 1678000"/>
              <a:gd name="connsiteX87" fmla="*/ 1256046 w 1655541"/>
              <a:gd name="connsiteY87" fmla="*/ 657068 h 1678000"/>
              <a:gd name="connsiteX88" fmla="*/ 1264924 w 1655541"/>
              <a:gd name="connsiteY88" fmla="*/ 692578 h 1678000"/>
              <a:gd name="connsiteX89" fmla="*/ 1291557 w 1655541"/>
              <a:gd name="connsiteY89" fmla="*/ 701456 h 1678000"/>
              <a:gd name="connsiteX90" fmla="*/ 1398089 w 1655541"/>
              <a:gd name="connsiteY90" fmla="*/ 719211 h 1678000"/>
              <a:gd name="connsiteX91" fmla="*/ 1486866 w 1655541"/>
              <a:gd name="connsiteY91" fmla="*/ 710334 h 1678000"/>
              <a:gd name="connsiteX92" fmla="*/ 1513499 w 1655541"/>
              <a:gd name="connsiteY92" fmla="*/ 621557 h 1678000"/>
              <a:gd name="connsiteX93" fmla="*/ 1504621 w 1655541"/>
              <a:gd name="connsiteY93" fmla="*/ 506147 h 1678000"/>
              <a:gd name="connsiteX94" fmla="*/ 1486866 w 1655541"/>
              <a:gd name="connsiteY94" fmla="*/ 452881 h 1678000"/>
              <a:gd name="connsiteX95" fmla="*/ 1424722 w 1655541"/>
              <a:gd name="connsiteY95" fmla="*/ 381860 h 1678000"/>
              <a:gd name="connsiteX96" fmla="*/ 1415844 w 1655541"/>
              <a:gd name="connsiteY96" fmla="*/ 346349 h 1678000"/>
              <a:gd name="connsiteX97" fmla="*/ 1433600 w 1655541"/>
              <a:gd name="connsiteY97" fmla="*/ 328594 h 1678000"/>
              <a:gd name="connsiteX98" fmla="*/ 1513499 w 1655541"/>
              <a:gd name="connsiteY98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181848 w 1655541"/>
              <a:gd name="connsiteY21" fmla="*/ 337472 h 1678000"/>
              <a:gd name="connsiteX22" fmla="*/ 57561 w 1655541"/>
              <a:gd name="connsiteY22" fmla="*/ 568291 h 1678000"/>
              <a:gd name="connsiteX23" fmla="*/ 4295 w 1655541"/>
              <a:gd name="connsiteY23" fmla="*/ 745844 h 1678000"/>
              <a:gd name="connsiteX24" fmla="*/ 4295 w 1655541"/>
              <a:gd name="connsiteY24" fmla="*/ 1056563 h 1678000"/>
              <a:gd name="connsiteX25" fmla="*/ 13173 w 1655541"/>
              <a:gd name="connsiteY25" fmla="*/ 1092073 h 1678000"/>
              <a:gd name="connsiteX26" fmla="*/ 30928 w 1655541"/>
              <a:gd name="connsiteY26" fmla="*/ 1118706 h 1678000"/>
              <a:gd name="connsiteX27" fmla="*/ 66439 w 1655541"/>
              <a:gd name="connsiteY27" fmla="*/ 1180850 h 1678000"/>
              <a:gd name="connsiteX28" fmla="*/ 84194 w 1655541"/>
              <a:gd name="connsiteY28" fmla="*/ 1234116 h 1678000"/>
              <a:gd name="connsiteX29" fmla="*/ 93072 w 1655541"/>
              <a:gd name="connsiteY29" fmla="*/ 1269627 h 1678000"/>
              <a:gd name="connsiteX30" fmla="*/ 119705 w 1655541"/>
              <a:gd name="connsiteY30" fmla="*/ 1314015 h 1678000"/>
              <a:gd name="connsiteX31" fmla="*/ 128582 w 1655541"/>
              <a:gd name="connsiteY31" fmla="*/ 1340648 h 1678000"/>
              <a:gd name="connsiteX32" fmla="*/ 164093 w 1655541"/>
              <a:gd name="connsiteY32" fmla="*/ 1367281 h 1678000"/>
              <a:gd name="connsiteX33" fmla="*/ 172971 w 1655541"/>
              <a:gd name="connsiteY33" fmla="*/ 1393914 h 1678000"/>
              <a:gd name="connsiteX34" fmla="*/ 226237 w 1655541"/>
              <a:gd name="connsiteY34" fmla="*/ 1438303 h 1678000"/>
              <a:gd name="connsiteX35" fmla="*/ 235114 w 1655541"/>
              <a:gd name="connsiteY35" fmla="*/ 1464936 h 1678000"/>
              <a:gd name="connsiteX36" fmla="*/ 252870 w 1655541"/>
              <a:gd name="connsiteY36" fmla="*/ 1482691 h 1678000"/>
              <a:gd name="connsiteX37" fmla="*/ 332769 w 1655541"/>
              <a:gd name="connsiteY37" fmla="*/ 1544835 h 1678000"/>
              <a:gd name="connsiteX38" fmla="*/ 368279 w 1655541"/>
              <a:gd name="connsiteY38" fmla="*/ 1571468 h 1678000"/>
              <a:gd name="connsiteX39" fmla="*/ 394912 w 1655541"/>
              <a:gd name="connsiteY39" fmla="*/ 1598101 h 1678000"/>
              <a:gd name="connsiteX40" fmla="*/ 465934 w 1655541"/>
              <a:gd name="connsiteY40" fmla="*/ 1624734 h 1678000"/>
              <a:gd name="connsiteX41" fmla="*/ 510322 w 1655541"/>
              <a:gd name="connsiteY41" fmla="*/ 1651367 h 1678000"/>
              <a:gd name="connsiteX42" fmla="*/ 545833 w 1655541"/>
              <a:gd name="connsiteY42" fmla="*/ 1660244 h 1678000"/>
              <a:gd name="connsiteX43" fmla="*/ 643487 w 1655541"/>
              <a:gd name="connsiteY43" fmla="*/ 1678000 h 1678000"/>
              <a:gd name="connsiteX44" fmla="*/ 1406967 w 1655541"/>
              <a:gd name="connsiteY44" fmla="*/ 1669122 h 1678000"/>
              <a:gd name="connsiteX45" fmla="*/ 1460233 w 1655541"/>
              <a:gd name="connsiteY45" fmla="*/ 1660244 h 1678000"/>
              <a:gd name="connsiteX46" fmla="*/ 1486866 w 1655541"/>
              <a:gd name="connsiteY46" fmla="*/ 1633611 h 1678000"/>
              <a:gd name="connsiteX47" fmla="*/ 1513499 w 1655541"/>
              <a:gd name="connsiteY47" fmla="*/ 1615856 h 1678000"/>
              <a:gd name="connsiteX48" fmla="*/ 1540132 w 1655541"/>
              <a:gd name="connsiteY48" fmla="*/ 1580345 h 1678000"/>
              <a:gd name="connsiteX49" fmla="*/ 1575642 w 1655541"/>
              <a:gd name="connsiteY49" fmla="*/ 1562590 h 1678000"/>
              <a:gd name="connsiteX50" fmla="*/ 1584520 w 1655541"/>
              <a:gd name="connsiteY50" fmla="*/ 1535957 h 1678000"/>
              <a:gd name="connsiteX51" fmla="*/ 1611153 w 1655541"/>
              <a:gd name="connsiteY51" fmla="*/ 1491569 h 1678000"/>
              <a:gd name="connsiteX52" fmla="*/ 1637786 w 1655541"/>
              <a:gd name="connsiteY52" fmla="*/ 1429425 h 1678000"/>
              <a:gd name="connsiteX53" fmla="*/ 1646664 w 1655541"/>
              <a:gd name="connsiteY53" fmla="*/ 1376159 h 1678000"/>
              <a:gd name="connsiteX54" fmla="*/ 1655541 w 1655541"/>
              <a:gd name="connsiteY54" fmla="*/ 1340648 h 1678000"/>
              <a:gd name="connsiteX55" fmla="*/ 1620031 w 1655541"/>
              <a:gd name="connsiteY55" fmla="*/ 1207483 h 1678000"/>
              <a:gd name="connsiteX56" fmla="*/ 1602275 w 1655541"/>
              <a:gd name="connsiteY56" fmla="*/ 1145339 h 1678000"/>
              <a:gd name="connsiteX57" fmla="*/ 1584520 w 1655541"/>
              <a:gd name="connsiteY57" fmla="*/ 1109829 h 1678000"/>
              <a:gd name="connsiteX58" fmla="*/ 1540132 w 1655541"/>
              <a:gd name="connsiteY58" fmla="*/ 1074318 h 1678000"/>
              <a:gd name="connsiteX59" fmla="*/ 1451355 w 1655541"/>
              <a:gd name="connsiteY59" fmla="*/ 1021052 h 1678000"/>
              <a:gd name="connsiteX60" fmla="*/ 1433600 w 1655541"/>
              <a:gd name="connsiteY60" fmla="*/ 994419 h 1678000"/>
              <a:gd name="connsiteX61" fmla="*/ 1353701 w 1655541"/>
              <a:gd name="connsiteY61" fmla="*/ 967786 h 1678000"/>
              <a:gd name="connsiteX62" fmla="*/ 1335945 w 1655541"/>
              <a:gd name="connsiteY62" fmla="*/ 950031 h 1678000"/>
              <a:gd name="connsiteX63" fmla="*/ 1140637 w 1655541"/>
              <a:gd name="connsiteY63" fmla="*/ 923398 h 1678000"/>
              <a:gd name="connsiteX64" fmla="*/ 1078493 w 1655541"/>
              <a:gd name="connsiteY64" fmla="*/ 914520 h 1678000"/>
              <a:gd name="connsiteX65" fmla="*/ 1042982 w 1655541"/>
              <a:gd name="connsiteY65" fmla="*/ 896765 h 1678000"/>
              <a:gd name="connsiteX66" fmla="*/ 980839 w 1655541"/>
              <a:gd name="connsiteY66" fmla="*/ 887887 h 1678000"/>
              <a:gd name="connsiteX67" fmla="*/ 847674 w 1655541"/>
              <a:gd name="connsiteY67" fmla="*/ 870132 h 1678000"/>
              <a:gd name="connsiteX68" fmla="*/ 821040 w 1655541"/>
              <a:gd name="connsiteY68" fmla="*/ 861254 h 1678000"/>
              <a:gd name="connsiteX69" fmla="*/ 714508 w 1655541"/>
              <a:gd name="connsiteY69" fmla="*/ 843499 h 1678000"/>
              <a:gd name="connsiteX70" fmla="*/ 696753 w 1655541"/>
              <a:gd name="connsiteY70" fmla="*/ 825743 h 1678000"/>
              <a:gd name="connsiteX71" fmla="*/ 687875 w 1655541"/>
              <a:gd name="connsiteY71" fmla="*/ 790233 h 1678000"/>
              <a:gd name="connsiteX72" fmla="*/ 678998 w 1655541"/>
              <a:gd name="connsiteY72" fmla="*/ 763600 h 1678000"/>
              <a:gd name="connsiteX73" fmla="*/ 687875 w 1655541"/>
              <a:gd name="connsiteY73" fmla="*/ 621557 h 1678000"/>
              <a:gd name="connsiteX74" fmla="*/ 696753 w 1655541"/>
              <a:gd name="connsiteY74" fmla="*/ 594924 h 1678000"/>
              <a:gd name="connsiteX75" fmla="*/ 723386 w 1655541"/>
              <a:gd name="connsiteY75" fmla="*/ 568291 h 1678000"/>
              <a:gd name="connsiteX76" fmla="*/ 732264 w 1655541"/>
              <a:gd name="connsiteY76" fmla="*/ 541658 h 1678000"/>
              <a:gd name="connsiteX77" fmla="*/ 794407 w 1655541"/>
              <a:gd name="connsiteY77" fmla="*/ 497270 h 1678000"/>
              <a:gd name="connsiteX78" fmla="*/ 821040 w 1655541"/>
              <a:gd name="connsiteY78" fmla="*/ 488392 h 1678000"/>
              <a:gd name="connsiteX79" fmla="*/ 892062 w 1655541"/>
              <a:gd name="connsiteY79" fmla="*/ 461759 h 1678000"/>
              <a:gd name="connsiteX80" fmla="*/ 1069615 w 1655541"/>
              <a:gd name="connsiteY80" fmla="*/ 479514 h 1678000"/>
              <a:gd name="connsiteX81" fmla="*/ 1122881 w 1655541"/>
              <a:gd name="connsiteY81" fmla="*/ 497270 h 1678000"/>
              <a:gd name="connsiteX82" fmla="*/ 1140637 w 1655541"/>
              <a:gd name="connsiteY82" fmla="*/ 515025 h 1678000"/>
              <a:gd name="connsiteX83" fmla="*/ 1193903 w 1655541"/>
              <a:gd name="connsiteY83" fmla="*/ 550536 h 1678000"/>
              <a:gd name="connsiteX84" fmla="*/ 1211658 w 1655541"/>
              <a:gd name="connsiteY84" fmla="*/ 577169 h 1678000"/>
              <a:gd name="connsiteX85" fmla="*/ 1220536 w 1655541"/>
              <a:gd name="connsiteY85" fmla="*/ 603802 h 1678000"/>
              <a:gd name="connsiteX86" fmla="*/ 1256046 w 1655541"/>
              <a:gd name="connsiteY86" fmla="*/ 657068 h 1678000"/>
              <a:gd name="connsiteX87" fmla="*/ 1264924 w 1655541"/>
              <a:gd name="connsiteY87" fmla="*/ 692578 h 1678000"/>
              <a:gd name="connsiteX88" fmla="*/ 1291557 w 1655541"/>
              <a:gd name="connsiteY88" fmla="*/ 701456 h 1678000"/>
              <a:gd name="connsiteX89" fmla="*/ 1398089 w 1655541"/>
              <a:gd name="connsiteY89" fmla="*/ 719211 h 1678000"/>
              <a:gd name="connsiteX90" fmla="*/ 1486866 w 1655541"/>
              <a:gd name="connsiteY90" fmla="*/ 710334 h 1678000"/>
              <a:gd name="connsiteX91" fmla="*/ 1513499 w 1655541"/>
              <a:gd name="connsiteY91" fmla="*/ 621557 h 1678000"/>
              <a:gd name="connsiteX92" fmla="*/ 1504621 w 1655541"/>
              <a:gd name="connsiteY92" fmla="*/ 506147 h 1678000"/>
              <a:gd name="connsiteX93" fmla="*/ 1486866 w 1655541"/>
              <a:gd name="connsiteY93" fmla="*/ 452881 h 1678000"/>
              <a:gd name="connsiteX94" fmla="*/ 1424722 w 1655541"/>
              <a:gd name="connsiteY94" fmla="*/ 381860 h 1678000"/>
              <a:gd name="connsiteX95" fmla="*/ 1415844 w 1655541"/>
              <a:gd name="connsiteY95" fmla="*/ 346349 h 1678000"/>
              <a:gd name="connsiteX96" fmla="*/ 1433600 w 1655541"/>
              <a:gd name="connsiteY96" fmla="*/ 328594 h 1678000"/>
              <a:gd name="connsiteX97" fmla="*/ 1513499 w 1655541"/>
              <a:gd name="connsiteY97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181848 w 1655541"/>
              <a:gd name="connsiteY20" fmla="*/ 337472 h 1678000"/>
              <a:gd name="connsiteX21" fmla="*/ 57561 w 1655541"/>
              <a:gd name="connsiteY21" fmla="*/ 568291 h 1678000"/>
              <a:gd name="connsiteX22" fmla="*/ 4295 w 1655541"/>
              <a:gd name="connsiteY22" fmla="*/ 745844 h 1678000"/>
              <a:gd name="connsiteX23" fmla="*/ 4295 w 1655541"/>
              <a:gd name="connsiteY23" fmla="*/ 1056563 h 1678000"/>
              <a:gd name="connsiteX24" fmla="*/ 13173 w 1655541"/>
              <a:gd name="connsiteY24" fmla="*/ 1092073 h 1678000"/>
              <a:gd name="connsiteX25" fmla="*/ 30928 w 1655541"/>
              <a:gd name="connsiteY25" fmla="*/ 1118706 h 1678000"/>
              <a:gd name="connsiteX26" fmla="*/ 66439 w 1655541"/>
              <a:gd name="connsiteY26" fmla="*/ 1180850 h 1678000"/>
              <a:gd name="connsiteX27" fmla="*/ 84194 w 1655541"/>
              <a:gd name="connsiteY27" fmla="*/ 1234116 h 1678000"/>
              <a:gd name="connsiteX28" fmla="*/ 93072 w 1655541"/>
              <a:gd name="connsiteY28" fmla="*/ 1269627 h 1678000"/>
              <a:gd name="connsiteX29" fmla="*/ 119705 w 1655541"/>
              <a:gd name="connsiteY29" fmla="*/ 1314015 h 1678000"/>
              <a:gd name="connsiteX30" fmla="*/ 128582 w 1655541"/>
              <a:gd name="connsiteY30" fmla="*/ 1340648 h 1678000"/>
              <a:gd name="connsiteX31" fmla="*/ 164093 w 1655541"/>
              <a:gd name="connsiteY31" fmla="*/ 1367281 h 1678000"/>
              <a:gd name="connsiteX32" fmla="*/ 172971 w 1655541"/>
              <a:gd name="connsiteY32" fmla="*/ 1393914 h 1678000"/>
              <a:gd name="connsiteX33" fmla="*/ 226237 w 1655541"/>
              <a:gd name="connsiteY33" fmla="*/ 1438303 h 1678000"/>
              <a:gd name="connsiteX34" fmla="*/ 235114 w 1655541"/>
              <a:gd name="connsiteY34" fmla="*/ 1464936 h 1678000"/>
              <a:gd name="connsiteX35" fmla="*/ 252870 w 1655541"/>
              <a:gd name="connsiteY35" fmla="*/ 1482691 h 1678000"/>
              <a:gd name="connsiteX36" fmla="*/ 332769 w 1655541"/>
              <a:gd name="connsiteY36" fmla="*/ 1544835 h 1678000"/>
              <a:gd name="connsiteX37" fmla="*/ 368279 w 1655541"/>
              <a:gd name="connsiteY37" fmla="*/ 1571468 h 1678000"/>
              <a:gd name="connsiteX38" fmla="*/ 394912 w 1655541"/>
              <a:gd name="connsiteY38" fmla="*/ 1598101 h 1678000"/>
              <a:gd name="connsiteX39" fmla="*/ 465934 w 1655541"/>
              <a:gd name="connsiteY39" fmla="*/ 1624734 h 1678000"/>
              <a:gd name="connsiteX40" fmla="*/ 510322 w 1655541"/>
              <a:gd name="connsiteY40" fmla="*/ 1651367 h 1678000"/>
              <a:gd name="connsiteX41" fmla="*/ 545833 w 1655541"/>
              <a:gd name="connsiteY41" fmla="*/ 1660244 h 1678000"/>
              <a:gd name="connsiteX42" fmla="*/ 643487 w 1655541"/>
              <a:gd name="connsiteY42" fmla="*/ 1678000 h 1678000"/>
              <a:gd name="connsiteX43" fmla="*/ 1406967 w 1655541"/>
              <a:gd name="connsiteY43" fmla="*/ 1669122 h 1678000"/>
              <a:gd name="connsiteX44" fmla="*/ 1460233 w 1655541"/>
              <a:gd name="connsiteY44" fmla="*/ 1660244 h 1678000"/>
              <a:gd name="connsiteX45" fmla="*/ 1486866 w 1655541"/>
              <a:gd name="connsiteY45" fmla="*/ 1633611 h 1678000"/>
              <a:gd name="connsiteX46" fmla="*/ 1513499 w 1655541"/>
              <a:gd name="connsiteY46" fmla="*/ 1615856 h 1678000"/>
              <a:gd name="connsiteX47" fmla="*/ 1540132 w 1655541"/>
              <a:gd name="connsiteY47" fmla="*/ 1580345 h 1678000"/>
              <a:gd name="connsiteX48" fmla="*/ 1575642 w 1655541"/>
              <a:gd name="connsiteY48" fmla="*/ 1562590 h 1678000"/>
              <a:gd name="connsiteX49" fmla="*/ 1584520 w 1655541"/>
              <a:gd name="connsiteY49" fmla="*/ 1535957 h 1678000"/>
              <a:gd name="connsiteX50" fmla="*/ 1611153 w 1655541"/>
              <a:gd name="connsiteY50" fmla="*/ 1491569 h 1678000"/>
              <a:gd name="connsiteX51" fmla="*/ 1637786 w 1655541"/>
              <a:gd name="connsiteY51" fmla="*/ 1429425 h 1678000"/>
              <a:gd name="connsiteX52" fmla="*/ 1646664 w 1655541"/>
              <a:gd name="connsiteY52" fmla="*/ 1376159 h 1678000"/>
              <a:gd name="connsiteX53" fmla="*/ 1655541 w 1655541"/>
              <a:gd name="connsiteY53" fmla="*/ 1340648 h 1678000"/>
              <a:gd name="connsiteX54" fmla="*/ 1620031 w 1655541"/>
              <a:gd name="connsiteY54" fmla="*/ 1207483 h 1678000"/>
              <a:gd name="connsiteX55" fmla="*/ 1602275 w 1655541"/>
              <a:gd name="connsiteY55" fmla="*/ 1145339 h 1678000"/>
              <a:gd name="connsiteX56" fmla="*/ 1584520 w 1655541"/>
              <a:gd name="connsiteY56" fmla="*/ 1109829 h 1678000"/>
              <a:gd name="connsiteX57" fmla="*/ 1540132 w 1655541"/>
              <a:gd name="connsiteY57" fmla="*/ 1074318 h 1678000"/>
              <a:gd name="connsiteX58" fmla="*/ 1451355 w 1655541"/>
              <a:gd name="connsiteY58" fmla="*/ 1021052 h 1678000"/>
              <a:gd name="connsiteX59" fmla="*/ 1433600 w 1655541"/>
              <a:gd name="connsiteY59" fmla="*/ 994419 h 1678000"/>
              <a:gd name="connsiteX60" fmla="*/ 1353701 w 1655541"/>
              <a:gd name="connsiteY60" fmla="*/ 967786 h 1678000"/>
              <a:gd name="connsiteX61" fmla="*/ 1335945 w 1655541"/>
              <a:gd name="connsiteY61" fmla="*/ 950031 h 1678000"/>
              <a:gd name="connsiteX62" fmla="*/ 1140637 w 1655541"/>
              <a:gd name="connsiteY62" fmla="*/ 923398 h 1678000"/>
              <a:gd name="connsiteX63" fmla="*/ 1078493 w 1655541"/>
              <a:gd name="connsiteY63" fmla="*/ 914520 h 1678000"/>
              <a:gd name="connsiteX64" fmla="*/ 1042982 w 1655541"/>
              <a:gd name="connsiteY64" fmla="*/ 896765 h 1678000"/>
              <a:gd name="connsiteX65" fmla="*/ 980839 w 1655541"/>
              <a:gd name="connsiteY65" fmla="*/ 887887 h 1678000"/>
              <a:gd name="connsiteX66" fmla="*/ 847674 w 1655541"/>
              <a:gd name="connsiteY66" fmla="*/ 870132 h 1678000"/>
              <a:gd name="connsiteX67" fmla="*/ 821040 w 1655541"/>
              <a:gd name="connsiteY67" fmla="*/ 861254 h 1678000"/>
              <a:gd name="connsiteX68" fmla="*/ 714508 w 1655541"/>
              <a:gd name="connsiteY68" fmla="*/ 843499 h 1678000"/>
              <a:gd name="connsiteX69" fmla="*/ 696753 w 1655541"/>
              <a:gd name="connsiteY69" fmla="*/ 825743 h 1678000"/>
              <a:gd name="connsiteX70" fmla="*/ 687875 w 1655541"/>
              <a:gd name="connsiteY70" fmla="*/ 790233 h 1678000"/>
              <a:gd name="connsiteX71" fmla="*/ 678998 w 1655541"/>
              <a:gd name="connsiteY71" fmla="*/ 763600 h 1678000"/>
              <a:gd name="connsiteX72" fmla="*/ 687875 w 1655541"/>
              <a:gd name="connsiteY72" fmla="*/ 621557 h 1678000"/>
              <a:gd name="connsiteX73" fmla="*/ 696753 w 1655541"/>
              <a:gd name="connsiteY73" fmla="*/ 594924 h 1678000"/>
              <a:gd name="connsiteX74" fmla="*/ 723386 w 1655541"/>
              <a:gd name="connsiteY74" fmla="*/ 568291 h 1678000"/>
              <a:gd name="connsiteX75" fmla="*/ 732264 w 1655541"/>
              <a:gd name="connsiteY75" fmla="*/ 541658 h 1678000"/>
              <a:gd name="connsiteX76" fmla="*/ 794407 w 1655541"/>
              <a:gd name="connsiteY76" fmla="*/ 497270 h 1678000"/>
              <a:gd name="connsiteX77" fmla="*/ 821040 w 1655541"/>
              <a:gd name="connsiteY77" fmla="*/ 488392 h 1678000"/>
              <a:gd name="connsiteX78" fmla="*/ 892062 w 1655541"/>
              <a:gd name="connsiteY78" fmla="*/ 461759 h 1678000"/>
              <a:gd name="connsiteX79" fmla="*/ 1069615 w 1655541"/>
              <a:gd name="connsiteY79" fmla="*/ 479514 h 1678000"/>
              <a:gd name="connsiteX80" fmla="*/ 1122881 w 1655541"/>
              <a:gd name="connsiteY80" fmla="*/ 497270 h 1678000"/>
              <a:gd name="connsiteX81" fmla="*/ 1140637 w 1655541"/>
              <a:gd name="connsiteY81" fmla="*/ 515025 h 1678000"/>
              <a:gd name="connsiteX82" fmla="*/ 1193903 w 1655541"/>
              <a:gd name="connsiteY82" fmla="*/ 550536 h 1678000"/>
              <a:gd name="connsiteX83" fmla="*/ 1211658 w 1655541"/>
              <a:gd name="connsiteY83" fmla="*/ 577169 h 1678000"/>
              <a:gd name="connsiteX84" fmla="*/ 1220536 w 1655541"/>
              <a:gd name="connsiteY84" fmla="*/ 603802 h 1678000"/>
              <a:gd name="connsiteX85" fmla="*/ 1256046 w 1655541"/>
              <a:gd name="connsiteY85" fmla="*/ 657068 h 1678000"/>
              <a:gd name="connsiteX86" fmla="*/ 1264924 w 1655541"/>
              <a:gd name="connsiteY86" fmla="*/ 692578 h 1678000"/>
              <a:gd name="connsiteX87" fmla="*/ 1291557 w 1655541"/>
              <a:gd name="connsiteY87" fmla="*/ 701456 h 1678000"/>
              <a:gd name="connsiteX88" fmla="*/ 1398089 w 1655541"/>
              <a:gd name="connsiteY88" fmla="*/ 719211 h 1678000"/>
              <a:gd name="connsiteX89" fmla="*/ 1486866 w 1655541"/>
              <a:gd name="connsiteY89" fmla="*/ 710334 h 1678000"/>
              <a:gd name="connsiteX90" fmla="*/ 1513499 w 1655541"/>
              <a:gd name="connsiteY90" fmla="*/ 621557 h 1678000"/>
              <a:gd name="connsiteX91" fmla="*/ 1504621 w 1655541"/>
              <a:gd name="connsiteY91" fmla="*/ 506147 h 1678000"/>
              <a:gd name="connsiteX92" fmla="*/ 1486866 w 1655541"/>
              <a:gd name="connsiteY92" fmla="*/ 452881 h 1678000"/>
              <a:gd name="connsiteX93" fmla="*/ 1424722 w 1655541"/>
              <a:gd name="connsiteY93" fmla="*/ 381860 h 1678000"/>
              <a:gd name="connsiteX94" fmla="*/ 1415844 w 1655541"/>
              <a:gd name="connsiteY94" fmla="*/ 346349 h 1678000"/>
              <a:gd name="connsiteX95" fmla="*/ 1433600 w 1655541"/>
              <a:gd name="connsiteY95" fmla="*/ 328594 h 1678000"/>
              <a:gd name="connsiteX96" fmla="*/ 1513499 w 1655541"/>
              <a:gd name="connsiteY96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181848 w 1655541"/>
              <a:gd name="connsiteY19" fmla="*/ 337472 h 1678000"/>
              <a:gd name="connsiteX20" fmla="*/ 57561 w 1655541"/>
              <a:gd name="connsiteY20" fmla="*/ 568291 h 1678000"/>
              <a:gd name="connsiteX21" fmla="*/ 4295 w 1655541"/>
              <a:gd name="connsiteY21" fmla="*/ 745844 h 1678000"/>
              <a:gd name="connsiteX22" fmla="*/ 4295 w 1655541"/>
              <a:gd name="connsiteY22" fmla="*/ 1056563 h 1678000"/>
              <a:gd name="connsiteX23" fmla="*/ 13173 w 1655541"/>
              <a:gd name="connsiteY23" fmla="*/ 1092073 h 1678000"/>
              <a:gd name="connsiteX24" fmla="*/ 30928 w 1655541"/>
              <a:gd name="connsiteY24" fmla="*/ 1118706 h 1678000"/>
              <a:gd name="connsiteX25" fmla="*/ 66439 w 1655541"/>
              <a:gd name="connsiteY25" fmla="*/ 1180850 h 1678000"/>
              <a:gd name="connsiteX26" fmla="*/ 84194 w 1655541"/>
              <a:gd name="connsiteY26" fmla="*/ 1234116 h 1678000"/>
              <a:gd name="connsiteX27" fmla="*/ 93072 w 1655541"/>
              <a:gd name="connsiteY27" fmla="*/ 1269627 h 1678000"/>
              <a:gd name="connsiteX28" fmla="*/ 119705 w 1655541"/>
              <a:gd name="connsiteY28" fmla="*/ 1314015 h 1678000"/>
              <a:gd name="connsiteX29" fmla="*/ 128582 w 1655541"/>
              <a:gd name="connsiteY29" fmla="*/ 1340648 h 1678000"/>
              <a:gd name="connsiteX30" fmla="*/ 164093 w 1655541"/>
              <a:gd name="connsiteY30" fmla="*/ 1367281 h 1678000"/>
              <a:gd name="connsiteX31" fmla="*/ 172971 w 1655541"/>
              <a:gd name="connsiteY31" fmla="*/ 1393914 h 1678000"/>
              <a:gd name="connsiteX32" fmla="*/ 226237 w 1655541"/>
              <a:gd name="connsiteY32" fmla="*/ 1438303 h 1678000"/>
              <a:gd name="connsiteX33" fmla="*/ 235114 w 1655541"/>
              <a:gd name="connsiteY33" fmla="*/ 1464936 h 1678000"/>
              <a:gd name="connsiteX34" fmla="*/ 252870 w 1655541"/>
              <a:gd name="connsiteY34" fmla="*/ 1482691 h 1678000"/>
              <a:gd name="connsiteX35" fmla="*/ 332769 w 1655541"/>
              <a:gd name="connsiteY35" fmla="*/ 1544835 h 1678000"/>
              <a:gd name="connsiteX36" fmla="*/ 368279 w 1655541"/>
              <a:gd name="connsiteY36" fmla="*/ 1571468 h 1678000"/>
              <a:gd name="connsiteX37" fmla="*/ 394912 w 1655541"/>
              <a:gd name="connsiteY37" fmla="*/ 1598101 h 1678000"/>
              <a:gd name="connsiteX38" fmla="*/ 465934 w 1655541"/>
              <a:gd name="connsiteY38" fmla="*/ 1624734 h 1678000"/>
              <a:gd name="connsiteX39" fmla="*/ 510322 w 1655541"/>
              <a:gd name="connsiteY39" fmla="*/ 1651367 h 1678000"/>
              <a:gd name="connsiteX40" fmla="*/ 545833 w 1655541"/>
              <a:gd name="connsiteY40" fmla="*/ 1660244 h 1678000"/>
              <a:gd name="connsiteX41" fmla="*/ 643487 w 1655541"/>
              <a:gd name="connsiteY41" fmla="*/ 1678000 h 1678000"/>
              <a:gd name="connsiteX42" fmla="*/ 1406967 w 1655541"/>
              <a:gd name="connsiteY42" fmla="*/ 1669122 h 1678000"/>
              <a:gd name="connsiteX43" fmla="*/ 1460233 w 1655541"/>
              <a:gd name="connsiteY43" fmla="*/ 1660244 h 1678000"/>
              <a:gd name="connsiteX44" fmla="*/ 1486866 w 1655541"/>
              <a:gd name="connsiteY44" fmla="*/ 1633611 h 1678000"/>
              <a:gd name="connsiteX45" fmla="*/ 1513499 w 1655541"/>
              <a:gd name="connsiteY45" fmla="*/ 1615856 h 1678000"/>
              <a:gd name="connsiteX46" fmla="*/ 1540132 w 1655541"/>
              <a:gd name="connsiteY46" fmla="*/ 1580345 h 1678000"/>
              <a:gd name="connsiteX47" fmla="*/ 1575642 w 1655541"/>
              <a:gd name="connsiteY47" fmla="*/ 1562590 h 1678000"/>
              <a:gd name="connsiteX48" fmla="*/ 1584520 w 1655541"/>
              <a:gd name="connsiteY48" fmla="*/ 1535957 h 1678000"/>
              <a:gd name="connsiteX49" fmla="*/ 1611153 w 1655541"/>
              <a:gd name="connsiteY49" fmla="*/ 1491569 h 1678000"/>
              <a:gd name="connsiteX50" fmla="*/ 1637786 w 1655541"/>
              <a:gd name="connsiteY50" fmla="*/ 1429425 h 1678000"/>
              <a:gd name="connsiteX51" fmla="*/ 1646664 w 1655541"/>
              <a:gd name="connsiteY51" fmla="*/ 1376159 h 1678000"/>
              <a:gd name="connsiteX52" fmla="*/ 1655541 w 1655541"/>
              <a:gd name="connsiteY52" fmla="*/ 1340648 h 1678000"/>
              <a:gd name="connsiteX53" fmla="*/ 1620031 w 1655541"/>
              <a:gd name="connsiteY53" fmla="*/ 1207483 h 1678000"/>
              <a:gd name="connsiteX54" fmla="*/ 1602275 w 1655541"/>
              <a:gd name="connsiteY54" fmla="*/ 1145339 h 1678000"/>
              <a:gd name="connsiteX55" fmla="*/ 1584520 w 1655541"/>
              <a:gd name="connsiteY55" fmla="*/ 1109829 h 1678000"/>
              <a:gd name="connsiteX56" fmla="*/ 1540132 w 1655541"/>
              <a:gd name="connsiteY56" fmla="*/ 1074318 h 1678000"/>
              <a:gd name="connsiteX57" fmla="*/ 1451355 w 1655541"/>
              <a:gd name="connsiteY57" fmla="*/ 1021052 h 1678000"/>
              <a:gd name="connsiteX58" fmla="*/ 1433600 w 1655541"/>
              <a:gd name="connsiteY58" fmla="*/ 994419 h 1678000"/>
              <a:gd name="connsiteX59" fmla="*/ 1353701 w 1655541"/>
              <a:gd name="connsiteY59" fmla="*/ 967786 h 1678000"/>
              <a:gd name="connsiteX60" fmla="*/ 1335945 w 1655541"/>
              <a:gd name="connsiteY60" fmla="*/ 950031 h 1678000"/>
              <a:gd name="connsiteX61" fmla="*/ 1140637 w 1655541"/>
              <a:gd name="connsiteY61" fmla="*/ 923398 h 1678000"/>
              <a:gd name="connsiteX62" fmla="*/ 1078493 w 1655541"/>
              <a:gd name="connsiteY62" fmla="*/ 914520 h 1678000"/>
              <a:gd name="connsiteX63" fmla="*/ 1042982 w 1655541"/>
              <a:gd name="connsiteY63" fmla="*/ 896765 h 1678000"/>
              <a:gd name="connsiteX64" fmla="*/ 980839 w 1655541"/>
              <a:gd name="connsiteY64" fmla="*/ 887887 h 1678000"/>
              <a:gd name="connsiteX65" fmla="*/ 847674 w 1655541"/>
              <a:gd name="connsiteY65" fmla="*/ 870132 h 1678000"/>
              <a:gd name="connsiteX66" fmla="*/ 821040 w 1655541"/>
              <a:gd name="connsiteY66" fmla="*/ 861254 h 1678000"/>
              <a:gd name="connsiteX67" fmla="*/ 714508 w 1655541"/>
              <a:gd name="connsiteY67" fmla="*/ 843499 h 1678000"/>
              <a:gd name="connsiteX68" fmla="*/ 696753 w 1655541"/>
              <a:gd name="connsiteY68" fmla="*/ 825743 h 1678000"/>
              <a:gd name="connsiteX69" fmla="*/ 687875 w 1655541"/>
              <a:gd name="connsiteY69" fmla="*/ 790233 h 1678000"/>
              <a:gd name="connsiteX70" fmla="*/ 678998 w 1655541"/>
              <a:gd name="connsiteY70" fmla="*/ 763600 h 1678000"/>
              <a:gd name="connsiteX71" fmla="*/ 687875 w 1655541"/>
              <a:gd name="connsiteY71" fmla="*/ 621557 h 1678000"/>
              <a:gd name="connsiteX72" fmla="*/ 696753 w 1655541"/>
              <a:gd name="connsiteY72" fmla="*/ 594924 h 1678000"/>
              <a:gd name="connsiteX73" fmla="*/ 723386 w 1655541"/>
              <a:gd name="connsiteY73" fmla="*/ 568291 h 1678000"/>
              <a:gd name="connsiteX74" fmla="*/ 732264 w 1655541"/>
              <a:gd name="connsiteY74" fmla="*/ 541658 h 1678000"/>
              <a:gd name="connsiteX75" fmla="*/ 794407 w 1655541"/>
              <a:gd name="connsiteY75" fmla="*/ 497270 h 1678000"/>
              <a:gd name="connsiteX76" fmla="*/ 821040 w 1655541"/>
              <a:gd name="connsiteY76" fmla="*/ 488392 h 1678000"/>
              <a:gd name="connsiteX77" fmla="*/ 892062 w 1655541"/>
              <a:gd name="connsiteY77" fmla="*/ 461759 h 1678000"/>
              <a:gd name="connsiteX78" fmla="*/ 1069615 w 1655541"/>
              <a:gd name="connsiteY78" fmla="*/ 479514 h 1678000"/>
              <a:gd name="connsiteX79" fmla="*/ 1122881 w 1655541"/>
              <a:gd name="connsiteY79" fmla="*/ 497270 h 1678000"/>
              <a:gd name="connsiteX80" fmla="*/ 1140637 w 1655541"/>
              <a:gd name="connsiteY80" fmla="*/ 515025 h 1678000"/>
              <a:gd name="connsiteX81" fmla="*/ 1193903 w 1655541"/>
              <a:gd name="connsiteY81" fmla="*/ 550536 h 1678000"/>
              <a:gd name="connsiteX82" fmla="*/ 1211658 w 1655541"/>
              <a:gd name="connsiteY82" fmla="*/ 577169 h 1678000"/>
              <a:gd name="connsiteX83" fmla="*/ 1220536 w 1655541"/>
              <a:gd name="connsiteY83" fmla="*/ 603802 h 1678000"/>
              <a:gd name="connsiteX84" fmla="*/ 1256046 w 1655541"/>
              <a:gd name="connsiteY84" fmla="*/ 657068 h 1678000"/>
              <a:gd name="connsiteX85" fmla="*/ 1264924 w 1655541"/>
              <a:gd name="connsiteY85" fmla="*/ 692578 h 1678000"/>
              <a:gd name="connsiteX86" fmla="*/ 1291557 w 1655541"/>
              <a:gd name="connsiteY86" fmla="*/ 701456 h 1678000"/>
              <a:gd name="connsiteX87" fmla="*/ 1398089 w 1655541"/>
              <a:gd name="connsiteY87" fmla="*/ 719211 h 1678000"/>
              <a:gd name="connsiteX88" fmla="*/ 1486866 w 1655541"/>
              <a:gd name="connsiteY88" fmla="*/ 710334 h 1678000"/>
              <a:gd name="connsiteX89" fmla="*/ 1513499 w 1655541"/>
              <a:gd name="connsiteY89" fmla="*/ 621557 h 1678000"/>
              <a:gd name="connsiteX90" fmla="*/ 1504621 w 1655541"/>
              <a:gd name="connsiteY90" fmla="*/ 506147 h 1678000"/>
              <a:gd name="connsiteX91" fmla="*/ 1486866 w 1655541"/>
              <a:gd name="connsiteY91" fmla="*/ 452881 h 1678000"/>
              <a:gd name="connsiteX92" fmla="*/ 1424722 w 1655541"/>
              <a:gd name="connsiteY92" fmla="*/ 381860 h 1678000"/>
              <a:gd name="connsiteX93" fmla="*/ 1415844 w 1655541"/>
              <a:gd name="connsiteY93" fmla="*/ 346349 h 1678000"/>
              <a:gd name="connsiteX94" fmla="*/ 1433600 w 1655541"/>
              <a:gd name="connsiteY94" fmla="*/ 328594 h 1678000"/>
              <a:gd name="connsiteX95" fmla="*/ 1513499 w 1655541"/>
              <a:gd name="connsiteY95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12668 w 1655541"/>
              <a:gd name="connsiteY17" fmla="*/ 195429 h 1678000"/>
              <a:gd name="connsiteX18" fmla="*/ 181848 w 1655541"/>
              <a:gd name="connsiteY18" fmla="*/ 337472 h 1678000"/>
              <a:gd name="connsiteX19" fmla="*/ 57561 w 1655541"/>
              <a:gd name="connsiteY19" fmla="*/ 568291 h 1678000"/>
              <a:gd name="connsiteX20" fmla="*/ 4295 w 1655541"/>
              <a:gd name="connsiteY20" fmla="*/ 745844 h 1678000"/>
              <a:gd name="connsiteX21" fmla="*/ 4295 w 1655541"/>
              <a:gd name="connsiteY21" fmla="*/ 1056563 h 1678000"/>
              <a:gd name="connsiteX22" fmla="*/ 13173 w 1655541"/>
              <a:gd name="connsiteY22" fmla="*/ 1092073 h 1678000"/>
              <a:gd name="connsiteX23" fmla="*/ 30928 w 1655541"/>
              <a:gd name="connsiteY23" fmla="*/ 1118706 h 1678000"/>
              <a:gd name="connsiteX24" fmla="*/ 66439 w 1655541"/>
              <a:gd name="connsiteY24" fmla="*/ 1180850 h 1678000"/>
              <a:gd name="connsiteX25" fmla="*/ 84194 w 1655541"/>
              <a:gd name="connsiteY25" fmla="*/ 1234116 h 1678000"/>
              <a:gd name="connsiteX26" fmla="*/ 93072 w 1655541"/>
              <a:gd name="connsiteY26" fmla="*/ 1269627 h 1678000"/>
              <a:gd name="connsiteX27" fmla="*/ 119705 w 1655541"/>
              <a:gd name="connsiteY27" fmla="*/ 1314015 h 1678000"/>
              <a:gd name="connsiteX28" fmla="*/ 128582 w 1655541"/>
              <a:gd name="connsiteY28" fmla="*/ 1340648 h 1678000"/>
              <a:gd name="connsiteX29" fmla="*/ 164093 w 1655541"/>
              <a:gd name="connsiteY29" fmla="*/ 1367281 h 1678000"/>
              <a:gd name="connsiteX30" fmla="*/ 172971 w 1655541"/>
              <a:gd name="connsiteY30" fmla="*/ 1393914 h 1678000"/>
              <a:gd name="connsiteX31" fmla="*/ 226237 w 1655541"/>
              <a:gd name="connsiteY31" fmla="*/ 1438303 h 1678000"/>
              <a:gd name="connsiteX32" fmla="*/ 235114 w 1655541"/>
              <a:gd name="connsiteY32" fmla="*/ 1464936 h 1678000"/>
              <a:gd name="connsiteX33" fmla="*/ 252870 w 1655541"/>
              <a:gd name="connsiteY33" fmla="*/ 1482691 h 1678000"/>
              <a:gd name="connsiteX34" fmla="*/ 332769 w 1655541"/>
              <a:gd name="connsiteY34" fmla="*/ 1544835 h 1678000"/>
              <a:gd name="connsiteX35" fmla="*/ 368279 w 1655541"/>
              <a:gd name="connsiteY35" fmla="*/ 1571468 h 1678000"/>
              <a:gd name="connsiteX36" fmla="*/ 394912 w 1655541"/>
              <a:gd name="connsiteY36" fmla="*/ 1598101 h 1678000"/>
              <a:gd name="connsiteX37" fmla="*/ 465934 w 1655541"/>
              <a:gd name="connsiteY37" fmla="*/ 1624734 h 1678000"/>
              <a:gd name="connsiteX38" fmla="*/ 510322 w 1655541"/>
              <a:gd name="connsiteY38" fmla="*/ 1651367 h 1678000"/>
              <a:gd name="connsiteX39" fmla="*/ 545833 w 1655541"/>
              <a:gd name="connsiteY39" fmla="*/ 1660244 h 1678000"/>
              <a:gd name="connsiteX40" fmla="*/ 643487 w 1655541"/>
              <a:gd name="connsiteY40" fmla="*/ 1678000 h 1678000"/>
              <a:gd name="connsiteX41" fmla="*/ 1406967 w 1655541"/>
              <a:gd name="connsiteY41" fmla="*/ 1669122 h 1678000"/>
              <a:gd name="connsiteX42" fmla="*/ 1460233 w 1655541"/>
              <a:gd name="connsiteY42" fmla="*/ 1660244 h 1678000"/>
              <a:gd name="connsiteX43" fmla="*/ 1486866 w 1655541"/>
              <a:gd name="connsiteY43" fmla="*/ 1633611 h 1678000"/>
              <a:gd name="connsiteX44" fmla="*/ 1513499 w 1655541"/>
              <a:gd name="connsiteY44" fmla="*/ 1615856 h 1678000"/>
              <a:gd name="connsiteX45" fmla="*/ 1540132 w 1655541"/>
              <a:gd name="connsiteY45" fmla="*/ 1580345 h 1678000"/>
              <a:gd name="connsiteX46" fmla="*/ 1575642 w 1655541"/>
              <a:gd name="connsiteY46" fmla="*/ 1562590 h 1678000"/>
              <a:gd name="connsiteX47" fmla="*/ 1584520 w 1655541"/>
              <a:gd name="connsiteY47" fmla="*/ 1535957 h 1678000"/>
              <a:gd name="connsiteX48" fmla="*/ 1611153 w 1655541"/>
              <a:gd name="connsiteY48" fmla="*/ 1491569 h 1678000"/>
              <a:gd name="connsiteX49" fmla="*/ 1637786 w 1655541"/>
              <a:gd name="connsiteY49" fmla="*/ 1429425 h 1678000"/>
              <a:gd name="connsiteX50" fmla="*/ 1646664 w 1655541"/>
              <a:gd name="connsiteY50" fmla="*/ 1376159 h 1678000"/>
              <a:gd name="connsiteX51" fmla="*/ 1655541 w 1655541"/>
              <a:gd name="connsiteY51" fmla="*/ 1340648 h 1678000"/>
              <a:gd name="connsiteX52" fmla="*/ 1620031 w 1655541"/>
              <a:gd name="connsiteY52" fmla="*/ 1207483 h 1678000"/>
              <a:gd name="connsiteX53" fmla="*/ 1602275 w 1655541"/>
              <a:gd name="connsiteY53" fmla="*/ 1145339 h 1678000"/>
              <a:gd name="connsiteX54" fmla="*/ 1584520 w 1655541"/>
              <a:gd name="connsiteY54" fmla="*/ 1109829 h 1678000"/>
              <a:gd name="connsiteX55" fmla="*/ 1540132 w 1655541"/>
              <a:gd name="connsiteY55" fmla="*/ 1074318 h 1678000"/>
              <a:gd name="connsiteX56" fmla="*/ 1451355 w 1655541"/>
              <a:gd name="connsiteY56" fmla="*/ 1021052 h 1678000"/>
              <a:gd name="connsiteX57" fmla="*/ 1433600 w 1655541"/>
              <a:gd name="connsiteY57" fmla="*/ 994419 h 1678000"/>
              <a:gd name="connsiteX58" fmla="*/ 1353701 w 1655541"/>
              <a:gd name="connsiteY58" fmla="*/ 967786 h 1678000"/>
              <a:gd name="connsiteX59" fmla="*/ 1335945 w 1655541"/>
              <a:gd name="connsiteY59" fmla="*/ 950031 h 1678000"/>
              <a:gd name="connsiteX60" fmla="*/ 1140637 w 1655541"/>
              <a:gd name="connsiteY60" fmla="*/ 923398 h 1678000"/>
              <a:gd name="connsiteX61" fmla="*/ 1078493 w 1655541"/>
              <a:gd name="connsiteY61" fmla="*/ 914520 h 1678000"/>
              <a:gd name="connsiteX62" fmla="*/ 1042982 w 1655541"/>
              <a:gd name="connsiteY62" fmla="*/ 896765 h 1678000"/>
              <a:gd name="connsiteX63" fmla="*/ 980839 w 1655541"/>
              <a:gd name="connsiteY63" fmla="*/ 887887 h 1678000"/>
              <a:gd name="connsiteX64" fmla="*/ 847674 w 1655541"/>
              <a:gd name="connsiteY64" fmla="*/ 870132 h 1678000"/>
              <a:gd name="connsiteX65" fmla="*/ 821040 w 1655541"/>
              <a:gd name="connsiteY65" fmla="*/ 861254 h 1678000"/>
              <a:gd name="connsiteX66" fmla="*/ 714508 w 1655541"/>
              <a:gd name="connsiteY66" fmla="*/ 843499 h 1678000"/>
              <a:gd name="connsiteX67" fmla="*/ 696753 w 1655541"/>
              <a:gd name="connsiteY67" fmla="*/ 825743 h 1678000"/>
              <a:gd name="connsiteX68" fmla="*/ 687875 w 1655541"/>
              <a:gd name="connsiteY68" fmla="*/ 790233 h 1678000"/>
              <a:gd name="connsiteX69" fmla="*/ 678998 w 1655541"/>
              <a:gd name="connsiteY69" fmla="*/ 763600 h 1678000"/>
              <a:gd name="connsiteX70" fmla="*/ 687875 w 1655541"/>
              <a:gd name="connsiteY70" fmla="*/ 621557 h 1678000"/>
              <a:gd name="connsiteX71" fmla="*/ 696753 w 1655541"/>
              <a:gd name="connsiteY71" fmla="*/ 594924 h 1678000"/>
              <a:gd name="connsiteX72" fmla="*/ 723386 w 1655541"/>
              <a:gd name="connsiteY72" fmla="*/ 568291 h 1678000"/>
              <a:gd name="connsiteX73" fmla="*/ 732264 w 1655541"/>
              <a:gd name="connsiteY73" fmla="*/ 541658 h 1678000"/>
              <a:gd name="connsiteX74" fmla="*/ 794407 w 1655541"/>
              <a:gd name="connsiteY74" fmla="*/ 497270 h 1678000"/>
              <a:gd name="connsiteX75" fmla="*/ 821040 w 1655541"/>
              <a:gd name="connsiteY75" fmla="*/ 488392 h 1678000"/>
              <a:gd name="connsiteX76" fmla="*/ 892062 w 1655541"/>
              <a:gd name="connsiteY76" fmla="*/ 461759 h 1678000"/>
              <a:gd name="connsiteX77" fmla="*/ 1069615 w 1655541"/>
              <a:gd name="connsiteY77" fmla="*/ 479514 h 1678000"/>
              <a:gd name="connsiteX78" fmla="*/ 1122881 w 1655541"/>
              <a:gd name="connsiteY78" fmla="*/ 497270 h 1678000"/>
              <a:gd name="connsiteX79" fmla="*/ 1140637 w 1655541"/>
              <a:gd name="connsiteY79" fmla="*/ 515025 h 1678000"/>
              <a:gd name="connsiteX80" fmla="*/ 1193903 w 1655541"/>
              <a:gd name="connsiteY80" fmla="*/ 550536 h 1678000"/>
              <a:gd name="connsiteX81" fmla="*/ 1211658 w 1655541"/>
              <a:gd name="connsiteY81" fmla="*/ 577169 h 1678000"/>
              <a:gd name="connsiteX82" fmla="*/ 1220536 w 1655541"/>
              <a:gd name="connsiteY82" fmla="*/ 603802 h 1678000"/>
              <a:gd name="connsiteX83" fmla="*/ 1256046 w 1655541"/>
              <a:gd name="connsiteY83" fmla="*/ 657068 h 1678000"/>
              <a:gd name="connsiteX84" fmla="*/ 1264924 w 1655541"/>
              <a:gd name="connsiteY84" fmla="*/ 692578 h 1678000"/>
              <a:gd name="connsiteX85" fmla="*/ 1291557 w 1655541"/>
              <a:gd name="connsiteY85" fmla="*/ 701456 h 1678000"/>
              <a:gd name="connsiteX86" fmla="*/ 1398089 w 1655541"/>
              <a:gd name="connsiteY86" fmla="*/ 719211 h 1678000"/>
              <a:gd name="connsiteX87" fmla="*/ 1486866 w 1655541"/>
              <a:gd name="connsiteY87" fmla="*/ 710334 h 1678000"/>
              <a:gd name="connsiteX88" fmla="*/ 1513499 w 1655541"/>
              <a:gd name="connsiteY88" fmla="*/ 621557 h 1678000"/>
              <a:gd name="connsiteX89" fmla="*/ 1504621 w 1655541"/>
              <a:gd name="connsiteY89" fmla="*/ 506147 h 1678000"/>
              <a:gd name="connsiteX90" fmla="*/ 1486866 w 1655541"/>
              <a:gd name="connsiteY90" fmla="*/ 452881 h 1678000"/>
              <a:gd name="connsiteX91" fmla="*/ 1424722 w 1655541"/>
              <a:gd name="connsiteY91" fmla="*/ 381860 h 1678000"/>
              <a:gd name="connsiteX92" fmla="*/ 1415844 w 1655541"/>
              <a:gd name="connsiteY92" fmla="*/ 346349 h 1678000"/>
              <a:gd name="connsiteX93" fmla="*/ 1433600 w 1655541"/>
              <a:gd name="connsiteY93" fmla="*/ 328594 h 1678000"/>
              <a:gd name="connsiteX94" fmla="*/ 1513499 w 1655541"/>
              <a:gd name="connsiteY94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412668 w 1655541"/>
              <a:gd name="connsiteY16" fmla="*/ 195429 h 1678000"/>
              <a:gd name="connsiteX17" fmla="*/ 181848 w 1655541"/>
              <a:gd name="connsiteY17" fmla="*/ 337472 h 1678000"/>
              <a:gd name="connsiteX18" fmla="*/ 57561 w 1655541"/>
              <a:gd name="connsiteY18" fmla="*/ 568291 h 1678000"/>
              <a:gd name="connsiteX19" fmla="*/ 4295 w 1655541"/>
              <a:gd name="connsiteY19" fmla="*/ 745844 h 1678000"/>
              <a:gd name="connsiteX20" fmla="*/ 4295 w 1655541"/>
              <a:gd name="connsiteY20" fmla="*/ 1056563 h 1678000"/>
              <a:gd name="connsiteX21" fmla="*/ 13173 w 1655541"/>
              <a:gd name="connsiteY21" fmla="*/ 1092073 h 1678000"/>
              <a:gd name="connsiteX22" fmla="*/ 30928 w 1655541"/>
              <a:gd name="connsiteY22" fmla="*/ 1118706 h 1678000"/>
              <a:gd name="connsiteX23" fmla="*/ 66439 w 1655541"/>
              <a:gd name="connsiteY23" fmla="*/ 1180850 h 1678000"/>
              <a:gd name="connsiteX24" fmla="*/ 84194 w 1655541"/>
              <a:gd name="connsiteY24" fmla="*/ 1234116 h 1678000"/>
              <a:gd name="connsiteX25" fmla="*/ 93072 w 1655541"/>
              <a:gd name="connsiteY25" fmla="*/ 1269627 h 1678000"/>
              <a:gd name="connsiteX26" fmla="*/ 119705 w 1655541"/>
              <a:gd name="connsiteY26" fmla="*/ 1314015 h 1678000"/>
              <a:gd name="connsiteX27" fmla="*/ 128582 w 1655541"/>
              <a:gd name="connsiteY27" fmla="*/ 1340648 h 1678000"/>
              <a:gd name="connsiteX28" fmla="*/ 164093 w 1655541"/>
              <a:gd name="connsiteY28" fmla="*/ 1367281 h 1678000"/>
              <a:gd name="connsiteX29" fmla="*/ 172971 w 1655541"/>
              <a:gd name="connsiteY29" fmla="*/ 1393914 h 1678000"/>
              <a:gd name="connsiteX30" fmla="*/ 226237 w 1655541"/>
              <a:gd name="connsiteY30" fmla="*/ 1438303 h 1678000"/>
              <a:gd name="connsiteX31" fmla="*/ 235114 w 1655541"/>
              <a:gd name="connsiteY31" fmla="*/ 1464936 h 1678000"/>
              <a:gd name="connsiteX32" fmla="*/ 252870 w 1655541"/>
              <a:gd name="connsiteY32" fmla="*/ 1482691 h 1678000"/>
              <a:gd name="connsiteX33" fmla="*/ 332769 w 1655541"/>
              <a:gd name="connsiteY33" fmla="*/ 1544835 h 1678000"/>
              <a:gd name="connsiteX34" fmla="*/ 368279 w 1655541"/>
              <a:gd name="connsiteY34" fmla="*/ 1571468 h 1678000"/>
              <a:gd name="connsiteX35" fmla="*/ 394912 w 1655541"/>
              <a:gd name="connsiteY35" fmla="*/ 1598101 h 1678000"/>
              <a:gd name="connsiteX36" fmla="*/ 465934 w 1655541"/>
              <a:gd name="connsiteY36" fmla="*/ 1624734 h 1678000"/>
              <a:gd name="connsiteX37" fmla="*/ 510322 w 1655541"/>
              <a:gd name="connsiteY37" fmla="*/ 1651367 h 1678000"/>
              <a:gd name="connsiteX38" fmla="*/ 545833 w 1655541"/>
              <a:gd name="connsiteY38" fmla="*/ 1660244 h 1678000"/>
              <a:gd name="connsiteX39" fmla="*/ 643487 w 1655541"/>
              <a:gd name="connsiteY39" fmla="*/ 1678000 h 1678000"/>
              <a:gd name="connsiteX40" fmla="*/ 1406967 w 1655541"/>
              <a:gd name="connsiteY40" fmla="*/ 1669122 h 1678000"/>
              <a:gd name="connsiteX41" fmla="*/ 1460233 w 1655541"/>
              <a:gd name="connsiteY41" fmla="*/ 1660244 h 1678000"/>
              <a:gd name="connsiteX42" fmla="*/ 1486866 w 1655541"/>
              <a:gd name="connsiteY42" fmla="*/ 1633611 h 1678000"/>
              <a:gd name="connsiteX43" fmla="*/ 1513499 w 1655541"/>
              <a:gd name="connsiteY43" fmla="*/ 1615856 h 1678000"/>
              <a:gd name="connsiteX44" fmla="*/ 1540132 w 1655541"/>
              <a:gd name="connsiteY44" fmla="*/ 1580345 h 1678000"/>
              <a:gd name="connsiteX45" fmla="*/ 1575642 w 1655541"/>
              <a:gd name="connsiteY45" fmla="*/ 1562590 h 1678000"/>
              <a:gd name="connsiteX46" fmla="*/ 1584520 w 1655541"/>
              <a:gd name="connsiteY46" fmla="*/ 1535957 h 1678000"/>
              <a:gd name="connsiteX47" fmla="*/ 1611153 w 1655541"/>
              <a:gd name="connsiteY47" fmla="*/ 1491569 h 1678000"/>
              <a:gd name="connsiteX48" fmla="*/ 1637786 w 1655541"/>
              <a:gd name="connsiteY48" fmla="*/ 1429425 h 1678000"/>
              <a:gd name="connsiteX49" fmla="*/ 1646664 w 1655541"/>
              <a:gd name="connsiteY49" fmla="*/ 1376159 h 1678000"/>
              <a:gd name="connsiteX50" fmla="*/ 1655541 w 1655541"/>
              <a:gd name="connsiteY50" fmla="*/ 1340648 h 1678000"/>
              <a:gd name="connsiteX51" fmla="*/ 1620031 w 1655541"/>
              <a:gd name="connsiteY51" fmla="*/ 1207483 h 1678000"/>
              <a:gd name="connsiteX52" fmla="*/ 1602275 w 1655541"/>
              <a:gd name="connsiteY52" fmla="*/ 1145339 h 1678000"/>
              <a:gd name="connsiteX53" fmla="*/ 1584520 w 1655541"/>
              <a:gd name="connsiteY53" fmla="*/ 1109829 h 1678000"/>
              <a:gd name="connsiteX54" fmla="*/ 1540132 w 1655541"/>
              <a:gd name="connsiteY54" fmla="*/ 1074318 h 1678000"/>
              <a:gd name="connsiteX55" fmla="*/ 1451355 w 1655541"/>
              <a:gd name="connsiteY55" fmla="*/ 1021052 h 1678000"/>
              <a:gd name="connsiteX56" fmla="*/ 1433600 w 1655541"/>
              <a:gd name="connsiteY56" fmla="*/ 994419 h 1678000"/>
              <a:gd name="connsiteX57" fmla="*/ 1353701 w 1655541"/>
              <a:gd name="connsiteY57" fmla="*/ 967786 h 1678000"/>
              <a:gd name="connsiteX58" fmla="*/ 1335945 w 1655541"/>
              <a:gd name="connsiteY58" fmla="*/ 950031 h 1678000"/>
              <a:gd name="connsiteX59" fmla="*/ 1140637 w 1655541"/>
              <a:gd name="connsiteY59" fmla="*/ 923398 h 1678000"/>
              <a:gd name="connsiteX60" fmla="*/ 1078493 w 1655541"/>
              <a:gd name="connsiteY60" fmla="*/ 914520 h 1678000"/>
              <a:gd name="connsiteX61" fmla="*/ 1042982 w 1655541"/>
              <a:gd name="connsiteY61" fmla="*/ 896765 h 1678000"/>
              <a:gd name="connsiteX62" fmla="*/ 980839 w 1655541"/>
              <a:gd name="connsiteY62" fmla="*/ 887887 h 1678000"/>
              <a:gd name="connsiteX63" fmla="*/ 847674 w 1655541"/>
              <a:gd name="connsiteY63" fmla="*/ 870132 h 1678000"/>
              <a:gd name="connsiteX64" fmla="*/ 821040 w 1655541"/>
              <a:gd name="connsiteY64" fmla="*/ 861254 h 1678000"/>
              <a:gd name="connsiteX65" fmla="*/ 714508 w 1655541"/>
              <a:gd name="connsiteY65" fmla="*/ 843499 h 1678000"/>
              <a:gd name="connsiteX66" fmla="*/ 696753 w 1655541"/>
              <a:gd name="connsiteY66" fmla="*/ 825743 h 1678000"/>
              <a:gd name="connsiteX67" fmla="*/ 687875 w 1655541"/>
              <a:gd name="connsiteY67" fmla="*/ 790233 h 1678000"/>
              <a:gd name="connsiteX68" fmla="*/ 678998 w 1655541"/>
              <a:gd name="connsiteY68" fmla="*/ 763600 h 1678000"/>
              <a:gd name="connsiteX69" fmla="*/ 687875 w 1655541"/>
              <a:gd name="connsiteY69" fmla="*/ 621557 h 1678000"/>
              <a:gd name="connsiteX70" fmla="*/ 696753 w 1655541"/>
              <a:gd name="connsiteY70" fmla="*/ 594924 h 1678000"/>
              <a:gd name="connsiteX71" fmla="*/ 723386 w 1655541"/>
              <a:gd name="connsiteY71" fmla="*/ 568291 h 1678000"/>
              <a:gd name="connsiteX72" fmla="*/ 732264 w 1655541"/>
              <a:gd name="connsiteY72" fmla="*/ 541658 h 1678000"/>
              <a:gd name="connsiteX73" fmla="*/ 794407 w 1655541"/>
              <a:gd name="connsiteY73" fmla="*/ 497270 h 1678000"/>
              <a:gd name="connsiteX74" fmla="*/ 821040 w 1655541"/>
              <a:gd name="connsiteY74" fmla="*/ 488392 h 1678000"/>
              <a:gd name="connsiteX75" fmla="*/ 892062 w 1655541"/>
              <a:gd name="connsiteY75" fmla="*/ 461759 h 1678000"/>
              <a:gd name="connsiteX76" fmla="*/ 1069615 w 1655541"/>
              <a:gd name="connsiteY76" fmla="*/ 479514 h 1678000"/>
              <a:gd name="connsiteX77" fmla="*/ 1122881 w 1655541"/>
              <a:gd name="connsiteY77" fmla="*/ 497270 h 1678000"/>
              <a:gd name="connsiteX78" fmla="*/ 1140637 w 1655541"/>
              <a:gd name="connsiteY78" fmla="*/ 515025 h 1678000"/>
              <a:gd name="connsiteX79" fmla="*/ 1193903 w 1655541"/>
              <a:gd name="connsiteY79" fmla="*/ 550536 h 1678000"/>
              <a:gd name="connsiteX80" fmla="*/ 1211658 w 1655541"/>
              <a:gd name="connsiteY80" fmla="*/ 577169 h 1678000"/>
              <a:gd name="connsiteX81" fmla="*/ 1220536 w 1655541"/>
              <a:gd name="connsiteY81" fmla="*/ 603802 h 1678000"/>
              <a:gd name="connsiteX82" fmla="*/ 1256046 w 1655541"/>
              <a:gd name="connsiteY82" fmla="*/ 657068 h 1678000"/>
              <a:gd name="connsiteX83" fmla="*/ 1264924 w 1655541"/>
              <a:gd name="connsiteY83" fmla="*/ 692578 h 1678000"/>
              <a:gd name="connsiteX84" fmla="*/ 1291557 w 1655541"/>
              <a:gd name="connsiteY84" fmla="*/ 701456 h 1678000"/>
              <a:gd name="connsiteX85" fmla="*/ 1398089 w 1655541"/>
              <a:gd name="connsiteY85" fmla="*/ 719211 h 1678000"/>
              <a:gd name="connsiteX86" fmla="*/ 1486866 w 1655541"/>
              <a:gd name="connsiteY86" fmla="*/ 710334 h 1678000"/>
              <a:gd name="connsiteX87" fmla="*/ 1513499 w 1655541"/>
              <a:gd name="connsiteY87" fmla="*/ 621557 h 1678000"/>
              <a:gd name="connsiteX88" fmla="*/ 1504621 w 1655541"/>
              <a:gd name="connsiteY88" fmla="*/ 506147 h 1678000"/>
              <a:gd name="connsiteX89" fmla="*/ 1486866 w 1655541"/>
              <a:gd name="connsiteY89" fmla="*/ 452881 h 1678000"/>
              <a:gd name="connsiteX90" fmla="*/ 1424722 w 1655541"/>
              <a:gd name="connsiteY90" fmla="*/ 381860 h 1678000"/>
              <a:gd name="connsiteX91" fmla="*/ 1415844 w 1655541"/>
              <a:gd name="connsiteY91" fmla="*/ 346349 h 1678000"/>
              <a:gd name="connsiteX92" fmla="*/ 1433600 w 1655541"/>
              <a:gd name="connsiteY92" fmla="*/ 328594 h 1678000"/>
              <a:gd name="connsiteX93" fmla="*/ 1513499 w 1655541"/>
              <a:gd name="connsiteY93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412668 w 1655541"/>
              <a:gd name="connsiteY15" fmla="*/ 195429 h 1678000"/>
              <a:gd name="connsiteX16" fmla="*/ 181848 w 1655541"/>
              <a:gd name="connsiteY16" fmla="*/ 337472 h 1678000"/>
              <a:gd name="connsiteX17" fmla="*/ 57561 w 1655541"/>
              <a:gd name="connsiteY17" fmla="*/ 568291 h 1678000"/>
              <a:gd name="connsiteX18" fmla="*/ 4295 w 1655541"/>
              <a:gd name="connsiteY18" fmla="*/ 745844 h 1678000"/>
              <a:gd name="connsiteX19" fmla="*/ 4295 w 1655541"/>
              <a:gd name="connsiteY19" fmla="*/ 1056563 h 1678000"/>
              <a:gd name="connsiteX20" fmla="*/ 13173 w 1655541"/>
              <a:gd name="connsiteY20" fmla="*/ 1092073 h 1678000"/>
              <a:gd name="connsiteX21" fmla="*/ 30928 w 1655541"/>
              <a:gd name="connsiteY21" fmla="*/ 1118706 h 1678000"/>
              <a:gd name="connsiteX22" fmla="*/ 66439 w 1655541"/>
              <a:gd name="connsiteY22" fmla="*/ 1180850 h 1678000"/>
              <a:gd name="connsiteX23" fmla="*/ 84194 w 1655541"/>
              <a:gd name="connsiteY23" fmla="*/ 1234116 h 1678000"/>
              <a:gd name="connsiteX24" fmla="*/ 93072 w 1655541"/>
              <a:gd name="connsiteY24" fmla="*/ 1269627 h 1678000"/>
              <a:gd name="connsiteX25" fmla="*/ 119705 w 1655541"/>
              <a:gd name="connsiteY25" fmla="*/ 1314015 h 1678000"/>
              <a:gd name="connsiteX26" fmla="*/ 128582 w 1655541"/>
              <a:gd name="connsiteY26" fmla="*/ 1340648 h 1678000"/>
              <a:gd name="connsiteX27" fmla="*/ 164093 w 1655541"/>
              <a:gd name="connsiteY27" fmla="*/ 1367281 h 1678000"/>
              <a:gd name="connsiteX28" fmla="*/ 172971 w 1655541"/>
              <a:gd name="connsiteY28" fmla="*/ 1393914 h 1678000"/>
              <a:gd name="connsiteX29" fmla="*/ 226237 w 1655541"/>
              <a:gd name="connsiteY29" fmla="*/ 1438303 h 1678000"/>
              <a:gd name="connsiteX30" fmla="*/ 235114 w 1655541"/>
              <a:gd name="connsiteY30" fmla="*/ 1464936 h 1678000"/>
              <a:gd name="connsiteX31" fmla="*/ 252870 w 1655541"/>
              <a:gd name="connsiteY31" fmla="*/ 1482691 h 1678000"/>
              <a:gd name="connsiteX32" fmla="*/ 332769 w 1655541"/>
              <a:gd name="connsiteY32" fmla="*/ 1544835 h 1678000"/>
              <a:gd name="connsiteX33" fmla="*/ 368279 w 1655541"/>
              <a:gd name="connsiteY33" fmla="*/ 1571468 h 1678000"/>
              <a:gd name="connsiteX34" fmla="*/ 394912 w 1655541"/>
              <a:gd name="connsiteY34" fmla="*/ 1598101 h 1678000"/>
              <a:gd name="connsiteX35" fmla="*/ 465934 w 1655541"/>
              <a:gd name="connsiteY35" fmla="*/ 1624734 h 1678000"/>
              <a:gd name="connsiteX36" fmla="*/ 510322 w 1655541"/>
              <a:gd name="connsiteY36" fmla="*/ 1651367 h 1678000"/>
              <a:gd name="connsiteX37" fmla="*/ 545833 w 1655541"/>
              <a:gd name="connsiteY37" fmla="*/ 1660244 h 1678000"/>
              <a:gd name="connsiteX38" fmla="*/ 643487 w 1655541"/>
              <a:gd name="connsiteY38" fmla="*/ 1678000 h 1678000"/>
              <a:gd name="connsiteX39" fmla="*/ 1406967 w 1655541"/>
              <a:gd name="connsiteY39" fmla="*/ 1669122 h 1678000"/>
              <a:gd name="connsiteX40" fmla="*/ 1460233 w 1655541"/>
              <a:gd name="connsiteY40" fmla="*/ 1660244 h 1678000"/>
              <a:gd name="connsiteX41" fmla="*/ 1486866 w 1655541"/>
              <a:gd name="connsiteY41" fmla="*/ 1633611 h 1678000"/>
              <a:gd name="connsiteX42" fmla="*/ 1513499 w 1655541"/>
              <a:gd name="connsiteY42" fmla="*/ 1615856 h 1678000"/>
              <a:gd name="connsiteX43" fmla="*/ 1540132 w 1655541"/>
              <a:gd name="connsiteY43" fmla="*/ 1580345 h 1678000"/>
              <a:gd name="connsiteX44" fmla="*/ 1575642 w 1655541"/>
              <a:gd name="connsiteY44" fmla="*/ 1562590 h 1678000"/>
              <a:gd name="connsiteX45" fmla="*/ 1584520 w 1655541"/>
              <a:gd name="connsiteY45" fmla="*/ 1535957 h 1678000"/>
              <a:gd name="connsiteX46" fmla="*/ 1611153 w 1655541"/>
              <a:gd name="connsiteY46" fmla="*/ 1491569 h 1678000"/>
              <a:gd name="connsiteX47" fmla="*/ 1637786 w 1655541"/>
              <a:gd name="connsiteY47" fmla="*/ 1429425 h 1678000"/>
              <a:gd name="connsiteX48" fmla="*/ 1646664 w 1655541"/>
              <a:gd name="connsiteY48" fmla="*/ 1376159 h 1678000"/>
              <a:gd name="connsiteX49" fmla="*/ 1655541 w 1655541"/>
              <a:gd name="connsiteY49" fmla="*/ 1340648 h 1678000"/>
              <a:gd name="connsiteX50" fmla="*/ 1620031 w 1655541"/>
              <a:gd name="connsiteY50" fmla="*/ 1207483 h 1678000"/>
              <a:gd name="connsiteX51" fmla="*/ 1602275 w 1655541"/>
              <a:gd name="connsiteY51" fmla="*/ 1145339 h 1678000"/>
              <a:gd name="connsiteX52" fmla="*/ 1584520 w 1655541"/>
              <a:gd name="connsiteY52" fmla="*/ 1109829 h 1678000"/>
              <a:gd name="connsiteX53" fmla="*/ 1540132 w 1655541"/>
              <a:gd name="connsiteY53" fmla="*/ 1074318 h 1678000"/>
              <a:gd name="connsiteX54" fmla="*/ 1451355 w 1655541"/>
              <a:gd name="connsiteY54" fmla="*/ 1021052 h 1678000"/>
              <a:gd name="connsiteX55" fmla="*/ 1433600 w 1655541"/>
              <a:gd name="connsiteY55" fmla="*/ 994419 h 1678000"/>
              <a:gd name="connsiteX56" fmla="*/ 1353701 w 1655541"/>
              <a:gd name="connsiteY56" fmla="*/ 967786 h 1678000"/>
              <a:gd name="connsiteX57" fmla="*/ 1335945 w 1655541"/>
              <a:gd name="connsiteY57" fmla="*/ 950031 h 1678000"/>
              <a:gd name="connsiteX58" fmla="*/ 1140637 w 1655541"/>
              <a:gd name="connsiteY58" fmla="*/ 923398 h 1678000"/>
              <a:gd name="connsiteX59" fmla="*/ 1078493 w 1655541"/>
              <a:gd name="connsiteY59" fmla="*/ 914520 h 1678000"/>
              <a:gd name="connsiteX60" fmla="*/ 1042982 w 1655541"/>
              <a:gd name="connsiteY60" fmla="*/ 896765 h 1678000"/>
              <a:gd name="connsiteX61" fmla="*/ 980839 w 1655541"/>
              <a:gd name="connsiteY61" fmla="*/ 887887 h 1678000"/>
              <a:gd name="connsiteX62" fmla="*/ 847674 w 1655541"/>
              <a:gd name="connsiteY62" fmla="*/ 870132 h 1678000"/>
              <a:gd name="connsiteX63" fmla="*/ 821040 w 1655541"/>
              <a:gd name="connsiteY63" fmla="*/ 861254 h 1678000"/>
              <a:gd name="connsiteX64" fmla="*/ 714508 w 1655541"/>
              <a:gd name="connsiteY64" fmla="*/ 843499 h 1678000"/>
              <a:gd name="connsiteX65" fmla="*/ 696753 w 1655541"/>
              <a:gd name="connsiteY65" fmla="*/ 825743 h 1678000"/>
              <a:gd name="connsiteX66" fmla="*/ 687875 w 1655541"/>
              <a:gd name="connsiteY66" fmla="*/ 790233 h 1678000"/>
              <a:gd name="connsiteX67" fmla="*/ 678998 w 1655541"/>
              <a:gd name="connsiteY67" fmla="*/ 763600 h 1678000"/>
              <a:gd name="connsiteX68" fmla="*/ 687875 w 1655541"/>
              <a:gd name="connsiteY68" fmla="*/ 621557 h 1678000"/>
              <a:gd name="connsiteX69" fmla="*/ 696753 w 1655541"/>
              <a:gd name="connsiteY69" fmla="*/ 594924 h 1678000"/>
              <a:gd name="connsiteX70" fmla="*/ 723386 w 1655541"/>
              <a:gd name="connsiteY70" fmla="*/ 568291 h 1678000"/>
              <a:gd name="connsiteX71" fmla="*/ 732264 w 1655541"/>
              <a:gd name="connsiteY71" fmla="*/ 541658 h 1678000"/>
              <a:gd name="connsiteX72" fmla="*/ 794407 w 1655541"/>
              <a:gd name="connsiteY72" fmla="*/ 497270 h 1678000"/>
              <a:gd name="connsiteX73" fmla="*/ 821040 w 1655541"/>
              <a:gd name="connsiteY73" fmla="*/ 488392 h 1678000"/>
              <a:gd name="connsiteX74" fmla="*/ 892062 w 1655541"/>
              <a:gd name="connsiteY74" fmla="*/ 461759 h 1678000"/>
              <a:gd name="connsiteX75" fmla="*/ 1069615 w 1655541"/>
              <a:gd name="connsiteY75" fmla="*/ 479514 h 1678000"/>
              <a:gd name="connsiteX76" fmla="*/ 1122881 w 1655541"/>
              <a:gd name="connsiteY76" fmla="*/ 497270 h 1678000"/>
              <a:gd name="connsiteX77" fmla="*/ 1140637 w 1655541"/>
              <a:gd name="connsiteY77" fmla="*/ 515025 h 1678000"/>
              <a:gd name="connsiteX78" fmla="*/ 1193903 w 1655541"/>
              <a:gd name="connsiteY78" fmla="*/ 550536 h 1678000"/>
              <a:gd name="connsiteX79" fmla="*/ 1211658 w 1655541"/>
              <a:gd name="connsiteY79" fmla="*/ 577169 h 1678000"/>
              <a:gd name="connsiteX80" fmla="*/ 1220536 w 1655541"/>
              <a:gd name="connsiteY80" fmla="*/ 603802 h 1678000"/>
              <a:gd name="connsiteX81" fmla="*/ 1256046 w 1655541"/>
              <a:gd name="connsiteY81" fmla="*/ 657068 h 1678000"/>
              <a:gd name="connsiteX82" fmla="*/ 1264924 w 1655541"/>
              <a:gd name="connsiteY82" fmla="*/ 692578 h 1678000"/>
              <a:gd name="connsiteX83" fmla="*/ 1291557 w 1655541"/>
              <a:gd name="connsiteY83" fmla="*/ 701456 h 1678000"/>
              <a:gd name="connsiteX84" fmla="*/ 1398089 w 1655541"/>
              <a:gd name="connsiteY84" fmla="*/ 719211 h 1678000"/>
              <a:gd name="connsiteX85" fmla="*/ 1486866 w 1655541"/>
              <a:gd name="connsiteY85" fmla="*/ 710334 h 1678000"/>
              <a:gd name="connsiteX86" fmla="*/ 1513499 w 1655541"/>
              <a:gd name="connsiteY86" fmla="*/ 621557 h 1678000"/>
              <a:gd name="connsiteX87" fmla="*/ 1504621 w 1655541"/>
              <a:gd name="connsiteY87" fmla="*/ 506147 h 1678000"/>
              <a:gd name="connsiteX88" fmla="*/ 1486866 w 1655541"/>
              <a:gd name="connsiteY88" fmla="*/ 452881 h 1678000"/>
              <a:gd name="connsiteX89" fmla="*/ 1424722 w 1655541"/>
              <a:gd name="connsiteY89" fmla="*/ 381860 h 1678000"/>
              <a:gd name="connsiteX90" fmla="*/ 1415844 w 1655541"/>
              <a:gd name="connsiteY90" fmla="*/ 346349 h 1678000"/>
              <a:gd name="connsiteX91" fmla="*/ 1433600 w 1655541"/>
              <a:gd name="connsiteY91" fmla="*/ 328594 h 1678000"/>
              <a:gd name="connsiteX92" fmla="*/ 1513499 w 1655541"/>
              <a:gd name="connsiteY9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687875 w 1655541"/>
              <a:gd name="connsiteY12" fmla="*/ 80019 h 1678000"/>
              <a:gd name="connsiteX13" fmla="*/ 652365 w 1655541"/>
              <a:gd name="connsiteY13" fmla="*/ 97774 h 1678000"/>
              <a:gd name="connsiteX14" fmla="*/ 412668 w 1655541"/>
              <a:gd name="connsiteY14" fmla="*/ 195429 h 1678000"/>
              <a:gd name="connsiteX15" fmla="*/ 181848 w 1655541"/>
              <a:gd name="connsiteY15" fmla="*/ 337472 h 1678000"/>
              <a:gd name="connsiteX16" fmla="*/ 57561 w 1655541"/>
              <a:gd name="connsiteY16" fmla="*/ 568291 h 1678000"/>
              <a:gd name="connsiteX17" fmla="*/ 4295 w 1655541"/>
              <a:gd name="connsiteY17" fmla="*/ 745844 h 1678000"/>
              <a:gd name="connsiteX18" fmla="*/ 4295 w 1655541"/>
              <a:gd name="connsiteY18" fmla="*/ 1056563 h 1678000"/>
              <a:gd name="connsiteX19" fmla="*/ 13173 w 1655541"/>
              <a:gd name="connsiteY19" fmla="*/ 1092073 h 1678000"/>
              <a:gd name="connsiteX20" fmla="*/ 30928 w 1655541"/>
              <a:gd name="connsiteY20" fmla="*/ 1118706 h 1678000"/>
              <a:gd name="connsiteX21" fmla="*/ 66439 w 1655541"/>
              <a:gd name="connsiteY21" fmla="*/ 1180850 h 1678000"/>
              <a:gd name="connsiteX22" fmla="*/ 84194 w 1655541"/>
              <a:gd name="connsiteY22" fmla="*/ 1234116 h 1678000"/>
              <a:gd name="connsiteX23" fmla="*/ 93072 w 1655541"/>
              <a:gd name="connsiteY23" fmla="*/ 1269627 h 1678000"/>
              <a:gd name="connsiteX24" fmla="*/ 119705 w 1655541"/>
              <a:gd name="connsiteY24" fmla="*/ 1314015 h 1678000"/>
              <a:gd name="connsiteX25" fmla="*/ 128582 w 1655541"/>
              <a:gd name="connsiteY25" fmla="*/ 1340648 h 1678000"/>
              <a:gd name="connsiteX26" fmla="*/ 164093 w 1655541"/>
              <a:gd name="connsiteY26" fmla="*/ 1367281 h 1678000"/>
              <a:gd name="connsiteX27" fmla="*/ 172971 w 1655541"/>
              <a:gd name="connsiteY27" fmla="*/ 1393914 h 1678000"/>
              <a:gd name="connsiteX28" fmla="*/ 226237 w 1655541"/>
              <a:gd name="connsiteY28" fmla="*/ 1438303 h 1678000"/>
              <a:gd name="connsiteX29" fmla="*/ 235114 w 1655541"/>
              <a:gd name="connsiteY29" fmla="*/ 1464936 h 1678000"/>
              <a:gd name="connsiteX30" fmla="*/ 252870 w 1655541"/>
              <a:gd name="connsiteY30" fmla="*/ 1482691 h 1678000"/>
              <a:gd name="connsiteX31" fmla="*/ 332769 w 1655541"/>
              <a:gd name="connsiteY31" fmla="*/ 1544835 h 1678000"/>
              <a:gd name="connsiteX32" fmla="*/ 368279 w 1655541"/>
              <a:gd name="connsiteY32" fmla="*/ 1571468 h 1678000"/>
              <a:gd name="connsiteX33" fmla="*/ 394912 w 1655541"/>
              <a:gd name="connsiteY33" fmla="*/ 1598101 h 1678000"/>
              <a:gd name="connsiteX34" fmla="*/ 465934 w 1655541"/>
              <a:gd name="connsiteY34" fmla="*/ 1624734 h 1678000"/>
              <a:gd name="connsiteX35" fmla="*/ 510322 w 1655541"/>
              <a:gd name="connsiteY35" fmla="*/ 1651367 h 1678000"/>
              <a:gd name="connsiteX36" fmla="*/ 545833 w 1655541"/>
              <a:gd name="connsiteY36" fmla="*/ 1660244 h 1678000"/>
              <a:gd name="connsiteX37" fmla="*/ 643487 w 1655541"/>
              <a:gd name="connsiteY37" fmla="*/ 1678000 h 1678000"/>
              <a:gd name="connsiteX38" fmla="*/ 1406967 w 1655541"/>
              <a:gd name="connsiteY38" fmla="*/ 1669122 h 1678000"/>
              <a:gd name="connsiteX39" fmla="*/ 1460233 w 1655541"/>
              <a:gd name="connsiteY39" fmla="*/ 1660244 h 1678000"/>
              <a:gd name="connsiteX40" fmla="*/ 1486866 w 1655541"/>
              <a:gd name="connsiteY40" fmla="*/ 1633611 h 1678000"/>
              <a:gd name="connsiteX41" fmla="*/ 1513499 w 1655541"/>
              <a:gd name="connsiteY41" fmla="*/ 1615856 h 1678000"/>
              <a:gd name="connsiteX42" fmla="*/ 1540132 w 1655541"/>
              <a:gd name="connsiteY42" fmla="*/ 1580345 h 1678000"/>
              <a:gd name="connsiteX43" fmla="*/ 1575642 w 1655541"/>
              <a:gd name="connsiteY43" fmla="*/ 1562590 h 1678000"/>
              <a:gd name="connsiteX44" fmla="*/ 1584520 w 1655541"/>
              <a:gd name="connsiteY44" fmla="*/ 1535957 h 1678000"/>
              <a:gd name="connsiteX45" fmla="*/ 1611153 w 1655541"/>
              <a:gd name="connsiteY45" fmla="*/ 1491569 h 1678000"/>
              <a:gd name="connsiteX46" fmla="*/ 1637786 w 1655541"/>
              <a:gd name="connsiteY46" fmla="*/ 1429425 h 1678000"/>
              <a:gd name="connsiteX47" fmla="*/ 1646664 w 1655541"/>
              <a:gd name="connsiteY47" fmla="*/ 1376159 h 1678000"/>
              <a:gd name="connsiteX48" fmla="*/ 1655541 w 1655541"/>
              <a:gd name="connsiteY48" fmla="*/ 1340648 h 1678000"/>
              <a:gd name="connsiteX49" fmla="*/ 1620031 w 1655541"/>
              <a:gd name="connsiteY49" fmla="*/ 1207483 h 1678000"/>
              <a:gd name="connsiteX50" fmla="*/ 1602275 w 1655541"/>
              <a:gd name="connsiteY50" fmla="*/ 1145339 h 1678000"/>
              <a:gd name="connsiteX51" fmla="*/ 1584520 w 1655541"/>
              <a:gd name="connsiteY51" fmla="*/ 1109829 h 1678000"/>
              <a:gd name="connsiteX52" fmla="*/ 1540132 w 1655541"/>
              <a:gd name="connsiteY52" fmla="*/ 1074318 h 1678000"/>
              <a:gd name="connsiteX53" fmla="*/ 1451355 w 1655541"/>
              <a:gd name="connsiteY53" fmla="*/ 1021052 h 1678000"/>
              <a:gd name="connsiteX54" fmla="*/ 1433600 w 1655541"/>
              <a:gd name="connsiteY54" fmla="*/ 994419 h 1678000"/>
              <a:gd name="connsiteX55" fmla="*/ 1353701 w 1655541"/>
              <a:gd name="connsiteY55" fmla="*/ 967786 h 1678000"/>
              <a:gd name="connsiteX56" fmla="*/ 1335945 w 1655541"/>
              <a:gd name="connsiteY56" fmla="*/ 950031 h 1678000"/>
              <a:gd name="connsiteX57" fmla="*/ 1140637 w 1655541"/>
              <a:gd name="connsiteY57" fmla="*/ 923398 h 1678000"/>
              <a:gd name="connsiteX58" fmla="*/ 1078493 w 1655541"/>
              <a:gd name="connsiteY58" fmla="*/ 914520 h 1678000"/>
              <a:gd name="connsiteX59" fmla="*/ 1042982 w 1655541"/>
              <a:gd name="connsiteY59" fmla="*/ 896765 h 1678000"/>
              <a:gd name="connsiteX60" fmla="*/ 980839 w 1655541"/>
              <a:gd name="connsiteY60" fmla="*/ 887887 h 1678000"/>
              <a:gd name="connsiteX61" fmla="*/ 847674 w 1655541"/>
              <a:gd name="connsiteY61" fmla="*/ 870132 h 1678000"/>
              <a:gd name="connsiteX62" fmla="*/ 821040 w 1655541"/>
              <a:gd name="connsiteY62" fmla="*/ 861254 h 1678000"/>
              <a:gd name="connsiteX63" fmla="*/ 714508 w 1655541"/>
              <a:gd name="connsiteY63" fmla="*/ 843499 h 1678000"/>
              <a:gd name="connsiteX64" fmla="*/ 696753 w 1655541"/>
              <a:gd name="connsiteY64" fmla="*/ 825743 h 1678000"/>
              <a:gd name="connsiteX65" fmla="*/ 687875 w 1655541"/>
              <a:gd name="connsiteY65" fmla="*/ 790233 h 1678000"/>
              <a:gd name="connsiteX66" fmla="*/ 678998 w 1655541"/>
              <a:gd name="connsiteY66" fmla="*/ 763600 h 1678000"/>
              <a:gd name="connsiteX67" fmla="*/ 687875 w 1655541"/>
              <a:gd name="connsiteY67" fmla="*/ 621557 h 1678000"/>
              <a:gd name="connsiteX68" fmla="*/ 696753 w 1655541"/>
              <a:gd name="connsiteY68" fmla="*/ 594924 h 1678000"/>
              <a:gd name="connsiteX69" fmla="*/ 723386 w 1655541"/>
              <a:gd name="connsiteY69" fmla="*/ 568291 h 1678000"/>
              <a:gd name="connsiteX70" fmla="*/ 732264 w 1655541"/>
              <a:gd name="connsiteY70" fmla="*/ 541658 h 1678000"/>
              <a:gd name="connsiteX71" fmla="*/ 794407 w 1655541"/>
              <a:gd name="connsiteY71" fmla="*/ 497270 h 1678000"/>
              <a:gd name="connsiteX72" fmla="*/ 821040 w 1655541"/>
              <a:gd name="connsiteY72" fmla="*/ 488392 h 1678000"/>
              <a:gd name="connsiteX73" fmla="*/ 892062 w 1655541"/>
              <a:gd name="connsiteY73" fmla="*/ 461759 h 1678000"/>
              <a:gd name="connsiteX74" fmla="*/ 1069615 w 1655541"/>
              <a:gd name="connsiteY74" fmla="*/ 479514 h 1678000"/>
              <a:gd name="connsiteX75" fmla="*/ 1122881 w 1655541"/>
              <a:gd name="connsiteY75" fmla="*/ 497270 h 1678000"/>
              <a:gd name="connsiteX76" fmla="*/ 1140637 w 1655541"/>
              <a:gd name="connsiteY76" fmla="*/ 515025 h 1678000"/>
              <a:gd name="connsiteX77" fmla="*/ 1193903 w 1655541"/>
              <a:gd name="connsiteY77" fmla="*/ 550536 h 1678000"/>
              <a:gd name="connsiteX78" fmla="*/ 1211658 w 1655541"/>
              <a:gd name="connsiteY78" fmla="*/ 577169 h 1678000"/>
              <a:gd name="connsiteX79" fmla="*/ 1220536 w 1655541"/>
              <a:gd name="connsiteY79" fmla="*/ 603802 h 1678000"/>
              <a:gd name="connsiteX80" fmla="*/ 1256046 w 1655541"/>
              <a:gd name="connsiteY80" fmla="*/ 657068 h 1678000"/>
              <a:gd name="connsiteX81" fmla="*/ 1264924 w 1655541"/>
              <a:gd name="connsiteY81" fmla="*/ 692578 h 1678000"/>
              <a:gd name="connsiteX82" fmla="*/ 1291557 w 1655541"/>
              <a:gd name="connsiteY82" fmla="*/ 701456 h 1678000"/>
              <a:gd name="connsiteX83" fmla="*/ 1398089 w 1655541"/>
              <a:gd name="connsiteY83" fmla="*/ 719211 h 1678000"/>
              <a:gd name="connsiteX84" fmla="*/ 1486866 w 1655541"/>
              <a:gd name="connsiteY84" fmla="*/ 710334 h 1678000"/>
              <a:gd name="connsiteX85" fmla="*/ 1513499 w 1655541"/>
              <a:gd name="connsiteY85" fmla="*/ 621557 h 1678000"/>
              <a:gd name="connsiteX86" fmla="*/ 1504621 w 1655541"/>
              <a:gd name="connsiteY86" fmla="*/ 506147 h 1678000"/>
              <a:gd name="connsiteX87" fmla="*/ 1486866 w 1655541"/>
              <a:gd name="connsiteY87" fmla="*/ 452881 h 1678000"/>
              <a:gd name="connsiteX88" fmla="*/ 1424722 w 1655541"/>
              <a:gd name="connsiteY88" fmla="*/ 381860 h 1678000"/>
              <a:gd name="connsiteX89" fmla="*/ 1415844 w 1655541"/>
              <a:gd name="connsiteY89" fmla="*/ 346349 h 1678000"/>
              <a:gd name="connsiteX90" fmla="*/ 1433600 w 1655541"/>
              <a:gd name="connsiteY90" fmla="*/ 328594 h 1678000"/>
              <a:gd name="connsiteX91" fmla="*/ 1513499 w 1655541"/>
              <a:gd name="connsiteY91" fmla="*/ 319716 h 167800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847674 w 1655541"/>
              <a:gd name="connsiteY10" fmla="*/ 17755 h 1677880"/>
              <a:gd name="connsiteX11" fmla="*/ 687875 w 1655541"/>
              <a:gd name="connsiteY11" fmla="*/ 79899 h 1677880"/>
              <a:gd name="connsiteX12" fmla="*/ 652365 w 1655541"/>
              <a:gd name="connsiteY12" fmla="*/ 97654 h 1677880"/>
              <a:gd name="connsiteX13" fmla="*/ 412668 w 1655541"/>
              <a:gd name="connsiteY13" fmla="*/ 195309 h 1677880"/>
              <a:gd name="connsiteX14" fmla="*/ 181848 w 1655541"/>
              <a:gd name="connsiteY14" fmla="*/ 337352 h 1677880"/>
              <a:gd name="connsiteX15" fmla="*/ 57561 w 1655541"/>
              <a:gd name="connsiteY15" fmla="*/ 568171 h 1677880"/>
              <a:gd name="connsiteX16" fmla="*/ 4295 w 1655541"/>
              <a:gd name="connsiteY16" fmla="*/ 745724 h 1677880"/>
              <a:gd name="connsiteX17" fmla="*/ 4295 w 1655541"/>
              <a:gd name="connsiteY17" fmla="*/ 1056443 h 1677880"/>
              <a:gd name="connsiteX18" fmla="*/ 13173 w 1655541"/>
              <a:gd name="connsiteY18" fmla="*/ 1091953 h 1677880"/>
              <a:gd name="connsiteX19" fmla="*/ 30928 w 1655541"/>
              <a:gd name="connsiteY19" fmla="*/ 1118586 h 1677880"/>
              <a:gd name="connsiteX20" fmla="*/ 66439 w 1655541"/>
              <a:gd name="connsiteY20" fmla="*/ 1180730 h 1677880"/>
              <a:gd name="connsiteX21" fmla="*/ 84194 w 1655541"/>
              <a:gd name="connsiteY21" fmla="*/ 1233996 h 1677880"/>
              <a:gd name="connsiteX22" fmla="*/ 93072 w 1655541"/>
              <a:gd name="connsiteY22" fmla="*/ 1269507 h 1677880"/>
              <a:gd name="connsiteX23" fmla="*/ 119705 w 1655541"/>
              <a:gd name="connsiteY23" fmla="*/ 1313895 h 1677880"/>
              <a:gd name="connsiteX24" fmla="*/ 128582 w 1655541"/>
              <a:gd name="connsiteY24" fmla="*/ 1340528 h 1677880"/>
              <a:gd name="connsiteX25" fmla="*/ 164093 w 1655541"/>
              <a:gd name="connsiteY25" fmla="*/ 1367161 h 1677880"/>
              <a:gd name="connsiteX26" fmla="*/ 172971 w 1655541"/>
              <a:gd name="connsiteY26" fmla="*/ 1393794 h 1677880"/>
              <a:gd name="connsiteX27" fmla="*/ 226237 w 1655541"/>
              <a:gd name="connsiteY27" fmla="*/ 1438183 h 1677880"/>
              <a:gd name="connsiteX28" fmla="*/ 235114 w 1655541"/>
              <a:gd name="connsiteY28" fmla="*/ 1464816 h 1677880"/>
              <a:gd name="connsiteX29" fmla="*/ 252870 w 1655541"/>
              <a:gd name="connsiteY29" fmla="*/ 1482571 h 1677880"/>
              <a:gd name="connsiteX30" fmla="*/ 332769 w 1655541"/>
              <a:gd name="connsiteY30" fmla="*/ 1544715 h 1677880"/>
              <a:gd name="connsiteX31" fmla="*/ 368279 w 1655541"/>
              <a:gd name="connsiteY31" fmla="*/ 1571348 h 1677880"/>
              <a:gd name="connsiteX32" fmla="*/ 394912 w 1655541"/>
              <a:gd name="connsiteY32" fmla="*/ 1597981 h 1677880"/>
              <a:gd name="connsiteX33" fmla="*/ 465934 w 1655541"/>
              <a:gd name="connsiteY33" fmla="*/ 1624614 h 1677880"/>
              <a:gd name="connsiteX34" fmla="*/ 510322 w 1655541"/>
              <a:gd name="connsiteY34" fmla="*/ 1651247 h 1677880"/>
              <a:gd name="connsiteX35" fmla="*/ 545833 w 1655541"/>
              <a:gd name="connsiteY35" fmla="*/ 1660124 h 1677880"/>
              <a:gd name="connsiteX36" fmla="*/ 643487 w 1655541"/>
              <a:gd name="connsiteY36" fmla="*/ 1677880 h 1677880"/>
              <a:gd name="connsiteX37" fmla="*/ 1406967 w 1655541"/>
              <a:gd name="connsiteY37" fmla="*/ 1669002 h 1677880"/>
              <a:gd name="connsiteX38" fmla="*/ 1460233 w 1655541"/>
              <a:gd name="connsiteY38" fmla="*/ 1660124 h 1677880"/>
              <a:gd name="connsiteX39" fmla="*/ 1486866 w 1655541"/>
              <a:gd name="connsiteY39" fmla="*/ 1633491 h 1677880"/>
              <a:gd name="connsiteX40" fmla="*/ 1513499 w 1655541"/>
              <a:gd name="connsiteY40" fmla="*/ 1615736 h 1677880"/>
              <a:gd name="connsiteX41" fmla="*/ 1540132 w 1655541"/>
              <a:gd name="connsiteY41" fmla="*/ 1580225 h 1677880"/>
              <a:gd name="connsiteX42" fmla="*/ 1575642 w 1655541"/>
              <a:gd name="connsiteY42" fmla="*/ 1562470 h 1677880"/>
              <a:gd name="connsiteX43" fmla="*/ 1584520 w 1655541"/>
              <a:gd name="connsiteY43" fmla="*/ 1535837 h 1677880"/>
              <a:gd name="connsiteX44" fmla="*/ 1611153 w 1655541"/>
              <a:gd name="connsiteY44" fmla="*/ 1491449 h 1677880"/>
              <a:gd name="connsiteX45" fmla="*/ 1637786 w 1655541"/>
              <a:gd name="connsiteY45" fmla="*/ 1429305 h 1677880"/>
              <a:gd name="connsiteX46" fmla="*/ 1646664 w 1655541"/>
              <a:gd name="connsiteY46" fmla="*/ 1376039 h 1677880"/>
              <a:gd name="connsiteX47" fmla="*/ 1655541 w 1655541"/>
              <a:gd name="connsiteY47" fmla="*/ 1340528 h 1677880"/>
              <a:gd name="connsiteX48" fmla="*/ 1620031 w 1655541"/>
              <a:gd name="connsiteY48" fmla="*/ 1207363 h 1677880"/>
              <a:gd name="connsiteX49" fmla="*/ 1602275 w 1655541"/>
              <a:gd name="connsiteY49" fmla="*/ 1145219 h 1677880"/>
              <a:gd name="connsiteX50" fmla="*/ 1584520 w 1655541"/>
              <a:gd name="connsiteY50" fmla="*/ 1109709 h 1677880"/>
              <a:gd name="connsiteX51" fmla="*/ 1540132 w 1655541"/>
              <a:gd name="connsiteY51" fmla="*/ 1074198 h 1677880"/>
              <a:gd name="connsiteX52" fmla="*/ 1451355 w 1655541"/>
              <a:gd name="connsiteY52" fmla="*/ 1020932 h 1677880"/>
              <a:gd name="connsiteX53" fmla="*/ 1433600 w 1655541"/>
              <a:gd name="connsiteY53" fmla="*/ 994299 h 1677880"/>
              <a:gd name="connsiteX54" fmla="*/ 1353701 w 1655541"/>
              <a:gd name="connsiteY54" fmla="*/ 967666 h 1677880"/>
              <a:gd name="connsiteX55" fmla="*/ 1335945 w 1655541"/>
              <a:gd name="connsiteY55" fmla="*/ 949911 h 1677880"/>
              <a:gd name="connsiteX56" fmla="*/ 1140637 w 1655541"/>
              <a:gd name="connsiteY56" fmla="*/ 923278 h 1677880"/>
              <a:gd name="connsiteX57" fmla="*/ 1078493 w 1655541"/>
              <a:gd name="connsiteY57" fmla="*/ 914400 h 1677880"/>
              <a:gd name="connsiteX58" fmla="*/ 1042982 w 1655541"/>
              <a:gd name="connsiteY58" fmla="*/ 896645 h 1677880"/>
              <a:gd name="connsiteX59" fmla="*/ 980839 w 1655541"/>
              <a:gd name="connsiteY59" fmla="*/ 887767 h 1677880"/>
              <a:gd name="connsiteX60" fmla="*/ 847674 w 1655541"/>
              <a:gd name="connsiteY60" fmla="*/ 870012 h 1677880"/>
              <a:gd name="connsiteX61" fmla="*/ 821040 w 1655541"/>
              <a:gd name="connsiteY61" fmla="*/ 861134 h 1677880"/>
              <a:gd name="connsiteX62" fmla="*/ 714508 w 1655541"/>
              <a:gd name="connsiteY62" fmla="*/ 843379 h 1677880"/>
              <a:gd name="connsiteX63" fmla="*/ 696753 w 1655541"/>
              <a:gd name="connsiteY63" fmla="*/ 825623 h 1677880"/>
              <a:gd name="connsiteX64" fmla="*/ 687875 w 1655541"/>
              <a:gd name="connsiteY64" fmla="*/ 790113 h 1677880"/>
              <a:gd name="connsiteX65" fmla="*/ 678998 w 1655541"/>
              <a:gd name="connsiteY65" fmla="*/ 763480 h 1677880"/>
              <a:gd name="connsiteX66" fmla="*/ 687875 w 1655541"/>
              <a:gd name="connsiteY66" fmla="*/ 621437 h 1677880"/>
              <a:gd name="connsiteX67" fmla="*/ 696753 w 1655541"/>
              <a:gd name="connsiteY67" fmla="*/ 594804 h 1677880"/>
              <a:gd name="connsiteX68" fmla="*/ 723386 w 1655541"/>
              <a:gd name="connsiteY68" fmla="*/ 568171 h 1677880"/>
              <a:gd name="connsiteX69" fmla="*/ 732264 w 1655541"/>
              <a:gd name="connsiteY69" fmla="*/ 541538 h 1677880"/>
              <a:gd name="connsiteX70" fmla="*/ 794407 w 1655541"/>
              <a:gd name="connsiteY70" fmla="*/ 497150 h 1677880"/>
              <a:gd name="connsiteX71" fmla="*/ 821040 w 1655541"/>
              <a:gd name="connsiteY71" fmla="*/ 488272 h 1677880"/>
              <a:gd name="connsiteX72" fmla="*/ 892062 w 1655541"/>
              <a:gd name="connsiteY72" fmla="*/ 461639 h 1677880"/>
              <a:gd name="connsiteX73" fmla="*/ 1069615 w 1655541"/>
              <a:gd name="connsiteY73" fmla="*/ 479394 h 1677880"/>
              <a:gd name="connsiteX74" fmla="*/ 1122881 w 1655541"/>
              <a:gd name="connsiteY74" fmla="*/ 497150 h 1677880"/>
              <a:gd name="connsiteX75" fmla="*/ 1140637 w 1655541"/>
              <a:gd name="connsiteY75" fmla="*/ 514905 h 1677880"/>
              <a:gd name="connsiteX76" fmla="*/ 1193903 w 1655541"/>
              <a:gd name="connsiteY76" fmla="*/ 550416 h 1677880"/>
              <a:gd name="connsiteX77" fmla="*/ 1211658 w 1655541"/>
              <a:gd name="connsiteY77" fmla="*/ 577049 h 1677880"/>
              <a:gd name="connsiteX78" fmla="*/ 1220536 w 1655541"/>
              <a:gd name="connsiteY78" fmla="*/ 603682 h 1677880"/>
              <a:gd name="connsiteX79" fmla="*/ 1256046 w 1655541"/>
              <a:gd name="connsiteY79" fmla="*/ 656948 h 1677880"/>
              <a:gd name="connsiteX80" fmla="*/ 1264924 w 1655541"/>
              <a:gd name="connsiteY80" fmla="*/ 692458 h 1677880"/>
              <a:gd name="connsiteX81" fmla="*/ 1291557 w 1655541"/>
              <a:gd name="connsiteY81" fmla="*/ 701336 h 1677880"/>
              <a:gd name="connsiteX82" fmla="*/ 1398089 w 1655541"/>
              <a:gd name="connsiteY82" fmla="*/ 719091 h 1677880"/>
              <a:gd name="connsiteX83" fmla="*/ 1486866 w 1655541"/>
              <a:gd name="connsiteY83" fmla="*/ 710214 h 1677880"/>
              <a:gd name="connsiteX84" fmla="*/ 1513499 w 1655541"/>
              <a:gd name="connsiteY84" fmla="*/ 621437 h 1677880"/>
              <a:gd name="connsiteX85" fmla="*/ 1504621 w 1655541"/>
              <a:gd name="connsiteY85" fmla="*/ 506027 h 1677880"/>
              <a:gd name="connsiteX86" fmla="*/ 1486866 w 1655541"/>
              <a:gd name="connsiteY86" fmla="*/ 452761 h 1677880"/>
              <a:gd name="connsiteX87" fmla="*/ 1424722 w 1655541"/>
              <a:gd name="connsiteY87" fmla="*/ 381740 h 1677880"/>
              <a:gd name="connsiteX88" fmla="*/ 1415844 w 1655541"/>
              <a:gd name="connsiteY88" fmla="*/ 346229 h 1677880"/>
              <a:gd name="connsiteX89" fmla="*/ 1433600 w 1655541"/>
              <a:gd name="connsiteY89" fmla="*/ 328474 h 1677880"/>
              <a:gd name="connsiteX90" fmla="*/ 1513499 w 1655541"/>
              <a:gd name="connsiteY9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652365 w 1655541"/>
              <a:gd name="connsiteY11" fmla="*/ 97654 h 1677880"/>
              <a:gd name="connsiteX12" fmla="*/ 412668 w 1655541"/>
              <a:gd name="connsiteY12" fmla="*/ 195309 h 1677880"/>
              <a:gd name="connsiteX13" fmla="*/ 181848 w 1655541"/>
              <a:gd name="connsiteY13" fmla="*/ 337352 h 1677880"/>
              <a:gd name="connsiteX14" fmla="*/ 57561 w 1655541"/>
              <a:gd name="connsiteY14" fmla="*/ 568171 h 1677880"/>
              <a:gd name="connsiteX15" fmla="*/ 4295 w 1655541"/>
              <a:gd name="connsiteY15" fmla="*/ 745724 h 1677880"/>
              <a:gd name="connsiteX16" fmla="*/ 4295 w 1655541"/>
              <a:gd name="connsiteY16" fmla="*/ 1056443 h 1677880"/>
              <a:gd name="connsiteX17" fmla="*/ 13173 w 1655541"/>
              <a:gd name="connsiteY17" fmla="*/ 1091953 h 1677880"/>
              <a:gd name="connsiteX18" fmla="*/ 30928 w 1655541"/>
              <a:gd name="connsiteY18" fmla="*/ 1118586 h 1677880"/>
              <a:gd name="connsiteX19" fmla="*/ 66439 w 1655541"/>
              <a:gd name="connsiteY19" fmla="*/ 1180730 h 1677880"/>
              <a:gd name="connsiteX20" fmla="*/ 84194 w 1655541"/>
              <a:gd name="connsiteY20" fmla="*/ 1233996 h 1677880"/>
              <a:gd name="connsiteX21" fmla="*/ 93072 w 1655541"/>
              <a:gd name="connsiteY21" fmla="*/ 1269507 h 1677880"/>
              <a:gd name="connsiteX22" fmla="*/ 119705 w 1655541"/>
              <a:gd name="connsiteY22" fmla="*/ 1313895 h 1677880"/>
              <a:gd name="connsiteX23" fmla="*/ 128582 w 1655541"/>
              <a:gd name="connsiteY23" fmla="*/ 1340528 h 1677880"/>
              <a:gd name="connsiteX24" fmla="*/ 164093 w 1655541"/>
              <a:gd name="connsiteY24" fmla="*/ 1367161 h 1677880"/>
              <a:gd name="connsiteX25" fmla="*/ 172971 w 1655541"/>
              <a:gd name="connsiteY25" fmla="*/ 1393794 h 1677880"/>
              <a:gd name="connsiteX26" fmla="*/ 226237 w 1655541"/>
              <a:gd name="connsiteY26" fmla="*/ 1438183 h 1677880"/>
              <a:gd name="connsiteX27" fmla="*/ 235114 w 1655541"/>
              <a:gd name="connsiteY27" fmla="*/ 1464816 h 1677880"/>
              <a:gd name="connsiteX28" fmla="*/ 252870 w 1655541"/>
              <a:gd name="connsiteY28" fmla="*/ 1482571 h 1677880"/>
              <a:gd name="connsiteX29" fmla="*/ 332769 w 1655541"/>
              <a:gd name="connsiteY29" fmla="*/ 1544715 h 1677880"/>
              <a:gd name="connsiteX30" fmla="*/ 368279 w 1655541"/>
              <a:gd name="connsiteY30" fmla="*/ 1571348 h 1677880"/>
              <a:gd name="connsiteX31" fmla="*/ 394912 w 1655541"/>
              <a:gd name="connsiteY31" fmla="*/ 1597981 h 1677880"/>
              <a:gd name="connsiteX32" fmla="*/ 465934 w 1655541"/>
              <a:gd name="connsiteY32" fmla="*/ 1624614 h 1677880"/>
              <a:gd name="connsiteX33" fmla="*/ 510322 w 1655541"/>
              <a:gd name="connsiteY33" fmla="*/ 1651247 h 1677880"/>
              <a:gd name="connsiteX34" fmla="*/ 545833 w 1655541"/>
              <a:gd name="connsiteY34" fmla="*/ 1660124 h 1677880"/>
              <a:gd name="connsiteX35" fmla="*/ 643487 w 1655541"/>
              <a:gd name="connsiteY35" fmla="*/ 1677880 h 1677880"/>
              <a:gd name="connsiteX36" fmla="*/ 1406967 w 1655541"/>
              <a:gd name="connsiteY36" fmla="*/ 1669002 h 1677880"/>
              <a:gd name="connsiteX37" fmla="*/ 1460233 w 1655541"/>
              <a:gd name="connsiteY37" fmla="*/ 1660124 h 1677880"/>
              <a:gd name="connsiteX38" fmla="*/ 1486866 w 1655541"/>
              <a:gd name="connsiteY38" fmla="*/ 1633491 h 1677880"/>
              <a:gd name="connsiteX39" fmla="*/ 1513499 w 1655541"/>
              <a:gd name="connsiteY39" fmla="*/ 1615736 h 1677880"/>
              <a:gd name="connsiteX40" fmla="*/ 1540132 w 1655541"/>
              <a:gd name="connsiteY40" fmla="*/ 1580225 h 1677880"/>
              <a:gd name="connsiteX41" fmla="*/ 1575642 w 1655541"/>
              <a:gd name="connsiteY41" fmla="*/ 1562470 h 1677880"/>
              <a:gd name="connsiteX42" fmla="*/ 1584520 w 1655541"/>
              <a:gd name="connsiteY42" fmla="*/ 1535837 h 1677880"/>
              <a:gd name="connsiteX43" fmla="*/ 1611153 w 1655541"/>
              <a:gd name="connsiteY43" fmla="*/ 1491449 h 1677880"/>
              <a:gd name="connsiteX44" fmla="*/ 1637786 w 1655541"/>
              <a:gd name="connsiteY44" fmla="*/ 1429305 h 1677880"/>
              <a:gd name="connsiteX45" fmla="*/ 1646664 w 1655541"/>
              <a:gd name="connsiteY45" fmla="*/ 1376039 h 1677880"/>
              <a:gd name="connsiteX46" fmla="*/ 1655541 w 1655541"/>
              <a:gd name="connsiteY46" fmla="*/ 1340528 h 1677880"/>
              <a:gd name="connsiteX47" fmla="*/ 1620031 w 1655541"/>
              <a:gd name="connsiteY47" fmla="*/ 1207363 h 1677880"/>
              <a:gd name="connsiteX48" fmla="*/ 1602275 w 1655541"/>
              <a:gd name="connsiteY48" fmla="*/ 1145219 h 1677880"/>
              <a:gd name="connsiteX49" fmla="*/ 1584520 w 1655541"/>
              <a:gd name="connsiteY49" fmla="*/ 1109709 h 1677880"/>
              <a:gd name="connsiteX50" fmla="*/ 1540132 w 1655541"/>
              <a:gd name="connsiteY50" fmla="*/ 1074198 h 1677880"/>
              <a:gd name="connsiteX51" fmla="*/ 1451355 w 1655541"/>
              <a:gd name="connsiteY51" fmla="*/ 1020932 h 1677880"/>
              <a:gd name="connsiteX52" fmla="*/ 1433600 w 1655541"/>
              <a:gd name="connsiteY52" fmla="*/ 994299 h 1677880"/>
              <a:gd name="connsiteX53" fmla="*/ 1353701 w 1655541"/>
              <a:gd name="connsiteY53" fmla="*/ 967666 h 1677880"/>
              <a:gd name="connsiteX54" fmla="*/ 1335945 w 1655541"/>
              <a:gd name="connsiteY54" fmla="*/ 949911 h 1677880"/>
              <a:gd name="connsiteX55" fmla="*/ 1140637 w 1655541"/>
              <a:gd name="connsiteY55" fmla="*/ 923278 h 1677880"/>
              <a:gd name="connsiteX56" fmla="*/ 1078493 w 1655541"/>
              <a:gd name="connsiteY56" fmla="*/ 914400 h 1677880"/>
              <a:gd name="connsiteX57" fmla="*/ 1042982 w 1655541"/>
              <a:gd name="connsiteY57" fmla="*/ 896645 h 1677880"/>
              <a:gd name="connsiteX58" fmla="*/ 980839 w 1655541"/>
              <a:gd name="connsiteY58" fmla="*/ 887767 h 1677880"/>
              <a:gd name="connsiteX59" fmla="*/ 847674 w 1655541"/>
              <a:gd name="connsiteY59" fmla="*/ 870012 h 1677880"/>
              <a:gd name="connsiteX60" fmla="*/ 821040 w 1655541"/>
              <a:gd name="connsiteY60" fmla="*/ 861134 h 1677880"/>
              <a:gd name="connsiteX61" fmla="*/ 714508 w 1655541"/>
              <a:gd name="connsiteY61" fmla="*/ 843379 h 1677880"/>
              <a:gd name="connsiteX62" fmla="*/ 696753 w 1655541"/>
              <a:gd name="connsiteY62" fmla="*/ 825623 h 1677880"/>
              <a:gd name="connsiteX63" fmla="*/ 687875 w 1655541"/>
              <a:gd name="connsiteY63" fmla="*/ 790113 h 1677880"/>
              <a:gd name="connsiteX64" fmla="*/ 678998 w 1655541"/>
              <a:gd name="connsiteY64" fmla="*/ 763480 h 1677880"/>
              <a:gd name="connsiteX65" fmla="*/ 687875 w 1655541"/>
              <a:gd name="connsiteY65" fmla="*/ 621437 h 1677880"/>
              <a:gd name="connsiteX66" fmla="*/ 696753 w 1655541"/>
              <a:gd name="connsiteY66" fmla="*/ 594804 h 1677880"/>
              <a:gd name="connsiteX67" fmla="*/ 723386 w 1655541"/>
              <a:gd name="connsiteY67" fmla="*/ 568171 h 1677880"/>
              <a:gd name="connsiteX68" fmla="*/ 732264 w 1655541"/>
              <a:gd name="connsiteY68" fmla="*/ 541538 h 1677880"/>
              <a:gd name="connsiteX69" fmla="*/ 794407 w 1655541"/>
              <a:gd name="connsiteY69" fmla="*/ 497150 h 1677880"/>
              <a:gd name="connsiteX70" fmla="*/ 821040 w 1655541"/>
              <a:gd name="connsiteY70" fmla="*/ 488272 h 1677880"/>
              <a:gd name="connsiteX71" fmla="*/ 892062 w 1655541"/>
              <a:gd name="connsiteY71" fmla="*/ 461639 h 1677880"/>
              <a:gd name="connsiteX72" fmla="*/ 1069615 w 1655541"/>
              <a:gd name="connsiteY72" fmla="*/ 479394 h 1677880"/>
              <a:gd name="connsiteX73" fmla="*/ 1122881 w 1655541"/>
              <a:gd name="connsiteY73" fmla="*/ 497150 h 1677880"/>
              <a:gd name="connsiteX74" fmla="*/ 1140637 w 1655541"/>
              <a:gd name="connsiteY74" fmla="*/ 514905 h 1677880"/>
              <a:gd name="connsiteX75" fmla="*/ 1193903 w 1655541"/>
              <a:gd name="connsiteY75" fmla="*/ 550416 h 1677880"/>
              <a:gd name="connsiteX76" fmla="*/ 1211658 w 1655541"/>
              <a:gd name="connsiteY76" fmla="*/ 577049 h 1677880"/>
              <a:gd name="connsiteX77" fmla="*/ 1220536 w 1655541"/>
              <a:gd name="connsiteY77" fmla="*/ 603682 h 1677880"/>
              <a:gd name="connsiteX78" fmla="*/ 1256046 w 1655541"/>
              <a:gd name="connsiteY78" fmla="*/ 656948 h 1677880"/>
              <a:gd name="connsiteX79" fmla="*/ 1264924 w 1655541"/>
              <a:gd name="connsiteY79" fmla="*/ 692458 h 1677880"/>
              <a:gd name="connsiteX80" fmla="*/ 1291557 w 1655541"/>
              <a:gd name="connsiteY80" fmla="*/ 701336 h 1677880"/>
              <a:gd name="connsiteX81" fmla="*/ 1398089 w 1655541"/>
              <a:gd name="connsiteY81" fmla="*/ 719091 h 1677880"/>
              <a:gd name="connsiteX82" fmla="*/ 1486866 w 1655541"/>
              <a:gd name="connsiteY82" fmla="*/ 710214 h 1677880"/>
              <a:gd name="connsiteX83" fmla="*/ 1513499 w 1655541"/>
              <a:gd name="connsiteY83" fmla="*/ 621437 h 1677880"/>
              <a:gd name="connsiteX84" fmla="*/ 1504621 w 1655541"/>
              <a:gd name="connsiteY84" fmla="*/ 506027 h 1677880"/>
              <a:gd name="connsiteX85" fmla="*/ 1486866 w 1655541"/>
              <a:gd name="connsiteY85" fmla="*/ 452761 h 1677880"/>
              <a:gd name="connsiteX86" fmla="*/ 1424722 w 1655541"/>
              <a:gd name="connsiteY86" fmla="*/ 381740 h 1677880"/>
              <a:gd name="connsiteX87" fmla="*/ 1415844 w 1655541"/>
              <a:gd name="connsiteY87" fmla="*/ 346229 h 1677880"/>
              <a:gd name="connsiteX88" fmla="*/ 1433600 w 1655541"/>
              <a:gd name="connsiteY88" fmla="*/ 328474 h 1677880"/>
              <a:gd name="connsiteX89" fmla="*/ 1513499 w 1655541"/>
              <a:gd name="connsiteY8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23386 w 1655541"/>
              <a:gd name="connsiteY66" fmla="*/ 568171 h 1677880"/>
              <a:gd name="connsiteX67" fmla="*/ 732264 w 1655541"/>
              <a:gd name="connsiteY67" fmla="*/ 541538 h 1677880"/>
              <a:gd name="connsiteX68" fmla="*/ 794407 w 1655541"/>
              <a:gd name="connsiteY68" fmla="*/ 497150 h 1677880"/>
              <a:gd name="connsiteX69" fmla="*/ 821040 w 1655541"/>
              <a:gd name="connsiteY69" fmla="*/ 488272 h 1677880"/>
              <a:gd name="connsiteX70" fmla="*/ 892062 w 1655541"/>
              <a:gd name="connsiteY70" fmla="*/ 461639 h 1677880"/>
              <a:gd name="connsiteX71" fmla="*/ 1069615 w 1655541"/>
              <a:gd name="connsiteY71" fmla="*/ 479394 h 1677880"/>
              <a:gd name="connsiteX72" fmla="*/ 1122881 w 1655541"/>
              <a:gd name="connsiteY72" fmla="*/ 497150 h 1677880"/>
              <a:gd name="connsiteX73" fmla="*/ 1140637 w 1655541"/>
              <a:gd name="connsiteY73" fmla="*/ 514905 h 1677880"/>
              <a:gd name="connsiteX74" fmla="*/ 1193903 w 1655541"/>
              <a:gd name="connsiteY74" fmla="*/ 550416 h 1677880"/>
              <a:gd name="connsiteX75" fmla="*/ 1211658 w 1655541"/>
              <a:gd name="connsiteY75" fmla="*/ 577049 h 1677880"/>
              <a:gd name="connsiteX76" fmla="*/ 1220536 w 1655541"/>
              <a:gd name="connsiteY76" fmla="*/ 603682 h 1677880"/>
              <a:gd name="connsiteX77" fmla="*/ 1256046 w 1655541"/>
              <a:gd name="connsiteY77" fmla="*/ 656948 h 1677880"/>
              <a:gd name="connsiteX78" fmla="*/ 1264924 w 1655541"/>
              <a:gd name="connsiteY78" fmla="*/ 692458 h 1677880"/>
              <a:gd name="connsiteX79" fmla="*/ 1291557 w 1655541"/>
              <a:gd name="connsiteY79" fmla="*/ 701336 h 1677880"/>
              <a:gd name="connsiteX80" fmla="*/ 1398089 w 1655541"/>
              <a:gd name="connsiteY80" fmla="*/ 719091 h 1677880"/>
              <a:gd name="connsiteX81" fmla="*/ 1486866 w 1655541"/>
              <a:gd name="connsiteY81" fmla="*/ 710214 h 1677880"/>
              <a:gd name="connsiteX82" fmla="*/ 1513499 w 1655541"/>
              <a:gd name="connsiteY82" fmla="*/ 621437 h 1677880"/>
              <a:gd name="connsiteX83" fmla="*/ 1504621 w 1655541"/>
              <a:gd name="connsiteY83" fmla="*/ 506027 h 1677880"/>
              <a:gd name="connsiteX84" fmla="*/ 1486866 w 1655541"/>
              <a:gd name="connsiteY84" fmla="*/ 452761 h 1677880"/>
              <a:gd name="connsiteX85" fmla="*/ 1424722 w 1655541"/>
              <a:gd name="connsiteY85" fmla="*/ 381740 h 1677880"/>
              <a:gd name="connsiteX86" fmla="*/ 1415844 w 1655541"/>
              <a:gd name="connsiteY86" fmla="*/ 346229 h 1677880"/>
              <a:gd name="connsiteX87" fmla="*/ 1433600 w 1655541"/>
              <a:gd name="connsiteY87" fmla="*/ 328474 h 1677880"/>
              <a:gd name="connsiteX88" fmla="*/ 1513499 w 1655541"/>
              <a:gd name="connsiteY88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32264 w 1655541"/>
              <a:gd name="connsiteY66" fmla="*/ 541538 h 1677880"/>
              <a:gd name="connsiteX67" fmla="*/ 794407 w 1655541"/>
              <a:gd name="connsiteY67" fmla="*/ 497150 h 1677880"/>
              <a:gd name="connsiteX68" fmla="*/ 821040 w 1655541"/>
              <a:gd name="connsiteY68" fmla="*/ 488272 h 1677880"/>
              <a:gd name="connsiteX69" fmla="*/ 892062 w 1655541"/>
              <a:gd name="connsiteY69" fmla="*/ 461639 h 1677880"/>
              <a:gd name="connsiteX70" fmla="*/ 1069615 w 1655541"/>
              <a:gd name="connsiteY70" fmla="*/ 479394 h 1677880"/>
              <a:gd name="connsiteX71" fmla="*/ 1122881 w 1655541"/>
              <a:gd name="connsiteY71" fmla="*/ 497150 h 1677880"/>
              <a:gd name="connsiteX72" fmla="*/ 1140637 w 1655541"/>
              <a:gd name="connsiteY72" fmla="*/ 514905 h 1677880"/>
              <a:gd name="connsiteX73" fmla="*/ 1193903 w 1655541"/>
              <a:gd name="connsiteY73" fmla="*/ 550416 h 1677880"/>
              <a:gd name="connsiteX74" fmla="*/ 1211658 w 1655541"/>
              <a:gd name="connsiteY74" fmla="*/ 577049 h 1677880"/>
              <a:gd name="connsiteX75" fmla="*/ 1220536 w 1655541"/>
              <a:gd name="connsiteY75" fmla="*/ 603682 h 1677880"/>
              <a:gd name="connsiteX76" fmla="*/ 1256046 w 1655541"/>
              <a:gd name="connsiteY76" fmla="*/ 656948 h 1677880"/>
              <a:gd name="connsiteX77" fmla="*/ 1264924 w 1655541"/>
              <a:gd name="connsiteY77" fmla="*/ 692458 h 1677880"/>
              <a:gd name="connsiteX78" fmla="*/ 1291557 w 1655541"/>
              <a:gd name="connsiteY78" fmla="*/ 701336 h 1677880"/>
              <a:gd name="connsiteX79" fmla="*/ 1398089 w 1655541"/>
              <a:gd name="connsiteY79" fmla="*/ 719091 h 1677880"/>
              <a:gd name="connsiteX80" fmla="*/ 1486866 w 1655541"/>
              <a:gd name="connsiteY80" fmla="*/ 710214 h 1677880"/>
              <a:gd name="connsiteX81" fmla="*/ 1513499 w 1655541"/>
              <a:gd name="connsiteY81" fmla="*/ 621437 h 1677880"/>
              <a:gd name="connsiteX82" fmla="*/ 1504621 w 1655541"/>
              <a:gd name="connsiteY82" fmla="*/ 506027 h 1677880"/>
              <a:gd name="connsiteX83" fmla="*/ 1486866 w 1655541"/>
              <a:gd name="connsiteY83" fmla="*/ 452761 h 1677880"/>
              <a:gd name="connsiteX84" fmla="*/ 1424722 w 1655541"/>
              <a:gd name="connsiteY84" fmla="*/ 381740 h 1677880"/>
              <a:gd name="connsiteX85" fmla="*/ 1415844 w 1655541"/>
              <a:gd name="connsiteY85" fmla="*/ 346229 h 1677880"/>
              <a:gd name="connsiteX86" fmla="*/ 1433600 w 1655541"/>
              <a:gd name="connsiteY86" fmla="*/ 328474 h 1677880"/>
              <a:gd name="connsiteX87" fmla="*/ 1513499 w 1655541"/>
              <a:gd name="connsiteY87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78999 w 1655541"/>
              <a:gd name="connsiteY64" fmla="*/ 630315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9 w 1655541"/>
              <a:gd name="connsiteY63" fmla="*/ 630315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78999 w 1655541"/>
              <a:gd name="connsiteY62" fmla="*/ 630315 h 1677880"/>
              <a:gd name="connsiteX63" fmla="*/ 732264 w 1655541"/>
              <a:gd name="connsiteY63" fmla="*/ 541538 h 1677880"/>
              <a:gd name="connsiteX64" fmla="*/ 794407 w 1655541"/>
              <a:gd name="connsiteY64" fmla="*/ 497150 h 1677880"/>
              <a:gd name="connsiteX65" fmla="*/ 821040 w 1655541"/>
              <a:gd name="connsiteY65" fmla="*/ 488272 h 1677880"/>
              <a:gd name="connsiteX66" fmla="*/ 892062 w 1655541"/>
              <a:gd name="connsiteY66" fmla="*/ 461639 h 1677880"/>
              <a:gd name="connsiteX67" fmla="*/ 1069615 w 1655541"/>
              <a:gd name="connsiteY67" fmla="*/ 479394 h 1677880"/>
              <a:gd name="connsiteX68" fmla="*/ 1122881 w 1655541"/>
              <a:gd name="connsiteY68" fmla="*/ 497150 h 1677880"/>
              <a:gd name="connsiteX69" fmla="*/ 1140637 w 1655541"/>
              <a:gd name="connsiteY69" fmla="*/ 514905 h 1677880"/>
              <a:gd name="connsiteX70" fmla="*/ 1193903 w 1655541"/>
              <a:gd name="connsiteY70" fmla="*/ 550416 h 1677880"/>
              <a:gd name="connsiteX71" fmla="*/ 1211658 w 1655541"/>
              <a:gd name="connsiteY71" fmla="*/ 577049 h 1677880"/>
              <a:gd name="connsiteX72" fmla="*/ 1220536 w 1655541"/>
              <a:gd name="connsiteY72" fmla="*/ 603682 h 1677880"/>
              <a:gd name="connsiteX73" fmla="*/ 1256046 w 1655541"/>
              <a:gd name="connsiteY73" fmla="*/ 656948 h 1677880"/>
              <a:gd name="connsiteX74" fmla="*/ 1264924 w 1655541"/>
              <a:gd name="connsiteY74" fmla="*/ 692458 h 1677880"/>
              <a:gd name="connsiteX75" fmla="*/ 1291557 w 1655541"/>
              <a:gd name="connsiteY75" fmla="*/ 701336 h 1677880"/>
              <a:gd name="connsiteX76" fmla="*/ 1398089 w 1655541"/>
              <a:gd name="connsiteY76" fmla="*/ 719091 h 1677880"/>
              <a:gd name="connsiteX77" fmla="*/ 1486866 w 1655541"/>
              <a:gd name="connsiteY77" fmla="*/ 710214 h 1677880"/>
              <a:gd name="connsiteX78" fmla="*/ 1513499 w 1655541"/>
              <a:gd name="connsiteY78" fmla="*/ 621437 h 1677880"/>
              <a:gd name="connsiteX79" fmla="*/ 1504621 w 1655541"/>
              <a:gd name="connsiteY79" fmla="*/ 506027 h 1677880"/>
              <a:gd name="connsiteX80" fmla="*/ 1486866 w 1655541"/>
              <a:gd name="connsiteY80" fmla="*/ 452761 h 1677880"/>
              <a:gd name="connsiteX81" fmla="*/ 1424722 w 1655541"/>
              <a:gd name="connsiteY81" fmla="*/ 381740 h 1677880"/>
              <a:gd name="connsiteX82" fmla="*/ 1415844 w 1655541"/>
              <a:gd name="connsiteY82" fmla="*/ 346229 h 1677880"/>
              <a:gd name="connsiteX83" fmla="*/ 1433600 w 1655541"/>
              <a:gd name="connsiteY83" fmla="*/ 328474 h 1677880"/>
              <a:gd name="connsiteX84" fmla="*/ 1513499 w 1655541"/>
              <a:gd name="connsiteY84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78999 w 1655541"/>
              <a:gd name="connsiteY61" fmla="*/ 630315 h 1677880"/>
              <a:gd name="connsiteX62" fmla="*/ 732264 w 1655541"/>
              <a:gd name="connsiteY62" fmla="*/ 541538 h 1677880"/>
              <a:gd name="connsiteX63" fmla="*/ 794407 w 1655541"/>
              <a:gd name="connsiteY63" fmla="*/ 497150 h 1677880"/>
              <a:gd name="connsiteX64" fmla="*/ 821040 w 1655541"/>
              <a:gd name="connsiteY64" fmla="*/ 488272 h 1677880"/>
              <a:gd name="connsiteX65" fmla="*/ 892062 w 1655541"/>
              <a:gd name="connsiteY65" fmla="*/ 461639 h 1677880"/>
              <a:gd name="connsiteX66" fmla="*/ 1069615 w 1655541"/>
              <a:gd name="connsiteY66" fmla="*/ 479394 h 1677880"/>
              <a:gd name="connsiteX67" fmla="*/ 1122881 w 1655541"/>
              <a:gd name="connsiteY67" fmla="*/ 497150 h 1677880"/>
              <a:gd name="connsiteX68" fmla="*/ 1140637 w 1655541"/>
              <a:gd name="connsiteY68" fmla="*/ 514905 h 1677880"/>
              <a:gd name="connsiteX69" fmla="*/ 1193903 w 1655541"/>
              <a:gd name="connsiteY69" fmla="*/ 550416 h 1677880"/>
              <a:gd name="connsiteX70" fmla="*/ 1211658 w 1655541"/>
              <a:gd name="connsiteY70" fmla="*/ 577049 h 1677880"/>
              <a:gd name="connsiteX71" fmla="*/ 1220536 w 1655541"/>
              <a:gd name="connsiteY71" fmla="*/ 603682 h 1677880"/>
              <a:gd name="connsiteX72" fmla="*/ 1256046 w 1655541"/>
              <a:gd name="connsiteY72" fmla="*/ 656948 h 1677880"/>
              <a:gd name="connsiteX73" fmla="*/ 1264924 w 1655541"/>
              <a:gd name="connsiteY73" fmla="*/ 692458 h 1677880"/>
              <a:gd name="connsiteX74" fmla="*/ 1291557 w 1655541"/>
              <a:gd name="connsiteY74" fmla="*/ 701336 h 1677880"/>
              <a:gd name="connsiteX75" fmla="*/ 1398089 w 1655541"/>
              <a:gd name="connsiteY75" fmla="*/ 719091 h 1677880"/>
              <a:gd name="connsiteX76" fmla="*/ 1486866 w 1655541"/>
              <a:gd name="connsiteY76" fmla="*/ 710214 h 1677880"/>
              <a:gd name="connsiteX77" fmla="*/ 1513499 w 1655541"/>
              <a:gd name="connsiteY77" fmla="*/ 621437 h 1677880"/>
              <a:gd name="connsiteX78" fmla="*/ 1504621 w 1655541"/>
              <a:gd name="connsiteY78" fmla="*/ 506027 h 1677880"/>
              <a:gd name="connsiteX79" fmla="*/ 1486866 w 1655541"/>
              <a:gd name="connsiteY79" fmla="*/ 452761 h 1677880"/>
              <a:gd name="connsiteX80" fmla="*/ 1424722 w 1655541"/>
              <a:gd name="connsiteY80" fmla="*/ 381740 h 1677880"/>
              <a:gd name="connsiteX81" fmla="*/ 1415844 w 1655541"/>
              <a:gd name="connsiteY81" fmla="*/ 346229 h 1677880"/>
              <a:gd name="connsiteX82" fmla="*/ 1433600 w 1655541"/>
              <a:gd name="connsiteY82" fmla="*/ 328474 h 1677880"/>
              <a:gd name="connsiteX83" fmla="*/ 1513499 w 1655541"/>
              <a:gd name="connsiteY83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678999 w 1655541"/>
              <a:gd name="connsiteY60" fmla="*/ 630315 h 1677880"/>
              <a:gd name="connsiteX61" fmla="*/ 732264 w 1655541"/>
              <a:gd name="connsiteY61" fmla="*/ 541538 h 1677880"/>
              <a:gd name="connsiteX62" fmla="*/ 794407 w 1655541"/>
              <a:gd name="connsiteY62" fmla="*/ 497150 h 1677880"/>
              <a:gd name="connsiteX63" fmla="*/ 821040 w 1655541"/>
              <a:gd name="connsiteY63" fmla="*/ 488272 h 1677880"/>
              <a:gd name="connsiteX64" fmla="*/ 892062 w 1655541"/>
              <a:gd name="connsiteY64" fmla="*/ 461639 h 1677880"/>
              <a:gd name="connsiteX65" fmla="*/ 1069615 w 1655541"/>
              <a:gd name="connsiteY65" fmla="*/ 479394 h 1677880"/>
              <a:gd name="connsiteX66" fmla="*/ 1122881 w 1655541"/>
              <a:gd name="connsiteY66" fmla="*/ 497150 h 1677880"/>
              <a:gd name="connsiteX67" fmla="*/ 1140637 w 1655541"/>
              <a:gd name="connsiteY67" fmla="*/ 514905 h 1677880"/>
              <a:gd name="connsiteX68" fmla="*/ 1193903 w 1655541"/>
              <a:gd name="connsiteY68" fmla="*/ 550416 h 1677880"/>
              <a:gd name="connsiteX69" fmla="*/ 1211658 w 1655541"/>
              <a:gd name="connsiteY69" fmla="*/ 577049 h 1677880"/>
              <a:gd name="connsiteX70" fmla="*/ 1220536 w 1655541"/>
              <a:gd name="connsiteY70" fmla="*/ 603682 h 1677880"/>
              <a:gd name="connsiteX71" fmla="*/ 1256046 w 1655541"/>
              <a:gd name="connsiteY71" fmla="*/ 656948 h 1677880"/>
              <a:gd name="connsiteX72" fmla="*/ 1264924 w 1655541"/>
              <a:gd name="connsiteY72" fmla="*/ 692458 h 1677880"/>
              <a:gd name="connsiteX73" fmla="*/ 1291557 w 1655541"/>
              <a:gd name="connsiteY73" fmla="*/ 701336 h 1677880"/>
              <a:gd name="connsiteX74" fmla="*/ 1398089 w 1655541"/>
              <a:gd name="connsiteY74" fmla="*/ 719091 h 1677880"/>
              <a:gd name="connsiteX75" fmla="*/ 1486866 w 1655541"/>
              <a:gd name="connsiteY75" fmla="*/ 710214 h 1677880"/>
              <a:gd name="connsiteX76" fmla="*/ 1513499 w 1655541"/>
              <a:gd name="connsiteY76" fmla="*/ 621437 h 1677880"/>
              <a:gd name="connsiteX77" fmla="*/ 1504621 w 1655541"/>
              <a:gd name="connsiteY77" fmla="*/ 506027 h 1677880"/>
              <a:gd name="connsiteX78" fmla="*/ 1486866 w 1655541"/>
              <a:gd name="connsiteY78" fmla="*/ 452761 h 1677880"/>
              <a:gd name="connsiteX79" fmla="*/ 1424722 w 1655541"/>
              <a:gd name="connsiteY79" fmla="*/ 381740 h 1677880"/>
              <a:gd name="connsiteX80" fmla="*/ 1415844 w 1655541"/>
              <a:gd name="connsiteY80" fmla="*/ 346229 h 1677880"/>
              <a:gd name="connsiteX81" fmla="*/ 1433600 w 1655541"/>
              <a:gd name="connsiteY81" fmla="*/ 328474 h 1677880"/>
              <a:gd name="connsiteX82" fmla="*/ 1513499 w 1655541"/>
              <a:gd name="connsiteY82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64093 w 1655541"/>
              <a:gd name="connsiteY22" fmla="*/ 1367161 h 1677880"/>
              <a:gd name="connsiteX23" fmla="*/ 172971 w 1655541"/>
              <a:gd name="connsiteY23" fmla="*/ 1393794 h 1677880"/>
              <a:gd name="connsiteX24" fmla="*/ 226237 w 1655541"/>
              <a:gd name="connsiteY24" fmla="*/ 1438183 h 1677880"/>
              <a:gd name="connsiteX25" fmla="*/ 235114 w 1655541"/>
              <a:gd name="connsiteY25" fmla="*/ 1464816 h 1677880"/>
              <a:gd name="connsiteX26" fmla="*/ 252870 w 1655541"/>
              <a:gd name="connsiteY26" fmla="*/ 1482571 h 1677880"/>
              <a:gd name="connsiteX27" fmla="*/ 332769 w 1655541"/>
              <a:gd name="connsiteY27" fmla="*/ 1544715 h 1677880"/>
              <a:gd name="connsiteX28" fmla="*/ 368279 w 1655541"/>
              <a:gd name="connsiteY28" fmla="*/ 1571348 h 1677880"/>
              <a:gd name="connsiteX29" fmla="*/ 394912 w 1655541"/>
              <a:gd name="connsiteY29" fmla="*/ 1597981 h 1677880"/>
              <a:gd name="connsiteX30" fmla="*/ 465934 w 1655541"/>
              <a:gd name="connsiteY30" fmla="*/ 1624614 h 1677880"/>
              <a:gd name="connsiteX31" fmla="*/ 510322 w 1655541"/>
              <a:gd name="connsiteY31" fmla="*/ 1651247 h 1677880"/>
              <a:gd name="connsiteX32" fmla="*/ 545833 w 1655541"/>
              <a:gd name="connsiteY32" fmla="*/ 1660124 h 1677880"/>
              <a:gd name="connsiteX33" fmla="*/ 643487 w 1655541"/>
              <a:gd name="connsiteY33" fmla="*/ 1677880 h 1677880"/>
              <a:gd name="connsiteX34" fmla="*/ 1406967 w 1655541"/>
              <a:gd name="connsiteY34" fmla="*/ 1669002 h 1677880"/>
              <a:gd name="connsiteX35" fmla="*/ 1460233 w 1655541"/>
              <a:gd name="connsiteY35" fmla="*/ 1660124 h 1677880"/>
              <a:gd name="connsiteX36" fmla="*/ 1486866 w 1655541"/>
              <a:gd name="connsiteY36" fmla="*/ 1633491 h 1677880"/>
              <a:gd name="connsiteX37" fmla="*/ 1513499 w 1655541"/>
              <a:gd name="connsiteY37" fmla="*/ 1615736 h 1677880"/>
              <a:gd name="connsiteX38" fmla="*/ 1540132 w 1655541"/>
              <a:gd name="connsiteY38" fmla="*/ 1580225 h 1677880"/>
              <a:gd name="connsiteX39" fmla="*/ 1575642 w 1655541"/>
              <a:gd name="connsiteY39" fmla="*/ 1562470 h 1677880"/>
              <a:gd name="connsiteX40" fmla="*/ 1584520 w 1655541"/>
              <a:gd name="connsiteY40" fmla="*/ 1535837 h 1677880"/>
              <a:gd name="connsiteX41" fmla="*/ 1611153 w 1655541"/>
              <a:gd name="connsiteY41" fmla="*/ 1491449 h 1677880"/>
              <a:gd name="connsiteX42" fmla="*/ 1637786 w 1655541"/>
              <a:gd name="connsiteY42" fmla="*/ 1429305 h 1677880"/>
              <a:gd name="connsiteX43" fmla="*/ 1646664 w 1655541"/>
              <a:gd name="connsiteY43" fmla="*/ 1376039 h 1677880"/>
              <a:gd name="connsiteX44" fmla="*/ 1655541 w 1655541"/>
              <a:gd name="connsiteY44" fmla="*/ 1340528 h 1677880"/>
              <a:gd name="connsiteX45" fmla="*/ 1620031 w 1655541"/>
              <a:gd name="connsiteY45" fmla="*/ 1207363 h 1677880"/>
              <a:gd name="connsiteX46" fmla="*/ 1602275 w 1655541"/>
              <a:gd name="connsiteY46" fmla="*/ 1145219 h 1677880"/>
              <a:gd name="connsiteX47" fmla="*/ 1584520 w 1655541"/>
              <a:gd name="connsiteY47" fmla="*/ 1109709 h 1677880"/>
              <a:gd name="connsiteX48" fmla="*/ 1540132 w 1655541"/>
              <a:gd name="connsiteY48" fmla="*/ 1074198 h 1677880"/>
              <a:gd name="connsiteX49" fmla="*/ 1451355 w 1655541"/>
              <a:gd name="connsiteY49" fmla="*/ 1020932 h 1677880"/>
              <a:gd name="connsiteX50" fmla="*/ 1433600 w 1655541"/>
              <a:gd name="connsiteY50" fmla="*/ 994299 h 1677880"/>
              <a:gd name="connsiteX51" fmla="*/ 1353701 w 1655541"/>
              <a:gd name="connsiteY51" fmla="*/ 967666 h 1677880"/>
              <a:gd name="connsiteX52" fmla="*/ 1335945 w 1655541"/>
              <a:gd name="connsiteY52" fmla="*/ 949911 h 1677880"/>
              <a:gd name="connsiteX53" fmla="*/ 1140637 w 1655541"/>
              <a:gd name="connsiteY53" fmla="*/ 923278 h 1677880"/>
              <a:gd name="connsiteX54" fmla="*/ 1078493 w 1655541"/>
              <a:gd name="connsiteY54" fmla="*/ 914400 h 1677880"/>
              <a:gd name="connsiteX55" fmla="*/ 1042982 w 1655541"/>
              <a:gd name="connsiteY55" fmla="*/ 896645 h 1677880"/>
              <a:gd name="connsiteX56" fmla="*/ 980839 w 1655541"/>
              <a:gd name="connsiteY56" fmla="*/ 887767 h 1677880"/>
              <a:gd name="connsiteX57" fmla="*/ 847674 w 1655541"/>
              <a:gd name="connsiteY57" fmla="*/ 870012 h 1677880"/>
              <a:gd name="connsiteX58" fmla="*/ 821040 w 1655541"/>
              <a:gd name="connsiteY58" fmla="*/ 861134 h 1677880"/>
              <a:gd name="connsiteX59" fmla="*/ 678999 w 1655541"/>
              <a:gd name="connsiteY59" fmla="*/ 630315 h 1677880"/>
              <a:gd name="connsiteX60" fmla="*/ 732264 w 1655541"/>
              <a:gd name="connsiteY60" fmla="*/ 541538 h 1677880"/>
              <a:gd name="connsiteX61" fmla="*/ 794407 w 1655541"/>
              <a:gd name="connsiteY61" fmla="*/ 497150 h 1677880"/>
              <a:gd name="connsiteX62" fmla="*/ 821040 w 1655541"/>
              <a:gd name="connsiteY62" fmla="*/ 488272 h 1677880"/>
              <a:gd name="connsiteX63" fmla="*/ 892062 w 1655541"/>
              <a:gd name="connsiteY63" fmla="*/ 461639 h 1677880"/>
              <a:gd name="connsiteX64" fmla="*/ 1069615 w 1655541"/>
              <a:gd name="connsiteY64" fmla="*/ 479394 h 1677880"/>
              <a:gd name="connsiteX65" fmla="*/ 1122881 w 1655541"/>
              <a:gd name="connsiteY65" fmla="*/ 497150 h 1677880"/>
              <a:gd name="connsiteX66" fmla="*/ 1140637 w 1655541"/>
              <a:gd name="connsiteY66" fmla="*/ 514905 h 1677880"/>
              <a:gd name="connsiteX67" fmla="*/ 1193903 w 1655541"/>
              <a:gd name="connsiteY67" fmla="*/ 550416 h 1677880"/>
              <a:gd name="connsiteX68" fmla="*/ 1211658 w 1655541"/>
              <a:gd name="connsiteY68" fmla="*/ 577049 h 1677880"/>
              <a:gd name="connsiteX69" fmla="*/ 1220536 w 1655541"/>
              <a:gd name="connsiteY69" fmla="*/ 603682 h 1677880"/>
              <a:gd name="connsiteX70" fmla="*/ 1256046 w 1655541"/>
              <a:gd name="connsiteY70" fmla="*/ 656948 h 1677880"/>
              <a:gd name="connsiteX71" fmla="*/ 1264924 w 1655541"/>
              <a:gd name="connsiteY71" fmla="*/ 692458 h 1677880"/>
              <a:gd name="connsiteX72" fmla="*/ 1291557 w 1655541"/>
              <a:gd name="connsiteY72" fmla="*/ 701336 h 1677880"/>
              <a:gd name="connsiteX73" fmla="*/ 1398089 w 1655541"/>
              <a:gd name="connsiteY73" fmla="*/ 719091 h 1677880"/>
              <a:gd name="connsiteX74" fmla="*/ 1486866 w 1655541"/>
              <a:gd name="connsiteY74" fmla="*/ 710214 h 1677880"/>
              <a:gd name="connsiteX75" fmla="*/ 1513499 w 1655541"/>
              <a:gd name="connsiteY75" fmla="*/ 621437 h 1677880"/>
              <a:gd name="connsiteX76" fmla="*/ 1504621 w 1655541"/>
              <a:gd name="connsiteY76" fmla="*/ 506027 h 1677880"/>
              <a:gd name="connsiteX77" fmla="*/ 1486866 w 1655541"/>
              <a:gd name="connsiteY77" fmla="*/ 452761 h 1677880"/>
              <a:gd name="connsiteX78" fmla="*/ 1424722 w 1655541"/>
              <a:gd name="connsiteY78" fmla="*/ 381740 h 1677880"/>
              <a:gd name="connsiteX79" fmla="*/ 1415844 w 1655541"/>
              <a:gd name="connsiteY79" fmla="*/ 346229 h 1677880"/>
              <a:gd name="connsiteX80" fmla="*/ 1433600 w 1655541"/>
              <a:gd name="connsiteY80" fmla="*/ 328474 h 1677880"/>
              <a:gd name="connsiteX81" fmla="*/ 1513499 w 1655541"/>
              <a:gd name="connsiteY81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64093 w 1655541"/>
              <a:gd name="connsiteY21" fmla="*/ 1367161 h 1677880"/>
              <a:gd name="connsiteX22" fmla="*/ 172971 w 1655541"/>
              <a:gd name="connsiteY22" fmla="*/ 1393794 h 1677880"/>
              <a:gd name="connsiteX23" fmla="*/ 226237 w 1655541"/>
              <a:gd name="connsiteY23" fmla="*/ 1438183 h 1677880"/>
              <a:gd name="connsiteX24" fmla="*/ 235114 w 1655541"/>
              <a:gd name="connsiteY24" fmla="*/ 1464816 h 1677880"/>
              <a:gd name="connsiteX25" fmla="*/ 252870 w 1655541"/>
              <a:gd name="connsiteY25" fmla="*/ 1482571 h 1677880"/>
              <a:gd name="connsiteX26" fmla="*/ 332769 w 1655541"/>
              <a:gd name="connsiteY26" fmla="*/ 1544715 h 1677880"/>
              <a:gd name="connsiteX27" fmla="*/ 368279 w 1655541"/>
              <a:gd name="connsiteY27" fmla="*/ 1571348 h 1677880"/>
              <a:gd name="connsiteX28" fmla="*/ 394912 w 1655541"/>
              <a:gd name="connsiteY28" fmla="*/ 1597981 h 1677880"/>
              <a:gd name="connsiteX29" fmla="*/ 465934 w 1655541"/>
              <a:gd name="connsiteY29" fmla="*/ 1624614 h 1677880"/>
              <a:gd name="connsiteX30" fmla="*/ 510322 w 1655541"/>
              <a:gd name="connsiteY30" fmla="*/ 1651247 h 1677880"/>
              <a:gd name="connsiteX31" fmla="*/ 545833 w 1655541"/>
              <a:gd name="connsiteY31" fmla="*/ 1660124 h 1677880"/>
              <a:gd name="connsiteX32" fmla="*/ 643487 w 1655541"/>
              <a:gd name="connsiteY32" fmla="*/ 1677880 h 1677880"/>
              <a:gd name="connsiteX33" fmla="*/ 1406967 w 1655541"/>
              <a:gd name="connsiteY33" fmla="*/ 1669002 h 1677880"/>
              <a:gd name="connsiteX34" fmla="*/ 1460233 w 1655541"/>
              <a:gd name="connsiteY34" fmla="*/ 1660124 h 1677880"/>
              <a:gd name="connsiteX35" fmla="*/ 1486866 w 1655541"/>
              <a:gd name="connsiteY35" fmla="*/ 1633491 h 1677880"/>
              <a:gd name="connsiteX36" fmla="*/ 1513499 w 1655541"/>
              <a:gd name="connsiteY36" fmla="*/ 1615736 h 1677880"/>
              <a:gd name="connsiteX37" fmla="*/ 1540132 w 1655541"/>
              <a:gd name="connsiteY37" fmla="*/ 1580225 h 1677880"/>
              <a:gd name="connsiteX38" fmla="*/ 1575642 w 1655541"/>
              <a:gd name="connsiteY38" fmla="*/ 1562470 h 1677880"/>
              <a:gd name="connsiteX39" fmla="*/ 1584520 w 1655541"/>
              <a:gd name="connsiteY39" fmla="*/ 1535837 h 1677880"/>
              <a:gd name="connsiteX40" fmla="*/ 1611153 w 1655541"/>
              <a:gd name="connsiteY40" fmla="*/ 1491449 h 1677880"/>
              <a:gd name="connsiteX41" fmla="*/ 1637786 w 1655541"/>
              <a:gd name="connsiteY41" fmla="*/ 1429305 h 1677880"/>
              <a:gd name="connsiteX42" fmla="*/ 1646664 w 1655541"/>
              <a:gd name="connsiteY42" fmla="*/ 1376039 h 1677880"/>
              <a:gd name="connsiteX43" fmla="*/ 1655541 w 1655541"/>
              <a:gd name="connsiteY43" fmla="*/ 1340528 h 1677880"/>
              <a:gd name="connsiteX44" fmla="*/ 1620031 w 1655541"/>
              <a:gd name="connsiteY44" fmla="*/ 1207363 h 1677880"/>
              <a:gd name="connsiteX45" fmla="*/ 1602275 w 1655541"/>
              <a:gd name="connsiteY45" fmla="*/ 1145219 h 1677880"/>
              <a:gd name="connsiteX46" fmla="*/ 1584520 w 1655541"/>
              <a:gd name="connsiteY46" fmla="*/ 1109709 h 1677880"/>
              <a:gd name="connsiteX47" fmla="*/ 1540132 w 1655541"/>
              <a:gd name="connsiteY47" fmla="*/ 1074198 h 1677880"/>
              <a:gd name="connsiteX48" fmla="*/ 1451355 w 1655541"/>
              <a:gd name="connsiteY48" fmla="*/ 1020932 h 1677880"/>
              <a:gd name="connsiteX49" fmla="*/ 1433600 w 1655541"/>
              <a:gd name="connsiteY49" fmla="*/ 994299 h 1677880"/>
              <a:gd name="connsiteX50" fmla="*/ 1353701 w 1655541"/>
              <a:gd name="connsiteY50" fmla="*/ 967666 h 1677880"/>
              <a:gd name="connsiteX51" fmla="*/ 1335945 w 1655541"/>
              <a:gd name="connsiteY51" fmla="*/ 949911 h 1677880"/>
              <a:gd name="connsiteX52" fmla="*/ 1140637 w 1655541"/>
              <a:gd name="connsiteY52" fmla="*/ 923278 h 1677880"/>
              <a:gd name="connsiteX53" fmla="*/ 1078493 w 1655541"/>
              <a:gd name="connsiteY53" fmla="*/ 914400 h 1677880"/>
              <a:gd name="connsiteX54" fmla="*/ 1042982 w 1655541"/>
              <a:gd name="connsiteY54" fmla="*/ 896645 h 1677880"/>
              <a:gd name="connsiteX55" fmla="*/ 980839 w 1655541"/>
              <a:gd name="connsiteY55" fmla="*/ 887767 h 1677880"/>
              <a:gd name="connsiteX56" fmla="*/ 847674 w 1655541"/>
              <a:gd name="connsiteY56" fmla="*/ 870012 h 1677880"/>
              <a:gd name="connsiteX57" fmla="*/ 821040 w 1655541"/>
              <a:gd name="connsiteY57" fmla="*/ 861134 h 1677880"/>
              <a:gd name="connsiteX58" fmla="*/ 678999 w 1655541"/>
              <a:gd name="connsiteY58" fmla="*/ 630315 h 1677880"/>
              <a:gd name="connsiteX59" fmla="*/ 732264 w 1655541"/>
              <a:gd name="connsiteY59" fmla="*/ 541538 h 1677880"/>
              <a:gd name="connsiteX60" fmla="*/ 794407 w 1655541"/>
              <a:gd name="connsiteY60" fmla="*/ 497150 h 1677880"/>
              <a:gd name="connsiteX61" fmla="*/ 821040 w 1655541"/>
              <a:gd name="connsiteY61" fmla="*/ 488272 h 1677880"/>
              <a:gd name="connsiteX62" fmla="*/ 892062 w 1655541"/>
              <a:gd name="connsiteY62" fmla="*/ 461639 h 1677880"/>
              <a:gd name="connsiteX63" fmla="*/ 1069615 w 1655541"/>
              <a:gd name="connsiteY63" fmla="*/ 479394 h 1677880"/>
              <a:gd name="connsiteX64" fmla="*/ 1122881 w 1655541"/>
              <a:gd name="connsiteY64" fmla="*/ 497150 h 1677880"/>
              <a:gd name="connsiteX65" fmla="*/ 1140637 w 1655541"/>
              <a:gd name="connsiteY65" fmla="*/ 514905 h 1677880"/>
              <a:gd name="connsiteX66" fmla="*/ 1193903 w 1655541"/>
              <a:gd name="connsiteY66" fmla="*/ 550416 h 1677880"/>
              <a:gd name="connsiteX67" fmla="*/ 1211658 w 1655541"/>
              <a:gd name="connsiteY67" fmla="*/ 577049 h 1677880"/>
              <a:gd name="connsiteX68" fmla="*/ 1220536 w 1655541"/>
              <a:gd name="connsiteY68" fmla="*/ 603682 h 1677880"/>
              <a:gd name="connsiteX69" fmla="*/ 1256046 w 1655541"/>
              <a:gd name="connsiteY69" fmla="*/ 656948 h 1677880"/>
              <a:gd name="connsiteX70" fmla="*/ 1264924 w 1655541"/>
              <a:gd name="connsiteY70" fmla="*/ 692458 h 1677880"/>
              <a:gd name="connsiteX71" fmla="*/ 1291557 w 1655541"/>
              <a:gd name="connsiteY71" fmla="*/ 701336 h 1677880"/>
              <a:gd name="connsiteX72" fmla="*/ 1398089 w 1655541"/>
              <a:gd name="connsiteY72" fmla="*/ 719091 h 1677880"/>
              <a:gd name="connsiteX73" fmla="*/ 1486866 w 1655541"/>
              <a:gd name="connsiteY73" fmla="*/ 710214 h 1677880"/>
              <a:gd name="connsiteX74" fmla="*/ 1513499 w 1655541"/>
              <a:gd name="connsiteY74" fmla="*/ 621437 h 1677880"/>
              <a:gd name="connsiteX75" fmla="*/ 1504621 w 1655541"/>
              <a:gd name="connsiteY75" fmla="*/ 506027 h 1677880"/>
              <a:gd name="connsiteX76" fmla="*/ 1486866 w 1655541"/>
              <a:gd name="connsiteY76" fmla="*/ 452761 h 1677880"/>
              <a:gd name="connsiteX77" fmla="*/ 1424722 w 1655541"/>
              <a:gd name="connsiteY77" fmla="*/ 381740 h 1677880"/>
              <a:gd name="connsiteX78" fmla="*/ 1415844 w 1655541"/>
              <a:gd name="connsiteY78" fmla="*/ 346229 h 1677880"/>
              <a:gd name="connsiteX79" fmla="*/ 1433600 w 1655541"/>
              <a:gd name="connsiteY79" fmla="*/ 328474 h 1677880"/>
              <a:gd name="connsiteX80" fmla="*/ 1513499 w 1655541"/>
              <a:gd name="connsiteY8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84194 w 1655541"/>
              <a:gd name="connsiteY18" fmla="*/ 1233996 h 1677880"/>
              <a:gd name="connsiteX19" fmla="*/ 93072 w 1655541"/>
              <a:gd name="connsiteY19" fmla="*/ 1269507 h 1677880"/>
              <a:gd name="connsiteX20" fmla="*/ 164093 w 1655541"/>
              <a:gd name="connsiteY20" fmla="*/ 1367161 h 1677880"/>
              <a:gd name="connsiteX21" fmla="*/ 172971 w 1655541"/>
              <a:gd name="connsiteY21" fmla="*/ 1393794 h 1677880"/>
              <a:gd name="connsiteX22" fmla="*/ 226237 w 1655541"/>
              <a:gd name="connsiteY22" fmla="*/ 1438183 h 1677880"/>
              <a:gd name="connsiteX23" fmla="*/ 235114 w 1655541"/>
              <a:gd name="connsiteY23" fmla="*/ 1464816 h 1677880"/>
              <a:gd name="connsiteX24" fmla="*/ 252870 w 1655541"/>
              <a:gd name="connsiteY24" fmla="*/ 1482571 h 1677880"/>
              <a:gd name="connsiteX25" fmla="*/ 332769 w 1655541"/>
              <a:gd name="connsiteY25" fmla="*/ 1544715 h 1677880"/>
              <a:gd name="connsiteX26" fmla="*/ 368279 w 1655541"/>
              <a:gd name="connsiteY26" fmla="*/ 1571348 h 1677880"/>
              <a:gd name="connsiteX27" fmla="*/ 394912 w 1655541"/>
              <a:gd name="connsiteY27" fmla="*/ 1597981 h 1677880"/>
              <a:gd name="connsiteX28" fmla="*/ 465934 w 1655541"/>
              <a:gd name="connsiteY28" fmla="*/ 1624614 h 1677880"/>
              <a:gd name="connsiteX29" fmla="*/ 510322 w 1655541"/>
              <a:gd name="connsiteY29" fmla="*/ 1651247 h 1677880"/>
              <a:gd name="connsiteX30" fmla="*/ 545833 w 1655541"/>
              <a:gd name="connsiteY30" fmla="*/ 1660124 h 1677880"/>
              <a:gd name="connsiteX31" fmla="*/ 643487 w 1655541"/>
              <a:gd name="connsiteY31" fmla="*/ 1677880 h 1677880"/>
              <a:gd name="connsiteX32" fmla="*/ 1406967 w 1655541"/>
              <a:gd name="connsiteY32" fmla="*/ 1669002 h 1677880"/>
              <a:gd name="connsiteX33" fmla="*/ 1460233 w 1655541"/>
              <a:gd name="connsiteY33" fmla="*/ 1660124 h 1677880"/>
              <a:gd name="connsiteX34" fmla="*/ 1486866 w 1655541"/>
              <a:gd name="connsiteY34" fmla="*/ 1633491 h 1677880"/>
              <a:gd name="connsiteX35" fmla="*/ 1513499 w 1655541"/>
              <a:gd name="connsiteY35" fmla="*/ 1615736 h 1677880"/>
              <a:gd name="connsiteX36" fmla="*/ 1540132 w 1655541"/>
              <a:gd name="connsiteY36" fmla="*/ 1580225 h 1677880"/>
              <a:gd name="connsiteX37" fmla="*/ 1575642 w 1655541"/>
              <a:gd name="connsiteY37" fmla="*/ 1562470 h 1677880"/>
              <a:gd name="connsiteX38" fmla="*/ 1584520 w 1655541"/>
              <a:gd name="connsiteY38" fmla="*/ 1535837 h 1677880"/>
              <a:gd name="connsiteX39" fmla="*/ 1611153 w 1655541"/>
              <a:gd name="connsiteY39" fmla="*/ 1491449 h 1677880"/>
              <a:gd name="connsiteX40" fmla="*/ 1637786 w 1655541"/>
              <a:gd name="connsiteY40" fmla="*/ 1429305 h 1677880"/>
              <a:gd name="connsiteX41" fmla="*/ 1646664 w 1655541"/>
              <a:gd name="connsiteY41" fmla="*/ 1376039 h 1677880"/>
              <a:gd name="connsiteX42" fmla="*/ 1655541 w 1655541"/>
              <a:gd name="connsiteY42" fmla="*/ 1340528 h 1677880"/>
              <a:gd name="connsiteX43" fmla="*/ 1620031 w 1655541"/>
              <a:gd name="connsiteY43" fmla="*/ 1207363 h 1677880"/>
              <a:gd name="connsiteX44" fmla="*/ 1602275 w 1655541"/>
              <a:gd name="connsiteY44" fmla="*/ 1145219 h 1677880"/>
              <a:gd name="connsiteX45" fmla="*/ 1584520 w 1655541"/>
              <a:gd name="connsiteY45" fmla="*/ 1109709 h 1677880"/>
              <a:gd name="connsiteX46" fmla="*/ 1540132 w 1655541"/>
              <a:gd name="connsiteY46" fmla="*/ 1074198 h 1677880"/>
              <a:gd name="connsiteX47" fmla="*/ 1451355 w 1655541"/>
              <a:gd name="connsiteY47" fmla="*/ 1020932 h 1677880"/>
              <a:gd name="connsiteX48" fmla="*/ 1433600 w 1655541"/>
              <a:gd name="connsiteY48" fmla="*/ 994299 h 1677880"/>
              <a:gd name="connsiteX49" fmla="*/ 1353701 w 1655541"/>
              <a:gd name="connsiteY49" fmla="*/ 967666 h 1677880"/>
              <a:gd name="connsiteX50" fmla="*/ 1335945 w 1655541"/>
              <a:gd name="connsiteY50" fmla="*/ 949911 h 1677880"/>
              <a:gd name="connsiteX51" fmla="*/ 1140637 w 1655541"/>
              <a:gd name="connsiteY51" fmla="*/ 923278 h 1677880"/>
              <a:gd name="connsiteX52" fmla="*/ 1078493 w 1655541"/>
              <a:gd name="connsiteY52" fmla="*/ 914400 h 1677880"/>
              <a:gd name="connsiteX53" fmla="*/ 1042982 w 1655541"/>
              <a:gd name="connsiteY53" fmla="*/ 896645 h 1677880"/>
              <a:gd name="connsiteX54" fmla="*/ 980839 w 1655541"/>
              <a:gd name="connsiteY54" fmla="*/ 887767 h 1677880"/>
              <a:gd name="connsiteX55" fmla="*/ 847674 w 1655541"/>
              <a:gd name="connsiteY55" fmla="*/ 870012 h 1677880"/>
              <a:gd name="connsiteX56" fmla="*/ 821040 w 1655541"/>
              <a:gd name="connsiteY56" fmla="*/ 861134 h 1677880"/>
              <a:gd name="connsiteX57" fmla="*/ 678999 w 1655541"/>
              <a:gd name="connsiteY57" fmla="*/ 630315 h 1677880"/>
              <a:gd name="connsiteX58" fmla="*/ 732264 w 1655541"/>
              <a:gd name="connsiteY58" fmla="*/ 541538 h 1677880"/>
              <a:gd name="connsiteX59" fmla="*/ 794407 w 1655541"/>
              <a:gd name="connsiteY59" fmla="*/ 497150 h 1677880"/>
              <a:gd name="connsiteX60" fmla="*/ 821040 w 1655541"/>
              <a:gd name="connsiteY60" fmla="*/ 488272 h 1677880"/>
              <a:gd name="connsiteX61" fmla="*/ 892062 w 1655541"/>
              <a:gd name="connsiteY61" fmla="*/ 461639 h 1677880"/>
              <a:gd name="connsiteX62" fmla="*/ 1069615 w 1655541"/>
              <a:gd name="connsiteY62" fmla="*/ 479394 h 1677880"/>
              <a:gd name="connsiteX63" fmla="*/ 1122881 w 1655541"/>
              <a:gd name="connsiteY63" fmla="*/ 497150 h 1677880"/>
              <a:gd name="connsiteX64" fmla="*/ 1140637 w 1655541"/>
              <a:gd name="connsiteY64" fmla="*/ 514905 h 1677880"/>
              <a:gd name="connsiteX65" fmla="*/ 1193903 w 1655541"/>
              <a:gd name="connsiteY65" fmla="*/ 550416 h 1677880"/>
              <a:gd name="connsiteX66" fmla="*/ 1211658 w 1655541"/>
              <a:gd name="connsiteY66" fmla="*/ 577049 h 1677880"/>
              <a:gd name="connsiteX67" fmla="*/ 1220536 w 1655541"/>
              <a:gd name="connsiteY67" fmla="*/ 603682 h 1677880"/>
              <a:gd name="connsiteX68" fmla="*/ 1256046 w 1655541"/>
              <a:gd name="connsiteY68" fmla="*/ 656948 h 1677880"/>
              <a:gd name="connsiteX69" fmla="*/ 1264924 w 1655541"/>
              <a:gd name="connsiteY69" fmla="*/ 692458 h 1677880"/>
              <a:gd name="connsiteX70" fmla="*/ 1291557 w 1655541"/>
              <a:gd name="connsiteY70" fmla="*/ 701336 h 1677880"/>
              <a:gd name="connsiteX71" fmla="*/ 1398089 w 1655541"/>
              <a:gd name="connsiteY71" fmla="*/ 719091 h 1677880"/>
              <a:gd name="connsiteX72" fmla="*/ 1486866 w 1655541"/>
              <a:gd name="connsiteY72" fmla="*/ 710214 h 1677880"/>
              <a:gd name="connsiteX73" fmla="*/ 1513499 w 1655541"/>
              <a:gd name="connsiteY73" fmla="*/ 621437 h 1677880"/>
              <a:gd name="connsiteX74" fmla="*/ 1504621 w 1655541"/>
              <a:gd name="connsiteY74" fmla="*/ 506027 h 1677880"/>
              <a:gd name="connsiteX75" fmla="*/ 1486866 w 1655541"/>
              <a:gd name="connsiteY75" fmla="*/ 452761 h 1677880"/>
              <a:gd name="connsiteX76" fmla="*/ 1424722 w 1655541"/>
              <a:gd name="connsiteY76" fmla="*/ 381740 h 1677880"/>
              <a:gd name="connsiteX77" fmla="*/ 1415844 w 1655541"/>
              <a:gd name="connsiteY77" fmla="*/ 346229 h 1677880"/>
              <a:gd name="connsiteX78" fmla="*/ 1433600 w 1655541"/>
              <a:gd name="connsiteY78" fmla="*/ 328474 h 1677880"/>
              <a:gd name="connsiteX79" fmla="*/ 1513499 w 1655541"/>
              <a:gd name="connsiteY7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84194 w 1655541"/>
              <a:gd name="connsiteY17" fmla="*/ 1233996 h 1677880"/>
              <a:gd name="connsiteX18" fmla="*/ 93072 w 1655541"/>
              <a:gd name="connsiteY18" fmla="*/ 1269507 h 1677880"/>
              <a:gd name="connsiteX19" fmla="*/ 164093 w 1655541"/>
              <a:gd name="connsiteY19" fmla="*/ 1367161 h 1677880"/>
              <a:gd name="connsiteX20" fmla="*/ 172971 w 1655541"/>
              <a:gd name="connsiteY20" fmla="*/ 1393794 h 1677880"/>
              <a:gd name="connsiteX21" fmla="*/ 226237 w 1655541"/>
              <a:gd name="connsiteY21" fmla="*/ 1438183 h 1677880"/>
              <a:gd name="connsiteX22" fmla="*/ 235114 w 1655541"/>
              <a:gd name="connsiteY22" fmla="*/ 1464816 h 1677880"/>
              <a:gd name="connsiteX23" fmla="*/ 252870 w 1655541"/>
              <a:gd name="connsiteY23" fmla="*/ 1482571 h 1677880"/>
              <a:gd name="connsiteX24" fmla="*/ 332769 w 1655541"/>
              <a:gd name="connsiteY24" fmla="*/ 1544715 h 1677880"/>
              <a:gd name="connsiteX25" fmla="*/ 368279 w 1655541"/>
              <a:gd name="connsiteY25" fmla="*/ 1571348 h 1677880"/>
              <a:gd name="connsiteX26" fmla="*/ 394912 w 1655541"/>
              <a:gd name="connsiteY26" fmla="*/ 1597981 h 1677880"/>
              <a:gd name="connsiteX27" fmla="*/ 465934 w 1655541"/>
              <a:gd name="connsiteY27" fmla="*/ 1624614 h 1677880"/>
              <a:gd name="connsiteX28" fmla="*/ 510322 w 1655541"/>
              <a:gd name="connsiteY28" fmla="*/ 1651247 h 1677880"/>
              <a:gd name="connsiteX29" fmla="*/ 545833 w 1655541"/>
              <a:gd name="connsiteY29" fmla="*/ 1660124 h 1677880"/>
              <a:gd name="connsiteX30" fmla="*/ 643487 w 1655541"/>
              <a:gd name="connsiteY30" fmla="*/ 1677880 h 1677880"/>
              <a:gd name="connsiteX31" fmla="*/ 1406967 w 1655541"/>
              <a:gd name="connsiteY31" fmla="*/ 1669002 h 1677880"/>
              <a:gd name="connsiteX32" fmla="*/ 1460233 w 1655541"/>
              <a:gd name="connsiteY32" fmla="*/ 1660124 h 1677880"/>
              <a:gd name="connsiteX33" fmla="*/ 1486866 w 1655541"/>
              <a:gd name="connsiteY33" fmla="*/ 1633491 h 1677880"/>
              <a:gd name="connsiteX34" fmla="*/ 1513499 w 1655541"/>
              <a:gd name="connsiteY34" fmla="*/ 1615736 h 1677880"/>
              <a:gd name="connsiteX35" fmla="*/ 1540132 w 1655541"/>
              <a:gd name="connsiteY35" fmla="*/ 1580225 h 1677880"/>
              <a:gd name="connsiteX36" fmla="*/ 1575642 w 1655541"/>
              <a:gd name="connsiteY36" fmla="*/ 1562470 h 1677880"/>
              <a:gd name="connsiteX37" fmla="*/ 1584520 w 1655541"/>
              <a:gd name="connsiteY37" fmla="*/ 1535837 h 1677880"/>
              <a:gd name="connsiteX38" fmla="*/ 1611153 w 1655541"/>
              <a:gd name="connsiteY38" fmla="*/ 1491449 h 1677880"/>
              <a:gd name="connsiteX39" fmla="*/ 1637786 w 1655541"/>
              <a:gd name="connsiteY39" fmla="*/ 1429305 h 1677880"/>
              <a:gd name="connsiteX40" fmla="*/ 1646664 w 1655541"/>
              <a:gd name="connsiteY40" fmla="*/ 1376039 h 1677880"/>
              <a:gd name="connsiteX41" fmla="*/ 1655541 w 1655541"/>
              <a:gd name="connsiteY41" fmla="*/ 1340528 h 1677880"/>
              <a:gd name="connsiteX42" fmla="*/ 1620031 w 1655541"/>
              <a:gd name="connsiteY42" fmla="*/ 1207363 h 1677880"/>
              <a:gd name="connsiteX43" fmla="*/ 1602275 w 1655541"/>
              <a:gd name="connsiteY43" fmla="*/ 1145219 h 1677880"/>
              <a:gd name="connsiteX44" fmla="*/ 1584520 w 1655541"/>
              <a:gd name="connsiteY44" fmla="*/ 1109709 h 1677880"/>
              <a:gd name="connsiteX45" fmla="*/ 1540132 w 1655541"/>
              <a:gd name="connsiteY45" fmla="*/ 1074198 h 1677880"/>
              <a:gd name="connsiteX46" fmla="*/ 1451355 w 1655541"/>
              <a:gd name="connsiteY46" fmla="*/ 1020932 h 1677880"/>
              <a:gd name="connsiteX47" fmla="*/ 1433600 w 1655541"/>
              <a:gd name="connsiteY47" fmla="*/ 994299 h 1677880"/>
              <a:gd name="connsiteX48" fmla="*/ 1353701 w 1655541"/>
              <a:gd name="connsiteY48" fmla="*/ 967666 h 1677880"/>
              <a:gd name="connsiteX49" fmla="*/ 1335945 w 1655541"/>
              <a:gd name="connsiteY49" fmla="*/ 949911 h 1677880"/>
              <a:gd name="connsiteX50" fmla="*/ 1140637 w 1655541"/>
              <a:gd name="connsiteY50" fmla="*/ 923278 h 1677880"/>
              <a:gd name="connsiteX51" fmla="*/ 1078493 w 1655541"/>
              <a:gd name="connsiteY51" fmla="*/ 914400 h 1677880"/>
              <a:gd name="connsiteX52" fmla="*/ 1042982 w 1655541"/>
              <a:gd name="connsiteY52" fmla="*/ 896645 h 1677880"/>
              <a:gd name="connsiteX53" fmla="*/ 980839 w 1655541"/>
              <a:gd name="connsiteY53" fmla="*/ 887767 h 1677880"/>
              <a:gd name="connsiteX54" fmla="*/ 847674 w 1655541"/>
              <a:gd name="connsiteY54" fmla="*/ 870012 h 1677880"/>
              <a:gd name="connsiteX55" fmla="*/ 821040 w 1655541"/>
              <a:gd name="connsiteY55" fmla="*/ 861134 h 1677880"/>
              <a:gd name="connsiteX56" fmla="*/ 678999 w 1655541"/>
              <a:gd name="connsiteY56" fmla="*/ 630315 h 1677880"/>
              <a:gd name="connsiteX57" fmla="*/ 732264 w 1655541"/>
              <a:gd name="connsiteY57" fmla="*/ 541538 h 1677880"/>
              <a:gd name="connsiteX58" fmla="*/ 794407 w 1655541"/>
              <a:gd name="connsiteY58" fmla="*/ 497150 h 1677880"/>
              <a:gd name="connsiteX59" fmla="*/ 821040 w 1655541"/>
              <a:gd name="connsiteY59" fmla="*/ 488272 h 1677880"/>
              <a:gd name="connsiteX60" fmla="*/ 892062 w 1655541"/>
              <a:gd name="connsiteY60" fmla="*/ 461639 h 1677880"/>
              <a:gd name="connsiteX61" fmla="*/ 1069615 w 1655541"/>
              <a:gd name="connsiteY61" fmla="*/ 479394 h 1677880"/>
              <a:gd name="connsiteX62" fmla="*/ 1122881 w 1655541"/>
              <a:gd name="connsiteY62" fmla="*/ 497150 h 1677880"/>
              <a:gd name="connsiteX63" fmla="*/ 1140637 w 1655541"/>
              <a:gd name="connsiteY63" fmla="*/ 514905 h 1677880"/>
              <a:gd name="connsiteX64" fmla="*/ 1193903 w 1655541"/>
              <a:gd name="connsiteY64" fmla="*/ 550416 h 1677880"/>
              <a:gd name="connsiteX65" fmla="*/ 1211658 w 1655541"/>
              <a:gd name="connsiteY65" fmla="*/ 577049 h 1677880"/>
              <a:gd name="connsiteX66" fmla="*/ 1220536 w 1655541"/>
              <a:gd name="connsiteY66" fmla="*/ 603682 h 1677880"/>
              <a:gd name="connsiteX67" fmla="*/ 1256046 w 1655541"/>
              <a:gd name="connsiteY67" fmla="*/ 656948 h 1677880"/>
              <a:gd name="connsiteX68" fmla="*/ 1264924 w 1655541"/>
              <a:gd name="connsiteY68" fmla="*/ 692458 h 1677880"/>
              <a:gd name="connsiteX69" fmla="*/ 1291557 w 1655541"/>
              <a:gd name="connsiteY69" fmla="*/ 701336 h 1677880"/>
              <a:gd name="connsiteX70" fmla="*/ 1398089 w 1655541"/>
              <a:gd name="connsiteY70" fmla="*/ 719091 h 1677880"/>
              <a:gd name="connsiteX71" fmla="*/ 1486866 w 1655541"/>
              <a:gd name="connsiteY71" fmla="*/ 710214 h 1677880"/>
              <a:gd name="connsiteX72" fmla="*/ 1513499 w 1655541"/>
              <a:gd name="connsiteY72" fmla="*/ 621437 h 1677880"/>
              <a:gd name="connsiteX73" fmla="*/ 1504621 w 1655541"/>
              <a:gd name="connsiteY73" fmla="*/ 506027 h 1677880"/>
              <a:gd name="connsiteX74" fmla="*/ 1486866 w 1655541"/>
              <a:gd name="connsiteY74" fmla="*/ 452761 h 1677880"/>
              <a:gd name="connsiteX75" fmla="*/ 1424722 w 1655541"/>
              <a:gd name="connsiteY75" fmla="*/ 381740 h 1677880"/>
              <a:gd name="connsiteX76" fmla="*/ 1415844 w 1655541"/>
              <a:gd name="connsiteY76" fmla="*/ 346229 h 1677880"/>
              <a:gd name="connsiteX77" fmla="*/ 1433600 w 1655541"/>
              <a:gd name="connsiteY77" fmla="*/ 328474 h 1677880"/>
              <a:gd name="connsiteX78" fmla="*/ 1513499 w 1655541"/>
              <a:gd name="connsiteY78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68202 w 1659650"/>
              <a:gd name="connsiteY18" fmla="*/ 1367161 h 1677880"/>
              <a:gd name="connsiteX19" fmla="*/ 177080 w 1659650"/>
              <a:gd name="connsiteY19" fmla="*/ 1393794 h 1677880"/>
              <a:gd name="connsiteX20" fmla="*/ 230346 w 1659650"/>
              <a:gd name="connsiteY20" fmla="*/ 1438183 h 1677880"/>
              <a:gd name="connsiteX21" fmla="*/ 239223 w 1659650"/>
              <a:gd name="connsiteY21" fmla="*/ 1464816 h 1677880"/>
              <a:gd name="connsiteX22" fmla="*/ 256979 w 1659650"/>
              <a:gd name="connsiteY22" fmla="*/ 1482571 h 1677880"/>
              <a:gd name="connsiteX23" fmla="*/ 336878 w 1659650"/>
              <a:gd name="connsiteY23" fmla="*/ 1544715 h 1677880"/>
              <a:gd name="connsiteX24" fmla="*/ 372388 w 1659650"/>
              <a:gd name="connsiteY24" fmla="*/ 1571348 h 1677880"/>
              <a:gd name="connsiteX25" fmla="*/ 399021 w 1659650"/>
              <a:gd name="connsiteY25" fmla="*/ 1597981 h 1677880"/>
              <a:gd name="connsiteX26" fmla="*/ 470043 w 1659650"/>
              <a:gd name="connsiteY26" fmla="*/ 1624614 h 1677880"/>
              <a:gd name="connsiteX27" fmla="*/ 514431 w 1659650"/>
              <a:gd name="connsiteY27" fmla="*/ 1651247 h 1677880"/>
              <a:gd name="connsiteX28" fmla="*/ 549942 w 1659650"/>
              <a:gd name="connsiteY28" fmla="*/ 1660124 h 1677880"/>
              <a:gd name="connsiteX29" fmla="*/ 647596 w 1659650"/>
              <a:gd name="connsiteY29" fmla="*/ 1677880 h 1677880"/>
              <a:gd name="connsiteX30" fmla="*/ 1411076 w 1659650"/>
              <a:gd name="connsiteY30" fmla="*/ 1669002 h 1677880"/>
              <a:gd name="connsiteX31" fmla="*/ 1464342 w 1659650"/>
              <a:gd name="connsiteY31" fmla="*/ 1660124 h 1677880"/>
              <a:gd name="connsiteX32" fmla="*/ 1490975 w 1659650"/>
              <a:gd name="connsiteY32" fmla="*/ 1633491 h 1677880"/>
              <a:gd name="connsiteX33" fmla="*/ 1517608 w 1659650"/>
              <a:gd name="connsiteY33" fmla="*/ 1615736 h 1677880"/>
              <a:gd name="connsiteX34" fmla="*/ 1544241 w 1659650"/>
              <a:gd name="connsiteY34" fmla="*/ 1580225 h 1677880"/>
              <a:gd name="connsiteX35" fmla="*/ 1579751 w 1659650"/>
              <a:gd name="connsiteY35" fmla="*/ 1562470 h 1677880"/>
              <a:gd name="connsiteX36" fmla="*/ 1588629 w 1659650"/>
              <a:gd name="connsiteY36" fmla="*/ 1535837 h 1677880"/>
              <a:gd name="connsiteX37" fmla="*/ 1615262 w 1659650"/>
              <a:gd name="connsiteY37" fmla="*/ 1491449 h 1677880"/>
              <a:gd name="connsiteX38" fmla="*/ 1641895 w 1659650"/>
              <a:gd name="connsiteY38" fmla="*/ 1429305 h 1677880"/>
              <a:gd name="connsiteX39" fmla="*/ 1650773 w 1659650"/>
              <a:gd name="connsiteY39" fmla="*/ 1376039 h 1677880"/>
              <a:gd name="connsiteX40" fmla="*/ 1659650 w 1659650"/>
              <a:gd name="connsiteY40" fmla="*/ 1340528 h 1677880"/>
              <a:gd name="connsiteX41" fmla="*/ 1624140 w 1659650"/>
              <a:gd name="connsiteY41" fmla="*/ 1207363 h 1677880"/>
              <a:gd name="connsiteX42" fmla="*/ 1606384 w 1659650"/>
              <a:gd name="connsiteY42" fmla="*/ 1145219 h 1677880"/>
              <a:gd name="connsiteX43" fmla="*/ 1588629 w 1659650"/>
              <a:gd name="connsiteY43" fmla="*/ 1109709 h 1677880"/>
              <a:gd name="connsiteX44" fmla="*/ 1544241 w 1659650"/>
              <a:gd name="connsiteY44" fmla="*/ 1074198 h 1677880"/>
              <a:gd name="connsiteX45" fmla="*/ 1455464 w 1659650"/>
              <a:gd name="connsiteY45" fmla="*/ 1020932 h 1677880"/>
              <a:gd name="connsiteX46" fmla="*/ 1437709 w 1659650"/>
              <a:gd name="connsiteY46" fmla="*/ 994299 h 1677880"/>
              <a:gd name="connsiteX47" fmla="*/ 1357810 w 1659650"/>
              <a:gd name="connsiteY47" fmla="*/ 967666 h 1677880"/>
              <a:gd name="connsiteX48" fmla="*/ 1340054 w 1659650"/>
              <a:gd name="connsiteY48" fmla="*/ 949911 h 1677880"/>
              <a:gd name="connsiteX49" fmla="*/ 1144746 w 1659650"/>
              <a:gd name="connsiteY49" fmla="*/ 923278 h 1677880"/>
              <a:gd name="connsiteX50" fmla="*/ 1082602 w 1659650"/>
              <a:gd name="connsiteY50" fmla="*/ 914400 h 1677880"/>
              <a:gd name="connsiteX51" fmla="*/ 1047091 w 1659650"/>
              <a:gd name="connsiteY51" fmla="*/ 896645 h 1677880"/>
              <a:gd name="connsiteX52" fmla="*/ 984948 w 1659650"/>
              <a:gd name="connsiteY52" fmla="*/ 887767 h 1677880"/>
              <a:gd name="connsiteX53" fmla="*/ 851783 w 1659650"/>
              <a:gd name="connsiteY53" fmla="*/ 870012 h 1677880"/>
              <a:gd name="connsiteX54" fmla="*/ 825149 w 1659650"/>
              <a:gd name="connsiteY54" fmla="*/ 861134 h 1677880"/>
              <a:gd name="connsiteX55" fmla="*/ 683108 w 1659650"/>
              <a:gd name="connsiteY55" fmla="*/ 630315 h 1677880"/>
              <a:gd name="connsiteX56" fmla="*/ 736373 w 1659650"/>
              <a:gd name="connsiteY56" fmla="*/ 541538 h 1677880"/>
              <a:gd name="connsiteX57" fmla="*/ 798516 w 1659650"/>
              <a:gd name="connsiteY57" fmla="*/ 497150 h 1677880"/>
              <a:gd name="connsiteX58" fmla="*/ 825149 w 1659650"/>
              <a:gd name="connsiteY58" fmla="*/ 488272 h 1677880"/>
              <a:gd name="connsiteX59" fmla="*/ 896171 w 1659650"/>
              <a:gd name="connsiteY59" fmla="*/ 461639 h 1677880"/>
              <a:gd name="connsiteX60" fmla="*/ 1073724 w 1659650"/>
              <a:gd name="connsiteY60" fmla="*/ 479394 h 1677880"/>
              <a:gd name="connsiteX61" fmla="*/ 1126990 w 1659650"/>
              <a:gd name="connsiteY61" fmla="*/ 497150 h 1677880"/>
              <a:gd name="connsiteX62" fmla="*/ 1144746 w 1659650"/>
              <a:gd name="connsiteY62" fmla="*/ 514905 h 1677880"/>
              <a:gd name="connsiteX63" fmla="*/ 1198012 w 1659650"/>
              <a:gd name="connsiteY63" fmla="*/ 550416 h 1677880"/>
              <a:gd name="connsiteX64" fmla="*/ 1215767 w 1659650"/>
              <a:gd name="connsiteY64" fmla="*/ 577049 h 1677880"/>
              <a:gd name="connsiteX65" fmla="*/ 1224645 w 1659650"/>
              <a:gd name="connsiteY65" fmla="*/ 603682 h 1677880"/>
              <a:gd name="connsiteX66" fmla="*/ 1260155 w 1659650"/>
              <a:gd name="connsiteY66" fmla="*/ 656948 h 1677880"/>
              <a:gd name="connsiteX67" fmla="*/ 1269033 w 1659650"/>
              <a:gd name="connsiteY67" fmla="*/ 692458 h 1677880"/>
              <a:gd name="connsiteX68" fmla="*/ 1295666 w 1659650"/>
              <a:gd name="connsiteY68" fmla="*/ 701336 h 1677880"/>
              <a:gd name="connsiteX69" fmla="*/ 1402198 w 1659650"/>
              <a:gd name="connsiteY69" fmla="*/ 719091 h 1677880"/>
              <a:gd name="connsiteX70" fmla="*/ 1490975 w 1659650"/>
              <a:gd name="connsiteY70" fmla="*/ 710214 h 1677880"/>
              <a:gd name="connsiteX71" fmla="*/ 1517608 w 1659650"/>
              <a:gd name="connsiteY71" fmla="*/ 621437 h 1677880"/>
              <a:gd name="connsiteX72" fmla="*/ 1508730 w 1659650"/>
              <a:gd name="connsiteY72" fmla="*/ 506027 h 1677880"/>
              <a:gd name="connsiteX73" fmla="*/ 1490975 w 1659650"/>
              <a:gd name="connsiteY73" fmla="*/ 452761 h 1677880"/>
              <a:gd name="connsiteX74" fmla="*/ 1428831 w 1659650"/>
              <a:gd name="connsiteY74" fmla="*/ 381740 h 1677880"/>
              <a:gd name="connsiteX75" fmla="*/ 1419953 w 1659650"/>
              <a:gd name="connsiteY75" fmla="*/ 346229 h 1677880"/>
              <a:gd name="connsiteX76" fmla="*/ 1437709 w 1659650"/>
              <a:gd name="connsiteY76" fmla="*/ 328474 h 1677880"/>
              <a:gd name="connsiteX77" fmla="*/ 1517608 w 1659650"/>
              <a:gd name="connsiteY77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77080 w 1659650"/>
              <a:gd name="connsiteY18" fmla="*/ 1393794 h 1677880"/>
              <a:gd name="connsiteX19" fmla="*/ 230346 w 1659650"/>
              <a:gd name="connsiteY19" fmla="*/ 1438183 h 1677880"/>
              <a:gd name="connsiteX20" fmla="*/ 239223 w 1659650"/>
              <a:gd name="connsiteY20" fmla="*/ 1464816 h 1677880"/>
              <a:gd name="connsiteX21" fmla="*/ 256979 w 1659650"/>
              <a:gd name="connsiteY21" fmla="*/ 1482571 h 1677880"/>
              <a:gd name="connsiteX22" fmla="*/ 336878 w 1659650"/>
              <a:gd name="connsiteY22" fmla="*/ 1544715 h 1677880"/>
              <a:gd name="connsiteX23" fmla="*/ 372388 w 1659650"/>
              <a:gd name="connsiteY23" fmla="*/ 1571348 h 1677880"/>
              <a:gd name="connsiteX24" fmla="*/ 399021 w 1659650"/>
              <a:gd name="connsiteY24" fmla="*/ 1597981 h 1677880"/>
              <a:gd name="connsiteX25" fmla="*/ 470043 w 1659650"/>
              <a:gd name="connsiteY25" fmla="*/ 1624614 h 1677880"/>
              <a:gd name="connsiteX26" fmla="*/ 514431 w 1659650"/>
              <a:gd name="connsiteY26" fmla="*/ 1651247 h 1677880"/>
              <a:gd name="connsiteX27" fmla="*/ 549942 w 1659650"/>
              <a:gd name="connsiteY27" fmla="*/ 1660124 h 1677880"/>
              <a:gd name="connsiteX28" fmla="*/ 647596 w 1659650"/>
              <a:gd name="connsiteY28" fmla="*/ 1677880 h 1677880"/>
              <a:gd name="connsiteX29" fmla="*/ 1411076 w 1659650"/>
              <a:gd name="connsiteY29" fmla="*/ 1669002 h 1677880"/>
              <a:gd name="connsiteX30" fmla="*/ 1464342 w 1659650"/>
              <a:gd name="connsiteY30" fmla="*/ 1660124 h 1677880"/>
              <a:gd name="connsiteX31" fmla="*/ 1490975 w 1659650"/>
              <a:gd name="connsiteY31" fmla="*/ 1633491 h 1677880"/>
              <a:gd name="connsiteX32" fmla="*/ 1517608 w 1659650"/>
              <a:gd name="connsiteY32" fmla="*/ 1615736 h 1677880"/>
              <a:gd name="connsiteX33" fmla="*/ 1544241 w 1659650"/>
              <a:gd name="connsiteY33" fmla="*/ 1580225 h 1677880"/>
              <a:gd name="connsiteX34" fmla="*/ 1579751 w 1659650"/>
              <a:gd name="connsiteY34" fmla="*/ 1562470 h 1677880"/>
              <a:gd name="connsiteX35" fmla="*/ 1588629 w 1659650"/>
              <a:gd name="connsiteY35" fmla="*/ 1535837 h 1677880"/>
              <a:gd name="connsiteX36" fmla="*/ 1615262 w 1659650"/>
              <a:gd name="connsiteY36" fmla="*/ 1491449 h 1677880"/>
              <a:gd name="connsiteX37" fmla="*/ 1641895 w 1659650"/>
              <a:gd name="connsiteY37" fmla="*/ 1429305 h 1677880"/>
              <a:gd name="connsiteX38" fmla="*/ 1650773 w 1659650"/>
              <a:gd name="connsiteY38" fmla="*/ 1376039 h 1677880"/>
              <a:gd name="connsiteX39" fmla="*/ 1659650 w 1659650"/>
              <a:gd name="connsiteY39" fmla="*/ 1340528 h 1677880"/>
              <a:gd name="connsiteX40" fmla="*/ 1624140 w 1659650"/>
              <a:gd name="connsiteY40" fmla="*/ 1207363 h 1677880"/>
              <a:gd name="connsiteX41" fmla="*/ 1606384 w 1659650"/>
              <a:gd name="connsiteY41" fmla="*/ 1145219 h 1677880"/>
              <a:gd name="connsiteX42" fmla="*/ 1588629 w 1659650"/>
              <a:gd name="connsiteY42" fmla="*/ 1109709 h 1677880"/>
              <a:gd name="connsiteX43" fmla="*/ 1544241 w 1659650"/>
              <a:gd name="connsiteY43" fmla="*/ 1074198 h 1677880"/>
              <a:gd name="connsiteX44" fmla="*/ 1455464 w 1659650"/>
              <a:gd name="connsiteY44" fmla="*/ 1020932 h 1677880"/>
              <a:gd name="connsiteX45" fmla="*/ 1437709 w 1659650"/>
              <a:gd name="connsiteY45" fmla="*/ 994299 h 1677880"/>
              <a:gd name="connsiteX46" fmla="*/ 1357810 w 1659650"/>
              <a:gd name="connsiteY46" fmla="*/ 967666 h 1677880"/>
              <a:gd name="connsiteX47" fmla="*/ 1340054 w 1659650"/>
              <a:gd name="connsiteY47" fmla="*/ 949911 h 1677880"/>
              <a:gd name="connsiteX48" fmla="*/ 1144746 w 1659650"/>
              <a:gd name="connsiteY48" fmla="*/ 923278 h 1677880"/>
              <a:gd name="connsiteX49" fmla="*/ 1082602 w 1659650"/>
              <a:gd name="connsiteY49" fmla="*/ 914400 h 1677880"/>
              <a:gd name="connsiteX50" fmla="*/ 1047091 w 1659650"/>
              <a:gd name="connsiteY50" fmla="*/ 896645 h 1677880"/>
              <a:gd name="connsiteX51" fmla="*/ 984948 w 1659650"/>
              <a:gd name="connsiteY51" fmla="*/ 887767 h 1677880"/>
              <a:gd name="connsiteX52" fmla="*/ 851783 w 1659650"/>
              <a:gd name="connsiteY52" fmla="*/ 870012 h 1677880"/>
              <a:gd name="connsiteX53" fmla="*/ 825149 w 1659650"/>
              <a:gd name="connsiteY53" fmla="*/ 861134 h 1677880"/>
              <a:gd name="connsiteX54" fmla="*/ 683108 w 1659650"/>
              <a:gd name="connsiteY54" fmla="*/ 630315 h 1677880"/>
              <a:gd name="connsiteX55" fmla="*/ 736373 w 1659650"/>
              <a:gd name="connsiteY55" fmla="*/ 541538 h 1677880"/>
              <a:gd name="connsiteX56" fmla="*/ 798516 w 1659650"/>
              <a:gd name="connsiteY56" fmla="*/ 497150 h 1677880"/>
              <a:gd name="connsiteX57" fmla="*/ 825149 w 1659650"/>
              <a:gd name="connsiteY57" fmla="*/ 488272 h 1677880"/>
              <a:gd name="connsiteX58" fmla="*/ 896171 w 1659650"/>
              <a:gd name="connsiteY58" fmla="*/ 461639 h 1677880"/>
              <a:gd name="connsiteX59" fmla="*/ 1073724 w 1659650"/>
              <a:gd name="connsiteY59" fmla="*/ 479394 h 1677880"/>
              <a:gd name="connsiteX60" fmla="*/ 1126990 w 1659650"/>
              <a:gd name="connsiteY60" fmla="*/ 497150 h 1677880"/>
              <a:gd name="connsiteX61" fmla="*/ 1144746 w 1659650"/>
              <a:gd name="connsiteY61" fmla="*/ 514905 h 1677880"/>
              <a:gd name="connsiteX62" fmla="*/ 1198012 w 1659650"/>
              <a:gd name="connsiteY62" fmla="*/ 550416 h 1677880"/>
              <a:gd name="connsiteX63" fmla="*/ 1215767 w 1659650"/>
              <a:gd name="connsiteY63" fmla="*/ 577049 h 1677880"/>
              <a:gd name="connsiteX64" fmla="*/ 1224645 w 1659650"/>
              <a:gd name="connsiteY64" fmla="*/ 603682 h 1677880"/>
              <a:gd name="connsiteX65" fmla="*/ 1260155 w 1659650"/>
              <a:gd name="connsiteY65" fmla="*/ 656948 h 1677880"/>
              <a:gd name="connsiteX66" fmla="*/ 1269033 w 1659650"/>
              <a:gd name="connsiteY66" fmla="*/ 692458 h 1677880"/>
              <a:gd name="connsiteX67" fmla="*/ 1295666 w 1659650"/>
              <a:gd name="connsiteY67" fmla="*/ 701336 h 1677880"/>
              <a:gd name="connsiteX68" fmla="*/ 1402198 w 1659650"/>
              <a:gd name="connsiteY68" fmla="*/ 719091 h 1677880"/>
              <a:gd name="connsiteX69" fmla="*/ 1490975 w 1659650"/>
              <a:gd name="connsiteY69" fmla="*/ 710214 h 1677880"/>
              <a:gd name="connsiteX70" fmla="*/ 1517608 w 1659650"/>
              <a:gd name="connsiteY70" fmla="*/ 621437 h 1677880"/>
              <a:gd name="connsiteX71" fmla="*/ 1508730 w 1659650"/>
              <a:gd name="connsiteY71" fmla="*/ 506027 h 1677880"/>
              <a:gd name="connsiteX72" fmla="*/ 1490975 w 1659650"/>
              <a:gd name="connsiteY72" fmla="*/ 452761 h 1677880"/>
              <a:gd name="connsiteX73" fmla="*/ 1428831 w 1659650"/>
              <a:gd name="connsiteY73" fmla="*/ 381740 h 1677880"/>
              <a:gd name="connsiteX74" fmla="*/ 1419953 w 1659650"/>
              <a:gd name="connsiteY74" fmla="*/ 346229 h 1677880"/>
              <a:gd name="connsiteX75" fmla="*/ 1437709 w 1659650"/>
              <a:gd name="connsiteY75" fmla="*/ 328474 h 1677880"/>
              <a:gd name="connsiteX76" fmla="*/ 1517608 w 1659650"/>
              <a:gd name="connsiteY76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230346 w 1659650"/>
              <a:gd name="connsiteY18" fmla="*/ 1438183 h 1677880"/>
              <a:gd name="connsiteX19" fmla="*/ 239223 w 1659650"/>
              <a:gd name="connsiteY19" fmla="*/ 1464816 h 1677880"/>
              <a:gd name="connsiteX20" fmla="*/ 256979 w 1659650"/>
              <a:gd name="connsiteY20" fmla="*/ 1482571 h 1677880"/>
              <a:gd name="connsiteX21" fmla="*/ 336878 w 1659650"/>
              <a:gd name="connsiteY21" fmla="*/ 1544715 h 1677880"/>
              <a:gd name="connsiteX22" fmla="*/ 372388 w 1659650"/>
              <a:gd name="connsiteY22" fmla="*/ 1571348 h 1677880"/>
              <a:gd name="connsiteX23" fmla="*/ 399021 w 1659650"/>
              <a:gd name="connsiteY23" fmla="*/ 1597981 h 1677880"/>
              <a:gd name="connsiteX24" fmla="*/ 470043 w 1659650"/>
              <a:gd name="connsiteY24" fmla="*/ 1624614 h 1677880"/>
              <a:gd name="connsiteX25" fmla="*/ 514431 w 1659650"/>
              <a:gd name="connsiteY25" fmla="*/ 1651247 h 1677880"/>
              <a:gd name="connsiteX26" fmla="*/ 549942 w 1659650"/>
              <a:gd name="connsiteY26" fmla="*/ 1660124 h 1677880"/>
              <a:gd name="connsiteX27" fmla="*/ 647596 w 1659650"/>
              <a:gd name="connsiteY27" fmla="*/ 1677880 h 1677880"/>
              <a:gd name="connsiteX28" fmla="*/ 1411076 w 1659650"/>
              <a:gd name="connsiteY28" fmla="*/ 1669002 h 1677880"/>
              <a:gd name="connsiteX29" fmla="*/ 1464342 w 1659650"/>
              <a:gd name="connsiteY29" fmla="*/ 1660124 h 1677880"/>
              <a:gd name="connsiteX30" fmla="*/ 1490975 w 1659650"/>
              <a:gd name="connsiteY30" fmla="*/ 1633491 h 1677880"/>
              <a:gd name="connsiteX31" fmla="*/ 1517608 w 1659650"/>
              <a:gd name="connsiteY31" fmla="*/ 1615736 h 1677880"/>
              <a:gd name="connsiteX32" fmla="*/ 1544241 w 1659650"/>
              <a:gd name="connsiteY32" fmla="*/ 1580225 h 1677880"/>
              <a:gd name="connsiteX33" fmla="*/ 1579751 w 1659650"/>
              <a:gd name="connsiteY33" fmla="*/ 1562470 h 1677880"/>
              <a:gd name="connsiteX34" fmla="*/ 1588629 w 1659650"/>
              <a:gd name="connsiteY34" fmla="*/ 1535837 h 1677880"/>
              <a:gd name="connsiteX35" fmla="*/ 1615262 w 1659650"/>
              <a:gd name="connsiteY35" fmla="*/ 1491449 h 1677880"/>
              <a:gd name="connsiteX36" fmla="*/ 1641895 w 1659650"/>
              <a:gd name="connsiteY36" fmla="*/ 1429305 h 1677880"/>
              <a:gd name="connsiteX37" fmla="*/ 1650773 w 1659650"/>
              <a:gd name="connsiteY37" fmla="*/ 1376039 h 1677880"/>
              <a:gd name="connsiteX38" fmla="*/ 1659650 w 1659650"/>
              <a:gd name="connsiteY38" fmla="*/ 1340528 h 1677880"/>
              <a:gd name="connsiteX39" fmla="*/ 1624140 w 1659650"/>
              <a:gd name="connsiteY39" fmla="*/ 1207363 h 1677880"/>
              <a:gd name="connsiteX40" fmla="*/ 1606384 w 1659650"/>
              <a:gd name="connsiteY40" fmla="*/ 1145219 h 1677880"/>
              <a:gd name="connsiteX41" fmla="*/ 1588629 w 1659650"/>
              <a:gd name="connsiteY41" fmla="*/ 1109709 h 1677880"/>
              <a:gd name="connsiteX42" fmla="*/ 1544241 w 1659650"/>
              <a:gd name="connsiteY42" fmla="*/ 1074198 h 1677880"/>
              <a:gd name="connsiteX43" fmla="*/ 1455464 w 1659650"/>
              <a:gd name="connsiteY43" fmla="*/ 1020932 h 1677880"/>
              <a:gd name="connsiteX44" fmla="*/ 1437709 w 1659650"/>
              <a:gd name="connsiteY44" fmla="*/ 994299 h 1677880"/>
              <a:gd name="connsiteX45" fmla="*/ 1357810 w 1659650"/>
              <a:gd name="connsiteY45" fmla="*/ 967666 h 1677880"/>
              <a:gd name="connsiteX46" fmla="*/ 1340054 w 1659650"/>
              <a:gd name="connsiteY46" fmla="*/ 949911 h 1677880"/>
              <a:gd name="connsiteX47" fmla="*/ 1144746 w 1659650"/>
              <a:gd name="connsiteY47" fmla="*/ 923278 h 1677880"/>
              <a:gd name="connsiteX48" fmla="*/ 1082602 w 1659650"/>
              <a:gd name="connsiteY48" fmla="*/ 914400 h 1677880"/>
              <a:gd name="connsiteX49" fmla="*/ 1047091 w 1659650"/>
              <a:gd name="connsiteY49" fmla="*/ 896645 h 1677880"/>
              <a:gd name="connsiteX50" fmla="*/ 984948 w 1659650"/>
              <a:gd name="connsiteY50" fmla="*/ 887767 h 1677880"/>
              <a:gd name="connsiteX51" fmla="*/ 851783 w 1659650"/>
              <a:gd name="connsiteY51" fmla="*/ 870012 h 1677880"/>
              <a:gd name="connsiteX52" fmla="*/ 825149 w 1659650"/>
              <a:gd name="connsiteY52" fmla="*/ 861134 h 1677880"/>
              <a:gd name="connsiteX53" fmla="*/ 683108 w 1659650"/>
              <a:gd name="connsiteY53" fmla="*/ 630315 h 1677880"/>
              <a:gd name="connsiteX54" fmla="*/ 736373 w 1659650"/>
              <a:gd name="connsiteY54" fmla="*/ 541538 h 1677880"/>
              <a:gd name="connsiteX55" fmla="*/ 798516 w 1659650"/>
              <a:gd name="connsiteY55" fmla="*/ 497150 h 1677880"/>
              <a:gd name="connsiteX56" fmla="*/ 825149 w 1659650"/>
              <a:gd name="connsiteY56" fmla="*/ 488272 h 1677880"/>
              <a:gd name="connsiteX57" fmla="*/ 896171 w 1659650"/>
              <a:gd name="connsiteY57" fmla="*/ 461639 h 1677880"/>
              <a:gd name="connsiteX58" fmla="*/ 1073724 w 1659650"/>
              <a:gd name="connsiteY58" fmla="*/ 479394 h 1677880"/>
              <a:gd name="connsiteX59" fmla="*/ 1126990 w 1659650"/>
              <a:gd name="connsiteY59" fmla="*/ 497150 h 1677880"/>
              <a:gd name="connsiteX60" fmla="*/ 1144746 w 1659650"/>
              <a:gd name="connsiteY60" fmla="*/ 514905 h 1677880"/>
              <a:gd name="connsiteX61" fmla="*/ 1198012 w 1659650"/>
              <a:gd name="connsiteY61" fmla="*/ 550416 h 1677880"/>
              <a:gd name="connsiteX62" fmla="*/ 1215767 w 1659650"/>
              <a:gd name="connsiteY62" fmla="*/ 577049 h 1677880"/>
              <a:gd name="connsiteX63" fmla="*/ 1224645 w 1659650"/>
              <a:gd name="connsiteY63" fmla="*/ 603682 h 1677880"/>
              <a:gd name="connsiteX64" fmla="*/ 1260155 w 1659650"/>
              <a:gd name="connsiteY64" fmla="*/ 656948 h 1677880"/>
              <a:gd name="connsiteX65" fmla="*/ 1269033 w 1659650"/>
              <a:gd name="connsiteY65" fmla="*/ 692458 h 1677880"/>
              <a:gd name="connsiteX66" fmla="*/ 1295666 w 1659650"/>
              <a:gd name="connsiteY66" fmla="*/ 701336 h 1677880"/>
              <a:gd name="connsiteX67" fmla="*/ 1402198 w 1659650"/>
              <a:gd name="connsiteY67" fmla="*/ 719091 h 1677880"/>
              <a:gd name="connsiteX68" fmla="*/ 1490975 w 1659650"/>
              <a:gd name="connsiteY68" fmla="*/ 710214 h 1677880"/>
              <a:gd name="connsiteX69" fmla="*/ 1517608 w 1659650"/>
              <a:gd name="connsiteY69" fmla="*/ 621437 h 1677880"/>
              <a:gd name="connsiteX70" fmla="*/ 1508730 w 1659650"/>
              <a:gd name="connsiteY70" fmla="*/ 506027 h 1677880"/>
              <a:gd name="connsiteX71" fmla="*/ 1490975 w 1659650"/>
              <a:gd name="connsiteY71" fmla="*/ 452761 h 1677880"/>
              <a:gd name="connsiteX72" fmla="*/ 1428831 w 1659650"/>
              <a:gd name="connsiteY72" fmla="*/ 381740 h 1677880"/>
              <a:gd name="connsiteX73" fmla="*/ 1419953 w 1659650"/>
              <a:gd name="connsiteY73" fmla="*/ 346229 h 1677880"/>
              <a:gd name="connsiteX74" fmla="*/ 1437709 w 1659650"/>
              <a:gd name="connsiteY74" fmla="*/ 328474 h 1677880"/>
              <a:gd name="connsiteX75" fmla="*/ 1517608 w 1659650"/>
              <a:gd name="connsiteY75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230346 w 1659650"/>
              <a:gd name="connsiteY17" fmla="*/ 1438183 h 1677880"/>
              <a:gd name="connsiteX18" fmla="*/ 239223 w 1659650"/>
              <a:gd name="connsiteY18" fmla="*/ 1464816 h 1677880"/>
              <a:gd name="connsiteX19" fmla="*/ 256979 w 1659650"/>
              <a:gd name="connsiteY19" fmla="*/ 1482571 h 1677880"/>
              <a:gd name="connsiteX20" fmla="*/ 336878 w 1659650"/>
              <a:gd name="connsiteY20" fmla="*/ 1544715 h 1677880"/>
              <a:gd name="connsiteX21" fmla="*/ 372388 w 1659650"/>
              <a:gd name="connsiteY21" fmla="*/ 1571348 h 1677880"/>
              <a:gd name="connsiteX22" fmla="*/ 399021 w 1659650"/>
              <a:gd name="connsiteY22" fmla="*/ 1597981 h 1677880"/>
              <a:gd name="connsiteX23" fmla="*/ 470043 w 1659650"/>
              <a:gd name="connsiteY23" fmla="*/ 1624614 h 1677880"/>
              <a:gd name="connsiteX24" fmla="*/ 514431 w 1659650"/>
              <a:gd name="connsiteY24" fmla="*/ 1651247 h 1677880"/>
              <a:gd name="connsiteX25" fmla="*/ 549942 w 1659650"/>
              <a:gd name="connsiteY25" fmla="*/ 1660124 h 1677880"/>
              <a:gd name="connsiteX26" fmla="*/ 647596 w 1659650"/>
              <a:gd name="connsiteY26" fmla="*/ 1677880 h 1677880"/>
              <a:gd name="connsiteX27" fmla="*/ 1411076 w 1659650"/>
              <a:gd name="connsiteY27" fmla="*/ 1669002 h 1677880"/>
              <a:gd name="connsiteX28" fmla="*/ 1464342 w 1659650"/>
              <a:gd name="connsiteY28" fmla="*/ 1660124 h 1677880"/>
              <a:gd name="connsiteX29" fmla="*/ 1490975 w 1659650"/>
              <a:gd name="connsiteY29" fmla="*/ 1633491 h 1677880"/>
              <a:gd name="connsiteX30" fmla="*/ 1517608 w 1659650"/>
              <a:gd name="connsiteY30" fmla="*/ 1615736 h 1677880"/>
              <a:gd name="connsiteX31" fmla="*/ 1544241 w 1659650"/>
              <a:gd name="connsiteY31" fmla="*/ 1580225 h 1677880"/>
              <a:gd name="connsiteX32" fmla="*/ 1579751 w 1659650"/>
              <a:gd name="connsiteY32" fmla="*/ 1562470 h 1677880"/>
              <a:gd name="connsiteX33" fmla="*/ 1588629 w 1659650"/>
              <a:gd name="connsiteY33" fmla="*/ 1535837 h 1677880"/>
              <a:gd name="connsiteX34" fmla="*/ 1615262 w 1659650"/>
              <a:gd name="connsiteY34" fmla="*/ 1491449 h 1677880"/>
              <a:gd name="connsiteX35" fmla="*/ 1641895 w 1659650"/>
              <a:gd name="connsiteY35" fmla="*/ 1429305 h 1677880"/>
              <a:gd name="connsiteX36" fmla="*/ 1650773 w 1659650"/>
              <a:gd name="connsiteY36" fmla="*/ 1376039 h 1677880"/>
              <a:gd name="connsiteX37" fmla="*/ 1659650 w 1659650"/>
              <a:gd name="connsiteY37" fmla="*/ 1340528 h 1677880"/>
              <a:gd name="connsiteX38" fmla="*/ 1624140 w 1659650"/>
              <a:gd name="connsiteY38" fmla="*/ 1207363 h 1677880"/>
              <a:gd name="connsiteX39" fmla="*/ 1606384 w 1659650"/>
              <a:gd name="connsiteY39" fmla="*/ 1145219 h 1677880"/>
              <a:gd name="connsiteX40" fmla="*/ 1588629 w 1659650"/>
              <a:gd name="connsiteY40" fmla="*/ 1109709 h 1677880"/>
              <a:gd name="connsiteX41" fmla="*/ 1544241 w 1659650"/>
              <a:gd name="connsiteY41" fmla="*/ 1074198 h 1677880"/>
              <a:gd name="connsiteX42" fmla="*/ 1455464 w 1659650"/>
              <a:gd name="connsiteY42" fmla="*/ 1020932 h 1677880"/>
              <a:gd name="connsiteX43" fmla="*/ 1437709 w 1659650"/>
              <a:gd name="connsiteY43" fmla="*/ 994299 h 1677880"/>
              <a:gd name="connsiteX44" fmla="*/ 1357810 w 1659650"/>
              <a:gd name="connsiteY44" fmla="*/ 967666 h 1677880"/>
              <a:gd name="connsiteX45" fmla="*/ 1340054 w 1659650"/>
              <a:gd name="connsiteY45" fmla="*/ 949911 h 1677880"/>
              <a:gd name="connsiteX46" fmla="*/ 1144746 w 1659650"/>
              <a:gd name="connsiteY46" fmla="*/ 923278 h 1677880"/>
              <a:gd name="connsiteX47" fmla="*/ 1082602 w 1659650"/>
              <a:gd name="connsiteY47" fmla="*/ 914400 h 1677880"/>
              <a:gd name="connsiteX48" fmla="*/ 1047091 w 1659650"/>
              <a:gd name="connsiteY48" fmla="*/ 896645 h 1677880"/>
              <a:gd name="connsiteX49" fmla="*/ 984948 w 1659650"/>
              <a:gd name="connsiteY49" fmla="*/ 887767 h 1677880"/>
              <a:gd name="connsiteX50" fmla="*/ 851783 w 1659650"/>
              <a:gd name="connsiteY50" fmla="*/ 870012 h 1677880"/>
              <a:gd name="connsiteX51" fmla="*/ 825149 w 1659650"/>
              <a:gd name="connsiteY51" fmla="*/ 861134 h 1677880"/>
              <a:gd name="connsiteX52" fmla="*/ 683108 w 1659650"/>
              <a:gd name="connsiteY52" fmla="*/ 630315 h 1677880"/>
              <a:gd name="connsiteX53" fmla="*/ 736373 w 1659650"/>
              <a:gd name="connsiteY53" fmla="*/ 541538 h 1677880"/>
              <a:gd name="connsiteX54" fmla="*/ 798516 w 1659650"/>
              <a:gd name="connsiteY54" fmla="*/ 497150 h 1677880"/>
              <a:gd name="connsiteX55" fmla="*/ 825149 w 1659650"/>
              <a:gd name="connsiteY55" fmla="*/ 488272 h 1677880"/>
              <a:gd name="connsiteX56" fmla="*/ 896171 w 1659650"/>
              <a:gd name="connsiteY56" fmla="*/ 461639 h 1677880"/>
              <a:gd name="connsiteX57" fmla="*/ 1073724 w 1659650"/>
              <a:gd name="connsiteY57" fmla="*/ 479394 h 1677880"/>
              <a:gd name="connsiteX58" fmla="*/ 1126990 w 1659650"/>
              <a:gd name="connsiteY58" fmla="*/ 497150 h 1677880"/>
              <a:gd name="connsiteX59" fmla="*/ 1144746 w 1659650"/>
              <a:gd name="connsiteY59" fmla="*/ 514905 h 1677880"/>
              <a:gd name="connsiteX60" fmla="*/ 1198012 w 1659650"/>
              <a:gd name="connsiteY60" fmla="*/ 550416 h 1677880"/>
              <a:gd name="connsiteX61" fmla="*/ 1215767 w 1659650"/>
              <a:gd name="connsiteY61" fmla="*/ 577049 h 1677880"/>
              <a:gd name="connsiteX62" fmla="*/ 1224645 w 1659650"/>
              <a:gd name="connsiteY62" fmla="*/ 603682 h 1677880"/>
              <a:gd name="connsiteX63" fmla="*/ 1260155 w 1659650"/>
              <a:gd name="connsiteY63" fmla="*/ 656948 h 1677880"/>
              <a:gd name="connsiteX64" fmla="*/ 1269033 w 1659650"/>
              <a:gd name="connsiteY64" fmla="*/ 692458 h 1677880"/>
              <a:gd name="connsiteX65" fmla="*/ 1295666 w 1659650"/>
              <a:gd name="connsiteY65" fmla="*/ 701336 h 1677880"/>
              <a:gd name="connsiteX66" fmla="*/ 1402198 w 1659650"/>
              <a:gd name="connsiteY66" fmla="*/ 719091 h 1677880"/>
              <a:gd name="connsiteX67" fmla="*/ 1490975 w 1659650"/>
              <a:gd name="connsiteY67" fmla="*/ 710214 h 1677880"/>
              <a:gd name="connsiteX68" fmla="*/ 1517608 w 1659650"/>
              <a:gd name="connsiteY68" fmla="*/ 621437 h 1677880"/>
              <a:gd name="connsiteX69" fmla="*/ 1508730 w 1659650"/>
              <a:gd name="connsiteY69" fmla="*/ 506027 h 1677880"/>
              <a:gd name="connsiteX70" fmla="*/ 1490975 w 1659650"/>
              <a:gd name="connsiteY70" fmla="*/ 452761 h 1677880"/>
              <a:gd name="connsiteX71" fmla="*/ 1428831 w 1659650"/>
              <a:gd name="connsiteY71" fmla="*/ 381740 h 1677880"/>
              <a:gd name="connsiteX72" fmla="*/ 1419953 w 1659650"/>
              <a:gd name="connsiteY72" fmla="*/ 346229 h 1677880"/>
              <a:gd name="connsiteX73" fmla="*/ 1437709 w 1659650"/>
              <a:gd name="connsiteY73" fmla="*/ 328474 h 1677880"/>
              <a:gd name="connsiteX74" fmla="*/ 1517608 w 1659650"/>
              <a:gd name="connsiteY74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47070 w 1669842"/>
              <a:gd name="connsiteY19" fmla="*/ 1544715 h 1677880"/>
              <a:gd name="connsiteX20" fmla="*/ 382580 w 1669842"/>
              <a:gd name="connsiteY20" fmla="*/ 1571348 h 1677880"/>
              <a:gd name="connsiteX21" fmla="*/ 409213 w 1669842"/>
              <a:gd name="connsiteY21" fmla="*/ 1597981 h 1677880"/>
              <a:gd name="connsiteX22" fmla="*/ 480235 w 1669842"/>
              <a:gd name="connsiteY22" fmla="*/ 1624614 h 1677880"/>
              <a:gd name="connsiteX23" fmla="*/ 524623 w 1669842"/>
              <a:gd name="connsiteY23" fmla="*/ 1651247 h 1677880"/>
              <a:gd name="connsiteX24" fmla="*/ 560134 w 1669842"/>
              <a:gd name="connsiteY24" fmla="*/ 1660124 h 1677880"/>
              <a:gd name="connsiteX25" fmla="*/ 657788 w 1669842"/>
              <a:gd name="connsiteY25" fmla="*/ 1677880 h 1677880"/>
              <a:gd name="connsiteX26" fmla="*/ 1421268 w 1669842"/>
              <a:gd name="connsiteY26" fmla="*/ 1669002 h 1677880"/>
              <a:gd name="connsiteX27" fmla="*/ 1474534 w 1669842"/>
              <a:gd name="connsiteY27" fmla="*/ 1660124 h 1677880"/>
              <a:gd name="connsiteX28" fmla="*/ 1501167 w 1669842"/>
              <a:gd name="connsiteY28" fmla="*/ 1633491 h 1677880"/>
              <a:gd name="connsiteX29" fmla="*/ 1527800 w 1669842"/>
              <a:gd name="connsiteY29" fmla="*/ 1615736 h 1677880"/>
              <a:gd name="connsiteX30" fmla="*/ 1554433 w 1669842"/>
              <a:gd name="connsiteY30" fmla="*/ 1580225 h 1677880"/>
              <a:gd name="connsiteX31" fmla="*/ 1589943 w 1669842"/>
              <a:gd name="connsiteY31" fmla="*/ 1562470 h 1677880"/>
              <a:gd name="connsiteX32" fmla="*/ 1598821 w 1669842"/>
              <a:gd name="connsiteY32" fmla="*/ 1535837 h 1677880"/>
              <a:gd name="connsiteX33" fmla="*/ 1625454 w 1669842"/>
              <a:gd name="connsiteY33" fmla="*/ 1491449 h 1677880"/>
              <a:gd name="connsiteX34" fmla="*/ 1652087 w 1669842"/>
              <a:gd name="connsiteY34" fmla="*/ 1429305 h 1677880"/>
              <a:gd name="connsiteX35" fmla="*/ 1660965 w 1669842"/>
              <a:gd name="connsiteY35" fmla="*/ 1376039 h 1677880"/>
              <a:gd name="connsiteX36" fmla="*/ 1669842 w 1669842"/>
              <a:gd name="connsiteY36" fmla="*/ 1340528 h 1677880"/>
              <a:gd name="connsiteX37" fmla="*/ 1634332 w 1669842"/>
              <a:gd name="connsiteY37" fmla="*/ 1207363 h 1677880"/>
              <a:gd name="connsiteX38" fmla="*/ 1616576 w 1669842"/>
              <a:gd name="connsiteY38" fmla="*/ 1145219 h 1677880"/>
              <a:gd name="connsiteX39" fmla="*/ 1598821 w 1669842"/>
              <a:gd name="connsiteY39" fmla="*/ 1109709 h 1677880"/>
              <a:gd name="connsiteX40" fmla="*/ 1554433 w 1669842"/>
              <a:gd name="connsiteY40" fmla="*/ 1074198 h 1677880"/>
              <a:gd name="connsiteX41" fmla="*/ 1465656 w 1669842"/>
              <a:gd name="connsiteY41" fmla="*/ 1020932 h 1677880"/>
              <a:gd name="connsiteX42" fmla="*/ 1447901 w 1669842"/>
              <a:gd name="connsiteY42" fmla="*/ 994299 h 1677880"/>
              <a:gd name="connsiteX43" fmla="*/ 1368002 w 1669842"/>
              <a:gd name="connsiteY43" fmla="*/ 967666 h 1677880"/>
              <a:gd name="connsiteX44" fmla="*/ 1350246 w 1669842"/>
              <a:gd name="connsiteY44" fmla="*/ 949911 h 1677880"/>
              <a:gd name="connsiteX45" fmla="*/ 1154938 w 1669842"/>
              <a:gd name="connsiteY45" fmla="*/ 923278 h 1677880"/>
              <a:gd name="connsiteX46" fmla="*/ 1092794 w 1669842"/>
              <a:gd name="connsiteY46" fmla="*/ 914400 h 1677880"/>
              <a:gd name="connsiteX47" fmla="*/ 1057283 w 1669842"/>
              <a:gd name="connsiteY47" fmla="*/ 896645 h 1677880"/>
              <a:gd name="connsiteX48" fmla="*/ 995140 w 1669842"/>
              <a:gd name="connsiteY48" fmla="*/ 887767 h 1677880"/>
              <a:gd name="connsiteX49" fmla="*/ 861975 w 1669842"/>
              <a:gd name="connsiteY49" fmla="*/ 870012 h 1677880"/>
              <a:gd name="connsiteX50" fmla="*/ 835341 w 1669842"/>
              <a:gd name="connsiteY50" fmla="*/ 861134 h 1677880"/>
              <a:gd name="connsiteX51" fmla="*/ 693300 w 1669842"/>
              <a:gd name="connsiteY51" fmla="*/ 630315 h 1677880"/>
              <a:gd name="connsiteX52" fmla="*/ 746565 w 1669842"/>
              <a:gd name="connsiteY52" fmla="*/ 541538 h 1677880"/>
              <a:gd name="connsiteX53" fmla="*/ 808708 w 1669842"/>
              <a:gd name="connsiteY53" fmla="*/ 497150 h 1677880"/>
              <a:gd name="connsiteX54" fmla="*/ 835341 w 1669842"/>
              <a:gd name="connsiteY54" fmla="*/ 488272 h 1677880"/>
              <a:gd name="connsiteX55" fmla="*/ 906363 w 1669842"/>
              <a:gd name="connsiteY55" fmla="*/ 461639 h 1677880"/>
              <a:gd name="connsiteX56" fmla="*/ 1083916 w 1669842"/>
              <a:gd name="connsiteY56" fmla="*/ 479394 h 1677880"/>
              <a:gd name="connsiteX57" fmla="*/ 1137182 w 1669842"/>
              <a:gd name="connsiteY57" fmla="*/ 497150 h 1677880"/>
              <a:gd name="connsiteX58" fmla="*/ 1154938 w 1669842"/>
              <a:gd name="connsiteY58" fmla="*/ 514905 h 1677880"/>
              <a:gd name="connsiteX59" fmla="*/ 1208204 w 1669842"/>
              <a:gd name="connsiteY59" fmla="*/ 550416 h 1677880"/>
              <a:gd name="connsiteX60" fmla="*/ 1225959 w 1669842"/>
              <a:gd name="connsiteY60" fmla="*/ 577049 h 1677880"/>
              <a:gd name="connsiteX61" fmla="*/ 1234837 w 1669842"/>
              <a:gd name="connsiteY61" fmla="*/ 603682 h 1677880"/>
              <a:gd name="connsiteX62" fmla="*/ 1270347 w 1669842"/>
              <a:gd name="connsiteY62" fmla="*/ 656948 h 1677880"/>
              <a:gd name="connsiteX63" fmla="*/ 1279225 w 1669842"/>
              <a:gd name="connsiteY63" fmla="*/ 692458 h 1677880"/>
              <a:gd name="connsiteX64" fmla="*/ 1305858 w 1669842"/>
              <a:gd name="connsiteY64" fmla="*/ 701336 h 1677880"/>
              <a:gd name="connsiteX65" fmla="*/ 1412390 w 1669842"/>
              <a:gd name="connsiteY65" fmla="*/ 719091 h 1677880"/>
              <a:gd name="connsiteX66" fmla="*/ 1501167 w 1669842"/>
              <a:gd name="connsiteY66" fmla="*/ 710214 h 1677880"/>
              <a:gd name="connsiteX67" fmla="*/ 1527800 w 1669842"/>
              <a:gd name="connsiteY67" fmla="*/ 621437 h 1677880"/>
              <a:gd name="connsiteX68" fmla="*/ 1518922 w 1669842"/>
              <a:gd name="connsiteY68" fmla="*/ 506027 h 1677880"/>
              <a:gd name="connsiteX69" fmla="*/ 1501167 w 1669842"/>
              <a:gd name="connsiteY69" fmla="*/ 452761 h 1677880"/>
              <a:gd name="connsiteX70" fmla="*/ 1439023 w 1669842"/>
              <a:gd name="connsiteY70" fmla="*/ 381740 h 1677880"/>
              <a:gd name="connsiteX71" fmla="*/ 1430145 w 1669842"/>
              <a:gd name="connsiteY71" fmla="*/ 346229 h 1677880"/>
              <a:gd name="connsiteX72" fmla="*/ 1447901 w 1669842"/>
              <a:gd name="connsiteY72" fmla="*/ 328474 h 1677880"/>
              <a:gd name="connsiteX73" fmla="*/ 1527800 w 1669842"/>
              <a:gd name="connsiteY73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82580 w 1669842"/>
              <a:gd name="connsiteY19" fmla="*/ 1571348 h 1677880"/>
              <a:gd name="connsiteX20" fmla="*/ 409213 w 1669842"/>
              <a:gd name="connsiteY20" fmla="*/ 1597981 h 1677880"/>
              <a:gd name="connsiteX21" fmla="*/ 480235 w 1669842"/>
              <a:gd name="connsiteY21" fmla="*/ 1624614 h 1677880"/>
              <a:gd name="connsiteX22" fmla="*/ 524623 w 1669842"/>
              <a:gd name="connsiteY22" fmla="*/ 1651247 h 1677880"/>
              <a:gd name="connsiteX23" fmla="*/ 560134 w 1669842"/>
              <a:gd name="connsiteY23" fmla="*/ 1660124 h 1677880"/>
              <a:gd name="connsiteX24" fmla="*/ 657788 w 1669842"/>
              <a:gd name="connsiteY24" fmla="*/ 1677880 h 1677880"/>
              <a:gd name="connsiteX25" fmla="*/ 1421268 w 1669842"/>
              <a:gd name="connsiteY25" fmla="*/ 1669002 h 1677880"/>
              <a:gd name="connsiteX26" fmla="*/ 1474534 w 1669842"/>
              <a:gd name="connsiteY26" fmla="*/ 1660124 h 1677880"/>
              <a:gd name="connsiteX27" fmla="*/ 1501167 w 1669842"/>
              <a:gd name="connsiteY27" fmla="*/ 1633491 h 1677880"/>
              <a:gd name="connsiteX28" fmla="*/ 1527800 w 1669842"/>
              <a:gd name="connsiteY28" fmla="*/ 1615736 h 1677880"/>
              <a:gd name="connsiteX29" fmla="*/ 1554433 w 1669842"/>
              <a:gd name="connsiteY29" fmla="*/ 1580225 h 1677880"/>
              <a:gd name="connsiteX30" fmla="*/ 1589943 w 1669842"/>
              <a:gd name="connsiteY30" fmla="*/ 1562470 h 1677880"/>
              <a:gd name="connsiteX31" fmla="*/ 1598821 w 1669842"/>
              <a:gd name="connsiteY31" fmla="*/ 1535837 h 1677880"/>
              <a:gd name="connsiteX32" fmla="*/ 1625454 w 1669842"/>
              <a:gd name="connsiteY32" fmla="*/ 1491449 h 1677880"/>
              <a:gd name="connsiteX33" fmla="*/ 1652087 w 1669842"/>
              <a:gd name="connsiteY33" fmla="*/ 1429305 h 1677880"/>
              <a:gd name="connsiteX34" fmla="*/ 1660965 w 1669842"/>
              <a:gd name="connsiteY34" fmla="*/ 1376039 h 1677880"/>
              <a:gd name="connsiteX35" fmla="*/ 1669842 w 1669842"/>
              <a:gd name="connsiteY35" fmla="*/ 1340528 h 1677880"/>
              <a:gd name="connsiteX36" fmla="*/ 1634332 w 1669842"/>
              <a:gd name="connsiteY36" fmla="*/ 1207363 h 1677880"/>
              <a:gd name="connsiteX37" fmla="*/ 1616576 w 1669842"/>
              <a:gd name="connsiteY37" fmla="*/ 1145219 h 1677880"/>
              <a:gd name="connsiteX38" fmla="*/ 1598821 w 1669842"/>
              <a:gd name="connsiteY38" fmla="*/ 1109709 h 1677880"/>
              <a:gd name="connsiteX39" fmla="*/ 1554433 w 1669842"/>
              <a:gd name="connsiteY39" fmla="*/ 1074198 h 1677880"/>
              <a:gd name="connsiteX40" fmla="*/ 1465656 w 1669842"/>
              <a:gd name="connsiteY40" fmla="*/ 1020932 h 1677880"/>
              <a:gd name="connsiteX41" fmla="*/ 1447901 w 1669842"/>
              <a:gd name="connsiteY41" fmla="*/ 994299 h 1677880"/>
              <a:gd name="connsiteX42" fmla="*/ 1368002 w 1669842"/>
              <a:gd name="connsiteY42" fmla="*/ 967666 h 1677880"/>
              <a:gd name="connsiteX43" fmla="*/ 1350246 w 1669842"/>
              <a:gd name="connsiteY43" fmla="*/ 949911 h 1677880"/>
              <a:gd name="connsiteX44" fmla="*/ 1154938 w 1669842"/>
              <a:gd name="connsiteY44" fmla="*/ 923278 h 1677880"/>
              <a:gd name="connsiteX45" fmla="*/ 1092794 w 1669842"/>
              <a:gd name="connsiteY45" fmla="*/ 914400 h 1677880"/>
              <a:gd name="connsiteX46" fmla="*/ 1057283 w 1669842"/>
              <a:gd name="connsiteY46" fmla="*/ 896645 h 1677880"/>
              <a:gd name="connsiteX47" fmla="*/ 995140 w 1669842"/>
              <a:gd name="connsiteY47" fmla="*/ 887767 h 1677880"/>
              <a:gd name="connsiteX48" fmla="*/ 861975 w 1669842"/>
              <a:gd name="connsiteY48" fmla="*/ 870012 h 1677880"/>
              <a:gd name="connsiteX49" fmla="*/ 835341 w 1669842"/>
              <a:gd name="connsiteY49" fmla="*/ 861134 h 1677880"/>
              <a:gd name="connsiteX50" fmla="*/ 693300 w 1669842"/>
              <a:gd name="connsiteY50" fmla="*/ 630315 h 1677880"/>
              <a:gd name="connsiteX51" fmla="*/ 746565 w 1669842"/>
              <a:gd name="connsiteY51" fmla="*/ 541538 h 1677880"/>
              <a:gd name="connsiteX52" fmla="*/ 808708 w 1669842"/>
              <a:gd name="connsiteY52" fmla="*/ 497150 h 1677880"/>
              <a:gd name="connsiteX53" fmla="*/ 835341 w 1669842"/>
              <a:gd name="connsiteY53" fmla="*/ 488272 h 1677880"/>
              <a:gd name="connsiteX54" fmla="*/ 906363 w 1669842"/>
              <a:gd name="connsiteY54" fmla="*/ 461639 h 1677880"/>
              <a:gd name="connsiteX55" fmla="*/ 1083916 w 1669842"/>
              <a:gd name="connsiteY55" fmla="*/ 479394 h 1677880"/>
              <a:gd name="connsiteX56" fmla="*/ 1137182 w 1669842"/>
              <a:gd name="connsiteY56" fmla="*/ 497150 h 1677880"/>
              <a:gd name="connsiteX57" fmla="*/ 1154938 w 1669842"/>
              <a:gd name="connsiteY57" fmla="*/ 514905 h 1677880"/>
              <a:gd name="connsiteX58" fmla="*/ 1208204 w 1669842"/>
              <a:gd name="connsiteY58" fmla="*/ 550416 h 1677880"/>
              <a:gd name="connsiteX59" fmla="*/ 1225959 w 1669842"/>
              <a:gd name="connsiteY59" fmla="*/ 577049 h 1677880"/>
              <a:gd name="connsiteX60" fmla="*/ 1234837 w 1669842"/>
              <a:gd name="connsiteY60" fmla="*/ 603682 h 1677880"/>
              <a:gd name="connsiteX61" fmla="*/ 1270347 w 1669842"/>
              <a:gd name="connsiteY61" fmla="*/ 656948 h 1677880"/>
              <a:gd name="connsiteX62" fmla="*/ 1279225 w 1669842"/>
              <a:gd name="connsiteY62" fmla="*/ 692458 h 1677880"/>
              <a:gd name="connsiteX63" fmla="*/ 1305858 w 1669842"/>
              <a:gd name="connsiteY63" fmla="*/ 701336 h 1677880"/>
              <a:gd name="connsiteX64" fmla="*/ 1412390 w 1669842"/>
              <a:gd name="connsiteY64" fmla="*/ 719091 h 1677880"/>
              <a:gd name="connsiteX65" fmla="*/ 1501167 w 1669842"/>
              <a:gd name="connsiteY65" fmla="*/ 710214 h 1677880"/>
              <a:gd name="connsiteX66" fmla="*/ 1527800 w 1669842"/>
              <a:gd name="connsiteY66" fmla="*/ 621437 h 1677880"/>
              <a:gd name="connsiteX67" fmla="*/ 1518922 w 1669842"/>
              <a:gd name="connsiteY67" fmla="*/ 506027 h 1677880"/>
              <a:gd name="connsiteX68" fmla="*/ 1501167 w 1669842"/>
              <a:gd name="connsiteY68" fmla="*/ 452761 h 1677880"/>
              <a:gd name="connsiteX69" fmla="*/ 1439023 w 1669842"/>
              <a:gd name="connsiteY69" fmla="*/ 381740 h 1677880"/>
              <a:gd name="connsiteX70" fmla="*/ 1430145 w 1669842"/>
              <a:gd name="connsiteY70" fmla="*/ 346229 h 1677880"/>
              <a:gd name="connsiteX71" fmla="*/ 1447901 w 1669842"/>
              <a:gd name="connsiteY71" fmla="*/ 328474 h 1677880"/>
              <a:gd name="connsiteX72" fmla="*/ 1527800 w 1669842"/>
              <a:gd name="connsiteY72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382580 w 1669842"/>
              <a:gd name="connsiteY18" fmla="*/ 1571348 h 1677880"/>
              <a:gd name="connsiteX19" fmla="*/ 409213 w 1669842"/>
              <a:gd name="connsiteY19" fmla="*/ 1597981 h 1677880"/>
              <a:gd name="connsiteX20" fmla="*/ 480235 w 1669842"/>
              <a:gd name="connsiteY20" fmla="*/ 1624614 h 1677880"/>
              <a:gd name="connsiteX21" fmla="*/ 524623 w 1669842"/>
              <a:gd name="connsiteY21" fmla="*/ 1651247 h 1677880"/>
              <a:gd name="connsiteX22" fmla="*/ 560134 w 1669842"/>
              <a:gd name="connsiteY22" fmla="*/ 1660124 h 1677880"/>
              <a:gd name="connsiteX23" fmla="*/ 657788 w 1669842"/>
              <a:gd name="connsiteY23" fmla="*/ 1677880 h 1677880"/>
              <a:gd name="connsiteX24" fmla="*/ 1421268 w 1669842"/>
              <a:gd name="connsiteY24" fmla="*/ 1669002 h 1677880"/>
              <a:gd name="connsiteX25" fmla="*/ 1474534 w 1669842"/>
              <a:gd name="connsiteY25" fmla="*/ 1660124 h 1677880"/>
              <a:gd name="connsiteX26" fmla="*/ 1501167 w 1669842"/>
              <a:gd name="connsiteY26" fmla="*/ 1633491 h 1677880"/>
              <a:gd name="connsiteX27" fmla="*/ 1527800 w 1669842"/>
              <a:gd name="connsiteY27" fmla="*/ 1615736 h 1677880"/>
              <a:gd name="connsiteX28" fmla="*/ 1554433 w 1669842"/>
              <a:gd name="connsiteY28" fmla="*/ 1580225 h 1677880"/>
              <a:gd name="connsiteX29" fmla="*/ 1589943 w 1669842"/>
              <a:gd name="connsiteY29" fmla="*/ 1562470 h 1677880"/>
              <a:gd name="connsiteX30" fmla="*/ 1598821 w 1669842"/>
              <a:gd name="connsiteY30" fmla="*/ 1535837 h 1677880"/>
              <a:gd name="connsiteX31" fmla="*/ 1625454 w 1669842"/>
              <a:gd name="connsiteY31" fmla="*/ 1491449 h 1677880"/>
              <a:gd name="connsiteX32" fmla="*/ 1652087 w 1669842"/>
              <a:gd name="connsiteY32" fmla="*/ 1429305 h 1677880"/>
              <a:gd name="connsiteX33" fmla="*/ 1660965 w 1669842"/>
              <a:gd name="connsiteY33" fmla="*/ 1376039 h 1677880"/>
              <a:gd name="connsiteX34" fmla="*/ 1669842 w 1669842"/>
              <a:gd name="connsiteY34" fmla="*/ 1340528 h 1677880"/>
              <a:gd name="connsiteX35" fmla="*/ 1634332 w 1669842"/>
              <a:gd name="connsiteY35" fmla="*/ 1207363 h 1677880"/>
              <a:gd name="connsiteX36" fmla="*/ 1616576 w 1669842"/>
              <a:gd name="connsiteY36" fmla="*/ 1145219 h 1677880"/>
              <a:gd name="connsiteX37" fmla="*/ 1598821 w 1669842"/>
              <a:gd name="connsiteY37" fmla="*/ 1109709 h 1677880"/>
              <a:gd name="connsiteX38" fmla="*/ 1554433 w 1669842"/>
              <a:gd name="connsiteY38" fmla="*/ 1074198 h 1677880"/>
              <a:gd name="connsiteX39" fmla="*/ 1465656 w 1669842"/>
              <a:gd name="connsiteY39" fmla="*/ 1020932 h 1677880"/>
              <a:gd name="connsiteX40" fmla="*/ 1447901 w 1669842"/>
              <a:gd name="connsiteY40" fmla="*/ 994299 h 1677880"/>
              <a:gd name="connsiteX41" fmla="*/ 1368002 w 1669842"/>
              <a:gd name="connsiteY41" fmla="*/ 967666 h 1677880"/>
              <a:gd name="connsiteX42" fmla="*/ 1350246 w 1669842"/>
              <a:gd name="connsiteY42" fmla="*/ 949911 h 1677880"/>
              <a:gd name="connsiteX43" fmla="*/ 1154938 w 1669842"/>
              <a:gd name="connsiteY43" fmla="*/ 923278 h 1677880"/>
              <a:gd name="connsiteX44" fmla="*/ 1092794 w 1669842"/>
              <a:gd name="connsiteY44" fmla="*/ 914400 h 1677880"/>
              <a:gd name="connsiteX45" fmla="*/ 1057283 w 1669842"/>
              <a:gd name="connsiteY45" fmla="*/ 896645 h 1677880"/>
              <a:gd name="connsiteX46" fmla="*/ 995140 w 1669842"/>
              <a:gd name="connsiteY46" fmla="*/ 887767 h 1677880"/>
              <a:gd name="connsiteX47" fmla="*/ 861975 w 1669842"/>
              <a:gd name="connsiteY47" fmla="*/ 870012 h 1677880"/>
              <a:gd name="connsiteX48" fmla="*/ 835341 w 1669842"/>
              <a:gd name="connsiteY48" fmla="*/ 861134 h 1677880"/>
              <a:gd name="connsiteX49" fmla="*/ 693300 w 1669842"/>
              <a:gd name="connsiteY49" fmla="*/ 630315 h 1677880"/>
              <a:gd name="connsiteX50" fmla="*/ 746565 w 1669842"/>
              <a:gd name="connsiteY50" fmla="*/ 541538 h 1677880"/>
              <a:gd name="connsiteX51" fmla="*/ 808708 w 1669842"/>
              <a:gd name="connsiteY51" fmla="*/ 497150 h 1677880"/>
              <a:gd name="connsiteX52" fmla="*/ 835341 w 1669842"/>
              <a:gd name="connsiteY52" fmla="*/ 488272 h 1677880"/>
              <a:gd name="connsiteX53" fmla="*/ 906363 w 1669842"/>
              <a:gd name="connsiteY53" fmla="*/ 461639 h 1677880"/>
              <a:gd name="connsiteX54" fmla="*/ 1083916 w 1669842"/>
              <a:gd name="connsiteY54" fmla="*/ 479394 h 1677880"/>
              <a:gd name="connsiteX55" fmla="*/ 1137182 w 1669842"/>
              <a:gd name="connsiteY55" fmla="*/ 497150 h 1677880"/>
              <a:gd name="connsiteX56" fmla="*/ 1154938 w 1669842"/>
              <a:gd name="connsiteY56" fmla="*/ 514905 h 1677880"/>
              <a:gd name="connsiteX57" fmla="*/ 1208204 w 1669842"/>
              <a:gd name="connsiteY57" fmla="*/ 550416 h 1677880"/>
              <a:gd name="connsiteX58" fmla="*/ 1225959 w 1669842"/>
              <a:gd name="connsiteY58" fmla="*/ 577049 h 1677880"/>
              <a:gd name="connsiteX59" fmla="*/ 1234837 w 1669842"/>
              <a:gd name="connsiteY59" fmla="*/ 603682 h 1677880"/>
              <a:gd name="connsiteX60" fmla="*/ 1270347 w 1669842"/>
              <a:gd name="connsiteY60" fmla="*/ 656948 h 1677880"/>
              <a:gd name="connsiteX61" fmla="*/ 1279225 w 1669842"/>
              <a:gd name="connsiteY61" fmla="*/ 692458 h 1677880"/>
              <a:gd name="connsiteX62" fmla="*/ 1305858 w 1669842"/>
              <a:gd name="connsiteY62" fmla="*/ 701336 h 1677880"/>
              <a:gd name="connsiteX63" fmla="*/ 1412390 w 1669842"/>
              <a:gd name="connsiteY63" fmla="*/ 719091 h 1677880"/>
              <a:gd name="connsiteX64" fmla="*/ 1501167 w 1669842"/>
              <a:gd name="connsiteY64" fmla="*/ 710214 h 1677880"/>
              <a:gd name="connsiteX65" fmla="*/ 1527800 w 1669842"/>
              <a:gd name="connsiteY65" fmla="*/ 621437 h 1677880"/>
              <a:gd name="connsiteX66" fmla="*/ 1518922 w 1669842"/>
              <a:gd name="connsiteY66" fmla="*/ 506027 h 1677880"/>
              <a:gd name="connsiteX67" fmla="*/ 1501167 w 1669842"/>
              <a:gd name="connsiteY67" fmla="*/ 452761 h 1677880"/>
              <a:gd name="connsiteX68" fmla="*/ 1439023 w 1669842"/>
              <a:gd name="connsiteY68" fmla="*/ 381740 h 1677880"/>
              <a:gd name="connsiteX69" fmla="*/ 1430145 w 1669842"/>
              <a:gd name="connsiteY69" fmla="*/ 346229 h 1677880"/>
              <a:gd name="connsiteX70" fmla="*/ 1447901 w 1669842"/>
              <a:gd name="connsiteY70" fmla="*/ 328474 h 1677880"/>
              <a:gd name="connsiteX71" fmla="*/ 1527800 w 1669842"/>
              <a:gd name="connsiteY71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382580 w 1669842"/>
              <a:gd name="connsiteY17" fmla="*/ 1571348 h 1677880"/>
              <a:gd name="connsiteX18" fmla="*/ 409213 w 1669842"/>
              <a:gd name="connsiteY18" fmla="*/ 1597981 h 1677880"/>
              <a:gd name="connsiteX19" fmla="*/ 480235 w 1669842"/>
              <a:gd name="connsiteY19" fmla="*/ 1624614 h 1677880"/>
              <a:gd name="connsiteX20" fmla="*/ 524623 w 1669842"/>
              <a:gd name="connsiteY20" fmla="*/ 1651247 h 1677880"/>
              <a:gd name="connsiteX21" fmla="*/ 560134 w 1669842"/>
              <a:gd name="connsiteY21" fmla="*/ 1660124 h 1677880"/>
              <a:gd name="connsiteX22" fmla="*/ 657788 w 1669842"/>
              <a:gd name="connsiteY22" fmla="*/ 1677880 h 1677880"/>
              <a:gd name="connsiteX23" fmla="*/ 1421268 w 1669842"/>
              <a:gd name="connsiteY23" fmla="*/ 1669002 h 1677880"/>
              <a:gd name="connsiteX24" fmla="*/ 1474534 w 1669842"/>
              <a:gd name="connsiteY24" fmla="*/ 1660124 h 1677880"/>
              <a:gd name="connsiteX25" fmla="*/ 1501167 w 1669842"/>
              <a:gd name="connsiteY25" fmla="*/ 1633491 h 1677880"/>
              <a:gd name="connsiteX26" fmla="*/ 1527800 w 1669842"/>
              <a:gd name="connsiteY26" fmla="*/ 1615736 h 1677880"/>
              <a:gd name="connsiteX27" fmla="*/ 1554433 w 1669842"/>
              <a:gd name="connsiteY27" fmla="*/ 1580225 h 1677880"/>
              <a:gd name="connsiteX28" fmla="*/ 1589943 w 1669842"/>
              <a:gd name="connsiteY28" fmla="*/ 1562470 h 1677880"/>
              <a:gd name="connsiteX29" fmla="*/ 1598821 w 1669842"/>
              <a:gd name="connsiteY29" fmla="*/ 1535837 h 1677880"/>
              <a:gd name="connsiteX30" fmla="*/ 1625454 w 1669842"/>
              <a:gd name="connsiteY30" fmla="*/ 1491449 h 1677880"/>
              <a:gd name="connsiteX31" fmla="*/ 1652087 w 1669842"/>
              <a:gd name="connsiteY31" fmla="*/ 1429305 h 1677880"/>
              <a:gd name="connsiteX32" fmla="*/ 1660965 w 1669842"/>
              <a:gd name="connsiteY32" fmla="*/ 1376039 h 1677880"/>
              <a:gd name="connsiteX33" fmla="*/ 1669842 w 1669842"/>
              <a:gd name="connsiteY33" fmla="*/ 1340528 h 1677880"/>
              <a:gd name="connsiteX34" fmla="*/ 1634332 w 1669842"/>
              <a:gd name="connsiteY34" fmla="*/ 1207363 h 1677880"/>
              <a:gd name="connsiteX35" fmla="*/ 1616576 w 1669842"/>
              <a:gd name="connsiteY35" fmla="*/ 1145219 h 1677880"/>
              <a:gd name="connsiteX36" fmla="*/ 1598821 w 1669842"/>
              <a:gd name="connsiteY36" fmla="*/ 1109709 h 1677880"/>
              <a:gd name="connsiteX37" fmla="*/ 1554433 w 1669842"/>
              <a:gd name="connsiteY37" fmla="*/ 1074198 h 1677880"/>
              <a:gd name="connsiteX38" fmla="*/ 1465656 w 1669842"/>
              <a:gd name="connsiteY38" fmla="*/ 1020932 h 1677880"/>
              <a:gd name="connsiteX39" fmla="*/ 1447901 w 1669842"/>
              <a:gd name="connsiteY39" fmla="*/ 994299 h 1677880"/>
              <a:gd name="connsiteX40" fmla="*/ 1368002 w 1669842"/>
              <a:gd name="connsiteY40" fmla="*/ 967666 h 1677880"/>
              <a:gd name="connsiteX41" fmla="*/ 1350246 w 1669842"/>
              <a:gd name="connsiteY41" fmla="*/ 949911 h 1677880"/>
              <a:gd name="connsiteX42" fmla="*/ 1154938 w 1669842"/>
              <a:gd name="connsiteY42" fmla="*/ 923278 h 1677880"/>
              <a:gd name="connsiteX43" fmla="*/ 1092794 w 1669842"/>
              <a:gd name="connsiteY43" fmla="*/ 914400 h 1677880"/>
              <a:gd name="connsiteX44" fmla="*/ 1057283 w 1669842"/>
              <a:gd name="connsiteY44" fmla="*/ 896645 h 1677880"/>
              <a:gd name="connsiteX45" fmla="*/ 995140 w 1669842"/>
              <a:gd name="connsiteY45" fmla="*/ 887767 h 1677880"/>
              <a:gd name="connsiteX46" fmla="*/ 861975 w 1669842"/>
              <a:gd name="connsiteY46" fmla="*/ 870012 h 1677880"/>
              <a:gd name="connsiteX47" fmla="*/ 835341 w 1669842"/>
              <a:gd name="connsiteY47" fmla="*/ 861134 h 1677880"/>
              <a:gd name="connsiteX48" fmla="*/ 693300 w 1669842"/>
              <a:gd name="connsiteY48" fmla="*/ 630315 h 1677880"/>
              <a:gd name="connsiteX49" fmla="*/ 746565 w 1669842"/>
              <a:gd name="connsiteY49" fmla="*/ 541538 h 1677880"/>
              <a:gd name="connsiteX50" fmla="*/ 808708 w 1669842"/>
              <a:gd name="connsiteY50" fmla="*/ 497150 h 1677880"/>
              <a:gd name="connsiteX51" fmla="*/ 835341 w 1669842"/>
              <a:gd name="connsiteY51" fmla="*/ 488272 h 1677880"/>
              <a:gd name="connsiteX52" fmla="*/ 906363 w 1669842"/>
              <a:gd name="connsiteY52" fmla="*/ 461639 h 1677880"/>
              <a:gd name="connsiteX53" fmla="*/ 1083916 w 1669842"/>
              <a:gd name="connsiteY53" fmla="*/ 479394 h 1677880"/>
              <a:gd name="connsiteX54" fmla="*/ 1137182 w 1669842"/>
              <a:gd name="connsiteY54" fmla="*/ 497150 h 1677880"/>
              <a:gd name="connsiteX55" fmla="*/ 1154938 w 1669842"/>
              <a:gd name="connsiteY55" fmla="*/ 514905 h 1677880"/>
              <a:gd name="connsiteX56" fmla="*/ 1208204 w 1669842"/>
              <a:gd name="connsiteY56" fmla="*/ 550416 h 1677880"/>
              <a:gd name="connsiteX57" fmla="*/ 1225959 w 1669842"/>
              <a:gd name="connsiteY57" fmla="*/ 577049 h 1677880"/>
              <a:gd name="connsiteX58" fmla="*/ 1234837 w 1669842"/>
              <a:gd name="connsiteY58" fmla="*/ 603682 h 1677880"/>
              <a:gd name="connsiteX59" fmla="*/ 1270347 w 1669842"/>
              <a:gd name="connsiteY59" fmla="*/ 656948 h 1677880"/>
              <a:gd name="connsiteX60" fmla="*/ 1279225 w 1669842"/>
              <a:gd name="connsiteY60" fmla="*/ 692458 h 1677880"/>
              <a:gd name="connsiteX61" fmla="*/ 1305858 w 1669842"/>
              <a:gd name="connsiteY61" fmla="*/ 701336 h 1677880"/>
              <a:gd name="connsiteX62" fmla="*/ 1412390 w 1669842"/>
              <a:gd name="connsiteY62" fmla="*/ 719091 h 1677880"/>
              <a:gd name="connsiteX63" fmla="*/ 1501167 w 1669842"/>
              <a:gd name="connsiteY63" fmla="*/ 710214 h 1677880"/>
              <a:gd name="connsiteX64" fmla="*/ 1527800 w 1669842"/>
              <a:gd name="connsiteY64" fmla="*/ 621437 h 1677880"/>
              <a:gd name="connsiteX65" fmla="*/ 1518922 w 1669842"/>
              <a:gd name="connsiteY65" fmla="*/ 506027 h 1677880"/>
              <a:gd name="connsiteX66" fmla="*/ 1501167 w 1669842"/>
              <a:gd name="connsiteY66" fmla="*/ 452761 h 1677880"/>
              <a:gd name="connsiteX67" fmla="*/ 1439023 w 1669842"/>
              <a:gd name="connsiteY67" fmla="*/ 381740 h 1677880"/>
              <a:gd name="connsiteX68" fmla="*/ 1430145 w 1669842"/>
              <a:gd name="connsiteY68" fmla="*/ 346229 h 1677880"/>
              <a:gd name="connsiteX69" fmla="*/ 1447901 w 1669842"/>
              <a:gd name="connsiteY69" fmla="*/ 328474 h 1677880"/>
              <a:gd name="connsiteX70" fmla="*/ 1527800 w 1669842"/>
              <a:gd name="connsiteY70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484983 w 1680291"/>
              <a:gd name="connsiteY23" fmla="*/ 1660124 h 1677880"/>
              <a:gd name="connsiteX24" fmla="*/ 1511616 w 1680291"/>
              <a:gd name="connsiteY24" fmla="*/ 1633491 h 1677880"/>
              <a:gd name="connsiteX25" fmla="*/ 1538249 w 1680291"/>
              <a:gd name="connsiteY25" fmla="*/ 1615736 h 1677880"/>
              <a:gd name="connsiteX26" fmla="*/ 1564882 w 1680291"/>
              <a:gd name="connsiteY26" fmla="*/ 1580225 h 1677880"/>
              <a:gd name="connsiteX27" fmla="*/ 1600392 w 1680291"/>
              <a:gd name="connsiteY27" fmla="*/ 1562470 h 1677880"/>
              <a:gd name="connsiteX28" fmla="*/ 1609270 w 1680291"/>
              <a:gd name="connsiteY28" fmla="*/ 1535837 h 1677880"/>
              <a:gd name="connsiteX29" fmla="*/ 1635903 w 1680291"/>
              <a:gd name="connsiteY29" fmla="*/ 1491449 h 1677880"/>
              <a:gd name="connsiteX30" fmla="*/ 1662536 w 1680291"/>
              <a:gd name="connsiteY30" fmla="*/ 1429305 h 1677880"/>
              <a:gd name="connsiteX31" fmla="*/ 1671414 w 1680291"/>
              <a:gd name="connsiteY31" fmla="*/ 1376039 h 1677880"/>
              <a:gd name="connsiteX32" fmla="*/ 1680291 w 1680291"/>
              <a:gd name="connsiteY32" fmla="*/ 1340528 h 1677880"/>
              <a:gd name="connsiteX33" fmla="*/ 1644781 w 1680291"/>
              <a:gd name="connsiteY33" fmla="*/ 1207363 h 1677880"/>
              <a:gd name="connsiteX34" fmla="*/ 1627025 w 1680291"/>
              <a:gd name="connsiteY34" fmla="*/ 1145219 h 1677880"/>
              <a:gd name="connsiteX35" fmla="*/ 1609270 w 1680291"/>
              <a:gd name="connsiteY35" fmla="*/ 1109709 h 1677880"/>
              <a:gd name="connsiteX36" fmla="*/ 1564882 w 1680291"/>
              <a:gd name="connsiteY36" fmla="*/ 1074198 h 1677880"/>
              <a:gd name="connsiteX37" fmla="*/ 1476105 w 1680291"/>
              <a:gd name="connsiteY37" fmla="*/ 1020932 h 1677880"/>
              <a:gd name="connsiteX38" fmla="*/ 1458350 w 1680291"/>
              <a:gd name="connsiteY38" fmla="*/ 994299 h 1677880"/>
              <a:gd name="connsiteX39" fmla="*/ 1378451 w 1680291"/>
              <a:gd name="connsiteY39" fmla="*/ 967666 h 1677880"/>
              <a:gd name="connsiteX40" fmla="*/ 1360695 w 1680291"/>
              <a:gd name="connsiteY40" fmla="*/ 949911 h 1677880"/>
              <a:gd name="connsiteX41" fmla="*/ 1165387 w 1680291"/>
              <a:gd name="connsiteY41" fmla="*/ 923278 h 1677880"/>
              <a:gd name="connsiteX42" fmla="*/ 1103243 w 1680291"/>
              <a:gd name="connsiteY42" fmla="*/ 914400 h 1677880"/>
              <a:gd name="connsiteX43" fmla="*/ 1067732 w 1680291"/>
              <a:gd name="connsiteY43" fmla="*/ 896645 h 1677880"/>
              <a:gd name="connsiteX44" fmla="*/ 1005589 w 1680291"/>
              <a:gd name="connsiteY44" fmla="*/ 887767 h 1677880"/>
              <a:gd name="connsiteX45" fmla="*/ 872424 w 1680291"/>
              <a:gd name="connsiteY45" fmla="*/ 870012 h 1677880"/>
              <a:gd name="connsiteX46" fmla="*/ 845790 w 1680291"/>
              <a:gd name="connsiteY46" fmla="*/ 861134 h 1677880"/>
              <a:gd name="connsiteX47" fmla="*/ 703749 w 1680291"/>
              <a:gd name="connsiteY47" fmla="*/ 630315 h 1677880"/>
              <a:gd name="connsiteX48" fmla="*/ 757014 w 1680291"/>
              <a:gd name="connsiteY48" fmla="*/ 541538 h 1677880"/>
              <a:gd name="connsiteX49" fmla="*/ 819157 w 1680291"/>
              <a:gd name="connsiteY49" fmla="*/ 497150 h 1677880"/>
              <a:gd name="connsiteX50" fmla="*/ 845790 w 1680291"/>
              <a:gd name="connsiteY50" fmla="*/ 488272 h 1677880"/>
              <a:gd name="connsiteX51" fmla="*/ 916812 w 1680291"/>
              <a:gd name="connsiteY51" fmla="*/ 461639 h 1677880"/>
              <a:gd name="connsiteX52" fmla="*/ 1094365 w 1680291"/>
              <a:gd name="connsiteY52" fmla="*/ 479394 h 1677880"/>
              <a:gd name="connsiteX53" fmla="*/ 1147631 w 1680291"/>
              <a:gd name="connsiteY53" fmla="*/ 497150 h 1677880"/>
              <a:gd name="connsiteX54" fmla="*/ 1165387 w 1680291"/>
              <a:gd name="connsiteY54" fmla="*/ 514905 h 1677880"/>
              <a:gd name="connsiteX55" fmla="*/ 1218653 w 1680291"/>
              <a:gd name="connsiteY55" fmla="*/ 550416 h 1677880"/>
              <a:gd name="connsiteX56" fmla="*/ 1236408 w 1680291"/>
              <a:gd name="connsiteY56" fmla="*/ 577049 h 1677880"/>
              <a:gd name="connsiteX57" fmla="*/ 1245286 w 1680291"/>
              <a:gd name="connsiteY57" fmla="*/ 603682 h 1677880"/>
              <a:gd name="connsiteX58" fmla="*/ 1280796 w 1680291"/>
              <a:gd name="connsiteY58" fmla="*/ 656948 h 1677880"/>
              <a:gd name="connsiteX59" fmla="*/ 1289674 w 1680291"/>
              <a:gd name="connsiteY59" fmla="*/ 692458 h 1677880"/>
              <a:gd name="connsiteX60" fmla="*/ 1316307 w 1680291"/>
              <a:gd name="connsiteY60" fmla="*/ 701336 h 1677880"/>
              <a:gd name="connsiteX61" fmla="*/ 1422839 w 1680291"/>
              <a:gd name="connsiteY61" fmla="*/ 719091 h 1677880"/>
              <a:gd name="connsiteX62" fmla="*/ 1511616 w 1680291"/>
              <a:gd name="connsiteY62" fmla="*/ 710214 h 1677880"/>
              <a:gd name="connsiteX63" fmla="*/ 1538249 w 1680291"/>
              <a:gd name="connsiteY63" fmla="*/ 621437 h 1677880"/>
              <a:gd name="connsiteX64" fmla="*/ 1529371 w 1680291"/>
              <a:gd name="connsiteY64" fmla="*/ 506027 h 1677880"/>
              <a:gd name="connsiteX65" fmla="*/ 1511616 w 1680291"/>
              <a:gd name="connsiteY65" fmla="*/ 452761 h 1677880"/>
              <a:gd name="connsiteX66" fmla="*/ 1449472 w 1680291"/>
              <a:gd name="connsiteY66" fmla="*/ 381740 h 1677880"/>
              <a:gd name="connsiteX67" fmla="*/ 1440594 w 1680291"/>
              <a:gd name="connsiteY67" fmla="*/ 346229 h 1677880"/>
              <a:gd name="connsiteX68" fmla="*/ 1458350 w 1680291"/>
              <a:gd name="connsiteY68" fmla="*/ 328474 h 1677880"/>
              <a:gd name="connsiteX69" fmla="*/ 1538249 w 1680291"/>
              <a:gd name="connsiteY69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511616 w 1680291"/>
              <a:gd name="connsiteY23" fmla="*/ 1633491 h 1677880"/>
              <a:gd name="connsiteX24" fmla="*/ 1538249 w 1680291"/>
              <a:gd name="connsiteY24" fmla="*/ 1615736 h 1677880"/>
              <a:gd name="connsiteX25" fmla="*/ 1564882 w 1680291"/>
              <a:gd name="connsiteY25" fmla="*/ 1580225 h 1677880"/>
              <a:gd name="connsiteX26" fmla="*/ 1600392 w 1680291"/>
              <a:gd name="connsiteY26" fmla="*/ 1562470 h 1677880"/>
              <a:gd name="connsiteX27" fmla="*/ 1609270 w 1680291"/>
              <a:gd name="connsiteY27" fmla="*/ 1535837 h 1677880"/>
              <a:gd name="connsiteX28" fmla="*/ 1635903 w 1680291"/>
              <a:gd name="connsiteY28" fmla="*/ 1491449 h 1677880"/>
              <a:gd name="connsiteX29" fmla="*/ 1662536 w 1680291"/>
              <a:gd name="connsiteY29" fmla="*/ 1429305 h 1677880"/>
              <a:gd name="connsiteX30" fmla="*/ 1671414 w 1680291"/>
              <a:gd name="connsiteY30" fmla="*/ 1376039 h 1677880"/>
              <a:gd name="connsiteX31" fmla="*/ 1680291 w 1680291"/>
              <a:gd name="connsiteY31" fmla="*/ 1340528 h 1677880"/>
              <a:gd name="connsiteX32" fmla="*/ 1644781 w 1680291"/>
              <a:gd name="connsiteY32" fmla="*/ 1207363 h 1677880"/>
              <a:gd name="connsiteX33" fmla="*/ 1627025 w 1680291"/>
              <a:gd name="connsiteY33" fmla="*/ 1145219 h 1677880"/>
              <a:gd name="connsiteX34" fmla="*/ 1609270 w 1680291"/>
              <a:gd name="connsiteY34" fmla="*/ 1109709 h 1677880"/>
              <a:gd name="connsiteX35" fmla="*/ 1564882 w 1680291"/>
              <a:gd name="connsiteY35" fmla="*/ 1074198 h 1677880"/>
              <a:gd name="connsiteX36" fmla="*/ 1476105 w 1680291"/>
              <a:gd name="connsiteY36" fmla="*/ 1020932 h 1677880"/>
              <a:gd name="connsiteX37" fmla="*/ 1458350 w 1680291"/>
              <a:gd name="connsiteY37" fmla="*/ 994299 h 1677880"/>
              <a:gd name="connsiteX38" fmla="*/ 1378451 w 1680291"/>
              <a:gd name="connsiteY38" fmla="*/ 967666 h 1677880"/>
              <a:gd name="connsiteX39" fmla="*/ 1360695 w 1680291"/>
              <a:gd name="connsiteY39" fmla="*/ 949911 h 1677880"/>
              <a:gd name="connsiteX40" fmla="*/ 1165387 w 1680291"/>
              <a:gd name="connsiteY40" fmla="*/ 923278 h 1677880"/>
              <a:gd name="connsiteX41" fmla="*/ 1103243 w 1680291"/>
              <a:gd name="connsiteY41" fmla="*/ 914400 h 1677880"/>
              <a:gd name="connsiteX42" fmla="*/ 1067732 w 1680291"/>
              <a:gd name="connsiteY42" fmla="*/ 896645 h 1677880"/>
              <a:gd name="connsiteX43" fmla="*/ 1005589 w 1680291"/>
              <a:gd name="connsiteY43" fmla="*/ 887767 h 1677880"/>
              <a:gd name="connsiteX44" fmla="*/ 872424 w 1680291"/>
              <a:gd name="connsiteY44" fmla="*/ 870012 h 1677880"/>
              <a:gd name="connsiteX45" fmla="*/ 845790 w 1680291"/>
              <a:gd name="connsiteY45" fmla="*/ 861134 h 1677880"/>
              <a:gd name="connsiteX46" fmla="*/ 703749 w 1680291"/>
              <a:gd name="connsiteY46" fmla="*/ 630315 h 1677880"/>
              <a:gd name="connsiteX47" fmla="*/ 757014 w 1680291"/>
              <a:gd name="connsiteY47" fmla="*/ 541538 h 1677880"/>
              <a:gd name="connsiteX48" fmla="*/ 819157 w 1680291"/>
              <a:gd name="connsiteY48" fmla="*/ 497150 h 1677880"/>
              <a:gd name="connsiteX49" fmla="*/ 845790 w 1680291"/>
              <a:gd name="connsiteY49" fmla="*/ 488272 h 1677880"/>
              <a:gd name="connsiteX50" fmla="*/ 916812 w 1680291"/>
              <a:gd name="connsiteY50" fmla="*/ 461639 h 1677880"/>
              <a:gd name="connsiteX51" fmla="*/ 1094365 w 1680291"/>
              <a:gd name="connsiteY51" fmla="*/ 479394 h 1677880"/>
              <a:gd name="connsiteX52" fmla="*/ 1147631 w 1680291"/>
              <a:gd name="connsiteY52" fmla="*/ 497150 h 1677880"/>
              <a:gd name="connsiteX53" fmla="*/ 1165387 w 1680291"/>
              <a:gd name="connsiteY53" fmla="*/ 514905 h 1677880"/>
              <a:gd name="connsiteX54" fmla="*/ 1218653 w 1680291"/>
              <a:gd name="connsiteY54" fmla="*/ 550416 h 1677880"/>
              <a:gd name="connsiteX55" fmla="*/ 1236408 w 1680291"/>
              <a:gd name="connsiteY55" fmla="*/ 577049 h 1677880"/>
              <a:gd name="connsiteX56" fmla="*/ 1245286 w 1680291"/>
              <a:gd name="connsiteY56" fmla="*/ 603682 h 1677880"/>
              <a:gd name="connsiteX57" fmla="*/ 1280796 w 1680291"/>
              <a:gd name="connsiteY57" fmla="*/ 656948 h 1677880"/>
              <a:gd name="connsiteX58" fmla="*/ 1289674 w 1680291"/>
              <a:gd name="connsiteY58" fmla="*/ 692458 h 1677880"/>
              <a:gd name="connsiteX59" fmla="*/ 1316307 w 1680291"/>
              <a:gd name="connsiteY59" fmla="*/ 701336 h 1677880"/>
              <a:gd name="connsiteX60" fmla="*/ 1422839 w 1680291"/>
              <a:gd name="connsiteY60" fmla="*/ 719091 h 1677880"/>
              <a:gd name="connsiteX61" fmla="*/ 1511616 w 1680291"/>
              <a:gd name="connsiteY61" fmla="*/ 710214 h 1677880"/>
              <a:gd name="connsiteX62" fmla="*/ 1538249 w 1680291"/>
              <a:gd name="connsiteY62" fmla="*/ 621437 h 1677880"/>
              <a:gd name="connsiteX63" fmla="*/ 1529371 w 1680291"/>
              <a:gd name="connsiteY63" fmla="*/ 506027 h 1677880"/>
              <a:gd name="connsiteX64" fmla="*/ 1511616 w 1680291"/>
              <a:gd name="connsiteY64" fmla="*/ 452761 h 1677880"/>
              <a:gd name="connsiteX65" fmla="*/ 1449472 w 1680291"/>
              <a:gd name="connsiteY65" fmla="*/ 381740 h 1677880"/>
              <a:gd name="connsiteX66" fmla="*/ 1440594 w 1680291"/>
              <a:gd name="connsiteY66" fmla="*/ 346229 h 1677880"/>
              <a:gd name="connsiteX67" fmla="*/ 1458350 w 1680291"/>
              <a:gd name="connsiteY67" fmla="*/ 328474 h 1677880"/>
              <a:gd name="connsiteX68" fmla="*/ 1538249 w 1680291"/>
              <a:gd name="connsiteY68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90684 w 1680291"/>
              <a:gd name="connsiteY17" fmla="*/ 1624614 h 1677880"/>
              <a:gd name="connsiteX18" fmla="*/ 535072 w 1680291"/>
              <a:gd name="connsiteY18" fmla="*/ 1651247 h 1677880"/>
              <a:gd name="connsiteX19" fmla="*/ 570583 w 1680291"/>
              <a:gd name="connsiteY19" fmla="*/ 1660124 h 1677880"/>
              <a:gd name="connsiteX20" fmla="*/ 668237 w 1680291"/>
              <a:gd name="connsiteY20" fmla="*/ 1677880 h 1677880"/>
              <a:gd name="connsiteX21" fmla="*/ 1431717 w 1680291"/>
              <a:gd name="connsiteY21" fmla="*/ 1669002 h 1677880"/>
              <a:gd name="connsiteX22" fmla="*/ 1511616 w 1680291"/>
              <a:gd name="connsiteY22" fmla="*/ 1633491 h 1677880"/>
              <a:gd name="connsiteX23" fmla="*/ 1538249 w 1680291"/>
              <a:gd name="connsiteY23" fmla="*/ 1615736 h 1677880"/>
              <a:gd name="connsiteX24" fmla="*/ 1564882 w 1680291"/>
              <a:gd name="connsiteY24" fmla="*/ 1580225 h 1677880"/>
              <a:gd name="connsiteX25" fmla="*/ 1600392 w 1680291"/>
              <a:gd name="connsiteY25" fmla="*/ 1562470 h 1677880"/>
              <a:gd name="connsiteX26" fmla="*/ 1609270 w 1680291"/>
              <a:gd name="connsiteY26" fmla="*/ 1535837 h 1677880"/>
              <a:gd name="connsiteX27" fmla="*/ 1635903 w 1680291"/>
              <a:gd name="connsiteY27" fmla="*/ 1491449 h 1677880"/>
              <a:gd name="connsiteX28" fmla="*/ 1662536 w 1680291"/>
              <a:gd name="connsiteY28" fmla="*/ 1429305 h 1677880"/>
              <a:gd name="connsiteX29" fmla="*/ 1671414 w 1680291"/>
              <a:gd name="connsiteY29" fmla="*/ 1376039 h 1677880"/>
              <a:gd name="connsiteX30" fmla="*/ 1680291 w 1680291"/>
              <a:gd name="connsiteY30" fmla="*/ 1340528 h 1677880"/>
              <a:gd name="connsiteX31" fmla="*/ 1644781 w 1680291"/>
              <a:gd name="connsiteY31" fmla="*/ 1207363 h 1677880"/>
              <a:gd name="connsiteX32" fmla="*/ 1627025 w 1680291"/>
              <a:gd name="connsiteY32" fmla="*/ 1145219 h 1677880"/>
              <a:gd name="connsiteX33" fmla="*/ 1609270 w 1680291"/>
              <a:gd name="connsiteY33" fmla="*/ 1109709 h 1677880"/>
              <a:gd name="connsiteX34" fmla="*/ 1564882 w 1680291"/>
              <a:gd name="connsiteY34" fmla="*/ 1074198 h 1677880"/>
              <a:gd name="connsiteX35" fmla="*/ 1476105 w 1680291"/>
              <a:gd name="connsiteY35" fmla="*/ 1020932 h 1677880"/>
              <a:gd name="connsiteX36" fmla="*/ 1458350 w 1680291"/>
              <a:gd name="connsiteY36" fmla="*/ 994299 h 1677880"/>
              <a:gd name="connsiteX37" fmla="*/ 1378451 w 1680291"/>
              <a:gd name="connsiteY37" fmla="*/ 967666 h 1677880"/>
              <a:gd name="connsiteX38" fmla="*/ 1360695 w 1680291"/>
              <a:gd name="connsiteY38" fmla="*/ 949911 h 1677880"/>
              <a:gd name="connsiteX39" fmla="*/ 1165387 w 1680291"/>
              <a:gd name="connsiteY39" fmla="*/ 923278 h 1677880"/>
              <a:gd name="connsiteX40" fmla="*/ 1103243 w 1680291"/>
              <a:gd name="connsiteY40" fmla="*/ 914400 h 1677880"/>
              <a:gd name="connsiteX41" fmla="*/ 1067732 w 1680291"/>
              <a:gd name="connsiteY41" fmla="*/ 896645 h 1677880"/>
              <a:gd name="connsiteX42" fmla="*/ 1005589 w 1680291"/>
              <a:gd name="connsiteY42" fmla="*/ 887767 h 1677880"/>
              <a:gd name="connsiteX43" fmla="*/ 872424 w 1680291"/>
              <a:gd name="connsiteY43" fmla="*/ 870012 h 1677880"/>
              <a:gd name="connsiteX44" fmla="*/ 845790 w 1680291"/>
              <a:gd name="connsiteY44" fmla="*/ 861134 h 1677880"/>
              <a:gd name="connsiteX45" fmla="*/ 703749 w 1680291"/>
              <a:gd name="connsiteY45" fmla="*/ 630315 h 1677880"/>
              <a:gd name="connsiteX46" fmla="*/ 757014 w 1680291"/>
              <a:gd name="connsiteY46" fmla="*/ 541538 h 1677880"/>
              <a:gd name="connsiteX47" fmla="*/ 819157 w 1680291"/>
              <a:gd name="connsiteY47" fmla="*/ 497150 h 1677880"/>
              <a:gd name="connsiteX48" fmla="*/ 845790 w 1680291"/>
              <a:gd name="connsiteY48" fmla="*/ 488272 h 1677880"/>
              <a:gd name="connsiteX49" fmla="*/ 916812 w 1680291"/>
              <a:gd name="connsiteY49" fmla="*/ 461639 h 1677880"/>
              <a:gd name="connsiteX50" fmla="*/ 1094365 w 1680291"/>
              <a:gd name="connsiteY50" fmla="*/ 479394 h 1677880"/>
              <a:gd name="connsiteX51" fmla="*/ 1147631 w 1680291"/>
              <a:gd name="connsiteY51" fmla="*/ 497150 h 1677880"/>
              <a:gd name="connsiteX52" fmla="*/ 1165387 w 1680291"/>
              <a:gd name="connsiteY52" fmla="*/ 514905 h 1677880"/>
              <a:gd name="connsiteX53" fmla="*/ 1218653 w 1680291"/>
              <a:gd name="connsiteY53" fmla="*/ 550416 h 1677880"/>
              <a:gd name="connsiteX54" fmla="*/ 1236408 w 1680291"/>
              <a:gd name="connsiteY54" fmla="*/ 577049 h 1677880"/>
              <a:gd name="connsiteX55" fmla="*/ 1245286 w 1680291"/>
              <a:gd name="connsiteY55" fmla="*/ 603682 h 1677880"/>
              <a:gd name="connsiteX56" fmla="*/ 1280796 w 1680291"/>
              <a:gd name="connsiteY56" fmla="*/ 656948 h 1677880"/>
              <a:gd name="connsiteX57" fmla="*/ 1289674 w 1680291"/>
              <a:gd name="connsiteY57" fmla="*/ 692458 h 1677880"/>
              <a:gd name="connsiteX58" fmla="*/ 1316307 w 1680291"/>
              <a:gd name="connsiteY58" fmla="*/ 701336 h 1677880"/>
              <a:gd name="connsiteX59" fmla="*/ 1422839 w 1680291"/>
              <a:gd name="connsiteY59" fmla="*/ 719091 h 1677880"/>
              <a:gd name="connsiteX60" fmla="*/ 1511616 w 1680291"/>
              <a:gd name="connsiteY60" fmla="*/ 710214 h 1677880"/>
              <a:gd name="connsiteX61" fmla="*/ 1538249 w 1680291"/>
              <a:gd name="connsiteY61" fmla="*/ 621437 h 1677880"/>
              <a:gd name="connsiteX62" fmla="*/ 1529371 w 1680291"/>
              <a:gd name="connsiteY62" fmla="*/ 506027 h 1677880"/>
              <a:gd name="connsiteX63" fmla="*/ 1511616 w 1680291"/>
              <a:gd name="connsiteY63" fmla="*/ 452761 h 1677880"/>
              <a:gd name="connsiteX64" fmla="*/ 1449472 w 1680291"/>
              <a:gd name="connsiteY64" fmla="*/ 381740 h 1677880"/>
              <a:gd name="connsiteX65" fmla="*/ 1440594 w 1680291"/>
              <a:gd name="connsiteY65" fmla="*/ 346229 h 1677880"/>
              <a:gd name="connsiteX66" fmla="*/ 1458350 w 1680291"/>
              <a:gd name="connsiteY66" fmla="*/ 328474 h 1677880"/>
              <a:gd name="connsiteX67" fmla="*/ 1538249 w 1680291"/>
              <a:gd name="connsiteY67" fmla="*/ 319596 h 1677880"/>
              <a:gd name="connsiteX0" fmla="*/ 1545459 w 1687501"/>
              <a:gd name="connsiteY0" fmla="*/ 319596 h 1677880"/>
              <a:gd name="connsiteX1" fmla="*/ 1589847 w 1687501"/>
              <a:gd name="connsiteY1" fmla="*/ 310718 h 1677880"/>
              <a:gd name="connsiteX2" fmla="*/ 1616480 w 1687501"/>
              <a:gd name="connsiteY2" fmla="*/ 257452 h 1677880"/>
              <a:gd name="connsiteX3" fmla="*/ 1589847 w 1687501"/>
              <a:gd name="connsiteY3" fmla="*/ 186431 h 1677880"/>
              <a:gd name="connsiteX4" fmla="*/ 1563214 w 1687501"/>
              <a:gd name="connsiteY4" fmla="*/ 150920 h 1677880"/>
              <a:gd name="connsiteX5" fmla="*/ 1545459 w 1687501"/>
              <a:gd name="connsiteY5" fmla="*/ 124287 h 1677880"/>
              <a:gd name="connsiteX6" fmla="*/ 1492193 w 1687501"/>
              <a:gd name="connsiteY6" fmla="*/ 71021 h 1677880"/>
              <a:gd name="connsiteX7" fmla="*/ 1456682 w 1687501"/>
              <a:gd name="connsiteY7" fmla="*/ 62144 h 1677880"/>
              <a:gd name="connsiteX8" fmla="*/ 1412294 w 1687501"/>
              <a:gd name="connsiteY8" fmla="*/ 35511 h 1677880"/>
              <a:gd name="connsiteX9" fmla="*/ 1288006 w 1687501"/>
              <a:gd name="connsiteY9" fmla="*/ 0 h 1677880"/>
              <a:gd name="connsiteX10" fmla="*/ 719835 w 1687501"/>
              <a:gd name="connsiteY10" fmla="*/ 79899 h 1677880"/>
              <a:gd name="connsiteX11" fmla="*/ 444628 w 1687501"/>
              <a:gd name="connsiteY11" fmla="*/ 195309 h 1677880"/>
              <a:gd name="connsiteX12" fmla="*/ 213808 w 1687501"/>
              <a:gd name="connsiteY12" fmla="*/ 337352 h 1677880"/>
              <a:gd name="connsiteX13" fmla="*/ 89521 w 1687501"/>
              <a:gd name="connsiteY13" fmla="*/ 568171 h 1677880"/>
              <a:gd name="connsiteX14" fmla="*/ 36255 w 1687501"/>
              <a:gd name="connsiteY14" fmla="*/ 745724 h 1677880"/>
              <a:gd name="connsiteX15" fmla="*/ 36255 w 1687501"/>
              <a:gd name="connsiteY15" fmla="*/ 1056443 h 1677880"/>
              <a:gd name="connsiteX16" fmla="*/ 497894 w 1687501"/>
              <a:gd name="connsiteY16" fmla="*/ 1624614 h 1677880"/>
              <a:gd name="connsiteX17" fmla="*/ 542282 w 1687501"/>
              <a:gd name="connsiteY17" fmla="*/ 1651247 h 1677880"/>
              <a:gd name="connsiteX18" fmla="*/ 577793 w 1687501"/>
              <a:gd name="connsiteY18" fmla="*/ 1660124 h 1677880"/>
              <a:gd name="connsiteX19" fmla="*/ 675447 w 1687501"/>
              <a:gd name="connsiteY19" fmla="*/ 1677880 h 1677880"/>
              <a:gd name="connsiteX20" fmla="*/ 1438927 w 1687501"/>
              <a:gd name="connsiteY20" fmla="*/ 1669002 h 1677880"/>
              <a:gd name="connsiteX21" fmla="*/ 1518826 w 1687501"/>
              <a:gd name="connsiteY21" fmla="*/ 1633491 h 1677880"/>
              <a:gd name="connsiteX22" fmla="*/ 1545459 w 1687501"/>
              <a:gd name="connsiteY22" fmla="*/ 1615736 h 1677880"/>
              <a:gd name="connsiteX23" fmla="*/ 1572092 w 1687501"/>
              <a:gd name="connsiteY23" fmla="*/ 1580225 h 1677880"/>
              <a:gd name="connsiteX24" fmla="*/ 1607602 w 1687501"/>
              <a:gd name="connsiteY24" fmla="*/ 1562470 h 1677880"/>
              <a:gd name="connsiteX25" fmla="*/ 1616480 w 1687501"/>
              <a:gd name="connsiteY25" fmla="*/ 1535837 h 1677880"/>
              <a:gd name="connsiteX26" fmla="*/ 1643113 w 1687501"/>
              <a:gd name="connsiteY26" fmla="*/ 1491449 h 1677880"/>
              <a:gd name="connsiteX27" fmla="*/ 1669746 w 1687501"/>
              <a:gd name="connsiteY27" fmla="*/ 1429305 h 1677880"/>
              <a:gd name="connsiteX28" fmla="*/ 1678624 w 1687501"/>
              <a:gd name="connsiteY28" fmla="*/ 1376039 h 1677880"/>
              <a:gd name="connsiteX29" fmla="*/ 1687501 w 1687501"/>
              <a:gd name="connsiteY29" fmla="*/ 1340528 h 1677880"/>
              <a:gd name="connsiteX30" fmla="*/ 1651991 w 1687501"/>
              <a:gd name="connsiteY30" fmla="*/ 1207363 h 1677880"/>
              <a:gd name="connsiteX31" fmla="*/ 1634235 w 1687501"/>
              <a:gd name="connsiteY31" fmla="*/ 1145219 h 1677880"/>
              <a:gd name="connsiteX32" fmla="*/ 1616480 w 1687501"/>
              <a:gd name="connsiteY32" fmla="*/ 1109709 h 1677880"/>
              <a:gd name="connsiteX33" fmla="*/ 1572092 w 1687501"/>
              <a:gd name="connsiteY33" fmla="*/ 1074198 h 1677880"/>
              <a:gd name="connsiteX34" fmla="*/ 1483315 w 1687501"/>
              <a:gd name="connsiteY34" fmla="*/ 1020932 h 1677880"/>
              <a:gd name="connsiteX35" fmla="*/ 1465560 w 1687501"/>
              <a:gd name="connsiteY35" fmla="*/ 994299 h 1677880"/>
              <a:gd name="connsiteX36" fmla="*/ 1385661 w 1687501"/>
              <a:gd name="connsiteY36" fmla="*/ 967666 h 1677880"/>
              <a:gd name="connsiteX37" fmla="*/ 1367905 w 1687501"/>
              <a:gd name="connsiteY37" fmla="*/ 949911 h 1677880"/>
              <a:gd name="connsiteX38" fmla="*/ 1172597 w 1687501"/>
              <a:gd name="connsiteY38" fmla="*/ 923278 h 1677880"/>
              <a:gd name="connsiteX39" fmla="*/ 1110453 w 1687501"/>
              <a:gd name="connsiteY39" fmla="*/ 914400 h 1677880"/>
              <a:gd name="connsiteX40" fmla="*/ 1074942 w 1687501"/>
              <a:gd name="connsiteY40" fmla="*/ 896645 h 1677880"/>
              <a:gd name="connsiteX41" fmla="*/ 1012799 w 1687501"/>
              <a:gd name="connsiteY41" fmla="*/ 887767 h 1677880"/>
              <a:gd name="connsiteX42" fmla="*/ 879634 w 1687501"/>
              <a:gd name="connsiteY42" fmla="*/ 870012 h 1677880"/>
              <a:gd name="connsiteX43" fmla="*/ 853000 w 1687501"/>
              <a:gd name="connsiteY43" fmla="*/ 861134 h 1677880"/>
              <a:gd name="connsiteX44" fmla="*/ 710959 w 1687501"/>
              <a:gd name="connsiteY44" fmla="*/ 630315 h 1677880"/>
              <a:gd name="connsiteX45" fmla="*/ 764224 w 1687501"/>
              <a:gd name="connsiteY45" fmla="*/ 541538 h 1677880"/>
              <a:gd name="connsiteX46" fmla="*/ 826367 w 1687501"/>
              <a:gd name="connsiteY46" fmla="*/ 497150 h 1677880"/>
              <a:gd name="connsiteX47" fmla="*/ 853000 w 1687501"/>
              <a:gd name="connsiteY47" fmla="*/ 488272 h 1677880"/>
              <a:gd name="connsiteX48" fmla="*/ 924022 w 1687501"/>
              <a:gd name="connsiteY48" fmla="*/ 461639 h 1677880"/>
              <a:gd name="connsiteX49" fmla="*/ 1101575 w 1687501"/>
              <a:gd name="connsiteY49" fmla="*/ 479394 h 1677880"/>
              <a:gd name="connsiteX50" fmla="*/ 1154841 w 1687501"/>
              <a:gd name="connsiteY50" fmla="*/ 497150 h 1677880"/>
              <a:gd name="connsiteX51" fmla="*/ 1172597 w 1687501"/>
              <a:gd name="connsiteY51" fmla="*/ 514905 h 1677880"/>
              <a:gd name="connsiteX52" fmla="*/ 1225863 w 1687501"/>
              <a:gd name="connsiteY52" fmla="*/ 550416 h 1677880"/>
              <a:gd name="connsiteX53" fmla="*/ 1243618 w 1687501"/>
              <a:gd name="connsiteY53" fmla="*/ 577049 h 1677880"/>
              <a:gd name="connsiteX54" fmla="*/ 1252496 w 1687501"/>
              <a:gd name="connsiteY54" fmla="*/ 603682 h 1677880"/>
              <a:gd name="connsiteX55" fmla="*/ 1288006 w 1687501"/>
              <a:gd name="connsiteY55" fmla="*/ 656948 h 1677880"/>
              <a:gd name="connsiteX56" fmla="*/ 1296884 w 1687501"/>
              <a:gd name="connsiteY56" fmla="*/ 692458 h 1677880"/>
              <a:gd name="connsiteX57" fmla="*/ 1323517 w 1687501"/>
              <a:gd name="connsiteY57" fmla="*/ 701336 h 1677880"/>
              <a:gd name="connsiteX58" fmla="*/ 1430049 w 1687501"/>
              <a:gd name="connsiteY58" fmla="*/ 719091 h 1677880"/>
              <a:gd name="connsiteX59" fmla="*/ 1518826 w 1687501"/>
              <a:gd name="connsiteY59" fmla="*/ 710214 h 1677880"/>
              <a:gd name="connsiteX60" fmla="*/ 1545459 w 1687501"/>
              <a:gd name="connsiteY60" fmla="*/ 621437 h 1677880"/>
              <a:gd name="connsiteX61" fmla="*/ 1536581 w 1687501"/>
              <a:gd name="connsiteY61" fmla="*/ 506027 h 1677880"/>
              <a:gd name="connsiteX62" fmla="*/ 1518826 w 1687501"/>
              <a:gd name="connsiteY62" fmla="*/ 452761 h 1677880"/>
              <a:gd name="connsiteX63" fmla="*/ 1456682 w 1687501"/>
              <a:gd name="connsiteY63" fmla="*/ 381740 h 1677880"/>
              <a:gd name="connsiteX64" fmla="*/ 1447804 w 1687501"/>
              <a:gd name="connsiteY64" fmla="*/ 346229 h 1677880"/>
              <a:gd name="connsiteX65" fmla="*/ 1465560 w 1687501"/>
              <a:gd name="connsiteY65" fmla="*/ 328474 h 1677880"/>
              <a:gd name="connsiteX66" fmla="*/ 1545459 w 1687501"/>
              <a:gd name="connsiteY66" fmla="*/ 319596 h 1677880"/>
              <a:gd name="connsiteX0" fmla="*/ 1548739 w 1690781"/>
              <a:gd name="connsiteY0" fmla="*/ 319596 h 1697582"/>
              <a:gd name="connsiteX1" fmla="*/ 1593127 w 1690781"/>
              <a:gd name="connsiteY1" fmla="*/ 310718 h 1697582"/>
              <a:gd name="connsiteX2" fmla="*/ 1619760 w 1690781"/>
              <a:gd name="connsiteY2" fmla="*/ 257452 h 1697582"/>
              <a:gd name="connsiteX3" fmla="*/ 1593127 w 1690781"/>
              <a:gd name="connsiteY3" fmla="*/ 186431 h 1697582"/>
              <a:gd name="connsiteX4" fmla="*/ 1566494 w 1690781"/>
              <a:gd name="connsiteY4" fmla="*/ 150920 h 1697582"/>
              <a:gd name="connsiteX5" fmla="*/ 1548739 w 1690781"/>
              <a:gd name="connsiteY5" fmla="*/ 124287 h 1697582"/>
              <a:gd name="connsiteX6" fmla="*/ 1495473 w 1690781"/>
              <a:gd name="connsiteY6" fmla="*/ 71021 h 1697582"/>
              <a:gd name="connsiteX7" fmla="*/ 1459962 w 1690781"/>
              <a:gd name="connsiteY7" fmla="*/ 62144 h 1697582"/>
              <a:gd name="connsiteX8" fmla="*/ 1415574 w 1690781"/>
              <a:gd name="connsiteY8" fmla="*/ 35511 h 1697582"/>
              <a:gd name="connsiteX9" fmla="*/ 1291286 w 1690781"/>
              <a:gd name="connsiteY9" fmla="*/ 0 h 1697582"/>
              <a:gd name="connsiteX10" fmla="*/ 723115 w 1690781"/>
              <a:gd name="connsiteY10" fmla="*/ 79899 h 1697582"/>
              <a:gd name="connsiteX11" fmla="*/ 447908 w 1690781"/>
              <a:gd name="connsiteY11" fmla="*/ 195309 h 1697582"/>
              <a:gd name="connsiteX12" fmla="*/ 217088 w 1690781"/>
              <a:gd name="connsiteY12" fmla="*/ 337352 h 1697582"/>
              <a:gd name="connsiteX13" fmla="*/ 92801 w 1690781"/>
              <a:gd name="connsiteY13" fmla="*/ 568171 h 1697582"/>
              <a:gd name="connsiteX14" fmla="*/ 39535 w 1690781"/>
              <a:gd name="connsiteY14" fmla="*/ 745724 h 1697582"/>
              <a:gd name="connsiteX15" fmla="*/ 39535 w 1690781"/>
              <a:gd name="connsiteY15" fmla="*/ 1056443 h 1697582"/>
              <a:gd name="connsiteX16" fmla="*/ 545562 w 1690781"/>
              <a:gd name="connsiteY16" fmla="*/ 1651247 h 1697582"/>
              <a:gd name="connsiteX17" fmla="*/ 581073 w 1690781"/>
              <a:gd name="connsiteY17" fmla="*/ 1660124 h 1697582"/>
              <a:gd name="connsiteX18" fmla="*/ 678727 w 1690781"/>
              <a:gd name="connsiteY18" fmla="*/ 1677880 h 1697582"/>
              <a:gd name="connsiteX19" fmla="*/ 1442207 w 1690781"/>
              <a:gd name="connsiteY19" fmla="*/ 1669002 h 1697582"/>
              <a:gd name="connsiteX20" fmla="*/ 1522106 w 1690781"/>
              <a:gd name="connsiteY20" fmla="*/ 1633491 h 1697582"/>
              <a:gd name="connsiteX21" fmla="*/ 1548739 w 1690781"/>
              <a:gd name="connsiteY21" fmla="*/ 1615736 h 1697582"/>
              <a:gd name="connsiteX22" fmla="*/ 1575372 w 1690781"/>
              <a:gd name="connsiteY22" fmla="*/ 1580225 h 1697582"/>
              <a:gd name="connsiteX23" fmla="*/ 1610882 w 1690781"/>
              <a:gd name="connsiteY23" fmla="*/ 1562470 h 1697582"/>
              <a:gd name="connsiteX24" fmla="*/ 1619760 w 1690781"/>
              <a:gd name="connsiteY24" fmla="*/ 1535837 h 1697582"/>
              <a:gd name="connsiteX25" fmla="*/ 1646393 w 1690781"/>
              <a:gd name="connsiteY25" fmla="*/ 1491449 h 1697582"/>
              <a:gd name="connsiteX26" fmla="*/ 1673026 w 1690781"/>
              <a:gd name="connsiteY26" fmla="*/ 1429305 h 1697582"/>
              <a:gd name="connsiteX27" fmla="*/ 1681904 w 1690781"/>
              <a:gd name="connsiteY27" fmla="*/ 1376039 h 1697582"/>
              <a:gd name="connsiteX28" fmla="*/ 1690781 w 1690781"/>
              <a:gd name="connsiteY28" fmla="*/ 1340528 h 1697582"/>
              <a:gd name="connsiteX29" fmla="*/ 1655271 w 1690781"/>
              <a:gd name="connsiteY29" fmla="*/ 1207363 h 1697582"/>
              <a:gd name="connsiteX30" fmla="*/ 1637515 w 1690781"/>
              <a:gd name="connsiteY30" fmla="*/ 1145219 h 1697582"/>
              <a:gd name="connsiteX31" fmla="*/ 1619760 w 1690781"/>
              <a:gd name="connsiteY31" fmla="*/ 1109709 h 1697582"/>
              <a:gd name="connsiteX32" fmla="*/ 1575372 w 1690781"/>
              <a:gd name="connsiteY32" fmla="*/ 1074198 h 1697582"/>
              <a:gd name="connsiteX33" fmla="*/ 1486595 w 1690781"/>
              <a:gd name="connsiteY33" fmla="*/ 1020932 h 1697582"/>
              <a:gd name="connsiteX34" fmla="*/ 1468840 w 1690781"/>
              <a:gd name="connsiteY34" fmla="*/ 994299 h 1697582"/>
              <a:gd name="connsiteX35" fmla="*/ 1388941 w 1690781"/>
              <a:gd name="connsiteY35" fmla="*/ 967666 h 1697582"/>
              <a:gd name="connsiteX36" fmla="*/ 1371185 w 1690781"/>
              <a:gd name="connsiteY36" fmla="*/ 949911 h 1697582"/>
              <a:gd name="connsiteX37" fmla="*/ 1175877 w 1690781"/>
              <a:gd name="connsiteY37" fmla="*/ 923278 h 1697582"/>
              <a:gd name="connsiteX38" fmla="*/ 1113733 w 1690781"/>
              <a:gd name="connsiteY38" fmla="*/ 914400 h 1697582"/>
              <a:gd name="connsiteX39" fmla="*/ 1078222 w 1690781"/>
              <a:gd name="connsiteY39" fmla="*/ 896645 h 1697582"/>
              <a:gd name="connsiteX40" fmla="*/ 1016079 w 1690781"/>
              <a:gd name="connsiteY40" fmla="*/ 887767 h 1697582"/>
              <a:gd name="connsiteX41" fmla="*/ 882914 w 1690781"/>
              <a:gd name="connsiteY41" fmla="*/ 870012 h 1697582"/>
              <a:gd name="connsiteX42" fmla="*/ 856280 w 1690781"/>
              <a:gd name="connsiteY42" fmla="*/ 861134 h 1697582"/>
              <a:gd name="connsiteX43" fmla="*/ 714239 w 1690781"/>
              <a:gd name="connsiteY43" fmla="*/ 630315 h 1697582"/>
              <a:gd name="connsiteX44" fmla="*/ 767504 w 1690781"/>
              <a:gd name="connsiteY44" fmla="*/ 541538 h 1697582"/>
              <a:gd name="connsiteX45" fmla="*/ 829647 w 1690781"/>
              <a:gd name="connsiteY45" fmla="*/ 497150 h 1697582"/>
              <a:gd name="connsiteX46" fmla="*/ 856280 w 1690781"/>
              <a:gd name="connsiteY46" fmla="*/ 488272 h 1697582"/>
              <a:gd name="connsiteX47" fmla="*/ 927302 w 1690781"/>
              <a:gd name="connsiteY47" fmla="*/ 461639 h 1697582"/>
              <a:gd name="connsiteX48" fmla="*/ 1104855 w 1690781"/>
              <a:gd name="connsiteY48" fmla="*/ 479394 h 1697582"/>
              <a:gd name="connsiteX49" fmla="*/ 1158121 w 1690781"/>
              <a:gd name="connsiteY49" fmla="*/ 497150 h 1697582"/>
              <a:gd name="connsiteX50" fmla="*/ 1175877 w 1690781"/>
              <a:gd name="connsiteY50" fmla="*/ 514905 h 1697582"/>
              <a:gd name="connsiteX51" fmla="*/ 1229143 w 1690781"/>
              <a:gd name="connsiteY51" fmla="*/ 550416 h 1697582"/>
              <a:gd name="connsiteX52" fmla="*/ 1246898 w 1690781"/>
              <a:gd name="connsiteY52" fmla="*/ 577049 h 1697582"/>
              <a:gd name="connsiteX53" fmla="*/ 1255776 w 1690781"/>
              <a:gd name="connsiteY53" fmla="*/ 603682 h 1697582"/>
              <a:gd name="connsiteX54" fmla="*/ 1291286 w 1690781"/>
              <a:gd name="connsiteY54" fmla="*/ 656948 h 1697582"/>
              <a:gd name="connsiteX55" fmla="*/ 1300164 w 1690781"/>
              <a:gd name="connsiteY55" fmla="*/ 692458 h 1697582"/>
              <a:gd name="connsiteX56" fmla="*/ 1326797 w 1690781"/>
              <a:gd name="connsiteY56" fmla="*/ 701336 h 1697582"/>
              <a:gd name="connsiteX57" fmla="*/ 1433329 w 1690781"/>
              <a:gd name="connsiteY57" fmla="*/ 719091 h 1697582"/>
              <a:gd name="connsiteX58" fmla="*/ 1522106 w 1690781"/>
              <a:gd name="connsiteY58" fmla="*/ 710214 h 1697582"/>
              <a:gd name="connsiteX59" fmla="*/ 1548739 w 1690781"/>
              <a:gd name="connsiteY59" fmla="*/ 621437 h 1697582"/>
              <a:gd name="connsiteX60" fmla="*/ 1539861 w 1690781"/>
              <a:gd name="connsiteY60" fmla="*/ 506027 h 1697582"/>
              <a:gd name="connsiteX61" fmla="*/ 1522106 w 1690781"/>
              <a:gd name="connsiteY61" fmla="*/ 452761 h 1697582"/>
              <a:gd name="connsiteX62" fmla="*/ 1459962 w 1690781"/>
              <a:gd name="connsiteY62" fmla="*/ 381740 h 1697582"/>
              <a:gd name="connsiteX63" fmla="*/ 1451084 w 1690781"/>
              <a:gd name="connsiteY63" fmla="*/ 346229 h 1697582"/>
              <a:gd name="connsiteX64" fmla="*/ 1468840 w 1690781"/>
              <a:gd name="connsiteY64" fmla="*/ 328474 h 1697582"/>
              <a:gd name="connsiteX65" fmla="*/ 1548739 w 1690781"/>
              <a:gd name="connsiteY65" fmla="*/ 319596 h 1697582"/>
              <a:gd name="connsiteX0" fmla="*/ 1551364 w 1693406"/>
              <a:gd name="connsiteY0" fmla="*/ 319596 h 1707564"/>
              <a:gd name="connsiteX1" fmla="*/ 1595752 w 1693406"/>
              <a:gd name="connsiteY1" fmla="*/ 310718 h 1707564"/>
              <a:gd name="connsiteX2" fmla="*/ 1622385 w 1693406"/>
              <a:gd name="connsiteY2" fmla="*/ 257452 h 1707564"/>
              <a:gd name="connsiteX3" fmla="*/ 1595752 w 1693406"/>
              <a:gd name="connsiteY3" fmla="*/ 186431 h 1707564"/>
              <a:gd name="connsiteX4" fmla="*/ 1569119 w 1693406"/>
              <a:gd name="connsiteY4" fmla="*/ 150920 h 1707564"/>
              <a:gd name="connsiteX5" fmla="*/ 1551364 w 1693406"/>
              <a:gd name="connsiteY5" fmla="*/ 124287 h 1707564"/>
              <a:gd name="connsiteX6" fmla="*/ 1498098 w 1693406"/>
              <a:gd name="connsiteY6" fmla="*/ 71021 h 1707564"/>
              <a:gd name="connsiteX7" fmla="*/ 1462587 w 1693406"/>
              <a:gd name="connsiteY7" fmla="*/ 62144 h 1707564"/>
              <a:gd name="connsiteX8" fmla="*/ 1418199 w 1693406"/>
              <a:gd name="connsiteY8" fmla="*/ 35511 h 1707564"/>
              <a:gd name="connsiteX9" fmla="*/ 1293911 w 1693406"/>
              <a:gd name="connsiteY9" fmla="*/ 0 h 1707564"/>
              <a:gd name="connsiteX10" fmla="*/ 725740 w 1693406"/>
              <a:gd name="connsiteY10" fmla="*/ 79899 h 1707564"/>
              <a:gd name="connsiteX11" fmla="*/ 450533 w 1693406"/>
              <a:gd name="connsiteY11" fmla="*/ 195309 h 1707564"/>
              <a:gd name="connsiteX12" fmla="*/ 219713 w 1693406"/>
              <a:gd name="connsiteY12" fmla="*/ 337352 h 1707564"/>
              <a:gd name="connsiteX13" fmla="*/ 95426 w 1693406"/>
              <a:gd name="connsiteY13" fmla="*/ 568171 h 1707564"/>
              <a:gd name="connsiteX14" fmla="*/ 42160 w 1693406"/>
              <a:gd name="connsiteY14" fmla="*/ 745724 h 1707564"/>
              <a:gd name="connsiteX15" fmla="*/ 42160 w 1693406"/>
              <a:gd name="connsiteY15" fmla="*/ 1056443 h 1707564"/>
              <a:gd name="connsiteX16" fmla="*/ 583698 w 1693406"/>
              <a:gd name="connsiteY16" fmla="*/ 1660124 h 1707564"/>
              <a:gd name="connsiteX17" fmla="*/ 681352 w 1693406"/>
              <a:gd name="connsiteY17" fmla="*/ 1677880 h 1707564"/>
              <a:gd name="connsiteX18" fmla="*/ 1444832 w 1693406"/>
              <a:gd name="connsiteY18" fmla="*/ 1669002 h 1707564"/>
              <a:gd name="connsiteX19" fmla="*/ 1524731 w 1693406"/>
              <a:gd name="connsiteY19" fmla="*/ 1633491 h 1707564"/>
              <a:gd name="connsiteX20" fmla="*/ 1551364 w 1693406"/>
              <a:gd name="connsiteY20" fmla="*/ 1615736 h 1707564"/>
              <a:gd name="connsiteX21" fmla="*/ 1577997 w 1693406"/>
              <a:gd name="connsiteY21" fmla="*/ 1580225 h 1707564"/>
              <a:gd name="connsiteX22" fmla="*/ 1613507 w 1693406"/>
              <a:gd name="connsiteY22" fmla="*/ 1562470 h 1707564"/>
              <a:gd name="connsiteX23" fmla="*/ 1622385 w 1693406"/>
              <a:gd name="connsiteY23" fmla="*/ 1535837 h 1707564"/>
              <a:gd name="connsiteX24" fmla="*/ 1649018 w 1693406"/>
              <a:gd name="connsiteY24" fmla="*/ 1491449 h 1707564"/>
              <a:gd name="connsiteX25" fmla="*/ 1675651 w 1693406"/>
              <a:gd name="connsiteY25" fmla="*/ 1429305 h 1707564"/>
              <a:gd name="connsiteX26" fmla="*/ 1684529 w 1693406"/>
              <a:gd name="connsiteY26" fmla="*/ 1376039 h 1707564"/>
              <a:gd name="connsiteX27" fmla="*/ 1693406 w 1693406"/>
              <a:gd name="connsiteY27" fmla="*/ 1340528 h 1707564"/>
              <a:gd name="connsiteX28" fmla="*/ 1657896 w 1693406"/>
              <a:gd name="connsiteY28" fmla="*/ 1207363 h 1707564"/>
              <a:gd name="connsiteX29" fmla="*/ 1640140 w 1693406"/>
              <a:gd name="connsiteY29" fmla="*/ 1145219 h 1707564"/>
              <a:gd name="connsiteX30" fmla="*/ 1622385 w 1693406"/>
              <a:gd name="connsiteY30" fmla="*/ 1109709 h 1707564"/>
              <a:gd name="connsiteX31" fmla="*/ 1577997 w 1693406"/>
              <a:gd name="connsiteY31" fmla="*/ 1074198 h 1707564"/>
              <a:gd name="connsiteX32" fmla="*/ 1489220 w 1693406"/>
              <a:gd name="connsiteY32" fmla="*/ 1020932 h 1707564"/>
              <a:gd name="connsiteX33" fmla="*/ 1471465 w 1693406"/>
              <a:gd name="connsiteY33" fmla="*/ 994299 h 1707564"/>
              <a:gd name="connsiteX34" fmla="*/ 1391566 w 1693406"/>
              <a:gd name="connsiteY34" fmla="*/ 967666 h 1707564"/>
              <a:gd name="connsiteX35" fmla="*/ 1373810 w 1693406"/>
              <a:gd name="connsiteY35" fmla="*/ 949911 h 1707564"/>
              <a:gd name="connsiteX36" fmla="*/ 1178502 w 1693406"/>
              <a:gd name="connsiteY36" fmla="*/ 923278 h 1707564"/>
              <a:gd name="connsiteX37" fmla="*/ 1116358 w 1693406"/>
              <a:gd name="connsiteY37" fmla="*/ 914400 h 1707564"/>
              <a:gd name="connsiteX38" fmla="*/ 1080847 w 1693406"/>
              <a:gd name="connsiteY38" fmla="*/ 896645 h 1707564"/>
              <a:gd name="connsiteX39" fmla="*/ 1018704 w 1693406"/>
              <a:gd name="connsiteY39" fmla="*/ 887767 h 1707564"/>
              <a:gd name="connsiteX40" fmla="*/ 885539 w 1693406"/>
              <a:gd name="connsiteY40" fmla="*/ 870012 h 1707564"/>
              <a:gd name="connsiteX41" fmla="*/ 858905 w 1693406"/>
              <a:gd name="connsiteY41" fmla="*/ 861134 h 1707564"/>
              <a:gd name="connsiteX42" fmla="*/ 716864 w 1693406"/>
              <a:gd name="connsiteY42" fmla="*/ 630315 h 1707564"/>
              <a:gd name="connsiteX43" fmla="*/ 770129 w 1693406"/>
              <a:gd name="connsiteY43" fmla="*/ 541538 h 1707564"/>
              <a:gd name="connsiteX44" fmla="*/ 832272 w 1693406"/>
              <a:gd name="connsiteY44" fmla="*/ 497150 h 1707564"/>
              <a:gd name="connsiteX45" fmla="*/ 858905 w 1693406"/>
              <a:gd name="connsiteY45" fmla="*/ 488272 h 1707564"/>
              <a:gd name="connsiteX46" fmla="*/ 929927 w 1693406"/>
              <a:gd name="connsiteY46" fmla="*/ 461639 h 1707564"/>
              <a:gd name="connsiteX47" fmla="*/ 1107480 w 1693406"/>
              <a:gd name="connsiteY47" fmla="*/ 479394 h 1707564"/>
              <a:gd name="connsiteX48" fmla="*/ 1160746 w 1693406"/>
              <a:gd name="connsiteY48" fmla="*/ 497150 h 1707564"/>
              <a:gd name="connsiteX49" fmla="*/ 1178502 w 1693406"/>
              <a:gd name="connsiteY49" fmla="*/ 514905 h 1707564"/>
              <a:gd name="connsiteX50" fmla="*/ 1231768 w 1693406"/>
              <a:gd name="connsiteY50" fmla="*/ 550416 h 1707564"/>
              <a:gd name="connsiteX51" fmla="*/ 1249523 w 1693406"/>
              <a:gd name="connsiteY51" fmla="*/ 577049 h 1707564"/>
              <a:gd name="connsiteX52" fmla="*/ 1258401 w 1693406"/>
              <a:gd name="connsiteY52" fmla="*/ 603682 h 1707564"/>
              <a:gd name="connsiteX53" fmla="*/ 1293911 w 1693406"/>
              <a:gd name="connsiteY53" fmla="*/ 656948 h 1707564"/>
              <a:gd name="connsiteX54" fmla="*/ 1302789 w 1693406"/>
              <a:gd name="connsiteY54" fmla="*/ 692458 h 1707564"/>
              <a:gd name="connsiteX55" fmla="*/ 1329422 w 1693406"/>
              <a:gd name="connsiteY55" fmla="*/ 701336 h 1707564"/>
              <a:gd name="connsiteX56" fmla="*/ 1435954 w 1693406"/>
              <a:gd name="connsiteY56" fmla="*/ 719091 h 1707564"/>
              <a:gd name="connsiteX57" fmla="*/ 1524731 w 1693406"/>
              <a:gd name="connsiteY57" fmla="*/ 710214 h 1707564"/>
              <a:gd name="connsiteX58" fmla="*/ 1551364 w 1693406"/>
              <a:gd name="connsiteY58" fmla="*/ 621437 h 1707564"/>
              <a:gd name="connsiteX59" fmla="*/ 1542486 w 1693406"/>
              <a:gd name="connsiteY59" fmla="*/ 506027 h 1707564"/>
              <a:gd name="connsiteX60" fmla="*/ 1524731 w 1693406"/>
              <a:gd name="connsiteY60" fmla="*/ 452761 h 1707564"/>
              <a:gd name="connsiteX61" fmla="*/ 1462587 w 1693406"/>
              <a:gd name="connsiteY61" fmla="*/ 381740 h 1707564"/>
              <a:gd name="connsiteX62" fmla="*/ 1453709 w 1693406"/>
              <a:gd name="connsiteY62" fmla="*/ 346229 h 1707564"/>
              <a:gd name="connsiteX63" fmla="*/ 1471465 w 1693406"/>
              <a:gd name="connsiteY63" fmla="*/ 328474 h 1707564"/>
              <a:gd name="connsiteX64" fmla="*/ 1551364 w 1693406"/>
              <a:gd name="connsiteY64" fmla="*/ 319596 h 1707564"/>
              <a:gd name="connsiteX0" fmla="*/ 1558586 w 1700628"/>
              <a:gd name="connsiteY0" fmla="*/ 319596 h 1677880"/>
              <a:gd name="connsiteX1" fmla="*/ 1602974 w 1700628"/>
              <a:gd name="connsiteY1" fmla="*/ 310718 h 1677880"/>
              <a:gd name="connsiteX2" fmla="*/ 1629607 w 1700628"/>
              <a:gd name="connsiteY2" fmla="*/ 257452 h 1677880"/>
              <a:gd name="connsiteX3" fmla="*/ 1602974 w 1700628"/>
              <a:gd name="connsiteY3" fmla="*/ 186431 h 1677880"/>
              <a:gd name="connsiteX4" fmla="*/ 1576341 w 1700628"/>
              <a:gd name="connsiteY4" fmla="*/ 150920 h 1677880"/>
              <a:gd name="connsiteX5" fmla="*/ 1558586 w 1700628"/>
              <a:gd name="connsiteY5" fmla="*/ 124287 h 1677880"/>
              <a:gd name="connsiteX6" fmla="*/ 1505320 w 1700628"/>
              <a:gd name="connsiteY6" fmla="*/ 71021 h 1677880"/>
              <a:gd name="connsiteX7" fmla="*/ 1469809 w 1700628"/>
              <a:gd name="connsiteY7" fmla="*/ 62144 h 1677880"/>
              <a:gd name="connsiteX8" fmla="*/ 1425421 w 1700628"/>
              <a:gd name="connsiteY8" fmla="*/ 35511 h 1677880"/>
              <a:gd name="connsiteX9" fmla="*/ 1301133 w 1700628"/>
              <a:gd name="connsiteY9" fmla="*/ 0 h 1677880"/>
              <a:gd name="connsiteX10" fmla="*/ 732962 w 1700628"/>
              <a:gd name="connsiteY10" fmla="*/ 79899 h 1677880"/>
              <a:gd name="connsiteX11" fmla="*/ 457755 w 1700628"/>
              <a:gd name="connsiteY11" fmla="*/ 195309 h 1677880"/>
              <a:gd name="connsiteX12" fmla="*/ 226935 w 1700628"/>
              <a:gd name="connsiteY12" fmla="*/ 337352 h 1677880"/>
              <a:gd name="connsiteX13" fmla="*/ 102648 w 1700628"/>
              <a:gd name="connsiteY13" fmla="*/ 568171 h 1677880"/>
              <a:gd name="connsiteX14" fmla="*/ 49382 w 1700628"/>
              <a:gd name="connsiteY14" fmla="*/ 745724 h 1677880"/>
              <a:gd name="connsiteX15" fmla="*/ 49382 w 1700628"/>
              <a:gd name="connsiteY15" fmla="*/ 1056443 h 1677880"/>
              <a:gd name="connsiteX16" fmla="*/ 688574 w 1700628"/>
              <a:gd name="connsiteY16" fmla="*/ 1677880 h 1677880"/>
              <a:gd name="connsiteX17" fmla="*/ 1452054 w 1700628"/>
              <a:gd name="connsiteY17" fmla="*/ 1669002 h 1677880"/>
              <a:gd name="connsiteX18" fmla="*/ 1531953 w 1700628"/>
              <a:gd name="connsiteY18" fmla="*/ 1633491 h 1677880"/>
              <a:gd name="connsiteX19" fmla="*/ 1558586 w 1700628"/>
              <a:gd name="connsiteY19" fmla="*/ 1615736 h 1677880"/>
              <a:gd name="connsiteX20" fmla="*/ 1585219 w 1700628"/>
              <a:gd name="connsiteY20" fmla="*/ 1580225 h 1677880"/>
              <a:gd name="connsiteX21" fmla="*/ 1620729 w 1700628"/>
              <a:gd name="connsiteY21" fmla="*/ 1562470 h 1677880"/>
              <a:gd name="connsiteX22" fmla="*/ 1629607 w 1700628"/>
              <a:gd name="connsiteY22" fmla="*/ 1535837 h 1677880"/>
              <a:gd name="connsiteX23" fmla="*/ 1656240 w 1700628"/>
              <a:gd name="connsiteY23" fmla="*/ 1491449 h 1677880"/>
              <a:gd name="connsiteX24" fmla="*/ 1682873 w 1700628"/>
              <a:gd name="connsiteY24" fmla="*/ 1429305 h 1677880"/>
              <a:gd name="connsiteX25" fmla="*/ 1691751 w 1700628"/>
              <a:gd name="connsiteY25" fmla="*/ 1376039 h 1677880"/>
              <a:gd name="connsiteX26" fmla="*/ 1700628 w 1700628"/>
              <a:gd name="connsiteY26" fmla="*/ 1340528 h 1677880"/>
              <a:gd name="connsiteX27" fmla="*/ 1665118 w 1700628"/>
              <a:gd name="connsiteY27" fmla="*/ 1207363 h 1677880"/>
              <a:gd name="connsiteX28" fmla="*/ 1647362 w 1700628"/>
              <a:gd name="connsiteY28" fmla="*/ 1145219 h 1677880"/>
              <a:gd name="connsiteX29" fmla="*/ 1629607 w 1700628"/>
              <a:gd name="connsiteY29" fmla="*/ 1109709 h 1677880"/>
              <a:gd name="connsiteX30" fmla="*/ 1585219 w 1700628"/>
              <a:gd name="connsiteY30" fmla="*/ 1074198 h 1677880"/>
              <a:gd name="connsiteX31" fmla="*/ 1496442 w 1700628"/>
              <a:gd name="connsiteY31" fmla="*/ 1020932 h 1677880"/>
              <a:gd name="connsiteX32" fmla="*/ 1478687 w 1700628"/>
              <a:gd name="connsiteY32" fmla="*/ 994299 h 1677880"/>
              <a:gd name="connsiteX33" fmla="*/ 1398788 w 1700628"/>
              <a:gd name="connsiteY33" fmla="*/ 967666 h 1677880"/>
              <a:gd name="connsiteX34" fmla="*/ 1381032 w 1700628"/>
              <a:gd name="connsiteY34" fmla="*/ 949911 h 1677880"/>
              <a:gd name="connsiteX35" fmla="*/ 1185724 w 1700628"/>
              <a:gd name="connsiteY35" fmla="*/ 923278 h 1677880"/>
              <a:gd name="connsiteX36" fmla="*/ 1123580 w 1700628"/>
              <a:gd name="connsiteY36" fmla="*/ 914400 h 1677880"/>
              <a:gd name="connsiteX37" fmla="*/ 1088069 w 1700628"/>
              <a:gd name="connsiteY37" fmla="*/ 896645 h 1677880"/>
              <a:gd name="connsiteX38" fmla="*/ 1025926 w 1700628"/>
              <a:gd name="connsiteY38" fmla="*/ 887767 h 1677880"/>
              <a:gd name="connsiteX39" fmla="*/ 892761 w 1700628"/>
              <a:gd name="connsiteY39" fmla="*/ 870012 h 1677880"/>
              <a:gd name="connsiteX40" fmla="*/ 866127 w 1700628"/>
              <a:gd name="connsiteY40" fmla="*/ 861134 h 1677880"/>
              <a:gd name="connsiteX41" fmla="*/ 724086 w 1700628"/>
              <a:gd name="connsiteY41" fmla="*/ 630315 h 1677880"/>
              <a:gd name="connsiteX42" fmla="*/ 777351 w 1700628"/>
              <a:gd name="connsiteY42" fmla="*/ 541538 h 1677880"/>
              <a:gd name="connsiteX43" fmla="*/ 839494 w 1700628"/>
              <a:gd name="connsiteY43" fmla="*/ 497150 h 1677880"/>
              <a:gd name="connsiteX44" fmla="*/ 866127 w 1700628"/>
              <a:gd name="connsiteY44" fmla="*/ 488272 h 1677880"/>
              <a:gd name="connsiteX45" fmla="*/ 937149 w 1700628"/>
              <a:gd name="connsiteY45" fmla="*/ 461639 h 1677880"/>
              <a:gd name="connsiteX46" fmla="*/ 1114702 w 1700628"/>
              <a:gd name="connsiteY46" fmla="*/ 479394 h 1677880"/>
              <a:gd name="connsiteX47" fmla="*/ 1167968 w 1700628"/>
              <a:gd name="connsiteY47" fmla="*/ 497150 h 1677880"/>
              <a:gd name="connsiteX48" fmla="*/ 1185724 w 1700628"/>
              <a:gd name="connsiteY48" fmla="*/ 514905 h 1677880"/>
              <a:gd name="connsiteX49" fmla="*/ 1238990 w 1700628"/>
              <a:gd name="connsiteY49" fmla="*/ 550416 h 1677880"/>
              <a:gd name="connsiteX50" fmla="*/ 1256745 w 1700628"/>
              <a:gd name="connsiteY50" fmla="*/ 577049 h 1677880"/>
              <a:gd name="connsiteX51" fmla="*/ 1265623 w 1700628"/>
              <a:gd name="connsiteY51" fmla="*/ 603682 h 1677880"/>
              <a:gd name="connsiteX52" fmla="*/ 1301133 w 1700628"/>
              <a:gd name="connsiteY52" fmla="*/ 656948 h 1677880"/>
              <a:gd name="connsiteX53" fmla="*/ 1310011 w 1700628"/>
              <a:gd name="connsiteY53" fmla="*/ 692458 h 1677880"/>
              <a:gd name="connsiteX54" fmla="*/ 1336644 w 1700628"/>
              <a:gd name="connsiteY54" fmla="*/ 701336 h 1677880"/>
              <a:gd name="connsiteX55" fmla="*/ 1443176 w 1700628"/>
              <a:gd name="connsiteY55" fmla="*/ 719091 h 1677880"/>
              <a:gd name="connsiteX56" fmla="*/ 1531953 w 1700628"/>
              <a:gd name="connsiteY56" fmla="*/ 710214 h 1677880"/>
              <a:gd name="connsiteX57" fmla="*/ 1558586 w 1700628"/>
              <a:gd name="connsiteY57" fmla="*/ 621437 h 1677880"/>
              <a:gd name="connsiteX58" fmla="*/ 1549708 w 1700628"/>
              <a:gd name="connsiteY58" fmla="*/ 506027 h 1677880"/>
              <a:gd name="connsiteX59" fmla="*/ 1531953 w 1700628"/>
              <a:gd name="connsiteY59" fmla="*/ 452761 h 1677880"/>
              <a:gd name="connsiteX60" fmla="*/ 1469809 w 1700628"/>
              <a:gd name="connsiteY60" fmla="*/ 381740 h 1677880"/>
              <a:gd name="connsiteX61" fmla="*/ 1460931 w 1700628"/>
              <a:gd name="connsiteY61" fmla="*/ 346229 h 1677880"/>
              <a:gd name="connsiteX62" fmla="*/ 1478687 w 1700628"/>
              <a:gd name="connsiteY62" fmla="*/ 328474 h 1677880"/>
              <a:gd name="connsiteX63" fmla="*/ 1558586 w 1700628"/>
              <a:gd name="connsiteY63" fmla="*/ 319596 h 1677880"/>
              <a:gd name="connsiteX0" fmla="*/ 1615106 w 1757148"/>
              <a:gd name="connsiteY0" fmla="*/ 319596 h 1705593"/>
              <a:gd name="connsiteX1" fmla="*/ 1659494 w 1757148"/>
              <a:gd name="connsiteY1" fmla="*/ 310718 h 1705593"/>
              <a:gd name="connsiteX2" fmla="*/ 1686127 w 1757148"/>
              <a:gd name="connsiteY2" fmla="*/ 257452 h 1705593"/>
              <a:gd name="connsiteX3" fmla="*/ 1659494 w 1757148"/>
              <a:gd name="connsiteY3" fmla="*/ 186431 h 1705593"/>
              <a:gd name="connsiteX4" fmla="*/ 1632861 w 1757148"/>
              <a:gd name="connsiteY4" fmla="*/ 150920 h 1705593"/>
              <a:gd name="connsiteX5" fmla="*/ 1615106 w 1757148"/>
              <a:gd name="connsiteY5" fmla="*/ 124287 h 1705593"/>
              <a:gd name="connsiteX6" fmla="*/ 1561840 w 1757148"/>
              <a:gd name="connsiteY6" fmla="*/ 71021 h 1705593"/>
              <a:gd name="connsiteX7" fmla="*/ 1526329 w 1757148"/>
              <a:gd name="connsiteY7" fmla="*/ 62144 h 1705593"/>
              <a:gd name="connsiteX8" fmla="*/ 1481941 w 1757148"/>
              <a:gd name="connsiteY8" fmla="*/ 35511 h 1705593"/>
              <a:gd name="connsiteX9" fmla="*/ 1357653 w 1757148"/>
              <a:gd name="connsiteY9" fmla="*/ 0 h 1705593"/>
              <a:gd name="connsiteX10" fmla="*/ 789482 w 1757148"/>
              <a:gd name="connsiteY10" fmla="*/ 79899 h 1705593"/>
              <a:gd name="connsiteX11" fmla="*/ 514275 w 1757148"/>
              <a:gd name="connsiteY11" fmla="*/ 195309 h 1705593"/>
              <a:gd name="connsiteX12" fmla="*/ 283455 w 1757148"/>
              <a:gd name="connsiteY12" fmla="*/ 337352 h 1705593"/>
              <a:gd name="connsiteX13" fmla="*/ 159168 w 1757148"/>
              <a:gd name="connsiteY13" fmla="*/ 568171 h 1705593"/>
              <a:gd name="connsiteX14" fmla="*/ 105902 w 1757148"/>
              <a:gd name="connsiteY14" fmla="*/ 745724 h 1705593"/>
              <a:gd name="connsiteX15" fmla="*/ 105902 w 1757148"/>
              <a:gd name="connsiteY15" fmla="*/ 1056443 h 1705593"/>
              <a:gd name="connsiteX16" fmla="*/ 1508574 w 1757148"/>
              <a:gd name="connsiteY16" fmla="*/ 1669002 h 1705593"/>
              <a:gd name="connsiteX17" fmla="*/ 1588473 w 1757148"/>
              <a:gd name="connsiteY17" fmla="*/ 1633491 h 1705593"/>
              <a:gd name="connsiteX18" fmla="*/ 1615106 w 1757148"/>
              <a:gd name="connsiteY18" fmla="*/ 1615736 h 1705593"/>
              <a:gd name="connsiteX19" fmla="*/ 1641739 w 1757148"/>
              <a:gd name="connsiteY19" fmla="*/ 1580225 h 1705593"/>
              <a:gd name="connsiteX20" fmla="*/ 1677249 w 1757148"/>
              <a:gd name="connsiteY20" fmla="*/ 1562470 h 1705593"/>
              <a:gd name="connsiteX21" fmla="*/ 1686127 w 1757148"/>
              <a:gd name="connsiteY21" fmla="*/ 1535837 h 1705593"/>
              <a:gd name="connsiteX22" fmla="*/ 1712760 w 1757148"/>
              <a:gd name="connsiteY22" fmla="*/ 1491449 h 1705593"/>
              <a:gd name="connsiteX23" fmla="*/ 1739393 w 1757148"/>
              <a:gd name="connsiteY23" fmla="*/ 1429305 h 1705593"/>
              <a:gd name="connsiteX24" fmla="*/ 1748271 w 1757148"/>
              <a:gd name="connsiteY24" fmla="*/ 1376039 h 1705593"/>
              <a:gd name="connsiteX25" fmla="*/ 1757148 w 1757148"/>
              <a:gd name="connsiteY25" fmla="*/ 1340528 h 1705593"/>
              <a:gd name="connsiteX26" fmla="*/ 1721638 w 1757148"/>
              <a:gd name="connsiteY26" fmla="*/ 1207363 h 1705593"/>
              <a:gd name="connsiteX27" fmla="*/ 1703882 w 1757148"/>
              <a:gd name="connsiteY27" fmla="*/ 1145219 h 1705593"/>
              <a:gd name="connsiteX28" fmla="*/ 1686127 w 1757148"/>
              <a:gd name="connsiteY28" fmla="*/ 1109709 h 1705593"/>
              <a:gd name="connsiteX29" fmla="*/ 1641739 w 1757148"/>
              <a:gd name="connsiteY29" fmla="*/ 1074198 h 1705593"/>
              <a:gd name="connsiteX30" fmla="*/ 1552962 w 1757148"/>
              <a:gd name="connsiteY30" fmla="*/ 1020932 h 1705593"/>
              <a:gd name="connsiteX31" fmla="*/ 1535207 w 1757148"/>
              <a:gd name="connsiteY31" fmla="*/ 994299 h 1705593"/>
              <a:gd name="connsiteX32" fmla="*/ 1455308 w 1757148"/>
              <a:gd name="connsiteY32" fmla="*/ 967666 h 1705593"/>
              <a:gd name="connsiteX33" fmla="*/ 1437552 w 1757148"/>
              <a:gd name="connsiteY33" fmla="*/ 949911 h 1705593"/>
              <a:gd name="connsiteX34" fmla="*/ 1242244 w 1757148"/>
              <a:gd name="connsiteY34" fmla="*/ 923278 h 1705593"/>
              <a:gd name="connsiteX35" fmla="*/ 1180100 w 1757148"/>
              <a:gd name="connsiteY35" fmla="*/ 914400 h 1705593"/>
              <a:gd name="connsiteX36" fmla="*/ 1144589 w 1757148"/>
              <a:gd name="connsiteY36" fmla="*/ 896645 h 1705593"/>
              <a:gd name="connsiteX37" fmla="*/ 1082446 w 1757148"/>
              <a:gd name="connsiteY37" fmla="*/ 887767 h 1705593"/>
              <a:gd name="connsiteX38" fmla="*/ 949281 w 1757148"/>
              <a:gd name="connsiteY38" fmla="*/ 870012 h 1705593"/>
              <a:gd name="connsiteX39" fmla="*/ 922647 w 1757148"/>
              <a:gd name="connsiteY39" fmla="*/ 861134 h 1705593"/>
              <a:gd name="connsiteX40" fmla="*/ 780606 w 1757148"/>
              <a:gd name="connsiteY40" fmla="*/ 630315 h 1705593"/>
              <a:gd name="connsiteX41" fmla="*/ 833871 w 1757148"/>
              <a:gd name="connsiteY41" fmla="*/ 541538 h 1705593"/>
              <a:gd name="connsiteX42" fmla="*/ 896014 w 1757148"/>
              <a:gd name="connsiteY42" fmla="*/ 497150 h 1705593"/>
              <a:gd name="connsiteX43" fmla="*/ 922647 w 1757148"/>
              <a:gd name="connsiteY43" fmla="*/ 488272 h 1705593"/>
              <a:gd name="connsiteX44" fmla="*/ 993669 w 1757148"/>
              <a:gd name="connsiteY44" fmla="*/ 461639 h 1705593"/>
              <a:gd name="connsiteX45" fmla="*/ 1171222 w 1757148"/>
              <a:gd name="connsiteY45" fmla="*/ 479394 h 1705593"/>
              <a:gd name="connsiteX46" fmla="*/ 1224488 w 1757148"/>
              <a:gd name="connsiteY46" fmla="*/ 497150 h 1705593"/>
              <a:gd name="connsiteX47" fmla="*/ 1242244 w 1757148"/>
              <a:gd name="connsiteY47" fmla="*/ 514905 h 1705593"/>
              <a:gd name="connsiteX48" fmla="*/ 1295510 w 1757148"/>
              <a:gd name="connsiteY48" fmla="*/ 550416 h 1705593"/>
              <a:gd name="connsiteX49" fmla="*/ 1313265 w 1757148"/>
              <a:gd name="connsiteY49" fmla="*/ 577049 h 1705593"/>
              <a:gd name="connsiteX50" fmla="*/ 1322143 w 1757148"/>
              <a:gd name="connsiteY50" fmla="*/ 603682 h 1705593"/>
              <a:gd name="connsiteX51" fmla="*/ 1357653 w 1757148"/>
              <a:gd name="connsiteY51" fmla="*/ 656948 h 1705593"/>
              <a:gd name="connsiteX52" fmla="*/ 1366531 w 1757148"/>
              <a:gd name="connsiteY52" fmla="*/ 692458 h 1705593"/>
              <a:gd name="connsiteX53" fmla="*/ 1393164 w 1757148"/>
              <a:gd name="connsiteY53" fmla="*/ 701336 h 1705593"/>
              <a:gd name="connsiteX54" fmla="*/ 1499696 w 1757148"/>
              <a:gd name="connsiteY54" fmla="*/ 719091 h 1705593"/>
              <a:gd name="connsiteX55" fmla="*/ 1588473 w 1757148"/>
              <a:gd name="connsiteY55" fmla="*/ 710214 h 1705593"/>
              <a:gd name="connsiteX56" fmla="*/ 1615106 w 1757148"/>
              <a:gd name="connsiteY56" fmla="*/ 621437 h 1705593"/>
              <a:gd name="connsiteX57" fmla="*/ 1606228 w 1757148"/>
              <a:gd name="connsiteY57" fmla="*/ 506027 h 1705593"/>
              <a:gd name="connsiteX58" fmla="*/ 1588473 w 1757148"/>
              <a:gd name="connsiteY58" fmla="*/ 452761 h 1705593"/>
              <a:gd name="connsiteX59" fmla="*/ 1526329 w 1757148"/>
              <a:gd name="connsiteY59" fmla="*/ 381740 h 1705593"/>
              <a:gd name="connsiteX60" fmla="*/ 1517451 w 1757148"/>
              <a:gd name="connsiteY60" fmla="*/ 346229 h 1705593"/>
              <a:gd name="connsiteX61" fmla="*/ 1535207 w 1757148"/>
              <a:gd name="connsiteY61" fmla="*/ 328474 h 1705593"/>
              <a:gd name="connsiteX62" fmla="*/ 1615106 w 1757148"/>
              <a:gd name="connsiteY62" fmla="*/ 319596 h 1705593"/>
              <a:gd name="connsiteX0" fmla="*/ 1517255 w 1659297"/>
              <a:gd name="connsiteY0" fmla="*/ 319596 h 1705593"/>
              <a:gd name="connsiteX1" fmla="*/ 1561643 w 1659297"/>
              <a:gd name="connsiteY1" fmla="*/ 310718 h 1705593"/>
              <a:gd name="connsiteX2" fmla="*/ 1588276 w 1659297"/>
              <a:gd name="connsiteY2" fmla="*/ 257452 h 1705593"/>
              <a:gd name="connsiteX3" fmla="*/ 1561643 w 1659297"/>
              <a:gd name="connsiteY3" fmla="*/ 186431 h 1705593"/>
              <a:gd name="connsiteX4" fmla="*/ 1535010 w 1659297"/>
              <a:gd name="connsiteY4" fmla="*/ 150920 h 1705593"/>
              <a:gd name="connsiteX5" fmla="*/ 1517255 w 1659297"/>
              <a:gd name="connsiteY5" fmla="*/ 124287 h 1705593"/>
              <a:gd name="connsiteX6" fmla="*/ 1463989 w 1659297"/>
              <a:gd name="connsiteY6" fmla="*/ 71021 h 1705593"/>
              <a:gd name="connsiteX7" fmla="*/ 1428478 w 1659297"/>
              <a:gd name="connsiteY7" fmla="*/ 62144 h 1705593"/>
              <a:gd name="connsiteX8" fmla="*/ 1384090 w 1659297"/>
              <a:gd name="connsiteY8" fmla="*/ 35511 h 1705593"/>
              <a:gd name="connsiteX9" fmla="*/ 1259802 w 1659297"/>
              <a:gd name="connsiteY9" fmla="*/ 0 h 1705593"/>
              <a:gd name="connsiteX10" fmla="*/ 691631 w 1659297"/>
              <a:gd name="connsiteY10" fmla="*/ 79899 h 1705593"/>
              <a:gd name="connsiteX11" fmla="*/ 416424 w 1659297"/>
              <a:gd name="connsiteY11" fmla="*/ 195309 h 1705593"/>
              <a:gd name="connsiteX12" fmla="*/ 185604 w 1659297"/>
              <a:gd name="connsiteY12" fmla="*/ 337352 h 1705593"/>
              <a:gd name="connsiteX13" fmla="*/ 61317 w 1659297"/>
              <a:gd name="connsiteY13" fmla="*/ 568171 h 1705593"/>
              <a:gd name="connsiteX14" fmla="*/ 8051 w 1659297"/>
              <a:gd name="connsiteY14" fmla="*/ 745724 h 1705593"/>
              <a:gd name="connsiteX15" fmla="*/ 8051 w 1659297"/>
              <a:gd name="connsiteY15" fmla="*/ 1056443 h 1705593"/>
              <a:gd name="connsiteX16" fmla="*/ 1410723 w 1659297"/>
              <a:gd name="connsiteY16" fmla="*/ 1669002 h 1705593"/>
              <a:gd name="connsiteX17" fmla="*/ 1490622 w 1659297"/>
              <a:gd name="connsiteY17" fmla="*/ 1633491 h 1705593"/>
              <a:gd name="connsiteX18" fmla="*/ 1517255 w 1659297"/>
              <a:gd name="connsiteY18" fmla="*/ 1615736 h 1705593"/>
              <a:gd name="connsiteX19" fmla="*/ 1543888 w 1659297"/>
              <a:gd name="connsiteY19" fmla="*/ 1580225 h 1705593"/>
              <a:gd name="connsiteX20" fmla="*/ 1579398 w 1659297"/>
              <a:gd name="connsiteY20" fmla="*/ 1562470 h 1705593"/>
              <a:gd name="connsiteX21" fmla="*/ 1588276 w 1659297"/>
              <a:gd name="connsiteY21" fmla="*/ 1535837 h 1705593"/>
              <a:gd name="connsiteX22" fmla="*/ 1614909 w 1659297"/>
              <a:gd name="connsiteY22" fmla="*/ 1491449 h 1705593"/>
              <a:gd name="connsiteX23" fmla="*/ 1641542 w 1659297"/>
              <a:gd name="connsiteY23" fmla="*/ 1429305 h 1705593"/>
              <a:gd name="connsiteX24" fmla="*/ 1650420 w 1659297"/>
              <a:gd name="connsiteY24" fmla="*/ 1376039 h 1705593"/>
              <a:gd name="connsiteX25" fmla="*/ 1659297 w 1659297"/>
              <a:gd name="connsiteY25" fmla="*/ 1340528 h 1705593"/>
              <a:gd name="connsiteX26" fmla="*/ 1623787 w 1659297"/>
              <a:gd name="connsiteY26" fmla="*/ 1207363 h 1705593"/>
              <a:gd name="connsiteX27" fmla="*/ 1606031 w 1659297"/>
              <a:gd name="connsiteY27" fmla="*/ 1145219 h 1705593"/>
              <a:gd name="connsiteX28" fmla="*/ 1588276 w 1659297"/>
              <a:gd name="connsiteY28" fmla="*/ 1109709 h 1705593"/>
              <a:gd name="connsiteX29" fmla="*/ 1543888 w 1659297"/>
              <a:gd name="connsiteY29" fmla="*/ 1074198 h 1705593"/>
              <a:gd name="connsiteX30" fmla="*/ 1455111 w 1659297"/>
              <a:gd name="connsiteY30" fmla="*/ 1020932 h 1705593"/>
              <a:gd name="connsiteX31" fmla="*/ 1437356 w 1659297"/>
              <a:gd name="connsiteY31" fmla="*/ 994299 h 1705593"/>
              <a:gd name="connsiteX32" fmla="*/ 1357457 w 1659297"/>
              <a:gd name="connsiteY32" fmla="*/ 967666 h 1705593"/>
              <a:gd name="connsiteX33" fmla="*/ 1339701 w 1659297"/>
              <a:gd name="connsiteY33" fmla="*/ 949911 h 1705593"/>
              <a:gd name="connsiteX34" fmla="*/ 1144393 w 1659297"/>
              <a:gd name="connsiteY34" fmla="*/ 923278 h 1705593"/>
              <a:gd name="connsiteX35" fmla="*/ 1082249 w 1659297"/>
              <a:gd name="connsiteY35" fmla="*/ 914400 h 1705593"/>
              <a:gd name="connsiteX36" fmla="*/ 1046738 w 1659297"/>
              <a:gd name="connsiteY36" fmla="*/ 896645 h 1705593"/>
              <a:gd name="connsiteX37" fmla="*/ 984595 w 1659297"/>
              <a:gd name="connsiteY37" fmla="*/ 887767 h 1705593"/>
              <a:gd name="connsiteX38" fmla="*/ 851430 w 1659297"/>
              <a:gd name="connsiteY38" fmla="*/ 870012 h 1705593"/>
              <a:gd name="connsiteX39" fmla="*/ 824796 w 1659297"/>
              <a:gd name="connsiteY39" fmla="*/ 861134 h 1705593"/>
              <a:gd name="connsiteX40" fmla="*/ 682755 w 1659297"/>
              <a:gd name="connsiteY40" fmla="*/ 630315 h 1705593"/>
              <a:gd name="connsiteX41" fmla="*/ 736020 w 1659297"/>
              <a:gd name="connsiteY41" fmla="*/ 541538 h 1705593"/>
              <a:gd name="connsiteX42" fmla="*/ 798163 w 1659297"/>
              <a:gd name="connsiteY42" fmla="*/ 497150 h 1705593"/>
              <a:gd name="connsiteX43" fmla="*/ 824796 w 1659297"/>
              <a:gd name="connsiteY43" fmla="*/ 488272 h 1705593"/>
              <a:gd name="connsiteX44" fmla="*/ 895818 w 1659297"/>
              <a:gd name="connsiteY44" fmla="*/ 461639 h 1705593"/>
              <a:gd name="connsiteX45" fmla="*/ 1073371 w 1659297"/>
              <a:gd name="connsiteY45" fmla="*/ 479394 h 1705593"/>
              <a:gd name="connsiteX46" fmla="*/ 1126637 w 1659297"/>
              <a:gd name="connsiteY46" fmla="*/ 497150 h 1705593"/>
              <a:gd name="connsiteX47" fmla="*/ 1144393 w 1659297"/>
              <a:gd name="connsiteY47" fmla="*/ 514905 h 1705593"/>
              <a:gd name="connsiteX48" fmla="*/ 1197659 w 1659297"/>
              <a:gd name="connsiteY48" fmla="*/ 550416 h 1705593"/>
              <a:gd name="connsiteX49" fmla="*/ 1215414 w 1659297"/>
              <a:gd name="connsiteY49" fmla="*/ 577049 h 1705593"/>
              <a:gd name="connsiteX50" fmla="*/ 1224292 w 1659297"/>
              <a:gd name="connsiteY50" fmla="*/ 603682 h 1705593"/>
              <a:gd name="connsiteX51" fmla="*/ 1259802 w 1659297"/>
              <a:gd name="connsiteY51" fmla="*/ 656948 h 1705593"/>
              <a:gd name="connsiteX52" fmla="*/ 1268680 w 1659297"/>
              <a:gd name="connsiteY52" fmla="*/ 692458 h 1705593"/>
              <a:gd name="connsiteX53" fmla="*/ 1295313 w 1659297"/>
              <a:gd name="connsiteY53" fmla="*/ 701336 h 1705593"/>
              <a:gd name="connsiteX54" fmla="*/ 1401845 w 1659297"/>
              <a:gd name="connsiteY54" fmla="*/ 719091 h 1705593"/>
              <a:gd name="connsiteX55" fmla="*/ 1490622 w 1659297"/>
              <a:gd name="connsiteY55" fmla="*/ 710214 h 1705593"/>
              <a:gd name="connsiteX56" fmla="*/ 1517255 w 1659297"/>
              <a:gd name="connsiteY56" fmla="*/ 621437 h 1705593"/>
              <a:gd name="connsiteX57" fmla="*/ 1508377 w 1659297"/>
              <a:gd name="connsiteY57" fmla="*/ 506027 h 1705593"/>
              <a:gd name="connsiteX58" fmla="*/ 1490622 w 1659297"/>
              <a:gd name="connsiteY58" fmla="*/ 452761 h 1705593"/>
              <a:gd name="connsiteX59" fmla="*/ 1428478 w 1659297"/>
              <a:gd name="connsiteY59" fmla="*/ 381740 h 1705593"/>
              <a:gd name="connsiteX60" fmla="*/ 1419600 w 1659297"/>
              <a:gd name="connsiteY60" fmla="*/ 346229 h 1705593"/>
              <a:gd name="connsiteX61" fmla="*/ 1437356 w 1659297"/>
              <a:gd name="connsiteY61" fmla="*/ 328474 h 1705593"/>
              <a:gd name="connsiteX62" fmla="*/ 1517255 w 1659297"/>
              <a:gd name="connsiteY62" fmla="*/ 319596 h 1705593"/>
              <a:gd name="connsiteX0" fmla="*/ 1602500 w 1744542"/>
              <a:gd name="connsiteY0" fmla="*/ 319596 h 1705593"/>
              <a:gd name="connsiteX1" fmla="*/ 1646888 w 1744542"/>
              <a:gd name="connsiteY1" fmla="*/ 310718 h 1705593"/>
              <a:gd name="connsiteX2" fmla="*/ 1673521 w 1744542"/>
              <a:gd name="connsiteY2" fmla="*/ 257452 h 1705593"/>
              <a:gd name="connsiteX3" fmla="*/ 1646888 w 1744542"/>
              <a:gd name="connsiteY3" fmla="*/ 186431 h 1705593"/>
              <a:gd name="connsiteX4" fmla="*/ 1620255 w 1744542"/>
              <a:gd name="connsiteY4" fmla="*/ 150920 h 1705593"/>
              <a:gd name="connsiteX5" fmla="*/ 1602500 w 1744542"/>
              <a:gd name="connsiteY5" fmla="*/ 124287 h 1705593"/>
              <a:gd name="connsiteX6" fmla="*/ 1549234 w 1744542"/>
              <a:gd name="connsiteY6" fmla="*/ 71021 h 1705593"/>
              <a:gd name="connsiteX7" fmla="*/ 1513723 w 1744542"/>
              <a:gd name="connsiteY7" fmla="*/ 62144 h 1705593"/>
              <a:gd name="connsiteX8" fmla="*/ 1469335 w 1744542"/>
              <a:gd name="connsiteY8" fmla="*/ 35511 h 1705593"/>
              <a:gd name="connsiteX9" fmla="*/ 1345047 w 1744542"/>
              <a:gd name="connsiteY9" fmla="*/ 0 h 1705593"/>
              <a:gd name="connsiteX10" fmla="*/ 776876 w 1744542"/>
              <a:gd name="connsiteY10" fmla="*/ 79899 h 1705593"/>
              <a:gd name="connsiteX11" fmla="*/ 501669 w 1744542"/>
              <a:gd name="connsiteY11" fmla="*/ 195309 h 1705593"/>
              <a:gd name="connsiteX12" fmla="*/ 270849 w 1744542"/>
              <a:gd name="connsiteY12" fmla="*/ 337352 h 1705593"/>
              <a:gd name="connsiteX13" fmla="*/ 146562 w 1744542"/>
              <a:gd name="connsiteY13" fmla="*/ 568171 h 1705593"/>
              <a:gd name="connsiteX14" fmla="*/ 93296 w 1744542"/>
              <a:gd name="connsiteY14" fmla="*/ 1056443 h 1705593"/>
              <a:gd name="connsiteX15" fmla="*/ 1495968 w 1744542"/>
              <a:gd name="connsiteY15" fmla="*/ 1669002 h 1705593"/>
              <a:gd name="connsiteX16" fmla="*/ 1575867 w 1744542"/>
              <a:gd name="connsiteY16" fmla="*/ 1633491 h 1705593"/>
              <a:gd name="connsiteX17" fmla="*/ 1602500 w 1744542"/>
              <a:gd name="connsiteY17" fmla="*/ 1615736 h 1705593"/>
              <a:gd name="connsiteX18" fmla="*/ 1629133 w 1744542"/>
              <a:gd name="connsiteY18" fmla="*/ 1580225 h 1705593"/>
              <a:gd name="connsiteX19" fmla="*/ 1664643 w 1744542"/>
              <a:gd name="connsiteY19" fmla="*/ 1562470 h 1705593"/>
              <a:gd name="connsiteX20" fmla="*/ 1673521 w 1744542"/>
              <a:gd name="connsiteY20" fmla="*/ 1535837 h 1705593"/>
              <a:gd name="connsiteX21" fmla="*/ 1700154 w 1744542"/>
              <a:gd name="connsiteY21" fmla="*/ 1491449 h 1705593"/>
              <a:gd name="connsiteX22" fmla="*/ 1726787 w 1744542"/>
              <a:gd name="connsiteY22" fmla="*/ 1429305 h 1705593"/>
              <a:gd name="connsiteX23" fmla="*/ 1735665 w 1744542"/>
              <a:gd name="connsiteY23" fmla="*/ 1376039 h 1705593"/>
              <a:gd name="connsiteX24" fmla="*/ 1744542 w 1744542"/>
              <a:gd name="connsiteY24" fmla="*/ 1340528 h 1705593"/>
              <a:gd name="connsiteX25" fmla="*/ 1709032 w 1744542"/>
              <a:gd name="connsiteY25" fmla="*/ 1207363 h 1705593"/>
              <a:gd name="connsiteX26" fmla="*/ 1691276 w 1744542"/>
              <a:gd name="connsiteY26" fmla="*/ 1145219 h 1705593"/>
              <a:gd name="connsiteX27" fmla="*/ 1673521 w 1744542"/>
              <a:gd name="connsiteY27" fmla="*/ 1109709 h 1705593"/>
              <a:gd name="connsiteX28" fmla="*/ 1629133 w 1744542"/>
              <a:gd name="connsiteY28" fmla="*/ 1074198 h 1705593"/>
              <a:gd name="connsiteX29" fmla="*/ 1540356 w 1744542"/>
              <a:gd name="connsiteY29" fmla="*/ 1020932 h 1705593"/>
              <a:gd name="connsiteX30" fmla="*/ 1522601 w 1744542"/>
              <a:gd name="connsiteY30" fmla="*/ 994299 h 1705593"/>
              <a:gd name="connsiteX31" fmla="*/ 1442702 w 1744542"/>
              <a:gd name="connsiteY31" fmla="*/ 967666 h 1705593"/>
              <a:gd name="connsiteX32" fmla="*/ 1424946 w 1744542"/>
              <a:gd name="connsiteY32" fmla="*/ 949911 h 1705593"/>
              <a:gd name="connsiteX33" fmla="*/ 1229638 w 1744542"/>
              <a:gd name="connsiteY33" fmla="*/ 923278 h 1705593"/>
              <a:gd name="connsiteX34" fmla="*/ 1167494 w 1744542"/>
              <a:gd name="connsiteY34" fmla="*/ 914400 h 1705593"/>
              <a:gd name="connsiteX35" fmla="*/ 1131983 w 1744542"/>
              <a:gd name="connsiteY35" fmla="*/ 896645 h 1705593"/>
              <a:gd name="connsiteX36" fmla="*/ 1069840 w 1744542"/>
              <a:gd name="connsiteY36" fmla="*/ 887767 h 1705593"/>
              <a:gd name="connsiteX37" fmla="*/ 936675 w 1744542"/>
              <a:gd name="connsiteY37" fmla="*/ 870012 h 1705593"/>
              <a:gd name="connsiteX38" fmla="*/ 910041 w 1744542"/>
              <a:gd name="connsiteY38" fmla="*/ 861134 h 1705593"/>
              <a:gd name="connsiteX39" fmla="*/ 768000 w 1744542"/>
              <a:gd name="connsiteY39" fmla="*/ 630315 h 1705593"/>
              <a:gd name="connsiteX40" fmla="*/ 821265 w 1744542"/>
              <a:gd name="connsiteY40" fmla="*/ 541538 h 1705593"/>
              <a:gd name="connsiteX41" fmla="*/ 883408 w 1744542"/>
              <a:gd name="connsiteY41" fmla="*/ 497150 h 1705593"/>
              <a:gd name="connsiteX42" fmla="*/ 910041 w 1744542"/>
              <a:gd name="connsiteY42" fmla="*/ 488272 h 1705593"/>
              <a:gd name="connsiteX43" fmla="*/ 981063 w 1744542"/>
              <a:gd name="connsiteY43" fmla="*/ 461639 h 1705593"/>
              <a:gd name="connsiteX44" fmla="*/ 1158616 w 1744542"/>
              <a:gd name="connsiteY44" fmla="*/ 479394 h 1705593"/>
              <a:gd name="connsiteX45" fmla="*/ 1211882 w 1744542"/>
              <a:gd name="connsiteY45" fmla="*/ 497150 h 1705593"/>
              <a:gd name="connsiteX46" fmla="*/ 1229638 w 1744542"/>
              <a:gd name="connsiteY46" fmla="*/ 514905 h 1705593"/>
              <a:gd name="connsiteX47" fmla="*/ 1282904 w 1744542"/>
              <a:gd name="connsiteY47" fmla="*/ 550416 h 1705593"/>
              <a:gd name="connsiteX48" fmla="*/ 1300659 w 1744542"/>
              <a:gd name="connsiteY48" fmla="*/ 577049 h 1705593"/>
              <a:gd name="connsiteX49" fmla="*/ 1309537 w 1744542"/>
              <a:gd name="connsiteY49" fmla="*/ 603682 h 1705593"/>
              <a:gd name="connsiteX50" fmla="*/ 1345047 w 1744542"/>
              <a:gd name="connsiteY50" fmla="*/ 656948 h 1705593"/>
              <a:gd name="connsiteX51" fmla="*/ 1353925 w 1744542"/>
              <a:gd name="connsiteY51" fmla="*/ 692458 h 1705593"/>
              <a:gd name="connsiteX52" fmla="*/ 1380558 w 1744542"/>
              <a:gd name="connsiteY52" fmla="*/ 701336 h 1705593"/>
              <a:gd name="connsiteX53" fmla="*/ 1487090 w 1744542"/>
              <a:gd name="connsiteY53" fmla="*/ 719091 h 1705593"/>
              <a:gd name="connsiteX54" fmla="*/ 1575867 w 1744542"/>
              <a:gd name="connsiteY54" fmla="*/ 710214 h 1705593"/>
              <a:gd name="connsiteX55" fmla="*/ 1602500 w 1744542"/>
              <a:gd name="connsiteY55" fmla="*/ 621437 h 1705593"/>
              <a:gd name="connsiteX56" fmla="*/ 1593622 w 1744542"/>
              <a:gd name="connsiteY56" fmla="*/ 506027 h 1705593"/>
              <a:gd name="connsiteX57" fmla="*/ 1575867 w 1744542"/>
              <a:gd name="connsiteY57" fmla="*/ 452761 h 1705593"/>
              <a:gd name="connsiteX58" fmla="*/ 1513723 w 1744542"/>
              <a:gd name="connsiteY58" fmla="*/ 381740 h 1705593"/>
              <a:gd name="connsiteX59" fmla="*/ 1504845 w 1744542"/>
              <a:gd name="connsiteY59" fmla="*/ 346229 h 1705593"/>
              <a:gd name="connsiteX60" fmla="*/ 1522601 w 1744542"/>
              <a:gd name="connsiteY60" fmla="*/ 328474 h 1705593"/>
              <a:gd name="connsiteX61" fmla="*/ 1602500 w 1744542"/>
              <a:gd name="connsiteY61" fmla="*/ 319596 h 1705593"/>
              <a:gd name="connsiteX0" fmla="*/ 1622471 w 1764513"/>
              <a:gd name="connsiteY0" fmla="*/ 319596 h 1705593"/>
              <a:gd name="connsiteX1" fmla="*/ 1666859 w 1764513"/>
              <a:gd name="connsiteY1" fmla="*/ 310718 h 1705593"/>
              <a:gd name="connsiteX2" fmla="*/ 1693492 w 1764513"/>
              <a:gd name="connsiteY2" fmla="*/ 257452 h 1705593"/>
              <a:gd name="connsiteX3" fmla="*/ 1666859 w 1764513"/>
              <a:gd name="connsiteY3" fmla="*/ 186431 h 1705593"/>
              <a:gd name="connsiteX4" fmla="*/ 1640226 w 1764513"/>
              <a:gd name="connsiteY4" fmla="*/ 150920 h 1705593"/>
              <a:gd name="connsiteX5" fmla="*/ 1622471 w 1764513"/>
              <a:gd name="connsiteY5" fmla="*/ 124287 h 1705593"/>
              <a:gd name="connsiteX6" fmla="*/ 1569205 w 1764513"/>
              <a:gd name="connsiteY6" fmla="*/ 71021 h 1705593"/>
              <a:gd name="connsiteX7" fmla="*/ 1533694 w 1764513"/>
              <a:gd name="connsiteY7" fmla="*/ 62144 h 1705593"/>
              <a:gd name="connsiteX8" fmla="*/ 1489306 w 1764513"/>
              <a:gd name="connsiteY8" fmla="*/ 35511 h 1705593"/>
              <a:gd name="connsiteX9" fmla="*/ 1365018 w 1764513"/>
              <a:gd name="connsiteY9" fmla="*/ 0 h 1705593"/>
              <a:gd name="connsiteX10" fmla="*/ 796847 w 1764513"/>
              <a:gd name="connsiteY10" fmla="*/ 79899 h 1705593"/>
              <a:gd name="connsiteX11" fmla="*/ 521640 w 1764513"/>
              <a:gd name="connsiteY11" fmla="*/ 195309 h 1705593"/>
              <a:gd name="connsiteX12" fmla="*/ 290820 w 1764513"/>
              <a:gd name="connsiteY12" fmla="*/ 337352 h 1705593"/>
              <a:gd name="connsiteX13" fmla="*/ 166533 w 1764513"/>
              <a:gd name="connsiteY13" fmla="*/ 568171 h 1705593"/>
              <a:gd name="connsiteX14" fmla="*/ 113267 w 1764513"/>
              <a:gd name="connsiteY14" fmla="*/ 1056443 h 1705593"/>
              <a:gd name="connsiteX15" fmla="*/ 1515939 w 1764513"/>
              <a:gd name="connsiteY15" fmla="*/ 1669002 h 1705593"/>
              <a:gd name="connsiteX16" fmla="*/ 1595838 w 1764513"/>
              <a:gd name="connsiteY16" fmla="*/ 1633491 h 1705593"/>
              <a:gd name="connsiteX17" fmla="*/ 1622471 w 1764513"/>
              <a:gd name="connsiteY17" fmla="*/ 1615736 h 1705593"/>
              <a:gd name="connsiteX18" fmla="*/ 1649104 w 1764513"/>
              <a:gd name="connsiteY18" fmla="*/ 1580225 h 1705593"/>
              <a:gd name="connsiteX19" fmla="*/ 1684614 w 1764513"/>
              <a:gd name="connsiteY19" fmla="*/ 1562470 h 1705593"/>
              <a:gd name="connsiteX20" fmla="*/ 1693492 w 1764513"/>
              <a:gd name="connsiteY20" fmla="*/ 1535837 h 1705593"/>
              <a:gd name="connsiteX21" fmla="*/ 1720125 w 1764513"/>
              <a:gd name="connsiteY21" fmla="*/ 1491449 h 1705593"/>
              <a:gd name="connsiteX22" fmla="*/ 1746758 w 1764513"/>
              <a:gd name="connsiteY22" fmla="*/ 1429305 h 1705593"/>
              <a:gd name="connsiteX23" fmla="*/ 1755636 w 1764513"/>
              <a:gd name="connsiteY23" fmla="*/ 1376039 h 1705593"/>
              <a:gd name="connsiteX24" fmla="*/ 1764513 w 1764513"/>
              <a:gd name="connsiteY24" fmla="*/ 1340528 h 1705593"/>
              <a:gd name="connsiteX25" fmla="*/ 1729003 w 1764513"/>
              <a:gd name="connsiteY25" fmla="*/ 1207363 h 1705593"/>
              <a:gd name="connsiteX26" fmla="*/ 1711247 w 1764513"/>
              <a:gd name="connsiteY26" fmla="*/ 1145219 h 1705593"/>
              <a:gd name="connsiteX27" fmla="*/ 1693492 w 1764513"/>
              <a:gd name="connsiteY27" fmla="*/ 1109709 h 1705593"/>
              <a:gd name="connsiteX28" fmla="*/ 1649104 w 1764513"/>
              <a:gd name="connsiteY28" fmla="*/ 1074198 h 1705593"/>
              <a:gd name="connsiteX29" fmla="*/ 1560327 w 1764513"/>
              <a:gd name="connsiteY29" fmla="*/ 1020932 h 1705593"/>
              <a:gd name="connsiteX30" fmla="*/ 1542572 w 1764513"/>
              <a:gd name="connsiteY30" fmla="*/ 994299 h 1705593"/>
              <a:gd name="connsiteX31" fmla="*/ 1462673 w 1764513"/>
              <a:gd name="connsiteY31" fmla="*/ 967666 h 1705593"/>
              <a:gd name="connsiteX32" fmla="*/ 1444917 w 1764513"/>
              <a:gd name="connsiteY32" fmla="*/ 949911 h 1705593"/>
              <a:gd name="connsiteX33" fmla="*/ 1249609 w 1764513"/>
              <a:gd name="connsiteY33" fmla="*/ 923278 h 1705593"/>
              <a:gd name="connsiteX34" fmla="*/ 1187465 w 1764513"/>
              <a:gd name="connsiteY34" fmla="*/ 914400 h 1705593"/>
              <a:gd name="connsiteX35" fmla="*/ 1151954 w 1764513"/>
              <a:gd name="connsiteY35" fmla="*/ 896645 h 1705593"/>
              <a:gd name="connsiteX36" fmla="*/ 1089811 w 1764513"/>
              <a:gd name="connsiteY36" fmla="*/ 887767 h 1705593"/>
              <a:gd name="connsiteX37" fmla="*/ 956646 w 1764513"/>
              <a:gd name="connsiteY37" fmla="*/ 870012 h 1705593"/>
              <a:gd name="connsiteX38" fmla="*/ 930012 w 1764513"/>
              <a:gd name="connsiteY38" fmla="*/ 861134 h 1705593"/>
              <a:gd name="connsiteX39" fmla="*/ 787971 w 1764513"/>
              <a:gd name="connsiteY39" fmla="*/ 630315 h 1705593"/>
              <a:gd name="connsiteX40" fmla="*/ 841236 w 1764513"/>
              <a:gd name="connsiteY40" fmla="*/ 541538 h 1705593"/>
              <a:gd name="connsiteX41" fmla="*/ 903379 w 1764513"/>
              <a:gd name="connsiteY41" fmla="*/ 497150 h 1705593"/>
              <a:gd name="connsiteX42" fmla="*/ 930012 w 1764513"/>
              <a:gd name="connsiteY42" fmla="*/ 488272 h 1705593"/>
              <a:gd name="connsiteX43" fmla="*/ 1001034 w 1764513"/>
              <a:gd name="connsiteY43" fmla="*/ 461639 h 1705593"/>
              <a:gd name="connsiteX44" fmla="*/ 1178587 w 1764513"/>
              <a:gd name="connsiteY44" fmla="*/ 479394 h 1705593"/>
              <a:gd name="connsiteX45" fmla="*/ 1231853 w 1764513"/>
              <a:gd name="connsiteY45" fmla="*/ 497150 h 1705593"/>
              <a:gd name="connsiteX46" fmla="*/ 1249609 w 1764513"/>
              <a:gd name="connsiteY46" fmla="*/ 514905 h 1705593"/>
              <a:gd name="connsiteX47" fmla="*/ 1302875 w 1764513"/>
              <a:gd name="connsiteY47" fmla="*/ 550416 h 1705593"/>
              <a:gd name="connsiteX48" fmla="*/ 1320630 w 1764513"/>
              <a:gd name="connsiteY48" fmla="*/ 577049 h 1705593"/>
              <a:gd name="connsiteX49" fmla="*/ 1329508 w 1764513"/>
              <a:gd name="connsiteY49" fmla="*/ 603682 h 1705593"/>
              <a:gd name="connsiteX50" fmla="*/ 1365018 w 1764513"/>
              <a:gd name="connsiteY50" fmla="*/ 656948 h 1705593"/>
              <a:gd name="connsiteX51" fmla="*/ 1373896 w 1764513"/>
              <a:gd name="connsiteY51" fmla="*/ 692458 h 1705593"/>
              <a:gd name="connsiteX52" fmla="*/ 1400529 w 1764513"/>
              <a:gd name="connsiteY52" fmla="*/ 701336 h 1705593"/>
              <a:gd name="connsiteX53" fmla="*/ 1507061 w 1764513"/>
              <a:gd name="connsiteY53" fmla="*/ 719091 h 1705593"/>
              <a:gd name="connsiteX54" fmla="*/ 1595838 w 1764513"/>
              <a:gd name="connsiteY54" fmla="*/ 710214 h 1705593"/>
              <a:gd name="connsiteX55" fmla="*/ 1622471 w 1764513"/>
              <a:gd name="connsiteY55" fmla="*/ 621437 h 1705593"/>
              <a:gd name="connsiteX56" fmla="*/ 1613593 w 1764513"/>
              <a:gd name="connsiteY56" fmla="*/ 506027 h 1705593"/>
              <a:gd name="connsiteX57" fmla="*/ 1595838 w 1764513"/>
              <a:gd name="connsiteY57" fmla="*/ 452761 h 1705593"/>
              <a:gd name="connsiteX58" fmla="*/ 1533694 w 1764513"/>
              <a:gd name="connsiteY58" fmla="*/ 381740 h 1705593"/>
              <a:gd name="connsiteX59" fmla="*/ 1524816 w 1764513"/>
              <a:gd name="connsiteY59" fmla="*/ 346229 h 1705593"/>
              <a:gd name="connsiteX60" fmla="*/ 1542572 w 1764513"/>
              <a:gd name="connsiteY60" fmla="*/ 328474 h 1705593"/>
              <a:gd name="connsiteX61" fmla="*/ 1622471 w 1764513"/>
              <a:gd name="connsiteY61" fmla="*/ 319596 h 1705593"/>
              <a:gd name="connsiteX0" fmla="*/ 1577286 w 1719328"/>
              <a:gd name="connsiteY0" fmla="*/ 319596 h 1705593"/>
              <a:gd name="connsiteX1" fmla="*/ 1621674 w 1719328"/>
              <a:gd name="connsiteY1" fmla="*/ 310718 h 1705593"/>
              <a:gd name="connsiteX2" fmla="*/ 1648307 w 1719328"/>
              <a:gd name="connsiteY2" fmla="*/ 257452 h 1705593"/>
              <a:gd name="connsiteX3" fmla="*/ 1621674 w 1719328"/>
              <a:gd name="connsiteY3" fmla="*/ 186431 h 1705593"/>
              <a:gd name="connsiteX4" fmla="*/ 1595041 w 1719328"/>
              <a:gd name="connsiteY4" fmla="*/ 150920 h 1705593"/>
              <a:gd name="connsiteX5" fmla="*/ 1577286 w 1719328"/>
              <a:gd name="connsiteY5" fmla="*/ 124287 h 1705593"/>
              <a:gd name="connsiteX6" fmla="*/ 1524020 w 1719328"/>
              <a:gd name="connsiteY6" fmla="*/ 71021 h 1705593"/>
              <a:gd name="connsiteX7" fmla="*/ 1488509 w 1719328"/>
              <a:gd name="connsiteY7" fmla="*/ 62144 h 1705593"/>
              <a:gd name="connsiteX8" fmla="*/ 1444121 w 1719328"/>
              <a:gd name="connsiteY8" fmla="*/ 35511 h 1705593"/>
              <a:gd name="connsiteX9" fmla="*/ 1319833 w 1719328"/>
              <a:gd name="connsiteY9" fmla="*/ 0 h 1705593"/>
              <a:gd name="connsiteX10" fmla="*/ 751662 w 1719328"/>
              <a:gd name="connsiteY10" fmla="*/ 79899 h 1705593"/>
              <a:gd name="connsiteX11" fmla="*/ 476455 w 1719328"/>
              <a:gd name="connsiteY11" fmla="*/ 195309 h 1705593"/>
              <a:gd name="connsiteX12" fmla="*/ 245635 w 1719328"/>
              <a:gd name="connsiteY12" fmla="*/ 337352 h 1705593"/>
              <a:gd name="connsiteX13" fmla="*/ 68082 w 1719328"/>
              <a:gd name="connsiteY13" fmla="*/ 1056443 h 1705593"/>
              <a:gd name="connsiteX14" fmla="*/ 1470754 w 1719328"/>
              <a:gd name="connsiteY14" fmla="*/ 1669002 h 1705593"/>
              <a:gd name="connsiteX15" fmla="*/ 1550653 w 1719328"/>
              <a:gd name="connsiteY15" fmla="*/ 1633491 h 1705593"/>
              <a:gd name="connsiteX16" fmla="*/ 1577286 w 1719328"/>
              <a:gd name="connsiteY16" fmla="*/ 1615736 h 1705593"/>
              <a:gd name="connsiteX17" fmla="*/ 1603919 w 1719328"/>
              <a:gd name="connsiteY17" fmla="*/ 1580225 h 1705593"/>
              <a:gd name="connsiteX18" fmla="*/ 1639429 w 1719328"/>
              <a:gd name="connsiteY18" fmla="*/ 1562470 h 1705593"/>
              <a:gd name="connsiteX19" fmla="*/ 1648307 w 1719328"/>
              <a:gd name="connsiteY19" fmla="*/ 1535837 h 1705593"/>
              <a:gd name="connsiteX20" fmla="*/ 1674940 w 1719328"/>
              <a:gd name="connsiteY20" fmla="*/ 1491449 h 1705593"/>
              <a:gd name="connsiteX21" fmla="*/ 1701573 w 1719328"/>
              <a:gd name="connsiteY21" fmla="*/ 1429305 h 1705593"/>
              <a:gd name="connsiteX22" fmla="*/ 1710451 w 1719328"/>
              <a:gd name="connsiteY22" fmla="*/ 1376039 h 1705593"/>
              <a:gd name="connsiteX23" fmla="*/ 1719328 w 1719328"/>
              <a:gd name="connsiteY23" fmla="*/ 1340528 h 1705593"/>
              <a:gd name="connsiteX24" fmla="*/ 1683818 w 1719328"/>
              <a:gd name="connsiteY24" fmla="*/ 1207363 h 1705593"/>
              <a:gd name="connsiteX25" fmla="*/ 1666062 w 1719328"/>
              <a:gd name="connsiteY25" fmla="*/ 1145219 h 1705593"/>
              <a:gd name="connsiteX26" fmla="*/ 1648307 w 1719328"/>
              <a:gd name="connsiteY26" fmla="*/ 1109709 h 1705593"/>
              <a:gd name="connsiteX27" fmla="*/ 1603919 w 1719328"/>
              <a:gd name="connsiteY27" fmla="*/ 1074198 h 1705593"/>
              <a:gd name="connsiteX28" fmla="*/ 1515142 w 1719328"/>
              <a:gd name="connsiteY28" fmla="*/ 1020932 h 1705593"/>
              <a:gd name="connsiteX29" fmla="*/ 1497387 w 1719328"/>
              <a:gd name="connsiteY29" fmla="*/ 994299 h 1705593"/>
              <a:gd name="connsiteX30" fmla="*/ 1417488 w 1719328"/>
              <a:gd name="connsiteY30" fmla="*/ 967666 h 1705593"/>
              <a:gd name="connsiteX31" fmla="*/ 1399732 w 1719328"/>
              <a:gd name="connsiteY31" fmla="*/ 949911 h 1705593"/>
              <a:gd name="connsiteX32" fmla="*/ 1204424 w 1719328"/>
              <a:gd name="connsiteY32" fmla="*/ 923278 h 1705593"/>
              <a:gd name="connsiteX33" fmla="*/ 1142280 w 1719328"/>
              <a:gd name="connsiteY33" fmla="*/ 914400 h 1705593"/>
              <a:gd name="connsiteX34" fmla="*/ 1106769 w 1719328"/>
              <a:gd name="connsiteY34" fmla="*/ 896645 h 1705593"/>
              <a:gd name="connsiteX35" fmla="*/ 1044626 w 1719328"/>
              <a:gd name="connsiteY35" fmla="*/ 887767 h 1705593"/>
              <a:gd name="connsiteX36" fmla="*/ 911461 w 1719328"/>
              <a:gd name="connsiteY36" fmla="*/ 870012 h 1705593"/>
              <a:gd name="connsiteX37" fmla="*/ 884827 w 1719328"/>
              <a:gd name="connsiteY37" fmla="*/ 861134 h 1705593"/>
              <a:gd name="connsiteX38" fmla="*/ 742786 w 1719328"/>
              <a:gd name="connsiteY38" fmla="*/ 630315 h 1705593"/>
              <a:gd name="connsiteX39" fmla="*/ 796051 w 1719328"/>
              <a:gd name="connsiteY39" fmla="*/ 541538 h 1705593"/>
              <a:gd name="connsiteX40" fmla="*/ 858194 w 1719328"/>
              <a:gd name="connsiteY40" fmla="*/ 497150 h 1705593"/>
              <a:gd name="connsiteX41" fmla="*/ 884827 w 1719328"/>
              <a:gd name="connsiteY41" fmla="*/ 488272 h 1705593"/>
              <a:gd name="connsiteX42" fmla="*/ 955849 w 1719328"/>
              <a:gd name="connsiteY42" fmla="*/ 461639 h 1705593"/>
              <a:gd name="connsiteX43" fmla="*/ 1133402 w 1719328"/>
              <a:gd name="connsiteY43" fmla="*/ 479394 h 1705593"/>
              <a:gd name="connsiteX44" fmla="*/ 1186668 w 1719328"/>
              <a:gd name="connsiteY44" fmla="*/ 497150 h 1705593"/>
              <a:gd name="connsiteX45" fmla="*/ 1204424 w 1719328"/>
              <a:gd name="connsiteY45" fmla="*/ 514905 h 1705593"/>
              <a:gd name="connsiteX46" fmla="*/ 1257690 w 1719328"/>
              <a:gd name="connsiteY46" fmla="*/ 550416 h 1705593"/>
              <a:gd name="connsiteX47" fmla="*/ 1275445 w 1719328"/>
              <a:gd name="connsiteY47" fmla="*/ 577049 h 1705593"/>
              <a:gd name="connsiteX48" fmla="*/ 1284323 w 1719328"/>
              <a:gd name="connsiteY48" fmla="*/ 603682 h 1705593"/>
              <a:gd name="connsiteX49" fmla="*/ 1319833 w 1719328"/>
              <a:gd name="connsiteY49" fmla="*/ 656948 h 1705593"/>
              <a:gd name="connsiteX50" fmla="*/ 1328711 w 1719328"/>
              <a:gd name="connsiteY50" fmla="*/ 692458 h 1705593"/>
              <a:gd name="connsiteX51" fmla="*/ 1355344 w 1719328"/>
              <a:gd name="connsiteY51" fmla="*/ 701336 h 1705593"/>
              <a:gd name="connsiteX52" fmla="*/ 1461876 w 1719328"/>
              <a:gd name="connsiteY52" fmla="*/ 719091 h 1705593"/>
              <a:gd name="connsiteX53" fmla="*/ 1550653 w 1719328"/>
              <a:gd name="connsiteY53" fmla="*/ 710214 h 1705593"/>
              <a:gd name="connsiteX54" fmla="*/ 1577286 w 1719328"/>
              <a:gd name="connsiteY54" fmla="*/ 621437 h 1705593"/>
              <a:gd name="connsiteX55" fmla="*/ 1568408 w 1719328"/>
              <a:gd name="connsiteY55" fmla="*/ 506027 h 1705593"/>
              <a:gd name="connsiteX56" fmla="*/ 1550653 w 1719328"/>
              <a:gd name="connsiteY56" fmla="*/ 452761 h 1705593"/>
              <a:gd name="connsiteX57" fmla="*/ 1488509 w 1719328"/>
              <a:gd name="connsiteY57" fmla="*/ 381740 h 1705593"/>
              <a:gd name="connsiteX58" fmla="*/ 1479631 w 1719328"/>
              <a:gd name="connsiteY58" fmla="*/ 346229 h 1705593"/>
              <a:gd name="connsiteX59" fmla="*/ 1497387 w 1719328"/>
              <a:gd name="connsiteY59" fmla="*/ 328474 h 1705593"/>
              <a:gd name="connsiteX60" fmla="*/ 1577286 w 1719328"/>
              <a:gd name="connsiteY60" fmla="*/ 319596 h 1705593"/>
              <a:gd name="connsiteX0" fmla="*/ 1583751 w 1725793"/>
              <a:gd name="connsiteY0" fmla="*/ 319596 h 1705593"/>
              <a:gd name="connsiteX1" fmla="*/ 1628139 w 1725793"/>
              <a:gd name="connsiteY1" fmla="*/ 310718 h 1705593"/>
              <a:gd name="connsiteX2" fmla="*/ 1654772 w 1725793"/>
              <a:gd name="connsiteY2" fmla="*/ 257452 h 1705593"/>
              <a:gd name="connsiteX3" fmla="*/ 1628139 w 1725793"/>
              <a:gd name="connsiteY3" fmla="*/ 186431 h 1705593"/>
              <a:gd name="connsiteX4" fmla="*/ 1601506 w 1725793"/>
              <a:gd name="connsiteY4" fmla="*/ 150920 h 1705593"/>
              <a:gd name="connsiteX5" fmla="*/ 1583751 w 1725793"/>
              <a:gd name="connsiteY5" fmla="*/ 124287 h 1705593"/>
              <a:gd name="connsiteX6" fmla="*/ 1530485 w 1725793"/>
              <a:gd name="connsiteY6" fmla="*/ 71021 h 1705593"/>
              <a:gd name="connsiteX7" fmla="*/ 1494974 w 1725793"/>
              <a:gd name="connsiteY7" fmla="*/ 62144 h 1705593"/>
              <a:gd name="connsiteX8" fmla="*/ 1450586 w 1725793"/>
              <a:gd name="connsiteY8" fmla="*/ 35511 h 1705593"/>
              <a:gd name="connsiteX9" fmla="*/ 1326298 w 1725793"/>
              <a:gd name="connsiteY9" fmla="*/ 0 h 1705593"/>
              <a:gd name="connsiteX10" fmla="*/ 758127 w 1725793"/>
              <a:gd name="connsiteY10" fmla="*/ 79899 h 1705593"/>
              <a:gd name="connsiteX11" fmla="*/ 252100 w 1725793"/>
              <a:gd name="connsiteY11" fmla="*/ 337352 h 1705593"/>
              <a:gd name="connsiteX12" fmla="*/ 74547 w 1725793"/>
              <a:gd name="connsiteY12" fmla="*/ 1056443 h 1705593"/>
              <a:gd name="connsiteX13" fmla="*/ 1477219 w 1725793"/>
              <a:gd name="connsiteY13" fmla="*/ 1669002 h 1705593"/>
              <a:gd name="connsiteX14" fmla="*/ 1557118 w 1725793"/>
              <a:gd name="connsiteY14" fmla="*/ 1633491 h 1705593"/>
              <a:gd name="connsiteX15" fmla="*/ 1583751 w 1725793"/>
              <a:gd name="connsiteY15" fmla="*/ 1615736 h 1705593"/>
              <a:gd name="connsiteX16" fmla="*/ 1610384 w 1725793"/>
              <a:gd name="connsiteY16" fmla="*/ 1580225 h 1705593"/>
              <a:gd name="connsiteX17" fmla="*/ 1645894 w 1725793"/>
              <a:gd name="connsiteY17" fmla="*/ 1562470 h 1705593"/>
              <a:gd name="connsiteX18" fmla="*/ 1654772 w 1725793"/>
              <a:gd name="connsiteY18" fmla="*/ 1535837 h 1705593"/>
              <a:gd name="connsiteX19" fmla="*/ 1681405 w 1725793"/>
              <a:gd name="connsiteY19" fmla="*/ 1491449 h 1705593"/>
              <a:gd name="connsiteX20" fmla="*/ 1708038 w 1725793"/>
              <a:gd name="connsiteY20" fmla="*/ 1429305 h 1705593"/>
              <a:gd name="connsiteX21" fmla="*/ 1716916 w 1725793"/>
              <a:gd name="connsiteY21" fmla="*/ 1376039 h 1705593"/>
              <a:gd name="connsiteX22" fmla="*/ 1725793 w 1725793"/>
              <a:gd name="connsiteY22" fmla="*/ 1340528 h 1705593"/>
              <a:gd name="connsiteX23" fmla="*/ 1690283 w 1725793"/>
              <a:gd name="connsiteY23" fmla="*/ 1207363 h 1705593"/>
              <a:gd name="connsiteX24" fmla="*/ 1672527 w 1725793"/>
              <a:gd name="connsiteY24" fmla="*/ 1145219 h 1705593"/>
              <a:gd name="connsiteX25" fmla="*/ 1654772 w 1725793"/>
              <a:gd name="connsiteY25" fmla="*/ 1109709 h 1705593"/>
              <a:gd name="connsiteX26" fmla="*/ 1610384 w 1725793"/>
              <a:gd name="connsiteY26" fmla="*/ 1074198 h 1705593"/>
              <a:gd name="connsiteX27" fmla="*/ 1521607 w 1725793"/>
              <a:gd name="connsiteY27" fmla="*/ 1020932 h 1705593"/>
              <a:gd name="connsiteX28" fmla="*/ 1503852 w 1725793"/>
              <a:gd name="connsiteY28" fmla="*/ 994299 h 1705593"/>
              <a:gd name="connsiteX29" fmla="*/ 1423953 w 1725793"/>
              <a:gd name="connsiteY29" fmla="*/ 967666 h 1705593"/>
              <a:gd name="connsiteX30" fmla="*/ 1406197 w 1725793"/>
              <a:gd name="connsiteY30" fmla="*/ 949911 h 1705593"/>
              <a:gd name="connsiteX31" fmla="*/ 1210889 w 1725793"/>
              <a:gd name="connsiteY31" fmla="*/ 923278 h 1705593"/>
              <a:gd name="connsiteX32" fmla="*/ 1148745 w 1725793"/>
              <a:gd name="connsiteY32" fmla="*/ 914400 h 1705593"/>
              <a:gd name="connsiteX33" fmla="*/ 1113234 w 1725793"/>
              <a:gd name="connsiteY33" fmla="*/ 896645 h 1705593"/>
              <a:gd name="connsiteX34" fmla="*/ 1051091 w 1725793"/>
              <a:gd name="connsiteY34" fmla="*/ 887767 h 1705593"/>
              <a:gd name="connsiteX35" fmla="*/ 917926 w 1725793"/>
              <a:gd name="connsiteY35" fmla="*/ 870012 h 1705593"/>
              <a:gd name="connsiteX36" fmla="*/ 891292 w 1725793"/>
              <a:gd name="connsiteY36" fmla="*/ 861134 h 1705593"/>
              <a:gd name="connsiteX37" fmla="*/ 749251 w 1725793"/>
              <a:gd name="connsiteY37" fmla="*/ 630315 h 1705593"/>
              <a:gd name="connsiteX38" fmla="*/ 802516 w 1725793"/>
              <a:gd name="connsiteY38" fmla="*/ 541538 h 1705593"/>
              <a:gd name="connsiteX39" fmla="*/ 864659 w 1725793"/>
              <a:gd name="connsiteY39" fmla="*/ 497150 h 1705593"/>
              <a:gd name="connsiteX40" fmla="*/ 891292 w 1725793"/>
              <a:gd name="connsiteY40" fmla="*/ 488272 h 1705593"/>
              <a:gd name="connsiteX41" fmla="*/ 962314 w 1725793"/>
              <a:gd name="connsiteY41" fmla="*/ 461639 h 1705593"/>
              <a:gd name="connsiteX42" fmla="*/ 1139867 w 1725793"/>
              <a:gd name="connsiteY42" fmla="*/ 479394 h 1705593"/>
              <a:gd name="connsiteX43" fmla="*/ 1193133 w 1725793"/>
              <a:gd name="connsiteY43" fmla="*/ 497150 h 1705593"/>
              <a:gd name="connsiteX44" fmla="*/ 1210889 w 1725793"/>
              <a:gd name="connsiteY44" fmla="*/ 514905 h 1705593"/>
              <a:gd name="connsiteX45" fmla="*/ 1264155 w 1725793"/>
              <a:gd name="connsiteY45" fmla="*/ 550416 h 1705593"/>
              <a:gd name="connsiteX46" fmla="*/ 1281910 w 1725793"/>
              <a:gd name="connsiteY46" fmla="*/ 577049 h 1705593"/>
              <a:gd name="connsiteX47" fmla="*/ 1290788 w 1725793"/>
              <a:gd name="connsiteY47" fmla="*/ 603682 h 1705593"/>
              <a:gd name="connsiteX48" fmla="*/ 1326298 w 1725793"/>
              <a:gd name="connsiteY48" fmla="*/ 656948 h 1705593"/>
              <a:gd name="connsiteX49" fmla="*/ 1335176 w 1725793"/>
              <a:gd name="connsiteY49" fmla="*/ 692458 h 1705593"/>
              <a:gd name="connsiteX50" fmla="*/ 1361809 w 1725793"/>
              <a:gd name="connsiteY50" fmla="*/ 701336 h 1705593"/>
              <a:gd name="connsiteX51" fmla="*/ 1468341 w 1725793"/>
              <a:gd name="connsiteY51" fmla="*/ 719091 h 1705593"/>
              <a:gd name="connsiteX52" fmla="*/ 1557118 w 1725793"/>
              <a:gd name="connsiteY52" fmla="*/ 710214 h 1705593"/>
              <a:gd name="connsiteX53" fmla="*/ 1583751 w 1725793"/>
              <a:gd name="connsiteY53" fmla="*/ 621437 h 1705593"/>
              <a:gd name="connsiteX54" fmla="*/ 1574873 w 1725793"/>
              <a:gd name="connsiteY54" fmla="*/ 506027 h 1705593"/>
              <a:gd name="connsiteX55" fmla="*/ 1557118 w 1725793"/>
              <a:gd name="connsiteY55" fmla="*/ 452761 h 1705593"/>
              <a:gd name="connsiteX56" fmla="*/ 1494974 w 1725793"/>
              <a:gd name="connsiteY56" fmla="*/ 381740 h 1705593"/>
              <a:gd name="connsiteX57" fmla="*/ 1486096 w 1725793"/>
              <a:gd name="connsiteY57" fmla="*/ 346229 h 1705593"/>
              <a:gd name="connsiteX58" fmla="*/ 1503852 w 1725793"/>
              <a:gd name="connsiteY58" fmla="*/ 328474 h 1705593"/>
              <a:gd name="connsiteX59" fmla="*/ 1583751 w 1725793"/>
              <a:gd name="connsiteY59" fmla="*/ 319596 h 1705593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511753 w 1742572"/>
              <a:gd name="connsiteY7" fmla="*/ 62144 h 1705593"/>
              <a:gd name="connsiteX8" fmla="*/ 1467365 w 1742572"/>
              <a:gd name="connsiteY8" fmla="*/ 35511 h 1705593"/>
              <a:gd name="connsiteX9" fmla="*/ 1343077 w 1742572"/>
              <a:gd name="connsiteY9" fmla="*/ 0 h 1705593"/>
              <a:gd name="connsiteX10" fmla="*/ 268879 w 1742572"/>
              <a:gd name="connsiteY10" fmla="*/ 337352 h 1705593"/>
              <a:gd name="connsiteX11" fmla="*/ 91326 w 1742572"/>
              <a:gd name="connsiteY11" fmla="*/ 1056443 h 1705593"/>
              <a:gd name="connsiteX12" fmla="*/ 1493998 w 1742572"/>
              <a:gd name="connsiteY12" fmla="*/ 1669002 h 1705593"/>
              <a:gd name="connsiteX13" fmla="*/ 1573897 w 1742572"/>
              <a:gd name="connsiteY13" fmla="*/ 1633491 h 1705593"/>
              <a:gd name="connsiteX14" fmla="*/ 1600530 w 1742572"/>
              <a:gd name="connsiteY14" fmla="*/ 1615736 h 1705593"/>
              <a:gd name="connsiteX15" fmla="*/ 1627163 w 1742572"/>
              <a:gd name="connsiteY15" fmla="*/ 1580225 h 1705593"/>
              <a:gd name="connsiteX16" fmla="*/ 1662673 w 1742572"/>
              <a:gd name="connsiteY16" fmla="*/ 1562470 h 1705593"/>
              <a:gd name="connsiteX17" fmla="*/ 1671551 w 1742572"/>
              <a:gd name="connsiteY17" fmla="*/ 1535837 h 1705593"/>
              <a:gd name="connsiteX18" fmla="*/ 1698184 w 1742572"/>
              <a:gd name="connsiteY18" fmla="*/ 1491449 h 1705593"/>
              <a:gd name="connsiteX19" fmla="*/ 1724817 w 1742572"/>
              <a:gd name="connsiteY19" fmla="*/ 1429305 h 1705593"/>
              <a:gd name="connsiteX20" fmla="*/ 1733695 w 1742572"/>
              <a:gd name="connsiteY20" fmla="*/ 1376039 h 1705593"/>
              <a:gd name="connsiteX21" fmla="*/ 1742572 w 1742572"/>
              <a:gd name="connsiteY21" fmla="*/ 1340528 h 1705593"/>
              <a:gd name="connsiteX22" fmla="*/ 1707062 w 1742572"/>
              <a:gd name="connsiteY22" fmla="*/ 1207363 h 1705593"/>
              <a:gd name="connsiteX23" fmla="*/ 1689306 w 1742572"/>
              <a:gd name="connsiteY23" fmla="*/ 1145219 h 1705593"/>
              <a:gd name="connsiteX24" fmla="*/ 1671551 w 1742572"/>
              <a:gd name="connsiteY24" fmla="*/ 1109709 h 1705593"/>
              <a:gd name="connsiteX25" fmla="*/ 1627163 w 1742572"/>
              <a:gd name="connsiteY25" fmla="*/ 1074198 h 1705593"/>
              <a:gd name="connsiteX26" fmla="*/ 1538386 w 1742572"/>
              <a:gd name="connsiteY26" fmla="*/ 1020932 h 1705593"/>
              <a:gd name="connsiteX27" fmla="*/ 1520631 w 1742572"/>
              <a:gd name="connsiteY27" fmla="*/ 994299 h 1705593"/>
              <a:gd name="connsiteX28" fmla="*/ 1440732 w 1742572"/>
              <a:gd name="connsiteY28" fmla="*/ 967666 h 1705593"/>
              <a:gd name="connsiteX29" fmla="*/ 1422976 w 1742572"/>
              <a:gd name="connsiteY29" fmla="*/ 949911 h 1705593"/>
              <a:gd name="connsiteX30" fmla="*/ 1227668 w 1742572"/>
              <a:gd name="connsiteY30" fmla="*/ 923278 h 1705593"/>
              <a:gd name="connsiteX31" fmla="*/ 1165524 w 1742572"/>
              <a:gd name="connsiteY31" fmla="*/ 914400 h 1705593"/>
              <a:gd name="connsiteX32" fmla="*/ 1130013 w 1742572"/>
              <a:gd name="connsiteY32" fmla="*/ 896645 h 1705593"/>
              <a:gd name="connsiteX33" fmla="*/ 1067870 w 1742572"/>
              <a:gd name="connsiteY33" fmla="*/ 887767 h 1705593"/>
              <a:gd name="connsiteX34" fmla="*/ 934705 w 1742572"/>
              <a:gd name="connsiteY34" fmla="*/ 870012 h 1705593"/>
              <a:gd name="connsiteX35" fmla="*/ 908071 w 1742572"/>
              <a:gd name="connsiteY35" fmla="*/ 861134 h 1705593"/>
              <a:gd name="connsiteX36" fmla="*/ 766030 w 1742572"/>
              <a:gd name="connsiteY36" fmla="*/ 630315 h 1705593"/>
              <a:gd name="connsiteX37" fmla="*/ 819295 w 1742572"/>
              <a:gd name="connsiteY37" fmla="*/ 541538 h 1705593"/>
              <a:gd name="connsiteX38" fmla="*/ 881438 w 1742572"/>
              <a:gd name="connsiteY38" fmla="*/ 497150 h 1705593"/>
              <a:gd name="connsiteX39" fmla="*/ 908071 w 1742572"/>
              <a:gd name="connsiteY39" fmla="*/ 488272 h 1705593"/>
              <a:gd name="connsiteX40" fmla="*/ 979093 w 1742572"/>
              <a:gd name="connsiteY40" fmla="*/ 461639 h 1705593"/>
              <a:gd name="connsiteX41" fmla="*/ 1156646 w 1742572"/>
              <a:gd name="connsiteY41" fmla="*/ 479394 h 1705593"/>
              <a:gd name="connsiteX42" fmla="*/ 1209912 w 1742572"/>
              <a:gd name="connsiteY42" fmla="*/ 497150 h 1705593"/>
              <a:gd name="connsiteX43" fmla="*/ 1227668 w 1742572"/>
              <a:gd name="connsiteY43" fmla="*/ 514905 h 1705593"/>
              <a:gd name="connsiteX44" fmla="*/ 1280934 w 1742572"/>
              <a:gd name="connsiteY44" fmla="*/ 550416 h 1705593"/>
              <a:gd name="connsiteX45" fmla="*/ 1298689 w 1742572"/>
              <a:gd name="connsiteY45" fmla="*/ 577049 h 1705593"/>
              <a:gd name="connsiteX46" fmla="*/ 1307567 w 1742572"/>
              <a:gd name="connsiteY46" fmla="*/ 603682 h 1705593"/>
              <a:gd name="connsiteX47" fmla="*/ 1343077 w 1742572"/>
              <a:gd name="connsiteY47" fmla="*/ 656948 h 1705593"/>
              <a:gd name="connsiteX48" fmla="*/ 1351955 w 1742572"/>
              <a:gd name="connsiteY48" fmla="*/ 692458 h 1705593"/>
              <a:gd name="connsiteX49" fmla="*/ 1378588 w 1742572"/>
              <a:gd name="connsiteY49" fmla="*/ 701336 h 1705593"/>
              <a:gd name="connsiteX50" fmla="*/ 1485120 w 1742572"/>
              <a:gd name="connsiteY50" fmla="*/ 719091 h 1705593"/>
              <a:gd name="connsiteX51" fmla="*/ 1573897 w 1742572"/>
              <a:gd name="connsiteY51" fmla="*/ 710214 h 1705593"/>
              <a:gd name="connsiteX52" fmla="*/ 1600530 w 1742572"/>
              <a:gd name="connsiteY52" fmla="*/ 621437 h 1705593"/>
              <a:gd name="connsiteX53" fmla="*/ 1591652 w 1742572"/>
              <a:gd name="connsiteY53" fmla="*/ 506027 h 1705593"/>
              <a:gd name="connsiteX54" fmla="*/ 1573897 w 1742572"/>
              <a:gd name="connsiteY54" fmla="*/ 452761 h 1705593"/>
              <a:gd name="connsiteX55" fmla="*/ 1511753 w 1742572"/>
              <a:gd name="connsiteY55" fmla="*/ 381740 h 1705593"/>
              <a:gd name="connsiteX56" fmla="*/ 1502875 w 1742572"/>
              <a:gd name="connsiteY56" fmla="*/ 346229 h 1705593"/>
              <a:gd name="connsiteX57" fmla="*/ 1520631 w 1742572"/>
              <a:gd name="connsiteY57" fmla="*/ 328474 h 1705593"/>
              <a:gd name="connsiteX58" fmla="*/ 1600530 w 1742572"/>
              <a:gd name="connsiteY58" fmla="*/ 319596 h 1705593"/>
              <a:gd name="connsiteX0" fmla="*/ 1600530 w 1742572"/>
              <a:gd name="connsiteY0" fmla="*/ 331910 h 1717907"/>
              <a:gd name="connsiteX1" fmla="*/ 1644918 w 1742572"/>
              <a:gd name="connsiteY1" fmla="*/ 323032 h 1717907"/>
              <a:gd name="connsiteX2" fmla="*/ 1671551 w 1742572"/>
              <a:gd name="connsiteY2" fmla="*/ 269766 h 1717907"/>
              <a:gd name="connsiteX3" fmla="*/ 1644918 w 1742572"/>
              <a:gd name="connsiteY3" fmla="*/ 198745 h 1717907"/>
              <a:gd name="connsiteX4" fmla="*/ 1618285 w 1742572"/>
              <a:gd name="connsiteY4" fmla="*/ 163234 h 1717907"/>
              <a:gd name="connsiteX5" fmla="*/ 1600530 w 1742572"/>
              <a:gd name="connsiteY5" fmla="*/ 136601 h 1717907"/>
              <a:gd name="connsiteX6" fmla="*/ 1547264 w 1742572"/>
              <a:gd name="connsiteY6" fmla="*/ 83335 h 1717907"/>
              <a:gd name="connsiteX7" fmla="*/ 1511753 w 1742572"/>
              <a:gd name="connsiteY7" fmla="*/ 74458 h 1717907"/>
              <a:gd name="connsiteX8" fmla="*/ 1343077 w 1742572"/>
              <a:gd name="connsiteY8" fmla="*/ 12314 h 1717907"/>
              <a:gd name="connsiteX9" fmla="*/ 268879 w 1742572"/>
              <a:gd name="connsiteY9" fmla="*/ 349666 h 1717907"/>
              <a:gd name="connsiteX10" fmla="*/ 91326 w 1742572"/>
              <a:gd name="connsiteY10" fmla="*/ 1068757 h 1717907"/>
              <a:gd name="connsiteX11" fmla="*/ 1493998 w 1742572"/>
              <a:gd name="connsiteY11" fmla="*/ 1681316 h 1717907"/>
              <a:gd name="connsiteX12" fmla="*/ 1573897 w 1742572"/>
              <a:gd name="connsiteY12" fmla="*/ 1645805 h 1717907"/>
              <a:gd name="connsiteX13" fmla="*/ 1600530 w 1742572"/>
              <a:gd name="connsiteY13" fmla="*/ 1628050 h 1717907"/>
              <a:gd name="connsiteX14" fmla="*/ 1627163 w 1742572"/>
              <a:gd name="connsiteY14" fmla="*/ 1592539 h 1717907"/>
              <a:gd name="connsiteX15" fmla="*/ 1662673 w 1742572"/>
              <a:gd name="connsiteY15" fmla="*/ 1574784 h 1717907"/>
              <a:gd name="connsiteX16" fmla="*/ 1671551 w 1742572"/>
              <a:gd name="connsiteY16" fmla="*/ 1548151 h 1717907"/>
              <a:gd name="connsiteX17" fmla="*/ 1698184 w 1742572"/>
              <a:gd name="connsiteY17" fmla="*/ 1503763 h 1717907"/>
              <a:gd name="connsiteX18" fmla="*/ 1724817 w 1742572"/>
              <a:gd name="connsiteY18" fmla="*/ 1441619 h 1717907"/>
              <a:gd name="connsiteX19" fmla="*/ 1733695 w 1742572"/>
              <a:gd name="connsiteY19" fmla="*/ 1388353 h 1717907"/>
              <a:gd name="connsiteX20" fmla="*/ 1742572 w 1742572"/>
              <a:gd name="connsiteY20" fmla="*/ 1352842 h 1717907"/>
              <a:gd name="connsiteX21" fmla="*/ 1707062 w 1742572"/>
              <a:gd name="connsiteY21" fmla="*/ 1219677 h 1717907"/>
              <a:gd name="connsiteX22" fmla="*/ 1689306 w 1742572"/>
              <a:gd name="connsiteY22" fmla="*/ 1157533 h 1717907"/>
              <a:gd name="connsiteX23" fmla="*/ 1671551 w 1742572"/>
              <a:gd name="connsiteY23" fmla="*/ 1122023 h 1717907"/>
              <a:gd name="connsiteX24" fmla="*/ 1627163 w 1742572"/>
              <a:gd name="connsiteY24" fmla="*/ 1086512 h 1717907"/>
              <a:gd name="connsiteX25" fmla="*/ 1538386 w 1742572"/>
              <a:gd name="connsiteY25" fmla="*/ 1033246 h 1717907"/>
              <a:gd name="connsiteX26" fmla="*/ 1520631 w 1742572"/>
              <a:gd name="connsiteY26" fmla="*/ 1006613 h 1717907"/>
              <a:gd name="connsiteX27" fmla="*/ 1440732 w 1742572"/>
              <a:gd name="connsiteY27" fmla="*/ 979980 h 1717907"/>
              <a:gd name="connsiteX28" fmla="*/ 1422976 w 1742572"/>
              <a:gd name="connsiteY28" fmla="*/ 962225 h 1717907"/>
              <a:gd name="connsiteX29" fmla="*/ 1227668 w 1742572"/>
              <a:gd name="connsiteY29" fmla="*/ 935592 h 1717907"/>
              <a:gd name="connsiteX30" fmla="*/ 1165524 w 1742572"/>
              <a:gd name="connsiteY30" fmla="*/ 926714 h 1717907"/>
              <a:gd name="connsiteX31" fmla="*/ 1130013 w 1742572"/>
              <a:gd name="connsiteY31" fmla="*/ 908959 h 1717907"/>
              <a:gd name="connsiteX32" fmla="*/ 1067870 w 1742572"/>
              <a:gd name="connsiteY32" fmla="*/ 900081 h 1717907"/>
              <a:gd name="connsiteX33" fmla="*/ 934705 w 1742572"/>
              <a:gd name="connsiteY33" fmla="*/ 882326 h 1717907"/>
              <a:gd name="connsiteX34" fmla="*/ 908071 w 1742572"/>
              <a:gd name="connsiteY34" fmla="*/ 873448 h 1717907"/>
              <a:gd name="connsiteX35" fmla="*/ 766030 w 1742572"/>
              <a:gd name="connsiteY35" fmla="*/ 642629 h 1717907"/>
              <a:gd name="connsiteX36" fmla="*/ 819295 w 1742572"/>
              <a:gd name="connsiteY36" fmla="*/ 553852 h 1717907"/>
              <a:gd name="connsiteX37" fmla="*/ 881438 w 1742572"/>
              <a:gd name="connsiteY37" fmla="*/ 509464 h 1717907"/>
              <a:gd name="connsiteX38" fmla="*/ 908071 w 1742572"/>
              <a:gd name="connsiteY38" fmla="*/ 500586 h 1717907"/>
              <a:gd name="connsiteX39" fmla="*/ 979093 w 1742572"/>
              <a:gd name="connsiteY39" fmla="*/ 473953 h 1717907"/>
              <a:gd name="connsiteX40" fmla="*/ 1156646 w 1742572"/>
              <a:gd name="connsiteY40" fmla="*/ 491708 h 1717907"/>
              <a:gd name="connsiteX41" fmla="*/ 1209912 w 1742572"/>
              <a:gd name="connsiteY41" fmla="*/ 509464 h 1717907"/>
              <a:gd name="connsiteX42" fmla="*/ 1227668 w 1742572"/>
              <a:gd name="connsiteY42" fmla="*/ 527219 h 1717907"/>
              <a:gd name="connsiteX43" fmla="*/ 1280934 w 1742572"/>
              <a:gd name="connsiteY43" fmla="*/ 562730 h 1717907"/>
              <a:gd name="connsiteX44" fmla="*/ 1298689 w 1742572"/>
              <a:gd name="connsiteY44" fmla="*/ 589363 h 1717907"/>
              <a:gd name="connsiteX45" fmla="*/ 1307567 w 1742572"/>
              <a:gd name="connsiteY45" fmla="*/ 615996 h 1717907"/>
              <a:gd name="connsiteX46" fmla="*/ 1343077 w 1742572"/>
              <a:gd name="connsiteY46" fmla="*/ 669262 h 1717907"/>
              <a:gd name="connsiteX47" fmla="*/ 1351955 w 1742572"/>
              <a:gd name="connsiteY47" fmla="*/ 704772 h 1717907"/>
              <a:gd name="connsiteX48" fmla="*/ 1378588 w 1742572"/>
              <a:gd name="connsiteY48" fmla="*/ 713650 h 1717907"/>
              <a:gd name="connsiteX49" fmla="*/ 1485120 w 1742572"/>
              <a:gd name="connsiteY49" fmla="*/ 731405 h 1717907"/>
              <a:gd name="connsiteX50" fmla="*/ 1573897 w 1742572"/>
              <a:gd name="connsiteY50" fmla="*/ 722528 h 1717907"/>
              <a:gd name="connsiteX51" fmla="*/ 1600530 w 1742572"/>
              <a:gd name="connsiteY51" fmla="*/ 633751 h 1717907"/>
              <a:gd name="connsiteX52" fmla="*/ 1591652 w 1742572"/>
              <a:gd name="connsiteY52" fmla="*/ 518341 h 1717907"/>
              <a:gd name="connsiteX53" fmla="*/ 1573897 w 1742572"/>
              <a:gd name="connsiteY53" fmla="*/ 465075 h 1717907"/>
              <a:gd name="connsiteX54" fmla="*/ 1511753 w 1742572"/>
              <a:gd name="connsiteY54" fmla="*/ 394054 h 1717907"/>
              <a:gd name="connsiteX55" fmla="*/ 1502875 w 1742572"/>
              <a:gd name="connsiteY55" fmla="*/ 358543 h 1717907"/>
              <a:gd name="connsiteX56" fmla="*/ 1520631 w 1742572"/>
              <a:gd name="connsiteY56" fmla="*/ 340788 h 1717907"/>
              <a:gd name="connsiteX57" fmla="*/ 1600530 w 1742572"/>
              <a:gd name="connsiteY57" fmla="*/ 331910 h 1717907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343077 w 1742572"/>
              <a:gd name="connsiteY7" fmla="*/ 0 h 1705593"/>
              <a:gd name="connsiteX8" fmla="*/ 268879 w 1742572"/>
              <a:gd name="connsiteY8" fmla="*/ 337352 h 1705593"/>
              <a:gd name="connsiteX9" fmla="*/ 91326 w 1742572"/>
              <a:gd name="connsiteY9" fmla="*/ 1056443 h 1705593"/>
              <a:gd name="connsiteX10" fmla="*/ 1493998 w 1742572"/>
              <a:gd name="connsiteY10" fmla="*/ 1669002 h 1705593"/>
              <a:gd name="connsiteX11" fmla="*/ 1573897 w 1742572"/>
              <a:gd name="connsiteY11" fmla="*/ 1633491 h 1705593"/>
              <a:gd name="connsiteX12" fmla="*/ 1600530 w 1742572"/>
              <a:gd name="connsiteY12" fmla="*/ 1615736 h 1705593"/>
              <a:gd name="connsiteX13" fmla="*/ 1627163 w 1742572"/>
              <a:gd name="connsiteY13" fmla="*/ 1580225 h 1705593"/>
              <a:gd name="connsiteX14" fmla="*/ 1662673 w 1742572"/>
              <a:gd name="connsiteY14" fmla="*/ 1562470 h 1705593"/>
              <a:gd name="connsiteX15" fmla="*/ 1671551 w 1742572"/>
              <a:gd name="connsiteY15" fmla="*/ 1535837 h 1705593"/>
              <a:gd name="connsiteX16" fmla="*/ 1698184 w 1742572"/>
              <a:gd name="connsiteY16" fmla="*/ 1491449 h 1705593"/>
              <a:gd name="connsiteX17" fmla="*/ 1724817 w 1742572"/>
              <a:gd name="connsiteY17" fmla="*/ 1429305 h 1705593"/>
              <a:gd name="connsiteX18" fmla="*/ 1733695 w 1742572"/>
              <a:gd name="connsiteY18" fmla="*/ 1376039 h 1705593"/>
              <a:gd name="connsiteX19" fmla="*/ 1742572 w 1742572"/>
              <a:gd name="connsiteY19" fmla="*/ 1340528 h 1705593"/>
              <a:gd name="connsiteX20" fmla="*/ 1707062 w 1742572"/>
              <a:gd name="connsiteY20" fmla="*/ 1207363 h 1705593"/>
              <a:gd name="connsiteX21" fmla="*/ 1689306 w 1742572"/>
              <a:gd name="connsiteY21" fmla="*/ 1145219 h 1705593"/>
              <a:gd name="connsiteX22" fmla="*/ 1671551 w 1742572"/>
              <a:gd name="connsiteY22" fmla="*/ 1109709 h 1705593"/>
              <a:gd name="connsiteX23" fmla="*/ 1627163 w 1742572"/>
              <a:gd name="connsiteY23" fmla="*/ 1074198 h 1705593"/>
              <a:gd name="connsiteX24" fmla="*/ 1538386 w 1742572"/>
              <a:gd name="connsiteY24" fmla="*/ 1020932 h 1705593"/>
              <a:gd name="connsiteX25" fmla="*/ 1520631 w 1742572"/>
              <a:gd name="connsiteY25" fmla="*/ 994299 h 1705593"/>
              <a:gd name="connsiteX26" fmla="*/ 1440732 w 1742572"/>
              <a:gd name="connsiteY26" fmla="*/ 967666 h 1705593"/>
              <a:gd name="connsiteX27" fmla="*/ 1422976 w 1742572"/>
              <a:gd name="connsiteY27" fmla="*/ 949911 h 1705593"/>
              <a:gd name="connsiteX28" fmla="*/ 1227668 w 1742572"/>
              <a:gd name="connsiteY28" fmla="*/ 923278 h 1705593"/>
              <a:gd name="connsiteX29" fmla="*/ 1165524 w 1742572"/>
              <a:gd name="connsiteY29" fmla="*/ 914400 h 1705593"/>
              <a:gd name="connsiteX30" fmla="*/ 1130013 w 1742572"/>
              <a:gd name="connsiteY30" fmla="*/ 896645 h 1705593"/>
              <a:gd name="connsiteX31" fmla="*/ 1067870 w 1742572"/>
              <a:gd name="connsiteY31" fmla="*/ 887767 h 1705593"/>
              <a:gd name="connsiteX32" fmla="*/ 934705 w 1742572"/>
              <a:gd name="connsiteY32" fmla="*/ 870012 h 1705593"/>
              <a:gd name="connsiteX33" fmla="*/ 908071 w 1742572"/>
              <a:gd name="connsiteY33" fmla="*/ 861134 h 1705593"/>
              <a:gd name="connsiteX34" fmla="*/ 766030 w 1742572"/>
              <a:gd name="connsiteY34" fmla="*/ 630315 h 1705593"/>
              <a:gd name="connsiteX35" fmla="*/ 819295 w 1742572"/>
              <a:gd name="connsiteY35" fmla="*/ 541538 h 1705593"/>
              <a:gd name="connsiteX36" fmla="*/ 881438 w 1742572"/>
              <a:gd name="connsiteY36" fmla="*/ 497150 h 1705593"/>
              <a:gd name="connsiteX37" fmla="*/ 908071 w 1742572"/>
              <a:gd name="connsiteY37" fmla="*/ 488272 h 1705593"/>
              <a:gd name="connsiteX38" fmla="*/ 979093 w 1742572"/>
              <a:gd name="connsiteY38" fmla="*/ 461639 h 1705593"/>
              <a:gd name="connsiteX39" fmla="*/ 1156646 w 1742572"/>
              <a:gd name="connsiteY39" fmla="*/ 479394 h 1705593"/>
              <a:gd name="connsiteX40" fmla="*/ 1209912 w 1742572"/>
              <a:gd name="connsiteY40" fmla="*/ 497150 h 1705593"/>
              <a:gd name="connsiteX41" fmla="*/ 1227668 w 1742572"/>
              <a:gd name="connsiteY41" fmla="*/ 514905 h 1705593"/>
              <a:gd name="connsiteX42" fmla="*/ 1280934 w 1742572"/>
              <a:gd name="connsiteY42" fmla="*/ 550416 h 1705593"/>
              <a:gd name="connsiteX43" fmla="*/ 1298689 w 1742572"/>
              <a:gd name="connsiteY43" fmla="*/ 577049 h 1705593"/>
              <a:gd name="connsiteX44" fmla="*/ 1307567 w 1742572"/>
              <a:gd name="connsiteY44" fmla="*/ 603682 h 1705593"/>
              <a:gd name="connsiteX45" fmla="*/ 1343077 w 1742572"/>
              <a:gd name="connsiteY45" fmla="*/ 656948 h 1705593"/>
              <a:gd name="connsiteX46" fmla="*/ 1351955 w 1742572"/>
              <a:gd name="connsiteY46" fmla="*/ 692458 h 1705593"/>
              <a:gd name="connsiteX47" fmla="*/ 1378588 w 1742572"/>
              <a:gd name="connsiteY47" fmla="*/ 701336 h 1705593"/>
              <a:gd name="connsiteX48" fmla="*/ 1485120 w 1742572"/>
              <a:gd name="connsiteY48" fmla="*/ 719091 h 1705593"/>
              <a:gd name="connsiteX49" fmla="*/ 1573897 w 1742572"/>
              <a:gd name="connsiteY49" fmla="*/ 710214 h 1705593"/>
              <a:gd name="connsiteX50" fmla="*/ 1600530 w 1742572"/>
              <a:gd name="connsiteY50" fmla="*/ 621437 h 1705593"/>
              <a:gd name="connsiteX51" fmla="*/ 1591652 w 1742572"/>
              <a:gd name="connsiteY51" fmla="*/ 506027 h 1705593"/>
              <a:gd name="connsiteX52" fmla="*/ 1573897 w 1742572"/>
              <a:gd name="connsiteY52" fmla="*/ 452761 h 1705593"/>
              <a:gd name="connsiteX53" fmla="*/ 1511753 w 1742572"/>
              <a:gd name="connsiteY53" fmla="*/ 381740 h 1705593"/>
              <a:gd name="connsiteX54" fmla="*/ 1502875 w 1742572"/>
              <a:gd name="connsiteY54" fmla="*/ 346229 h 1705593"/>
              <a:gd name="connsiteX55" fmla="*/ 1520631 w 1742572"/>
              <a:gd name="connsiteY55" fmla="*/ 328474 h 1705593"/>
              <a:gd name="connsiteX56" fmla="*/ 1600530 w 1742572"/>
              <a:gd name="connsiteY56" fmla="*/ 319596 h 1705593"/>
              <a:gd name="connsiteX0" fmla="*/ 1600530 w 1742572"/>
              <a:gd name="connsiteY0" fmla="*/ 325521 h 1711518"/>
              <a:gd name="connsiteX1" fmla="*/ 1644918 w 1742572"/>
              <a:gd name="connsiteY1" fmla="*/ 316643 h 1711518"/>
              <a:gd name="connsiteX2" fmla="*/ 1671551 w 1742572"/>
              <a:gd name="connsiteY2" fmla="*/ 263377 h 1711518"/>
              <a:gd name="connsiteX3" fmla="*/ 1644918 w 1742572"/>
              <a:gd name="connsiteY3" fmla="*/ 192356 h 1711518"/>
              <a:gd name="connsiteX4" fmla="*/ 1618285 w 1742572"/>
              <a:gd name="connsiteY4" fmla="*/ 156845 h 1711518"/>
              <a:gd name="connsiteX5" fmla="*/ 1600530 w 1742572"/>
              <a:gd name="connsiteY5" fmla="*/ 130212 h 1711518"/>
              <a:gd name="connsiteX6" fmla="*/ 1343077 w 1742572"/>
              <a:gd name="connsiteY6" fmla="*/ 5925 h 1711518"/>
              <a:gd name="connsiteX7" fmla="*/ 268879 w 1742572"/>
              <a:gd name="connsiteY7" fmla="*/ 343277 h 1711518"/>
              <a:gd name="connsiteX8" fmla="*/ 91326 w 1742572"/>
              <a:gd name="connsiteY8" fmla="*/ 1062368 h 1711518"/>
              <a:gd name="connsiteX9" fmla="*/ 1493998 w 1742572"/>
              <a:gd name="connsiteY9" fmla="*/ 1674927 h 1711518"/>
              <a:gd name="connsiteX10" fmla="*/ 1573897 w 1742572"/>
              <a:gd name="connsiteY10" fmla="*/ 1639416 h 1711518"/>
              <a:gd name="connsiteX11" fmla="*/ 1600530 w 1742572"/>
              <a:gd name="connsiteY11" fmla="*/ 1621661 h 1711518"/>
              <a:gd name="connsiteX12" fmla="*/ 1627163 w 1742572"/>
              <a:gd name="connsiteY12" fmla="*/ 1586150 h 1711518"/>
              <a:gd name="connsiteX13" fmla="*/ 1662673 w 1742572"/>
              <a:gd name="connsiteY13" fmla="*/ 1568395 h 1711518"/>
              <a:gd name="connsiteX14" fmla="*/ 1671551 w 1742572"/>
              <a:gd name="connsiteY14" fmla="*/ 1541762 h 1711518"/>
              <a:gd name="connsiteX15" fmla="*/ 1698184 w 1742572"/>
              <a:gd name="connsiteY15" fmla="*/ 1497374 h 1711518"/>
              <a:gd name="connsiteX16" fmla="*/ 1724817 w 1742572"/>
              <a:gd name="connsiteY16" fmla="*/ 1435230 h 1711518"/>
              <a:gd name="connsiteX17" fmla="*/ 1733695 w 1742572"/>
              <a:gd name="connsiteY17" fmla="*/ 1381964 h 1711518"/>
              <a:gd name="connsiteX18" fmla="*/ 1742572 w 1742572"/>
              <a:gd name="connsiteY18" fmla="*/ 1346453 h 1711518"/>
              <a:gd name="connsiteX19" fmla="*/ 1707062 w 1742572"/>
              <a:gd name="connsiteY19" fmla="*/ 1213288 h 1711518"/>
              <a:gd name="connsiteX20" fmla="*/ 1689306 w 1742572"/>
              <a:gd name="connsiteY20" fmla="*/ 1151144 h 1711518"/>
              <a:gd name="connsiteX21" fmla="*/ 1671551 w 1742572"/>
              <a:gd name="connsiteY21" fmla="*/ 1115634 h 1711518"/>
              <a:gd name="connsiteX22" fmla="*/ 1627163 w 1742572"/>
              <a:gd name="connsiteY22" fmla="*/ 1080123 h 1711518"/>
              <a:gd name="connsiteX23" fmla="*/ 1538386 w 1742572"/>
              <a:gd name="connsiteY23" fmla="*/ 1026857 h 1711518"/>
              <a:gd name="connsiteX24" fmla="*/ 1520631 w 1742572"/>
              <a:gd name="connsiteY24" fmla="*/ 1000224 h 1711518"/>
              <a:gd name="connsiteX25" fmla="*/ 1440732 w 1742572"/>
              <a:gd name="connsiteY25" fmla="*/ 973591 h 1711518"/>
              <a:gd name="connsiteX26" fmla="*/ 1422976 w 1742572"/>
              <a:gd name="connsiteY26" fmla="*/ 955836 h 1711518"/>
              <a:gd name="connsiteX27" fmla="*/ 1227668 w 1742572"/>
              <a:gd name="connsiteY27" fmla="*/ 929203 h 1711518"/>
              <a:gd name="connsiteX28" fmla="*/ 1165524 w 1742572"/>
              <a:gd name="connsiteY28" fmla="*/ 920325 h 1711518"/>
              <a:gd name="connsiteX29" fmla="*/ 1130013 w 1742572"/>
              <a:gd name="connsiteY29" fmla="*/ 902570 h 1711518"/>
              <a:gd name="connsiteX30" fmla="*/ 1067870 w 1742572"/>
              <a:gd name="connsiteY30" fmla="*/ 893692 h 1711518"/>
              <a:gd name="connsiteX31" fmla="*/ 934705 w 1742572"/>
              <a:gd name="connsiteY31" fmla="*/ 875937 h 1711518"/>
              <a:gd name="connsiteX32" fmla="*/ 908071 w 1742572"/>
              <a:gd name="connsiteY32" fmla="*/ 867059 h 1711518"/>
              <a:gd name="connsiteX33" fmla="*/ 766030 w 1742572"/>
              <a:gd name="connsiteY33" fmla="*/ 636240 h 1711518"/>
              <a:gd name="connsiteX34" fmla="*/ 819295 w 1742572"/>
              <a:gd name="connsiteY34" fmla="*/ 547463 h 1711518"/>
              <a:gd name="connsiteX35" fmla="*/ 881438 w 1742572"/>
              <a:gd name="connsiteY35" fmla="*/ 503075 h 1711518"/>
              <a:gd name="connsiteX36" fmla="*/ 908071 w 1742572"/>
              <a:gd name="connsiteY36" fmla="*/ 494197 h 1711518"/>
              <a:gd name="connsiteX37" fmla="*/ 979093 w 1742572"/>
              <a:gd name="connsiteY37" fmla="*/ 467564 h 1711518"/>
              <a:gd name="connsiteX38" fmla="*/ 1156646 w 1742572"/>
              <a:gd name="connsiteY38" fmla="*/ 485319 h 1711518"/>
              <a:gd name="connsiteX39" fmla="*/ 1209912 w 1742572"/>
              <a:gd name="connsiteY39" fmla="*/ 503075 h 1711518"/>
              <a:gd name="connsiteX40" fmla="*/ 1227668 w 1742572"/>
              <a:gd name="connsiteY40" fmla="*/ 520830 h 1711518"/>
              <a:gd name="connsiteX41" fmla="*/ 1280934 w 1742572"/>
              <a:gd name="connsiteY41" fmla="*/ 556341 h 1711518"/>
              <a:gd name="connsiteX42" fmla="*/ 1298689 w 1742572"/>
              <a:gd name="connsiteY42" fmla="*/ 582974 h 1711518"/>
              <a:gd name="connsiteX43" fmla="*/ 1307567 w 1742572"/>
              <a:gd name="connsiteY43" fmla="*/ 609607 h 1711518"/>
              <a:gd name="connsiteX44" fmla="*/ 1343077 w 1742572"/>
              <a:gd name="connsiteY44" fmla="*/ 662873 h 1711518"/>
              <a:gd name="connsiteX45" fmla="*/ 1351955 w 1742572"/>
              <a:gd name="connsiteY45" fmla="*/ 698383 h 1711518"/>
              <a:gd name="connsiteX46" fmla="*/ 1378588 w 1742572"/>
              <a:gd name="connsiteY46" fmla="*/ 707261 h 1711518"/>
              <a:gd name="connsiteX47" fmla="*/ 1485120 w 1742572"/>
              <a:gd name="connsiteY47" fmla="*/ 725016 h 1711518"/>
              <a:gd name="connsiteX48" fmla="*/ 1573897 w 1742572"/>
              <a:gd name="connsiteY48" fmla="*/ 716139 h 1711518"/>
              <a:gd name="connsiteX49" fmla="*/ 1600530 w 1742572"/>
              <a:gd name="connsiteY49" fmla="*/ 627362 h 1711518"/>
              <a:gd name="connsiteX50" fmla="*/ 1591652 w 1742572"/>
              <a:gd name="connsiteY50" fmla="*/ 511952 h 1711518"/>
              <a:gd name="connsiteX51" fmla="*/ 1573897 w 1742572"/>
              <a:gd name="connsiteY51" fmla="*/ 458686 h 1711518"/>
              <a:gd name="connsiteX52" fmla="*/ 1511753 w 1742572"/>
              <a:gd name="connsiteY52" fmla="*/ 387665 h 1711518"/>
              <a:gd name="connsiteX53" fmla="*/ 1502875 w 1742572"/>
              <a:gd name="connsiteY53" fmla="*/ 352154 h 1711518"/>
              <a:gd name="connsiteX54" fmla="*/ 1520631 w 1742572"/>
              <a:gd name="connsiteY54" fmla="*/ 334399 h 1711518"/>
              <a:gd name="connsiteX55" fmla="*/ 1600530 w 1742572"/>
              <a:gd name="connsiteY55" fmla="*/ 325521 h 1711518"/>
              <a:gd name="connsiteX0" fmla="*/ 1600530 w 1742572"/>
              <a:gd name="connsiteY0" fmla="*/ 323786 h 1709783"/>
              <a:gd name="connsiteX1" fmla="*/ 1644918 w 1742572"/>
              <a:gd name="connsiteY1" fmla="*/ 314908 h 1709783"/>
              <a:gd name="connsiteX2" fmla="*/ 1671551 w 1742572"/>
              <a:gd name="connsiteY2" fmla="*/ 261642 h 1709783"/>
              <a:gd name="connsiteX3" fmla="*/ 1644918 w 1742572"/>
              <a:gd name="connsiteY3" fmla="*/ 190621 h 1709783"/>
              <a:gd name="connsiteX4" fmla="*/ 1618285 w 1742572"/>
              <a:gd name="connsiteY4" fmla="*/ 155110 h 1709783"/>
              <a:gd name="connsiteX5" fmla="*/ 1343077 w 1742572"/>
              <a:gd name="connsiteY5" fmla="*/ 4190 h 1709783"/>
              <a:gd name="connsiteX6" fmla="*/ 268879 w 1742572"/>
              <a:gd name="connsiteY6" fmla="*/ 341542 h 1709783"/>
              <a:gd name="connsiteX7" fmla="*/ 91326 w 1742572"/>
              <a:gd name="connsiteY7" fmla="*/ 1060633 h 1709783"/>
              <a:gd name="connsiteX8" fmla="*/ 1493998 w 1742572"/>
              <a:gd name="connsiteY8" fmla="*/ 1673192 h 1709783"/>
              <a:gd name="connsiteX9" fmla="*/ 1573897 w 1742572"/>
              <a:gd name="connsiteY9" fmla="*/ 1637681 h 1709783"/>
              <a:gd name="connsiteX10" fmla="*/ 1600530 w 1742572"/>
              <a:gd name="connsiteY10" fmla="*/ 1619926 h 1709783"/>
              <a:gd name="connsiteX11" fmla="*/ 1627163 w 1742572"/>
              <a:gd name="connsiteY11" fmla="*/ 1584415 h 1709783"/>
              <a:gd name="connsiteX12" fmla="*/ 1662673 w 1742572"/>
              <a:gd name="connsiteY12" fmla="*/ 1566660 h 1709783"/>
              <a:gd name="connsiteX13" fmla="*/ 1671551 w 1742572"/>
              <a:gd name="connsiteY13" fmla="*/ 1540027 h 1709783"/>
              <a:gd name="connsiteX14" fmla="*/ 1698184 w 1742572"/>
              <a:gd name="connsiteY14" fmla="*/ 1495639 h 1709783"/>
              <a:gd name="connsiteX15" fmla="*/ 1724817 w 1742572"/>
              <a:gd name="connsiteY15" fmla="*/ 1433495 h 1709783"/>
              <a:gd name="connsiteX16" fmla="*/ 1733695 w 1742572"/>
              <a:gd name="connsiteY16" fmla="*/ 1380229 h 1709783"/>
              <a:gd name="connsiteX17" fmla="*/ 1742572 w 1742572"/>
              <a:gd name="connsiteY17" fmla="*/ 1344718 h 1709783"/>
              <a:gd name="connsiteX18" fmla="*/ 1707062 w 1742572"/>
              <a:gd name="connsiteY18" fmla="*/ 1211553 h 1709783"/>
              <a:gd name="connsiteX19" fmla="*/ 1689306 w 1742572"/>
              <a:gd name="connsiteY19" fmla="*/ 1149409 h 1709783"/>
              <a:gd name="connsiteX20" fmla="*/ 1671551 w 1742572"/>
              <a:gd name="connsiteY20" fmla="*/ 1113899 h 1709783"/>
              <a:gd name="connsiteX21" fmla="*/ 1627163 w 1742572"/>
              <a:gd name="connsiteY21" fmla="*/ 1078388 h 1709783"/>
              <a:gd name="connsiteX22" fmla="*/ 1538386 w 1742572"/>
              <a:gd name="connsiteY22" fmla="*/ 1025122 h 1709783"/>
              <a:gd name="connsiteX23" fmla="*/ 1520631 w 1742572"/>
              <a:gd name="connsiteY23" fmla="*/ 998489 h 1709783"/>
              <a:gd name="connsiteX24" fmla="*/ 1440732 w 1742572"/>
              <a:gd name="connsiteY24" fmla="*/ 971856 h 1709783"/>
              <a:gd name="connsiteX25" fmla="*/ 1422976 w 1742572"/>
              <a:gd name="connsiteY25" fmla="*/ 954101 h 1709783"/>
              <a:gd name="connsiteX26" fmla="*/ 1227668 w 1742572"/>
              <a:gd name="connsiteY26" fmla="*/ 927468 h 1709783"/>
              <a:gd name="connsiteX27" fmla="*/ 1165524 w 1742572"/>
              <a:gd name="connsiteY27" fmla="*/ 918590 h 1709783"/>
              <a:gd name="connsiteX28" fmla="*/ 1130013 w 1742572"/>
              <a:gd name="connsiteY28" fmla="*/ 900835 h 1709783"/>
              <a:gd name="connsiteX29" fmla="*/ 1067870 w 1742572"/>
              <a:gd name="connsiteY29" fmla="*/ 891957 h 1709783"/>
              <a:gd name="connsiteX30" fmla="*/ 934705 w 1742572"/>
              <a:gd name="connsiteY30" fmla="*/ 874202 h 1709783"/>
              <a:gd name="connsiteX31" fmla="*/ 908071 w 1742572"/>
              <a:gd name="connsiteY31" fmla="*/ 865324 h 1709783"/>
              <a:gd name="connsiteX32" fmla="*/ 766030 w 1742572"/>
              <a:gd name="connsiteY32" fmla="*/ 634505 h 1709783"/>
              <a:gd name="connsiteX33" fmla="*/ 819295 w 1742572"/>
              <a:gd name="connsiteY33" fmla="*/ 545728 h 1709783"/>
              <a:gd name="connsiteX34" fmla="*/ 881438 w 1742572"/>
              <a:gd name="connsiteY34" fmla="*/ 501340 h 1709783"/>
              <a:gd name="connsiteX35" fmla="*/ 908071 w 1742572"/>
              <a:gd name="connsiteY35" fmla="*/ 492462 h 1709783"/>
              <a:gd name="connsiteX36" fmla="*/ 979093 w 1742572"/>
              <a:gd name="connsiteY36" fmla="*/ 465829 h 1709783"/>
              <a:gd name="connsiteX37" fmla="*/ 1156646 w 1742572"/>
              <a:gd name="connsiteY37" fmla="*/ 483584 h 1709783"/>
              <a:gd name="connsiteX38" fmla="*/ 1209912 w 1742572"/>
              <a:gd name="connsiteY38" fmla="*/ 501340 h 1709783"/>
              <a:gd name="connsiteX39" fmla="*/ 1227668 w 1742572"/>
              <a:gd name="connsiteY39" fmla="*/ 519095 h 1709783"/>
              <a:gd name="connsiteX40" fmla="*/ 1280934 w 1742572"/>
              <a:gd name="connsiteY40" fmla="*/ 554606 h 1709783"/>
              <a:gd name="connsiteX41" fmla="*/ 1298689 w 1742572"/>
              <a:gd name="connsiteY41" fmla="*/ 581239 h 1709783"/>
              <a:gd name="connsiteX42" fmla="*/ 1307567 w 1742572"/>
              <a:gd name="connsiteY42" fmla="*/ 607872 h 1709783"/>
              <a:gd name="connsiteX43" fmla="*/ 1343077 w 1742572"/>
              <a:gd name="connsiteY43" fmla="*/ 661138 h 1709783"/>
              <a:gd name="connsiteX44" fmla="*/ 1351955 w 1742572"/>
              <a:gd name="connsiteY44" fmla="*/ 696648 h 1709783"/>
              <a:gd name="connsiteX45" fmla="*/ 1378588 w 1742572"/>
              <a:gd name="connsiteY45" fmla="*/ 705526 h 1709783"/>
              <a:gd name="connsiteX46" fmla="*/ 1485120 w 1742572"/>
              <a:gd name="connsiteY46" fmla="*/ 723281 h 1709783"/>
              <a:gd name="connsiteX47" fmla="*/ 1573897 w 1742572"/>
              <a:gd name="connsiteY47" fmla="*/ 714404 h 1709783"/>
              <a:gd name="connsiteX48" fmla="*/ 1600530 w 1742572"/>
              <a:gd name="connsiteY48" fmla="*/ 625627 h 1709783"/>
              <a:gd name="connsiteX49" fmla="*/ 1591652 w 1742572"/>
              <a:gd name="connsiteY49" fmla="*/ 510217 h 1709783"/>
              <a:gd name="connsiteX50" fmla="*/ 1573897 w 1742572"/>
              <a:gd name="connsiteY50" fmla="*/ 456951 h 1709783"/>
              <a:gd name="connsiteX51" fmla="*/ 1511753 w 1742572"/>
              <a:gd name="connsiteY51" fmla="*/ 385930 h 1709783"/>
              <a:gd name="connsiteX52" fmla="*/ 1502875 w 1742572"/>
              <a:gd name="connsiteY52" fmla="*/ 350419 h 1709783"/>
              <a:gd name="connsiteX53" fmla="*/ 1520631 w 1742572"/>
              <a:gd name="connsiteY53" fmla="*/ 332664 h 1709783"/>
              <a:gd name="connsiteX54" fmla="*/ 1600530 w 1742572"/>
              <a:gd name="connsiteY54" fmla="*/ 323786 h 1709783"/>
              <a:gd name="connsiteX0" fmla="*/ 1600530 w 1742572"/>
              <a:gd name="connsiteY0" fmla="*/ 322140 h 1708137"/>
              <a:gd name="connsiteX1" fmla="*/ 1644918 w 1742572"/>
              <a:gd name="connsiteY1" fmla="*/ 313262 h 1708137"/>
              <a:gd name="connsiteX2" fmla="*/ 1671551 w 1742572"/>
              <a:gd name="connsiteY2" fmla="*/ 259996 h 1708137"/>
              <a:gd name="connsiteX3" fmla="*/ 1644918 w 1742572"/>
              <a:gd name="connsiteY3" fmla="*/ 188975 h 1708137"/>
              <a:gd name="connsiteX4" fmla="*/ 1343077 w 1742572"/>
              <a:gd name="connsiteY4" fmla="*/ 2544 h 1708137"/>
              <a:gd name="connsiteX5" fmla="*/ 268879 w 1742572"/>
              <a:gd name="connsiteY5" fmla="*/ 339896 h 1708137"/>
              <a:gd name="connsiteX6" fmla="*/ 91326 w 1742572"/>
              <a:gd name="connsiteY6" fmla="*/ 1058987 h 1708137"/>
              <a:gd name="connsiteX7" fmla="*/ 1493998 w 1742572"/>
              <a:gd name="connsiteY7" fmla="*/ 1671546 h 1708137"/>
              <a:gd name="connsiteX8" fmla="*/ 1573897 w 1742572"/>
              <a:gd name="connsiteY8" fmla="*/ 1636035 h 1708137"/>
              <a:gd name="connsiteX9" fmla="*/ 1600530 w 1742572"/>
              <a:gd name="connsiteY9" fmla="*/ 1618280 h 1708137"/>
              <a:gd name="connsiteX10" fmla="*/ 1627163 w 1742572"/>
              <a:gd name="connsiteY10" fmla="*/ 1582769 h 1708137"/>
              <a:gd name="connsiteX11" fmla="*/ 1662673 w 1742572"/>
              <a:gd name="connsiteY11" fmla="*/ 1565014 h 1708137"/>
              <a:gd name="connsiteX12" fmla="*/ 1671551 w 1742572"/>
              <a:gd name="connsiteY12" fmla="*/ 1538381 h 1708137"/>
              <a:gd name="connsiteX13" fmla="*/ 1698184 w 1742572"/>
              <a:gd name="connsiteY13" fmla="*/ 1493993 h 1708137"/>
              <a:gd name="connsiteX14" fmla="*/ 1724817 w 1742572"/>
              <a:gd name="connsiteY14" fmla="*/ 1431849 h 1708137"/>
              <a:gd name="connsiteX15" fmla="*/ 1733695 w 1742572"/>
              <a:gd name="connsiteY15" fmla="*/ 1378583 h 1708137"/>
              <a:gd name="connsiteX16" fmla="*/ 1742572 w 1742572"/>
              <a:gd name="connsiteY16" fmla="*/ 1343072 h 1708137"/>
              <a:gd name="connsiteX17" fmla="*/ 1707062 w 1742572"/>
              <a:gd name="connsiteY17" fmla="*/ 1209907 h 1708137"/>
              <a:gd name="connsiteX18" fmla="*/ 1689306 w 1742572"/>
              <a:gd name="connsiteY18" fmla="*/ 1147763 h 1708137"/>
              <a:gd name="connsiteX19" fmla="*/ 1671551 w 1742572"/>
              <a:gd name="connsiteY19" fmla="*/ 1112253 h 1708137"/>
              <a:gd name="connsiteX20" fmla="*/ 1627163 w 1742572"/>
              <a:gd name="connsiteY20" fmla="*/ 1076742 h 1708137"/>
              <a:gd name="connsiteX21" fmla="*/ 1538386 w 1742572"/>
              <a:gd name="connsiteY21" fmla="*/ 1023476 h 1708137"/>
              <a:gd name="connsiteX22" fmla="*/ 1520631 w 1742572"/>
              <a:gd name="connsiteY22" fmla="*/ 996843 h 1708137"/>
              <a:gd name="connsiteX23" fmla="*/ 1440732 w 1742572"/>
              <a:gd name="connsiteY23" fmla="*/ 970210 h 1708137"/>
              <a:gd name="connsiteX24" fmla="*/ 1422976 w 1742572"/>
              <a:gd name="connsiteY24" fmla="*/ 952455 h 1708137"/>
              <a:gd name="connsiteX25" fmla="*/ 1227668 w 1742572"/>
              <a:gd name="connsiteY25" fmla="*/ 925822 h 1708137"/>
              <a:gd name="connsiteX26" fmla="*/ 1165524 w 1742572"/>
              <a:gd name="connsiteY26" fmla="*/ 916944 h 1708137"/>
              <a:gd name="connsiteX27" fmla="*/ 1130013 w 1742572"/>
              <a:gd name="connsiteY27" fmla="*/ 899189 h 1708137"/>
              <a:gd name="connsiteX28" fmla="*/ 1067870 w 1742572"/>
              <a:gd name="connsiteY28" fmla="*/ 890311 h 1708137"/>
              <a:gd name="connsiteX29" fmla="*/ 934705 w 1742572"/>
              <a:gd name="connsiteY29" fmla="*/ 872556 h 1708137"/>
              <a:gd name="connsiteX30" fmla="*/ 908071 w 1742572"/>
              <a:gd name="connsiteY30" fmla="*/ 863678 h 1708137"/>
              <a:gd name="connsiteX31" fmla="*/ 766030 w 1742572"/>
              <a:gd name="connsiteY31" fmla="*/ 632859 h 1708137"/>
              <a:gd name="connsiteX32" fmla="*/ 819295 w 1742572"/>
              <a:gd name="connsiteY32" fmla="*/ 544082 h 1708137"/>
              <a:gd name="connsiteX33" fmla="*/ 881438 w 1742572"/>
              <a:gd name="connsiteY33" fmla="*/ 499694 h 1708137"/>
              <a:gd name="connsiteX34" fmla="*/ 908071 w 1742572"/>
              <a:gd name="connsiteY34" fmla="*/ 490816 h 1708137"/>
              <a:gd name="connsiteX35" fmla="*/ 979093 w 1742572"/>
              <a:gd name="connsiteY35" fmla="*/ 464183 h 1708137"/>
              <a:gd name="connsiteX36" fmla="*/ 1156646 w 1742572"/>
              <a:gd name="connsiteY36" fmla="*/ 481938 h 1708137"/>
              <a:gd name="connsiteX37" fmla="*/ 1209912 w 1742572"/>
              <a:gd name="connsiteY37" fmla="*/ 499694 h 1708137"/>
              <a:gd name="connsiteX38" fmla="*/ 1227668 w 1742572"/>
              <a:gd name="connsiteY38" fmla="*/ 517449 h 1708137"/>
              <a:gd name="connsiteX39" fmla="*/ 1280934 w 1742572"/>
              <a:gd name="connsiteY39" fmla="*/ 552960 h 1708137"/>
              <a:gd name="connsiteX40" fmla="*/ 1298689 w 1742572"/>
              <a:gd name="connsiteY40" fmla="*/ 579593 h 1708137"/>
              <a:gd name="connsiteX41" fmla="*/ 1307567 w 1742572"/>
              <a:gd name="connsiteY41" fmla="*/ 606226 h 1708137"/>
              <a:gd name="connsiteX42" fmla="*/ 1343077 w 1742572"/>
              <a:gd name="connsiteY42" fmla="*/ 659492 h 1708137"/>
              <a:gd name="connsiteX43" fmla="*/ 1351955 w 1742572"/>
              <a:gd name="connsiteY43" fmla="*/ 695002 h 1708137"/>
              <a:gd name="connsiteX44" fmla="*/ 1378588 w 1742572"/>
              <a:gd name="connsiteY44" fmla="*/ 703880 h 1708137"/>
              <a:gd name="connsiteX45" fmla="*/ 1485120 w 1742572"/>
              <a:gd name="connsiteY45" fmla="*/ 721635 h 1708137"/>
              <a:gd name="connsiteX46" fmla="*/ 1573897 w 1742572"/>
              <a:gd name="connsiteY46" fmla="*/ 712758 h 1708137"/>
              <a:gd name="connsiteX47" fmla="*/ 1600530 w 1742572"/>
              <a:gd name="connsiteY47" fmla="*/ 623981 h 1708137"/>
              <a:gd name="connsiteX48" fmla="*/ 1591652 w 1742572"/>
              <a:gd name="connsiteY48" fmla="*/ 508571 h 1708137"/>
              <a:gd name="connsiteX49" fmla="*/ 1573897 w 1742572"/>
              <a:gd name="connsiteY49" fmla="*/ 455305 h 1708137"/>
              <a:gd name="connsiteX50" fmla="*/ 1511753 w 1742572"/>
              <a:gd name="connsiteY50" fmla="*/ 384284 h 1708137"/>
              <a:gd name="connsiteX51" fmla="*/ 1502875 w 1742572"/>
              <a:gd name="connsiteY51" fmla="*/ 348773 h 1708137"/>
              <a:gd name="connsiteX52" fmla="*/ 1520631 w 1742572"/>
              <a:gd name="connsiteY52" fmla="*/ 331018 h 1708137"/>
              <a:gd name="connsiteX53" fmla="*/ 1600530 w 1742572"/>
              <a:gd name="connsiteY53" fmla="*/ 322140 h 1708137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520631 w 1742572"/>
              <a:gd name="connsiteY51" fmla="*/ 329057 h 1706176"/>
              <a:gd name="connsiteX52" fmla="*/ 1600530 w 1742572"/>
              <a:gd name="connsiteY52" fmla="*/ 320179 h 1706176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600530 w 1742572"/>
              <a:gd name="connsiteY51" fmla="*/ 320179 h 1706176"/>
              <a:gd name="connsiteX0" fmla="*/ 1502875 w 1742572"/>
              <a:gd name="connsiteY0" fmla="*/ 346812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0" fmla="*/ 1502875 w 1742572"/>
              <a:gd name="connsiteY0" fmla="*/ 346286 h 1705650"/>
              <a:gd name="connsiteX1" fmla="*/ 1644918 w 1742572"/>
              <a:gd name="connsiteY1" fmla="*/ 310775 h 1705650"/>
              <a:gd name="connsiteX2" fmla="*/ 1343077 w 1742572"/>
              <a:gd name="connsiteY2" fmla="*/ 57 h 1705650"/>
              <a:gd name="connsiteX3" fmla="*/ 268879 w 1742572"/>
              <a:gd name="connsiteY3" fmla="*/ 337409 h 1705650"/>
              <a:gd name="connsiteX4" fmla="*/ 91326 w 1742572"/>
              <a:gd name="connsiteY4" fmla="*/ 1056500 h 1705650"/>
              <a:gd name="connsiteX5" fmla="*/ 1493998 w 1742572"/>
              <a:gd name="connsiteY5" fmla="*/ 1669059 h 1705650"/>
              <a:gd name="connsiteX6" fmla="*/ 1573897 w 1742572"/>
              <a:gd name="connsiteY6" fmla="*/ 1633548 h 1705650"/>
              <a:gd name="connsiteX7" fmla="*/ 1600530 w 1742572"/>
              <a:gd name="connsiteY7" fmla="*/ 1615793 h 1705650"/>
              <a:gd name="connsiteX8" fmla="*/ 1627163 w 1742572"/>
              <a:gd name="connsiteY8" fmla="*/ 1580282 h 1705650"/>
              <a:gd name="connsiteX9" fmla="*/ 1662673 w 1742572"/>
              <a:gd name="connsiteY9" fmla="*/ 1562527 h 1705650"/>
              <a:gd name="connsiteX10" fmla="*/ 1671551 w 1742572"/>
              <a:gd name="connsiteY10" fmla="*/ 1535894 h 1705650"/>
              <a:gd name="connsiteX11" fmla="*/ 1698184 w 1742572"/>
              <a:gd name="connsiteY11" fmla="*/ 1491506 h 1705650"/>
              <a:gd name="connsiteX12" fmla="*/ 1724817 w 1742572"/>
              <a:gd name="connsiteY12" fmla="*/ 1429362 h 1705650"/>
              <a:gd name="connsiteX13" fmla="*/ 1733695 w 1742572"/>
              <a:gd name="connsiteY13" fmla="*/ 1376096 h 1705650"/>
              <a:gd name="connsiteX14" fmla="*/ 1742572 w 1742572"/>
              <a:gd name="connsiteY14" fmla="*/ 1340585 h 1705650"/>
              <a:gd name="connsiteX15" fmla="*/ 1707062 w 1742572"/>
              <a:gd name="connsiteY15" fmla="*/ 1207420 h 1705650"/>
              <a:gd name="connsiteX16" fmla="*/ 1689306 w 1742572"/>
              <a:gd name="connsiteY16" fmla="*/ 1145276 h 1705650"/>
              <a:gd name="connsiteX17" fmla="*/ 1671551 w 1742572"/>
              <a:gd name="connsiteY17" fmla="*/ 1109766 h 1705650"/>
              <a:gd name="connsiteX18" fmla="*/ 1627163 w 1742572"/>
              <a:gd name="connsiteY18" fmla="*/ 1074255 h 1705650"/>
              <a:gd name="connsiteX19" fmla="*/ 1538386 w 1742572"/>
              <a:gd name="connsiteY19" fmla="*/ 1020989 h 1705650"/>
              <a:gd name="connsiteX20" fmla="*/ 1520631 w 1742572"/>
              <a:gd name="connsiteY20" fmla="*/ 994356 h 1705650"/>
              <a:gd name="connsiteX21" fmla="*/ 1440732 w 1742572"/>
              <a:gd name="connsiteY21" fmla="*/ 967723 h 1705650"/>
              <a:gd name="connsiteX22" fmla="*/ 1422976 w 1742572"/>
              <a:gd name="connsiteY22" fmla="*/ 949968 h 1705650"/>
              <a:gd name="connsiteX23" fmla="*/ 1227668 w 1742572"/>
              <a:gd name="connsiteY23" fmla="*/ 923335 h 1705650"/>
              <a:gd name="connsiteX24" fmla="*/ 1165524 w 1742572"/>
              <a:gd name="connsiteY24" fmla="*/ 914457 h 1705650"/>
              <a:gd name="connsiteX25" fmla="*/ 1130013 w 1742572"/>
              <a:gd name="connsiteY25" fmla="*/ 896702 h 1705650"/>
              <a:gd name="connsiteX26" fmla="*/ 1067870 w 1742572"/>
              <a:gd name="connsiteY26" fmla="*/ 887824 h 1705650"/>
              <a:gd name="connsiteX27" fmla="*/ 934705 w 1742572"/>
              <a:gd name="connsiteY27" fmla="*/ 870069 h 1705650"/>
              <a:gd name="connsiteX28" fmla="*/ 908071 w 1742572"/>
              <a:gd name="connsiteY28" fmla="*/ 861191 h 1705650"/>
              <a:gd name="connsiteX29" fmla="*/ 766030 w 1742572"/>
              <a:gd name="connsiteY29" fmla="*/ 630372 h 1705650"/>
              <a:gd name="connsiteX30" fmla="*/ 819295 w 1742572"/>
              <a:gd name="connsiteY30" fmla="*/ 541595 h 1705650"/>
              <a:gd name="connsiteX31" fmla="*/ 881438 w 1742572"/>
              <a:gd name="connsiteY31" fmla="*/ 497207 h 1705650"/>
              <a:gd name="connsiteX32" fmla="*/ 908071 w 1742572"/>
              <a:gd name="connsiteY32" fmla="*/ 488329 h 1705650"/>
              <a:gd name="connsiteX33" fmla="*/ 979093 w 1742572"/>
              <a:gd name="connsiteY33" fmla="*/ 461696 h 1705650"/>
              <a:gd name="connsiteX34" fmla="*/ 1156646 w 1742572"/>
              <a:gd name="connsiteY34" fmla="*/ 479451 h 1705650"/>
              <a:gd name="connsiteX35" fmla="*/ 1209912 w 1742572"/>
              <a:gd name="connsiteY35" fmla="*/ 497207 h 1705650"/>
              <a:gd name="connsiteX36" fmla="*/ 1227668 w 1742572"/>
              <a:gd name="connsiteY36" fmla="*/ 514962 h 1705650"/>
              <a:gd name="connsiteX37" fmla="*/ 1280934 w 1742572"/>
              <a:gd name="connsiteY37" fmla="*/ 550473 h 1705650"/>
              <a:gd name="connsiteX38" fmla="*/ 1298689 w 1742572"/>
              <a:gd name="connsiteY38" fmla="*/ 577106 h 1705650"/>
              <a:gd name="connsiteX39" fmla="*/ 1307567 w 1742572"/>
              <a:gd name="connsiteY39" fmla="*/ 603739 h 1705650"/>
              <a:gd name="connsiteX40" fmla="*/ 1343077 w 1742572"/>
              <a:gd name="connsiteY40" fmla="*/ 657005 h 1705650"/>
              <a:gd name="connsiteX41" fmla="*/ 1351955 w 1742572"/>
              <a:gd name="connsiteY41" fmla="*/ 692515 h 1705650"/>
              <a:gd name="connsiteX42" fmla="*/ 1378588 w 1742572"/>
              <a:gd name="connsiteY42" fmla="*/ 701393 h 1705650"/>
              <a:gd name="connsiteX43" fmla="*/ 1485120 w 1742572"/>
              <a:gd name="connsiteY43" fmla="*/ 719148 h 1705650"/>
              <a:gd name="connsiteX44" fmla="*/ 1573897 w 1742572"/>
              <a:gd name="connsiteY44" fmla="*/ 710271 h 1705650"/>
              <a:gd name="connsiteX45" fmla="*/ 1600530 w 1742572"/>
              <a:gd name="connsiteY45" fmla="*/ 621494 h 1705650"/>
              <a:gd name="connsiteX46" fmla="*/ 1591652 w 1742572"/>
              <a:gd name="connsiteY46" fmla="*/ 506084 h 1705650"/>
              <a:gd name="connsiteX47" fmla="*/ 1573897 w 1742572"/>
              <a:gd name="connsiteY47" fmla="*/ 452818 h 1705650"/>
              <a:gd name="connsiteX48" fmla="*/ 1511753 w 1742572"/>
              <a:gd name="connsiteY48" fmla="*/ 381797 h 1705650"/>
              <a:gd name="connsiteX49" fmla="*/ 1502875 w 1742572"/>
              <a:gd name="connsiteY49" fmla="*/ 346286 h 1705650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73897 w 1742572"/>
              <a:gd name="connsiteY47" fmla="*/ 452819 h 1705651"/>
              <a:gd name="connsiteX48" fmla="*/ 1511753 w 1742572"/>
              <a:gd name="connsiteY48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11753 w 1742572"/>
              <a:gd name="connsiteY47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11753 w 1742572"/>
              <a:gd name="connsiteY46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573897 w 1742572"/>
              <a:gd name="connsiteY43" fmla="*/ 710272 h 1705651"/>
              <a:gd name="connsiteX44" fmla="*/ 1600530 w 1742572"/>
              <a:gd name="connsiteY44" fmla="*/ 621495 h 1705651"/>
              <a:gd name="connsiteX45" fmla="*/ 1511753 w 1742572"/>
              <a:gd name="connsiteY45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573897 w 1742572"/>
              <a:gd name="connsiteY42" fmla="*/ 710272 h 1705651"/>
              <a:gd name="connsiteX43" fmla="*/ 1600530 w 1742572"/>
              <a:gd name="connsiteY43" fmla="*/ 621495 h 1705651"/>
              <a:gd name="connsiteX44" fmla="*/ 1511753 w 1742572"/>
              <a:gd name="connsiteY44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573897 w 1742572"/>
              <a:gd name="connsiteY41" fmla="*/ 710272 h 1705651"/>
              <a:gd name="connsiteX42" fmla="*/ 1600530 w 1742572"/>
              <a:gd name="connsiteY42" fmla="*/ 621495 h 1705651"/>
              <a:gd name="connsiteX43" fmla="*/ 1511753 w 1742572"/>
              <a:gd name="connsiteY43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573897 w 1742572"/>
              <a:gd name="connsiteY40" fmla="*/ 710272 h 1705651"/>
              <a:gd name="connsiteX41" fmla="*/ 1600530 w 1742572"/>
              <a:gd name="connsiteY41" fmla="*/ 621495 h 1705651"/>
              <a:gd name="connsiteX42" fmla="*/ 1511753 w 1742572"/>
              <a:gd name="connsiteY42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573897 w 1742572"/>
              <a:gd name="connsiteY39" fmla="*/ 710272 h 1705651"/>
              <a:gd name="connsiteX40" fmla="*/ 1600530 w 1742572"/>
              <a:gd name="connsiteY40" fmla="*/ 621495 h 1705651"/>
              <a:gd name="connsiteX41" fmla="*/ 1511753 w 1742572"/>
              <a:gd name="connsiteY41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573897 w 1742572"/>
              <a:gd name="connsiteY38" fmla="*/ 710272 h 1705651"/>
              <a:gd name="connsiteX39" fmla="*/ 1600530 w 1742572"/>
              <a:gd name="connsiteY39" fmla="*/ 621495 h 1705651"/>
              <a:gd name="connsiteX40" fmla="*/ 1511753 w 1742572"/>
              <a:gd name="connsiteY40" fmla="*/ 381798 h 1705651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979093 w 1742572"/>
              <a:gd name="connsiteY32" fmla="*/ 461697 h 1702167"/>
              <a:gd name="connsiteX33" fmla="*/ 1156646 w 1742572"/>
              <a:gd name="connsiteY33" fmla="*/ 479452 h 1702167"/>
              <a:gd name="connsiteX34" fmla="*/ 1209912 w 1742572"/>
              <a:gd name="connsiteY34" fmla="*/ 497208 h 1702167"/>
              <a:gd name="connsiteX35" fmla="*/ 1227668 w 1742572"/>
              <a:gd name="connsiteY35" fmla="*/ 514963 h 1702167"/>
              <a:gd name="connsiteX36" fmla="*/ 1280934 w 1742572"/>
              <a:gd name="connsiteY36" fmla="*/ 550474 h 1702167"/>
              <a:gd name="connsiteX37" fmla="*/ 1573897 w 1742572"/>
              <a:gd name="connsiteY37" fmla="*/ 710272 h 1702167"/>
              <a:gd name="connsiteX38" fmla="*/ 1600530 w 1742572"/>
              <a:gd name="connsiteY38" fmla="*/ 621495 h 1702167"/>
              <a:gd name="connsiteX39" fmla="*/ 1511753 w 1742572"/>
              <a:gd name="connsiteY3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1156646 w 1742572"/>
              <a:gd name="connsiteY32" fmla="*/ 479452 h 1702167"/>
              <a:gd name="connsiteX33" fmla="*/ 1209912 w 1742572"/>
              <a:gd name="connsiteY33" fmla="*/ 497208 h 1702167"/>
              <a:gd name="connsiteX34" fmla="*/ 1227668 w 1742572"/>
              <a:gd name="connsiteY34" fmla="*/ 514963 h 1702167"/>
              <a:gd name="connsiteX35" fmla="*/ 1280934 w 1742572"/>
              <a:gd name="connsiteY35" fmla="*/ 550474 h 1702167"/>
              <a:gd name="connsiteX36" fmla="*/ 1573897 w 1742572"/>
              <a:gd name="connsiteY36" fmla="*/ 710272 h 1702167"/>
              <a:gd name="connsiteX37" fmla="*/ 1600530 w 1742572"/>
              <a:gd name="connsiteY37" fmla="*/ 621495 h 1702167"/>
              <a:gd name="connsiteX38" fmla="*/ 1511753 w 1742572"/>
              <a:gd name="connsiteY3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1156646 w 1742572"/>
              <a:gd name="connsiteY31" fmla="*/ 479452 h 1702167"/>
              <a:gd name="connsiteX32" fmla="*/ 1209912 w 1742572"/>
              <a:gd name="connsiteY32" fmla="*/ 497208 h 1702167"/>
              <a:gd name="connsiteX33" fmla="*/ 1227668 w 1742572"/>
              <a:gd name="connsiteY33" fmla="*/ 514963 h 1702167"/>
              <a:gd name="connsiteX34" fmla="*/ 1280934 w 1742572"/>
              <a:gd name="connsiteY34" fmla="*/ 550474 h 1702167"/>
              <a:gd name="connsiteX35" fmla="*/ 1573897 w 1742572"/>
              <a:gd name="connsiteY35" fmla="*/ 710272 h 1702167"/>
              <a:gd name="connsiteX36" fmla="*/ 1600530 w 1742572"/>
              <a:gd name="connsiteY36" fmla="*/ 621495 h 1702167"/>
              <a:gd name="connsiteX37" fmla="*/ 1511753 w 1742572"/>
              <a:gd name="connsiteY3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1156646 w 1742572"/>
              <a:gd name="connsiteY30" fmla="*/ 479452 h 1702167"/>
              <a:gd name="connsiteX31" fmla="*/ 1209912 w 1742572"/>
              <a:gd name="connsiteY31" fmla="*/ 497208 h 1702167"/>
              <a:gd name="connsiteX32" fmla="*/ 1227668 w 1742572"/>
              <a:gd name="connsiteY32" fmla="*/ 514963 h 1702167"/>
              <a:gd name="connsiteX33" fmla="*/ 1280934 w 1742572"/>
              <a:gd name="connsiteY33" fmla="*/ 550474 h 1702167"/>
              <a:gd name="connsiteX34" fmla="*/ 1573897 w 1742572"/>
              <a:gd name="connsiteY34" fmla="*/ 710272 h 1702167"/>
              <a:gd name="connsiteX35" fmla="*/ 1600530 w 1742572"/>
              <a:gd name="connsiteY35" fmla="*/ 621495 h 1702167"/>
              <a:gd name="connsiteX36" fmla="*/ 1511753 w 1742572"/>
              <a:gd name="connsiteY3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156646 w 1742572"/>
              <a:gd name="connsiteY29" fmla="*/ 479452 h 1702167"/>
              <a:gd name="connsiteX30" fmla="*/ 1209912 w 1742572"/>
              <a:gd name="connsiteY30" fmla="*/ 497208 h 1702167"/>
              <a:gd name="connsiteX31" fmla="*/ 1227668 w 1742572"/>
              <a:gd name="connsiteY31" fmla="*/ 514963 h 1702167"/>
              <a:gd name="connsiteX32" fmla="*/ 1280934 w 1742572"/>
              <a:gd name="connsiteY32" fmla="*/ 550474 h 1702167"/>
              <a:gd name="connsiteX33" fmla="*/ 1573897 w 1742572"/>
              <a:gd name="connsiteY33" fmla="*/ 710272 h 1702167"/>
              <a:gd name="connsiteX34" fmla="*/ 1600530 w 1742572"/>
              <a:gd name="connsiteY34" fmla="*/ 621495 h 1702167"/>
              <a:gd name="connsiteX35" fmla="*/ 1511753 w 1742572"/>
              <a:gd name="connsiteY3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27668 w 1742572"/>
              <a:gd name="connsiteY30" fmla="*/ 514963 h 1702167"/>
              <a:gd name="connsiteX31" fmla="*/ 1280934 w 1742572"/>
              <a:gd name="connsiteY31" fmla="*/ 550474 h 1702167"/>
              <a:gd name="connsiteX32" fmla="*/ 1573897 w 1742572"/>
              <a:gd name="connsiteY32" fmla="*/ 710272 h 1702167"/>
              <a:gd name="connsiteX33" fmla="*/ 1600530 w 1742572"/>
              <a:gd name="connsiteY33" fmla="*/ 621495 h 1702167"/>
              <a:gd name="connsiteX34" fmla="*/ 1511753 w 1742572"/>
              <a:gd name="connsiteY3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80934 w 1742572"/>
              <a:gd name="connsiteY30" fmla="*/ 550474 h 1702167"/>
              <a:gd name="connsiteX31" fmla="*/ 1573897 w 1742572"/>
              <a:gd name="connsiteY31" fmla="*/ 710272 h 1702167"/>
              <a:gd name="connsiteX32" fmla="*/ 1600530 w 1742572"/>
              <a:gd name="connsiteY32" fmla="*/ 621495 h 1702167"/>
              <a:gd name="connsiteX33" fmla="*/ 1511753 w 1742572"/>
              <a:gd name="connsiteY3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600530 w 1742572"/>
              <a:gd name="connsiteY31" fmla="*/ 621495 h 1702167"/>
              <a:gd name="connsiteX32" fmla="*/ 1511753 w 1742572"/>
              <a:gd name="connsiteY3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511753 w 1742572"/>
              <a:gd name="connsiteY3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08071 w 1742572"/>
              <a:gd name="connsiteY26" fmla="*/ 861192 h 1702167"/>
              <a:gd name="connsiteX27" fmla="*/ 766030 w 1742572"/>
              <a:gd name="connsiteY27" fmla="*/ 630373 h 1702167"/>
              <a:gd name="connsiteX28" fmla="*/ 1280934 w 1742572"/>
              <a:gd name="connsiteY28" fmla="*/ 550474 h 1702167"/>
              <a:gd name="connsiteX29" fmla="*/ 1573897 w 1742572"/>
              <a:gd name="connsiteY29" fmla="*/ 710272 h 1702167"/>
              <a:gd name="connsiteX30" fmla="*/ 1511753 w 1742572"/>
              <a:gd name="connsiteY3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908071 w 1742572"/>
              <a:gd name="connsiteY25" fmla="*/ 861192 h 1702167"/>
              <a:gd name="connsiteX26" fmla="*/ 766030 w 1742572"/>
              <a:gd name="connsiteY26" fmla="*/ 630373 h 1702167"/>
              <a:gd name="connsiteX27" fmla="*/ 1280934 w 1742572"/>
              <a:gd name="connsiteY27" fmla="*/ 550474 h 1702167"/>
              <a:gd name="connsiteX28" fmla="*/ 1573897 w 1742572"/>
              <a:gd name="connsiteY28" fmla="*/ 710272 h 1702167"/>
              <a:gd name="connsiteX29" fmla="*/ 1511753 w 1742572"/>
              <a:gd name="connsiteY2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766030 w 1742572"/>
              <a:gd name="connsiteY25" fmla="*/ 630373 h 1702167"/>
              <a:gd name="connsiteX26" fmla="*/ 1280934 w 1742572"/>
              <a:gd name="connsiteY26" fmla="*/ 550474 h 1702167"/>
              <a:gd name="connsiteX27" fmla="*/ 1573897 w 1742572"/>
              <a:gd name="connsiteY27" fmla="*/ 710272 h 1702167"/>
              <a:gd name="connsiteX28" fmla="*/ 1511753 w 1742572"/>
              <a:gd name="connsiteY2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22976 w 1742572"/>
              <a:gd name="connsiteY20" fmla="*/ 949969 h 1702167"/>
              <a:gd name="connsiteX21" fmla="*/ 1165524 w 1742572"/>
              <a:gd name="connsiteY21" fmla="*/ 914458 h 1702167"/>
              <a:gd name="connsiteX22" fmla="*/ 766030 w 1742572"/>
              <a:gd name="connsiteY22" fmla="*/ 630373 h 1702167"/>
              <a:gd name="connsiteX23" fmla="*/ 1280934 w 1742572"/>
              <a:gd name="connsiteY23" fmla="*/ 550474 h 1702167"/>
              <a:gd name="connsiteX24" fmla="*/ 1573897 w 1742572"/>
              <a:gd name="connsiteY24" fmla="*/ 710272 h 1702167"/>
              <a:gd name="connsiteX25" fmla="*/ 1511753 w 1742572"/>
              <a:gd name="connsiteY2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422976 w 1742572"/>
              <a:gd name="connsiteY19" fmla="*/ 949969 h 1702167"/>
              <a:gd name="connsiteX20" fmla="*/ 1165524 w 1742572"/>
              <a:gd name="connsiteY20" fmla="*/ 914458 h 1702167"/>
              <a:gd name="connsiteX21" fmla="*/ 766030 w 1742572"/>
              <a:gd name="connsiteY21" fmla="*/ 630373 h 1702167"/>
              <a:gd name="connsiteX22" fmla="*/ 1280934 w 1742572"/>
              <a:gd name="connsiteY22" fmla="*/ 550474 h 1702167"/>
              <a:gd name="connsiteX23" fmla="*/ 1573897 w 1742572"/>
              <a:gd name="connsiteY23" fmla="*/ 710272 h 1702167"/>
              <a:gd name="connsiteX24" fmla="*/ 1511753 w 1742572"/>
              <a:gd name="connsiteY2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422976 w 1742572"/>
              <a:gd name="connsiteY18" fmla="*/ 949969 h 1702167"/>
              <a:gd name="connsiteX19" fmla="*/ 1165524 w 1742572"/>
              <a:gd name="connsiteY19" fmla="*/ 914458 h 1702167"/>
              <a:gd name="connsiteX20" fmla="*/ 766030 w 1742572"/>
              <a:gd name="connsiteY20" fmla="*/ 630373 h 1702167"/>
              <a:gd name="connsiteX21" fmla="*/ 1280934 w 1742572"/>
              <a:gd name="connsiteY21" fmla="*/ 550474 h 1702167"/>
              <a:gd name="connsiteX22" fmla="*/ 1573897 w 1742572"/>
              <a:gd name="connsiteY22" fmla="*/ 710272 h 1702167"/>
              <a:gd name="connsiteX23" fmla="*/ 1511753 w 1742572"/>
              <a:gd name="connsiteY2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165524 w 1742572"/>
              <a:gd name="connsiteY18" fmla="*/ 914458 h 1702167"/>
              <a:gd name="connsiteX19" fmla="*/ 766030 w 1742572"/>
              <a:gd name="connsiteY19" fmla="*/ 630373 h 1702167"/>
              <a:gd name="connsiteX20" fmla="*/ 1280934 w 1742572"/>
              <a:gd name="connsiteY20" fmla="*/ 550474 h 1702167"/>
              <a:gd name="connsiteX21" fmla="*/ 1573897 w 1742572"/>
              <a:gd name="connsiteY21" fmla="*/ 710272 h 1702167"/>
              <a:gd name="connsiteX22" fmla="*/ 1511753 w 1742572"/>
              <a:gd name="connsiteY2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27163 w 1742572"/>
              <a:gd name="connsiteY16" fmla="*/ 1074256 h 1702167"/>
              <a:gd name="connsiteX17" fmla="*/ 1165524 w 1742572"/>
              <a:gd name="connsiteY17" fmla="*/ 914458 h 1702167"/>
              <a:gd name="connsiteX18" fmla="*/ 766030 w 1742572"/>
              <a:gd name="connsiteY18" fmla="*/ 630373 h 1702167"/>
              <a:gd name="connsiteX19" fmla="*/ 1280934 w 1742572"/>
              <a:gd name="connsiteY19" fmla="*/ 550474 h 1702167"/>
              <a:gd name="connsiteX20" fmla="*/ 1573897 w 1742572"/>
              <a:gd name="connsiteY20" fmla="*/ 710272 h 1702167"/>
              <a:gd name="connsiteX21" fmla="*/ 1511753 w 1742572"/>
              <a:gd name="connsiteY2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27163 w 1742572"/>
              <a:gd name="connsiteY15" fmla="*/ 1074256 h 1702167"/>
              <a:gd name="connsiteX16" fmla="*/ 1165524 w 1742572"/>
              <a:gd name="connsiteY16" fmla="*/ 914458 h 1702167"/>
              <a:gd name="connsiteX17" fmla="*/ 766030 w 1742572"/>
              <a:gd name="connsiteY17" fmla="*/ 630373 h 1702167"/>
              <a:gd name="connsiteX18" fmla="*/ 1280934 w 1742572"/>
              <a:gd name="connsiteY18" fmla="*/ 550474 h 1702167"/>
              <a:gd name="connsiteX19" fmla="*/ 1573897 w 1742572"/>
              <a:gd name="connsiteY19" fmla="*/ 710272 h 1702167"/>
              <a:gd name="connsiteX20" fmla="*/ 1511753 w 1742572"/>
              <a:gd name="connsiteY2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71551 w 1742572"/>
              <a:gd name="connsiteY8" fmla="*/ 1535895 h 1702167"/>
              <a:gd name="connsiteX9" fmla="*/ 1698184 w 1742572"/>
              <a:gd name="connsiteY9" fmla="*/ 1491507 h 1702167"/>
              <a:gd name="connsiteX10" fmla="*/ 1724817 w 1742572"/>
              <a:gd name="connsiteY10" fmla="*/ 1429363 h 1702167"/>
              <a:gd name="connsiteX11" fmla="*/ 1733695 w 1742572"/>
              <a:gd name="connsiteY11" fmla="*/ 1376097 h 1702167"/>
              <a:gd name="connsiteX12" fmla="*/ 1742572 w 1742572"/>
              <a:gd name="connsiteY12" fmla="*/ 1340586 h 1702167"/>
              <a:gd name="connsiteX13" fmla="*/ 1707062 w 1742572"/>
              <a:gd name="connsiteY13" fmla="*/ 1207421 h 1702167"/>
              <a:gd name="connsiteX14" fmla="*/ 1627163 w 1742572"/>
              <a:gd name="connsiteY14" fmla="*/ 1074256 h 1702167"/>
              <a:gd name="connsiteX15" fmla="*/ 1165524 w 1742572"/>
              <a:gd name="connsiteY15" fmla="*/ 914458 h 1702167"/>
              <a:gd name="connsiteX16" fmla="*/ 766030 w 1742572"/>
              <a:gd name="connsiteY16" fmla="*/ 630373 h 1702167"/>
              <a:gd name="connsiteX17" fmla="*/ 1280934 w 1742572"/>
              <a:gd name="connsiteY17" fmla="*/ 550474 h 1702167"/>
              <a:gd name="connsiteX18" fmla="*/ 1573897 w 1742572"/>
              <a:gd name="connsiteY18" fmla="*/ 710272 h 1702167"/>
              <a:gd name="connsiteX19" fmla="*/ 1511753 w 1742572"/>
              <a:gd name="connsiteY19" fmla="*/ 381798 h 1702167"/>
              <a:gd name="connsiteX0" fmla="*/ 1511753 w 1742572"/>
              <a:gd name="connsiteY0" fmla="*/ 381798 h 1695630"/>
              <a:gd name="connsiteX1" fmla="*/ 1644918 w 1742572"/>
              <a:gd name="connsiteY1" fmla="*/ 310776 h 1695630"/>
              <a:gd name="connsiteX2" fmla="*/ 1343077 w 1742572"/>
              <a:gd name="connsiteY2" fmla="*/ 58 h 1695630"/>
              <a:gd name="connsiteX3" fmla="*/ 268879 w 1742572"/>
              <a:gd name="connsiteY3" fmla="*/ 337410 h 1695630"/>
              <a:gd name="connsiteX4" fmla="*/ 91326 w 1742572"/>
              <a:gd name="connsiteY4" fmla="*/ 1056501 h 1695630"/>
              <a:gd name="connsiteX5" fmla="*/ 1493998 w 1742572"/>
              <a:gd name="connsiteY5" fmla="*/ 1669060 h 1695630"/>
              <a:gd name="connsiteX6" fmla="*/ 1627163 w 1742572"/>
              <a:gd name="connsiteY6" fmla="*/ 1580283 h 1695630"/>
              <a:gd name="connsiteX7" fmla="*/ 1671551 w 1742572"/>
              <a:gd name="connsiteY7" fmla="*/ 1535895 h 1695630"/>
              <a:gd name="connsiteX8" fmla="*/ 1698184 w 1742572"/>
              <a:gd name="connsiteY8" fmla="*/ 1491507 h 1695630"/>
              <a:gd name="connsiteX9" fmla="*/ 1724817 w 1742572"/>
              <a:gd name="connsiteY9" fmla="*/ 1429363 h 1695630"/>
              <a:gd name="connsiteX10" fmla="*/ 1733695 w 1742572"/>
              <a:gd name="connsiteY10" fmla="*/ 1376097 h 1695630"/>
              <a:gd name="connsiteX11" fmla="*/ 1742572 w 1742572"/>
              <a:gd name="connsiteY11" fmla="*/ 1340586 h 1695630"/>
              <a:gd name="connsiteX12" fmla="*/ 1707062 w 1742572"/>
              <a:gd name="connsiteY12" fmla="*/ 1207421 h 1695630"/>
              <a:gd name="connsiteX13" fmla="*/ 1627163 w 1742572"/>
              <a:gd name="connsiteY13" fmla="*/ 1074256 h 1695630"/>
              <a:gd name="connsiteX14" fmla="*/ 1165524 w 1742572"/>
              <a:gd name="connsiteY14" fmla="*/ 914458 h 1695630"/>
              <a:gd name="connsiteX15" fmla="*/ 766030 w 1742572"/>
              <a:gd name="connsiteY15" fmla="*/ 630373 h 1695630"/>
              <a:gd name="connsiteX16" fmla="*/ 1280934 w 1742572"/>
              <a:gd name="connsiteY16" fmla="*/ 550474 h 1695630"/>
              <a:gd name="connsiteX17" fmla="*/ 1573897 w 1742572"/>
              <a:gd name="connsiteY17" fmla="*/ 710272 h 1695630"/>
              <a:gd name="connsiteX18" fmla="*/ 1511753 w 1742572"/>
              <a:gd name="connsiteY18" fmla="*/ 381798 h 1695630"/>
              <a:gd name="connsiteX0" fmla="*/ 1511753 w 1734290"/>
              <a:gd name="connsiteY0" fmla="*/ 381798 h 1695630"/>
              <a:gd name="connsiteX1" fmla="*/ 1644918 w 1734290"/>
              <a:gd name="connsiteY1" fmla="*/ 310776 h 1695630"/>
              <a:gd name="connsiteX2" fmla="*/ 1343077 w 1734290"/>
              <a:gd name="connsiteY2" fmla="*/ 58 h 1695630"/>
              <a:gd name="connsiteX3" fmla="*/ 268879 w 1734290"/>
              <a:gd name="connsiteY3" fmla="*/ 337410 h 1695630"/>
              <a:gd name="connsiteX4" fmla="*/ 91326 w 1734290"/>
              <a:gd name="connsiteY4" fmla="*/ 1056501 h 1695630"/>
              <a:gd name="connsiteX5" fmla="*/ 1493998 w 1734290"/>
              <a:gd name="connsiteY5" fmla="*/ 1669060 h 1695630"/>
              <a:gd name="connsiteX6" fmla="*/ 1627163 w 1734290"/>
              <a:gd name="connsiteY6" fmla="*/ 1580283 h 1695630"/>
              <a:gd name="connsiteX7" fmla="*/ 1671551 w 1734290"/>
              <a:gd name="connsiteY7" fmla="*/ 1535895 h 1695630"/>
              <a:gd name="connsiteX8" fmla="*/ 1698184 w 1734290"/>
              <a:gd name="connsiteY8" fmla="*/ 1491507 h 1695630"/>
              <a:gd name="connsiteX9" fmla="*/ 1724817 w 1734290"/>
              <a:gd name="connsiteY9" fmla="*/ 1429363 h 1695630"/>
              <a:gd name="connsiteX10" fmla="*/ 1733695 w 1734290"/>
              <a:gd name="connsiteY10" fmla="*/ 1376097 h 1695630"/>
              <a:gd name="connsiteX11" fmla="*/ 1707062 w 1734290"/>
              <a:gd name="connsiteY11" fmla="*/ 1207421 h 1695630"/>
              <a:gd name="connsiteX12" fmla="*/ 1627163 w 1734290"/>
              <a:gd name="connsiteY12" fmla="*/ 1074256 h 1695630"/>
              <a:gd name="connsiteX13" fmla="*/ 1165524 w 1734290"/>
              <a:gd name="connsiteY13" fmla="*/ 914458 h 1695630"/>
              <a:gd name="connsiteX14" fmla="*/ 766030 w 1734290"/>
              <a:gd name="connsiteY14" fmla="*/ 630373 h 1695630"/>
              <a:gd name="connsiteX15" fmla="*/ 1280934 w 1734290"/>
              <a:gd name="connsiteY15" fmla="*/ 550474 h 1695630"/>
              <a:gd name="connsiteX16" fmla="*/ 1573897 w 1734290"/>
              <a:gd name="connsiteY16" fmla="*/ 710272 h 1695630"/>
              <a:gd name="connsiteX17" fmla="*/ 1511753 w 1734290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65524 w 1737366"/>
              <a:gd name="connsiteY13" fmla="*/ 91445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9104"/>
              <a:gd name="connsiteY0" fmla="*/ 381798 h 1695630"/>
              <a:gd name="connsiteX1" fmla="*/ 1644918 w 1739104"/>
              <a:gd name="connsiteY1" fmla="*/ 310776 h 1695630"/>
              <a:gd name="connsiteX2" fmla="*/ 1343077 w 1739104"/>
              <a:gd name="connsiteY2" fmla="*/ 58 h 1695630"/>
              <a:gd name="connsiteX3" fmla="*/ 268879 w 1739104"/>
              <a:gd name="connsiteY3" fmla="*/ 337410 h 1695630"/>
              <a:gd name="connsiteX4" fmla="*/ 91326 w 1739104"/>
              <a:gd name="connsiteY4" fmla="*/ 1056501 h 1695630"/>
              <a:gd name="connsiteX5" fmla="*/ 1493998 w 1739104"/>
              <a:gd name="connsiteY5" fmla="*/ 1669060 h 1695630"/>
              <a:gd name="connsiteX6" fmla="*/ 1627163 w 1739104"/>
              <a:gd name="connsiteY6" fmla="*/ 1580283 h 1695630"/>
              <a:gd name="connsiteX7" fmla="*/ 1671551 w 1739104"/>
              <a:gd name="connsiteY7" fmla="*/ 1535895 h 1695630"/>
              <a:gd name="connsiteX8" fmla="*/ 1698184 w 1739104"/>
              <a:gd name="connsiteY8" fmla="*/ 1491507 h 1695630"/>
              <a:gd name="connsiteX9" fmla="*/ 1733695 w 1739104"/>
              <a:gd name="connsiteY9" fmla="*/ 1376097 h 1695630"/>
              <a:gd name="connsiteX10" fmla="*/ 1707062 w 1739104"/>
              <a:gd name="connsiteY10" fmla="*/ 1207421 h 1695630"/>
              <a:gd name="connsiteX11" fmla="*/ 1444283 w 1739104"/>
              <a:gd name="connsiteY11" fmla="*/ 797396 h 1695630"/>
              <a:gd name="connsiteX12" fmla="*/ 1104564 w 1739104"/>
              <a:gd name="connsiteY12" fmla="*/ 848418 h 1695630"/>
              <a:gd name="connsiteX13" fmla="*/ 766030 w 1739104"/>
              <a:gd name="connsiteY13" fmla="*/ 630373 h 1695630"/>
              <a:gd name="connsiteX14" fmla="*/ 1280934 w 1739104"/>
              <a:gd name="connsiteY14" fmla="*/ 550474 h 1695630"/>
              <a:gd name="connsiteX15" fmla="*/ 1573897 w 1739104"/>
              <a:gd name="connsiteY15" fmla="*/ 710272 h 1695630"/>
              <a:gd name="connsiteX16" fmla="*/ 1511753 w 1739104"/>
              <a:gd name="connsiteY16" fmla="*/ 381798 h 1695630"/>
              <a:gd name="connsiteX0" fmla="*/ 1511753 w 1740904"/>
              <a:gd name="connsiteY0" fmla="*/ 381798 h 1695630"/>
              <a:gd name="connsiteX1" fmla="*/ 1644918 w 1740904"/>
              <a:gd name="connsiteY1" fmla="*/ 310776 h 1695630"/>
              <a:gd name="connsiteX2" fmla="*/ 1343077 w 1740904"/>
              <a:gd name="connsiteY2" fmla="*/ 58 h 1695630"/>
              <a:gd name="connsiteX3" fmla="*/ 268879 w 1740904"/>
              <a:gd name="connsiteY3" fmla="*/ 337410 h 1695630"/>
              <a:gd name="connsiteX4" fmla="*/ 91326 w 1740904"/>
              <a:gd name="connsiteY4" fmla="*/ 1056501 h 1695630"/>
              <a:gd name="connsiteX5" fmla="*/ 1493998 w 1740904"/>
              <a:gd name="connsiteY5" fmla="*/ 1669060 h 1695630"/>
              <a:gd name="connsiteX6" fmla="*/ 1627163 w 1740904"/>
              <a:gd name="connsiteY6" fmla="*/ 1580283 h 1695630"/>
              <a:gd name="connsiteX7" fmla="*/ 1671551 w 1740904"/>
              <a:gd name="connsiteY7" fmla="*/ 1535895 h 1695630"/>
              <a:gd name="connsiteX8" fmla="*/ 1733695 w 1740904"/>
              <a:gd name="connsiteY8" fmla="*/ 1376097 h 1695630"/>
              <a:gd name="connsiteX9" fmla="*/ 1707062 w 1740904"/>
              <a:gd name="connsiteY9" fmla="*/ 1207421 h 1695630"/>
              <a:gd name="connsiteX10" fmla="*/ 1444283 w 1740904"/>
              <a:gd name="connsiteY10" fmla="*/ 797396 h 1695630"/>
              <a:gd name="connsiteX11" fmla="*/ 1104564 w 1740904"/>
              <a:gd name="connsiteY11" fmla="*/ 848418 h 1695630"/>
              <a:gd name="connsiteX12" fmla="*/ 766030 w 1740904"/>
              <a:gd name="connsiteY12" fmla="*/ 630373 h 1695630"/>
              <a:gd name="connsiteX13" fmla="*/ 1280934 w 1740904"/>
              <a:gd name="connsiteY13" fmla="*/ 550474 h 1695630"/>
              <a:gd name="connsiteX14" fmla="*/ 1573897 w 1740904"/>
              <a:gd name="connsiteY14" fmla="*/ 710272 h 1695630"/>
              <a:gd name="connsiteX15" fmla="*/ 1511753 w 1740904"/>
              <a:gd name="connsiteY15" fmla="*/ 381798 h 1695630"/>
              <a:gd name="connsiteX0" fmla="*/ 1511753 w 1740904"/>
              <a:gd name="connsiteY0" fmla="*/ 381798 h 1690628"/>
              <a:gd name="connsiteX1" fmla="*/ 1644918 w 1740904"/>
              <a:gd name="connsiteY1" fmla="*/ 310776 h 1690628"/>
              <a:gd name="connsiteX2" fmla="*/ 1343077 w 1740904"/>
              <a:gd name="connsiteY2" fmla="*/ 58 h 1690628"/>
              <a:gd name="connsiteX3" fmla="*/ 268879 w 1740904"/>
              <a:gd name="connsiteY3" fmla="*/ 337410 h 1690628"/>
              <a:gd name="connsiteX4" fmla="*/ 91326 w 1740904"/>
              <a:gd name="connsiteY4" fmla="*/ 1056501 h 1690628"/>
              <a:gd name="connsiteX5" fmla="*/ 1493998 w 1740904"/>
              <a:gd name="connsiteY5" fmla="*/ 1669060 h 1690628"/>
              <a:gd name="connsiteX6" fmla="*/ 1671551 w 1740904"/>
              <a:gd name="connsiteY6" fmla="*/ 1535895 h 1690628"/>
              <a:gd name="connsiteX7" fmla="*/ 1733695 w 1740904"/>
              <a:gd name="connsiteY7" fmla="*/ 1376097 h 1690628"/>
              <a:gd name="connsiteX8" fmla="*/ 1707062 w 1740904"/>
              <a:gd name="connsiteY8" fmla="*/ 1207421 h 1690628"/>
              <a:gd name="connsiteX9" fmla="*/ 1444283 w 1740904"/>
              <a:gd name="connsiteY9" fmla="*/ 797396 h 1690628"/>
              <a:gd name="connsiteX10" fmla="*/ 1104564 w 1740904"/>
              <a:gd name="connsiteY10" fmla="*/ 848418 h 1690628"/>
              <a:gd name="connsiteX11" fmla="*/ 766030 w 1740904"/>
              <a:gd name="connsiteY11" fmla="*/ 630373 h 1690628"/>
              <a:gd name="connsiteX12" fmla="*/ 1280934 w 1740904"/>
              <a:gd name="connsiteY12" fmla="*/ 550474 h 1690628"/>
              <a:gd name="connsiteX13" fmla="*/ 1573897 w 1740904"/>
              <a:gd name="connsiteY13" fmla="*/ 710272 h 1690628"/>
              <a:gd name="connsiteX14" fmla="*/ 1511753 w 1740904"/>
              <a:gd name="connsiteY14" fmla="*/ 381798 h 1690628"/>
              <a:gd name="connsiteX0" fmla="*/ 1511753 w 1753597"/>
              <a:gd name="connsiteY0" fmla="*/ 381798 h 1675980"/>
              <a:gd name="connsiteX1" fmla="*/ 1644918 w 1753597"/>
              <a:gd name="connsiteY1" fmla="*/ 310776 h 1675980"/>
              <a:gd name="connsiteX2" fmla="*/ 1343077 w 1753597"/>
              <a:gd name="connsiteY2" fmla="*/ 58 h 1675980"/>
              <a:gd name="connsiteX3" fmla="*/ 268879 w 1753597"/>
              <a:gd name="connsiteY3" fmla="*/ 337410 h 1675980"/>
              <a:gd name="connsiteX4" fmla="*/ 91326 w 1753597"/>
              <a:gd name="connsiteY4" fmla="*/ 1056501 h 1675980"/>
              <a:gd name="connsiteX5" fmla="*/ 1493998 w 1753597"/>
              <a:gd name="connsiteY5" fmla="*/ 1669060 h 1675980"/>
              <a:gd name="connsiteX6" fmla="*/ 1733695 w 1753597"/>
              <a:gd name="connsiteY6" fmla="*/ 1376097 h 1675980"/>
              <a:gd name="connsiteX7" fmla="*/ 1707062 w 1753597"/>
              <a:gd name="connsiteY7" fmla="*/ 1207421 h 1675980"/>
              <a:gd name="connsiteX8" fmla="*/ 1444283 w 1753597"/>
              <a:gd name="connsiteY8" fmla="*/ 797396 h 1675980"/>
              <a:gd name="connsiteX9" fmla="*/ 1104564 w 1753597"/>
              <a:gd name="connsiteY9" fmla="*/ 848418 h 1675980"/>
              <a:gd name="connsiteX10" fmla="*/ 766030 w 1753597"/>
              <a:gd name="connsiteY10" fmla="*/ 630373 h 1675980"/>
              <a:gd name="connsiteX11" fmla="*/ 1280934 w 1753597"/>
              <a:gd name="connsiteY11" fmla="*/ 550474 h 1675980"/>
              <a:gd name="connsiteX12" fmla="*/ 1573897 w 1753597"/>
              <a:gd name="connsiteY12" fmla="*/ 710272 h 1675980"/>
              <a:gd name="connsiteX13" fmla="*/ 1511753 w 1753597"/>
              <a:gd name="connsiteY13" fmla="*/ 381798 h 1675980"/>
              <a:gd name="connsiteX0" fmla="*/ 1511753 w 1715589"/>
              <a:gd name="connsiteY0" fmla="*/ 381798 h 1670377"/>
              <a:gd name="connsiteX1" fmla="*/ 1644918 w 1715589"/>
              <a:gd name="connsiteY1" fmla="*/ 310776 h 1670377"/>
              <a:gd name="connsiteX2" fmla="*/ 1343077 w 1715589"/>
              <a:gd name="connsiteY2" fmla="*/ 58 h 1670377"/>
              <a:gd name="connsiteX3" fmla="*/ 268879 w 1715589"/>
              <a:gd name="connsiteY3" fmla="*/ 337410 h 1670377"/>
              <a:gd name="connsiteX4" fmla="*/ 91326 w 1715589"/>
              <a:gd name="connsiteY4" fmla="*/ 1056501 h 1670377"/>
              <a:gd name="connsiteX5" fmla="*/ 1493998 w 1715589"/>
              <a:gd name="connsiteY5" fmla="*/ 1669060 h 1670377"/>
              <a:gd name="connsiteX6" fmla="*/ 1707062 w 1715589"/>
              <a:gd name="connsiteY6" fmla="*/ 1207421 h 1670377"/>
              <a:gd name="connsiteX7" fmla="*/ 1444283 w 1715589"/>
              <a:gd name="connsiteY7" fmla="*/ 797396 h 1670377"/>
              <a:gd name="connsiteX8" fmla="*/ 1104564 w 1715589"/>
              <a:gd name="connsiteY8" fmla="*/ 848418 h 1670377"/>
              <a:gd name="connsiteX9" fmla="*/ 766030 w 1715589"/>
              <a:gd name="connsiteY9" fmla="*/ 630373 h 1670377"/>
              <a:gd name="connsiteX10" fmla="*/ 1280934 w 1715589"/>
              <a:gd name="connsiteY10" fmla="*/ 550474 h 1670377"/>
              <a:gd name="connsiteX11" fmla="*/ 1573897 w 1715589"/>
              <a:gd name="connsiteY11" fmla="*/ 710272 h 1670377"/>
              <a:gd name="connsiteX12" fmla="*/ 1511753 w 1715589"/>
              <a:gd name="connsiteY12" fmla="*/ 381798 h 1670377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763966 w 1707184"/>
              <a:gd name="connsiteY9" fmla="*/ 630373 h 1420722"/>
              <a:gd name="connsiteX10" fmla="*/ 1278870 w 1707184"/>
              <a:gd name="connsiteY10" fmla="*/ 550474 h 1420722"/>
              <a:gd name="connsiteX11" fmla="*/ 1571833 w 1707184"/>
              <a:gd name="connsiteY11" fmla="*/ 710272 h 1420722"/>
              <a:gd name="connsiteX12" fmla="*/ 1509689 w 1707184"/>
              <a:gd name="connsiteY12" fmla="*/ 381798 h 1420722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571833 w 1707184"/>
              <a:gd name="connsiteY11" fmla="*/ 71028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663273 w 1707184"/>
              <a:gd name="connsiteY11" fmla="*/ 8017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90553 w 1707184"/>
              <a:gd name="connsiteY11" fmla="*/ 8525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29593 w 1707184"/>
              <a:gd name="connsiteY11" fmla="*/ 7001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438276 w 1707184"/>
              <a:gd name="connsiteY8" fmla="*/ 791976 h 1420737"/>
              <a:gd name="connsiteX9" fmla="*/ 1102500 w 1707184"/>
              <a:gd name="connsiteY9" fmla="*/ 848433 h 1420737"/>
              <a:gd name="connsiteX10" fmla="*/ 763966 w 1707184"/>
              <a:gd name="connsiteY10" fmla="*/ 630388 h 1420737"/>
              <a:gd name="connsiteX11" fmla="*/ 1278870 w 1707184"/>
              <a:gd name="connsiteY11" fmla="*/ 550489 h 1420737"/>
              <a:gd name="connsiteX12" fmla="*/ 1429593 w 1707184"/>
              <a:gd name="connsiteY12" fmla="*/ 7001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417956 w 1707184"/>
              <a:gd name="connsiteY8" fmla="*/ 695456 h 1420737"/>
              <a:gd name="connsiteX9" fmla="*/ 1102500 w 1707184"/>
              <a:gd name="connsiteY9" fmla="*/ 848433 h 1420737"/>
              <a:gd name="connsiteX10" fmla="*/ 763966 w 1707184"/>
              <a:gd name="connsiteY10" fmla="*/ 630388 h 1420737"/>
              <a:gd name="connsiteX11" fmla="*/ 1278870 w 1707184"/>
              <a:gd name="connsiteY11" fmla="*/ 550489 h 1420737"/>
              <a:gd name="connsiteX12" fmla="*/ 1429593 w 1707184"/>
              <a:gd name="connsiteY12" fmla="*/ 700127 h 1420737"/>
              <a:gd name="connsiteX0" fmla="*/ 1642854 w 1707184"/>
              <a:gd name="connsiteY0" fmla="*/ 310791 h 1420737"/>
              <a:gd name="connsiteX1" fmla="*/ 1341013 w 1707184"/>
              <a:gd name="connsiteY1" fmla="*/ 73 h 1420737"/>
              <a:gd name="connsiteX2" fmla="*/ 266815 w 1707184"/>
              <a:gd name="connsiteY2" fmla="*/ 337425 h 1420737"/>
              <a:gd name="connsiteX3" fmla="*/ 89262 w 1707184"/>
              <a:gd name="connsiteY3" fmla="*/ 1056516 h 1420737"/>
              <a:gd name="connsiteX4" fmla="*/ 1463994 w 1707184"/>
              <a:gd name="connsiteY4" fmla="*/ 1417615 h 1420737"/>
              <a:gd name="connsiteX5" fmla="*/ 1704998 w 1707184"/>
              <a:gd name="connsiteY5" fmla="*/ 1207436 h 1420737"/>
              <a:gd name="connsiteX6" fmla="*/ 1442219 w 1707184"/>
              <a:gd name="connsiteY6" fmla="*/ 797411 h 1420737"/>
              <a:gd name="connsiteX7" fmla="*/ 1417956 w 1707184"/>
              <a:gd name="connsiteY7" fmla="*/ 695456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29593 w 1707184"/>
              <a:gd name="connsiteY11" fmla="*/ 700127 h 1420737"/>
              <a:gd name="connsiteX0" fmla="*/ 1341013 w 1707184"/>
              <a:gd name="connsiteY0" fmla="*/ 0 h 1420664"/>
              <a:gd name="connsiteX1" fmla="*/ 266815 w 1707184"/>
              <a:gd name="connsiteY1" fmla="*/ 337352 h 1420664"/>
              <a:gd name="connsiteX2" fmla="*/ 89262 w 1707184"/>
              <a:gd name="connsiteY2" fmla="*/ 1056443 h 1420664"/>
              <a:gd name="connsiteX3" fmla="*/ 1463994 w 1707184"/>
              <a:gd name="connsiteY3" fmla="*/ 1417542 h 1420664"/>
              <a:gd name="connsiteX4" fmla="*/ 1704998 w 1707184"/>
              <a:gd name="connsiteY4" fmla="*/ 1207363 h 1420664"/>
              <a:gd name="connsiteX5" fmla="*/ 1442219 w 1707184"/>
              <a:gd name="connsiteY5" fmla="*/ 797338 h 1420664"/>
              <a:gd name="connsiteX6" fmla="*/ 1417956 w 1707184"/>
              <a:gd name="connsiteY6" fmla="*/ 695383 h 1420664"/>
              <a:gd name="connsiteX7" fmla="*/ 1102500 w 1707184"/>
              <a:gd name="connsiteY7" fmla="*/ 848360 h 1420664"/>
              <a:gd name="connsiteX8" fmla="*/ 763966 w 1707184"/>
              <a:gd name="connsiteY8" fmla="*/ 630315 h 1420664"/>
              <a:gd name="connsiteX9" fmla="*/ 1278870 w 1707184"/>
              <a:gd name="connsiteY9" fmla="*/ 550416 h 1420664"/>
              <a:gd name="connsiteX10" fmla="*/ 1429593 w 1707184"/>
              <a:gd name="connsiteY10" fmla="*/ 700054 h 1420664"/>
              <a:gd name="connsiteX0" fmla="*/ 266815 w 1707184"/>
              <a:gd name="connsiteY0" fmla="*/ 0 h 1083312"/>
              <a:gd name="connsiteX1" fmla="*/ 89262 w 1707184"/>
              <a:gd name="connsiteY1" fmla="*/ 719091 h 1083312"/>
              <a:gd name="connsiteX2" fmla="*/ 1463994 w 1707184"/>
              <a:gd name="connsiteY2" fmla="*/ 1080190 h 1083312"/>
              <a:gd name="connsiteX3" fmla="*/ 1704998 w 1707184"/>
              <a:gd name="connsiteY3" fmla="*/ 870011 h 1083312"/>
              <a:gd name="connsiteX4" fmla="*/ 1442219 w 1707184"/>
              <a:gd name="connsiteY4" fmla="*/ 459986 h 1083312"/>
              <a:gd name="connsiteX5" fmla="*/ 1417956 w 1707184"/>
              <a:gd name="connsiteY5" fmla="*/ 358031 h 1083312"/>
              <a:gd name="connsiteX6" fmla="*/ 1102500 w 1707184"/>
              <a:gd name="connsiteY6" fmla="*/ 511008 h 1083312"/>
              <a:gd name="connsiteX7" fmla="*/ 763966 w 1707184"/>
              <a:gd name="connsiteY7" fmla="*/ 292963 h 1083312"/>
              <a:gd name="connsiteX8" fmla="*/ 1278870 w 1707184"/>
              <a:gd name="connsiteY8" fmla="*/ 213064 h 1083312"/>
              <a:gd name="connsiteX9" fmla="*/ 1429593 w 1707184"/>
              <a:gd name="connsiteY9" fmla="*/ 362702 h 1083312"/>
              <a:gd name="connsiteX0" fmla="*/ 0 w 1617922"/>
              <a:gd name="connsiteY0" fmla="*/ 506506 h 870727"/>
              <a:gd name="connsiteX1" fmla="*/ 1374732 w 1617922"/>
              <a:gd name="connsiteY1" fmla="*/ 867605 h 870727"/>
              <a:gd name="connsiteX2" fmla="*/ 1615736 w 1617922"/>
              <a:gd name="connsiteY2" fmla="*/ 657426 h 870727"/>
              <a:gd name="connsiteX3" fmla="*/ 1352957 w 1617922"/>
              <a:gd name="connsiteY3" fmla="*/ 247401 h 870727"/>
              <a:gd name="connsiteX4" fmla="*/ 1328694 w 1617922"/>
              <a:gd name="connsiteY4" fmla="*/ 145446 h 870727"/>
              <a:gd name="connsiteX5" fmla="*/ 1013238 w 1617922"/>
              <a:gd name="connsiteY5" fmla="*/ 298423 h 870727"/>
              <a:gd name="connsiteX6" fmla="*/ 674704 w 1617922"/>
              <a:gd name="connsiteY6" fmla="*/ 80378 h 870727"/>
              <a:gd name="connsiteX7" fmla="*/ 1189608 w 1617922"/>
              <a:gd name="connsiteY7" fmla="*/ 479 h 870727"/>
              <a:gd name="connsiteX8" fmla="*/ 1340331 w 1617922"/>
              <a:gd name="connsiteY8" fmla="*/ 150117 h 870727"/>
              <a:gd name="connsiteX0" fmla="*/ 702712 w 945902"/>
              <a:gd name="connsiteY0" fmla="*/ 867605 h 870727"/>
              <a:gd name="connsiteX1" fmla="*/ 943716 w 945902"/>
              <a:gd name="connsiteY1" fmla="*/ 657426 h 870727"/>
              <a:gd name="connsiteX2" fmla="*/ 680937 w 945902"/>
              <a:gd name="connsiteY2" fmla="*/ 247401 h 870727"/>
              <a:gd name="connsiteX3" fmla="*/ 656674 w 945902"/>
              <a:gd name="connsiteY3" fmla="*/ 145446 h 870727"/>
              <a:gd name="connsiteX4" fmla="*/ 341218 w 945902"/>
              <a:gd name="connsiteY4" fmla="*/ 298423 h 870727"/>
              <a:gd name="connsiteX5" fmla="*/ 2684 w 945902"/>
              <a:gd name="connsiteY5" fmla="*/ 80378 h 870727"/>
              <a:gd name="connsiteX6" fmla="*/ 517588 w 945902"/>
              <a:gd name="connsiteY6" fmla="*/ 479 h 870727"/>
              <a:gd name="connsiteX7" fmla="*/ 668311 w 945902"/>
              <a:gd name="connsiteY7" fmla="*/ 150117 h 870727"/>
              <a:gd name="connsiteX0" fmla="*/ 943716 w 943716"/>
              <a:gd name="connsiteY0" fmla="*/ 657426 h 657426"/>
              <a:gd name="connsiteX1" fmla="*/ 680937 w 943716"/>
              <a:gd name="connsiteY1" fmla="*/ 247401 h 657426"/>
              <a:gd name="connsiteX2" fmla="*/ 656674 w 943716"/>
              <a:gd name="connsiteY2" fmla="*/ 145446 h 657426"/>
              <a:gd name="connsiteX3" fmla="*/ 341218 w 943716"/>
              <a:gd name="connsiteY3" fmla="*/ 298423 h 657426"/>
              <a:gd name="connsiteX4" fmla="*/ 2684 w 943716"/>
              <a:gd name="connsiteY4" fmla="*/ 80378 h 657426"/>
              <a:gd name="connsiteX5" fmla="*/ 517588 w 943716"/>
              <a:gd name="connsiteY5" fmla="*/ 479 h 657426"/>
              <a:gd name="connsiteX6" fmla="*/ 668311 w 943716"/>
              <a:gd name="connsiteY6" fmla="*/ 150117 h 657426"/>
              <a:gd name="connsiteX0" fmla="*/ 680937 w 680937"/>
              <a:gd name="connsiteY0" fmla="*/ 247401 h 298965"/>
              <a:gd name="connsiteX1" fmla="*/ 656674 w 680937"/>
              <a:gd name="connsiteY1" fmla="*/ 145446 h 298965"/>
              <a:gd name="connsiteX2" fmla="*/ 341218 w 680937"/>
              <a:gd name="connsiteY2" fmla="*/ 298423 h 298965"/>
              <a:gd name="connsiteX3" fmla="*/ 2684 w 680937"/>
              <a:gd name="connsiteY3" fmla="*/ 80378 h 298965"/>
              <a:gd name="connsiteX4" fmla="*/ 517588 w 680937"/>
              <a:gd name="connsiteY4" fmla="*/ 479 h 298965"/>
              <a:gd name="connsiteX5" fmla="*/ 668311 w 680937"/>
              <a:gd name="connsiteY5" fmla="*/ 150117 h 298965"/>
              <a:gd name="connsiteX0" fmla="*/ 656674 w 668311"/>
              <a:gd name="connsiteY0" fmla="*/ 145446 h 298965"/>
              <a:gd name="connsiteX1" fmla="*/ 341218 w 668311"/>
              <a:gd name="connsiteY1" fmla="*/ 298423 h 298965"/>
              <a:gd name="connsiteX2" fmla="*/ 2684 w 668311"/>
              <a:gd name="connsiteY2" fmla="*/ 80378 h 298965"/>
              <a:gd name="connsiteX3" fmla="*/ 517588 w 668311"/>
              <a:gd name="connsiteY3" fmla="*/ 479 h 298965"/>
              <a:gd name="connsiteX4" fmla="*/ 668311 w 668311"/>
              <a:gd name="connsiteY4" fmla="*/ 150117 h 298965"/>
              <a:gd name="connsiteX0" fmla="*/ 656674 w 656674"/>
              <a:gd name="connsiteY0" fmla="*/ 145446 h 298965"/>
              <a:gd name="connsiteX1" fmla="*/ 341218 w 656674"/>
              <a:gd name="connsiteY1" fmla="*/ 298423 h 298965"/>
              <a:gd name="connsiteX2" fmla="*/ 2684 w 656674"/>
              <a:gd name="connsiteY2" fmla="*/ 80378 h 298965"/>
              <a:gd name="connsiteX3" fmla="*/ 517588 w 656674"/>
              <a:gd name="connsiteY3" fmla="*/ 479 h 298965"/>
              <a:gd name="connsiteX0" fmla="*/ 656674 w 656674"/>
              <a:gd name="connsiteY0" fmla="*/ 145446 h 298965"/>
              <a:gd name="connsiteX1" fmla="*/ 341218 w 656674"/>
              <a:gd name="connsiteY1" fmla="*/ 298423 h 298965"/>
              <a:gd name="connsiteX2" fmla="*/ 2684 w 656674"/>
              <a:gd name="connsiteY2" fmla="*/ 80378 h 298965"/>
              <a:gd name="connsiteX3" fmla="*/ 517588 w 656674"/>
              <a:gd name="connsiteY3" fmla="*/ 479 h 298965"/>
              <a:gd name="connsiteX4" fmla="*/ 656674 w 656674"/>
              <a:gd name="connsiteY4" fmla="*/ 145446 h 298965"/>
              <a:gd name="connsiteX0" fmla="*/ 636588 w 636588"/>
              <a:gd name="connsiteY0" fmla="*/ 144999 h 313431"/>
              <a:gd name="connsiteX1" fmla="*/ 321132 w 636588"/>
              <a:gd name="connsiteY1" fmla="*/ 297976 h 313431"/>
              <a:gd name="connsiteX2" fmla="*/ 2852 w 636588"/>
              <a:gd name="connsiteY2" fmla="*/ 125502 h 313431"/>
              <a:gd name="connsiteX3" fmla="*/ 497502 w 636588"/>
              <a:gd name="connsiteY3" fmla="*/ 32 h 313431"/>
              <a:gd name="connsiteX4" fmla="*/ 636588 w 636588"/>
              <a:gd name="connsiteY4" fmla="*/ 144999 h 313431"/>
              <a:gd name="connsiteX0" fmla="*/ 635962 w 635962"/>
              <a:gd name="connsiteY0" fmla="*/ 144999 h 293653"/>
              <a:gd name="connsiteX1" fmla="*/ 396457 w 635962"/>
              <a:gd name="connsiteY1" fmla="*/ 262532 h 293653"/>
              <a:gd name="connsiteX2" fmla="*/ 2226 w 635962"/>
              <a:gd name="connsiteY2" fmla="*/ 125502 h 293653"/>
              <a:gd name="connsiteX3" fmla="*/ 496876 w 635962"/>
              <a:gd name="connsiteY3" fmla="*/ 32 h 293653"/>
              <a:gd name="connsiteX4" fmla="*/ 635962 w 635962"/>
              <a:gd name="connsiteY4" fmla="*/ 144999 h 293653"/>
              <a:gd name="connsiteX0" fmla="*/ 635962 w 635962"/>
              <a:gd name="connsiteY0" fmla="*/ 145010 h 293664"/>
              <a:gd name="connsiteX1" fmla="*/ 396457 w 635962"/>
              <a:gd name="connsiteY1" fmla="*/ 262543 h 293664"/>
              <a:gd name="connsiteX2" fmla="*/ 2226 w 635962"/>
              <a:gd name="connsiteY2" fmla="*/ 125513 h 293664"/>
              <a:gd name="connsiteX3" fmla="*/ 496876 w 635962"/>
              <a:gd name="connsiteY3" fmla="*/ 43 h 293664"/>
              <a:gd name="connsiteX4" fmla="*/ 635962 w 635962"/>
              <a:gd name="connsiteY4" fmla="*/ 145010 h 293664"/>
              <a:gd name="connsiteX0" fmla="*/ 635962 w 635962"/>
              <a:gd name="connsiteY0" fmla="*/ 101984 h 250638"/>
              <a:gd name="connsiteX1" fmla="*/ 396457 w 635962"/>
              <a:gd name="connsiteY1" fmla="*/ 219517 h 250638"/>
              <a:gd name="connsiteX2" fmla="*/ 2226 w 635962"/>
              <a:gd name="connsiteY2" fmla="*/ 82487 h 250638"/>
              <a:gd name="connsiteX3" fmla="*/ 512066 w 635962"/>
              <a:gd name="connsiteY3" fmla="*/ 56 h 250638"/>
              <a:gd name="connsiteX4" fmla="*/ 635962 w 635962"/>
              <a:gd name="connsiteY4" fmla="*/ 101984 h 250638"/>
              <a:gd name="connsiteX0" fmla="*/ 635962 w 635962"/>
              <a:gd name="connsiteY0" fmla="*/ 64030 h 212684"/>
              <a:gd name="connsiteX1" fmla="*/ 396457 w 635962"/>
              <a:gd name="connsiteY1" fmla="*/ 181563 h 212684"/>
              <a:gd name="connsiteX2" fmla="*/ 2226 w 635962"/>
              <a:gd name="connsiteY2" fmla="*/ 44533 h 212684"/>
              <a:gd name="connsiteX3" fmla="*/ 514597 w 635962"/>
              <a:gd name="connsiteY3" fmla="*/ 77 h 212684"/>
              <a:gd name="connsiteX4" fmla="*/ 635962 w 635962"/>
              <a:gd name="connsiteY4" fmla="*/ 64030 h 212684"/>
              <a:gd name="connsiteX0" fmla="*/ 635962 w 635962"/>
              <a:gd name="connsiteY0" fmla="*/ 68509 h 217163"/>
              <a:gd name="connsiteX1" fmla="*/ 396457 w 635962"/>
              <a:gd name="connsiteY1" fmla="*/ 186042 h 217163"/>
              <a:gd name="connsiteX2" fmla="*/ 2226 w 635962"/>
              <a:gd name="connsiteY2" fmla="*/ 49012 h 217163"/>
              <a:gd name="connsiteX3" fmla="*/ 514597 w 635962"/>
              <a:gd name="connsiteY3" fmla="*/ 4556 h 217163"/>
              <a:gd name="connsiteX4" fmla="*/ 635962 w 635962"/>
              <a:gd name="connsiteY4" fmla="*/ 68509 h 217163"/>
              <a:gd name="connsiteX0" fmla="*/ 635962 w 635962"/>
              <a:gd name="connsiteY0" fmla="*/ 104514 h 253168"/>
              <a:gd name="connsiteX1" fmla="*/ 396457 w 635962"/>
              <a:gd name="connsiteY1" fmla="*/ 222047 h 253168"/>
              <a:gd name="connsiteX2" fmla="*/ 2226 w 635962"/>
              <a:gd name="connsiteY2" fmla="*/ 85017 h 253168"/>
              <a:gd name="connsiteX3" fmla="*/ 436114 w 635962"/>
              <a:gd name="connsiteY3" fmla="*/ 2585 h 253168"/>
              <a:gd name="connsiteX4" fmla="*/ 635962 w 635962"/>
              <a:gd name="connsiteY4" fmla="*/ 104514 h 253168"/>
              <a:gd name="connsiteX0" fmla="*/ 635900 w 635900"/>
              <a:gd name="connsiteY0" fmla="*/ 104514 h 271390"/>
              <a:gd name="connsiteX1" fmla="*/ 406522 w 635900"/>
              <a:gd name="connsiteY1" fmla="*/ 254959 h 271390"/>
              <a:gd name="connsiteX2" fmla="*/ 2164 w 635900"/>
              <a:gd name="connsiteY2" fmla="*/ 85017 h 271390"/>
              <a:gd name="connsiteX3" fmla="*/ 436052 w 635900"/>
              <a:gd name="connsiteY3" fmla="*/ 2585 h 271390"/>
              <a:gd name="connsiteX4" fmla="*/ 635900 w 635900"/>
              <a:gd name="connsiteY4" fmla="*/ 104514 h 271390"/>
              <a:gd name="connsiteX0" fmla="*/ 635618 w 635618"/>
              <a:gd name="connsiteY0" fmla="*/ 104514 h 284520"/>
              <a:gd name="connsiteX1" fmla="*/ 459406 w 635618"/>
              <a:gd name="connsiteY1" fmla="*/ 275212 h 284520"/>
              <a:gd name="connsiteX2" fmla="*/ 1882 w 635618"/>
              <a:gd name="connsiteY2" fmla="*/ 85017 h 284520"/>
              <a:gd name="connsiteX3" fmla="*/ 435770 w 635618"/>
              <a:gd name="connsiteY3" fmla="*/ 2585 h 284520"/>
              <a:gd name="connsiteX4" fmla="*/ 635618 w 635618"/>
              <a:gd name="connsiteY4" fmla="*/ 104514 h 284520"/>
              <a:gd name="connsiteX0" fmla="*/ 643183 w 643183"/>
              <a:gd name="connsiteY0" fmla="*/ 102902 h 274163"/>
              <a:gd name="connsiteX1" fmla="*/ 466971 w 643183"/>
              <a:gd name="connsiteY1" fmla="*/ 273600 h 274163"/>
              <a:gd name="connsiteX2" fmla="*/ 1852 w 643183"/>
              <a:gd name="connsiteY2" fmla="*/ 32770 h 274163"/>
              <a:gd name="connsiteX3" fmla="*/ 443335 w 643183"/>
              <a:gd name="connsiteY3" fmla="*/ 973 h 274163"/>
              <a:gd name="connsiteX4" fmla="*/ 643183 w 643183"/>
              <a:gd name="connsiteY4" fmla="*/ 102902 h 274163"/>
              <a:gd name="connsiteX0" fmla="*/ 643183 w 643183"/>
              <a:gd name="connsiteY0" fmla="*/ 135580 h 306841"/>
              <a:gd name="connsiteX1" fmla="*/ 466971 w 643183"/>
              <a:gd name="connsiteY1" fmla="*/ 306278 h 306841"/>
              <a:gd name="connsiteX2" fmla="*/ 1852 w 643183"/>
              <a:gd name="connsiteY2" fmla="*/ 65448 h 306841"/>
              <a:gd name="connsiteX3" fmla="*/ 519287 w 643183"/>
              <a:gd name="connsiteY3" fmla="*/ 738 h 306841"/>
              <a:gd name="connsiteX4" fmla="*/ 643183 w 643183"/>
              <a:gd name="connsiteY4" fmla="*/ 135580 h 306841"/>
              <a:gd name="connsiteX0" fmla="*/ 663437 w 663437"/>
              <a:gd name="connsiteY0" fmla="*/ 135581 h 382392"/>
              <a:gd name="connsiteX1" fmla="*/ 487225 w 663437"/>
              <a:gd name="connsiteY1" fmla="*/ 306279 h 382392"/>
              <a:gd name="connsiteX2" fmla="*/ 139969 w 663437"/>
              <a:gd name="connsiteY2" fmla="*/ 369714 h 382392"/>
              <a:gd name="connsiteX3" fmla="*/ 22106 w 663437"/>
              <a:gd name="connsiteY3" fmla="*/ 65449 h 382392"/>
              <a:gd name="connsiteX4" fmla="*/ 539541 w 663437"/>
              <a:gd name="connsiteY4" fmla="*/ 739 h 382392"/>
              <a:gd name="connsiteX5" fmla="*/ 663437 w 663437"/>
              <a:gd name="connsiteY5" fmla="*/ 135581 h 382392"/>
              <a:gd name="connsiteX0" fmla="*/ 678144 w 678144"/>
              <a:gd name="connsiteY0" fmla="*/ 135581 h 376439"/>
              <a:gd name="connsiteX1" fmla="*/ 501932 w 678144"/>
              <a:gd name="connsiteY1" fmla="*/ 306279 h 376439"/>
              <a:gd name="connsiteX2" fmla="*/ 154676 w 678144"/>
              <a:gd name="connsiteY2" fmla="*/ 369714 h 376439"/>
              <a:gd name="connsiteX3" fmla="*/ 66066 w 678144"/>
              <a:gd name="connsiteY3" fmla="*/ 159583 h 376439"/>
              <a:gd name="connsiteX4" fmla="*/ 36813 w 678144"/>
              <a:gd name="connsiteY4" fmla="*/ 65449 h 376439"/>
              <a:gd name="connsiteX5" fmla="*/ 554248 w 678144"/>
              <a:gd name="connsiteY5" fmla="*/ 739 h 376439"/>
              <a:gd name="connsiteX6" fmla="*/ 678144 w 678144"/>
              <a:gd name="connsiteY6" fmla="*/ 135581 h 376439"/>
              <a:gd name="connsiteX0" fmla="*/ 642863 w 642863"/>
              <a:gd name="connsiteY0" fmla="*/ 135717 h 376575"/>
              <a:gd name="connsiteX1" fmla="*/ 466651 w 642863"/>
              <a:gd name="connsiteY1" fmla="*/ 306415 h 376575"/>
              <a:gd name="connsiteX2" fmla="*/ 119395 w 642863"/>
              <a:gd name="connsiteY2" fmla="*/ 369850 h 376575"/>
              <a:gd name="connsiteX3" fmla="*/ 30785 w 642863"/>
              <a:gd name="connsiteY3" fmla="*/ 159719 h 376575"/>
              <a:gd name="connsiteX4" fmla="*/ 52167 w 642863"/>
              <a:gd name="connsiteY4" fmla="*/ 60522 h 376575"/>
              <a:gd name="connsiteX5" fmla="*/ 518967 w 642863"/>
              <a:gd name="connsiteY5" fmla="*/ 875 h 376575"/>
              <a:gd name="connsiteX6" fmla="*/ 642863 w 642863"/>
              <a:gd name="connsiteY6" fmla="*/ 135717 h 376575"/>
              <a:gd name="connsiteX0" fmla="*/ 649876 w 649876"/>
              <a:gd name="connsiteY0" fmla="*/ 135717 h 376575"/>
              <a:gd name="connsiteX1" fmla="*/ 473664 w 649876"/>
              <a:gd name="connsiteY1" fmla="*/ 306415 h 376575"/>
              <a:gd name="connsiteX2" fmla="*/ 126408 w 649876"/>
              <a:gd name="connsiteY2" fmla="*/ 369850 h 376575"/>
              <a:gd name="connsiteX3" fmla="*/ 22607 w 649876"/>
              <a:gd name="connsiteY3" fmla="*/ 154655 h 376575"/>
              <a:gd name="connsiteX4" fmla="*/ 59180 w 649876"/>
              <a:gd name="connsiteY4" fmla="*/ 60522 h 376575"/>
              <a:gd name="connsiteX5" fmla="*/ 525980 w 649876"/>
              <a:gd name="connsiteY5" fmla="*/ 875 h 376575"/>
              <a:gd name="connsiteX6" fmla="*/ 649876 w 649876"/>
              <a:gd name="connsiteY6" fmla="*/ 135717 h 376575"/>
              <a:gd name="connsiteX0" fmla="*/ 651135 w 651135"/>
              <a:gd name="connsiteY0" fmla="*/ 136320 h 377178"/>
              <a:gd name="connsiteX1" fmla="*/ 474923 w 651135"/>
              <a:gd name="connsiteY1" fmla="*/ 307018 h 377178"/>
              <a:gd name="connsiteX2" fmla="*/ 127667 w 651135"/>
              <a:gd name="connsiteY2" fmla="*/ 370453 h 377178"/>
              <a:gd name="connsiteX3" fmla="*/ 23866 w 651135"/>
              <a:gd name="connsiteY3" fmla="*/ 155258 h 377178"/>
              <a:gd name="connsiteX4" fmla="*/ 57907 w 651135"/>
              <a:gd name="connsiteY4" fmla="*/ 43403 h 377178"/>
              <a:gd name="connsiteX5" fmla="*/ 527239 w 651135"/>
              <a:gd name="connsiteY5" fmla="*/ 1478 h 377178"/>
              <a:gd name="connsiteX6" fmla="*/ 651135 w 651135"/>
              <a:gd name="connsiteY6" fmla="*/ 136320 h 377178"/>
              <a:gd name="connsiteX0" fmla="*/ 651135 w 651135"/>
              <a:gd name="connsiteY0" fmla="*/ 153853 h 394711"/>
              <a:gd name="connsiteX1" fmla="*/ 474923 w 651135"/>
              <a:gd name="connsiteY1" fmla="*/ 324551 h 394711"/>
              <a:gd name="connsiteX2" fmla="*/ 127667 w 651135"/>
              <a:gd name="connsiteY2" fmla="*/ 387986 h 394711"/>
              <a:gd name="connsiteX3" fmla="*/ 23866 w 651135"/>
              <a:gd name="connsiteY3" fmla="*/ 172791 h 394711"/>
              <a:gd name="connsiteX4" fmla="*/ 57907 w 651135"/>
              <a:gd name="connsiteY4" fmla="*/ 60936 h 394711"/>
              <a:gd name="connsiteX5" fmla="*/ 529770 w 651135"/>
              <a:gd name="connsiteY5" fmla="*/ 1289 h 394711"/>
              <a:gd name="connsiteX6" fmla="*/ 651135 w 651135"/>
              <a:gd name="connsiteY6" fmla="*/ 153853 h 394711"/>
              <a:gd name="connsiteX0" fmla="*/ 651135 w 651135"/>
              <a:gd name="connsiteY0" fmla="*/ 153853 h 393379"/>
              <a:gd name="connsiteX1" fmla="*/ 462264 w 651135"/>
              <a:gd name="connsiteY1" fmla="*/ 306830 h 393379"/>
              <a:gd name="connsiteX2" fmla="*/ 127667 w 651135"/>
              <a:gd name="connsiteY2" fmla="*/ 387986 h 393379"/>
              <a:gd name="connsiteX3" fmla="*/ 23866 w 651135"/>
              <a:gd name="connsiteY3" fmla="*/ 172791 h 393379"/>
              <a:gd name="connsiteX4" fmla="*/ 57907 w 651135"/>
              <a:gd name="connsiteY4" fmla="*/ 60936 h 393379"/>
              <a:gd name="connsiteX5" fmla="*/ 529770 w 651135"/>
              <a:gd name="connsiteY5" fmla="*/ 1289 h 393379"/>
              <a:gd name="connsiteX6" fmla="*/ 651135 w 651135"/>
              <a:gd name="connsiteY6" fmla="*/ 153853 h 393379"/>
              <a:gd name="connsiteX0" fmla="*/ 651135 w 651135"/>
              <a:gd name="connsiteY0" fmla="*/ 153853 h 376743"/>
              <a:gd name="connsiteX1" fmla="*/ 462264 w 651135"/>
              <a:gd name="connsiteY1" fmla="*/ 306830 h 376743"/>
              <a:gd name="connsiteX2" fmla="*/ 137794 w 651135"/>
              <a:gd name="connsiteY2" fmla="*/ 370264 h 376743"/>
              <a:gd name="connsiteX3" fmla="*/ 23866 w 651135"/>
              <a:gd name="connsiteY3" fmla="*/ 172791 h 376743"/>
              <a:gd name="connsiteX4" fmla="*/ 57907 w 651135"/>
              <a:gd name="connsiteY4" fmla="*/ 60936 h 376743"/>
              <a:gd name="connsiteX5" fmla="*/ 529770 w 651135"/>
              <a:gd name="connsiteY5" fmla="*/ 1289 h 376743"/>
              <a:gd name="connsiteX6" fmla="*/ 651135 w 651135"/>
              <a:gd name="connsiteY6" fmla="*/ 153853 h 376743"/>
              <a:gd name="connsiteX0" fmla="*/ 644283 w 644283"/>
              <a:gd name="connsiteY0" fmla="*/ 153535 h 376425"/>
              <a:gd name="connsiteX1" fmla="*/ 455412 w 644283"/>
              <a:gd name="connsiteY1" fmla="*/ 306512 h 376425"/>
              <a:gd name="connsiteX2" fmla="*/ 130942 w 644283"/>
              <a:gd name="connsiteY2" fmla="*/ 369946 h 376425"/>
              <a:gd name="connsiteX3" fmla="*/ 17014 w 644283"/>
              <a:gd name="connsiteY3" fmla="*/ 172473 h 376425"/>
              <a:gd name="connsiteX4" fmla="*/ 66245 w 644283"/>
              <a:gd name="connsiteY4" fmla="*/ 70745 h 376425"/>
              <a:gd name="connsiteX5" fmla="*/ 522918 w 644283"/>
              <a:gd name="connsiteY5" fmla="*/ 971 h 376425"/>
              <a:gd name="connsiteX6" fmla="*/ 644283 w 644283"/>
              <a:gd name="connsiteY6" fmla="*/ 153535 h 37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4283" h="376425">
                <a:moveTo>
                  <a:pt x="644283" y="153535"/>
                </a:moveTo>
                <a:cubicBezTo>
                  <a:pt x="587663" y="162039"/>
                  <a:pt x="540969" y="270443"/>
                  <a:pt x="455412" y="306512"/>
                </a:cubicBezTo>
                <a:cubicBezTo>
                  <a:pt x="369855" y="342581"/>
                  <a:pt x="211604" y="394817"/>
                  <a:pt x="130942" y="369946"/>
                </a:cubicBezTo>
                <a:cubicBezTo>
                  <a:pt x="50281" y="345075"/>
                  <a:pt x="36658" y="223184"/>
                  <a:pt x="17014" y="172473"/>
                </a:cubicBezTo>
                <a:cubicBezTo>
                  <a:pt x="-2630" y="121762"/>
                  <a:pt x="-23136" y="96797"/>
                  <a:pt x="66245" y="70745"/>
                </a:cubicBezTo>
                <a:cubicBezTo>
                  <a:pt x="204532" y="125830"/>
                  <a:pt x="426578" y="-12827"/>
                  <a:pt x="522918" y="971"/>
                </a:cubicBezTo>
                <a:cubicBezTo>
                  <a:pt x="619258" y="14769"/>
                  <a:pt x="597921" y="105213"/>
                  <a:pt x="644283" y="153535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feld 12"/>
          <p:cNvSpPr txBox="1">
            <a:spLocks noChangeArrowheads="1"/>
          </p:cNvSpPr>
          <p:nvPr/>
        </p:nvSpPr>
        <p:spPr bwMode="auto">
          <a:xfrm>
            <a:off x="3727568" y="1537749"/>
            <a:ext cx="882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ru-RU" sz="28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altLang="ru-RU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altLang="ru-RU" sz="2800" b="1" baseline="30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23" name="Textfeld 12"/>
          <p:cNvSpPr txBox="1">
            <a:spLocks noChangeArrowheads="1"/>
          </p:cNvSpPr>
          <p:nvPr/>
        </p:nvSpPr>
        <p:spPr bwMode="auto">
          <a:xfrm>
            <a:off x="1065291" y="1597437"/>
            <a:ext cx="882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ru-RU" sz="28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altLang="ru-RU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de-DE" altLang="ru-RU" sz="2800" b="1" baseline="30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feld 12"/>
          <p:cNvSpPr txBox="1">
            <a:spLocks noChangeArrowheads="1"/>
          </p:cNvSpPr>
          <p:nvPr/>
        </p:nvSpPr>
        <p:spPr bwMode="auto">
          <a:xfrm>
            <a:off x="107840" y="1307919"/>
            <a:ext cx="4109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ru-RU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27" name="Textfeld 12"/>
          <p:cNvSpPr txBox="1">
            <a:spLocks noChangeArrowheads="1"/>
          </p:cNvSpPr>
          <p:nvPr/>
        </p:nvSpPr>
        <p:spPr bwMode="auto">
          <a:xfrm>
            <a:off x="97756" y="740036"/>
            <a:ext cx="9101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000" b="1">
                <a:latin typeface="Arial" panose="020B0604020202020204" pitchFamily="34" charset="0"/>
                <a:cs typeface="Arial" panose="020B0604020202020204" pitchFamily="34" charset="0"/>
              </a:rPr>
              <a:t>Суб-</a:t>
            </a:r>
          </a:p>
          <a:p>
            <a:pPr eaLnBrk="1" hangingPunct="1"/>
            <a:r>
              <a:rPr lang="ru-RU" altLang="ru-RU" sz="2000" b="1">
                <a:latin typeface="Arial" panose="020B0604020202020204" pitchFamily="34" charset="0"/>
                <a:cs typeface="Arial" panose="020B0604020202020204" pitchFamily="34" charset="0"/>
              </a:rPr>
              <a:t>страт</a:t>
            </a:r>
            <a:endParaRPr lang="de-DE" altLang="ru-RU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олилиния 30"/>
          <p:cNvSpPr/>
          <p:nvPr/>
        </p:nvSpPr>
        <p:spPr>
          <a:xfrm>
            <a:off x="6117307" y="1043307"/>
            <a:ext cx="1707184" cy="1420722"/>
          </a:xfrm>
          <a:custGeom>
            <a:avLst/>
            <a:gdLst>
              <a:gd name="connsiteX0" fmla="*/ 1518082 w 1660124"/>
              <a:gd name="connsiteY0" fmla="*/ 319716 h 1678000"/>
              <a:gd name="connsiteX1" fmla="*/ 1562470 w 1660124"/>
              <a:gd name="connsiteY1" fmla="*/ 310838 h 1678000"/>
              <a:gd name="connsiteX2" fmla="*/ 1589103 w 1660124"/>
              <a:gd name="connsiteY2" fmla="*/ 257572 h 1678000"/>
              <a:gd name="connsiteX3" fmla="*/ 1562470 w 1660124"/>
              <a:gd name="connsiteY3" fmla="*/ 186551 h 1678000"/>
              <a:gd name="connsiteX4" fmla="*/ 1535837 w 1660124"/>
              <a:gd name="connsiteY4" fmla="*/ 151040 h 1678000"/>
              <a:gd name="connsiteX5" fmla="*/ 1518082 w 1660124"/>
              <a:gd name="connsiteY5" fmla="*/ 124407 h 1678000"/>
              <a:gd name="connsiteX6" fmla="*/ 1464816 w 1660124"/>
              <a:gd name="connsiteY6" fmla="*/ 71141 h 1678000"/>
              <a:gd name="connsiteX7" fmla="*/ 1429305 w 1660124"/>
              <a:gd name="connsiteY7" fmla="*/ 62264 h 1678000"/>
              <a:gd name="connsiteX8" fmla="*/ 1384917 w 1660124"/>
              <a:gd name="connsiteY8" fmla="*/ 35631 h 1678000"/>
              <a:gd name="connsiteX9" fmla="*/ 1260629 w 1660124"/>
              <a:gd name="connsiteY9" fmla="*/ 120 h 1678000"/>
              <a:gd name="connsiteX10" fmla="*/ 852257 w 1660124"/>
              <a:gd name="connsiteY10" fmla="*/ 17875 h 1678000"/>
              <a:gd name="connsiteX11" fmla="*/ 781235 w 1660124"/>
              <a:gd name="connsiteY11" fmla="*/ 44508 h 1678000"/>
              <a:gd name="connsiteX12" fmla="*/ 745724 w 1660124"/>
              <a:gd name="connsiteY12" fmla="*/ 62264 h 1678000"/>
              <a:gd name="connsiteX13" fmla="*/ 692458 w 1660124"/>
              <a:gd name="connsiteY13" fmla="*/ 80019 h 1678000"/>
              <a:gd name="connsiteX14" fmla="*/ 656948 w 1660124"/>
              <a:gd name="connsiteY14" fmla="*/ 97774 h 1678000"/>
              <a:gd name="connsiteX15" fmla="*/ 603682 w 1660124"/>
              <a:gd name="connsiteY15" fmla="*/ 115530 h 1678000"/>
              <a:gd name="connsiteX16" fmla="*/ 541538 w 1660124"/>
              <a:gd name="connsiteY16" fmla="*/ 151040 h 1678000"/>
              <a:gd name="connsiteX17" fmla="*/ 470517 w 1660124"/>
              <a:gd name="connsiteY17" fmla="*/ 186551 h 1678000"/>
              <a:gd name="connsiteX18" fmla="*/ 417251 w 1660124"/>
              <a:gd name="connsiteY18" fmla="*/ 195429 h 1678000"/>
              <a:gd name="connsiteX19" fmla="*/ 399495 w 1660124"/>
              <a:gd name="connsiteY19" fmla="*/ 213184 h 1678000"/>
              <a:gd name="connsiteX20" fmla="*/ 284086 w 1660124"/>
              <a:gd name="connsiteY20" fmla="*/ 266450 h 1678000"/>
              <a:gd name="connsiteX21" fmla="*/ 257453 w 1660124"/>
              <a:gd name="connsiteY21" fmla="*/ 301961 h 1678000"/>
              <a:gd name="connsiteX22" fmla="*/ 186431 w 1660124"/>
              <a:gd name="connsiteY22" fmla="*/ 337472 h 1678000"/>
              <a:gd name="connsiteX23" fmla="*/ 168676 w 1660124"/>
              <a:gd name="connsiteY23" fmla="*/ 390738 h 1678000"/>
              <a:gd name="connsiteX24" fmla="*/ 133165 w 1660124"/>
              <a:gd name="connsiteY24" fmla="*/ 435126 h 1678000"/>
              <a:gd name="connsiteX25" fmla="*/ 88777 w 1660124"/>
              <a:gd name="connsiteY25" fmla="*/ 506147 h 1678000"/>
              <a:gd name="connsiteX26" fmla="*/ 62144 w 1660124"/>
              <a:gd name="connsiteY26" fmla="*/ 568291 h 1678000"/>
              <a:gd name="connsiteX27" fmla="*/ 44389 w 1660124"/>
              <a:gd name="connsiteY27" fmla="*/ 603802 h 1678000"/>
              <a:gd name="connsiteX28" fmla="*/ 17756 w 1660124"/>
              <a:gd name="connsiteY28" fmla="*/ 665945 h 1678000"/>
              <a:gd name="connsiteX29" fmla="*/ 8878 w 1660124"/>
              <a:gd name="connsiteY29" fmla="*/ 745844 h 1678000"/>
              <a:gd name="connsiteX30" fmla="*/ 0 w 1660124"/>
              <a:gd name="connsiteY30" fmla="*/ 790233 h 1678000"/>
              <a:gd name="connsiteX31" fmla="*/ 8878 w 1660124"/>
              <a:gd name="connsiteY31" fmla="*/ 1056563 h 1678000"/>
              <a:gd name="connsiteX32" fmla="*/ 17756 w 1660124"/>
              <a:gd name="connsiteY32" fmla="*/ 1092073 h 1678000"/>
              <a:gd name="connsiteX33" fmla="*/ 35511 w 1660124"/>
              <a:gd name="connsiteY33" fmla="*/ 1118706 h 1678000"/>
              <a:gd name="connsiteX34" fmla="*/ 71022 w 1660124"/>
              <a:gd name="connsiteY34" fmla="*/ 1180850 h 1678000"/>
              <a:gd name="connsiteX35" fmla="*/ 88777 w 1660124"/>
              <a:gd name="connsiteY35" fmla="*/ 1234116 h 1678000"/>
              <a:gd name="connsiteX36" fmla="*/ 97655 w 1660124"/>
              <a:gd name="connsiteY36" fmla="*/ 1269627 h 1678000"/>
              <a:gd name="connsiteX37" fmla="*/ 124288 w 1660124"/>
              <a:gd name="connsiteY37" fmla="*/ 1314015 h 1678000"/>
              <a:gd name="connsiteX38" fmla="*/ 133165 w 1660124"/>
              <a:gd name="connsiteY38" fmla="*/ 1340648 h 1678000"/>
              <a:gd name="connsiteX39" fmla="*/ 168676 w 1660124"/>
              <a:gd name="connsiteY39" fmla="*/ 1367281 h 1678000"/>
              <a:gd name="connsiteX40" fmla="*/ 177554 w 1660124"/>
              <a:gd name="connsiteY40" fmla="*/ 1393914 h 1678000"/>
              <a:gd name="connsiteX41" fmla="*/ 230820 w 1660124"/>
              <a:gd name="connsiteY41" fmla="*/ 1438303 h 1678000"/>
              <a:gd name="connsiteX42" fmla="*/ 239697 w 1660124"/>
              <a:gd name="connsiteY42" fmla="*/ 1464936 h 1678000"/>
              <a:gd name="connsiteX43" fmla="*/ 257453 w 1660124"/>
              <a:gd name="connsiteY43" fmla="*/ 1482691 h 1678000"/>
              <a:gd name="connsiteX44" fmla="*/ 337352 w 1660124"/>
              <a:gd name="connsiteY44" fmla="*/ 1544835 h 1678000"/>
              <a:gd name="connsiteX45" fmla="*/ 372862 w 1660124"/>
              <a:gd name="connsiteY45" fmla="*/ 1571468 h 1678000"/>
              <a:gd name="connsiteX46" fmla="*/ 399495 w 1660124"/>
              <a:gd name="connsiteY46" fmla="*/ 1598101 h 1678000"/>
              <a:gd name="connsiteX47" fmla="*/ 470517 w 1660124"/>
              <a:gd name="connsiteY47" fmla="*/ 1624734 h 1678000"/>
              <a:gd name="connsiteX48" fmla="*/ 514905 w 1660124"/>
              <a:gd name="connsiteY48" fmla="*/ 1651367 h 1678000"/>
              <a:gd name="connsiteX49" fmla="*/ 550416 w 1660124"/>
              <a:gd name="connsiteY49" fmla="*/ 1660244 h 1678000"/>
              <a:gd name="connsiteX50" fmla="*/ 648070 w 1660124"/>
              <a:gd name="connsiteY50" fmla="*/ 1678000 h 1678000"/>
              <a:gd name="connsiteX51" fmla="*/ 1411550 w 1660124"/>
              <a:gd name="connsiteY51" fmla="*/ 1669122 h 1678000"/>
              <a:gd name="connsiteX52" fmla="*/ 1464816 w 1660124"/>
              <a:gd name="connsiteY52" fmla="*/ 1660244 h 1678000"/>
              <a:gd name="connsiteX53" fmla="*/ 1491449 w 1660124"/>
              <a:gd name="connsiteY53" fmla="*/ 1633611 h 1678000"/>
              <a:gd name="connsiteX54" fmla="*/ 1518082 w 1660124"/>
              <a:gd name="connsiteY54" fmla="*/ 1615856 h 1678000"/>
              <a:gd name="connsiteX55" fmla="*/ 1544715 w 1660124"/>
              <a:gd name="connsiteY55" fmla="*/ 1580345 h 1678000"/>
              <a:gd name="connsiteX56" fmla="*/ 1580225 w 1660124"/>
              <a:gd name="connsiteY56" fmla="*/ 1562590 h 1678000"/>
              <a:gd name="connsiteX57" fmla="*/ 1589103 w 1660124"/>
              <a:gd name="connsiteY57" fmla="*/ 1535957 h 1678000"/>
              <a:gd name="connsiteX58" fmla="*/ 1615736 w 1660124"/>
              <a:gd name="connsiteY58" fmla="*/ 1491569 h 1678000"/>
              <a:gd name="connsiteX59" fmla="*/ 1642369 w 1660124"/>
              <a:gd name="connsiteY59" fmla="*/ 1429425 h 1678000"/>
              <a:gd name="connsiteX60" fmla="*/ 1651247 w 1660124"/>
              <a:gd name="connsiteY60" fmla="*/ 1376159 h 1678000"/>
              <a:gd name="connsiteX61" fmla="*/ 1660124 w 1660124"/>
              <a:gd name="connsiteY61" fmla="*/ 1340648 h 1678000"/>
              <a:gd name="connsiteX62" fmla="*/ 1624614 w 1660124"/>
              <a:gd name="connsiteY62" fmla="*/ 1207483 h 1678000"/>
              <a:gd name="connsiteX63" fmla="*/ 1606858 w 1660124"/>
              <a:gd name="connsiteY63" fmla="*/ 1145339 h 1678000"/>
              <a:gd name="connsiteX64" fmla="*/ 1589103 w 1660124"/>
              <a:gd name="connsiteY64" fmla="*/ 1109829 h 1678000"/>
              <a:gd name="connsiteX65" fmla="*/ 1544715 w 1660124"/>
              <a:gd name="connsiteY65" fmla="*/ 1074318 h 1678000"/>
              <a:gd name="connsiteX66" fmla="*/ 1455938 w 1660124"/>
              <a:gd name="connsiteY66" fmla="*/ 1021052 h 1678000"/>
              <a:gd name="connsiteX67" fmla="*/ 1438183 w 1660124"/>
              <a:gd name="connsiteY67" fmla="*/ 994419 h 1678000"/>
              <a:gd name="connsiteX68" fmla="*/ 1358284 w 1660124"/>
              <a:gd name="connsiteY68" fmla="*/ 967786 h 1678000"/>
              <a:gd name="connsiteX69" fmla="*/ 1340528 w 1660124"/>
              <a:gd name="connsiteY69" fmla="*/ 950031 h 1678000"/>
              <a:gd name="connsiteX70" fmla="*/ 1145220 w 1660124"/>
              <a:gd name="connsiteY70" fmla="*/ 923398 h 1678000"/>
              <a:gd name="connsiteX71" fmla="*/ 1083076 w 1660124"/>
              <a:gd name="connsiteY71" fmla="*/ 914520 h 1678000"/>
              <a:gd name="connsiteX72" fmla="*/ 1047565 w 1660124"/>
              <a:gd name="connsiteY72" fmla="*/ 896765 h 1678000"/>
              <a:gd name="connsiteX73" fmla="*/ 985422 w 1660124"/>
              <a:gd name="connsiteY73" fmla="*/ 887887 h 1678000"/>
              <a:gd name="connsiteX74" fmla="*/ 852257 w 1660124"/>
              <a:gd name="connsiteY74" fmla="*/ 870132 h 1678000"/>
              <a:gd name="connsiteX75" fmla="*/ 825623 w 1660124"/>
              <a:gd name="connsiteY75" fmla="*/ 861254 h 1678000"/>
              <a:gd name="connsiteX76" fmla="*/ 719091 w 1660124"/>
              <a:gd name="connsiteY76" fmla="*/ 843499 h 1678000"/>
              <a:gd name="connsiteX77" fmla="*/ 701336 w 1660124"/>
              <a:gd name="connsiteY77" fmla="*/ 825743 h 1678000"/>
              <a:gd name="connsiteX78" fmla="*/ 692458 w 1660124"/>
              <a:gd name="connsiteY78" fmla="*/ 790233 h 1678000"/>
              <a:gd name="connsiteX79" fmla="*/ 683581 w 1660124"/>
              <a:gd name="connsiteY79" fmla="*/ 763600 h 1678000"/>
              <a:gd name="connsiteX80" fmla="*/ 692458 w 1660124"/>
              <a:gd name="connsiteY80" fmla="*/ 621557 h 1678000"/>
              <a:gd name="connsiteX81" fmla="*/ 701336 w 1660124"/>
              <a:gd name="connsiteY81" fmla="*/ 594924 h 1678000"/>
              <a:gd name="connsiteX82" fmla="*/ 727969 w 1660124"/>
              <a:gd name="connsiteY82" fmla="*/ 568291 h 1678000"/>
              <a:gd name="connsiteX83" fmla="*/ 736847 w 1660124"/>
              <a:gd name="connsiteY83" fmla="*/ 541658 h 1678000"/>
              <a:gd name="connsiteX84" fmla="*/ 798990 w 1660124"/>
              <a:gd name="connsiteY84" fmla="*/ 497270 h 1678000"/>
              <a:gd name="connsiteX85" fmla="*/ 825623 w 1660124"/>
              <a:gd name="connsiteY85" fmla="*/ 488392 h 1678000"/>
              <a:gd name="connsiteX86" fmla="*/ 896645 w 1660124"/>
              <a:gd name="connsiteY86" fmla="*/ 461759 h 1678000"/>
              <a:gd name="connsiteX87" fmla="*/ 1074198 w 1660124"/>
              <a:gd name="connsiteY87" fmla="*/ 479514 h 1678000"/>
              <a:gd name="connsiteX88" fmla="*/ 1127464 w 1660124"/>
              <a:gd name="connsiteY88" fmla="*/ 497270 h 1678000"/>
              <a:gd name="connsiteX89" fmla="*/ 1145220 w 1660124"/>
              <a:gd name="connsiteY89" fmla="*/ 515025 h 1678000"/>
              <a:gd name="connsiteX90" fmla="*/ 1198486 w 1660124"/>
              <a:gd name="connsiteY90" fmla="*/ 550536 h 1678000"/>
              <a:gd name="connsiteX91" fmla="*/ 1216241 w 1660124"/>
              <a:gd name="connsiteY91" fmla="*/ 577169 h 1678000"/>
              <a:gd name="connsiteX92" fmla="*/ 1225119 w 1660124"/>
              <a:gd name="connsiteY92" fmla="*/ 603802 h 1678000"/>
              <a:gd name="connsiteX93" fmla="*/ 1260629 w 1660124"/>
              <a:gd name="connsiteY93" fmla="*/ 657068 h 1678000"/>
              <a:gd name="connsiteX94" fmla="*/ 1269507 w 1660124"/>
              <a:gd name="connsiteY94" fmla="*/ 692578 h 1678000"/>
              <a:gd name="connsiteX95" fmla="*/ 1296140 w 1660124"/>
              <a:gd name="connsiteY95" fmla="*/ 701456 h 1678000"/>
              <a:gd name="connsiteX96" fmla="*/ 1402672 w 1660124"/>
              <a:gd name="connsiteY96" fmla="*/ 719211 h 1678000"/>
              <a:gd name="connsiteX97" fmla="*/ 1491449 w 1660124"/>
              <a:gd name="connsiteY97" fmla="*/ 710334 h 1678000"/>
              <a:gd name="connsiteX98" fmla="*/ 1518082 w 1660124"/>
              <a:gd name="connsiteY98" fmla="*/ 621557 h 1678000"/>
              <a:gd name="connsiteX99" fmla="*/ 1509204 w 1660124"/>
              <a:gd name="connsiteY99" fmla="*/ 506147 h 1678000"/>
              <a:gd name="connsiteX100" fmla="*/ 1491449 w 1660124"/>
              <a:gd name="connsiteY100" fmla="*/ 452881 h 1678000"/>
              <a:gd name="connsiteX101" fmla="*/ 1429305 w 1660124"/>
              <a:gd name="connsiteY101" fmla="*/ 381860 h 1678000"/>
              <a:gd name="connsiteX102" fmla="*/ 1420427 w 1660124"/>
              <a:gd name="connsiteY102" fmla="*/ 346349 h 1678000"/>
              <a:gd name="connsiteX103" fmla="*/ 1438183 w 1660124"/>
              <a:gd name="connsiteY103" fmla="*/ 328594 h 1678000"/>
              <a:gd name="connsiteX104" fmla="*/ 1518082 w 1660124"/>
              <a:gd name="connsiteY104" fmla="*/ 319716 h 1678000"/>
              <a:gd name="connsiteX0" fmla="*/ 1510314 w 1652356"/>
              <a:gd name="connsiteY0" fmla="*/ 319716 h 1678000"/>
              <a:gd name="connsiteX1" fmla="*/ 1554702 w 1652356"/>
              <a:gd name="connsiteY1" fmla="*/ 310838 h 1678000"/>
              <a:gd name="connsiteX2" fmla="*/ 1581335 w 1652356"/>
              <a:gd name="connsiteY2" fmla="*/ 257572 h 1678000"/>
              <a:gd name="connsiteX3" fmla="*/ 1554702 w 1652356"/>
              <a:gd name="connsiteY3" fmla="*/ 186551 h 1678000"/>
              <a:gd name="connsiteX4" fmla="*/ 1528069 w 1652356"/>
              <a:gd name="connsiteY4" fmla="*/ 151040 h 1678000"/>
              <a:gd name="connsiteX5" fmla="*/ 1510314 w 1652356"/>
              <a:gd name="connsiteY5" fmla="*/ 124407 h 1678000"/>
              <a:gd name="connsiteX6" fmla="*/ 1457048 w 1652356"/>
              <a:gd name="connsiteY6" fmla="*/ 71141 h 1678000"/>
              <a:gd name="connsiteX7" fmla="*/ 1421537 w 1652356"/>
              <a:gd name="connsiteY7" fmla="*/ 62264 h 1678000"/>
              <a:gd name="connsiteX8" fmla="*/ 1377149 w 1652356"/>
              <a:gd name="connsiteY8" fmla="*/ 35631 h 1678000"/>
              <a:gd name="connsiteX9" fmla="*/ 1252861 w 1652356"/>
              <a:gd name="connsiteY9" fmla="*/ 120 h 1678000"/>
              <a:gd name="connsiteX10" fmla="*/ 844489 w 1652356"/>
              <a:gd name="connsiteY10" fmla="*/ 17875 h 1678000"/>
              <a:gd name="connsiteX11" fmla="*/ 773467 w 1652356"/>
              <a:gd name="connsiteY11" fmla="*/ 44508 h 1678000"/>
              <a:gd name="connsiteX12" fmla="*/ 737956 w 1652356"/>
              <a:gd name="connsiteY12" fmla="*/ 62264 h 1678000"/>
              <a:gd name="connsiteX13" fmla="*/ 684690 w 1652356"/>
              <a:gd name="connsiteY13" fmla="*/ 80019 h 1678000"/>
              <a:gd name="connsiteX14" fmla="*/ 649180 w 1652356"/>
              <a:gd name="connsiteY14" fmla="*/ 97774 h 1678000"/>
              <a:gd name="connsiteX15" fmla="*/ 595914 w 1652356"/>
              <a:gd name="connsiteY15" fmla="*/ 115530 h 1678000"/>
              <a:gd name="connsiteX16" fmla="*/ 533770 w 1652356"/>
              <a:gd name="connsiteY16" fmla="*/ 151040 h 1678000"/>
              <a:gd name="connsiteX17" fmla="*/ 462749 w 1652356"/>
              <a:gd name="connsiteY17" fmla="*/ 186551 h 1678000"/>
              <a:gd name="connsiteX18" fmla="*/ 409483 w 1652356"/>
              <a:gd name="connsiteY18" fmla="*/ 195429 h 1678000"/>
              <a:gd name="connsiteX19" fmla="*/ 391727 w 1652356"/>
              <a:gd name="connsiteY19" fmla="*/ 213184 h 1678000"/>
              <a:gd name="connsiteX20" fmla="*/ 276318 w 1652356"/>
              <a:gd name="connsiteY20" fmla="*/ 266450 h 1678000"/>
              <a:gd name="connsiteX21" fmla="*/ 249685 w 1652356"/>
              <a:gd name="connsiteY21" fmla="*/ 301961 h 1678000"/>
              <a:gd name="connsiteX22" fmla="*/ 178663 w 1652356"/>
              <a:gd name="connsiteY22" fmla="*/ 337472 h 1678000"/>
              <a:gd name="connsiteX23" fmla="*/ 160908 w 1652356"/>
              <a:gd name="connsiteY23" fmla="*/ 390738 h 1678000"/>
              <a:gd name="connsiteX24" fmla="*/ 125397 w 1652356"/>
              <a:gd name="connsiteY24" fmla="*/ 435126 h 1678000"/>
              <a:gd name="connsiteX25" fmla="*/ 81009 w 1652356"/>
              <a:gd name="connsiteY25" fmla="*/ 506147 h 1678000"/>
              <a:gd name="connsiteX26" fmla="*/ 54376 w 1652356"/>
              <a:gd name="connsiteY26" fmla="*/ 568291 h 1678000"/>
              <a:gd name="connsiteX27" fmla="*/ 36621 w 1652356"/>
              <a:gd name="connsiteY27" fmla="*/ 603802 h 1678000"/>
              <a:gd name="connsiteX28" fmla="*/ 9988 w 1652356"/>
              <a:gd name="connsiteY28" fmla="*/ 665945 h 1678000"/>
              <a:gd name="connsiteX29" fmla="*/ 1110 w 1652356"/>
              <a:gd name="connsiteY29" fmla="*/ 745844 h 1678000"/>
              <a:gd name="connsiteX30" fmla="*/ 1110 w 1652356"/>
              <a:gd name="connsiteY30" fmla="*/ 1056563 h 1678000"/>
              <a:gd name="connsiteX31" fmla="*/ 9988 w 1652356"/>
              <a:gd name="connsiteY31" fmla="*/ 1092073 h 1678000"/>
              <a:gd name="connsiteX32" fmla="*/ 27743 w 1652356"/>
              <a:gd name="connsiteY32" fmla="*/ 1118706 h 1678000"/>
              <a:gd name="connsiteX33" fmla="*/ 63254 w 1652356"/>
              <a:gd name="connsiteY33" fmla="*/ 1180850 h 1678000"/>
              <a:gd name="connsiteX34" fmla="*/ 81009 w 1652356"/>
              <a:gd name="connsiteY34" fmla="*/ 1234116 h 1678000"/>
              <a:gd name="connsiteX35" fmla="*/ 89887 w 1652356"/>
              <a:gd name="connsiteY35" fmla="*/ 1269627 h 1678000"/>
              <a:gd name="connsiteX36" fmla="*/ 116520 w 1652356"/>
              <a:gd name="connsiteY36" fmla="*/ 1314015 h 1678000"/>
              <a:gd name="connsiteX37" fmla="*/ 125397 w 1652356"/>
              <a:gd name="connsiteY37" fmla="*/ 1340648 h 1678000"/>
              <a:gd name="connsiteX38" fmla="*/ 160908 w 1652356"/>
              <a:gd name="connsiteY38" fmla="*/ 1367281 h 1678000"/>
              <a:gd name="connsiteX39" fmla="*/ 169786 w 1652356"/>
              <a:gd name="connsiteY39" fmla="*/ 1393914 h 1678000"/>
              <a:gd name="connsiteX40" fmla="*/ 223052 w 1652356"/>
              <a:gd name="connsiteY40" fmla="*/ 1438303 h 1678000"/>
              <a:gd name="connsiteX41" fmla="*/ 231929 w 1652356"/>
              <a:gd name="connsiteY41" fmla="*/ 1464936 h 1678000"/>
              <a:gd name="connsiteX42" fmla="*/ 249685 w 1652356"/>
              <a:gd name="connsiteY42" fmla="*/ 1482691 h 1678000"/>
              <a:gd name="connsiteX43" fmla="*/ 329584 w 1652356"/>
              <a:gd name="connsiteY43" fmla="*/ 1544835 h 1678000"/>
              <a:gd name="connsiteX44" fmla="*/ 365094 w 1652356"/>
              <a:gd name="connsiteY44" fmla="*/ 1571468 h 1678000"/>
              <a:gd name="connsiteX45" fmla="*/ 391727 w 1652356"/>
              <a:gd name="connsiteY45" fmla="*/ 1598101 h 1678000"/>
              <a:gd name="connsiteX46" fmla="*/ 462749 w 1652356"/>
              <a:gd name="connsiteY46" fmla="*/ 1624734 h 1678000"/>
              <a:gd name="connsiteX47" fmla="*/ 507137 w 1652356"/>
              <a:gd name="connsiteY47" fmla="*/ 1651367 h 1678000"/>
              <a:gd name="connsiteX48" fmla="*/ 542648 w 1652356"/>
              <a:gd name="connsiteY48" fmla="*/ 1660244 h 1678000"/>
              <a:gd name="connsiteX49" fmla="*/ 640302 w 1652356"/>
              <a:gd name="connsiteY49" fmla="*/ 1678000 h 1678000"/>
              <a:gd name="connsiteX50" fmla="*/ 1403782 w 1652356"/>
              <a:gd name="connsiteY50" fmla="*/ 1669122 h 1678000"/>
              <a:gd name="connsiteX51" fmla="*/ 1457048 w 1652356"/>
              <a:gd name="connsiteY51" fmla="*/ 1660244 h 1678000"/>
              <a:gd name="connsiteX52" fmla="*/ 1483681 w 1652356"/>
              <a:gd name="connsiteY52" fmla="*/ 1633611 h 1678000"/>
              <a:gd name="connsiteX53" fmla="*/ 1510314 w 1652356"/>
              <a:gd name="connsiteY53" fmla="*/ 1615856 h 1678000"/>
              <a:gd name="connsiteX54" fmla="*/ 1536947 w 1652356"/>
              <a:gd name="connsiteY54" fmla="*/ 1580345 h 1678000"/>
              <a:gd name="connsiteX55" fmla="*/ 1572457 w 1652356"/>
              <a:gd name="connsiteY55" fmla="*/ 1562590 h 1678000"/>
              <a:gd name="connsiteX56" fmla="*/ 1581335 w 1652356"/>
              <a:gd name="connsiteY56" fmla="*/ 1535957 h 1678000"/>
              <a:gd name="connsiteX57" fmla="*/ 1607968 w 1652356"/>
              <a:gd name="connsiteY57" fmla="*/ 1491569 h 1678000"/>
              <a:gd name="connsiteX58" fmla="*/ 1634601 w 1652356"/>
              <a:gd name="connsiteY58" fmla="*/ 1429425 h 1678000"/>
              <a:gd name="connsiteX59" fmla="*/ 1643479 w 1652356"/>
              <a:gd name="connsiteY59" fmla="*/ 1376159 h 1678000"/>
              <a:gd name="connsiteX60" fmla="*/ 1652356 w 1652356"/>
              <a:gd name="connsiteY60" fmla="*/ 1340648 h 1678000"/>
              <a:gd name="connsiteX61" fmla="*/ 1616846 w 1652356"/>
              <a:gd name="connsiteY61" fmla="*/ 1207483 h 1678000"/>
              <a:gd name="connsiteX62" fmla="*/ 1599090 w 1652356"/>
              <a:gd name="connsiteY62" fmla="*/ 1145339 h 1678000"/>
              <a:gd name="connsiteX63" fmla="*/ 1581335 w 1652356"/>
              <a:gd name="connsiteY63" fmla="*/ 1109829 h 1678000"/>
              <a:gd name="connsiteX64" fmla="*/ 1536947 w 1652356"/>
              <a:gd name="connsiteY64" fmla="*/ 1074318 h 1678000"/>
              <a:gd name="connsiteX65" fmla="*/ 1448170 w 1652356"/>
              <a:gd name="connsiteY65" fmla="*/ 1021052 h 1678000"/>
              <a:gd name="connsiteX66" fmla="*/ 1430415 w 1652356"/>
              <a:gd name="connsiteY66" fmla="*/ 994419 h 1678000"/>
              <a:gd name="connsiteX67" fmla="*/ 1350516 w 1652356"/>
              <a:gd name="connsiteY67" fmla="*/ 967786 h 1678000"/>
              <a:gd name="connsiteX68" fmla="*/ 1332760 w 1652356"/>
              <a:gd name="connsiteY68" fmla="*/ 950031 h 1678000"/>
              <a:gd name="connsiteX69" fmla="*/ 1137452 w 1652356"/>
              <a:gd name="connsiteY69" fmla="*/ 923398 h 1678000"/>
              <a:gd name="connsiteX70" fmla="*/ 1075308 w 1652356"/>
              <a:gd name="connsiteY70" fmla="*/ 914520 h 1678000"/>
              <a:gd name="connsiteX71" fmla="*/ 1039797 w 1652356"/>
              <a:gd name="connsiteY71" fmla="*/ 896765 h 1678000"/>
              <a:gd name="connsiteX72" fmla="*/ 977654 w 1652356"/>
              <a:gd name="connsiteY72" fmla="*/ 887887 h 1678000"/>
              <a:gd name="connsiteX73" fmla="*/ 844489 w 1652356"/>
              <a:gd name="connsiteY73" fmla="*/ 870132 h 1678000"/>
              <a:gd name="connsiteX74" fmla="*/ 817855 w 1652356"/>
              <a:gd name="connsiteY74" fmla="*/ 861254 h 1678000"/>
              <a:gd name="connsiteX75" fmla="*/ 711323 w 1652356"/>
              <a:gd name="connsiteY75" fmla="*/ 843499 h 1678000"/>
              <a:gd name="connsiteX76" fmla="*/ 693568 w 1652356"/>
              <a:gd name="connsiteY76" fmla="*/ 825743 h 1678000"/>
              <a:gd name="connsiteX77" fmla="*/ 684690 w 1652356"/>
              <a:gd name="connsiteY77" fmla="*/ 790233 h 1678000"/>
              <a:gd name="connsiteX78" fmla="*/ 675813 w 1652356"/>
              <a:gd name="connsiteY78" fmla="*/ 763600 h 1678000"/>
              <a:gd name="connsiteX79" fmla="*/ 684690 w 1652356"/>
              <a:gd name="connsiteY79" fmla="*/ 621557 h 1678000"/>
              <a:gd name="connsiteX80" fmla="*/ 693568 w 1652356"/>
              <a:gd name="connsiteY80" fmla="*/ 594924 h 1678000"/>
              <a:gd name="connsiteX81" fmla="*/ 720201 w 1652356"/>
              <a:gd name="connsiteY81" fmla="*/ 568291 h 1678000"/>
              <a:gd name="connsiteX82" fmla="*/ 729079 w 1652356"/>
              <a:gd name="connsiteY82" fmla="*/ 541658 h 1678000"/>
              <a:gd name="connsiteX83" fmla="*/ 791222 w 1652356"/>
              <a:gd name="connsiteY83" fmla="*/ 497270 h 1678000"/>
              <a:gd name="connsiteX84" fmla="*/ 817855 w 1652356"/>
              <a:gd name="connsiteY84" fmla="*/ 488392 h 1678000"/>
              <a:gd name="connsiteX85" fmla="*/ 888877 w 1652356"/>
              <a:gd name="connsiteY85" fmla="*/ 461759 h 1678000"/>
              <a:gd name="connsiteX86" fmla="*/ 1066430 w 1652356"/>
              <a:gd name="connsiteY86" fmla="*/ 479514 h 1678000"/>
              <a:gd name="connsiteX87" fmla="*/ 1119696 w 1652356"/>
              <a:gd name="connsiteY87" fmla="*/ 497270 h 1678000"/>
              <a:gd name="connsiteX88" fmla="*/ 1137452 w 1652356"/>
              <a:gd name="connsiteY88" fmla="*/ 515025 h 1678000"/>
              <a:gd name="connsiteX89" fmla="*/ 1190718 w 1652356"/>
              <a:gd name="connsiteY89" fmla="*/ 550536 h 1678000"/>
              <a:gd name="connsiteX90" fmla="*/ 1208473 w 1652356"/>
              <a:gd name="connsiteY90" fmla="*/ 577169 h 1678000"/>
              <a:gd name="connsiteX91" fmla="*/ 1217351 w 1652356"/>
              <a:gd name="connsiteY91" fmla="*/ 603802 h 1678000"/>
              <a:gd name="connsiteX92" fmla="*/ 1252861 w 1652356"/>
              <a:gd name="connsiteY92" fmla="*/ 657068 h 1678000"/>
              <a:gd name="connsiteX93" fmla="*/ 1261739 w 1652356"/>
              <a:gd name="connsiteY93" fmla="*/ 692578 h 1678000"/>
              <a:gd name="connsiteX94" fmla="*/ 1288372 w 1652356"/>
              <a:gd name="connsiteY94" fmla="*/ 701456 h 1678000"/>
              <a:gd name="connsiteX95" fmla="*/ 1394904 w 1652356"/>
              <a:gd name="connsiteY95" fmla="*/ 719211 h 1678000"/>
              <a:gd name="connsiteX96" fmla="*/ 1483681 w 1652356"/>
              <a:gd name="connsiteY96" fmla="*/ 710334 h 1678000"/>
              <a:gd name="connsiteX97" fmla="*/ 1510314 w 1652356"/>
              <a:gd name="connsiteY97" fmla="*/ 621557 h 1678000"/>
              <a:gd name="connsiteX98" fmla="*/ 1501436 w 1652356"/>
              <a:gd name="connsiteY98" fmla="*/ 506147 h 1678000"/>
              <a:gd name="connsiteX99" fmla="*/ 1483681 w 1652356"/>
              <a:gd name="connsiteY99" fmla="*/ 452881 h 1678000"/>
              <a:gd name="connsiteX100" fmla="*/ 1421537 w 1652356"/>
              <a:gd name="connsiteY100" fmla="*/ 381860 h 1678000"/>
              <a:gd name="connsiteX101" fmla="*/ 1412659 w 1652356"/>
              <a:gd name="connsiteY101" fmla="*/ 346349 h 1678000"/>
              <a:gd name="connsiteX102" fmla="*/ 1430415 w 1652356"/>
              <a:gd name="connsiteY102" fmla="*/ 328594 h 1678000"/>
              <a:gd name="connsiteX103" fmla="*/ 1510314 w 1652356"/>
              <a:gd name="connsiteY103" fmla="*/ 319716 h 1678000"/>
              <a:gd name="connsiteX0" fmla="*/ 1512195 w 1654237"/>
              <a:gd name="connsiteY0" fmla="*/ 319716 h 1678000"/>
              <a:gd name="connsiteX1" fmla="*/ 1556583 w 1654237"/>
              <a:gd name="connsiteY1" fmla="*/ 310838 h 1678000"/>
              <a:gd name="connsiteX2" fmla="*/ 1583216 w 1654237"/>
              <a:gd name="connsiteY2" fmla="*/ 257572 h 1678000"/>
              <a:gd name="connsiteX3" fmla="*/ 1556583 w 1654237"/>
              <a:gd name="connsiteY3" fmla="*/ 186551 h 1678000"/>
              <a:gd name="connsiteX4" fmla="*/ 1529950 w 1654237"/>
              <a:gd name="connsiteY4" fmla="*/ 151040 h 1678000"/>
              <a:gd name="connsiteX5" fmla="*/ 1512195 w 1654237"/>
              <a:gd name="connsiteY5" fmla="*/ 124407 h 1678000"/>
              <a:gd name="connsiteX6" fmla="*/ 1458929 w 1654237"/>
              <a:gd name="connsiteY6" fmla="*/ 71141 h 1678000"/>
              <a:gd name="connsiteX7" fmla="*/ 1423418 w 1654237"/>
              <a:gd name="connsiteY7" fmla="*/ 62264 h 1678000"/>
              <a:gd name="connsiteX8" fmla="*/ 1379030 w 1654237"/>
              <a:gd name="connsiteY8" fmla="*/ 35631 h 1678000"/>
              <a:gd name="connsiteX9" fmla="*/ 1254742 w 1654237"/>
              <a:gd name="connsiteY9" fmla="*/ 120 h 1678000"/>
              <a:gd name="connsiteX10" fmla="*/ 846370 w 1654237"/>
              <a:gd name="connsiteY10" fmla="*/ 17875 h 1678000"/>
              <a:gd name="connsiteX11" fmla="*/ 775348 w 1654237"/>
              <a:gd name="connsiteY11" fmla="*/ 44508 h 1678000"/>
              <a:gd name="connsiteX12" fmla="*/ 739837 w 1654237"/>
              <a:gd name="connsiteY12" fmla="*/ 62264 h 1678000"/>
              <a:gd name="connsiteX13" fmla="*/ 686571 w 1654237"/>
              <a:gd name="connsiteY13" fmla="*/ 80019 h 1678000"/>
              <a:gd name="connsiteX14" fmla="*/ 651061 w 1654237"/>
              <a:gd name="connsiteY14" fmla="*/ 97774 h 1678000"/>
              <a:gd name="connsiteX15" fmla="*/ 597795 w 1654237"/>
              <a:gd name="connsiteY15" fmla="*/ 115530 h 1678000"/>
              <a:gd name="connsiteX16" fmla="*/ 535651 w 1654237"/>
              <a:gd name="connsiteY16" fmla="*/ 151040 h 1678000"/>
              <a:gd name="connsiteX17" fmla="*/ 464630 w 1654237"/>
              <a:gd name="connsiteY17" fmla="*/ 186551 h 1678000"/>
              <a:gd name="connsiteX18" fmla="*/ 411364 w 1654237"/>
              <a:gd name="connsiteY18" fmla="*/ 195429 h 1678000"/>
              <a:gd name="connsiteX19" fmla="*/ 393608 w 1654237"/>
              <a:gd name="connsiteY19" fmla="*/ 213184 h 1678000"/>
              <a:gd name="connsiteX20" fmla="*/ 278199 w 1654237"/>
              <a:gd name="connsiteY20" fmla="*/ 266450 h 1678000"/>
              <a:gd name="connsiteX21" fmla="*/ 251566 w 1654237"/>
              <a:gd name="connsiteY21" fmla="*/ 301961 h 1678000"/>
              <a:gd name="connsiteX22" fmla="*/ 180544 w 1654237"/>
              <a:gd name="connsiteY22" fmla="*/ 337472 h 1678000"/>
              <a:gd name="connsiteX23" fmla="*/ 162789 w 1654237"/>
              <a:gd name="connsiteY23" fmla="*/ 390738 h 1678000"/>
              <a:gd name="connsiteX24" fmla="*/ 127278 w 1654237"/>
              <a:gd name="connsiteY24" fmla="*/ 435126 h 1678000"/>
              <a:gd name="connsiteX25" fmla="*/ 82890 w 1654237"/>
              <a:gd name="connsiteY25" fmla="*/ 506147 h 1678000"/>
              <a:gd name="connsiteX26" fmla="*/ 56257 w 1654237"/>
              <a:gd name="connsiteY26" fmla="*/ 568291 h 1678000"/>
              <a:gd name="connsiteX27" fmla="*/ 38502 w 1654237"/>
              <a:gd name="connsiteY27" fmla="*/ 603802 h 1678000"/>
              <a:gd name="connsiteX28" fmla="*/ 2991 w 1654237"/>
              <a:gd name="connsiteY28" fmla="*/ 745844 h 1678000"/>
              <a:gd name="connsiteX29" fmla="*/ 2991 w 1654237"/>
              <a:gd name="connsiteY29" fmla="*/ 1056563 h 1678000"/>
              <a:gd name="connsiteX30" fmla="*/ 11869 w 1654237"/>
              <a:gd name="connsiteY30" fmla="*/ 1092073 h 1678000"/>
              <a:gd name="connsiteX31" fmla="*/ 29624 w 1654237"/>
              <a:gd name="connsiteY31" fmla="*/ 1118706 h 1678000"/>
              <a:gd name="connsiteX32" fmla="*/ 65135 w 1654237"/>
              <a:gd name="connsiteY32" fmla="*/ 1180850 h 1678000"/>
              <a:gd name="connsiteX33" fmla="*/ 82890 w 1654237"/>
              <a:gd name="connsiteY33" fmla="*/ 1234116 h 1678000"/>
              <a:gd name="connsiteX34" fmla="*/ 91768 w 1654237"/>
              <a:gd name="connsiteY34" fmla="*/ 1269627 h 1678000"/>
              <a:gd name="connsiteX35" fmla="*/ 118401 w 1654237"/>
              <a:gd name="connsiteY35" fmla="*/ 1314015 h 1678000"/>
              <a:gd name="connsiteX36" fmla="*/ 127278 w 1654237"/>
              <a:gd name="connsiteY36" fmla="*/ 1340648 h 1678000"/>
              <a:gd name="connsiteX37" fmla="*/ 162789 w 1654237"/>
              <a:gd name="connsiteY37" fmla="*/ 1367281 h 1678000"/>
              <a:gd name="connsiteX38" fmla="*/ 171667 w 1654237"/>
              <a:gd name="connsiteY38" fmla="*/ 1393914 h 1678000"/>
              <a:gd name="connsiteX39" fmla="*/ 224933 w 1654237"/>
              <a:gd name="connsiteY39" fmla="*/ 1438303 h 1678000"/>
              <a:gd name="connsiteX40" fmla="*/ 233810 w 1654237"/>
              <a:gd name="connsiteY40" fmla="*/ 1464936 h 1678000"/>
              <a:gd name="connsiteX41" fmla="*/ 251566 w 1654237"/>
              <a:gd name="connsiteY41" fmla="*/ 1482691 h 1678000"/>
              <a:gd name="connsiteX42" fmla="*/ 331465 w 1654237"/>
              <a:gd name="connsiteY42" fmla="*/ 1544835 h 1678000"/>
              <a:gd name="connsiteX43" fmla="*/ 366975 w 1654237"/>
              <a:gd name="connsiteY43" fmla="*/ 1571468 h 1678000"/>
              <a:gd name="connsiteX44" fmla="*/ 393608 w 1654237"/>
              <a:gd name="connsiteY44" fmla="*/ 1598101 h 1678000"/>
              <a:gd name="connsiteX45" fmla="*/ 464630 w 1654237"/>
              <a:gd name="connsiteY45" fmla="*/ 1624734 h 1678000"/>
              <a:gd name="connsiteX46" fmla="*/ 509018 w 1654237"/>
              <a:gd name="connsiteY46" fmla="*/ 1651367 h 1678000"/>
              <a:gd name="connsiteX47" fmla="*/ 544529 w 1654237"/>
              <a:gd name="connsiteY47" fmla="*/ 1660244 h 1678000"/>
              <a:gd name="connsiteX48" fmla="*/ 642183 w 1654237"/>
              <a:gd name="connsiteY48" fmla="*/ 1678000 h 1678000"/>
              <a:gd name="connsiteX49" fmla="*/ 1405663 w 1654237"/>
              <a:gd name="connsiteY49" fmla="*/ 1669122 h 1678000"/>
              <a:gd name="connsiteX50" fmla="*/ 1458929 w 1654237"/>
              <a:gd name="connsiteY50" fmla="*/ 1660244 h 1678000"/>
              <a:gd name="connsiteX51" fmla="*/ 1485562 w 1654237"/>
              <a:gd name="connsiteY51" fmla="*/ 1633611 h 1678000"/>
              <a:gd name="connsiteX52" fmla="*/ 1512195 w 1654237"/>
              <a:gd name="connsiteY52" fmla="*/ 1615856 h 1678000"/>
              <a:gd name="connsiteX53" fmla="*/ 1538828 w 1654237"/>
              <a:gd name="connsiteY53" fmla="*/ 1580345 h 1678000"/>
              <a:gd name="connsiteX54" fmla="*/ 1574338 w 1654237"/>
              <a:gd name="connsiteY54" fmla="*/ 1562590 h 1678000"/>
              <a:gd name="connsiteX55" fmla="*/ 1583216 w 1654237"/>
              <a:gd name="connsiteY55" fmla="*/ 1535957 h 1678000"/>
              <a:gd name="connsiteX56" fmla="*/ 1609849 w 1654237"/>
              <a:gd name="connsiteY56" fmla="*/ 1491569 h 1678000"/>
              <a:gd name="connsiteX57" fmla="*/ 1636482 w 1654237"/>
              <a:gd name="connsiteY57" fmla="*/ 1429425 h 1678000"/>
              <a:gd name="connsiteX58" fmla="*/ 1645360 w 1654237"/>
              <a:gd name="connsiteY58" fmla="*/ 1376159 h 1678000"/>
              <a:gd name="connsiteX59" fmla="*/ 1654237 w 1654237"/>
              <a:gd name="connsiteY59" fmla="*/ 1340648 h 1678000"/>
              <a:gd name="connsiteX60" fmla="*/ 1618727 w 1654237"/>
              <a:gd name="connsiteY60" fmla="*/ 1207483 h 1678000"/>
              <a:gd name="connsiteX61" fmla="*/ 1600971 w 1654237"/>
              <a:gd name="connsiteY61" fmla="*/ 1145339 h 1678000"/>
              <a:gd name="connsiteX62" fmla="*/ 1583216 w 1654237"/>
              <a:gd name="connsiteY62" fmla="*/ 1109829 h 1678000"/>
              <a:gd name="connsiteX63" fmla="*/ 1538828 w 1654237"/>
              <a:gd name="connsiteY63" fmla="*/ 1074318 h 1678000"/>
              <a:gd name="connsiteX64" fmla="*/ 1450051 w 1654237"/>
              <a:gd name="connsiteY64" fmla="*/ 1021052 h 1678000"/>
              <a:gd name="connsiteX65" fmla="*/ 1432296 w 1654237"/>
              <a:gd name="connsiteY65" fmla="*/ 994419 h 1678000"/>
              <a:gd name="connsiteX66" fmla="*/ 1352397 w 1654237"/>
              <a:gd name="connsiteY66" fmla="*/ 967786 h 1678000"/>
              <a:gd name="connsiteX67" fmla="*/ 1334641 w 1654237"/>
              <a:gd name="connsiteY67" fmla="*/ 950031 h 1678000"/>
              <a:gd name="connsiteX68" fmla="*/ 1139333 w 1654237"/>
              <a:gd name="connsiteY68" fmla="*/ 923398 h 1678000"/>
              <a:gd name="connsiteX69" fmla="*/ 1077189 w 1654237"/>
              <a:gd name="connsiteY69" fmla="*/ 914520 h 1678000"/>
              <a:gd name="connsiteX70" fmla="*/ 1041678 w 1654237"/>
              <a:gd name="connsiteY70" fmla="*/ 896765 h 1678000"/>
              <a:gd name="connsiteX71" fmla="*/ 979535 w 1654237"/>
              <a:gd name="connsiteY71" fmla="*/ 887887 h 1678000"/>
              <a:gd name="connsiteX72" fmla="*/ 846370 w 1654237"/>
              <a:gd name="connsiteY72" fmla="*/ 870132 h 1678000"/>
              <a:gd name="connsiteX73" fmla="*/ 819736 w 1654237"/>
              <a:gd name="connsiteY73" fmla="*/ 861254 h 1678000"/>
              <a:gd name="connsiteX74" fmla="*/ 713204 w 1654237"/>
              <a:gd name="connsiteY74" fmla="*/ 843499 h 1678000"/>
              <a:gd name="connsiteX75" fmla="*/ 695449 w 1654237"/>
              <a:gd name="connsiteY75" fmla="*/ 825743 h 1678000"/>
              <a:gd name="connsiteX76" fmla="*/ 686571 w 1654237"/>
              <a:gd name="connsiteY76" fmla="*/ 790233 h 1678000"/>
              <a:gd name="connsiteX77" fmla="*/ 677694 w 1654237"/>
              <a:gd name="connsiteY77" fmla="*/ 763600 h 1678000"/>
              <a:gd name="connsiteX78" fmla="*/ 686571 w 1654237"/>
              <a:gd name="connsiteY78" fmla="*/ 621557 h 1678000"/>
              <a:gd name="connsiteX79" fmla="*/ 695449 w 1654237"/>
              <a:gd name="connsiteY79" fmla="*/ 594924 h 1678000"/>
              <a:gd name="connsiteX80" fmla="*/ 722082 w 1654237"/>
              <a:gd name="connsiteY80" fmla="*/ 568291 h 1678000"/>
              <a:gd name="connsiteX81" fmla="*/ 730960 w 1654237"/>
              <a:gd name="connsiteY81" fmla="*/ 541658 h 1678000"/>
              <a:gd name="connsiteX82" fmla="*/ 793103 w 1654237"/>
              <a:gd name="connsiteY82" fmla="*/ 497270 h 1678000"/>
              <a:gd name="connsiteX83" fmla="*/ 819736 w 1654237"/>
              <a:gd name="connsiteY83" fmla="*/ 488392 h 1678000"/>
              <a:gd name="connsiteX84" fmla="*/ 890758 w 1654237"/>
              <a:gd name="connsiteY84" fmla="*/ 461759 h 1678000"/>
              <a:gd name="connsiteX85" fmla="*/ 1068311 w 1654237"/>
              <a:gd name="connsiteY85" fmla="*/ 479514 h 1678000"/>
              <a:gd name="connsiteX86" fmla="*/ 1121577 w 1654237"/>
              <a:gd name="connsiteY86" fmla="*/ 497270 h 1678000"/>
              <a:gd name="connsiteX87" fmla="*/ 1139333 w 1654237"/>
              <a:gd name="connsiteY87" fmla="*/ 515025 h 1678000"/>
              <a:gd name="connsiteX88" fmla="*/ 1192599 w 1654237"/>
              <a:gd name="connsiteY88" fmla="*/ 550536 h 1678000"/>
              <a:gd name="connsiteX89" fmla="*/ 1210354 w 1654237"/>
              <a:gd name="connsiteY89" fmla="*/ 577169 h 1678000"/>
              <a:gd name="connsiteX90" fmla="*/ 1219232 w 1654237"/>
              <a:gd name="connsiteY90" fmla="*/ 603802 h 1678000"/>
              <a:gd name="connsiteX91" fmla="*/ 1254742 w 1654237"/>
              <a:gd name="connsiteY91" fmla="*/ 657068 h 1678000"/>
              <a:gd name="connsiteX92" fmla="*/ 1263620 w 1654237"/>
              <a:gd name="connsiteY92" fmla="*/ 692578 h 1678000"/>
              <a:gd name="connsiteX93" fmla="*/ 1290253 w 1654237"/>
              <a:gd name="connsiteY93" fmla="*/ 701456 h 1678000"/>
              <a:gd name="connsiteX94" fmla="*/ 1396785 w 1654237"/>
              <a:gd name="connsiteY94" fmla="*/ 719211 h 1678000"/>
              <a:gd name="connsiteX95" fmla="*/ 1485562 w 1654237"/>
              <a:gd name="connsiteY95" fmla="*/ 710334 h 1678000"/>
              <a:gd name="connsiteX96" fmla="*/ 1512195 w 1654237"/>
              <a:gd name="connsiteY96" fmla="*/ 621557 h 1678000"/>
              <a:gd name="connsiteX97" fmla="*/ 1503317 w 1654237"/>
              <a:gd name="connsiteY97" fmla="*/ 506147 h 1678000"/>
              <a:gd name="connsiteX98" fmla="*/ 1485562 w 1654237"/>
              <a:gd name="connsiteY98" fmla="*/ 452881 h 1678000"/>
              <a:gd name="connsiteX99" fmla="*/ 1423418 w 1654237"/>
              <a:gd name="connsiteY99" fmla="*/ 381860 h 1678000"/>
              <a:gd name="connsiteX100" fmla="*/ 1414540 w 1654237"/>
              <a:gd name="connsiteY100" fmla="*/ 346349 h 1678000"/>
              <a:gd name="connsiteX101" fmla="*/ 1432296 w 1654237"/>
              <a:gd name="connsiteY101" fmla="*/ 328594 h 1678000"/>
              <a:gd name="connsiteX102" fmla="*/ 1512195 w 1654237"/>
              <a:gd name="connsiteY10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84194 w 1655541"/>
              <a:gd name="connsiteY25" fmla="*/ 506147 h 1678000"/>
              <a:gd name="connsiteX26" fmla="*/ 57561 w 1655541"/>
              <a:gd name="connsiteY26" fmla="*/ 568291 h 1678000"/>
              <a:gd name="connsiteX27" fmla="*/ 4295 w 1655541"/>
              <a:gd name="connsiteY27" fmla="*/ 745844 h 1678000"/>
              <a:gd name="connsiteX28" fmla="*/ 4295 w 1655541"/>
              <a:gd name="connsiteY28" fmla="*/ 1056563 h 1678000"/>
              <a:gd name="connsiteX29" fmla="*/ 13173 w 1655541"/>
              <a:gd name="connsiteY29" fmla="*/ 1092073 h 1678000"/>
              <a:gd name="connsiteX30" fmla="*/ 30928 w 1655541"/>
              <a:gd name="connsiteY30" fmla="*/ 1118706 h 1678000"/>
              <a:gd name="connsiteX31" fmla="*/ 66439 w 1655541"/>
              <a:gd name="connsiteY31" fmla="*/ 1180850 h 1678000"/>
              <a:gd name="connsiteX32" fmla="*/ 84194 w 1655541"/>
              <a:gd name="connsiteY32" fmla="*/ 1234116 h 1678000"/>
              <a:gd name="connsiteX33" fmla="*/ 93072 w 1655541"/>
              <a:gd name="connsiteY33" fmla="*/ 1269627 h 1678000"/>
              <a:gd name="connsiteX34" fmla="*/ 119705 w 1655541"/>
              <a:gd name="connsiteY34" fmla="*/ 1314015 h 1678000"/>
              <a:gd name="connsiteX35" fmla="*/ 128582 w 1655541"/>
              <a:gd name="connsiteY35" fmla="*/ 1340648 h 1678000"/>
              <a:gd name="connsiteX36" fmla="*/ 164093 w 1655541"/>
              <a:gd name="connsiteY36" fmla="*/ 1367281 h 1678000"/>
              <a:gd name="connsiteX37" fmla="*/ 172971 w 1655541"/>
              <a:gd name="connsiteY37" fmla="*/ 1393914 h 1678000"/>
              <a:gd name="connsiteX38" fmla="*/ 226237 w 1655541"/>
              <a:gd name="connsiteY38" fmla="*/ 1438303 h 1678000"/>
              <a:gd name="connsiteX39" fmla="*/ 235114 w 1655541"/>
              <a:gd name="connsiteY39" fmla="*/ 1464936 h 1678000"/>
              <a:gd name="connsiteX40" fmla="*/ 252870 w 1655541"/>
              <a:gd name="connsiteY40" fmla="*/ 1482691 h 1678000"/>
              <a:gd name="connsiteX41" fmla="*/ 332769 w 1655541"/>
              <a:gd name="connsiteY41" fmla="*/ 1544835 h 1678000"/>
              <a:gd name="connsiteX42" fmla="*/ 368279 w 1655541"/>
              <a:gd name="connsiteY42" fmla="*/ 1571468 h 1678000"/>
              <a:gd name="connsiteX43" fmla="*/ 394912 w 1655541"/>
              <a:gd name="connsiteY43" fmla="*/ 1598101 h 1678000"/>
              <a:gd name="connsiteX44" fmla="*/ 465934 w 1655541"/>
              <a:gd name="connsiteY44" fmla="*/ 1624734 h 1678000"/>
              <a:gd name="connsiteX45" fmla="*/ 510322 w 1655541"/>
              <a:gd name="connsiteY45" fmla="*/ 1651367 h 1678000"/>
              <a:gd name="connsiteX46" fmla="*/ 545833 w 1655541"/>
              <a:gd name="connsiteY46" fmla="*/ 1660244 h 1678000"/>
              <a:gd name="connsiteX47" fmla="*/ 643487 w 1655541"/>
              <a:gd name="connsiteY47" fmla="*/ 1678000 h 1678000"/>
              <a:gd name="connsiteX48" fmla="*/ 1406967 w 1655541"/>
              <a:gd name="connsiteY48" fmla="*/ 1669122 h 1678000"/>
              <a:gd name="connsiteX49" fmla="*/ 1460233 w 1655541"/>
              <a:gd name="connsiteY49" fmla="*/ 1660244 h 1678000"/>
              <a:gd name="connsiteX50" fmla="*/ 1486866 w 1655541"/>
              <a:gd name="connsiteY50" fmla="*/ 1633611 h 1678000"/>
              <a:gd name="connsiteX51" fmla="*/ 1513499 w 1655541"/>
              <a:gd name="connsiteY51" fmla="*/ 1615856 h 1678000"/>
              <a:gd name="connsiteX52" fmla="*/ 1540132 w 1655541"/>
              <a:gd name="connsiteY52" fmla="*/ 1580345 h 1678000"/>
              <a:gd name="connsiteX53" fmla="*/ 1575642 w 1655541"/>
              <a:gd name="connsiteY53" fmla="*/ 1562590 h 1678000"/>
              <a:gd name="connsiteX54" fmla="*/ 1584520 w 1655541"/>
              <a:gd name="connsiteY54" fmla="*/ 1535957 h 1678000"/>
              <a:gd name="connsiteX55" fmla="*/ 1611153 w 1655541"/>
              <a:gd name="connsiteY55" fmla="*/ 1491569 h 1678000"/>
              <a:gd name="connsiteX56" fmla="*/ 1637786 w 1655541"/>
              <a:gd name="connsiteY56" fmla="*/ 1429425 h 1678000"/>
              <a:gd name="connsiteX57" fmla="*/ 1646664 w 1655541"/>
              <a:gd name="connsiteY57" fmla="*/ 1376159 h 1678000"/>
              <a:gd name="connsiteX58" fmla="*/ 1655541 w 1655541"/>
              <a:gd name="connsiteY58" fmla="*/ 1340648 h 1678000"/>
              <a:gd name="connsiteX59" fmla="*/ 1620031 w 1655541"/>
              <a:gd name="connsiteY59" fmla="*/ 1207483 h 1678000"/>
              <a:gd name="connsiteX60" fmla="*/ 1602275 w 1655541"/>
              <a:gd name="connsiteY60" fmla="*/ 1145339 h 1678000"/>
              <a:gd name="connsiteX61" fmla="*/ 1584520 w 1655541"/>
              <a:gd name="connsiteY61" fmla="*/ 1109829 h 1678000"/>
              <a:gd name="connsiteX62" fmla="*/ 1540132 w 1655541"/>
              <a:gd name="connsiteY62" fmla="*/ 1074318 h 1678000"/>
              <a:gd name="connsiteX63" fmla="*/ 1451355 w 1655541"/>
              <a:gd name="connsiteY63" fmla="*/ 1021052 h 1678000"/>
              <a:gd name="connsiteX64" fmla="*/ 1433600 w 1655541"/>
              <a:gd name="connsiteY64" fmla="*/ 994419 h 1678000"/>
              <a:gd name="connsiteX65" fmla="*/ 1353701 w 1655541"/>
              <a:gd name="connsiteY65" fmla="*/ 967786 h 1678000"/>
              <a:gd name="connsiteX66" fmla="*/ 1335945 w 1655541"/>
              <a:gd name="connsiteY66" fmla="*/ 950031 h 1678000"/>
              <a:gd name="connsiteX67" fmla="*/ 1140637 w 1655541"/>
              <a:gd name="connsiteY67" fmla="*/ 923398 h 1678000"/>
              <a:gd name="connsiteX68" fmla="*/ 1078493 w 1655541"/>
              <a:gd name="connsiteY68" fmla="*/ 914520 h 1678000"/>
              <a:gd name="connsiteX69" fmla="*/ 1042982 w 1655541"/>
              <a:gd name="connsiteY69" fmla="*/ 896765 h 1678000"/>
              <a:gd name="connsiteX70" fmla="*/ 980839 w 1655541"/>
              <a:gd name="connsiteY70" fmla="*/ 887887 h 1678000"/>
              <a:gd name="connsiteX71" fmla="*/ 847674 w 1655541"/>
              <a:gd name="connsiteY71" fmla="*/ 870132 h 1678000"/>
              <a:gd name="connsiteX72" fmla="*/ 821040 w 1655541"/>
              <a:gd name="connsiteY72" fmla="*/ 861254 h 1678000"/>
              <a:gd name="connsiteX73" fmla="*/ 714508 w 1655541"/>
              <a:gd name="connsiteY73" fmla="*/ 843499 h 1678000"/>
              <a:gd name="connsiteX74" fmla="*/ 696753 w 1655541"/>
              <a:gd name="connsiteY74" fmla="*/ 825743 h 1678000"/>
              <a:gd name="connsiteX75" fmla="*/ 687875 w 1655541"/>
              <a:gd name="connsiteY75" fmla="*/ 790233 h 1678000"/>
              <a:gd name="connsiteX76" fmla="*/ 678998 w 1655541"/>
              <a:gd name="connsiteY76" fmla="*/ 763600 h 1678000"/>
              <a:gd name="connsiteX77" fmla="*/ 687875 w 1655541"/>
              <a:gd name="connsiteY77" fmla="*/ 621557 h 1678000"/>
              <a:gd name="connsiteX78" fmla="*/ 696753 w 1655541"/>
              <a:gd name="connsiteY78" fmla="*/ 594924 h 1678000"/>
              <a:gd name="connsiteX79" fmla="*/ 723386 w 1655541"/>
              <a:gd name="connsiteY79" fmla="*/ 568291 h 1678000"/>
              <a:gd name="connsiteX80" fmla="*/ 732264 w 1655541"/>
              <a:gd name="connsiteY80" fmla="*/ 541658 h 1678000"/>
              <a:gd name="connsiteX81" fmla="*/ 794407 w 1655541"/>
              <a:gd name="connsiteY81" fmla="*/ 497270 h 1678000"/>
              <a:gd name="connsiteX82" fmla="*/ 821040 w 1655541"/>
              <a:gd name="connsiteY82" fmla="*/ 488392 h 1678000"/>
              <a:gd name="connsiteX83" fmla="*/ 892062 w 1655541"/>
              <a:gd name="connsiteY83" fmla="*/ 461759 h 1678000"/>
              <a:gd name="connsiteX84" fmla="*/ 1069615 w 1655541"/>
              <a:gd name="connsiteY84" fmla="*/ 479514 h 1678000"/>
              <a:gd name="connsiteX85" fmla="*/ 1122881 w 1655541"/>
              <a:gd name="connsiteY85" fmla="*/ 497270 h 1678000"/>
              <a:gd name="connsiteX86" fmla="*/ 1140637 w 1655541"/>
              <a:gd name="connsiteY86" fmla="*/ 515025 h 1678000"/>
              <a:gd name="connsiteX87" fmla="*/ 1193903 w 1655541"/>
              <a:gd name="connsiteY87" fmla="*/ 550536 h 1678000"/>
              <a:gd name="connsiteX88" fmla="*/ 1211658 w 1655541"/>
              <a:gd name="connsiteY88" fmla="*/ 577169 h 1678000"/>
              <a:gd name="connsiteX89" fmla="*/ 1220536 w 1655541"/>
              <a:gd name="connsiteY89" fmla="*/ 603802 h 1678000"/>
              <a:gd name="connsiteX90" fmla="*/ 1256046 w 1655541"/>
              <a:gd name="connsiteY90" fmla="*/ 657068 h 1678000"/>
              <a:gd name="connsiteX91" fmla="*/ 1264924 w 1655541"/>
              <a:gd name="connsiteY91" fmla="*/ 692578 h 1678000"/>
              <a:gd name="connsiteX92" fmla="*/ 1291557 w 1655541"/>
              <a:gd name="connsiteY92" fmla="*/ 701456 h 1678000"/>
              <a:gd name="connsiteX93" fmla="*/ 1398089 w 1655541"/>
              <a:gd name="connsiteY93" fmla="*/ 719211 h 1678000"/>
              <a:gd name="connsiteX94" fmla="*/ 1486866 w 1655541"/>
              <a:gd name="connsiteY94" fmla="*/ 710334 h 1678000"/>
              <a:gd name="connsiteX95" fmla="*/ 1513499 w 1655541"/>
              <a:gd name="connsiteY95" fmla="*/ 621557 h 1678000"/>
              <a:gd name="connsiteX96" fmla="*/ 1504621 w 1655541"/>
              <a:gd name="connsiteY96" fmla="*/ 506147 h 1678000"/>
              <a:gd name="connsiteX97" fmla="*/ 1486866 w 1655541"/>
              <a:gd name="connsiteY97" fmla="*/ 452881 h 1678000"/>
              <a:gd name="connsiteX98" fmla="*/ 1424722 w 1655541"/>
              <a:gd name="connsiteY98" fmla="*/ 381860 h 1678000"/>
              <a:gd name="connsiteX99" fmla="*/ 1415844 w 1655541"/>
              <a:gd name="connsiteY99" fmla="*/ 346349 h 1678000"/>
              <a:gd name="connsiteX100" fmla="*/ 1433600 w 1655541"/>
              <a:gd name="connsiteY100" fmla="*/ 328594 h 1678000"/>
              <a:gd name="connsiteX101" fmla="*/ 1513499 w 1655541"/>
              <a:gd name="connsiteY101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57561 w 1655541"/>
              <a:gd name="connsiteY25" fmla="*/ 568291 h 1678000"/>
              <a:gd name="connsiteX26" fmla="*/ 4295 w 1655541"/>
              <a:gd name="connsiteY26" fmla="*/ 745844 h 1678000"/>
              <a:gd name="connsiteX27" fmla="*/ 4295 w 1655541"/>
              <a:gd name="connsiteY27" fmla="*/ 1056563 h 1678000"/>
              <a:gd name="connsiteX28" fmla="*/ 13173 w 1655541"/>
              <a:gd name="connsiteY28" fmla="*/ 1092073 h 1678000"/>
              <a:gd name="connsiteX29" fmla="*/ 30928 w 1655541"/>
              <a:gd name="connsiteY29" fmla="*/ 1118706 h 1678000"/>
              <a:gd name="connsiteX30" fmla="*/ 66439 w 1655541"/>
              <a:gd name="connsiteY30" fmla="*/ 1180850 h 1678000"/>
              <a:gd name="connsiteX31" fmla="*/ 84194 w 1655541"/>
              <a:gd name="connsiteY31" fmla="*/ 1234116 h 1678000"/>
              <a:gd name="connsiteX32" fmla="*/ 93072 w 1655541"/>
              <a:gd name="connsiteY32" fmla="*/ 1269627 h 1678000"/>
              <a:gd name="connsiteX33" fmla="*/ 119705 w 1655541"/>
              <a:gd name="connsiteY33" fmla="*/ 1314015 h 1678000"/>
              <a:gd name="connsiteX34" fmla="*/ 128582 w 1655541"/>
              <a:gd name="connsiteY34" fmla="*/ 1340648 h 1678000"/>
              <a:gd name="connsiteX35" fmla="*/ 164093 w 1655541"/>
              <a:gd name="connsiteY35" fmla="*/ 1367281 h 1678000"/>
              <a:gd name="connsiteX36" fmla="*/ 172971 w 1655541"/>
              <a:gd name="connsiteY36" fmla="*/ 1393914 h 1678000"/>
              <a:gd name="connsiteX37" fmla="*/ 226237 w 1655541"/>
              <a:gd name="connsiteY37" fmla="*/ 1438303 h 1678000"/>
              <a:gd name="connsiteX38" fmla="*/ 235114 w 1655541"/>
              <a:gd name="connsiteY38" fmla="*/ 1464936 h 1678000"/>
              <a:gd name="connsiteX39" fmla="*/ 252870 w 1655541"/>
              <a:gd name="connsiteY39" fmla="*/ 1482691 h 1678000"/>
              <a:gd name="connsiteX40" fmla="*/ 332769 w 1655541"/>
              <a:gd name="connsiteY40" fmla="*/ 1544835 h 1678000"/>
              <a:gd name="connsiteX41" fmla="*/ 368279 w 1655541"/>
              <a:gd name="connsiteY41" fmla="*/ 1571468 h 1678000"/>
              <a:gd name="connsiteX42" fmla="*/ 394912 w 1655541"/>
              <a:gd name="connsiteY42" fmla="*/ 1598101 h 1678000"/>
              <a:gd name="connsiteX43" fmla="*/ 465934 w 1655541"/>
              <a:gd name="connsiteY43" fmla="*/ 1624734 h 1678000"/>
              <a:gd name="connsiteX44" fmla="*/ 510322 w 1655541"/>
              <a:gd name="connsiteY44" fmla="*/ 1651367 h 1678000"/>
              <a:gd name="connsiteX45" fmla="*/ 545833 w 1655541"/>
              <a:gd name="connsiteY45" fmla="*/ 1660244 h 1678000"/>
              <a:gd name="connsiteX46" fmla="*/ 643487 w 1655541"/>
              <a:gd name="connsiteY46" fmla="*/ 1678000 h 1678000"/>
              <a:gd name="connsiteX47" fmla="*/ 1406967 w 1655541"/>
              <a:gd name="connsiteY47" fmla="*/ 1669122 h 1678000"/>
              <a:gd name="connsiteX48" fmla="*/ 1460233 w 1655541"/>
              <a:gd name="connsiteY48" fmla="*/ 1660244 h 1678000"/>
              <a:gd name="connsiteX49" fmla="*/ 1486866 w 1655541"/>
              <a:gd name="connsiteY49" fmla="*/ 1633611 h 1678000"/>
              <a:gd name="connsiteX50" fmla="*/ 1513499 w 1655541"/>
              <a:gd name="connsiteY50" fmla="*/ 1615856 h 1678000"/>
              <a:gd name="connsiteX51" fmla="*/ 1540132 w 1655541"/>
              <a:gd name="connsiteY51" fmla="*/ 1580345 h 1678000"/>
              <a:gd name="connsiteX52" fmla="*/ 1575642 w 1655541"/>
              <a:gd name="connsiteY52" fmla="*/ 1562590 h 1678000"/>
              <a:gd name="connsiteX53" fmla="*/ 1584520 w 1655541"/>
              <a:gd name="connsiteY53" fmla="*/ 1535957 h 1678000"/>
              <a:gd name="connsiteX54" fmla="*/ 1611153 w 1655541"/>
              <a:gd name="connsiteY54" fmla="*/ 1491569 h 1678000"/>
              <a:gd name="connsiteX55" fmla="*/ 1637786 w 1655541"/>
              <a:gd name="connsiteY55" fmla="*/ 1429425 h 1678000"/>
              <a:gd name="connsiteX56" fmla="*/ 1646664 w 1655541"/>
              <a:gd name="connsiteY56" fmla="*/ 1376159 h 1678000"/>
              <a:gd name="connsiteX57" fmla="*/ 1655541 w 1655541"/>
              <a:gd name="connsiteY57" fmla="*/ 1340648 h 1678000"/>
              <a:gd name="connsiteX58" fmla="*/ 1620031 w 1655541"/>
              <a:gd name="connsiteY58" fmla="*/ 1207483 h 1678000"/>
              <a:gd name="connsiteX59" fmla="*/ 1602275 w 1655541"/>
              <a:gd name="connsiteY59" fmla="*/ 1145339 h 1678000"/>
              <a:gd name="connsiteX60" fmla="*/ 1584520 w 1655541"/>
              <a:gd name="connsiteY60" fmla="*/ 1109829 h 1678000"/>
              <a:gd name="connsiteX61" fmla="*/ 1540132 w 1655541"/>
              <a:gd name="connsiteY61" fmla="*/ 1074318 h 1678000"/>
              <a:gd name="connsiteX62" fmla="*/ 1451355 w 1655541"/>
              <a:gd name="connsiteY62" fmla="*/ 1021052 h 1678000"/>
              <a:gd name="connsiteX63" fmla="*/ 1433600 w 1655541"/>
              <a:gd name="connsiteY63" fmla="*/ 994419 h 1678000"/>
              <a:gd name="connsiteX64" fmla="*/ 1353701 w 1655541"/>
              <a:gd name="connsiteY64" fmla="*/ 967786 h 1678000"/>
              <a:gd name="connsiteX65" fmla="*/ 1335945 w 1655541"/>
              <a:gd name="connsiteY65" fmla="*/ 950031 h 1678000"/>
              <a:gd name="connsiteX66" fmla="*/ 1140637 w 1655541"/>
              <a:gd name="connsiteY66" fmla="*/ 923398 h 1678000"/>
              <a:gd name="connsiteX67" fmla="*/ 1078493 w 1655541"/>
              <a:gd name="connsiteY67" fmla="*/ 914520 h 1678000"/>
              <a:gd name="connsiteX68" fmla="*/ 1042982 w 1655541"/>
              <a:gd name="connsiteY68" fmla="*/ 896765 h 1678000"/>
              <a:gd name="connsiteX69" fmla="*/ 980839 w 1655541"/>
              <a:gd name="connsiteY69" fmla="*/ 887887 h 1678000"/>
              <a:gd name="connsiteX70" fmla="*/ 847674 w 1655541"/>
              <a:gd name="connsiteY70" fmla="*/ 870132 h 1678000"/>
              <a:gd name="connsiteX71" fmla="*/ 821040 w 1655541"/>
              <a:gd name="connsiteY71" fmla="*/ 861254 h 1678000"/>
              <a:gd name="connsiteX72" fmla="*/ 714508 w 1655541"/>
              <a:gd name="connsiteY72" fmla="*/ 843499 h 1678000"/>
              <a:gd name="connsiteX73" fmla="*/ 696753 w 1655541"/>
              <a:gd name="connsiteY73" fmla="*/ 825743 h 1678000"/>
              <a:gd name="connsiteX74" fmla="*/ 687875 w 1655541"/>
              <a:gd name="connsiteY74" fmla="*/ 790233 h 1678000"/>
              <a:gd name="connsiteX75" fmla="*/ 678998 w 1655541"/>
              <a:gd name="connsiteY75" fmla="*/ 763600 h 1678000"/>
              <a:gd name="connsiteX76" fmla="*/ 687875 w 1655541"/>
              <a:gd name="connsiteY76" fmla="*/ 621557 h 1678000"/>
              <a:gd name="connsiteX77" fmla="*/ 696753 w 1655541"/>
              <a:gd name="connsiteY77" fmla="*/ 594924 h 1678000"/>
              <a:gd name="connsiteX78" fmla="*/ 723386 w 1655541"/>
              <a:gd name="connsiteY78" fmla="*/ 568291 h 1678000"/>
              <a:gd name="connsiteX79" fmla="*/ 732264 w 1655541"/>
              <a:gd name="connsiteY79" fmla="*/ 541658 h 1678000"/>
              <a:gd name="connsiteX80" fmla="*/ 794407 w 1655541"/>
              <a:gd name="connsiteY80" fmla="*/ 497270 h 1678000"/>
              <a:gd name="connsiteX81" fmla="*/ 821040 w 1655541"/>
              <a:gd name="connsiteY81" fmla="*/ 488392 h 1678000"/>
              <a:gd name="connsiteX82" fmla="*/ 892062 w 1655541"/>
              <a:gd name="connsiteY82" fmla="*/ 461759 h 1678000"/>
              <a:gd name="connsiteX83" fmla="*/ 1069615 w 1655541"/>
              <a:gd name="connsiteY83" fmla="*/ 479514 h 1678000"/>
              <a:gd name="connsiteX84" fmla="*/ 1122881 w 1655541"/>
              <a:gd name="connsiteY84" fmla="*/ 497270 h 1678000"/>
              <a:gd name="connsiteX85" fmla="*/ 1140637 w 1655541"/>
              <a:gd name="connsiteY85" fmla="*/ 515025 h 1678000"/>
              <a:gd name="connsiteX86" fmla="*/ 1193903 w 1655541"/>
              <a:gd name="connsiteY86" fmla="*/ 550536 h 1678000"/>
              <a:gd name="connsiteX87" fmla="*/ 1211658 w 1655541"/>
              <a:gd name="connsiteY87" fmla="*/ 577169 h 1678000"/>
              <a:gd name="connsiteX88" fmla="*/ 1220536 w 1655541"/>
              <a:gd name="connsiteY88" fmla="*/ 603802 h 1678000"/>
              <a:gd name="connsiteX89" fmla="*/ 1256046 w 1655541"/>
              <a:gd name="connsiteY89" fmla="*/ 657068 h 1678000"/>
              <a:gd name="connsiteX90" fmla="*/ 1264924 w 1655541"/>
              <a:gd name="connsiteY90" fmla="*/ 692578 h 1678000"/>
              <a:gd name="connsiteX91" fmla="*/ 1291557 w 1655541"/>
              <a:gd name="connsiteY91" fmla="*/ 701456 h 1678000"/>
              <a:gd name="connsiteX92" fmla="*/ 1398089 w 1655541"/>
              <a:gd name="connsiteY92" fmla="*/ 719211 h 1678000"/>
              <a:gd name="connsiteX93" fmla="*/ 1486866 w 1655541"/>
              <a:gd name="connsiteY93" fmla="*/ 710334 h 1678000"/>
              <a:gd name="connsiteX94" fmla="*/ 1513499 w 1655541"/>
              <a:gd name="connsiteY94" fmla="*/ 621557 h 1678000"/>
              <a:gd name="connsiteX95" fmla="*/ 1504621 w 1655541"/>
              <a:gd name="connsiteY95" fmla="*/ 506147 h 1678000"/>
              <a:gd name="connsiteX96" fmla="*/ 1486866 w 1655541"/>
              <a:gd name="connsiteY96" fmla="*/ 452881 h 1678000"/>
              <a:gd name="connsiteX97" fmla="*/ 1424722 w 1655541"/>
              <a:gd name="connsiteY97" fmla="*/ 381860 h 1678000"/>
              <a:gd name="connsiteX98" fmla="*/ 1415844 w 1655541"/>
              <a:gd name="connsiteY98" fmla="*/ 346349 h 1678000"/>
              <a:gd name="connsiteX99" fmla="*/ 1433600 w 1655541"/>
              <a:gd name="connsiteY99" fmla="*/ 328594 h 1678000"/>
              <a:gd name="connsiteX100" fmla="*/ 1513499 w 1655541"/>
              <a:gd name="connsiteY100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57561 w 1655541"/>
              <a:gd name="connsiteY24" fmla="*/ 568291 h 1678000"/>
              <a:gd name="connsiteX25" fmla="*/ 4295 w 1655541"/>
              <a:gd name="connsiteY25" fmla="*/ 745844 h 1678000"/>
              <a:gd name="connsiteX26" fmla="*/ 4295 w 1655541"/>
              <a:gd name="connsiteY26" fmla="*/ 1056563 h 1678000"/>
              <a:gd name="connsiteX27" fmla="*/ 13173 w 1655541"/>
              <a:gd name="connsiteY27" fmla="*/ 1092073 h 1678000"/>
              <a:gd name="connsiteX28" fmla="*/ 30928 w 1655541"/>
              <a:gd name="connsiteY28" fmla="*/ 1118706 h 1678000"/>
              <a:gd name="connsiteX29" fmla="*/ 66439 w 1655541"/>
              <a:gd name="connsiteY29" fmla="*/ 1180850 h 1678000"/>
              <a:gd name="connsiteX30" fmla="*/ 84194 w 1655541"/>
              <a:gd name="connsiteY30" fmla="*/ 1234116 h 1678000"/>
              <a:gd name="connsiteX31" fmla="*/ 93072 w 1655541"/>
              <a:gd name="connsiteY31" fmla="*/ 1269627 h 1678000"/>
              <a:gd name="connsiteX32" fmla="*/ 119705 w 1655541"/>
              <a:gd name="connsiteY32" fmla="*/ 1314015 h 1678000"/>
              <a:gd name="connsiteX33" fmla="*/ 128582 w 1655541"/>
              <a:gd name="connsiteY33" fmla="*/ 1340648 h 1678000"/>
              <a:gd name="connsiteX34" fmla="*/ 164093 w 1655541"/>
              <a:gd name="connsiteY34" fmla="*/ 1367281 h 1678000"/>
              <a:gd name="connsiteX35" fmla="*/ 172971 w 1655541"/>
              <a:gd name="connsiteY35" fmla="*/ 1393914 h 1678000"/>
              <a:gd name="connsiteX36" fmla="*/ 226237 w 1655541"/>
              <a:gd name="connsiteY36" fmla="*/ 1438303 h 1678000"/>
              <a:gd name="connsiteX37" fmla="*/ 235114 w 1655541"/>
              <a:gd name="connsiteY37" fmla="*/ 1464936 h 1678000"/>
              <a:gd name="connsiteX38" fmla="*/ 252870 w 1655541"/>
              <a:gd name="connsiteY38" fmla="*/ 1482691 h 1678000"/>
              <a:gd name="connsiteX39" fmla="*/ 332769 w 1655541"/>
              <a:gd name="connsiteY39" fmla="*/ 1544835 h 1678000"/>
              <a:gd name="connsiteX40" fmla="*/ 368279 w 1655541"/>
              <a:gd name="connsiteY40" fmla="*/ 1571468 h 1678000"/>
              <a:gd name="connsiteX41" fmla="*/ 394912 w 1655541"/>
              <a:gd name="connsiteY41" fmla="*/ 1598101 h 1678000"/>
              <a:gd name="connsiteX42" fmla="*/ 465934 w 1655541"/>
              <a:gd name="connsiteY42" fmla="*/ 1624734 h 1678000"/>
              <a:gd name="connsiteX43" fmla="*/ 510322 w 1655541"/>
              <a:gd name="connsiteY43" fmla="*/ 1651367 h 1678000"/>
              <a:gd name="connsiteX44" fmla="*/ 545833 w 1655541"/>
              <a:gd name="connsiteY44" fmla="*/ 1660244 h 1678000"/>
              <a:gd name="connsiteX45" fmla="*/ 643487 w 1655541"/>
              <a:gd name="connsiteY45" fmla="*/ 1678000 h 1678000"/>
              <a:gd name="connsiteX46" fmla="*/ 1406967 w 1655541"/>
              <a:gd name="connsiteY46" fmla="*/ 1669122 h 1678000"/>
              <a:gd name="connsiteX47" fmla="*/ 1460233 w 1655541"/>
              <a:gd name="connsiteY47" fmla="*/ 1660244 h 1678000"/>
              <a:gd name="connsiteX48" fmla="*/ 1486866 w 1655541"/>
              <a:gd name="connsiteY48" fmla="*/ 1633611 h 1678000"/>
              <a:gd name="connsiteX49" fmla="*/ 1513499 w 1655541"/>
              <a:gd name="connsiteY49" fmla="*/ 1615856 h 1678000"/>
              <a:gd name="connsiteX50" fmla="*/ 1540132 w 1655541"/>
              <a:gd name="connsiteY50" fmla="*/ 1580345 h 1678000"/>
              <a:gd name="connsiteX51" fmla="*/ 1575642 w 1655541"/>
              <a:gd name="connsiteY51" fmla="*/ 1562590 h 1678000"/>
              <a:gd name="connsiteX52" fmla="*/ 1584520 w 1655541"/>
              <a:gd name="connsiteY52" fmla="*/ 1535957 h 1678000"/>
              <a:gd name="connsiteX53" fmla="*/ 1611153 w 1655541"/>
              <a:gd name="connsiteY53" fmla="*/ 1491569 h 1678000"/>
              <a:gd name="connsiteX54" fmla="*/ 1637786 w 1655541"/>
              <a:gd name="connsiteY54" fmla="*/ 1429425 h 1678000"/>
              <a:gd name="connsiteX55" fmla="*/ 1646664 w 1655541"/>
              <a:gd name="connsiteY55" fmla="*/ 1376159 h 1678000"/>
              <a:gd name="connsiteX56" fmla="*/ 1655541 w 1655541"/>
              <a:gd name="connsiteY56" fmla="*/ 1340648 h 1678000"/>
              <a:gd name="connsiteX57" fmla="*/ 1620031 w 1655541"/>
              <a:gd name="connsiteY57" fmla="*/ 1207483 h 1678000"/>
              <a:gd name="connsiteX58" fmla="*/ 1602275 w 1655541"/>
              <a:gd name="connsiteY58" fmla="*/ 1145339 h 1678000"/>
              <a:gd name="connsiteX59" fmla="*/ 1584520 w 1655541"/>
              <a:gd name="connsiteY59" fmla="*/ 1109829 h 1678000"/>
              <a:gd name="connsiteX60" fmla="*/ 1540132 w 1655541"/>
              <a:gd name="connsiteY60" fmla="*/ 1074318 h 1678000"/>
              <a:gd name="connsiteX61" fmla="*/ 1451355 w 1655541"/>
              <a:gd name="connsiteY61" fmla="*/ 1021052 h 1678000"/>
              <a:gd name="connsiteX62" fmla="*/ 1433600 w 1655541"/>
              <a:gd name="connsiteY62" fmla="*/ 994419 h 1678000"/>
              <a:gd name="connsiteX63" fmla="*/ 1353701 w 1655541"/>
              <a:gd name="connsiteY63" fmla="*/ 967786 h 1678000"/>
              <a:gd name="connsiteX64" fmla="*/ 1335945 w 1655541"/>
              <a:gd name="connsiteY64" fmla="*/ 950031 h 1678000"/>
              <a:gd name="connsiteX65" fmla="*/ 1140637 w 1655541"/>
              <a:gd name="connsiteY65" fmla="*/ 923398 h 1678000"/>
              <a:gd name="connsiteX66" fmla="*/ 1078493 w 1655541"/>
              <a:gd name="connsiteY66" fmla="*/ 914520 h 1678000"/>
              <a:gd name="connsiteX67" fmla="*/ 1042982 w 1655541"/>
              <a:gd name="connsiteY67" fmla="*/ 896765 h 1678000"/>
              <a:gd name="connsiteX68" fmla="*/ 980839 w 1655541"/>
              <a:gd name="connsiteY68" fmla="*/ 887887 h 1678000"/>
              <a:gd name="connsiteX69" fmla="*/ 847674 w 1655541"/>
              <a:gd name="connsiteY69" fmla="*/ 870132 h 1678000"/>
              <a:gd name="connsiteX70" fmla="*/ 821040 w 1655541"/>
              <a:gd name="connsiteY70" fmla="*/ 861254 h 1678000"/>
              <a:gd name="connsiteX71" fmla="*/ 714508 w 1655541"/>
              <a:gd name="connsiteY71" fmla="*/ 843499 h 1678000"/>
              <a:gd name="connsiteX72" fmla="*/ 696753 w 1655541"/>
              <a:gd name="connsiteY72" fmla="*/ 825743 h 1678000"/>
              <a:gd name="connsiteX73" fmla="*/ 687875 w 1655541"/>
              <a:gd name="connsiteY73" fmla="*/ 790233 h 1678000"/>
              <a:gd name="connsiteX74" fmla="*/ 678998 w 1655541"/>
              <a:gd name="connsiteY74" fmla="*/ 763600 h 1678000"/>
              <a:gd name="connsiteX75" fmla="*/ 687875 w 1655541"/>
              <a:gd name="connsiteY75" fmla="*/ 621557 h 1678000"/>
              <a:gd name="connsiteX76" fmla="*/ 696753 w 1655541"/>
              <a:gd name="connsiteY76" fmla="*/ 594924 h 1678000"/>
              <a:gd name="connsiteX77" fmla="*/ 723386 w 1655541"/>
              <a:gd name="connsiteY77" fmla="*/ 568291 h 1678000"/>
              <a:gd name="connsiteX78" fmla="*/ 732264 w 1655541"/>
              <a:gd name="connsiteY78" fmla="*/ 541658 h 1678000"/>
              <a:gd name="connsiteX79" fmla="*/ 794407 w 1655541"/>
              <a:gd name="connsiteY79" fmla="*/ 497270 h 1678000"/>
              <a:gd name="connsiteX80" fmla="*/ 821040 w 1655541"/>
              <a:gd name="connsiteY80" fmla="*/ 488392 h 1678000"/>
              <a:gd name="connsiteX81" fmla="*/ 892062 w 1655541"/>
              <a:gd name="connsiteY81" fmla="*/ 461759 h 1678000"/>
              <a:gd name="connsiteX82" fmla="*/ 1069615 w 1655541"/>
              <a:gd name="connsiteY82" fmla="*/ 479514 h 1678000"/>
              <a:gd name="connsiteX83" fmla="*/ 1122881 w 1655541"/>
              <a:gd name="connsiteY83" fmla="*/ 497270 h 1678000"/>
              <a:gd name="connsiteX84" fmla="*/ 1140637 w 1655541"/>
              <a:gd name="connsiteY84" fmla="*/ 515025 h 1678000"/>
              <a:gd name="connsiteX85" fmla="*/ 1193903 w 1655541"/>
              <a:gd name="connsiteY85" fmla="*/ 550536 h 1678000"/>
              <a:gd name="connsiteX86" fmla="*/ 1211658 w 1655541"/>
              <a:gd name="connsiteY86" fmla="*/ 577169 h 1678000"/>
              <a:gd name="connsiteX87" fmla="*/ 1220536 w 1655541"/>
              <a:gd name="connsiteY87" fmla="*/ 603802 h 1678000"/>
              <a:gd name="connsiteX88" fmla="*/ 1256046 w 1655541"/>
              <a:gd name="connsiteY88" fmla="*/ 657068 h 1678000"/>
              <a:gd name="connsiteX89" fmla="*/ 1264924 w 1655541"/>
              <a:gd name="connsiteY89" fmla="*/ 692578 h 1678000"/>
              <a:gd name="connsiteX90" fmla="*/ 1291557 w 1655541"/>
              <a:gd name="connsiteY90" fmla="*/ 701456 h 1678000"/>
              <a:gd name="connsiteX91" fmla="*/ 1398089 w 1655541"/>
              <a:gd name="connsiteY91" fmla="*/ 719211 h 1678000"/>
              <a:gd name="connsiteX92" fmla="*/ 1486866 w 1655541"/>
              <a:gd name="connsiteY92" fmla="*/ 710334 h 1678000"/>
              <a:gd name="connsiteX93" fmla="*/ 1513499 w 1655541"/>
              <a:gd name="connsiteY93" fmla="*/ 621557 h 1678000"/>
              <a:gd name="connsiteX94" fmla="*/ 1504621 w 1655541"/>
              <a:gd name="connsiteY94" fmla="*/ 506147 h 1678000"/>
              <a:gd name="connsiteX95" fmla="*/ 1486866 w 1655541"/>
              <a:gd name="connsiteY95" fmla="*/ 452881 h 1678000"/>
              <a:gd name="connsiteX96" fmla="*/ 1424722 w 1655541"/>
              <a:gd name="connsiteY96" fmla="*/ 381860 h 1678000"/>
              <a:gd name="connsiteX97" fmla="*/ 1415844 w 1655541"/>
              <a:gd name="connsiteY97" fmla="*/ 346349 h 1678000"/>
              <a:gd name="connsiteX98" fmla="*/ 1433600 w 1655541"/>
              <a:gd name="connsiteY98" fmla="*/ 328594 h 1678000"/>
              <a:gd name="connsiteX99" fmla="*/ 1513499 w 1655541"/>
              <a:gd name="connsiteY99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57561 w 1655541"/>
              <a:gd name="connsiteY23" fmla="*/ 568291 h 1678000"/>
              <a:gd name="connsiteX24" fmla="*/ 4295 w 1655541"/>
              <a:gd name="connsiteY24" fmla="*/ 745844 h 1678000"/>
              <a:gd name="connsiteX25" fmla="*/ 4295 w 1655541"/>
              <a:gd name="connsiteY25" fmla="*/ 1056563 h 1678000"/>
              <a:gd name="connsiteX26" fmla="*/ 13173 w 1655541"/>
              <a:gd name="connsiteY26" fmla="*/ 1092073 h 1678000"/>
              <a:gd name="connsiteX27" fmla="*/ 30928 w 1655541"/>
              <a:gd name="connsiteY27" fmla="*/ 1118706 h 1678000"/>
              <a:gd name="connsiteX28" fmla="*/ 66439 w 1655541"/>
              <a:gd name="connsiteY28" fmla="*/ 1180850 h 1678000"/>
              <a:gd name="connsiteX29" fmla="*/ 84194 w 1655541"/>
              <a:gd name="connsiteY29" fmla="*/ 1234116 h 1678000"/>
              <a:gd name="connsiteX30" fmla="*/ 93072 w 1655541"/>
              <a:gd name="connsiteY30" fmla="*/ 1269627 h 1678000"/>
              <a:gd name="connsiteX31" fmla="*/ 119705 w 1655541"/>
              <a:gd name="connsiteY31" fmla="*/ 1314015 h 1678000"/>
              <a:gd name="connsiteX32" fmla="*/ 128582 w 1655541"/>
              <a:gd name="connsiteY32" fmla="*/ 1340648 h 1678000"/>
              <a:gd name="connsiteX33" fmla="*/ 164093 w 1655541"/>
              <a:gd name="connsiteY33" fmla="*/ 1367281 h 1678000"/>
              <a:gd name="connsiteX34" fmla="*/ 172971 w 1655541"/>
              <a:gd name="connsiteY34" fmla="*/ 1393914 h 1678000"/>
              <a:gd name="connsiteX35" fmla="*/ 226237 w 1655541"/>
              <a:gd name="connsiteY35" fmla="*/ 1438303 h 1678000"/>
              <a:gd name="connsiteX36" fmla="*/ 235114 w 1655541"/>
              <a:gd name="connsiteY36" fmla="*/ 1464936 h 1678000"/>
              <a:gd name="connsiteX37" fmla="*/ 252870 w 1655541"/>
              <a:gd name="connsiteY37" fmla="*/ 1482691 h 1678000"/>
              <a:gd name="connsiteX38" fmla="*/ 332769 w 1655541"/>
              <a:gd name="connsiteY38" fmla="*/ 1544835 h 1678000"/>
              <a:gd name="connsiteX39" fmla="*/ 368279 w 1655541"/>
              <a:gd name="connsiteY39" fmla="*/ 1571468 h 1678000"/>
              <a:gd name="connsiteX40" fmla="*/ 394912 w 1655541"/>
              <a:gd name="connsiteY40" fmla="*/ 1598101 h 1678000"/>
              <a:gd name="connsiteX41" fmla="*/ 465934 w 1655541"/>
              <a:gd name="connsiteY41" fmla="*/ 1624734 h 1678000"/>
              <a:gd name="connsiteX42" fmla="*/ 510322 w 1655541"/>
              <a:gd name="connsiteY42" fmla="*/ 1651367 h 1678000"/>
              <a:gd name="connsiteX43" fmla="*/ 545833 w 1655541"/>
              <a:gd name="connsiteY43" fmla="*/ 1660244 h 1678000"/>
              <a:gd name="connsiteX44" fmla="*/ 643487 w 1655541"/>
              <a:gd name="connsiteY44" fmla="*/ 1678000 h 1678000"/>
              <a:gd name="connsiteX45" fmla="*/ 1406967 w 1655541"/>
              <a:gd name="connsiteY45" fmla="*/ 1669122 h 1678000"/>
              <a:gd name="connsiteX46" fmla="*/ 1460233 w 1655541"/>
              <a:gd name="connsiteY46" fmla="*/ 1660244 h 1678000"/>
              <a:gd name="connsiteX47" fmla="*/ 1486866 w 1655541"/>
              <a:gd name="connsiteY47" fmla="*/ 1633611 h 1678000"/>
              <a:gd name="connsiteX48" fmla="*/ 1513499 w 1655541"/>
              <a:gd name="connsiteY48" fmla="*/ 1615856 h 1678000"/>
              <a:gd name="connsiteX49" fmla="*/ 1540132 w 1655541"/>
              <a:gd name="connsiteY49" fmla="*/ 1580345 h 1678000"/>
              <a:gd name="connsiteX50" fmla="*/ 1575642 w 1655541"/>
              <a:gd name="connsiteY50" fmla="*/ 1562590 h 1678000"/>
              <a:gd name="connsiteX51" fmla="*/ 1584520 w 1655541"/>
              <a:gd name="connsiteY51" fmla="*/ 1535957 h 1678000"/>
              <a:gd name="connsiteX52" fmla="*/ 1611153 w 1655541"/>
              <a:gd name="connsiteY52" fmla="*/ 1491569 h 1678000"/>
              <a:gd name="connsiteX53" fmla="*/ 1637786 w 1655541"/>
              <a:gd name="connsiteY53" fmla="*/ 1429425 h 1678000"/>
              <a:gd name="connsiteX54" fmla="*/ 1646664 w 1655541"/>
              <a:gd name="connsiteY54" fmla="*/ 1376159 h 1678000"/>
              <a:gd name="connsiteX55" fmla="*/ 1655541 w 1655541"/>
              <a:gd name="connsiteY55" fmla="*/ 1340648 h 1678000"/>
              <a:gd name="connsiteX56" fmla="*/ 1620031 w 1655541"/>
              <a:gd name="connsiteY56" fmla="*/ 1207483 h 1678000"/>
              <a:gd name="connsiteX57" fmla="*/ 1602275 w 1655541"/>
              <a:gd name="connsiteY57" fmla="*/ 1145339 h 1678000"/>
              <a:gd name="connsiteX58" fmla="*/ 1584520 w 1655541"/>
              <a:gd name="connsiteY58" fmla="*/ 1109829 h 1678000"/>
              <a:gd name="connsiteX59" fmla="*/ 1540132 w 1655541"/>
              <a:gd name="connsiteY59" fmla="*/ 1074318 h 1678000"/>
              <a:gd name="connsiteX60" fmla="*/ 1451355 w 1655541"/>
              <a:gd name="connsiteY60" fmla="*/ 1021052 h 1678000"/>
              <a:gd name="connsiteX61" fmla="*/ 1433600 w 1655541"/>
              <a:gd name="connsiteY61" fmla="*/ 994419 h 1678000"/>
              <a:gd name="connsiteX62" fmla="*/ 1353701 w 1655541"/>
              <a:gd name="connsiteY62" fmla="*/ 967786 h 1678000"/>
              <a:gd name="connsiteX63" fmla="*/ 1335945 w 1655541"/>
              <a:gd name="connsiteY63" fmla="*/ 950031 h 1678000"/>
              <a:gd name="connsiteX64" fmla="*/ 1140637 w 1655541"/>
              <a:gd name="connsiteY64" fmla="*/ 923398 h 1678000"/>
              <a:gd name="connsiteX65" fmla="*/ 1078493 w 1655541"/>
              <a:gd name="connsiteY65" fmla="*/ 914520 h 1678000"/>
              <a:gd name="connsiteX66" fmla="*/ 1042982 w 1655541"/>
              <a:gd name="connsiteY66" fmla="*/ 896765 h 1678000"/>
              <a:gd name="connsiteX67" fmla="*/ 980839 w 1655541"/>
              <a:gd name="connsiteY67" fmla="*/ 887887 h 1678000"/>
              <a:gd name="connsiteX68" fmla="*/ 847674 w 1655541"/>
              <a:gd name="connsiteY68" fmla="*/ 870132 h 1678000"/>
              <a:gd name="connsiteX69" fmla="*/ 821040 w 1655541"/>
              <a:gd name="connsiteY69" fmla="*/ 861254 h 1678000"/>
              <a:gd name="connsiteX70" fmla="*/ 714508 w 1655541"/>
              <a:gd name="connsiteY70" fmla="*/ 843499 h 1678000"/>
              <a:gd name="connsiteX71" fmla="*/ 696753 w 1655541"/>
              <a:gd name="connsiteY71" fmla="*/ 825743 h 1678000"/>
              <a:gd name="connsiteX72" fmla="*/ 687875 w 1655541"/>
              <a:gd name="connsiteY72" fmla="*/ 790233 h 1678000"/>
              <a:gd name="connsiteX73" fmla="*/ 678998 w 1655541"/>
              <a:gd name="connsiteY73" fmla="*/ 763600 h 1678000"/>
              <a:gd name="connsiteX74" fmla="*/ 687875 w 1655541"/>
              <a:gd name="connsiteY74" fmla="*/ 621557 h 1678000"/>
              <a:gd name="connsiteX75" fmla="*/ 696753 w 1655541"/>
              <a:gd name="connsiteY75" fmla="*/ 594924 h 1678000"/>
              <a:gd name="connsiteX76" fmla="*/ 723386 w 1655541"/>
              <a:gd name="connsiteY76" fmla="*/ 568291 h 1678000"/>
              <a:gd name="connsiteX77" fmla="*/ 732264 w 1655541"/>
              <a:gd name="connsiteY77" fmla="*/ 541658 h 1678000"/>
              <a:gd name="connsiteX78" fmla="*/ 794407 w 1655541"/>
              <a:gd name="connsiteY78" fmla="*/ 497270 h 1678000"/>
              <a:gd name="connsiteX79" fmla="*/ 821040 w 1655541"/>
              <a:gd name="connsiteY79" fmla="*/ 488392 h 1678000"/>
              <a:gd name="connsiteX80" fmla="*/ 892062 w 1655541"/>
              <a:gd name="connsiteY80" fmla="*/ 461759 h 1678000"/>
              <a:gd name="connsiteX81" fmla="*/ 1069615 w 1655541"/>
              <a:gd name="connsiteY81" fmla="*/ 479514 h 1678000"/>
              <a:gd name="connsiteX82" fmla="*/ 1122881 w 1655541"/>
              <a:gd name="connsiteY82" fmla="*/ 497270 h 1678000"/>
              <a:gd name="connsiteX83" fmla="*/ 1140637 w 1655541"/>
              <a:gd name="connsiteY83" fmla="*/ 515025 h 1678000"/>
              <a:gd name="connsiteX84" fmla="*/ 1193903 w 1655541"/>
              <a:gd name="connsiteY84" fmla="*/ 550536 h 1678000"/>
              <a:gd name="connsiteX85" fmla="*/ 1211658 w 1655541"/>
              <a:gd name="connsiteY85" fmla="*/ 577169 h 1678000"/>
              <a:gd name="connsiteX86" fmla="*/ 1220536 w 1655541"/>
              <a:gd name="connsiteY86" fmla="*/ 603802 h 1678000"/>
              <a:gd name="connsiteX87" fmla="*/ 1256046 w 1655541"/>
              <a:gd name="connsiteY87" fmla="*/ 657068 h 1678000"/>
              <a:gd name="connsiteX88" fmla="*/ 1264924 w 1655541"/>
              <a:gd name="connsiteY88" fmla="*/ 692578 h 1678000"/>
              <a:gd name="connsiteX89" fmla="*/ 1291557 w 1655541"/>
              <a:gd name="connsiteY89" fmla="*/ 701456 h 1678000"/>
              <a:gd name="connsiteX90" fmla="*/ 1398089 w 1655541"/>
              <a:gd name="connsiteY90" fmla="*/ 719211 h 1678000"/>
              <a:gd name="connsiteX91" fmla="*/ 1486866 w 1655541"/>
              <a:gd name="connsiteY91" fmla="*/ 710334 h 1678000"/>
              <a:gd name="connsiteX92" fmla="*/ 1513499 w 1655541"/>
              <a:gd name="connsiteY92" fmla="*/ 621557 h 1678000"/>
              <a:gd name="connsiteX93" fmla="*/ 1504621 w 1655541"/>
              <a:gd name="connsiteY93" fmla="*/ 506147 h 1678000"/>
              <a:gd name="connsiteX94" fmla="*/ 1486866 w 1655541"/>
              <a:gd name="connsiteY94" fmla="*/ 452881 h 1678000"/>
              <a:gd name="connsiteX95" fmla="*/ 1424722 w 1655541"/>
              <a:gd name="connsiteY95" fmla="*/ 381860 h 1678000"/>
              <a:gd name="connsiteX96" fmla="*/ 1415844 w 1655541"/>
              <a:gd name="connsiteY96" fmla="*/ 346349 h 1678000"/>
              <a:gd name="connsiteX97" fmla="*/ 1433600 w 1655541"/>
              <a:gd name="connsiteY97" fmla="*/ 328594 h 1678000"/>
              <a:gd name="connsiteX98" fmla="*/ 1513499 w 1655541"/>
              <a:gd name="connsiteY98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181848 w 1655541"/>
              <a:gd name="connsiteY21" fmla="*/ 337472 h 1678000"/>
              <a:gd name="connsiteX22" fmla="*/ 57561 w 1655541"/>
              <a:gd name="connsiteY22" fmla="*/ 568291 h 1678000"/>
              <a:gd name="connsiteX23" fmla="*/ 4295 w 1655541"/>
              <a:gd name="connsiteY23" fmla="*/ 745844 h 1678000"/>
              <a:gd name="connsiteX24" fmla="*/ 4295 w 1655541"/>
              <a:gd name="connsiteY24" fmla="*/ 1056563 h 1678000"/>
              <a:gd name="connsiteX25" fmla="*/ 13173 w 1655541"/>
              <a:gd name="connsiteY25" fmla="*/ 1092073 h 1678000"/>
              <a:gd name="connsiteX26" fmla="*/ 30928 w 1655541"/>
              <a:gd name="connsiteY26" fmla="*/ 1118706 h 1678000"/>
              <a:gd name="connsiteX27" fmla="*/ 66439 w 1655541"/>
              <a:gd name="connsiteY27" fmla="*/ 1180850 h 1678000"/>
              <a:gd name="connsiteX28" fmla="*/ 84194 w 1655541"/>
              <a:gd name="connsiteY28" fmla="*/ 1234116 h 1678000"/>
              <a:gd name="connsiteX29" fmla="*/ 93072 w 1655541"/>
              <a:gd name="connsiteY29" fmla="*/ 1269627 h 1678000"/>
              <a:gd name="connsiteX30" fmla="*/ 119705 w 1655541"/>
              <a:gd name="connsiteY30" fmla="*/ 1314015 h 1678000"/>
              <a:gd name="connsiteX31" fmla="*/ 128582 w 1655541"/>
              <a:gd name="connsiteY31" fmla="*/ 1340648 h 1678000"/>
              <a:gd name="connsiteX32" fmla="*/ 164093 w 1655541"/>
              <a:gd name="connsiteY32" fmla="*/ 1367281 h 1678000"/>
              <a:gd name="connsiteX33" fmla="*/ 172971 w 1655541"/>
              <a:gd name="connsiteY33" fmla="*/ 1393914 h 1678000"/>
              <a:gd name="connsiteX34" fmla="*/ 226237 w 1655541"/>
              <a:gd name="connsiteY34" fmla="*/ 1438303 h 1678000"/>
              <a:gd name="connsiteX35" fmla="*/ 235114 w 1655541"/>
              <a:gd name="connsiteY35" fmla="*/ 1464936 h 1678000"/>
              <a:gd name="connsiteX36" fmla="*/ 252870 w 1655541"/>
              <a:gd name="connsiteY36" fmla="*/ 1482691 h 1678000"/>
              <a:gd name="connsiteX37" fmla="*/ 332769 w 1655541"/>
              <a:gd name="connsiteY37" fmla="*/ 1544835 h 1678000"/>
              <a:gd name="connsiteX38" fmla="*/ 368279 w 1655541"/>
              <a:gd name="connsiteY38" fmla="*/ 1571468 h 1678000"/>
              <a:gd name="connsiteX39" fmla="*/ 394912 w 1655541"/>
              <a:gd name="connsiteY39" fmla="*/ 1598101 h 1678000"/>
              <a:gd name="connsiteX40" fmla="*/ 465934 w 1655541"/>
              <a:gd name="connsiteY40" fmla="*/ 1624734 h 1678000"/>
              <a:gd name="connsiteX41" fmla="*/ 510322 w 1655541"/>
              <a:gd name="connsiteY41" fmla="*/ 1651367 h 1678000"/>
              <a:gd name="connsiteX42" fmla="*/ 545833 w 1655541"/>
              <a:gd name="connsiteY42" fmla="*/ 1660244 h 1678000"/>
              <a:gd name="connsiteX43" fmla="*/ 643487 w 1655541"/>
              <a:gd name="connsiteY43" fmla="*/ 1678000 h 1678000"/>
              <a:gd name="connsiteX44" fmla="*/ 1406967 w 1655541"/>
              <a:gd name="connsiteY44" fmla="*/ 1669122 h 1678000"/>
              <a:gd name="connsiteX45" fmla="*/ 1460233 w 1655541"/>
              <a:gd name="connsiteY45" fmla="*/ 1660244 h 1678000"/>
              <a:gd name="connsiteX46" fmla="*/ 1486866 w 1655541"/>
              <a:gd name="connsiteY46" fmla="*/ 1633611 h 1678000"/>
              <a:gd name="connsiteX47" fmla="*/ 1513499 w 1655541"/>
              <a:gd name="connsiteY47" fmla="*/ 1615856 h 1678000"/>
              <a:gd name="connsiteX48" fmla="*/ 1540132 w 1655541"/>
              <a:gd name="connsiteY48" fmla="*/ 1580345 h 1678000"/>
              <a:gd name="connsiteX49" fmla="*/ 1575642 w 1655541"/>
              <a:gd name="connsiteY49" fmla="*/ 1562590 h 1678000"/>
              <a:gd name="connsiteX50" fmla="*/ 1584520 w 1655541"/>
              <a:gd name="connsiteY50" fmla="*/ 1535957 h 1678000"/>
              <a:gd name="connsiteX51" fmla="*/ 1611153 w 1655541"/>
              <a:gd name="connsiteY51" fmla="*/ 1491569 h 1678000"/>
              <a:gd name="connsiteX52" fmla="*/ 1637786 w 1655541"/>
              <a:gd name="connsiteY52" fmla="*/ 1429425 h 1678000"/>
              <a:gd name="connsiteX53" fmla="*/ 1646664 w 1655541"/>
              <a:gd name="connsiteY53" fmla="*/ 1376159 h 1678000"/>
              <a:gd name="connsiteX54" fmla="*/ 1655541 w 1655541"/>
              <a:gd name="connsiteY54" fmla="*/ 1340648 h 1678000"/>
              <a:gd name="connsiteX55" fmla="*/ 1620031 w 1655541"/>
              <a:gd name="connsiteY55" fmla="*/ 1207483 h 1678000"/>
              <a:gd name="connsiteX56" fmla="*/ 1602275 w 1655541"/>
              <a:gd name="connsiteY56" fmla="*/ 1145339 h 1678000"/>
              <a:gd name="connsiteX57" fmla="*/ 1584520 w 1655541"/>
              <a:gd name="connsiteY57" fmla="*/ 1109829 h 1678000"/>
              <a:gd name="connsiteX58" fmla="*/ 1540132 w 1655541"/>
              <a:gd name="connsiteY58" fmla="*/ 1074318 h 1678000"/>
              <a:gd name="connsiteX59" fmla="*/ 1451355 w 1655541"/>
              <a:gd name="connsiteY59" fmla="*/ 1021052 h 1678000"/>
              <a:gd name="connsiteX60" fmla="*/ 1433600 w 1655541"/>
              <a:gd name="connsiteY60" fmla="*/ 994419 h 1678000"/>
              <a:gd name="connsiteX61" fmla="*/ 1353701 w 1655541"/>
              <a:gd name="connsiteY61" fmla="*/ 967786 h 1678000"/>
              <a:gd name="connsiteX62" fmla="*/ 1335945 w 1655541"/>
              <a:gd name="connsiteY62" fmla="*/ 950031 h 1678000"/>
              <a:gd name="connsiteX63" fmla="*/ 1140637 w 1655541"/>
              <a:gd name="connsiteY63" fmla="*/ 923398 h 1678000"/>
              <a:gd name="connsiteX64" fmla="*/ 1078493 w 1655541"/>
              <a:gd name="connsiteY64" fmla="*/ 914520 h 1678000"/>
              <a:gd name="connsiteX65" fmla="*/ 1042982 w 1655541"/>
              <a:gd name="connsiteY65" fmla="*/ 896765 h 1678000"/>
              <a:gd name="connsiteX66" fmla="*/ 980839 w 1655541"/>
              <a:gd name="connsiteY66" fmla="*/ 887887 h 1678000"/>
              <a:gd name="connsiteX67" fmla="*/ 847674 w 1655541"/>
              <a:gd name="connsiteY67" fmla="*/ 870132 h 1678000"/>
              <a:gd name="connsiteX68" fmla="*/ 821040 w 1655541"/>
              <a:gd name="connsiteY68" fmla="*/ 861254 h 1678000"/>
              <a:gd name="connsiteX69" fmla="*/ 714508 w 1655541"/>
              <a:gd name="connsiteY69" fmla="*/ 843499 h 1678000"/>
              <a:gd name="connsiteX70" fmla="*/ 696753 w 1655541"/>
              <a:gd name="connsiteY70" fmla="*/ 825743 h 1678000"/>
              <a:gd name="connsiteX71" fmla="*/ 687875 w 1655541"/>
              <a:gd name="connsiteY71" fmla="*/ 790233 h 1678000"/>
              <a:gd name="connsiteX72" fmla="*/ 678998 w 1655541"/>
              <a:gd name="connsiteY72" fmla="*/ 763600 h 1678000"/>
              <a:gd name="connsiteX73" fmla="*/ 687875 w 1655541"/>
              <a:gd name="connsiteY73" fmla="*/ 621557 h 1678000"/>
              <a:gd name="connsiteX74" fmla="*/ 696753 w 1655541"/>
              <a:gd name="connsiteY74" fmla="*/ 594924 h 1678000"/>
              <a:gd name="connsiteX75" fmla="*/ 723386 w 1655541"/>
              <a:gd name="connsiteY75" fmla="*/ 568291 h 1678000"/>
              <a:gd name="connsiteX76" fmla="*/ 732264 w 1655541"/>
              <a:gd name="connsiteY76" fmla="*/ 541658 h 1678000"/>
              <a:gd name="connsiteX77" fmla="*/ 794407 w 1655541"/>
              <a:gd name="connsiteY77" fmla="*/ 497270 h 1678000"/>
              <a:gd name="connsiteX78" fmla="*/ 821040 w 1655541"/>
              <a:gd name="connsiteY78" fmla="*/ 488392 h 1678000"/>
              <a:gd name="connsiteX79" fmla="*/ 892062 w 1655541"/>
              <a:gd name="connsiteY79" fmla="*/ 461759 h 1678000"/>
              <a:gd name="connsiteX80" fmla="*/ 1069615 w 1655541"/>
              <a:gd name="connsiteY80" fmla="*/ 479514 h 1678000"/>
              <a:gd name="connsiteX81" fmla="*/ 1122881 w 1655541"/>
              <a:gd name="connsiteY81" fmla="*/ 497270 h 1678000"/>
              <a:gd name="connsiteX82" fmla="*/ 1140637 w 1655541"/>
              <a:gd name="connsiteY82" fmla="*/ 515025 h 1678000"/>
              <a:gd name="connsiteX83" fmla="*/ 1193903 w 1655541"/>
              <a:gd name="connsiteY83" fmla="*/ 550536 h 1678000"/>
              <a:gd name="connsiteX84" fmla="*/ 1211658 w 1655541"/>
              <a:gd name="connsiteY84" fmla="*/ 577169 h 1678000"/>
              <a:gd name="connsiteX85" fmla="*/ 1220536 w 1655541"/>
              <a:gd name="connsiteY85" fmla="*/ 603802 h 1678000"/>
              <a:gd name="connsiteX86" fmla="*/ 1256046 w 1655541"/>
              <a:gd name="connsiteY86" fmla="*/ 657068 h 1678000"/>
              <a:gd name="connsiteX87" fmla="*/ 1264924 w 1655541"/>
              <a:gd name="connsiteY87" fmla="*/ 692578 h 1678000"/>
              <a:gd name="connsiteX88" fmla="*/ 1291557 w 1655541"/>
              <a:gd name="connsiteY88" fmla="*/ 701456 h 1678000"/>
              <a:gd name="connsiteX89" fmla="*/ 1398089 w 1655541"/>
              <a:gd name="connsiteY89" fmla="*/ 719211 h 1678000"/>
              <a:gd name="connsiteX90" fmla="*/ 1486866 w 1655541"/>
              <a:gd name="connsiteY90" fmla="*/ 710334 h 1678000"/>
              <a:gd name="connsiteX91" fmla="*/ 1513499 w 1655541"/>
              <a:gd name="connsiteY91" fmla="*/ 621557 h 1678000"/>
              <a:gd name="connsiteX92" fmla="*/ 1504621 w 1655541"/>
              <a:gd name="connsiteY92" fmla="*/ 506147 h 1678000"/>
              <a:gd name="connsiteX93" fmla="*/ 1486866 w 1655541"/>
              <a:gd name="connsiteY93" fmla="*/ 452881 h 1678000"/>
              <a:gd name="connsiteX94" fmla="*/ 1424722 w 1655541"/>
              <a:gd name="connsiteY94" fmla="*/ 381860 h 1678000"/>
              <a:gd name="connsiteX95" fmla="*/ 1415844 w 1655541"/>
              <a:gd name="connsiteY95" fmla="*/ 346349 h 1678000"/>
              <a:gd name="connsiteX96" fmla="*/ 1433600 w 1655541"/>
              <a:gd name="connsiteY96" fmla="*/ 328594 h 1678000"/>
              <a:gd name="connsiteX97" fmla="*/ 1513499 w 1655541"/>
              <a:gd name="connsiteY97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181848 w 1655541"/>
              <a:gd name="connsiteY20" fmla="*/ 337472 h 1678000"/>
              <a:gd name="connsiteX21" fmla="*/ 57561 w 1655541"/>
              <a:gd name="connsiteY21" fmla="*/ 568291 h 1678000"/>
              <a:gd name="connsiteX22" fmla="*/ 4295 w 1655541"/>
              <a:gd name="connsiteY22" fmla="*/ 745844 h 1678000"/>
              <a:gd name="connsiteX23" fmla="*/ 4295 w 1655541"/>
              <a:gd name="connsiteY23" fmla="*/ 1056563 h 1678000"/>
              <a:gd name="connsiteX24" fmla="*/ 13173 w 1655541"/>
              <a:gd name="connsiteY24" fmla="*/ 1092073 h 1678000"/>
              <a:gd name="connsiteX25" fmla="*/ 30928 w 1655541"/>
              <a:gd name="connsiteY25" fmla="*/ 1118706 h 1678000"/>
              <a:gd name="connsiteX26" fmla="*/ 66439 w 1655541"/>
              <a:gd name="connsiteY26" fmla="*/ 1180850 h 1678000"/>
              <a:gd name="connsiteX27" fmla="*/ 84194 w 1655541"/>
              <a:gd name="connsiteY27" fmla="*/ 1234116 h 1678000"/>
              <a:gd name="connsiteX28" fmla="*/ 93072 w 1655541"/>
              <a:gd name="connsiteY28" fmla="*/ 1269627 h 1678000"/>
              <a:gd name="connsiteX29" fmla="*/ 119705 w 1655541"/>
              <a:gd name="connsiteY29" fmla="*/ 1314015 h 1678000"/>
              <a:gd name="connsiteX30" fmla="*/ 128582 w 1655541"/>
              <a:gd name="connsiteY30" fmla="*/ 1340648 h 1678000"/>
              <a:gd name="connsiteX31" fmla="*/ 164093 w 1655541"/>
              <a:gd name="connsiteY31" fmla="*/ 1367281 h 1678000"/>
              <a:gd name="connsiteX32" fmla="*/ 172971 w 1655541"/>
              <a:gd name="connsiteY32" fmla="*/ 1393914 h 1678000"/>
              <a:gd name="connsiteX33" fmla="*/ 226237 w 1655541"/>
              <a:gd name="connsiteY33" fmla="*/ 1438303 h 1678000"/>
              <a:gd name="connsiteX34" fmla="*/ 235114 w 1655541"/>
              <a:gd name="connsiteY34" fmla="*/ 1464936 h 1678000"/>
              <a:gd name="connsiteX35" fmla="*/ 252870 w 1655541"/>
              <a:gd name="connsiteY35" fmla="*/ 1482691 h 1678000"/>
              <a:gd name="connsiteX36" fmla="*/ 332769 w 1655541"/>
              <a:gd name="connsiteY36" fmla="*/ 1544835 h 1678000"/>
              <a:gd name="connsiteX37" fmla="*/ 368279 w 1655541"/>
              <a:gd name="connsiteY37" fmla="*/ 1571468 h 1678000"/>
              <a:gd name="connsiteX38" fmla="*/ 394912 w 1655541"/>
              <a:gd name="connsiteY38" fmla="*/ 1598101 h 1678000"/>
              <a:gd name="connsiteX39" fmla="*/ 465934 w 1655541"/>
              <a:gd name="connsiteY39" fmla="*/ 1624734 h 1678000"/>
              <a:gd name="connsiteX40" fmla="*/ 510322 w 1655541"/>
              <a:gd name="connsiteY40" fmla="*/ 1651367 h 1678000"/>
              <a:gd name="connsiteX41" fmla="*/ 545833 w 1655541"/>
              <a:gd name="connsiteY41" fmla="*/ 1660244 h 1678000"/>
              <a:gd name="connsiteX42" fmla="*/ 643487 w 1655541"/>
              <a:gd name="connsiteY42" fmla="*/ 1678000 h 1678000"/>
              <a:gd name="connsiteX43" fmla="*/ 1406967 w 1655541"/>
              <a:gd name="connsiteY43" fmla="*/ 1669122 h 1678000"/>
              <a:gd name="connsiteX44" fmla="*/ 1460233 w 1655541"/>
              <a:gd name="connsiteY44" fmla="*/ 1660244 h 1678000"/>
              <a:gd name="connsiteX45" fmla="*/ 1486866 w 1655541"/>
              <a:gd name="connsiteY45" fmla="*/ 1633611 h 1678000"/>
              <a:gd name="connsiteX46" fmla="*/ 1513499 w 1655541"/>
              <a:gd name="connsiteY46" fmla="*/ 1615856 h 1678000"/>
              <a:gd name="connsiteX47" fmla="*/ 1540132 w 1655541"/>
              <a:gd name="connsiteY47" fmla="*/ 1580345 h 1678000"/>
              <a:gd name="connsiteX48" fmla="*/ 1575642 w 1655541"/>
              <a:gd name="connsiteY48" fmla="*/ 1562590 h 1678000"/>
              <a:gd name="connsiteX49" fmla="*/ 1584520 w 1655541"/>
              <a:gd name="connsiteY49" fmla="*/ 1535957 h 1678000"/>
              <a:gd name="connsiteX50" fmla="*/ 1611153 w 1655541"/>
              <a:gd name="connsiteY50" fmla="*/ 1491569 h 1678000"/>
              <a:gd name="connsiteX51" fmla="*/ 1637786 w 1655541"/>
              <a:gd name="connsiteY51" fmla="*/ 1429425 h 1678000"/>
              <a:gd name="connsiteX52" fmla="*/ 1646664 w 1655541"/>
              <a:gd name="connsiteY52" fmla="*/ 1376159 h 1678000"/>
              <a:gd name="connsiteX53" fmla="*/ 1655541 w 1655541"/>
              <a:gd name="connsiteY53" fmla="*/ 1340648 h 1678000"/>
              <a:gd name="connsiteX54" fmla="*/ 1620031 w 1655541"/>
              <a:gd name="connsiteY54" fmla="*/ 1207483 h 1678000"/>
              <a:gd name="connsiteX55" fmla="*/ 1602275 w 1655541"/>
              <a:gd name="connsiteY55" fmla="*/ 1145339 h 1678000"/>
              <a:gd name="connsiteX56" fmla="*/ 1584520 w 1655541"/>
              <a:gd name="connsiteY56" fmla="*/ 1109829 h 1678000"/>
              <a:gd name="connsiteX57" fmla="*/ 1540132 w 1655541"/>
              <a:gd name="connsiteY57" fmla="*/ 1074318 h 1678000"/>
              <a:gd name="connsiteX58" fmla="*/ 1451355 w 1655541"/>
              <a:gd name="connsiteY58" fmla="*/ 1021052 h 1678000"/>
              <a:gd name="connsiteX59" fmla="*/ 1433600 w 1655541"/>
              <a:gd name="connsiteY59" fmla="*/ 994419 h 1678000"/>
              <a:gd name="connsiteX60" fmla="*/ 1353701 w 1655541"/>
              <a:gd name="connsiteY60" fmla="*/ 967786 h 1678000"/>
              <a:gd name="connsiteX61" fmla="*/ 1335945 w 1655541"/>
              <a:gd name="connsiteY61" fmla="*/ 950031 h 1678000"/>
              <a:gd name="connsiteX62" fmla="*/ 1140637 w 1655541"/>
              <a:gd name="connsiteY62" fmla="*/ 923398 h 1678000"/>
              <a:gd name="connsiteX63" fmla="*/ 1078493 w 1655541"/>
              <a:gd name="connsiteY63" fmla="*/ 914520 h 1678000"/>
              <a:gd name="connsiteX64" fmla="*/ 1042982 w 1655541"/>
              <a:gd name="connsiteY64" fmla="*/ 896765 h 1678000"/>
              <a:gd name="connsiteX65" fmla="*/ 980839 w 1655541"/>
              <a:gd name="connsiteY65" fmla="*/ 887887 h 1678000"/>
              <a:gd name="connsiteX66" fmla="*/ 847674 w 1655541"/>
              <a:gd name="connsiteY66" fmla="*/ 870132 h 1678000"/>
              <a:gd name="connsiteX67" fmla="*/ 821040 w 1655541"/>
              <a:gd name="connsiteY67" fmla="*/ 861254 h 1678000"/>
              <a:gd name="connsiteX68" fmla="*/ 714508 w 1655541"/>
              <a:gd name="connsiteY68" fmla="*/ 843499 h 1678000"/>
              <a:gd name="connsiteX69" fmla="*/ 696753 w 1655541"/>
              <a:gd name="connsiteY69" fmla="*/ 825743 h 1678000"/>
              <a:gd name="connsiteX70" fmla="*/ 687875 w 1655541"/>
              <a:gd name="connsiteY70" fmla="*/ 790233 h 1678000"/>
              <a:gd name="connsiteX71" fmla="*/ 678998 w 1655541"/>
              <a:gd name="connsiteY71" fmla="*/ 763600 h 1678000"/>
              <a:gd name="connsiteX72" fmla="*/ 687875 w 1655541"/>
              <a:gd name="connsiteY72" fmla="*/ 621557 h 1678000"/>
              <a:gd name="connsiteX73" fmla="*/ 696753 w 1655541"/>
              <a:gd name="connsiteY73" fmla="*/ 594924 h 1678000"/>
              <a:gd name="connsiteX74" fmla="*/ 723386 w 1655541"/>
              <a:gd name="connsiteY74" fmla="*/ 568291 h 1678000"/>
              <a:gd name="connsiteX75" fmla="*/ 732264 w 1655541"/>
              <a:gd name="connsiteY75" fmla="*/ 541658 h 1678000"/>
              <a:gd name="connsiteX76" fmla="*/ 794407 w 1655541"/>
              <a:gd name="connsiteY76" fmla="*/ 497270 h 1678000"/>
              <a:gd name="connsiteX77" fmla="*/ 821040 w 1655541"/>
              <a:gd name="connsiteY77" fmla="*/ 488392 h 1678000"/>
              <a:gd name="connsiteX78" fmla="*/ 892062 w 1655541"/>
              <a:gd name="connsiteY78" fmla="*/ 461759 h 1678000"/>
              <a:gd name="connsiteX79" fmla="*/ 1069615 w 1655541"/>
              <a:gd name="connsiteY79" fmla="*/ 479514 h 1678000"/>
              <a:gd name="connsiteX80" fmla="*/ 1122881 w 1655541"/>
              <a:gd name="connsiteY80" fmla="*/ 497270 h 1678000"/>
              <a:gd name="connsiteX81" fmla="*/ 1140637 w 1655541"/>
              <a:gd name="connsiteY81" fmla="*/ 515025 h 1678000"/>
              <a:gd name="connsiteX82" fmla="*/ 1193903 w 1655541"/>
              <a:gd name="connsiteY82" fmla="*/ 550536 h 1678000"/>
              <a:gd name="connsiteX83" fmla="*/ 1211658 w 1655541"/>
              <a:gd name="connsiteY83" fmla="*/ 577169 h 1678000"/>
              <a:gd name="connsiteX84" fmla="*/ 1220536 w 1655541"/>
              <a:gd name="connsiteY84" fmla="*/ 603802 h 1678000"/>
              <a:gd name="connsiteX85" fmla="*/ 1256046 w 1655541"/>
              <a:gd name="connsiteY85" fmla="*/ 657068 h 1678000"/>
              <a:gd name="connsiteX86" fmla="*/ 1264924 w 1655541"/>
              <a:gd name="connsiteY86" fmla="*/ 692578 h 1678000"/>
              <a:gd name="connsiteX87" fmla="*/ 1291557 w 1655541"/>
              <a:gd name="connsiteY87" fmla="*/ 701456 h 1678000"/>
              <a:gd name="connsiteX88" fmla="*/ 1398089 w 1655541"/>
              <a:gd name="connsiteY88" fmla="*/ 719211 h 1678000"/>
              <a:gd name="connsiteX89" fmla="*/ 1486866 w 1655541"/>
              <a:gd name="connsiteY89" fmla="*/ 710334 h 1678000"/>
              <a:gd name="connsiteX90" fmla="*/ 1513499 w 1655541"/>
              <a:gd name="connsiteY90" fmla="*/ 621557 h 1678000"/>
              <a:gd name="connsiteX91" fmla="*/ 1504621 w 1655541"/>
              <a:gd name="connsiteY91" fmla="*/ 506147 h 1678000"/>
              <a:gd name="connsiteX92" fmla="*/ 1486866 w 1655541"/>
              <a:gd name="connsiteY92" fmla="*/ 452881 h 1678000"/>
              <a:gd name="connsiteX93" fmla="*/ 1424722 w 1655541"/>
              <a:gd name="connsiteY93" fmla="*/ 381860 h 1678000"/>
              <a:gd name="connsiteX94" fmla="*/ 1415844 w 1655541"/>
              <a:gd name="connsiteY94" fmla="*/ 346349 h 1678000"/>
              <a:gd name="connsiteX95" fmla="*/ 1433600 w 1655541"/>
              <a:gd name="connsiteY95" fmla="*/ 328594 h 1678000"/>
              <a:gd name="connsiteX96" fmla="*/ 1513499 w 1655541"/>
              <a:gd name="connsiteY96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181848 w 1655541"/>
              <a:gd name="connsiteY19" fmla="*/ 337472 h 1678000"/>
              <a:gd name="connsiteX20" fmla="*/ 57561 w 1655541"/>
              <a:gd name="connsiteY20" fmla="*/ 568291 h 1678000"/>
              <a:gd name="connsiteX21" fmla="*/ 4295 w 1655541"/>
              <a:gd name="connsiteY21" fmla="*/ 745844 h 1678000"/>
              <a:gd name="connsiteX22" fmla="*/ 4295 w 1655541"/>
              <a:gd name="connsiteY22" fmla="*/ 1056563 h 1678000"/>
              <a:gd name="connsiteX23" fmla="*/ 13173 w 1655541"/>
              <a:gd name="connsiteY23" fmla="*/ 1092073 h 1678000"/>
              <a:gd name="connsiteX24" fmla="*/ 30928 w 1655541"/>
              <a:gd name="connsiteY24" fmla="*/ 1118706 h 1678000"/>
              <a:gd name="connsiteX25" fmla="*/ 66439 w 1655541"/>
              <a:gd name="connsiteY25" fmla="*/ 1180850 h 1678000"/>
              <a:gd name="connsiteX26" fmla="*/ 84194 w 1655541"/>
              <a:gd name="connsiteY26" fmla="*/ 1234116 h 1678000"/>
              <a:gd name="connsiteX27" fmla="*/ 93072 w 1655541"/>
              <a:gd name="connsiteY27" fmla="*/ 1269627 h 1678000"/>
              <a:gd name="connsiteX28" fmla="*/ 119705 w 1655541"/>
              <a:gd name="connsiteY28" fmla="*/ 1314015 h 1678000"/>
              <a:gd name="connsiteX29" fmla="*/ 128582 w 1655541"/>
              <a:gd name="connsiteY29" fmla="*/ 1340648 h 1678000"/>
              <a:gd name="connsiteX30" fmla="*/ 164093 w 1655541"/>
              <a:gd name="connsiteY30" fmla="*/ 1367281 h 1678000"/>
              <a:gd name="connsiteX31" fmla="*/ 172971 w 1655541"/>
              <a:gd name="connsiteY31" fmla="*/ 1393914 h 1678000"/>
              <a:gd name="connsiteX32" fmla="*/ 226237 w 1655541"/>
              <a:gd name="connsiteY32" fmla="*/ 1438303 h 1678000"/>
              <a:gd name="connsiteX33" fmla="*/ 235114 w 1655541"/>
              <a:gd name="connsiteY33" fmla="*/ 1464936 h 1678000"/>
              <a:gd name="connsiteX34" fmla="*/ 252870 w 1655541"/>
              <a:gd name="connsiteY34" fmla="*/ 1482691 h 1678000"/>
              <a:gd name="connsiteX35" fmla="*/ 332769 w 1655541"/>
              <a:gd name="connsiteY35" fmla="*/ 1544835 h 1678000"/>
              <a:gd name="connsiteX36" fmla="*/ 368279 w 1655541"/>
              <a:gd name="connsiteY36" fmla="*/ 1571468 h 1678000"/>
              <a:gd name="connsiteX37" fmla="*/ 394912 w 1655541"/>
              <a:gd name="connsiteY37" fmla="*/ 1598101 h 1678000"/>
              <a:gd name="connsiteX38" fmla="*/ 465934 w 1655541"/>
              <a:gd name="connsiteY38" fmla="*/ 1624734 h 1678000"/>
              <a:gd name="connsiteX39" fmla="*/ 510322 w 1655541"/>
              <a:gd name="connsiteY39" fmla="*/ 1651367 h 1678000"/>
              <a:gd name="connsiteX40" fmla="*/ 545833 w 1655541"/>
              <a:gd name="connsiteY40" fmla="*/ 1660244 h 1678000"/>
              <a:gd name="connsiteX41" fmla="*/ 643487 w 1655541"/>
              <a:gd name="connsiteY41" fmla="*/ 1678000 h 1678000"/>
              <a:gd name="connsiteX42" fmla="*/ 1406967 w 1655541"/>
              <a:gd name="connsiteY42" fmla="*/ 1669122 h 1678000"/>
              <a:gd name="connsiteX43" fmla="*/ 1460233 w 1655541"/>
              <a:gd name="connsiteY43" fmla="*/ 1660244 h 1678000"/>
              <a:gd name="connsiteX44" fmla="*/ 1486866 w 1655541"/>
              <a:gd name="connsiteY44" fmla="*/ 1633611 h 1678000"/>
              <a:gd name="connsiteX45" fmla="*/ 1513499 w 1655541"/>
              <a:gd name="connsiteY45" fmla="*/ 1615856 h 1678000"/>
              <a:gd name="connsiteX46" fmla="*/ 1540132 w 1655541"/>
              <a:gd name="connsiteY46" fmla="*/ 1580345 h 1678000"/>
              <a:gd name="connsiteX47" fmla="*/ 1575642 w 1655541"/>
              <a:gd name="connsiteY47" fmla="*/ 1562590 h 1678000"/>
              <a:gd name="connsiteX48" fmla="*/ 1584520 w 1655541"/>
              <a:gd name="connsiteY48" fmla="*/ 1535957 h 1678000"/>
              <a:gd name="connsiteX49" fmla="*/ 1611153 w 1655541"/>
              <a:gd name="connsiteY49" fmla="*/ 1491569 h 1678000"/>
              <a:gd name="connsiteX50" fmla="*/ 1637786 w 1655541"/>
              <a:gd name="connsiteY50" fmla="*/ 1429425 h 1678000"/>
              <a:gd name="connsiteX51" fmla="*/ 1646664 w 1655541"/>
              <a:gd name="connsiteY51" fmla="*/ 1376159 h 1678000"/>
              <a:gd name="connsiteX52" fmla="*/ 1655541 w 1655541"/>
              <a:gd name="connsiteY52" fmla="*/ 1340648 h 1678000"/>
              <a:gd name="connsiteX53" fmla="*/ 1620031 w 1655541"/>
              <a:gd name="connsiteY53" fmla="*/ 1207483 h 1678000"/>
              <a:gd name="connsiteX54" fmla="*/ 1602275 w 1655541"/>
              <a:gd name="connsiteY54" fmla="*/ 1145339 h 1678000"/>
              <a:gd name="connsiteX55" fmla="*/ 1584520 w 1655541"/>
              <a:gd name="connsiteY55" fmla="*/ 1109829 h 1678000"/>
              <a:gd name="connsiteX56" fmla="*/ 1540132 w 1655541"/>
              <a:gd name="connsiteY56" fmla="*/ 1074318 h 1678000"/>
              <a:gd name="connsiteX57" fmla="*/ 1451355 w 1655541"/>
              <a:gd name="connsiteY57" fmla="*/ 1021052 h 1678000"/>
              <a:gd name="connsiteX58" fmla="*/ 1433600 w 1655541"/>
              <a:gd name="connsiteY58" fmla="*/ 994419 h 1678000"/>
              <a:gd name="connsiteX59" fmla="*/ 1353701 w 1655541"/>
              <a:gd name="connsiteY59" fmla="*/ 967786 h 1678000"/>
              <a:gd name="connsiteX60" fmla="*/ 1335945 w 1655541"/>
              <a:gd name="connsiteY60" fmla="*/ 950031 h 1678000"/>
              <a:gd name="connsiteX61" fmla="*/ 1140637 w 1655541"/>
              <a:gd name="connsiteY61" fmla="*/ 923398 h 1678000"/>
              <a:gd name="connsiteX62" fmla="*/ 1078493 w 1655541"/>
              <a:gd name="connsiteY62" fmla="*/ 914520 h 1678000"/>
              <a:gd name="connsiteX63" fmla="*/ 1042982 w 1655541"/>
              <a:gd name="connsiteY63" fmla="*/ 896765 h 1678000"/>
              <a:gd name="connsiteX64" fmla="*/ 980839 w 1655541"/>
              <a:gd name="connsiteY64" fmla="*/ 887887 h 1678000"/>
              <a:gd name="connsiteX65" fmla="*/ 847674 w 1655541"/>
              <a:gd name="connsiteY65" fmla="*/ 870132 h 1678000"/>
              <a:gd name="connsiteX66" fmla="*/ 821040 w 1655541"/>
              <a:gd name="connsiteY66" fmla="*/ 861254 h 1678000"/>
              <a:gd name="connsiteX67" fmla="*/ 714508 w 1655541"/>
              <a:gd name="connsiteY67" fmla="*/ 843499 h 1678000"/>
              <a:gd name="connsiteX68" fmla="*/ 696753 w 1655541"/>
              <a:gd name="connsiteY68" fmla="*/ 825743 h 1678000"/>
              <a:gd name="connsiteX69" fmla="*/ 687875 w 1655541"/>
              <a:gd name="connsiteY69" fmla="*/ 790233 h 1678000"/>
              <a:gd name="connsiteX70" fmla="*/ 678998 w 1655541"/>
              <a:gd name="connsiteY70" fmla="*/ 763600 h 1678000"/>
              <a:gd name="connsiteX71" fmla="*/ 687875 w 1655541"/>
              <a:gd name="connsiteY71" fmla="*/ 621557 h 1678000"/>
              <a:gd name="connsiteX72" fmla="*/ 696753 w 1655541"/>
              <a:gd name="connsiteY72" fmla="*/ 594924 h 1678000"/>
              <a:gd name="connsiteX73" fmla="*/ 723386 w 1655541"/>
              <a:gd name="connsiteY73" fmla="*/ 568291 h 1678000"/>
              <a:gd name="connsiteX74" fmla="*/ 732264 w 1655541"/>
              <a:gd name="connsiteY74" fmla="*/ 541658 h 1678000"/>
              <a:gd name="connsiteX75" fmla="*/ 794407 w 1655541"/>
              <a:gd name="connsiteY75" fmla="*/ 497270 h 1678000"/>
              <a:gd name="connsiteX76" fmla="*/ 821040 w 1655541"/>
              <a:gd name="connsiteY76" fmla="*/ 488392 h 1678000"/>
              <a:gd name="connsiteX77" fmla="*/ 892062 w 1655541"/>
              <a:gd name="connsiteY77" fmla="*/ 461759 h 1678000"/>
              <a:gd name="connsiteX78" fmla="*/ 1069615 w 1655541"/>
              <a:gd name="connsiteY78" fmla="*/ 479514 h 1678000"/>
              <a:gd name="connsiteX79" fmla="*/ 1122881 w 1655541"/>
              <a:gd name="connsiteY79" fmla="*/ 497270 h 1678000"/>
              <a:gd name="connsiteX80" fmla="*/ 1140637 w 1655541"/>
              <a:gd name="connsiteY80" fmla="*/ 515025 h 1678000"/>
              <a:gd name="connsiteX81" fmla="*/ 1193903 w 1655541"/>
              <a:gd name="connsiteY81" fmla="*/ 550536 h 1678000"/>
              <a:gd name="connsiteX82" fmla="*/ 1211658 w 1655541"/>
              <a:gd name="connsiteY82" fmla="*/ 577169 h 1678000"/>
              <a:gd name="connsiteX83" fmla="*/ 1220536 w 1655541"/>
              <a:gd name="connsiteY83" fmla="*/ 603802 h 1678000"/>
              <a:gd name="connsiteX84" fmla="*/ 1256046 w 1655541"/>
              <a:gd name="connsiteY84" fmla="*/ 657068 h 1678000"/>
              <a:gd name="connsiteX85" fmla="*/ 1264924 w 1655541"/>
              <a:gd name="connsiteY85" fmla="*/ 692578 h 1678000"/>
              <a:gd name="connsiteX86" fmla="*/ 1291557 w 1655541"/>
              <a:gd name="connsiteY86" fmla="*/ 701456 h 1678000"/>
              <a:gd name="connsiteX87" fmla="*/ 1398089 w 1655541"/>
              <a:gd name="connsiteY87" fmla="*/ 719211 h 1678000"/>
              <a:gd name="connsiteX88" fmla="*/ 1486866 w 1655541"/>
              <a:gd name="connsiteY88" fmla="*/ 710334 h 1678000"/>
              <a:gd name="connsiteX89" fmla="*/ 1513499 w 1655541"/>
              <a:gd name="connsiteY89" fmla="*/ 621557 h 1678000"/>
              <a:gd name="connsiteX90" fmla="*/ 1504621 w 1655541"/>
              <a:gd name="connsiteY90" fmla="*/ 506147 h 1678000"/>
              <a:gd name="connsiteX91" fmla="*/ 1486866 w 1655541"/>
              <a:gd name="connsiteY91" fmla="*/ 452881 h 1678000"/>
              <a:gd name="connsiteX92" fmla="*/ 1424722 w 1655541"/>
              <a:gd name="connsiteY92" fmla="*/ 381860 h 1678000"/>
              <a:gd name="connsiteX93" fmla="*/ 1415844 w 1655541"/>
              <a:gd name="connsiteY93" fmla="*/ 346349 h 1678000"/>
              <a:gd name="connsiteX94" fmla="*/ 1433600 w 1655541"/>
              <a:gd name="connsiteY94" fmla="*/ 328594 h 1678000"/>
              <a:gd name="connsiteX95" fmla="*/ 1513499 w 1655541"/>
              <a:gd name="connsiteY95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12668 w 1655541"/>
              <a:gd name="connsiteY17" fmla="*/ 195429 h 1678000"/>
              <a:gd name="connsiteX18" fmla="*/ 181848 w 1655541"/>
              <a:gd name="connsiteY18" fmla="*/ 337472 h 1678000"/>
              <a:gd name="connsiteX19" fmla="*/ 57561 w 1655541"/>
              <a:gd name="connsiteY19" fmla="*/ 568291 h 1678000"/>
              <a:gd name="connsiteX20" fmla="*/ 4295 w 1655541"/>
              <a:gd name="connsiteY20" fmla="*/ 745844 h 1678000"/>
              <a:gd name="connsiteX21" fmla="*/ 4295 w 1655541"/>
              <a:gd name="connsiteY21" fmla="*/ 1056563 h 1678000"/>
              <a:gd name="connsiteX22" fmla="*/ 13173 w 1655541"/>
              <a:gd name="connsiteY22" fmla="*/ 1092073 h 1678000"/>
              <a:gd name="connsiteX23" fmla="*/ 30928 w 1655541"/>
              <a:gd name="connsiteY23" fmla="*/ 1118706 h 1678000"/>
              <a:gd name="connsiteX24" fmla="*/ 66439 w 1655541"/>
              <a:gd name="connsiteY24" fmla="*/ 1180850 h 1678000"/>
              <a:gd name="connsiteX25" fmla="*/ 84194 w 1655541"/>
              <a:gd name="connsiteY25" fmla="*/ 1234116 h 1678000"/>
              <a:gd name="connsiteX26" fmla="*/ 93072 w 1655541"/>
              <a:gd name="connsiteY26" fmla="*/ 1269627 h 1678000"/>
              <a:gd name="connsiteX27" fmla="*/ 119705 w 1655541"/>
              <a:gd name="connsiteY27" fmla="*/ 1314015 h 1678000"/>
              <a:gd name="connsiteX28" fmla="*/ 128582 w 1655541"/>
              <a:gd name="connsiteY28" fmla="*/ 1340648 h 1678000"/>
              <a:gd name="connsiteX29" fmla="*/ 164093 w 1655541"/>
              <a:gd name="connsiteY29" fmla="*/ 1367281 h 1678000"/>
              <a:gd name="connsiteX30" fmla="*/ 172971 w 1655541"/>
              <a:gd name="connsiteY30" fmla="*/ 1393914 h 1678000"/>
              <a:gd name="connsiteX31" fmla="*/ 226237 w 1655541"/>
              <a:gd name="connsiteY31" fmla="*/ 1438303 h 1678000"/>
              <a:gd name="connsiteX32" fmla="*/ 235114 w 1655541"/>
              <a:gd name="connsiteY32" fmla="*/ 1464936 h 1678000"/>
              <a:gd name="connsiteX33" fmla="*/ 252870 w 1655541"/>
              <a:gd name="connsiteY33" fmla="*/ 1482691 h 1678000"/>
              <a:gd name="connsiteX34" fmla="*/ 332769 w 1655541"/>
              <a:gd name="connsiteY34" fmla="*/ 1544835 h 1678000"/>
              <a:gd name="connsiteX35" fmla="*/ 368279 w 1655541"/>
              <a:gd name="connsiteY35" fmla="*/ 1571468 h 1678000"/>
              <a:gd name="connsiteX36" fmla="*/ 394912 w 1655541"/>
              <a:gd name="connsiteY36" fmla="*/ 1598101 h 1678000"/>
              <a:gd name="connsiteX37" fmla="*/ 465934 w 1655541"/>
              <a:gd name="connsiteY37" fmla="*/ 1624734 h 1678000"/>
              <a:gd name="connsiteX38" fmla="*/ 510322 w 1655541"/>
              <a:gd name="connsiteY38" fmla="*/ 1651367 h 1678000"/>
              <a:gd name="connsiteX39" fmla="*/ 545833 w 1655541"/>
              <a:gd name="connsiteY39" fmla="*/ 1660244 h 1678000"/>
              <a:gd name="connsiteX40" fmla="*/ 643487 w 1655541"/>
              <a:gd name="connsiteY40" fmla="*/ 1678000 h 1678000"/>
              <a:gd name="connsiteX41" fmla="*/ 1406967 w 1655541"/>
              <a:gd name="connsiteY41" fmla="*/ 1669122 h 1678000"/>
              <a:gd name="connsiteX42" fmla="*/ 1460233 w 1655541"/>
              <a:gd name="connsiteY42" fmla="*/ 1660244 h 1678000"/>
              <a:gd name="connsiteX43" fmla="*/ 1486866 w 1655541"/>
              <a:gd name="connsiteY43" fmla="*/ 1633611 h 1678000"/>
              <a:gd name="connsiteX44" fmla="*/ 1513499 w 1655541"/>
              <a:gd name="connsiteY44" fmla="*/ 1615856 h 1678000"/>
              <a:gd name="connsiteX45" fmla="*/ 1540132 w 1655541"/>
              <a:gd name="connsiteY45" fmla="*/ 1580345 h 1678000"/>
              <a:gd name="connsiteX46" fmla="*/ 1575642 w 1655541"/>
              <a:gd name="connsiteY46" fmla="*/ 1562590 h 1678000"/>
              <a:gd name="connsiteX47" fmla="*/ 1584520 w 1655541"/>
              <a:gd name="connsiteY47" fmla="*/ 1535957 h 1678000"/>
              <a:gd name="connsiteX48" fmla="*/ 1611153 w 1655541"/>
              <a:gd name="connsiteY48" fmla="*/ 1491569 h 1678000"/>
              <a:gd name="connsiteX49" fmla="*/ 1637786 w 1655541"/>
              <a:gd name="connsiteY49" fmla="*/ 1429425 h 1678000"/>
              <a:gd name="connsiteX50" fmla="*/ 1646664 w 1655541"/>
              <a:gd name="connsiteY50" fmla="*/ 1376159 h 1678000"/>
              <a:gd name="connsiteX51" fmla="*/ 1655541 w 1655541"/>
              <a:gd name="connsiteY51" fmla="*/ 1340648 h 1678000"/>
              <a:gd name="connsiteX52" fmla="*/ 1620031 w 1655541"/>
              <a:gd name="connsiteY52" fmla="*/ 1207483 h 1678000"/>
              <a:gd name="connsiteX53" fmla="*/ 1602275 w 1655541"/>
              <a:gd name="connsiteY53" fmla="*/ 1145339 h 1678000"/>
              <a:gd name="connsiteX54" fmla="*/ 1584520 w 1655541"/>
              <a:gd name="connsiteY54" fmla="*/ 1109829 h 1678000"/>
              <a:gd name="connsiteX55" fmla="*/ 1540132 w 1655541"/>
              <a:gd name="connsiteY55" fmla="*/ 1074318 h 1678000"/>
              <a:gd name="connsiteX56" fmla="*/ 1451355 w 1655541"/>
              <a:gd name="connsiteY56" fmla="*/ 1021052 h 1678000"/>
              <a:gd name="connsiteX57" fmla="*/ 1433600 w 1655541"/>
              <a:gd name="connsiteY57" fmla="*/ 994419 h 1678000"/>
              <a:gd name="connsiteX58" fmla="*/ 1353701 w 1655541"/>
              <a:gd name="connsiteY58" fmla="*/ 967786 h 1678000"/>
              <a:gd name="connsiteX59" fmla="*/ 1335945 w 1655541"/>
              <a:gd name="connsiteY59" fmla="*/ 950031 h 1678000"/>
              <a:gd name="connsiteX60" fmla="*/ 1140637 w 1655541"/>
              <a:gd name="connsiteY60" fmla="*/ 923398 h 1678000"/>
              <a:gd name="connsiteX61" fmla="*/ 1078493 w 1655541"/>
              <a:gd name="connsiteY61" fmla="*/ 914520 h 1678000"/>
              <a:gd name="connsiteX62" fmla="*/ 1042982 w 1655541"/>
              <a:gd name="connsiteY62" fmla="*/ 896765 h 1678000"/>
              <a:gd name="connsiteX63" fmla="*/ 980839 w 1655541"/>
              <a:gd name="connsiteY63" fmla="*/ 887887 h 1678000"/>
              <a:gd name="connsiteX64" fmla="*/ 847674 w 1655541"/>
              <a:gd name="connsiteY64" fmla="*/ 870132 h 1678000"/>
              <a:gd name="connsiteX65" fmla="*/ 821040 w 1655541"/>
              <a:gd name="connsiteY65" fmla="*/ 861254 h 1678000"/>
              <a:gd name="connsiteX66" fmla="*/ 714508 w 1655541"/>
              <a:gd name="connsiteY66" fmla="*/ 843499 h 1678000"/>
              <a:gd name="connsiteX67" fmla="*/ 696753 w 1655541"/>
              <a:gd name="connsiteY67" fmla="*/ 825743 h 1678000"/>
              <a:gd name="connsiteX68" fmla="*/ 687875 w 1655541"/>
              <a:gd name="connsiteY68" fmla="*/ 790233 h 1678000"/>
              <a:gd name="connsiteX69" fmla="*/ 678998 w 1655541"/>
              <a:gd name="connsiteY69" fmla="*/ 763600 h 1678000"/>
              <a:gd name="connsiteX70" fmla="*/ 687875 w 1655541"/>
              <a:gd name="connsiteY70" fmla="*/ 621557 h 1678000"/>
              <a:gd name="connsiteX71" fmla="*/ 696753 w 1655541"/>
              <a:gd name="connsiteY71" fmla="*/ 594924 h 1678000"/>
              <a:gd name="connsiteX72" fmla="*/ 723386 w 1655541"/>
              <a:gd name="connsiteY72" fmla="*/ 568291 h 1678000"/>
              <a:gd name="connsiteX73" fmla="*/ 732264 w 1655541"/>
              <a:gd name="connsiteY73" fmla="*/ 541658 h 1678000"/>
              <a:gd name="connsiteX74" fmla="*/ 794407 w 1655541"/>
              <a:gd name="connsiteY74" fmla="*/ 497270 h 1678000"/>
              <a:gd name="connsiteX75" fmla="*/ 821040 w 1655541"/>
              <a:gd name="connsiteY75" fmla="*/ 488392 h 1678000"/>
              <a:gd name="connsiteX76" fmla="*/ 892062 w 1655541"/>
              <a:gd name="connsiteY76" fmla="*/ 461759 h 1678000"/>
              <a:gd name="connsiteX77" fmla="*/ 1069615 w 1655541"/>
              <a:gd name="connsiteY77" fmla="*/ 479514 h 1678000"/>
              <a:gd name="connsiteX78" fmla="*/ 1122881 w 1655541"/>
              <a:gd name="connsiteY78" fmla="*/ 497270 h 1678000"/>
              <a:gd name="connsiteX79" fmla="*/ 1140637 w 1655541"/>
              <a:gd name="connsiteY79" fmla="*/ 515025 h 1678000"/>
              <a:gd name="connsiteX80" fmla="*/ 1193903 w 1655541"/>
              <a:gd name="connsiteY80" fmla="*/ 550536 h 1678000"/>
              <a:gd name="connsiteX81" fmla="*/ 1211658 w 1655541"/>
              <a:gd name="connsiteY81" fmla="*/ 577169 h 1678000"/>
              <a:gd name="connsiteX82" fmla="*/ 1220536 w 1655541"/>
              <a:gd name="connsiteY82" fmla="*/ 603802 h 1678000"/>
              <a:gd name="connsiteX83" fmla="*/ 1256046 w 1655541"/>
              <a:gd name="connsiteY83" fmla="*/ 657068 h 1678000"/>
              <a:gd name="connsiteX84" fmla="*/ 1264924 w 1655541"/>
              <a:gd name="connsiteY84" fmla="*/ 692578 h 1678000"/>
              <a:gd name="connsiteX85" fmla="*/ 1291557 w 1655541"/>
              <a:gd name="connsiteY85" fmla="*/ 701456 h 1678000"/>
              <a:gd name="connsiteX86" fmla="*/ 1398089 w 1655541"/>
              <a:gd name="connsiteY86" fmla="*/ 719211 h 1678000"/>
              <a:gd name="connsiteX87" fmla="*/ 1486866 w 1655541"/>
              <a:gd name="connsiteY87" fmla="*/ 710334 h 1678000"/>
              <a:gd name="connsiteX88" fmla="*/ 1513499 w 1655541"/>
              <a:gd name="connsiteY88" fmla="*/ 621557 h 1678000"/>
              <a:gd name="connsiteX89" fmla="*/ 1504621 w 1655541"/>
              <a:gd name="connsiteY89" fmla="*/ 506147 h 1678000"/>
              <a:gd name="connsiteX90" fmla="*/ 1486866 w 1655541"/>
              <a:gd name="connsiteY90" fmla="*/ 452881 h 1678000"/>
              <a:gd name="connsiteX91" fmla="*/ 1424722 w 1655541"/>
              <a:gd name="connsiteY91" fmla="*/ 381860 h 1678000"/>
              <a:gd name="connsiteX92" fmla="*/ 1415844 w 1655541"/>
              <a:gd name="connsiteY92" fmla="*/ 346349 h 1678000"/>
              <a:gd name="connsiteX93" fmla="*/ 1433600 w 1655541"/>
              <a:gd name="connsiteY93" fmla="*/ 328594 h 1678000"/>
              <a:gd name="connsiteX94" fmla="*/ 1513499 w 1655541"/>
              <a:gd name="connsiteY94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412668 w 1655541"/>
              <a:gd name="connsiteY16" fmla="*/ 195429 h 1678000"/>
              <a:gd name="connsiteX17" fmla="*/ 181848 w 1655541"/>
              <a:gd name="connsiteY17" fmla="*/ 337472 h 1678000"/>
              <a:gd name="connsiteX18" fmla="*/ 57561 w 1655541"/>
              <a:gd name="connsiteY18" fmla="*/ 568291 h 1678000"/>
              <a:gd name="connsiteX19" fmla="*/ 4295 w 1655541"/>
              <a:gd name="connsiteY19" fmla="*/ 745844 h 1678000"/>
              <a:gd name="connsiteX20" fmla="*/ 4295 w 1655541"/>
              <a:gd name="connsiteY20" fmla="*/ 1056563 h 1678000"/>
              <a:gd name="connsiteX21" fmla="*/ 13173 w 1655541"/>
              <a:gd name="connsiteY21" fmla="*/ 1092073 h 1678000"/>
              <a:gd name="connsiteX22" fmla="*/ 30928 w 1655541"/>
              <a:gd name="connsiteY22" fmla="*/ 1118706 h 1678000"/>
              <a:gd name="connsiteX23" fmla="*/ 66439 w 1655541"/>
              <a:gd name="connsiteY23" fmla="*/ 1180850 h 1678000"/>
              <a:gd name="connsiteX24" fmla="*/ 84194 w 1655541"/>
              <a:gd name="connsiteY24" fmla="*/ 1234116 h 1678000"/>
              <a:gd name="connsiteX25" fmla="*/ 93072 w 1655541"/>
              <a:gd name="connsiteY25" fmla="*/ 1269627 h 1678000"/>
              <a:gd name="connsiteX26" fmla="*/ 119705 w 1655541"/>
              <a:gd name="connsiteY26" fmla="*/ 1314015 h 1678000"/>
              <a:gd name="connsiteX27" fmla="*/ 128582 w 1655541"/>
              <a:gd name="connsiteY27" fmla="*/ 1340648 h 1678000"/>
              <a:gd name="connsiteX28" fmla="*/ 164093 w 1655541"/>
              <a:gd name="connsiteY28" fmla="*/ 1367281 h 1678000"/>
              <a:gd name="connsiteX29" fmla="*/ 172971 w 1655541"/>
              <a:gd name="connsiteY29" fmla="*/ 1393914 h 1678000"/>
              <a:gd name="connsiteX30" fmla="*/ 226237 w 1655541"/>
              <a:gd name="connsiteY30" fmla="*/ 1438303 h 1678000"/>
              <a:gd name="connsiteX31" fmla="*/ 235114 w 1655541"/>
              <a:gd name="connsiteY31" fmla="*/ 1464936 h 1678000"/>
              <a:gd name="connsiteX32" fmla="*/ 252870 w 1655541"/>
              <a:gd name="connsiteY32" fmla="*/ 1482691 h 1678000"/>
              <a:gd name="connsiteX33" fmla="*/ 332769 w 1655541"/>
              <a:gd name="connsiteY33" fmla="*/ 1544835 h 1678000"/>
              <a:gd name="connsiteX34" fmla="*/ 368279 w 1655541"/>
              <a:gd name="connsiteY34" fmla="*/ 1571468 h 1678000"/>
              <a:gd name="connsiteX35" fmla="*/ 394912 w 1655541"/>
              <a:gd name="connsiteY35" fmla="*/ 1598101 h 1678000"/>
              <a:gd name="connsiteX36" fmla="*/ 465934 w 1655541"/>
              <a:gd name="connsiteY36" fmla="*/ 1624734 h 1678000"/>
              <a:gd name="connsiteX37" fmla="*/ 510322 w 1655541"/>
              <a:gd name="connsiteY37" fmla="*/ 1651367 h 1678000"/>
              <a:gd name="connsiteX38" fmla="*/ 545833 w 1655541"/>
              <a:gd name="connsiteY38" fmla="*/ 1660244 h 1678000"/>
              <a:gd name="connsiteX39" fmla="*/ 643487 w 1655541"/>
              <a:gd name="connsiteY39" fmla="*/ 1678000 h 1678000"/>
              <a:gd name="connsiteX40" fmla="*/ 1406967 w 1655541"/>
              <a:gd name="connsiteY40" fmla="*/ 1669122 h 1678000"/>
              <a:gd name="connsiteX41" fmla="*/ 1460233 w 1655541"/>
              <a:gd name="connsiteY41" fmla="*/ 1660244 h 1678000"/>
              <a:gd name="connsiteX42" fmla="*/ 1486866 w 1655541"/>
              <a:gd name="connsiteY42" fmla="*/ 1633611 h 1678000"/>
              <a:gd name="connsiteX43" fmla="*/ 1513499 w 1655541"/>
              <a:gd name="connsiteY43" fmla="*/ 1615856 h 1678000"/>
              <a:gd name="connsiteX44" fmla="*/ 1540132 w 1655541"/>
              <a:gd name="connsiteY44" fmla="*/ 1580345 h 1678000"/>
              <a:gd name="connsiteX45" fmla="*/ 1575642 w 1655541"/>
              <a:gd name="connsiteY45" fmla="*/ 1562590 h 1678000"/>
              <a:gd name="connsiteX46" fmla="*/ 1584520 w 1655541"/>
              <a:gd name="connsiteY46" fmla="*/ 1535957 h 1678000"/>
              <a:gd name="connsiteX47" fmla="*/ 1611153 w 1655541"/>
              <a:gd name="connsiteY47" fmla="*/ 1491569 h 1678000"/>
              <a:gd name="connsiteX48" fmla="*/ 1637786 w 1655541"/>
              <a:gd name="connsiteY48" fmla="*/ 1429425 h 1678000"/>
              <a:gd name="connsiteX49" fmla="*/ 1646664 w 1655541"/>
              <a:gd name="connsiteY49" fmla="*/ 1376159 h 1678000"/>
              <a:gd name="connsiteX50" fmla="*/ 1655541 w 1655541"/>
              <a:gd name="connsiteY50" fmla="*/ 1340648 h 1678000"/>
              <a:gd name="connsiteX51" fmla="*/ 1620031 w 1655541"/>
              <a:gd name="connsiteY51" fmla="*/ 1207483 h 1678000"/>
              <a:gd name="connsiteX52" fmla="*/ 1602275 w 1655541"/>
              <a:gd name="connsiteY52" fmla="*/ 1145339 h 1678000"/>
              <a:gd name="connsiteX53" fmla="*/ 1584520 w 1655541"/>
              <a:gd name="connsiteY53" fmla="*/ 1109829 h 1678000"/>
              <a:gd name="connsiteX54" fmla="*/ 1540132 w 1655541"/>
              <a:gd name="connsiteY54" fmla="*/ 1074318 h 1678000"/>
              <a:gd name="connsiteX55" fmla="*/ 1451355 w 1655541"/>
              <a:gd name="connsiteY55" fmla="*/ 1021052 h 1678000"/>
              <a:gd name="connsiteX56" fmla="*/ 1433600 w 1655541"/>
              <a:gd name="connsiteY56" fmla="*/ 994419 h 1678000"/>
              <a:gd name="connsiteX57" fmla="*/ 1353701 w 1655541"/>
              <a:gd name="connsiteY57" fmla="*/ 967786 h 1678000"/>
              <a:gd name="connsiteX58" fmla="*/ 1335945 w 1655541"/>
              <a:gd name="connsiteY58" fmla="*/ 950031 h 1678000"/>
              <a:gd name="connsiteX59" fmla="*/ 1140637 w 1655541"/>
              <a:gd name="connsiteY59" fmla="*/ 923398 h 1678000"/>
              <a:gd name="connsiteX60" fmla="*/ 1078493 w 1655541"/>
              <a:gd name="connsiteY60" fmla="*/ 914520 h 1678000"/>
              <a:gd name="connsiteX61" fmla="*/ 1042982 w 1655541"/>
              <a:gd name="connsiteY61" fmla="*/ 896765 h 1678000"/>
              <a:gd name="connsiteX62" fmla="*/ 980839 w 1655541"/>
              <a:gd name="connsiteY62" fmla="*/ 887887 h 1678000"/>
              <a:gd name="connsiteX63" fmla="*/ 847674 w 1655541"/>
              <a:gd name="connsiteY63" fmla="*/ 870132 h 1678000"/>
              <a:gd name="connsiteX64" fmla="*/ 821040 w 1655541"/>
              <a:gd name="connsiteY64" fmla="*/ 861254 h 1678000"/>
              <a:gd name="connsiteX65" fmla="*/ 714508 w 1655541"/>
              <a:gd name="connsiteY65" fmla="*/ 843499 h 1678000"/>
              <a:gd name="connsiteX66" fmla="*/ 696753 w 1655541"/>
              <a:gd name="connsiteY66" fmla="*/ 825743 h 1678000"/>
              <a:gd name="connsiteX67" fmla="*/ 687875 w 1655541"/>
              <a:gd name="connsiteY67" fmla="*/ 790233 h 1678000"/>
              <a:gd name="connsiteX68" fmla="*/ 678998 w 1655541"/>
              <a:gd name="connsiteY68" fmla="*/ 763600 h 1678000"/>
              <a:gd name="connsiteX69" fmla="*/ 687875 w 1655541"/>
              <a:gd name="connsiteY69" fmla="*/ 621557 h 1678000"/>
              <a:gd name="connsiteX70" fmla="*/ 696753 w 1655541"/>
              <a:gd name="connsiteY70" fmla="*/ 594924 h 1678000"/>
              <a:gd name="connsiteX71" fmla="*/ 723386 w 1655541"/>
              <a:gd name="connsiteY71" fmla="*/ 568291 h 1678000"/>
              <a:gd name="connsiteX72" fmla="*/ 732264 w 1655541"/>
              <a:gd name="connsiteY72" fmla="*/ 541658 h 1678000"/>
              <a:gd name="connsiteX73" fmla="*/ 794407 w 1655541"/>
              <a:gd name="connsiteY73" fmla="*/ 497270 h 1678000"/>
              <a:gd name="connsiteX74" fmla="*/ 821040 w 1655541"/>
              <a:gd name="connsiteY74" fmla="*/ 488392 h 1678000"/>
              <a:gd name="connsiteX75" fmla="*/ 892062 w 1655541"/>
              <a:gd name="connsiteY75" fmla="*/ 461759 h 1678000"/>
              <a:gd name="connsiteX76" fmla="*/ 1069615 w 1655541"/>
              <a:gd name="connsiteY76" fmla="*/ 479514 h 1678000"/>
              <a:gd name="connsiteX77" fmla="*/ 1122881 w 1655541"/>
              <a:gd name="connsiteY77" fmla="*/ 497270 h 1678000"/>
              <a:gd name="connsiteX78" fmla="*/ 1140637 w 1655541"/>
              <a:gd name="connsiteY78" fmla="*/ 515025 h 1678000"/>
              <a:gd name="connsiteX79" fmla="*/ 1193903 w 1655541"/>
              <a:gd name="connsiteY79" fmla="*/ 550536 h 1678000"/>
              <a:gd name="connsiteX80" fmla="*/ 1211658 w 1655541"/>
              <a:gd name="connsiteY80" fmla="*/ 577169 h 1678000"/>
              <a:gd name="connsiteX81" fmla="*/ 1220536 w 1655541"/>
              <a:gd name="connsiteY81" fmla="*/ 603802 h 1678000"/>
              <a:gd name="connsiteX82" fmla="*/ 1256046 w 1655541"/>
              <a:gd name="connsiteY82" fmla="*/ 657068 h 1678000"/>
              <a:gd name="connsiteX83" fmla="*/ 1264924 w 1655541"/>
              <a:gd name="connsiteY83" fmla="*/ 692578 h 1678000"/>
              <a:gd name="connsiteX84" fmla="*/ 1291557 w 1655541"/>
              <a:gd name="connsiteY84" fmla="*/ 701456 h 1678000"/>
              <a:gd name="connsiteX85" fmla="*/ 1398089 w 1655541"/>
              <a:gd name="connsiteY85" fmla="*/ 719211 h 1678000"/>
              <a:gd name="connsiteX86" fmla="*/ 1486866 w 1655541"/>
              <a:gd name="connsiteY86" fmla="*/ 710334 h 1678000"/>
              <a:gd name="connsiteX87" fmla="*/ 1513499 w 1655541"/>
              <a:gd name="connsiteY87" fmla="*/ 621557 h 1678000"/>
              <a:gd name="connsiteX88" fmla="*/ 1504621 w 1655541"/>
              <a:gd name="connsiteY88" fmla="*/ 506147 h 1678000"/>
              <a:gd name="connsiteX89" fmla="*/ 1486866 w 1655541"/>
              <a:gd name="connsiteY89" fmla="*/ 452881 h 1678000"/>
              <a:gd name="connsiteX90" fmla="*/ 1424722 w 1655541"/>
              <a:gd name="connsiteY90" fmla="*/ 381860 h 1678000"/>
              <a:gd name="connsiteX91" fmla="*/ 1415844 w 1655541"/>
              <a:gd name="connsiteY91" fmla="*/ 346349 h 1678000"/>
              <a:gd name="connsiteX92" fmla="*/ 1433600 w 1655541"/>
              <a:gd name="connsiteY92" fmla="*/ 328594 h 1678000"/>
              <a:gd name="connsiteX93" fmla="*/ 1513499 w 1655541"/>
              <a:gd name="connsiteY93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412668 w 1655541"/>
              <a:gd name="connsiteY15" fmla="*/ 195429 h 1678000"/>
              <a:gd name="connsiteX16" fmla="*/ 181848 w 1655541"/>
              <a:gd name="connsiteY16" fmla="*/ 337472 h 1678000"/>
              <a:gd name="connsiteX17" fmla="*/ 57561 w 1655541"/>
              <a:gd name="connsiteY17" fmla="*/ 568291 h 1678000"/>
              <a:gd name="connsiteX18" fmla="*/ 4295 w 1655541"/>
              <a:gd name="connsiteY18" fmla="*/ 745844 h 1678000"/>
              <a:gd name="connsiteX19" fmla="*/ 4295 w 1655541"/>
              <a:gd name="connsiteY19" fmla="*/ 1056563 h 1678000"/>
              <a:gd name="connsiteX20" fmla="*/ 13173 w 1655541"/>
              <a:gd name="connsiteY20" fmla="*/ 1092073 h 1678000"/>
              <a:gd name="connsiteX21" fmla="*/ 30928 w 1655541"/>
              <a:gd name="connsiteY21" fmla="*/ 1118706 h 1678000"/>
              <a:gd name="connsiteX22" fmla="*/ 66439 w 1655541"/>
              <a:gd name="connsiteY22" fmla="*/ 1180850 h 1678000"/>
              <a:gd name="connsiteX23" fmla="*/ 84194 w 1655541"/>
              <a:gd name="connsiteY23" fmla="*/ 1234116 h 1678000"/>
              <a:gd name="connsiteX24" fmla="*/ 93072 w 1655541"/>
              <a:gd name="connsiteY24" fmla="*/ 1269627 h 1678000"/>
              <a:gd name="connsiteX25" fmla="*/ 119705 w 1655541"/>
              <a:gd name="connsiteY25" fmla="*/ 1314015 h 1678000"/>
              <a:gd name="connsiteX26" fmla="*/ 128582 w 1655541"/>
              <a:gd name="connsiteY26" fmla="*/ 1340648 h 1678000"/>
              <a:gd name="connsiteX27" fmla="*/ 164093 w 1655541"/>
              <a:gd name="connsiteY27" fmla="*/ 1367281 h 1678000"/>
              <a:gd name="connsiteX28" fmla="*/ 172971 w 1655541"/>
              <a:gd name="connsiteY28" fmla="*/ 1393914 h 1678000"/>
              <a:gd name="connsiteX29" fmla="*/ 226237 w 1655541"/>
              <a:gd name="connsiteY29" fmla="*/ 1438303 h 1678000"/>
              <a:gd name="connsiteX30" fmla="*/ 235114 w 1655541"/>
              <a:gd name="connsiteY30" fmla="*/ 1464936 h 1678000"/>
              <a:gd name="connsiteX31" fmla="*/ 252870 w 1655541"/>
              <a:gd name="connsiteY31" fmla="*/ 1482691 h 1678000"/>
              <a:gd name="connsiteX32" fmla="*/ 332769 w 1655541"/>
              <a:gd name="connsiteY32" fmla="*/ 1544835 h 1678000"/>
              <a:gd name="connsiteX33" fmla="*/ 368279 w 1655541"/>
              <a:gd name="connsiteY33" fmla="*/ 1571468 h 1678000"/>
              <a:gd name="connsiteX34" fmla="*/ 394912 w 1655541"/>
              <a:gd name="connsiteY34" fmla="*/ 1598101 h 1678000"/>
              <a:gd name="connsiteX35" fmla="*/ 465934 w 1655541"/>
              <a:gd name="connsiteY35" fmla="*/ 1624734 h 1678000"/>
              <a:gd name="connsiteX36" fmla="*/ 510322 w 1655541"/>
              <a:gd name="connsiteY36" fmla="*/ 1651367 h 1678000"/>
              <a:gd name="connsiteX37" fmla="*/ 545833 w 1655541"/>
              <a:gd name="connsiteY37" fmla="*/ 1660244 h 1678000"/>
              <a:gd name="connsiteX38" fmla="*/ 643487 w 1655541"/>
              <a:gd name="connsiteY38" fmla="*/ 1678000 h 1678000"/>
              <a:gd name="connsiteX39" fmla="*/ 1406967 w 1655541"/>
              <a:gd name="connsiteY39" fmla="*/ 1669122 h 1678000"/>
              <a:gd name="connsiteX40" fmla="*/ 1460233 w 1655541"/>
              <a:gd name="connsiteY40" fmla="*/ 1660244 h 1678000"/>
              <a:gd name="connsiteX41" fmla="*/ 1486866 w 1655541"/>
              <a:gd name="connsiteY41" fmla="*/ 1633611 h 1678000"/>
              <a:gd name="connsiteX42" fmla="*/ 1513499 w 1655541"/>
              <a:gd name="connsiteY42" fmla="*/ 1615856 h 1678000"/>
              <a:gd name="connsiteX43" fmla="*/ 1540132 w 1655541"/>
              <a:gd name="connsiteY43" fmla="*/ 1580345 h 1678000"/>
              <a:gd name="connsiteX44" fmla="*/ 1575642 w 1655541"/>
              <a:gd name="connsiteY44" fmla="*/ 1562590 h 1678000"/>
              <a:gd name="connsiteX45" fmla="*/ 1584520 w 1655541"/>
              <a:gd name="connsiteY45" fmla="*/ 1535957 h 1678000"/>
              <a:gd name="connsiteX46" fmla="*/ 1611153 w 1655541"/>
              <a:gd name="connsiteY46" fmla="*/ 1491569 h 1678000"/>
              <a:gd name="connsiteX47" fmla="*/ 1637786 w 1655541"/>
              <a:gd name="connsiteY47" fmla="*/ 1429425 h 1678000"/>
              <a:gd name="connsiteX48" fmla="*/ 1646664 w 1655541"/>
              <a:gd name="connsiteY48" fmla="*/ 1376159 h 1678000"/>
              <a:gd name="connsiteX49" fmla="*/ 1655541 w 1655541"/>
              <a:gd name="connsiteY49" fmla="*/ 1340648 h 1678000"/>
              <a:gd name="connsiteX50" fmla="*/ 1620031 w 1655541"/>
              <a:gd name="connsiteY50" fmla="*/ 1207483 h 1678000"/>
              <a:gd name="connsiteX51" fmla="*/ 1602275 w 1655541"/>
              <a:gd name="connsiteY51" fmla="*/ 1145339 h 1678000"/>
              <a:gd name="connsiteX52" fmla="*/ 1584520 w 1655541"/>
              <a:gd name="connsiteY52" fmla="*/ 1109829 h 1678000"/>
              <a:gd name="connsiteX53" fmla="*/ 1540132 w 1655541"/>
              <a:gd name="connsiteY53" fmla="*/ 1074318 h 1678000"/>
              <a:gd name="connsiteX54" fmla="*/ 1451355 w 1655541"/>
              <a:gd name="connsiteY54" fmla="*/ 1021052 h 1678000"/>
              <a:gd name="connsiteX55" fmla="*/ 1433600 w 1655541"/>
              <a:gd name="connsiteY55" fmla="*/ 994419 h 1678000"/>
              <a:gd name="connsiteX56" fmla="*/ 1353701 w 1655541"/>
              <a:gd name="connsiteY56" fmla="*/ 967786 h 1678000"/>
              <a:gd name="connsiteX57" fmla="*/ 1335945 w 1655541"/>
              <a:gd name="connsiteY57" fmla="*/ 950031 h 1678000"/>
              <a:gd name="connsiteX58" fmla="*/ 1140637 w 1655541"/>
              <a:gd name="connsiteY58" fmla="*/ 923398 h 1678000"/>
              <a:gd name="connsiteX59" fmla="*/ 1078493 w 1655541"/>
              <a:gd name="connsiteY59" fmla="*/ 914520 h 1678000"/>
              <a:gd name="connsiteX60" fmla="*/ 1042982 w 1655541"/>
              <a:gd name="connsiteY60" fmla="*/ 896765 h 1678000"/>
              <a:gd name="connsiteX61" fmla="*/ 980839 w 1655541"/>
              <a:gd name="connsiteY61" fmla="*/ 887887 h 1678000"/>
              <a:gd name="connsiteX62" fmla="*/ 847674 w 1655541"/>
              <a:gd name="connsiteY62" fmla="*/ 870132 h 1678000"/>
              <a:gd name="connsiteX63" fmla="*/ 821040 w 1655541"/>
              <a:gd name="connsiteY63" fmla="*/ 861254 h 1678000"/>
              <a:gd name="connsiteX64" fmla="*/ 714508 w 1655541"/>
              <a:gd name="connsiteY64" fmla="*/ 843499 h 1678000"/>
              <a:gd name="connsiteX65" fmla="*/ 696753 w 1655541"/>
              <a:gd name="connsiteY65" fmla="*/ 825743 h 1678000"/>
              <a:gd name="connsiteX66" fmla="*/ 687875 w 1655541"/>
              <a:gd name="connsiteY66" fmla="*/ 790233 h 1678000"/>
              <a:gd name="connsiteX67" fmla="*/ 678998 w 1655541"/>
              <a:gd name="connsiteY67" fmla="*/ 763600 h 1678000"/>
              <a:gd name="connsiteX68" fmla="*/ 687875 w 1655541"/>
              <a:gd name="connsiteY68" fmla="*/ 621557 h 1678000"/>
              <a:gd name="connsiteX69" fmla="*/ 696753 w 1655541"/>
              <a:gd name="connsiteY69" fmla="*/ 594924 h 1678000"/>
              <a:gd name="connsiteX70" fmla="*/ 723386 w 1655541"/>
              <a:gd name="connsiteY70" fmla="*/ 568291 h 1678000"/>
              <a:gd name="connsiteX71" fmla="*/ 732264 w 1655541"/>
              <a:gd name="connsiteY71" fmla="*/ 541658 h 1678000"/>
              <a:gd name="connsiteX72" fmla="*/ 794407 w 1655541"/>
              <a:gd name="connsiteY72" fmla="*/ 497270 h 1678000"/>
              <a:gd name="connsiteX73" fmla="*/ 821040 w 1655541"/>
              <a:gd name="connsiteY73" fmla="*/ 488392 h 1678000"/>
              <a:gd name="connsiteX74" fmla="*/ 892062 w 1655541"/>
              <a:gd name="connsiteY74" fmla="*/ 461759 h 1678000"/>
              <a:gd name="connsiteX75" fmla="*/ 1069615 w 1655541"/>
              <a:gd name="connsiteY75" fmla="*/ 479514 h 1678000"/>
              <a:gd name="connsiteX76" fmla="*/ 1122881 w 1655541"/>
              <a:gd name="connsiteY76" fmla="*/ 497270 h 1678000"/>
              <a:gd name="connsiteX77" fmla="*/ 1140637 w 1655541"/>
              <a:gd name="connsiteY77" fmla="*/ 515025 h 1678000"/>
              <a:gd name="connsiteX78" fmla="*/ 1193903 w 1655541"/>
              <a:gd name="connsiteY78" fmla="*/ 550536 h 1678000"/>
              <a:gd name="connsiteX79" fmla="*/ 1211658 w 1655541"/>
              <a:gd name="connsiteY79" fmla="*/ 577169 h 1678000"/>
              <a:gd name="connsiteX80" fmla="*/ 1220536 w 1655541"/>
              <a:gd name="connsiteY80" fmla="*/ 603802 h 1678000"/>
              <a:gd name="connsiteX81" fmla="*/ 1256046 w 1655541"/>
              <a:gd name="connsiteY81" fmla="*/ 657068 h 1678000"/>
              <a:gd name="connsiteX82" fmla="*/ 1264924 w 1655541"/>
              <a:gd name="connsiteY82" fmla="*/ 692578 h 1678000"/>
              <a:gd name="connsiteX83" fmla="*/ 1291557 w 1655541"/>
              <a:gd name="connsiteY83" fmla="*/ 701456 h 1678000"/>
              <a:gd name="connsiteX84" fmla="*/ 1398089 w 1655541"/>
              <a:gd name="connsiteY84" fmla="*/ 719211 h 1678000"/>
              <a:gd name="connsiteX85" fmla="*/ 1486866 w 1655541"/>
              <a:gd name="connsiteY85" fmla="*/ 710334 h 1678000"/>
              <a:gd name="connsiteX86" fmla="*/ 1513499 w 1655541"/>
              <a:gd name="connsiteY86" fmla="*/ 621557 h 1678000"/>
              <a:gd name="connsiteX87" fmla="*/ 1504621 w 1655541"/>
              <a:gd name="connsiteY87" fmla="*/ 506147 h 1678000"/>
              <a:gd name="connsiteX88" fmla="*/ 1486866 w 1655541"/>
              <a:gd name="connsiteY88" fmla="*/ 452881 h 1678000"/>
              <a:gd name="connsiteX89" fmla="*/ 1424722 w 1655541"/>
              <a:gd name="connsiteY89" fmla="*/ 381860 h 1678000"/>
              <a:gd name="connsiteX90" fmla="*/ 1415844 w 1655541"/>
              <a:gd name="connsiteY90" fmla="*/ 346349 h 1678000"/>
              <a:gd name="connsiteX91" fmla="*/ 1433600 w 1655541"/>
              <a:gd name="connsiteY91" fmla="*/ 328594 h 1678000"/>
              <a:gd name="connsiteX92" fmla="*/ 1513499 w 1655541"/>
              <a:gd name="connsiteY9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687875 w 1655541"/>
              <a:gd name="connsiteY12" fmla="*/ 80019 h 1678000"/>
              <a:gd name="connsiteX13" fmla="*/ 652365 w 1655541"/>
              <a:gd name="connsiteY13" fmla="*/ 97774 h 1678000"/>
              <a:gd name="connsiteX14" fmla="*/ 412668 w 1655541"/>
              <a:gd name="connsiteY14" fmla="*/ 195429 h 1678000"/>
              <a:gd name="connsiteX15" fmla="*/ 181848 w 1655541"/>
              <a:gd name="connsiteY15" fmla="*/ 337472 h 1678000"/>
              <a:gd name="connsiteX16" fmla="*/ 57561 w 1655541"/>
              <a:gd name="connsiteY16" fmla="*/ 568291 h 1678000"/>
              <a:gd name="connsiteX17" fmla="*/ 4295 w 1655541"/>
              <a:gd name="connsiteY17" fmla="*/ 745844 h 1678000"/>
              <a:gd name="connsiteX18" fmla="*/ 4295 w 1655541"/>
              <a:gd name="connsiteY18" fmla="*/ 1056563 h 1678000"/>
              <a:gd name="connsiteX19" fmla="*/ 13173 w 1655541"/>
              <a:gd name="connsiteY19" fmla="*/ 1092073 h 1678000"/>
              <a:gd name="connsiteX20" fmla="*/ 30928 w 1655541"/>
              <a:gd name="connsiteY20" fmla="*/ 1118706 h 1678000"/>
              <a:gd name="connsiteX21" fmla="*/ 66439 w 1655541"/>
              <a:gd name="connsiteY21" fmla="*/ 1180850 h 1678000"/>
              <a:gd name="connsiteX22" fmla="*/ 84194 w 1655541"/>
              <a:gd name="connsiteY22" fmla="*/ 1234116 h 1678000"/>
              <a:gd name="connsiteX23" fmla="*/ 93072 w 1655541"/>
              <a:gd name="connsiteY23" fmla="*/ 1269627 h 1678000"/>
              <a:gd name="connsiteX24" fmla="*/ 119705 w 1655541"/>
              <a:gd name="connsiteY24" fmla="*/ 1314015 h 1678000"/>
              <a:gd name="connsiteX25" fmla="*/ 128582 w 1655541"/>
              <a:gd name="connsiteY25" fmla="*/ 1340648 h 1678000"/>
              <a:gd name="connsiteX26" fmla="*/ 164093 w 1655541"/>
              <a:gd name="connsiteY26" fmla="*/ 1367281 h 1678000"/>
              <a:gd name="connsiteX27" fmla="*/ 172971 w 1655541"/>
              <a:gd name="connsiteY27" fmla="*/ 1393914 h 1678000"/>
              <a:gd name="connsiteX28" fmla="*/ 226237 w 1655541"/>
              <a:gd name="connsiteY28" fmla="*/ 1438303 h 1678000"/>
              <a:gd name="connsiteX29" fmla="*/ 235114 w 1655541"/>
              <a:gd name="connsiteY29" fmla="*/ 1464936 h 1678000"/>
              <a:gd name="connsiteX30" fmla="*/ 252870 w 1655541"/>
              <a:gd name="connsiteY30" fmla="*/ 1482691 h 1678000"/>
              <a:gd name="connsiteX31" fmla="*/ 332769 w 1655541"/>
              <a:gd name="connsiteY31" fmla="*/ 1544835 h 1678000"/>
              <a:gd name="connsiteX32" fmla="*/ 368279 w 1655541"/>
              <a:gd name="connsiteY32" fmla="*/ 1571468 h 1678000"/>
              <a:gd name="connsiteX33" fmla="*/ 394912 w 1655541"/>
              <a:gd name="connsiteY33" fmla="*/ 1598101 h 1678000"/>
              <a:gd name="connsiteX34" fmla="*/ 465934 w 1655541"/>
              <a:gd name="connsiteY34" fmla="*/ 1624734 h 1678000"/>
              <a:gd name="connsiteX35" fmla="*/ 510322 w 1655541"/>
              <a:gd name="connsiteY35" fmla="*/ 1651367 h 1678000"/>
              <a:gd name="connsiteX36" fmla="*/ 545833 w 1655541"/>
              <a:gd name="connsiteY36" fmla="*/ 1660244 h 1678000"/>
              <a:gd name="connsiteX37" fmla="*/ 643487 w 1655541"/>
              <a:gd name="connsiteY37" fmla="*/ 1678000 h 1678000"/>
              <a:gd name="connsiteX38" fmla="*/ 1406967 w 1655541"/>
              <a:gd name="connsiteY38" fmla="*/ 1669122 h 1678000"/>
              <a:gd name="connsiteX39" fmla="*/ 1460233 w 1655541"/>
              <a:gd name="connsiteY39" fmla="*/ 1660244 h 1678000"/>
              <a:gd name="connsiteX40" fmla="*/ 1486866 w 1655541"/>
              <a:gd name="connsiteY40" fmla="*/ 1633611 h 1678000"/>
              <a:gd name="connsiteX41" fmla="*/ 1513499 w 1655541"/>
              <a:gd name="connsiteY41" fmla="*/ 1615856 h 1678000"/>
              <a:gd name="connsiteX42" fmla="*/ 1540132 w 1655541"/>
              <a:gd name="connsiteY42" fmla="*/ 1580345 h 1678000"/>
              <a:gd name="connsiteX43" fmla="*/ 1575642 w 1655541"/>
              <a:gd name="connsiteY43" fmla="*/ 1562590 h 1678000"/>
              <a:gd name="connsiteX44" fmla="*/ 1584520 w 1655541"/>
              <a:gd name="connsiteY44" fmla="*/ 1535957 h 1678000"/>
              <a:gd name="connsiteX45" fmla="*/ 1611153 w 1655541"/>
              <a:gd name="connsiteY45" fmla="*/ 1491569 h 1678000"/>
              <a:gd name="connsiteX46" fmla="*/ 1637786 w 1655541"/>
              <a:gd name="connsiteY46" fmla="*/ 1429425 h 1678000"/>
              <a:gd name="connsiteX47" fmla="*/ 1646664 w 1655541"/>
              <a:gd name="connsiteY47" fmla="*/ 1376159 h 1678000"/>
              <a:gd name="connsiteX48" fmla="*/ 1655541 w 1655541"/>
              <a:gd name="connsiteY48" fmla="*/ 1340648 h 1678000"/>
              <a:gd name="connsiteX49" fmla="*/ 1620031 w 1655541"/>
              <a:gd name="connsiteY49" fmla="*/ 1207483 h 1678000"/>
              <a:gd name="connsiteX50" fmla="*/ 1602275 w 1655541"/>
              <a:gd name="connsiteY50" fmla="*/ 1145339 h 1678000"/>
              <a:gd name="connsiteX51" fmla="*/ 1584520 w 1655541"/>
              <a:gd name="connsiteY51" fmla="*/ 1109829 h 1678000"/>
              <a:gd name="connsiteX52" fmla="*/ 1540132 w 1655541"/>
              <a:gd name="connsiteY52" fmla="*/ 1074318 h 1678000"/>
              <a:gd name="connsiteX53" fmla="*/ 1451355 w 1655541"/>
              <a:gd name="connsiteY53" fmla="*/ 1021052 h 1678000"/>
              <a:gd name="connsiteX54" fmla="*/ 1433600 w 1655541"/>
              <a:gd name="connsiteY54" fmla="*/ 994419 h 1678000"/>
              <a:gd name="connsiteX55" fmla="*/ 1353701 w 1655541"/>
              <a:gd name="connsiteY55" fmla="*/ 967786 h 1678000"/>
              <a:gd name="connsiteX56" fmla="*/ 1335945 w 1655541"/>
              <a:gd name="connsiteY56" fmla="*/ 950031 h 1678000"/>
              <a:gd name="connsiteX57" fmla="*/ 1140637 w 1655541"/>
              <a:gd name="connsiteY57" fmla="*/ 923398 h 1678000"/>
              <a:gd name="connsiteX58" fmla="*/ 1078493 w 1655541"/>
              <a:gd name="connsiteY58" fmla="*/ 914520 h 1678000"/>
              <a:gd name="connsiteX59" fmla="*/ 1042982 w 1655541"/>
              <a:gd name="connsiteY59" fmla="*/ 896765 h 1678000"/>
              <a:gd name="connsiteX60" fmla="*/ 980839 w 1655541"/>
              <a:gd name="connsiteY60" fmla="*/ 887887 h 1678000"/>
              <a:gd name="connsiteX61" fmla="*/ 847674 w 1655541"/>
              <a:gd name="connsiteY61" fmla="*/ 870132 h 1678000"/>
              <a:gd name="connsiteX62" fmla="*/ 821040 w 1655541"/>
              <a:gd name="connsiteY62" fmla="*/ 861254 h 1678000"/>
              <a:gd name="connsiteX63" fmla="*/ 714508 w 1655541"/>
              <a:gd name="connsiteY63" fmla="*/ 843499 h 1678000"/>
              <a:gd name="connsiteX64" fmla="*/ 696753 w 1655541"/>
              <a:gd name="connsiteY64" fmla="*/ 825743 h 1678000"/>
              <a:gd name="connsiteX65" fmla="*/ 687875 w 1655541"/>
              <a:gd name="connsiteY65" fmla="*/ 790233 h 1678000"/>
              <a:gd name="connsiteX66" fmla="*/ 678998 w 1655541"/>
              <a:gd name="connsiteY66" fmla="*/ 763600 h 1678000"/>
              <a:gd name="connsiteX67" fmla="*/ 687875 w 1655541"/>
              <a:gd name="connsiteY67" fmla="*/ 621557 h 1678000"/>
              <a:gd name="connsiteX68" fmla="*/ 696753 w 1655541"/>
              <a:gd name="connsiteY68" fmla="*/ 594924 h 1678000"/>
              <a:gd name="connsiteX69" fmla="*/ 723386 w 1655541"/>
              <a:gd name="connsiteY69" fmla="*/ 568291 h 1678000"/>
              <a:gd name="connsiteX70" fmla="*/ 732264 w 1655541"/>
              <a:gd name="connsiteY70" fmla="*/ 541658 h 1678000"/>
              <a:gd name="connsiteX71" fmla="*/ 794407 w 1655541"/>
              <a:gd name="connsiteY71" fmla="*/ 497270 h 1678000"/>
              <a:gd name="connsiteX72" fmla="*/ 821040 w 1655541"/>
              <a:gd name="connsiteY72" fmla="*/ 488392 h 1678000"/>
              <a:gd name="connsiteX73" fmla="*/ 892062 w 1655541"/>
              <a:gd name="connsiteY73" fmla="*/ 461759 h 1678000"/>
              <a:gd name="connsiteX74" fmla="*/ 1069615 w 1655541"/>
              <a:gd name="connsiteY74" fmla="*/ 479514 h 1678000"/>
              <a:gd name="connsiteX75" fmla="*/ 1122881 w 1655541"/>
              <a:gd name="connsiteY75" fmla="*/ 497270 h 1678000"/>
              <a:gd name="connsiteX76" fmla="*/ 1140637 w 1655541"/>
              <a:gd name="connsiteY76" fmla="*/ 515025 h 1678000"/>
              <a:gd name="connsiteX77" fmla="*/ 1193903 w 1655541"/>
              <a:gd name="connsiteY77" fmla="*/ 550536 h 1678000"/>
              <a:gd name="connsiteX78" fmla="*/ 1211658 w 1655541"/>
              <a:gd name="connsiteY78" fmla="*/ 577169 h 1678000"/>
              <a:gd name="connsiteX79" fmla="*/ 1220536 w 1655541"/>
              <a:gd name="connsiteY79" fmla="*/ 603802 h 1678000"/>
              <a:gd name="connsiteX80" fmla="*/ 1256046 w 1655541"/>
              <a:gd name="connsiteY80" fmla="*/ 657068 h 1678000"/>
              <a:gd name="connsiteX81" fmla="*/ 1264924 w 1655541"/>
              <a:gd name="connsiteY81" fmla="*/ 692578 h 1678000"/>
              <a:gd name="connsiteX82" fmla="*/ 1291557 w 1655541"/>
              <a:gd name="connsiteY82" fmla="*/ 701456 h 1678000"/>
              <a:gd name="connsiteX83" fmla="*/ 1398089 w 1655541"/>
              <a:gd name="connsiteY83" fmla="*/ 719211 h 1678000"/>
              <a:gd name="connsiteX84" fmla="*/ 1486866 w 1655541"/>
              <a:gd name="connsiteY84" fmla="*/ 710334 h 1678000"/>
              <a:gd name="connsiteX85" fmla="*/ 1513499 w 1655541"/>
              <a:gd name="connsiteY85" fmla="*/ 621557 h 1678000"/>
              <a:gd name="connsiteX86" fmla="*/ 1504621 w 1655541"/>
              <a:gd name="connsiteY86" fmla="*/ 506147 h 1678000"/>
              <a:gd name="connsiteX87" fmla="*/ 1486866 w 1655541"/>
              <a:gd name="connsiteY87" fmla="*/ 452881 h 1678000"/>
              <a:gd name="connsiteX88" fmla="*/ 1424722 w 1655541"/>
              <a:gd name="connsiteY88" fmla="*/ 381860 h 1678000"/>
              <a:gd name="connsiteX89" fmla="*/ 1415844 w 1655541"/>
              <a:gd name="connsiteY89" fmla="*/ 346349 h 1678000"/>
              <a:gd name="connsiteX90" fmla="*/ 1433600 w 1655541"/>
              <a:gd name="connsiteY90" fmla="*/ 328594 h 1678000"/>
              <a:gd name="connsiteX91" fmla="*/ 1513499 w 1655541"/>
              <a:gd name="connsiteY91" fmla="*/ 319716 h 167800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847674 w 1655541"/>
              <a:gd name="connsiteY10" fmla="*/ 17755 h 1677880"/>
              <a:gd name="connsiteX11" fmla="*/ 687875 w 1655541"/>
              <a:gd name="connsiteY11" fmla="*/ 79899 h 1677880"/>
              <a:gd name="connsiteX12" fmla="*/ 652365 w 1655541"/>
              <a:gd name="connsiteY12" fmla="*/ 97654 h 1677880"/>
              <a:gd name="connsiteX13" fmla="*/ 412668 w 1655541"/>
              <a:gd name="connsiteY13" fmla="*/ 195309 h 1677880"/>
              <a:gd name="connsiteX14" fmla="*/ 181848 w 1655541"/>
              <a:gd name="connsiteY14" fmla="*/ 337352 h 1677880"/>
              <a:gd name="connsiteX15" fmla="*/ 57561 w 1655541"/>
              <a:gd name="connsiteY15" fmla="*/ 568171 h 1677880"/>
              <a:gd name="connsiteX16" fmla="*/ 4295 w 1655541"/>
              <a:gd name="connsiteY16" fmla="*/ 745724 h 1677880"/>
              <a:gd name="connsiteX17" fmla="*/ 4295 w 1655541"/>
              <a:gd name="connsiteY17" fmla="*/ 1056443 h 1677880"/>
              <a:gd name="connsiteX18" fmla="*/ 13173 w 1655541"/>
              <a:gd name="connsiteY18" fmla="*/ 1091953 h 1677880"/>
              <a:gd name="connsiteX19" fmla="*/ 30928 w 1655541"/>
              <a:gd name="connsiteY19" fmla="*/ 1118586 h 1677880"/>
              <a:gd name="connsiteX20" fmla="*/ 66439 w 1655541"/>
              <a:gd name="connsiteY20" fmla="*/ 1180730 h 1677880"/>
              <a:gd name="connsiteX21" fmla="*/ 84194 w 1655541"/>
              <a:gd name="connsiteY21" fmla="*/ 1233996 h 1677880"/>
              <a:gd name="connsiteX22" fmla="*/ 93072 w 1655541"/>
              <a:gd name="connsiteY22" fmla="*/ 1269507 h 1677880"/>
              <a:gd name="connsiteX23" fmla="*/ 119705 w 1655541"/>
              <a:gd name="connsiteY23" fmla="*/ 1313895 h 1677880"/>
              <a:gd name="connsiteX24" fmla="*/ 128582 w 1655541"/>
              <a:gd name="connsiteY24" fmla="*/ 1340528 h 1677880"/>
              <a:gd name="connsiteX25" fmla="*/ 164093 w 1655541"/>
              <a:gd name="connsiteY25" fmla="*/ 1367161 h 1677880"/>
              <a:gd name="connsiteX26" fmla="*/ 172971 w 1655541"/>
              <a:gd name="connsiteY26" fmla="*/ 1393794 h 1677880"/>
              <a:gd name="connsiteX27" fmla="*/ 226237 w 1655541"/>
              <a:gd name="connsiteY27" fmla="*/ 1438183 h 1677880"/>
              <a:gd name="connsiteX28" fmla="*/ 235114 w 1655541"/>
              <a:gd name="connsiteY28" fmla="*/ 1464816 h 1677880"/>
              <a:gd name="connsiteX29" fmla="*/ 252870 w 1655541"/>
              <a:gd name="connsiteY29" fmla="*/ 1482571 h 1677880"/>
              <a:gd name="connsiteX30" fmla="*/ 332769 w 1655541"/>
              <a:gd name="connsiteY30" fmla="*/ 1544715 h 1677880"/>
              <a:gd name="connsiteX31" fmla="*/ 368279 w 1655541"/>
              <a:gd name="connsiteY31" fmla="*/ 1571348 h 1677880"/>
              <a:gd name="connsiteX32" fmla="*/ 394912 w 1655541"/>
              <a:gd name="connsiteY32" fmla="*/ 1597981 h 1677880"/>
              <a:gd name="connsiteX33" fmla="*/ 465934 w 1655541"/>
              <a:gd name="connsiteY33" fmla="*/ 1624614 h 1677880"/>
              <a:gd name="connsiteX34" fmla="*/ 510322 w 1655541"/>
              <a:gd name="connsiteY34" fmla="*/ 1651247 h 1677880"/>
              <a:gd name="connsiteX35" fmla="*/ 545833 w 1655541"/>
              <a:gd name="connsiteY35" fmla="*/ 1660124 h 1677880"/>
              <a:gd name="connsiteX36" fmla="*/ 643487 w 1655541"/>
              <a:gd name="connsiteY36" fmla="*/ 1677880 h 1677880"/>
              <a:gd name="connsiteX37" fmla="*/ 1406967 w 1655541"/>
              <a:gd name="connsiteY37" fmla="*/ 1669002 h 1677880"/>
              <a:gd name="connsiteX38" fmla="*/ 1460233 w 1655541"/>
              <a:gd name="connsiteY38" fmla="*/ 1660124 h 1677880"/>
              <a:gd name="connsiteX39" fmla="*/ 1486866 w 1655541"/>
              <a:gd name="connsiteY39" fmla="*/ 1633491 h 1677880"/>
              <a:gd name="connsiteX40" fmla="*/ 1513499 w 1655541"/>
              <a:gd name="connsiteY40" fmla="*/ 1615736 h 1677880"/>
              <a:gd name="connsiteX41" fmla="*/ 1540132 w 1655541"/>
              <a:gd name="connsiteY41" fmla="*/ 1580225 h 1677880"/>
              <a:gd name="connsiteX42" fmla="*/ 1575642 w 1655541"/>
              <a:gd name="connsiteY42" fmla="*/ 1562470 h 1677880"/>
              <a:gd name="connsiteX43" fmla="*/ 1584520 w 1655541"/>
              <a:gd name="connsiteY43" fmla="*/ 1535837 h 1677880"/>
              <a:gd name="connsiteX44" fmla="*/ 1611153 w 1655541"/>
              <a:gd name="connsiteY44" fmla="*/ 1491449 h 1677880"/>
              <a:gd name="connsiteX45" fmla="*/ 1637786 w 1655541"/>
              <a:gd name="connsiteY45" fmla="*/ 1429305 h 1677880"/>
              <a:gd name="connsiteX46" fmla="*/ 1646664 w 1655541"/>
              <a:gd name="connsiteY46" fmla="*/ 1376039 h 1677880"/>
              <a:gd name="connsiteX47" fmla="*/ 1655541 w 1655541"/>
              <a:gd name="connsiteY47" fmla="*/ 1340528 h 1677880"/>
              <a:gd name="connsiteX48" fmla="*/ 1620031 w 1655541"/>
              <a:gd name="connsiteY48" fmla="*/ 1207363 h 1677880"/>
              <a:gd name="connsiteX49" fmla="*/ 1602275 w 1655541"/>
              <a:gd name="connsiteY49" fmla="*/ 1145219 h 1677880"/>
              <a:gd name="connsiteX50" fmla="*/ 1584520 w 1655541"/>
              <a:gd name="connsiteY50" fmla="*/ 1109709 h 1677880"/>
              <a:gd name="connsiteX51" fmla="*/ 1540132 w 1655541"/>
              <a:gd name="connsiteY51" fmla="*/ 1074198 h 1677880"/>
              <a:gd name="connsiteX52" fmla="*/ 1451355 w 1655541"/>
              <a:gd name="connsiteY52" fmla="*/ 1020932 h 1677880"/>
              <a:gd name="connsiteX53" fmla="*/ 1433600 w 1655541"/>
              <a:gd name="connsiteY53" fmla="*/ 994299 h 1677880"/>
              <a:gd name="connsiteX54" fmla="*/ 1353701 w 1655541"/>
              <a:gd name="connsiteY54" fmla="*/ 967666 h 1677880"/>
              <a:gd name="connsiteX55" fmla="*/ 1335945 w 1655541"/>
              <a:gd name="connsiteY55" fmla="*/ 949911 h 1677880"/>
              <a:gd name="connsiteX56" fmla="*/ 1140637 w 1655541"/>
              <a:gd name="connsiteY56" fmla="*/ 923278 h 1677880"/>
              <a:gd name="connsiteX57" fmla="*/ 1078493 w 1655541"/>
              <a:gd name="connsiteY57" fmla="*/ 914400 h 1677880"/>
              <a:gd name="connsiteX58" fmla="*/ 1042982 w 1655541"/>
              <a:gd name="connsiteY58" fmla="*/ 896645 h 1677880"/>
              <a:gd name="connsiteX59" fmla="*/ 980839 w 1655541"/>
              <a:gd name="connsiteY59" fmla="*/ 887767 h 1677880"/>
              <a:gd name="connsiteX60" fmla="*/ 847674 w 1655541"/>
              <a:gd name="connsiteY60" fmla="*/ 870012 h 1677880"/>
              <a:gd name="connsiteX61" fmla="*/ 821040 w 1655541"/>
              <a:gd name="connsiteY61" fmla="*/ 861134 h 1677880"/>
              <a:gd name="connsiteX62" fmla="*/ 714508 w 1655541"/>
              <a:gd name="connsiteY62" fmla="*/ 843379 h 1677880"/>
              <a:gd name="connsiteX63" fmla="*/ 696753 w 1655541"/>
              <a:gd name="connsiteY63" fmla="*/ 825623 h 1677880"/>
              <a:gd name="connsiteX64" fmla="*/ 687875 w 1655541"/>
              <a:gd name="connsiteY64" fmla="*/ 790113 h 1677880"/>
              <a:gd name="connsiteX65" fmla="*/ 678998 w 1655541"/>
              <a:gd name="connsiteY65" fmla="*/ 763480 h 1677880"/>
              <a:gd name="connsiteX66" fmla="*/ 687875 w 1655541"/>
              <a:gd name="connsiteY66" fmla="*/ 621437 h 1677880"/>
              <a:gd name="connsiteX67" fmla="*/ 696753 w 1655541"/>
              <a:gd name="connsiteY67" fmla="*/ 594804 h 1677880"/>
              <a:gd name="connsiteX68" fmla="*/ 723386 w 1655541"/>
              <a:gd name="connsiteY68" fmla="*/ 568171 h 1677880"/>
              <a:gd name="connsiteX69" fmla="*/ 732264 w 1655541"/>
              <a:gd name="connsiteY69" fmla="*/ 541538 h 1677880"/>
              <a:gd name="connsiteX70" fmla="*/ 794407 w 1655541"/>
              <a:gd name="connsiteY70" fmla="*/ 497150 h 1677880"/>
              <a:gd name="connsiteX71" fmla="*/ 821040 w 1655541"/>
              <a:gd name="connsiteY71" fmla="*/ 488272 h 1677880"/>
              <a:gd name="connsiteX72" fmla="*/ 892062 w 1655541"/>
              <a:gd name="connsiteY72" fmla="*/ 461639 h 1677880"/>
              <a:gd name="connsiteX73" fmla="*/ 1069615 w 1655541"/>
              <a:gd name="connsiteY73" fmla="*/ 479394 h 1677880"/>
              <a:gd name="connsiteX74" fmla="*/ 1122881 w 1655541"/>
              <a:gd name="connsiteY74" fmla="*/ 497150 h 1677880"/>
              <a:gd name="connsiteX75" fmla="*/ 1140637 w 1655541"/>
              <a:gd name="connsiteY75" fmla="*/ 514905 h 1677880"/>
              <a:gd name="connsiteX76" fmla="*/ 1193903 w 1655541"/>
              <a:gd name="connsiteY76" fmla="*/ 550416 h 1677880"/>
              <a:gd name="connsiteX77" fmla="*/ 1211658 w 1655541"/>
              <a:gd name="connsiteY77" fmla="*/ 577049 h 1677880"/>
              <a:gd name="connsiteX78" fmla="*/ 1220536 w 1655541"/>
              <a:gd name="connsiteY78" fmla="*/ 603682 h 1677880"/>
              <a:gd name="connsiteX79" fmla="*/ 1256046 w 1655541"/>
              <a:gd name="connsiteY79" fmla="*/ 656948 h 1677880"/>
              <a:gd name="connsiteX80" fmla="*/ 1264924 w 1655541"/>
              <a:gd name="connsiteY80" fmla="*/ 692458 h 1677880"/>
              <a:gd name="connsiteX81" fmla="*/ 1291557 w 1655541"/>
              <a:gd name="connsiteY81" fmla="*/ 701336 h 1677880"/>
              <a:gd name="connsiteX82" fmla="*/ 1398089 w 1655541"/>
              <a:gd name="connsiteY82" fmla="*/ 719091 h 1677880"/>
              <a:gd name="connsiteX83" fmla="*/ 1486866 w 1655541"/>
              <a:gd name="connsiteY83" fmla="*/ 710214 h 1677880"/>
              <a:gd name="connsiteX84" fmla="*/ 1513499 w 1655541"/>
              <a:gd name="connsiteY84" fmla="*/ 621437 h 1677880"/>
              <a:gd name="connsiteX85" fmla="*/ 1504621 w 1655541"/>
              <a:gd name="connsiteY85" fmla="*/ 506027 h 1677880"/>
              <a:gd name="connsiteX86" fmla="*/ 1486866 w 1655541"/>
              <a:gd name="connsiteY86" fmla="*/ 452761 h 1677880"/>
              <a:gd name="connsiteX87" fmla="*/ 1424722 w 1655541"/>
              <a:gd name="connsiteY87" fmla="*/ 381740 h 1677880"/>
              <a:gd name="connsiteX88" fmla="*/ 1415844 w 1655541"/>
              <a:gd name="connsiteY88" fmla="*/ 346229 h 1677880"/>
              <a:gd name="connsiteX89" fmla="*/ 1433600 w 1655541"/>
              <a:gd name="connsiteY89" fmla="*/ 328474 h 1677880"/>
              <a:gd name="connsiteX90" fmla="*/ 1513499 w 1655541"/>
              <a:gd name="connsiteY9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652365 w 1655541"/>
              <a:gd name="connsiteY11" fmla="*/ 97654 h 1677880"/>
              <a:gd name="connsiteX12" fmla="*/ 412668 w 1655541"/>
              <a:gd name="connsiteY12" fmla="*/ 195309 h 1677880"/>
              <a:gd name="connsiteX13" fmla="*/ 181848 w 1655541"/>
              <a:gd name="connsiteY13" fmla="*/ 337352 h 1677880"/>
              <a:gd name="connsiteX14" fmla="*/ 57561 w 1655541"/>
              <a:gd name="connsiteY14" fmla="*/ 568171 h 1677880"/>
              <a:gd name="connsiteX15" fmla="*/ 4295 w 1655541"/>
              <a:gd name="connsiteY15" fmla="*/ 745724 h 1677880"/>
              <a:gd name="connsiteX16" fmla="*/ 4295 w 1655541"/>
              <a:gd name="connsiteY16" fmla="*/ 1056443 h 1677880"/>
              <a:gd name="connsiteX17" fmla="*/ 13173 w 1655541"/>
              <a:gd name="connsiteY17" fmla="*/ 1091953 h 1677880"/>
              <a:gd name="connsiteX18" fmla="*/ 30928 w 1655541"/>
              <a:gd name="connsiteY18" fmla="*/ 1118586 h 1677880"/>
              <a:gd name="connsiteX19" fmla="*/ 66439 w 1655541"/>
              <a:gd name="connsiteY19" fmla="*/ 1180730 h 1677880"/>
              <a:gd name="connsiteX20" fmla="*/ 84194 w 1655541"/>
              <a:gd name="connsiteY20" fmla="*/ 1233996 h 1677880"/>
              <a:gd name="connsiteX21" fmla="*/ 93072 w 1655541"/>
              <a:gd name="connsiteY21" fmla="*/ 1269507 h 1677880"/>
              <a:gd name="connsiteX22" fmla="*/ 119705 w 1655541"/>
              <a:gd name="connsiteY22" fmla="*/ 1313895 h 1677880"/>
              <a:gd name="connsiteX23" fmla="*/ 128582 w 1655541"/>
              <a:gd name="connsiteY23" fmla="*/ 1340528 h 1677880"/>
              <a:gd name="connsiteX24" fmla="*/ 164093 w 1655541"/>
              <a:gd name="connsiteY24" fmla="*/ 1367161 h 1677880"/>
              <a:gd name="connsiteX25" fmla="*/ 172971 w 1655541"/>
              <a:gd name="connsiteY25" fmla="*/ 1393794 h 1677880"/>
              <a:gd name="connsiteX26" fmla="*/ 226237 w 1655541"/>
              <a:gd name="connsiteY26" fmla="*/ 1438183 h 1677880"/>
              <a:gd name="connsiteX27" fmla="*/ 235114 w 1655541"/>
              <a:gd name="connsiteY27" fmla="*/ 1464816 h 1677880"/>
              <a:gd name="connsiteX28" fmla="*/ 252870 w 1655541"/>
              <a:gd name="connsiteY28" fmla="*/ 1482571 h 1677880"/>
              <a:gd name="connsiteX29" fmla="*/ 332769 w 1655541"/>
              <a:gd name="connsiteY29" fmla="*/ 1544715 h 1677880"/>
              <a:gd name="connsiteX30" fmla="*/ 368279 w 1655541"/>
              <a:gd name="connsiteY30" fmla="*/ 1571348 h 1677880"/>
              <a:gd name="connsiteX31" fmla="*/ 394912 w 1655541"/>
              <a:gd name="connsiteY31" fmla="*/ 1597981 h 1677880"/>
              <a:gd name="connsiteX32" fmla="*/ 465934 w 1655541"/>
              <a:gd name="connsiteY32" fmla="*/ 1624614 h 1677880"/>
              <a:gd name="connsiteX33" fmla="*/ 510322 w 1655541"/>
              <a:gd name="connsiteY33" fmla="*/ 1651247 h 1677880"/>
              <a:gd name="connsiteX34" fmla="*/ 545833 w 1655541"/>
              <a:gd name="connsiteY34" fmla="*/ 1660124 h 1677880"/>
              <a:gd name="connsiteX35" fmla="*/ 643487 w 1655541"/>
              <a:gd name="connsiteY35" fmla="*/ 1677880 h 1677880"/>
              <a:gd name="connsiteX36" fmla="*/ 1406967 w 1655541"/>
              <a:gd name="connsiteY36" fmla="*/ 1669002 h 1677880"/>
              <a:gd name="connsiteX37" fmla="*/ 1460233 w 1655541"/>
              <a:gd name="connsiteY37" fmla="*/ 1660124 h 1677880"/>
              <a:gd name="connsiteX38" fmla="*/ 1486866 w 1655541"/>
              <a:gd name="connsiteY38" fmla="*/ 1633491 h 1677880"/>
              <a:gd name="connsiteX39" fmla="*/ 1513499 w 1655541"/>
              <a:gd name="connsiteY39" fmla="*/ 1615736 h 1677880"/>
              <a:gd name="connsiteX40" fmla="*/ 1540132 w 1655541"/>
              <a:gd name="connsiteY40" fmla="*/ 1580225 h 1677880"/>
              <a:gd name="connsiteX41" fmla="*/ 1575642 w 1655541"/>
              <a:gd name="connsiteY41" fmla="*/ 1562470 h 1677880"/>
              <a:gd name="connsiteX42" fmla="*/ 1584520 w 1655541"/>
              <a:gd name="connsiteY42" fmla="*/ 1535837 h 1677880"/>
              <a:gd name="connsiteX43" fmla="*/ 1611153 w 1655541"/>
              <a:gd name="connsiteY43" fmla="*/ 1491449 h 1677880"/>
              <a:gd name="connsiteX44" fmla="*/ 1637786 w 1655541"/>
              <a:gd name="connsiteY44" fmla="*/ 1429305 h 1677880"/>
              <a:gd name="connsiteX45" fmla="*/ 1646664 w 1655541"/>
              <a:gd name="connsiteY45" fmla="*/ 1376039 h 1677880"/>
              <a:gd name="connsiteX46" fmla="*/ 1655541 w 1655541"/>
              <a:gd name="connsiteY46" fmla="*/ 1340528 h 1677880"/>
              <a:gd name="connsiteX47" fmla="*/ 1620031 w 1655541"/>
              <a:gd name="connsiteY47" fmla="*/ 1207363 h 1677880"/>
              <a:gd name="connsiteX48" fmla="*/ 1602275 w 1655541"/>
              <a:gd name="connsiteY48" fmla="*/ 1145219 h 1677880"/>
              <a:gd name="connsiteX49" fmla="*/ 1584520 w 1655541"/>
              <a:gd name="connsiteY49" fmla="*/ 1109709 h 1677880"/>
              <a:gd name="connsiteX50" fmla="*/ 1540132 w 1655541"/>
              <a:gd name="connsiteY50" fmla="*/ 1074198 h 1677880"/>
              <a:gd name="connsiteX51" fmla="*/ 1451355 w 1655541"/>
              <a:gd name="connsiteY51" fmla="*/ 1020932 h 1677880"/>
              <a:gd name="connsiteX52" fmla="*/ 1433600 w 1655541"/>
              <a:gd name="connsiteY52" fmla="*/ 994299 h 1677880"/>
              <a:gd name="connsiteX53" fmla="*/ 1353701 w 1655541"/>
              <a:gd name="connsiteY53" fmla="*/ 967666 h 1677880"/>
              <a:gd name="connsiteX54" fmla="*/ 1335945 w 1655541"/>
              <a:gd name="connsiteY54" fmla="*/ 949911 h 1677880"/>
              <a:gd name="connsiteX55" fmla="*/ 1140637 w 1655541"/>
              <a:gd name="connsiteY55" fmla="*/ 923278 h 1677880"/>
              <a:gd name="connsiteX56" fmla="*/ 1078493 w 1655541"/>
              <a:gd name="connsiteY56" fmla="*/ 914400 h 1677880"/>
              <a:gd name="connsiteX57" fmla="*/ 1042982 w 1655541"/>
              <a:gd name="connsiteY57" fmla="*/ 896645 h 1677880"/>
              <a:gd name="connsiteX58" fmla="*/ 980839 w 1655541"/>
              <a:gd name="connsiteY58" fmla="*/ 887767 h 1677880"/>
              <a:gd name="connsiteX59" fmla="*/ 847674 w 1655541"/>
              <a:gd name="connsiteY59" fmla="*/ 870012 h 1677880"/>
              <a:gd name="connsiteX60" fmla="*/ 821040 w 1655541"/>
              <a:gd name="connsiteY60" fmla="*/ 861134 h 1677880"/>
              <a:gd name="connsiteX61" fmla="*/ 714508 w 1655541"/>
              <a:gd name="connsiteY61" fmla="*/ 843379 h 1677880"/>
              <a:gd name="connsiteX62" fmla="*/ 696753 w 1655541"/>
              <a:gd name="connsiteY62" fmla="*/ 825623 h 1677880"/>
              <a:gd name="connsiteX63" fmla="*/ 687875 w 1655541"/>
              <a:gd name="connsiteY63" fmla="*/ 790113 h 1677880"/>
              <a:gd name="connsiteX64" fmla="*/ 678998 w 1655541"/>
              <a:gd name="connsiteY64" fmla="*/ 763480 h 1677880"/>
              <a:gd name="connsiteX65" fmla="*/ 687875 w 1655541"/>
              <a:gd name="connsiteY65" fmla="*/ 621437 h 1677880"/>
              <a:gd name="connsiteX66" fmla="*/ 696753 w 1655541"/>
              <a:gd name="connsiteY66" fmla="*/ 594804 h 1677880"/>
              <a:gd name="connsiteX67" fmla="*/ 723386 w 1655541"/>
              <a:gd name="connsiteY67" fmla="*/ 568171 h 1677880"/>
              <a:gd name="connsiteX68" fmla="*/ 732264 w 1655541"/>
              <a:gd name="connsiteY68" fmla="*/ 541538 h 1677880"/>
              <a:gd name="connsiteX69" fmla="*/ 794407 w 1655541"/>
              <a:gd name="connsiteY69" fmla="*/ 497150 h 1677880"/>
              <a:gd name="connsiteX70" fmla="*/ 821040 w 1655541"/>
              <a:gd name="connsiteY70" fmla="*/ 488272 h 1677880"/>
              <a:gd name="connsiteX71" fmla="*/ 892062 w 1655541"/>
              <a:gd name="connsiteY71" fmla="*/ 461639 h 1677880"/>
              <a:gd name="connsiteX72" fmla="*/ 1069615 w 1655541"/>
              <a:gd name="connsiteY72" fmla="*/ 479394 h 1677880"/>
              <a:gd name="connsiteX73" fmla="*/ 1122881 w 1655541"/>
              <a:gd name="connsiteY73" fmla="*/ 497150 h 1677880"/>
              <a:gd name="connsiteX74" fmla="*/ 1140637 w 1655541"/>
              <a:gd name="connsiteY74" fmla="*/ 514905 h 1677880"/>
              <a:gd name="connsiteX75" fmla="*/ 1193903 w 1655541"/>
              <a:gd name="connsiteY75" fmla="*/ 550416 h 1677880"/>
              <a:gd name="connsiteX76" fmla="*/ 1211658 w 1655541"/>
              <a:gd name="connsiteY76" fmla="*/ 577049 h 1677880"/>
              <a:gd name="connsiteX77" fmla="*/ 1220536 w 1655541"/>
              <a:gd name="connsiteY77" fmla="*/ 603682 h 1677880"/>
              <a:gd name="connsiteX78" fmla="*/ 1256046 w 1655541"/>
              <a:gd name="connsiteY78" fmla="*/ 656948 h 1677880"/>
              <a:gd name="connsiteX79" fmla="*/ 1264924 w 1655541"/>
              <a:gd name="connsiteY79" fmla="*/ 692458 h 1677880"/>
              <a:gd name="connsiteX80" fmla="*/ 1291557 w 1655541"/>
              <a:gd name="connsiteY80" fmla="*/ 701336 h 1677880"/>
              <a:gd name="connsiteX81" fmla="*/ 1398089 w 1655541"/>
              <a:gd name="connsiteY81" fmla="*/ 719091 h 1677880"/>
              <a:gd name="connsiteX82" fmla="*/ 1486866 w 1655541"/>
              <a:gd name="connsiteY82" fmla="*/ 710214 h 1677880"/>
              <a:gd name="connsiteX83" fmla="*/ 1513499 w 1655541"/>
              <a:gd name="connsiteY83" fmla="*/ 621437 h 1677880"/>
              <a:gd name="connsiteX84" fmla="*/ 1504621 w 1655541"/>
              <a:gd name="connsiteY84" fmla="*/ 506027 h 1677880"/>
              <a:gd name="connsiteX85" fmla="*/ 1486866 w 1655541"/>
              <a:gd name="connsiteY85" fmla="*/ 452761 h 1677880"/>
              <a:gd name="connsiteX86" fmla="*/ 1424722 w 1655541"/>
              <a:gd name="connsiteY86" fmla="*/ 381740 h 1677880"/>
              <a:gd name="connsiteX87" fmla="*/ 1415844 w 1655541"/>
              <a:gd name="connsiteY87" fmla="*/ 346229 h 1677880"/>
              <a:gd name="connsiteX88" fmla="*/ 1433600 w 1655541"/>
              <a:gd name="connsiteY88" fmla="*/ 328474 h 1677880"/>
              <a:gd name="connsiteX89" fmla="*/ 1513499 w 1655541"/>
              <a:gd name="connsiteY8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23386 w 1655541"/>
              <a:gd name="connsiteY66" fmla="*/ 568171 h 1677880"/>
              <a:gd name="connsiteX67" fmla="*/ 732264 w 1655541"/>
              <a:gd name="connsiteY67" fmla="*/ 541538 h 1677880"/>
              <a:gd name="connsiteX68" fmla="*/ 794407 w 1655541"/>
              <a:gd name="connsiteY68" fmla="*/ 497150 h 1677880"/>
              <a:gd name="connsiteX69" fmla="*/ 821040 w 1655541"/>
              <a:gd name="connsiteY69" fmla="*/ 488272 h 1677880"/>
              <a:gd name="connsiteX70" fmla="*/ 892062 w 1655541"/>
              <a:gd name="connsiteY70" fmla="*/ 461639 h 1677880"/>
              <a:gd name="connsiteX71" fmla="*/ 1069615 w 1655541"/>
              <a:gd name="connsiteY71" fmla="*/ 479394 h 1677880"/>
              <a:gd name="connsiteX72" fmla="*/ 1122881 w 1655541"/>
              <a:gd name="connsiteY72" fmla="*/ 497150 h 1677880"/>
              <a:gd name="connsiteX73" fmla="*/ 1140637 w 1655541"/>
              <a:gd name="connsiteY73" fmla="*/ 514905 h 1677880"/>
              <a:gd name="connsiteX74" fmla="*/ 1193903 w 1655541"/>
              <a:gd name="connsiteY74" fmla="*/ 550416 h 1677880"/>
              <a:gd name="connsiteX75" fmla="*/ 1211658 w 1655541"/>
              <a:gd name="connsiteY75" fmla="*/ 577049 h 1677880"/>
              <a:gd name="connsiteX76" fmla="*/ 1220536 w 1655541"/>
              <a:gd name="connsiteY76" fmla="*/ 603682 h 1677880"/>
              <a:gd name="connsiteX77" fmla="*/ 1256046 w 1655541"/>
              <a:gd name="connsiteY77" fmla="*/ 656948 h 1677880"/>
              <a:gd name="connsiteX78" fmla="*/ 1264924 w 1655541"/>
              <a:gd name="connsiteY78" fmla="*/ 692458 h 1677880"/>
              <a:gd name="connsiteX79" fmla="*/ 1291557 w 1655541"/>
              <a:gd name="connsiteY79" fmla="*/ 701336 h 1677880"/>
              <a:gd name="connsiteX80" fmla="*/ 1398089 w 1655541"/>
              <a:gd name="connsiteY80" fmla="*/ 719091 h 1677880"/>
              <a:gd name="connsiteX81" fmla="*/ 1486866 w 1655541"/>
              <a:gd name="connsiteY81" fmla="*/ 710214 h 1677880"/>
              <a:gd name="connsiteX82" fmla="*/ 1513499 w 1655541"/>
              <a:gd name="connsiteY82" fmla="*/ 621437 h 1677880"/>
              <a:gd name="connsiteX83" fmla="*/ 1504621 w 1655541"/>
              <a:gd name="connsiteY83" fmla="*/ 506027 h 1677880"/>
              <a:gd name="connsiteX84" fmla="*/ 1486866 w 1655541"/>
              <a:gd name="connsiteY84" fmla="*/ 452761 h 1677880"/>
              <a:gd name="connsiteX85" fmla="*/ 1424722 w 1655541"/>
              <a:gd name="connsiteY85" fmla="*/ 381740 h 1677880"/>
              <a:gd name="connsiteX86" fmla="*/ 1415844 w 1655541"/>
              <a:gd name="connsiteY86" fmla="*/ 346229 h 1677880"/>
              <a:gd name="connsiteX87" fmla="*/ 1433600 w 1655541"/>
              <a:gd name="connsiteY87" fmla="*/ 328474 h 1677880"/>
              <a:gd name="connsiteX88" fmla="*/ 1513499 w 1655541"/>
              <a:gd name="connsiteY88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32264 w 1655541"/>
              <a:gd name="connsiteY66" fmla="*/ 541538 h 1677880"/>
              <a:gd name="connsiteX67" fmla="*/ 794407 w 1655541"/>
              <a:gd name="connsiteY67" fmla="*/ 497150 h 1677880"/>
              <a:gd name="connsiteX68" fmla="*/ 821040 w 1655541"/>
              <a:gd name="connsiteY68" fmla="*/ 488272 h 1677880"/>
              <a:gd name="connsiteX69" fmla="*/ 892062 w 1655541"/>
              <a:gd name="connsiteY69" fmla="*/ 461639 h 1677880"/>
              <a:gd name="connsiteX70" fmla="*/ 1069615 w 1655541"/>
              <a:gd name="connsiteY70" fmla="*/ 479394 h 1677880"/>
              <a:gd name="connsiteX71" fmla="*/ 1122881 w 1655541"/>
              <a:gd name="connsiteY71" fmla="*/ 497150 h 1677880"/>
              <a:gd name="connsiteX72" fmla="*/ 1140637 w 1655541"/>
              <a:gd name="connsiteY72" fmla="*/ 514905 h 1677880"/>
              <a:gd name="connsiteX73" fmla="*/ 1193903 w 1655541"/>
              <a:gd name="connsiteY73" fmla="*/ 550416 h 1677880"/>
              <a:gd name="connsiteX74" fmla="*/ 1211658 w 1655541"/>
              <a:gd name="connsiteY74" fmla="*/ 577049 h 1677880"/>
              <a:gd name="connsiteX75" fmla="*/ 1220536 w 1655541"/>
              <a:gd name="connsiteY75" fmla="*/ 603682 h 1677880"/>
              <a:gd name="connsiteX76" fmla="*/ 1256046 w 1655541"/>
              <a:gd name="connsiteY76" fmla="*/ 656948 h 1677880"/>
              <a:gd name="connsiteX77" fmla="*/ 1264924 w 1655541"/>
              <a:gd name="connsiteY77" fmla="*/ 692458 h 1677880"/>
              <a:gd name="connsiteX78" fmla="*/ 1291557 w 1655541"/>
              <a:gd name="connsiteY78" fmla="*/ 701336 h 1677880"/>
              <a:gd name="connsiteX79" fmla="*/ 1398089 w 1655541"/>
              <a:gd name="connsiteY79" fmla="*/ 719091 h 1677880"/>
              <a:gd name="connsiteX80" fmla="*/ 1486866 w 1655541"/>
              <a:gd name="connsiteY80" fmla="*/ 710214 h 1677880"/>
              <a:gd name="connsiteX81" fmla="*/ 1513499 w 1655541"/>
              <a:gd name="connsiteY81" fmla="*/ 621437 h 1677880"/>
              <a:gd name="connsiteX82" fmla="*/ 1504621 w 1655541"/>
              <a:gd name="connsiteY82" fmla="*/ 506027 h 1677880"/>
              <a:gd name="connsiteX83" fmla="*/ 1486866 w 1655541"/>
              <a:gd name="connsiteY83" fmla="*/ 452761 h 1677880"/>
              <a:gd name="connsiteX84" fmla="*/ 1424722 w 1655541"/>
              <a:gd name="connsiteY84" fmla="*/ 381740 h 1677880"/>
              <a:gd name="connsiteX85" fmla="*/ 1415844 w 1655541"/>
              <a:gd name="connsiteY85" fmla="*/ 346229 h 1677880"/>
              <a:gd name="connsiteX86" fmla="*/ 1433600 w 1655541"/>
              <a:gd name="connsiteY86" fmla="*/ 328474 h 1677880"/>
              <a:gd name="connsiteX87" fmla="*/ 1513499 w 1655541"/>
              <a:gd name="connsiteY87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78999 w 1655541"/>
              <a:gd name="connsiteY64" fmla="*/ 630315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9 w 1655541"/>
              <a:gd name="connsiteY63" fmla="*/ 630315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78999 w 1655541"/>
              <a:gd name="connsiteY62" fmla="*/ 630315 h 1677880"/>
              <a:gd name="connsiteX63" fmla="*/ 732264 w 1655541"/>
              <a:gd name="connsiteY63" fmla="*/ 541538 h 1677880"/>
              <a:gd name="connsiteX64" fmla="*/ 794407 w 1655541"/>
              <a:gd name="connsiteY64" fmla="*/ 497150 h 1677880"/>
              <a:gd name="connsiteX65" fmla="*/ 821040 w 1655541"/>
              <a:gd name="connsiteY65" fmla="*/ 488272 h 1677880"/>
              <a:gd name="connsiteX66" fmla="*/ 892062 w 1655541"/>
              <a:gd name="connsiteY66" fmla="*/ 461639 h 1677880"/>
              <a:gd name="connsiteX67" fmla="*/ 1069615 w 1655541"/>
              <a:gd name="connsiteY67" fmla="*/ 479394 h 1677880"/>
              <a:gd name="connsiteX68" fmla="*/ 1122881 w 1655541"/>
              <a:gd name="connsiteY68" fmla="*/ 497150 h 1677880"/>
              <a:gd name="connsiteX69" fmla="*/ 1140637 w 1655541"/>
              <a:gd name="connsiteY69" fmla="*/ 514905 h 1677880"/>
              <a:gd name="connsiteX70" fmla="*/ 1193903 w 1655541"/>
              <a:gd name="connsiteY70" fmla="*/ 550416 h 1677880"/>
              <a:gd name="connsiteX71" fmla="*/ 1211658 w 1655541"/>
              <a:gd name="connsiteY71" fmla="*/ 577049 h 1677880"/>
              <a:gd name="connsiteX72" fmla="*/ 1220536 w 1655541"/>
              <a:gd name="connsiteY72" fmla="*/ 603682 h 1677880"/>
              <a:gd name="connsiteX73" fmla="*/ 1256046 w 1655541"/>
              <a:gd name="connsiteY73" fmla="*/ 656948 h 1677880"/>
              <a:gd name="connsiteX74" fmla="*/ 1264924 w 1655541"/>
              <a:gd name="connsiteY74" fmla="*/ 692458 h 1677880"/>
              <a:gd name="connsiteX75" fmla="*/ 1291557 w 1655541"/>
              <a:gd name="connsiteY75" fmla="*/ 701336 h 1677880"/>
              <a:gd name="connsiteX76" fmla="*/ 1398089 w 1655541"/>
              <a:gd name="connsiteY76" fmla="*/ 719091 h 1677880"/>
              <a:gd name="connsiteX77" fmla="*/ 1486866 w 1655541"/>
              <a:gd name="connsiteY77" fmla="*/ 710214 h 1677880"/>
              <a:gd name="connsiteX78" fmla="*/ 1513499 w 1655541"/>
              <a:gd name="connsiteY78" fmla="*/ 621437 h 1677880"/>
              <a:gd name="connsiteX79" fmla="*/ 1504621 w 1655541"/>
              <a:gd name="connsiteY79" fmla="*/ 506027 h 1677880"/>
              <a:gd name="connsiteX80" fmla="*/ 1486866 w 1655541"/>
              <a:gd name="connsiteY80" fmla="*/ 452761 h 1677880"/>
              <a:gd name="connsiteX81" fmla="*/ 1424722 w 1655541"/>
              <a:gd name="connsiteY81" fmla="*/ 381740 h 1677880"/>
              <a:gd name="connsiteX82" fmla="*/ 1415844 w 1655541"/>
              <a:gd name="connsiteY82" fmla="*/ 346229 h 1677880"/>
              <a:gd name="connsiteX83" fmla="*/ 1433600 w 1655541"/>
              <a:gd name="connsiteY83" fmla="*/ 328474 h 1677880"/>
              <a:gd name="connsiteX84" fmla="*/ 1513499 w 1655541"/>
              <a:gd name="connsiteY84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78999 w 1655541"/>
              <a:gd name="connsiteY61" fmla="*/ 630315 h 1677880"/>
              <a:gd name="connsiteX62" fmla="*/ 732264 w 1655541"/>
              <a:gd name="connsiteY62" fmla="*/ 541538 h 1677880"/>
              <a:gd name="connsiteX63" fmla="*/ 794407 w 1655541"/>
              <a:gd name="connsiteY63" fmla="*/ 497150 h 1677880"/>
              <a:gd name="connsiteX64" fmla="*/ 821040 w 1655541"/>
              <a:gd name="connsiteY64" fmla="*/ 488272 h 1677880"/>
              <a:gd name="connsiteX65" fmla="*/ 892062 w 1655541"/>
              <a:gd name="connsiteY65" fmla="*/ 461639 h 1677880"/>
              <a:gd name="connsiteX66" fmla="*/ 1069615 w 1655541"/>
              <a:gd name="connsiteY66" fmla="*/ 479394 h 1677880"/>
              <a:gd name="connsiteX67" fmla="*/ 1122881 w 1655541"/>
              <a:gd name="connsiteY67" fmla="*/ 497150 h 1677880"/>
              <a:gd name="connsiteX68" fmla="*/ 1140637 w 1655541"/>
              <a:gd name="connsiteY68" fmla="*/ 514905 h 1677880"/>
              <a:gd name="connsiteX69" fmla="*/ 1193903 w 1655541"/>
              <a:gd name="connsiteY69" fmla="*/ 550416 h 1677880"/>
              <a:gd name="connsiteX70" fmla="*/ 1211658 w 1655541"/>
              <a:gd name="connsiteY70" fmla="*/ 577049 h 1677880"/>
              <a:gd name="connsiteX71" fmla="*/ 1220536 w 1655541"/>
              <a:gd name="connsiteY71" fmla="*/ 603682 h 1677880"/>
              <a:gd name="connsiteX72" fmla="*/ 1256046 w 1655541"/>
              <a:gd name="connsiteY72" fmla="*/ 656948 h 1677880"/>
              <a:gd name="connsiteX73" fmla="*/ 1264924 w 1655541"/>
              <a:gd name="connsiteY73" fmla="*/ 692458 h 1677880"/>
              <a:gd name="connsiteX74" fmla="*/ 1291557 w 1655541"/>
              <a:gd name="connsiteY74" fmla="*/ 701336 h 1677880"/>
              <a:gd name="connsiteX75" fmla="*/ 1398089 w 1655541"/>
              <a:gd name="connsiteY75" fmla="*/ 719091 h 1677880"/>
              <a:gd name="connsiteX76" fmla="*/ 1486866 w 1655541"/>
              <a:gd name="connsiteY76" fmla="*/ 710214 h 1677880"/>
              <a:gd name="connsiteX77" fmla="*/ 1513499 w 1655541"/>
              <a:gd name="connsiteY77" fmla="*/ 621437 h 1677880"/>
              <a:gd name="connsiteX78" fmla="*/ 1504621 w 1655541"/>
              <a:gd name="connsiteY78" fmla="*/ 506027 h 1677880"/>
              <a:gd name="connsiteX79" fmla="*/ 1486866 w 1655541"/>
              <a:gd name="connsiteY79" fmla="*/ 452761 h 1677880"/>
              <a:gd name="connsiteX80" fmla="*/ 1424722 w 1655541"/>
              <a:gd name="connsiteY80" fmla="*/ 381740 h 1677880"/>
              <a:gd name="connsiteX81" fmla="*/ 1415844 w 1655541"/>
              <a:gd name="connsiteY81" fmla="*/ 346229 h 1677880"/>
              <a:gd name="connsiteX82" fmla="*/ 1433600 w 1655541"/>
              <a:gd name="connsiteY82" fmla="*/ 328474 h 1677880"/>
              <a:gd name="connsiteX83" fmla="*/ 1513499 w 1655541"/>
              <a:gd name="connsiteY83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678999 w 1655541"/>
              <a:gd name="connsiteY60" fmla="*/ 630315 h 1677880"/>
              <a:gd name="connsiteX61" fmla="*/ 732264 w 1655541"/>
              <a:gd name="connsiteY61" fmla="*/ 541538 h 1677880"/>
              <a:gd name="connsiteX62" fmla="*/ 794407 w 1655541"/>
              <a:gd name="connsiteY62" fmla="*/ 497150 h 1677880"/>
              <a:gd name="connsiteX63" fmla="*/ 821040 w 1655541"/>
              <a:gd name="connsiteY63" fmla="*/ 488272 h 1677880"/>
              <a:gd name="connsiteX64" fmla="*/ 892062 w 1655541"/>
              <a:gd name="connsiteY64" fmla="*/ 461639 h 1677880"/>
              <a:gd name="connsiteX65" fmla="*/ 1069615 w 1655541"/>
              <a:gd name="connsiteY65" fmla="*/ 479394 h 1677880"/>
              <a:gd name="connsiteX66" fmla="*/ 1122881 w 1655541"/>
              <a:gd name="connsiteY66" fmla="*/ 497150 h 1677880"/>
              <a:gd name="connsiteX67" fmla="*/ 1140637 w 1655541"/>
              <a:gd name="connsiteY67" fmla="*/ 514905 h 1677880"/>
              <a:gd name="connsiteX68" fmla="*/ 1193903 w 1655541"/>
              <a:gd name="connsiteY68" fmla="*/ 550416 h 1677880"/>
              <a:gd name="connsiteX69" fmla="*/ 1211658 w 1655541"/>
              <a:gd name="connsiteY69" fmla="*/ 577049 h 1677880"/>
              <a:gd name="connsiteX70" fmla="*/ 1220536 w 1655541"/>
              <a:gd name="connsiteY70" fmla="*/ 603682 h 1677880"/>
              <a:gd name="connsiteX71" fmla="*/ 1256046 w 1655541"/>
              <a:gd name="connsiteY71" fmla="*/ 656948 h 1677880"/>
              <a:gd name="connsiteX72" fmla="*/ 1264924 w 1655541"/>
              <a:gd name="connsiteY72" fmla="*/ 692458 h 1677880"/>
              <a:gd name="connsiteX73" fmla="*/ 1291557 w 1655541"/>
              <a:gd name="connsiteY73" fmla="*/ 701336 h 1677880"/>
              <a:gd name="connsiteX74" fmla="*/ 1398089 w 1655541"/>
              <a:gd name="connsiteY74" fmla="*/ 719091 h 1677880"/>
              <a:gd name="connsiteX75" fmla="*/ 1486866 w 1655541"/>
              <a:gd name="connsiteY75" fmla="*/ 710214 h 1677880"/>
              <a:gd name="connsiteX76" fmla="*/ 1513499 w 1655541"/>
              <a:gd name="connsiteY76" fmla="*/ 621437 h 1677880"/>
              <a:gd name="connsiteX77" fmla="*/ 1504621 w 1655541"/>
              <a:gd name="connsiteY77" fmla="*/ 506027 h 1677880"/>
              <a:gd name="connsiteX78" fmla="*/ 1486866 w 1655541"/>
              <a:gd name="connsiteY78" fmla="*/ 452761 h 1677880"/>
              <a:gd name="connsiteX79" fmla="*/ 1424722 w 1655541"/>
              <a:gd name="connsiteY79" fmla="*/ 381740 h 1677880"/>
              <a:gd name="connsiteX80" fmla="*/ 1415844 w 1655541"/>
              <a:gd name="connsiteY80" fmla="*/ 346229 h 1677880"/>
              <a:gd name="connsiteX81" fmla="*/ 1433600 w 1655541"/>
              <a:gd name="connsiteY81" fmla="*/ 328474 h 1677880"/>
              <a:gd name="connsiteX82" fmla="*/ 1513499 w 1655541"/>
              <a:gd name="connsiteY82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64093 w 1655541"/>
              <a:gd name="connsiteY22" fmla="*/ 1367161 h 1677880"/>
              <a:gd name="connsiteX23" fmla="*/ 172971 w 1655541"/>
              <a:gd name="connsiteY23" fmla="*/ 1393794 h 1677880"/>
              <a:gd name="connsiteX24" fmla="*/ 226237 w 1655541"/>
              <a:gd name="connsiteY24" fmla="*/ 1438183 h 1677880"/>
              <a:gd name="connsiteX25" fmla="*/ 235114 w 1655541"/>
              <a:gd name="connsiteY25" fmla="*/ 1464816 h 1677880"/>
              <a:gd name="connsiteX26" fmla="*/ 252870 w 1655541"/>
              <a:gd name="connsiteY26" fmla="*/ 1482571 h 1677880"/>
              <a:gd name="connsiteX27" fmla="*/ 332769 w 1655541"/>
              <a:gd name="connsiteY27" fmla="*/ 1544715 h 1677880"/>
              <a:gd name="connsiteX28" fmla="*/ 368279 w 1655541"/>
              <a:gd name="connsiteY28" fmla="*/ 1571348 h 1677880"/>
              <a:gd name="connsiteX29" fmla="*/ 394912 w 1655541"/>
              <a:gd name="connsiteY29" fmla="*/ 1597981 h 1677880"/>
              <a:gd name="connsiteX30" fmla="*/ 465934 w 1655541"/>
              <a:gd name="connsiteY30" fmla="*/ 1624614 h 1677880"/>
              <a:gd name="connsiteX31" fmla="*/ 510322 w 1655541"/>
              <a:gd name="connsiteY31" fmla="*/ 1651247 h 1677880"/>
              <a:gd name="connsiteX32" fmla="*/ 545833 w 1655541"/>
              <a:gd name="connsiteY32" fmla="*/ 1660124 h 1677880"/>
              <a:gd name="connsiteX33" fmla="*/ 643487 w 1655541"/>
              <a:gd name="connsiteY33" fmla="*/ 1677880 h 1677880"/>
              <a:gd name="connsiteX34" fmla="*/ 1406967 w 1655541"/>
              <a:gd name="connsiteY34" fmla="*/ 1669002 h 1677880"/>
              <a:gd name="connsiteX35" fmla="*/ 1460233 w 1655541"/>
              <a:gd name="connsiteY35" fmla="*/ 1660124 h 1677880"/>
              <a:gd name="connsiteX36" fmla="*/ 1486866 w 1655541"/>
              <a:gd name="connsiteY36" fmla="*/ 1633491 h 1677880"/>
              <a:gd name="connsiteX37" fmla="*/ 1513499 w 1655541"/>
              <a:gd name="connsiteY37" fmla="*/ 1615736 h 1677880"/>
              <a:gd name="connsiteX38" fmla="*/ 1540132 w 1655541"/>
              <a:gd name="connsiteY38" fmla="*/ 1580225 h 1677880"/>
              <a:gd name="connsiteX39" fmla="*/ 1575642 w 1655541"/>
              <a:gd name="connsiteY39" fmla="*/ 1562470 h 1677880"/>
              <a:gd name="connsiteX40" fmla="*/ 1584520 w 1655541"/>
              <a:gd name="connsiteY40" fmla="*/ 1535837 h 1677880"/>
              <a:gd name="connsiteX41" fmla="*/ 1611153 w 1655541"/>
              <a:gd name="connsiteY41" fmla="*/ 1491449 h 1677880"/>
              <a:gd name="connsiteX42" fmla="*/ 1637786 w 1655541"/>
              <a:gd name="connsiteY42" fmla="*/ 1429305 h 1677880"/>
              <a:gd name="connsiteX43" fmla="*/ 1646664 w 1655541"/>
              <a:gd name="connsiteY43" fmla="*/ 1376039 h 1677880"/>
              <a:gd name="connsiteX44" fmla="*/ 1655541 w 1655541"/>
              <a:gd name="connsiteY44" fmla="*/ 1340528 h 1677880"/>
              <a:gd name="connsiteX45" fmla="*/ 1620031 w 1655541"/>
              <a:gd name="connsiteY45" fmla="*/ 1207363 h 1677880"/>
              <a:gd name="connsiteX46" fmla="*/ 1602275 w 1655541"/>
              <a:gd name="connsiteY46" fmla="*/ 1145219 h 1677880"/>
              <a:gd name="connsiteX47" fmla="*/ 1584520 w 1655541"/>
              <a:gd name="connsiteY47" fmla="*/ 1109709 h 1677880"/>
              <a:gd name="connsiteX48" fmla="*/ 1540132 w 1655541"/>
              <a:gd name="connsiteY48" fmla="*/ 1074198 h 1677880"/>
              <a:gd name="connsiteX49" fmla="*/ 1451355 w 1655541"/>
              <a:gd name="connsiteY49" fmla="*/ 1020932 h 1677880"/>
              <a:gd name="connsiteX50" fmla="*/ 1433600 w 1655541"/>
              <a:gd name="connsiteY50" fmla="*/ 994299 h 1677880"/>
              <a:gd name="connsiteX51" fmla="*/ 1353701 w 1655541"/>
              <a:gd name="connsiteY51" fmla="*/ 967666 h 1677880"/>
              <a:gd name="connsiteX52" fmla="*/ 1335945 w 1655541"/>
              <a:gd name="connsiteY52" fmla="*/ 949911 h 1677880"/>
              <a:gd name="connsiteX53" fmla="*/ 1140637 w 1655541"/>
              <a:gd name="connsiteY53" fmla="*/ 923278 h 1677880"/>
              <a:gd name="connsiteX54" fmla="*/ 1078493 w 1655541"/>
              <a:gd name="connsiteY54" fmla="*/ 914400 h 1677880"/>
              <a:gd name="connsiteX55" fmla="*/ 1042982 w 1655541"/>
              <a:gd name="connsiteY55" fmla="*/ 896645 h 1677880"/>
              <a:gd name="connsiteX56" fmla="*/ 980839 w 1655541"/>
              <a:gd name="connsiteY56" fmla="*/ 887767 h 1677880"/>
              <a:gd name="connsiteX57" fmla="*/ 847674 w 1655541"/>
              <a:gd name="connsiteY57" fmla="*/ 870012 h 1677880"/>
              <a:gd name="connsiteX58" fmla="*/ 821040 w 1655541"/>
              <a:gd name="connsiteY58" fmla="*/ 861134 h 1677880"/>
              <a:gd name="connsiteX59" fmla="*/ 678999 w 1655541"/>
              <a:gd name="connsiteY59" fmla="*/ 630315 h 1677880"/>
              <a:gd name="connsiteX60" fmla="*/ 732264 w 1655541"/>
              <a:gd name="connsiteY60" fmla="*/ 541538 h 1677880"/>
              <a:gd name="connsiteX61" fmla="*/ 794407 w 1655541"/>
              <a:gd name="connsiteY61" fmla="*/ 497150 h 1677880"/>
              <a:gd name="connsiteX62" fmla="*/ 821040 w 1655541"/>
              <a:gd name="connsiteY62" fmla="*/ 488272 h 1677880"/>
              <a:gd name="connsiteX63" fmla="*/ 892062 w 1655541"/>
              <a:gd name="connsiteY63" fmla="*/ 461639 h 1677880"/>
              <a:gd name="connsiteX64" fmla="*/ 1069615 w 1655541"/>
              <a:gd name="connsiteY64" fmla="*/ 479394 h 1677880"/>
              <a:gd name="connsiteX65" fmla="*/ 1122881 w 1655541"/>
              <a:gd name="connsiteY65" fmla="*/ 497150 h 1677880"/>
              <a:gd name="connsiteX66" fmla="*/ 1140637 w 1655541"/>
              <a:gd name="connsiteY66" fmla="*/ 514905 h 1677880"/>
              <a:gd name="connsiteX67" fmla="*/ 1193903 w 1655541"/>
              <a:gd name="connsiteY67" fmla="*/ 550416 h 1677880"/>
              <a:gd name="connsiteX68" fmla="*/ 1211658 w 1655541"/>
              <a:gd name="connsiteY68" fmla="*/ 577049 h 1677880"/>
              <a:gd name="connsiteX69" fmla="*/ 1220536 w 1655541"/>
              <a:gd name="connsiteY69" fmla="*/ 603682 h 1677880"/>
              <a:gd name="connsiteX70" fmla="*/ 1256046 w 1655541"/>
              <a:gd name="connsiteY70" fmla="*/ 656948 h 1677880"/>
              <a:gd name="connsiteX71" fmla="*/ 1264924 w 1655541"/>
              <a:gd name="connsiteY71" fmla="*/ 692458 h 1677880"/>
              <a:gd name="connsiteX72" fmla="*/ 1291557 w 1655541"/>
              <a:gd name="connsiteY72" fmla="*/ 701336 h 1677880"/>
              <a:gd name="connsiteX73" fmla="*/ 1398089 w 1655541"/>
              <a:gd name="connsiteY73" fmla="*/ 719091 h 1677880"/>
              <a:gd name="connsiteX74" fmla="*/ 1486866 w 1655541"/>
              <a:gd name="connsiteY74" fmla="*/ 710214 h 1677880"/>
              <a:gd name="connsiteX75" fmla="*/ 1513499 w 1655541"/>
              <a:gd name="connsiteY75" fmla="*/ 621437 h 1677880"/>
              <a:gd name="connsiteX76" fmla="*/ 1504621 w 1655541"/>
              <a:gd name="connsiteY76" fmla="*/ 506027 h 1677880"/>
              <a:gd name="connsiteX77" fmla="*/ 1486866 w 1655541"/>
              <a:gd name="connsiteY77" fmla="*/ 452761 h 1677880"/>
              <a:gd name="connsiteX78" fmla="*/ 1424722 w 1655541"/>
              <a:gd name="connsiteY78" fmla="*/ 381740 h 1677880"/>
              <a:gd name="connsiteX79" fmla="*/ 1415844 w 1655541"/>
              <a:gd name="connsiteY79" fmla="*/ 346229 h 1677880"/>
              <a:gd name="connsiteX80" fmla="*/ 1433600 w 1655541"/>
              <a:gd name="connsiteY80" fmla="*/ 328474 h 1677880"/>
              <a:gd name="connsiteX81" fmla="*/ 1513499 w 1655541"/>
              <a:gd name="connsiteY81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64093 w 1655541"/>
              <a:gd name="connsiteY21" fmla="*/ 1367161 h 1677880"/>
              <a:gd name="connsiteX22" fmla="*/ 172971 w 1655541"/>
              <a:gd name="connsiteY22" fmla="*/ 1393794 h 1677880"/>
              <a:gd name="connsiteX23" fmla="*/ 226237 w 1655541"/>
              <a:gd name="connsiteY23" fmla="*/ 1438183 h 1677880"/>
              <a:gd name="connsiteX24" fmla="*/ 235114 w 1655541"/>
              <a:gd name="connsiteY24" fmla="*/ 1464816 h 1677880"/>
              <a:gd name="connsiteX25" fmla="*/ 252870 w 1655541"/>
              <a:gd name="connsiteY25" fmla="*/ 1482571 h 1677880"/>
              <a:gd name="connsiteX26" fmla="*/ 332769 w 1655541"/>
              <a:gd name="connsiteY26" fmla="*/ 1544715 h 1677880"/>
              <a:gd name="connsiteX27" fmla="*/ 368279 w 1655541"/>
              <a:gd name="connsiteY27" fmla="*/ 1571348 h 1677880"/>
              <a:gd name="connsiteX28" fmla="*/ 394912 w 1655541"/>
              <a:gd name="connsiteY28" fmla="*/ 1597981 h 1677880"/>
              <a:gd name="connsiteX29" fmla="*/ 465934 w 1655541"/>
              <a:gd name="connsiteY29" fmla="*/ 1624614 h 1677880"/>
              <a:gd name="connsiteX30" fmla="*/ 510322 w 1655541"/>
              <a:gd name="connsiteY30" fmla="*/ 1651247 h 1677880"/>
              <a:gd name="connsiteX31" fmla="*/ 545833 w 1655541"/>
              <a:gd name="connsiteY31" fmla="*/ 1660124 h 1677880"/>
              <a:gd name="connsiteX32" fmla="*/ 643487 w 1655541"/>
              <a:gd name="connsiteY32" fmla="*/ 1677880 h 1677880"/>
              <a:gd name="connsiteX33" fmla="*/ 1406967 w 1655541"/>
              <a:gd name="connsiteY33" fmla="*/ 1669002 h 1677880"/>
              <a:gd name="connsiteX34" fmla="*/ 1460233 w 1655541"/>
              <a:gd name="connsiteY34" fmla="*/ 1660124 h 1677880"/>
              <a:gd name="connsiteX35" fmla="*/ 1486866 w 1655541"/>
              <a:gd name="connsiteY35" fmla="*/ 1633491 h 1677880"/>
              <a:gd name="connsiteX36" fmla="*/ 1513499 w 1655541"/>
              <a:gd name="connsiteY36" fmla="*/ 1615736 h 1677880"/>
              <a:gd name="connsiteX37" fmla="*/ 1540132 w 1655541"/>
              <a:gd name="connsiteY37" fmla="*/ 1580225 h 1677880"/>
              <a:gd name="connsiteX38" fmla="*/ 1575642 w 1655541"/>
              <a:gd name="connsiteY38" fmla="*/ 1562470 h 1677880"/>
              <a:gd name="connsiteX39" fmla="*/ 1584520 w 1655541"/>
              <a:gd name="connsiteY39" fmla="*/ 1535837 h 1677880"/>
              <a:gd name="connsiteX40" fmla="*/ 1611153 w 1655541"/>
              <a:gd name="connsiteY40" fmla="*/ 1491449 h 1677880"/>
              <a:gd name="connsiteX41" fmla="*/ 1637786 w 1655541"/>
              <a:gd name="connsiteY41" fmla="*/ 1429305 h 1677880"/>
              <a:gd name="connsiteX42" fmla="*/ 1646664 w 1655541"/>
              <a:gd name="connsiteY42" fmla="*/ 1376039 h 1677880"/>
              <a:gd name="connsiteX43" fmla="*/ 1655541 w 1655541"/>
              <a:gd name="connsiteY43" fmla="*/ 1340528 h 1677880"/>
              <a:gd name="connsiteX44" fmla="*/ 1620031 w 1655541"/>
              <a:gd name="connsiteY44" fmla="*/ 1207363 h 1677880"/>
              <a:gd name="connsiteX45" fmla="*/ 1602275 w 1655541"/>
              <a:gd name="connsiteY45" fmla="*/ 1145219 h 1677880"/>
              <a:gd name="connsiteX46" fmla="*/ 1584520 w 1655541"/>
              <a:gd name="connsiteY46" fmla="*/ 1109709 h 1677880"/>
              <a:gd name="connsiteX47" fmla="*/ 1540132 w 1655541"/>
              <a:gd name="connsiteY47" fmla="*/ 1074198 h 1677880"/>
              <a:gd name="connsiteX48" fmla="*/ 1451355 w 1655541"/>
              <a:gd name="connsiteY48" fmla="*/ 1020932 h 1677880"/>
              <a:gd name="connsiteX49" fmla="*/ 1433600 w 1655541"/>
              <a:gd name="connsiteY49" fmla="*/ 994299 h 1677880"/>
              <a:gd name="connsiteX50" fmla="*/ 1353701 w 1655541"/>
              <a:gd name="connsiteY50" fmla="*/ 967666 h 1677880"/>
              <a:gd name="connsiteX51" fmla="*/ 1335945 w 1655541"/>
              <a:gd name="connsiteY51" fmla="*/ 949911 h 1677880"/>
              <a:gd name="connsiteX52" fmla="*/ 1140637 w 1655541"/>
              <a:gd name="connsiteY52" fmla="*/ 923278 h 1677880"/>
              <a:gd name="connsiteX53" fmla="*/ 1078493 w 1655541"/>
              <a:gd name="connsiteY53" fmla="*/ 914400 h 1677880"/>
              <a:gd name="connsiteX54" fmla="*/ 1042982 w 1655541"/>
              <a:gd name="connsiteY54" fmla="*/ 896645 h 1677880"/>
              <a:gd name="connsiteX55" fmla="*/ 980839 w 1655541"/>
              <a:gd name="connsiteY55" fmla="*/ 887767 h 1677880"/>
              <a:gd name="connsiteX56" fmla="*/ 847674 w 1655541"/>
              <a:gd name="connsiteY56" fmla="*/ 870012 h 1677880"/>
              <a:gd name="connsiteX57" fmla="*/ 821040 w 1655541"/>
              <a:gd name="connsiteY57" fmla="*/ 861134 h 1677880"/>
              <a:gd name="connsiteX58" fmla="*/ 678999 w 1655541"/>
              <a:gd name="connsiteY58" fmla="*/ 630315 h 1677880"/>
              <a:gd name="connsiteX59" fmla="*/ 732264 w 1655541"/>
              <a:gd name="connsiteY59" fmla="*/ 541538 h 1677880"/>
              <a:gd name="connsiteX60" fmla="*/ 794407 w 1655541"/>
              <a:gd name="connsiteY60" fmla="*/ 497150 h 1677880"/>
              <a:gd name="connsiteX61" fmla="*/ 821040 w 1655541"/>
              <a:gd name="connsiteY61" fmla="*/ 488272 h 1677880"/>
              <a:gd name="connsiteX62" fmla="*/ 892062 w 1655541"/>
              <a:gd name="connsiteY62" fmla="*/ 461639 h 1677880"/>
              <a:gd name="connsiteX63" fmla="*/ 1069615 w 1655541"/>
              <a:gd name="connsiteY63" fmla="*/ 479394 h 1677880"/>
              <a:gd name="connsiteX64" fmla="*/ 1122881 w 1655541"/>
              <a:gd name="connsiteY64" fmla="*/ 497150 h 1677880"/>
              <a:gd name="connsiteX65" fmla="*/ 1140637 w 1655541"/>
              <a:gd name="connsiteY65" fmla="*/ 514905 h 1677880"/>
              <a:gd name="connsiteX66" fmla="*/ 1193903 w 1655541"/>
              <a:gd name="connsiteY66" fmla="*/ 550416 h 1677880"/>
              <a:gd name="connsiteX67" fmla="*/ 1211658 w 1655541"/>
              <a:gd name="connsiteY67" fmla="*/ 577049 h 1677880"/>
              <a:gd name="connsiteX68" fmla="*/ 1220536 w 1655541"/>
              <a:gd name="connsiteY68" fmla="*/ 603682 h 1677880"/>
              <a:gd name="connsiteX69" fmla="*/ 1256046 w 1655541"/>
              <a:gd name="connsiteY69" fmla="*/ 656948 h 1677880"/>
              <a:gd name="connsiteX70" fmla="*/ 1264924 w 1655541"/>
              <a:gd name="connsiteY70" fmla="*/ 692458 h 1677880"/>
              <a:gd name="connsiteX71" fmla="*/ 1291557 w 1655541"/>
              <a:gd name="connsiteY71" fmla="*/ 701336 h 1677880"/>
              <a:gd name="connsiteX72" fmla="*/ 1398089 w 1655541"/>
              <a:gd name="connsiteY72" fmla="*/ 719091 h 1677880"/>
              <a:gd name="connsiteX73" fmla="*/ 1486866 w 1655541"/>
              <a:gd name="connsiteY73" fmla="*/ 710214 h 1677880"/>
              <a:gd name="connsiteX74" fmla="*/ 1513499 w 1655541"/>
              <a:gd name="connsiteY74" fmla="*/ 621437 h 1677880"/>
              <a:gd name="connsiteX75" fmla="*/ 1504621 w 1655541"/>
              <a:gd name="connsiteY75" fmla="*/ 506027 h 1677880"/>
              <a:gd name="connsiteX76" fmla="*/ 1486866 w 1655541"/>
              <a:gd name="connsiteY76" fmla="*/ 452761 h 1677880"/>
              <a:gd name="connsiteX77" fmla="*/ 1424722 w 1655541"/>
              <a:gd name="connsiteY77" fmla="*/ 381740 h 1677880"/>
              <a:gd name="connsiteX78" fmla="*/ 1415844 w 1655541"/>
              <a:gd name="connsiteY78" fmla="*/ 346229 h 1677880"/>
              <a:gd name="connsiteX79" fmla="*/ 1433600 w 1655541"/>
              <a:gd name="connsiteY79" fmla="*/ 328474 h 1677880"/>
              <a:gd name="connsiteX80" fmla="*/ 1513499 w 1655541"/>
              <a:gd name="connsiteY8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84194 w 1655541"/>
              <a:gd name="connsiteY18" fmla="*/ 1233996 h 1677880"/>
              <a:gd name="connsiteX19" fmla="*/ 93072 w 1655541"/>
              <a:gd name="connsiteY19" fmla="*/ 1269507 h 1677880"/>
              <a:gd name="connsiteX20" fmla="*/ 164093 w 1655541"/>
              <a:gd name="connsiteY20" fmla="*/ 1367161 h 1677880"/>
              <a:gd name="connsiteX21" fmla="*/ 172971 w 1655541"/>
              <a:gd name="connsiteY21" fmla="*/ 1393794 h 1677880"/>
              <a:gd name="connsiteX22" fmla="*/ 226237 w 1655541"/>
              <a:gd name="connsiteY22" fmla="*/ 1438183 h 1677880"/>
              <a:gd name="connsiteX23" fmla="*/ 235114 w 1655541"/>
              <a:gd name="connsiteY23" fmla="*/ 1464816 h 1677880"/>
              <a:gd name="connsiteX24" fmla="*/ 252870 w 1655541"/>
              <a:gd name="connsiteY24" fmla="*/ 1482571 h 1677880"/>
              <a:gd name="connsiteX25" fmla="*/ 332769 w 1655541"/>
              <a:gd name="connsiteY25" fmla="*/ 1544715 h 1677880"/>
              <a:gd name="connsiteX26" fmla="*/ 368279 w 1655541"/>
              <a:gd name="connsiteY26" fmla="*/ 1571348 h 1677880"/>
              <a:gd name="connsiteX27" fmla="*/ 394912 w 1655541"/>
              <a:gd name="connsiteY27" fmla="*/ 1597981 h 1677880"/>
              <a:gd name="connsiteX28" fmla="*/ 465934 w 1655541"/>
              <a:gd name="connsiteY28" fmla="*/ 1624614 h 1677880"/>
              <a:gd name="connsiteX29" fmla="*/ 510322 w 1655541"/>
              <a:gd name="connsiteY29" fmla="*/ 1651247 h 1677880"/>
              <a:gd name="connsiteX30" fmla="*/ 545833 w 1655541"/>
              <a:gd name="connsiteY30" fmla="*/ 1660124 h 1677880"/>
              <a:gd name="connsiteX31" fmla="*/ 643487 w 1655541"/>
              <a:gd name="connsiteY31" fmla="*/ 1677880 h 1677880"/>
              <a:gd name="connsiteX32" fmla="*/ 1406967 w 1655541"/>
              <a:gd name="connsiteY32" fmla="*/ 1669002 h 1677880"/>
              <a:gd name="connsiteX33" fmla="*/ 1460233 w 1655541"/>
              <a:gd name="connsiteY33" fmla="*/ 1660124 h 1677880"/>
              <a:gd name="connsiteX34" fmla="*/ 1486866 w 1655541"/>
              <a:gd name="connsiteY34" fmla="*/ 1633491 h 1677880"/>
              <a:gd name="connsiteX35" fmla="*/ 1513499 w 1655541"/>
              <a:gd name="connsiteY35" fmla="*/ 1615736 h 1677880"/>
              <a:gd name="connsiteX36" fmla="*/ 1540132 w 1655541"/>
              <a:gd name="connsiteY36" fmla="*/ 1580225 h 1677880"/>
              <a:gd name="connsiteX37" fmla="*/ 1575642 w 1655541"/>
              <a:gd name="connsiteY37" fmla="*/ 1562470 h 1677880"/>
              <a:gd name="connsiteX38" fmla="*/ 1584520 w 1655541"/>
              <a:gd name="connsiteY38" fmla="*/ 1535837 h 1677880"/>
              <a:gd name="connsiteX39" fmla="*/ 1611153 w 1655541"/>
              <a:gd name="connsiteY39" fmla="*/ 1491449 h 1677880"/>
              <a:gd name="connsiteX40" fmla="*/ 1637786 w 1655541"/>
              <a:gd name="connsiteY40" fmla="*/ 1429305 h 1677880"/>
              <a:gd name="connsiteX41" fmla="*/ 1646664 w 1655541"/>
              <a:gd name="connsiteY41" fmla="*/ 1376039 h 1677880"/>
              <a:gd name="connsiteX42" fmla="*/ 1655541 w 1655541"/>
              <a:gd name="connsiteY42" fmla="*/ 1340528 h 1677880"/>
              <a:gd name="connsiteX43" fmla="*/ 1620031 w 1655541"/>
              <a:gd name="connsiteY43" fmla="*/ 1207363 h 1677880"/>
              <a:gd name="connsiteX44" fmla="*/ 1602275 w 1655541"/>
              <a:gd name="connsiteY44" fmla="*/ 1145219 h 1677880"/>
              <a:gd name="connsiteX45" fmla="*/ 1584520 w 1655541"/>
              <a:gd name="connsiteY45" fmla="*/ 1109709 h 1677880"/>
              <a:gd name="connsiteX46" fmla="*/ 1540132 w 1655541"/>
              <a:gd name="connsiteY46" fmla="*/ 1074198 h 1677880"/>
              <a:gd name="connsiteX47" fmla="*/ 1451355 w 1655541"/>
              <a:gd name="connsiteY47" fmla="*/ 1020932 h 1677880"/>
              <a:gd name="connsiteX48" fmla="*/ 1433600 w 1655541"/>
              <a:gd name="connsiteY48" fmla="*/ 994299 h 1677880"/>
              <a:gd name="connsiteX49" fmla="*/ 1353701 w 1655541"/>
              <a:gd name="connsiteY49" fmla="*/ 967666 h 1677880"/>
              <a:gd name="connsiteX50" fmla="*/ 1335945 w 1655541"/>
              <a:gd name="connsiteY50" fmla="*/ 949911 h 1677880"/>
              <a:gd name="connsiteX51" fmla="*/ 1140637 w 1655541"/>
              <a:gd name="connsiteY51" fmla="*/ 923278 h 1677880"/>
              <a:gd name="connsiteX52" fmla="*/ 1078493 w 1655541"/>
              <a:gd name="connsiteY52" fmla="*/ 914400 h 1677880"/>
              <a:gd name="connsiteX53" fmla="*/ 1042982 w 1655541"/>
              <a:gd name="connsiteY53" fmla="*/ 896645 h 1677880"/>
              <a:gd name="connsiteX54" fmla="*/ 980839 w 1655541"/>
              <a:gd name="connsiteY54" fmla="*/ 887767 h 1677880"/>
              <a:gd name="connsiteX55" fmla="*/ 847674 w 1655541"/>
              <a:gd name="connsiteY55" fmla="*/ 870012 h 1677880"/>
              <a:gd name="connsiteX56" fmla="*/ 821040 w 1655541"/>
              <a:gd name="connsiteY56" fmla="*/ 861134 h 1677880"/>
              <a:gd name="connsiteX57" fmla="*/ 678999 w 1655541"/>
              <a:gd name="connsiteY57" fmla="*/ 630315 h 1677880"/>
              <a:gd name="connsiteX58" fmla="*/ 732264 w 1655541"/>
              <a:gd name="connsiteY58" fmla="*/ 541538 h 1677880"/>
              <a:gd name="connsiteX59" fmla="*/ 794407 w 1655541"/>
              <a:gd name="connsiteY59" fmla="*/ 497150 h 1677880"/>
              <a:gd name="connsiteX60" fmla="*/ 821040 w 1655541"/>
              <a:gd name="connsiteY60" fmla="*/ 488272 h 1677880"/>
              <a:gd name="connsiteX61" fmla="*/ 892062 w 1655541"/>
              <a:gd name="connsiteY61" fmla="*/ 461639 h 1677880"/>
              <a:gd name="connsiteX62" fmla="*/ 1069615 w 1655541"/>
              <a:gd name="connsiteY62" fmla="*/ 479394 h 1677880"/>
              <a:gd name="connsiteX63" fmla="*/ 1122881 w 1655541"/>
              <a:gd name="connsiteY63" fmla="*/ 497150 h 1677880"/>
              <a:gd name="connsiteX64" fmla="*/ 1140637 w 1655541"/>
              <a:gd name="connsiteY64" fmla="*/ 514905 h 1677880"/>
              <a:gd name="connsiteX65" fmla="*/ 1193903 w 1655541"/>
              <a:gd name="connsiteY65" fmla="*/ 550416 h 1677880"/>
              <a:gd name="connsiteX66" fmla="*/ 1211658 w 1655541"/>
              <a:gd name="connsiteY66" fmla="*/ 577049 h 1677880"/>
              <a:gd name="connsiteX67" fmla="*/ 1220536 w 1655541"/>
              <a:gd name="connsiteY67" fmla="*/ 603682 h 1677880"/>
              <a:gd name="connsiteX68" fmla="*/ 1256046 w 1655541"/>
              <a:gd name="connsiteY68" fmla="*/ 656948 h 1677880"/>
              <a:gd name="connsiteX69" fmla="*/ 1264924 w 1655541"/>
              <a:gd name="connsiteY69" fmla="*/ 692458 h 1677880"/>
              <a:gd name="connsiteX70" fmla="*/ 1291557 w 1655541"/>
              <a:gd name="connsiteY70" fmla="*/ 701336 h 1677880"/>
              <a:gd name="connsiteX71" fmla="*/ 1398089 w 1655541"/>
              <a:gd name="connsiteY71" fmla="*/ 719091 h 1677880"/>
              <a:gd name="connsiteX72" fmla="*/ 1486866 w 1655541"/>
              <a:gd name="connsiteY72" fmla="*/ 710214 h 1677880"/>
              <a:gd name="connsiteX73" fmla="*/ 1513499 w 1655541"/>
              <a:gd name="connsiteY73" fmla="*/ 621437 h 1677880"/>
              <a:gd name="connsiteX74" fmla="*/ 1504621 w 1655541"/>
              <a:gd name="connsiteY74" fmla="*/ 506027 h 1677880"/>
              <a:gd name="connsiteX75" fmla="*/ 1486866 w 1655541"/>
              <a:gd name="connsiteY75" fmla="*/ 452761 h 1677880"/>
              <a:gd name="connsiteX76" fmla="*/ 1424722 w 1655541"/>
              <a:gd name="connsiteY76" fmla="*/ 381740 h 1677880"/>
              <a:gd name="connsiteX77" fmla="*/ 1415844 w 1655541"/>
              <a:gd name="connsiteY77" fmla="*/ 346229 h 1677880"/>
              <a:gd name="connsiteX78" fmla="*/ 1433600 w 1655541"/>
              <a:gd name="connsiteY78" fmla="*/ 328474 h 1677880"/>
              <a:gd name="connsiteX79" fmla="*/ 1513499 w 1655541"/>
              <a:gd name="connsiteY7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84194 w 1655541"/>
              <a:gd name="connsiteY17" fmla="*/ 1233996 h 1677880"/>
              <a:gd name="connsiteX18" fmla="*/ 93072 w 1655541"/>
              <a:gd name="connsiteY18" fmla="*/ 1269507 h 1677880"/>
              <a:gd name="connsiteX19" fmla="*/ 164093 w 1655541"/>
              <a:gd name="connsiteY19" fmla="*/ 1367161 h 1677880"/>
              <a:gd name="connsiteX20" fmla="*/ 172971 w 1655541"/>
              <a:gd name="connsiteY20" fmla="*/ 1393794 h 1677880"/>
              <a:gd name="connsiteX21" fmla="*/ 226237 w 1655541"/>
              <a:gd name="connsiteY21" fmla="*/ 1438183 h 1677880"/>
              <a:gd name="connsiteX22" fmla="*/ 235114 w 1655541"/>
              <a:gd name="connsiteY22" fmla="*/ 1464816 h 1677880"/>
              <a:gd name="connsiteX23" fmla="*/ 252870 w 1655541"/>
              <a:gd name="connsiteY23" fmla="*/ 1482571 h 1677880"/>
              <a:gd name="connsiteX24" fmla="*/ 332769 w 1655541"/>
              <a:gd name="connsiteY24" fmla="*/ 1544715 h 1677880"/>
              <a:gd name="connsiteX25" fmla="*/ 368279 w 1655541"/>
              <a:gd name="connsiteY25" fmla="*/ 1571348 h 1677880"/>
              <a:gd name="connsiteX26" fmla="*/ 394912 w 1655541"/>
              <a:gd name="connsiteY26" fmla="*/ 1597981 h 1677880"/>
              <a:gd name="connsiteX27" fmla="*/ 465934 w 1655541"/>
              <a:gd name="connsiteY27" fmla="*/ 1624614 h 1677880"/>
              <a:gd name="connsiteX28" fmla="*/ 510322 w 1655541"/>
              <a:gd name="connsiteY28" fmla="*/ 1651247 h 1677880"/>
              <a:gd name="connsiteX29" fmla="*/ 545833 w 1655541"/>
              <a:gd name="connsiteY29" fmla="*/ 1660124 h 1677880"/>
              <a:gd name="connsiteX30" fmla="*/ 643487 w 1655541"/>
              <a:gd name="connsiteY30" fmla="*/ 1677880 h 1677880"/>
              <a:gd name="connsiteX31" fmla="*/ 1406967 w 1655541"/>
              <a:gd name="connsiteY31" fmla="*/ 1669002 h 1677880"/>
              <a:gd name="connsiteX32" fmla="*/ 1460233 w 1655541"/>
              <a:gd name="connsiteY32" fmla="*/ 1660124 h 1677880"/>
              <a:gd name="connsiteX33" fmla="*/ 1486866 w 1655541"/>
              <a:gd name="connsiteY33" fmla="*/ 1633491 h 1677880"/>
              <a:gd name="connsiteX34" fmla="*/ 1513499 w 1655541"/>
              <a:gd name="connsiteY34" fmla="*/ 1615736 h 1677880"/>
              <a:gd name="connsiteX35" fmla="*/ 1540132 w 1655541"/>
              <a:gd name="connsiteY35" fmla="*/ 1580225 h 1677880"/>
              <a:gd name="connsiteX36" fmla="*/ 1575642 w 1655541"/>
              <a:gd name="connsiteY36" fmla="*/ 1562470 h 1677880"/>
              <a:gd name="connsiteX37" fmla="*/ 1584520 w 1655541"/>
              <a:gd name="connsiteY37" fmla="*/ 1535837 h 1677880"/>
              <a:gd name="connsiteX38" fmla="*/ 1611153 w 1655541"/>
              <a:gd name="connsiteY38" fmla="*/ 1491449 h 1677880"/>
              <a:gd name="connsiteX39" fmla="*/ 1637786 w 1655541"/>
              <a:gd name="connsiteY39" fmla="*/ 1429305 h 1677880"/>
              <a:gd name="connsiteX40" fmla="*/ 1646664 w 1655541"/>
              <a:gd name="connsiteY40" fmla="*/ 1376039 h 1677880"/>
              <a:gd name="connsiteX41" fmla="*/ 1655541 w 1655541"/>
              <a:gd name="connsiteY41" fmla="*/ 1340528 h 1677880"/>
              <a:gd name="connsiteX42" fmla="*/ 1620031 w 1655541"/>
              <a:gd name="connsiteY42" fmla="*/ 1207363 h 1677880"/>
              <a:gd name="connsiteX43" fmla="*/ 1602275 w 1655541"/>
              <a:gd name="connsiteY43" fmla="*/ 1145219 h 1677880"/>
              <a:gd name="connsiteX44" fmla="*/ 1584520 w 1655541"/>
              <a:gd name="connsiteY44" fmla="*/ 1109709 h 1677880"/>
              <a:gd name="connsiteX45" fmla="*/ 1540132 w 1655541"/>
              <a:gd name="connsiteY45" fmla="*/ 1074198 h 1677880"/>
              <a:gd name="connsiteX46" fmla="*/ 1451355 w 1655541"/>
              <a:gd name="connsiteY46" fmla="*/ 1020932 h 1677880"/>
              <a:gd name="connsiteX47" fmla="*/ 1433600 w 1655541"/>
              <a:gd name="connsiteY47" fmla="*/ 994299 h 1677880"/>
              <a:gd name="connsiteX48" fmla="*/ 1353701 w 1655541"/>
              <a:gd name="connsiteY48" fmla="*/ 967666 h 1677880"/>
              <a:gd name="connsiteX49" fmla="*/ 1335945 w 1655541"/>
              <a:gd name="connsiteY49" fmla="*/ 949911 h 1677880"/>
              <a:gd name="connsiteX50" fmla="*/ 1140637 w 1655541"/>
              <a:gd name="connsiteY50" fmla="*/ 923278 h 1677880"/>
              <a:gd name="connsiteX51" fmla="*/ 1078493 w 1655541"/>
              <a:gd name="connsiteY51" fmla="*/ 914400 h 1677880"/>
              <a:gd name="connsiteX52" fmla="*/ 1042982 w 1655541"/>
              <a:gd name="connsiteY52" fmla="*/ 896645 h 1677880"/>
              <a:gd name="connsiteX53" fmla="*/ 980839 w 1655541"/>
              <a:gd name="connsiteY53" fmla="*/ 887767 h 1677880"/>
              <a:gd name="connsiteX54" fmla="*/ 847674 w 1655541"/>
              <a:gd name="connsiteY54" fmla="*/ 870012 h 1677880"/>
              <a:gd name="connsiteX55" fmla="*/ 821040 w 1655541"/>
              <a:gd name="connsiteY55" fmla="*/ 861134 h 1677880"/>
              <a:gd name="connsiteX56" fmla="*/ 678999 w 1655541"/>
              <a:gd name="connsiteY56" fmla="*/ 630315 h 1677880"/>
              <a:gd name="connsiteX57" fmla="*/ 732264 w 1655541"/>
              <a:gd name="connsiteY57" fmla="*/ 541538 h 1677880"/>
              <a:gd name="connsiteX58" fmla="*/ 794407 w 1655541"/>
              <a:gd name="connsiteY58" fmla="*/ 497150 h 1677880"/>
              <a:gd name="connsiteX59" fmla="*/ 821040 w 1655541"/>
              <a:gd name="connsiteY59" fmla="*/ 488272 h 1677880"/>
              <a:gd name="connsiteX60" fmla="*/ 892062 w 1655541"/>
              <a:gd name="connsiteY60" fmla="*/ 461639 h 1677880"/>
              <a:gd name="connsiteX61" fmla="*/ 1069615 w 1655541"/>
              <a:gd name="connsiteY61" fmla="*/ 479394 h 1677880"/>
              <a:gd name="connsiteX62" fmla="*/ 1122881 w 1655541"/>
              <a:gd name="connsiteY62" fmla="*/ 497150 h 1677880"/>
              <a:gd name="connsiteX63" fmla="*/ 1140637 w 1655541"/>
              <a:gd name="connsiteY63" fmla="*/ 514905 h 1677880"/>
              <a:gd name="connsiteX64" fmla="*/ 1193903 w 1655541"/>
              <a:gd name="connsiteY64" fmla="*/ 550416 h 1677880"/>
              <a:gd name="connsiteX65" fmla="*/ 1211658 w 1655541"/>
              <a:gd name="connsiteY65" fmla="*/ 577049 h 1677880"/>
              <a:gd name="connsiteX66" fmla="*/ 1220536 w 1655541"/>
              <a:gd name="connsiteY66" fmla="*/ 603682 h 1677880"/>
              <a:gd name="connsiteX67" fmla="*/ 1256046 w 1655541"/>
              <a:gd name="connsiteY67" fmla="*/ 656948 h 1677880"/>
              <a:gd name="connsiteX68" fmla="*/ 1264924 w 1655541"/>
              <a:gd name="connsiteY68" fmla="*/ 692458 h 1677880"/>
              <a:gd name="connsiteX69" fmla="*/ 1291557 w 1655541"/>
              <a:gd name="connsiteY69" fmla="*/ 701336 h 1677880"/>
              <a:gd name="connsiteX70" fmla="*/ 1398089 w 1655541"/>
              <a:gd name="connsiteY70" fmla="*/ 719091 h 1677880"/>
              <a:gd name="connsiteX71" fmla="*/ 1486866 w 1655541"/>
              <a:gd name="connsiteY71" fmla="*/ 710214 h 1677880"/>
              <a:gd name="connsiteX72" fmla="*/ 1513499 w 1655541"/>
              <a:gd name="connsiteY72" fmla="*/ 621437 h 1677880"/>
              <a:gd name="connsiteX73" fmla="*/ 1504621 w 1655541"/>
              <a:gd name="connsiteY73" fmla="*/ 506027 h 1677880"/>
              <a:gd name="connsiteX74" fmla="*/ 1486866 w 1655541"/>
              <a:gd name="connsiteY74" fmla="*/ 452761 h 1677880"/>
              <a:gd name="connsiteX75" fmla="*/ 1424722 w 1655541"/>
              <a:gd name="connsiteY75" fmla="*/ 381740 h 1677880"/>
              <a:gd name="connsiteX76" fmla="*/ 1415844 w 1655541"/>
              <a:gd name="connsiteY76" fmla="*/ 346229 h 1677880"/>
              <a:gd name="connsiteX77" fmla="*/ 1433600 w 1655541"/>
              <a:gd name="connsiteY77" fmla="*/ 328474 h 1677880"/>
              <a:gd name="connsiteX78" fmla="*/ 1513499 w 1655541"/>
              <a:gd name="connsiteY78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68202 w 1659650"/>
              <a:gd name="connsiteY18" fmla="*/ 1367161 h 1677880"/>
              <a:gd name="connsiteX19" fmla="*/ 177080 w 1659650"/>
              <a:gd name="connsiteY19" fmla="*/ 1393794 h 1677880"/>
              <a:gd name="connsiteX20" fmla="*/ 230346 w 1659650"/>
              <a:gd name="connsiteY20" fmla="*/ 1438183 h 1677880"/>
              <a:gd name="connsiteX21" fmla="*/ 239223 w 1659650"/>
              <a:gd name="connsiteY21" fmla="*/ 1464816 h 1677880"/>
              <a:gd name="connsiteX22" fmla="*/ 256979 w 1659650"/>
              <a:gd name="connsiteY22" fmla="*/ 1482571 h 1677880"/>
              <a:gd name="connsiteX23" fmla="*/ 336878 w 1659650"/>
              <a:gd name="connsiteY23" fmla="*/ 1544715 h 1677880"/>
              <a:gd name="connsiteX24" fmla="*/ 372388 w 1659650"/>
              <a:gd name="connsiteY24" fmla="*/ 1571348 h 1677880"/>
              <a:gd name="connsiteX25" fmla="*/ 399021 w 1659650"/>
              <a:gd name="connsiteY25" fmla="*/ 1597981 h 1677880"/>
              <a:gd name="connsiteX26" fmla="*/ 470043 w 1659650"/>
              <a:gd name="connsiteY26" fmla="*/ 1624614 h 1677880"/>
              <a:gd name="connsiteX27" fmla="*/ 514431 w 1659650"/>
              <a:gd name="connsiteY27" fmla="*/ 1651247 h 1677880"/>
              <a:gd name="connsiteX28" fmla="*/ 549942 w 1659650"/>
              <a:gd name="connsiteY28" fmla="*/ 1660124 h 1677880"/>
              <a:gd name="connsiteX29" fmla="*/ 647596 w 1659650"/>
              <a:gd name="connsiteY29" fmla="*/ 1677880 h 1677880"/>
              <a:gd name="connsiteX30" fmla="*/ 1411076 w 1659650"/>
              <a:gd name="connsiteY30" fmla="*/ 1669002 h 1677880"/>
              <a:gd name="connsiteX31" fmla="*/ 1464342 w 1659650"/>
              <a:gd name="connsiteY31" fmla="*/ 1660124 h 1677880"/>
              <a:gd name="connsiteX32" fmla="*/ 1490975 w 1659650"/>
              <a:gd name="connsiteY32" fmla="*/ 1633491 h 1677880"/>
              <a:gd name="connsiteX33" fmla="*/ 1517608 w 1659650"/>
              <a:gd name="connsiteY33" fmla="*/ 1615736 h 1677880"/>
              <a:gd name="connsiteX34" fmla="*/ 1544241 w 1659650"/>
              <a:gd name="connsiteY34" fmla="*/ 1580225 h 1677880"/>
              <a:gd name="connsiteX35" fmla="*/ 1579751 w 1659650"/>
              <a:gd name="connsiteY35" fmla="*/ 1562470 h 1677880"/>
              <a:gd name="connsiteX36" fmla="*/ 1588629 w 1659650"/>
              <a:gd name="connsiteY36" fmla="*/ 1535837 h 1677880"/>
              <a:gd name="connsiteX37" fmla="*/ 1615262 w 1659650"/>
              <a:gd name="connsiteY37" fmla="*/ 1491449 h 1677880"/>
              <a:gd name="connsiteX38" fmla="*/ 1641895 w 1659650"/>
              <a:gd name="connsiteY38" fmla="*/ 1429305 h 1677880"/>
              <a:gd name="connsiteX39" fmla="*/ 1650773 w 1659650"/>
              <a:gd name="connsiteY39" fmla="*/ 1376039 h 1677880"/>
              <a:gd name="connsiteX40" fmla="*/ 1659650 w 1659650"/>
              <a:gd name="connsiteY40" fmla="*/ 1340528 h 1677880"/>
              <a:gd name="connsiteX41" fmla="*/ 1624140 w 1659650"/>
              <a:gd name="connsiteY41" fmla="*/ 1207363 h 1677880"/>
              <a:gd name="connsiteX42" fmla="*/ 1606384 w 1659650"/>
              <a:gd name="connsiteY42" fmla="*/ 1145219 h 1677880"/>
              <a:gd name="connsiteX43" fmla="*/ 1588629 w 1659650"/>
              <a:gd name="connsiteY43" fmla="*/ 1109709 h 1677880"/>
              <a:gd name="connsiteX44" fmla="*/ 1544241 w 1659650"/>
              <a:gd name="connsiteY44" fmla="*/ 1074198 h 1677880"/>
              <a:gd name="connsiteX45" fmla="*/ 1455464 w 1659650"/>
              <a:gd name="connsiteY45" fmla="*/ 1020932 h 1677880"/>
              <a:gd name="connsiteX46" fmla="*/ 1437709 w 1659650"/>
              <a:gd name="connsiteY46" fmla="*/ 994299 h 1677880"/>
              <a:gd name="connsiteX47" fmla="*/ 1357810 w 1659650"/>
              <a:gd name="connsiteY47" fmla="*/ 967666 h 1677880"/>
              <a:gd name="connsiteX48" fmla="*/ 1340054 w 1659650"/>
              <a:gd name="connsiteY48" fmla="*/ 949911 h 1677880"/>
              <a:gd name="connsiteX49" fmla="*/ 1144746 w 1659650"/>
              <a:gd name="connsiteY49" fmla="*/ 923278 h 1677880"/>
              <a:gd name="connsiteX50" fmla="*/ 1082602 w 1659650"/>
              <a:gd name="connsiteY50" fmla="*/ 914400 h 1677880"/>
              <a:gd name="connsiteX51" fmla="*/ 1047091 w 1659650"/>
              <a:gd name="connsiteY51" fmla="*/ 896645 h 1677880"/>
              <a:gd name="connsiteX52" fmla="*/ 984948 w 1659650"/>
              <a:gd name="connsiteY52" fmla="*/ 887767 h 1677880"/>
              <a:gd name="connsiteX53" fmla="*/ 851783 w 1659650"/>
              <a:gd name="connsiteY53" fmla="*/ 870012 h 1677880"/>
              <a:gd name="connsiteX54" fmla="*/ 825149 w 1659650"/>
              <a:gd name="connsiteY54" fmla="*/ 861134 h 1677880"/>
              <a:gd name="connsiteX55" fmla="*/ 683108 w 1659650"/>
              <a:gd name="connsiteY55" fmla="*/ 630315 h 1677880"/>
              <a:gd name="connsiteX56" fmla="*/ 736373 w 1659650"/>
              <a:gd name="connsiteY56" fmla="*/ 541538 h 1677880"/>
              <a:gd name="connsiteX57" fmla="*/ 798516 w 1659650"/>
              <a:gd name="connsiteY57" fmla="*/ 497150 h 1677880"/>
              <a:gd name="connsiteX58" fmla="*/ 825149 w 1659650"/>
              <a:gd name="connsiteY58" fmla="*/ 488272 h 1677880"/>
              <a:gd name="connsiteX59" fmla="*/ 896171 w 1659650"/>
              <a:gd name="connsiteY59" fmla="*/ 461639 h 1677880"/>
              <a:gd name="connsiteX60" fmla="*/ 1073724 w 1659650"/>
              <a:gd name="connsiteY60" fmla="*/ 479394 h 1677880"/>
              <a:gd name="connsiteX61" fmla="*/ 1126990 w 1659650"/>
              <a:gd name="connsiteY61" fmla="*/ 497150 h 1677880"/>
              <a:gd name="connsiteX62" fmla="*/ 1144746 w 1659650"/>
              <a:gd name="connsiteY62" fmla="*/ 514905 h 1677880"/>
              <a:gd name="connsiteX63" fmla="*/ 1198012 w 1659650"/>
              <a:gd name="connsiteY63" fmla="*/ 550416 h 1677880"/>
              <a:gd name="connsiteX64" fmla="*/ 1215767 w 1659650"/>
              <a:gd name="connsiteY64" fmla="*/ 577049 h 1677880"/>
              <a:gd name="connsiteX65" fmla="*/ 1224645 w 1659650"/>
              <a:gd name="connsiteY65" fmla="*/ 603682 h 1677880"/>
              <a:gd name="connsiteX66" fmla="*/ 1260155 w 1659650"/>
              <a:gd name="connsiteY66" fmla="*/ 656948 h 1677880"/>
              <a:gd name="connsiteX67" fmla="*/ 1269033 w 1659650"/>
              <a:gd name="connsiteY67" fmla="*/ 692458 h 1677880"/>
              <a:gd name="connsiteX68" fmla="*/ 1295666 w 1659650"/>
              <a:gd name="connsiteY68" fmla="*/ 701336 h 1677880"/>
              <a:gd name="connsiteX69" fmla="*/ 1402198 w 1659650"/>
              <a:gd name="connsiteY69" fmla="*/ 719091 h 1677880"/>
              <a:gd name="connsiteX70" fmla="*/ 1490975 w 1659650"/>
              <a:gd name="connsiteY70" fmla="*/ 710214 h 1677880"/>
              <a:gd name="connsiteX71" fmla="*/ 1517608 w 1659650"/>
              <a:gd name="connsiteY71" fmla="*/ 621437 h 1677880"/>
              <a:gd name="connsiteX72" fmla="*/ 1508730 w 1659650"/>
              <a:gd name="connsiteY72" fmla="*/ 506027 h 1677880"/>
              <a:gd name="connsiteX73" fmla="*/ 1490975 w 1659650"/>
              <a:gd name="connsiteY73" fmla="*/ 452761 h 1677880"/>
              <a:gd name="connsiteX74" fmla="*/ 1428831 w 1659650"/>
              <a:gd name="connsiteY74" fmla="*/ 381740 h 1677880"/>
              <a:gd name="connsiteX75" fmla="*/ 1419953 w 1659650"/>
              <a:gd name="connsiteY75" fmla="*/ 346229 h 1677880"/>
              <a:gd name="connsiteX76" fmla="*/ 1437709 w 1659650"/>
              <a:gd name="connsiteY76" fmla="*/ 328474 h 1677880"/>
              <a:gd name="connsiteX77" fmla="*/ 1517608 w 1659650"/>
              <a:gd name="connsiteY77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77080 w 1659650"/>
              <a:gd name="connsiteY18" fmla="*/ 1393794 h 1677880"/>
              <a:gd name="connsiteX19" fmla="*/ 230346 w 1659650"/>
              <a:gd name="connsiteY19" fmla="*/ 1438183 h 1677880"/>
              <a:gd name="connsiteX20" fmla="*/ 239223 w 1659650"/>
              <a:gd name="connsiteY20" fmla="*/ 1464816 h 1677880"/>
              <a:gd name="connsiteX21" fmla="*/ 256979 w 1659650"/>
              <a:gd name="connsiteY21" fmla="*/ 1482571 h 1677880"/>
              <a:gd name="connsiteX22" fmla="*/ 336878 w 1659650"/>
              <a:gd name="connsiteY22" fmla="*/ 1544715 h 1677880"/>
              <a:gd name="connsiteX23" fmla="*/ 372388 w 1659650"/>
              <a:gd name="connsiteY23" fmla="*/ 1571348 h 1677880"/>
              <a:gd name="connsiteX24" fmla="*/ 399021 w 1659650"/>
              <a:gd name="connsiteY24" fmla="*/ 1597981 h 1677880"/>
              <a:gd name="connsiteX25" fmla="*/ 470043 w 1659650"/>
              <a:gd name="connsiteY25" fmla="*/ 1624614 h 1677880"/>
              <a:gd name="connsiteX26" fmla="*/ 514431 w 1659650"/>
              <a:gd name="connsiteY26" fmla="*/ 1651247 h 1677880"/>
              <a:gd name="connsiteX27" fmla="*/ 549942 w 1659650"/>
              <a:gd name="connsiteY27" fmla="*/ 1660124 h 1677880"/>
              <a:gd name="connsiteX28" fmla="*/ 647596 w 1659650"/>
              <a:gd name="connsiteY28" fmla="*/ 1677880 h 1677880"/>
              <a:gd name="connsiteX29" fmla="*/ 1411076 w 1659650"/>
              <a:gd name="connsiteY29" fmla="*/ 1669002 h 1677880"/>
              <a:gd name="connsiteX30" fmla="*/ 1464342 w 1659650"/>
              <a:gd name="connsiteY30" fmla="*/ 1660124 h 1677880"/>
              <a:gd name="connsiteX31" fmla="*/ 1490975 w 1659650"/>
              <a:gd name="connsiteY31" fmla="*/ 1633491 h 1677880"/>
              <a:gd name="connsiteX32" fmla="*/ 1517608 w 1659650"/>
              <a:gd name="connsiteY32" fmla="*/ 1615736 h 1677880"/>
              <a:gd name="connsiteX33" fmla="*/ 1544241 w 1659650"/>
              <a:gd name="connsiteY33" fmla="*/ 1580225 h 1677880"/>
              <a:gd name="connsiteX34" fmla="*/ 1579751 w 1659650"/>
              <a:gd name="connsiteY34" fmla="*/ 1562470 h 1677880"/>
              <a:gd name="connsiteX35" fmla="*/ 1588629 w 1659650"/>
              <a:gd name="connsiteY35" fmla="*/ 1535837 h 1677880"/>
              <a:gd name="connsiteX36" fmla="*/ 1615262 w 1659650"/>
              <a:gd name="connsiteY36" fmla="*/ 1491449 h 1677880"/>
              <a:gd name="connsiteX37" fmla="*/ 1641895 w 1659650"/>
              <a:gd name="connsiteY37" fmla="*/ 1429305 h 1677880"/>
              <a:gd name="connsiteX38" fmla="*/ 1650773 w 1659650"/>
              <a:gd name="connsiteY38" fmla="*/ 1376039 h 1677880"/>
              <a:gd name="connsiteX39" fmla="*/ 1659650 w 1659650"/>
              <a:gd name="connsiteY39" fmla="*/ 1340528 h 1677880"/>
              <a:gd name="connsiteX40" fmla="*/ 1624140 w 1659650"/>
              <a:gd name="connsiteY40" fmla="*/ 1207363 h 1677880"/>
              <a:gd name="connsiteX41" fmla="*/ 1606384 w 1659650"/>
              <a:gd name="connsiteY41" fmla="*/ 1145219 h 1677880"/>
              <a:gd name="connsiteX42" fmla="*/ 1588629 w 1659650"/>
              <a:gd name="connsiteY42" fmla="*/ 1109709 h 1677880"/>
              <a:gd name="connsiteX43" fmla="*/ 1544241 w 1659650"/>
              <a:gd name="connsiteY43" fmla="*/ 1074198 h 1677880"/>
              <a:gd name="connsiteX44" fmla="*/ 1455464 w 1659650"/>
              <a:gd name="connsiteY44" fmla="*/ 1020932 h 1677880"/>
              <a:gd name="connsiteX45" fmla="*/ 1437709 w 1659650"/>
              <a:gd name="connsiteY45" fmla="*/ 994299 h 1677880"/>
              <a:gd name="connsiteX46" fmla="*/ 1357810 w 1659650"/>
              <a:gd name="connsiteY46" fmla="*/ 967666 h 1677880"/>
              <a:gd name="connsiteX47" fmla="*/ 1340054 w 1659650"/>
              <a:gd name="connsiteY47" fmla="*/ 949911 h 1677880"/>
              <a:gd name="connsiteX48" fmla="*/ 1144746 w 1659650"/>
              <a:gd name="connsiteY48" fmla="*/ 923278 h 1677880"/>
              <a:gd name="connsiteX49" fmla="*/ 1082602 w 1659650"/>
              <a:gd name="connsiteY49" fmla="*/ 914400 h 1677880"/>
              <a:gd name="connsiteX50" fmla="*/ 1047091 w 1659650"/>
              <a:gd name="connsiteY50" fmla="*/ 896645 h 1677880"/>
              <a:gd name="connsiteX51" fmla="*/ 984948 w 1659650"/>
              <a:gd name="connsiteY51" fmla="*/ 887767 h 1677880"/>
              <a:gd name="connsiteX52" fmla="*/ 851783 w 1659650"/>
              <a:gd name="connsiteY52" fmla="*/ 870012 h 1677880"/>
              <a:gd name="connsiteX53" fmla="*/ 825149 w 1659650"/>
              <a:gd name="connsiteY53" fmla="*/ 861134 h 1677880"/>
              <a:gd name="connsiteX54" fmla="*/ 683108 w 1659650"/>
              <a:gd name="connsiteY54" fmla="*/ 630315 h 1677880"/>
              <a:gd name="connsiteX55" fmla="*/ 736373 w 1659650"/>
              <a:gd name="connsiteY55" fmla="*/ 541538 h 1677880"/>
              <a:gd name="connsiteX56" fmla="*/ 798516 w 1659650"/>
              <a:gd name="connsiteY56" fmla="*/ 497150 h 1677880"/>
              <a:gd name="connsiteX57" fmla="*/ 825149 w 1659650"/>
              <a:gd name="connsiteY57" fmla="*/ 488272 h 1677880"/>
              <a:gd name="connsiteX58" fmla="*/ 896171 w 1659650"/>
              <a:gd name="connsiteY58" fmla="*/ 461639 h 1677880"/>
              <a:gd name="connsiteX59" fmla="*/ 1073724 w 1659650"/>
              <a:gd name="connsiteY59" fmla="*/ 479394 h 1677880"/>
              <a:gd name="connsiteX60" fmla="*/ 1126990 w 1659650"/>
              <a:gd name="connsiteY60" fmla="*/ 497150 h 1677880"/>
              <a:gd name="connsiteX61" fmla="*/ 1144746 w 1659650"/>
              <a:gd name="connsiteY61" fmla="*/ 514905 h 1677880"/>
              <a:gd name="connsiteX62" fmla="*/ 1198012 w 1659650"/>
              <a:gd name="connsiteY62" fmla="*/ 550416 h 1677880"/>
              <a:gd name="connsiteX63" fmla="*/ 1215767 w 1659650"/>
              <a:gd name="connsiteY63" fmla="*/ 577049 h 1677880"/>
              <a:gd name="connsiteX64" fmla="*/ 1224645 w 1659650"/>
              <a:gd name="connsiteY64" fmla="*/ 603682 h 1677880"/>
              <a:gd name="connsiteX65" fmla="*/ 1260155 w 1659650"/>
              <a:gd name="connsiteY65" fmla="*/ 656948 h 1677880"/>
              <a:gd name="connsiteX66" fmla="*/ 1269033 w 1659650"/>
              <a:gd name="connsiteY66" fmla="*/ 692458 h 1677880"/>
              <a:gd name="connsiteX67" fmla="*/ 1295666 w 1659650"/>
              <a:gd name="connsiteY67" fmla="*/ 701336 h 1677880"/>
              <a:gd name="connsiteX68" fmla="*/ 1402198 w 1659650"/>
              <a:gd name="connsiteY68" fmla="*/ 719091 h 1677880"/>
              <a:gd name="connsiteX69" fmla="*/ 1490975 w 1659650"/>
              <a:gd name="connsiteY69" fmla="*/ 710214 h 1677880"/>
              <a:gd name="connsiteX70" fmla="*/ 1517608 w 1659650"/>
              <a:gd name="connsiteY70" fmla="*/ 621437 h 1677880"/>
              <a:gd name="connsiteX71" fmla="*/ 1508730 w 1659650"/>
              <a:gd name="connsiteY71" fmla="*/ 506027 h 1677880"/>
              <a:gd name="connsiteX72" fmla="*/ 1490975 w 1659650"/>
              <a:gd name="connsiteY72" fmla="*/ 452761 h 1677880"/>
              <a:gd name="connsiteX73" fmla="*/ 1428831 w 1659650"/>
              <a:gd name="connsiteY73" fmla="*/ 381740 h 1677880"/>
              <a:gd name="connsiteX74" fmla="*/ 1419953 w 1659650"/>
              <a:gd name="connsiteY74" fmla="*/ 346229 h 1677880"/>
              <a:gd name="connsiteX75" fmla="*/ 1437709 w 1659650"/>
              <a:gd name="connsiteY75" fmla="*/ 328474 h 1677880"/>
              <a:gd name="connsiteX76" fmla="*/ 1517608 w 1659650"/>
              <a:gd name="connsiteY76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230346 w 1659650"/>
              <a:gd name="connsiteY18" fmla="*/ 1438183 h 1677880"/>
              <a:gd name="connsiteX19" fmla="*/ 239223 w 1659650"/>
              <a:gd name="connsiteY19" fmla="*/ 1464816 h 1677880"/>
              <a:gd name="connsiteX20" fmla="*/ 256979 w 1659650"/>
              <a:gd name="connsiteY20" fmla="*/ 1482571 h 1677880"/>
              <a:gd name="connsiteX21" fmla="*/ 336878 w 1659650"/>
              <a:gd name="connsiteY21" fmla="*/ 1544715 h 1677880"/>
              <a:gd name="connsiteX22" fmla="*/ 372388 w 1659650"/>
              <a:gd name="connsiteY22" fmla="*/ 1571348 h 1677880"/>
              <a:gd name="connsiteX23" fmla="*/ 399021 w 1659650"/>
              <a:gd name="connsiteY23" fmla="*/ 1597981 h 1677880"/>
              <a:gd name="connsiteX24" fmla="*/ 470043 w 1659650"/>
              <a:gd name="connsiteY24" fmla="*/ 1624614 h 1677880"/>
              <a:gd name="connsiteX25" fmla="*/ 514431 w 1659650"/>
              <a:gd name="connsiteY25" fmla="*/ 1651247 h 1677880"/>
              <a:gd name="connsiteX26" fmla="*/ 549942 w 1659650"/>
              <a:gd name="connsiteY26" fmla="*/ 1660124 h 1677880"/>
              <a:gd name="connsiteX27" fmla="*/ 647596 w 1659650"/>
              <a:gd name="connsiteY27" fmla="*/ 1677880 h 1677880"/>
              <a:gd name="connsiteX28" fmla="*/ 1411076 w 1659650"/>
              <a:gd name="connsiteY28" fmla="*/ 1669002 h 1677880"/>
              <a:gd name="connsiteX29" fmla="*/ 1464342 w 1659650"/>
              <a:gd name="connsiteY29" fmla="*/ 1660124 h 1677880"/>
              <a:gd name="connsiteX30" fmla="*/ 1490975 w 1659650"/>
              <a:gd name="connsiteY30" fmla="*/ 1633491 h 1677880"/>
              <a:gd name="connsiteX31" fmla="*/ 1517608 w 1659650"/>
              <a:gd name="connsiteY31" fmla="*/ 1615736 h 1677880"/>
              <a:gd name="connsiteX32" fmla="*/ 1544241 w 1659650"/>
              <a:gd name="connsiteY32" fmla="*/ 1580225 h 1677880"/>
              <a:gd name="connsiteX33" fmla="*/ 1579751 w 1659650"/>
              <a:gd name="connsiteY33" fmla="*/ 1562470 h 1677880"/>
              <a:gd name="connsiteX34" fmla="*/ 1588629 w 1659650"/>
              <a:gd name="connsiteY34" fmla="*/ 1535837 h 1677880"/>
              <a:gd name="connsiteX35" fmla="*/ 1615262 w 1659650"/>
              <a:gd name="connsiteY35" fmla="*/ 1491449 h 1677880"/>
              <a:gd name="connsiteX36" fmla="*/ 1641895 w 1659650"/>
              <a:gd name="connsiteY36" fmla="*/ 1429305 h 1677880"/>
              <a:gd name="connsiteX37" fmla="*/ 1650773 w 1659650"/>
              <a:gd name="connsiteY37" fmla="*/ 1376039 h 1677880"/>
              <a:gd name="connsiteX38" fmla="*/ 1659650 w 1659650"/>
              <a:gd name="connsiteY38" fmla="*/ 1340528 h 1677880"/>
              <a:gd name="connsiteX39" fmla="*/ 1624140 w 1659650"/>
              <a:gd name="connsiteY39" fmla="*/ 1207363 h 1677880"/>
              <a:gd name="connsiteX40" fmla="*/ 1606384 w 1659650"/>
              <a:gd name="connsiteY40" fmla="*/ 1145219 h 1677880"/>
              <a:gd name="connsiteX41" fmla="*/ 1588629 w 1659650"/>
              <a:gd name="connsiteY41" fmla="*/ 1109709 h 1677880"/>
              <a:gd name="connsiteX42" fmla="*/ 1544241 w 1659650"/>
              <a:gd name="connsiteY42" fmla="*/ 1074198 h 1677880"/>
              <a:gd name="connsiteX43" fmla="*/ 1455464 w 1659650"/>
              <a:gd name="connsiteY43" fmla="*/ 1020932 h 1677880"/>
              <a:gd name="connsiteX44" fmla="*/ 1437709 w 1659650"/>
              <a:gd name="connsiteY44" fmla="*/ 994299 h 1677880"/>
              <a:gd name="connsiteX45" fmla="*/ 1357810 w 1659650"/>
              <a:gd name="connsiteY45" fmla="*/ 967666 h 1677880"/>
              <a:gd name="connsiteX46" fmla="*/ 1340054 w 1659650"/>
              <a:gd name="connsiteY46" fmla="*/ 949911 h 1677880"/>
              <a:gd name="connsiteX47" fmla="*/ 1144746 w 1659650"/>
              <a:gd name="connsiteY47" fmla="*/ 923278 h 1677880"/>
              <a:gd name="connsiteX48" fmla="*/ 1082602 w 1659650"/>
              <a:gd name="connsiteY48" fmla="*/ 914400 h 1677880"/>
              <a:gd name="connsiteX49" fmla="*/ 1047091 w 1659650"/>
              <a:gd name="connsiteY49" fmla="*/ 896645 h 1677880"/>
              <a:gd name="connsiteX50" fmla="*/ 984948 w 1659650"/>
              <a:gd name="connsiteY50" fmla="*/ 887767 h 1677880"/>
              <a:gd name="connsiteX51" fmla="*/ 851783 w 1659650"/>
              <a:gd name="connsiteY51" fmla="*/ 870012 h 1677880"/>
              <a:gd name="connsiteX52" fmla="*/ 825149 w 1659650"/>
              <a:gd name="connsiteY52" fmla="*/ 861134 h 1677880"/>
              <a:gd name="connsiteX53" fmla="*/ 683108 w 1659650"/>
              <a:gd name="connsiteY53" fmla="*/ 630315 h 1677880"/>
              <a:gd name="connsiteX54" fmla="*/ 736373 w 1659650"/>
              <a:gd name="connsiteY54" fmla="*/ 541538 h 1677880"/>
              <a:gd name="connsiteX55" fmla="*/ 798516 w 1659650"/>
              <a:gd name="connsiteY55" fmla="*/ 497150 h 1677880"/>
              <a:gd name="connsiteX56" fmla="*/ 825149 w 1659650"/>
              <a:gd name="connsiteY56" fmla="*/ 488272 h 1677880"/>
              <a:gd name="connsiteX57" fmla="*/ 896171 w 1659650"/>
              <a:gd name="connsiteY57" fmla="*/ 461639 h 1677880"/>
              <a:gd name="connsiteX58" fmla="*/ 1073724 w 1659650"/>
              <a:gd name="connsiteY58" fmla="*/ 479394 h 1677880"/>
              <a:gd name="connsiteX59" fmla="*/ 1126990 w 1659650"/>
              <a:gd name="connsiteY59" fmla="*/ 497150 h 1677880"/>
              <a:gd name="connsiteX60" fmla="*/ 1144746 w 1659650"/>
              <a:gd name="connsiteY60" fmla="*/ 514905 h 1677880"/>
              <a:gd name="connsiteX61" fmla="*/ 1198012 w 1659650"/>
              <a:gd name="connsiteY61" fmla="*/ 550416 h 1677880"/>
              <a:gd name="connsiteX62" fmla="*/ 1215767 w 1659650"/>
              <a:gd name="connsiteY62" fmla="*/ 577049 h 1677880"/>
              <a:gd name="connsiteX63" fmla="*/ 1224645 w 1659650"/>
              <a:gd name="connsiteY63" fmla="*/ 603682 h 1677880"/>
              <a:gd name="connsiteX64" fmla="*/ 1260155 w 1659650"/>
              <a:gd name="connsiteY64" fmla="*/ 656948 h 1677880"/>
              <a:gd name="connsiteX65" fmla="*/ 1269033 w 1659650"/>
              <a:gd name="connsiteY65" fmla="*/ 692458 h 1677880"/>
              <a:gd name="connsiteX66" fmla="*/ 1295666 w 1659650"/>
              <a:gd name="connsiteY66" fmla="*/ 701336 h 1677880"/>
              <a:gd name="connsiteX67" fmla="*/ 1402198 w 1659650"/>
              <a:gd name="connsiteY67" fmla="*/ 719091 h 1677880"/>
              <a:gd name="connsiteX68" fmla="*/ 1490975 w 1659650"/>
              <a:gd name="connsiteY68" fmla="*/ 710214 h 1677880"/>
              <a:gd name="connsiteX69" fmla="*/ 1517608 w 1659650"/>
              <a:gd name="connsiteY69" fmla="*/ 621437 h 1677880"/>
              <a:gd name="connsiteX70" fmla="*/ 1508730 w 1659650"/>
              <a:gd name="connsiteY70" fmla="*/ 506027 h 1677880"/>
              <a:gd name="connsiteX71" fmla="*/ 1490975 w 1659650"/>
              <a:gd name="connsiteY71" fmla="*/ 452761 h 1677880"/>
              <a:gd name="connsiteX72" fmla="*/ 1428831 w 1659650"/>
              <a:gd name="connsiteY72" fmla="*/ 381740 h 1677880"/>
              <a:gd name="connsiteX73" fmla="*/ 1419953 w 1659650"/>
              <a:gd name="connsiteY73" fmla="*/ 346229 h 1677880"/>
              <a:gd name="connsiteX74" fmla="*/ 1437709 w 1659650"/>
              <a:gd name="connsiteY74" fmla="*/ 328474 h 1677880"/>
              <a:gd name="connsiteX75" fmla="*/ 1517608 w 1659650"/>
              <a:gd name="connsiteY75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230346 w 1659650"/>
              <a:gd name="connsiteY17" fmla="*/ 1438183 h 1677880"/>
              <a:gd name="connsiteX18" fmla="*/ 239223 w 1659650"/>
              <a:gd name="connsiteY18" fmla="*/ 1464816 h 1677880"/>
              <a:gd name="connsiteX19" fmla="*/ 256979 w 1659650"/>
              <a:gd name="connsiteY19" fmla="*/ 1482571 h 1677880"/>
              <a:gd name="connsiteX20" fmla="*/ 336878 w 1659650"/>
              <a:gd name="connsiteY20" fmla="*/ 1544715 h 1677880"/>
              <a:gd name="connsiteX21" fmla="*/ 372388 w 1659650"/>
              <a:gd name="connsiteY21" fmla="*/ 1571348 h 1677880"/>
              <a:gd name="connsiteX22" fmla="*/ 399021 w 1659650"/>
              <a:gd name="connsiteY22" fmla="*/ 1597981 h 1677880"/>
              <a:gd name="connsiteX23" fmla="*/ 470043 w 1659650"/>
              <a:gd name="connsiteY23" fmla="*/ 1624614 h 1677880"/>
              <a:gd name="connsiteX24" fmla="*/ 514431 w 1659650"/>
              <a:gd name="connsiteY24" fmla="*/ 1651247 h 1677880"/>
              <a:gd name="connsiteX25" fmla="*/ 549942 w 1659650"/>
              <a:gd name="connsiteY25" fmla="*/ 1660124 h 1677880"/>
              <a:gd name="connsiteX26" fmla="*/ 647596 w 1659650"/>
              <a:gd name="connsiteY26" fmla="*/ 1677880 h 1677880"/>
              <a:gd name="connsiteX27" fmla="*/ 1411076 w 1659650"/>
              <a:gd name="connsiteY27" fmla="*/ 1669002 h 1677880"/>
              <a:gd name="connsiteX28" fmla="*/ 1464342 w 1659650"/>
              <a:gd name="connsiteY28" fmla="*/ 1660124 h 1677880"/>
              <a:gd name="connsiteX29" fmla="*/ 1490975 w 1659650"/>
              <a:gd name="connsiteY29" fmla="*/ 1633491 h 1677880"/>
              <a:gd name="connsiteX30" fmla="*/ 1517608 w 1659650"/>
              <a:gd name="connsiteY30" fmla="*/ 1615736 h 1677880"/>
              <a:gd name="connsiteX31" fmla="*/ 1544241 w 1659650"/>
              <a:gd name="connsiteY31" fmla="*/ 1580225 h 1677880"/>
              <a:gd name="connsiteX32" fmla="*/ 1579751 w 1659650"/>
              <a:gd name="connsiteY32" fmla="*/ 1562470 h 1677880"/>
              <a:gd name="connsiteX33" fmla="*/ 1588629 w 1659650"/>
              <a:gd name="connsiteY33" fmla="*/ 1535837 h 1677880"/>
              <a:gd name="connsiteX34" fmla="*/ 1615262 w 1659650"/>
              <a:gd name="connsiteY34" fmla="*/ 1491449 h 1677880"/>
              <a:gd name="connsiteX35" fmla="*/ 1641895 w 1659650"/>
              <a:gd name="connsiteY35" fmla="*/ 1429305 h 1677880"/>
              <a:gd name="connsiteX36" fmla="*/ 1650773 w 1659650"/>
              <a:gd name="connsiteY36" fmla="*/ 1376039 h 1677880"/>
              <a:gd name="connsiteX37" fmla="*/ 1659650 w 1659650"/>
              <a:gd name="connsiteY37" fmla="*/ 1340528 h 1677880"/>
              <a:gd name="connsiteX38" fmla="*/ 1624140 w 1659650"/>
              <a:gd name="connsiteY38" fmla="*/ 1207363 h 1677880"/>
              <a:gd name="connsiteX39" fmla="*/ 1606384 w 1659650"/>
              <a:gd name="connsiteY39" fmla="*/ 1145219 h 1677880"/>
              <a:gd name="connsiteX40" fmla="*/ 1588629 w 1659650"/>
              <a:gd name="connsiteY40" fmla="*/ 1109709 h 1677880"/>
              <a:gd name="connsiteX41" fmla="*/ 1544241 w 1659650"/>
              <a:gd name="connsiteY41" fmla="*/ 1074198 h 1677880"/>
              <a:gd name="connsiteX42" fmla="*/ 1455464 w 1659650"/>
              <a:gd name="connsiteY42" fmla="*/ 1020932 h 1677880"/>
              <a:gd name="connsiteX43" fmla="*/ 1437709 w 1659650"/>
              <a:gd name="connsiteY43" fmla="*/ 994299 h 1677880"/>
              <a:gd name="connsiteX44" fmla="*/ 1357810 w 1659650"/>
              <a:gd name="connsiteY44" fmla="*/ 967666 h 1677880"/>
              <a:gd name="connsiteX45" fmla="*/ 1340054 w 1659650"/>
              <a:gd name="connsiteY45" fmla="*/ 949911 h 1677880"/>
              <a:gd name="connsiteX46" fmla="*/ 1144746 w 1659650"/>
              <a:gd name="connsiteY46" fmla="*/ 923278 h 1677880"/>
              <a:gd name="connsiteX47" fmla="*/ 1082602 w 1659650"/>
              <a:gd name="connsiteY47" fmla="*/ 914400 h 1677880"/>
              <a:gd name="connsiteX48" fmla="*/ 1047091 w 1659650"/>
              <a:gd name="connsiteY48" fmla="*/ 896645 h 1677880"/>
              <a:gd name="connsiteX49" fmla="*/ 984948 w 1659650"/>
              <a:gd name="connsiteY49" fmla="*/ 887767 h 1677880"/>
              <a:gd name="connsiteX50" fmla="*/ 851783 w 1659650"/>
              <a:gd name="connsiteY50" fmla="*/ 870012 h 1677880"/>
              <a:gd name="connsiteX51" fmla="*/ 825149 w 1659650"/>
              <a:gd name="connsiteY51" fmla="*/ 861134 h 1677880"/>
              <a:gd name="connsiteX52" fmla="*/ 683108 w 1659650"/>
              <a:gd name="connsiteY52" fmla="*/ 630315 h 1677880"/>
              <a:gd name="connsiteX53" fmla="*/ 736373 w 1659650"/>
              <a:gd name="connsiteY53" fmla="*/ 541538 h 1677880"/>
              <a:gd name="connsiteX54" fmla="*/ 798516 w 1659650"/>
              <a:gd name="connsiteY54" fmla="*/ 497150 h 1677880"/>
              <a:gd name="connsiteX55" fmla="*/ 825149 w 1659650"/>
              <a:gd name="connsiteY55" fmla="*/ 488272 h 1677880"/>
              <a:gd name="connsiteX56" fmla="*/ 896171 w 1659650"/>
              <a:gd name="connsiteY56" fmla="*/ 461639 h 1677880"/>
              <a:gd name="connsiteX57" fmla="*/ 1073724 w 1659650"/>
              <a:gd name="connsiteY57" fmla="*/ 479394 h 1677880"/>
              <a:gd name="connsiteX58" fmla="*/ 1126990 w 1659650"/>
              <a:gd name="connsiteY58" fmla="*/ 497150 h 1677880"/>
              <a:gd name="connsiteX59" fmla="*/ 1144746 w 1659650"/>
              <a:gd name="connsiteY59" fmla="*/ 514905 h 1677880"/>
              <a:gd name="connsiteX60" fmla="*/ 1198012 w 1659650"/>
              <a:gd name="connsiteY60" fmla="*/ 550416 h 1677880"/>
              <a:gd name="connsiteX61" fmla="*/ 1215767 w 1659650"/>
              <a:gd name="connsiteY61" fmla="*/ 577049 h 1677880"/>
              <a:gd name="connsiteX62" fmla="*/ 1224645 w 1659650"/>
              <a:gd name="connsiteY62" fmla="*/ 603682 h 1677880"/>
              <a:gd name="connsiteX63" fmla="*/ 1260155 w 1659650"/>
              <a:gd name="connsiteY63" fmla="*/ 656948 h 1677880"/>
              <a:gd name="connsiteX64" fmla="*/ 1269033 w 1659650"/>
              <a:gd name="connsiteY64" fmla="*/ 692458 h 1677880"/>
              <a:gd name="connsiteX65" fmla="*/ 1295666 w 1659650"/>
              <a:gd name="connsiteY65" fmla="*/ 701336 h 1677880"/>
              <a:gd name="connsiteX66" fmla="*/ 1402198 w 1659650"/>
              <a:gd name="connsiteY66" fmla="*/ 719091 h 1677880"/>
              <a:gd name="connsiteX67" fmla="*/ 1490975 w 1659650"/>
              <a:gd name="connsiteY67" fmla="*/ 710214 h 1677880"/>
              <a:gd name="connsiteX68" fmla="*/ 1517608 w 1659650"/>
              <a:gd name="connsiteY68" fmla="*/ 621437 h 1677880"/>
              <a:gd name="connsiteX69" fmla="*/ 1508730 w 1659650"/>
              <a:gd name="connsiteY69" fmla="*/ 506027 h 1677880"/>
              <a:gd name="connsiteX70" fmla="*/ 1490975 w 1659650"/>
              <a:gd name="connsiteY70" fmla="*/ 452761 h 1677880"/>
              <a:gd name="connsiteX71" fmla="*/ 1428831 w 1659650"/>
              <a:gd name="connsiteY71" fmla="*/ 381740 h 1677880"/>
              <a:gd name="connsiteX72" fmla="*/ 1419953 w 1659650"/>
              <a:gd name="connsiteY72" fmla="*/ 346229 h 1677880"/>
              <a:gd name="connsiteX73" fmla="*/ 1437709 w 1659650"/>
              <a:gd name="connsiteY73" fmla="*/ 328474 h 1677880"/>
              <a:gd name="connsiteX74" fmla="*/ 1517608 w 1659650"/>
              <a:gd name="connsiteY74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47070 w 1669842"/>
              <a:gd name="connsiteY19" fmla="*/ 1544715 h 1677880"/>
              <a:gd name="connsiteX20" fmla="*/ 382580 w 1669842"/>
              <a:gd name="connsiteY20" fmla="*/ 1571348 h 1677880"/>
              <a:gd name="connsiteX21" fmla="*/ 409213 w 1669842"/>
              <a:gd name="connsiteY21" fmla="*/ 1597981 h 1677880"/>
              <a:gd name="connsiteX22" fmla="*/ 480235 w 1669842"/>
              <a:gd name="connsiteY22" fmla="*/ 1624614 h 1677880"/>
              <a:gd name="connsiteX23" fmla="*/ 524623 w 1669842"/>
              <a:gd name="connsiteY23" fmla="*/ 1651247 h 1677880"/>
              <a:gd name="connsiteX24" fmla="*/ 560134 w 1669842"/>
              <a:gd name="connsiteY24" fmla="*/ 1660124 h 1677880"/>
              <a:gd name="connsiteX25" fmla="*/ 657788 w 1669842"/>
              <a:gd name="connsiteY25" fmla="*/ 1677880 h 1677880"/>
              <a:gd name="connsiteX26" fmla="*/ 1421268 w 1669842"/>
              <a:gd name="connsiteY26" fmla="*/ 1669002 h 1677880"/>
              <a:gd name="connsiteX27" fmla="*/ 1474534 w 1669842"/>
              <a:gd name="connsiteY27" fmla="*/ 1660124 h 1677880"/>
              <a:gd name="connsiteX28" fmla="*/ 1501167 w 1669842"/>
              <a:gd name="connsiteY28" fmla="*/ 1633491 h 1677880"/>
              <a:gd name="connsiteX29" fmla="*/ 1527800 w 1669842"/>
              <a:gd name="connsiteY29" fmla="*/ 1615736 h 1677880"/>
              <a:gd name="connsiteX30" fmla="*/ 1554433 w 1669842"/>
              <a:gd name="connsiteY30" fmla="*/ 1580225 h 1677880"/>
              <a:gd name="connsiteX31" fmla="*/ 1589943 w 1669842"/>
              <a:gd name="connsiteY31" fmla="*/ 1562470 h 1677880"/>
              <a:gd name="connsiteX32" fmla="*/ 1598821 w 1669842"/>
              <a:gd name="connsiteY32" fmla="*/ 1535837 h 1677880"/>
              <a:gd name="connsiteX33" fmla="*/ 1625454 w 1669842"/>
              <a:gd name="connsiteY33" fmla="*/ 1491449 h 1677880"/>
              <a:gd name="connsiteX34" fmla="*/ 1652087 w 1669842"/>
              <a:gd name="connsiteY34" fmla="*/ 1429305 h 1677880"/>
              <a:gd name="connsiteX35" fmla="*/ 1660965 w 1669842"/>
              <a:gd name="connsiteY35" fmla="*/ 1376039 h 1677880"/>
              <a:gd name="connsiteX36" fmla="*/ 1669842 w 1669842"/>
              <a:gd name="connsiteY36" fmla="*/ 1340528 h 1677880"/>
              <a:gd name="connsiteX37" fmla="*/ 1634332 w 1669842"/>
              <a:gd name="connsiteY37" fmla="*/ 1207363 h 1677880"/>
              <a:gd name="connsiteX38" fmla="*/ 1616576 w 1669842"/>
              <a:gd name="connsiteY38" fmla="*/ 1145219 h 1677880"/>
              <a:gd name="connsiteX39" fmla="*/ 1598821 w 1669842"/>
              <a:gd name="connsiteY39" fmla="*/ 1109709 h 1677880"/>
              <a:gd name="connsiteX40" fmla="*/ 1554433 w 1669842"/>
              <a:gd name="connsiteY40" fmla="*/ 1074198 h 1677880"/>
              <a:gd name="connsiteX41" fmla="*/ 1465656 w 1669842"/>
              <a:gd name="connsiteY41" fmla="*/ 1020932 h 1677880"/>
              <a:gd name="connsiteX42" fmla="*/ 1447901 w 1669842"/>
              <a:gd name="connsiteY42" fmla="*/ 994299 h 1677880"/>
              <a:gd name="connsiteX43" fmla="*/ 1368002 w 1669842"/>
              <a:gd name="connsiteY43" fmla="*/ 967666 h 1677880"/>
              <a:gd name="connsiteX44" fmla="*/ 1350246 w 1669842"/>
              <a:gd name="connsiteY44" fmla="*/ 949911 h 1677880"/>
              <a:gd name="connsiteX45" fmla="*/ 1154938 w 1669842"/>
              <a:gd name="connsiteY45" fmla="*/ 923278 h 1677880"/>
              <a:gd name="connsiteX46" fmla="*/ 1092794 w 1669842"/>
              <a:gd name="connsiteY46" fmla="*/ 914400 h 1677880"/>
              <a:gd name="connsiteX47" fmla="*/ 1057283 w 1669842"/>
              <a:gd name="connsiteY47" fmla="*/ 896645 h 1677880"/>
              <a:gd name="connsiteX48" fmla="*/ 995140 w 1669842"/>
              <a:gd name="connsiteY48" fmla="*/ 887767 h 1677880"/>
              <a:gd name="connsiteX49" fmla="*/ 861975 w 1669842"/>
              <a:gd name="connsiteY49" fmla="*/ 870012 h 1677880"/>
              <a:gd name="connsiteX50" fmla="*/ 835341 w 1669842"/>
              <a:gd name="connsiteY50" fmla="*/ 861134 h 1677880"/>
              <a:gd name="connsiteX51" fmla="*/ 693300 w 1669842"/>
              <a:gd name="connsiteY51" fmla="*/ 630315 h 1677880"/>
              <a:gd name="connsiteX52" fmla="*/ 746565 w 1669842"/>
              <a:gd name="connsiteY52" fmla="*/ 541538 h 1677880"/>
              <a:gd name="connsiteX53" fmla="*/ 808708 w 1669842"/>
              <a:gd name="connsiteY53" fmla="*/ 497150 h 1677880"/>
              <a:gd name="connsiteX54" fmla="*/ 835341 w 1669842"/>
              <a:gd name="connsiteY54" fmla="*/ 488272 h 1677880"/>
              <a:gd name="connsiteX55" fmla="*/ 906363 w 1669842"/>
              <a:gd name="connsiteY55" fmla="*/ 461639 h 1677880"/>
              <a:gd name="connsiteX56" fmla="*/ 1083916 w 1669842"/>
              <a:gd name="connsiteY56" fmla="*/ 479394 h 1677880"/>
              <a:gd name="connsiteX57" fmla="*/ 1137182 w 1669842"/>
              <a:gd name="connsiteY57" fmla="*/ 497150 h 1677880"/>
              <a:gd name="connsiteX58" fmla="*/ 1154938 w 1669842"/>
              <a:gd name="connsiteY58" fmla="*/ 514905 h 1677880"/>
              <a:gd name="connsiteX59" fmla="*/ 1208204 w 1669842"/>
              <a:gd name="connsiteY59" fmla="*/ 550416 h 1677880"/>
              <a:gd name="connsiteX60" fmla="*/ 1225959 w 1669842"/>
              <a:gd name="connsiteY60" fmla="*/ 577049 h 1677880"/>
              <a:gd name="connsiteX61" fmla="*/ 1234837 w 1669842"/>
              <a:gd name="connsiteY61" fmla="*/ 603682 h 1677880"/>
              <a:gd name="connsiteX62" fmla="*/ 1270347 w 1669842"/>
              <a:gd name="connsiteY62" fmla="*/ 656948 h 1677880"/>
              <a:gd name="connsiteX63" fmla="*/ 1279225 w 1669842"/>
              <a:gd name="connsiteY63" fmla="*/ 692458 h 1677880"/>
              <a:gd name="connsiteX64" fmla="*/ 1305858 w 1669842"/>
              <a:gd name="connsiteY64" fmla="*/ 701336 h 1677880"/>
              <a:gd name="connsiteX65" fmla="*/ 1412390 w 1669842"/>
              <a:gd name="connsiteY65" fmla="*/ 719091 h 1677880"/>
              <a:gd name="connsiteX66" fmla="*/ 1501167 w 1669842"/>
              <a:gd name="connsiteY66" fmla="*/ 710214 h 1677880"/>
              <a:gd name="connsiteX67" fmla="*/ 1527800 w 1669842"/>
              <a:gd name="connsiteY67" fmla="*/ 621437 h 1677880"/>
              <a:gd name="connsiteX68" fmla="*/ 1518922 w 1669842"/>
              <a:gd name="connsiteY68" fmla="*/ 506027 h 1677880"/>
              <a:gd name="connsiteX69" fmla="*/ 1501167 w 1669842"/>
              <a:gd name="connsiteY69" fmla="*/ 452761 h 1677880"/>
              <a:gd name="connsiteX70" fmla="*/ 1439023 w 1669842"/>
              <a:gd name="connsiteY70" fmla="*/ 381740 h 1677880"/>
              <a:gd name="connsiteX71" fmla="*/ 1430145 w 1669842"/>
              <a:gd name="connsiteY71" fmla="*/ 346229 h 1677880"/>
              <a:gd name="connsiteX72" fmla="*/ 1447901 w 1669842"/>
              <a:gd name="connsiteY72" fmla="*/ 328474 h 1677880"/>
              <a:gd name="connsiteX73" fmla="*/ 1527800 w 1669842"/>
              <a:gd name="connsiteY73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82580 w 1669842"/>
              <a:gd name="connsiteY19" fmla="*/ 1571348 h 1677880"/>
              <a:gd name="connsiteX20" fmla="*/ 409213 w 1669842"/>
              <a:gd name="connsiteY20" fmla="*/ 1597981 h 1677880"/>
              <a:gd name="connsiteX21" fmla="*/ 480235 w 1669842"/>
              <a:gd name="connsiteY21" fmla="*/ 1624614 h 1677880"/>
              <a:gd name="connsiteX22" fmla="*/ 524623 w 1669842"/>
              <a:gd name="connsiteY22" fmla="*/ 1651247 h 1677880"/>
              <a:gd name="connsiteX23" fmla="*/ 560134 w 1669842"/>
              <a:gd name="connsiteY23" fmla="*/ 1660124 h 1677880"/>
              <a:gd name="connsiteX24" fmla="*/ 657788 w 1669842"/>
              <a:gd name="connsiteY24" fmla="*/ 1677880 h 1677880"/>
              <a:gd name="connsiteX25" fmla="*/ 1421268 w 1669842"/>
              <a:gd name="connsiteY25" fmla="*/ 1669002 h 1677880"/>
              <a:gd name="connsiteX26" fmla="*/ 1474534 w 1669842"/>
              <a:gd name="connsiteY26" fmla="*/ 1660124 h 1677880"/>
              <a:gd name="connsiteX27" fmla="*/ 1501167 w 1669842"/>
              <a:gd name="connsiteY27" fmla="*/ 1633491 h 1677880"/>
              <a:gd name="connsiteX28" fmla="*/ 1527800 w 1669842"/>
              <a:gd name="connsiteY28" fmla="*/ 1615736 h 1677880"/>
              <a:gd name="connsiteX29" fmla="*/ 1554433 w 1669842"/>
              <a:gd name="connsiteY29" fmla="*/ 1580225 h 1677880"/>
              <a:gd name="connsiteX30" fmla="*/ 1589943 w 1669842"/>
              <a:gd name="connsiteY30" fmla="*/ 1562470 h 1677880"/>
              <a:gd name="connsiteX31" fmla="*/ 1598821 w 1669842"/>
              <a:gd name="connsiteY31" fmla="*/ 1535837 h 1677880"/>
              <a:gd name="connsiteX32" fmla="*/ 1625454 w 1669842"/>
              <a:gd name="connsiteY32" fmla="*/ 1491449 h 1677880"/>
              <a:gd name="connsiteX33" fmla="*/ 1652087 w 1669842"/>
              <a:gd name="connsiteY33" fmla="*/ 1429305 h 1677880"/>
              <a:gd name="connsiteX34" fmla="*/ 1660965 w 1669842"/>
              <a:gd name="connsiteY34" fmla="*/ 1376039 h 1677880"/>
              <a:gd name="connsiteX35" fmla="*/ 1669842 w 1669842"/>
              <a:gd name="connsiteY35" fmla="*/ 1340528 h 1677880"/>
              <a:gd name="connsiteX36" fmla="*/ 1634332 w 1669842"/>
              <a:gd name="connsiteY36" fmla="*/ 1207363 h 1677880"/>
              <a:gd name="connsiteX37" fmla="*/ 1616576 w 1669842"/>
              <a:gd name="connsiteY37" fmla="*/ 1145219 h 1677880"/>
              <a:gd name="connsiteX38" fmla="*/ 1598821 w 1669842"/>
              <a:gd name="connsiteY38" fmla="*/ 1109709 h 1677880"/>
              <a:gd name="connsiteX39" fmla="*/ 1554433 w 1669842"/>
              <a:gd name="connsiteY39" fmla="*/ 1074198 h 1677880"/>
              <a:gd name="connsiteX40" fmla="*/ 1465656 w 1669842"/>
              <a:gd name="connsiteY40" fmla="*/ 1020932 h 1677880"/>
              <a:gd name="connsiteX41" fmla="*/ 1447901 w 1669842"/>
              <a:gd name="connsiteY41" fmla="*/ 994299 h 1677880"/>
              <a:gd name="connsiteX42" fmla="*/ 1368002 w 1669842"/>
              <a:gd name="connsiteY42" fmla="*/ 967666 h 1677880"/>
              <a:gd name="connsiteX43" fmla="*/ 1350246 w 1669842"/>
              <a:gd name="connsiteY43" fmla="*/ 949911 h 1677880"/>
              <a:gd name="connsiteX44" fmla="*/ 1154938 w 1669842"/>
              <a:gd name="connsiteY44" fmla="*/ 923278 h 1677880"/>
              <a:gd name="connsiteX45" fmla="*/ 1092794 w 1669842"/>
              <a:gd name="connsiteY45" fmla="*/ 914400 h 1677880"/>
              <a:gd name="connsiteX46" fmla="*/ 1057283 w 1669842"/>
              <a:gd name="connsiteY46" fmla="*/ 896645 h 1677880"/>
              <a:gd name="connsiteX47" fmla="*/ 995140 w 1669842"/>
              <a:gd name="connsiteY47" fmla="*/ 887767 h 1677880"/>
              <a:gd name="connsiteX48" fmla="*/ 861975 w 1669842"/>
              <a:gd name="connsiteY48" fmla="*/ 870012 h 1677880"/>
              <a:gd name="connsiteX49" fmla="*/ 835341 w 1669842"/>
              <a:gd name="connsiteY49" fmla="*/ 861134 h 1677880"/>
              <a:gd name="connsiteX50" fmla="*/ 693300 w 1669842"/>
              <a:gd name="connsiteY50" fmla="*/ 630315 h 1677880"/>
              <a:gd name="connsiteX51" fmla="*/ 746565 w 1669842"/>
              <a:gd name="connsiteY51" fmla="*/ 541538 h 1677880"/>
              <a:gd name="connsiteX52" fmla="*/ 808708 w 1669842"/>
              <a:gd name="connsiteY52" fmla="*/ 497150 h 1677880"/>
              <a:gd name="connsiteX53" fmla="*/ 835341 w 1669842"/>
              <a:gd name="connsiteY53" fmla="*/ 488272 h 1677880"/>
              <a:gd name="connsiteX54" fmla="*/ 906363 w 1669842"/>
              <a:gd name="connsiteY54" fmla="*/ 461639 h 1677880"/>
              <a:gd name="connsiteX55" fmla="*/ 1083916 w 1669842"/>
              <a:gd name="connsiteY55" fmla="*/ 479394 h 1677880"/>
              <a:gd name="connsiteX56" fmla="*/ 1137182 w 1669842"/>
              <a:gd name="connsiteY56" fmla="*/ 497150 h 1677880"/>
              <a:gd name="connsiteX57" fmla="*/ 1154938 w 1669842"/>
              <a:gd name="connsiteY57" fmla="*/ 514905 h 1677880"/>
              <a:gd name="connsiteX58" fmla="*/ 1208204 w 1669842"/>
              <a:gd name="connsiteY58" fmla="*/ 550416 h 1677880"/>
              <a:gd name="connsiteX59" fmla="*/ 1225959 w 1669842"/>
              <a:gd name="connsiteY59" fmla="*/ 577049 h 1677880"/>
              <a:gd name="connsiteX60" fmla="*/ 1234837 w 1669842"/>
              <a:gd name="connsiteY60" fmla="*/ 603682 h 1677880"/>
              <a:gd name="connsiteX61" fmla="*/ 1270347 w 1669842"/>
              <a:gd name="connsiteY61" fmla="*/ 656948 h 1677880"/>
              <a:gd name="connsiteX62" fmla="*/ 1279225 w 1669842"/>
              <a:gd name="connsiteY62" fmla="*/ 692458 h 1677880"/>
              <a:gd name="connsiteX63" fmla="*/ 1305858 w 1669842"/>
              <a:gd name="connsiteY63" fmla="*/ 701336 h 1677880"/>
              <a:gd name="connsiteX64" fmla="*/ 1412390 w 1669842"/>
              <a:gd name="connsiteY64" fmla="*/ 719091 h 1677880"/>
              <a:gd name="connsiteX65" fmla="*/ 1501167 w 1669842"/>
              <a:gd name="connsiteY65" fmla="*/ 710214 h 1677880"/>
              <a:gd name="connsiteX66" fmla="*/ 1527800 w 1669842"/>
              <a:gd name="connsiteY66" fmla="*/ 621437 h 1677880"/>
              <a:gd name="connsiteX67" fmla="*/ 1518922 w 1669842"/>
              <a:gd name="connsiteY67" fmla="*/ 506027 h 1677880"/>
              <a:gd name="connsiteX68" fmla="*/ 1501167 w 1669842"/>
              <a:gd name="connsiteY68" fmla="*/ 452761 h 1677880"/>
              <a:gd name="connsiteX69" fmla="*/ 1439023 w 1669842"/>
              <a:gd name="connsiteY69" fmla="*/ 381740 h 1677880"/>
              <a:gd name="connsiteX70" fmla="*/ 1430145 w 1669842"/>
              <a:gd name="connsiteY70" fmla="*/ 346229 h 1677880"/>
              <a:gd name="connsiteX71" fmla="*/ 1447901 w 1669842"/>
              <a:gd name="connsiteY71" fmla="*/ 328474 h 1677880"/>
              <a:gd name="connsiteX72" fmla="*/ 1527800 w 1669842"/>
              <a:gd name="connsiteY72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382580 w 1669842"/>
              <a:gd name="connsiteY18" fmla="*/ 1571348 h 1677880"/>
              <a:gd name="connsiteX19" fmla="*/ 409213 w 1669842"/>
              <a:gd name="connsiteY19" fmla="*/ 1597981 h 1677880"/>
              <a:gd name="connsiteX20" fmla="*/ 480235 w 1669842"/>
              <a:gd name="connsiteY20" fmla="*/ 1624614 h 1677880"/>
              <a:gd name="connsiteX21" fmla="*/ 524623 w 1669842"/>
              <a:gd name="connsiteY21" fmla="*/ 1651247 h 1677880"/>
              <a:gd name="connsiteX22" fmla="*/ 560134 w 1669842"/>
              <a:gd name="connsiteY22" fmla="*/ 1660124 h 1677880"/>
              <a:gd name="connsiteX23" fmla="*/ 657788 w 1669842"/>
              <a:gd name="connsiteY23" fmla="*/ 1677880 h 1677880"/>
              <a:gd name="connsiteX24" fmla="*/ 1421268 w 1669842"/>
              <a:gd name="connsiteY24" fmla="*/ 1669002 h 1677880"/>
              <a:gd name="connsiteX25" fmla="*/ 1474534 w 1669842"/>
              <a:gd name="connsiteY25" fmla="*/ 1660124 h 1677880"/>
              <a:gd name="connsiteX26" fmla="*/ 1501167 w 1669842"/>
              <a:gd name="connsiteY26" fmla="*/ 1633491 h 1677880"/>
              <a:gd name="connsiteX27" fmla="*/ 1527800 w 1669842"/>
              <a:gd name="connsiteY27" fmla="*/ 1615736 h 1677880"/>
              <a:gd name="connsiteX28" fmla="*/ 1554433 w 1669842"/>
              <a:gd name="connsiteY28" fmla="*/ 1580225 h 1677880"/>
              <a:gd name="connsiteX29" fmla="*/ 1589943 w 1669842"/>
              <a:gd name="connsiteY29" fmla="*/ 1562470 h 1677880"/>
              <a:gd name="connsiteX30" fmla="*/ 1598821 w 1669842"/>
              <a:gd name="connsiteY30" fmla="*/ 1535837 h 1677880"/>
              <a:gd name="connsiteX31" fmla="*/ 1625454 w 1669842"/>
              <a:gd name="connsiteY31" fmla="*/ 1491449 h 1677880"/>
              <a:gd name="connsiteX32" fmla="*/ 1652087 w 1669842"/>
              <a:gd name="connsiteY32" fmla="*/ 1429305 h 1677880"/>
              <a:gd name="connsiteX33" fmla="*/ 1660965 w 1669842"/>
              <a:gd name="connsiteY33" fmla="*/ 1376039 h 1677880"/>
              <a:gd name="connsiteX34" fmla="*/ 1669842 w 1669842"/>
              <a:gd name="connsiteY34" fmla="*/ 1340528 h 1677880"/>
              <a:gd name="connsiteX35" fmla="*/ 1634332 w 1669842"/>
              <a:gd name="connsiteY35" fmla="*/ 1207363 h 1677880"/>
              <a:gd name="connsiteX36" fmla="*/ 1616576 w 1669842"/>
              <a:gd name="connsiteY36" fmla="*/ 1145219 h 1677880"/>
              <a:gd name="connsiteX37" fmla="*/ 1598821 w 1669842"/>
              <a:gd name="connsiteY37" fmla="*/ 1109709 h 1677880"/>
              <a:gd name="connsiteX38" fmla="*/ 1554433 w 1669842"/>
              <a:gd name="connsiteY38" fmla="*/ 1074198 h 1677880"/>
              <a:gd name="connsiteX39" fmla="*/ 1465656 w 1669842"/>
              <a:gd name="connsiteY39" fmla="*/ 1020932 h 1677880"/>
              <a:gd name="connsiteX40" fmla="*/ 1447901 w 1669842"/>
              <a:gd name="connsiteY40" fmla="*/ 994299 h 1677880"/>
              <a:gd name="connsiteX41" fmla="*/ 1368002 w 1669842"/>
              <a:gd name="connsiteY41" fmla="*/ 967666 h 1677880"/>
              <a:gd name="connsiteX42" fmla="*/ 1350246 w 1669842"/>
              <a:gd name="connsiteY42" fmla="*/ 949911 h 1677880"/>
              <a:gd name="connsiteX43" fmla="*/ 1154938 w 1669842"/>
              <a:gd name="connsiteY43" fmla="*/ 923278 h 1677880"/>
              <a:gd name="connsiteX44" fmla="*/ 1092794 w 1669842"/>
              <a:gd name="connsiteY44" fmla="*/ 914400 h 1677880"/>
              <a:gd name="connsiteX45" fmla="*/ 1057283 w 1669842"/>
              <a:gd name="connsiteY45" fmla="*/ 896645 h 1677880"/>
              <a:gd name="connsiteX46" fmla="*/ 995140 w 1669842"/>
              <a:gd name="connsiteY46" fmla="*/ 887767 h 1677880"/>
              <a:gd name="connsiteX47" fmla="*/ 861975 w 1669842"/>
              <a:gd name="connsiteY47" fmla="*/ 870012 h 1677880"/>
              <a:gd name="connsiteX48" fmla="*/ 835341 w 1669842"/>
              <a:gd name="connsiteY48" fmla="*/ 861134 h 1677880"/>
              <a:gd name="connsiteX49" fmla="*/ 693300 w 1669842"/>
              <a:gd name="connsiteY49" fmla="*/ 630315 h 1677880"/>
              <a:gd name="connsiteX50" fmla="*/ 746565 w 1669842"/>
              <a:gd name="connsiteY50" fmla="*/ 541538 h 1677880"/>
              <a:gd name="connsiteX51" fmla="*/ 808708 w 1669842"/>
              <a:gd name="connsiteY51" fmla="*/ 497150 h 1677880"/>
              <a:gd name="connsiteX52" fmla="*/ 835341 w 1669842"/>
              <a:gd name="connsiteY52" fmla="*/ 488272 h 1677880"/>
              <a:gd name="connsiteX53" fmla="*/ 906363 w 1669842"/>
              <a:gd name="connsiteY53" fmla="*/ 461639 h 1677880"/>
              <a:gd name="connsiteX54" fmla="*/ 1083916 w 1669842"/>
              <a:gd name="connsiteY54" fmla="*/ 479394 h 1677880"/>
              <a:gd name="connsiteX55" fmla="*/ 1137182 w 1669842"/>
              <a:gd name="connsiteY55" fmla="*/ 497150 h 1677880"/>
              <a:gd name="connsiteX56" fmla="*/ 1154938 w 1669842"/>
              <a:gd name="connsiteY56" fmla="*/ 514905 h 1677880"/>
              <a:gd name="connsiteX57" fmla="*/ 1208204 w 1669842"/>
              <a:gd name="connsiteY57" fmla="*/ 550416 h 1677880"/>
              <a:gd name="connsiteX58" fmla="*/ 1225959 w 1669842"/>
              <a:gd name="connsiteY58" fmla="*/ 577049 h 1677880"/>
              <a:gd name="connsiteX59" fmla="*/ 1234837 w 1669842"/>
              <a:gd name="connsiteY59" fmla="*/ 603682 h 1677880"/>
              <a:gd name="connsiteX60" fmla="*/ 1270347 w 1669842"/>
              <a:gd name="connsiteY60" fmla="*/ 656948 h 1677880"/>
              <a:gd name="connsiteX61" fmla="*/ 1279225 w 1669842"/>
              <a:gd name="connsiteY61" fmla="*/ 692458 h 1677880"/>
              <a:gd name="connsiteX62" fmla="*/ 1305858 w 1669842"/>
              <a:gd name="connsiteY62" fmla="*/ 701336 h 1677880"/>
              <a:gd name="connsiteX63" fmla="*/ 1412390 w 1669842"/>
              <a:gd name="connsiteY63" fmla="*/ 719091 h 1677880"/>
              <a:gd name="connsiteX64" fmla="*/ 1501167 w 1669842"/>
              <a:gd name="connsiteY64" fmla="*/ 710214 h 1677880"/>
              <a:gd name="connsiteX65" fmla="*/ 1527800 w 1669842"/>
              <a:gd name="connsiteY65" fmla="*/ 621437 h 1677880"/>
              <a:gd name="connsiteX66" fmla="*/ 1518922 w 1669842"/>
              <a:gd name="connsiteY66" fmla="*/ 506027 h 1677880"/>
              <a:gd name="connsiteX67" fmla="*/ 1501167 w 1669842"/>
              <a:gd name="connsiteY67" fmla="*/ 452761 h 1677880"/>
              <a:gd name="connsiteX68" fmla="*/ 1439023 w 1669842"/>
              <a:gd name="connsiteY68" fmla="*/ 381740 h 1677880"/>
              <a:gd name="connsiteX69" fmla="*/ 1430145 w 1669842"/>
              <a:gd name="connsiteY69" fmla="*/ 346229 h 1677880"/>
              <a:gd name="connsiteX70" fmla="*/ 1447901 w 1669842"/>
              <a:gd name="connsiteY70" fmla="*/ 328474 h 1677880"/>
              <a:gd name="connsiteX71" fmla="*/ 1527800 w 1669842"/>
              <a:gd name="connsiteY71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382580 w 1669842"/>
              <a:gd name="connsiteY17" fmla="*/ 1571348 h 1677880"/>
              <a:gd name="connsiteX18" fmla="*/ 409213 w 1669842"/>
              <a:gd name="connsiteY18" fmla="*/ 1597981 h 1677880"/>
              <a:gd name="connsiteX19" fmla="*/ 480235 w 1669842"/>
              <a:gd name="connsiteY19" fmla="*/ 1624614 h 1677880"/>
              <a:gd name="connsiteX20" fmla="*/ 524623 w 1669842"/>
              <a:gd name="connsiteY20" fmla="*/ 1651247 h 1677880"/>
              <a:gd name="connsiteX21" fmla="*/ 560134 w 1669842"/>
              <a:gd name="connsiteY21" fmla="*/ 1660124 h 1677880"/>
              <a:gd name="connsiteX22" fmla="*/ 657788 w 1669842"/>
              <a:gd name="connsiteY22" fmla="*/ 1677880 h 1677880"/>
              <a:gd name="connsiteX23" fmla="*/ 1421268 w 1669842"/>
              <a:gd name="connsiteY23" fmla="*/ 1669002 h 1677880"/>
              <a:gd name="connsiteX24" fmla="*/ 1474534 w 1669842"/>
              <a:gd name="connsiteY24" fmla="*/ 1660124 h 1677880"/>
              <a:gd name="connsiteX25" fmla="*/ 1501167 w 1669842"/>
              <a:gd name="connsiteY25" fmla="*/ 1633491 h 1677880"/>
              <a:gd name="connsiteX26" fmla="*/ 1527800 w 1669842"/>
              <a:gd name="connsiteY26" fmla="*/ 1615736 h 1677880"/>
              <a:gd name="connsiteX27" fmla="*/ 1554433 w 1669842"/>
              <a:gd name="connsiteY27" fmla="*/ 1580225 h 1677880"/>
              <a:gd name="connsiteX28" fmla="*/ 1589943 w 1669842"/>
              <a:gd name="connsiteY28" fmla="*/ 1562470 h 1677880"/>
              <a:gd name="connsiteX29" fmla="*/ 1598821 w 1669842"/>
              <a:gd name="connsiteY29" fmla="*/ 1535837 h 1677880"/>
              <a:gd name="connsiteX30" fmla="*/ 1625454 w 1669842"/>
              <a:gd name="connsiteY30" fmla="*/ 1491449 h 1677880"/>
              <a:gd name="connsiteX31" fmla="*/ 1652087 w 1669842"/>
              <a:gd name="connsiteY31" fmla="*/ 1429305 h 1677880"/>
              <a:gd name="connsiteX32" fmla="*/ 1660965 w 1669842"/>
              <a:gd name="connsiteY32" fmla="*/ 1376039 h 1677880"/>
              <a:gd name="connsiteX33" fmla="*/ 1669842 w 1669842"/>
              <a:gd name="connsiteY33" fmla="*/ 1340528 h 1677880"/>
              <a:gd name="connsiteX34" fmla="*/ 1634332 w 1669842"/>
              <a:gd name="connsiteY34" fmla="*/ 1207363 h 1677880"/>
              <a:gd name="connsiteX35" fmla="*/ 1616576 w 1669842"/>
              <a:gd name="connsiteY35" fmla="*/ 1145219 h 1677880"/>
              <a:gd name="connsiteX36" fmla="*/ 1598821 w 1669842"/>
              <a:gd name="connsiteY36" fmla="*/ 1109709 h 1677880"/>
              <a:gd name="connsiteX37" fmla="*/ 1554433 w 1669842"/>
              <a:gd name="connsiteY37" fmla="*/ 1074198 h 1677880"/>
              <a:gd name="connsiteX38" fmla="*/ 1465656 w 1669842"/>
              <a:gd name="connsiteY38" fmla="*/ 1020932 h 1677880"/>
              <a:gd name="connsiteX39" fmla="*/ 1447901 w 1669842"/>
              <a:gd name="connsiteY39" fmla="*/ 994299 h 1677880"/>
              <a:gd name="connsiteX40" fmla="*/ 1368002 w 1669842"/>
              <a:gd name="connsiteY40" fmla="*/ 967666 h 1677880"/>
              <a:gd name="connsiteX41" fmla="*/ 1350246 w 1669842"/>
              <a:gd name="connsiteY41" fmla="*/ 949911 h 1677880"/>
              <a:gd name="connsiteX42" fmla="*/ 1154938 w 1669842"/>
              <a:gd name="connsiteY42" fmla="*/ 923278 h 1677880"/>
              <a:gd name="connsiteX43" fmla="*/ 1092794 w 1669842"/>
              <a:gd name="connsiteY43" fmla="*/ 914400 h 1677880"/>
              <a:gd name="connsiteX44" fmla="*/ 1057283 w 1669842"/>
              <a:gd name="connsiteY44" fmla="*/ 896645 h 1677880"/>
              <a:gd name="connsiteX45" fmla="*/ 995140 w 1669842"/>
              <a:gd name="connsiteY45" fmla="*/ 887767 h 1677880"/>
              <a:gd name="connsiteX46" fmla="*/ 861975 w 1669842"/>
              <a:gd name="connsiteY46" fmla="*/ 870012 h 1677880"/>
              <a:gd name="connsiteX47" fmla="*/ 835341 w 1669842"/>
              <a:gd name="connsiteY47" fmla="*/ 861134 h 1677880"/>
              <a:gd name="connsiteX48" fmla="*/ 693300 w 1669842"/>
              <a:gd name="connsiteY48" fmla="*/ 630315 h 1677880"/>
              <a:gd name="connsiteX49" fmla="*/ 746565 w 1669842"/>
              <a:gd name="connsiteY49" fmla="*/ 541538 h 1677880"/>
              <a:gd name="connsiteX50" fmla="*/ 808708 w 1669842"/>
              <a:gd name="connsiteY50" fmla="*/ 497150 h 1677880"/>
              <a:gd name="connsiteX51" fmla="*/ 835341 w 1669842"/>
              <a:gd name="connsiteY51" fmla="*/ 488272 h 1677880"/>
              <a:gd name="connsiteX52" fmla="*/ 906363 w 1669842"/>
              <a:gd name="connsiteY52" fmla="*/ 461639 h 1677880"/>
              <a:gd name="connsiteX53" fmla="*/ 1083916 w 1669842"/>
              <a:gd name="connsiteY53" fmla="*/ 479394 h 1677880"/>
              <a:gd name="connsiteX54" fmla="*/ 1137182 w 1669842"/>
              <a:gd name="connsiteY54" fmla="*/ 497150 h 1677880"/>
              <a:gd name="connsiteX55" fmla="*/ 1154938 w 1669842"/>
              <a:gd name="connsiteY55" fmla="*/ 514905 h 1677880"/>
              <a:gd name="connsiteX56" fmla="*/ 1208204 w 1669842"/>
              <a:gd name="connsiteY56" fmla="*/ 550416 h 1677880"/>
              <a:gd name="connsiteX57" fmla="*/ 1225959 w 1669842"/>
              <a:gd name="connsiteY57" fmla="*/ 577049 h 1677880"/>
              <a:gd name="connsiteX58" fmla="*/ 1234837 w 1669842"/>
              <a:gd name="connsiteY58" fmla="*/ 603682 h 1677880"/>
              <a:gd name="connsiteX59" fmla="*/ 1270347 w 1669842"/>
              <a:gd name="connsiteY59" fmla="*/ 656948 h 1677880"/>
              <a:gd name="connsiteX60" fmla="*/ 1279225 w 1669842"/>
              <a:gd name="connsiteY60" fmla="*/ 692458 h 1677880"/>
              <a:gd name="connsiteX61" fmla="*/ 1305858 w 1669842"/>
              <a:gd name="connsiteY61" fmla="*/ 701336 h 1677880"/>
              <a:gd name="connsiteX62" fmla="*/ 1412390 w 1669842"/>
              <a:gd name="connsiteY62" fmla="*/ 719091 h 1677880"/>
              <a:gd name="connsiteX63" fmla="*/ 1501167 w 1669842"/>
              <a:gd name="connsiteY63" fmla="*/ 710214 h 1677880"/>
              <a:gd name="connsiteX64" fmla="*/ 1527800 w 1669842"/>
              <a:gd name="connsiteY64" fmla="*/ 621437 h 1677880"/>
              <a:gd name="connsiteX65" fmla="*/ 1518922 w 1669842"/>
              <a:gd name="connsiteY65" fmla="*/ 506027 h 1677880"/>
              <a:gd name="connsiteX66" fmla="*/ 1501167 w 1669842"/>
              <a:gd name="connsiteY66" fmla="*/ 452761 h 1677880"/>
              <a:gd name="connsiteX67" fmla="*/ 1439023 w 1669842"/>
              <a:gd name="connsiteY67" fmla="*/ 381740 h 1677880"/>
              <a:gd name="connsiteX68" fmla="*/ 1430145 w 1669842"/>
              <a:gd name="connsiteY68" fmla="*/ 346229 h 1677880"/>
              <a:gd name="connsiteX69" fmla="*/ 1447901 w 1669842"/>
              <a:gd name="connsiteY69" fmla="*/ 328474 h 1677880"/>
              <a:gd name="connsiteX70" fmla="*/ 1527800 w 1669842"/>
              <a:gd name="connsiteY70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484983 w 1680291"/>
              <a:gd name="connsiteY23" fmla="*/ 1660124 h 1677880"/>
              <a:gd name="connsiteX24" fmla="*/ 1511616 w 1680291"/>
              <a:gd name="connsiteY24" fmla="*/ 1633491 h 1677880"/>
              <a:gd name="connsiteX25" fmla="*/ 1538249 w 1680291"/>
              <a:gd name="connsiteY25" fmla="*/ 1615736 h 1677880"/>
              <a:gd name="connsiteX26" fmla="*/ 1564882 w 1680291"/>
              <a:gd name="connsiteY26" fmla="*/ 1580225 h 1677880"/>
              <a:gd name="connsiteX27" fmla="*/ 1600392 w 1680291"/>
              <a:gd name="connsiteY27" fmla="*/ 1562470 h 1677880"/>
              <a:gd name="connsiteX28" fmla="*/ 1609270 w 1680291"/>
              <a:gd name="connsiteY28" fmla="*/ 1535837 h 1677880"/>
              <a:gd name="connsiteX29" fmla="*/ 1635903 w 1680291"/>
              <a:gd name="connsiteY29" fmla="*/ 1491449 h 1677880"/>
              <a:gd name="connsiteX30" fmla="*/ 1662536 w 1680291"/>
              <a:gd name="connsiteY30" fmla="*/ 1429305 h 1677880"/>
              <a:gd name="connsiteX31" fmla="*/ 1671414 w 1680291"/>
              <a:gd name="connsiteY31" fmla="*/ 1376039 h 1677880"/>
              <a:gd name="connsiteX32" fmla="*/ 1680291 w 1680291"/>
              <a:gd name="connsiteY32" fmla="*/ 1340528 h 1677880"/>
              <a:gd name="connsiteX33" fmla="*/ 1644781 w 1680291"/>
              <a:gd name="connsiteY33" fmla="*/ 1207363 h 1677880"/>
              <a:gd name="connsiteX34" fmla="*/ 1627025 w 1680291"/>
              <a:gd name="connsiteY34" fmla="*/ 1145219 h 1677880"/>
              <a:gd name="connsiteX35" fmla="*/ 1609270 w 1680291"/>
              <a:gd name="connsiteY35" fmla="*/ 1109709 h 1677880"/>
              <a:gd name="connsiteX36" fmla="*/ 1564882 w 1680291"/>
              <a:gd name="connsiteY36" fmla="*/ 1074198 h 1677880"/>
              <a:gd name="connsiteX37" fmla="*/ 1476105 w 1680291"/>
              <a:gd name="connsiteY37" fmla="*/ 1020932 h 1677880"/>
              <a:gd name="connsiteX38" fmla="*/ 1458350 w 1680291"/>
              <a:gd name="connsiteY38" fmla="*/ 994299 h 1677880"/>
              <a:gd name="connsiteX39" fmla="*/ 1378451 w 1680291"/>
              <a:gd name="connsiteY39" fmla="*/ 967666 h 1677880"/>
              <a:gd name="connsiteX40" fmla="*/ 1360695 w 1680291"/>
              <a:gd name="connsiteY40" fmla="*/ 949911 h 1677880"/>
              <a:gd name="connsiteX41" fmla="*/ 1165387 w 1680291"/>
              <a:gd name="connsiteY41" fmla="*/ 923278 h 1677880"/>
              <a:gd name="connsiteX42" fmla="*/ 1103243 w 1680291"/>
              <a:gd name="connsiteY42" fmla="*/ 914400 h 1677880"/>
              <a:gd name="connsiteX43" fmla="*/ 1067732 w 1680291"/>
              <a:gd name="connsiteY43" fmla="*/ 896645 h 1677880"/>
              <a:gd name="connsiteX44" fmla="*/ 1005589 w 1680291"/>
              <a:gd name="connsiteY44" fmla="*/ 887767 h 1677880"/>
              <a:gd name="connsiteX45" fmla="*/ 872424 w 1680291"/>
              <a:gd name="connsiteY45" fmla="*/ 870012 h 1677880"/>
              <a:gd name="connsiteX46" fmla="*/ 845790 w 1680291"/>
              <a:gd name="connsiteY46" fmla="*/ 861134 h 1677880"/>
              <a:gd name="connsiteX47" fmla="*/ 703749 w 1680291"/>
              <a:gd name="connsiteY47" fmla="*/ 630315 h 1677880"/>
              <a:gd name="connsiteX48" fmla="*/ 757014 w 1680291"/>
              <a:gd name="connsiteY48" fmla="*/ 541538 h 1677880"/>
              <a:gd name="connsiteX49" fmla="*/ 819157 w 1680291"/>
              <a:gd name="connsiteY49" fmla="*/ 497150 h 1677880"/>
              <a:gd name="connsiteX50" fmla="*/ 845790 w 1680291"/>
              <a:gd name="connsiteY50" fmla="*/ 488272 h 1677880"/>
              <a:gd name="connsiteX51" fmla="*/ 916812 w 1680291"/>
              <a:gd name="connsiteY51" fmla="*/ 461639 h 1677880"/>
              <a:gd name="connsiteX52" fmla="*/ 1094365 w 1680291"/>
              <a:gd name="connsiteY52" fmla="*/ 479394 h 1677880"/>
              <a:gd name="connsiteX53" fmla="*/ 1147631 w 1680291"/>
              <a:gd name="connsiteY53" fmla="*/ 497150 h 1677880"/>
              <a:gd name="connsiteX54" fmla="*/ 1165387 w 1680291"/>
              <a:gd name="connsiteY54" fmla="*/ 514905 h 1677880"/>
              <a:gd name="connsiteX55" fmla="*/ 1218653 w 1680291"/>
              <a:gd name="connsiteY55" fmla="*/ 550416 h 1677880"/>
              <a:gd name="connsiteX56" fmla="*/ 1236408 w 1680291"/>
              <a:gd name="connsiteY56" fmla="*/ 577049 h 1677880"/>
              <a:gd name="connsiteX57" fmla="*/ 1245286 w 1680291"/>
              <a:gd name="connsiteY57" fmla="*/ 603682 h 1677880"/>
              <a:gd name="connsiteX58" fmla="*/ 1280796 w 1680291"/>
              <a:gd name="connsiteY58" fmla="*/ 656948 h 1677880"/>
              <a:gd name="connsiteX59" fmla="*/ 1289674 w 1680291"/>
              <a:gd name="connsiteY59" fmla="*/ 692458 h 1677880"/>
              <a:gd name="connsiteX60" fmla="*/ 1316307 w 1680291"/>
              <a:gd name="connsiteY60" fmla="*/ 701336 h 1677880"/>
              <a:gd name="connsiteX61" fmla="*/ 1422839 w 1680291"/>
              <a:gd name="connsiteY61" fmla="*/ 719091 h 1677880"/>
              <a:gd name="connsiteX62" fmla="*/ 1511616 w 1680291"/>
              <a:gd name="connsiteY62" fmla="*/ 710214 h 1677880"/>
              <a:gd name="connsiteX63" fmla="*/ 1538249 w 1680291"/>
              <a:gd name="connsiteY63" fmla="*/ 621437 h 1677880"/>
              <a:gd name="connsiteX64" fmla="*/ 1529371 w 1680291"/>
              <a:gd name="connsiteY64" fmla="*/ 506027 h 1677880"/>
              <a:gd name="connsiteX65" fmla="*/ 1511616 w 1680291"/>
              <a:gd name="connsiteY65" fmla="*/ 452761 h 1677880"/>
              <a:gd name="connsiteX66" fmla="*/ 1449472 w 1680291"/>
              <a:gd name="connsiteY66" fmla="*/ 381740 h 1677880"/>
              <a:gd name="connsiteX67" fmla="*/ 1440594 w 1680291"/>
              <a:gd name="connsiteY67" fmla="*/ 346229 h 1677880"/>
              <a:gd name="connsiteX68" fmla="*/ 1458350 w 1680291"/>
              <a:gd name="connsiteY68" fmla="*/ 328474 h 1677880"/>
              <a:gd name="connsiteX69" fmla="*/ 1538249 w 1680291"/>
              <a:gd name="connsiteY69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511616 w 1680291"/>
              <a:gd name="connsiteY23" fmla="*/ 1633491 h 1677880"/>
              <a:gd name="connsiteX24" fmla="*/ 1538249 w 1680291"/>
              <a:gd name="connsiteY24" fmla="*/ 1615736 h 1677880"/>
              <a:gd name="connsiteX25" fmla="*/ 1564882 w 1680291"/>
              <a:gd name="connsiteY25" fmla="*/ 1580225 h 1677880"/>
              <a:gd name="connsiteX26" fmla="*/ 1600392 w 1680291"/>
              <a:gd name="connsiteY26" fmla="*/ 1562470 h 1677880"/>
              <a:gd name="connsiteX27" fmla="*/ 1609270 w 1680291"/>
              <a:gd name="connsiteY27" fmla="*/ 1535837 h 1677880"/>
              <a:gd name="connsiteX28" fmla="*/ 1635903 w 1680291"/>
              <a:gd name="connsiteY28" fmla="*/ 1491449 h 1677880"/>
              <a:gd name="connsiteX29" fmla="*/ 1662536 w 1680291"/>
              <a:gd name="connsiteY29" fmla="*/ 1429305 h 1677880"/>
              <a:gd name="connsiteX30" fmla="*/ 1671414 w 1680291"/>
              <a:gd name="connsiteY30" fmla="*/ 1376039 h 1677880"/>
              <a:gd name="connsiteX31" fmla="*/ 1680291 w 1680291"/>
              <a:gd name="connsiteY31" fmla="*/ 1340528 h 1677880"/>
              <a:gd name="connsiteX32" fmla="*/ 1644781 w 1680291"/>
              <a:gd name="connsiteY32" fmla="*/ 1207363 h 1677880"/>
              <a:gd name="connsiteX33" fmla="*/ 1627025 w 1680291"/>
              <a:gd name="connsiteY33" fmla="*/ 1145219 h 1677880"/>
              <a:gd name="connsiteX34" fmla="*/ 1609270 w 1680291"/>
              <a:gd name="connsiteY34" fmla="*/ 1109709 h 1677880"/>
              <a:gd name="connsiteX35" fmla="*/ 1564882 w 1680291"/>
              <a:gd name="connsiteY35" fmla="*/ 1074198 h 1677880"/>
              <a:gd name="connsiteX36" fmla="*/ 1476105 w 1680291"/>
              <a:gd name="connsiteY36" fmla="*/ 1020932 h 1677880"/>
              <a:gd name="connsiteX37" fmla="*/ 1458350 w 1680291"/>
              <a:gd name="connsiteY37" fmla="*/ 994299 h 1677880"/>
              <a:gd name="connsiteX38" fmla="*/ 1378451 w 1680291"/>
              <a:gd name="connsiteY38" fmla="*/ 967666 h 1677880"/>
              <a:gd name="connsiteX39" fmla="*/ 1360695 w 1680291"/>
              <a:gd name="connsiteY39" fmla="*/ 949911 h 1677880"/>
              <a:gd name="connsiteX40" fmla="*/ 1165387 w 1680291"/>
              <a:gd name="connsiteY40" fmla="*/ 923278 h 1677880"/>
              <a:gd name="connsiteX41" fmla="*/ 1103243 w 1680291"/>
              <a:gd name="connsiteY41" fmla="*/ 914400 h 1677880"/>
              <a:gd name="connsiteX42" fmla="*/ 1067732 w 1680291"/>
              <a:gd name="connsiteY42" fmla="*/ 896645 h 1677880"/>
              <a:gd name="connsiteX43" fmla="*/ 1005589 w 1680291"/>
              <a:gd name="connsiteY43" fmla="*/ 887767 h 1677880"/>
              <a:gd name="connsiteX44" fmla="*/ 872424 w 1680291"/>
              <a:gd name="connsiteY44" fmla="*/ 870012 h 1677880"/>
              <a:gd name="connsiteX45" fmla="*/ 845790 w 1680291"/>
              <a:gd name="connsiteY45" fmla="*/ 861134 h 1677880"/>
              <a:gd name="connsiteX46" fmla="*/ 703749 w 1680291"/>
              <a:gd name="connsiteY46" fmla="*/ 630315 h 1677880"/>
              <a:gd name="connsiteX47" fmla="*/ 757014 w 1680291"/>
              <a:gd name="connsiteY47" fmla="*/ 541538 h 1677880"/>
              <a:gd name="connsiteX48" fmla="*/ 819157 w 1680291"/>
              <a:gd name="connsiteY48" fmla="*/ 497150 h 1677880"/>
              <a:gd name="connsiteX49" fmla="*/ 845790 w 1680291"/>
              <a:gd name="connsiteY49" fmla="*/ 488272 h 1677880"/>
              <a:gd name="connsiteX50" fmla="*/ 916812 w 1680291"/>
              <a:gd name="connsiteY50" fmla="*/ 461639 h 1677880"/>
              <a:gd name="connsiteX51" fmla="*/ 1094365 w 1680291"/>
              <a:gd name="connsiteY51" fmla="*/ 479394 h 1677880"/>
              <a:gd name="connsiteX52" fmla="*/ 1147631 w 1680291"/>
              <a:gd name="connsiteY52" fmla="*/ 497150 h 1677880"/>
              <a:gd name="connsiteX53" fmla="*/ 1165387 w 1680291"/>
              <a:gd name="connsiteY53" fmla="*/ 514905 h 1677880"/>
              <a:gd name="connsiteX54" fmla="*/ 1218653 w 1680291"/>
              <a:gd name="connsiteY54" fmla="*/ 550416 h 1677880"/>
              <a:gd name="connsiteX55" fmla="*/ 1236408 w 1680291"/>
              <a:gd name="connsiteY55" fmla="*/ 577049 h 1677880"/>
              <a:gd name="connsiteX56" fmla="*/ 1245286 w 1680291"/>
              <a:gd name="connsiteY56" fmla="*/ 603682 h 1677880"/>
              <a:gd name="connsiteX57" fmla="*/ 1280796 w 1680291"/>
              <a:gd name="connsiteY57" fmla="*/ 656948 h 1677880"/>
              <a:gd name="connsiteX58" fmla="*/ 1289674 w 1680291"/>
              <a:gd name="connsiteY58" fmla="*/ 692458 h 1677880"/>
              <a:gd name="connsiteX59" fmla="*/ 1316307 w 1680291"/>
              <a:gd name="connsiteY59" fmla="*/ 701336 h 1677880"/>
              <a:gd name="connsiteX60" fmla="*/ 1422839 w 1680291"/>
              <a:gd name="connsiteY60" fmla="*/ 719091 h 1677880"/>
              <a:gd name="connsiteX61" fmla="*/ 1511616 w 1680291"/>
              <a:gd name="connsiteY61" fmla="*/ 710214 h 1677880"/>
              <a:gd name="connsiteX62" fmla="*/ 1538249 w 1680291"/>
              <a:gd name="connsiteY62" fmla="*/ 621437 h 1677880"/>
              <a:gd name="connsiteX63" fmla="*/ 1529371 w 1680291"/>
              <a:gd name="connsiteY63" fmla="*/ 506027 h 1677880"/>
              <a:gd name="connsiteX64" fmla="*/ 1511616 w 1680291"/>
              <a:gd name="connsiteY64" fmla="*/ 452761 h 1677880"/>
              <a:gd name="connsiteX65" fmla="*/ 1449472 w 1680291"/>
              <a:gd name="connsiteY65" fmla="*/ 381740 h 1677880"/>
              <a:gd name="connsiteX66" fmla="*/ 1440594 w 1680291"/>
              <a:gd name="connsiteY66" fmla="*/ 346229 h 1677880"/>
              <a:gd name="connsiteX67" fmla="*/ 1458350 w 1680291"/>
              <a:gd name="connsiteY67" fmla="*/ 328474 h 1677880"/>
              <a:gd name="connsiteX68" fmla="*/ 1538249 w 1680291"/>
              <a:gd name="connsiteY68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90684 w 1680291"/>
              <a:gd name="connsiteY17" fmla="*/ 1624614 h 1677880"/>
              <a:gd name="connsiteX18" fmla="*/ 535072 w 1680291"/>
              <a:gd name="connsiteY18" fmla="*/ 1651247 h 1677880"/>
              <a:gd name="connsiteX19" fmla="*/ 570583 w 1680291"/>
              <a:gd name="connsiteY19" fmla="*/ 1660124 h 1677880"/>
              <a:gd name="connsiteX20" fmla="*/ 668237 w 1680291"/>
              <a:gd name="connsiteY20" fmla="*/ 1677880 h 1677880"/>
              <a:gd name="connsiteX21" fmla="*/ 1431717 w 1680291"/>
              <a:gd name="connsiteY21" fmla="*/ 1669002 h 1677880"/>
              <a:gd name="connsiteX22" fmla="*/ 1511616 w 1680291"/>
              <a:gd name="connsiteY22" fmla="*/ 1633491 h 1677880"/>
              <a:gd name="connsiteX23" fmla="*/ 1538249 w 1680291"/>
              <a:gd name="connsiteY23" fmla="*/ 1615736 h 1677880"/>
              <a:gd name="connsiteX24" fmla="*/ 1564882 w 1680291"/>
              <a:gd name="connsiteY24" fmla="*/ 1580225 h 1677880"/>
              <a:gd name="connsiteX25" fmla="*/ 1600392 w 1680291"/>
              <a:gd name="connsiteY25" fmla="*/ 1562470 h 1677880"/>
              <a:gd name="connsiteX26" fmla="*/ 1609270 w 1680291"/>
              <a:gd name="connsiteY26" fmla="*/ 1535837 h 1677880"/>
              <a:gd name="connsiteX27" fmla="*/ 1635903 w 1680291"/>
              <a:gd name="connsiteY27" fmla="*/ 1491449 h 1677880"/>
              <a:gd name="connsiteX28" fmla="*/ 1662536 w 1680291"/>
              <a:gd name="connsiteY28" fmla="*/ 1429305 h 1677880"/>
              <a:gd name="connsiteX29" fmla="*/ 1671414 w 1680291"/>
              <a:gd name="connsiteY29" fmla="*/ 1376039 h 1677880"/>
              <a:gd name="connsiteX30" fmla="*/ 1680291 w 1680291"/>
              <a:gd name="connsiteY30" fmla="*/ 1340528 h 1677880"/>
              <a:gd name="connsiteX31" fmla="*/ 1644781 w 1680291"/>
              <a:gd name="connsiteY31" fmla="*/ 1207363 h 1677880"/>
              <a:gd name="connsiteX32" fmla="*/ 1627025 w 1680291"/>
              <a:gd name="connsiteY32" fmla="*/ 1145219 h 1677880"/>
              <a:gd name="connsiteX33" fmla="*/ 1609270 w 1680291"/>
              <a:gd name="connsiteY33" fmla="*/ 1109709 h 1677880"/>
              <a:gd name="connsiteX34" fmla="*/ 1564882 w 1680291"/>
              <a:gd name="connsiteY34" fmla="*/ 1074198 h 1677880"/>
              <a:gd name="connsiteX35" fmla="*/ 1476105 w 1680291"/>
              <a:gd name="connsiteY35" fmla="*/ 1020932 h 1677880"/>
              <a:gd name="connsiteX36" fmla="*/ 1458350 w 1680291"/>
              <a:gd name="connsiteY36" fmla="*/ 994299 h 1677880"/>
              <a:gd name="connsiteX37" fmla="*/ 1378451 w 1680291"/>
              <a:gd name="connsiteY37" fmla="*/ 967666 h 1677880"/>
              <a:gd name="connsiteX38" fmla="*/ 1360695 w 1680291"/>
              <a:gd name="connsiteY38" fmla="*/ 949911 h 1677880"/>
              <a:gd name="connsiteX39" fmla="*/ 1165387 w 1680291"/>
              <a:gd name="connsiteY39" fmla="*/ 923278 h 1677880"/>
              <a:gd name="connsiteX40" fmla="*/ 1103243 w 1680291"/>
              <a:gd name="connsiteY40" fmla="*/ 914400 h 1677880"/>
              <a:gd name="connsiteX41" fmla="*/ 1067732 w 1680291"/>
              <a:gd name="connsiteY41" fmla="*/ 896645 h 1677880"/>
              <a:gd name="connsiteX42" fmla="*/ 1005589 w 1680291"/>
              <a:gd name="connsiteY42" fmla="*/ 887767 h 1677880"/>
              <a:gd name="connsiteX43" fmla="*/ 872424 w 1680291"/>
              <a:gd name="connsiteY43" fmla="*/ 870012 h 1677880"/>
              <a:gd name="connsiteX44" fmla="*/ 845790 w 1680291"/>
              <a:gd name="connsiteY44" fmla="*/ 861134 h 1677880"/>
              <a:gd name="connsiteX45" fmla="*/ 703749 w 1680291"/>
              <a:gd name="connsiteY45" fmla="*/ 630315 h 1677880"/>
              <a:gd name="connsiteX46" fmla="*/ 757014 w 1680291"/>
              <a:gd name="connsiteY46" fmla="*/ 541538 h 1677880"/>
              <a:gd name="connsiteX47" fmla="*/ 819157 w 1680291"/>
              <a:gd name="connsiteY47" fmla="*/ 497150 h 1677880"/>
              <a:gd name="connsiteX48" fmla="*/ 845790 w 1680291"/>
              <a:gd name="connsiteY48" fmla="*/ 488272 h 1677880"/>
              <a:gd name="connsiteX49" fmla="*/ 916812 w 1680291"/>
              <a:gd name="connsiteY49" fmla="*/ 461639 h 1677880"/>
              <a:gd name="connsiteX50" fmla="*/ 1094365 w 1680291"/>
              <a:gd name="connsiteY50" fmla="*/ 479394 h 1677880"/>
              <a:gd name="connsiteX51" fmla="*/ 1147631 w 1680291"/>
              <a:gd name="connsiteY51" fmla="*/ 497150 h 1677880"/>
              <a:gd name="connsiteX52" fmla="*/ 1165387 w 1680291"/>
              <a:gd name="connsiteY52" fmla="*/ 514905 h 1677880"/>
              <a:gd name="connsiteX53" fmla="*/ 1218653 w 1680291"/>
              <a:gd name="connsiteY53" fmla="*/ 550416 h 1677880"/>
              <a:gd name="connsiteX54" fmla="*/ 1236408 w 1680291"/>
              <a:gd name="connsiteY54" fmla="*/ 577049 h 1677880"/>
              <a:gd name="connsiteX55" fmla="*/ 1245286 w 1680291"/>
              <a:gd name="connsiteY55" fmla="*/ 603682 h 1677880"/>
              <a:gd name="connsiteX56" fmla="*/ 1280796 w 1680291"/>
              <a:gd name="connsiteY56" fmla="*/ 656948 h 1677880"/>
              <a:gd name="connsiteX57" fmla="*/ 1289674 w 1680291"/>
              <a:gd name="connsiteY57" fmla="*/ 692458 h 1677880"/>
              <a:gd name="connsiteX58" fmla="*/ 1316307 w 1680291"/>
              <a:gd name="connsiteY58" fmla="*/ 701336 h 1677880"/>
              <a:gd name="connsiteX59" fmla="*/ 1422839 w 1680291"/>
              <a:gd name="connsiteY59" fmla="*/ 719091 h 1677880"/>
              <a:gd name="connsiteX60" fmla="*/ 1511616 w 1680291"/>
              <a:gd name="connsiteY60" fmla="*/ 710214 h 1677880"/>
              <a:gd name="connsiteX61" fmla="*/ 1538249 w 1680291"/>
              <a:gd name="connsiteY61" fmla="*/ 621437 h 1677880"/>
              <a:gd name="connsiteX62" fmla="*/ 1529371 w 1680291"/>
              <a:gd name="connsiteY62" fmla="*/ 506027 h 1677880"/>
              <a:gd name="connsiteX63" fmla="*/ 1511616 w 1680291"/>
              <a:gd name="connsiteY63" fmla="*/ 452761 h 1677880"/>
              <a:gd name="connsiteX64" fmla="*/ 1449472 w 1680291"/>
              <a:gd name="connsiteY64" fmla="*/ 381740 h 1677880"/>
              <a:gd name="connsiteX65" fmla="*/ 1440594 w 1680291"/>
              <a:gd name="connsiteY65" fmla="*/ 346229 h 1677880"/>
              <a:gd name="connsiteX66" fmla="*/ 1458350 w 1680291"/>
              <a:gd name="connsiteY66" fmla="*/ 328474 h 1677880"/>
              <a:gd name="connsiteX67" fmla="*/ 1538249 w 1680291"/>
              <a:gd name="connsiteY67" fmla="*/ 319596 h 1677880"/>
              <a:gd name="connsiteX0" fmla="*/ 1545459 w 1687501"/>
              <a:gd name="connsiteY0" fmla="*/ 319596 h 1677880"/>
              <a:gd name="connsiteX1" fmla="*/ 1589847 w 1687501"/>
              <a:gd name="connsiteY1" fmla="*/ 310718 h 1677880"/>
              <a:gd name="connsiteX2" fmla="*/ 1616480 w 1687501"/>
              <a:gd name="connsiteY2" fmla="*/ 257452 h 1677880"/>
              <a:gd name="connsiteX3" fmla="*/ 1589847 w 1687501"/>
              <a:gd name="connsiteY3" fmla="*/ 186431 h 1677880"/>
              <a:gd name="connsiteX4" fmla="*/ 1563214 w 1687501"/>
              <a:gd name="connsiteY4" fmla="*/ 150920 h 1677880"/>
              <a:gd name="connsiteX5" fmla="*/ 1545459 w 1687501"/>
              <a:gd name="connsiteY5" fmla="*/ 124287 h 1677880"/>
              <a:gd name="connsiteX6" fmla="*/ 1492193 w 1687501"/>
              <a:gd name="connsiteY6" fmla="*/ 71021 h 1677880"/>
              <a:gd name="connsiteX7" fmla="*/ 1456682 w 1687501"/>
              <a:gd name="connsiteY7" fmla="*/ 62144 h 1677880"/>
              <a:gd name="connsiteX8" fmla="*/ 1412294 w 1687501"/>
              <a:gd name="connsiteY8" fmla="*/ 35511 h 1677880"/>
              <a:gd name="connsiteX9" fmla="*/ 1288006 w 1687501"/>
              <a:gd name="connsiteY9" fmla="*/ 0 h 1677880"/>
              <a:gd name="connsiteX10" fmla="*/ 719835 w 1687501"/>
              <a:gd name="connsiteY10" fmla="*/ 79899 h 1677880"/>
              <a:gd name="connsiteX11" fmla="*/ 444628 w 1687501"/>
              <a:gd name="connsiteY11" fmla="*/ 195309 h 1677880"/>
              <a:gd name="connsiteX12" fmla="*/ 213808 w 1687501"/>
              <a:gd name="connsiteY12" fmla="*/ 337352 h 1677880"/>
              <a:gd name="connsiteX13" fmla="*/ 89521 w 1687501"/>
              <a:gd name="connsiteY13" fmla="*/ 568171 h 1677880"/>
              <a:gd name="connsiteX14" fmla="*/ 36255 w 1687501"/>
              <a:gd name="connsiteY14" fmla="*/ 745724 h 1677880"/>
              <a:gd name="connsiteX15" fmla="*/ 36255 w 1687501"/>
              <a:gd name="connsiteY15" fmla="*/ 1056443 h 1677880"/>
              <a:gd name="connsiteX16" fmla="*/ 497894 w 1687501"/>
              <a:gd name="connsiteY16" fmla="*/ 1624614 h 1677880"/>
              <a:gd name="connsiteX17" fmla="*/ 542282 w 1687501"/>
              <a:gd name="connsiteY17" fmla="*/ 1651247 h 1677880"/>
              <a:gd name="connsiteX18" fmla="*/ 577793 w 1687501"/>
              <a:gd name="connsiteY18" fmla="*/ 1660124 h 1677880"/>
              <a:gd name="connsiteX19" fmla="*/ 675447 w 1687501"/>
              <a:gd name="connsiteY19" fmla="*/ 1677880 h 1677880"/>
              <a:gd name="connsiteX20" fmla="*/ 1438927 w 1687501"/>
              <a:gd name="connsiteY20" fmla="*/ 1669002 h 1677880"/>
              <a:gd name="connsiteX21" fmla="*/ 1518826 w 1687501"/>
              <a:gd name="connsiteY21" fmla="*/ 1633491 h 1677880"/>
              <a:gd name="connsiteX22" fmla="*/ 1545459 w 1687501"/>
              <a:gd name="connsiteY22" fmla="*/ 1615736 h 1677880"/>
              <a:gd name="connsiteX23" fmla="*/ 1572092 w 1687501"/>
              <a:gd name="connsiteY23" fmla="*/ 1580225 h 1677880"/>
              <a:gd name="connsiteX24" fmla="*/ 1607602 w 1687501"/>
              <a:gd name="connsiteY24" fmla="*/ 1562470 h 1677880"/>
              <a:gd name="connsiteX25" fmla="*/ 1616480 w 1687501"/>
              <a:gd name="connsiteY25" fmla="*/ 1535837 h 1677880"/>
              <a:gd name="connsiteX26" fmla="*/ 1643113 w 1687501"/>
              <a:gd name="connsiteY26" fmla="*/ 1491449 h 1677880"/>
              <a:gd name="connsiteX27" fmla="*/ 1669746 w 1687501"/>
              <a:gd name="connsiteY27" fmla="*/ 1429305 h 1677880"/>
              <a:gd name="connsiteX28" fmla="*/ 1678624 w 1687501"/>
              <a:gd name="connsiteY28" fmla="*/ 1376039 h 1677880"/>
              <a:gd name="connsiteX29" fmla="*/ 1687501 w 1687501"/>
              <a:gd name="connsiteY29" fmla="*/ 1340528 h 1677880"/>
              <a:gd name="connsiteX30" fmla="*/ 1651991 w 1687501"/>
              <a:gd name="connsiteY30" fmla="*/ 1207363 h 1677880"/>
              <a:gd name="connsiteX31" fmla="*/ 1634235 w 1687501"/>
              <a:gd name="connsiteY31" fmla="*/ 1145219 h 1677880"/>
              <a:gd name="connsiteX32" fmla="*/ 1616480 w 1687501"/>
              <a:gd name="connsiteY32" fmla="*/ 1109709 h 1677880"/>
              <a:gd name="connsiteX33" fmla="*/ 1572092 w 1687501"/>
              <a:gd name="connsiteY33" fmla="*/ 1074198 h 1677880"/>
              <a:gd name="connsiteX34" fmla="*/ 1483315 w 1687501"/>
              <a:gd name="connsiteY34" fmla="*/ 1020932 h 1677880"/>
              <a:gd name="connsiteX35" fmla="*/ 1465560 w 1687501"/>
              <a:gd name="connsiteY35" fmla="*/ 994299 h 1677880"/>
              <a:gd name="connsiteX36" fmla="*/ 1385661 w 1687501"/>
              <a:gd name="connsiteY36" fmla="*/ 967666 h 1677880"/>
              <a:gd name="connsiteX37" fmla="*/ 1367905 w 1687501"/>
              <a:gd name="connsiteY37" fmla="*/ 949911 h 1677880"/>
              <a:gd name="connsiteX38" fmla="*/ 1172597 w 1687501"/>
              <a:gd name="connsiteY38" fmla="*/ 923278 h 1677880"/>
              <a:gd name="connsiteX39" fmla="*/ 1110453 w 1687501"/>
              <a:gd name="connsiteY39" fmla="*/ 914400 h 1677880"/>
              <a:gd name="connsiteX40" fmla="*/ 1074942 w 1687501"/>
              <a:gd name="connsiteY40" fmla="*/ 896645 h 1677880"/>
              <a:gd name="connsiteX41" fmla="*/ 1012799 w 1687501"/>
              <a:gd name="connsiteY41" fmla="*/ 887767 h 1677880"/>
              <a:gd name="connsiteX42" fmla="*/ 879634 w 1687501"/>
              <a:gd name="connsiteY42" fmla="*/ 870012 h 1677880"/>
              <a:gd name="connsiteX43" fmla="*/ 853000 w 1687501"/>
              <a:gd name="connsiteY43" fmla="*/ 861134 h 1677880"/>
              <a:gd name="connsiteX44" fmla="*/ 710959 w 1687501"/>
              <a:gd name="connsiteY44" fmla="*/ 630315 h 1677880"/>
              <a:gd name="connsiteX45" fmla="*/ 764224 w 1687501"/>
              <a:gd name="connsiteY45" fmla="*/ 541538 h 1677880"/>
              <a:gd name="connsiteX46" fmla="*/ 826367 w 1687501"/>
              <a:gd name="connsiteY46" fmla="*/ 497150 h 1677880"/>
              <a:gd name="connsiteX47" fmla="*/ 853000 w 1687501"/>
              <a:gd name="connsiteY47" fmla="*/ 488272 h 1677880"/>
              <a:gd name="connsiteX48" fmla="*/ 924022 w 1687501"/>
              <a:gd name="connsiteY48" fmla="*/ 461639 h 1677880"/>
              <a:gd name="connsiteX49" fmla="*/ 1101575 w 1687501"/>
              <a:gd name="connsiteY49" fmla="*/ 479394 h 1677880"/>
              <a:gd name="connsiteX50" fmla="*/ 1154841 w 1687501"/>
              <a:gd name="connsiteY50" fmla="*/ 497150 h 1677880"/>
              <a:gd name="connsiteX51" fmla="*/ 1172597 w 1687501"/>
              <a:gd name="connsiteY51" fmla="*/ 514905 h 1677880"/>
              <a:gd name="connsiteX52" fmla="*/ 1225863 w 1687501"/>
              <a:gd name="connsiteY52" fmla="*/ 550416 h 1677880"/>
              <a:gd name="connsiteX53" fmla="*/ 1243618 w 1687501"/>
              <a:gd name="connsiteY53" fmla="*/ 577049 h 1677880"/>
              <a:gd name="connsiteX54" fmla="*/ 1252496 w 1687501"/>
              <a:gd name="connsiteY54" fmla="*/ 603682 h 1677880"/>
              <a:gd name="connsiteX55" fmla="*/ 1288006 w 1687501"/>
              <a:gd name="connsiteY55" fmla="*/ 656948 h 1677880"/>
              <a:gd name="connsiteX56" fmla="*/ 1296884 w 1687501"/>
              <a:gd name="connsiteY56" fmla="*/ 692458 h 1677880"/>
              <a:gd name="connsiteX57" fmla="*/ 1323517 w 1687501"/>
              <a:gd name="connsiteY57" fmla="*/ 701336 h 1677880"/>
              <a:gd name="connsiteX58" fmla="*/ 1430049 w 1687501"/>
              <a:gd name="connsiteY58" fmla="*/ 719091 h 1677880"/>
              <a:gd name="connsiteX59" fmla="*/ 1518826 w 1687501"/>
              <a:gd name="connsiteY59" fmla="*/ 710214 h 1677880"/>
              <a:gd name="connsiteX60" fmla="*/ 1545459 w 1687501"/>
              <a:gd name="connsiteY60" fmla="*/ 621437 h 1677880"/>
              <a:gd name="connsiteX61" fmla="*/ 1536581 w 1687501"/>
              <a:gd name="connsiteY61" fmla="*/ 506027 h 1677880"/>
              <a:gd name="connsiteX62" fmla="*/ 1518826 w 1687501"/>
              <a:gd name="connsiteY62" fmla="*/ 452761 h 1677880"/>
              <a:gd name="connsiteX63" fmla="*/ 1456682 w 1687501"/>
              <a:gd name="connsiteY63" fmla="*/ 381740 h 1677880"/>
              <a:gd name="connsiteX64" fmla="*/ 1447804 w 1687501"/>
              <a:gd name="connsiteY64" fmla="*/ 346229 h 1677880"/>
              <a:gd name="connsiteX65" fmla="*/ 1465560 w 1687501"/>
              <a:gd name="connsiteY65" fmla="*/ 328474 h 1677880"/>
              <a:gd name="connsiteX66" fmla="*/ 1545459 w 1687501"/>
              <a:gd name="connsiteY66" fmla="*/ 319596 h 1677880"/>
              <a:gd name="connsiteX0" fmla="*/ 1548739 w 1690781"/>
              <a:gd name="connsiteY0" fmla="*/ 319596 h 1697582"/>
              <a:gd name="connsiteX1" fmla="*/ 1593127 w 1690781"/>
              <a:gd name="connsiteY1" fmla="*/ 310718 h 1697582"/>
              <a:gd name="connsiteX2" fmla="*/ 1619760 w 1690781"/>
              <a:gd name="connsiteY2" fmla="*/ 257452 h 1697582"/>
              <a:gd name="connsiteX3" fmla="*/ 1593127 w 1690781"/>
              <a:gd name="connsiteY3" fmla="*/ 186431 h 1697582"/>
              <a:gd name="connsiteX4" fmla="*/ 1566494 w 1690781"/>
              <a:gd name="connsiteY4" fmla="*/ 150920 h 1697582"/>
              <a:gd name="connsiteX5" fmla="*/ 1548739 w 1690781"/>
              <a:gd name="connsiteY5" fmla="*/ 124287 h 1697582"/>
              <a:gd name="connsiteX6" fmla="*/ 1495473 w 1690781"/>
              <a:gd name="connsiteY6" fmla="*/ 71021 h 1697582"/>
              <a:gd name="connsiteX7" fmla="*/ 1459962 w 1690781"/>
              <a:gd name="connsiteY7" fmla="*/ 62144 h 1697582"/>
              <a:gd name="connsiteX8" fmla="*/ 1415574 w 1690781"/>
              <a:gd name="connsiteY8" fmla="*/ 35511 h 1697582"/>
              <a:gd name="connsiteX9" fmla="*/ 1291286 w 1690781"/>
              <a:gd name="connsiteY9" fmla="*/ 0 h 1697582"/>
              <a:gd name="connsiteX10" fmla="*/ 723115 w 1690781"/>
              <a:gd name="connsiteY10" fmla="*/ 79899 h 1697582"/>
              <a:gd name="connsiteX11" fmla="*/ 447908 w 1690781"/>
              <a:gd name="connsiteY11" fmla="*/ 195309 h 1697582"/>
              <a:gd name="connsiteX12" fmla="*/ 217088 w 1690781"/>
              <a:gd name="connsiteY12" fmla="*/ 337352 h 1697582"/>
              <a:gd name="connsiteX13" fmla="*/ 92801 w 1690781"/>
              <a:gd name="connsiteY13" fmla="*/ 568171 h 1697582"/>
              <a:gd name="connsiteX14" fmla="*/ 39535 w 1690781"/>
              <a:gd name="connsiteY14" fmla="*/ 745724 h 1697582"/>
              <a:gd name="connsiteX15" fmla="*/ 39535 w 1690781"/>
              <a:gd name="connsiteY15" fmla="*/ 1056443 h 1697582"/>
              <a:gd name="connsiteX16" fmla="*/ 545562 w 1690781"/>
              <a:gd name="connsiteY16" fmla="*/ 1651247 h 1697582"/>
              <a:gd name="connsiteX17" fmla="*/ 581073 w 1690781"/>
              <a:gd name="connsiteY17" fmla="*/ 1660124 h 1697582"/>
              <a:gd name="connsiteX18" fmla="*/ 678727 w 1690781"/>
              <a:gd name="connsiteY18" fmla="*/ 1677880 h 1697582"/>
              <a:gd name="connsiteX19" fmla="*/ 1442207 w 1690781"/>
              <a:gd name="connsiteY19" fmla="*/ 1669002 h 1697582"/>
              <a:gd name="connsiteX20" fmla="*/ 1522106 w 1690781"/>
              <a:gd name="connsiteY20" fmla="*/ 1633491 h 1697582"/>
              <a:gd name="connsiteX21" fmla="*/ 1548739 w 1690781"/>
              <a:gd name="connsiteY21" fmla="*/ 1615736 h 1697582"/>
              <a:gd name="connsiteX22" fmla="*/ 1575372 w 1690781"/>
              <a:gd name="connsiteY22" fmla="*/ 1580225 h 1697582"/>
              <a:gd name="connsiteX23" fmla="*/ 1610882 w 1690781"/>
              <a:gd name="connsiteY23" fmla="*/ 1562470 h 1697582"/>
              <a:gd name="connsiteX24" fmla="*/ 1619760 w 1690781"/>
              <a:gd name="connsiteY24" fmla="*/ 1535837 h 1697582"/>
              <a:gd name="connsiteX25" fmla="*/ 1646393 w 1690781"/>
              <a:gd name="connsiteY25" fmla="*/ 1491449 h 1697582"/>
              <a:gd name="connsiteX26" fmla="*/ 1673026 w 1690781"/>
              <a:gd name="connsiteY26" fmla="*/ 1429305 h 1697582"/>
              <a:gd name="connsiteX27" fmla="*/ 1681904 w 1690781"/>
              <a:gd name="connsiteY27" fmla="*/ 1376039 h 1697582"/>
              <a:gd name="connsiteX28" fmla="*/ 1690781 w 1690781"/>
              <a:gd name="connsiteY28" fmla="*/ 1340528 h 1697582"/>
              <a:gd name="connsiteX29" fmla="*/ 1655271 w 1690781"/>
              <a:gd name="connsiteY29" fmla="*/ 1207363 h 1697582"/>
              <a:gd name="connsiteX30" fmla="*/ 1637515 w 1690781"/>
              <a:gd name="connsiteY30" fmla="*/ 1145219 h 1697582"/>
              <a:gd name="connsiteX31" fmla="*/ 1619760 w 1690781"/>
              <a:gd name="connsiteY31" fmla="*/ 1109709 h 1697582"/>
              <a:gd name="connsiteX32" fmla="*/ 1575372 w 1690781"/>
              <a:gd name="connsiteY32" fmla="*/ 1074198 h 1697582"/>
              <a:gd name="connsiteX33" fmla="*/ 1486595 w 1690781"/>
              <a:gd name="connsiteY33" fmla="*/ 1020932 h 1697582"/>
              <a:gd name="connsiteX34" fmla="*/ 1468840 w 1690781"/>
              <a:gd name="connsiteY34" fmla="*/ 994299 h 1697582"/>
              <a:gd name="connsiteX35" fmla="*/ 1388941 w 1690781"/>
              <a:gd name="connsiteY35" fmla="*/ 967666 h 1697582"/>
              <a:gd name="connsiteX36" fmla="*/ 1371185 w 1690781"/>
              <a:gd name="connsiteY36" fmla="*/ 949911 h 1697582"/>
              <a:gd name="connsiteX37" fmla="*/ 1175877 w 1690781"/>
              <a:gd name="connsiteY37" fmla="*/ 923278 h 1697582"/>
              <a:gd name="connsiteX38" fmla="*/ 1113733 w 1690781"/>
              <a:gd name="connsiteY38" fmla="*/ 914400 h 1697582"/>
              <a:gd name="connsiteX39" fmla="*/ 1078222 w 1690781"/>
              <a:gd name="connsiteY39" fmla="*/ 896645 h 1697582"/>
              <a:gd name="connsiteX40" fmla="*/ 1016079 w 1690781"/>
              <a:gd name="connsiteY40" fmla="*/ 887767 h 1697582"/>
              <a:gd name="connsiteX41" fmla="*/ 882914 w 1690781"/>
              <a:gd name="connsiteY41" fmla="*/ 870012 h 1697582"/>
              <a:gd name="connsiteX42" fmla="*/ 856280 w 1690781"/>
              <a:gd name="connsiteY42" fmla="*/ 861134 h 1697582"/>
              <a:gd name="connsiteX43" fmla="*/ 714239 w 1690781"/>
              <a:gd name="connsiteY43" fmla="*/ 630315 h 1697582"/>
              <a:gd name="connsiteX44" fmla="*/ 767504 w 1690781"/>
              <a:gd name="connsiteY44" fmla="*/ 541538 h 1697582"/>
              <a:gd name="connsiteX45" fmla="*/ 829647 w 1690781"/>
              <a:gd name="connsiteY45" fmla="*/ 497150 h 1697582"/>
              <a:gd name="connsiteX46" fmla="*/ 856280 w 1690781"/>
              <a:gd name="connsiteY46" fmla="*/ 488272 h 1697582"/>
              <a:gd name="connsiteX47" fmla="*/ 927302 w 1690781"/>
              <a:gd name="connsiteY47" fmla="*/ 461639 h 1697582"/>
              <a:gd name="connsiteX48" fmla="*/ 1104855 w 1690781"/>
              <a:gd name="connsiteY48" fmla="*/ 479394 h 1697582"/>
              <a:gd name="connsiteX49" fmla="*/ 1158121 w 1690781"/>
              <a:gd name="connsiteY49" fmla="*/ 497150 h 1697582"/>
              <a:gd name="connsiteX50" fmla="*/ 1175877 w 1690781"/>
              <a:gd name="connsiteY50" fmla="*/ 514905 h 1697582"/>
              <a:gd name="connsiteX51" fmla="*/ 1229143 w 1690781"/>
              <a:gd name="connsiteY51" fmla="*/ 550416 h 1697582"/>
              <a:gd name="connsiteX52" fmla="*/ 1246898 w 1690781"/>
              <a:gd name="connsiteY52" fmla="*/ 577049 h 1697582"/>
              <a:gd name="connsiteX53" fmla="*/ 1255776 w 1690781"/>
              <a:gd name="connsiteY53" fmla="*/ 603682 h 1697582"/>
              <a:gd name="connsiteX54" fmla="*/ 1291286 w 1690781"/>
              <a:gd name="connsiteY54" fmla="*/ 656948 h 1697582"/>
              <a:gd name="connsiteX55" fmla="*/ 1300164 w 1690781"/>
              <a:gd name="connsiteY55" fmla="*/ 692458 h 1697582"/>
              <a:gd name="connsiteX56" fmla="*/ 1326797 w 1690781"/>
              <a:gd name="connsiteY56" fmla="*/ 701336 h 1697582"/>
              <a:gd name="connsiteX57" fmla="*/ 1433329 w 1690781"/>
              <a:gd name="connsiteY57" fmla="*/ 719091 h 1697582"/>
              <a:gd name="connsiteX58" fmla="*/ 1522106 w 1690781"/>
              <a:gd name="connsiteY58" fmla="*/ 710214 h 1697582"/>
              <a:gd name="connsiteX59" fmla="*/ 1548739 w 1690781"/>
              <a:gd name="connsiteY59" fmla="*/ 621437 h 1697582"/>
              <a:gd name="connsiteX60" fmla="*/ 1539861 w 1690781"/>
              <a:gd name="connsiteY60" fmla="*/ 506027 h 1697582"/>
              <a:gd name="connsiteX61" fmla="*/ 1522106 w 1690781"/>
              <a:gd name="connsiteY61" fmla="*/ 452761 h 1697582"/>
              <a:gd name="connsiteX62" fmla="*/ 1459962 w 1690781"/>
              <a:gd name="connsiteY62" fmla="*/ 381740 h 1697582"/>
              <a:gd name="connsiteX63" fmla="*/ 1451084 w 1690781"/>
              <a:gd name="connsiteY63" fmla="*/ 346229 h 1697582"/>
              <a:gd name="connsiteX64" fmla="*/ 1468840 w 1690781"/>
              <a:gd name="connsiteY64" fmla="*/ 328474 h 1697582"/>
              <a:gd name="connsiteX65" fmla="*/ 1548739 w 1690781"/>
              <a:gd name="connsiteY65" fmla="*/ 319596 h 1697582"/>
              <a:gd name="connsiteX0" fmla="*/ 1551364 w 1693406"/>
              <a:gd name="connsiteY0" fmla="*/ 319596 h 1707564"/>
              <a:gd name="connsiteX1" fmla="*/ 1595752 w 1693406"/>
              <a:gd name="connsiteY1" fmla="*/ 310718 h 1707564"/>
              <a:gd name="connsiteX2" fmla="*/ 1622385 w 1693406"/>
              <a:gd name="connsiteY2" fmla="*/ 257452 h 1707564"/>
              <a:gd name="connsiteX3" fmla="*/ 1595752 w 1693406"/>
              <a:gd name="connsiteY3" fmla="*/ 186431 h 1707564"/>
              <a:gd name="connsiteX4" fmla="*/ 1569119 w 1693406"/>
              <a:gd name="connsiteY4" fmla="*/ 150920 h 1707564"/>
              <a:gd name="connsiteX5" fmla="*/ 1551364 w 1693406"/>
              <a:gd name="connsiteY5" fmla="*/ 124287 h 1707564"/>
              <a:gd name="connsiteX6" fmla="*/ 1498098 w 1693406"/>
              <a:gd name="connsiteY6" fmla="*/ 71021 h 1707564"/>
              <a:gd name="connsiteX7" fmla="*/ 1462587 w 1693406"/>
              <a:gd name="connsiteY7" fmla="*/ 62144 h 1707564"/>
              <a:gd name="connsiteX8" fmla="*/ 1418199 w 1693406"/>
              <a:gd name="connsiteY8" fmla="*/ 35511 h 1707564"/>
              <a:gd name="connsiteX9" fmla="*/ 1293911 w 1693406"/>
              <a:gd name="connsiteY9" fmla="*/ 0 h 1707564"/>
              <a:gd name="connsiteX10" fmla="*/ 725740 w 1693406"/>
              <a:gd name="connsiteY10" fmla="*/ 79899 h 1707564"/>
              <a:gd name="connsiteX11" fmla="*/ 450533 w 1693406"/>
              <a:gd name="connsiteY11" fmla="*/ 195309 h 1707564"/>
              <a:gd name="connsiteX12" fmla="*/ 219713 w 1693406"/>
              <a:gd name="connsiteY12" fmla="*/ 337352 h 1707564"/>
              <a:gd name="connsiteX13" fmla="*/ 95426 w 1693406"/>
              <a:gd name="connsiteY13" fmla="*/ 568171 h 1707564"/>
              <a:gd name="connsiteX14" fmla="*/ 42160 w 1693406"/>
              <a:gd name="connsiteY14" fmla="*/ 745724 h 1707564"/>
              <a:gd name="connsiteX15" fmla="*/ 42160 w 1693406"/>
              <a:gd name="connsiteY15" fmla="*/ 1056443 h 1707564"/>
              <a:gd name="connsiteX16" fmla="*/ 583698 w 1693406"/>
              <a:gd name="connsiteY16" fmla="*/ 1660124 h 1707564"/>
              <a:gd name="connsiteX17" fmla="*/ 681352 w 1693406"/>
              <a:gd name="connsiteY17" fmla="*/ 1677880 h 1707564"/>
              <a:gd name="connsiteX18" fmla="*/ 1444832 w 1693406"/>
              <a:gd name="connsiteY18" fmla="*/ 1669002 h 1707564"/>
              <a:gd name="connsiteX19" fmla="*/ 1524731 w 1693406"/>
              <a:gd name="connsiteY19" fmla="*/ 1633491 h 1707564"/>
              <a:gd name="connsiteX20" fmla="*/ 1551364 w 1693406"/>
              <a:gd name="connsiteY20" fmla="*/ 1615736 h 1707564"/>
              <a:gd name="connsiteX21" fmla="*/ 1577997 w 1693406"/>
              <a:gd name="connsiteY21" fmla="*/ 1580225 h 1707564"/>
              <a:gd name="connsiteX22" fmla="*/ 1613507 w 1693406"/>
              <a:gd name="connsiteY22" fmla="*/ 1562470 h 1707564"/>
              <a:gd name="connsiteX23" fmla="*/ 1622385 w 1693406"/>
              <a:gd name="connsiteY23" fmla="*/ 1535837 h 1707564"/>
              <a:gd name="connsiteX24" fmla="*/ 1649018 w 1693406"/>
              <a:gd name="connsiteY24" fmla="*/ 1491449 h 1707564"/>
              <a:gd name="connsiteX25" fmla="*/ 1675651 w 1693406"/>
              <a:gd name="connsiteY25" fmla="*/ 1429305 h 1707564"/>
              <a:gd name="connsiteX26" fmla="*/ 1684529 w 1693406"/>
              <a:gd name="connsiteY26" fmla="*/ 1376039 h 1707564"/>
              <a:gd name="connsiteX27" fmla="*/ 1693406 w 1693406"/>
              <a:gd name="connsiteY27" fmla="*/ 1340528 h 1707564"/>
              <a:gd name="connsiteX28" fmla="*/ 1657896 w 1693406"/>
              <a:gd name="connsiteY28" fmla="*/ 1207363 h 1707564"/>
              <a:gd name="connsiteX29" fmla="*/ 1640140 w 1693406"/>
              <a:gd name="connsiteY29" fmla="*/ 1145219 h 1707564"/>
              <a:gd name="connsiteX30" fmla="*/ 1622385 w 1693406"/>
              <a:gd name="connsiteY30" fmla="*/ 1109709 h 1707564"/>
              <a:gd name="connsiteX31" fmla="*/ 1577997 w 1693406"/>
              <a:gd name="connsiteY31" fmla="*/ 1074198 h 1707564"/>
              <a:gd name="connsiteX32" fmla="*/ 1489220 w 1693406"/>
              <a:gd name="connsiteY32" fmla="*/ 1020932 h 1707564"/>
              <a:gd name="connsiteX33" fmla="*/ 1471465 w 1693406"/>
              <a:gd name="connsiteY33" fmla="*/ 994299 h 1707564"/>
              <a:gd name="connsiteX34" fmla="*/ 1391566 w 1693406"/>
              <a:gd name="connsiteY34" fmla="*/ 967666 h 1707564"/>
              <a:gd name="connsiteX35" fmla="*/ 1373810 w 1693406"/>
              <a:gd name="connsiteY35" fmla="*/ 949911 h 1707564"/>
              <a:gd name="connsiteX36" fmla="*/ 1178502 w 1693406"/>
              <a:gd name="connsiteY36" fmla="*/ 923278 h 1707564"/>
              <a:gd name="connsiteX37" fmla="*/ 1116358 w 1693406"/>
              <a:gd name="connsiteY37" fmla="*/ 914400 h 1707564"/>
              <a:gd name="connsiteX38" fmla="*/ 1080847 w 1693406"/>
              <a:gd name="connsiteY38" fmla="*/ 896645 h 1707564"/>
              <a:gd name="connsiteX39" fmla="*/ 1018704 w 1693406"/>
              <a:gd name="connsiteY39" fmla="*/ 887767 h 1707564"/>
              <a:gd name="connsiteX40" fmla="*/ 885539 w 1693406"/>
              <a:gd name="connsiteY40" fmla="*/ 870012 h 1707564"/>
              <a:gd name="connsiteX41" fmla="*/ 858905 w 1693406"/>
              <a:gd name="connsiteY41" fmla="*/ 861134 h 1707564"/>
              <a:gd name="connsiteX42" fmla="*/ 716864 w 1693406"/>
              <a:gd name="connsiteY42" fmla="*/ 630315 h 1707564"/>
              <a:gd name="connsiteX43" fmla="*/ 770129 w 1693406"/>
              <a:gd name="connsiteY43" fmla="*/ 541538 h 1707564"/>
              <a:gd name="connsiteX44" fmla="*/ 832272 w 1693406"/>
              <a:gd name="connsiteY44" fmla="*/ 497150 h 1707564"/>
              <a:gd name="connsiteX45" fmla="*/ 858905 w 1693406"/>
              <a:gd name="connsiteY45" fmla="*/ 488272 h 1707564"/>
              <a:gd name="connsiteX46" fmla="*/ 929927 w 1693406"/>
              <a:gd name="connsiteY46" fmla="*/ 461639 h 1707564"/>
              <a:gd name="connsiteX47" fmla="*/ 1107480 w 1693406"/>
              <a:gd name="connsiteY47" fmla="*/ 479394 h 1707564"/>
              <a:gd name="connsiteX48" fmla="*/ 1160746 w 1693406"/>
              <a:gd name="connsiteY48" fmla="*/ 497150 h 1707564"/>
              <a:gd name="connsiteX49" fmla="*/ 1178502 w 1693406"/>
              <a:gd name="connsiteY49" fmla="*/ 514905 h 1707564"/>
              <a:gd name="connsiteX50" fmla="*/ 1231768 w 1693406"/>
              <a:gd name="connsiteY50" fmla="*/ 550416 h 1707564"/>
              <a:gd name="connsiteX51" fmla="*/ 1249523 w 1693406"/>
              <a:gd name="connsiteY51" fmla="*/ 577049 h 1707564"/>
              <a:gd name="connsiteX52" fmla="*/ 1258401 w 1693406"/>
              <a:gd name="connsiteY52" fmla="*/ 603682 h 1707564"/>
              <a:gd name="connsiteX53" fmla="*/ 1293911 w 1693406"/>
              <a:gd name="connsiteY53" fmla="*/ 656948 h 1707564"/>
              <a:gd name="connsiteX54" fmla="*/ 1302789 w 1693406"/>
              <a:gd name="connsiteY54" fmla="*/ 692458 h 1707564"/>
              <a:gd name="connsiteX55" fmla="*/ 1329422 w 1693406"/>
              <a:gd name="connsiteY55" fmla="*/ 701336 h 1707564"/>
              <a:gd name="connsiteX56" fmla="*/ 1435954 w 1693406"/>
              <a:gd name="connsiteY56" fmla="*/ 719091 h 1707564"/>
              <a:gd name="connsiteX57" fmla="*/ 1524731 w 1693406"/>
              <a:gd name="connsiteY57" fmla="*/ 710214 h 1707564"/>
              <a:gd name="connsiteX58" fmla="*/ 1551364 w 1693406"/>
              <a:gd name="connsiteY58" fmla="*/ 621437 h 1707564"/>
              <a:gd name="connsiteX59" fmla="*/ 1542486 w 1693406"/>
              <a:gd name="connsiteY59" fmla="*/ 506027 h 1707564"/>
              <a:gd name="connsiteX60" fmla="*/ 1524731 w 1693406"/>
              <a:gd name="connsiteY60" fmla="*/ 452761 h 1707564"/>
              <a:gd name="connsiteX61" fmla="*/ 1462587 w 1693406"/>
              <a:gd name="connsiteY61" fmla="*/ 381740 h 1707564"/>
              <a:gd name="connsiteX62" fmla="*/ 1453709 w 1693406"/>
              <a:gd name="connsiteY62" fmla="*/ 346229 h 1707564"/>
              <a:gd name="connsiteX63" fmla="*/ 1471465 w 1693406"/>
              <a:gd name="connsiteY63" fmla="*/ 328474 h 1707564"/>
              <a:gd name="connsiteX64" fmla="*/ 1551364 w 1693406"/>
              <a:gd name="connsiteY64" fmla="*/ 319596 h 1707564"/>
              <a:gd name="connsiteX0" fmla="*/ 1558586 w 1700628"/>
              <a:gd name="connsiteY0" fmla="*/ 319596 h 1677880"/>
              <a:gd name="connsiteX1" fmla="*/ 1602974 w 1700628"/>
              <a:gd name="connsiteY1" fmla="*/ 310718 h 1677880"/>
              <a:gd name="connsiteX2" fmla="*/ 1629607 w 1700628"/>
              <a:gd name="connsiteY2" fmla="*/ 257452 h 1677880"/>
              <a:gd name="connsiteX3" fmla="*/ 1602974 w 1700628"/>
              <a:gd name="connsiteY3" fmla="*/ 186431 h 1677880"/>
              <a:gd name="connsiteX4" fmla="*/ 1576341 w 1700628"/>
              <a:gd name="connsiteY4" fmla="*/ 150920 h 1677880"/>
              <a:gd name="connsiteX5" fmla="*/ 1558586 w 1700628"/>
              <a:gd name="connsiteY5" fmla="*/ 124287 h 1677880"/>
              <a:gd name="connsiteX6" fmla="*/ 1505320 w 1700628"/>
              <a:gd name="connsiteY6" fmla="*/ 71021 h 1677880"/>
              <a:gd name="connsiteX7" fmla="*/ 1469809 w 1700628"/>
              <a:gd name="connsiteY7" fmla="*/ 62144 h 1677880"/>
              <a:gd name="connsiteX8" fmla="*/ 1425421 w 1700628"/>
              <a:gd name="connsiteY8" fmla="*/ 35511 h 1677880"/>
              <a:gd name="connsiteX9" fmla="*/ 1301133 w 1700628"/>
              <a:gd name="connsiteY9" fmla="*/ 0 h 1677880"/>
              <a:gd name="connsiteX10" fmla="*/ 732962 w 1700628"/>
              <a:gd name="connsiteY10" fmla="*/ 79899 h 1677880"/>
              <a:gd name="connsiteX11" fmla="*/ 457755 w 1700628"/>
              <a:gd name="connsiteY11" fmla="*/ 195309 h 1677880"/>
              <a:gd name="connsiteX12" fmla="*/ 226935 w 1700628"/>
              <a:gd name="connsiteY12" fmla="*/ 337352 h 1677880"/>
              <a:gd name="connsiteX13" fmla="*/ 102648 w 1700628"/>
              <a:gd name="connsiteY13" fmla="*/ 568171 h 1677880"/>
              <a:gd name="connsiteX14" fmla="*/ 49382 w 1700628"/>
              <a:gd name="connsiteY14" fmla="*/ 745724 h 1677880"/>
              <a:gd name="connsiteX15" fmla="*/ 49382 w 1700628"/>
              <a:gd name="connsiteY15" fmla="*/ 1056443 h 1677880"/>
              <a:gd name="connsiteX16" fmla="*/ 688574 w 1700628"/>
              <a:gd name="connsiteY16" fmla="*/ 1677880 h 1677880"/>
              <a:gd name="connsiteX17" fmla="*/ 1452054 w 1700628"/>
              <a:gd name="connsiteY17" fmla="*/ 1669002 h 1677880"/>
              <a:gd name="connsiteX18" fmla="*/ 1531953 w 1700628"/>
              <a:gd name="connsiteY18" fmla="*/ 1633491 h 1677880"/>
              <a:gd name="connsiteX19" fmla="*/ 1558586 w 1700628"/>
              <a:gd name="connsiteY19" fmla="*/ 1615736 h 1677880"/>
              <a:gd name="connsiteX20" fmla="*/ 1585219 w 1700628"/>
              <a:gd name="connsiteY20" fmla="*/ 1580225 h 1677880"/>
              <a:gd name="connsiteX21" fmla="*/ 1620729 w 1700628"/>
              <a:gd name="connsiteY21" fmla="*/ 1562470 h 1677880"/>
              <a:gd name="connsiteX22" fmla="*/ 1629607 w 1700628"/>
              <a:gd name="connsiteY22" fmla="*/ 1535837 h 1677880"/>
              <a:gd name="connsiteX23" fmla="*/ 1656240 w 1700628"/>
              <a:gd name="connsiteY23" fmla="*/ 1491449 h 1677880"/>
              <a:gd name="connsiteX24" fmla="*/ 1682873 w 1700628"/>
              <a:gd name="connsiteY24" fmla="*/ 1429305 h 1677880"/>
              <a:gd name="connsiteX25" fmla="*/ 1691751 w 1700628"/>
              <a:gd name="connsiteY25" fmla="*/ 1376039 h 1677880"/>
              <a:gd name="connsiteX26" fmla="*/ 1700628 w 1700628"/>
              <a:gd name="connsiteY26" fmla="*/ 1340528 h 1677880"/>
              <a:gd name="connsiteX27" fmla="*/ 1665118 w 1700628"/>
              <a:gd name="connsiteY27" fmla="*/ 1207363 h 1677880"/>
              <a:gd name="connsiteX28" fmla="*/ 1647362 w 1700628"/>
              <a:gd name="connsiteY28" fmla="*/ 1145219 h 1677880"/>
              <a:gd name="connsiteX29" fmla="*/ 1629607 w 1700628"/>
              <a:gd name="connsiteY29" fmla="*/ 1109709 h 1677880"/>
              <a:gd name="connsiteX30" fmla="*/ 1585219 w 1700628"/>
              <a:gd name="connsiteY30" fmla="*/ 1074198 h 1677880"/>
              <a:gd name="connsiteX31" fmla="*/ 1496442 w 1700628"/>
              <a:gd name="connsiteY31" fmla="*/ 1020932 h 1677880"/>
              <a:gd name="connsiteX32" fmla="*/ 1478687 w 1700628"/>
              <a:gd name="connsiteY32" fmla="*/ 994299 h 1677880"/>
              <a:gd name="connsiteX33" fmla="*/ 1398788 w 1700628"/>
              <a:gd name="connsiteY33" fmla="*/ 967666 h 1677880"/>
              <a:gd name="connsiteX34" fmla="*/ 1381032 w 1700628"/>
              <a:gd name="connsiteY34" fmla="*/ 949911 h 1677880"/>
              <a:gd name="connsiteX35" fmla="*/ 1185724 w 1700628"/>
              <a:gd name="connsiteY35" fmla="*/ 923278 h 1677880"/>
              <a:gd name="connsiteX36" fmla="*/ 1123580 w 1700628"/>
              <a:gd name="connsiteY36" fmla="*/ 914400 h 1677880"/>
              <a:gd name="connsiteX37" fmla="*/ 1088069 w 1700628"/>
              <a:gd name="connsiteY37" fmla="*/ 896645 h 1677880"/>
              <a:gd name="connsiteX38" fmla="*/ 1025926 w 1700628"/>
              <a:gd name="connsiteY38" fmla="*/ 887767 h 1677880"/>
              <a:gd name="connsiteX39" fmla="*/ 892761 w 1700628"/>
              <a:gd name="connsiteY39" fmla="*/ 870012 h 1677880"/>
              <a:gd name="connsiteX40" fmla="*/ 866127 w 1700628"/>
              <a:gd name="connsiteY40" fmla="*/ 861134 h 1677880"/>
              <a:gd name="connsiteX41" fmla="*/ 724086 w 1700628"/>
              <a:gd name="connsiteY41" fmla="*/ 630315 h 1677880"/>
              <a:gd name="connsiteX42" fmla="*/ 777351 w 1700628"/>
              <a:gd name="connsiteY42" fmla="*/ 541538 h 1677880"/>
              <a:gd name="connsiteX43" fmla="*/ 839494 w 1700628"/>
              <a:gd name="connsiteY43" fmla="*/ 497150 h 1677880"/>
              <a:gd name="connsiteX44" fmla="*/ 866127 w 1700628"/>
              <a:gd name="connsiteY44" fmla="*/ 488272 h 1677880"/>
              <a:gd name="connsiteX45" fmla="*/ 937149 w 1700628"/>
              <a:gd name="connsiteY45" fmla="*/ 461639 h 1677880"/>
              <a:gd name="connsiteX46" fmla="*/ 1114702 w 1700628"/>
              <a:gd name="connsiteY46" fmla="*/ 479394 h 1677880"/>
              <a:gd name="connsiteX47" fmla="*/ 1167968 w 1700628"/>
              <a:gd name="connsiteY47" fmla="*/ 497150 h 1677880"/>
              <a:gd name="connsiteX48" fmla="*/ 1185724 w 1700628"/>
              <a:gd name="connsiteY48" fmla="*/ 514905 h 1677880"/>
              <a:gd name="connsiteX49" fmla="*/ 1238990 w 1700628"/>
              <a:gd name="connsiteY49" fmla="*/ 550416 h 1677880"/>
              <a:gd name="connsiteX50" fmla="*/ 1256745 w 1700628"/>
              <a:gd name="connsiteY50" fmla="*/ 577049 h 1677880"/>
              <a:gd name="connsiteX51" fmla="*/ 1265623 w 1700628"/>
              <a:gd name="connsiteY51" fmla="*/ 603682 h 1677880"/>
              <a:gd name="connsiteX52" fmla="*/ 1301133 w 1700628"/>
              <a:gd name="connsiteY52" fmla="*/ 656948 h 1677880"/>
              <a:gd name="connsiteX53" fmla="*/ 1310011 w 1700628"/>
              <a:gd name="connsiteY53" fmla="*/ 692458 h 1677880"/>
              <a:gd name="connsiteX54" fmla="*/ 1336644 w 1700628"/>
              <a:gd name="connsiteY54" fmla="*/ 701336 h 1677880"/>
              <a:gd name="connsiteX55" fmla="*/ 1443176 w 1700628"/>
              <a:gd name="connsiteY55" fmla="*/ 719091 h 1677880"/>
              <a:gd name="connsiteX56" fmla="*/ 1531953 w 1700628"/>
              <a:gd name="connsiteY56" fmla="*/ 710214 h 1677880"/>
              <a:gd name="connsiteX57" fmla="*/ 1558586 w 1700628"/>
              <a:gd name="connsiteY57" fmla="*/ 621437 h 1677880"/>
              <a:gd name="connsiteX58" fmla="*/ 1549708 w 1700628"/>
              <a:gd name="connsiteY58" fmla="*/ 506027 h 1677880"/>
              <a:gd name="connsiteX59" fmla="*/ 1531953 w 1700628"/>
              <a:gd name="connsiteY59" fmla="*/ 452761 h 1677880"/>
              <a:gd name="connsiteX60" fmla="*/ 1469809 w 1700628"/>
              <a:gd name="connsiteY60" fmla="*/ 381740 h 1677880"/>
              <a:gd name="connsiteX61" fmla="*/ 1460931 w 1700628"/>
              <a:gd name="connsiteY61" fmla="*/ 346229 h 1677880"/>
              <a:gd name="connsiteX62" fmla="*/ 1478687 w 1700628"/>
              <a:gd name="connsiteY62" fmla="*/ 328474 h 1677880"/>
              <a:gd name="connsiteX63" fmla="*/ 1558586 w 1700628"/>
              <a:gd name="connsiteY63" fmla="*/ 319596 h 1677880"/>
              <a:gd name="connsiteX0" fmla="*/ 1615106 w 1757148"/>
              <a:gd name="connsiteY0" fmla="*/ 319596 h 1705593"/>
              <a:gd name="connsiteX1" fmla="*/ 1659494 w 1757148"/>
              <a:gd name="connsiteY1" fmla="*/ 310718 h 1705593"/>
              <a:gd name="connsiteX2" fmla="*/ 1686127 w 1757148"/>
              <a:gd name="connsiteY2" fmla="*/ 257452 h 1705593"/>
              <a:gd name="connsiteX3" fmla="*/ 1659494 w 1757148"/>
              <a:gd name="connsiteY3" fmla="*/ 186431 h 1705593"/>
              <a:gd name="connsiteX4" fmla="*/ 1632861 w 1757148"/>
              <a:gd name="connsiteY4" fmla="*/ 150920 h 1705593"/>
              <a:gd name="connsiteX5" fmla="*/ 1615106 w 1757148"/>
              <a:gd name="connsiteY5" fmla="*/ 124287 h 1705593"/>
              <a:gd name="connsiteX6" fmla="*/ 1561840 w 1757148"/>
              <a:gd name="connsiteY6" fmla="*/ 71021 h 1705593"/>
              <a:gd name="connsiteX7" fmla="*/ 1526329 w 1757148"/>
              <a:gd name="connsiteY7" fmla="*/ 62144 h 1705593"/>
              <a:gd name="connsiteX8" fmla="*/ 1481941 w 1757148"/>
              <a:gd name="connsiteY8" fmla="*/ 35511 h 1705593"/>
              <a:gd name="connsiteX9" fmla="*/ 1357653 w 1757148"/>
              <a:gd name="connsiteY9" fmla="*/ 0 h 1705593"/>
              <a:gd name="connsiteX10" fmla="*/ 789482 w 1757148"/>
              <a:gd name="connsiteY10" fmla="*/ 79899 h 1705593"/>
              <a:gd name="connsiteX11" fmla="*/ 514275 w 1757148"/>
              <a:gd name="connsiteY11" fmla="*/ 195309 h 1705593"/>
              <a:gd name="connsiteX12" fmla="*/ 283455 w 1757148"/>
              <a:gd name="connsiteY12" fmla="*/ 337352 h 1705593"/>
              <a:gd name="connsiteX13" fmla="*/ 159168 w 1757148"/>
              <a:gd name="connsiteY13" fmla="*/ 568171 h 1705593"/>
              <a:gd name="connsiteX14" fmla="*/ 105902 w 1757148"/>
              <a:gd name="connsiteY14" fmla="*/ 745724 h 1705593"/>
              <a:gd name="connsiteX15" fmla="*/ 105902 w 1757148"/>
              <a:gd name="connsiteY15" fmla="*/ 1056443 h 1705593"/>
              <a:gd name="connsiteX16" fmla="*/ 1508574 w 1757148"/>
              <a:gd name="connsiteY16" fmla="*/ 1669002 h 1705593"/>
              <a:gd name="connsiteX17" fmla="*/ 1588473 w 1757148"/>
              <a:gd name="connsiteY17" fmla="*/ 1633491 h 1705593"/>
              <a:gd name="connsiteX18" fmla="*/ 1615106 w 1757148"/>
              <a:gd name="connsiteY18" fmla="*/ 1615736 h 1705593"/>
              <a:gd name="connsiteX19" fmla="*/ 1641739 w 1757148"/>
              <a:gd name="connsiteY19" fmla="*/ 1580225 h 1705593"/>
              <a:gd name="connsiteX20" fmla="*/ 1677249 w 1757148"/>
              <a:gd name="connsiteY20" fmla="*/ 1562470 h 1705593"/>
              <a:gd name="connsiteX21" fmla="*/ 1686127 w 1757148"/>
              <a:gd name="connsiteY21" fmla="*/ 1535837 h 1705593"/>
              <a:gd name="connsiteX22" fmla="*/ 1712760 w 1757148"/>
              <a:gd name="connsiteY22" fmla="*/ 1491449 h 1705593"/>
              <a:gd name="connsiteX23" fmla="*/ 1739393 w 1757148"/>
              <a:gd name="connsiteY23" fmla="*/ 1429305 h 1705593"/>
              <a:gd name="connsiteX24" fmla="*/ 1748271 w 1757148"/>
              <a:gd name="connsiteY24" fmla="*/ 1376039 h 1705593"/>
              <a:gd name="connsiteX25" fmla="*/ 1757148 w 1757148"/>
              <a:gd name="connsiteY25" fmla="*/ 1340528 h 1705593"/>
              <a:gd name="connsiteX26" fmla="*/ 1721638 w 1757148"/>
              <a:gd name="connsiteY26" fmla="*/ 1207363 h 1705593"/>
              <a:gd name="connsiteX27" fmla="*/ 1703882 w 1757148"/>
              <a:gd name="connsiteY27" fmla="*/ 1145219 h 1705593"/>
              <a:gd name="connsiteX28" fmla="*/ 1686127 w 1757148"/>
              <a:gd name="connsiteY28" fmla="*/ 1109709 h 1705593"/>
              <a:gd name="connsiteX29" fmla="*/ 1641739 w 1757148"/>
              <a:gd name="connsiteY29" fmla="*/ 1074198 h 1705593"/>
              <a:gd name="connsiteX30" fmla="*/ 1552962 w 1757148"/>
              <a:gd name="connsiteY30" fmla="*/ 1020932 h 1705593"/>
              <a:gd name="connsiteX31" fmla="*/ 1535207 w 1757148"/>
              <a:gd name="connsiteY31" fmla="*/ 994299 h 1705593"/>
              <a:gd name="connsiteX32" fmla="*/ 1455308 w 1757148"/>
              <a:gd name="connsiteY32" fmla="*/ 967666 h 1705593"/>
              <a:gd name="connsiteX33" fmla="*/ 1437552 w 1757148"/>
              <a:gd name="connsiteY33" fmla="*/ 949911 h 1705593"/>
              <a:gd name="connsiteX34" fmla="*/ 1242244 w 1757148"/>
              <a:gd name="connsiteY34" fmla="*/ 923278 h 1705593"/>
              <a:gd name="connsiteX35" fmla="*/ 1180100 w 1757148"/>
              <a:gd name="connsiteY35" fmla="*/ 914400 h 1705593"/>
              <a:gd name="connsiteX36" fmla="*/ 1144589 w 1757148"/>
              <a:gd name="connsiteY36" fmla="*/ 896645 h 1705593"/>
              <a:gd name="connsiteX37" fmla="*/ 1082446 w 1757148"/>
              <a:gd name="connsiteY37" fmla="*/ 887767 h 1705593"/>
              <a:gd name="connsiteX38" fmla="*/ 949281 w 1757148"/>
              <a:gd name="connsiteY38" fmla="*/ 870012 h 1705593"/>
              <a:gd name="connsiteX39" fmla="*/ 922647 w 1757148"/>
              <a:gd name="connsiteY39" fmla="*/ 861134 h 1705593"/>
              <a:gd name="connsiteX40" fmla="*/ 780606 w 1757148"/>
              <a:gd name="connsiteY40" fmla="*/ 630315 h 1705593"/>
              <a:gd name="connsiteX41" fmla="*/ 833871 w 1757148"/>
              <a:gd name="connsiteY41" fmla="*/ 541538 h 1705593"/>
              <a:gd name="connsiteX42" fmla="*/ 896014 w 1757148"/>
              <a:gd name="connsiteY42" fmla="*/ 497150 h 1705593"/>
              <a:gd name="connsiteX43" fmla="*/ 922647 w 1757148"/>
              <a:gd name="connsiteY43" fmla="*/ 488272 h 1705593"/>
              <a:gd name="connsiteX44" fmla="*/ 993669 w 1757148"/>
              <a:gd name="connsiteY44" fmla="*/ 461639 h 1705593"/>
              <a:gd name="connsiteX45" fmla="*/ 1171222 w 1757148"/>
              <a:gd name="connsiteY45" fmla="*/ 479394 h 1705593"/>
              <a:gd name="connsiteX46" fmla="*/ 1224488 w 1757148"/>
              <a:gd name="connsiteY46" fmla="*/ 497150 h 1705593"/>
              <a:gd name="connsiteX47" fmla="*/ 1242244 w 1757148"/>
              <a:gd name="connsiteY47" fmla="*/ 514905 h 1705593"/>
              <a:gd name="connsiteX48" fmla="*/ 1295510 w 1757148"/>
              <a:gd name="connsiteY48" fmla="*/ 550416 h 1705593"/>
              <a:gd name="connsiteX49" fmla="*/ 1313265 w 1757148"/>
              <a:gd name="connsiteY49" fmla="*/ 577049 h 1705593"/>
              <a:gd name="connsiteX50" fmla="*/ 1322143 w 1757148"/>
              <a:gd name="connsiteY50" fmla="*/ 603682 h 1705593"/>
              <a:gd name="connsiteX51" fmla="*/ 1357653 w 1757148"/>
              <a:gd name="connsiteY51" fmla="*/ 656948 h 1705593"/>
              <a:gd name="connsiteX52" fmla="*/ 1366531 w 1757148"/>
              <a:gd name="connsiteY52" fmla="*/ 692458 h 1705593"/>
              <a:gd name="connsiteX53" fmla="*/ 1393164 w 1757148"/>
              <a:gd name="connsiteY53" fmla="*/ 701336 h 1705593"/>
              <a:gd name="connsiteX54" fmla="*/ 1499696 w 1757148"/>
              <a:gd name="connsiteY54" fmla="*/ 719091 h 1705593"/>
              <a:gd name="connsiteX55" fmla="*/ 1588473 w 1757148"/>
              <a:gd name="connsiteY55" fmla="*/ 710214 h 1705593"/>
              <a:gd name="connsiteX56" fmla="*/ 1615106 w 1757148"/>
              <a:gd name="connsiteY56" fmla="*/ 621437 h 1705593"/>
              <a:gd name="connsiteX57" fmla="*/ 1606228 w 1757148"/>
              <a:gd name="connsiteY57" fmla="*/ 506027 h 1705593"/>
              <a:gd name="connsiteX58" fmla="*/ 1588473 w 1757148"/>
              <a:gd name="connsiteY58" fmla="*/ 452761 h 1705593"/>
              <a:gd name="connsiteX59" fmla="*/ 1526329 w 1757148"/>
              <a:gd name="connsiteY59" fmla="*/ 381740 h 1705593"/>
              <a:gd name="connsiteX60" fmla="*/ 1517451 w 1757148"/>
              <a:gd name="connsiteY60" fmla="*/ 346229 h 1705593"/>
              <a:gd name="connsiteX61" fmla="*/ 1535207 w 1757148"/>
              <a:gd name="connsiteY61" fmla="*/ 328474 h 1705593"/>
              <a:gd name="connsiteX62" fmla="*/ 1615106 w 1757148"/>
              <a:gd name="connsiteY62" fmla="*/ 319596 h 1705593"/>
              <a:gd name="connsiteX0" fmla="*/ 1517255 w 1659297"/>
              <a:gd name="connsiteY0" fmla="*/ 319596 h 1705593"/>
              <a:gd name="connsiteX1" fmla="*/ 1561643 w 1659297"/>
              <a:gd name="connsiteY1" fmla="*/ 310718 h 1705593"/>
              <a:gd name="connsiteX2" fmla="*/ 1588276 w 1659297"/>
              <a:gd name="connsiteY2" fmla="*/ 257452 h 1705593"/>
              <a:gd name="connsiteX3" fmla="*/ 1561643 w 1659297"/>
              <a:gd name="connsiteY3" fmla="*/ 186431 h 1705593"/>
              <a:gd name="connsiteX4" fmla="*/ 1535010 w 1659297"/>
              <a:gd name="connsiteY4" fmla="*/ 150920 h 1705593"/>
              <a:gd name="connsiteX5" fmla="*/ 1517255 w 1659297"/>
              <a:gd name="connsiteY5" fmla="*/ 124287 h 1705593"/>
              <a:gd name="connsiteX6" fmla="*/ 1463989 w 1659297"/>
              <a:gd name="connsiteY6" fmla="*/ 71021 h 1705593"/>
              <a:gd name="connsiteX7" fmla="*/ 1428478 w 1659297"/>
              <a:gd name="connsiteY7" fmla="*/ 62144 h 1705593"/>
              <a:gd name="connsiteX8" fmla="*/ 1384090 w 1659297"/>
              <a:gd name="connsiteY8" fmla="*/ 35511 h 1705593"/>
              <a:gd name="connsiteX9" fmla="*/ 1259802 w 1659297"/>
              <a:gd name="connsiteY9" fmla="*/ 0 h 1705593"/>
              <a:gd name="connsiteX10" fmla="*/ 691631 w 1659297"/>
              <a:gd name="connsiteY10" fmla="*/ 79899 h 1705593"/>
              <a:gd name="connsiteX11" fmla="*/ 416424 w 1659297"/>
              <a:gd name="connsiteY11" fmla="*/ 195309 h 1705593"/>
              <a:gd name="connsiteX12" fmla="*/ 185604 w 1659297"/>
              <a:gd name="connsiteY12" fmla="*/ 337352 h 1705593"/>
              <a:gd name="connsiteX13" fmla="*/ 61317 w 1659297"/>
              <a:gd name="connsiteY13" fmla="*/ 568171 h 1705593"/>
              <a:gd name="connsiteX14" fmla="*/ 8051 w 1659297"/>
              <a:gd name="connsiteY14" fmla="*/ 745724 h 1705593"/>
              <a:gd name="connsiteX15" fmla="*/ 8051 w 1659297"/>
              <a:gd name="connsiteY15" fmla="*/ 1056443 h 1705593"/>
              <a:gd name="connsiteX16" fmla="*/ 1410723 w 1659297"/>
              <a:gd name="connsiteY16" fmla="*/ 1669002 h 1705593"/>
              <a:gd name="connsiteX17" fmla="*/ 1490622 w 1659297"/>
              <a:gd name="connsiteY17" fmla="*/ 1633491 h 1705593"/>
              <a:gd name="connsiteX18" fmla="*/ 1517255 w 1659297"/>
              <a:gd name="connsiteY18" fmla="*/ 1615736 h 1705593"/>
              <a:gd name="connsiteX19" fmla="*/ 1543888 w 1659297"/>
              <a:gd name="connsiteY19" fmla="*/ 1580225 h 1705593"/>
              <a:gd name="connsiteX20" fmla="*/ 1579398 w 1659297"/>
              <a:gd name="connsiteY20" fmla="*/ 1562470 h 1705593"/>
              <a:gd name="connsiteX21" fmla="*/ 1588276 w 1659297"/>
              <a:gd name="connsiteY21" fmla="*/ 1535837 h 1705593"/>
              <a:gd name="connsiteX22" fmla="*/ 1614909 w 1659297"/>
              <a:gd name="connsiteY22" fmla="*/ 1491449 h 1705593"/>
              <a:gd name="connsiteX23" fmla="*/ 1641542 w 1659297"/>
              <a:gd name="connsiteY23" fmla="*/ 1429305 h 1705593"/>
              <a:gd name="connsiteX24" fmla="*/ 1650420 w 1659297"/>
              <a:gd name="connsiteY24" fmla="*/ 1376039 h 1705593"/>
              <a:gd name="connsiteX25" fmla="*/ 1659297 w 1659297"/>
              <a:gd name="connsiteY25" fmla="*/ 1340528 h 1705593"/>
              <a:gd name="connsiteX26" fmla="*/ 1623787 w 1659297"/>
              <a:gd name="connsiteY26" fmla="*/ 1207363 h 1705593"/>
              <a:gd name="connsiteX27" fmla="*/ 1606031 w 1659297"/>
              <a:gd name="connsiteY27" fmla="*/ 1145219 h 1705593"/>
              <a:gd name="connsiteX28" fmla="*/ 1588276 w 1659297"/>
              <a:gd name="connsiteY28" fmla="*/ 1109709 h 1705593"/>
              <a:gd name="connsiteX29" fmla="*/ 1543888 w 1659297"/>
              <a:gd name="connsiteY29" fmla="*/ 1074198 h 1705593"/>
              <a:gd name="connsiteX30" fmla="*/ 1455111 w 1659297"/>
              <a:gd name="connsiteY30" fmla="*/ 1020932 h 1705593"/>
              <a:gd name="connsiteX31" fmla="*/ 1437356 w 1659297"/>
              <a:gd name="connsiteY31" fmla="*/ 994299 h 1705593"/>
              <a:gd name="connsiteX32" fmla="*/ 1357457 w 1659297"/>
              <a:gd name="connsiteY32" fmla="*/ 967666 h 1705593"/>
              <a:gd name="connsiteX33" fmla="*/ 1339701 w 1659297"/>
              <a:gd name="connsiteY33" fmla="*/ 949911 h 1705593"/>
              <a:gd name="connsiteX34" fmla="*/ 1144393 w 1659297"/>
              <a:gd name="connsiteY34" fmla="*/ 923278 h 1705593"/>
              <a:gd name="connsiteX35" fmla="*/ 1082249 w 1659297"/>
              <a:gd name="connsiteY35" fmla="*/ 914400 h 1705593"/>
              <a:gd name="connsiteX36" fmla="*/ 1046738 w 1659297"/>
              <a:gd name="connsiteY36" fmla="*/ 896645 h 1705593"/>
              <a:gd name="connsiteX37" fmla="*/ 984595 w 1659297"/>
              <a:gd name="connsiteY37" fmla="*/ 887767 h 1705593"/>
              <a:gd name="connsiteX38" fmla="*/ 851430 w 1659297"/>
              <a:gd name="connsiteY38" fmla="*/ 870012 h 1705593"/>
              <a:gd name="connsiteX39" fmla="*/ 824796 w 1659297"/>
              <a:gd name="connsiteY39" fmla="*/ 861134 h 1705593"/>
              <a:gd name="connsiteX40" fmla="*/ 682755 w 1659297"/>
              <a:gd name="connsiteY40" fmla="*/ 630315 h 1705593"/>
              <a:gd name="connsiteX41" fmla="*/ 736020 w 1659297"/>
              <a:gd name="connsiteY41" fmla="*/ 541538 h 1705593"/>
              <a:gd name="connsiteX42" fmla="*/ 798163 w 1659297"/>
              <a:gd name="connsiteY42" fmla="*/ 497150 h 1705593"/>
              <a:gd name="connsiteX43" fmla="*/ 824796 w 1659297"/>
              <a:gd name="connsiteY43" fmla="*/ 488272 h 1705593"/>
              <a:gd name="connsiteX44" fmla="*/ 895818 w 1659297"/>
              <a:gd name="connsiteY44" fmla="*/ 461639 h 1705593"/>
              <a:gd name="connsiteX45" fmla="*/ 1073371 w 1659297"/>
              <a:gd name="connsiteY45" fmla="*/ 479394 h 1705593"/>
              <a:gd name="connsiteX46" fmla="*/ 1126637 w 1659297"/>
              <a:gd name="connsiteY46" fmla="*/ 497150 h 1705593"/>
              <a:gd name="connsiteX47" fmla="*/ 1144393 w 1659297"/>
              <a:gd name="connsiteY47" fmla="*/ 514905 h 1705593"/>
              <a:gd name="connsiteX48" fmla="*/ 1197659 w 1659297"/>
              <a:gd name="connsiteY48" fmla="*/ 550416 h 1705593"/>
              <a:gd name="connsiteX49" fmla="*/ 1215414 w 1659297"/>
              <a:gd name="connsiteY49" fmla="*/ 577049 h 1705593"/>
              <a:gd name="connsiteX50" fmla="*/ 1224292 w 1659297"/>
              <a:gd name="connsiteY50" fmla="*/ 603682 h 1705593"/>
              <a:gd name="connsiteX51" fmla="*/ 1259802 w 1659297"/>
              <a:gd name="connsiteY51" fmla="*/ 656948 h 1705593"/>
              <a:gd name="connsiteX52" fmla="*/ 1268680 w 1659297"/>
              <a:gd name="connsiteY52" fmla="*/ 692458 h 1705593"/>
              <a:gd name="connsiteX53" fmla="*/ 1295313 w 1659297"/>
              <a:gd name="connsiteY53" fmla="*/ 701336 h 1705593"/>
              <a:gd name="connsiteX54" fmla="*/ 1401845 w 1659297"/>
              <a:gd name="connsiteY54" fmla="*/ 719091 h 1705593"/>
              <a:gd name="connsiteX55" fmla="*/ 1490622 w 1659297"/>
              <a:gd name="connsiteY55" fmla="*/ 710214 h 1705593"/>
              <a:gd name="connsiteX56" fmla="*/ 1517255 w 1659297"/>
              <a:gd name="connsiteY56" fmla="*/ 621437 h 1705593"/>
              <a:gd name="connsiteX57" fmla="*/ 1508377 w 1659297"/>
              <a:gd name="connsiteY57" fmla="*/ 506027 h 1705593"/>
              <a:gd name="connsiteX58" fmla="*/ 1490622 w 1659297"/>
              <a:gd name="connsiteY58" fmla="*/ 452761 h 1705593"/>
              <a:gd name="connsiteX59" fmla="*/ 1428478 w 1659297"/>
              <a:gd name="connsiteY59" fmla="*/ 381740 h 1705593"/>
              <a:gd name="connsiteX60" fmla="*/ 1419600 w 1659297"/>
              <a:gd name="connsiteY60" fmla="*/ 346229 h 1705593"/>
              <a:gd name="connsiteX61" fmla="*/ 1437356 w 1659297"/>
              <a:gd name="connsiteY61" fmla="*/ 328474 h 1705593"/>
              <a:gd name="connsiteX62" fmla="*/ 1517255 w 1659297"/>
              <a:gd name="connsiteY62" fmla="*/ 319596 h 1705593"/>
              <a:gd name="connsiteX0" fmla="*/ 1602500 w 1744542"/>
              <a:gd name="connsiteY0" fmla="*/ 319596 h 1705593"/>
              <a:gd name="connsiteX1" fmla="*/ 1646888 w 1744542"/>
              <a:gd name="connsiteY1" fmla="*/ 310718 h 1705593"/>
              <a:gd name="connsiteX2" fmla="*/ 1673521 w 1744542"/>
              <a:gd name="connsiteY2" fmla="*/ 257452 h 1705593"/>
              <a:gd name="connsiteX3" fmla="*/ 1646888 w 1744542"/>
              <a:gd name="connsiteY3" fmla="*/ 186431 h 1705593"/>
              <a:gd name="connsiteX4" fmla="*/ 1620255 w 1744542"/>
              <a:gd name="connsiteY4" fmla="*/ 150920 h 1705593"/>
              <a:gd name="connsiteX5" fmla="*/ 1602500 w 1744542"/>
              <a:gd name="connsiteY5" fmla="*/ 124287 h 1705593"/>
              <a:gd name="connsiteX6" fmla="*/ 1549234 w 1744542"/>
              <a:gd name="connsiteY6" fmla="*/ 71021 h 1705593"/>
              <a:gd name="connsiteX7" fmla="*/ 1513723 w 1744542"/>
              <a:gd name="connsiteY7" fmla="*/ 62144 h 1705593"/>
              <a:gd name="connsiteX8" fmla="*/ 1469335 w 1744542"/>
              <a:gd name="connsiteY8" fmla="*/ 35511 h 1705593"/>
              <a:gd name="connsiteX9" fmla="*/ 1345047 w 1744542"/>
              <a:gd name="connsiteY9" fmla="*/ 0 h 1705593"/>
              <a:gd name="connsiteX10" fmla="*/ 776876 w 1744542"/>
              <a:gd name="connsiteY10" fmla="*/ 79899 h 1705593"/>
              <a:gd name="connsiteX11" fmla="*/ 501669 w 1744542"/>
              <a:gd name="connsiteY11" fmla="*/ 195309 h 1705593"/>
              <a:gd name="connsiteX12" fmla="*/ 270849 w 1744542"/>
              <a:gd name="connsiteY12" fmla="*/ 337352 h 1705593"/>
              <a:gd name="connsiteX13" fmla="*/ 146562 w 1744542"/>
              <a:gd name="connsiteY13" fmla="*/ 568171 h 1705593"/>
              <a:gd name="connsiteX14" fmla="*/ 93296 w 1744542"/>
              <a:gd name="connsiteY14" fmla="*/ 1056443 h 1705593"/>
              <a:gd name="connsiteX15" fmla="*/ 1495968 w 1744542"/>
              <a:gd name="connsiteY15" fmla="*/ 1669002 h 1705593"/>
              <a:gd name="connsiteX16" fmla="*/ 1575867 w 1744542"/>
              <a:gd name="connsiteY16" fmla="*/ 1633491 h 1705593"/>
              <a:gd name="connsiteX17" fmla="*/ 1602500 w 1744542"/>
              <a:gd name="connsiteY17" fmla="*/ 1615736 h 1705593"/>
              <a:gd name="connsiteX18" fmla="*/ 1629133 w 1744542"/>
              <a:gd name="connsiteY18" fmla="*/ 1580225 h 1705593"/>
              <a:gd name="connsiteX19" fmla="*/ 1664643 w 1744542"/>
              <a:gd name="connsiteY19" fmla="*/ 1562470 h 1705593"/>
              <a:gd name="connsiteX20" fmla="*/ 1673521 w 1744542"/>
              <a:gd name="connsiteY20" fmla="*/ 1535837 h 1705593"/>
              <a:gd name="connsiteX21" fmla="*/ 1700154 w 1744542"/>
              <a:gd name="connsiteY21" fmla="*/ 1491449 h 1705593"/>
              <a:gd name="connsiteX22" fmla="*/ 1726787 w 1744542"/>
              <a:gd name="connsiteY22" fmla="*/ 1429305 h 1705593"/>
              <a:gd name="connsiteX23" fmla="*/ 1735665 w 1744542"/>
              <a:gd name="connsiteY23" fmla="*/ 1376039 h 1705593"/>
              <a:gd name="connsiteX24" fmla="*/ 1744542 w 1744542"/>
              <a:gd name="connsiteY24" fmla="*/ 1340528 h 1705593"/>
              <a:gd name="connsiteX25" fmla="*/ 1709032 w 1744542"/>
              <a:gd name="connsiteY25" fmla="*/ 1207363 h 1705593"/>
              <a:gd name="connsiteX26" fmla="*/ 1691276 w 1744542"/>
              <a:gd name="connsiteY26" fmla="*/ 1145219 h 1705593"/>
              <a:gd name="connsiteX27" fmla="*/ 1673521 w 1744542"/>
              <a:gd name="connsiteY27" fmla="*/ 1109709 h 1705593"/>
              <a:gd name="connsiteX28" fmla="*/ 1629133 w 1744542"/>
              <a:gd name="connsiteY28" fmla="*/ 1074198 h 1705593"/>
              <a:gd name="connsiteX29" fmla="*/ 1540356 w 1744542"/>
              <a:gd name="connsiteY29" fmla="*/ 1020932 h 1705593"/>
              <a:gd name="connsiteX30" fmla="*/ 1522601 w 1744542"/>
              <a:gd name="connsiteY30" fmla="*/ 994299 h 1705593"/>
              <a:gd name="connsiteX31" fmla="*/ 1442702 w 1744542"/>
              <a:gd name="connsiteY31" fmla="*/ 967666 h 1705593"/>
              <a:gd name="connsiteX32" fmla="*/ 1424946 w 1744542"/>
              <a:gd name="connsiteY32" fmla="*/ 949911 h 1705593"/>
              <a:gd name="connsiteX33" fmla="*/ 1229638 w 1744542"/>
              <a:gd name="connsiteY33" fmla="*/ 923278 h 1705593"/>
              <a:gd name="connsiteX34" fmla="*/ 1167494 w 1744542"/>
              <a:gd name="connsiteY34" fmla="*/ 914400 h 1705593"/>
              <a:gd name="connsiteX35" fmla="*/ 1131983 w 1744542"/>
              <a:gd name="connsiteY35" fmla="*/ 896645 h 1705593"/>
              <a:gd name="connsiteX36" fmla="*/ 1069840 w 1744542"/>
              <a:gd name="connsiteY36" fmla="*/ 887767 h 1705593"/>
              <a:gd name="connsiteX37" fmla="*/ 936675 w 1744542"/>
              <a:gd name="connsiteY37" fmla="*/ 870012 h 1705593"/>
              <a:gd name="connsiteX38" fmla="*/ 910041 w 1744542"/>
              <a:gd name="connsiteY38" fmla="*/ 861134 h 1705593"/>
              <a:gd name="connsiteX39" fmla="*/ 768000 w 1744542"/>
              <a:gd name="connsiteY39" fmla="*/ 630315 h 1705593"/>
              <a:gd name="connsiteX40" fmla="*/ 821265 w 1744542"/>
              <a:gd name="connsiteY40" fmla="*/ 541538 h 1705593"/>
              <a:gd name="connsiteX41" fmla="*/ 883408 w 1744542"/>
              <a:gd name="connsiteY41" fmla="*/ 497150 h 1705593"/>
              <a:gd name="connsiteX42" fmla="*/ 910041 w 1744542"/>
              <a:gd name="connsiteY42" fmla="*/ 488272 h 1705593"/>
              <a:gd name="connsiteX43" fmla="*/ 981063 w 1744542"/>
              <a:gd name="connsiteY43" fmla="*/ 461639 h 1705593"/>
              <a:gd name="connsiteX44" fmla="*/ 1158616 w 1744542"/>
              <a:gd name="connsiteY44" fmla="*/ 479394 h 1705593"/>
              <a:gd name="connsiteX45" fmla="*/ 1211882 w 1744542"/>
              <a:gd name="connsiteY45" fmla="*/ 497150 h 1705593"/>
              <a:gd name="connsiteX46" fmla="*/ 1229638 w 1744542"/>
              <a:gd name="connsiteY46" fmla="*/ 514905 h 1705593"/>
              <a:gd name="connsiteX47" fmla="*/ 1282904 w 1744542"/>
              <a:gd name="connsiteY47" fmla="*/ 550416 h 1705593"/>
              <a:gd name="connsiteX48" fmla="*/ 1300659 w 1744542"/>
              <a:gd name="connsiteY48" fmla="*/ 577049 h 1705593"/>
              <a:gd name="connsiteX49" fmla="*/ 1309537 w 1744542"/>
              <a:gd name="connsiteY49" fmla="*/ 603682 h 1705593"/>
              <a:gd name="connsiteX50" fmla="*/ 1345047 w 1744542"/>
              <a:gd name="connsiteY50" fmla="*/ 656948 h 1705593"/>
              <a:gd name="connsiteX51" fmla="*/ 1353925 w 1744542"/>
              <a:gd name="connsiteY51" fmla="*/ 692458 h 1705593"/>
              <a:gd name="connsiteX52" fmla="*/ 1380558 w 1744542"/>
              <a:gd name="connsiteY52" fmla="*/ 701336 h 1705593"/>
              <a:gd name="connsiteX53" fmla="*/ 1487090 w 1744542"/>
              <a:gd name="connsiteY53" fmla="*/ 719091 h 1705593"/>
              <a:gd name="connsiteX54" fmla="*/ 1575867 w 1744542"/>
              <a:gd name="connsiteY54" fmla="*/ 710214 h 1705593"/>
              <a:gd name="connsiteX55" fmla="*/ 1602500 w 1744542"/>
              <a:gd name="connsiteY55" fmla="*/ 621437 h 1705593"/>
              <a:gd name="connsiteX56" fmla="*/ 1593622 w 1744542"/>
              <a:gd name="connsiteY56" fmla="*/ 506027 h 1705593"/>
              <a:gd name="connsiteX57" fmla="*/ 1575867 w 1744542"/>
              <a:gd name="connsiteY57" fmla="*/ 452761 h 1705593"/>
              <a:gd name="connsiteX58" fmla="*/ 1513723 w 1744542"/>
              <a:gd name="connsiteY58" fmla="*/ 381740 h 1705593"/>
              <a:gd name="connsiteX59" fmla="*/ 1504845 w 1744542"/>
              <a:gd name="connsiteY59" fmla="*/ 346229 h 1705593"/>
              <a:gd name="connsiteX60" fmla="*/ 1522601 w 1744542"/>
              <a:gd name="connsiteY60" fmla="*/ 328474 h 1705593"/>
              <a:gd name="connsiteX61" fmla="*/ 1602500 w 1744542"/>
              <a:gd name="connsiteY61" fmla="*/ 319596 h 1705593"/>
              <a:gd name="connsiteX0" fmla="*/ 1622471 w 1764513"/>
              <a:gd name="connsiteY0" fmla="*/ 319596 h 1705593"/>
              <a:gd name="connsiteX1" fmla="*/ 1666859 w 1764513"/>
              <a:gd name="connsiteY1" fmla="*/ 310718 h 1705593"/>
              <a:gd name="connsiteX2" fmla="*/ 1693492 w 1764513"/>
              <a:gd name="connsiteY2" fmla="*/ 257452 h 1705593"/>
              <a:gd name="connsiteX3" fmla="*/ 1666859 w 1764513"/>
              <a:gd name="connsiteY3" fmla="*/ 186431 h 1705593"/>
              <a:gd name="connsiteX4" fmla="*/ 1640226 w 1764513"/>
              <a:gd name="connsiteY4" fmla="*/ 150920 h 1705593"/>
              <a:gd name="connsiteX5" fmla="*/ 1622471 w 1764513"/>
              <a:gd name="connsiteY5" fmla="*/ 124287 h 1705593"/>
              <a:gd name="connsiteX6" fmla="*/ 1569205 w 1764513"/>
              <a:gd name="connsiteY6" fmla="*/ 71021 h 1705593"/>
              <a:gd name="connsiteX7" fmla="*/ 1533694 w 1764513"/>
              <a:gd name="connsiteY7" fmla="*/ 62144 h 1705593"/>
              <a:gd name="connsiteX8" fmla="*/ 1489306 w 1764513"/>
              <a:gd name="connsiteY8" fmla="*/ 35511 h 1705593"/>
              <a:gd name="connsiteX9" fmla="*/ 1365018 w 1764513"/>
              <a:gd name="connsiteY9" fmla="*/ 0 h 1705593"/>
              <a:gd name="connsiteX10" fmla="*/ 796847 w 1764513"/>
              <a:gd name="connsiteY10" fmla="*/ 79899 h 1705593"/>
              <a:gd name="connsiteX11" fmla="*/ 521640 w 1764513"/>
              <a:gd name="connsiteY11" fmla="*/ 195309 h 1705593"/>
              <a:gd name="connsiteX12" fmla="*/ 290820 w 1764513"/>
              <a:gd name="connsiteY12" fmla="*/ 337352 h 1705593"/>
              <a:gd name="connsiteX13" fmla="*/ 166533 w 1764513"/>
              <a:gd name="connsiteY13" fmla="*/ 568171 h 1705593"/>
              <a:gd name="connsiteX14" fmla="*/ 113267 w 1764513"/>
              <a:gd name="connsiteY14" fmla="*/ 1056443 h 1705593"/>
              <a:gd name="connsiteX15" fmla="*/ 1515939 w 1764513"/>
              <a:gd name="connsiteY15" fmla="*/ 1669002 h 1705593"/>
              <a:gd name="connsiteX16" fmla="*/ 1595838 w 1764513"/>
              <a:gd name="connsiteY16" fmla="*/ 1633491 h 1705593"/>
              <a:gd name="connsiteX17" fmla="*/ 1622471 w 1764513"/>
              <a:gd name="connsiteY17" fmla="*/ 1615736 h 1705593"/>
              <a:gd name="connsiteX18" fmla="*/ 1649104 w 1764513"/>
              <a:gd name="connsiteY18" fmla="*/ 1580225 h 1705593"/>
              <a:gd name="connsiteX19" fmla="*/ 1684614 w 1764513"/>
              <a:gd name="connsiteY19" fmla="*/ 1562470 h 1705593"/>
              <a:gd name="connsiteX20" fmla="*/ 1693492 w 1764513"/>
              <a:gd name="connsiteY20" fmla="*/ 1535837 h 1705593"/>
              <a:gd name="connsiteX21" fmla="*/ 1720125 w 1764513"/>
              <a:gd name="connsiteY21" fmla="*/ 1491449 h 1705593"/>
              <a:gd name="connsiteX22" fmla="*/ 1746758 w 1764513"/>
              <a:gd name="connsiteY22" fmla="*/ 1429305 h 1705593"/>
              <a:gd name="connsiteX23" fmla="*/ 1755636 w 1764513"/>
              <a:gd name="connsiteY23" fmla="*/ 1376039 h 1705593"/>
              <a:gd name="connsiteX24" fmla="*/ 1764513 w 1764513"/>
              <a:gd name="connsiteY24" fmla="*/ 1340528 h 1705593"/>
              <a:gd name="connsiteX25" fmla="*/ 1729003 w 1764513"/>
              <a:gd name="connsiteY25" fmla="*/ 1207363 h 1705593"/>
              <a:gd name="connsiteX26" fmla="*/ 1711247 w 1764513"/>
              <a:gd name="connsiteY26" fmla="*/ 1145219 h 1705593"/>
              <a:gd name="connsiteX27" fmla="*/ 1693492 w 1764513"/>
              <a:gd name="connsiteY27" fmla="*/ 1109709 h 1705593"/>
              <a:gd name="connsiteX28" fmla="*/ 1649104 w 1764513"/>
              <a:gd name="connsiteY28" fmla="*/ 1074198 h 1705593"/>
              <a:gd name="connsiteX29" fmla="*/ 1560327 w 1764513"/>
              <a:gd name="connsiteY29" fmla="*/ 1020932 h 1705593"/>
              <a:gd name="connsiteX30" fmla="*/ 1542572 w 1764513"/>
              <a:gd name="connsiteY30" fmla="*/ 994299 h 1705593"/>
              <a:gd name="connsiteX31" fmla="*/ 1462673 w 1764513"/>
              <a:gd name="connsiteY31" fmla="*/ 967666 h 1705593"/>
              <a:gd name="connsiteX32" fmla="*/ 1444917 w 1764513"/>
              <a:gd name="connsiteY32" fmla="*/ 949911 h 1705593"/>
              <a:gd name="connsiteX33" fmla="*/ 1249609 w 1764513"/>
              <a:gd name="connsiteY33" fmla="*/ 923278 h 1705593"/>
              <a:gd name="connsiteX34" fmla="*/ 1187465 w 1764513"/>
              <a:gd name="connsiteY34" fmla="*/ 914400 h 1705593"/>
              <a:gd name="connsiteX35" fmla="*/ 1151954 w 1764513"/>
              <a:gd name="connsiteY35" fmla="*/ 896645 h 1705593"/>
              <a:gd name="connsiteX36" fmla="*/ 1089811 w 1764513"/>
              <a:gd name="connsiteY36" fmla="*/ 887767 h 1705593"/>
              <a:gd name="connsiteX37" fmla="*/ 956646 w 1764513"/>
              <a:gd name="connsiteY37" fmla="*/ 870012 h 1705593"/>
              <a:gd name="connsiteX38" fmla="*/ 930012 w 1764513"/>
              <a:gd name="connsiteY38" fmla="*/ 861134 h 1705593"/>
              <a:gd name="connsiteX39" fmla="*/ 787971 w 1764513"/>
              <a:gd name="connsiteY39" fmla="*/ 630315 h 1705593"/>
              <a:gd name="connsiteX40" fmla="*/ 841236 w 1764513"/>
              <a:gd name="connsiteY40" fmla="*/ 541538 h 1705593"/>
              <a:gd name="connsiteX41" fmla="*/ 903379 w 1764513"/>
              <a:gd name="connsiteY41" fmla="*/ 497150 h 1705593"/>
              <a:gd name="connsiteX42" fmla="*/ 930012 w 1764513"/>
              <a:gd name="connsiteY42" fmla="*/ 488272 h 1705593"/>
              <a:gd name="connsiteX43" fmla="*/ 1001034 w 1764513"/>
              <a:gd name="connsiteY43" fmla="*/ 461639 h 1705593"/>
              <a:gd name="connsiteX44" fmla="*/ 1178587 w 1764513"/>
              <a:gd name="connsiteY44" fmla="*/ 479394 h 1705593"/>
              <a:gd name="connsiteX45" fmla="*/ 1231853 w 1764513"/>
              <a:gd name="connsiteY45" fmla="*/ 497150 h 1705593"/>
              <a:gd name="connsiteX46" fmla="*/ 1249609 w 1764513"/>
              <a:gd name="connsiteY46" fmla="*/ 514905 h 1705593"/>
              <a:gd name="connsiteX47" fmla="*/ 1302875 w 1764513"/>
              <a:gd name="connsiteY47" fmla="*/ 550416 h 1705593"/>
              <a:gd name="connsiteX48" fmla="*/ 1320630 w 1764513"/>
              <a:gd name="connsiteY48" fmla="*/ 577049 h 1705593"/>
              <a:gd name="connsiteX49" fmla="*/ 1329508 w 1764513"/>
              <a:gd name="connsiteY49" fmla="*/ 603682 h 1705593"/>
              <a:gd name="connsiteX50" fmla="*/ 1365018 w 1764513"/>
              <a:gd name="connsiteY50" fmla="*/ 656948 h 1705593"/>
              <a:gd name="connsiteX51" fmla="*/ 1373896 w 1764513"/>
              <a:gd name="connsiteY51" fmla="*/ 692458 h 1705593"/>
              <a:gd name="connsiteX52" fmla="*/ 1400529 w 1764513"/>
              <a:gd name="connsiteY52" fmla="*/ 701336 h 1705593"/>
              <a:gd name="connsiteX53" fmla="*/ 1507061 w 1764513"/>
              <a:gd name="connsiteY53" fmla="*/ 719091 h 1705593"/>
              <a:gd name="connsiteX54" fmla="*/ 1595838 w 1764513"/>
              <a:gd name="connsiteY54" fmla="*/ 710214 h 1705593"/>
              <a:gd name="connsiteX55" fmla="*/ 1622471 w 1764513"/>
              <a:gd name="connsiteY55" fmla="*/ 621437 h 1705593"/>
              <a:gd name="connsiteX56" fmla="*/ 1613593 w 1764513"/>
              <a:gd name="connsiteY56" fmla="*/ 506027 h 1705593"/>
              <a:gd name="connsiteX57" fmla="*/ 1595838 w 1764513"/>
              <a:gd name="connsiteY57" fmla="*/ 452761 h 1705593"/>
              <a:gd name="connsiteX58" fmla="*/ 1533694 w 1764513"/>
              <a:gd name="connsiteY58" fmla="*/ 381740 h 1705593"/>
              <a:gd name="connsiteX59" fmla="*/ 1524816 w 1764513"/>
              <a:gd name="connsiteY59" fmla="*/ 346229 h 1705593"/>
              <a:gd name="connsiteX60" fmla="*/ 1542572 w 1764513"/>
              <a:gd name="connsiteY60" fmla="*/ 328474 h 1705593"/>
              <a:gd name="connsiteX61" fmla="*/ 1622471 w 1764513"/>
              <a:gd name="connsiteY61" fmla="*/ 319596 h 1705593"/>
              <a:gd name="connsiteX0" fmla="*/ 1577286 w 1719328"/>
              <a:gd name="connsiteY0" fmla="*/ 319596 h 1705593"/>
              <a:gd name="connsiteX1" fmla="*/ 1621674 w 1719328"/>
              <a:gd name="connsiteY1" fmla="*/ 310718 h 1705593"/>
              <a:gd name="connsiteX2" fmla="*/ 1648307 w 1719328"/>
              <a:gd name="connsiteY2" fmla="*/ 257452 h 1705593"/>
              <a:gd name="connsiteX3" fmla="*/ 1621674 w 1719328"/>
              <a:gd name="connsiteY3" fmla="*/ 186431 h 1705593"/>
              <a:gd name="connsiteX4" fmla="*/ 1595041 w 1719328"/>
              <a:gd name="connsiteY4" fmla="*/ 150920 h 1705593"/>
              <a:gd name="connsiteX5" fmla="*/ 1577286 w 1719328"/>
              <a:gd name="connsiteY5" fmla="*/ 124287 h 1705593"/>
              <a:gd name="connsiteX6" fmla="*/ 1524020 w 1719328"/>
              <a:gd name="connsiteY6" fmla="*/ 71021 h 1705593"/>
              <a:gd name="connsiteX7" fmla="*/ 1488509 w 1719328"/>
              <a:gd name="connsiteY7" fmla="*/ 62144 h 1705593"/>
              <a:gd name="connsiteX8" fmla="*/ 1444121 w 1719328"/>
              <a:gd name="connsiteY8" fmla="*/ 35511 h 1705593"/>
              <a:gd name="connsiteX9" fmla="*/ 1319833 w 1719328"/>
              <a:gd name="connsiteY9" fmla="*/ 0 h 1705593"/>
              <a:gd name="connsiteX10" fmla="*/ 751662 w 1719328"/>
              <a:gd name="connsiteY10" fmla="*/ 79899 h 1705593"/>
              <a:gd name="connsiteX11" fmla="*/ 476455 w 1719328"/>
              <a:gd name="connsiteY11" fmla="*/ 195309 h 1705593"/>
              <a:gd name="connsiteX12" fmla="*/ 245635 w 1719328"/>
              <a:gd name="connsiteY12" fmla="*/ 337352 h 1705593"/>
              <a:gd name="connsiteX13" fmla="*/ 68082 w 1719328"/>
              <a:gd name="connsiteY13" fmla="*/ 1056443 h 1705593"/>
              <a:gd name="connsiteX14" fmla="*/ 1470754 w 1719328"/>
              <a:gd name="connsiteY14" fmla="*/ 1669002 h 1705593"/>
              <a:gd name="connsiteX15" fmla="*/ 1550653 w 1719328"/>
              <a:gd name="connsiteY15" fmla="*/ 1633491 h 1705593"/>
              <a:gd name="connsiteX16" fmla="*/ 1577286 w 1719328"/>
              <a:gd name="connsiteY16" fmla="*/ 1615736 h 1705593"/>
              <a:gd name="connsiteX17" fmla="*/ 1603919 w 1719328"/>
              <a:gd name="connsiteY17" fmla="*/ 1580225 h 1705593"/>
              <a:gd name="connsiteX18" fmla="*/ 1639429 w 1719328"/>
              <a:gd name="connsiteY18" fmla="*/ 1562470 h 1705593"/>
              <a:gd name="connsiteX19" fmla="*/ 1648307 w 1719328"/>
              <a:gd name="connsiteY19" fmla="*/ 1535837 h 1705593"/>
              <a:gd name="connsiteX20" fmla="*/ 1674940 w 1719328"/>
              <a:gd name="connsiteY20" fmla="*/ 1491449 h 1705593"/>
              <a:gd name="connsiteX21" fmla="*/ 1701573 w 1719328"/>
              <a:gd name="connsiteY21" fmla="*/ 1429305 h 1705593"/>
              <a:gd name="connsiteX22" fmla="*/ 1710451 w 1719328"/>
              <a:gd name="connsiteY22" fmla="*/ 1376039 h 1705593"/>
              <a:gd name="connsiteX23" fmla="*/ 1719328 w 1719328"/>
              <a:gd name="connsiteY23" fmla="*/ 1340528 h 1705593"/>
              <a:gd name="connsiteX24" fmla="*/ 1683818 w 1719328"/>
              <a:gd name="connsiteY24" fmla="*/ 1207363 h 1705593"/>
              <a:gd name="connsiteX25" fmla="*/ 1666062 w 1719328"/>
              <a:gd name="connsiteY25" fmla="*/ 1145219 h 1705593"/>
              <a:gd name="connsiteX26" fmla="*/ 1648307 w 1719328"/>
              <a:gd name="connsiteY26" fmla="*/ 1109709 h 1705593"/>
              <a:gd name="connsiteX27" fmla="*/ 1603919 w 1719328"/>
              <a:gd name="connsiteY27" fmla="*/ 1074198 h 1705593"/>
              <a:gd name="connsiteX28" fmla="*/ 1515142 w 1719328"/>
              <a:gd name="connsiteY28" fmla="*/ 1020932 h 1705593"/>
              <a:gd name="connsiteX29" fmla="*/ 1497387 w 1719328"/>
              <a:gd name="connsiteY29" fmla="*/ 994299 h 1705593"/>
              <a:gd name="connsiteX30" fmla="*/ 1417488 w 1719328"/>
              <a:gd name="connsiteY30" fmla="*/ 967666 h 1705593"/>
              <a:gd name="connsiteX31" fmla="*/ 1399732 w 1719328"/>
              <a:gd name="connsiteY31" fmla="*/ 949911 h 1705593"/>
              <a:gd name="connsiteX32" fmla="*/ 1204424 w 1719328"/>
              <a:gd name="connsiteY32" fmla="*/ 923278 h 1705593"/>
              <a:gd name="connsiteX33" fmla="*/ 1142280 w 1719328"/>
              <a:gd name="connsiteY33" fmla="*/ 914400 h 1705593"/>
              <a:gd name="connsiteX34" fmla="*/ 1106769 w 1719328"/>
              <a:gd name="connsiteY34" fmla="*/ 896645 h 1705593"/>
              <a:gd name="connsiteX35" fmla="*/ 1044626 w 1719328"/>
              <a:gd name="connsiteY35" fmla="*/ 887767 h 1705593"/>
              <a:gd name="connsiteX36" fmla="*/ 911461 w 1719328"/>
              <a:gd name="connsiteY36" fmla="*/ 870012 h 1705593"/>
              <a:gd name="connsiteX37" fmla="*/ 884827 w 1719328"/>
              <a:gd name="connsiteY37" fmla="*/ 861134 h 1705593"/>
              <a:gd name="connsiteX38" fmla="*/ 742786 w 1719328"/>
              <a:gd name="connsiteY38" fmla="*/ 630315 h 1705593"/>
              <a:gd name="connsiteX39" fmla="*/ 796051 w 1719328"/>
              <a:gd name="connsiteY39" fmla="*/ 541538 h 1705593"/>
              <a:gd name="connsiteX40" fmla="*/ 858194 w 1719328"/>
              <a:gd name="connsiteY40" fmla="*/ 497150 h 1705593"/>
              <a:gd name="connsiteX41" fmla="*/ 884827 w 1719328"/>
              <a:gd name="connsiteY41" fmla="*/ 488272 h 1705593"/>
              <a:gd name="connsiteX42" fmla="*/ 955849 w 1719328"/>
              <a:gd name="connsiteY42" fmla="*/ 461639 h 1705593"/>
              <a:gd name="connsiteX43" fmla="*/ 1133402 w 1719328"/>
              <a:gd name="connsiteY43" fmla="*/ 479394 h 1705593"/>
              <a:gd name="connsiteX44" fmla="*/ 1186668 w 1719328"/>
              <a:gd name="connsiteY44" fmla="*/ 497150 h 1705593"/>
              <a:gd name="connsiteX45" fmla="*/ 1204424 w 1719328"/>
              <a:gd name="connsiteY45" fmla="*/ 514905 h 1705593"/>
              <a:gd name="connsiteX46" fmla="*/ 1257690 w 1719328"/>
              <a:gd name="connsiteY46" fmla="*/ 550416 h 1705593"/>
              <a:gd name="connsiteX47" fmla="*/ 1275445 w 1719328"/>
              <a:gd name="connsiteY47" fmla="*/ 577049 h 1705593"/>
              <a:gd name="connsiteX48" fmla="*/ 1284323 w 1719328"/>
              <a:gd name="connsiteY48" fmla="*/ 603682 h 1705593"/>
              <a:gd name="connsiteX49" fmla="*/ 1319833 w 1719328"/>
              <a:gd name="connsiteY49" fmla="*/ 656948 h 1705593"/>
              <a:gd name="connsiteX50" fmla="*/ 1328711 w 1719328"/>
              <a:gd name="connsiteY50" fmla="*/ 692458 h 1705593"/>
              <a:gd name="connsiteX51" fmla="*/ 1355344 w 1719328"/>
              <a:gd name="connsiteY51" fmla="*/ 701336 h 1705593"/>
              <a:gd name="connsiteX52" fmla="*/ 1461876 w 1719328"/>
              <a:gd name="connsiteY52" fmla="*/ 719091 h 1705593"/>
              <a:gd name="connsiteX53" fmla="*/ 1550653 w 1719328"/>
              <a:gd name="connsiteY53" fmla="*/ 710214 h 1705593"/>
              <a:gd name="connsiteX54" fmla="*/ 1577286 w 1719328"/>
              <a:gd name="connsiteY54" fmla="*/ 621437 h 1705593"/>
              <a:gd name="connsiteX55" fmla="*/ 1568408 w 1719328"/>
              <a:gd name="connsiteY55" fmla="*/ 506027 h 1705593"/>
              <a:gd name="connsiteX56" fmla="*/ 1550653 w 1719328"/>
              <a:gd name="connsiteY56" fmla="*/ 452761 h 1705593"/>
              <a:gd name="connsiteX57" fmla="*/ 1488509 w 1719328"/>
              <a:gd name="connsiteY57" fmla="*/ 381740 h 1705593"/>
              <a:gd name="connsiteX58" fmla="*/ 1479631 w 1719328"/>
              <a:gd name="connsiteY58" fmla="*/ 346229 h 1705593"/>
              <a:gd name="connsiteX59" fmla="*/ 1497387 w 1719328"/>
              <a:gd name="connsiteY59" fmla="*/ 328474 h 1705593"/>
              <a:gd name="connsiteX60" fmla="*/ 1577286 w 1719328"/>
              <a:gd name="connsiteY60" fmla="*/ 319596 h 1705593"/>
              <a:gd name="connsiteX0" fmla="*/ 1583751 w 1725793"/>
              <a:gd name="connsiteY0" fmla="*/ 319596 h 1705593"/>
              <a:gd name="connsiteX1" fmla="*/ 1628139 w 1725793"/>
              <a:gd name="connsiteY1" fmla="*/ 310718 h 1705593"/>
              <a:gd name="connsiteX2" fmla="*/ 1654772 w 1725793"/>
              <a:gd name="connsiteY2" fmla="*/ 257452 h 1705593"/>
              <a:gd name="connsiteX3" fmla="*/ 1628139 w 1725793"/>
              <a:gd name="connsiteY3" fmla="*/ 186431 h 1705593"/>
              <a:gd name="connsiteX4" fmla="*/ 1601506 w 1725793"/>
              <a:gd name="connsiteY4" fmla="*/ 150920 h 1705593"/>
              <a:gd name="connsiteX5" fmla="*/ 1583751 w 1725793"/>
              <a:gd name="connsiteY5" fmla="*/ 124287 h 1705593"/>
              <a:gd name="connsiteX6" fmla="*/ 1530485 w 1725793"/>
              <a:gd name="connsiteY6" fmla="*/ 71021 h 1705593"/>
              <a:gd name="connsiteX7" fmla="*/ 1494974 w 1725793"/>
              <a:gd name="connsiteY7" fmla="*/ 62144 h 1705593"/>
              <a:gd name="connsiteX8" fmla="*/ 1450586 w 1725793"/>
              <a:gd name="connsiteY8" fmla="*/ 35511 h 1705593"/>
              <a:gd name="connsiteX9" fmla="*/ 1326298 w 1725793"/>
              <a:gd name="connsiteY9" fmla="*/ 0 h 1705593"/>
              <a:gd name="connsiteX10" fmla="*/ 758127 w 1725793"/>
              <a:gd name="connsiteY10" fmla="*/ 79899 h 1705593"/>
              <a:gd name="connsiteX11" fmla="*/ 252100 w 1725793"/>
              <a:gd name="connsiteY11" fmla="*/ 337352 h 1705593"/>
              <a:gd name="connsiteX12" fmla="*/ 74547 w 1725793"/>
              <a:gd name="connsiteY12" fmla="*/ 1056443 h 1705593"/>
              <a:gd name="connsiteX13" fmla="*/ 1477219 w 1725793"/>
              <a:gd name="connsiteY13" fmla="*/ 1669002 h 1705593"/>
              <a:gd name="connsiteX14" fmla="*/ 1557118 w 1725793"/>
              <a:gd name="connsiteY14" fmla="*/ 1633491 h 1705593"/>
              <a:gd name="connsiteX15" fmla="*/ 1583751 w 1725793"/>
              <a:gd name="connsiteY15" fmla="*/ 1615736 h 1705593"/>
              <a:gd name="connsiteX16" fmla="*/ 1610384 w 1725793"/>
              <a:gd name="connsiteY16" fmla="*/ 1580225 h 1705593"/>
              <a:gd name="connsiteX17" fmla="*/ 1645894 w 1725793"/>
              <a:gd name="connsiteY17" fmla="*/ 1562470 h 1705593"/>
              <a:gd name="connsiteX18" fmla="*/ 1654772 w 1725793"/>
              <a:gd name="connsiteY18" fmla="*/ 1535837 h 1705593"/>
              <a:gd name="connsiteX19" fmla="*/ 1681405 w 1725793"/>
              <a:gd name="connsiteY19" fmla="*/ 1491449 h 1705593"/>
              <a:gd name="connsiteX20" fmla="*/ 1708038 w 1725793"/>
              <a:gd name="connsiteY20" fmla="*/ 1429305 h 1705593"/>
              <a:gd name="connsiteX21" fmla="*/ 1716916 w 1725793"/>
              <a:gd name="connsiteY21" fmla="*/ 1376039 h 1705593"/>
              <a:gd name="connsiteX22" fmla="*/ 1725793 w 1725793"/>
              <a:gd name="connsiteY22" fmla="*/ 1340528 h 1705593"/>
              <a:gd name="connsiteX23" fmla="*/ 1690283 w 1725793"/>
              <a:gd name="connsiteY23" fmla="*/ 1207363 h 1705593"/>
              <a:gd name="connsiteX24" fmla="*/ 1672527 w 1725793"/>
              <a:gd name="connsiteY24" fmla="*/ 1145219 h 1705593"/>
              <a:gd name="connsiteX25" fmla="*/ 1654772 w 1725793"/>
              <a:gd name="connsiteY25" fmla="*/ 1109709 h 1705593"/>
              <a:gd name="connsiteX26" fmla="*/ 1610384 w 1725793"/>
              <a:gd name="connsiteY26" fmla="*/ 1074198 h 1705593"/>
              <a:gd name="connsiteX27" fmla="*/ 1521607 w 1725793"/>
              <a:gd name="connsiteY27" fmla="*/ 1020932 h 1705593"/>
              <a:gd name="connsiteX28" fmla="*/ 1503852 w 1725793"/>
              <a:gd name="connsiteY28" fmla="*/ 994299 h 1705593"/>
              <a:gd name="connsiteX29" fmla="*/ 1423953 w 1725793"/>
              <a:gd name="connsiteY29" fmla="*/ 967666 h 1705593"/>
              <a:gd name="connsiteX30" fmla="*/ 1406197 w 1725793"/>
              <a:gd name="connsiteY30" fmla="*/ 949911 h 1705593"/>
              <a:gd name="connsiteX31" fmla="*/ 1210889 w 1725793"/>
              <a:gd name="connsiteY31" fmla="*/ 923278 h 1705593"/>
              <a:gd name="connsiteX32" fmla="*/ 1148745 w 1725793"/>
              <a:gd name="connsiteY32" fmla="*/ 914400 h 1705593"/>
              <a:gd name="connsiteX33" fmla="*/ 1113234 w 1725793"/>
              <a:gd name="connsiteY33" fmla="*/ 896645 h 1705593"/>
              <a:gd name="connsiteX34" fmla="*/ 1051091 w 1725793"/>
              <a:gd name="connsiteY34" fmla="*/ 887767 h 1705593"/>
              <a:gd name="connsiteX35" fmla="*/ 917926 w 1725793"/>
              <a:gd name="connsiteY35" fmla="*/ 870012 h 1705593"/>
              <a:gd name="connsiteX36" fmla="*/ 891292 w 1725793"/>
              <a:gd name="connsiteY36" fmla="*/ 861134 h 1705593"/>
              <a:gd name="connsiteX37" fmla="*/ 749251 w 1725793"/>
              <a:gd name="connsiteY37" fmla="*/ 630315 h 1705593"/>
              <a:gd name="connsiteX38" fmla="*/ 802516 w 1725793"/>
              <a:gd name="connsiteY38" fmla="*/ 541538 h 1705593"/>
              <a:gd name="connsiteX39" fmla="*/ 864659 w 1725793"/>
              <a:gd name="connsiteY39" fmla="*/ 497150 h 1705593"/>
              <a:gd name="connsiteX40" fmla="*/ 891292 w 1725793"/>
              <a:gd name="connsiteY40" fmla="*/ 488272 h 1705593"/>
              <a:gd name="connsiteX41" fmla="*/ 962314 w 1725793"/>
              <a:gd name="connsiteY41" fmla="*/ 461639 h 1705593"/>
              <a:gd name="connsiteX42" fmla="*/ 1139867 w 1725793"/>
              <a:gd name="connsiteY42" fmla="*/ 479394 h 1705593"/>
              <a:gd name="connsiteX43" fmla="*/ 1193133 w 1725793"/>
              <a:gd name="connsiteY43" fmla="*/ 497150 h 1705593"/>
              <a:gd name="connsiteX44" fmla="*/ 1210889 w 1725793"/>
              <a:gd name="connsiteY44" fmla="*/ 514905 h 1705593"/>
              <a:gd name="connsiteX45" fmla="*/ 1264155 w 1725793"/>
              <a:gd name="connsiteY45" fmla="*/ 550416 h 1705593"/>
              <a:gd name="connsiteX46" fmla="*/ 1281910 w 1725793"/>
              <a:gd name="connsiteY46" fmla="*/ 577049 h 1705593"/>
              <a:gd name="connsiteX47" fmla="*/ 1290788 w 1725793"/>
              <a:gd name="connsiteY47" fmla="*/ 603682 h 1705593"/>
              <a:gd name="connsiteX48" fmla="*/ 1326298 w 1725793"/>
              <a:gd name="connsiteY48" fmla="*/ 656948 h 1705593"/>
              <a:gd name="connsiteX49" fmla="*/ 1335176 w 1725793"/>
              <a:gd name="connsiteY49" fmla="*/ 692458 h 1705593"/>
              <a:gd name="connsiteX50" fmla="*/ 1361809 w 1725793"/>
              <a:gd name="connsiteY50" fmla="*/ 701336 h 1705593"/>
              <a:gd name="connsiteX51" fmla="*/ 1468341 w 1725793"/>
              <a:gd name="connsiteY51" fmla="*/ 719091 h 1705593"/>
              <a:gd name="connsiteX52" fmla="*/ 1557118 w 1725793"/>
              <a:gd name="connsiteY52" fmla="*/ 710214 h 1705593"/>
              <a:gd name="connsiteX53" fmla="*/ 1583751 w 1725793"/>
              <a:gd name="connsiteY53" fmla="*/ 621437 h 1705593"/>
              <a:gd name="connsiteX54" fmla="*/ 1574873 w 1725793"/>
              <a:gd name="connsiteY54" fmla="*/ 506027 h 1705593"/>
              <a:gd name="connsiteX55" fmla="*/ 1557118 w 1725793"/>
              <a:gd name="connsiteY55" fmla="*/ 452761 h 1705593"/>
              <a:gd name="connsiteX56" fmla="*/ 1494974 w 1725793"/>
              <a:gd name="connsiteY56" fmla="*/ 381740 h 1705593"/>
              <a:gd name="connsiteX57" fmla="*/ 1486096 w 1725793"/>
              <a:gd name="connsiteY57" fmla="*/ 346229 h 1705593"/>
              <a:gd name="connsiteX58" fmla="*/ 1503852 w 1725793"/>
              <a:gd name="connsiteY58" fmla="*/ 328474 h 1705593"/>
              <a:gd name="connsiteX59" fmla="*/ 1583751 w 1725793"/>
              <a:gd name="connsiteY59" fmla="*/ 319596 h 1705593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511753 w 1742572"/>
              <a:gd name="connsiteY7" fmla="*/ 62144 h 1705593"/>
              <a:gd name="connsiteX8" fmla="*/ 1467365 w 1742572"/>
              <a:gd name="connsiteY8" fmla="*/ 35511 h 1705593"/>
              <a:gd name="connsiteX9" fmla="*/ 1343077 w 1742572"/>
              <a:gd name="connsiteY9" fmla="*/ 0 h 1705593"/>
              <a:gd name="connsiteX10" fmla="*/ 268879 w 1742572"/>
              <a:gd name="connsiteY10" fmla="*/ 337352 h 1705593"/>
              <a:gd name="connsiteX11" fmla="*/ 91326 w 1742572"/>
              <a:gd name="connsiteY11" fmla="*/ 1056443 h 1705593"/>
              <a:gd name="connsiteX12" fmla="*/ 1493998 w 1742572"/>
              <a:gd name="connsiteY12" fmla="*/ 1669002 h 1705593"/>
              <a:gd name="connsiteX13" fmla="*/ 1573897 w 1742572"/>
              <a:gd name="connsiteY13" fmla="*/ 1633491 h 1705593"/>
              <a:gd name="connsiteX14" fmla="*/ 1600530 w 1742572"/>
              <a:gd name="connsiteY14" fmla="*/ 1615736 h 1705593"/>
              <a:gd name="connsiteX15" fmla="*/ 1627163 w 1742572"/>
              <a:gd name="connsiteY15" fmla="*/ 1580225 h 1705593"/>
              <a:gd name="connsiteX16" fmla="*/ 1662673 w 1742572"/>
              <a:gd name="connsiteY16" fmla="*/ 1562470 h 1705593"/>
              <a:gd name="connsiteX17" fmla="*/ 1671551 w 1742572"/>
              <a:gd name="connsiteY17" fmla="*/ 1535837 h 1705593"/>
              <a:gd name="connsiteX18" fmla="*/ 1698184 w 1742572"/>
              <a:gd name="connsiteY18" fmla="*/ 1491449 h 1705593"/>
              <a:gd name="connsiteX19" fmla="*/ 1724817 w 1742572"/>
              <a:gd name="connsiteY19" fmla="*/ 1429305 h 1705593"/>
              <a:gd name="connsiteX20" fmla="*/ 1733695 w 1742572"/>
              <a:gd name="connsiteY20" fmla="*/ 1376039 h 1705593"/>
              <a:gd name="connsiteX21" fmla="*/ 1742572 w 1742572"/>
              <a:gd name="connsiteY21" fmla="*/ 1340528 h 1705593"/>
              <a:gd name="connsiteX22" fmla="*/ 1707062 w 1742572"/>
              <a:gd name="connsiteY22" fmla="*/ 1207363 h 1705593"/>
              <a:gd name="connsiteX23" fmla="*/ 1689306 w 1742572"/>
              <a:gd name="connsiteY23" fmla="*/ 1145219 h 1705593"/>
              <a:gd name="connsiteX24" fmla="*/ 1671551 w 1742572"/>
              <a:gd name="connsiteY24" fmla="*/ 1109709 h 1705593"/>
              <a:gd name="connsiteX25" fmla="*/ 1627163 w 1742572"/>
              <a:gd name="connsiteY25" fmla="*/ 1074198 h 1705593"/>
              <a:gd name="connsiteX26" fmla="*/ 1538386 w 1742572"/>
              <a:gd name="connsiteY26" fmla="*/ 1020932 h 1705593"/>
              <a:gd name="connsiteX27" fmla="*/ 1520631 w 1742572"/>
              <a:gd name="connsiteY27" fmla="*/ 994299 h 1705593"/>
              <a:gd name="connsiteX28" fmla="*/ 1440732 w 1742572"/>
              <a:gd name="connsiteY28" fmla="*/ 967666 h 1705593"/>
              <a:gd name="connsiteX29" fmla="*/ 1422976 w 1742572"/>
              <a:gd name="connsiteY29" fmla="*/ 949911 h 1705593"/>
              <a:gd name="connsiteX30" fmla="*/ 1227668 w 1742572"/>
              <a:gd name="connsiteY30" fmla="*/ 923278 h 1705593"/>
              <a:gd name="connsiteX31" fmla="*/ 1165524 w 1742572"/>
              <a:gd name="connsiteY31" fmla="*/ 914400 h 1705593"/>
              <a:gd name="connsiteX32" fmla="*/ 1130013 w 1742572"/>
              <a:gd name="connsiteY32" fmla="*/ 896645 h 1705593"/>
              <a:gd name="connsiteX33" fmla="*/ 1067870 w 1742572"/>
              <a:gd name="connsiteY33" fmla="*/ 887767 h 1705593"/>
              <a:gd name="connsiteX34" fmla="*/ 934705 w 1742572"/>
              <a:gd name="connsiteY34" fmla="*/ 870012 h 1705593"/>
              <a:gd name="connsiteX35" fmla="*/ 908071 w 1742572"/>
              <a:gd name="connsiteY35" fmla="*/ 861134 h 1705593"/>
              <a:gd name="connsiteX36" fmla="*/ 766030 w 1742572"/>
              <a:gd name="connsiteY36" fmla="*/ 630315 h 1705593"/>
              <a:gd name="connsiteX37" fmla="*/ 819295 w 1742572"/>
              <a:gd name="connsiteY37" fmla="*/ 541538 h 1705593"/>
              <a:gd name="connsiteX38" fmla="*/ 881438 w 1742572"/>
              <a:gd name="connsiteY38" fmla="*/ 497150 h 1705593"/>
              <a:gd name="connsiteX39" fmla="*/ 908071 w 1742572"/>
              <a:gd name="connsiteY39" fmla="*/ 488272 h 1705593"/>
              <a:gd name="connsiteX40" fmla="*/ 979093 w 1742572"/>
              <a:gd name="connsiteY40" fmla="*/ 461639 h 1705593"/>
              <a:gd name="connsiteX41" fmla="*/ 1156646 w 1742572"/>
              <a:gd name="connsiteY41" fmla="*/ 479394 h 1705593"/>
              <a:gd name="connsiteX42" fmla="*/ 1209912 w 1742572"/>
              <a:gd name="connsiteY42" fmla="*/ 497150 h 1705593"/>
              <a:gd name="connsiteX43" fmla="*/ 1227668 w 1742572"/>
              <a:gd name="connsiteY43" fmla="*/ 514905 h 1705593"/>
              <a:gd name="connsiteX44" fmla="*/ 1280934 w 1742572"/>
              <a:gd name="connsiteY44" fmla="*/ 550416 h 1705593"/>
              <a:gd name="connsiteX45" fmla="*/ 1298689 w 1742572"/>
              <a:gd name="connsiteY45" fmla="*/ 577049 h 1705593"/>
              <a:gd name="connsiteX46" fmla="*/ 1307567 w 1742572"/>
              <a:gd name="connsiteY46" fmla="*/ 603682 h 1705593"/>
              <a:gd name="connsiteX47" fmla="*/ 1343077 w 1742572"/>
              <a:gd name="connsiteY47" fmla="*/ 656948 h 1705593"/>
              <a:gd name="connsiteX48" fmla="*/ 1351955 w 1742572"/>
              <a:gd name="connsiteY48" fmla="*/ 692458 h 1705593"/>
              <a:gd name="connsiteX49" fmla="*/ 1378588 w 1742572"/>
              <a:gd name="connsiteY49" fmla="*/ 701336 h 1705593"/>
              <a:gd name="connsiteX50" fmla="*/ 1485120 w 1742572"/>
              <a:gd name="connsiteY50" fmla="*/ 719091 h 1705593"/>
              <a:gd name="connsiteX51" fmla="*/ 1573897 w 1742572"/>
              <a:gd name="connsiteY51" fmla="*/ 710214 h 1705593"/>
              <a:gd name="connsiteX52" fmla="*/ 1600530 w 1742572"/>
              <a:gd name="connsiteY52" fmla="*/ 621437 h 1705593"/>
              <a:gd name="connsiteX53" fmla="*/ 1591652 w 1742572"/>
              <a:gd name="connsiteY53" fmla="*/ 506027 h 1705593"/>
              <a:gd name="connsiteX54" fmla="*/ 1573897 w 1742572"/>
              <a:gd name="connsiteY54" fmla="*/ 452761 h 1705593"/>
              <a:gd name="connsiteX55" fmla="*/ 1511753 w 1742572"/>
              <a:gd name="connsiteY55" fmla="*/ 381740 h 1705593"/>
              <a:gd name="connsiteX56" fmla="*/ 1502875 w 1742572"/>
              <a:gd name="connsiteY56" fmla="*/ 346229 h 1705593"/>
              <a:gd name="connsiteX57" fmla="*/ 1520631 w 1742572"/>
              <a:gd name="connsiteY57" fmla="*/ 328474 h 1705593"/>
              <a:gd name="connsiteX58" fmla="*/ 1600530 w 1742572"/>
              <a:gd name="connsiteY58" fmla="*/ 319596 h 1705593"/>
              <a:gd name="connsiteX0" fmla="*/ 1600530 w 1742572"/>
              <a:gd name="connsiteY0" fmla="*/ 331910 h 1717907"/>
              <a:gd name="connsiteX1" fmla="*/ 1644918 w 1742572"/>
              <a:gd name="connsiteY1" fmla="*/ 323032 h 1717907"/>
              <a:gd name="connsiteX2" fmla="*/ 1671551 w 1742572"/>
              <a:gd name="connsiteY2" fmla="*/ 269766 h 1717907"/>
              <a:gd name="connsiteX3" fmla="*/ 1644918 w 1742572"/>
              <a:gd name="connsiteY3" fmla="*/ 198745 h 1717907"/>
              <a:gd name="connsiteX4" fmla="*/ 1618285 w 1742572"/>
              <a:gd name="connsiteY4" fmla="*/ 163234 h 1717907"/>
              <a:gd name="connsiteX5" fmla="*/ 1600530 w 1742572"/>
              <a:gd name="connsiteY5" fmla="*/ 136601 h 1717907"/>
              <a:gd name="connsiteX6" fmla="*/ 1547264 w 1742572"/>
              <a:gd name="connsiteY6" fmla="*/ 83335 h 1717907"/>
              <a:gd name="connsiteX7" fmla="*/ 1511753 w 1742572"/>
              <a:gd name="connsiteY7" fmla="*/ 74458 h 1717907"/>
              <a:gd name="connsiteX8" fmla="*/ 1343077 w 1742572"/>
              <a:gd name="connsiteY8" fmla="*/ 12314 h 1717907"/>
              <a:gd name="connsiteX9" fmla="*/ 268879 w 1742572"/>
              <a:gd name="connsiteY9" fmla="*/ 349666 h 1717907"/>
              <a:gd name="connsiteX10" fmla="*/ 91326 w 1742572"/>
              <a:gd name="connsiteY10" fmla="*/ 1068757 h 1717907"/>
              <a:gd name="connsiteX11" fmla="*/ 1493998 w 1742572"/>
              <a:gd name="connsiteY11" fmla="*/ 1681316 h 1717907"/>
              <a:gd name="connsiteX12" fmla="*/ 1573897 w 1742572"/>
              <a:gd name="connsiteY12" fmla="*/ 1645805 h 1717907"/>
              <a:gd name="connsiteX13" fmla="*/ 1600530 w 1742572"/>
              <a:gd name="connsiteY13" fmla="*/ 1628050 h 1717907"/>
              <a:gd name="connsiteX14" fmla="*/ 1627163 w 1742572"/>
              <a:gd name="connsiteY14" fmla="*/ 1592539 h 1717907"/>
              <a:gd name="connsiteX15" fmla="*/ 1662673 w 1742572"/>
              <a:gd name="connsiteY15" fmla="*/ 1574784 h 1717907"/>
              <a:gd name="connsiteX16" fmla="*/ 1671551 w 1742572"/>
              <a:gd name="connsiteY16" fmla="*/ 1548151 h 1717907"/>
              <a:gd name="connsiteX17" fmla="*/ 1698184 w 1742572"/>
              <a:gd name="connsiteY17" fmla="*/ 1503763 h 1717907"/>
              <a:gd name="connsiteX18" fmla="*/ 1724817 w 1742572"/>
              <a:gd name="connsiteY18" fmla="*/ 1441619 h 1717907"/>
              <a:gd name="connsiteX19" fmla="*/ 1733695 w 1742572"/>
              <a:gd name="connsiteY19" fmla="*/ 1388353 h 1717907"/>
              <a:gd name="connsiteX20" fmla="*/ 1742572 w 1742572"/>
              <a:gd name="connsiteY20" fmla="*/ 1352842 h 1717907"/>
              <a:gd name="connsiteX21" fmla="*/ 1707062 w 1742572"/>
              <a:gd name="connsiteY21" fmla="*/ 1219677 h 1717907"/>
              <a:gd name="connsiteX22" fmla="*/ 1689306 w 1742572"/>
              <a:gd name="connsiteY22" fmla="*/ 1157533 h 1717907"/>
              <a:gd name="connsiteX23" fmla="*/ 1671551 w 1742572"/>
              <a:gd name="connsiteY23" fmla="*/ 1122023 h 1717907"/>
              <a:gd name="connsiteX24" fmla="*/ 1627163 w 1742572"/>
              <a:gd name="connsiteY24" fmla="*/ 1086512 h 1717907"/>
              <a:gd name="connsiteX25" fmla="*/ 1538386 w 1742572"/>
              <a:gd name="connsiteY25" fmla="*/ 1033246 h 1717907"/>
              <a:gd name="connsiteX26" fmla="*/ 1520631 w 1742572"/>
              <a:gd name="connsiteY26" fmla="*/ 1006613 h 1717907"/>
              <a:gd name="connsiteX27" fmla="*/ 1440732 w 1742572"/>
              <a:gd name="connsiteY27" fmla="*/ 979980 h 1717907"/>
              <a:gd name="connsiteX28" fmla="*/ 1422976 w 1742572"/>
              <a:gd name="connsiteY28" fmla="*/ 962225 h 1717907"/>
              <a:gd name="connsiteX29" fmla="*/ 1227668 w 1742572"/>
              <a:gd name="connsiteY29" fmla="*/ 935592 h 1717907"/>
              <a:gd name="connsiteX30" fmla="*/ 1165524 w 1742572"/>
              <a:gd name="connsiteY30" fmla="*/ 926714 h 1717907"/>
              <a:gd name="connsiteX31" fmla="*/ 1130013 w 1742572"/>
              <a:gd name="connsiteY31" fmla="*/ 908959 h 1717907"/>
              <a:gd name="connsiteX32" fmla="*/ 1067870 w 1742572"/>
              <a:gd name="connsiteY32" fmla="*/ 900081 h 1717907"/>
              <a:gd name="connsiteX33" fmla="*/ 934705 w 1742572"/>
              <a:gd name="connsiteY33" fmla="*/ 882326 h 1717907"/>
              <a:gd name="connsiteX34" fmla="*/ 908071 w 1742572"/>
              <a:gd name="connsiteY34" fmla="*/ 873448 h 1717907"/>
              <a:gd name="connsiteX35" fmla="*/ 766030 w 1742572"/>
              <a:gd name="connsiteY35" fmla="*/ 642629 h 1717907"/>
              <a:gd name="connsiteX36" fmla="*/ 819295 w 1742572"/>
              <a:gd name="connsiteY36" fmla="*/ 553852 h 1717907"/>
              <a:gd name="connsiteX37" fmla="*/ 881438 w 1742572"/>
              <a:gd name="connsiteY37" fmla="*/ 509464 h 1717907"/>
              <a:gd name="connsiteX38" fmla="*/ 908071 w 1742572"/>
              <a:gd name="connsiteY38" fmla="*/ 500586 h 1717907"/>
              <a:gd name="connsiteX39" fmla="*/ 979093 w 1742572"/>
              <a:gd name="connsiteY39" fmla="*/ 473953 h 1717907"/>
              <a:gd name="connsiteX40" fmla="*/ 1156646 w 1742572"/>
              <a:gd name="connsiteY40" fmla="*/ 491708 h 1717907"/>
              <a:gd name="connsiteX41" fmla="*/ 1209912 w 1742572"/>
              <a:gd name="connsiteY41" fmla="*/ 509464 h 1717907"/>
              <a:gd name="connsiteX42" fmla="*/ 1227668 w 1742572"/>
              <a:gd name="connsiteY42" fmla="*/ 527219 h 1717907"/>
              <a:gd name="connsiteX43" fmla="*/ 1280934 w 1742572"/>
              <a:gd name="connsiteY43" fmla="*/ 562730 h 1717907"/>
              <a:gd name="connsiteX44" fmla="*/ 1298689 w 1742572"/>
              <a:gd name="connsiteY44" fmla="*/ 589363 h 1717907"/>
              <a:gd name="connsiteX45" fmla="*/ 1307567 w 1742572"/>
              <a:gd name="connsiteY45" fmla="*/ 615996 h 1717907"/>
              <a:gd name="connsiteX46" fmla="*/ 1343077 w 1742572"/>
              <a:gd name="connsiteY46" fmla="*/ 669262 h 1717907"/>
              <a:gd name="connsiteX47" fmla="*/ 1351955 w 1742572"/>
              <a:gd name="connsiteY47" fmla="*/ 704772 h 1717907"/>
              <a:gd name="connsiteX48" fmla="*/ 1378588 w 1742572"/>
              <a:gd name="connsiteY48" fmla="*/ 713650 h 1717907"/>
              <a:gd name="connsiteX49" fmla="*/ 1485120 w 1742572"/>
              <a:gd name="connsiteY49" fmla="*/ 731405 h 1717907"/>
              <a:gd name="connsiteX50" fmla="*/ 1573897 w 1742572"/>
              <a:gd name="connsiteY50" fmla="*/ 722528 h 1717907"/>
              <a:gd name="connsiteX51" fmla="*/ 1600530 w 1742572"/>
              <a:gd name="connsiteY51" fmla="*/ 633751 h 1717907"/>
              <a:gd name="connsiteX52" fmla="*/ 1591652 w 1742572"/>
              <a:gd name="connsiteY52" fmla="*/ 518341 h 1717907"/>
              <a:gd name="connsiteX53" fmla="*/ 1573897 w 1742572"/>
              <a:gd name="connsiteY53" fmla="*/ 465075 h 1717907"/>
              <a:gd name="connsiteX54" fmla="*/ 1511753 w 1742572"/>
              <a:gd name="connsiteY54" fmla="*/ 394054 h 1717907"/>
              <a:gd name="connsiteX55" fmla="*/ 1502875 w 1742572"/>
              <a:gd name="connsiteY55" fmla="*/ 358543 h 1717907"/>
              <a:gd name="connsiteX56" fmla="*/ 1520631 w 1742572"/>
              <a:gd name="connsiteY56" fmla="*/ 340788 h 1717907"/>
              <a:gd name="connsiteX57" fmla="*/ 1600530 w 1742572"/>
              <a:gd name="connsiteY57" fmla="*/ 331910 h 1717907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343077 w 1742572"/>
              <a:gd name="connsiteY7" fmla="*/ 0 h 1705593"/>
              <a:gd name="connsiteX8" fmla="*/ 268879 w 1742572"/>
              <a:gd name="connsiteY8" fmla="*/ 337352 h 1705593"/>
              <a:gd name="connsiteX9" fmla="*/ 91326 w 1742572"/>
              <a:gd name="connsiteY9" fmla="*/ 1056443 h 1705593"/>
              <a:gd name="connsiteX10" fmla="*/ 1493998 w 1742572"/>
              <a:gd name="connsiteY10" fmla="*/ 1669002 h 1705593"/>
              <a:gd name="connsiteX11" fmla="*/ 1573897 w 1742572"/>
              <a:gd name="connsiteY11" fmla="*/ 1633491 h 1705593"/>
              <a:gd name="connsiteX12" fmla="*/ 1600530 w 1742572"/>
              <a:gd name="connsiteY12" fmla="*/ 1615736 h 1705593"/>
              <a:gd name="connsiteX13" fmla="*/ 1627163 w 1742572"/>
              <a:gd name="connsiteY13" fmla="*/ 1580225 h 1705593"/>
              <a:gd name="connsiteX14" fmla="*/ 1662673 w 1742572"/>
              <a:gd name="connsiteY14" fmla="*/ 1562470 h 1705593"/>
              <a:gd name="connsiteX15" fmla="*/ 1671551 w 1742572"/>
              <a:gd name="connsiteY15" fmla="*/ 1535837 h 1705593"/>
              <a:gd name="connsiteX16" fmla="*/ 1698184 w 1742572"/>
              <a:gd name="connsiteY16" fmla="*/ 1491449 h 1705593"/>
              <a:gd name="connsiteX17" fmla="*/ 1724817 w 1742572"/>
              <a:gd name="connsiteY17" fmla="*/ 1429305 h 1705593"/>
              <a:gd name="connsiteX18" fmla="*/ 1733695 w 1742572"/>
              <a:gd name="connsiteY18" fmla="*/ 1376039 h 1705593"/>
              <a:gd name="connsiteX19" fmla="*/ 1742572 w 1742572"/>
              <a:gd name="connsiteY19" fmla="*/ 1340528 h 1705593"/>
              <a:gd name="connsiteX20" fmla="*/ 1707062 w 1742572"/>
              <a:gd name="connsiteY20" fmla="*/ 1207363 h 1705593"/>
              <a:gd name="connsiteX21" fmla="*/ 1689306 w 1742572"/>
              <a:gd name="connsiteY21" fmla="*/ 1145219 h 1705593"/>
              <a:gd name="connsiteX22" fmla="*/ 1671551 w 1742572"/>
              <a:gd name="connsiteY22" fmla="*/ 1109709 h 1705593"/>
              <a:gd name="connsiteX23" fmla="*/ 1627163 w 1742572"/>
              <a:gd name="connsiteY23" fmla="*/ 1074198 h 1705593"/>
              <a:gd name="connsiteX24" fmla="*/ 1538386 w 1742572"/>
              <a:gd name="connsiteY24" fmla="*/ 1020932 h 1705593"/>
              <a:gd name="connsiteX25" fmla="*/ 1520631 w 1742572"/>
              <a:gd name="connsiteY25" fmla="*/ 994299 h 1705593"/>
              <a:gd name="connsiteX26" fmla="*/ 1440732 w 1742572"/>
              <a:gd name="connsiteY26" fmla="*/ 967666 h 1705593"/>
              <a:gd name="connsiteX27" fmla="*/ 1422976 w 1742572"/>
              <a:gd name="connsiteY27" fmla="*/ 949911 h 1705593"/>
              <a:gd name="connsiteX28" fmla="*/ 1227668 w 1742572"/>
              <a:gd name="connsiteY28" fmla="*/ 923278 h 1705593"/>
              <a:gd name="connsiteX29" fmla="*/ 1165524 w 1742572"/>
              <a:gd name="connsiteY29" fmla="*/ 914400 h 1705593"/>
              <a:gd name="connsiteX30" fmla="*/ 1130013 w 1742572"/>
              <a:gd name="connsiteY30" fmla="*/ 896645 h 1705593"/>
              <a:gd name="connsiteX31" fmla="*/ 1067870 w 1742572"/>
              <a:gd name="connsiteY31" fmla="*/ 887767 h 1705593"/>
              <a:gd name="connsiteX32" fmla="*/ 934705 w 1742572"/>
              <a:gd name="connsiteY32" fmla="*/ 870012 h 1705593"/>
              <a:gd name="connsiteX33" fmla="*/ 908071 w 1742572"/>
              <a:gd name="connsiteY33" fmla="*/ 861134 h 1705593"/>
              <a:gd name="connsiteX34" fmla="*/ 766030 w 1742572"/>
              <a:gd name="connsiteY34" fmla="*/ 630315 h 1705593"/>
              <a:gd name="connsiteX35" fmla="*/ 819295 w 1742572"/>
              <a:gd name="connsiteY35" fmla="*/ 541538 h 1705593"/>
              <a:gd name="connsiteX36" fmla="*/ 881438 w 1742572"/>
              <a:gd name="connsiteY36" fmla="*/ 497150 h 1705593"/>
              <a:gd name="connsiteX37" fmla="*/ 908071 w 1742572"/>
              <a:gd name="connsiteY37" fmla="*/ 488272 h 1705593"/>
              <a:gd name="connsiteX38" fmla="*/ 979093 w 1742572"/>
              <a:gd name="connsiteY38" fmla="*/ 461639 h 1705593"/>
              <a:gd name="connsiteX39" fmla="*/ 1156646 w 1742572"/>
              <a:gd name="connsiteY39" fmla="*/ 479394 h 1705593"/>
              <a:gd name="connsiteX40" fmla="*/ 1209912 w 1742572"/>
              <a:gd name="connsiteY40" fmla="*/ 497150 h 1705593"/>
              <a:gd name="connsiteX41" fmla="*/ 1227668 w 1742572"/>
              <a:gd name="connsiteY41" fmla="*/ 514905 h 1705593"/>
              <a:gd name="connsiteX42" fmla="*/ 1280934 w 1742572"/>
              <a:gd name="connsiteY42" fmla="*/ 550416 h 1705593"/>
              <a:gd name="connsiteX43" fmla="*/ 1298689 w 1742572"/>
              <a:gd name="connsiteY43" fmla="*/ 577049 h 1705593"/>
              <a:gd name="connsiteX44" fmla="*/ 1307567 w 1742572"/>
              <a:gd name="connsiteY44" fmla="*/ 603682 h 1705593"/>
              <a:gd name="connsiteX45" fmla="*/ 1343077 w 1742572"/>
              <a:gd name="connsiteY45" fmla="*/ 656948 h 1705593"/>
              <a:gd name="connsiteX46" fmla="*/ 1351955 w 1742572"/>
              <a:gd name="connsiteY46" fmla="*/ 692458 h 1705593"/>
              <a:gd name="connsiteX47" fmla="*/ 1378588 w 1742572"/>
              <a:gd name="connsiteY47" fmla="*/ 701336 h 1705593"/>
              <a:gd name="connsiteX48" fmla="*/ 1485120 w 1742572"/>
              <a:gd name="connsiteY48" fmla="*/ 719091 h 1705593"/>
              <a:gd name="connsiteX49" fmla="*/ 1573897 w 1742572"/>
              <a:gd name="connsiteY49" fmla="*/ 710214 h 1705593"/>
              <a:gd name="connsiteX50" fmla="*/ 1600530 w 1742572"/>
              <a:gd name="connsiteY50" fmla="*/ 621437 h 1705593"/>
              <a:gd name="connsiteX51" fmla="*/ 1591652 w 1742572"/>
              <a:gd name="connsiteY51" fmla="*/ 506027 h 1705593"/>
              <a:gd name="connsiteX52" fmla="*/ 1573897 w 1742572"/>
              <a:gd name="connsiteY52" fmla="*/ 452761 h 1705593"/>
              <a:gd name="connsiteX53" fmla="*/ 1511753 w 1742572"/>
              <a:gd name="connsiteY53" fmla="*/ 381740 h 1705593"/>
              <a:gd name="connsiteX54" fmla="*/ 1502875 w 1742572"/>
              <a:gd name="connsiteY54" fmla="*/ 346229 h 1705593"/>
              <a:gd name="connsiteX55" fmla="*/ 1520631 w 1742572"/>
              <a:gd name="connsiteY55" fmla="*/ 328474 h 1705593"/>
              <a:gd name="connsiteX56" fmla="*/ 1600530 w 1742572"/>
              <a:gd name="connsiteY56" fmla="*/ 319596 h 1705593"/>
              <a:gd name="connsiteX0" fmla="*/ 1600530 w 1742572"/>
              <a:gd name="connsiteY0" fmla="*/ 325521 h 1711518"/>
              <a:gd name="connsiteX1" fmla="*/ 1644918 w 1742572"/>
              <a:gd name="connsiteY1" fmla="*/ 316643 h 1711518"/>
              <a:gd name="connsiteX2" fmla="*/ 1671551 w 1742572"/>
              <a:gd name="connsiteY2" fmla="*/ 263377 h 1711518"/>
              <a:gd name="connsiteX3" fmla="*/ 1644918 w 1742572"/>
              <a:gd name="connsiteY3" fmla="*/ 192356 h 1711518"/>
              <a:gd name="connsiteX4" fmla="*/ 1618285 w 1742572"/>
              <a:gd name="connsiteY4" fmla="*/ 156845 h 1711518"/>
              <a:gd name="connsiteX5" fmla="*/ 1600530 w 1742572"/>
              <a:gd name="connsiteY5" fmla="*/ 130212 h 1711518"/>
              <a:gd name="connsiteX6" fmla="*/ 1343077 w 1742572"/>
              <a:gd name="connsiteY6" fmla="*/ 5925 h 1711518"/>
              <a:gd name="connsiteX7" fmla="*/ 268879 w 1742572"/>
              <a:gd name="connsiteY7" fmla="*/ 343277 h 1711518"/>
              <a:gd name="connsiteX8" fmla="*/ 91326 w 1742572"/>
              <a:gd name="connsiteY8" fmla="*/ 1062368 h 1711518"/>
              <a:gd name="connsiteX9" fmla="*/ 1493998 w 1742572"/>
              <a:gd name="connsiteY9" fmla="*/ 1674927 h 1711518"/>
              <a:gd name="connsiteX10" fmla="*/ 1573897 w 1742572"/>
              <a:gd name="connsiteY10" fmla="*/ 1639416 h 1711518"/>
              <a:gd name="connsiteX11" fmla="*/ 1600530 w 1742572"/>
              <a:gd name="connsiteY11" fmla="*/ 1621661 h 1711518"/>
              <a:gd name="connsiteX12" fmla="*/ 1627163 w 1742572"/>
              <a:gd name="connsiteY12" fmla="*/ 1586150 h 1711518"/>
              <a:gd name="connsiteX13" fmla="*/ 1662673 w 1742572"/>
              <a:gd name="connsiteY13" fmla="*/ 1568395 h 1711518"/>
              <a:gd name="connsiteX14" fmla="*/ 1671551 w 1742572"/>
              <a:gd name="connsiteY14" fmla="*/ 1541762 h 1711518"/>
              <a:gd name="connsiteX15" fmla="*/ 1698184 w 1742572"/>
              <a:gd name="connsiteY15" fmla="*/ 1497374 h 1711518"/>
              <a:gd name="connsiteX16" fmla="*/ 1724817 w 1742572"/>
              <a:gd name="connsiteY16" fmla="*/ 1435230 h 1711518"/>
              <a:gd name="connsiteX17" fmla="*/ 1733695 w 1742572"/>
              <a:gd name="connsiteY17" fmla="*/ 1381964 h 1711518"/>
              <a:gd name="connsiteX18" fmla="*/ 1742572 w 1742572"/>
              <a:gd name="connsiteY18" fmla="*/ 1346453 h 1711518"/>
              <a:gd name="connsiteX19" fmla="*/ 1707062 w 1742572"/>
              <a:gd name="connsiteY19" fmla="*/ 1213288 h 1711518"/>
              <a:gd name="connsiteX20" fmla="*/ 1689306 w 1742572"/>
              <a:gd name="connsiteY20" fmla="*/ 1151144 h 1711518"/>
              <a:gd name="connsiteX21" fmla="*/ 1671551 w 1742572"/>
              <a:gd name="connsiteY21" fmla="*/ 1115634 h 1711518"/>
              <a:gd name="connsiteX22" fmla="*/ 1627163 w 1742572"/>
              <a:gd name="connsiteY22" fmla="*/ 1080123 h 1711518"/>
              <a:gd name="connsiteX23" fmla="*/ 1538386 w 1742572"/>
              <a:gd name="connsiteY23" fmla="*/ 1026857 h 1711518"/>
              <a:gd name="connsiteX24" fmla="*/ 1520631 w 1742572"/>
              <a:gd name="connsiteY24" fmla="*/ 1000224 h 1711518"/>
              <a:gd name="connsiteX25" fmla="*/ 1440732 w 1742572"/>
              <a:gd name="connsiteY25" fmla="*/ 973591 h 1711518"/>
              <a:gd name="connsiteX26" fmla="*/ 1422976 w 1742572"/>
              <a:gd name="connsiteY26" fmla="*/ 955836 h 1711518"/>
              <a:gd name="connsiteX27" fmla="*/ 1227668 w 1742572"/>
              <a:gd name="connsiteY27" fmla="*/ 929203 h 1711518"/>
              <a:gd name="connsiteX28" fmla="*/ 1165524 w 1742572"/>
              <a:gd name="connsiteY28" fmla="*/ 920325 h 1711518"/>
              <a:gd name="connsiteX29" fmla="*/ 1130013 w 1742572"/>
              <a:gd name="connsiteY29" fmla="*/ 902570 h 1711518"/>
              <a:gd name="connsiteX30" fmla="*/ 1067870 w 1742572"/>
              <a:gd name="connsiteY30" fmla="*/ 893692 h 1711518"/>
              <a:gd name="connsiteX31" fmla="*/ 934705 w 1742572"/>
              <a:gd name="connsiteY31" fmla="*/ 875937 h 1711518"/>
              <a:gd name="connsiteX32" fmla="*/ 908071 w 1742572"/>
              <a:gd name="connsiteY32" fmla="*/ 867059 h 1711518"/>
              <a:gd name="connsiteX33" fmla="*/ 766030 w 1742572"/>
              <a:gd name="connsiteY33" fmla="*/ 636240 h 1711518"/>
              <a:gd name="connsiteX34" fmla="*/ 819295 w 1742572"/>
              <a:gd name="connsiteY34" fmla="*/ 547463 h 1711518"/>
              <a:gd name="connsiteX35" fmla="*/ 881438 w 1742572"/>
              <a:gd name="connsiteY35" fmla="*/ 503075 h 1711518"/>
              <a:gd name="connsiteX36" fmla="*/ 908071 w 1742572"/>
              <a:gd name="connsiteY36" fmla="*/ 494197 h 1711518"/>
              <a:gd name="connsiteX37" fmla="*/ 979093 w 1742572"/>
              <a:gd name="connsiteY37" fmla="*/ 467564 h 1711518"/>
              <a:gd name="connsiteX38" fmla="*/ 1156646 w 1742572"/>
              <a:gd name="connsiteY38" fmla="*/ 485319 h 1711518"/>
              <a:gd name="connsiteX39" fmla="*/ 1209912 w 1742572"/>
              <a:gd name="connsiteY39" fmla="*/ 503075 h 1711518"/>
              <a:gd name="connsiteX40" fmla="*/ 1227668 w 1742572"/>
              <a:gd name="connsiteY40" fmla="*/ 520830 h 1711518"/>
              <a:gd name="connsiteX41" fmla="*/ 1280934 w 1742572"/>
              <a:gd name="connsiteY41" fmla="*/ 556341 h 1711518"/>
              <a:gd name="connsiteX42" fmla="*/ 1298689 w 1742572"/>
              <a:gd name="connsiteY42" fmla="*/ 582974 h 1711518"/>
              <a:gd name="connsiteX43" fmla="*/ 1307567 w 1742572"/>
              <a:gd name="connsiteY43" fmla="*/ 609607 h 1711518"/>
              <a:gd name="connsiteX44" fmla="*/ 1343077 w 1742572"/>
              <a:gd name="connsiteY44" fmla="*/ 662873 h 1711518"/>
              <a:gd name="connsiteX45" fmla="*/ 1351955 w 1742572"/>
              <a:gd name="connsiteY45" fmla="*/ 698383 h 1711518"/>
              <a:gd name="connsiteX46" fmla="*/ 1378588 w 1742572"/>
              <a:gd name="connsiteY46" fmla="*/ 707261 h 1711518"/>
              <a:gd name="connsiteX47" fmla="*/ 1485120 w 1742572"/>
              <a:gd name="connsiteY47" fmla="*/ 725016 h 1711518"/>
              <a:gd name="connsiteX48" fmla="*/ 1573897 w 1742572"/>
              <a:gd name="connsiteY48" fmla="*/ 716139 h 1711518"/>
              <a:gd name="connsiteX49" fmla="*/ 1600530 w 1742572"/>
              <a:gd name="connsiteY49" fmla="*/ 627362 h 1711518"/>
              <a:gd name="connsiteX50" fmla="*/ 1591652 w 1742572"/>
              <a:gd name="connsiteY50" fmla="*/ 511952 h 1711518"/>
              <a:gd name="connsiteX51" fmla="*/ 1573897 w 1742572"/>
              <a:gd name="connsiteY51" fmla="*/ 458686 h 1711518"/>
              <a:gd name="connsiteX52" fmla="*/ 1511753 w 1742572"/>
              <a:gd name="connsiteY52" fmla="*/ 387665 h 1711518"/>
              <a:gd name="connsiteX53" fmla="*/ 1502875 w 1742572"/>
              <a:gd name="connsiteY53" fmla="*/ 352154 h 1711518"/>
              <a:gd name="connsiteX54" fmla="*/ 1520631 w 1742572"/>
              <a:gd name="connsiteY54" fmla="*/ 334399 h 1711518"/>
              <a:gd name="connsiteX55" fmla="*/ 1600530 w 1742572"/>
              <a:gd name="connsiteY55" fmla="*/ 325521 h 1711518"/>
              <a:gd name="connsiteX0" fmla="*/ 1600530 w 1742572"/>
              <a:gd name="connsiteY0" fmla="*/ 323786 h 1709783"/>
              <a:gd name="connsiteX1" fmla="*/ 1644918 w 1742572"/>
              <a:gd name="connsiteY1" fmla="*/ 314908 h 1709783"/>
              <a:gd name="connsiteX2" fmla="*/ 1671551 w 1742572"/>
              <a:gd name="connsiteY2" fmla="*/ 261642 h 1709783"/>
              <a:gd name="connsiteX3" fmla="*/ 1644918 w 1742572"/>
              <a:gd name="connsiteY3" fmla="*/ 190621 h 1709783"/>
              <a:gd name="connsiteX4" fmla="*/ 1618285 w 1742572"/>
              <a:gd name="connsiteY4" fmla="*/ 155110 h 1709783"/>
              <a:gd name="connsiteX5" fmla="*/ 1343077 w 1742572"/>
              <a:gd name="connsiteY5" fmla="*/ 4190 h 1709783"/>
              <a:gd name="connsiteX6" fmla="*/ 268879 w 1742572"/>
              <a:gd name="connsiteY6" fmla="*/ 341542 h 1709783"/>
              <a:gd name="connsiteX7" fmla="*/ 91326 w 1742572"/>
              <a:gd name="connsiteY7" fmla="*/ 1060633 h 1709783"/>
              <a:gd name="connsiteX8" fmla="*/ 1493998 w 1742572"/>
              <a:gd name="connsiteY8" fmla="*/ 1673192 h 1709783"/>
              <a:gd name="connsiteX9" fmla="*/ 1573897 w 1742572"/>
              <a:gd name="connsiteY9" fmla="*/ 1637681 h 1709783"/>
              <a:gd name="connsiteX10" fmla="*/ 1600530 w 1742572"/>
              <a:gd name="connsiteY10" fmla="*/ 1619926 h 1709783"/>
              <a:gd name="connsiteX11" fmla="*/ 1627163 w 1742572"/>
              <a:gd name="connsiteY11" fmla="*/ 1584415 h 1709783"/>
              <a:gd name="connsiteX12" fmla="*/ 1662673 w 1742572"/>
              <a:gd name="connsiteY12" fmla="*/ 1566660 h 1709783"/>
              <a:gd name="connsiteX13" fmla="*/ 1671551 w 1742572"/>
              <a:gd name="connsiteY13" fmla="*/ 1540027 h 1709783"/>
              <a:gd name="connsiteX14" fmla="*/ 1698184 w 1742572"/>
              <a:gd name="connsiteY14" fmla="*/ 1495639 h 1709783"/>
              <a:gd name="connsiteX15" fmla="*/ 1724817 w 1742572"/>
              <a:gd name="connsiteY15" fmla="*/ 1433495 h 1709783"/>
              <a:gd name="connsiteX16" fmla="*/ 1733695 w 1742572"/>
              <a:gd name="connsiteY16" fmla="*/ 1380229 h 1709783"/>
              <a:gd name="connsiteX17" fmla="*/ 1742572 w 1742572"/>
              <a:gd name="connsiteY17" fmla="*/ 1344718 h 1709783"/>
              <a:gd name="connsiteX18" fmla="*/ 1707062 w 1742572"/>
              <a:gd name="connsiteY18" fmla="*/ 1211553 h 1709783"/>
              <a:gd name="connsiteX19" fmla="*/ 1689306 w 1742572"/>
              <a:gd name="connsiteY19" fmla="*/ 1149409 h 1709783"/>
              <a:gd name="connsiteX20" fmla="*/ 1671551 w 1742572"/>
              <a:gd name="connsiteY20" fmla="*/ 1113899 h 1709783"/>
              <a:gd name="connsiteX21" fmla="*/ 1627163 w 1742572"/>
              <a:gd name="connsiteY21" fmla="*/ 1078388 h 1709783"/>
              <a:gd name="connsiteX22" fmla="*/ 1538386 w 1742572"/>
              <a:gd name="connsiteY22" fmla="*/ 1025122 h 1709783"/>
              <a:gd name="connsiteX23" fmla="*/ 1520631 w 1742572"/>
              <a:gd name="connsiteY23" fmla="*/ 998489 h 1709783"/>
              <a:gd name="connsiteX24" fmla="*/ 1440732 w 1742572"/>
              <a:gd name="connsiteY24" fmla="*/ 971856 h 1709783"/>
              <a:gd name="connsiteX25" fmla="*/ 1422976 w 1742572"/>
              <a:gd name="connsiteY25" fmla="*/ 954101 h 1709783"/>
              <a:gd name="connsiteX26" fmla="*/ 1227668 w 1742572"/>
              <a:gd name="connsiteY26" fmla="*/ 927468 h 1709783"/>
              <a:gd name="connsiteX27" fmla="*/ 1165524 w 1742572"/>
              <a:gd name="connsiteY27" fmla="*/ 918590 h 1709783"/>
              <a:gd name="connsiteX28" fmla="*/ 1130013 w 1742572"/>
              <a:gd name="connsiteY28" fmla="*/ 900835 h 1709783"/>
              <a:gd name="connsiteX29" fmla="*/ 1067870 w 1742572"/>
              <a:gd name="connsiteY29" fmla="*/ 891957 h 1709783"/>
              <a:gd name="connsiteX30" fmla="*/ 934705 w 1742572"/>
              <a:gd name="connsiteY30" fmla="*/ 874202 h 1709783"/>
              <a:gd name="connsiteX31" fmla="*/ 908071 w 1742572"/>
              <a:gd name="connsiteY31" fmla="*/ 865324 h 1709783"/>
              <a:gd name="connsiteX32" fmla="*/ 766030 w 1742572"/>
              <a:gd name="connsiteY32" fmla="*/ 634505 h 1709783"/>
              <a:gd name="connsiteX33" fmla="*/ 819295 w 1742572"/>
              <a:gd name="connsiteY33" fmla="*/ 545728 h 1709783"/>
              <a:gd name="connsiteX34" fmla="*/ 881438 w 1742572"/>
              <a:gd name="connsiteY34" fmla="*/ 501340 h 1709783"/>
              <a:gd name="connsiteX35" fmla="*/ 908071 w 1742572"/>
              <a:gd name="connsiteY35" fmla="*/ 492462 h 1709783"/>
              <a:gd name="connsiteX36" fmla="*/ 979093 w 1742572"/>
              <a:gd name="connsiteY36" fmla="*/ 465829 h 1709783"/>
              <a:gd name="connsiteX37" fmla="*/ 1156646 w 1742572"/>
              <a:gd name="connsiteY37" fmla="*/ 483584 h 1709783"/>
              <a:gd name="connsiteX38" fmla="*/ 1209912 w 1742572"/>
              <a:gd name="connsiteY38" fmla="*/ 501340 h 1709783"/>
              <a:gd name="connsiteX39" fmla="*/ 1227668 w 1742572"/>
              <a:gd name="connsiteY39" fmla="*/ 519095 h 1709783"/>
              <a:gd name="connsiteX40" fmla="*/ 1280934 w 1742572"/>
              <a:gd name="connsiteY40" fmla="*/ 554606 h 1709783"/>
              <a:gd name="connsiteX41" fmla="*/ 1298689 w 1742572"/>
              <a:gd name="connsiteY41" fmla="*/ 581239 h 1709783"/>
              <a:gd name="connsiteX42" fmla="*/ 1307567 w 1742572"/>
              <a:gd name="connsiteY42" fmla="*/ 607872 h 1709783"/>
              <a:gd name="connsiteX43" fmla="*/ 1343077 w 1742572"/>
              <a:gd name="connsiteY43" fmla="*/ 661138 h 1709783"/>
              <a:gd name="connsiteX44" fmla="*/ 1351955 w 1742572"/>
              <a:gd name="connsiteY44" fmla="*/ 696648 h 1709783"/>
              <a:gd name="connsiteX45" fmla="*/ 1378588 w 1742572"/>
              <a:gd name="connsiteY45" fmla="*/ 705526 h 1709783"/>
              <a:gd name="connsiteX46" fmla="*/ 1485120 w 1742572"/>
              <a:gd name="connsiteY46" fmla="*/ 723281 h 1709783"/>
              <a:gd name="connsiteX47" fmla="*/ 1573897 w 1742572"/>
              <a:gd name="connsiteY47" fmla="*/ 714404 h 1709783"/>
              <a:gd name="connsiteX48" fmla="*/ 1600530 w 1742572"/>
              <a:gd name="connsiteY48" fmla="*/ 625627 h 1709783"/>
              <a:gd name="connsiteX49" fmla="*/ 1591652 w 1742572"/>
              <a:gd name="connsiteY49" fmla="*/ 510217 h 1709783"/>
              <a:gd name="connsiteX50" fmla="*/ 1573897 w 1742572"/>
              <a:gd name="connsiteY50" fmla="*/ 456951 h 1709783"/>
              <a:gd name="connsiteX51" fmla="*/ 1511753 w 1742572"/>
              <a:gd name="connsiteY51" fmla="*/ 385930 h 1709783"/>
              <a:gd name="connsiteX52" fmla="*/ 1502875 w 1742572"/>
              <a:gd name="connsiteY52" fmla="*/ 350419 h 1709783"/>
              <a:gd name="connsiteX53" fmla="*/ 1520631 w 1742572"/>
              <a:gd name="connsiteY53" fmla="*/ 332664 h 1709783"/>
              <a:gd name="connsiteX54" fmla="*/ 1600530 w 1742572"/>
              <a:gd name="connsiteY54" fmla="*/ 323786 h 1709783"/>
              <a:gd name="connsiteX0" fmla="*/ 1600530 w 1742572"/>
              <a:gd name="connsiteY0" fmla="*/ 322140 h 1708137"/>
              <a:gd name="connsiteX1" fmla="*/ 1644918 w 1742572"/>
              <a:gd name="connsiteY1" fmla="*/ 313262 h 1708137"/>
              <a:gd name="connsiteX2" fmla="*/ 1671551 w 1742572"/>
              <a:gd name="connsiteY2" fmla="*/ 259996 h 1708137"/>
              <a:gd name="connsiteX3" fmla="*/ 1644918 w 1742572"/>
              <a:gd name="connsiteY3" fmla="*/ 188975 h 1708137"/>
              <a:gd name="connsiteX4" fmla="*/ 1343077 w 1742572"/>
              <a:gd name="connsiteY4" fmla="*/ 2544 h 1708137"/>
              <a:gd name="connsiteX5" fmla="*/ 268879 w 1742572"/>
              <a:gd name="connsiteY5" fmla="*/ 339896 h 1708137"/>
              <a:gd name="connsiteX6" fmla="*/ 91326 w 1742572"/>
              <a:gd name="connsiteY6" fmla="*/ 1058987 h 1708137"/>
              <a:gd name="connsiteX7" fmla="*/ 1493998 w 1742572"/>
              <a:gd name="connsiteY7" fmla="*/ 1671546 h 1708137"/>
              <a:gd name="connsiteX8" fmla="*/ 1573897 w 1742572"/>
              <a:gd name="connsiteY8" fmla="*/ 1636035 h 1708137"/>
              <a:gd name="connsiteX9" fmla="*/ 1600530 w 1742572"/>
              <a:gd name="connsiteY9" fmla="*/ 1618280 h 1708137"/>
              <a:gd name="connsiteX10" fmla="*/ 1627163 w 1742572"/>
              <a:gd name="connsiteY10" fmla="*/ 1582769 h 1708137"/>
              <a:gd name="connsiteX11" fmla="*/ 1662673 w 1742572"/>
              <a:gd name="connsiteY11" fmla="*/ 1565014 h 1708137"/>
              <a:gd name="connsiteX12" fmla="*/ 1671551 w 1742572"/>
              <a:gd name="connsiteY12" fmla="*/ 1538381 h 1708137"/>
              <a:gd name="connsiteX13" fmla="*/ 1698184 w 1742572"/>
              <a:gd name="connsiteY13" fmla="*/ 1493993 h 1708137"/>
              <a:gd name="connsiteX14" fmla="*/ 1724817 w 1742572"/>
              <a:gd name="connsiteY14" fmla="*/ 1431849 h 1708137"/>
              <a:gd name="connsiteX15" fmla="*/ 1733695 w 1742572"/>
              <a:gd name="connsiteY15" fmla="*/ 1378583 h 1708137"/>
              <a:gd name="connsiteX16" fmla="*/ 1742572 w 1742572"/>
              <a:gd name="connsiteY16" fmla="*/ 1343072 h 1708137"/>
              <a:gd name="connsiteX17" fmla="*/ 1707062 w 1742572"/>
              <a:gd name="connsiteY17" fmla="*/ 1209907 h 1708137"/>
              <a:gd name="connsiteX18" fmla="*/ 1689306 w 1742572"/>
              <a:gd name="connsiteY18" fmla="*/ 1147763 h 1708137"/>
              <a:gd name="connsiteX19" fmla="*/ 1671551 w 1742572"/>
              <a:gd name="connsiteY19" fmla="*/ 1112253 h 1708137"/>
              <a:gd name="connsiteX20" fmla="*/ 1627163 w 1742572"/>
              <a:gd name="connsiteY20" fmla="*/ 1076742 h 1708137"/>
              <a:gd name="connsiteX21" fmla="*/ 1538386 w 1742572"/>
              <a:gd name="connsiteY21" fmla="*/ 1023476 h 1708137"/>
              <a:gd name="connsiteX22" fmla="*/ 1520631 w 1742572"/>
              <a:gd name="connsiteY22" fmla="*/ 996843 h 1708137"/>
              <a:gd name="connsiteX23" fmla="*/ 1440732 w 1742572"/>
              <a:gd name="connsiteY23" fmla="*/ 970210 h 1708137"/>
              <a:gd name="connsiteX24" fmla="*/ 1422976 w 1742572"/>
              <a:gd name="connsiteY24" fmla="*/ 952455 h 1708137"/>
              <a:gd name="connsiteX25" fmla="*/ 1227668 w 1742572"/>
              <a:gd name="connsiteY25" fmla="*/ 925822 h 1708137"/>
              <a:gd name="connsiteX26" fmla="*/ 1165524 w 1742572"/>
              <a:gd name="connsiteY26" fmla="*/ 916944 h 1708137"/>
              <a:gd name="connsiteX27" fmla="*/ 1130013 w 1742572"/>
              <a:gd name="connsiteY27" fmla="*/ 899189 h 1708137"/>
              <a:gd name="connsiteX28" fmla="*/ 1067870 w 1742572"/>
              <a:gd name="connsiteY28" fmla="*/ 890311 h 1708137"/>
              <a:gd name="connsiteX29" fmla="*/ 934705 w 1742572"/>
              <a:gd name="connsiteY29" fmla="*/ 872556 h 1708137"/>
              <a:gd name="connsiteX30" fmla="*/ 908071 w 1742572"/>
              <a:gd name="connsiteY30" fmla="*/ 863678 h 1708137"/>
              <a:gd name="connsiteX31" fmla="*/ 766030 w 1742572"/>
              <a:gd name="connsiteY31" fmla="*/ 632859 h 1708137"/>
              <a:gd name="connsiteX32" fmla="*/ 819295 w 1742572"/>
              <a:gd name="connsiteY32" fmla="*/ 544082 h 1708137"/>
              <a:gd name="connsiteX33" fmla="*/ 881438 w 1742572"/>
              <a:gd name="connsiteY33" fmla="*/ 499694 h 1708137"/>
              <a:gd name="connsiteX34" fmla="*/ 908071 w 1742572"/>
              <a:gd name="connsiteY34" fmla="*/ 490816 h 1708137"/>
              <a:gd name="connsiteX35" fmla="*/ 979093 w 1742572"/>
              <a:gd name="connsiteY35" fmla="*/ 464183 h 1708137"/>
              <a:gd name="connsiteX36" fmla="*/ 1156646 w 1742572"/>
              <a:gd name="connsiteY36" fmla="*/ 481938 h 1708137"/>
              <a:gd name="connsiteX37" fmla="*/ 1209912 w 1742572"/>
              <a:gd name="connsiteY37" fmla="*/ 499694 h 1708137"/>
              <a:gd name="connsiteX38" fmla="*/ 1227668 w 1742572"/>
              <a:gd name="connsiteY38" fmla="*/ 517449 h 1708137"/>
              <a:gd name="connsiteX39" fmla="*/ 1280934 w 1742572"/>
              <a:gd name="connsiteY39" fmla="*/ 552960 h 1708137"/>
              <a:gd name="connsiteX40" fmla="*/ 1298689 w 1742572"/>
              <a:gd name="connsiteY40" fmla="*/ 579593 h 1708137"/>
              <a:gd name="connsiteX41" fmla="*/ 1307567 w 1742572"/>
              <a:gd name="connsiteY41" fmla="*/ 606226 h 1708137"/>
              <a:gd name="connsiteX42" fmla="*/ 1343077 w 1742572"/>
              <a:gd name="connsiteY42" fmla="*/ 659492 h 1708137"/>
              <a:gd name="connsiteX43" fmla="*/ 1351955 w 1742572"/>
              <a:gd name="connsiteY43" fmla="*/ 695002 h 1708137"/>
              <a:gd name="connsiteX44" fmla="*/ 1378588 w 1742572"/>
              <a:gd name="connsiteY44" fmla="*/ 703880 h 1708137"/>
              <a:gd name="connsiteX45" fmla="*/ 1485120 w 1742572"/>
              <a:gd name="connsiteY45" fmla="*/ 721635 h 1708137"/>
              <a:gd name="connsiteX46" fmla="*/ 1573897 w 1742572"/>
              <a:gd name="connsiteY46" fmla="*/ 712758 h 1708137"/>
              <a:gd name="connsiteX47" fmla="*/ 1600530 w 1742572"/>
              <a:gd name="connsiteY47" fmla="*/ 623981 h 1708137"/>
              <a:gd name="connsiteX48" fmla="*/ 1591652 w 1742572"/>
              <a:gd name="connsiteY48" fmla="*/ 508571 h 1708137"/>
              <a:gd name="connsiteX49" fmla="*/ 1573897 w 1742572"/>
              <a:gd name="connsiteY49" fmla="*/ 455305 h 1708137"/>
              <a:gd name="connsiteX50" fmla="*/ 1511753 w 1742572"/>
              <a:gd name="connsiteY50" fmla="*/ 384284 h 1708137"/>
              <a:gd name="connsiteX51" fmla="*/ 1502875 w 1742572"/>
              <a:gd name="connsiteY51" fmla="*/ 348773 h 1708137"/>
              <a:gd name="connsiteX52" fmla="*/ 1520631 w 1742572"/>
              <a:gd name="connsiteY52" fmla="*/ 331018 h 1708137"/>
              <a:gd name="connsiteX53" fmla="*/ 1600530 w 1742572"/>
              <a:gd name="connsiteY53" fmla="*/ 322140 h 1708137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520631 w 1742572"/>
              <a:gd name="connsiteY51" fmla="*/ 329057 h 1706176"/>
              <a:gd name="connsiteX52" fmla="*/ 1600530 w 1742572"/>
              <a:gd name="connsiteY52" fmla="*/ 320179 h 1706176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600530 w 1742572"/>
              <a:gd name="connsiteY51" fmla="*/ 320179 h 1706176"/>
              <a:gd name="connsiteX0" fmla="*/ 1502875 w 1742572"/>
              <a:gd name="connsiteY0" fmla="*/ 346812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0" fmla="*/ 1502875 w 1742572"/>
              <a:gd name="connsiteY0" fmla="*/ 346286 h 1705650"/>
              <a:gd name="connsiteX1" fmla="*/ 1644918 w 1742572"/>
              <a:gd name="connsiteY1" fmla="*/ 310775 h 1705650"/>
              <a:gd name="connsiteX2" fmla="*/ 1343077 w 1742572"/>
              <a:gd name="connsiteY2" fmla="*/ 57 h 1705650"/>
              <a:gd name="connsiteX3" fmla="*/ 268879 w 1742572"/>
              <a:gd name="connsiteY3" fmla="*/ 337409 h 1705650"/>
              <a:gd name="connsiteX4" fmla="*/ 91326 w 1742572"/>
              <a:gd name="connsiteY4" fmla="*/ 1056500 h 1705650"/>
              <a:gd name="connsiteX5" fmla="*/ 1493998 w 1742572"/>
              <a:gd name="connsiteY5" fmla="*/ 1669059 h 1705650"/>
              <a:gd name="connsiteX6" fmla="*/ 1573897 w 1742572"/>
              <a:gd name="connsiteY6" fmla="*/ 1633548 h 1705650"/>
              <a:gd name="connsiteX7" fmla="*/ 1600530 w 1742572"/>
              <a:gd name="connsiteY7" fmla="*/ 1615793 h 1705650"/>
              <a:gd name="connsiteX8" fmla="*/ 1627163 w 1742572"/>
              <a:gd name="connsiteY8" fmla="*/ 1580282 h 1705650"/>
              <a:gd name="connsiteX9" fmla="*/ 1662673 w 1742572"/>
              <a:gd name="connsiteY9" fmla="*/ 1562527 h 1705650"/>
              <a:gd name="connsiteX10" fmla="*/ 1671551 w 1742572"/>
              <a:gd name="connsiteY10" fmla="*/ 1535894 h 1705650"/>
              <a:gd name="connsiteX11" fmla="*/ 1698184 w 1742572"/>
              <a:gd name="connsiteY11" fmla="*/ 1491506 h 1705650"/>
              <a:gd name="connsiteX12" fmla="*/ 1724817 w 1742572"/>
              <a:gd name="connsiteY12" fmla="*/ 1429362 h 1705650"/>
              <a:gd name="connsiteX13" fmla="*/ 1733695 w 1742572"/>
              <a:gd name="connsiteY13" fmla="*/ 1376096 h 1705650"/>
              <a:gd name="connsiteX14" fmla="*/ 1742572 w 1742572"/>
              <a:gd name="connsiteY14" fmla="*/ 1340585 h 1705650"/>
              <a:gd name="connsiteX15" fmla="*/ 1707062 w 1742572"/>
              <a:gd name="connsiteY15" fmla="*/ 1207420 h 1705650"/>
              <a:gd name="connsiteX16" fmla="*/ 1689306 w 1742572"/>
              <a:gd name="connsiteY16" fmla="*/ 1145276 h 1705650"/>
              <a:gd name="connsiteX17" fmla="*/ 1671551 w 1742572"/>
              <a:gd name="connsiteY17" fmla="*/ 1109766 h 1705650"/>
              <a:gd name="connsiteX18" fmla="*/ 1627163 w 1742572"/>
              <a:gd name="connsiteY18" fmla="*/ 1074255 h 1705650"/>
              <a:gd name="connsiteX19" fmla="*/ 1538386 w 1742572"/>
              <a:gd name="connsiteY19" fmla="*/ 1020989 h 1705650"/>
              <a:gd name="connsiteX20" fmla="*/ 1520631 w 1742572"/>
              <a:gd name="connsiteY20" fmla="*/ 994356 h 1705650"/>
              <a:gd name="connsiteX21" fmla="*/ 1440732 w 1742572"/>
              <a:gd name="connsiteY21" fmla="*/ 967723 h 1705650"/>
              <a:gd name="connsiteX22" fmla="*/ 1422976 w 1742572"/>
              <a:gd name="connsiteY22" fmla="*/ 949968 h 1705650"/>
              <a:gd name="connsiteX23" fmla="*/ 1227668 w 1742572"/>
              <a:gd name="connsiteY23" fmla="*/ 923335 h 1705650"/>
              <a:gd name="connsiteX24" fmla="*/ 1165524 w 1742572"/>
              <a:gd name="connsiteY24" fmla="*/ 914457 h 1705650"/>
              <a:gd name="connsiteX25" fmla="*/ 1130013 w 1742572"/>
              <a:gd name="connsiteY25" fmla="*/ 896702 h 1705650"/>
              <a:gd name="connsiteX26" fmla="*/ 1067870 w 1742572"/>
              <a:gd name="connsiteY26" fmla="*/ 887824 h 1705650"/>
              <a:gd name="connsiteX27" fmla="*/ 934705 w 1742572"/>
              <a:gd name="connsiteY27" fmla="*/ 870069 h 1705650"/>
              <a:gd name="connsiteX28" fmla="*/ 908071 w 1742572"/>
              <a:gd name="connsiteY28" fmla="*/ 861191 h 1705650"/>
              <a:gd name="connsiteX29" fmla="*/ 766030 w 1742572"/>
              <a:gd name="connsiteY29" fmla="*/ 630372 h 1705650"/>
              <a:gd name="connsiteX30" fmla="*/ 819295 w 1742572"/>
              <a:gd name="connsiteY30" fmla="*/ 541595 h 1705650"/>
              <a:gd name="connsiteX31" fmla="*/ 881438 w 1742572"/>
              <a:gd name="connsiteY31" fmla="*/ 497207 h 1705650"/>
              <a:gd name="connsiteX32" fmla="*/ 908071 w 1742572"/>
              <a:gd name="connsiteY32" fmla="*/ 488329 h 1705650"/>
              <a:gd name="connsiteX33" fmla="*/ 979093 w 1742572"/>
              <a:gd name="connsiteY33" fmla="*/ 461696 h 1705650"/>
              <a:gd name="connsiteX34" fmla="*/ 1156646 w 1742572"/>
              <a:gd name="connsiteY34" fmla="*/ 479451 h 1705650"/>
              <a:gd name="connsiteX35" fmla="*/ 1209912 w 1742572"/>
              <a:gd name="connsiteY35" fmla="*/ 497207 h 1705650"/>
              <a:gd name="connsiteX36" fmla="*/ 1227668 w 1742572"/>
              <a:gd name="connsiteY36" fmla="*/ 514962 h 1705650"/>
              <a:gd name="connsiteX37" fmla="*/ 1280934 w 1742572"/>
              <a:gd name="connsiteY37" fmla="*/ 550473 h 1705650"/>
              <a:gd name="connsiteX38" fmla="*/ 1298689 w 1742572"/>
              <a:gd name="connsiteY38" fmla="*/ 577106 h 1705650"/>
              <a:gd name="connsiteX39" fmla="*/ 1307567 w 1742572"/>
              <a:gd name="connsiteY39" fmla="*/ 603739 h 1705650"/>
              <a:gd name="connsiteX40" fmla="*/ 1343077 w 1742572"/>
              <a:gd name="connsiteY40" fmla="*/ 657005 h 1705650"/>
              <a:gd name="connsiteX41" fmla="*/ 1351955 w 1742572"/>
              <a:gd name="connsiteY41" fmla="*/ 692515 h 1705650"/>
              <a:gd name="connsiteX42" fmla="*/ 1378588 w 1742572"/>
              <a:gd name="connsiteY42" fmla="*/ 701393 h 1705650"/>
              <a:gd name="connsiteX43" fmla="*/ 1485120 w 1742572"/>
              <a:gd name="connsiteY43" fmla="*/ 719148 h 1705650"/>
              <a:gd name="connsiteX44" fmla="*/ 1573897 w 1742572"/>
              <a:gd name="connsiteY44" fmla="*/ 710271 h 1705650"/>
              <a:gd name="connsiteX45" fmla="*/ 1600530 w 1742572"/>
              <a:gd name="connsiteY45" fmla="*/ 621494 h 1705650"/>
              <a:gd name="connsiteX46" fmla="*/ 1591652 w 1742572"/>
              <a:gd name="connsiteY46" fmla="*/ 506084 h 1705650"/>
              <a:gd name="connsiteX47" fmla="*/ 1573897 w 1742572"/>
              <a:gd name="connsiteY47" fmla="*/ 452818 h 1705650"/>
              <a:gd name="connsiteX48" fmla="*/ 1511753 w 1742572"/>
              <a:gd name="connsiteY48" fmla="*/ 381797 h 1705650"/>
              <a:gd name="connsiteX49" fmla="*/ 1502875 w 1742572"/>
              <a:gd name="connsiteY49" fmla="*/ 346286 h 1705650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73897 w 1742572"/>
              <a:gd name="connsiteY47" fmla="*/ 452819 h 1705651"/>
              <a:gd name="connsiteX48" fmla="*/ 1511753 w 1742572"/>
              <a:gd name="connsiteY48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11753 w 1742572"/>
              <a:gd name="connsiteY47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11753 w 1742572"/>
              <a:gd name="connsiteY46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573897 w 1742572"/>
              <a:gd name="connsiteY43" fmla="*/ 710272 h 1705651"/>
              <a:gd name="connsiteX44" fmla="*/ 1600530 w 1742572"/>
              <a:gd name="connsiteY44" fmla="*/ 621495 h 1705651"/>
              <a:gd name="connsiteX45" fmla="*/ 1511753 w 1742572"/>
              <a:gd name="connsiteY45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573897 w 1742572"/>
              <a:gd name="connsiteY42" fmla="*/ 710272 h 1705651"/>
              <a:gd name="connsiteX43" fmla="*/ 1600530 w 1742572"/>
              <a:gd name="connsiteY43" fmla="*/ 621495 h 1705651"/>
              <a:gd name="connsiteX44" fmla="*/ 1511753 w 1742572"/>
              <a:gd name="connsiteY44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573897 w 1742572"/>
              <a:gd name="connsiteY41" fmla="*/ 710272 h 1705651"/>
              <a:gd name="connsiteX42" fmla="*/ 1600530 w 1742572"/>
              <a:gd name="connsiteY42" fmla="*/ 621495 h 1705651"/>
              <a:gd name="connsiteX43" fmla="*/ 1511753 w 1742572"/>
              <a:gd name="connsiteY43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573897 w 1742572"/>
              <a:gd name="connsiteY40" fmla="*/ 710272 h 1705651"/>
              <a:gd name="connsiteX41" fmla="*/ 1600530 w 1742572"/>
              <a:gd name="connsiteY41" fmla="*/ 621495 h 1705651"/>
              <a:gd name="connsiteX42" fmla="*/ 1511753 w 1742572"/>
              <a:gd name="connsiteY42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573897 w 1742572"/>
              <a:gd name="connsiteY39" fmla="*/ 710272 h 1705651"/>
              <a:gd name="connsiteX40" fmla="*/ 1600530 w 1742572"/>
              <a:gd name="connsiteY40" fmla="*/ 621495 h 1705651"/>
              <a:gd name="connsiteX41" fmla="*/ 1511753 w 1742572"/>
              <a:gd name="connsiteY41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573897 w 1742572"/>
              <a:gd name="connsiteY38" fmla="*/ 710272 h 1705651"/>
              <a:gd name="connsiteX39" fmla="*/ 1600530 w 1742572"/>
              <a:gd name="connsiteY39" fmla="*/ 621495 h 1705651"/>
              <a:gd name="connsiteX40" fmla="*/ 1511753 w 1742572"/>
              <a:gd name="connsiteY40" fmla="*/ 381798 h 1705651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979093 w 1742572"/>
              <a:gd name="connsiteY32" fmla="*/ 461697 h 1702167"/>
              <a:gd name="connsiteX33" fmla="*/ 1156646 w 1742572"/>
              <a:gd name="connsiteY33" fmla="*/ 479452 h 1702167"/>
              <a:gd name="connsiteX34" fmla="*/ 1209912 w 1742572"/>
              <a:gd name="connsiteY34" fmla="*/ 497208 h 1702167"/>
              <a:gd name="connsiteX35" fmla="*/ 1227668 w 1742572"/>
              <a:gd name="connsiteY35" fmla="*/ 514963 h 1702167"/>
              <a:gd name="connsiteX36" fmla="*/ 1280934 w 1742572"/>
              <a:gd name="connsiteY36" fmla="*/ 550474 h 1702167"/>
              <a:gd name="connsiteX37" fmla="*/ 1573897 w 1742572"/>
              <a:gd name="connsiteY37" fmla="*/ 710272 h 1702167"/>
              <a:gd name="connsiteX38" fmla="*/ 1600530 w 1742572"/>
              <a:gd name="connsiteY38" fmla="*/ 621495 h 1702167"/>
              <a:gd name="connsiteX39" fmla="*/ 1511753 w 1742572"/>
              <a:gd name="connsiteY3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1156646 w 1742572"/>
              <a:gd name="connsiteY32" fmla="*/ 479452 h 1702167"/>
              <a:gd name="connsiteX33" fmla="*/ 1209912 w 1742572"/>
              <a:gd name="connsiteY33" fmla="*/ 497208 h 1702167"/>
              <a:gd name="connsiteX34" fmla="*/ 1227668 w 1742572"/>
              <a:gd name="connsiteY34" fmla="*/ 514963 h 1702167"/>
              <a:gd name="connsiteX35" fmla="*/ 1280934 w 1742572"/>
              <a:gd name="connsiteY35" fmla="*/ 550474 h 1702167"/>
              <a:gd name="connsiteX36" fmla="*/ 1573897 w 1742572"/>
              <a:gd name="connsiteY36" fmla="*/ 710272 h 1702167"/>
              <a:gd name="connsiteX37" fmla="*/ 1600530 w 1742572"/>
              <a:gd name="connsiteY37" fmla="*/ 621495 h 1702167"/>
              <a:gd name="connsiteX38" fmla="*/ 1511753 w 1742572"/>
              <a:gd name="connsiteY3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1156646 w 1742572"/>
              <a:gd name="connsiteY31" fmla="*/ 479452 h 1702167"/>
              <a:gd name="connsiteX32" fmla="*/ 1209912 w 1742572"/>
              <a:gd name="connsiteY32" fmla="*/ 497208 h 1702167"/>
              <a:gd name="connsiteX33" fmla="*/ 1227668 w 1742572"/>
              <a:gd name="connsiteY33" fmla="*/ 514963 h 1702167"/>
              <a:gd name="connsiteX34" fmla="*/ 1280934 w 1742572"/>
              <a:gd name="connsiteY34" fmla="*/ 550474 h 1702167"/>
              <a:gd name="connsiteX35" fmla="*/ 1573897 w 1742572"/>
              <a:gd name="connsiteY35" fmla="*/ 710272 h 1702167"/>
              <a:gd name="connsiteX36" fmla="*/ 1600530 w 1742572"/>
              <a:gd name="connsiteY36" fmla="*/ 621495 h 1702167"/>
              <a:gd name="connsiteX37" fmla="*/ 1511753 w 1742572"/>
              <a:gd name="connsiteY3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1156646 w 1742572"/>
              <a:gd name="connsiteY30" fmla="*/ 479452 h 1702167"/>
              <a:gd name="connsiteX31" fmla="*/ 1209912 w 1742572"/>
              <a:gd name="connsiteY31" fmla="*/ 497208 h 1702167"/>
              <a:gd name="connsiteX32" fmla="*/ 1227668 w 1742572"/>
              <a:gd name="connsiteY32" fmla="*/ 514963 h 1702167"/>
              <a:gd name="connsiteX33" fmla="*/ 1280934 w 1742572"/>
              <a:gd name="connsiteY33" fmla="*/ 550474 h 1702167"/>
              <a:gd name="connsiteX34" fmla="*/ 1573897 w 1742572"/>
              <a:gd name="connsiteY34" fmla="*/ 710272 h 1702167"/>
              <a:gd name="connsiteX35" fmla="*/ 1600530 w 1742572"/>
              <a:gd name="connsiteY35" fmla="*/ 621495 h 1702167"/>
              <a:gd name="connsiteX36" fmla="*/ 1511753 w 1742572"/>
              <a:gd name="connsiteY3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156646 w 1742572"/>
              <a:gd name="connsiteY29" fmla="*/ 479452 h 1702167"/>
              <a:gd name="connsiteX30" fmla="*/ 1209912 w 1742572"/>
              <a:gd name="connsiteY30" fmla="*/ 497208 h 1702167"/>
              <a:gd name="connsiteX31" fmla="*/ 1227668 w 1742572"/>
              <a:gd name="connsiteY31" fmla="*/ 514963 h 1702167"/>
              <a:gd name="connsiteX32" fmla="*/ 1280934 w 1742572"/>
              <a:gd name="connsiteY32" fmla="*/ 550474 h 1702167"/>
              <a:gd name="connsiteX33" fmla="*/ 1573897 w 1742572"/>
              <a:gd name="connsiteY33" fmla="*/ 710272 h 1702167"/>
              <a:gd name="connsiteX34" fmla="*/ 1600530 w 1742572"/>
              <a:gd name="connsiteY34" fmla="*/ 621495 h 1702167"/>
              <a:gd name="connsiteX35" fmla="*/ 1511753 w 1742572"/>
              <a:gd name="connsiteY3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27668 w 1742572"/>
              <a:gd name="connsiteY30" fmla="*/ 514963 h 1702167"/>
              <a:gd name="connsiteX31" fmla="*/ 1280934 w 1742572"/>
              <a:gd name="connsiteY31" fmla="*/ 550474 h 1702167"/>
              <a:gd name="connsiteX32" fmla="*/ 1573897 w 1742572"/>
              <a:gd name="connsiteY32" fmla="*/ 710272 h 1702167"/>
              <a:gd name="connsiteX33" fmla="*/ 1600530 w 1742572"/>
              <a:gd name="connsiteY33" fmla="*/ 621495 h 1702167"/>
              <a:gd name="connsiteX34" fmla="*/ 1511753 w 1742572"/>
              <a:gd name="connsiteY3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80934 w 1742572"/>
              <a:gd name="connsiteY30" fmla="*/ 550474 h 1702167"/>
              <a:gd name="connsiteX31" fmla="*/ 1573897 w 1742572"/>
              <a:gd name="connsiteY31" fmla="*/ 710272 h 1702167"/>
              <a:gd name="connsiteX32" fmla="*/ 1600530 w 1742572"/>
              <a:gd name="connsiteY32" fmla="*/ 621495 h 1702167"/>
              <a:gd name="connsiteX33" fmla="*/ 1511753 w 1742572"/>
              <a:gd name="connsiteY3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600530 w 1742572"/>
              <a:gd name="connsiteY31" fmla="*/ 621495 h 1702167"/>
              <a:gd name="connsiteX32" fmla="*/ 1511753 w 1742572"/>
              <a:gd name="connsiteY3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511753 w 1742572"/>
              <a:gd name="connsiteY3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08071 w 1742572"/>
              <a:gd name="connsiteY26" fmla="*/ 861192 h 1702167"/>
              <a:gd name="connsiteX27" fmla="*/ 766030 w 1742572"/>
              <a:gd name="connsiteY27" fmla="*/ 630373 h 1702167"/>
              <a:gd name="connsiteX28" fmla="*/ 1280934 w 1742572"/>
              <a:gd name="connsiteY28" fmla="*/ 550474 h 1702167"/>
              <a:gd name="connsiteX29" fmla="*/ 1573897 w 1742572"/>
              <a:gd name="connsiteY29" fmla="*/ 710272 h 1702167"/>
              <a:gd name="connsiteX30" fmla="*/ 1511753 w 1742572"/>
              <a:gd name="connsiteY3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908071 w 1742572"/>
              <a:gd name="connsiteY25" fmla="*/ 861192 h 1702167"/>
              <a:gd name="connsiteX26" fmla="*/ 766030 w 1742572"/>
              <a:gd name="connsiteY26" fmla="*/ 630373 h 1702167"/>
              <a:gd name="connsiteX27" fmla="*/ 1280934 w 1742572"/>
              <a:gd name="connsiteY27" fmla="*/ 550474 h 1702167"/>
              <a:gd name="connsiteX28" fmla="*/ 1573897 w 1742572"/>
              <a:gd name="connsiteY28" fmla="*/ 710272 h 1702167"/>
              <a:gd name="connsiteX29" fmla="*/ 1511753 w 1742572"/>
              <a:gd name="connsiteY2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766030 w 1742572"/>
              <a:gd name="connsiteY25" fmla="*/ 630373 h 1702167"/>
              <a:gd name="connsiteX26" fmla="*/ 1280934 w 1742572"/>
              <a:gd name="connsiteY26" fmla="*/ 550474 h 1702167"/>
              <a:gd name="connsiteX27" fmla="*/ 1573897 w 1742572"/>
              <a:gd name="connsiteY27" fmla="*/ 710272 h 1702167"/>
              <a:gd name="connsiteX28" fmla="*/ 1511753 w 1742572"/>
              <a:gd name="connsiteY2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22976 w 1742572"/>
              <a:gd name="connsiteY20" fmla="*/ 949969 h 1702167"/>
              <a:gd name="connsiteX21" fmla="*/ 1165524 w 1742572"/>
              <a:gd name="connsiteY21" fmla="*/ 914458 h 1702167"/>
              <a:gd name="connsiteX22" fmla="*/ 766030 w 1742572"/>
              <a:gd name="connsiteY22" fmla="*/ 630373 h 1702167"/>
              <a:gd name="connsiteX23" fmla="*/ 1280934 w 1742572"/>
              <a:gd name="connsiteY23" fmla="*/ 550474 h 1702167"/>
              <a:gd name="connsiteX24" fmla="*/ 1573897 w 1742572"/>
              <a:gd name="connsiteY24" fmla="*/ 710272 h 1702167"/>
              <a:gd name="connsiteX25" fmla="*/ 1511753 w 1742572"/>
              <a:gd name="connsiteY2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422976 w 1742572"/>
              <a:gd name="connsiteY19" fmla="*/ 949969 h 1702167"/>
              <a:gd name="connsiteX20" fmla="*/ 1165524 w 1742572"/>
              <a:gd name="connsiteY20" fmla="*/ 914458 h 1702167"/>
              <a:gd name="connsiteX21" fmla="*/ 766030 w 1742572"/>
              <a:gd name="connsiteY21" fmla="*/ 630373 h 1702167"/>
              <a:gd name="connsiteX22" fmla="*/ 1280934 w 1742572"/>
              <a:gd name="connsiteY22" fmla="*/ 550474 h 1702167"/>
              <a:gd name="connsiteX23" fmla="*/ 1573897 w 1742572"/>
              <a:gd name="connsiteY23" fmla="*/ 710272 h 1702167"/>
              <a:gd name="connsiteX24" fmla="*/ 1511753 w 1742572"/>
              <a:gd name="connsiteY2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422976 w 1742572"/>
              <a:gd name="connsiteY18" fmla="*/ 949969 h 1702167"/>
              <a:gd name="connsiteX19" fmla="*/ 1165524 w 1742572"/>
              <a:gd name="connsiteY19" fmla="*/ 914458 h 1702167"/>
              <a:gd name="connsiteX20" fmla="*/ 766030 w 1742572"/>
              <a:gd name="connsiteY20" fmla="*/ 630373 h 1702167"/>
              <a:gd name="connsiteX21" fmla="*/ 1280934 w 1742572"/>
              <a:gd name="connsiteY21" fmla="*/ 550474 h 1702167"/>
              <a:gd name="connsiteX22" fmla="*/ 1573897 w 1742572"/>
              <a:gd name="connsiteY22" fmla="*/ 710272 h 1702167"/>
              <a:gd name="connsiteX23" fmla="*/ 1511753 w 1742572"/>
              <a:gd name="connsiteY2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165524 w 1742572"/>
              <a:gd name="connsiteY18" fmla="*/ 914458 h 1702167"/>
              <a:gd name="connsiteX19" fmla="*/ 766030 w 1742572"/>
              <a:gd name="connsiteY19" fmla="*/ 630373 h 1702167"/>
              <a:gd name="connsiteX20" fmla="*/ 1280934 w 1742572"/>
              <a:gd name="connsiteY20" fmla="*/ 550474 h 1702167"/>
              <a:gd name="connsiteX21" fmla="*/ 1573897 w 1742572"/>
              <a:gd name="connsiteY21" fmla="*/ 710272 h 1702167"/>
              <a:gd name="connsiteX22" fmla="*/ 1511753 w 1742572"/>
              <a:gd name="connsiteY2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27163 w 1742572"/>
              <a:gd name="connsiteY16" fmla="*/ 1074256 h 1702167"/>
              <a:gd name="connsiteX17" fmla="*/ 1165524 w 1742572"/>
              <a:gd name="connsiteY17" fmla="*/ 914458 h 1702167"/>
              <a:gd name="connsiteX18" fmla="*/ 766030 w 1742572"/>
              <a:gd name="connsiteY18" fmla="*/ 630373 h 1702167"/>
              <a:gd name="connsiteX19" fmla="*/ 1280934 w 1742572"/>
              <a:gd name="connsiteY19" fmla="*/ 550474 h 1702167"/>
              <a:gd name="connsiteX20" fmla="*/ 1573897 w 1742572"/>
              <a:gd name="connsiteY20" fmla="*/ 710272 h 1702167"/>
              <a:gd name="connsiteX21" fmla="*/ 1511753 w 1742572"/>
              <a:gd name="connsiteY2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27163 w 1742572"/>
              <a:gd name="connsiteY15" fmla="*/ 1074256 h 1702167"/>
              <a:gd name="connsiteX16" fmla="*/ 1165524 w 1742572"/>
              <a:gd name="connsiteY16" fmla="*/ 914458 h 1702167"/>
              <a:gd name="connsiteX17" fmla="*/ 766030 w 1742572"/>
              <a:gd name="connsiteY17" fmla="*/ 630373 h 1702167"/>
              <a:gd name="connsiteX18" fmla="*/ 1280934 w 1742572"/>
              <a:gd name="connsiteY18" fmla="*/ 550474 h 1702167"/>
              <a:gd name="connsiteX19" fmla="*/ 1573897 w 1742572"/>
              <a:gd name="connsiteY19" fmla="*/ 710272 h 1702167"/>
              <a:gd name="connsiteX20" fmla="*/ 1511753 w 1742572"/>
              <a:gd name="connsiteY2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71551 w 1742572"/>
              <a:gd name="connsiteY8" fmla="*/ 1535895 h 1702167"/>
              <a:gd name="connsiteX9" fmla="*/ 1698184 w 1742572"/>
              <a:gd name="connsiteY9" fmla="*/ 1491507 h 1702167"/>
              <a:gd name="connsiteX10" fmla="*/ 1724817 w 1742572"/>
              <a:gd name="connsiteY10" fmla="*/ 1429363 h 1702167"/>
              <a:gd name="connsiteX11" fmla="*/ 1733695 w 1742572"/>
              <a:gd name="connsiteY11" fmla="*/ 1376097 h 1702167"/>
              <a:gd name="connsiteX12" fmla="*/ 1742572 w 1742572"/>
              <a:gd name="connsiteY12" fmla="*/ 1340586 h 1702167"/>
              <a:gd name="connsiteX13" fmla="*/ 1707062 w 1742572"/>
              <a:gd name="connsiteY13" fmla="*/ 1207421 h 1702167"/>
              <a:gd name="connsiteX14" fmla="*/ 1627163 w 1742572"/>
              <a:gd name="connsiteY14" fmla="*/ 1074256 h 1702167"/>
              <a:gd name="connsiteX15" fmla="*/ 1165524 w 1742572"/>
              <a:gd name="connsiteY15" fmla="*/ 914458 h 1702167"/>
              <a:gd name="connsiteX16" fmla="*/ 766030 w 1742572"/>
              <a:gd name="connsiteY16" fmla="*/ 630373 h 1702167"/>
              <a:gd name="connsiteX17" fmla="*/ 1280934 w 1742572"/>
              <a:gd name="connsiteY17" fmla="*/ 550474 h 1702167"/>
              <a:gd name="connsiteX18" fmla="*/ 1573897 w 1742572"/>
              <a:gd name="connsiteY18" fmla="*/ 710272 h 1702167"/>
              <a:gd name="connsiteX19" fmla="*/ 1511753 w 1742572"/>
              <a:gd name="connsiteY19" fmla="*/ 381798 h 1702167"/>
              <a:gd name="connsiteX0" fmla="*/ 1511753 w 1742572"/>
              <a:gd name="connsiteY0" fmla="*/ 381798 h 1695630"/>
              <a:gd name="connsiteX1" fmla="*/ 1644918 w 1742572"/>
              <a:gd name="connsiteY1" fmla="*/ 310776 h 1695630"/>
              <a:gd name="connsiteX2" fmla="*/ 1343077 w 1742572"/>
              <a:gd name="connsiteY2" fmla="*/ 58 h 1695630"/>
              <a:gd name="connsiteX3" fmla="*/ 268879 w 1742572"/>
              <a:gd name="connsiteY3" fmla="*/ 337410 h 1695630"/>
              <a:gd name="connsiteX4" fmla="*/ 91326 w 1742572"/>
              <a:gd name="connsiteY4" fmla="*/ 1056501 h 1695630"/>
              <a:gd name="connsiteX5" fmla="*/ 1493998 w 1742572"/>
              <a:gd name="connsiteY5" fmla="*/ 1669060 h 1695630"/>
              <a:gd name="connsiteX6" fmla="*/ 1627163 w 1742572"/>
              <a:gd name="connsiteY6" fmla="*/ 1580283 h 1695630"/>
              <a:gd name="connsiteX7" fmla="*/ 1671551 w 1742572"/>
              <a:gd name="connsiteY7" fmla="*/ 1535895 h 1695630"/>
              <a:gd name="connsiteX8" fmla="*/ 1698184 w 1742572"/>
              <a:gd name="connsiteY8" fmla="*/ 1491507 h 1695630"/>
              <a:gd name="connsiteX9" fmla="*/ 1724817 w 1742572"/>
              <a:gd name="connsiteY9" fmla="*/ 1429363 h 1695630"/>
              <a:gd name="connsiteX10" fmla="*/ 1733695 w 1742572"/>
              <a:gd name="connsiteY10" fmla="*/ 1376097 h 1695630"/>
              <a:gd name="connsiteX11" fmla="*/ 1742572 w 1742572"/>
              <a:gd name="connsiteY11" fmla="*/ 1340586 h 1695630"/>
              <a:gd name="connsiteX12" fmla="*/ 1707062 w 1742572"/>
              <a:gd name="connsiteY12" fmla="*/ 1207421 h 1695630"/>
              <a:gd name="connsiteX13" fmla="*/ 1627163 w 1742572"/>
              <a:gd name="connsiteY13" fmla="*/ 1074256 h 1695630"/>
              <a:gd name="connsiteX14" fmla="*/ 1165524 w 1742572"/>
              <a:gd name="connsiteY14" fmla="*/ 914458 h 1695630"/>
              <a:gd name="connsiteX15" fmla="*/ 766030 w 1742572"/>
              <a:gd name="connsiteY15" fmla="*/ 630373 h 1695630"/>
              <a:gd name="connsiteX16" fmla="*/ 1280934 w 1742572"/>
              <a:gd name="connsiteY16" fmla="*/ 550474 h 1695630"/>
              <a:gd name="connsiteX17" fmla="*/ 1573897 w 1742572"/>
              <a:gd name="connsiteY17" fmla="*/ 710272 h 1695630"/>
              <a:gd name="connsiteX18" fmla="*/ 1511753 w 1742572"/>
              <a:gd name="connsiteY18" fmla="*/ 381798 h 1695630"/>
              <a:gd name="connsiteX0" fmla="*/ 1511753 w 1734290"/>
              <a:gd name="connsiteY0" fmla="*/ 381798 h 1695630"/>
              <a:gd name="connsiteX1" fmla="*/ 1644918 w 1734290"/>
              <a:gd name="connsiteY1" fmla="*/ 310776 h 1695630"/>
              <a:gd name="connsiteX2" fmla="*/ 1343077 w 1734290"/>
              <a:gd name="connsiteY2" fmla="*/ 58 h 1695630"/>
              <a:gd name="connsiteX3" fmla="*/ 268879 w 1734290"/>
              <a:gd name="connsiteY3" fmla="*/ 337410 h 1695630"/>
              <a:gd name="connsiteX4" fmla="*/ 91326 w 1734290"/>
              <a:gd name="connsiteY4" fmla="*/ 1056501 h 1695630"/>
              <a:gd name="connsiteX5" fmla="*/ 1493998 w 1734290"/>
              <a:gd name="connsiteY5" fmla="*/ 1669060 h 1695630"/>
              <a:gd name="connsiteX6" fmla="*/ 1627163 w 1734290"/>
              <a:gd name="connsiteY6" fmla="*/ 1580283 h 1695630"/>
              <a:gd name="connsiteX7" fmla="*/ 1671551 w 1734290"/>
              <a:gd name="connsiteY7" fmla="*/ 1535895 h 1695630"/>
              <a:gd name="connsiteX8" fmla="*/ 1698184 w 1734290"/>
              <a:gd name="connsiteY8" fmla="*/ 1491507 h 1695630"/>
              <a:gd name="connsiteX9" fmla="*/ 1724817 w 1734290"/>
              <a:gd name="connsiteY9" fmla="*/ 1429363 h 1695630"/>
              <a:gd name="connsiteX10" fmla="*/ 1733695 w 1734290"/>
              <a:gd name="connsiteY10" fmla="*/ 1376097 h 1695630"/>
              <a:gd name="connsiteX11" fmla="*/ 1707062 w 1734290"/>
              <a:gd name="connsiteY11" fmla="*/ 1207421 h 1695630"/>
              <a:gd name="connsiteX12" fmla="*/ 1627163 w 1734290"/>
              <a:gd name="connsiteY12" fmla="*/ 1074256 h 1695630"/>
              <a:gd name="connsiteX13" fmla="*/ 1165524 w 1734290"/>
              <a:gd name="connsiteY13" fmla="*/ 914458 h 1695630"/>
              <a:gd name="connsiteX14" fmla="*/ 766030 w 1734290"/>
              <a:gd name="connsiteY14" fmla="*/ 630373 h 1695630"/>
              <a:gd name="connsiteX15" fmla="*/ 1280934 w 1734290"/>
              <a:gd name="connsiteY15" fmla="*/ 550474 h 1695630"/>
              <a:gd name="connsiteX16" fmla="*/ 1573897 w 1734290"/>
              <a:gd name="connsiteY16" fmla="*/ 710272 h 1695630"/>
              <a:gd name="connsiteX17" fmla="*/ 1511753 w 1734290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65524 w 1737366"/>
              <a:gd name="connsiteY13" fmla="*/ 91445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9104"/>
              <a:gd name="connsiteY0" fmla="*/ 381798 h 1695630"/>
              <a:gd name="connsiteX1" fmla="*/ 1644918 w 1739104"/>
              <a:gd name="connsiteY1" fmla="*/ 310776 h 1695630"/>
              <a:gd name="connsiteX2" fmla="*/ 1343077 w 1739104"/>
              <a:gd name="connsiteY2" fmla="*/ 58 h 1695630"/>
              <a:gd name="connsiteX3" fmla="*/ 268879 w 1739104"/>
              <a:gd name="connsiteY3" fmla="*/ 337410 h 1695630"/>
              <a:gd name="connsiteX4" fmla="*/ 91326 w 1739104"/>
              <a:gd name="connsiteY4" fmla="*/ 1056501 h 1695630"/>
              <a:gd name="connsiteX5" fmla="*/ 1493998 w 1739104"/>
              <a:gd name="connsiteY5" fmla="*/ 1669060 h 1695630"/>
              <a:gd name="connsiteX6" fmla="*/ 1627163 w 1739104"/>
              <a:gd name="connsiteY6" fmla="*/ 1580283 h 1695630"/>
              <a:gd name="connsiteX7" fmla="*/ 1671551 w 1739104"/>
              <a:gd name="connsiteY7" fmla="*/ 1535895 h 1695630"/>
              <a:gd name="connsiteX8" fmla="*/ 1698184 w 1739104"/>
              <a:gd name="connsiteY8" fmla="*/ 1491507 h 1695630"/>
              <a:gd name="connsiteX9" fmla="*/ 1733695 w 1739104"/>
              <a:gd name="connsiteY9" fmla="*/ 1376097 h 1695630"/>
              <a:gd name="connsiteX10" fmla="*/ 1707062 w 1739104"/>
              <a:gd name="connsiteY10" fmla="*/ 1207421 h 1695630"/>
              <a:gd name="connsiteX11" fmla="*/ 1444283 w 1739104"/>
              <a:gd name="connsiteY11" fmla="*/ 797396 h 1695630"/>
              <a:gd name="connsiteX12" fmla="*/ 1104564 w 1739104"/>
              <a:gd name="connsiteY12" fmla="*/ 848418 h 1695630"/>
              <a:gd name="connsiteX13" fmla="*/ 766030 w 1739104"/>
              <a:gd name="connsiteY13" fmla="*/ 630373 h 1695630"/>
              <a:gd name="connsiteX14" fmla="*/ 1280934 w 1739104"/>
              <a:gd name="connsiteY14" fmla="*/ 550474 h 1695630"/>
              <a:gd name="connsiteX15" fmla="*/ 1573897 w 1739104"/>
              <a:gd name="connsiteY15" fmla="*/ 710272 h 1695630"/>
              <a:gd name="connsiteX16" fmla="*/ 1511753 w 1739104"/>
              <a:gd name="connsiteY16" fmla="*/ 381798 h 1695630"/>
              <a:gd name="connsiteX0" fmla="*/ 1511753 w 1740904"/>
              <a:gd name="connsiteY0" fmla="*/ 381798 h 1695630"/>
              <a:gd name="connsiteX1" fmla="*/ 1644918 w 1740904"/>
              <a:gd name="connsiteY1" fmla="*/ 310776 h 1695630"/>
              <a:gd name="connsiteX2" fmla="*/ 1343077 w 1740904"/>
              <a:gd name="connsiteY2" fmla="*/ 58 h 1695630"/>
              <a:gd name="connsiteX3" fmla="*/ 268879 w 1740904"/>
              <a:gd name="connsiteY3" fmla="*/ 337410 h 1695630"/>
              <a:gd name="connsiteX4" fmla="*/ 91326 w 1740904"/>
              <a:gd name="connsiteY4" fmla="*/ 1056501 h 1695630"/>
              <a:gd name="connsiteX5" fmla="*/ 1493998 w 1740904"/>
              <a:gd name="connsiteY5" fmla="*/ 1669060 h 1695630"/>
              <a:gd name="connsiteX6" fmla="*/ 1627163 w 1740904"/>
              <a:gd name="connsiteY6" fmla="*/ 1580283 h 1695630"/>
              <a:gd name="connsiteX7" fmla="*/ 1671551 w 1740904"/>
              <a:gd name="connsiteY7" fmla="*/ 1535895 h 1695630"/>
              <a:gd name="connsiteX8" fmla="*/ 1733695 w 1740904"/>
              <a:gd name="connsiteY8" fmla="*/ 1376097 h 1695630"/>
              <a:gd name="connsiteX9" fmla="*/ 1707062 w 1740904"/>
              <a:gd name="connsiteY9" fmla="*/ 1207421 h 1695630"/>
              <a:gd name="connsiteX10" fmla="*/ 1444283 w 1740904"/>
              <a:gd name="connsiteY10" fmla="*/ 797396 h 1695630"/>
              <a:gd name="connsiteX11" fmla="*/ 1104564 w 1740904"/>
              <a:gd name="connsiteY11" fmla="*/ 848418 h 1695630"/>
              <a:gd name="connsiteX12" fmla="*/ 766030 w 1740904"/>
              <a:gd name="connsiteY12" fmla="*/ 630373 h 1695630"/>
              <a:gd name="connsiteX13" fmla="*/ 1280934 w 1740904"/>
              <a:gd name="connsiteY13" fmla="*/ 550474 h 1695630"/>
              <a:gd name="connsiteX14" fmla="*/ 1573897 w 1740904"/>
              <a:gd name="connsiteY14" fmla="*/ 710272 h 1695630"/>
              <a:gd name="connsiteX15" fmla="*/ 1511753 w 1740904"/>
              <a:gd name="connsiteY15" fmla="*/ 381798 h 1695630"/>
              <a:gd name="connsiteX0" fmla="*/ 1511753 w 1740904"/>
              <a:gd name="connsiteY0" fmla="*/ 381798 h 1690628"/>
              <a:gd name="connsiteX1" fmla="*/ 1644918 w 1740904"/>
              <a:gd name="connsiteY1" fmla="*/ 310776 h 1690628"/>
              <a:gd name="connsiteX2" fmla="*/ 1343077 w 1740904"/>
              <a:gd name="connsiteY2" fmla="*/ 58 h 1690628"/>
              <a:gd name="connsiteX3" fmla="*/ 268879 w 1740904"/>
              <a:gd name="connsiteY3" fmla="*/ 337410 h 1690628"/>
              <a:gd name="connsiteX4" fmla="*/ 91326 w 1740904"/>
              <a:gd name="connsiteY4" fmla="*/ 1056501 h 1690628"/>
              <a:gd name="connsiteX5" fmla="*/ 1493998 w 1740904"/>
              <a:gd name="connsiteY5" fmla="*/ 1669060 h 1690628"/>
              <a:gd name="connsiteX6" fmla="*/ 1671551 w 1740904"/>
              <a:gd name="connsiteY6" fmla="*/ 1535895 h 1690628"/>
              <a:gd name="connsiteX7" fmla="*/ 1733695 w 1740904"/>
              <a:gd name="connsiteY7" fmla="*/ 1376097 h 1690628"/>
              <a:gd name="connsiteX8" fmla="*/ 1707062 w 1740904"/>
              <a:gd name="connsiteY8" fmla="*/ 1207421 h 1690628"/>
              <a:gd name="connsiteX9" fmla="*/ 1444283 w 1740904"/>
              <a:gd name="connsiteY9" fmla="*/ 797396 h 1690628"/>
              <a:gd name="connsiteX10" fmla="*/ 1104564 w 1740904"/>
              <a:gd name="connsiteY10" fmla="*/ 848418 h 1690628"/>
              <a:gd name="connsiteX11" fmla="*/ 766030 w 1740904"/>
              <a:gd name="connsiteY11" fmla="*/ 630373 h 1690628"/>
              <a:gd name="connsiteX12" fmla="*/ 1280934 w 1740904"/>
              <a:gd name="connsiteY12" fmla="*/ 550474 h 1690628"/>
              <a:gd name="connsiteX13" fmla="*/ 1573897 w 1740904"/>
              <a:gd name="connsiteY13" fmla="*/ 710272 h 1690628"/>
              <a:gd name="connsiteX14" fmla="*/ 1511753 w 1740904"/>
              <a:gd name="connsiteY14" fmla="*/ 381798 h 1690628"/>
              <a:gd name="connsiteX0" fmla="*/ 1511753 w 1753597"/>
              <a:gd name="connsiteY0" fmla="*/ 381798 h 1675980"/>
              <a:gd name="connsiteX1" fmla="*/ 1644918 w 1753597"/>
              <a:gd name="connsiteY1" fmla="*/ 310776 h 1675980"/>
              <a:gd name="connsiteX2" fmla="*/ 1343077 w 1753597"/>
              <a:gd name="connsiteY2" fmla="*/ 58 h 1675980"/>
              <a:gd name="connsiteX3" fmla="*/ 268879 w 1753597"/>
              <a:gd name="connsiteY3" fmla="*/ 337410 h 1675980"/>
              <a:gd name="connsiteX4" fmla="*/ 91326 w 1753597"/>
              <a:gd name="connsiteY4" fmla="*/ 1056501 h 1675980"/>
              <a:gd name="connsiteX5" fmla="*/ 1493998 w 1753597"/>
              <a:gd name="connsiteY5" fmla="*/ 1669060 h 1675980"/>
              <a:gd name="connsiteX6" fmla="*/ 1733695 w 1753597"/>
              <a:gd name="connsiteY6" fmla="*/ 1376097 h 1675980"/>
              <a:gd name="connsiteX7" fmla="*/ 1707062 w 1753597"/>
              <a:gd name="connsiteY7" fmla="*/ 1207421 h 1675980"/>
              <a:gd name="connsiteX8" fmla="*/ 1444283 w 1753597"/>
              <a:gd name="connsiteY8" fmla="*/ 797396 h 1675980"/>
              <a:gd name="connsiteX9" fmla="*/ 1104564 w 1753597"/>
              <a:gd name="connsiteY9" fmla="*/ 848418 h 1675980"/>
              <a:gd name="connsiteX10" fmla="*/ 766030 w 1753597"/>
              <a:gd name="connsiteY10" fmla="*/ 630373 h 1675980"/>
              <a:gd name="connsiteX11" fmla="*/ 1280934 w 1753597"/>
              <a:gd name="connsiteY11" fmla="*/ 550474 h 1675980"/>
              <a:gd name="connsiteX12" fmla="*/ 1573897 w 1753597"/>
              <a:gd name="connsiteY12" fmla="*/ 710272 h 1675980"/>
              <a:gd name="connsiteX13" fmla="*/ 1511753 w 1753597"/>
              <a:gd name="connsiteY13" fmla="*/ 381798 h 1675980"/>
              <a:gd name="connsiteX0" fmla="*/ 1511753 w 1715589"/>
              <a:gd name="connsiteY0" fmla="*/ 381798 h 1670377"/>
              <a:gd name="connsiteX1" fmla="*/ 1644918 w 1715589"/>
              <a:gd name="connsiteY1" fmla="*/ 310776 h 1670377"/>
              <a:gd name="connsiteX2" fmla="*/ 1343077 w 1715589"/>
              <a:gd name="connsiteY2" fmla="*/ 58 h 1670377"/>
              <a:gd name="connsiteX3" fmla="*/ 268879 w 1715589"/>
              <a:gd name="connsiteY3" fmla="*/ 337410 h 1670377"/>
              <a:gd name="connsiteX4" fmla="*/ 91326 w 1715589"/>
              <a:gd name="connsiteY4" fmla="*/ 1056501 h 1670377"/>
              <a:gd name="connsiteX5" fmla="*/ 1493998 w 1715589"/>
              <a:gd name="connsiteY5" fmla="*/ 1669060 h 1670377"/>
              <a:gd name="connsiteX6" fmla="*/ 1707062 w 1715589"/>
              <a:gd name="connsiteY6" fmla="*/ 1207421 h 1670377"/>
              <a:gd name="connsiteX7" fmla="*/ 1444283 w 1715589"/>
              <a:gd name="connsiteY7" fmla="*/ 797396 h 1670377"/>
              <a:gd name="connsiteX8" fmla="*/ 1104564 w 1715589"/>
              <a:gd name="connsiteY8" fmla="*/ 848418 h 1670377"/>
              <a:gd name="connsiteX9" fmla="*/ 766030 w 1715589"/>
              <a:gd name="connsiteY9" fmla="*/ 630373 h 1670377"/>
              <a:gd name="connsiteX10" fmla="*/ 1280934 w 1715589"/>
              <a:gd name="connsiteY10" fmla="*/ 550474 h 1670377"/>
              <a:gd name="connsiteX11" fmla="*/ 1573897 w 1715589"/>
              <a:gd name="connsiteY11" fmla="*/ 710272 h 1670377"/>
              <a:gd name="connsiteX12" fmla="*/ 1511753 w 1715589"/>
              <a:gd name="connsiteY12" fmla="*/ 381798 h 1670377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763966 w 1707184"/>
              <a:gd name="connsiteY9" fmla="*/ 630373 h 1420722"/>
              <a:gd name="connsiteX10" fmla="*/ 1278870 w 1707184"/>
              <a:gd name="connsiteY10" fmla="*/ 550474 h 1420722"/>
              <a:gd name="connsiteX11" fmla="*/ 1571833 w 1707184"/>
              <a:gd name="connsiteY11" fmla="*/ 710272 h 1420722"/>
              <a:gd name="connsiteX12" fmla="*/ 1509689 w 1707184"/>
              <a:gd name="connsiteY12" fmla="*/ 381798 h 1420722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763966 w 1707184"/>
              <a:gd name="connsiteY9" fmla="*/ 630373 h 1420722"/>
              <a:gd name="connsiteX10" fmla="*/ 984549 w 1707184"/>
              <a:gd name="connsiteY10" fmla="*/ 586320 h 1420722"/>
              <a:gd name="connsiteX11" fmla="*/ 1278870 w 1707184"/>
              <a:gd name="connsiteY11" fmla="*/ 550474 h 1420722"/>
              <a:gd name="connsiteX12" fmla="*/ 1571833 w 1707184"/>
              <a:gd name="connsiteY12" fmla="*/ 710272 h 1420722"/>
              <a:gd name="connsiteX13" fmla="*/ 1509689 w 1707184"/>
              <a:gd name="connsiteY13" fmla="*/ 381798 h 1420722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845484 w 1707184"/>
              <a:gd name="connsiteY9" fmla="*/ 877785 h 1420722"/>
              <a:gd name="connsiteX10" fmla="*/ 763966 w 1707184"/>
              <a:gd name="connsiteY10" fmla="*/ 630373 h 1420722"/>
              <a:gd name="connsiteX11" fmla="*/ 984549 w 1707184"/>
              <a:gd name="connsiteY11" fmla="*/ 586320 h 1420722"/>
              <a:gd name="connsiteX12" fmla="*/ 1278870 w 1707184"/>
              <a:gd name="connsiteY12" fmla="*/ 550474 h 1420722"/>
              <a:gd name="connsiteX13" fmla="*/ 1571833 w 1707184"/>
              <a:gd name="connsiteY13" fmla="*/ 710272 h 1420722"/>
              <a:gd name="connsiteX14" fmla="*/ 1509689 w 1707184"/>
              <a:gd name="connsiteY14" fmla="*/ 381798 h 142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07184" h="1420722">
                <a:moveTo>
                  <a:pt x="1509689" y="381798"/>
                </a:moveTo>
                <a:cubicBezTo>
                  <a:pt x="1521526" y="315216"/>
                  <a:pt x="1670967" y="374399"/>
                  <a:pt x="1642854" y="310776"/>
                </a:cubicBezTo>
                <a:cubicBezTo>
                  <a:pt x="1614741" y="247153"/>
                  <a:pt x="1570353" y="-4381"/>
                  <a:pt x="1341013" y="58"/>
                </a:cubicBezTo>
                <a:cubicBezTo>
                  <a:pt x="1111673" y="4497"/>
                  <a:pt x="475440" y="161336"/>
                  <a:pt x="266815" y="337410"/>
                </a:cubicBezTo>
                <a:cubicBezTo>
                  <a:pt x="58190" y="513484"/>
                  <a:pt x="-110268" y="876469"/>
                  <a:pt x="89262" y="1056501"/>
                </a:cubicBezTo>
                <a:cubicBezTo>
                  <a:pt x="288792" y="1236533"/>
                  <a:pt x="1194705" y="1392447"/>
                  <a:pt x="1463994" y="1417600"/>
                </a:cubicBezTo>
                <a:cubicBezTo>
                  <a:pt x="1733283" y="1442753"/>
                  <a:pt x="1708627" y="1310788"/>
                  <a:pt x="1704998" y="1207421"/>
                </a:cubicBezTo>
                <a:cubicBezTo>
                  <a:pt x="1701369" y="1104054"/>
                  <a:pt x="1542635" y="857230"/>
                  <a:pt x="1442219" y="797396"/>
                </a:cubicBezTo>
                <a:cubicBezTo>
                  <a:pt x="1341803" y="737562"/>
                  <a:pt x="1201956" y="835020"/>
                  <a:pt x="1102500" y="848418"/>
                </a:cubicBezTo>
                <a:cubicBezTo>
                  <a:pt x="1003044" y="861816"/>
                  <a:pt x="901906" y="914126"/>
                  <a:pt x="845484" y="877785"/>
                </a:cubicBezTo>
                <a:cubicBezTo>
                  <a:pt x="789062" y="841444"/>
                  <a:pt x="754441" y="660853"/>
                  <a:pt x="763966" y="630373"/>
                </a:cubicBezTo>
                <a:cubicBezTo>
                  <a:pt x="773491" y="599893"/>
                  <a:pt x="898732" y="599636"/>
                  <a:pt x="984549" y="586320"/>
                </a:cubicBezTo>
                <a:cubicBezTo>
                  <a:pt x="1070366" y="573004"/>
                  <a:pt x="1180989" y="529815"/>
                  <a:pt x="1278870" y="550474"/>
                </a:cubicBezTo>
                <a:cubicBezTo>
                  <a:pt x="1376751" y="571133"/>
                  <a:pt x="1533363" y="738385"/>
                  <a:pt x="1571833" y="710272"/>
                </a:cubicBezTo>
                <a:cubicBezTo>
                  <a:pt x="1610303" y="682159"/>
                  <a:pt x="1497852" y="448380"/>
                  <a:pt x="1509689" y="381798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лилиния 31"/>
          <p:cNvSpPr/>
          <p:nvPr/>
        </p:nvSpPr>
        <p:spPr>
          <a:xfrm>
            <a:off x="6917971" y="1605419"/>
            <a:ext cx="606344" cy="243312"/>
          </a:xfrm>
          <a:custGeom>
            <a:avLst/>
            <a:gdLst>
              <a:gd name="connsiteX0" fmla="*/ 1518082 w 1660124"/>
              <a:gd name="connsiteY0" fmla="*/ 319716 h 1678000"/>
              <a:gd name="connsiteX1" fmla="*/ 1562470 w 1660124"/>
              <a:gd name="connsiteY1" fmla="*/ 310838 h 1678000"/>
              <a:gd name="connsiteX2" fmla="*/ 1589103 w 1660124"/>
              <a:gd name="connsiteY2" fmla="*/ 257572 h 1678000"/>
              <a:gd name="connsiteX3" fmla="*/ 1562470 w 1660124"/>
              <a:gd name="connsiteY3" fmla="*/ 186551 h 1678000"/>
              <a:gd name="connsiteX4" fmla="*/ 1535837 w 1660124"/>
              <a:gd name="connsiteY4" fmla="*/ 151040 h 1678000"/>
              <a:gd name="connsiteX5" fmla="*/ 1518082 w 1660124"/>
              <a:gd name="connsiteY5" fmla="*/ 124407 h 1678000"/>
              <a:gd name="connsiteX6" fmla="*/ 1464816 w 1660124"/>
              <a:gd name="connsiteY6" fmla="*/ 71141 h 1678000"/>
              <a:gd name="connsiteX7" fmla="*/ 1429305 w 1660124"/>
              <a:gd name="connsiteY7" fmla="*/ 62264 h 1678000"/>
              <a:gd name="connsiteX8" fmla="*/ 1384917 w 1660124"/>
              <a:gd name="connsiteY8" fmla="*/ 35631 h 1678000"/>
              <a:gd name="connsiteX9" fmla="*/ 1260629 w 1660124"/>
              <a:gd name="connsiteY9" fmla="*/ 120 h 1678000"/>
              <a:gd name="connsiteX10" fmla="*/ 852257 w 1660124"/>
              <a:gd name="connsiteY10" fmla="*/ 17875 h 1678000"/>
              <a:gd name="connsiteX11" fmla="*/ 781235 w 1660124"/>
              <a:gd name="connsiteY11" fmla="*/ 44508 h 1678000"/>
              <a:gd name="connsiteX12" fmla="*/ 745724 w 1660124"/>
              <a:gd name="connsiteY12" fmla="*/ 62264 h 1678000"/>
              <a:gd name="connsiteX13" fmla="*/ 692458 w 1660124"/>
              <a:gd name="connsiteY13" fmla="*/ 80019 h 1678000"/>
              <a:gd name="connsiteX14" fmla="*/ 656948 w 1660124"/>
              <a:gd name="connsiteY14" fmla="*/ 97774 h 1678000"/>
              <a:gd name="connsiteX15" fmla="*/ 603682 w 1660124"/>
              <a:gd name="connsiteY15" fmla="*/ 115530 h 1678000"/>
              <a:gd name="connsiteX16" fmla="*/ 541538 w 1660124"/>
              <a:gd name="connsiteY16" fmla="*/ 151040 h 1678000"/>
              <a:gd name="connsiteX17" fmla="*/ 470517 w 1660124"/>
              <a:gd name="connsiteY17" fmla="*/ 186551 h 1678000"/>
              <a:gd name="connsiteX18" fmla="*/ 417251 w 1660124"/>
              <a:gd name="connsiteY18" fmla="*/ 195429 h 1678000"/>
              <a:gd name="connsiteX19" fmla="*/ 399495 w 1660124"/>
              <a:gd name="connsiteY19" fmla="*/ 213184 h 1678000"/>
              <a:gd name="connsiteX20" fmla="*/ 284086 w 1660124"/>
              <a:gd name="connsiteY20" fmla="*/ 266450 h 1678000"/>
              <a:gd name="connsiteX21" fmla="*/ 257453 w 1660124"/>
              <a:gd name="connsiteY21" fmla="*/ 301961 h 1678000"/>
              <a:gd name="connsiteX22" fmla="*/ 186431 w 1660124"/>
              <a:gd name="connsiteY22" fmla="*/ 337472 h 1678000"/>
              <a:gd name="connsiteX23" fmla="*/ 168676 w 1660124"/>
              <a:gd name="connsiteY23" fmla="*/ 390738 h 1678000"/>
              <a:gd name="connsiteX24" fmla="*/ 133165 w 1660124"/>
              <a:gd name="connsiteY24" fmla="*/ 435126 h 1678000"/>
              <a:gd name="connsiteX25" fmla="*/ 88777 w 1660124"/>
              <a:gd name="connsiteY25" fmla="*/ 506147 h 1678000"/>
              <a:gd name="connsiteX26" fmla="*/ 62144 w 1660124"/>
              <a:gd name="connsiteY26" fmla="*/ 568291 h 1678000"/>
              <a:gd name="connsiteX27" fmla="*/ 44389 w 1660124"/>
              <a:gd name="connsiteY27" fmla="*/ 603802 h 1678000"/>
              <a:gd name="connsiteX28" fmla="*/ 17756 w 1660124"/>
              <a:gd name="connsiteY28" fmla="*/ 665945 h 1678000"/>
              <a:gd name="connsiteX29" fmla="*/ 8878 w 1660124"/>
              <a:gd name="connsiteY29" fmla="*/ 745844 h 1678000"/>
              <a:gd name="connsiteX30" fmla="*/ 0 w 1660124"/>
              <a:gd name="connsiteY30" fmla="*/ 790233 h 1678000"/>
              <a:gd name="connsiteX31" fmla="*/ 8878 w 1660124"/>
              <a:gd name="connsiteY31" fmla="*/ 1056563 h 1678000"/>
              <a:gd name="connsiteX32" fmla="*/ 17756 w 1660124"/>
              <a:gd name="connsiteY32" fmla="*/ 1092073 h 1678000"/>
              <a:gd name="connsiteX33" fmla="*/ 35511 w 1660124"/>
              <a:gd name="connsiteY33" fmla="*/ 1118706 h 1678000"/>
              <a:gd name="connsiteX34" fmla="*/ 71022 w 1660124"/>
              <a:gd name="connsiteY34" fmla="*/ 1180850 h 1678000"/>
              <a:gd name="connsiteX35" fmla="*/ 88777 w 1660124"/>
              <a:gd name="connsiteY35" fmla="*/ 1234116 h 1678000"/>
              <a:gd name="connsiteX36" fmla="*/ 97655 w 1660124"/>
              <a:gd name="connsiteY36" fmla="*/ 1269627 h 1678000"/>
              <a:gd name="connsiteX37" fmla="*/ 124288 w 1660124"/>
              <a:gd name="connsiteY37" fmla="*/ 1314015 h 1678000"/>
              <a:gd name="connsiteX38" fmla="*/ 133165 w 1660124"/>
              <a:gd name="connsiteY38" fmla="*/ 1340648 h 1678000"/>
              <a:gd name="connsiteX39" fmla="*/ 168676 w 1660124"/>
              <a:gd name="connsiteY39" fmla="*/ 1367281 h 1678000"/>
              <a:gd name="connsiteX40" fmla="*/ 177554 w 1660124"/>
              <a:gd name="connsiteY40" fmla="*/ 1393914 h 1678000"/>
              <a:gd name="connsiteX41" fmla="*/ 230820 w 1660124"/>
              <a:gd name="connsiteY41" fmla="*/ 1438303 h 1678000"/>
              <a:gd name="connsiteX42" fmla="*/ 239697 w 1660124"/>
              <a:gd name="connsiteY42" fmla="*/ 1464936 h 1678000"/>
              <a:gd name="connsiteX43" fmla="*/ 257453 w 1660124"/>
              <a:gd name="connsiteY43" fmla="*/ 1482691 h 1678000"/>
              <a:gd name="connsiteX44" fmla="*/ 337352 w 1660124"/>
              <a:gd name="connsiteY44" fmla="*/ 1544835 h 1678000"/>
              <a:gd name="connsiteX45" fmla="*/ 372862 w 1660124"/>
              <a:gd name="connsiteY45" fmla="*/ 1571468 h 1678000"/>
              <a:gd name="connsiteX46" fmla="*/ 399495 w 1660124"/>
              <a:gd name="connsiteY46" fmla="*/ 1598101 h 1678000"/>
              <a:gd name="connsiteX47" fmla="*/ 470517 w 1660124"/>
              <a:gd name="connsiteY47" fmla="*/ 1624734 h 1678000"/>
              <a:gd name="connsiteX48" fmla="*/ 514905 w 1660124"/>
              <a:gd name="connsiteY48" fmla="*/ 1651367 h 1678000"/>
              <a:gd name="connsiteX49" fmla="*/ 550416 w 1660124"/>
              <a:gd name="connsiteY49" fmla="*/ 1660244 h 1678000"/>
              <a:gd name="connsiteX50" fmla="*/ 648070 w 1660124"/>
              <a:gd name="connsiteY50" fmla="*/ 1678000 h 1678000"/>
              <a:gd name="connsiteX51" fmla="*/ 1411550 w 1660124"/>
              <a:gd name="connsiteY51" fmla="*/ 1669122 h 1678000"/>
              <a:gd name="connsiteX52" fmla="*/ 1464816 w 1660124"/>
              <a:gd name="connsiteY52" fmla="*/ 1660244 h 1678000"/>
              <a:gd name="connsiteX53" fmla="*/ 1491449 w 1660124"/>
              <a:gd name="connsiteY53" fmla="*/ 1633611 h 1678000"/>
              <a:gd name="connsiteX54" fmla="*/ 1518082 w 1660124"/>
              <a:gd name="connsiteY54" fmla="*/ 1615856 h 1678000"/>
              <a:gd name="connsiteX55" fmla="*/ 1544715 w 1660124"/>
              <a:gd name="connsiteY55" fmla="*/ 1580345 h 1678000"/>
              <a:gd name="connsiteX56" fmla="*/ 1580225 w 1660124"/>
              <a:gd name="connsiteY56" fmla="*/ 1562590 h 1678000"/>
              <a:gd name="connsiteX57" fmla="*/ 1589103 w 1660124"/>
              <a:gd name="connsiteY57" fmla="*/ 1535957 h 1678000"/>
              <a:gd name="connsiteX58" fmla="*/ 1615736 w 1660124"/>
              <a:gd name="connsiteY58" fmla="*/ 1491569 h 1678000"/>
              <a:gd name="connsiteX59" fmla="*/ 1642369 w 1660124"/>
              <a:gd name="connsiteY59" fmla="*/ 1429425 h 1678000"/>
              <a:gd name="connsiteX60" fmla="*/ 1651247 w 1660124"/>
              <a:gd name="connsiteY60" fmla="*/ 1376159 h 1678000"/>
              <a:gd name="connsiteX61" fmla="*/ 1660124 w 1660124"/>
              <a:gd name="connsiteY61" fmla="*/ 1340648 h 1678000"/>
              <a:gd name="connsiteX62" fmla="*/ 1624614 w 1660124"/>
              <a:gd name="connsiteY62" fmla="*/ 1207483 h 1678000"/>
              <a:gd name="connsiteX63" fmla="*/ 1606858 w 1660124"/>
              <a:gd name="connsiteY63" fmla="*/ 1145339 h 1678000"/>
              <a:gd name="connsiteX64" fmla="*/ 1589103 w 1660124"/>
              <a:gd name="connsiteY64" fmla="*/ 1109829 h 1678000"/>
              <a:gd name="connsiteX65" fmla="*/ 1544715 w 1660124"/>
              <a:gd name="connsiteY65" fmla="*/ 1074318 h 1678000"/>
              <a:gd name="connsiteX66" fmla="*/ 1455938 w 1660124"/>
              <a:gd name="connsiteY66" fmla="*/ 1021052 h 1678000"/>
              <a:gd name="connsiteX67" fmla="*/ 1438183 w 1660124"/>
              <a:gd name="connsiteY67" fmla="*/ 994419 h 1678000"/>
              <a:gd name="connsiteX68" fmla="*/ 1358284 w 1660124"/>
              <a:gd name="connsiteY68" fmla="*/ 967786 h 1678000"/>
              <a:gd name="connsiteX69" fmla="*/ 1340528 w 1660124"/>
              <a:gd name="connsiteY69" fmla="*/ 950031 h 1678000"/>
              <a:gd name="connsiteX70" fmla="*/ 1145220 w 1660124"/>
              <a:gd name="connsiteY70" fmla="*/ 923398 h 1678000"/>
              <a:gd name="connsiteX71" fmla="*/ 1083076 w 1660124"/>
              <a:gd name="connsiteY71" fmla="*/ 914520 h 1678000"/>
              <a:gd name="connsiteX72" fmla="*/ 1047565 w 1660124"/>
              <a:gd name="connsiteY72" fmla="*/ 896765 h 1678000"/>
              <a:gd name="connsiteX73" fmla="*/ 985422 w 1660124"/>
              <a:gd name="connsiteY73" fmla="*/ 887887 h 1678000"/>
              <a:gd name="connsiteX74" fmla="*/ 852257 w 1660124"/>
              <a:gd name="connsiteY74" fmla="*/ 870132 h 1678000"/>
              <a:gd name="connsiteX75" fmla="*/ 825623 w 1660124"/>
              <a:gd name="connsiteY75" fmla="*/ 861254 h 1678000"/>
              <a:gd name="connsiteX76" fmla="*/ 719091 w 1660124"/>
              <a:gd name="connsiteY76" fmla="*/ 843499 h 1678000"/>
              <a:gd name="connsiteX77" fmla="*/ 701336 w 1660124"/>
              <a:gd name="connsiteY77" fmla="*/ 825743 h 1678000"/>
              <a:gd name="connsiteX78" fmla="*/ 692458 w 1660124"/>
              <a:gd name="connsiteY78" fmla="*/ 790233 h 1678000"/>
              <a:gd name="connsiteX79" fmla="*/ 683581 w 1660124"/>
              <a:gd name="connsiteY79" fmla="*/ 763600 h 1678000"/>
              <a:gd name="connsiteX80" fmla="*/ 692458 w 1660124"/>
              <a:gd name="connsiteY80" fmla="*/ 621557 h 1678000"/>
              <a:gd name="connsiteX81" fmla="*/ 701336 w 1660124"/>
              <a:gd name="connsiteY81" fmla="*/ 594924 h 1678000"/>
              <a:gd name="connsiteX82" fmla="*/ 727969 w 1660124"/>
              <a:gd name="connsiteY82" fmla="*/ 568291 h 1678000"/>
              <a:gd name="connsiteX83" fmla="*/ 736847 w 1660124"/>
              <a:gd name="connsiteY83" fmla="*/ 541658 h 1678000"/>
              <a:gd name="connsiteX84" fmla="*/ 798990 w 1660124"/>
              <a:gd name="connsiteY84" fmla="*/ 497270 h 1678000"/>
              <a:gd name="connsiteX85" fmla="*/ 825623 w 1660124"/>
              <a:gd name="connsiteY85" fmla="*/ 488392 h 1678000"/>
              <a:gd name="connsiteX86" fmla="*/ 896645 w 1660124"/>
              <a:gd name="connsiteY86" fmla="*/ 461759 h 1678000"/>
              <a:gd name="connsiteX87" fmla="*/ 1074198 w 1660124"/>
              <a:gd name="connsiteY87" fmla="*/ 479514 h 1678000"/>
              <a:gd name="connsiteX88" fmla="*/ 1127464 w 1660124"/>
              <a:gd name="connsiteY88" fmla="*/ 497270 h 1678000"/>
              <a:gd name="connsiteX89" fmla="*/ 1145220 w 1660124"/>
              <a:gd name="connsiteY89" fmla="*/ 515025 h 1678000"/>
              <a:gd name="connsiteX90" fmla="*/ 1198486 w 1660124"/>
              <a:gd name="connsiteY90" fmla="*/ 550536 h 1678000"/>
              <a:gd name="connsiteX91" fmla="*/ 1216241 w 1660124"/>
              <a:gd name="connsiteY91" fmla="*/ 577169 h 1678000"/>
              <a:gd name="connsiteX92" fmla="*/ 1225119 w 1660124"/>
              <a:gd name="connsiteY92" fmla="*/ 603802 h 1678000"/>
              <a:gd name="connsiteX93" fmla="*/ 1260629 w 1660124"/>
              <a:gd name="connsiteY93" fmla="*/ 657068 h 1678000"/>
              <a:gd name="connsiteX94" fmla="*/ 1269507 w 1660124"/>
              <a:gd name="connsiteY94" fmla="*/ 692578 h 1678000"/>
              <a:gd name="connsiteX95" fmla="*/ 1296140 w 1660124"/>
              <a:gd name="connsiteY95" fmla="*/ 701456 h 1678000"/>
              <a:gd name="connsiteX96" fmla="*/ 1402672 w 1660124"/>
              <a:gd name="connsiteY96" fmla="*/ 719211 h 1678000"/>
              <a:gd name="connsiteX97" fmla="*/ 1491449 w 1660124"/>
              <a:gd name="connsiteY97" fmla="*/ 710334 h 1678000"/>
              <a:gd name="connsiteX98" fmla="*/ 1518082 w 1660124"/>
              <a:gd name="connsiteY98" fmla="*/ 621557 h 1678000"/>
              <a:gd name="connsiteX99" fmla="*/ 1509204 w 1660124"/>
              <a:gd name="connsiteY99" fmla="*/ 506147 h 1678000"/>
              <a:gd name="connsiteX100" fmla="*/ 1491449 w 1660124"/>
              <a:gd name="connsiteY100" fmla="*/ 452881 h 1678000"/>
              <a:gd name="connsiteX101" fmla="*/ 1429305 w 1660124"/>
              <a:gd name="connsiteY101" fmla="*/ 381860 h 1678000"/>
              <a:gd name="connsiteX102" fmla="*/ 1420427 w 1660124"/>
              <a:gd name="connsiteY102" fmla="*/ 346349 h 1678000"/>
              <a:gd name="connsiteX103" fmla="*/ 1438183 w 1660124"/>
              <a:gd name="connsiteY103" fmla="*/ 328594 h 1678000"/>
              <a:gd name="connsiteX104" fmla="*/ 1518082 w 1660124"/>
              <a:gd name="connsiteY104" fmla="*/ 319716 h 1678000"/>
              <a:gd name="connsiteX0" fmla="*/ 1510314 w 1652356"/>
              <a:gd name="connsiteY0" fmla="*/ 319716 h 1678000"/>
              <a:gd name="connsiteX1" fmla="*/ 1554702 w 1652356"/>
              <a:gd name="connsiteY1" fmla="*/ 310838 h 1678000"/>
              <a:gd name="connsiteX2" fmla="*/ 1581335 w 1652356"/>
              <a:gd name="connsiteY2" fmla="*/ 257572 h 1678000"/>
              <a:gd name="connsiteX3" fmla="*/ 1554702 w 1652356"/>
              <a:gd name="connsiteY3" fmla="*/ 186551 h 1678000"/>
              <a:gd name="connsiteX4" fmla="*/ 1528069 w 1652356"/>
              <a:gd name="connsiteY4" fmla="*/ 151040 h 1678000"/>
              <a:gd name="connsiteX5" fmla="*/ 1510314 w 1652356"/>
              <a:gd name="connsiteY5" fmla="*/ 124407 h 1678000"/>
              <a:gd name="connsiteX6" fmla="*/ 1457048 w 1652356"/>
              <a:gd name="connsiteY6" fmla="*/ 71141 h 1678000"/>
              <a:gd name="connsiteX7" fmla="*/ 1421537 w 1652356"/>
              <a:gd name="connsiteY7" fmla="*/ 62264 h 1678000"/>
              <a:gd name="connsiteX8" fmla="*/ 1377149 w 1652356"/>
              <a:gd name="connsiteY8" fmla="*/ 35631 h 1678000"/>
              <a:gd name="connsiteX9" fmla="*/ 1252861 w 1652356"/>
              <a:gd name="connsiteY9" fmla="*/ 120 h 1678000"/>
              <a:gd name="connsiteX10" fmla="*/ 844489 w 1652356"/>
              <a:gd name="connsiteY10" fmla="*/ 17875 h 1678000"/>
              <a:gd name="connsiteX11" fmla="*/ 773467 w 1652356"/>
              <a:gd name="connsiteY11" fmla="*/ 44508 h 1678000"/>
              <a:gd name="connsiteX12" fmla="*/ 737956 w 1652356"/>
              <a:gd name="connsiteY12" fmla="*/ 62264 h 1678000"/>
              <a:gd name="connsiteX13" fmla="*/ 684690 w 1652356"/>
              <a:gd name="connsiteY13" fmla="*/ 80019 h 1678000"/>
              <a:gd name="connsiteX14" fmla="*/ 649180 w 1652356"/>
              <a:gd name="connsiteY14" fmla="*/ 97774 h 1678000"/>
              <a:gd name="connsiteX15" fmla="*/ 595914 w 1652356"/>
              <a:gd name="connsiteY15" fmla="*/ 115530 h 1678000"/>
              <a:gd name="connsiteX16" fmla="*/ 533770 w 1652356"/>
              <a:gd name="connsiteY16" fmla="*/ 151040 h 1678000"/>
              <a:gd name="connsiteX17" fmla="*/ 462749 w 1652356"/>
              <a:gd name="connsiteY17" fmla="*/ 186551 h 1678000"/>
              <a:gd name="connsiteX18" fmla="*/ 409483 w 1652356"/>
              <a:gd name="connsiteY18" fmla="*/ 195429 h 1678000"/>
              <a:gd name="connsiteX19" fmla="*/ 391727 w 1652356"/>
              <a:gd name="connsiteY19" fmla="*/ 213184 h 1678000"/>
              <a:gd name="connsiteX20" fmla="*/ 276318 w 1652356"/>
              <a:gd name="connsiteY20" fmla="*/ 266450 h 1678000"/>
              <a:gd name="connsiteX21" fmla="*/ 249685 w 1652356"/>
              <a:gd name="connsiteY21" fmla="*/ 301961 h 1678000"/>
              <a:gd name="connsiteX22" fmla="*/ 178663 w 1652356"/>
              <a:gd name="connsiteY22" fmla="*/ 337472 h 1678000"/>
              <a:gd name="connsiteX23" fmla="*/ 160908 w 1652356"/>
              <a:gd name="connsiteY23" fmla="*/ 390738 h 1678000"/>
              <a:gd name="connsiteX24" fmla="*/ 125397 w 1652356"/>
              <a:gd name="connsiteY24" fmla="*/ 435126 h 1678000"/>
              <a:gd name="connsiteX25" fmla="*/ 81009 w 1652356"/>
              <a:gd name="connsiteY25" fmla="*/ 506147 h 1678000"/>
              <a:gd name="connsiteX26" fmla="*/ 54376 w 1652356"/>
              <a:gd name="connsiteY26" fmla="*/ 568291 h 1678000"/>
              <a:gd name="connsiteX27" fmla="*/ 36621 w 1652356"/>
              <a:gd name="connsiteY27" fmla="*/ 603802 h 1678000"/>
              <a:gd name="connsiteX28" fmla="*/ 9988 w 1652356"/>
              <a:gd name="connsiteY28" fmla="*/ 665945 h 1678000"/>
              <a:gd name="connsiteX29" fmla="*/ 1110 w 1652356"/>
              <a:gd name="connsiteY29" fmla="*/ 745844 h 1678000"/>
              <a:gd name="connsiteX30" fmla="*/ 1110 w 1652356"/>
              <a:gd name="connsiteY30" fmla="*/ 1056563 h 1678000"/>
              <a:gd name="connsiteX31" fmla="*/ 9988 w 1652356"/>
              <a:gd name="connsiteY31" fmla="*/ 1092073 h 1678000"/>
              <a:gd name="connsiteX32" fmla="*/ 27743 w 1652356"/>
              <a:gd name="connsiteY32" fmla="*/ 1118706 h 1678000"/>
              <a:gd name="connsiteX33" fmla="*/ 63254 w 1652356"/>
              <a:gd name="connsiteY33" fmla="*/ 1180850 h 1678000"/>
              <a:gd name="connsiteX34" fmla="*/ 81009 w 1652356"/>
              <a:gd name="connsiteY34" fmla="*/ 1234116 h 1678000"/>
              <a:gd name="connsiteX35" fmla="*/ 89887 w 1652356"/>
              <a:gd name="connsiteY35" fmla="*/ 1269627 h 1678000"/>
              <a:gd name="connsiteX36" fmla="*/ 116520 w 1652356"/>
              <a:gd name="connsiteY36" fmla="*/ 1314015 h 1678000"/>
              <a:gd name="connsiteX37" fmla="*/ 125397 w 1652356"/>
              <a:gd name="connsiteY37" fmla="*/ 1340648 h 1678000"/>
              <a:gd name="connsiteX38" fmla="*/ 160908 w 1652356"/>
              <a:gd name="connsiteY38" fmla="*/ 1367281 h 1678000"/>
              <a:gd name="connsiteX39" fmla="*/ 169786 w 1652356"/>
              <a:gd name="connsiteY39" fmla="*/ 1393914 h 1678000"/>
              <a:gd name="connsiteX40" fmla="*/ 223052 w 1652356"/>
              <a:gd name="connsiteY40" fmla="*/ 1438303 h 1678000"/>
              <a:gd name="connsiteX41" fmla="*/ 231929 w 1652356"/>
              <a:gd name="connsiteY41" fmla="*/ 1464936 h 1678000"/>
              <a:gd name="connsiteX42" fmla="*/ 249685 w 1652356"/>
              <a:gd name="connsiteY42" fmla="*/ 1482691 h 1678000"/>
              <a:gd name="connsiteX43" fmla="*/ 329584 w 1652356"/>
              <a:gd name="connsiteY43" fmla="*/ 1544835 h 1678000"/>
              <a:gd name="connsiteX44" fmla="*/ 365094 w 1652356"/>
              <a:gd name="connsiteY44" fmla="*/ 1571468 h 1678000"/>
              <a:gd name="connsiteX45" fmla="*/ 391727 w 1652356"/>
              <a:gd name="connsiteY45" fmla="*/ 1598101 h 1678000"/>
              <a:gd name="connsiteX46" fmla="*/ 462749 w 1652356"/>
              <a:gd name="connsiteY46" fmla="*/ 1624734 h 1678000"/>
              <a:gd name="connsiteX47" fmla="*/ 507137 w 1652356"/>
              <a:gd name="connsiteY47" fmla="*/ 1651367 h 1678000"/>
              <a:gd name="connsiteX48" fmla="*/ 542648 w 1652356"/>
              <a:gd name="connsiteY48" fmla="*/ 1660244 h 1678000"/>
              <a:gd name="connsiteX49" fmla="*/ 640302 w 1652356"/>
              <a:gd name="connsiteY49" fmla="*/ 1678000 h 1678000"/>
              <a:gd name="connsiteX50" fmla="*/ 1403782 w 1652356"/>
              <a:gd name="connsiteY50" fmla="*/ 1669122 h 1678000"/>
              <a:gd name="connsiteX51" fmla="*/ 1457048 w 1652356"/>
              <a:gd name="connsiteY51" fmla="*/ 1660244 h 1678000"/>
              <a:gd name="connsiteX52" fmla="*/ 1483681 w 1652356"/>
              <a:gd name="connsiteY52" fmla="*/ 1633611 h 1678000"/>
              <a:gd name="connsiteX53" fmla="*/ 1510314 w 1652356"/>
              <a:gd name="connsiteY53" fmla="*/ 1615856 h 1678000"/>
              <a:gd name="connsiteX54" fmla="*/ 1536947 w 1652356"/>
              <a:gd name="connsiteY54" fmla="*/ 1580345 h 1678000"/>
              <a:gd name="connsiteX55" fmla="*/ 1572457 w 1652356"/>
              <a:gd name="connsiteY55" fmla="*/ 1562590 h 1678000"/>
              <a:gd name="connsiteX56" fmla="*/ 1581335 w 1652356"/>
              <a:gd name="connsiteY56" fmla="*/ 1535957 h 1678000"/>
              <a:gd name="connsiteX57" fmla="*/ 1607968 w 1652356"/>
              <a:gd name="connsiteY57" fmla="*/ 1491569 h 1678000"/>
              <a:gd name="connsiteX58" fmla="*/ 1634601 w 1652356"/>
              <a:gd name="connsiteY58" fmla="*/ 1429425 h 1678000"/>
              <a:gd name="connsiteX59" fmla="*/ 1643479 w 1652356"/>
              <a:gd name="connsiteY59" fmla="*/ 1376159 h 1678000"/>
              <a:gd name="connsiteX60" fmla="*/ 1652356 w 1652356"/>
              <a:gd name="connsiteY60" fmla="*/ 1340648 h 1678000"/>
              <a:gd name="connsiteX61" fmla="*/ 1616846 w 1652356"/>
              <a:gd name="connsiteY61" fmla="*/ 1207483 h 1678000"/>
              <a:gd name="connsiteX62" fmla="*/ 1599090 w 1652356"/>
              <a:gd name="connsiteY62" fmla="*/ 1145339 h 1678000"/>
              <a:gd name="connsiteX63" fmla="*/ 1581335 w 1652356"/>
              <a:gd name="connsiteY63" fmla="*/ 1109829 h 1678000"/>
              <a:gd name="connsiteX64" fmla="*/ 1536947 w 1652356"/>
              <a:gd name="connsiteY64" fmla="*/ 1074318 h 1678000"/>
              <a:gd name="connsiteX65" fmla="*/ 1448170 w 1652356"/>
              <a:gd name="connsiteY65" fmla="*/ 1021052 h 1678000"/>
              <a:gd name="connsiteX66" fmla="*/ 1430415 w 1652356"/>
              <a:gd name="connsiteY66" fmla="*/ 994419 h 1678000"/>
              <a:gd name="connsiteX67" fmla="*/ 1350516 w 1652356"/>
              <a:gd name="connsiteY67" fmla="*/ 967786 h 1678000"/>
              <a:gd name="connsiteX68" fmla="*/ 1332760 w 1652356"/>
              <a:gd name="connsiteY68" fmla="*/ 950031 h 1678000"/>
              <a:gd name="connsiteX69" fmla="*/ 1137452 w 1652356"/>
              <a:gd name="connsiteY69" fmla="*/ 923398 h 1678000"/>
              <a:gd name="connsiteX70" fmla="*/ 1075308 w 1652356"/>
              <a:gd name="connsiteY70" fmla="*/ 914520 h 1678000"/>
              <a:gd name="connsiteX71" fmla="*/ 1039797 w 1652356"/>
              <a:gd name="connsiteY71" fmla="*/ 896765 h 1678000"/>
              <a:gd name="connsiteX72" fmla="*/ 977654 w 1652356"/>
              <a:gd name="connsiteY72" fmla="*/ 887887 h 1678000"/>
              <a:gd name="connsiteX73" fmla="*/ 844489 w 1652356"/>
              <a:gd name="connsiteY73" fmla="*/ 870132 h 1678000"/>
              <a:gd name="connsiteX74" fmla="*/ 817855 w 1652356"/>
              <a:gd name="connsiteY74" fmla="*/ 861254 h 1678000"/>
              <a:gd name="connsiteX75" fmla="*/ 711323 w 1652356"/>
              <a:gd name="connsiteY75" fmla="*/ 843499 h 1678000"/>
              <a:gd name="connsiteX76" fmla="*/ 693568 w 1652356"/>
              <a:gd name="connsiteY76" fmla="*/ 825743 h 1678000"/>
              <a:gd name="connsiteX77" fmla="*/ 684690 w 1652356"/>
              <a:gd name="connsiteY77" fmla="*/ 790233 h 1678000"/>
              <a:gd name="connsiteX78" fmla="*/ 675813 w 1652356"/>
              <a:gd name="connsiteY78" fmla="*/ 763600 h 1678000"/>
              <a:gd name="connsiteX79" fmla="*/ 684690 w 1652356"/>
              <a:gd name="connsiteY79" fmla="*/ 621557 h 1678000"/>
              <a:gd name="connsiteX80" fmla="*/ 693568 w 1652356"/>
              <a:gd name="connsiteY80" fmla="*/ 594924 h 1678000"/>
              <a:gd name="connsiteX81" fmla="*/ 720201 w 1652356"/>
              <a:gd name="connsiteY81" fmla="*/ 568291 h 1678000"/>
              <a:gd name="connsiteX82" fmla="*/ 729079 w 1652356"/>
              <a:gd name="connsiteY82" fmla="*/ 541658 h 1678000"/>
              <a:gd name="connsiteX83" fmla="*/ 791222 w 1652356"/>
              <a:gd name="connsiteY83" fmla="*/ 497270 h 1678000"/>
              <a:gd name="connsiteX84" fmla="*/ 817855 w 1652356"/>
              <a:gd name="connsiteY84" fmla="*/ 488392 h 1678000"/>
              <a:gd name="connsiteX85" fmla="*/ 888877 w 1652356"/>
              <a:gd name="connsiteY85" fmla="*/ 461759 h 1678000"/>
              <a:gd name="connsiteX86" fmla="*/ 1066430 w 1652356"/>
              <a:gd name="connsiteY86" fmla="*/ 479514 h 1678000"/>
              <a:gd name="connsiteX87" fmla="*/ 1119696 w 1652356"/>
              <a:gd name="connsiteY87" fmla="*/ 497270 h 1678000"/>
              <a:gd name="connsiteX88" fmla="*/ 1137452 w 1652356"/>
              <a:gd name="connsiteY88" fmla="*/ 515025 h 1678000"/>
              <a:gd name="connsiteX89" fmla="*/ 1190718 w 1652356"/>
              <a:gd name="connsiteY89" fmla="*/ 550536 h 1678000"/>
              <a:gd name="connsiteX90" fmla="*/ 1208473 w 1652356"/>
              <a:gd name="connsiteY90" fmla="*/ 577169 h 1678000"/>
              <a:gd name="connsiteX91" fmla="*/ 1217351 w 1652356"/>
              <a:gd name="connsiteY91" fmla="*/ 603802 h 1678000"/>
              <a:gd name="connsiteX92" fmla="*/ 1252861 w 1652356"/>
              <a:gd name="connsiteY92" fmla="*/ 657068 h 1678000"/>
              <a:gd name="connsiteX93" fmla="*/ 1261739 w 1652356"/>
              <a:gd name="connsiteY93" fmla="*/ 692578 h 1678000"/>
              <a:gd name="connsiteX94" fmla="*/ 1288372 w 1652356"/>
              <a:gd name="connsiteY94" fmla="*/ 701456 h 1678000"/>
              <a:gd name="connsiteX95" fmla="*/ 1394904 w 1652356"/>
              <a:gd name="connsiteY95" fmla="*/ 719211 h 1678000"/>
              <a:gd name="connsiteX96" fmla="*/ 1483681 w 1652356"/>
              <a:gd name="connsiteY96" fmla="*/ 710334 h 1678000"/>
              <a:gd name="connsiteX97" fmla="*/ 1510314 w 1652356"/>
              <a:gd name="connsiteY97" fmla="*/ 621557 h 1678000"/>
              <a:gd name="connsiteX98" fmla="*/ 1501436 w 1652356"/>
              <a:gd name="connsiteY98" fmla="*/ 506147 h 1678000"/>
              <a:gd name="connsiteX99" fmla="*/ 1483681 w 1652356"/>
              <a:gd name="connsiteY99" fmla="*/ 452881 h 1678000"/>
              <a:gd name="connsiteX100" fmla="*/ 1421537 w 1652356"/>
              <a:gd name="connsiteY100" fmla="*/ 381860 h 1678000"/>
              <a:gd name="connsiteX101" fmla="*/ 1412659 w 1652356"/>
              <a:gd name="connsiteY101" fmla="*/ 346349 h 1678000"/>
              <a:gd name="connsiteX102" fmla="*/ 1430415 w 1652356"/>
              <a:gd name="connsiteY102" fmla="*/ 328594 h 1678000"/>
              <a:gd name="connsiteX103" fmla="*/ 1510314 w 1652356"/>
              <a:gd name="connsiteY103" fmla="*/ 319716 h 1678000"/>
              <a:gd name="connsiteX0" fmla="*/ 1512195 w 1654237"/>
              <a:gd name="connsiteY0" fmla="*/ 319716 h 1678000"/>
              <a:gd name="connsiteX1" fmla="*/ 1556583 w 1654237"/>
              <a:gd name="connsiteY1" fmla="*/ 310838 h 1678000"/>
              <a:gd name="connsiteX2" fmla="*/ 1583216 w 1654237"/>
              <a:gd name="connsiteY2" fmla="*/ 257572 h 1678000"/>
              <a:gd name="connsiteX3" fmla="*/ 1556583 w 1654237"/>
              <a:gd name="connsiteY3" fmla="*/ 186551 h 1678000"/>
              <a:gd name="connsiteX4" fmla="*/ 1529950 w 1654237"/>
              <a:gd name="connsiteY4" fmla="*/ 151040 h 1678000"/>
              <a:gd name="connsiteX5" fmla="*/ 1512195 w 1654237"/>
              <a:gd name="connsiteY5" fmla="*/ 124407 h 1678000"/>
              <a:gd name="connsiteX6" fmla="*/ 1458929 w 1654237"/>
              <a:gd name="connsiteY6" fmla="*/ 71141 h 1678000"/>
              <a:gd name="connsiteX7" fmla="*/ 1423418 w 1654237"/>
              <a:gd name="connsiteY7" fmla="*/ 62264 h 1678000"/>
              <a:gd name="connsiteX8" fmla="*/ 1379030 w 1654237"/>
              <a:gd name="connsiteY8" fmla="*/ 35631 h 1678000"/>
              <a:gd name="connsiteX9" fmla="*/ 1254742 w 1654237"/>
              <a:gd name="connsiteY9" fmla="*/ 120 h 1678000"/>
              <a:gd name="connsiteX10" fmla="*/ 846370 w 1654237"/>
              <a:gd name="connsiteY10" fmla="*/ 17875 h 1678000"/>
              <a:gd name="connsiteX11" fmla="*/ 775348 w 1654237"/>
              <a:gd name="connsiteY11" fmla="*/ 44508 h 1678000"/>
              <a:gd name="connsiteX12" fmla="*/ 739837 w 1654237"/>
              <a:gd name="connsiteY12" fmla="*/ 62264 h 1678000"/>
              <a:gd name="connsiteX13" fmla="*/ 686571 w 1654237"/>
              <a:gd name="connsiteY13" fmla="*/ 80019 h 1678000"/>
              <a:gd name="connsiteX14" fmla="*/ 651061 w 1654237"/>
              <a:gd name="connsiteY14" fmla="*/ 97774 h 1678000"/>
              <a:gd name="connsiteX15" fmla="*/ 597795 w 1654237"/>
              <a:gd name="connsiteY15" fmla="*/ 115530 h 1678000"/>
              <a:gd name="connsiteX16" fmla="*/ 535651 w 1654237"/>
              <a:gd name="connsiteY16" fmla="*/ 151040 h 1678000"/>
              <a:gd name="connsiteX17" fmla="*/ 464630 w 1654237"/>
              <a:gd name="connsiteY17" fmla="*/ 186551 h 1678000"/>
              <a:gd name="connsiteX18" fmla="*/ 411364 w 1654237"/>
              <a:gd name="connsiteY18" fmla="*/ 195429 h 1678000"/>
              <a:gd name="connsiteX19" fmla="*/ 393608 w 1654237"/>
              <a:gd name="connsiteY19" fmla="*/ 213184 h 1678000"/>
              <a:gd name="connsiteX20" fmla="*/ 278199 w 1654237"/>
              <a:gd name="connsiteY20" fmla="*/ 266450 h 1678000"/>
              <a:gd name="connsiteX21" fmla="*/ 251566 w 1654237"/>
              <a:gd name="connsiteY21" fmla="*/ 301961 h 1678000"/>
              <a:gd name="connsiteX22" fmla="*/ 180544 w 1654237"/>
              <a:gd name="connsiteY22" fmla="*/ 337472 h 1678000"/>
              <a:gd name="connsiteX23" fmla="*/ 162789 w 1654237"/>
              <a:gd name="connsiteY23" fmla="*/ 390738 h 1678000"/>
              <a:gd name="connsiteX24" fmla="*/ 127278 w 1654237"/>
              <a:gd name="connsiteY24" fmla="*/ 435126 h 1678000"/>
              <a:gd name="connsiteX25" fmla="*/ 82890 w 1654237"/>
              <a:gd name="connsiteY25" fmla="*/ 506147 h 1678000"/>
              <a:gd name="connsiteX26" fmla="*/ 56257 w 1654237"/>
              <a:gd name="connsiteY26" fmla="*/ 568291 h 1678000"/>
              <a:gd name="connsiteX27" fmla="*/ 38502 w 1654237"/>
              <a:gd name="connsiteY27" fmla="*/ 603802 h 1678000"/>
              <a:gd name="connsiteX28" fmla="*/ 2991 w 1654237"/>
              <a:gd name="connsiteY28" fmla="*/ 745844 h 1678000"/>
              <a:gd name="connsiteX29" fmla="*/ 2991 w 1654237"/>
              <a:gd name="connsiteY29" fmla="*/ 1056563 h 1678000"/>
              <a:gd name="connsiteX30" fmla="*/ 11869 w 1654237"/>
              <a:gd name="connsiteY30" fmla="*/ 1092073 h 1678000"/>
              <a:gd name="connsiteX31" fmla="*/ 29624 w 1654237"/>
              <a:gd name="connsiteY31" fmla="*/ 1118706 h 1678000"/>
              <a:gd name="connsiteX32" fmla="*/ 65135 w 1654237"/>
              <a:gd name="connsiteY32" fmla="*/ 1180850 h 1678000"/>
              <a:gd name="connsiteX33" fmla="*/ 82890 w 1654237"/>
              <a:gd name="connsiteY33" fmla="*/ 1234116 h 1678000"/>
              <a:gd name="connsiteX34" fmla="*/ 91768 w 1654237"/>
              <a:gd name="connsiteY34" fmla="*/ 1269627 h 1678000"/>
              <a:gd name="connsiteX35" fmla="*/ 118401 w 1654237"/>
              <a:gd name="connsiteY35" fmla="*/ 1314015 h 1678000"/>
              <a:gd name="connsiteX36" fmla="*/ 127278 w 1654237"/>
              <a:gd name="connsiteY36" fmla="*/ 1340648 h 1678000"/>
              <a:gd name="connsiteX37" fmla="*/ 162789 w 1654237"/>
              <a:gd name="connsiteY37" fmla="*/ 1367281 h 1678000"/>
              <a:gd name="connsiteX38" fmla="*/ 171667 w 1654237"/>
              <a:gd name="connsiteY38" fmla="*/ 1393914 h 1678000"/>
              <a:gd name="connsiteX39" fmla="*/ 224933 w 1654237"/>
              <a:gd name="connsiteY39" fmla="*/ 1438303 h 1678000"/>
              <a:gd name="connsiteX40" fmla="*/ 233810 w 1654237"/>
              <a:gd name="connsiteY40" fmla="*/ 1464936 h 1678000"/>
              <a:gd name="connsiteX41" fmla="*/ 251566 w 1654237"/>
              <a:gd name="connsiteY41" fmla="*/ 1482691 h 1678000"/>
              <a:gd name="connsiteX42" fmla="*/ 331465 w 1654237"/>
              <a:gd name="connsiteY42" fmla="*/ 1544835 h 1678000"/>
              <a:gd name="connsiteX43" fmla="*/ 366975 w 1654237"/>
              <a:gd name="connsiteY43" fmla="*/ 1571468 h 1678000"/>
              <a:gd name="connsiteX44" fmla="*/ 393608 w 1654237"/>
              <a:gd name="connsiteY44" fmla="*/ 1598101 h 1678000"/>
              <a:gd name="connsiteX45" fmla="*/ 464630 w 1654237"/>
              <a:gd name="connsiteY45" fmla="*/ 1624734 h 1678000"/>
              <a:gd name="connsiteX46" fmla="*/ 509018 w 1654237"/>
              <a:gd name="connsiteY46" fmla="*/ 1651367 h 1678000"/>
              <a:gd name="connsiteX47" fmla="*/ 544529 w 1654237"/>
              <a:gd name="connsiteY47" fmla="*/ 1660244 h 1678000"/>
              <a:gd name="connsiteX48" fmla="*/ 642183 w 1654237"/>
              <a:gd name="connsiteY48" fmla="*/ 1678000 h 1678000"/>
              <a:gd name="connsiteX49" fmla="*/ 1405663 w 1654237"/>
              <a:gd name="connsiteY49" fmla="*/ 1669122 h 1678000"/>
              <a:gd name="connsiteX50" fmla="*/ 1458929 w 1654237"/>
              <a:gd name="connsiteY50" fmla="*/ 1660244 h 1678000"/>
              <a:gd name="connsiteX51" fmla="*/ 1485562 w 1654237"/>
              <a:gd name="connsiteY51" fmla="*/ 1633611 h 1678000"/>
              <a:gd name="connsiteX52" fmla="*/ 1512195 w 1654237"/>
              <a:gd name="connsiteY52" fmla="*/ 1615856 h 1678000"/>
              <a:gd name="connsiteX53" fmla="*/ 1538828 w 1654237"/>
              <a:gd name="connsiteY53" fmla="*/ 1580345 h 1678000"/>
              <a:gd name="connsiteX54" fmla="*/ 1574338 w 1654237"/>
              <a:gd name="connsiteY54" fmla="*/ 1562590 h 1678000"/>
              <a:gd name="connsiteX55" fmla="*/ 1583216 w 1654237"/>
              <a:gd name="connsiteY55" fmla="*/ 1535957 h 1678000"/>
              <a:gd name="connsiteX56" fmla="*/ 1609849 w 1654237"/>
              <a:gd name="connsiteY56" fmla="*/ 1491569 h 1678000"/>
              <a:gd name="connsiteX57" fmla="*/ 1636482 w 1654237"/>
              <a:gd name="connsiteY57" fmla="*/ 1429425 h 1678000"/>
              <a:gd name="connsiteX58" fmla="*/ 1645360 w 1654237"/>
              <a:gd name="connsiteY58" fmla="*/ 1376159 h 1678000"/>
              <a:gd name="connsiteX59" fmla="*/ 1654237 w 1654237"/>
              <a:gd name="connsiteY59" fmla="*/ 1340648 h 1678000"/>
              <a:gd name="connsiteX60" fmla="*/ 1618727 w 1654237"/>
              <a:gd name="connsiteY60" fmla="*/ 1207483 h 1678000"/>
              <a:gd name="connsiteX61" fmla="*/ 1600971 w 1654237"/>
              <a:gd name="connsiteY61" fmla="*/ 1145339 h 1678000"/>
              <a:gd name="connsiteX62" fmla="*/ 1583216 w 1654237"/>
              <a:gd name="connsiteY62" fmla="*/ 1109829 h 1678000"/>
              <a:gd name="connsiteX63" fmla="*/ 1538828 w 1654237"/>
              <a:gd name="connsiteY63" fmla="*/ 1074318 h 1678000"/>
              <a:gd name="connsiteX64" fmla="*/ 1450051 w 1654237"/>
              <a:gd name="connsiteY64" fmla="*/ 1021052 h 1678000"/>
              <a:gd name="connsiteX65" fmla="*/ 1432296 w 1654237"/>
              <a:gd name="connsiteY65" fmla="*/ 994419 h 1678000"/>
              <a:gd name="connsiteX66" fmla="*/ 1352397 w 1654237"/>
              <a:gd name="connsiteY66" fmla="*/ 967786 h 1678000"/>
              <a:gd name="connsiteX67" fmla="*/ 1334641 w 1654237"/>
              <a:gd name="connsiteY67" fmla="*/ 950031 h 1678000"/>
              <a:gd name="connsiteX68" fmla="*/ 1139333 w 1654237"/>
              <a:gd name="connsiteY68" fmla="*/ 923398 h 1678000"/>
              <a:gd name="connsiteX69" fmla="*/ 1077189 w 1654237"/>
              <a:gd name="connsiteY69" fmla="*/ 914520 h 1678000"/>
              <a:gd name="connsiteX70" fmla="*/ 1041678 w 1654237"/>
              <a:gd name="connsiteY70" fmla="*/ 896765 h 1678000"/>
              <a:gd name="connsiteX71" fmla="*/ 979535 w 1654237"/>
              <a:gd name="connsiteY71" fmla="*/ 887887 h 1678000"/>
              <a:gd name="connsiteX72" fmla="*/ 846370 w 1654237"/>
              <a:gd name="connsiteY72" fmla="*/ 870132 h 1678000"/>
              <a:gd name="connsiteX73" fmla="*/ 819736 w 1654237"/>
              <a:gd name="connsiteY73" fmla="*/ 861254 h 1678000"/>
              <a:gd name="connsiteX74" fmla="*/ 713204 w 1654237"/>
              <a:gd name="connsiteY74" fmla="*/ 843499 h 1678000"/>
              <a:gd name="connsiteX75" fmla="*/ 695449 w 1654237"/>
              <a:gd name="connsiteY75" fmla="*/ 825743 h 1678000"/>
              <a:gd name="connsiteX76" fmla="*/ 686571 w 1654237"/>
              <a:gd name="connsiteY76" fmla="*/ 790233 h 1678000"/>
              <a:gd name="connsiteX77" fmla="*/ 677694 w 1654237"/>
              <a:gd name="connsiteY77" fmla="*/ 763600 h 1678000"/>
              <a:gd name="connsiteX78" fmla="*/ 686571 w 1654237"/>
              <a:gd name="connsiteY78" fmla="*/ 621557 h 1678000"/>
              <a:gd name="connsiteX79" fmla="*/ 695449 w 1654237"/>
              <a:gd name="connsiteY79" fmla="*/ 594924 h 1678000"/>
              <a:gd name="connsiteX80" fmla="*/ 722082 w 1654237"/>
              <a:gd name="connsiteY80" fmla="*/ 568291 h 1678000"/>
              <a:gd name="connsiteX81" fmla="*/ 730960 w 1654237"/>
              <a:gd name="connsiteY81" fmla="*/ 541658 h 1678000"/>
              <a:gd name="connsiteX82" fmla="*/ 793103 w 1654237"/>
              <a:gd name="connsiteY82" fmla="*/ 497270 h 1678000"/>
              <a:gd name="connsiteX83" fmla="*/ 819736 w 1654237"/>
              <a:gd name="connsiteY83" fmla="*/ 488392 h 1678000"/>
              <a:gd name="connsiteX84" fmla="*/ 890758 w 1654237"/>
              <a:gd name="connsiteY84" fmla="*/ 461759 h 1678000"/>
              <a:gd name="connsiteX85" fmla="*/ 1068311 w 1654237"/>
              <a:gd name="connsiteY85" fmla="*/ 479514 h 1678000"/>
              <a:gd name="connsiteX86" fmla="*/ 1121577 w 1654237"/>
              <a:gd name="connsiteY86" fmla="*/ 497270 h 1678000"/>
              <a:gd name="connsiteX87" fmla="*/ 1139333 w 1654237"/>
              <a:gd name="connsiteY87" fmla="*/ 515025 h 1678000"/>
              <a:gd name="connsiteX88" fmla="*/ 1192599 w 1654237"/>
              <a:gd name="connsiteY88" fmla="*/ 550536 h 1678000"/>
              <a:gd name="connsiteX89" fmla="*/ 1210354 w 1654237"/>
              <a:gd name="connsiteY89" fmla="*/ 577169 h 1678000"/>
              <a:gd name="connsiteX90" fmla="*/ 1219232 w 1654237"/>
              <a:gd name="connsiteY90" fmla="*/ 603802 h 1678000"/>
              <a:gd name="connsiteX91" fmla="*/ 1254742 w 1654237"/>
              <a:gd name="connsiteY91" fmla="*/ 657068 h 1678000"/>
              <a:gd name="connsiteX92" fmla="*/ 1263620 w 1654237"/>
              <a:gd name="connsiteY92" fmla="*/ 692578 h 1678000"/>
              <a:gd name="connsiteX93" fmla="*/ 1290253 w 1654237"/>
              <a:gd name="connsiteY93" fmla="*/ 701456 h 1678000"/>
              <a:gd name="connsiteX94" fmla="*/ 1396785 w 1654237"/>
              <a:gd name="connsiteY94" fmla="*/ 719211 h 1678000"/>
              <a:gd name="connsiteX95" fmla="*/ 1485562 w 1654237"/>
              <a:gd name="connsiteY95" fmla="*/ 710334 h 1678000"/>
              <a:gd name="connsiteX96" fmla="*/ 1512195 w 1654237"/>
              <a:gd name="connsiteY96" fmla="*/ 621557 h 1678000"/>
              <a:gd name="connsiteX97" fmla="*/ 1503317 w 1654237"/>
              <a:gd name="connsiteY97" fmla="*/ 506147 h 1678000"/>
              <a:gd name="connsiteX98" fmla="*/ 1485562 w 1654237"/>
              <a:gd name="connsiteY98" fmla="*/ 452881 h 1678000"/>
              <a:gd name="connsiteX99" fmla="*/ 1423418 w 1654237"/>
              <a:gd name="connsiteY99" fmla="*/ 381860 h 1678000"/>
              <a:gd name="connsiteX100" fmla="*/ 1414540 w 1654237"/>
              <a:gd name="connsiteY100" fmla="*/ 346349 h 1678000"/>
              <a:gd name="connsiteX101" fmla="*/ 1432296 w 1654237"/>
              <a:gd name="connsiteY101" fmla="*/ 328594 h 1678000"/>
              <a:gd name="connsiteX102" fmla="*/ 1512195 w 1654237"/>
              <a:gd name="connsiteY10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84194 w 1655541"/>
              <a:gd name="connsiteY25" fmla="*/ 506147 h 1678000"/>
              <a:gd name="connsiteX26" fmla="*/ 57561 w 1655541"/>
              <a:gd name="connsiteY26" fmla="*/ 568291 h 1678000"/>
              <a:gd name="connsiteX27" fmla="*/ 4295 w 1655541"/>
              <a:gd name="connsiteY27" fmla="*/ 745844 h 1678000"/>
              <a:gd name="connsiteX28" fmla="*/ 4295 w 1655541"/>
              <a:gd name="connsiteY28" fmla="*/ 1056563 h 1678000"/>
              <a:gd name="connsiteX29" fmla="*/ 13173 w 1655541"/>
              <a:gd name="connsiteY29" fmla="*/ 1092073 h 1678000"/>
              <a:gd name="connsiteX30" fmla="*/ 30928 w 1655541"/>
              <a:gd name="connsiteY30" fmla="*/ 1118706 h 1678000"/>
              <a:gd name="connsiteX31" fmla="*/ 66439 w 1655541"/>
              <a:gd name="connsiteY31" fmla="*/ 1180850 h 1678000"/>
              <a:gd name="connsiteX32" fmla="*/ 84194 w 1655541"/>
              <a:gd name="connsiteY32" fmla="*/ 1234116 h 1678000"/>
              <a:gd name="connsiteX33" fmla="*/ 93072 w 1655541"/>
              <a:gd name="connsiteY33" fmla="*/ 1269627 h 1678000"/>
              <a:gd name="connsiteX34" fmla="*/ 119705 w 1655541"/>
              <a:gd name="connsiteY34" fmla="*/ 1314015 h 1678000"/>
              <a:gd name="connsiteX35" fmla="*/ 128582 w 1655541"/>
              <a:gd name="connsiteY35" fmla="*/ 1340648 h 1678000"/>
              <a:gd name="connsiteX36" fmla="*/ 164093 w 1655541"/>
              <a:gd name="connsiteY36" fmla="*/ 1367281 h 1678000"/>
              <a:gd name="connsiteX37" fmla="*/ 172971 w 1655541"/>
              <a:gd name="connsiteY37" fmla="*/ 1393914 h 1678000"/>
              <a:gd name="connsiteX38" fmla="*/ 226237 w 1655541"/>
              <a:gd name="connsiteY38" fmla="*/ 1438303 h 1678000"/>
              <a:gd name="connsiteX39" fmla="*/ 235114 w 1655541"/>
              <a:gd name="connsiteY39" fmla="*/ 1464936 h 1678000"/>
              <a:gd name="connsiteX40" fmla="*/ 252870 w 1655541"/>
              <a:gd name="connsiteY40" fmla="*/ 1482691 h 1678000"/>
              <a:gd name="connsiteX41" fmla="*/ 332769 w 1655541"/>
              <a:gd name="connsiteY41" fmla="*/ 1544835 h 1678000"/>
              <a:gd name="connsiteX42" fmla="*/ 368279 w 1655541"/>
              <a:gd name="connsiteY42" fmla="*/ 1571468 h 1678000"/>
              <a:gd name="connsiteX43" fmla="*/ 394912 w 1655541"/>
              <a:gd name="connsiteY43" fmla="*/ 1598101 h 1678000"/>
              <a:gd name="connsiteX44" fmla="*/ 465934 w 1655541"/>
              <a:gd name="connsiteY44" fmla="*/ 1624734 h 1678000"/>
              <a:gd name="connsiteX45" fmla="*/ 510322 w 1655541"/>
              <a:gd name="connsiteY45" fmla="*/ 1651367 h 1678000"/>
              <a:gd name="connsiteX46" fmla="*/ 545833 w 1655541"/>
              <a:gd name="connsiteY46" fmla="*/ 1660244 h 1678000"/>
              <a:gd name="connsiteX47" fmla="*/ 643487 w 1655541"/>
              <a:gd name="connsiteY47" fmla="*/ 1678000 h 1678000"/>
              <a:gd name="connsiteX48" fmla="*/ 1406967 w 1655541"/>
              <a:gd name="connsiteY48" fmla="*/ 1669122 h 1678000"/>
              <a:gd name="connsiteX49" fmla="*/ 1460233 w 1655541"/>
              <a:gd name="connsiteY49" fmla="*/ 1660244 h 1678000"/>
              <a:gd name="connsiteX50" fmla="*/ 1486866 w 1655541"/>
              <a:gd name="connsiteY50" fmla="*/ 1633611 h 1678000"/>
              <a:gd name="connsiteX51" fmla="*/ 1513499 w 1655541"/>
              <a:gd name="connsiteY51" fmla="*/ 1615856 h 1678000"/>
              <a:gd name="connsiteX52" fmla="*/ 1540132 w 1655541"/>
              <a:gd name="connsiteY52" fmla="*/ 1580345 h 1678000"/>
              <a:gd name="connsiteX53" fmla="*/ 1575642 w 1655541"/>
              <a:gd name="connsiteY53" fmla="*/ 1562590 h 1678000"/>
              <a:gd name="connsiteX54" fmla="*/ 1584520 w 1655541"/>
              <a:gd name="connsiteY54" fmla="*/ 1535957 h 1678000"/>
              <a:gd name="connsiteX55" fmla="*/ 1611153 w 1655541"/>
              <a:gd name="connsiteY55" fmla="*/ 1491569 h 1678000"/>
              <a:gd name="connsiteX56" fmla="*/ 1637786 w 1655541"/>
              <a:gd name="connsiteY56" fmla="*/ 1429425 h 1678000"/>
              <a:gd name="connsiteX57" fmla="*/ 1646664 w 1655541"/>
              <a:gd name="connsiteY57" fmla="*/ 1376159 h 1678000"/>
              <a:gd name="connsiteX58" fmla="*/ 1655541 w 1655541"/>
              <a:gd name="connsiteY58" fmla="*/ 1340648 h 1678000"/>
              <a:gd name="connsiteX59" fmla="*/ 1620031 w 1655541"/>
              <a:gd name="connsiteY59" fmla="*/ 1207483 h 1678000"/>
              <a:gd name="connsiteX60" fmla="*/ 1602275 w 1655541"/>
              <a:gd name="connsiteY60" fmla="*/ 1145339 h 1678000"/>
              <a:gd name="connsiteX61" fmla="*/ 1584520 w 1655541"/>
              <a:gd name="connsiteY61" fmla="*/ 1109829 h 1678000"/>
              <a:gd name="connsiteX62" fmla="*/ 1540132 w 1655541"/>
              <a:gd name="connsiteY62" fmla="*/ 1074318 h 1678000"/>
              <a:gd name="connsiteX63" fmla="*/ 1451355 w 1655541"/>
              <a:gd name="connsiteY63" fmla="*/ 1021052 h 1678000"/>
              <a:gd name="connsiteX64" fmla="*/ 1433600 w 1655541"/>
              <a:gd name="connsiteY64" fmla="*/ 994419 h 1678000"/>
              <a:gd name="connsiteX65" fmla="*/ 1353701 w 1655541"/>
              <a:gd name="connsiteY65" fmla="*/ 967786 h 1678000"/>
              <a:gd name="connsiteX66" fmla="*/ 1335945 w 1655541"/>
              <a:gd name="connsiteY66" fmla="*/ 950031 h 1678000"/>
              <a:gd name="connsiteX67" fmla="*/ 1140637 w 1655541"/>
              <a:gd name="connsiteY67" fmla="*/ 923398 h 1678000"/>
              <a:gd name="connsiteX68" fmla="*/ 1078493 w 1655541"/>
              <a:gd name="connsiteY68" fmla="*/ 914520 h 1678000"/>
              <a:gd name="connsiteX69" fmla="*/ 1042982 w 1655541"/>
              <a:gd name="connsiteY69" fmla="*/ 896765 h 1678000"/>
              <a:gd name="connsiteX70" fmla="*/ 980839 w 1655541"/>
              <a:gd name="connsiteY70" fmla="*/ 887887 h 1678000"/>
              <a:gd name="connsiteX71" fmla="*/ 847674 w 1655541"/>
              <a:gd name="connsiteY71" fmla="*/ 870132 h 1678000"/>
              <a:gd name="connsiteX72" fmla="*/ 821040 w 1655541"/>
              <a:gd name="connsiteY72" fmla="*/ 861254 h 1678000"/>
              <a:gd name="connsiteX73" fmla="*/ 714508 w 1655541"/>
              <a:gd name="connsiteY73" fmla="*/ 843499 h 1678000"/>
              <a:gd name="connsiteX74" fmla="*/ 696753 w 1655541"/>
              <a:gd name="connsiteY74" fmla="*/ 825743 h 1678000"/>
              <a:gd name="connsiteX75" fmla="*/ 687875 w 1655541"/>
              <a:gd name="connsiteY75" fmla="*/ 790233 h 1678000"/>
              <a:gd name="connsiteX76" fmla="*/ 678998 w 1655541"/>
              <a:gd name="connsiteY76" fmla="*/ 763600 h 1678000"/>
              <a:gd name="connsiteX77" fmla="*/ 687875 w 1655541"/>
              <a:gd name="connsiteY77" fmla="*/ 621557 h 1678000"/>
              <a:gd name="connsiteX78" fmla="*/ 696753 w 1655541"/>
              <a:gd name="connsiteY78" fmla="*/ 594924 h 1678000"/>
              <a:gd name="connsiteX79" fmla="*/ 723386 w 1655541"/>
              <a:gd name="connsiteY79" fmla="*/ 568291 h 1678000"/>
              <a:gd name="connsiteX80" fmla="*/ 732264 w 1655541"/>
              <a:gd name="connsiteY80" fmla="*/ 541658 h 1678000"/>
              <a:gd name="connsiteX81" fmla="*/ 794407 w 1655541"/>
              <a:gd name="connsiteY81" fmla="*/ 497270 h 1678000"/>
              <a:gd name="connsiteX82" fmla="*/ 821040 w 1655541"/>
              <a:gd name="connsiteY82" fmla="*/ 488392 h 1678000"/>
              <a:gd name="connsiteX83" fmla="*/ 892062 w 1655541"/>
              <a:gd name="connsiteY83" fmla="*/ 461759 h 1678000"/>
              <a:gd name="connsiteX84" fmla="*/ 1069615 w 1655541"/>
              <a:gd name="connsiteY84" fmla="*/ 479514 h 1678000"/>
              <a:gd name="connsiteX85" fmla="*/ 1122881 w 1655541"/>
              <a:gd name="connsiteY85" fmla="*/ 497270 h 1678000"/>
              <a:gd name="connsiteX86" fmla="*/ 1140637 w 1655541"/>
              <a:gd name="connsiteY86" fmla="*/ 515025 h 1678000"/>
              <a:gd name="connsiteX87" fmla="*/ 1193903 w 1655541"/>
              <a:gd name="connsiteY87" fmla="*/ 550536 h 1678000"/>
              <a:gd name="connsiteX88" fmla="*/ 1211658 w 1655541"/>
              <a:gd name="connsiteY88" fmla="*/ 577169 h 1678000"/>
              <a:gd name="connsiteX89" fmla="*/ 1220536 w 1655541"/>
              <a:gd name="connsiteY89" fmla="*/ 603802 h 1678000"/>
              <a:gd name="connsiteX90" fmla="*/ 1256046 w 1655541"/>
              <a:gd name="connsiteY90" fmla="*/ 657068 h 1678000"/>
              <a:gd name="connsiteX91" fmla="*/ 1264924 w 1655541"/>
              <a:gd name="connsiteY91" fmla="*/ 692578 h 1678000"/>
              <a:gd name="connsiteX92" fmla="*/ 1291557 w 1655541"/>
              <a:gd name="connsiteY92" fmla="*/ 701456 h 1678000"/>
              <a:gd name="connsiteX93" fmla="*/ 1398089 w 1655541"/>
              <a:gd name="connsiteY93" fmla="*/ 719211 h 1678000"/>
              <a:gd name="connsiteX94" fmla="*/ 1486866 w 1655541"/>
              <a:gd name="connsiteY94" fmla="*/ 710334 h 1678000"/>
              <a:gd name="connsiteX95" fmla="*/ 1513499 w 1655541"/>
              <a:gd name="connsiteY95" fmla="*/ 621557 h 1678000"/>
              <a:gd name="connsiteX96" fmla="*/ 1504621 w 1655541"/>
              <a:gd name="connsiteY96" fmla="*/ 506147 h 1678000"/>
              <a:gd name="connsiteX97" fmla="*/ 1486866 w 1655541"/>
              <a:gd name="connsiteY97" fmla="*/ 452881 h 1678000"/>
              <a:gd name="connsiteX98" fmla="*/ 1424722 w 1655541"/>
              <a:gd name="connsiteY98" fmla="*/ 381860 h 1678000"/>
              <a:gd name="connsiteX99" fmla="*/ 1415844 w 1655541"/>
              <a:gd name="connsiteY99" fmla="*/ 346349 h 1678000"/>
              <a:gd name="connsiteX100" fmla="*/ 1433600 w 1655541"/>
              <a:gd name="connsiteY100" fmla="*/ 328594 h 1678000"/>
              <a:gd name="connsiteX101" fmla="*/ 1513499 w 1655541"/>
              <a:gd name="connsiteY101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57561 w 1655541"/>
              <a:gd name="connsiteY25" fmla="*/ 568291 h 1678000"/>
              <a:gd name="connsiteX26" fmla="*/ 4295 w 1655541"/>
              <a:gd name="connsiteY26" fmla="*/ 745844 h 1678000"/>
              <a:gd name="connsiteX27" fmla="*/ 4295 w 1655541"/>
              <a:gd name="connsiteY27" fmla="*/ 1056563 h 1678000"/>
              <a:gd name="connsiteX28" fmla="*/ 13173 w 1655541"/>
              <a:gd name="connsiteY28" fmla="*/ 1092073 h 1678000"/>
              <a:gd name="connsiteX29" fmla="*/ 30928 w 1655541"/>
              <a:gd name="connsiteY29" fmla="*/ 1118706 h 1678000"/>
              <a:gd name="connsiteX30" fmla="*/ 66439 w 1655541"/>
              <a:gd name="connsiteY30" fmla="*/ 1180850 h 1678000"/>
              <a:gd name="connsiteX31" fmla="*/ 84194 w 1655541"/>
              <a:gd name="connsiteY31" fmla="*/ 1234116 h 1678000"/>
              <a:gd name="connsiteX32" fmla="*/ 93072 w 1655541"/>
              <a:gd name="connsiteY32" fmla="*/ 1269627 h 1678000"/>
              <a:gd name="connsiteX33" fmla="*/ 119705 w 1655541"/>
              <a:gd name="connsiteY33" fmla="*/ 1314015 h 1678000"/>
              <a:gd name="connsiteX34" fmla="*/ 128582 w 1655541"/>
              <a:gd name="connsiteY34" fmla="*/ 1340648 h 1678000"/>
              <a:gd name="connsiteX35" fmla="*/ 164093 w 1655541"/>
              <a:gd name="connsiteY35" fmla="*/ 1367281 h 1678000"/>
              <a:gd name="connsiteX36" fmla="*/ 172971 w 1655541"/>
              <a:gd name="connsiteY36" fmla="*/ 1393914 h 1678000"/>
              <a:gd name="connsiteX37" fmla="*/ 226237 w 1655541"/>
              <a:gd name="connsiteY37" fmla="*/ 1438303 h 1678000"/>
              <a:gd name="connsiteX38" fmla="*/ 235114 w 1655541"/>
              <a:gd name="connsiteY38" fmla="*/ 1464936 h 1678000"/>
              <a:gd name="connsiteX39" fmla="*/ 252870 w 1655541"/>
              <a:gd name="connsiteY39" fmla="*/ 1482691 h 1678000"/>
              <a:gd name="connsiteX40" fmla="*/ 332769 w 1655541"/>
              <a:gd name="connsiteY40" fmla="*/ 1544835 h 1678000"/>
              <a:gd name="connsiteX41" fmla="*/ 368279 w 1655541"/>
              <a:gd name="connsiteY41" fmla="*/ 1571468 h 1678000"/>
              <a:gd name="connsiteX42" fmla="*/ 394912 w 1655541"/>
              <a:gd name="connsiteY42" fmla="*/ 1598101 h 1678000"/>
              <a:gd name="connsiteX43" fmla="*/ 465934 w 1655541"/>
              <a:gd name="connsiteY43" fmla="*/ 1624734 h 1678000"/>
              <a:gd name="connsiteX44" fmla="*/ 510322 w 1655541"/>
              <a:gd name="connsiteY44" fmla="*/ 1651367 h 1678000"/>
              <a:gd name="connsiteX45" fmla="*/ 545833 w 1655541"/>
              <a:gd name="connsiteY45" fmla="*/ 1660244 h 1678000"/>
              <a:gd name="connsiteX46" fmla="*/ 643487 w 1655541"/>
              <a:gd name="connsiteY46" fmla="*/ 1678000 h 1678000"/>
              <a:gd name="connsiteX47" fmla="*/ 1406967 w 1655541"/>
              <a:gd name="connsiteY47" fmla="*/ 1669122 h 1678000"/>
              <a:gd name="connsiteX48" fmla="*/ 1460233 w 1655541"/>
              <a:gd name="connsiteY48" fmla="*/ 1660244 h 1678000"/>
              <a:gd name="connsiteX49" fmla="*/ 1486866 w 1655541"/>
              <a:gd name="connsiteY49" fmla="*/ 1633611 h 1678000"/>
              <a:gd name="connsiteX50" fmla="*/ 1513499 w 1655541"/>
              <a:gd name="connsiteY50" fmla="*/ 1615856 h 1678000"/>
              <a:gd name="connsiteX51" fmla="*/ 1540132 w 1655541"/>
              <a:gd name="connsiteY51" fmla="*/ 1580345 h 1678000"/>
              <a:gd name="connsiteX52" fmla="*/ 1575642 w 1655541"/>
              <a:gd name="connsiteY52" fmla="*/ 1562590 h 1678000"/>
              <a:gd name="connsiteX53" fmla="*/ 1584520 w 1655541"/>
              <a:gd name="connsiteY53" fmla="*/ 1535957 h 1678000"/>
              <a:gd name="connsiteX54" fmla="*/ 1611153 w 1655541"/>
              <a:gd name="connsiteY54" fmla="*/ 1491569 h 1678000"/>
              <a:gd name="connsiteX55" fmla="*/ 1637786 w 1655541"/>
              <a:gd name="connsiteY55" fmla="*/ 1429425 h 1678000"/>
              <a:gd name="connsiteX56" fmla="*/ 1646664 w 1655541"/>
              <a:gd name="connsiteY56" fmla="*/ 1376159 h 1678000"/>
              <a:gd name="connsiteX57" fmla="*/ 1655541 w 1655541"/>
              <a:gd name="connsiteY57" fmla="*/ 1340648 h 1678000"/>
              <a:gd name="connsiteX58" fmla="*/ 1620031 w 1655541"/>
              <a:gd name="connsiteY58" fmla="*/ 1207483 h 1678000"/>
              <a:gd name="connsiteX59" fmla="*/ 1602275 w 1655541"/>
              <a:gd name="connsiteY59" fmla="*/ 1145339 h 1678000"/>
              <a:gd name="connsiteX60" fmla="*/ 1584520 w 1655541"/>
              <a:gd name="connsiteY60" fmla="*/ 1109829 h 1678000"/>
              <a:gd name="connsiteX61" fmla="*/ 1540132 w 1655541"/>
              <a:gd name="connsiteY61" fmla="*/ 1074318 h 1678000"/>
              <a:gd name="connsiteX62" fmla="*/ 1451355 w 1655541"/>
              <a:gd name="connsiteY62" fmla="*/ 1021052 h 1678000"/>
              <a:gd name="connsiteX63" fmla="*/ 1433600 w 1655541"/>
              <a:gd name="connsiteY63" fmla="*/ 994419 h 1678000"/>
              <a:gd name="connsiteX64" fmla="*/ 1353701 w 1655541"/>
              <a:gd name="connsiteY64" fmla="*/ 967786 h 1678000"/>
              <a:gd name="connsiteX65" fmla="*/ 1335945 w 1655541"/>
              <a:gd name="connsiteY65" fmla="*/ 950031 h 1678000"/>
              <a:gd name="connsiteX66" fmla="*/ 1140637 w 1655541"/>
              <a:gd name="connsiteY66" fmla="*/ 923398 h 1678000"/>
              <a:gd name="connsiteX67" fmla="*/ 1078493 w 1655541"/>
              <a:gd name="connsiteY67" fmla="*/ 914520 h 1678000"/>
              <a:gd name="connsiteX68" fmla="*/ 1042982 w 1655541"/>
              <a:gd name="connsiteY68" fmla="*/ 896765 h 1678000"/>
              <a:gd name="connsiteX69" fmla="*/ 980839 w 1655541"/>
              <a:gd name="connsiteY69" fmla="*/ 887887 h 1678000"/>
              <a:gd name="connsiteX70" fmla="*/ 847674 w 1655541"/>
              <a:gd name="connsiteY70" fmla="*/ 870132 h 1678000"/>
              <a:gd name="connsiteX71" fmla="*/ 821040 w 1655541"/>
              <a:gd name="connsiteY71" fmla="*/ 861254 h 1678000"/>
              <a:gd name="connsiteX72" fmla="*/ 714508 w 1655541"/>
              <a:gd name="connsiteY72" fmla="*/ 843499 h 1678000"/>
              <a:gd name="connsiteX73" fmla="*/ 696753 w 1655541"/>
              <a:gd name="connsiteY73" fmla="*/ 825743 h 1678000"/>
              <a:gd name="connsiteX74" fmla="*/ 687875 w 1655541"/>
              <a:gd name="connsiteY74" fmla="*/ 790233 h 1678000"/>
              <a:gd name="connsiteX75" fmla="*/ 678998 w 1655541"/>
              <a:gd name="connsiteY75" fmla="*/ 763600 h 1678000"/>
              <a:gd name="connsiteX76" fmla="*/ 687875 w 1655541"/>
              <a:gd name="connsiteY76" fmla="*/ 621557 h 1678000"/>
              <a:gd name="connsiteX77" fmla="*/ 696753 w 1655541"/>
              <a:gd name="connsiteY77" fmla="*/ 594924 h 1678000"/>
              <a:gd name="connsiteX78" fmla="*/ 723386 w 1655541"/>
              <a:gd name="connsiteY78" fmla="*/ 568291 h 1678000"/>
              <a:gd name="connsiteX79" fmla="*/ 732264 w 1655541"/>
              <a:gd name="connsiteY79" fmla="*/ 541658 h 1678000"/>
              <a:gd name="connsiteX80" fmla="*/ 794407 w 1655541"/>
              <a:gd name="connsiteY80" fmla="*/ 497270 h 1678000"/>
              <a:gd name="connsiteX81" fmla="*/ 821040 w 1655541"/>
              <a:gd name="connsiteY81" fmla="*/ 488392 h 1678000"/>
              <a:gd name="connsiteX82" fmla="*/ 892062 w 1655541"/>
              <a:gd name="connsiteY82" fmla="*/ 461759 h 1678000"/>
              <a:gd name="connsiteX83" fmla="*/ 1069615 w 1655541"/>
              <a:gd name="connsiteY83" fmla="*/ 479514 h 1678000"/>
              <a:gd name="connsiteX84" fmla="*/ 1122881 w 1655541"/>
              <a:gd name="connsiteY84" fmla="*/ 497270 h 1678000"/>
              <a:gd name="connsiteX85" fmla="*/ 1140637 w 1655541"/>
              <a:gd name="connsiteY85" fmla="*/ 515025 h 1678000"/>
              <a:gd name="connsiteX86" fmla="*/ 1193903 w 1655541"/>
              <a:gd name="connsiteY86" fmla="*/ 550536 h 1678000"/>
              <a:gd name="connsiteX87" fmla="*/ 1211658 w 1655541"/>
              <a:gd name="connsiteY87" fmla="*/ 577169 h 1678000"/>
              <a:gd name="connsiteX88" fmla="*/ 1220536 w 1655541"/>
              <a:gd name="connsiteY88" fmla="*/ 603802 h 1678000"/>
              <a:gd name="connsiteX89" fmla="*/ 1256046 w 1655541"/>
              <a:gd name="connsiteY89" fmla="*/ 657068 h 1678000"/>
              <a:gd name="connsiteX90" fmla="*/ 1264924 w 1655541"/>
              <a:gd name="connsiteY90" fmla="*/ 692578 h 1678000"/>
              <a:gd name="connsiteX91" fmla="*/ 1291557 w 1655541"/>
              <a:gd name="connsiteY91" fmla="*/ 701456 h 1678000"/>
              <a:gd name="connsiteX92" fmla="*/ 1398089 w 1655541"/>
              <a:gd name="connsiteY92" fmla="*/ 719211 h 1678000"/>
              <a:gd name="connsiteX93" fmla="*/ 1486866 w 1655541"/>
              <a:gd name="connsiteY93" fmla="*/ 710334 h 1678000"/>
              <a:gd name="connsiteX94" fmla="*/ 1513499 w 1655541"/>
              <a:gd name="connsiteY94" fmla="*/ 621557 h 1678000"/>
              <a:gd name="connsiteX95" fmla="*/ 1504621 w 1655541"/>
              <a:gd name="connsiteY95" fmla="*/ 506147 h 1678000"/>
              <a:gd name="connsiteX96" fmla="*/ 1486866 w 1655541"/>
              <a:gd name="connsiteY96" fmla="*/ 452881 h 1678000"/>
              <a:gd name="connsiteX97" fmla="*/ 1424722 w 1655541"/>
              <a:gd name="connsiteY97" fmla="*/ 381860 h 1678000"/>
              <a:gd name="connsiteX98" fmla="*/ 1415844 w 1655541"/>
              <a:gd name="connsiteY98" fmla="*/ 346349 h 1678000"/>
              <a:gd name="connsiteX99" fmla="*/ 1433600 w 1655541"/>
              <a:gd name="connsiteY99" fmla="*/ 328594 h 1678000"/>
              <a:gd name="connsiteX100" fmla="*/ 1513499 w 1655541"/>
              <a:gd name="connsiteY100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57561 w 1655541"/>
              <a:gd name="connsiteY24" fmla="*/ 568291 h 1678000"/>
              <a:gd name="connsiteX25" fmla="*/ 4295 w 1655541"/>
              <a:gd name="connsiteY25" fmla="*/ 745844 h 1678000"/>
              <a:gd name="connsiteX26" fmla="*/ 4295 w 1655541"/>
              <a:gd name="connsiteY26" fmla="*/ 1056563 h 1678000"/>
              <a:gd name="connsiteX27" fmla="*/ 13173 w 1655541"/>
              <a:gd name="connsiteY27" fmla="*/ 1092073 h 1678000"/>
              <a:gd name="connsiteX28" fmla="*/ 30928 w 1655541"/>
              <a:gd name="connsiteY28" fmla="*/ 1118706 h 1678000"/>
              <a:gd name="connsiteX29" fmla="*/ 66439 w 1655541"/>
              <a:gd name="connsiteY29" fmla="*/ 1180850 h 1678000"/>
              <a:gd name="connsiteX30" fmla="*/ 84194 w 1655541"/>
              <a:gd name="connsiteY30" fmla="*/ 1234116 h 1678000"/>
              <a:gd name="connsiteX31" fmla="*/ 93072 w 1655541"/>
              <a:gd name="connsiteY31" fmla="*/ 1269627 h 1678000"/>
              <a:gd name="connsiteX32" fmla="*/ 119705 w 1655541"/>
              <a:gd name="connsiteY32" fmla="*/ 1314015 h 1678000"/>
              <a:gd name="connsiteX33" fmla="*/ 128582 w 1655541"/>
              <a:gd name="connsiteY33" fmla="*/ 1340648 h 1678000"/>
              <a:gd name="connsiteX34" fmla="*/ 164093 w 1655541"/>
              <a:gd name="connsiteY34" fmla="*/ 1367281 h 1678000"/>
              <a:gd name="connsiteX35" fmla="*/ 172971 w 1655541"/>
              <a:gd name="connsiteY35" fmla="*/ 1393914 h 1678000"/>
              <a:gd name="connsiteX36" fmla="*/ 226237 w 1655541"/>
              <a:gd name="connsiteY36" fmla="*/ 1438303 h 1678000"/>
              <a:gd name="connsiteX37" fmla="*/ 235114 w 1655541"/>
              <a:gd name="connsiteY37" fmla="*/ 1464936 h 1678000"/>
              <a:gd name="connsiteX38" fmla="*/ 252870 w 1655541"/>
              <a:gd name="connsiteY38" fmla="*/ 1482691 h 1678000"/>
              <a:gd name="connsiteX39" fmla="*/ 332769 w 1655541"/>
              <a:gd name="connsiteY39" fmla="*/ 1544835 h 1678000"/>
              <a:gd name="connsiteX40" fmla="*/ 368279 w 1655541"/>
              <a:gd name="connsiteY40" fmla="*/ 1571468 h 1678000"/>
              <a:gd name="connsiteX41" fmla="*/ 394912 w 1655541"/>
              <a:gd name="connsiteY41" fmla="*/ 1598101 h 1678000"/>
              <a:gd name="connsiteX42" fmla="*/ 465934 w 1655541"/>
              <a:gd name="connsiteY42" fmla="*/ 1624734 h 1678000"/>
              <a:gd name="connsiteX43" fmla="*/ 510322 w 1655541"/>
              <a:gd name="connsiteY43" fmla="*/ 1651367 h 1678000"/>
              <a:gd name="connsiteX44" fmla="*/ 545833 w 1655541"/>
              <a:gd name="connsiteY44" fmla="*/ 1660244 h 1678000"/>
              <a:gd name="connsiteX45" fmla="*/ 643487 w 1655541"/>
              <a:gd name="connsiteY45" fmla="*/ 1678000 h 1678000"/>
              <a:gd name="connsiteX46" fmla="*/ 1406967 w 1655541"/>
              <a:gd name="connsiteY46" fmla="*/ 1669122 h 1678000"/>
              <a:gd name="connsiteX47" fmla="*/ 1460233 w 1655541"/>
              <a:gd name="connsiteY47" fmla="*/ 1660244 h 1678000"/>
              <a:gd name="connsiteX48" fmla="*/ 1486866 w 1655541"/>
              <a:gd name="connsiteY48" fmla="*/ 1633611 h 1678000"/>
              <a:gd name="connsiteX49" fmla="*/ 1513499 w 1655541"/>
              <a:gd name="connsiteY49" fmla="*/ 1615856 h 1678000"/>
              <a:gd name="connsiteX50" fmla="*/ 1540132 w 1655541"/>
              <a:gd name="connsiteY50" fmla="*/ 1580345 h 1678000"/>
              <a:gd name="connsiteX51" fmla="*/ 1575642 w 1655541"/>
              <a:gd name="connsiteY51" fmla="*/ 1562590 h 1678000"/>
              <a:gd name="connsiteX52" fmla="*/ 1584520 w 1655541"/>
              <a:gd name="connsiteY52" fmla="*/ 1535957 h 1678000"/>
              <a:gd name="connsiteX53" fmla="*/ 1611153 w 1655541"/>
              <a:gd name="connsiteY53" fmla="*/ 1491569 h 1678000"/>
              <a:gd name="connsiteX54" fmla="*/ 1637786 w 1655541"/>
              <a:gd name="connsiteY54" fmla="*/ 1429425 h 1678000"/>
              <a:gd name="connsiteX55" fmla="*/ 1646664 w 1655541"/>
              <a:gd name="connsiteY55" fmla="*/ 1376159 h 1678000"/>
              <a:gd name="connsiteX56" fmla="*/ 1655541 w 1655541"/>
              <a:gd name="connsiteY56" fmla="*/ 1340648 h 1678000"/>
              <a:gd name="connsiteX57" fmla="*/ 1620031 w 1655541"/>
              <a:gd name="connsiteY57" fmla="*/ 1207483 h 1678000"/>
              <a:gd name="connsiteX58" fmla="*/ 1602275 w 1655541"/>
              <a:gd name="connsiteY58" fmla="*/ 1145339 h 1678000"/>
              <a:gd name="connsiteX59" fmla="*/ 1584520 w 1655541"/>
              <a:gd name="connsiteY59" fmla="*/ 1109829 h 1678000"/>
              <a:gd name="connsiteX60" fmla="*/ 1540132 w 1655541"/>
              <a:gd name="connsiteY60" fmla="*/ 1074318 h 1678000"/>
              <a:gd name="connsiteX61" fmla="*/ 1451355 w 1655541"/>
              <a:gd name="connsiteY61" fmla="*/ 1021052 h 1678000"/>
              <a:gd name="connsiteX62" fmla="*/ 1433600 w 1655541"/>
              <a:gd name="connsiteY62" fmla="*/ 994419 h 1678000"/>
              <a:gd name="connsiteX63" fmla="*/ 1353701 w 1655541"/>
              <a:gd name="connsiteY63" fmla="*/ 967786 h 1678000"/>
              <a:gd name="connsiteX64" fmla="*/ 1335945 w 1655541"/>
              <a:gd name="connsiteY64" fmla="*/ 950031 h 1678000"/>
              <a:gd name="connsiteX65" fmla="*/ 1140637 w 1655541"/>
              <a:gd name="connsiteY65" fmla="*/ 923398 h 1678000"/>
              <a:gd name="connsiteX66" fmla="*/ 1078493 w 1655541"/>
              <a:gd name="connsiteY66" fmla="*/ 914520 h 1678000"/>
              <a:gd name="connsiteX67" fmla="*/ 1042982 w 1655541"/>
              <a:gd name="connsiteY67" fmla="*/ 896765 h 1678000"/>
              <a:gd name="connsiteX68" fmla="*/ 980839 w 1655541"/>
              <a:gd name="connsiteY68" fmla="*/ 887887 h 1678000"/>
              <a:gd name="connsiteX69" fmla="*/ 847674 w 1655541"/>
              <a:gd name="connsiteY69" fmla="*/ 870132 h 1678000"/>
              <a:gd name="connsiteX70" fmla="*/ 821040 w 1655541"/>
              <a:gd name="connsiteY70" fmla="*/ 861254 h 1678000"/>
              <a:gd name="connsiteX71" fmla="*/ 714508 w 1655541"/>
              <a:gd name="connsiteY71" fmla="*/ 843499 h 1678000"/>
              <a:gd name="connsiteX72" fmla="*/ 696753 w 1655541"/>
              <a:gd name="connsiteY72" fmla="*/ 825743 h 1678000"/>
              <a:gd name="connsiteX73" fmla="*/ 687875 w 1655541"/>
              <a:gd name="connsiteY73" fmla="*/ 790233 h 1678000"/>
              <a:gd name="connsiteX74" fmla="*/ 678998 w 1655541"/>
              <a:gd name="connsiteY74" fmla="*/ 763600 h 1678000"/>
              <a:gd name="connsiteX75" fmla="*/ 687875 w 1655541"/>
              <a:gd name="connsiteY75" fmla="*/ 621557 h 1678000"/>
              <a:gd name="connsiteX76" fmla="*/ 696753 w 1655541"/>
              <a:gd name="connsiteY76" fmla="*/ 594924 h 1678000"/>
              <a:gd name="connsiteX77" fmla="*/ 723386 w 1655541"/>
              <a:gd name="connsiteY77" fmla="*/ 568291 h 1678000"/>
              <a:gd name="connsiteX78" fmla="*/ 732264 w 1655541"/>
              <a:gd name="connsiteY78" fmla="*/ 541658 h 1678000"/>
              <a:gd name="connsiteX79" fmla="*/ 794407 w 1655541"/>
              <a:gd name="connsiteY79" fmla="*/ 497270 h 1678000"/>
              <a:gd name="connsiteX80" fmla="*/ 821040 w 1655541"/>
              <a:gd name="connsiteY80" fmla="*/ 488392 h 1678000"/>
              <a:gd name="connsiteX81" fmla="*/ 892062 w 1655541"/>
              <a:gd name="connsiteY81" fmla="*/ 461759 h 1678000"/>
              <a:gd name="connsiteX82" fmla="*/ 1069615 w 1655541"/>
              <a:gd name="connsiteY82" fmla="*/ 479514 h 1678000"/>
              <a:gd name="connsiteX83" fmla="*/ 1122881 w 1655541"/>
              <a:gd name="connsiteY83" fmla="*/ 497270 h 1678000"/>
              <a:gd name="connsiteX84" fmla="*/ 1140637 w 1655541"/>
              <a:gd name="connsiteY84" fmla="*/ 515025 h 1678000"/>
              <a:gd name="connsiteX85" fmla="*/ 1193903 w 1655541"/>
              <a:gd name="connsiteY85" fmla="*/ 550536 h 1678000"/>
              <a:gd name="connsiteX86" fmla="*/ 1211658 w 1655541"/>
              <a:gd name="connsiteY86" fmla="*/ 577169 h 1678000"/>
              <a:gd name="connsiteX87" fmla="*/ 1220536 w 1655541"/>
              <a:gd name="connsiteY87" fmla="*/ 603802 h 1678000"/>
              <a:gd name="connsiteX88" fmla="*/ 1256046 w 1655541"/>
              <a:gd name="connsiteY88" fmla="*/ 657068 h 1678000"/>
              <a:gd name="connsiteX89" fmla="*/ 1264924 w 1655541"/>
              <a:gd name="connsiteY89" fmla="*/ 692578 h 1678000"/>
              <a:gd name="connsiteX90" fmla="*/ 1291557 w 1655541"/>
              <a:gd name="connsiteY90" fmla="*/ 701456 h 1678000"/>
              <a:gd name="connsiteX91" fmla="*/ 1398089 w 1655541"/>
              <a:gd name="connsiteY91" fmla="*/ 719211 h 1678000"/>
              <a:gd name="connsiteX92" fmla="*/ 1486866 w 1655541"/>
              <a:gd name="connsiteY92" fmla="*/ 710334 h 1678000"/>
              <a:gd name="connsiteX93" fmla="*/ 1513499 w 1655541"/>
              <a:gd name="connsiteY93" fmla="*/ 621557 h 1678000"/>
              <a:gd name="connsiteX94" fmla="*/ 1504621 w 1655541"/>
              <a:gd name="connsiteY94" fmla="*/ 506147 h 1678000"/>
              <a:gd name="connsiteX95" fmla="*/ 1486866 w 1655541"/>
              <a:gd name="connsiteY95" fmla="*/ 452881 h 1678000"/>
              <a:gd name="connsiteX96" fmla="*/ 1424722 w 1655541"/>
              <a:gd name="connsiteY96" fmla="*/ 381860 h 1678000"/>
              <a:gd name="connsiteX97" fmla="*/ 1415844 w 1655541"/>
              <a:gd name="connsiteY97" fmla="*/ 346349 h 1678000"/>
              <a:gd name="connsiteX98" fmla="*/ 1433600 w 1655541"/>
              <a:gd name="connsiteY98" fmla="*/ 328594 h 1678000"/>
              <a:gd name="connsiteX99" fmla="*/ 1513499 w 1655541"/>
              <a:gd name="connsiteY99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57561 w 1655541"/>
              <a:gd name="connsiteY23" fmla="*/ 568291 h 1678000"/>
              <a:gd name="connsiteX24" fmla="*/ 4295 w 1655541"/>
              <a:gd name="connsiteY24" fmla="*/ 745844 h 1678000"/>
              <a:gd name="connsiteX25" fmla="*/ 4295 w 1655541"/>
              <a:gd name="connsiteY25" fmla="*/ 1056563 h 1678000"/>
              <a:gd name="connsiteX26" fmla="*/ 13173 w 1655541"/>
              <a:gd name="connsiteY26" fmla="*/ 1092073 h 1678000"/>
              <a:gd name="connsiteX27" fmla="*/ 30928 w 1655541"/>
              <a:gd name="connsiteY27" fmla="*/ 1118706 h 1678000"/>
              <a:gd name="connsiteX28" fmla="*/ 66439 w 1655541"/>
              <a:gd name="connsiteY28" fmla="*/ 1180850 h 1678000"/>
              <a:gd name="connsiteX29" fmla="*/ 84194 w 1655541"/>
              <a:gd name="connsiteY29" fmla="*/ 1234116 h 1678000"/>
              <a:gd name="connsiteX30" fmla="*/ 93072 w 1655541"/>
              <a:gd name="connsiteY30" fmla="*/ 1269627 h 1678000"/>
              <a:gd name="connsiteX31" fmla="*/ 119705 w 1655541"/>
              <a:gd name="connsiteY31" fmla="*/ 1314015 h 1678000"/>
              <a:gd name="connsiteX32" fmla="*/ 128582 w 1655541"/>
              <a:gd name="connsiteY32" fmla="*/ 1340648 h 1678000"/>
              <a:gd name="connsiteX33" fmla="*/ 164093 w 1655541"/>
              <a:gd name="connsiteY33" fmla="*/ 1367281 h 1678000"/>
              <a:gd name="connsiteX34" fmla="*/ 172971 w 1655541"/>
              <a:gd name="connsiteY34" fmla="*/ 1393914 h 1678000"/>
              <a:gd name="connsiteX35" fmla="*/ 226237 w 1655541"/>
              <a:gd name="connsiteY35" fmla="*/ 1438303 h 1678000"/>
              <a:gd name="connsiteX36" fmla="*/ 235114 w 1655541"/>
              <a:gd name="connsiteY36" fmla="*/ 1464936 h 1678000"/>
              <a:gd name="connsiteX37" fmla="*/ 252870 w 1655541"/>
              <a:gd name="connsiteY37" fmla="*/ 1482691 h 1678000"/>
              <a:gd name="connsiteX38" fmla="*/ 332769 w 1655541"/>
              <a:gd name="connsiteY38" fmla="*/ 1544835 h 1678000"/>
              <a:gd name="connsiteX39" fmla="*/ 368279 w 1655541"/>
              <a:gd name="connsiteY39" fmla="*/ 1571468 h 1678000"/>
              <a:gd name="connsiteX40" fmla="*/ 394912 w 1655541"/>
              <a:gd name="connsiteY40" fmla="*/ 1598101 h 1678000"/>
              <a:gd name="connsiteX41" fmla="*/ 465934 w 1655541"/>
              <a:gd name="connsiteY41" fmla="*/ 1624734 h 1678000"/>
              <a:gd name="connsiteX42" fmla="*/ 510322 w 1655541"/>
              <a:gd name="connsiteY42" fmla="*/ 1651367 h 1678000"/>
              <a:gd name="connsiteX43" fmla="*/ 545833 w 1655541"/>
              <a:gd name="connsiteY43" fmla="*/ 1660244 h 1678000"/>
              <a:gd name="connsiteX44" fmla="*/ 643487 w 1655541"/>
              <a:gd name="connsiteY44" fmla="*/ 1678000 h 1678000"/>
              <a:gd name="connsiteX45" fmla="*/ 1406967 w 1655541"/>
              <a:gd name="connsiteY45" fmla="*/ 1669122 h 1678000"/>
              <a:gd name="connsiteX46" fmla="*/ 1460233 w 1655541"/>
              <a:gd name="connsiteY46" fmla="*/ 1660244 h 1678000"/>
              <a:gd name="connsiteX47" fmla="*/ 1486866 w 1655541"/>
              <a:gd name="connsiteY47" fmla="*/ 1633611 h 1678000"/>
              <a:gd name="connsiteX48" fmla="*/ 1513499 w 1655541"/>
              <a:gd name="connsiteY48" fmla="*/ 1615856 h 1678000"/>
              <a:gd name="connsiteX49" fmla="*/ 1540132 w 1655541"/>
              <a:gd name="connsiteY49" fmla="*/ 1580345 h 1678000"/>
              <a:gd name="connsiteX50" fmla="*/ 1575642 w 1655541"/>
              <a:gd name="connsiteY50" fmla="*/ 1562590 h 1678000"/>
              <a:gd name="connsiteX51" fmla="*/ 1584520 w 1655541"/>
              <a:gd name="connsiteY51" fmla="*/ 1535957 h 1678000"/>
              <a:gd name="connsiteX52" fmla="*/ 1611153 w 1655541"/>
              <a:gd name="connsiteY52" fmla="*/ 1491569 h 1678000"/>
              <a:gd name="connsiteX53" fmla="*/ 1637786 w 1655541"/>
              <a:gd name="connsiteY53" fmla="*/ 1429425 h 1678000"/>
              <a:gd name="connsiteX54" fmla="*/ 1646664 w 1655541"/>
              <a:gd name="connsiteY54" fmla="*/ 1376159 h 1678000"/>
              <a:gd name="connsiteX55" fmla="*/ 1655541 w 1655541"/>
              <a:gd name="connsiteY55" fmla="*/ 1340648 h 1678000"/>
              <a:gd name="connsiteX56" fmla="*/ 1620031 w 1655541"/>
              <a:gd name="connsiteY56" fmla="*/ 1207483 h 1678000"/>
              <a:gd name="connsiteX57" fmla="*/ 1602275 w 1655541"/>
              <a:gd name="connsiteY57" fmla="*/ 1145339 h 1678000"/>
              <a:gd name="connsiteX58" fmla="*/ 1584520 w 1655541"/>
              <a:gd name="connsiteY58" fmla="*/ 1109829 h 1678000"/>
              <a:gd name="connsiteX59" fmla="*/ 1540132 w 1655541"/>
              <a:gd name="connsiteY59" fmla="*/ 1074318 h 1678000"/>
              <a:gd name="connsiteX60" fmla="*/ 1451355 w 1655541"/>
              <a:gd name="connsiteY60" fmla="*/ 1021052 h 1678000"/>
              <a:gd name="connsiteX61" fmla="*/ 1433600 w 1655541"/>
              <a:gd name="connsiteY61" fmla="*/ 994419 h 1678000"/>
              <a:gd name="connsiteX62" fmla="*/ 1353701 w 1655541"/>
              <a:gd name="connsiteY62" fmla="*/ 967786 h 1678000"/>
              <a:gd name="connsiteX63" fmla="*/ 1335945 w 1655541"/>
              <a:gd name="connsiteY63" fmla="*/ 950031 h 1678000"/>
              <a:gd name="connsiteX64" fmla="*/ 1140637 w 1655541"/>
              <a:gd name="connsiteY64" fmla="*/ 923398 h 1678000"/>
              <a:gd name="connsiteX65" fmla="*/ 1078493 w 1655541"/>
              <a:gd name="connsiteY65" fmla="*/ 914520 h 1678000"/>
              <a:gd name="connsiteX66" fmla="*/ 1042982 w 1655541"/>
              <a:gd name="connsiteY66" fmla="*/ 896765 h 1678000"/>
              <a:gd name="connsiteX67" fmla="*/ 980839 w 1655541"/>
              <a:gd name="connsiteY67" fmla="*/ 887887 h 1678000"/>
              <a:gd name="connsiteX68" fmla="*/ 847674 w 1655541"/>
              <a:gd name="connsiteY68" fmla="*/ 870132 h 1678000"/>
              <a:gd name="connsiteX69" fmla="*/ 821040 w 1655541"/>
              <a:gd name="connsiteY69" fmla="*/ 861254 h 1678000"/>
              <a:gd name="connsiteX70" fmla="*/ 714508 w 1655541"/>
              <a:gd name="connsiteY70" fmla="*/ 843499 h 1678000"/>
              <a:gd name="connsiteX71" fmla="*/ 696753 w 1655541"/>
              <a:gd name="connsiteY71" fmla="*/ 825743 h 1678000"/>
              <a:gd name="connsiteX72" fmla="*/ 687875 w 1655541"/>
              <a:gd name="connsiteY72" fmla="*/ 790233 h 1678000"/>
              <a:gd name="connsiteX73" fmla="*/ 678998 w 1655541"/>
              <a:gd name="connsiteY73" fmla="*/ 763600 h 1678000"/>
              <a:gd name="connsiteX74" fmla="*/ 687875 w 1655541"/>
              <a:gd name="connsiteY74" fmla="*/ 621557 h 1678000"/>
              <a:gd name="connsiteX75" fmla="*/ 696753 w 1655541"/>
              <a:gd name="connsiteY75" fmla="*/ 594924 h 1678000"/>
              <a:gd name="connsiteX76" fmla="*/ 723386 w 1655541"/>
              <a:gd name="connsiteY76" fmla="*/ 568291 h 1678000"/>
              <a:gd name="connsiteX77" fmla="*/ 732264 w 1655541"/>
              <a:gd name="connsiteY77" fmla="*/ 541658 h 1678000"/>
              <a:gd name="connsiteX78" fmla="*/ 794407 w 1655541"/>
              <a:gd name="connsiteY78" fmla="*/ 497270 h 1678000"/>
              <a:gd name="connsiteX79" fmla="*/ 821040 w 1655541"/>
              <a:gd name="connsiteY79" fmla="*/ 488392 h 1678000"/>
              <a:gd name="connsiteX80" fmla="*/ 892062 w 1655541"/>
              <a:gd name="connsiteY80" fmla="*/ 461759 h 1678000"/>
              <a:gd name="connsiteX81" fmla="*/ 1069615 w 1655541"/>
              <a:gd name="connsiteY81" fmla="*/ 479514 h 1678000"/>
              <a:gd name="connsiteX82" fmla="*/ 1122881 w 1655541"/>
              <a:gd name="connsiteY82" fmla="*/ 497270 h 1678000"/>
              <a:gd name="connsiteX83" fmla="*/ 1140637 w 1655541"/>
              <a:gd name="connsiteY83" fmla="*/ 515025 h 1678000"/>
              <a:gd name="connsiteX84" fmla="*/ 1193903 w 1655541"/>
              <a:gd name="connsiteY84" fmla="*/ 550536 h 1678000"/>
              <a:gd name="connsiteX85" fmla="*/ 1211658 w 1655541"/>
              <a:gd name="connsiteY85" fmla="*/ 577169 h 1678000"/>
              <a:gd name="connsiteX86" fmla="*/ 1220536 w 1655541"/>
              <a:gd name="connsiteY86" fmla="*/ 603802 h 1678000"/>
              <a:gd name="connsiteX87" fmla="*/ 1256046 w 1655541"/>
              <a:gd name="connsiteY87" fmla="*/ 657068 h 1678000"/>
              <a:gd name="connsiteX88" fmla="*/ 1264924 w 1655541"/>
              <a:gd name="connsiteY88" fmla="*/ 692578 h 1678000"/>
              <a:gd name="connsiteX89" fmla="*/ 1291557 w 1655541"/>
              <a:gd name="connsiteY89" fmla="*/ 701456 h 1678000"/>
              <a:gd name="connsiteX90" fmla="*/ 1398089 w 1655541"/>
              <a:gd name="connsiteY90" fmla="*/ 719211 h 1678000"/>
              <a:gd name="connsiteX91" fmla="*/ 1486866 w 1655541"/>
              <a:gd name="connsiteY91" fmla="*/ 710334 h 1678000"/>
              <a:gd name="connsiteX92" fmla="*/ 1513499 w 1655541"/>
              <a:gd name="connsiteY92" fmla="*/ 621557 h 1678000"/>
              <a:gd name="connsiteX93" fmla="*/ 1504621 w 1655541"/>
              <a:gd name="connsiteY93" fmla="*/ 506147 h 1678000"/>
              <a:gd name="connsiteX94" fmla="*/ 1486866 w 1655541"/>
              <a:gd name="connsiteY94" fmla="*/ 452881 h 1678000"/>
              <a:gd name="connsiteX95" fmla="*/ 1424722 w 1655541"/>
              <a:gd name="connsiteY95" fmla="*/ 381860 h 1678000"/>
              <a:gd name="connsiteX96" fmla="*/ 1415844 w 1655541"/>
              <a:gd name="connsiteY96" fmla="*/ 346349 h 1678000"/>
              <a:gd name="connsiteX97" fmla="*/ 1433600 w 1655541"/>
              <a:gd name="connsiteY97" fmla="*/ 328594 h 1678000"/>
              <a:gd name="connsiteX98" fmla="*/ 1513499 w 1655541"/>
              <a:gd name="connsiteY98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181848 w 1655541"/>
              <a:gd name="connsiteY21" fmla="*/ 337472 h 1678000"/>
              <a:gd name="connsiteX22" fmla="*/ 57561 w 1655541"/>
              <a:gd name="connsiteY22" fmla="*/ 568291 h 1678000"/>
              <a:gd name="connsiteX23" fmla="*/ 4295 w 1655541"/>
              <a:gd name="connsiteY23" fmla="*/ 745844 h 1678000"/>
              <a:gd name="connsiteX24" fmla="*/ 4295 w 1655541"/>
              <a:gd name="connsiteY24" fmla="*/ 1056563 h 1678000"/>
              <a:gd name="connsiteX25" fmla="*/ 13173 w 1655541"/>
              <a:gd name="connsiteY25" fmla="*/ 1092073 h 1678000"/>
              <a:gd name="connsiteX26" fmla="*/ 30928 w 1655541"/>
              <a:gd name="connsiteY26" fmla="*/ 1118706 h 1678000"/>
              <a:gd name="connsiteX27" fmla="*/ 66439 w 1655541"/>
              <a:gd name="connsiteY27" fmla="*/ 1180850 h 1678000"/>
              <a:gd name="connsiteX28" fmla="*/ 84194 w 1655541"/>
              <a:gd name="connsiteY28" fmla="*/ 1234116 h 1678000"/>
              <a:gd name="connsiteX29" fmla="*/ 93072 w 1655541"/>
              <a:gd name="connsiteY29" fmla="*/ 1269627 h 1678000"/>
              <a:gd name="connsiteX30" fmla="*/ 119705 w 1655541"/>
              <a:gd name="connsiteY30" fmla="*/ 1314015 h 1678000"/>
              <a:gd name="connsiteX31" fmla="*/ 128582 w 1655541"/>
              <a:gd name="connsiteY31" fmla="*/ 1340648 h 1678000"/>
              <a:gd name="connsiteX32" fmla="*/ 164093 w 1655541"/>
              <a:gd name="connsiteY32" fmla="*/ 1367281 h 1678000"/>
              <a:gd name="connsiteX33" fmla="*/ 172971 w 1655541"/>
              <a:gd name="connsiteY33" fmla="*/ 1393914 h 1678000"/>
              <a:gd name="connsiteX34" fmla="*/ 226237 w 1655541"/>
              <a:gd name="connsiteY34" fmla="*/ 1438303 h 1678000"/>
              <a:gd name="connsiteX35" fmla="*/ 235114 w 1655541"/>
              <a:gd name="connsiteY35" fmla="*/ 1464936 h 1678000"/>
              <a:gd name="connsiteX36" fmla="*/ 252870 w 1655541"/>
              <a:gd name="connsiteY36" fmla="*/ 1482691 h 1678000"/>
              <a:gd name="connsiteX37" fmla="*/ 332769 w 1655541"/>
              <a:gd name="connsiteY37" fmla="*/ 1544835 h 1678000"/>
              <a:gd name="connsiteX38" fmla="*/ 368279 w 1655541"/>
              <a:gd name="connsiteY38" fmla="*/ 1571468 h 1678000"/>
              <a:gd name="connsiteX39" fmla="*/ 394912 w 1655541"/>
              <a:gd name="connsiteY39" fmla="*/ 1598101 h 1678000"/>
              <a:gd name="connsiteX40" fmla="*/ 465934 w 1655541"/>
              <a:gd name="connsiteY40" fmla="*/ 1624734 h 1678000"/>
              <a:gd name="connsiteX41" fmla="*/ 510322 w 1655541"/>
              <a:gd name="connsiteY41" fmla="*/ 1651367 h 1678000"/>
              <a:gd name="connsiteX42" fmla="*/ 545833 w 1655541"/>
              <a:gd name="connsiteY42" fmla="*/ 1660244 h 1678000"/>
              <a:gd name="connsiteX43" fmla="*/ 643487 w 1655541"/>
              <a:gd name="connsiteY43" fmla="*/ 1678000 h 1678000"/>
              <a:gd name="connsiteX44" fmla="*/ 1406967 w 1655541"/>
              <a:gd name="connsiteY44" fmla="*/ 1669122 h 1678000"/>
              <a:gd name="connsiteX45" fmla="*/ 1460233 w 1655541"/>
              <a:gd name="connsiteY45" fmla="*/ 1660244 h 1678000"/>
              <a:gd name="connsiteX46" fmla="*/ 1486866 w 1655541"/>
              <a:gd name="connsiteY46" fmla="*/ 1633611 h 1678000"/>
              <a:gd name="connsiteX47" fmla="*/ 1513499 w 1655541"/>
              <a:gd name="connsiteY47" fmla="*/ 1615856 h 1678000"/>
              <a:gd name="connsiteX48" fmla="*/ 1540132 w 1655541"/>
              <a:gd name="connsiteY48" fmla="*/ 1580345 h 1678000"/>
              <a:gd name="connsiteX49" fmla="*/ 1575642 w 1655541"/>
              <a:gd name="connsiteY49" fmla="*/ 1562590 h 1678000"/>
              <a:gd name="connsiteX50" fmla="*/ 1584520 w 1655541"/>
              <a:gd name="connsiteY50" fmla="*/ 1535957 h 1678000"/>
              <a:gd name="connsiteX51" fmla="*/ 1611153 w 1655541"/>
              <a:gd name="connsiteY51" fmla="*/ 1491569 h 1678000"/>
              <a:gd name="connsiteX52" fmla="*/ 1637786 w 1655541"/>
              <a:gd name="connsiteY52" fmla="*/ 1429425 h 1678000"/>
              <a:gd name="connsiteX53" fmla="*/ 1646664 w 1655541"/>
              <a:gd name="connsiteY53" fmla="*/ 1376159 h 1678000"/>
              <a:gd name="connsiteX54" fmla="*/ 1655541 w 1655541"/>
              <a:gd name="connsiteY54" fmla="*/ 1340648 h 1678000"/>
              <a:gd name="connsiteX55" fmla="*/ 1620031 w 1655541"/>
              <a:gd name="connsiteY55" fmla="*/ 1207483 h 1678000"/>
              <a:gd name="connsiteX56" fmla="*/ 1602275 w 1655541"/>
              <a:gd name="connsiteY56" fmla="*/ 1145339 h 1678000"/>
              <a:gd name="connsiteX57" fmla="*/ 1584520 w 1655541"/>
              <a:gd name="connsiteY57" fmla="*/ 1109829 h 1678000"/>
              <a:gd name="connsiteX58" fmla="*/ 1540132 w 1655541"/>
              <a:gd name="connsiteY58" fmla="*/ 1074318 h 1678000"/>
              <a:gd name="connsiteX59" fmla="*/ 1451355 w 1655541"/>
              <a:gd name="connsiteY59" fmla="*/ 1021052 h 1678000"/>
              <a:gd name="connsiteX60" fmla="*/ 1433600 w 1655541"/>
              <a:gd name="connsiteY60" fmla="*/ 994419 h 1678000"/>
              <a:gd name="connsiteX61" fmla="*/ 1353701 w 1655541"/>
              <a:gd name="connsiteY61" fmla="*/ 967786 h 1678000"/>
              <a:gd name="connsiteX62" fmla="*/ 1335945 w 1655541"/>
              <a:gd name="connsiteY62" fmla="*/ 950031 h 1678000"/>
              <a:gd name="connsiteX63" fmla="*/ 1140637 w 1655541"/>
              <a:gd name="connsiteY63" fmla="*/ 923398 h 1678000"/>
              <a:gd name="connsiteX64" fmla="*/ 1078493 w 1655541"/>
              <a:gd name="connsiteY64" fmla="*/ 914520 h 1678000"/>
              <a:gd name="connsiteX65" fmla="*/ 1042982 w 1655541"/>
              <a:gd name="connsiteY65" fmla="*/ 896765 h 1678000"/>
              <a:gd name="connsiteX66" fmla="*/ 980839 w 1655541"/>
              <a:gd name="connsiteY66" fmla="*/ 887887 h 1678000"/>
              <a:gd name="connsiteX67" fmla="*/ 847674 w 1655541"/>
              <a:gd name="connsiteY67" fmla="*/ 870132 h 1678000"/>
              <a:gd name="connsiteX68" fmla="*/ 821040 w 1655541"/>
              <a:gd name="connsiteY68" fmla="*/ 861254 h 1678000"/>
              <a:gd name="connsiteX69" fmla="*/ 714508 w 1655541"/>
              <a:gd name="connsiteY69" fmla="*/ 843499 h 1678000"/>
              <a:gd name="connsiteX70" fmla="*/ 696753 w 1655541"/>
              <a:gd name="connsiteY70" fmla="*/ 825743 h 1678000"/>
              <a:gd name="connsiteX71" fmla="*/ 687875 w 1655541"/>
              <a:gd name="connsiteY71" fmla="*/ 790233 h 1678000"/>
              <a:gd name="connsiteX72" fmla="*/ 678998 w 1655541"/>
              <a:gd name="connsiteY72" fmla="*/ 763600 h 1678000"/>
              <a:gd name="connsiteX73" fmla="*/ 687875 w 1655541"/>
              <a:gd name="connsiteY73" fmla="*/ 621557 h 1678000"/>
              <a:gd name="connsiteX74" fmla="*/ 696753 w 1655541"/>
              <a:gd name="connsiteY74" fmla="*/ 594924 h 1678000"/>
              <a:gd name="connsiteX75" fmla="*/ 723386 w 1655541"/>
              <a:gd name="connsiteY75" fmla="*/ 568291 h 1678000"/>
              <a:gd name="connsiteX76" fmla="*/ 732264 w 1655541"/>
              <a:gd name="connsiteY76" fmla="*/ 541658 h 1678000"/>
              <a:gd name="connsiteX77" fmla="*/ 794407 w 1655541"/>
              <a:gd name="connsiteY77" fmla="*/ 497270 h 1678000"/>
              <a:gd name="connsiteX78" fmla="*/ 821040 w 1655541"/>
              <a:gd name="connsiteY78" fmla="*/ 488392 h 1678000"/>
              <a:gd name="connsiteX79" fmla="*/ 892062 w 1655541"/>
              <a:gd name="connsiteY79" fmla="*/ 461759 h 1678000"/>
              <a:gd name="connsiteX80" fmla="*/ 1069615 w 1655541"/>
              <a:gd name="connsiteY80" fmla="*/ 479514 h 1678000"/>
              <a:gd name="connsiteX81" fmla="*/ 1122881 w 1655541"/>
              <a:gd name="connsiteY81" fmla="*/ 497270 h 1678000"/>
              <a:gd name="connsiteX82" fmla="*/ 1140637 w 1655541"/>
              <a:gd name="connsiteY82" fmla="*/ 515025 h 1678000"/>
              <a:gd name="connsiteX83" fmla="*/ 1193903 w 1655541"/>
              <a:gd name="connsiteY83" fmla="*/ 550536 h 1678000"/>
              <a:gd name="connsiteX84" fmla="*/ 1211658 w 1655541"/>
              <a:gd name="connsiteY84" fmla="*/ 577169 h 1678000"/>
              <a:gd name="connsiteX85" fmla="*/ 1220536 w 1655541"/>
              <a:gd name="connsiteY85" fmla="*/ 603802 h 1678000"/>
              <a:gd name="connsiteX86" fmla="*/ 1256046 w 1655541"/>
              <a:gd name="connsiteY86" fmla="*/ 657068 h 1678000"/>
              <a:gd name="connsiteX87" fmla="*/ 1264924 w 1655541"/>
              <a:gd name="connsiteY87" fmla="*/ 692578 h 1678000"/>
              <a:gd name="connsiteX88" fmla="*/ 1291557 w 1655541"/>
              <a:gd name="connsiteY88" fmla="*/ 701456 h 1678000"/>
              <a:gd name="connsiteX89" fmla="*/ 1398089 w 1655541"/>
              <a:gd name="connsiteY89" fmla="*/ 719211 h 1678000"/>
              <a:gd name="connsiteX90" fmla="*/ 1486866 w 1655541"/>
              <a:gd name="connsiteY90" fmla="*/ 710334 h 1678000"/>
              <a:gd name="connsiteX91" fmla="*/ 1513499 w 1655541"/>
              <a:gd name="connsiteY91" fmla="*/ 621557 h 1678000"/>
              <a:gd name="connsiteX92" fmla="*/ 1504621 w 1655541"/>
              <a:gd name="connsiteY92" fmla="*/ 506147 h 1678000"/>
              <a:gd name="connsiteX93" fmla="*/ 1486866 w 1655541"/>
              <a:gd name="connsiteY93" fmla="*/ 452881 h 1678000"/>
              <a:gd name="connsiteX94" fmla="*/ 1424722 w 1655541"/>
              <a:gd name="connsiteY94" fmla="*/ 381860 h 1678000"/>
              <a:gd name="connsiteX95" fmla="*/ 1415844 w 1655541"/>
              <a:gd name="connsiteY95" fmla="*/ 346349 h 1678000"/>
              <a:gd name="connsiteX96" fmla="*/ 1433600 w 1655541"/>
              <a:gd name="connsiteY96" fmla="*/ 328594 h 1678000"/>
              <a:gd name="connsiteX97" fmla="*/ 1513499 w 1655541"/>
              <a:gd name="connsiteY97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181848 w 1655541"/>
              <a:gd name="connsiteY20" fmla="*/ 337472 h 1678000"/>
              <a:gd name="connsiteX21" fmla="*/ 57561 w 1655541"/>
              <a:gd name="connsiteY21" fmla="*/ 568291 h 1678000"/>
              <a:gd name="connsiteX22" fmla="*/ 4295 w 1655541"/>
              <a:gd name="connsiteY22" fmla="*/ 745844 h 1678000"/>
              <a:gd name="connsiteX23" fmla="*/ 4295 w 1655541"/>
              <a:gd name="connsiteY23" fmla="*/ 1056563 h 1678000"/>
              <a:gd name="connsiteX24" fmla="*/ 13173 w 1655541"/>
              <a:gd name="connsiteY24" fmla="*/ 1092073 h 1678000"/>
              <a:gd name="connsiteX25" fmla="*/ 30928 w 1655541"/>
              <a:gd name="connsiteY25" fmla="*/ 1118706 h 1678000"/>
              <a:gd name="connsiteX26" fmla="*/ 66439 w 1655541"/>
              <a:gd name="connsiteY26" fmla="*/ 1180850 h 1678000"/>
              <a:gd name="connsiteX27" fmla="*/ 84194 w 1655541"/>
              <a:gd name="connsiteY27" fmla="*/ 1234116 h 1678000"/>
              <a:gd name="connsiteX28" fmla="*/ 93072 w 1655541"/>
              <a:gd name="connsiteY28" fmla="*/ 1269627 h 1678000"/>
              <a:gd name="connsiteX29" fmla="*/ 119705 w 1655541"/>
              <a:gd name="connsiteY29" fmla="*/ 1314015 h 1678000"/>
              <a:gd name="connsiteX30" fmla="*/ 128582 w 1655541"/>
              <a:gd name="connsiteY30" fmla="*/ 1340648 h 1678000"/>
              <a:gd name="connsiteX31" fmla="*/ 164093 w 1655541"/>
              <a:gd name="connsiteY31" fmla="*/ 1367281 h 1678000"/>
              <a:gd name="connsiteX32" fmla="*/ 172971 w 1655541"/>
              <a:gd name="connsiteY32" fmla="*/ 1393914 h 1678000"/>
              <a:gd name="connsiteX33" fmla="*/ 226237 w 1655541"/>
              <a:gd name="connsiteY33" fmla="*/ 1438303 h 1678000"/>
              <a:gd name="connsiteX34" fmla="*/ 235114 w 1655541"/>
              <a:gd name="connsiteY34" fmla="*/ 1464936 h 1678000"/>
              <a:gd name="connsiteX35" fmla="*/ 252870 w 1655541"/>
              <a:gd name="connsiteY35" fmla="*/ 1482691 h 1678000"/>
              <a:gd name="connsiteX36" fmla="*/ 332769 w 1655541"/>
              <a:gd name="connsiteY36" fmla="*/ 1544835 h 1678000"/>
              <a:gd name="connsiteX37" fmla="*/ 368279 w 1655541"/>
              <a:gd name="connsiteY37" fmla="*/ 1571468 h 1678000"/>
              <a:gd name="connsiteX38" fmla="*/ 394912 w 1655541"/>
              <a:gd name="connsiteY38" fmla="*/ 1598101 h 1678000"/>
              <a:gd name="connsiteX39" fmla="*/ 465934 w 1655541"/>
              <a:gd name="connsiteY39" fmla="*/ 1624734 h 1678000"/>
              <a:gd name="connsiteX40" fmla="*/ 510322 w 1655541"/>
              <a:gd name="connsiteY40" fmla="*/ 1651367 h 1678000"/>
              <a:gd name="connsiteX41" fmla="*/ 545833 w 1655541"/>
              <a:gd name="connsiteY41" fmla="*/ 1660244 h 1678000"/>
              <a:gd name="connsiteX42" fmla="*/ 643487 w 1655541"/>
              <a:gd name="connsiteY42" fmla="*/ 1678000 h 1678000"/>
              <a:gd name="connsiteX43" fmla="*/ 1406967 w 1655541"/>
              <a:gd name="connsiteY43" fmla="*/ 1669122 h 1678000"/>
              <a:gd name="connsiteX44" fmla="*/ 1460233 w 1655541"/>
              <a:gd name="connsiteY44" fmla="*/ 1660244 h 1678000"/>
              <a:gd name="connsiteX45" fmla="*/ 1486866 w 1655541"/>
              <a:gd name="connsiteY45" fmla="*/ 1633611 h 1678000"/>
              <a:gd name="connsiteX46" fmla="*/ 1513499 w 1655541"/>
              <a:gd name="connsiteY46" fmla="*/ 1615856 h 1678000"/>
              <a:gd name="connsiteX47" fmla="*/ 1540132 w 1655541"/>
              <a:gd name="connsiteY47" fmla="*/ 1580345 h 1678000"/>
              <a:gd name="connsiteX48" fmla="*/ 1575642 w 1655541"/>
              <a:gd name="connsiteY48" fmla="*/ 1562590 h 1678000"/>
              <a:gd name="connsiteX49" fmla="*/ 1584520 w 1655541"/>
              <a:gd name="connsiteY49" fmla="*/ 1535957 h 1678000"/>
              <a:gd name="connsiteX50" fmla="*/ 1611153 w 1655541"/>
              <a:gd name="connsiteY50" fmla="*/ 1491569 h 1678000"/>
              <a:gd name="connsiteX51" fmla="*/ 1637786 w 1655541"/>
              <a:gd name="connsiteY51" fmla="*/ 1429425 h 1678000"/>
              <a:gd name="connsiteX52" fmla="*/ 1646664 w 1655541"/>
              <a:gd name="connsiteY52" fmla="*/ 1376159 h 1678000"/>
              <a:gd name="connsiteX53" fmla="*/ 1655541 w 1655541"/>
              <a:gd name="connsiteY53" fmla="*/ 1340648 h 1678000"/>
              <a:gd name="connsiteX54" fmla="*/ 1620031 w 1655541"/>
              <a:gd name="connsiteY54" fmla="*/ 1207483 h 1678000"/>
              <a:gd name="connsiteX55" fmla="*/ 1602275 w 1655541"/>
              <a:gd name="connsiteY55" fmla="*/ 1145339 h 1678000"/>
              <a:gd name="connsiteX56" fmla="*/ 1584520 w 1655541"/>
              <a:gd name="connsiteY56" fmla="*/ 1109829 h 1678000"/>
              <a:gd name="connsiteX57" fmla="*/ 1540132 w 1655541"/>
              <a:gd name="connsiteY57" fmla="*/ 1074318 h 1678000"/>
              <a:gd name="connsiteX58" fmla="*/ 1451355 w 1655541"/>
              <a:gd name="connsiteY58" fmla="*/ 1021052 h 1678000"/>
              <a:gd name="connsiteX59" fmla="*/ 1433600 w 1655541"/>
              <a:gd name="connsiteY59" fmla="*/ 994419 h 1678000"/>
              <a:gd name="connsiteX60" fmla="*/ 1353701 w 1655541"/>
              <a:gd name="connsiteY60" fmla="*/ 967786 h 1678000"/>
              <a:gd name="connsiteX61" fmla="*/ 1335945 w 1655541"/>
              <a:gd name="connsiteY61" fmla="*/ 950031 h 1678000"/>
              <a:gd name="connsiteX62" fmla="*/ 1140637 w 1655541"/>
              <a:gd name="connsiteY62" fmla="*/ 923398 h 1678000"/>
              <a:gd name="connsiteX63" fmla="*/ 1078493 w 1655541"/>
              <a:gd name="connsiteY63" fmla="*/ 914520 h 1678000"/>
              <a:gd name="connsiteX64" fmla="*/ 1042982 w 1655541"/>
              <a:gd name="connsiteY64" fmla="*/ 896765 h 1678000"/>
              <a:gd name="connsiteX65" fmla="*/ 980839 w 1655541"/>
              <a:gd name="connsiteY65" fmla="*/ 887887 h 1678000"/>
              <a:gd name="connsiteX66" fmla="*/ 847674 w 1655541"/>
              <a:gd name="connsiteY66" fmla="*/ 870132 h 1678000"/>
              <a:gd name="connsiteX67" fmla="*/ 821040 w 1655541"/>
              <a:gd name="connsiteY67" fmla="*/ 861254 h 1678000"/>
              <a:gd name="connsiteX68" fmla="*/ 714508 w 1655541"/>
              <a:gd name="connsiteY68" fmla="*/ 843499 h 1678000"/>
              <a:gd name="connsiteX69" fmla="*/ 696753 w 1655541"/>
              <a:gd name="connsiteY69" fmla="*/ 825743 h 1678000"/>
              <a:gd name="connsiteX70" fmla="*/ 687875 w 1655541"/>
              <a:gd name="connsiteY70" fmla="*/ 790233 h 1678000"/>
              <a:gd name="connsiteX71" fmla="*/ 678998 w 1655541"/>
              <a:gd name="connsiteY71" fmla="*/ 763600 h 1678000"/>
              <a:gd name="connsiteX72" fmla="*/ 687875 w 1655541"/>
              <a:gd name="connsiteY72" fmla="*/ 621557 h 1678000"/>
              <a:gd name="connsiteX73" fmla="*/ 696753 w 1655541"/>
              <a:gd name="connsiteY73" fmla="*/ 594924 h 1678000"/>
              <a:gd name="connsiteX74" fmla="*/ 723386 w 1655541"/>
              <a:gd name="connsiteY74" fmla="*/ 568291 h 1678000"/>
              <a:gd name="connsiteX75" fmla="*/ 732264 w 1655541"/>
              <a:gd name="connsiteY75" fmla="*/ 541658 h 1678000"/>
              <a:gd name="connsiteX76" fmla="*/ 794407 w 1655541"/>
              <a:gd name="connsiteY76" fmla="*/ 497270 h 1678000"/>
              <a:gd name="connsiteX77" fmla="*/ 821040 w 1655541"/>
              <a:gd name="connsiteY77" fmla="*/ 488392 h 1678000"/>
              <a:gd name="connsiteX78" fmla="*/ 892062 w 1655541"/>
              <a:gd name="connsiteY78" fmla="*/ 461759 h 1678000"/>
              <a:gd name="connsiteX79" fmla="*/ 1069615 w 1655541"/>
              <a:gd name="connsiteY79" fmla="*/ 479514 h 1678000"/>
              <a:gd name="connsiteX80" fmla="*/ 1122881 w 1655541"/>
              <a:gd name="connsiteY80" fmla="*/ 497270 h 1678000"/>
              <a:gd name="connsiteX81" fmla="*/ 1140637 w 1655541"/>
              <a:gd name="connsiteY81" fmla="*/ 515025 h 1678000"/>
              <a:gd name="connsiteX82" fmla="*/ 1193903 w 1655541"/>
              <a:gd name="connsiteY82" fmla="*/ 550536 h 1678000"/>
              <a:gd name="connsiteX83" fmla="*/ 1211658 w 1655541"/>
              <a:gd name="connsiteY83" fmla="*/ 577169 h 1678000"/>
              <a:gd name="connsiteX84" fmla="*/ 1220536 w 1655541"/>
              <a:gd name="connsiteY84" fmla="*/ 603802 h 1678000"/>
              <a:gd name="connsiteX85" fmla="*/ 1256046 w 1655541"/>
              <a:gd name="connsiteY85" fmla="*/ 657068 h 1678000"/>
              <a:gd name="connsiteX86" fmla="*/ 1264924 w 1655541"/>
              <a:gd name="connsiteY86" fmla="*/ 692578 h 1678000"/>
              <a:gd name="connsiteX87" fmla="*/ 1291557 w 1655541"/>
              <a:gd name="connsiteY87" fmla="*/ 701456 h 1678000"/>
              <a:gd name="connsiteX88" fmla="*/ 1398089 w 1655541"/>
              <a:gd name="connsiteY88" fmla="*/ 719211 h 1678000"/>
              <a:gd name="connsiteX89" fmla="*/ 1486866 w 1655541"/>
              <a:gd name="connsiteY89" fmla="*/ 710334 h 1678000"/>
              <a:gd name="connsiteX90" fmla="*/ 1513499 w 1655541"/>
              <a:gd name="connsiteY90" fmla="*/ 621557 h 1678000"/>
              <a:gd name="connsiteX91" fmla="*/ 1504621 w 1655541"/>
              <a:gd name="connsiteY91" fmla="*/ 506147 h 1678000"/>
              <a:gd name="connsiteX92" fmla="*/ 1486866 w 1655541"/>
              <a:gd name="connsiteY92" fmla="*/ 452881 h 1678000"/>
              <a:gd name="connsiteX93" fmla="*/ 1424722 w 1655541"/>
              <a:gd name="connsiteY93" fmla="*/ 381860 h 1678000"/>
              <a:gd name="connsiteX94" fmla="*/ 1415844 w 1655541"/>
              <a:gd name="connsiteY94" fmla="*/ 346349 h 1678000"/>
              <a:gd name="connsiteX95" fmla="*/ 1433600 w 1655541"/>
              <a:gd name="connsiteY95" fmla="*/ 328594 h 1678000"/>
              <a:gd name="connsiteX96" fmla="*/ 1513499 w 1655541"/>
              <a:gd name="connsiteY96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181848 w 1655541"/>
              <a:gd name="connsiteY19" fmla="*/ 337472 h 1678000"/>
              <a:gd name="connsiteX20" fmla="*/ 57561 w 1655541"/>
              <a:gd name="connsiteY20" fmla="*/ 568291 h 1678000"/>
              <a:gd name="connsiteX21" fmla="*/ 4295 w 1655541"/>
              <a:gd name="connsiteY21" fmla="*/ 745844 h 1678000"/>
              <a:gd name="connsiteX22" fmla="*/ 4295 w 1655541"/>
              <a:gd name="connsiteY22" fmla="*/ 1056563 h 1678000"/>
              <a:gd name="connsiteX23" fmla="*/ 13173 w 1655541"/>
              <a:gd name="connsiteY23" fmla="*/ 1092073 h 1678000"/>
              <a:gd name="connsiteX24" fmla="*/ 30928 w 1655541"/>
              <a:gd name="connsiteY24" fmla="*/ 1118706 h 1678000"/>
              <a:gd name="connsiteX25" fmla="*/ 66439 w 1655541"/>
              <a:gd name="connsiteY25" fmla="*/ 1180850 h 1678000"/>
              <a:gd name="connsiteX26" fmla="*/ 84194 w 1655541"/>
              <a:gd name="connsiteY26" fmla="*/ 1234116 h 1678000"/>
              <a:gd name="connsiteX27" fmla="*/ 93072 w 1655541"/>
              <a:gd name="connsiteY27" fmla="*/ 1269627 h 1678000"/>
              <a:gd name="connsiteX28" fmla="*/ 119705 w 1655541"/>
              <a:gd name="connsiteY28" fmla="*/ 1314015 h 1678000"/>
              <a:gd name="connsiteX29" fmla="*/ 128582 w 1655541"/>
              <a:gd name="connsiteY29" fmla="*/ 1340648 h 1678000"/>
              <a:gd name="connsiteX30" fmla="*/ 164093 w 1655541"/>
              <a:gd name="connsiteY30" fmla="*/ 1367281 h 1678000"/>
              <a:gd name="connsiteX31" fmla="*/ 172971 w 1655541"/>
              <a:gd name="connsiteY31" fmla="*/ 1393914 h 1678000"/>
              <a:gd name="connsiteX32" fmla="*/ 226237 w 1655541"/>
              <a:gd name="connsiteY32" fmla="*/ 1438303 h 1678000"/>
              <a:gd name="connsiteX33" fmla="*/ 235114 w 1655541"/>
              <a:gd name="connsiteY33" fmla="*/ 1464936 h 1678000"/>
              <a:gd name="connsiteX34" fmla="*/ 252870 w 1655541"/>
              <a:gd name="connsiteY34" fmla="*/ 1482691 h 1678000"/>
              <a:gd name="connsiteX35" fmla="*/ 332769 w 1655541"/>
              <a:gd name="connsiteY35" fmla="*/ 1544835 h 1678000"/>
              <a:gd name="connsiteX36" fmla="*/ 368279 w 1655541"/>
              <a:gd name="connsiteY36" fmla="*/ 1571468 h 1678000"/>
              <a:gd name="connsiteX37" fmla="*/ 394912 w 1655541"/>
              <a:gd name="connsiteY37" fmla="*/ 1598101 h 1678000"/>
              <a:gd name="connsiteX38" fmla="*/ 465934 w 1655541"/>
              <a:gd name="connsiteY38" fmla="*/ 1624734 h 1678000"/>
              <a:gd name="connsiteX39" fmla="*/ 510322 w 1655541"/>
              <a:gd name="connsiteY39" fmla="*/ 1651367 h 1678000"/>
              <a:gd name="connsiteX40" fmla="*/ 545833 w 1655541"/>
              <a:gd name="connsiteY40" fmla="*/ 1660244 h 1678000"/>
              <a:gd name="connsiteX41" fmla="*/ 643487 w 1655541"/>
              <a:gd name="connsiteY41" fmla="*/ 1678000 h 1678000"/>
              <a:gd name="connsiteX42" fmla="*/ 1406967 w 1655541"/>
              <a:gd name="connsiteY42" fmla="*/ 1669122 h 1678000"/>
              <a:gd name="connsiteX43" fmla="*/ 1460233 w 1655541"/>
              <a:gd name="connsiteY43" fmla="*/ 1660244 h 1678000"/>
              <a:gd name="connsiteX44" fmla="*/ 1486866 w 1655541"/>
              <a:gd name="connsiteY44" fmla="*/ 1633611 h 1678000"/>
              <a:gd name="connsiteX45" fmla="*/ 1513499 w 1655541"/>
              <a:gd name="connsiteY45" fmla="*/ 1615856 h 1678000"/>
              <a:gd name="connsiteX46" fmla="*/ 1540132 w 1655541"/>
              <a:gd name="connsiteY46" fmla="*/ 1580345 h 1678000"/>
              <a:gd name="connsiteX47" fmla="*/ 1575642 w 1655541"/>
              <a:gd name="connsiteY47" fmla="*/ 1562590 h 1678000"/>
              <a:gd name="connsiteX48" fmla="*/ 1584520 w 1655541"/>
              <a:gd name="connsiteY48" fmla="*/ 1535957 h 1678000"/>
              <a:gd name="connsiteX49" fmla="*/ 1611153 w 1655541"/>
              <a:gd name="connsiteY49" fmla="*/ 1491569 h 1678000"/>
              <a:gd name="connsiteX50" fmla="*/ 1637786 w 1655541"/>
              <a:gd name="connsiteY50" fmla="*/ 1429425 h 1678000"/>
              <a:gd name="connsiteX51" fmla="*/ 1646664 w 1655541"/>
              <a:gd name="connsiteY51" fmla="*/ 1376159 h 1678000"/>
              <a:gd name="connsiteX52" fmla="*/ 1655541 w 1655541"/>
              <a:gd name="connsiteY52" fmla="*/ 1340648 h 1678000"/>
              <a:gd name="connsiteX53" fmla="*/ 1620031 w 1655541"/>
              <a:gd name="connsiteY53" fmla="*/ 1207483 h 1678000"/>
              <a:gd name="connsiteX54" fmla="*/ 1602275 w 1655541"/>
              <a:gd name="connsiteY54" fmla="*/ 1145339 h 1678000"/>
              <a:gd name="connsiteX55" fmla="*/ 1584520 w 1655541"/>
              <a:gd name="connsiteY55" fmla="*/ 1109829 h 1678000"/>
              <a:gd name="connsiteX56" fmla="*/ 1540132 w 1655541"/>
              <a:gd name="connsiteY56" fmla="*/ 1074318 h 1678000"/>
              <a:gd name="connsiteX57" fmla="*/ 1451355 w 1655541"/>
              <a:gd name="connsiteY57" fmla="*/ 1021052 h 1678000"/>
              <a:gd name="connsiteX58" fmla="*/ 1433600 w 1655541"/>
              <a:gd name="connsiteY58" fmla="*/ 994419 h 1678000"/>
              <a:gd name="connsiteX59" fmla="*/ 1353701 w 1655541"/>
              <a:gd name="connsiteY59" fmla="*/ 967786 h 1678000"/>
              <a:gd name="connsiteX60" fmla="*/ 1335945 w 1655541"/>
              <a:gd name="connsiteY60" fmla="*/ 950031 h 1678000"/>
              <a:gd name="connsiteX61" fmla="*/ 1140637 w 1655541"/>
              <a:gd name="connsiteY61" fmla="*/ 923398 h 1678000"/>
              <a:gd name="connsiteX62" fmla="*/ 1078493 w 1655541"/>
              <a:gd name="connsiteY62" fmla="*/ 914520 h 1678000"/>
              <a:gd name="connsiteX63" fmla="*/ 1042982 w 1655541"/>
              <a:gd name="connsiteY63" fmla="*/ 896765 h 1678000"/>
              <a:gd name="connsiteX64" fmla="*/ 980839 w 1655541"/>
              <a:gd name="connsiteY64" fmla="*/ 887887 h 1678000"/>
              <a:gd name="connsiteX65" fmla="*/ 847674 w 1655541"/>
              <a:gd name="connsiteY65" fmla="*/ 870132 h 1678000"/>
              <a:gd name="connsiteX66" fmla="*/ 821040 w 1655541"/>
              <a:gd name="connsiteY66" fmla="*/ 861254 h 1678000"/>
              <a:gd name="connsiteX67" fmla="*/ 714508 w 1655541"/>
              <a:gd name="connsiteY67" fmla="*/ 843499 h 1678000"/>
              <a:gd name="connsiteX68" fmla="*/ 696753 w 1655541"/>
              <a:gd name="connsiteY68" fmla="*/ 825743 h 1678000"/>
              <a:gd name="connsiteX69" fmla="*/ 687875 w 1655541"/>
              <a:gd name="connsiteY69" fmla="*/ 790233 h 1678000"/>
              <a:gd name="connsiteX70" fmla="*/ 678998 w 1655541"/>
              <a:gd name="connsiteY70" fmla="*/ 763600 h 1678000"/>
              <a:gd name="connsiteX71" fmla="*/ 687875 w 1655541"/>
              <a:gd name="connsiteY71" fmla="*/ 621557 h 1678000"/>
              <a:gd name="connsiteX72" fmla="*/ 696753 w 1655541"/>
              <a:gd name="connsiteY72" fmla="*/ 594924 h 1678000"/>
              <a:gd name="connsiteX73" fmla="*/ 723386 w 1655541"/>
              <a:gd name="connsiteY73" fmla="*/ 568291 h 1678000"/>
              <a:gd name="connsiteX74" fmla="*/ 732264 w 1655541"/>
              <a:gd name="connsiteY74" fmla="*/ 541658 h 1678000"/>
              <a:gd name="connsiteX75" fmla="*/ 794407 w 1655541"/>
              <a:gd name="connsiteY75" fmla="*/ 497270 h 1678000"/>
              <a:gd name="connsiteX76" fmla="*/ 821040 w 1655541"/>
              <a:gd name="connsiteY76" fmla="*/ 488392 h 1678000"/>
              <a:gd name="connsiteX77" fmla="*/ 892062 w 1655541"/>
              <a:gd name="connsiteY77" fmla="*/ 461759 h 1678000"/>
              <a:gd name="connsiteX78" fmla="*/ 1069615 w 1655541"/>
              <a:gd name="connsiteY78" fmla="*/ 479514 h 1678000"/>
              <a:gd name="connsiteX79" fmla="*/ 1122881 w 1655541"/>
              <a:gd name="connsiteY79" fmla="*/ 497270 h 1678000"/>
              <a:gd name="connsiteX80" fmla="*/ 1140637 w 1655541"/>
              <a:gd name="connsiteY80" fmla="*/ 515025 h 1678000"/>
              <a:gd name="connsiteX81" fmla="*/ 1193903 w 1655541"/>
              <a:gd name="connsiteY81" fmla="*/ 550536 h 1678000"/>
              <a:gd name="connsiteX82" fmla="*/ 1211658 w 1655541"/>
              <a:gd name="connsiteY82" fmla="*/ 577169 h 1678000"/>
              <a:gd name="connsiteX83" fmla="*/ 1220536 w 1655541"/>
              <a:gd name="connsiteY83" fmla="*/ 603802 h 1678000"/>
              <a:gd name="connsiteX84" fmla="*/ 1256046 w 1655541"/>
              <a:gd name="connsiteY84" fmla="*/ 657068 h 1678000"/>
              <a:gd name="connsiteX85" fmla="*/ 1264924 w 1655541"/>
              <a:gd name="connsiteY85" fmla="*/ 692578 h 1678000"/>
              <a:gd name="connsiteX86" fmla="*/ 1291557 w 1655541"/>
              <a:gd name="connsiteY86" fmla="*/ 701456 h 1678000"/>
              <a:gd name="connsiteX87" fmla="*/ 1398089 w 1655541"/>
              <a:gd name="connsiteY87" fmla="*/ 719211 h 1678000"/>
              <a:gd name="connsiteX88" fmla="*/ 1486866 w 1655541"/>
              <a:gd name="connsiteY88" fmla="*/ 710334 h 1678000"/>
              <a:gd name="connsiteX89" fmla="*/ 1513499 w 1655541"/>
              <a:gd name="connsiteY89" fmla="*/ 621557 h 1678000"/>
              <a:gd name="connsiteX90" fmla="*/ 1504621 w 1655541"/>
              <a:gd name="connsiteY90" fmla="*/ 506147 h 1678000"/>
              <a:gd name="connsiteX91" fmla="*/ 1486866 w 1655541"/>
              <a:gd name="connsiteY91" fmla="*/ 452881 h 1678000"/>
              <a:gd name="connsiteX92" fmla="*/ 1424722 w 1655541"/>
              <a:gd name="connsiteY92" fmla="*/ 381860 h 1678000"/>
              <a:gd name="connsiteX93" fmla="*/ 1415844 w 1655541"/>
              <a:gd name="connsiteY93" fmla="*/ 346349 h 1678000"/>
              <a:gd name="connsiteX94" fmla="*/ 1433600 w 1655541"/>
              <a:gd name="connsiteY94" fmla="*/ 328594 h 1678000"/>
              <a:gd name="connsiteX95" fmla="*/ 1513499 w 1655541"/>
              <a:gd name="connsiteY95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12668 w 1655541"/>
              <a:gd name="connsiteY17" fmla="*/ 195429 h 1678000"/>
              <a:gd name="connsiteX18" fmla="*/ 181848 w 1655541"/>
              <a:gd name="connsiteY18" fmla="*/ 337472 h 1678000"/>
              <a:gd name="connsiteX19" fmla="*/ 57561 w 1655541"/>
              <a:gd name="connsiteY19" fmla="*/ 568291 h 1678000"/>
              <a:gd name="connsiteX20" fmla="*/ 4295 w 1655541"/>
              <a:gd name="connsiteY20" fmla="*/ 745844 h 1678000"/>
              <a:gd name="connsiteX21" fmla="*/ 4295 w 1655541"/>
              <a:gd name="connsiteY21" fmla="*/ 1056563 h 1678000"/>
              <a:gd name="connsiteX22" fmla="*/ 13173 w 1655541"/>
              <a:gd name="connsiteY22" fmla="*/ 1092073 h 1678000"/>
              <a:gd name="connsiteX23" fmla="*/ 30928 w 1655541"/>
              <a:gd name="connsiteY23" fmla="*/ 1118706 h 1678000"/>
              <a:gd name="connsiteX24" fmla="*/ 66439 w 1655541"/>
              <a:gd name="connsiteY24" fmla="*/ 1180850 h 1678000"/>
              <a:gd name="connsiteX25" fmla="*/ 84194 w 1655541"/>
              <a:gd name="connsiteY25" fmla="*/ 1234116 h 1678000"/>
              <a:gd name="connsiteX26" fmla="*/ 93072 w 1655541"/>
              <a:gd name="connsiteY26" fmla="*/ 1269627 h 1678000"/>
              <a:gd name="connsiteX27" fmla="*/ 119705 w 1655541"/>
              <a:gd name="connsiteY27" fmla="*/ 1314015 h 1678000"/>
              <a:gd name="connsiteX28" fmla="*/ 128582 w 1655541"/>
              <a:gd name="connsiteY28" fmla="*/ 1340648 h 1678000"/>
              <a:gd name="connsiteX29" fmla="*/ 164093 w 1655541"/>
              <a:gd name="connsiteY29" fmla="*/ 1367281 h 1678000"/>
              <a:gd name="connsiteX30" fmla="*/ 172971 w 1655541"/>
              <a:gd name="connsiteY30" fmla="*/ 1393914 h 1678000"/>
              <a:gd name="connsiteX31" fmla="*/ 226237 w 1655541"/>
              <a:gd name="connsiteY31" fmla="*/ 1438303 h 1678000"/>
              <a:gd name="connsiteX32" fmla="*/ 235114 w 1655541"/>
              <a:gd name="connsiteY32" fmla="*/ 1464936 h 1678000"/>
              <a:gd name="connsiteX33" fmla="*/ 252870 w 1655541"/>
              <a:gd name="connsiteY33" fmla="*/ 1482691 h 1678000"/>
              <a:gd name="connsiteX34" fmla="*/ 332769 w 1655541"/>
              <a:gd name="connsiteY34" fmla="*/ 1544835 h 1678000"/>
              <a:gd name="connsiteX35" fmla="*/ 368279 w 1655541"/>
              <a:gd name="connsiteY35" fmla="*/ 1571468 h 1678000"/>
              <a:gd name="connsiteX36" fmla="*/ 394912 w 1655541"/>
              <a:gd name="connsiteY36" fmla="*/ 1598101 h 1678000"/>
              <a:gd name="connsiteX37" fmla="*/ 465934 w 1655541"/>
              <a:gd name="connsiteY37" fmla="*/ 1624734 h 1678000"/>
              <a:gd name="connsiteX38" fmla="*/ 510322 w 1655541"/>
              <a:gd name="connsiteY38" fmla="*/ 1651367 h 1678000"/>
              <a:gd name="connsiteX39" fmla="*/ 545833 w 1655541"/>
              <a:gd name="connsiteY39" fmla="*/ 1660244 h 1678000"/>
              <a:gd name="connsiteX40" fmla="*/ 643487 w 1655541"/>
              <a:gd name="connsiteY40" fmla="*/ 1678000 h 1678000"/>
              <a:gd name="connsiteX41" fmla="*/ 1406967 w 1655541"/>
              <a:gd name="connsiteY41" fmla="*/ 1669122 h 1678000"/>
              <a:gd name="connsiteX42" fmla="*/ 1460233 w 1655541"/>
              <a:gd name="connsiteY42" fmla="*/ 1660244 h 1678000"/>
              <a:gd name="connsiteX43" fmla="*/ 1486866 w 1655541"/>
              <a:gd name="connsiteY43" fmla="*/ 1633611 h 1678000"/>
              <a:gd name="connsiteX44" fmla="*/ 1513499 w 1655541"/>
              <a:gd name="connsiteY44" fmla="*/ 1615856 h 1678000"/>
              <a:gd name="connsiteX45" fmla="*/ 1540132 w 1655541"/>
              <a:gd name="connsiteY45" fmla="*/ 1580345 h 1678000"/>
              <a:gd name="connsiteX46" fmla="*/ 1575642 w 1655541"/>
              <a:gd name="connsiteY46" fmla="*/ 1562590 h 1678000"/>
              <a:gd name="connsiteX47" fmla="*/ 1584520 w 1655541"/>
              <a:gd name="connsiteY47" fmla="*/ 1535957 h 1678000"/>
              <a:gd name="connsiteX48" fmla="*/ 1611153 w 1655541"/>
              <a:gd name="connsiteY48" fmla="*/ 1491569 h 1678000"/>
              <a:gd name="connsiteX49" fmla="*/ 1637786 w 1655541"/>
              <a:gd name="connsiteY49" fmla="*/ 1429425 h 1678000"/>
              <a:gd name="connsiteX50" fmla="*/ 1646664 w 1655541"/>
              <a:gd name="connsiteY50" fmla="*/ 1376159 h 1678000"/>
              <a:gd name="connsiteX51" fmla="*/ 1655541 w 1655541"/>
              <a:gd name="connsiteY51" fmla="*/ 1340648 h 1678000"/>
              <a:gd name="connsiteX52" fmla="*/ 1620031 w 1655541"/>
              <a:gd name="connsiteY52" fmla="*/ 1207483 h 1678000"/>
              <a:gd name="connsiteX53" fmla="*/ 1602275 w 1655541"/>
              <a:gd name="connsiteY53" fmla="*/ 1145339 h 1678000"/>
              <a:gd name="connsiteX54" fmla="*/ 1584520 w 1655541"/>
              <a:gd name="connsiteY54" fmla="*/ 1109829 h 1678000"/>
              <a:gd name="connsiteX55" fmla="*/ 1540132 w 1655541"/>
              <a:gd name="connsiteY55" fmla="*/ 1074318 h 1678000"/>
              <a:gd name="connsiteX56" fmla="*/ 1451355 w 1655541"/>
              <a:gd name="connsiteY56" fmla="*/ 1021052 h 1678000"/>
              <a:gd name="connsiteX57" fmla="*/ 1433600 w 1655541"/>
              <a:gd name="connsiteY57" fmla="*/ 994419 h 1678000"/>
              <a:gd name="connsiteX58" fmla="*/ 1353701 w 1655541"/>
              <a:gd name="connsiteY58" fmla="*/ 967786 h 1678000"/>
              <a:gd name="connsiteX59" fmla="*/ 1335945 w 1655541"/>
              <a:gd name="connsiteY59" fmla="*/ 950031 h 1678000"/>
              <a:gd name="connsiteX60" fmla="*/ 1140637 w 1655541"/>
              <a:gd name="connsiteY60" fmla="*/ 923398 h 1678000"/>
              <a:gd name="connsiteX61" fmla="*/ 1078493 w 1655541"/>
              <a:gd name="connsiteY61" fmla="*/ 914520 h 1678000"/>
              <a:gd name="connsiteX62" fmla="*/ 1042982 w 1655541"/>
              <a:gd name="connsiteY62" fmla="*/ 896765 h 1678000"/>
              <a:gd name="connsiteX63" fmla="*/ 980839 w 1655541"/>
              <a:gd name="connsiteY63" fmla="*/ 887887 h 1678000"/>
              <a:gd name="connsiteX64" fmla="*/ 847674 w 1655541"/>
              <a:gd name="connsiteY64" fmla="*/ 870132 h 1678000"/>
              <a:gd name="connsiteX65" fmla="*/ 821040 w 1655541"/>
              <a:gd name="connsiteY65" fmla="*/ 861254 h 1678000"/>
              <a:gd name="connsiteX66" fmla="*/ 714508 w 1655541"/>
              <a:gd name="connsiteY66" fmla="*/ 843499 h 1678000"/>
              <a:gd name="connsiteX67" fmla="*/ 696753 w 1655541"/>
              <a:gd name="connsiteY67" fmla="*/ 825743 h 1678000"/>
              <a:gd name="connsiteX68" fmla="*/ 687875 w 1655541"/>
              <a:gd name="connsiteY68" fmla="*/ 790233 h 1678000"/>
              <a:gd name="connsiteX69" fmla="*/ 678998 w 1655541"/>
              <a:gd name="connsiteY69" fmla="*/ 763600 h 1678000"/>
              <a:gd name="connsiteX70" fmla="*/ 687875 w 1655541"/>
              <a:gd name="connsiteY70" fmla="*/ 621557 h 1678000"/>
              <a:gd name="connsiteX71" fmla="*/ 696753 w 1655541"/>
              <a:gd name="connsiteY71" fmla="*/ 594924 h 1678000"/>
              <a:gd name="connsiteX72" fmla="*/ 723386 w 1655541"/>
              <a:gd name="connsiteY72" fmla="*/ 568291 h 1678000"/>
              <a:gd name="connsiteX73" fmla="*/ 732264 w 1655541"/>
              <a:gd name="connsiteY73" fmla="*/ 541658 h 1678000"/>
              <a:gd name="connsiteX74" fmla="*/ 794407 w 1655541"/>
              <a:gd name="connsiteY74" fmla="*/ 497270 h 1678000"/>
              <a:gd name="connsiteX75" fmla="*/ 821040 w 1655541"/>
              <a:gd name="connsiteY75" fmla="*/ 488392 h 1678000"/>
              <a:gd name="connsiteX76" fmla="*/ 892062 w 1655541"/>
              <a:gd name="connsiteY76" fmla="*/ 461759 h 1678000"/>
              <a:gd name="connsiteX77" fmla="*/ 1069615 w 1655541"/>
              <a:gd name="connsiteY77" fmla="*/ 479514 h 1678000"/>
              <a:gd name="connsiteX78" fmla="*/ 1122881 w 1655541"/>
              <a:gd name="connsiteY78" fmla="*/ 497270 h 1678000"/>
              <a:gd name="connsiteX79" fmla="*/ 1140637 w 1655541"/>
              <a:gd name="connsiteY79" fmla="*/ 515025 h 1678000"/>
              <a:gd name="connsiteX80" fmla="*/ 1193903 w 1655541"/>
              <a:gd name="connsiteY80" fmla="*/ 550536 h 1678000"/>
              <a:gd name="connsiteX81" fmla="*/ 1211658 w 1655541"/>
              <a:gd name="connsiteY81" fmla="*/ 577169 h 1678000"/>
              <a:gd name="connsiteX82" fmla="*/ 1220536 w 1655541"/>
              <a:gd name="connsiteY82" fmla="*/ 603802 h 1678000"/>
              <a:gd name="connsiteX83" fmla="*/ 1256046 w 1655541"/>
              <a:gd name="connsiteY83" fmla="*/ 657068 h 1678000"/>
              <a:gd name="connsiteX84" fmla="*/ 1264924 w 1655541"/>
              <a:gd name="connsiteY84" fmla="*/ 692578 h 1678000"/>
              <a:gd name="connsiteX85" fmla="*/ 1291557 w 1655541"/>
              <a:gd name="connsiteY85" fmla="*/ 701456 h 1678000"/>
              <a:gd name="connsiteX86" fmla="*/ 1398089 w 1655541"/>
              <a:gd name="connsiteY86" fmla="*/ 719211 h 1678000"/>
              <a:gd name="connsiteX87" fmla="*/ 1486866 w 1655541"/>
              <a:gd name="connsiteY87" fmla="*/ 710334 h 1678000"/>
              <a:gd name="connsiteX88" fmla="*/ 1513499 w 1655541"/>
              <a:gd name="connsiteY88" fmla="*/ 621557 h 1678000"/>
              <a:gd name="connsiteX89" fmla="*/ 1504621 w 1655541"/>
              <a:gd name="connsiteY89" fmla="*/ 506147 h 1678000"/>
              <a:gd name="connsiteX90" fmla="*/ 1486866 w 1655541"/>
              <a:gd name="connsiteY90" fmla="*/ 452881 h 1678000"/>
              <a:gd name="connsiteX91" fmla="*/ 1424722 w 1655541"/>
              <a:gd name="connsiteY91" fmla="*/ 381860 h 1678000"/>
              <a:gd name="connsiteX92" fmla="*/ 1415844 w 1655541"/>
              <a:gd name="connsiteY92" fmla="*/ 346349 h 1678000"/>
              <a:gd name="connsiteX93" fmla="*/ 1433600 w 1655541"/>
              <a:gd name="connsiteY93" fmla="*/ 328594 h 1678000"/>
              <a:gd name="connsiteX94" fmla="*/ 1513499 w 1655541"/>
              <a:gd name="connsiteY94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412668 w 1655541"/>
              <a:gd name="connsiteY16" fmla="*/ 195429 h 1678000"/>
              <a:gd name="connsiteX17" fmla="*/ 181848 w 1655541"/>
              <a:gd name="connsiteY17" fmla="*/ 337472 h 1678000"/>
              <a:gd name="connsiteX18" fmla="*/ 57561 w 1655541"/>
              <a:gd name="connsiteY18" fmla="*/ 568291 h 1678000"/>
              <a:gd name="connsiteX19" fmla="*/ 4295 w 1655541"/>
              <a:gd name="connsiteY19" fmla="*/ 745844 h 1678000"/>
              <a:gd name="connsiteX20" fmla="*/ 4295 w 1655541"/>
              <a:gd name="connsiteY20" fmla="*/ 1056563 h 1678000"/>
              <a:gd name="connsiteX21" fmla="*/ 13173 w 1655541"/>
              <a:gd name="connsiteY21" fmla="*/ 1092073 h 1678000"/>
              <a:gd name="connsiteX22" fmla="*/ 30928 w 1655541"/>
              <a:gd name="connsiteY22" fmla="*/ 1118706 h 1678000"/>
              <a:gd name="connsiteX23" fmla="*/ 66439 w 1655541"/>
              <a:gd name="connsiteY23" fmla="*/ 1180850 h 1678000"/>
              <a:gd name="connsiteX24" fmla="*/ 84194 w 1655541"/>
              <a:gd name="connsiteY24" fmla="*/ 1234116 h 1678000"/>
              <a:gd name="connsiteX25" fmla="*/ 93072 w 1655541"/>
              <a:gd name="connsiteY25" fmla="*/ 1269627 h 1678000"/>
              <a:gd name="connsiteX26" fmla="*/ 119705 w 1655541"/>
              <a:gd name="connsiteY26" fmla="*/ 1314015 h 1678000"/>
              <a:gd name="connsiteX27" fmla="*/ 128582 w 1655541"/>
              <a:gd name="connsiteY27" fmla="*/ 1340648 h 1678000"/>
              <a:gd name="connsiteX28" fmla="*/ 164093 w 1655541"/>
              <a:gd name="connsiteY28" fmla="*/ 1367281 h 1678000"/>
              <a:gd name="connsiteX29" fmla="*/ 172971 w 1655541"/>
              <a:gd name="connsiteY29" fmla="*/ 1393914 h 1678000"/>
              <a:gd name="connsiteX30" fmla="*/ 226237 w 1655541"/>
              <a:gd name="connsiteY30" fmla="*/ 1438303 h 1678000"/>
              <a:gd name="connsiteX31" fmla="*/ 235114 w 1655541"/>
              <a:gd name="connsiteY31" fmla="*/ 1464936 h 1678000"/>
              <a:gd name="connsiteX32" fmla="*/ 252870 w 1655541"/>
              <a:gd name="connsiteY32" fmla="*/ 1482691 h 1678000"/>
              <a:gd name="connsiteX33" fmla="*/ 332769 w 1655541"/>
              <a:gd name="connsiteY33" fmla="*/ 1544835 h 1678000"/>
              <a:gd name="connsiteX34" fmla="*/ 368279 w 1655541"/>
              <a:gd name="connsiteY34" fmla="*/ 1571468 h 1678000"/>
              <a:gd name="connsiteX35" fmla="*/ 394912 w 1655541"/>
              <a:gd name="connsiteY35" fmla="*/ 1598101 h 1678000"/>
              <a:gd name="connsiteX36" fmla="*/ 465934 w 1655541"/>
              <a:gd name="connsiteY36" fmla="*/ 1624734 h 1678000"/>
              <a:gd name="connsiteX37" fmla="*/ 510322 w 1655541"/>
              <a:gd name="connsiteY37" fmla="*/ 1651367 h 1678000"/>
              <a:gd name="connsiteX38" fmla="*/ 545833 w 1655541"/>
              <a:gd name="connsiteY38" fmla="*/ 1660244 h 1678000"/>
              <a:gd name="connsiteX39" fmla="*/ 643487 w 1655541"/>
              <a:gd name="connsiteY39" fmla="*/ 1678000 h 1678000"/>
              <a:gd name="connsiteX40" fmla="*/ 1406967 w 1655541"/>
              <a:gd name="connsiteY40" fmla="*/ 1669122 h 1678000"/>
              <a:gd name="connsiteX41" fmla="*/ 1460233 w 1655541"/>
              <a:gd name="connsiteY41" fmla="*/ 1660244 h 1678000"/>
              <a:gd name="connsiteX42" fmla="*/ 1486866 w 1655541"/>
              <a:gd name="connsiteY42" fmla="*/ 1633611 h 1678000"/>
              <a:gd name="connsiteX43" fmla="*/ 1513499 w 1655541"/>
              <a:gd name="connsiteY43" fmla="*/ 1615856 h 1678000"/>
              <a:gd name="connsiteX44" fmla="*/ 1540132 w 1655541"/>
              <a:gd name="connsiteY44" fmla="*/ 1580345 h 1678000"/>
              <a:gd name="connsiteX45" fmla="*/ 1575642 w 1655541"/>
              <a:gd name="connsiteY45" fmla="*/ 1562590 h 1678000"/>
              <a:gd name="connsiteX46" fmla="*/ 1584520 w 1655541"/>
              <a:gd name="connsiteY46" fmla="*/ 1535957 h 1678000"/>
              <a:gd name="connsiteX47" fmla="*/ 1611153 w 1655541"/>
              <a:gd name="connsiteY47" fmla="*/ 1491569 h 1678000"/>
              <a:gd name="connsiteX48" fmla="*/ 1637786 w 1655541"/>
              <a:gd name="connsiteY48" fmla="*/ 1429425 h 1678000"/>
              <a:gd name="connsiteX49" fmla="*/ 1646664 w 1655541"/>
              <a:gd name="connsiteY49" fmla="*/ 1376159 h 1678000"/>
              <a:gd name="connsiteX50" fmla="*/ 1655541 w 1655541"/>
              <a:gd name="connsiteY50" fmla="*/ 1340648 h 1678000"/>
              <a:gd name="connsiteX51" fmla="*/ 1620031 w 1655541"/>
              <a:gd name="connsiteY51" fmla="*/ 1207483 h 1678000"/>
              <a:gd name="connsiteX52" fmla="*/ 1602275 w 1655541"/>
              <a:gd name="connsiteY52" fmla="*/ 1145339 h 1678000"/>
              <a:gd name="connsiteX53" fmla="*/ 1584520 w 1655541"/>
              <a:gd name="connsiteY53" fmla="*/ 1109829 h 1678000"/>
              <a:gd name="connsiteX54" fmla="*/ 1540132 w 1655541"/>
              <a:gd name="connsiteY54" fmla="*/ 1074318 h 1678000"/>
              <a:gd name="connsiteX55" fmla="*/ 1451355 w 1655541"/>
              <a:gd name="connsiteY55" fmla="*/ 1021052 h 1678000"/>
              <a:gd name="connsiteX56" fmla="*/ 1433600 w 1655541"/>
              <a:gd name="connsiteY56" fmla="*/ 994419 h 1678000"/>
              <a:gd name="connsiteX57" fmla="*/ 1353701 w 1655541"/>
              <a:gd name="connsiteY57" fmla="*/ 967786 h 1678000"/>
              <a:gd name="connsiteX58" fmla="*/ 1335945 w 1655541"/>
              <a:gd name="connsiteY58" fmla="*/ 950031 h 1678000"/>
              <a:gd name="connsiteX59" fmla="*/ 1140637 w 1655541"/>
              <a:gd name="connsiteY59" fmla="*/ 923398 h 1678000"/>
              <a:gd name="connsiteX60" fmla="*/ 1078493 w 1655541"/>
              <a:gd name="connsiteY60" fmla="*/ 914520 h 1678000"/>
              <a:gd name="connsiteX61" fmla="*/ 1042982 w 1655541"/>
              <a:gd name="connsiteY61" fmla="*/ 896765 h 1678000"/>
              <a:gd name="connsiteX62" fmla="*/ 980839 w 1655541"/>
              <a:gd name="connsiteY62" fmla="*/ 887887 h 1678000"/>
              <a:gd name="connsiteX63" fmla="*/ 847674 w 1655541"/>
              <a:gd name="connsiteY63" fmla="*/ 870132 h 1678000"/>
              <a:gd name="connsiteX64" fmla="*/ 821040 w 1655541"/>
              <a:gd name="connsiteY64" fmla="*/ 861254 h 1678000"/>
              <a:gd name="connsiteX65" fmla="*/ 714508 w 1655541"/>
              <a:gd name="connsiteY65" fmla="*/ 843499 h 1678000"/>
              <a:gd name="connsiteX66" fmla="*/ 696753 w 1655541"/>
              <a:gd name="connsiteY66" fmla="*/ 825743 h 1678000"/>
              <a:gd name="connsiteX67" fmla="*/ 687875 w 1655541"/>
              <a:gd name="connsiteY67" fmla="*/ 790233 h 1678000"/>
              <a:gd name="connsiteX68" fmla="*/ 678998 w 1655541"/>
              <a:gd name="connsiteY68" fmla="*/ 763600 h 1678000"/>
              <a:gd name="connsiteX69" fmla="*/ 687875 w 1655541"/>
              <a:gd name="connsiteY69" fmla="*/ 621557 h 1678000"/>
              <a:gd name="connsiteX70" fmla="*/ 696753 w 1655541"/>
              <a:gd name="connsiteY70" fmla="*/ 594924 h 1678000"/>
              <a:gd name="connsiteX71" fmla="*/ 723386 w 1655541"/>
              <a:gd name="connsiteY71" fmla="*/ 568291 h 1678000"/>
              <a:gd name="connsiteX72" fmla="*/ 732264 w 1655541"/>
              <a:gd name="connsiteY72" fmla="*/ 541658 h 1678000"/>
              <a:gd name="connsiteX73" fmla="*/ 794407 w 1655541"/>
              <a:gd name="connsiteY73" fmla="*/ 497270 h 1678000"/>
              <a:gd name="connsiteX74" fmla="*/ 821040 w 1655541"/>
              <a:gd name="connsiteY74" fmla="*/ 488392 h 1678000"/>
              <a:gd name="connsiteX75" fmla="*/ 892062 w 1655541"/>
              <a:gd name="connsiteY75" fmla="*/ 461759 h 1678000"/>
              <a:gd name="connsiteX76" fmla="*/ 1069615 w 1655541"/>
              <a:gd name="connsiteY76" fmla="*/ 479514 h 1678000"/>
              <a:gd name="connsiteX77" fmla="*/ 1122881 w 1655541"/>
              <a:gd name="connsiteY77" fmla="*/ 497270 h 1678000"/>
              <a:gd name="connsiteX78" fmla="*/ 1140637 w 1655541"/>
              <a:gd name="connsiteY78" fmla="*/ 515025 h 1678000"/>
              <a:gd name="connsiteX79" fmla="*/ 1193903 w 1655541"/>
              <a:gd name="connsiteY79" fmla="*/ 550536 h 1678000"/>
              <a:gd name="connsiteX80" fmla="*/ 1211658 w 1655541"/>
              <a:gd name="connsiteY80" fmla="*/ 577169 h 1678000"/>
              <a:gd name="connsiteX81" fmla="*/ 1220536 w 1655541"/>
              <a:gd name="connsiteY81" fmla="*/ 603802 h 1678000"/>
              <a:gd name="connsiteX82" fmla="*/ 1256046 w 1655541"/>
              <a:gd name="connsiteY82" fmla="*/ 657068 h 1678000"/>
              <a:gd name="connsiteX83" fmla="*/ 1264924 w 1655541"/>
              <a:gd name="connsiteY83" fmla="*/ 692578 h 1678000"/>
              <a:gd name="connsiteX84" fmla="*/ 1291557 w 1655541"/>
              <a:gd name="connsiteY84" fmla="*/ 701456 h 1678000"/>
              <a:gd name="connsiteX85" fmla="*/ 1398089 w 1655541"/>
              <a:gd name="connsiteY85" fmla="*/ 719211 h 1678000"/>
              <a:gd name="connsiteX86" fmla="*/ 1486866 w 1655541"/>
              <a:gd name="connsiteY86" fmla="*/ 710334 h 1678000"/>
              <a:gd name="connsiteX87" fmla="*/ 1513499 w 1655541"/>
              <a:gd name="connsiteY87" fmla="*/ 621557 h 1678000"/>
              <a:gd name="connsiteX88" fmla="*/ 1504621 w 1655541"/>
              <a:gd name="connsiteY88" fmla="*/ 506147 h 1678000"/>
              <a:gd name="connsiteX89" fmla="*/ 1486866 w 1655541"/>
              <a:gd name="connsiteY89" fmla="*/ 452881 h 1678000"/>
              <a:gd name="connsiteX90" fmla="*/ 1424722 w 1655541"/>
              <a:gd name="connsiteY90" fmla="*/ 381860 h 1678000"/>
              <a:gd name="connsiteX91" fmla="*/ 1415844 w 1655541"/>
              <a:gd name="connsiteY91" fmla="*/ 346349 h 1678000"/>
              <a:gd name="connsiteX92" fmla="*/ 1433600 w 1655541"/>
              <a:gd name="connsiteY92" fmla="*/ 328594 h 1678000"/>
              <a:gd name="connsiteX93" fmla="*/ 1513499 w 1655541"/>
              <a:gd name="connsiteY93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412668 w 1655541"/>
              <a:gd name="connsiteY15" fmla="*/ 195429 h 1678000"/>
              <a:gd name="connsiteX16" fmla="*/ 181848 w 1655541"/>
              <a:gd name="connsiteY16" fmla="*/ 337472 h 1678000"/>
              <a:gd name="connsiteX17" fmla="*/ 57561 w 1655541"/>
              <a:gd name="connsiteY17" fmla="*/ 568291 h 1678000"/>
              <a:gd name="connsiteX18" fmla="*/ 4295 w 1655541"/>
              <a:gd name="connsiteY18" fmla="*/ 745844 h 1678000"/>
              <a:gd name="connsiteX19" fmla="*/ 4295 w 1655541"/>
              <a:gd name="connsiteY19" fmla="*/ 1056563 h 1678000"/>
              <a:gd name="connsiteX20" fmla="*/ 13173 w 1655541"/>
              <a:gd name="connsiteY20" fmla="*/ 1092073 h 1678000"/>
              <a:gd name="connsiteX21" fmla="*/ 30928 w 1655541"/>
              <a:gd name="connsiteY21" fmla="*/ 1118706 h 1678000"/>
              <a:gd name="connsiteX22" fmla="*/ 66439 w 1655541"/>
              <a:gd name="connsiteY22" fmla="*/ 1180850 h 1678000"/>
              <a:gd name="connsiteX23" fmla="*/ 84194 w 1655541"/>
              <a:gd name="connsiteY23" fmla="*/ 1234116 h 1678000"/>
              <a:gd name="connsiteX24" fmla="*/ 93072 w 1655541"/>
              <a:gd name="connsiteY24" fmla="*/ 1269627 h 1678000"/>
              <a:gd name="connsiteX25" fmla="*/ 119705 w 1655541"/>
              <a:gd name="connsiteY25" fmla="*/ 1314015 h 1678000"/>
              <a:gd name="connsiteX26" fmla="*/ 128582 w 1655541"/>
              <a:gd name="connsiteY26" fmla="*/ 1340648 h 1678000"/>
              <a:gd name="connsiteX27" fmla="*/ 164093 w 1655541"/>
              <a:gd name="connsiteY27" fmla="*/ 1367281 h 1678000"/>
              <a:gd name="connsiteX28" fmla="*/ 172971 w 1655541"/>
              <a:gd name="connsiteY28" fmla="*/ 1393914 h 1678000"/>
              <a:gd name="connsiteX29" fmla="*/ 226237 w 1655541"/>
              <a:gd name="connsiteY29" fmla="*/ 1438303 h 1678000"/>
              <a:gd name="connsiteX30" fmla="*/ 235114 w 1655541"/>
              <a:gd name="connsiteY30" fmla="*/ 1464936 h 1678000"/>
              <a:gd name="connsiteX31" fmla="*/ 252870 w 1655541"/>
              <a:gd name="connsiteY31" fmla="*/ 1482691 h 1678000"/>
              <a:gd name="connsiteX32" fmla="*/ 332769 w 1655541"/>
              <a:gd name="connsiteY32" fmla="*/ 1544835 h 1678000"/>
              <a:gd name="connsiteX33" fmla="*/ 368279 w 1655541"/>
              <a:gd name="connsiteY33" fmla="*/ 1571468 h 1678000"/>
              <a:gd name="connsiteX34" fmla="*/ 394912 w 1655541"/>
              <a:gd name="connsiteY34" fmla="*/ 1598101 h 1678000"/>
              <a:gd name="connsiteX35" fmla="*/ 465934 w 1655541"/>
              <a:gd name="connsiteY35" fmla="*/ 1624734 h 1678000"/>
              <a:gd name="connsiteX36" fmla="*/ 510322 w 1655541"/>
              <a:gd name="connsiteY36" fmla="*/ 1651367 h 1678000"/>
              <a:gd name="connsiteX37" fmla="*/ 545833 w 1655541"/>
              <a:gd name="connsiteY37" fmla="*/ 1660244 h 1678000"/>
              <a:gd name="connsiteX38" fmla="*/ 643487 w 1655541"/>
              <a:gd name="connsiteY38" fmla="*/ 1678000 h 1678000"/>
              <a:gd name="connsiteX39" fmla="*/ 1406967 w 1655541"/>
              <a:gd name="connsiteY39" fmla="*/ 1669122 h 1678000"/>
              <a:gd name="connsiteX40" fmla="*/ 1460233 w 1655541"/>
              <a:gd name="connsiteY40" fmla="*/ 1660244 h 1678000"/>
              <a:gd name="connsiteX41" fmla="*/ 1486866 w 1655541"/>
              <a:gd name="connsiteY41" fmla="*/ 1633611 h 1678000"/>
              <a:gd name="connsiteX42" fmla="*/ 1513499 w 1655541"/>
              <a:gd name="connsiteY42" fmla="*/ 1615856 h 1678000"/>
              <a:gd name="connsiteX43" fmla="*/ 1540132 w 1655541"/>
              <a:gd name="connsiteY43" fmla="*/ 1580345 h 1678000"/>
              <a:gd name="connsiteX44" fmla="*/ 1575642 w 1655541"/>
              <a:gd name="connsiteY44" fmla="*/ 1562590 h 1678000"/>
              <a:gd name="connsiteX45" fmla="*/ 1584520 w 1655541"/>
              <a:gd name="connsiteY45" fmla="*/ 1535957 h 1678000"/>
              <a:gd name="connsiteX46" fmla="*/ 1611153 w 1655541"/>
              <a:gd name="connsiteY46" fmla="*/ 1491569 h 1678000"/>
              <a:gd name="connsiteX47" fmla="*/ 1637786 w 1655541"/>
              <a:gd name="connsiteY47" fmla="*/ 1429425 h 1678000"/>
              <a:gd name="connsiteX48" fmla="*/ 1646664 w 1655541"/>
              <a:gd name="connsiteY48" fmla="*/ 1376159 h 1678000"/>
              <a:gd name="connsiteX49" fmla="*/ 1655541 w 1655541"/>
              <a:gd name="connsiteY49" fmla="*/ 1340648 h 1678000"/>
              <a:gd name="connsiteX50" fmla="*/ 1620031 w 1655541"/>
              <a:gd name="connsiteY50" fmla="*/ 1207483 h 1678000"/>
              <a:gd name="connsiteX51" fmla="*/ 1602275 w 1655541"/>
              <a:gd name="connsiteY51" fmla="*/ 1145339 h 1678000"/>
              <a:gd name="connsiteX52" fmla="*/ 1584520 w 1655541"/>
              <a:gd name="connsiteY52" fmla="*/ 1109829 h 1678000"/>
              <a:gd name="connsiteX53" fmla="*/ 1540132 w 1655541"/>
              <a:gd name="connsiteY53" fmla="*/ 1074318 h 1678000"/>
              <a:gd name="connsiteX54" fmla="*/ 1451355 w 1655541"/>
              <a:gd name="connsiteY54" fmla="*/ 1021052 h 1678000"/>
              <a:gd name="connsiteX55" fmla="*/ 1433600 w 1655541"/>
              <a:gd name="connsiteY55" fmla="*/ 994419 h 1678000"/>
              <a:gd name="connsiteX56" fmla="*/ 1353701 w 1655541"/>
              <a:gd name="connsiteY56" fmla="*/ 967786 h 1678000"/>
              <a:gd name="connsiteX57" fmla="*/ 1335945 w 1655541"/>
              <a:gd name="connsiteY57" fmla="*/ 950031 h 1678000"/>
              <a:gd name="connsiteX58" fmla="*/ 1140637 w 1655541"/>
              <a:gd name="connsiteY58" fmla="*/ 923398 h 1678000"/>
              <a:gd name="connsiteX59" fmla="*/ 1078493 w 1655541"/>
              <a:gd name="connsiteY59" fmla="*/ 914520 h 1678000"/>
              <a:gd name="connsiteX60" fmla="*/ 1042982 w 1655541"/>
              <a:gd name="connsiteY60" fmla="*/ 896765 h 1678000"/>
              <a:gd name="connsiteX61" fmla="*/ 980839 w 1655541"/>
              <a:gd name="connsiteY61" fmla="*/ 887887 h 1678000"/>
              <a:gd name="connsiteX62" fmla="*/ 847674 w 1655541"/>
              <a:gd name="connsiteY62" fmla="*/ 870132 h 1678000"/>
              <a:gd name="connsiteX63" fmla="*/ 821040 w 1655541"/>
              <a:gd name="connsiteY63" fmla="*/ 861254 h 1678000"/>
              <a:gd name="connsiteX64" fmla="*/ 714508 w 1655541"/>
              <a:gd name="connsiteY64" fmla="*/ 843499 h 1678000"/>
              <a:gd name="connsiteX65" fmla="*/ 696753 w 1655541"/>
              <a:gd name="connsiteY65" fmla="*/ 825743 h 1678000"/>
              <a:gd name="connsiteX66" fmla="*/ 687875 w 1655541"/>
              <a:gd name="connsiteY66" fmla="*/ 790233 h 1678000"/>
              <a:gd name="connsiteX67" fmla="*/ 678998 w 1655541"/>
              <a:gd name="connsiteY67" fmla="*/ 763600 h 1678000"/>
              <a:gd name="connsiteX68" fmla="*/ 687875 w 1655541"/>
              <a:gd name="connsiteY68" fmla="*/ 621557 h 1678000"/>
              <a:gd name="connsiteX69" fmla="*/ 696753 w 1655541"/>
              <a:gd name="connsiteY69" fmla="*/ 594924 h 1678000"/>
              <a:gd name="connsiteX70" fmla="*/ 723386 w 1655541"/>
              <a:gd name="connsiteY70" fmla="*/ 568291 h 1678000"/>
              <a:gd name="connsiteX71" fmla="*/ 732264 w 1655541"/>
              <a:gd name="connsiteY71" fmla="*/ 541658 h 1678000"/>
              <a:gd name="connsiteX72" fmla="*/ 794407 w 1655541"/>
              <a:gd name="connsiteY72" fmla="*/ 497270 h 1678000"/>
              <a:gd name="connsiteX73" fmla="*/ 821040 w 1655541"/>
              <a:gd name="connsiteY73" fmla="*/ 488392 h 1678000"/>
              <a:gd name="connsiteX74" fmla="*/ 892062 w 1655541"/>
              <a:gd name="connsiteY74" fmla="*/ 461759 h 1678000"/>
              <a:gd name="connsiteX75" fmla="*/ 1069615 w 1655541"/>
              <a:gd name="connsiteY75" fmla="*/ 479514 h 1678000"/>
              <a:gd name="connsiteX76" fmla="*/ 1122881 w 1655541"/>
              <a:gd name="connsiteY76" fmla="*/ 497270 h 1678000"/>
              <a:gd name="connsiteX77" fmla="*/ 1140637 w 1655541"/>
              <a:gd name="connsiteY77" fmla="*/ 515025 h 1678000"/>
              <a:gd name="connsiteX78" fmla="*/ 1193903 w 1655541"/>
              <a:gd name="connsiteY78" fmla="*/ 550536 h 1678000"/>
              <a:gd name="connsiteX79" fmla="*/ 1211658 w 1655541"/>
              <a:gd name="connsiteY79" fmla="*/ 577169 h 1678000"/>
              <a:gd name="connsiteX80" fmla="*/ 1220536 w 1655541"/>
              <a:gd name="connsiteY80" fmla="*/ 603802 h 1678000"/>
              <a:gd name="connsiteX81" fmla="*/ 1256046 w 1655541"/>
              <a:gd name="connsiteY81" fmla="*/ 657068 h 1678000"/>
              <a:gd name="connsiteX82" fmla="*/ 1264924 w 1655541"/>
              <a:gd name="connsiteY82" fmla="*/ 692578 h 1678000"/>
              <a:gd name="connsiteX83" fmla="*/ 1291557 w 1655541"/>
              <a:gd name="connsiteY83" fmla="*/ 701456 h 1678000"/>
              <a:gd name="connsiteX84" fmla="*/ 1398089 w 1655541"/>
              <a:gd name="connsiteY84" fmla="*/ 719211 h 1678000"/>
              <a:gd name="connsiteX85" fmla="*/ 1486866 w 1655541"/>
              <a:gd name="connsiteY85" fmla="*/ 710334 h 1678000"/>
              <a:gd name="connsiteX86" fmla="*/ 1513499 w 1655541"/>
              <a:gd name="connsiteY86" fmla="*/ 621557 h 1678000"/>
              <a:gd name="connsiteX87" fmla="*/ 1504621 w 1655541"/>
              <a:gd name="connsiteY87" fmla="*/ 506147 h 1678000"/>
              <a:gd name="connsiteX88" fmla="*/ 1486866 w 1655541"/>
              <a:gd name="connsiteY88" fmla="*/ 452881 h 1678000"/>
              <a:gd name="connsiteX89" fmla="*/ 1424722 w 1655541"/>
              <a:gd name="connsiteY89" fmla="*/ 381860 h 1678000"/>
              <a:gd name="connsiteX90" fmla="*/ 1415844 w 1655541"/>
              <a:gd name="connsiteY90" fmla="*/ 346349 h 1678000"/>
              <a:gd name="connsiteX91" fmla="*/ 1433600 w 1655541"/>
              <a:gd name="connsiteY91" fmla="*/ 328594 h 1678000"/>
              <a:gd name="connsiteX92" fmla="*/ 1513499 w 1655541"/>
              <a:gd name="connsiteY9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687875 w 1655541"/>
              <a:gd name="connsiteY12" fmla="*/ 80019 h 1678000"/>
              <a:gd name="connsiteX13" fmla="*/ 652365 w 1655541"/>
              <a:gd name="connsiteY13" fmla="*/ 97774 h 1678000"/>
              <a:gd name="connsiteX14" fmla="*/ 412668 w 1655541"/>
              <a:gd name="connsiteY14" fmla="*/ 195429 h 1678000"/>
              <a:gd name="connsiteX15" fmla="*/ 181848 w 1655541"/>
              <a:gd name="connsiteY15" fmla="*/ 337472 h 1678000"/>
              <a:gd name="connsiteX16" fmla="*/ 57561 w 1655541"/>
              <a:gd name="connsiteY16" fmla="*/ 568291 h 1678000"/>
              <a:gd name="connsiteX17" fmla="*/ 4295 w 1655541"/>
              <a:gd name="connsiteY17" fmla="*/ 745844 h 1678000"/>
              <a:gd name="connsiteX18" fmla="*/ 4295 w 1655541"/>
              <a:gd name="connsiteY18" fmla="*/ 1056563 h 1678000"/>
              <a:gd name="connsiteX19" fmla="*/ 13173 w 1655541"/>
              <a:gd name="connsiteY19" fmla="*/ 1092073 h 1678000"/>
              <a:gd name="connsiteX20" fmla="*/ 30928 w 1655541"/>
              <a:gd name="connsiteY20" fmla="*/ 1118706 h 1678000"/>
              <a:gd name="connsiteX21" fmla="*/ 66439 w 1655541"/>
              <a:gd name="connsiteY21" fmla="*/ 1180850 h 1678000"/>
              <a:gd name="connsiteX22" fmla="*/ 84194 w 1655541"/>
              <a:gd name="connsiteY22" fmla="*/ 1234116 h 1678000"/>
              <a:gd name="connsiteX23" fmla="*/ 93072 w 1655541"/>
              <a:gd name="connsiteY23" fmla="*/ 1269627 h 1678000"/>
              <a:gd name="connsiteX24" fmla="*/ 119705 w 1655541"/>
              <a:gd name="connsiteY24" fmla="*/ 1314015 h 1678000"/>
              <a:gd name="connsiteX25" fmla="*/ 128582 w 1655541"/>
              <a:gd name="connsiteY25" fmla="*/ 1340648 h 1678000"/>
              <a:gd name="connsiteX26" fmla="*/ 164093 w 1655541"/>
              <a:gd name="connsiteY26" fmla="*/ 1367281 h 1678000"/>
              <a:gd name="connsiteX27" fmla="*/ 172971 w 1655541"/>
              <a:gd name="connsiteY27" fmla="*/ 1393914 h 1678000"/>
              <a:gd name="connsiteX28" fmla="*/ 226237 w 1655541"/>
              <a:gd name="connsiteY28" fmla="*/ 1438303 h 1678000"/>
              <a:gd name="connsiteX29" fmla="*/ 235114 w 1655541"/>
              <a:gd name="connsiteY29" fmla="*/ 1464936 h 1678000"/>
              <a:gd name="connsiteX30" fmla="*/ 252870 w 1655541"/>
              <a:gd name="connsiteY30" fmla="*/ 1482691 h 1678000"/>
              <a:gd name="connsiteX31" fmla="*/ 332769 w 1655541"/>
              <a:gd name="connsiteY31" fmla="*/ 1544835 h 1678000"/>
              <a:gd name="connsiteX32" fmla="*/ 368279 w 1655541"/>
              <a:gd name="connsiteY32" fmla="*/ 1571468 h 1678000"/>
              <a:gd name="connsiteX33" fmla="*/ 394912 w 1655541"/>
              <a:gd name="connsiteY33" fmla="*/ 1598101 h 1678000"/>
              <a:gd name="connsiteX34" fmla="*/ 465934 w 1655541"/>
              <a:gd name="connsiteY34" fmla="*/ 1624734 h 1678000"/>
              <a:gd name="connsiteX35" fmla="*/ 510322 w 1655541"/>
              <a:gd name="connsiteY35" fmla="*/ 1651367 h 1678000"/>
              <a:gd name="connsiteX36" fmla="*/ 545833 w 1655541"/>
              <a:gd name="connsiteY36" fmla="*/ 1660244 h 1678000"/>
              <a:gd name="connsiteX37" fmla="*/ 643487 w 1655541"/>
              <a:gd name="connsiteY37" fmla="*/ 1678000 h 1678000"/>
              <a:gd name="connsiteX38" fmla="*/ 1406967 w 1655541"/>
              <a:gd name="connsiteY38" fmla="*/ 1669122 h 1678000"/>
              <a:gd name="connsiteX39" fmla="*/ 1460233 w 1655541"/>
              <a:gd name="connsiteY39" fmla="*/ 1660244 h 1678000"/>
              <a:gd name="connsiteX40" fmla="*/ 1486866 w 1655541"/>
              <a:gd name="connsiteY40" fmla="*/ 1633611 h 1678000"/>
              <a:gd name="connsiteX41" fmla="*/ 1513499 w 1655541"/>
              <a:gd name="connsiteY41" fmla="*/ 1615856 h 1678000"/>
              <a:gd name="connsiteX42" fmla="*/ 1540132 w 1655541"/>
              <a:gd name="connsiteY42" fmla="*/ 1580345 h 1678000"/>
              <a:gd name="connsiteX43" fmla="*/ 1575642 w 1655541"/>
              <a:gd name="connsiteY43" fmla="*/ 1562590 h 1678000"/>
              <a:gd name="connsiteX44" fmla="*/ 1584520 w 1655541"/>
              <a:gd name="connsiteY44" fmla="*/ 1535957 h 1678000"/>
              <a:gd name="connsiteX45" fmla="*/ 1611153 w 1655541"/>
              <a:gd name="connsiteY45" fmla="*/ 1491569 h 1678000"/>
              <a:gd name="connsiteX46" fmla="*/ 1637786 w 1655541"/>
              <a:gd name="connsiteY46" fmla="*/ 1429425 h 1678000"/>
              <a:gd name="connsiteX47" fmla="*/ 1646664 w 1655541"/>
              <a:gd name="connsiteY47" fmla="*/ 1376159 h 1678000"/>
              <a:gd name="connsiteX48" fmla="*/ 1655541 w 1655541"/>
              <a:gd name="connsiteY48" fmla="*/ 1340648 h 1678000"/>
              <a:gd name="connsiteX49" fmla="*/ 1620031 w 1655541"/>
              <a:gd name="connsiteY49" fmla="*/ 1207483 h 1678000"/>
              <a:gd name="connsiteX50" fmla="*/ 1602275 w 1655541"/>
              <a:gd name="connsiteY50" fmla="*/ 1145339 h 1678000"/>
              <a:gd name="connsiteX51" fmla="*/ 1584520 w 1655541"/>
              <a:gd name="connsiteY51" fmla="*/ 1109829 h 1678000"/>
              <a:gd name="connsiteX52" fmla="*/ 1540132 w 1655541"/>
              <a:gd name="connsiteY52" fmla="*/ 1074318 h 1678000"/>
              <a:gd name="connsiteX53" fmla="*/ 1451355 w 1655541"/>
              <a:gd name="connsiteY53" fmla="*/ 1021052 h 1678000"/>
              <a:gd name="connsiteX54" fmla="*/ 1433600 w 1655541"/>
              <a:gd name="connsiteY54" fmla="*/ 994419 h 1678000"/>
              <a:gd name="connsiteX55" fmla="*/ 1353701 w 1655541"/>
              <a:gd name="connsiteY55" fmla="*/ 967786 h 1678000"/>
              <a:gd name="connsiteX56" fmla="*/ 1335945 w 1655541"/>
              <a:gd name="connsiteY56" fmla="*/ 950031 h 1678000"/>
              <a:gd name="connsiteX57" fmla="*/ 1140637 w 1655541"/>
              <a:gd name="connsiteY57" fmla="*/ 923398 h 1678000"/>
              <a:gd name="connsiteX58" fmla="*/ 1078493 w 1655541"/>
              <a:gd name="connsiteY58" fmla="*/ 914520 h 1678000"/>
              <a:gd name="connsiteX59" fmla="*/ 1042982 w 1655541"/>
              <a:gd name="connsiteY59" fmla="*/ 896765 h 1678000"/>
              <a:gd name="connsiteX60" fmla="*/ 980839 w 1655541"/>
              <a:gd name="connsiteY60" fmla="*/ 887887 h 1678000"/>
              <a:gd name="connsiteX61" fmla="*/ 847674 w 1655541"/>
              <a:gd name="connsiteY61" fmla="*/ 870132 h 1678000"/>
              <a:gd name="connsiteX62" fmla="*/ 821040 w 1655541"/>
              <a:gd name="connsiteY62" fmla="*/ 861254 h 1678000"/>
              <a:gd name="connsiteX63" fmla="*/ 714508 w 1655541"/>
              <a:gd name="connsiteY63" fmla="*/ 843499 h 1678000"/>
              <a:gd name="connsiteX64" fmla="*/ 696753 w 1655541"/>
              <a:gd name="connsiteY64" fmla="*/ 825743 h 1678000"/>
              <a:gd name="connsiteX65" fmla="*/ 687875 w 1655541"/>
              <a:gd name="connsiteY65" fmla="*/ 790233 h 1678000"/>
              <a:gd name="connsiteX66" fmla="*/ 678998 w 1655541"/>
              <a:gd name="connsiteY66" fmla="*/ 763600 h 1678000"/>
              <a:gd name="connsiteX67" fmla="*/ 687875 w 1655541"/>
              <a:gd name="connsiteY67" fmla="*/ 621557 h 1678000"/>
              <a:gd name="connsiteX68" fmla="*/ 696753 w 1655541"/>
              <a:gd name="connsiteY68" fmla="*/ 594924 h 1678000"/>
              <a:gd name="connsiteX69" fmla="*/ 723386 w 1655541"/>
              <a:gd name="connsiteY69" fmla="*/ 568291 h 1678000"/>
              <a:gd name="connsiteX70" fmla="*/ 732264 w 1655541"/>
              <a:gd name="connsiteY70" fmla="*/ 541658 h 1678000"/>
              <a:gd name="connsiteX71" fmla="*/ 794407 w 1655541"/>
              <a:gd name="connsiteY71" fmla="*/ 497270 h 1678000"/>
              <a:gd name="connsiteX72" fmla="*/ 821040 w 1655541"/>
              <a:gd name="connsiteY72" fmla="*/ 488392 h 1678000"/>
              <a:gd name="connsiteX73" fmla="*/ 892062 w 1655541"/>
              <a:gd name="connsiteY73" fmla="*/ 461759 h 1678000"/>
              <a:gd name="connsiteX74" fmla="*/ 1069615 w 1655541"/>
              <a:gd name="connsiteY74" fmla="*/ 479514 h 1678000"/>
              <a:gd name="connsiteX75" fmla="*/ 1122881 w 1655541"/>
              <a:gd name="connsiteY75" fmla="*/ 497270 h 1678000"/>
              <a:gd name="connsiteX76" fmla="*/ 1140637 w 1655541"/>
              <a:gd name="connsiteY76" fmla="*/ 515025 h 1678000"/>
              <a:gd name="connsiteX77" fmla="*/ 1193903 w 1655541"/>
              <a:gd name="connsiteY77" fmla="*/ 550536 h 1678000"/>
              <a:gd name="connsiteX78" fmla="*/ 1211658 w 1655541"/>
              <a:gd name="connsiteY78" fmla="*/ 577169 h 1678000"/>
              <a:gd name="connsiteX79" fmla="*/ 1220536 w 1655541"/>
              <a:gd name="connsiteY79" fmla="*/ 603802 h 1678000"/>
              <a:gd name="connsiteX80" fmla="*/ 1256046 w 1655541"/>
              <a:gd name="connsiteY80" fmla="*/ 657068 h 1678000"/>
              <a:gd name="connsiteX81" fmla="*/ 1264924 w 1655541"/>
              <a:gd name="connsiteY81" fmla="*/ 692578 h 1678000"/>
              <a:gd name="connsiteX82" fmla="*/ 1291557 w 1655541"/>
              <a:gd name="connsiteY82" fmla="*/ 701456 h 1678000"/>
              <a:gd name="connsiteX83" fmla="*/ 1398089 w 1655541"/>
              <a:gd name="connsiteY83" fmla="*/ 719211 h 1678000"/>
              <a:gd name="connsiteX84" fmla="*/ 1486866 w 1655541"/>
              <a:gd name="connsiteY84" fmla="*/ 710334 h 1678000"/>
              <a:gd name="connsiteX85" fmla="*/ 1513499 w 1655541"/>
              <a:gd name="connsiteY85" fmla="*/ 621557 h 1678000"/>
              <a:gd name="connsiteX86" fmla="*/ 1504621 w 1655541"/>
              <a:gd name="connsiteY86" fmla="*/ 506147 h 1678000"/>
              <a:gd name="connsiteX87" fmla="*/ 1486866 w 1655541"/>
              <a:gd name="connsiteY87" fmla="*/ 452881 h 1678000"/>
              <a:gd name="connsiteX88" fmla="*/ 1424722 w 1655541"/>
              <a:gd name="connsiteY88" fmla="*/ 381860 h 1678000"/>
              <a:gd name="connsiteX89" fmla="*/ 1415844 w 1655541"/>
              <a:gd name="connsiteY89" fmla="*/ 346349 h 1678000"/>
              <a:gd name="connsiteX90" fmla="*/ 1433600 w 1655541"/>
              <a:gd name="connsiteY90" fmla="*/ 328594 h 1678000"/>
              <a:gd name="connsiteX91" fmla="*/ 1513499 w 1655541"/>
              <a:gd name="connsiteY91" fmla="*/ 319716 h 167800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847674 w 1655541"/>
              <a:gd name="connsiteY10" fmla="*/ 17755 h 1677880"/>
              <a:gd name="connsiteX11" fmla="*/ 687875 w 1655541"/>
              <a:gd name="connsiteY11" fmla="*/ 79899 h 1677880"/>
              <a:gd name="connsiteX12" fmla="*/ 652365 w 1655541"/>
              <a:gd name="connsiteY12" fmla="*/ 97654 h 1677880"/>
              <a:gd name="connsiteX13" fmla="*/ 412668 w 1655541"/>
              <a:gd name="connsiteY13" fmla="*/ 195309 h 1677880"/>
              <a:gd name="connsiteX14" fmla="*/ 181848 w 1655541"/>
              <a:gd name="connsiteY14" fmla="*/ 337352 h 1677880"/>
              <a:gd name="connsiteX15" fmla="*/ 57561 w 1655541"/>
              <a:gd name="connsiteY15" fmla="*/ 568171 h 1677880"/>
              <a:gd name="connsiteX16" fmla="*/ 4295 w 1655541"/>
              <a:gd name="connsiteY16" fmla="*/ 745724 h 1677880"/>
              <a:gd name="connsiteX17" fmla="*/ 4295 w 1655541"/>
              <a:gd name="connsiteY17" fmla="*/ 1056443 h 1677880"/>
              <a:gd name="connsiteX18" fmla="*/ 13173 w 1655541"/>
              <a:gd name="connsiteY18" fmla="*/ 1091953 h 1677880"/>
              <a:gd name="connsiteX19" fmla="*/ 30928 w 1655541"/>
              <a:gd name="connsiteY19" fmla="*/ 1118586 h 1677880"/>
              <a:gd name="connsiteX20" fmla="*/ 66439 w 1655541"/>
              <a:gd name="connsiteY20" fmla="*/ 1180730 h 1677880"/>
              <a:gd name="connsiteX21" fmla="*/ 84194 w 1655541"/>
              <a:gd name="connsiteY21" fmla="*/ 1233996 h 1677880"/>
              <a:gd name="connsiteX22" fmla="*/ 93072 w 1655541"/>
              <a:gd name="connsiteY22" fmla="*/ 1269507 h 1677880"/>
              <a:gd name="connsiteX23" fmla="*/ 119705 w 1655541"/>
              <a:gd name="connsiteY23" fmla="*/ 1313895 h 1677880"/>
              <a:gd name="connsiteX24" fmla="*/ 128582 w 1655541"/>
              <a:gd name="connsiteY24" fmla="*/ 1340528 h 1677880"/>
              <a:gd name="connsiteX25" fmla="*/ 164093 w 1655541"/>
              <a:gd name="connsiteY25" fmla="*/ 1367161 h 1677880"/>
              <a:gd name="connsiteX26" fmla="*/ 172971 w 1655541"/>
              <a:gd name="connsiteY26" fmla="*/ 1393794 h 1677880"/>
              <a:gd name="connsiteX27" fmla="*/ 226237 w 1655541"/>
              <a:gd name="connsiteY27" fmla="*/ 1438183 h 1677880"/>
              <a:gd name="connsiteX28" fmla="*/ 235114 w 1655541"/>
              <a:gd name="connsiteY28" fmla="*/ 1464816 h 1677880"/>
              <a:gd name="connsiteX29" fmla="*/ 252870 w 1655541"/>
              <a:gd name="connsiteY29" fmla="*/ 1482571 h 1677880"/>
              <a:gd name="connsiteX30" fmla="*/ 332769 w 1655541"/>
              <a:gd name="connsiteY30" fmla="*/ 1544715 h 1677880"/>
              <a:gd name="connsiteX31" fmla="*/ 368279 w 1655541"/>
              <a:gd name="connsiteY31" fmla="*/ 1571348 h 1677880"/>
              <a:gd name="connsiteX32" fmla="*/ 394912 w 1655541"/>
              <a:gd name="connsiteY32" fmla="*/ 1597981 h 1677880"/>
              <a:gd name="connsiteX33" fmla="*/ 465934 w 1655541"/>
              <a:gd name="connsiteY33" fmla="*/ 1624614 h 1677880"/>
              <a:gd name="connsiteX34" fmla="*/ 510322 w 1655541"/>
              <a:gd name="connsiteY34" fmla="*/ 1651247 h 1677880"/>
              <a:gd name="connsiteX35" fmla="*/ 545833 w 1655541"/>
              <a:gd name="connsiteY35" fmla="*/ 1660124 h 1677880"/>
              <a:gd name="connsiteX36" fmla="*/ 643487 w 1655541"/>
              <a:gd name="connsiteY36" fmla="*/ 1677880 h 1677880"/>
              <a:gd name="connsiteX37" fmla="*/ 1406967 w 1655541"/>
              <a:gd name="connsiteY37" fmla="*/ 1669002 h 1677880"/>
              <a:gd name="connsiteX38" fmla="*/ 1460233 w 1655541"/>
              <a:gd name="connsiteY38" fmla="*/ 1660124 h 1677880"/>
              <a:gd name="connsiteX39" fmla="*/ 1486866 w 1655541"/>
              <a:gd name="connsiteY39" fmla="*/ 1633491 h 1677880"/>
              <a:gd name="connsiteX40" fmla="*/ 1513499 w 1655541"/>
              <a:gd name="connsiteY40" fmla="*/ 1615736 h 1677880"/>
              <a:gd name="connsiteX41" fmla="*/ 1540132 w 1655541"/>
              <a:gd name="connsiteY41" fmla="*/ 1580225 h 1677880"/>
              <a:gd name="connsiteX42" fmla="*/ 1575642 w 1655541"/>
              <a:gd name="connsiteY42" fmla="*/ 1562470 h 1677880"/>
              <a:gd name="connsiteX43" fmla="*/ 1584520 w 1655541"/>
              <a:gd name="connsiteY43" fmla="*/ 1535837 h 1677880"/>
              <a:gd name="connsiteX44" fmla="*/ 1611153 w 1655541"/>
              <a:gd name="connsiteY44" fmla="*/ 1491449 h 1677880"/>
              <a:gd name="connsiteX45" fmla="*/ 1637786 w 1655541"/>
              <a:gd name="connsiteY45" fmla="*/ 1429305 h 1677880"/>
              <a:gd name="connsiteX46" fmla="*/ 1646664 w 1655541"/>
              <a:gd name="connsiteY46" fmla="*/ 1376039 h 1677880"/>
              <a:gd name="connsiteX47" fmla="*/ 1655541 w 1655541"/>
              <a:gd name="connsiteY47" fmla="*/ 1340528 h 1677880"/>
              <a:gd name="connsiteX48" fmla="*/ 1620031 w 1655541"/>
              <a:gd name="connsiteY48" fmla="*/ 1207363 h 1677880"/>
              <a:gd name="connsiteX49" fmla="*/ 1602275 w 1655541"/>
              <a:gd name="connsiteY49" fmla="*/ 1145219 h 1677880"/>
              <a:gd name="connsiteX50" fmla="*/ 1584520 w 1655541"/>
              <a:gd name="connsiteY50" fmla="*/ 1109709 h 1677880"/>
              <a:gd name="connsiteX51" fmla="*/ 1540132 w 1655541"/>
              <a:gd name="connsiteY51" fmla="*/ 1074198 h 1677880"/>
              <a:gd name="connsiteX52" fmla="*/ 1451355 w 1655541"/>
              <a:gd name="connsiteY52" fmla="*/ 1020932 h 1677880"/>
              <a:gd name="connsiteX53" fmla="*/ 1433600 w 1655541"/>
              <a:gd name="connsiteY53" fmla="*/ 994299 h 1677880"/>
              <a:gd name="connsiteX54" fmla="*/ 1353701 w 1655541"/>
              <a:gd name="connsiteY54" fmla="*/ 967666 h 1677880"/>
              <a:gd name="connsiteX55" fmla="*/ 1335945 w 1655541"/>
              <a:gd name="connsiteY55" fmla="*/ 949911 h 1677880"/>
              <a:gd name="connsiteX56" fmla="*/ 1140637 w 1655541"/>
              <a:gd name="connsiteY56" fmla="*/ 923278 h 1677880"/>
              <a:gd name="connsiteX57" fmla="*/ 1078493 w 1655541"/>
              <a:gd name="connsiteY57" fmla="*/ 914400 h 1677880"/>
              <a:gd name="connsiteX58" fmla="*/ 1042982 w 1655541"/>
              <a:gd name="connsiteY58" fmla="*/ 896645 h 1677880"/>
              <a:gd name="connsiteX59" fmla="*/ 980839 w 1655541"/>
              <a:gd name="connsiteY59" fmla="*/ 887767 h 1677880"/>
              <a:gd name="connsiteX60" fmla="*/ 847674 w 1655541"/>
              <a:gd name="connsiteY60" fmla="*/ 870012 h 1677880"/>
              <a:gd name="connsiteX61" fmla="*/ 821040 w 1655541"/>
              <a:gd name="connsiteY61" fmla="*/ 861134 h 1677880"/>
              <a:gd name="connsiteX62" fmla="*/ 714508 w 1655541"/>
              <a:gd name="connsiteY62" fmla="*/ 843379 h 1677880"/>
              <a:gd name="connsiteX63" fmla="*/ 696753 w 1655541"/>
              <a:gd name="connsiteY63" fmla="*/ 825623 h 1677880"/>
              <a:gd name="connsiteX64" fmla="*/ 687875 w 1655541"/>
              <a:gd name="connsiteY64" fmla="*/ 790113 h 1677880"/>
              <a:gd name="connsiteX65" fmla="*/ 678998 w 1655541"/>
              <a:gd name="connsiteY65" fmla="*/ 763480 h 1677880"/>
              <a:gd name="connsiteX66" fmla="*/ 687875 w 1655541"/>
              <a:gd name="connsiteY66" fmla="*/ 621437 h 1677880"/>
              <a:gd name="connsiteX67" fmla="*/ 696753 w 1655541"/>
              <a:gd name="connsiteY67" fmla="*/ 594804 h 1677880"/>
              <a:gd name="connsiteX68" fmla="*/ 723386 w 1655541"/>
              <a:gd name="connsiteY68" fmla="*/ 568171 h 1677880"/>
              <a:gd name="connsiteX69" fmla="*/ 732264 w 1655541"/>
              <a:gd name="connsiteY69" fmla="*/ 541538 h 1677880"/>
              <a:gd name="connsiteX70" fmla="*/ 794407 w 1655541"/>
              <a:gd name="connsiteY70" fmla="*/ 497150 h 1677880"/>
              <a:gd name="connsiteX71" fmla="*/ 821040 w 1655541"/>
              <a:gd name="connsiteY71" fmla="*/ 488272 h 1677880"/>
              <a:gd name="connsiteX72" fmla="*/ 892062 w 1655541"/>
              <a:gd name="connsiteY72" fmla="*/ 461639 h 1677880"/>
              <a:gd name="connsiteX73" fmla="*/ 1069615 w 1655541"/>
              <a:gd name="connsiteY73" fmla="*/ 479394 h 1677880"/>
              <a:gd name="connsiteX74" fmla="*/ 1122881 w 1655541"/>
              <a:gd name="connsiteY74" fmla="*/ 497150 h 1677880"/>
              <a:gd name="connsiteX75" fmla="*/ 1140637 w 1655541"/>
              <a:gd name="connsiteY75" fmla="*/ 514905 h 1677880"/>
              <a:gd name="connsiteX76" fmla="*/ 1193903 w 1655541"/>
              <a:gd name="connsiteY76" fmla="*/ 550416 h 1677880"/>
              <a:gd name="connsiteX77" fmla="*/ 1211658 w 1655541"/>
              <a:gd name="connsiteY77" fmla="*/ 577049 h 1677880"/>
              <a:gd name="connsiteX78" fmla="*/ 1220536 w 1655541"/>
              <a:gd name="connsiteY78" fmla="*/ 603682 h 1677880"/>
              <a:gd name="connsiteX79" fmla="*/ 1256046 w 1655541"/>
              <a:gd name="connsiteY79" fmla="*/ 656948 h 1677880"/>
              <a:gd name="connsiteX80" fmla="*/ 1264924 w 1655541"/>
              <a:gd name="connsiteY80" fmla="*/ 692458 h 1677880"/>
              <a:gd name="connsiteX81" fmla="*/ 1291557 w 1655541"/>
              <a:gd name="connsiteY81" fmla="*/ 701336 h 1677880"/>
              <a:gd name="connsiteX82" fmla="*/ 1398089 w 1655541"/>
              <a:gd name="connsiteY82" fmla="*/ 719091 h 1677880"/>
              <a:gd name="connsiteX83" fmla="*/ 1486866 w 1655541"/>
              <a:gd name="connsiteY83" fmla="*/ 710214 h 1677880"/>
              <a:gd name="connsiteX84" fmla="*/ 1513499 w 1655541"/>
              <a:gd name="connsiteY84" fmla="*/ 621437 h 1677880"/>
              <a:gd name="connsiteX85" fmla="*/ 1504621 w 1655541"/>
              <a:gd name="connsiteY85" fmla="*/ 506027 h 1677880"/>
              <a:gd name="connsiteX86" fmla="*/ 1486866 w 1655541"/>
              <a:gd name="connsiteY86" fmla="*/ 452761 h 1677880"/>
              <a:gd name="connsiteX87" fmla="*/ 1424722 w 1655541"/>
              <a:gd name="connsiteY87" fmla="*/ 381740 h 1677880"/>
              <a:gd name="connsiteX88" fmla="*/ 1415844 w 1655541"/>
              <a:gd name="connsiteY88" fmla="*/ 346229 h 1677880"/>
              <a:gd name="connsiteX89" fmla="*/ 1433600 w 1655541"/>
              <a:gd name="connsiteY89" fmla="*/ 328474 h 1677880"/>
              <a:gd name="connsiteX90" fmla="*/ 1513499 w 1655541"/>
              <a:gd name="connsiteY9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652365 w 1655541"/>
              <a:gd name="connsiteY11" fmla="*/ 97654 h 1677880"/>
              <a:gd name="connsiteX12" fmla="*/ 412668 w 1655541"/>
              <a:gd name="connsiteY12" fmla="*/ 195309 h 1677880"/>
              <a:gd name="connsiteX13" fmla="*/ 181848 w 1655541"/>
              <a:gd name="connsiteY13" fmla="*/ 337352 h 1677880"/>
              <a:gd name="connsiteX14" fmla="*/ 57561 w 1655541"/>
              <a:gd name="connsiteY14" fmla="*/ 568171 h 1677880"/>
              <a:gd name="connsiteX15" fmla="*/ 4295 w 1655541"/>
              <a:gd name="connsiteY15" fmla="*/ 745724 h 1677880"/>
              <a:gd name="connsiteX16" fmla="*/ 4295 w 1655541"/>
              <a:gd name="connsiteY16" fmla="*/ 1056443 h 1677880"/>
              <a:gd name="connsiteX17" fmla="*/ 13173 w 1655541"/>
              <a:gd name="connsiteY17" fmla="*/ 1091953 h 1677880"/>
              <a:gd name="connsiteX18" fmla="*/ 30928 w 1655541"/>
              <a:gd name="connsiteY18" fmla="*/ 1118586 h 1677880"/>
              <a:gd name="connsiteX19" fmla="*/ 66439 w 1655541"/>
              <a:gd name="connsiteY19" fmla="*/ 1180730 h 1677880"/>
              <a:gd name="connsiteX20" fmla="*/ 84194 w 1655541"/>
              <a:gd name="connsiteY20" fmla="*/ 1233996 h 1677880"/>
              <a:gd name="connsiteX21" fmla="*/ 93072 w 1655541"/>
              <a:gd name="connsiteY21" fmla="*/ 1269507 h 1677880"/>
              <a:gd name="connsiteX22" fmla="*/ 119705 w 1655541"/>
              <a:gd name="connsiteY22" fmla="*/ 1313895 h 1677880"/>
              <a:gd name="connsiteX23" fmla="*/ 128582 w 1655541"/>
              <a:gd name="connsiteY23" fmla="*/ 1340528 h 1677880"/>
              <a:gd name="connsiteX24" fmla="*/ 164093 w 1655541"/>
              <a:gd name="connsiteY24" fmla="*/ 1367161 h 1677880"/>
              <a:gd name="connsiteX25" fmla="*/ 172971 w 1655541"/>
              <a:gd name="connsiteY25" fmla="*/ 1393794 h 1677880"/>
              <a:gd name="connsiteX26" fmla="*/ 226237 w 1655541"/>
              <a:gd name="connsiteY26" fmla="*/ 1438183 h 1677880"/>
              <a:gd name="connsiteX27" fmla="*/ 235114 w 1655541"/>
              <a:gd name="connsiteY27" fmla="*/ 1464816 h 1677880"/>
              <a:gd name="connsiteX28" fmla="*/ 252870 w 1655541"/>
              <a:gd name="connsiteY28" fmla="*/ 1482571 h 1677880"/>
              <a:gd name="connsiteX29" fmla="*/ 332769 w 1655541"/>
              <a:gd name="connsiteY29" fmla="*/ 1544715 h 1677880"/>
              <a:gd name="connsiteX30" fmla="*/ 368279 w 1655541"/>
              <a:gd name="connsiteY30" fmla="*/ 1571348 h 1677880"/>
              <a:gd name="connsiteX31" fmla="*/ 394912 w 1655541"/>
              <a:gd name="connsiteY31" fmla="*/ 1597981 h 1677880"/>
              <a:gd name="connsiteX32" fmla="*/ 465934 w 1655541"/>
              <a:gd name="connsiteY32" fmla="*/ 1624614 h 1677880"/>
              <a:gd name="connsiteX33" fmla="*/ 510322 w 1655541"/>
              <a:gd name="connsiteY33" fmla="*/ 1651247 h 1677880"/>
              <a:gd name="connsiteX34" fmla="*/ 545833 w 1655541"/>
              <a:gd name="connsiteY34" fmla="*/ 1660124 h 1677880"/>
              <a:gd name="connsiteX35" fmla="*/ 643487 w 1655541"/>
              <a:gd name="connsiteY35" fmla="*/ 1677880 h 1677880"/>
              <a:gd name="connsiteX36" fmla="*/ 1406967 w 1655541"/>
              <a:gd name="connsiteY36" fmla="*/ 1669002 h 1677880"/>
              <a:gd name="connsiteX37" fmla="*/ 1460233 w 1655541"/>
              <a:gd name="connsiteY37" fmla="*/ 1660124 h 1677880"/>
              <a:gd name="connsiteX38" fmla="*/ 1486866 w 1655541"/>
              <a:gd name="connsiteY38" fmla="*/ 1633491 h 1677880"/>
              <a:gd name="connsiteX39" fmla="*/ 1513499 w 1655541"/>
              <a:gd name="connsiteY39" fmla="*/ 1615736 h 1677880"/>
              <a:gd name="connsiteX40" fmla="*/ 1540132 w 1655541"/>
              <a:gd name="connsiteY40" fmla="*/ 1580225 h 1677880"/>
              <a:gd name="connsiteX41" fmla="*/ 1575642 w 1655541"/>
              <a:gd name="connsiteY41" fmla="*/ 1562470 h 1677880"/>
              <a:gd name="connsiteX42" fmla="*/ 1584520 w 1655541"/>
              <a:gd name="connsiteY42" fmla="*/ 1535837 h 1677880"/>
              <a:gd name="connsiteX43" fmla="*/ 1611153 w 1655541"/>
              <a:gd name="connsiteY43" fmla="*/ 1491449 h 1677880"/>
              <a:gd name="connsiteX44" fmla="*/ 1637786 w 1655541"/>
              <a:gd name="connsiteY44" fmla="*/ 1429305 h 1677880"/>
              <a:gd name="connsiteX45" fmla="*/ 1646664 w 1655541"/>
              <a:gd name="connsiteY45" fmla="*/ 1376039 h 1677880"/>
              <a:gd name="connsiteX46" fmla="*/ 1655541 w 1655541"/>
              <a:gd name="connsiteY46" fmla="*/ 1340528 h 1677880"/>
              <a:gd name="connsiteX47" fmla="*/ 1620031 w 1655541"/>
              <a:gd name="connsiteY47" fmla="*/ 1207363 h 1677880"/>
              <a:gd name="connsiteX48" fmla="*/ 1602275 w 1655541"/>
              <a:gd name="connsiteY48" fmla="*/ 1145219 h 1677880"/>
              <a:gd name="connsiteX49" fmla="*/ 1584520 w 1655541"/>
              <a:gd name="connsiteY49" fmla="*/ 1109709 h 1677880"/>
              <a:gd name="connsiteX50" fmla="*/ 1540132 w 1655541"/>
              <a:gd name="connsiteY50" fmla="*/ 1074198 h 1677880"/>
              <a:gd name="connsiteX51" fmla="*/ 1451355 w 1655541"/>
              <a:gd name="connsiteY51" fmla="*/ 1020932 h 1677880"/>
              <a:gd name="connsiteX52" fmla="*/ 1433600 w 1655541"/>
              <a:gd name="connsiteY52" fmla="*/ 994299 h 1677880"/>
              <a:gd name="connsiteX53" fmla="*/ 1353701 w 1655541"/>
              <a:gd name="connsiteY53" fmla="*/ 967666 h 1677880"/>
              <a:gd name="connsiteX54" fmla="*/ 1335945 w 1655541"/>
              <a:gd name="connsiteY54" fmla="*/ 949911 h 1677880"/>
              <a:gd name="connsiteX55" fmla="*/ 1140637 w 1655541"/>
              <a:gd name="connsiteY55" fmla="*/ 923278 h 1677880"/>
              <a:gd name="connsiteX56" fmla="*/ 1078493 w 1655541"/>
              <a:gd name="connsiteY56" fmla="*/ 914400 h 1677880"/>
              <a:gd name="connsiteX57" fmla="*/ 1042982 w 1655541"/>
              <a:gd name="connsiteY57" fmla="*/ 896645 h 1677880"/>
              <a:gd name="connsiteX58" fmla="*/ 980839 w 1655541"/>
              <a:gd name="connsiteY58" fmla="*/ 887767 h 1677880"/>
              <a:gd name="connsiteX59" fmla="*/ 847674 w 1655541"/>
              <a:gd name="connsiteY59" fmla="*/ 870012 h 1677880"/>
              <a:gd name="connsiteX60" fmla="*/ 821040 w 1655541"/>
              <a:gd name="connsiteY60" fmla="*/ 861134 h 1677880"/>
              <a:gd name="connsiteX61" fmla="*/ 714508 w 1655541"/>
              <a:gd name="connsiteY61" fmla="*/ 843379 h 1677880"/>
              <a:gd name="connsiteX62" fmla="*/ 696753 w 1655541"/>
              <a:gd name="connsiteY62" fmla="*/ 825623 h 1677880"/>
              <a:gd name="connsiteX63" fmla="*/ 687875 w 1655541"/>
              <a:gd name="connsiteY63" fmla="*/ 790113 h 1677880"/>
              <a:gd name="connsiteX64" fmla="*/ 678998 w 1655541"/>
              <a:gd name="connsiteY64" fmla="*/ 763480 h 1677880"/>
              <a:gd name="connsiteX65" fmla="*/ 687875 w 1655541"/>
              <a:gd name="connsiteY65" fmla="*/ 621437 h 1677880"/>
              <a:gd name="connsiteX66" fmla="*/ 696753 w 1655541"/>
              <a:gd name="connsiteY66" fmla="*/ 594804 h 1677880"/>
              <a:gd name="connsiteX67" fmla="*/ 723386 w 1655541"/>
              <a:gd name="connsiteY67" fmla="*/ 568171 h 1677880"/>
              <a:gd name="connsiteX68" fmla="*/ 732264 w 1655541"/>
              <a:gd name="connsiteY68" fmla="*/ 541538 h 1677880"/>
              <a:gd name="connsiteX69" fmla="*/ 794407 w 1655541"/>
              <a:gd name="connsiteY69" fmla="*/ 497150 h 1677880"/>
              <a:gd name="connsiteX70" fmla="*/ 821040 w 1655541"/>
              <a:gd name="connsiteY70" fmla="*/ 488272 h 1677880"/>
              <a:gd name="connsiteX71" fmla="*/ 892062 w 1655541"/>
              <a:gd name="connsiteY71" fmla="*/ 461639 h 1677880"/>
              <a:gd name="connsiteX72" fmla="*/ 1069615 w 1655541"/>
              <a:gd name="connsiteY72" fmla="*/ 479394 h 1677880"/>
              <a:gd name="connsiteX73" fmla="*/ 1122881 w 1655541"/>
              <a:gd name="connsiteY73" fmla="*/ 497150 h 1677880"/>
              <a:gd name="connsiteX74" fmla="*/ 1140637 w 1655541"/>
              <a:gd name="connsiteY74" fmla="*/ 514905 h 1677880"/>
              <a:gd name="connsiteX75" fmla="*/ 1193903 w 1655541"/>
              <a:gd name="connsiteY75" fmla="*/ 550416 h 1677880"/>
              <a:gd name="connsiteX76" fmla="*/ 1211658 w 1655541"/>
              <a:gd name="connsiteY76" fmla="*/ 577049 h 1677880"/>
              <a:gd name="connsiteX77" fmla="*/ 1220536 w 1655541"/>
              <a:gd name="connsiteY77" fmla="*/ 603682 h 1677880"/>
              <a:gd name="connsiteX78" fmla="*/ 1256046 w 1655541"/>
              <a:gd name="connsiteY78" fmla="*/ 656948 h 1677880"/>
              <a:gd name="connsiteX79" fmla="*/ 1264924 w 1655541"/>
              <a:gd name="connsiteY79" fmla="*/ 692458 h 1677880"/>
              <a:gd name="connsiteX80" fmla="*/ 1291557 w 1655541"/>
              <a:gd name="connsiteY80" fmla="*/ 701336 h 1677880"/>
              <a:gd name="connsiteX81" fmla="*/ 1398089 w 1655541"/>
              <a:gd name="connsiteY81" fmla="*/ 719091 h 1677880"/>
              <a:gd name="connsiteX82" fmla="*/ 1486866 w 1655541"/>
              <a:gd name="connsiteY82" fmla="*/ 710214 h 1677880"/>
              <a:gd name="connsiteX83" fmla="*/ 1513499 w 1655541"/>
              <a:gd name="connsiteY83" fmla="*/ 621437 h 1677880"/>
              <a:gd name="connsiteX84" fmla="*/ 1504621 w 1655541"/>
              <a:gd name="connsiteY84" fmla="*/ 506027 h 1677880"/>
              <a:gd name="connsiteX85" fmla="*/ 1486866 w 1655541"/>
              <a:gd name="connsiteY85" fmla="*/ 452761 h 1677880"/>
              <a:gd name="connsiteX86" fmla="*/ 1424722 w 1655541"/>
              <a:gd name="connsiteY86" fmla="*/ 381740 h 1677880"/>
              <a:gd name="connsiteX87" fmla="*/ 1415844 w 1655541"/>
              <a:gd name="connsiteY87" fmla="*/ 346229 h 1677880"/>
              <a:gd name="connsiteX88" fmla="*/ 1433600 w 1655541"/>
              <a:gd name="connsiteY88" fmla="*/ 328474 h 1677880"/>
              <a:gd name="connsiteX89" fmla="*/ 1513499 w 1655541"/>
              <a:gd name="connsiteY8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23386 w 1655541"/>
              <a:gd name="connsiteY66" fmla="*/ 568171 h 1677880"/>
              <a:gd name="connsiteX67" fmla="*/ 732264 w 1655541"/>
              <a:gd name="connsiteY67" fmla="*/ 541538 h 1677880"/>
              <a:gd name="connsiteX68" fmla="*/ 794407 w 1655541"/>
              <a:gd name="connsiteY68" fmla="*/ 497150 h 1677880"/>
              <a:gd name="connsiteX69" fmla="*/ 821040 w 1655541"/>
              <a:gd name="connsiteY69" fmla="*/ 488272 h 1677880"/>
              <a:gd name="connsiteX70" fmla="*/ 892062 w 1655541"/>
              <a:gd name="connsiteY70" fmla="*/ 461639 h 1677880"/>
              <a:gd name="connsiteX71" fmla="*/ 1069615 w 1655541"/>
              <a:gd name="connsiteY71" fmla="*/ 479394 h 1677880"/>
              <a:gd name="connsiteX72" fmla="*/ 1122881 w 1655541"/>
              <a:gd name="connsiteY72" fmla="*/ 497150 h 1677880"/>
              <a:gd name="connsiteX73" fmla="*/ 1140637 w 1655541"/>
              <a:gd name="connsiteY73" fmla="*/ 514905 h 1677880"/>
              <a:gd name="connsiteX74" fmla="*/ 1193903 w 1655541"/>
              <a:gd name="connsiteY74" fmla="*/ 550416 h 1677880"/>
              <a:gd name="connsiteX75" fmla="*/ 1211658 w 1655541"/>
              <a:gd name="connsiteY75" fmla="*/ 577049 h 1677880"/>
              <a:gd name="connsiteX76" fmla="*/ 1220536 w 1655541"/>
              <a:gd name="connsiteY76" fmla="*/ 603682 h 1677880"/>
              <a:gd name="connsiteX77" fmla="*/ 1256046 w 1655541"/>
              <a:gd name="connsiteY77" fmla="*/ 656948 h 1677880"/>
              <a:gd name="connsiteX78" fmla="*/ 1264924 w 1655541"/>
              <a:gd name="connsiteY78" fmla="*/ 692458 h 1677880"/>
              <a:gd name="connsiteX79" fmla="*/ 1291557 w 1655541"/>
              <a:gd name="connsiteY79" fmla="*/ 701336 h 1677880"/>
              <a:gd name="connsiteX80" fmla="*/ 1398089 w 1655541"/>
              <a:gd name="connsiteY80" fmla="*/ 719091 h 1677880"/>
              <a:gd name="connsiteX81" fmla="*/ 1486866 w 1655541"/>
              <a:gd name="connsiteY81" fmla="*/ 710214 h 1677880"/>
              <a:gd name="connsiteX82" fmla="*/ 1513499 w 1655541"/>
              <a:gd name="connsiteY82" fmla="*/ 621437 h 1677880"/>
              <a:gd name="connsiteX83" fmla="*/ 1504621 w 1655541"/>
              <a:gd name="connsiteY83" fmla="*/ 506027 h 1677880"/>
              <a:gd name="connsiteX84" fmla="*/ 1486866 w 1655541"/>
              <a:gd name="connsiteY84" fmla="*/ 452761 h 1677880"/>
              <a:gd name="connsiteX85" fmla="*/ 1424722 w 1655541"/>
              <a:gd name="connsiteY85" fmla="*/ 381740 h 1677880"/>
              <a:gd name="connsiteX86" fmla="*/ 1415844 w 1655541"/>
              <a:gd name="connsiteY86" fmla="*/ 346229 h 1677880"/>
              <a:gd name="connsiteX87" fmla="*/ 1433600 w 1655541"/>
              <a:gd name="connsiteY87" fmla="*/ 328474 h 1677880"/>
              <a:gd name="connsiteX88" fmla="*/ 1513499 w 1655541"/>
              <a:gd name="connsiteY88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32264 w 1655541"/>
              <a:gd name="connsiteY66" fmla="*/ 541538 h 1677880"/>
              <a:gd name="connsiteX67" fmla="*/ 794407 w 1655541"/>
              <a:gd name="connsiteY67" fmla="*/ 497150 h 1677880"/>
              <a:gd name="connsiteX68" fmla="*/ 821040 w 1655541"/>
              <a:gd name="connsiteY68" fmla="*/ 488272 h 1677880"/>
              <a:gd name="connsiteX69" fmla="*/ 892062 w 1655541"/>
              <a:gd name="connsiteY69" fmla="*/ 461639 h 1677880"/>
              <a:gd name="connsiteX70" fmla="*/ 1069615 w 1655541"/>
              <a:gd name="connsiteY70" fmla="*/ 479394 h 1677880"/>
              <a:gd name="connsiteX71" fmla="*/ 1122881 w 1655541"/>
              <a:gd name="connsiteY71" fmla="*/ 497150 h 1677880"/>
              <a:gd name="connsiteX72" fmla="*/ 1140637 w 1655541"/>
              <a:gd name="connsiteY72" fmla="*/ 514905 h 1677880"/>
              <a:gd name="connsiteX73" fmla="*/ 1193903 w 1655541"/>
              <a:gd name="connsiteY73" fmla="*/ 550416 h 1677880"/>
              <a:gd name="connsiteX74" fmla="*/ 1211658 w 1655541"/>
              <a:gd name="connsiteY74" fmla="*/ 577049 h 1677880"/>
              <a:gd name="connsiteX75" fmla="*/ 1220536 w 1655541"/>
              <a:gd name="connsiteY75" fmla="*/ 603682 h 1677880"/>
              <a:gd name="connsiteX76" fmla="*/ 1256046 w 1655541"/>
              <a:gd name="connsiteY76" fmla="*/ 656948 h 1677880"/>
              <a:gd name="connsiteX77" fmla="*/ 1264924 w 1655541"/>
              <a:gd name="connsiteY77" fmla="*/ 692458 h 1677880"/>
              <a:gd name="connsiteX78" fmla="*/ 1291557 w 1655541"/>
              <a:gd name="connsiteY78" fmla="*/ 701336 h 1677880"/>
              <a:gd name="connsiteX79" fmla="*/ 1398089 w 1655541"/>
              <a:gd name="connsiteY79" fmla="*/ 719091 h 1677880"/>
              <a:gd name="connsiteX80" fmla="*/ 1486866 w 1655541"/>
              <a:gd name="connsiteY80" fmla="*/ 710214 h 1677880"/>
              <a:gd name="connsiteX81" fmla="*/ 1513499 w 1655541"/>
              <a:gd name="connsiteY81" fmla="*/ 621437 h 1677880"/>
              <a:gd name="connsiteX82" fmla="*/ 1504621 w 1655541"/>
              <a:gd name="connsiteY82" fmla="*/ 506027 h 1677880"/>
              <a:gd name="connsiteX83" fmla="*/ 1486866 w 1655541"/>
              <a:gd name="connsiteY83" fmla="*/ 452761 h 1677880"/>
              <a:gd name="connsiteX84" fmla="*/ 1424722 w 1655541"/>
              <a:gd name="connsiteY84" fmla="*/ 381740 h 1677880"/>
              <a:gd name="connsiteX85" fmla="*/ 1415844 w 1655541"/>
              <a:gd name="connsiteY85" fmla="*/ 346229 h 1677880"/>
              <a:gd name="connsiteX86" fmla="*/ 1433600 w 1655541"/>
              <a:gd name="connsiteY86" fmla="*/ 328474 h 1677880"/>
              <a:gd name="connsiteX87" fmla="*/ 1513499 w 1655541"/>
              <a:gd name="connsiteY87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78999 w 1655541"/>
              <a:gd name="connsiteY64" fmla="*/ 630315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9 w 1655541"/>
              <a:gd name="connsiteY63" fmla="*/ 630315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78999 w 1655541"/>
              <a:gd name="connsiteY62" fmla="*/ 630315 h 1677880"/>
              <a:gd name="connsiteX63" fmla="*/ 732264 w 1655541"/>
              <a:gd name="connsiteY63" fmla="*/ 541538 h 1677880"/>
              <a:gd name="connsiteX64" fmla="*/ 794407 w 1655541"/>
              <a:gd name="connsiteY64" fmla="*/ 497150 h 1677880"/>
              <a:gd name="connsiteX65" fmla="*/ 821040 w 1655541"/>
              <a:gd name="connsiteY65" fmla="*/ 488272 h 1677880"/>
              <a:gd name="connsiteX66" fmla="*/ 892062 w 1655541"/>
              <a:gd name="connsiteY66" fmla="*/ 461639 h 1677880"/>
              <a:gd name="connsiteX67" fmla="*/ 1069615 w 1655541"/>
              <a:gd name="connsiteY67" fmla="*/ 479394 h 1677880"/>
              <a:gd name="connsiteX68" fmla="*/ 1122881 w 1655541"/>
              <a:gd name="connsiteY68" fmla="*/ 497150 h 1677880"/>
              <a:gd name="connsiteX69" fmla="*/ 1140637 w 1655541"/>
              <a:gd name="connsiteY69" fmla="*/ 514905 h 1677880"/>
              <a:gd name="connsiteX70" fmla="*/ 1193903 w 1655541"/>
              <a:gd name="connsiteY70" fmla="*/ 550416 h 1677880"/>
              <a:gd name="connsiteX71" fmla="*/ 1211658 w 1655541"/>
              <a:gd name="connsiteY71" fmla="*/ 577049 h 1677880"/>
              <a:gd name="connsiteX72" fmla="*/ 1220536 w 1655541"/>
              <a:gd name="connsiteY72" fmla="*/ 603682 h 1677880"/>
              <a:gd name="connsiteX73" fmla="*/ 1256046 w 1655541"/>
              <a:gd name="connsiteY73" fmla="*/ 656948 h 1677880"/>
              <a:gd name="connsiteX74" fmla="*/ 1264924 w 1655541"/>
              <a:gd name="connsiteY74" fmla="*/ 692458 h 1677880"/>
              <a:gd name="connsiteX75" fmla="*/ 1291557 w 1655541"/>
              <a:gd name="connsiteY75" fmla="*/ 701336 h 1677880"/>
              <a:gd name="connsiteX76" fmla="*/ 1398089 w 1655541"/>
              <a:gd name="connsiteY76" fmla="*/ 719091 h 1677880"/>
              <a:gd name="connsiteX77" fmla="*/ 1486866 w 1655541"/>
              <a:gd name="connsiteY77" fmla="*/ 710214 h 1677880"/>
              <a:gd name="connsiteX78" fmla="*/ 1513499 w 1655541"/>
              <a:gd name="connsiteY78" fmla="*/ 621437 h 1677880"/>
              <a:gd name="connsiteX79" fmla="*/ 1504621 w 1655541"/>
              <a:gd name="connsiteY79" fmla="*/ 506027 h 1677880"/>
              <a:gd name="connsiteX80" fmla="*/ 1486866 w 1655541"/>
              <a:gd name="connsiteY80" fmla="*/ 452761 h 1677880"/>
              <a:gd name="connsiteX81" fmla="*/ 1424722 w 1655541"/>
              <a:gd name="connsiteY81" fmla="*/ 381740 h 1677880"/>
              <a:gd name="connsiteX82" fmla="*/ 1415844 w 1655541"/>
              <a:gd name="connsiteY82" fmla="*/ 346229 h 1677880"/>
              <a:gd name="connsiteX83" fmla="*/ 1433600 w 1655541"/>
              <a:gd name="connsiteY83" fmla="*/ 328474 h 1677880"/>
              <a:gd name="connsiteX84" fmla="*/ 1513499 w 1655541"/>
              <a:gd name="connsiteY84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78999 w 1655541"/>
              <a:gd name="connsiteY61" fmla="*/ 630315 h 1677880"/>
              <a:gd name="connsiteX62" fmla="*/ 732264 w 1655541"/>
              <a:gd name="connsiteY62" fmla="*/ 541538 h 1677880"/>
              <a:gd name="connsiteX63" fmla="*/ 794407 w 1655541"/>
              <a:gd name="connsiteY63" fmla="*/ 497150 h 1677880"/>
              <a:gd name="connsiteX64" fmla="*/ 821040 w 1655541"/>
              <a:gd name="connsiteY64" fmla="*/ 488272 h 1677880"/>
              <a:gd name="connsiteX65" fmla="*/ 892062 w 1655541"/>
              <a:gd name="connsiteY65" fmla="*/ 461639 h 1677880"/>
              <a:gd name="connsiteX66" fmla="*/ 1069615 w 1655541"/>
              <a:gd name="connsiteY66" fmla="*/ 479394 h 1677880"/>
              <a:gd name="connsiteX67" fmla="*/ 1122881 w 1655541"/>
              <a:gd name="connsiteY67" fmla="*/ 497150 h 1677880"/>
              <a:gd name="connsiteX68" fmla="*/ 1140637 w 1655541"/>
              <a:gd name="connsiteY68" fmla="*/ 514905 h 1677880"/>
              <a:gd name="connsiteX69" fmla="*/ 1193903 w 1655541"/>
              <a:gd name="connsiteY69" fmla="*/ 550416 h 1677880"/>
              <a:gd name="connsiteX70" fmla="*/ 1211658 w 1655541"/>
              <a:gd name="connsiteY70" fmla="*/ 577049 h 1677880"/>
              <a:gd name="connsiteX71" fmla="*/ 1220536 w 1655541"/>
              <a:gd name="connsiteY71" fmla="*/ 603682 h 1677880"/>
              <a:gd name="connsiteX72" fmla="*/ 1256046 w 1655541"/>
              <a:gd name="connsiteY72" fmla="*/ 656948 h 1677880"/>
              <a:gd name="connsiteX73" fmla="*/ 1264924 w 1655541"/>
              <a:gd name="connsiteY73" fmla="*/ 692458 h 1677880"/>
              <a:gd name="connsiteX74" fmla="*/ 1291557 w 1655541"/>
              <a:gd name="connsiteY74" fmla="*/ 701336 h 1677880"/>
              <a:gd name="connsiteX75" fmla="*/ 1398089 w 1655541"/>
              <a:gd name="connsiteY75" fmla="*/ 719091 h 1677880"/>
              <a:gd name="connsiteX76" fmla="*/ 1486866 w 1655541"/>
              <a:gd name="connsiteY76" fmla="*/ 710214 h 1677880"/>
              <a:gd name="connsiteX77" fmla="*/ 1513499 w 1655541"/>
              <a:gd name="connsiteY77" fmla="*/ 621437 h 1677880"/>
              <a:gd name="connsiteX78" fmla="*/ 1504621 w 1655541"/>
              <a:gd name="connsiteY78" fmla="*/ 506027 h 1677880"/>
              <a:gd name="connsiteX79" fmla="*/ 1486866 w 1655541"/>
              <a:gd name="connsiteY79" fmla="*/ 452761 h 1677880"/>
              <a:gd name="connsiteX80" fmla="*/ 1424722 w 1655541"/>
              <a:gd name="connsiteY80" fmla="*/ 381740 h 1677880"/>
              <a:gd name="connsiteX81" fmla="*/ 1415844 w 1655541"/>
              <a:gd name="connsiteY81" fmla="*/ 346229 h 1677880"/>
              <a:gd name="connsiteX82" fmla="*/ 1433600 w 1655541"/>
              <a:gd name="connsiteY82" fmla="*/ 328474 h 1677880"/>
              <a:gd name="connsiteX83" fmla="*/ 1513499 w 1655541"/>
              <a:gd name="connsiteY83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678999 w 1655541"/>
              <a:gd name="connsiteY60" fmla="*/ 630315 h 1677880"/>
              <a:gd name="connsiteX61" fmla="*/ 732264 w 1655541"/>
              <a:gd name="connsiteY61" fmla="*/ 541538 h 1677880"/>
              <a:gd name="connsiteX62" fmla="*/ 794407 w 1655541"/>
              <a:gd name="connsiteY62" fmla="*/ 497150 h 1677880"/>
              <a:gd name="connsiteX63" fmla="*/ 821040 w 1655541"/>
              <a:gd name="connsiteY63" fmla="*/ 488272 h 1677880"/>
              <a:gd name="connsiteX64" fmla="*/ 892062 w 1655541"/>
              <a:gd name="connsiteY64" fmla="*/ 461639 h 1677880"/>
              <a:gd name="connsiteX65" fmla="*/ 1069615 w 1655541"/>
              <a:gd name="connsiteY65" fmla="*/ 479394 h 1677880"/>
              <a:gd name="connsiteX66" fmla="*/ 1122881 w 1655541"/>
              <a:gd name="connsiteY66" fmla="*/ 497150 h 1677880"/>
              <a:gd name="connsiteX67" fmla="*/ 1140637 w 1655541"/>
              <a:gd name="connsiteY67" fmla="*/ 514905 h 1677880"/>
              <a:gd name="connsiteX68" fmla="*/ 1193903 w 1655541"/>
              <a:gd name="connsiteY68" fmla="*/ 550416 h 1677880"/>
              <a:gd name="connsiteX69" fmla="*/ 1211658 w 1655541"/>
              <a:gd name="connsiteY69" fmla="*/ 577049 h 1677880"/>
              <a:gd name="connsiteX70" fmla="*/ 1220536 w 1655541"/>
              <a:gd name="connsiteY70" fmla="*/ 603682 h 1677880"/>
              <a:gd name="connsiteX71" fmla="*/ 1256046 w 1655541"/>
              <a:gd name="connsiteY71" fmla="*/ 656948 h 1677880"/>
              <a:gd name="connsiteX72" fmla="*/ 1264924 w 1655541"/>
              <a:gd name="connsiteY72" fmla="*/ 692458 h 1677880"/>
              <a:gd name="connsiteX73" fmla="*/ 1291557 w 1655541"/>
              <a:gd name="connsiteY73" fmla="*/ 701336 h 1677880"/>
              <a:gd name="connsiteX74" fmla="*/ 1398089 w 1655541"/>
              <a:gd name="connsiteY74" fmla="*/ 719091 h 1677880"/>
              <a:gd name="connsiteX75" fmla="*/ 1486866 w 1655541"/>
              <a:gd name="connsiteY75" fmla="*/ 710214 h 1677880"/>
              <a:gd name="connsiteX76" fmla="*/ 1513499 w 1655541"/>
              <a:gd name="connsiteY76" fmla="*/ 621437 h 1677880"/>
              <a:gd name="connsiteX77" fmla="*/ 1504621 w 1655541"/>
              <a:gd name="connsiteY77" fmla="*/ 506027 h 1677880"/>
              <a:gd name="connsiteX78" fmla="*/ 1486866 w 1655541"/>
              <a:gd name="connsiteY78" fmla="*/ 452761 h 1677880"/>
              <a:gd name="connsiteX79" fmla="*/ 1424722 w 1655541"/>
              <a:gd name="connsiteY79" fmla="*/ 381740 h 1677880"/>
              <a:gd name="connsiteX80" fmla="*/ 1415844 w 1655541"/>
              <a:gd name="connsiteY80" fmla="*/ 346229 h 1677880"/>
              <a:gd name="connsiteX81" fmla="*/ 1433600 w 1655541"/>
              <a:gd name="connsiteY81" fmla="*/ 328474 h 1677880"/>
              <a:gd name="connsiteX82" fmla="*/ 1513499 w 1655541"/>
              <a:gd name="connsiteY82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64093 w 1655541"/>
              <a:gd name="connsiteY22" fmla="*/ 1367161 h 1677880"/>
              <a:gd name="connsiteX23" fmla="*/ 172971 w 1655541"/>
              <a:gd name="connsiteY23" fmla="*/ 1393794 h 1677880"/>
              <a:gd name="connsiteX24" fmla="*/ 226237 w 1655541"/>
              <a:gd name="connsiteY24" fmla="*/ 1438183 h 1677880"/>
              <a:gd name="connsiteX25" fmla="*/ 235114 w 1655541"/>
              <a:gd name="connsiteY25" fmla="*/ 1464816 h 1677880"/>
              <a:gd name="connsiteX26" fmla="*/ 252870 w 1655541"/>
              <a:gd name="connsiteY26" fmla="*/ 1482571 h 1677880"/>
              <a:gd name="connsiteX27" fmla="*/ 332769 w 1655541"/>
              <a:gd name="connsiteY27" fmla="*/ 1544715 h 1677880"/>
              <a:gd name="connsiteX28" fmla="*/ 368279 w 1655541"/>
              <a:gd name="connsiteY28" fmla="*/ 1571348 h 1677880"/>
              <a:gd name="connsiteX29" fmla="*/ 394912 w 1655541"/>
              <a:gd name="connsiteY29" fmla="*/ 1597981 h 1677880"/>
              <a:gd name="connsiteX30" fmla="*/ 465934 w 1655541"/>
              <a:gd name="connsiteY30" fmla="*/ 1624614 h 1677880"/>
              <a:gd name="connsiteX31" fmla="*/ 510322 w 1655541"/>
              <a:gd name="connsiteY31" fmla="*/ 1651247 h 1677880"/>
              <a:gd name="connsiteX32" fmla="*/ 545833 w 1655541"/>
              <a:gd name="connsiteY32" fmla="*/ 1660124 h 1677880"/>
              <a:gd name="connsiteX33" fmla="*/ 643487 w 1655541"/>
              <a:gd name="connsiteY33" fmla="*/ 1677880 h 1677880"/>
              <a:gd name="connsiteX34" fmla="*/ 1406967 w 1655541"/>
              <a:gd name="connsiteY34" fmla="*/ 1669002 h 1677880"/>
              <a:gd name="connsiteX35" fmla="*/ 1460233 w 1655541"/>
              <a:gd name="connsiteY35" fmla="*/ 1660124 h 1677880"/>
              <a:gd name="connsiteX36" fmla="*/ 1486866 w 1655541"/>
              <a:gd name="connsiteY36" fmla="*/ 1633491 h 1677880"/>
              <a:gd name="connsiteX37" fmla="*/ 1513499 w 1655541"/>
              <a:gd name="connsiteY37" fmla="*/ 1615736 h 1677880"/>
              <a:gd name="connsiteX38" fmla="*/ 1540132 w 1655541"/>
              <a:gd name="connsiteY38" fmla="*/ 1580225 h 1677880"/>
              <a:gd name="connsiteX39" fmla="*/ 1575642 w 1655541"/>
              <a:gd name="connsiteY39" fmla="*/ 1562470 h 1677880"/>
              <a:gd name="connsiteX40" fmla="*/ 1584520 w 1655541"/>
              <a:gd name="connsiteY40" fmla="*/ 1535837 h 1677880"/>
              <a:gd name="connsiteX41" fmla="*/ 1611153 w 1655541"/>
              <a:gd name="connsiteY41" fmla="*/ 1491449 h 1677880"/>
              <a:gd name="connsiteX42" fmla="*/ 1637786 w 1655541"/>
              <a:gd name="connsiteY42" fmla="*/ 1429305 h 1677880"/>
              <a:gd name="connsiteX43" fmla="*/ 1646664 w 1655541"/>
              <a:gd name="connsiteY43" fmla="*/ 1376039 h 1677880"/>
              <a:gd name="connsiteX44" fmla="*/ 1655541 w 1655541"/>
              <a:gd name="connsiteY44" fmla="*/ 1340528 h 1677880"/>
              <a:gd name="connsiteX45" fmla="*/ 1620031 w 1655541"/>
              <a:gd name="connsiteY45" fmla="*/ 1207363 h 1677880"/>
              <a:gd name="connsiteX46" fmla="*/ 1602275 w 1655541"/>
              <a:gd name="connsiteY46" fmla="*/ 1145219 h 1677880"/>
              <a:gd name="connsiteX47" fmla="*/ 1584520 w 1655541"/>
              <a:gd name="connsiteY47" fmla="*/ 1109709 h 1677880"/>
              <a:gd name="connsiteX48" fmla="*/ 1540132 w 1655541"/>
              <a:gd name="connsiteY48" fmla="*/ 1074198 h 1677880"/>
              <a:gd name="connsiteX49" fmla="*/ 1451355 w 1655541"/>
              <a:gd name="connsiteY49" fmla="*/ 1020932 h 1677880"/>
              <a:gd name="connsiteX50" fmla="*/ 1433600 w 1655541"/>
              <a:gd name="connsiteY50" fmla="*/ 994299 h 1677880"/>
              <a:gd name="connsiteX51" fmla="*/ 1353701 w 1655541"/>
              <a:gd name="connsiteY51" fmla="*/ 967666 h 1677880"/>
              <a:gd name="connsiteX52" fmla="*/ 1335945 w 1655541"/>
              <a:gd name="connsiteY52" fmla="*/ 949911 h 1677880"/>
              <a:gd name="connsiteX53" fmla="*/ 1140637 w 1655541"/>
              <a:gd name="connsiteY53" fmla="*/ 923278 h 1677880"/>
              <a:gd name="connsiteX54" fmla="*/ 1078493 w 1655541"/>
              <a:gd name="connsiteY54" fmla="*/ 914400 h 1677880"/>
              <a:gd name="connsiteX55" fmla="*/ 1042982 w 1655541"/>
              <a:gd name="connsiteY55" fmla="*/ 896645 h 1677880"/>
              <a:gd name="connsiteX56" fmla="*/ 980839 w 1655541"/>
              <a:gd name="connsiteY56" fmla="*/ 887767 h 1677880"/>
              <a:gd name="connsiteX57" fmla="*/ 847674 w 1655541"/>
              <a:gd name="connsiteY57" fmla="*/ 870012 h 1677880"/>
              <a:gd name="connsiteX58" fmla="*/ 821040 w 1655541"/>
              <a:gd name="connsiteY58" fmla="*/ 861134 h 1677880"/>
              <a:gd name="connsiteX59" fmla="*/ 678999 w 1655541"/>
              <a:gd name="connsiteY59" fmla="*/ 630315 h 1677880"/>
              <a:gd name="connsiteX60" fmla="*/ 732264 w 1655541"/>
              <a:gd name="connsiteY60" fmla="*/ 541538 h 1677880"/>
              <a:gd name="connsiteX61" fmla="*/ 794407 w 1655541"/>
              <a:gd name="connsiteY61" fmla="*/ 497150 h 1677880"/>
              <a:gd name="connsiteX62" fmla="*/ 821040 w 1655541"/>
              <a:gd name="connsiteY62" fmla="*/ 488272 h 1677880"/>
              <a:gd name="connsiteX63" fmla="*/ 892062 w 1655541"/>
              <a:gd name="connsiteY63" fmla="*/ 461639 h 1677880"/>
              <a:gd name="connsiteX64" fmla="*/ 1069615 w 1655541"/>
              <a:gd name="connsiteY64" fmla="*/ 479394 h 1677880"/>
              <a:gd name="connsiteX65" fmla="*/ 1122881 w 1655541"/>
              <a:gd name="connsiteY65" fmla="*/ 497150 h 1677880"/>
              <a:gd name="connsiteX66" fmla="*/ 1140637 w 1655541"/>
              <a:gd name="connsiteY66" fmla="*/ 514905 h 1677880"/>
              <a:gd name="connsiteX67" fmla="*/ 1193903 w 1655541"/>
              <a:gd name="connsiteY67" fmla="*/ 550416 h 1677880"/>
              <a:gd name="connsiteX68" fmla="*/ 1211658 w 1655541"/>
              <a:gd name="connsiteY68" fmla="*/ 577049 h 1677880"/>
              <a:gd name="connsiteX69" fmla="*/ 1220536 w 1655541"/>
              <a:gd name="connsiteY69" fmla="*/ 603682 h 1677880"/>
              <a:gd name="connsiteX70" fmla="*/ 1256046 w 1655541"/>
              <a:gd name="connsiteY70" fmla="*/ 656948 h 1677880"/>
              <a:gd name="connsiteX71" fmla="*/ 1264924 w 1655541"/>
              <a:gd name="connsiteY71" fmla="*/ 692458 h 1677880"/>
              <a:gd name="connsiteX72" fmla="*/ 1291557 w 1655541"/>
              <a:gd name="connsiteY72" fmla="*/ 701336 h 1677880"/>
              <a:gd name="connsiteX73" fmla="*/ 1398089 w 1655541"/>
              <a:gd name="connsiteY73" fmla="*/ 719091 h 1677880"/>
              <a:gd name="connsiteX74" fmla="*/ 1486866 w 1655541"/>
              <a:gd name="connsiteY74" fmla="*/ 710214 h 1677880"/>
              <a:gd name="connsiteX75" fmla="*/ 1513499 w 1655541"/>
              <a:gd name="connsiteY75" fmla="*/ 621437 h 1677880"/>
              <a:gd name="connsiteX76" fmla="*/ 1504621 w 1655541"/>
              <a:gd name="connsiteY76" fmla="*/ 506027 h 1677880"/>
              <a:gd name="connsiteX77" fmla="*/ 1486866 w 1655541"/>
              <a:gd name="connsiteY77" fmla="*/ 452761 h 1677880"/>
              <a:gd name="connsiteX78" fmla="*/ 1424722 w 1655541"/>
              <a:gd name="connsiteY78" fmla="*/ 381740 h 1677880"/>
              <a:gd name="connsiteX79" fmla="*/ 1415844 w 1655541"/>
              <a:gd name="connsiteY79" fmla="*/ 346229 h 1677880"/>
              <a:gd name="connsiteX80" fmla="*/ 1433600 w 1655541"/>
              <a:gd name="connsiteY80" fmla="*/ 328474 h 1677880"/>
              <a:gd name="connsiteX81" fmla="*/ 1513499 w 1655541"/>
              <a:gd name="connsiteY81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64093 w 1655541"/>
              <a:gd name="connsiteY21" fmla="*/ 1367161 h 1677880"/>
              <a:gd name="connsiteX22" fmla="*/ 172971 w 1655541"/>
              <a:gd name="connsiteY22" fmla="*/ 1393794 h 1677880"/>
              <a:gd name="connsiteX23" fmla="*/ 226237 w 1655541"/>
              <a:gd name="connsiteY23" fmla="*/ 1438183 h 1677880"/>
              <a:gd name="connsiteX24" fmla="*/ 235114 w 1655541"/>
              <a:gd name="connsiteY24" fmla="*/ 1464816 h 1677880"/>
              <a:gd name="connsiteX25" fmla="*/ 252870 w 1655541"/>
              <a:gd name="connsiteY25" fmla="*/ 1482571 h 1677880"/>
              <a:gd name="connsiteX26" fmla="*/ 332769 w 1655541"/>
              <a:gd name="connsiteY26" fmla="*/ 1544715 h 1677880"/>
              <a:gd name="connsiteX27" fmla="*/ 368279 w 1655541"/>
              <a:gd name="connsiteY27" fmla="*/ 1571348 h 1677880"/>
              <a:gd name="connsiteX28" fmla="*/ 394912 w 1655541"/>
              <a:gd name="connsiteY28" fmla="*/ 1597981 h 1677880"/>
              <a:gd name="connsiteX29" fmla="*/ 465934 w 1655541"/>
              <a:gd name="connsiteY29" fmla="*/ 1624614 h 1677880"/>
              <a:gd name="connsiteX30" fmla="*/ 510322 w 1655541"/>
              <a:gd name="connsiteY30" fmla="*/ 1651247 h 1677880"/>
              <a:gd name="connsiteX31" fmla="*/ 545833 w 1655541"/>
              <a:gd name="connsiteY31" fmla="*/ 1660124 h 1677880"/>
              <a:gd name="connsiteX32" fmla="*/ 643487 w 1655541"/>
              <a:gd name="connsiteY32" fmla="*/ 1677880 h 1677880"/>
              <a:gd name="connsiteX33" fmla="*/ 1406967 w 1655541"/>
              <a:gd name="connsiteY33" fmla="*/ 1669002 h 1677880"/>
              <a:gd name="connsiteX34" fmla="*/ 1460233 w 1655541"/>
              <a:gd name="connsiteY34" fmla="*/ 1660124 h 1677880"/>
              <a:gd name="connsiteX35" fmla="*/ 1486866 w 1655541"/>
              <a:gd name="connsiteY35" fmla="*/ 1633491 h 1677880"/>
              <a:gd name="connsiteX36" fmla="*/ 1513499 w 1655541"/>
              <a:gd name="connsiteY36" fmla="*/ 1615736 h 1677880"/>
              <a:gd name="connsiteX37" fmla="*/ 1540132 w 1655541"/>
              <a:gd name="connsiteY37" fmla="*/ 1580225 h 1677880"/>
              <a:gd name="connsiteX38" fmla="*/ 1575642 w 1655541"/>
              <a:gd name="connsiteY38" fmla="*/ 1562470 h 1677880"/>
              <a:gd name="connsiteX39" fmla="*/ 1584520 w 1655541"/>
              <a:gd name="connsiteY39" fmla="*/ 1535837 h 1677880"/>
              <a:gd name="connsiteX40" fmla="*/ 1611153 w 1655541"/>
              <a:gd name="connsiteY40" fmla="*/ 1491449 h 1677880"/>
              <a:gd name="connsiteX41" fmla="*/ 1637786 w 1655541"/>
              <a:gd name="connsiteY41" fmla="*/ 1429305 h 1677880"/>
              <a:gd name="connsiteX42" fmla="*/ 1646664 w 1655541"/>
              <a:gd name="connsiteY42" fmla="*/ 1376039 h 1677880"/>
              <a:gd name="connsiteX43" fmla="*/ 1655541 w 1655541"/>
              <a:gd name="connsiteY43" fmla="*/ 1340528 h 1677880"/>
              <a:gd name="connsiteX44" fmla="*/ 1620031 w 1655541"/>
              <a:gd name="connsiteY44" fmla="*/ 1207363 h 1677880"/>
              <a:gd name="connsiteX45" fmla="*/ 1602275 w 1655541"/>
              <a:gd name="connsiteY45" fmla="*/ 1145219 h 1677880"/>
              <a:gd name="connsiteX46" fmla="*/ 1584520 w 1655541"/>
              <a:gd name="connsiteY46" fmla="*/ 1109709 h 1677880"/>
              <a:gd name="connsiteX47" fmla="*/ 1540132 w 1655541"/>
              <a:gd name="connsiteY47" fmla="*/ 1074198 h 1677880"/>
              <a:gd name="connsiteX48" fmla="*/ 1451355 w 1655541"/>
              <a:gd name="connsiteY48" fmla="*/ 1020932 h 1677880"/>
              <a:gd name="connsiteX49" fmla="*/ 1433600 w 1655541"/>
              <a:gd name="connsiteY49" fmla="*/ 994299 h 1677880"/>
              <a:gd name="connsiteX50" fmla="*/ 1353701 w 1655541"/>
              <a:gd name="connsiteY50" fmla="*/ 967666 h 1677880"/>
              <a:gd name="connsiteX51" fmla="*/ 1335945 w 1655541"/>
              <a:gd name="connsiteY51" fmla="*/ 949911 h 1677880"/>
              <a:gd name="connsiteX52" fmla="*/ 1140637 w 1655541"/>
              <a:gd name="connsiteY52" fmla="*/ 923278 h 1677880"/>
              <a:gd name="connsiteX53" fmla="*/ 1078493 w 1655541"/>
              <a:gd name="connsiteY53" fmla="*/ 914400 h 1677880"/>
              <a:gd name="connsiteX54" fmla="*/ 1042982 w 1655541"/>
              <a:gd name="connsiteY54" fmla="*/ 896645 h 1677880"/>
              <a:gd name="connsiteX55" fmla="*/ 980839 w 1655541"/>
              <a:gd name="connsiteY55" fmla="*/ 887767 h 1677880"/>
              <a:gd name="connsiteX56" fmla="*/ 847674 w 1655541"/>
              <a:gd name="connsiteY56" fmla="*/ 870012 h 1677880"/>
              <a:gd name="connsiteX57" fmla="*/ 821040 w 1655541"/>
              <a:gd name="connsiteY57" fmla="*/ 861134 h 1677880"/>
              <a:gd name="connsiteX58" fmla="*/ 678999 w 1655541"/>
              <a:gd name="connsiteY58" fmla="*/ 630315 h 1677880"/>
              <a:gd name="connsiteX59" fmla="*/ 732264 w 1655541"/>
              <a:gd name="connsiteY59" fmla="*/ 541538 h 1677880"/>
              <a:gd name="connsiteX60" fmla="*/ 794407 w 1655541"/>
              <a:gd name="connsiteY60" fmla="*/ 497150 h 1677880"/>
              <a:gd name="connsiteX61" fmla="*/ 821040 w 1655541"/>
              <a:gd name="connsiteY61" fmla="*/ 488272 h 1677880"/>
              <a:gd name="connsiteX62" fmla="*/ 892062 w 1655541"/>
              <a:gd name="connsiteY62" fmla="*/ 461639 h 1677880"/>
              <a:gd name="connsiteX63" fmla="*/ 1069615 w 1655541"/>
              <a:gd name="connsiteY63" fmla="*/ 479394 h 1677880"/>
              <a:gd name="connsiteX64" fmla="*/ 1122881 w 1655541"/>
              <a:gd name="connsiteY64" fmla="*/ 497150 h 1677880"/>
              <a:gd name="connsiteX65" fmla="*/ 1140637 w 1655541"/>
              <a:gd name="connsiteY65" fmla="*/ 514905 h 1677880"/>
              <a:gd name="connsiteX66" fmla="*/ 1193903 w 1655541"/>
              <a:gd name="connsiteY66" fmla="*/ 550416 h 1677880"/>
              <a:gd name="connsiteX67" fmla="*/ 1211658 w 1655541"/>
              <a:gd name="connsiteY67" fmla="*/ 577049 h 1677880"/>
              <a:gd name="connsiteX68" fmla="*/ 1220536 w 1655541"/>
              <a:gd name="connsiteY68" fmla="*/ 603682 h 1677880"/>
              <a:gd name="connsiteX69" fmla="*/ 1256046 w 1655541"/>
              <a:gd name="connsiteY69" fmla="*/ 656948 h 1677880"/>
              <a:gd name="connsiteX70" fmla="*/ 1264924 w 1655541"/>
              <a:gd name="connsiteY70" fmla="*/ 692458 h 1677880"/>
              <a:gd name="connsiteX71" fmla="*/ 1291557 w 1655541"/>
              <a:gd name="connsiteY71" fmla="*/ 701336 h 1677880"/>
              <a:gd name="connsiteX72" fmla="*/ 1398089 w 1655541"/>
              <a:gd name="connsiteY72" fmla="*/ 719091 h 1677880"/>
              <a:gd name="connsiteX73" fmla="*/ 1486866 w 1655541"/>
              <a:gd name="connsiteY73" fmla="*/ 710214 h 1677880"/>
              <a:gd name="connsiteX74" fmla="*/ 1513499 w 1655541"/>
              <a:gd name="connsiteY74" fmla="*/ 621437 h 1677880"/>
              <a:gd name="connsiteX75" fmla="*/ 1504621 w 1655541"/>
              <a:gd name="connsiteY75" fmla="*/ 506027 h 1677880"/>
              <a:gd name="connsiteX76" fmla="*/ 1486866 w 1655541"/>
              <a:gd name="connsiteY76" fmla="*/ 452761 h 1677880"/>
              <a:gd name="connsiteX77" fmla="*/ 1424722 w 1655541"/>
              <a:gd name="connsiteY77" fmla="*/ 381740 h 1677880"/>
              <a:gd name="connsiteX78" fmla="*/ 1415844 w 1655541"/>
              <a:gd name="connsiteY78" fmla="*/ 346229 h 1677880"/>
              <a:gd name="connsiteX79" fmla="*/ 1433600 w 1655541"/>
              <a:gd name="connsiteY79" fmla="*/ 328474 h 1677880"/>
              <a:gd name="connsiteX80" fmla="*/ 1513499 w 1655541"/>
              <a:gd name="connsiteY8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84194 w 1655541"/>
              <a:gd name="connsiteY18" fmla="*/ 1233996 h 1677880"/>
              <a:gd name="connsiteX19" fmla="*/ 93072 w 1655541"/>
              <a:gd name="connsiteY19" fmla="*/ 1269507 h 1677880"/>
              <a:gd name="connsiteX20" fmla="*/ 164093 w 1655541"/>
              <a:gd name="connsiteY20" fmla="*/ 1367161 h 1677880"/>
              <a:gd name="connsiteX21" fmla="*/ 172971 w 1655541"/>
              <a:gd name="connsiteY21" fmla="*/ 1393794 h 1677880"/>
              <a:gd name="connsiteX22" fmla="*/ 226237 w 1655541"/>
              <a:gd name="connsiteY22" fmla="*/ 1438183 h 1677880"/>
              <a:gd name="connsiteX23" fmla="*/ 235114 w 1655541"/>
              <a:gd name="connsiteY23" fmla="*/ 1464816 h 1677880"/>
              <a:gd name="connsiteX24" fmla="*/ 252870 w 1655541"/>
              <a:gd name="connsiteY24" fmla="*/ 1482571 h 1677880"/>
              <a:gd name="connsiteX25" fmla="*/ 332769 w 1655541"/>
              <a:gd name="connsiteY25" fmla="*/ 1544715 h 1677880"/>
              <a:gd name="connsiteX26" fmla="*/ 368279 w 1655541"/>
              <a:gd name="connsiteY26" fmla="*/ 1571348 h 1677880"/>
              <a:gd name="connsiteX27" fmla="*/ 394912 w 1655541"/>
              <a:gd name="connsiteY27" fmla="*/ 1597981 h 1677880"/>
              <a:gd name="connsiteX28" fmla="*/ 465934 w 1655541"/>
              <a:gd name="connsiteY28" fmla="*/ 1624614 h 1677880"/>
              <a:gd name="connsiteX29" fmla="*/ 510322 w 1655541"/>
              <a:gd name="connsiteY29" fmla="*/ 1651247 h 1677880"/>
              <a:gd name="connsiteX30" fmla="*/ 545833 w 1655541"/>
              <a:gd name="connsiteY30" fmla="*/ 1660124 h 1677880"/>
              <a:gd name="connsiteX31" fmla="*/ 643487 w 1655541"/>
              <a:gd name="connsiteY31" fmla="*/ 1677880 h 1677880"/>
              <a:gd name="connsiteX32" fmla="*/ 1406967 w 1655541"/>
              <a:gd name="connsiteY32" fmla="*/ 1669002 h 1677880"/>
              <a:gd name="connsiteX33" fmla="*/ 1460233 w 1655541"/>
              <a:gd name="connsiteY33" fmla="*/ 1660124 h 1677880"/>
              <a:gd name="connsiteX34" fmla="*/ 1486866 w 1655541"/>
              <a:gd name="connsiteY34" fmla="*/ 1633491 h 1677880"/>
              <a:gd name="connsiteX35" fmla="*/ 1513499 w 1655541"/>
              <a:gd name="connsiteY35" fmla="*/ 1615736 h 1677880"/>
              <a:gd name="connsiteX36" fmla="*/ 1540132 w 1655541"/>
              <a:gd name="connsiteY36" fmla="*/ 1580225 h 1677880"/>
              <a:gd name="connsiteX37" fmla="*/ 1575642 w 1655541"/>
              <a:gd name="connsiteY37" fmla="*/ 1562470 h 1677880"/>
              <a:gd name="connsiteX38" fmla="*/ 1584520 w 1655541"/>
              <a:gd name="connsiteY38" fmla="*/ 1535837 h 1677880"/>
              <a:gd name="connsiteX39" fmla="*/ 1611153 w 1655541"/>
              <a:gd name="connsiteY39" fmla="*/ 1491449 h 1677880"/>
              <a:gd name="connsiteX40" fmla="*/ 1637786 w 1655541"/>
              <a:gd name="connsiteY40" fmla="*/ 1429305 h 1677880"/>
              <a:gd name="connsiteX41" fmla="*/ 1646664 w 1655541"/>
              <a:gd name="connsiteY41" fmla="*/ 1376039 h 1677880"/>
              <a:gd name="connsiteX42" fmla="*/ 1655541 w 1655541"/>
              <a:gd name="connsiteY42" fmla="*/ 1340528 h 1677880"/>
              <a:gd name="connsiteX43" fmla="*/ 1620031 w 1655541"/>
              <a:gd name="connsiteY43" fmla="*/ 1207363 h 1677880"/>
              <a:gd name="connsiteX44" fmla="*/ 1602275 w 1655541"/>
              <a:gd name="connsiteY44" fmla="*/ 1145219 h 1677880"/>
              <a:gd name="connsiteX45" fmla="*/ 1584520 w 1655541"/>
              <a:gd name="connsiteY45" fmla="*/ 1109709 h 1677880"/>
              <a:gd name="connsiteX46" fmla="*/ 1540132 w 1655541"/>
              <a:gd name="connsiteY46" fmla="*/ 1074198 h 1677880"/>
              <a:gd name="connsiteX47" fmla="*/ 1451355 w 1655541"/>
              <a:gd name="connsiteY47" fmla="*/ 1020932 h 1677880"/>
              <a:gd name="connsiteX48" fmla="*/ 1433600 w 1655541"/>
              <a:gd name="connsiteY48" fmla="*/ 994299 h 1677880"/>
              <a:gd name="connsiteX49" fmla="*/ 1353701 w 1655541"/>
              <a:gd name="connsiteY49" fmla="*/ 967666 h 1677880"/>
              <a:gd name="connsiteX50" fmla="*/ 1335945 w 1655541"/>
              <a:gd name="connsiteY50" fmla="*/ 949911 h 1677880"/>
              <a:gd name="connsiteX51" fmla="*/ 1140637 w 1655541"/>
              <a:gd name="connsiteY51" fmla="*/ 923278 h 1677880"/>
              <a:gd name="connsiteX52" fmla="*/ 1078493 w 1655541"/>
              <a:gd name="connsiteY52" fmla="*/ 914400 h 1677880"/>
              <a:gd name="connsiteX53" fmla="*/ 1042982 w 1655541"/>
              <a:gd name="connsiteY53" fmla="*/ 896645 h 1677880"/>
              <a:gd name="connsiteX54" fmla="*/ 980839 w 1655541"/>
              <a:gd name="connsiteY54" fmla="*/ 887767 h 1677880"/>
              <a:gd name="connsiteX55" fmla="*/ 847674 w 1655541"/>
              <a:gd name="connsiteY55" fmla="*/ 870012 h 1677880"/>
              <a:gd name="connsiteX56" fmla="*/ 821040 w 1655541"/>
              <a:gd name="connsiteY56" fmla="*/ 861134 h 1677880"/>
              <a:gd name="connsiteX57" fmla="*/ 678999 w 1655541"/>
              <a:gd name="connsiteY57" fmla="*/ 630315 h 1677880"/>
              <a:gd name="connsiteX58" fmla="*/ 732264 w 1655541"/>
              <a:gd name="connsiteY58" fmla="*/ 541538 h 1677880"/>
              <a:gd name="connsiteX59" fmla="*/ 794407 w 1655541"/>
              <a:gd name="connsiteY59" fmla="*/ 497150 h 1677880"/>
              <a:gd name="connsiteX60" fmla="*/ 821040 w 1655541"/>
              <a:gd name="connsiteY60" fmla="*/ 488272 h 1677880"/>
              <a:gd name="connsiteX61" fmla="*/ 892062 w 1655541"/>
              <a:gd name="connsiteY61" fmla="*/ 461639 h 1677880"/>
              <a:gd name="connsiteX62" fmla="*/ 1069615 w 1655541"/>
              <a:gd name="connsiteY62" fmla="*/ 479394 h 1677880"/>
              <a:gd name="connsiteX63" fmla="*/ 1122881 w 1655541"/>
              <a:gd name="connsiteY63" fmla="*/ 497150 h 1677880"/>
              <a:gd name="connsiteX64" fmla="*/ 1140637 w 1655541"/>
              <a:gd name="connsiteY64" fmla="*/ 514905 h 1677880"/>
              <a:gd name="connsiteX65" fmla="*/ 1193903 w 1655541"/>
              <a:gd name="connsiteY65" fmla="*/ 550416 h 1677880"/>
              <a:gd name="connsiteX66" fmla="*/ 1211658 w 1655541"/>
              <a:gd name="connsiteY66" fmla="*/ 577049 h 1677880"/>
              <a:gd name="connsiteX67" fmla="*/ 1220536 w 1655541"/>
              <a:gd name="connsiteY67" fmla="*/ 603682 h 1677880"/>
              <a:gd name="connsiteX68" fmla="*/ 1256046 w 1655541"/>
              <a:gd name="connsiteY68" fmla="*/ 656948 h 1677880"/>
              <a:gd name="connsiteX69" fmla="*/ 1264924 w 1655541"/>
              <a:gd name="connsiteY69" fmla="*/ 692458 h 1677880"/>
              <a:gd name="connsiteX70" fmla="*/ 1291557 w 1655541"/>
              <a:gd name="connsiteY70" fmla="*/ 701336 h 1677880"/>
              <a:gd name="connsiteX71" fmla="*/ 1398089 w 1655541"/>
              <a:gd name="connsiteY71" fmla="*/ 719091 h 1677880"/>
              <a:gd name="connsiteX72" fmla="*/ 1486866 w 1655541"/>
              <a:gd name="connsiteY72" fmla="*/ 710214 h 1677880"/>
              <a:gd name="connsiteX73" fmla="*/ 1513499 w 1655541"/>
              <a:gd name="connsiteY73" fmla="*/ 621437 h 1677880"/>
              <a:gd name="connsiteX74" fmla="*/ 1504621 w 1655541"/>
              <a:gd name="connsiteY74" fmla="*/ 506027 h 1677880"/>
              <a:gd name="connsiteX75" fmla="*/ 1486866 w 1655541"/>
              <a:gd name="connsiteY75" fmla="*/ 452761 h 1677880"/>
              <a:gd name="connsiteX76" fmla="*/ 1424722 w 1655541"/>
              <a:gd name="connsiteY76" fmla="*/ 381740 h 1677880"/>
              <a:gd name="connsiteX77" fmla="*/ 1415844 w 1655541"/>
              <a:gd name="connsiteY77" fmla="*/ 346229 h 1677880"/>
              <a:gd name="connsiteX78" fmla="*/ 1433600 w 1655541"/>
              <a:gd name="connsiteY78" fmla="*/ 328474 h 1677880"/>
              <a:gd name="connsiteX79" fmla="*/ 1513499 w 1655541"/>
              <a:gd name="connsiteY7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84194 w 1655541"/>
              <a:gd name="connsiteY17" fmla="*/ 1233996 h 1677880"/>
              <a:gd name="connsiteX18" fmla="*/ 93072 w 1655541"/>
              <a:gd name="connsiteY18" fmla="*/ 1269507 h 1677880"/>
              <a:gd name="connsiteX19" fmla="*/ 164093 w 1655541"/>
              <a:gd name="connsiteY19" fmla="*/ 1367161 h 1677880"/>
              <a:gd name="connsiteX20" fmla="*/ 172971 w 1655541"/>
              <a:gd name="connsiteY20" fmla="*/ 1393794 h 1677880"/>
              <a:gd name="connsiteX21" fmla="*/ 226237 w 1655541"/>
              <a:gd name="connsiteY21" fmla="*/ 1438183 h 1677880"/>
              <a:gd name="connsiteX22" fmla="*/ 235114 w 1655541"/>
              <a:gd name="connsiteY22" fmla="*/ 1464816 h 1677880"/>
              <a:gd name="connsiteX23" fmla="*/ 252870 w 1655541"/>
              <a:gd name="connsiteY23" fmla="*/ 1482571 h 1677880"/>
              <a:gd name="connsiteX24" fmla="*/ 332769 w 1655541"/>
              <a:gd name="connsiteY24" fmla="*/ 1544715 h 1677880"/>
              <a:gd name="connsiteX25" fmla="*/ 368279 w 1655541"/>
              <a:gd name="connsiteY25" fmla="*/ 1571348 h 1677880"/>
              <a:gd name="connsiteX26" fmla="*/ 394912 w 1655541"/>
              <a:gd name="connsiteY26" fmla="*/ 1597981 h 1677880"/>
              <a:gd name="connsiteX27" fmla="*/ 465934 w 1655541"/>
              <a:gd name="connsiteY27" fmla="*/ 1624614 h 1677880"/>
              <a:gd name="connsiteX28" fmla="*/ 510322 w 1655541"/>
              <a:gd name="connsiteY28" fmla="*/ 1651247 h 1677880"/>
              <a:gd name="connsiteX29" fmla="*/ 545833 w 1655541"/>
              <a:gd name="connsiteY29" fmla="*/ 1660124 h 1677880"/>
              <a:gd name="connsiteX30" fmla="*/ 643487 w 1655541"/>
              <a:gd name="connsiteY30" fmla="*/ 1677880 h 1677880"/>
              <a:gd name="connsiteX31" fmla="*/ 1406967 w 1655541"/>
              <a:gd name="connsiteY31" fmla="*/ 1669002 h 1677880"/>
              <a:gd name="connsiteX32" fmla="*/ 1460233 w 1655541"/>
              <a:gd name="connsiteY32" fmla="*/ 1660124 h 1677880"/>
              <a:gd name="connsiteX33" fmla="*/ 1486866 w 1655541"/>
              <a:gd name="connsiteY33" fmla="*/ 1633491 h 1677880"/>
              <a:gd name="connsiteX34" fmla="*/ 1513499 w 1655541"/>
              <a:gd name="connsiteY34" fmla="*/ 1615736 h 1677880"/>
              <a:gd name="connsiteX35" fmla="*/ 1540132 w 1655541"/>
              <a:gd name="connsiteY35" fmla="*/ 1580225 h 1677880"/>
              <a:gd name="connsiteX36" fmla="*/ 1575642 w 1655541"/>
              <a:gd name="connsiteY36" fmla="*/ 1562470 h 1677880"/>
              <a:gd name="connsiteX37" fmla="*/ 1584520 w 1655541"/>
              <a:gd name="connsiteY37" fmla="*/ 1535837 h 1677880"/>
              <a:gd name="connsiteX38" fmla="*/ 1611153 w 1655541"/>
              <a:gd name="connsiteY38" fmla="*/ 1491449 h 1677880"/>
              <a:gd name="connsiteX39" fmla="*/ 1637786 w 1655541"/>
              <a:gd name="connsiteY39" fmla="*/ 1429305 h 1677880"/>
              <a:gd name="connsiteX40" fmla="*/ 1646664 w 1655541"/>
              <a:gd name="connsiteY40" fmla="*/ 1376039 h 1677880"/>
              <a:gd name="connsiteX41" fmla="*/ 1655541 w 1655541"/>
              <a:gd name="connsiteY41" fmla="*/ 1340528 h 1677880"/>
              <a:gd name="connsiteX42" fmla="*/ 1620031 w 1655541"/>
              <a:gd name="connsiteY42" fmla="*/ 1207363 h 1677880"/>
              <a:gd name="connsiteX43" fmla="*/ 1602275 w 1655541"/>
              <a:gd name="connsiteY43" fmla="*/ 1145219 h 1677880"/>
              <a:gd name="connsiteX44" fmla="*/ 1584520 w 1655541"/>
              <a:gd name="connsiteY44" fmla="*/ 1109709 h 1677880"/>
              <a:gd name="connsiteX45" fmla="*/ 1540132 w 1655541"/>
              <a:gd name="connsiteY45" fmla="*/ 1074198 h 1677880"/>
              <a:gd name="connsiteX46" fmla="*/ 1451355 w 1655541"/>
              <a:gd name="connsiteY46" fmla="*/ 1020932 h 1677880"/>
              <a:gd name="connsiteX47" fmla="*/ 1433600 w 1655541"/>
              <a:gd name="connsiteY47" fmla="*/ 994299 h 1677880"/>
              <a:gd name="connsiteX48" fmla="*/ 1353701 w 1655541"/>
              <a:gd name="connsiteY48" fmla="*/ 967666 h 1677880"/>
              <a:gd name="connsiteX49" fmla="*/ 1335945 w 1655541"/>
              <a:gd name="connsiteY49" fmla="*/ 949911 h 1677880"/>
              <a:gd name="connsiteX50" fmla="*/ 1140637 w 1655541"/>
              <a:gd name="connsiteY50" fmla="*/ 923278 h 1677880"/>
              <a:gd name="connsiteX51" fmla="*/ 1078493 w 1655541"/>
              <a:gd name="connsiteY51" fmla="*/ 914400 h 1677880"/>
              <a:gd name="connsiteX52" fmla="*/ 1042982 w 1655541"/>
              <a:gd name="connsiteY52" fmla="*/ 896645 h 1677880"/>
              <a:gd name="connsiteX53" fmla="*/ 980839 w 1655541"/>
              <a:gd name="connsiteY53" fmla="*/ 887767 h 1677880"/>
              <a:gd name="connsiteX54" fmla="*/ 847674 w 1655541"/>
              <a:gd name="connsiteY54" fmla="*/ 870012 h 1677880"/>
              <a:gd name="connsiteX55" fmla="*/ 821040 w 1655541"/>
              <a:gd name="connsiteY55" fmla="*/ 861134 h 1677880"/>
              <a:gd name="connsiteX56" fmla="*/ 678999 w 1655541"/>
              <a:gd name="connsiteY56" fmla="*/ 630315 h 1677880"/>
              <a:gd name="connsiteX57" fmla="*/ 732264 w 1655541"/>
              <a:gd name="connsiteY57" fmla="*/ 541538 h 1677880"/>
              <a:gd name="connsiteX58" fmla="*/ 794407 w 1655541"/>
              <a:gd name="connsiteY58" fmla="*/ 497150 h 1677880"/>
              <a:gd name="connsiteX59" fmla="*/ 821040 w 1655541"/>
              <a:gd name="connsiteY59" fmla="*/ 488272 h 1677880"/>
              <a:gd name="connsiteX60" fmla="*/ 892062 w 1655541"/>
              <a:gd name="connsiteY60" fmla="*/ 461639 h 1677880"/>
              <a:gd name="connsiteX61" fmla="*/ 1069615 w 1655541"/>
              <a:gd name="connsiteY61" fmla="*/ 479394 h 1677880"/>
              <a:gd name="connsiteX62" fmla="*/ 1122881 w 1655541"/>
              <a:gd name="connsiteY62" fmla="*/ 497150 h 1677880"/>
              <a:gd name="connsiteX63" fmla="*/ 1140637 w 1655541"/>
              <a:gd name="connsiteY63" fmla="*/ 514905 h 1677880"/>
              <a:gd name="connsiteX64" fmla="*/ 1193903 w 1655541"/>
              <a:gd name="connsiteY64" fmla="*/ 550416 h 1677880"/>
              <a:gd name="connsiteX65" fmla="*/ 1211658 w 1655541"/>
              <a:gd name="connsiteY65" fmla="*/ 577049 h 1677880"/>
              <a:gd name="connsiteX66" fmla="*/ 1220536 w 1655541"/>
              <a:gd name="connsiteY66" fmla="*/ 603682 h 1677880"/>
              <a:gd name="connsiteX67" fmla="*/ 1256046 w 1655541"/>
              <a:gd name="connsiteY67" fmla="*/ 656948 h 1677880"/>
              <a:gd name="connsiteX68" fmla="*/ 1264924 w 1655541"/>
              <a:gd name="connsiteY68" fmla="*/ 692458 h 1677880"/>
              <a:gd name="connsiteX69" fmla="*/ 1291557 w 1655541"/>
              <a:gd name="connsiteY69" fmla="*/ 701336 h 1677880"/>
              <a:gd name="connsiteX70" fmla="*/ 1398089 w 1655541"/>
              <a:gd name="connsiteY70" fmla="*/ 719091 h 1677880"/>
              <a:gd name="connsiteX71" fmla="*/ 1486866 w 1655541"/>
              <a:gd name="connsiteY71" fmla="*/ 710214 h 1677880"/>
              <a:gd name="connsiteX72" fmla="*/ 1513499 w 1655541"/>
              <a:gd name="connsiteY72" fmla="*/ 621437 h 1677880"/>
              <a:gd name="connsiteX73" fmla="*/ 1504621 w 1655541"/>
              <a:gd name="connsiteY73" fmla="*/ 506027 h 1677880"/>
              <a:gd name="connsiteX74" fmla="*/ 1486866 w 1655541"/>
              <a:gd name="connsiteY74" fmla="*/ 452761 h 1677880"/>
              <a:gd name="connsiteX75" fmla="*/ 1424722 w 1655541"/>
              <a:gd name="connsiteY75" fmla="*/ 381740 h 1677880"/>
              <a:gd name="connsiteX76" fmla="*/ 1415844 w 1655541"/>
              <a:gd name="connsiteY76" fmla="*/ 346229 h 1677880"/>
              <a:gd name="connsiteX77" fmla="*/ 1433600 w 1655541"/>
              <a:gd name="connsiteY77" fmla="*/ 328474 h 1677880"/>
              <a:gd name="connsiteX78" fmla="*/ 1513499 w 1655541"/>
              <a:gd name="connsiteY78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68202 w 1659650"/>
              <a:gd name="connsiteY18" fmla="*/ 1367161 h 1677880"/>
              <a:gd name="connsiteX19" fmla="*/ 177080 w 1659650"/>
              <a:gd name="connsiteY19" fmla="*/ 1393794 h 1677880"/>
              <a:gd name="connsiteX20" fmla="*/ 230346 w 1659650"/>
              <a:gd name="connsiteY20" fmla="*/ 1438183 h 1677880"/>
              <a:gd name="connsiteX21" fmla="*/ 239223 w 1659650"/>
              <a:gd name="connsiteY21" fmla="*/ 1464816 h 1677880"/>
              <a:gd name="connsiteX22" fmla="*/ 256979 w 1659650"/>
              <a:gd name="connsiteY22" fmla="*/ 1482571 h 1677880"/>
              <a:gd name="connsiteX23" fmla="*/ 336878 w 1659650"/>
              <a:gd name="connsiteY23" fmla="*/ 1544715 h 1677880"/>
              <a:gd name="connsiteX24" fmla="*/ 372388 w 1659650"/>
              <a:gd name="connsiteY24" fmla="*/ 1571348 h 1677880"/>
              <a:gd name="connsiteX25" fmla="*/ 399021 w 1659650"/>
              <a:gd name="connsiteY25" fmla="*/ 1597981 h 1677880"/>
              <a:gd name="connsiteX26" fmla="*/ 470043 w 1659650"/>
              <a:gd name="connsiteY26" fmla="*/ 1624614 h 1677880"/>
              <a:gd name="connsiteX27" fmla="*/ 514431 w 1659650"/>
              <a:gd name="connsiteY27" fmla="*/ 1651247 h 1677880"/>
              <a:gd name="connsiteX28" fmla="*/ 549942 w 1659650"/>
              <a:gd name="connsiteY28" fmla="*/ 1660124 h 1677880"/>
              <a:gd name="connsiteX29" fmla="*/ 647596 w 1659650"/>
              <a:gd name="connsiteY29" fmla="*/ 1677880 h 1677880"/>
              <a:gd name="connsiteX30" fmla="*/ 1411076 w 1659650"/>
              <a:gd name="connsiteY30" fmla="*/ 1669002 h 1677880"/>
              <a:gd name="connsiteX31" fmla="*/ 1464342 w 1659650"/>
              <a:gd name="connsiteY31" fmla="*/ 1660124 h 1677880"/>
              <a:gd name="connsiteX32" fmla="*/ 1490975 w 1659650"/>
              <a:gd name="connsiteY32" fmla="*/ 1633491 h 1677880"/>
              <a:gd name="connsiteX33" fmla="*/ 1517608 w 1659650"/>
              <a:gd name="connsiteY33" fmla="*/ 1615736 h 1677880"/>
              <a:gd name="connsiteX34" fmla="*/ 1544241 w 1659650"/>
              <a:gd name="connsiteY34" fmla="*/ 1580225 h 1677880"/>
              <a:gd name="connsiteX35" fmla="*/ 1579751 w 1659650"/>
              <a:gd name="connsiteY35" fmla="*/ 1562470 h 1677880"/>
              <a:gd name="connsiteX36" fmla="*/ 1588629 w 1659650"/>
              <a:gd name="connsiteY36" fmla="*/ 1535837 h 1677880"/>
              <a:gd name="connsiteX37" fmla="*/ 1615262 w 1659650"/>
              <a:gd name="connsiteY37" fmla="*/ 1491449 h 1677880"/>
              <a:gd name="connsiteX38" fmla="*/ 1641895 w 1659650"/>
              <a:gd name="connsiteY38" fmla="*/ 1429305 h 1677880"/>
              <a:gd name="connsiteX39" fmla="*/ 1650773 w 1659650"/>
              <a:gd name="connsiteY39" fmla="*/ 1376039 h 1677880"/>
              <a:gd name="connsiteX40" fmla="*/ 1659650 w 1659650"/>
              <a:gd name="connsiteY40" fmla="*/ 1340528 h 1677880"/>
              <a:gd name="connsiteX41" fmla="*/ 1624140 w 1659650"/>
              <a:gd name="connsiteY41" fmla="*/ 1207363 h 1677880"/>
              <a:gd name="connsiteX42" fmla="*/ 1606384 w 1659650"/>
              <a:gd name="connsiteY42" fmla="*/ 1145219 h 1677880"/>
              <a:gd name="connsiteX43" fmla="*/ 1588629 w 1659650"/>
              <a:gd name="connsiteY43" fmla="*/ 1109709 h 1677880"/>
              <a:gd name="connsiteX44" fmla="*/ 1544241 w 1659650"/>
              <a:gd name="connsiteY44" fmla="*/ 1074198 h 1677880"/>
              <a:gd name="connsiteX45" fmla="*/ 1455464 w 1659650"/>
              <a:gd name="connsiteY45" fmla="*/ 1020932 h 1677880"/>
              <a:gd name="connsiteX46" fmla="*/ 1437709 w 1659650"/>
              <a:gd name="connsiteY46" fmla="*/ 994299 h 1677880"/>
              <a:gd name="connsiteX47" fmla="*/ 1357810 w 1659650"/>
              <a:gd name="connsiteY47" fmla="*/ 967666 h 1677880"/>
              <a:gd name="connsiteX48" fmla="*/ 1340054 w 1659650"/>
              <a:gd name="connsiteY48" fmla="*/ 949911 h 1677880"/>
              <a:gd name="connsiteX49" fmla="*/ 1144746 w 1659650"/>
              <a:gd name="connsiteY49" fmla="*/ 923278 h 1677880"/>
              <a:gd name="connsiteX50" fmla="*/ 1082602 w 1659650"/>
              <a:gd name="connsiteY50" fmla="*/ 914400 h 1677880"/>
              <a:gd name="connsiteX51" fmla="*/ 1047091 w 1659650"/>
              <a:gd name="connsiteY51" fmla="*/ 896645 h 1677880"/>
              <a:gd name="connsiteX52" fmla="*/ 984948 w 1659650"/>
              <a:gd name="connsiteY52" fmla="*/ 887767 h 1677880"/>
              <a:gd name="connsiteX53" fmla="*/ 851783 w 1659650"/>
              <a:gd name="connsiteY53" fmla="*/ 870012 h 1677880"/>
              <a:gd name="connsiteX54" fmla="*/ 825149 w 1659650"/>
              <a:gd name="connsiteY54" fmla="*/ 861134 h 1677880"/>
              <a:gd name="connsiteX55" fmla="*/ 683108 w 1659650"/>
              <a:gd name="connsiteY55" fmla="*/ 630315 h 1677880"/>
              <a:gd name="connsiteX56" fmla="*/ 736373 w 1659650"/>
              <a:gd name="connsiteY56" fmla="*/ 541538 h 1677880"/>
              <a:gd name="connsiteX57" fmla="*/ 798516 w 1659650"/>
              <a:gd name="connsiteY57" fmla="*/ 497150 h 1677880"/>
              <a:gd name="connsiteX58" fmla="*/ 825149 w 1659650"/>
              <a:gd name="connsiteY58" fmla="*/ 488272 h 1677880"/>
              <a:gd name="connsiteX59" fmla="*/ 896171 w 1659650"/>
              <a:gd name="connsiteY59" fmla="*/ 461639 h 1677880"/>
              <a:gd name="connsiteX60" fmla="*/ 1073724 w 1659650"/>
              <a:gd name="connsiteY60" fmla="*/ 479394 h 1677880"/>
              <a:gd name="connsiteX61" fmla="*/ 1126990 w 1659650"/>
              <a:gd name="connsiteY61" fmla="*/ 497150 h 1677880"/>
              <a:gd name="connsiteX62" fmla="*/ 1144746 w 1659650"/>
              <a:gd name="connsiteY62" fmla="*/ 514905 h 1677880"/>
              <a:gd name="connsiteX63" fmla="*/ 1198012 w 1659650"/>
              <a:gd name="connsiteY63" fmla="*/ 550416 h 1677880"/>
              <a:gd name="connsiteX64" fmla="*/ 1215767 w 1659650"/>
              <a:gd name="connsiteY64" fmla="*/ 577049 h 1677880"/>
              <a:gd name="connsiteX65" fmla="*/ 1224645 w 1659650"/>
              <a:gd name="connsiteY65" fmla="*/ 603682 h 1677880"/>
              <a:gd name="connsiteX66" fmla="*/ 1260155 w 1659650"/>
              <a:gd name="connsiteY66" fmla="*/ 656948 h 1677880"/>
              <a:gd name="connsiteX67" fmla="*/ 1269033 w 1659650"/>
              <a:gd name="connsiteY67" fmla="*/ 692458 h 1677880"/>
              <a:gd name="connsiteX68" fmla="*/ 1295666 w 1659650"/>
              <a:gd name="connsiteY68" fmla="*/ 701336 h 1677880"/>
              <a:gd name="connsiteX69" fmla="*/ 1402198 w 1659650"/>
              <a:gd name="connsiteY69" fmla="*/ 719091 h 1677880"/>
              <a:gd name="connsiteX70" fmla="*/ 1490975 w 1659650"/>
              <a:gd name="connsiteY70" fmla="*/ 710214 h 1677880"/>
              <a:gd name="connsiteX71" fmla="*/ 1517608 w 1659650"/>
              <a:gd name="connsiteY71" fmla="*/ 621437 h 1677880"/>
              <a:gd name="connsiteX72" fmla="*/ 1508730 w 1659650"/>
              <a:gd name="connsiteY72" fmla="*/ 506027 h 1677880"/>
              <a:gd name="connsiteX73" fmla="*/ 1490975 w 1659650"/>
              <a:gd name="connsiteY73" fmla="*/ 452761 h 1677880"/>
              <a:gd name="connsiteX74" fmla="*/ 1428831 w 1659650"/>
              <a:gd name="connsiteY74" fmla="*/ 381740 h 1677880"/>
              <a:gd name="connsiteX75" fmla="*/ 1419953 w 1659650"/>
              <a:gd name="connsiteY75" fmla="*/ 346229 h 1677880"/>
              <a:gd name="connsiteX76" fmla="*/ 1437709 w 1659650"/>
              <a:gd name="connsiteY76" fmla="*/ 328474 h 1677880"/>
              <a:gd name="connsiteX77" fmla="*/ 1517608 w 1659650"/>
              <a:gd name="connsiteY77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77080 w 1659650"/>
              <a:gd name="connsiteY18" fmla="*/ 1393794 h 1677880"/>
              <a:gd name="connsiteX19" fmla="*/ 230346 w 1659650"/>
              <a:gd name="connsiteY19" fmla="*/ 1438183 h 1677880"/>
              <a:gd name="connsiteX20" fmla="*/ 239223 w 1659650"/>
              <a:gd name="connsiteY20" fmla="*/ 1464816 h 1677880"/>
              <a:gd name="connsiteX21" fmla="*/ 256979 w 1659650"/>
              <a:gd name="connsiteY21" fmla="*/ 1482571 h 1677880"/>
              <a:gd name="connsiteX22" fmla="*/ 336878 w 1659650"/>
              <a:gd name="connsiteY22" fmla="*/ 1544715 h 1677880"/>
              <a:gd name="connsiteX23" fmla="*/ 372388 w 1659650"/>
              <a:gd name="connsiteY23" fmla="*/ 1571348 h 1677880"/>
              <a:gd name="connsiteX24" fmla="*/ 399021 w 1659650"/>
              <a:gd name="connsiteY24" fmla="*/ 1597981 h 1677880"/>
              <a:gd name="connsiteX25" fmla="*/ 470043 w 1659650"/>
              <a:gd name="connsiteY25" fmla="*/ 1624614 h 1677880"/>
              <a:gd name="connsiteX26" fmla="*/ 514431 w 1659650"/>
              <a:gd name="connsiteY26" fmla="*/ 1651247 h 1677880"/>
              <a:gd name="connsiteX27" fmla="*/ 549942 w 1659650"/>
              <a:gd name="connsiteY27" fmla="*/ 1660124 h 1677880"/>
              <a:gd name="connsiteX28" fmla="*/ 647596 w 1659650"/>
              <a:gd name="connsiteY28" fmla="*/ 1677880 h 1677880"/>
              <a:gd name="connsiteX29" fmla="*/ 1411076 w 1659650"/>
              <a:gd name="connsiteY29" fmla="*/ 1669002 h 1677880"/>
              <a:gd name="connsiteX30" fmla="*/ 1464342 w 1659650"/>
              <a:gd name="connsiteY30" fmla="*/ 1660124 h 1677880"/>
              <a:gd name="connsiteX31" fmla="*/ 1490975 w 1659650"/>
              <a:gd name="connsiteY31" fmla="*/ 1633491 h 1677880"/>
              <a:gd name="connsiteX32" fmla="*/ 1517608 w 1659650"/>
              <a:gd name="connsiteY32" fmla="*/ 1615736 h 1677880"/>
              <a:gd name="connsiteX33" fmla="*/ 1544241 w 1659650"/>
              <a:gd name="connsiteY33" fmla="*/ 1580225 h 1677880"/>
              <a:gd name="connsiteX34" fmla="*/ 1579751 w 1659650"/>
              <a:gd name="connsiteY34" fmla="*/ 1562470 h 1677880"/>
              <a:gd name="connsiteX35" fmla="*/ 1588629 w 1659650"/>
              <a:gd name="connsiteY35" fmla="*/ 1535837 h 1677880"/>
              <a:gd name="connsiteX36" fmla="*/ 1615262 w 1659650"/>
              <a:gd name="connsiteY36" fmla="*/ 1491449 h 1677880"/>
              <a:gd name="connsiteX37" fmla="*/ 1641895 w 1659650"/>
              <a:gd name="connsiteY37" fmla="*/ 1429305 h 1677880"/>
              <a:gd name="connsiteX38" fmla="*/ 1650773 w 1659650"/>
              <a:gd name="connsiteY38" fmla="*/ 1376039 h 1677880"/>
              <a:gd name="connsiteX39" fmla="*/ 1659650 w 1659650"/>
              <a:gd name="connsiteY39" fmla="*/ 1340528 h 1677880"/>
              <a:gd name="connsiteX40" fmla="*/ 1624140 w 1659650"/>
              <a:gd name="connsiteY40" fmla="*/ 1207363 h 1677880"/>
              <a:gd name="connsiteX41" fmla="*/ 1606384 w 1659650"/>
              <a:gd name="connsiteY41" fmla="*/ 1145219 h 1677880"/>
              <a:gd name="connsiteX42" fmla="*/ 1588629 w 1659650"/>
              <a:gd name="connsiteY42" fmla="*/ 1109709 h 1677880"/>
              <a:gd name="connsiteX43" fmla="*/ 1544241 w 1659650"/>
              <a:gd name="connsiteY43" fmla="*/ 1074198 h 1677880"/>
              <a:gd name="connsiteX44" fmla="*/ 1455464 w 1659650"/>
              <a:gd name="connsiteY44" fmla="*/ 1020932 h 1677880"/>
              <a:gd name="connsiteX45" fmla="*/ 1437709 w 1659650"/>
              <a:gd name="connsiteY45" fmla="*/ 994299 h 1677880"/>
              <a:gd name="connsiteX46" fmla="*/ 1357810 w 1659650"/>
              <a:gd name="connsiteY46" fmla="*/ 967666 h 1677880"/>
              <a:gd name="connsiteX47" fmla="*/ 1340054 w 1659650"/>
              <a:gd name="connsiteY47" fmla="*/ 949911 h 1677880"/>
              <a:gd name="connsiteX48" fmla="*/ 1144746 w 1659650"/>
              <a:gd name="connsiteY48" fmla="*/ 923278 h 1677880"/>
              <a:gd name="connsiteX49" fmla="*/ 1082602 w 1659650"/>
              <a:gd name="connsiteY49" fmla="*/ 914400 h 1677880"/>
              <a:gd name="connsiteX50" fmla="*/ 1047091 w 1659650"/>
              <a:gd name="connsiteY50" fmla="*/ 896645 h 1677880"/>
              <a:gd name="connsiteX51" fmla="*/ 984948 w 1659650"/>
              <a:gd name="connsiteY51" fmla="*/ 887767 h 1677880"/>
              <a:gd name="connsiteX52" fmla="*/ 851783 w 1659650"/>
              <a:gd name="connsiteY52" fmla="*/ 870012 h 1677880"/>
              <a:gd name="connsiteX53" fmla="*/ 825149 w 1659650"/>
              <a:gd name="connsiteY53" fmla="*/ 861134 h 1677880"/>
              <a:gd name="connsiteX54" fmla="*/ 683108 w 1659650"/>
              <a:gd name="connsiteY54" fmla="*/ 630315 h 1677880"/>
              <a:gd name="connsiteX55" fmla="*/ 736373 w 1659650"/>
              <a:gd name="connsiteY55" fmla="*/ 541538 h 1677880"/>
              <a:gd name="connsiteX56" fmla="*/ 798516 w 1659650"/>
              <a:gd name="connsiteY56" fmla="*/ 497150 h 1677880"/>
              <a:gd name="connsiteX57" fmla="*/ 825149 w 1659650"/>
              <a:gd name="connsiteY57" fmla="*/ 488272 h 1677880"/>
              <a:gd name="connsiteX58" fmla="*/ 896171 w 1659650"/>
              <a:gd name="connsiteY58" fmla="*/ 461639 h 1677880"/>
              <a:gd name="connsiteX59" fmla="*/ 1073724 w 1659650"/>
              <a:gd name="connsiteY59" fmla="*/ 479394 h 1677880"/>
              <a:gd name="connsiteX60" fmla="*/ 1126990 w 1659650"/>
              <a:gd name="connsiteY60" fmla="*/ 497150 h 1677880"/>
              <a:gd name="connsiteX61" fmla="*/ 1144746 w 1659650"/>
              <a:gd name="connsiteY61" fmla="*/ 514905 h 1677880"/>
              <a:gd name="connsiteX62" fmla="*/ 1198012 w 1659650"/>
              <a:gd name="connsiteY62" fmla="*/ 550416 h 1677880"/>
              <a:gd name="connsiteX63" fmla="*/ 1215767 w 1659650"/>
              <a:gd name="connsiteY63" fmla="*/ 577049 h 1677880"/>
              <a:gd name="connsiteX64" fmla="*/ 1224645 w 1659650"/>
              <a:gd name="connsiteY64" fmla="*/ 603682 h 1677880"/>
              <a:gd name="connsiteX65" fmla="*/ 1260155 w 1659650"/>
              <a:gd name="connsiteY65" fmla="*/ 656948 h 1677880"/>
              <a:gd name="connsiteX66" fmla="*/ 1269033 w 1659650"/>
              <a:gd name="connsiteY66" fmla="*/ 692458 h 1677880"/>
              <a:gd name="connsiteX67" fmla="*/ 1295666 w 1659650"/>
              <a:gd name="connsiteY67" fmla="*/ 701336 h 1677880"/>
              <a:gd name="connsiteX68" fmla="*/ 1402198 w 1659650"/>
              <a:gd name="connsiteY68" fmla="*/ 719091 h 1677880"/>
              <a:gd name="connsiteX69" fmla="*/ 1490975 w 1659650"/>
              <a:gd name="connsiteY69" fmla="*/ 710214 h 1677880"/>
              <a:gd name="connsiteX70" fmla="*/ 1517608 w 1659650"/>
              <a:gd name="connsiteY70" fmla="*/ 621437 h 1677880"/>
              <a:gd name="connsiteX71" fmla="*/ 1508730 w 1659650"/>
              <a:gd name="connsiteY71" fmla="*/ 506027 h 1677880"/>
              <a:gd name="connsiteX72" fmla="*/ 1490975 w 1659650"/>
              <a:gd name="connsiteY72" fmla="*/ 452761 h 1677880"/>
              <a:gd name="connsiteX73" fmla="*/ 1428831 w 1659650"/>
              <a:gd name="connsiteY73" fmla="*/ 381740 h 1677880"/>
              <a:gd name="connsiteX74" fmla="*/ 1419953 w 1659650"/>
              <a:gd name="connsiteY74" fmla="*/ 346229 h 1677880"/>
              <a:gd name="connsiteX75" fmla="*/ 1437709 w 1659650"/>
              <a:gd name="connsiteY75" fmla="*/ 328474 h 1677880"/>
              <a:gd name="connsiteX76" fmla="*/ 1517608 w 1659650"/>
              <a:gd name="connsiteY76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230346 w 1659650"/>
              <a:gd name="connsiteY18" fmla="*/ 1438183 h 1677880"/>
              <a:gd name="connsiteX19" fmla="*/ 239223 w 1659650"/>
              <a:gd name="connsiteY19" fmla="*/ 1464816 h 1677880"/>
              <a:gd name="connsiteX20" fmla="*/ 256979 w 1659650"/>
              <a:gd name="connsiteY20" fmla="*/ 1482571 h 1677880"/>
              <a:gd name="connsiteX21" fmla="*/ 336878 w 1659650"/>
              <a:gd name="connsiteY21" fmla="*/ 1544715 h 1677880"/>
              <a:gd name="connsiteX22" fmla="*/ 372388 w 1659650"/>
              <a:gd name="connsiteY22" fmla="*/ 1571348 h 1677880"/>
              <a:gd name="connsiteX23" fmla="*/ 399021 w 1659650"/>
              <a:gd name="connsiteY23" fmla="*/ 1597981 h 1677880"/>
              <a:gd name="connsiteX24" fmla="*/ 470043 w 1659650"/>
              <a:gd name="connsiteY24" fmla="*/ 1624614 h 1677880"/>
              <a:gd name="connsiteX25" fmla="*/ 514431 w 1659650"/>
              <a:gd name="connsiteY25" fmla="*/ 1651247 h 1677880"/>
              <a:gd name="connsiteX26" fmla="*/ 549942 w 1659650"/>
              <a:gd name="connsiteY26" fmla="*/ 1660124 h 1677880"/>
              <a:gd name="connsiteX27" fmla="*/ 647596 w 1659650"/>
              <a:gd name="connsiteY27" fmla="*/ 1677880 h 1677880"/>
              <a:gd name="connsiteX28" fmla="*/ 1411076 w 1659650"/>
              <a:gd name="connsiteY28" fmla="*/ 1669002 h 1677880"/>
              <a:gd name="connsiteX29" fmla="*/ 1464342 w 1659650"/>
              <a:gd name="connsiteY29" fmla="*/ 1660124 h 1677880"/>
              <a:gd name="connsiteX30" fmla="*/ 1490975 w 1659650"/>
              <a:gd name="connsiteY30" fmla="*/ 1633491 h 1677880"/>
              <a:gd name="connsiteX31" fmla="*/ 1517608 w 1659650"/>
              <a:gd name="connsiteY31" fmla="*/ 1615736 h 1677880"/>
              <a:gd name="connsiteX32" fmla="*/ 1544241 w 1659650"/>
              <a:gd name="connsiteY32" fmla="*/ 1580225 h 1677880"/>
              <a:gd name="connsiteX33" fmla="*/ 1579751 w 1659650"/>
              <a:gd name="connsiteY33" fmla="*/ 1562470 h 1677880"/>
              <a:gd name="connsiteX34" fmla="*/ 1588629 w 1659650"/>
              <a:gd name="connsiteY34" fmla="*/ 1535837 h 1677880"/>
              <a:gd name="connsiteX35" fmla="*/ 1615262 w 1659650"/>
              <a:gd name="connsiteY35" fmla="*/ 1491449 h 1677880"/>
              <a:gd name="connsiteX36" fmla="*/ 1641895 w 1659650"/>
              <a:gd name="connsiteY36" fmla="*/ 1429305 h 1677880"/>
              <a:gd name="connsiteX37" fmla="*/ 1650773 w 1659650"/>
              <a:gd name="connsiteY37" fmla="*/ 1376039 h 1677880"/>
              <a:gd name="connsiteX38" fmla="*/ 1659650 w 1659650"/>
              <a:gd name="connsiteY38" fmla="*/ 1340528 h 1677880"/>
              <a:gd name="connsiteX39" fmla="*/ 1624140 w 1659650"/>
              <a:gd name="connsiteY39" fmla="*/ 1207363 h 1677880"/>
              <a:gd name="connsiteX40" fmla="*/ 1606384 w 1659650"/>
              <a:gd name="connsiteY40" fmla="*/ 1145219 h 1677880"/>
              <a:gd name="connsiteX41" fmla="*/ 1588629 w 1659650"/>
              <a:gd name="connsiteY41" fmla="*/ 1109709 h 1677880"/>
              <a:gd name="connsiteX42" fmla="*/ 1544241 w 1659650"/>
              <a:gd name="connsiteY42" fmla="*/ 1074198 h 1677880"/>
              <a:gd name="connsiteX43" fmla="*/ 1455464 w 1659650"/>
              <a:gd name="connsiteY43" fmla="*/ 1020932 h 1677880"/>
              <a:gd name="connsiteX44" fmla="*/ 1437709 w 1659650"/>
              <a:gd name="connsiteY44" fmla="*/ 994299 h 1677880"/>
              <a:gd name="connsiteX45" fmla="*/ 1357810 w 1659650"/>
              <a:gd name="connsiteY45" fmla="*/ 967666 h 1677880"/>
              <a:gd name="connsiteX46" fmla="*/ 1340054 w 1659650"/>
              <a:gd name="connsiteY46" fmla="*/ 949911 h 1677880"/>
              <a:gd name="connsiteX47" fmla="*/ 1144746 w 1659650"/>
              <a:gd name="connsiteY47" fmla="*/ 923278 h 1677880"/>
              <a:gd name="connsiteX48" fmla="*/ 1082602 w 1659650"/>
              <a:gd name="connsiteY48" fmla="*/ 914400 h 1677880"/>
              <a:gd name="connsiteX49" fmla="*/ 1047091 w 1659650"/>
              <a:gd name="connsiteY49" fmla="*/ 896645 h 1677880"/>
              <a:gd name="connsiteX50" fmla="*/ 984948 w 1659650"/>
              <a:gd name="connsiteY50" fmla="*/ 887767 h 1677880"/>
              <a:gd name="connsiteX51" fmla="*/ 851783 w 1659650"/>
              <a:gd name="connsiteY51" fmla="*/ 870012 h 1677880"/>
              <a:gd name="connsiteX52" fmla="*/ 825149 w 1659650"/>
              <a:gd name="connsiteY52" fmla="*/ 861134 h 1677880"/>
              <a:gd name="connsiteX53" fmla="*/ 683108 w 1659650"/>
              <a:gd name="connsiteY53" fmla="*/ 630315 h 1677880"/>
              <a:gd name="connsiteX54" fmla="*/ 736373 w 1659650"/>
              <a:gd name="connsiteY54" fmla="*/ 541538 h 1677880"/>
              <a:gd name="connsiteX55" fmla="*/ 798516 w 1659650"/>
              <a:gd name="connsiteY55" fmla="*/ 497150 h 1677880"/>
              <a:gd name="connsiteX56" fmla="*/ 825149 w 1659650"/>
              <a:gd name="connsiteY56" fmla="*/ 488272 h 1677880"/>
              <a:gd name="connsiteX57" fmla="*/ 896171 w 1659650"/>
              <a:gd name="connsiteY57" fmla="*/ 461639 h 1677880"/>
              <a:gd name="connsiteX58" fmla="*/ 1073724 w 1659650"/>
              <a:gd name="connsiteY58" fmla="*/ 479394 h 1677880"/>
              <a:gd name="connsiteX59" fmla="*/ 1126990 w 1659650"/>
              <a:gd name="connsiteY59" fmla="*/ 497150 h 1677880"/>
              <a:gd name="connsiteX60" fmla="*/ 1144746 w 1659650"/>
              <a:gd name="connsiteY60" fmla="*/ 514905 h 1677880"/>
              <a:gd name="connsiteX61" fmla="*/ 1198012 w 1659650"/>
              <a:gd name="connsiteY61" fmla="*/ 550416 h 1677880"/>
              <a:gd name="connsiteX62" fmla="*/ 1215767 w 1659650"/>
              <a:gd name="connsiteY62" fmla="*/ 577049 h 1677880"/>
              <a:gd name="connsiteX63" fmla="*/ 1224645 w 1659650"/>
              <a:gd name="connsiteY63" fmla="*/ 603682 h 1677880"/>
              <a:gd name="connsiteX64" fmla="*/ 1260155 w 1659650"/>
              <a:gd name="connsiteY64" fmla="*/ 656948 h 1677880"/>
              <a:gd name="connsiteX65" fmla="*/ 1269033 w 1659650"/>
              <a:gd name="connsiteY65" fmla="*/ 692458 h 1677880"/>
              <a:gd name="connsiteX66" fmla="*/ 1295666 w 1659650"/>
              <a:gd name="connsiteY66" fmla="*/ 701336 h 1677880"/>
              <a:gd name="connsiteX67" fmla="*/ 1402198 w 1659650"/>
              <a:gd name="connsiteY67" fmla="*/ 719091 h 1677880"/>
              <a:gd name="connsiteX68" fmla="*/ 1490975 w 1659650"/>
              <a:gd name="connsiteY68" fmla="*/ 710214 h 1677880"/>
              <a:gd name="connsiteX69" fmla="*/ 1517608 w 1659650"/>
              <a:gd name="connsiteY69" fmla="*/ 621437 h 1677880"/>
              <a:gd name="connsiteX70" fmla="*/ 1508730 w 1659650"/>
              <a:gd name="connsiteY70" fmla="*/ 506027 h 1677880"/>
              <a:gd name="connsiteX71" fmla="*/ 1490975 w 1659650"/>
              <a:gd name="connsiteY71" fmla="*/ 452761 h 1677880"/>
              <a:gd name="connsiteX72" fmla="*/ 1428831 w 1659650"/>
              <a:gd name="connsiteY72" fmla="*/ 381740 h 1677880"/>
              <a:gd name="connsiteX73" fmla="*/ 1419953 w 1659650"/>
              <a:gd name="connsiteY73" fmla="*/ 346229 h 1677880"/>
              <a:gd name="connsiteX74" fmla="*/ 1437709 w 1659650"/>
              <a:gd name="connsiteY74" fmla="*/ 328474 h 1677880"/>
              <a:gd name="connsiteX75" fmla="*/ 1517608 w 1659650"/>
              <a:gd name="connsiteY75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230346 w 1659650"/>
              <a:gd name="connsiteY17" fmla="*/ 1438183 h 1677880"/>
              <a:gd name="connsiteX18" fmla="*/ 239223 w 1659650"/>
              <a:gd name="connsiteY18" fmla="*/ 1464816 h 1677880"/>
              <a:gd name="connsiteX19" fmla="*/ 256979 w 1659650"/>
              <a:gd name="connsiteY19" fmla="*/ 1482571 h 1677880"/>
              <a:gd name="connsiteX20" fmla="*/ 336878 w 1659650"/>
              <a:gd name="connsiteY20" fmla="*/ 1544715 h 1677880"/>
              <a:gd name="connsiteX21" fmla="*/ 372388 w 1659650"/>
              <a:gd name="connsiteY21" fmla="*/ 1571348 h 1677880"/>
              <a:gd name="connsiteX22" fmla="*/ 399021 w 1659650"/>
              <a:gd name="connsiteY22" fmla="*/ 1597981 h 1677880"/>
              <a:gd name="connsiteX23" fmla="*/ 470043 w 1659650"/>
              <a:gd name="connsiteY23" fmla="*/ 1624614 h 1677880"/>
              <a:gd name="connsiteX24" fmla="*/ 514431 w 1659650"/>
              <a:gd name="connsiteY24" fmla="*/ 1651247 h 1677880"/>
              <a:gd name="connsiteX25" fmla="*/ 549942 w 1659650"/>
              <a:gd name="connsiteY25" fmla="*/ 1660124 h 1677880"/>
              <a:gd name="connsiteX26" fmla="*/ 647596 w 1659650"/>
              <a:gd name="connsiteY26" fmla="*/ 1677880 h 1677880"/>
              <a:gd name="connsiteX27" fmla="*/ 1411076 w 1659650"/>
              <a:gd name="connsiteY27" fmla="*/ 1669002 h 1677880"/>
              <a:gd name="connsiteX28" fmla="*/ 1464342 w 1659650"/>
              <a:gd name="connsiteY28" fmla="*/ 1660124 h 1677880"/>
              <a:gd name="connsiteX29" fmla="*/ 1490975 w 1659650"/>
              <a:gd name="connsiteY29" fmla="*/ 1633491 h 1677880"/>
              <a:gd name="connsiteX30" fmla="*/ 1517608 w 1659650"/>
              <a:gd name="connsiteY30" fmla="*/ 1615736 h 1677880"/>
              <a:gd name="connsiteX31" fmla="*/ 1544241 w 1659650"/>
              <a:gd name="connsiteY31" fmla="*/ 1580225 h 1677880"/>
              <a:gd name="connsiteX32" fmla="*/ 1579751 w 1659650"/>
              <a:gd name="connsiteY32" fmla="*/ 1562470 h 1677880"/>
              <a:gd name="connsiteX33" fmla="*/ 1588629 w 1659650"/>
              <a:gd name="connsiteY33" fmla="*/ 1535837 h 1677880"/>
              <a:gd name="connsiteX34" fmla="*/ 1615262 w 1659650"/>
              <a:gd name="connsiteY34" fmla="*/ 1491449 h 1677880"/>
              <a:gd name="connsiteX35" fmla="*/ 1641895 w 1659650"/>
              <a:gd name="connsiteY35" fmla="*/ 1429305 h 1677880"/>
              <a:gd name="connsiteX36" fmla="*/ 1650773 w 1659650"/>
              <a:gd name="connsiteY36" fmla="*/ 1376039 h 1677880"/>
              <a:gd name="connsiteX37" fmla="*/ 1659650 w 1659650"/>
              <a:gd name="connsiteY37" fmla="*/ 1340528 h 1677880"/>
              <a:gd name="connsiteX38" fmla="*/ 1624140 w 1659650"/>
              <a:gd name="connsiteY38" fmla="*/ 1207363 h 1677880"/>
              <a:gd name="connsiteX39" fmla="*/ 1606384 w 1659650"/>
              <a:gd name="connsiteY39" fmla="*/ 1145219 h 1677880"/>
              <a:gd name="connsiteX40" fmla="*/ 1588629 w 1659650"/>
              <a:gd name="connsiteY40" fmla="*/ 1109709 h 1677880"/>
              <a:gd name="connsiteX41" fmla="*/ 1544241 w 1659650"/>
              <a:gd name="connsiteY41" fmla="*/ 1074198 h 1677880"/>
              <a:gd name="connsiteX42" fmla="*/ 1455464 w 1659650"/>
              <a:gd name="connsiteY42" fmla="*/ 1020932 h 1677880"/>
              <a:gd name="connsiteX43" fmla="*/ 1437709 w 1659650"/>
              <a:gd name="connsiteY43" fmla="*/ 994299 h 1677880"/>
              <a:gd name="connsiteX44" fmla="*/ 1357810 w 1659650"/>
              <a:gd name="connsiteY44" fmla="*/ 967666 h 1677880"/>
              <a:gd name="connsiteX45" fmla="*/ 1340054 w 1659650"/>
              <a:gd name="connsiteY45" fmla="*/ 949911 h 1677880"/>
              <a:gd name="connsiteX46" fmla="*/ 1144746 w 1659650"/>
              <a:gd name="connsiteY46" fmla="*/ 923278 h 1677880"/>
              <a:gd name="connsiteX47" fmla="*/ 1082602 w 1659650"/>
              <a:gd name="connsiteY47" fmla="*/ 914400 h 1677880"/>
              <a:gd name="connsiteX48" fmla="*/ 1047091 w 1659650"/>
              <a:gd name="connsiteY48" fmla="*/ 896645 h 1677880"/>
              <a:gd name="connsiteX49" fmla="*/ 984948 w 1659650"/>
              <a:gd name="connsiteY49" fmla="*/ 887767 h 1677880"/>
              <a:gd name="connsiteX50" fmla="*/ 851783 w 1659650"/>
              <a:gd name="connsiteY50" fmla="*/ 870012 h 1677880"/>
              <a:gd name="connsiteX51" fmla="*/ 825149 w 1659650"/>
              <a:gd name="connsiteY51" fmla="*/ 861134 h 1677880"/>
              <a:gd name="connsiteX52" fmla="*/ 683108 w 1659650"/>
              <a:gd name="connsiteY52" fmla="*/ 630315 h 1677880"/>
              <a:gd name="connsiteX53" fmla="*/ 736373 w 1659650"/>
              <a:gd name="connsiteY53" fmla="*/ 541538 h 1677880"/>
              <a:gd name="connsiteX54" fmla="*/ 798516 w 1659650"/>
              <a:gd name="connsiteY54" fmla="*/ 497150 h 1677880"/>
              <a:gd name="connsiteX55" fmla="*/ 825149 w 1659650"/>
              <a:gd name="connsiteY55" fmla="*/ 488272 h 1677880"/>
              <a:gd name="connsiteX56" fmla="*/ 896171 w 1659650"/>
              <a:gd name="connsiteY56" fmla="*/ 461639 h 1677880"/>
              <a:gd name="connsiteX57" fmla="*/ 1073724 w 1659650"/>
              <a:gd name="connsiteY57" fmla="*/ 479394 h 1677880"/>
              <a:gd name="connsiteX58" fmla="*/ 1126990 w 1659650"/>
              <a:gd name="connsiteY58" fmla="*/ 497150 h 1677880"/>
              <a:gd name="connsiteX59" fmla="*/ 1144746 w 1659650"/>
              <a:gd name="connsiteY59" fmla="*/ 514905 h 1677880"/>
              <a:gd name="connsiteX60" fmla="*/ 1198012 w 1659650"/>
              <a:gd name="connsiteY60" fmla="*/ 550416 h 1677880"/>
              <a:gd name="connsiteX61" fmla="*/ 1215767 w 1659650"/>
              <a:gd name="connsiteY61" fmla="*/ 577049 h 1677880"/>
              <a:gd name="connsiteX62" fmla="*/ 1224645 w 1659650"/>
              <a:gd name="connsiteY62" fmla="*/ 603682 h 1677880"/>
              <a:gd name="connsiteX63" fmla="*/ 1260155 w 1659650"/>
              <a:gd name="connsiteY63" fmla="*/ 656948 h 1677880"/>
              <a:gd name="connsiteX64" fmla="*/ 1269033 w 1659650"/>
              <a:gd name="connsiteY64" fmla="*/ 692458 h 1677880"/>
              <a:gd name="connsiteX65" fmla="*/ 1295666 w 1659650"/>
              <a:gd name="connsiteY65" fmla="*/ 701336 h 1677880"/>
              <a:gd name="connsiteX66" fmla="*/ 1402198 w 1659650"/>
              <a:gd name="connsiteY66" fmla="*/ 719091 h 1677880"/>
              <a:gd name="connsiteX67" fmla="*/ 1490975 w 1659650"/>
              <a:gd name="connsiteY67" fmla="*/ 710214 h 1677880"/>
              <a:gd name="connsiteX68" fmla="*/ 1517608 w 1659650"/>
              <a:gd name="connsiteY68" fmla="*/ 621437 h 1677880"/>
              <a:gd name="connsiteX69" fmla="*/ 1508730 w 1659650"/>
              <a:gd name="connsiteY69" fmla="*/ 506027 h 1677880"/>
              <a:gd name="connsiteX70" fmla="*/ 1490975 w 1659650"/>
              <a:gd name="connsiteY70" fmla="*/ 452761 h 1677880"/>
              <a:gd name="connsiteX71" fmla="*/ 1428831 w 1659650"/>
              <a:gd name="connsiteY71" fmla="*/ 381740 h 1677880"/>
              <a:gd name="connsiteX72" fmla="*/ 1419953 w 1659650"/>
              <a:gd name="connsiteY72" fmla="*/ 346229 h 1677880"/>
              <a:gd name="connsiteX73" fmla="*/ 1437709 w 1659650"/>
              <a:gd name="connsiteY73" fmla="*/ 328474 h 1677880"/>
              <a:gd name="connsiteX74" fmla="*/ 1517608 w 1659650"/>
              <a:gd name="connsiteY74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47070 w 1669842"/>
              <a:gd name="connsiteY19" fmla="*/ 1544715 h 1677880"/>
              <a:gd name="connsiteX20" fmla="*/ 382580 w 1669842"/>
              <a:gd name="connsiteY20" fmla="*/ 1571348 h 1677880"/>
              <a:gd name="connsiteX21" fmla="*/ 409213 w 1669842"/>
              <a:gd name="connsiteY21" fmla="*/ 1597981 h 1677880"/>
              <a:gd name="connsiteX22" fmla="*/ 480235 w 1669842"/>
              <a:gd name="connsiteY22" fmla="*/ 1624614 h 1677880"/>
              <a:gd name="connsiteX23" fmla="*/ 524623 w 1669842"/>
              <a:gd name="connsiteY23" fmla="*/ 1651247 h 1677880"/>
              <a:gd name="connsiteX24" fmla="*/ 560134 w 1669842"/>
              <a:gd name="connsiteY24" fmla="*/ 1660124 h 1677880"/>
              <a:gd name="connsiteX25" fmla="*/ 657788 w 1669842"/>
              <a:gd name="connsiteY25" fmla="*/ 1677880 h 1677880"/>
              <a:gd name="connsiteX26" fmla="*/ 1421268 w 1669842"/>
              <a:gd name="connsiteY26" fmla="*/ 1669002 h 1677880"/>
              <a:gd name="connsiteX27" fmla="*/ 1474534 w 1669842"/>
              <a:gd name="connsiteY27" fmla="*/ 1660124 h 1677880"/>
              <a:gd name="connsiteX28" fmla="*/ 1501167 w 1669842"/>
              <a:gd name="connsiteY28" fmla="*/ 1633491 h 1677880"/>
              <a:gd name="connsiteX29" fmla="*/ 1527800 w 1669842"/>
              <a:gd name="connsiteY29" fmla="*/ 1615736 h 1677880"/>
              <a:gd name="connsiteX30" fmla="*/ 1554433 w 1669842"/>
              <a:gd name="connsiteY30" fmla="*/ 1580225 h 1677880"/>
              <a:gd name="connsiteX31" fmla="*/ 1589943 w 1669842"/>
              <a:gd name="connsiteY31" fmla="*/ 1562470 h 1677880"/>
              <a:gd name="connsiteX32" fmla="*/ 1598821 w 1669842"/>
              <a:gd name="connsiteY32" fmla="*/ 1535837 h 1677880"/>
              <a:gd name="connsiteX33" fmla="*/ 1625454 w 1669842"/>
              <a:gd name="connsiteY33" fmla="*/ 1491449 h 1677880"/>
              <a:gd name="connsiteX34" fmla="*/ 1652087 w 1669842"/>
              <a:gd name="connsiteY34" fmla="*/ 1429305 h 1677880"/>
              <a:gd name="connsiteX35" fmla="*/ 1660965 w 1669842"/>
              <a:gd name="connsiteY35" fmla="*/ 1376039 h 1677880"/>
              <a:gd name="connsiteX36" fmla="*/ 1669842 w 1669842"/>
              <a:gd name="connsiteY36" fmla="*/ 1340528 h 1677880"/>
              <a:gd name="connsiteX37" fmla="*/ 1634332 w 1669842"/>
              <a:gd name="connsiteY37" fmla="*/ 1207363 h 1677880"/>
              <a:gd name="connsiteX38" fmla="*/ 1616576 w 1669842"/>
              <a:gd name="connsiteY38" fmla="*/ 1145219 h 1677880"/>
              <a:gd name="connsiteX39" fmla="*/ 1598821 w 1669842"/>
              <a:gd name="connsiteY39" fmla="*/ 1109709 h 1677880"/>
              <a:gd name="connsiteX40" fmla="*/ 1554433 w 1669842"/>
              <a:gd name="connsiteY40" fmla="*/ 1074198 h 1677880"/>
              <a:gd name="connsiteX41" fmla="*/ 1465656 w 1669842"/>
              <a:gd name="connsiteY41" fmla="*/ 1020932 h 1677880"/>
              <a:gd name="connsiteX42" fmla="*/ 1447901 w 1669842"/>
              <a:gd name="connsiteY42" fmla="*/ 994299 h 1677880"/>
              <a:gd name="connsiteX43" fmla="*/ 1368002 w 1669842"/>
              <a:gd name="connsiteY43" fmla="*/ 967666 h 1677880"/>
              <a:gd name="connsiteX44" fmla="*/ 1350246 w 1669842"/>
              <a:gd name="connsiteY44" fmla="*/ 949911 h 1677880"/>
              <a:gd name="connsiteX45" fmla="*/ 1154938 w 1669842"/>
              <a:gd name="connsiteY45" fmla="*/ 923278 h 1677880"/>
              <a:gd name="connsiteX46" fmla="*/ 1092794 w 1669842"/>
              <a:gd name="connsiteY46" fmla="*/ 914400 h 1677880"/>
              <a:gd name="connsiteX47" fmla="*/ 1057283 w 1669842"/>
              <a:gd name="connsiteY47" fmla="*/ 896645 h 1677880"/>
              <a:gd name="connsiteX48" fmla="*/ 995140 w 1669842"/>
              <a:gd name="connsiteY48" fmla="*/ 887767 h 1677880"/>
              <a:gd name="connsiteX49" fmla="*/ 861975 w 1669842"/>
              <a:gd name="connsiteY49" fmla="*/ 870012 h 1677880"/>
              <a:gd name="connsiteX50" fmla="*/ 835341 w 1669842"/>
              <a:gd name="connsiteY50" fmla="*/ 861134 h 1677880"/>
              <a:gd name="connsiteX51" fmla="*/ 693300 w 1669842"/>
              <a:gd name="connsiteY51" fmla="*/ 630315 h 1677880"/>
              <a:gd name="connsiteX52" fmla="*/ 746565 w 1669842"/>
              <a:gd name="connsiteY52" fmla="*/ 541538 h 1677880"/>
              <a:gd name="connsiteX53" fmla="*/ 808708 w 1669842"/>
              <a:gd name="connsiteY53" fmla="*/ 497150 h 1677880"/>
              <a:gd name="connsiteX54" fmla="*/ 835341 w 1669842"/>
              <a:gd name="connsiteY54" fmla="*/ 488272 h 1677880"/>
              <a:gd name="connsiteX55" fmla="*/ 906363 w 1669842"/>
              <a:gd name="connsiteY55" fmla="*/ 461639 h 1677880"/>
              <a:gd name="connsiteX56" fmla="*/ 1083916 w 1669842"/>
              <a:gd name="connsiteY56" fmla="*/ 479394 h 1677880"/>
              <a:gd name="connsiteX57" fmla="*/ 1137182 w 1669842"/>
              <a:gd name="connsiteY57" fmla="*/ 497150 h 1677880"/>
              <a:gd name="connsiteX58" fmla="*/ 1154938 w 1669842"/>
              <a:gd name="connsiteY58" fmla="*/ 514905 h 1677880"/>
              <a:gd name="connsiteX59" fmla="*/ 1208204 w 1669842"/>
              <a:gd name="connsiteY59" fmla="*/ 550416 h 1677880"/>
              <a:gd name="connsiteX60" fmla="*/ 1225959 w 1669842"/>
              <a:gd name="connsiteY60" fmla="*/ 577049 h 1677880"/>
              <a:gd name="connsiteX61" fmla="*/ 1234837 w 1669842"/>
              <a:gd name="connsiteY61" fmla="*/ 603682 h 1677880"/>
              <a:gd name="connsiteX62" fmla="*/ 1270347 w 1669842"/>
              <a:gd name="connsiteY62" fmla="*/ 656948 h 1677880"/>
              <a:gd name="connsiteX63" fmla="*/ 1279225 w 1669842"/>
              <a:gd name="connsiteY63" fmla="*/ 692458 h 1677880"/>
              <a:gd name="connsiteX64" fmla="*/ 1305858 w 1669842"/>
              <a:gd name="connsiteY64" fmla="*/ 701336 h 1677880"/>
              <a:gd name="connsiteX65" fmla="*/ 1412390 w 1669842"/>
              <a:gd name="connsiteY65" fmla="*/ 719091 h 1677880"/>
              <a:gd name="connsiteX66" fmla="*/ 1501167 w 1669842"/>
              <a:gd name="connsiteY66" fmla="*/ 710214 h 1677880"/>
              <a:gd name="connsiteX67" fmla="*/ 1527800 w 1669842"/>
              <a:gd name="connsiteY67" fmla="*/ 621437 h 1677880"/>
              <a:gd name="connsiteX68" fmla="*/ 1518922 w 1669842"/>
              <a:gd name="connsiteY68" fmla="*/ 506027 h 1677880"/>
              <a:gd name="connsiteX69" fmla="*/ 1501167 w 1669842"/>
              <a:gd name="connsiteY69" fmla="*/ 452761 h 1677880"/>
              <a:gd name="connsiteX70" fmla="*/ 1439023 w 1669842"/>
              <a:gd name="connsiteY70" fmla="*/ 381740 h 1677880"/>
              <a:gd name="connsiteX71" fmla="*/ 1430145 w 1669842"/>
              <a:gd name="connsiteY71" fmla="*/ 346229 h 1677880"/>
              <a:gd name="connsiteX72" fmla="*/ 1447901 w 1669842"/>
              <a:gd name="connsiteY72" fmla="*/ 328474 h 1677880"/>
              <a:gd name="connsiteX73" fmla="*/ 1527800 w 1669842"/>
              <a:gd name="connsiteY73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82580 w 1669842"/>
              <a:gd name="connsiteY19" fmla="*/ 1571348 h 1677880"/>
              <a:gd name="connsiteX20" fmla="*/ 409213 w 1669842"/>
              <a:gd name="connsiteY20" fmla="*/ 1597981 h 1677880"/>
              <a:gd name="connsiteX21" fmla="*/ 480235 w 1669842"/>
              <a:gd name="connsiteY21" fmla="*/ 1624614 h 1677880"/>
              <a:gd name="connsiteX22" fmla="*/ 524623 w 1669842"/>
              <a:gd name="connsiteY22" fmla="*/ 1651247 h 1677880"/>
              <a:gd name="connsiteX23" fmla="*/ 560134 w 1669842"/>
              <a:gd name="connsiteY23" fmla="*/ 1660124 h 1677880"/>
              <a:gd name="connsiteX24" fmla="*/ 657788 w 1669842"/>
              <a:gd name="connsiteY24" fmla="*/ 1677880 h 1677880"/>
              <a:gd name="connsiteX25" fmla="*/ 1421268 w 1669842"/>
              <a:gd name="connsiteY25" fmla="*/ 1669002 h 1677880"/>
              <a:gd name="connsiteX26" fmla="*/ 1474534 w 1669842"/>
              <a:gd name="connsiteY26" fmla="*/ 1660124 h 1677880"/>
              <a:gd name="connsiteX27" fmla="*/ 1501167 w 1669842"/>
              <a:gd name="connsiteY27" fmla="*/ 1633491 h 1677880"/>
              <a:gd name="connsiteX28" fmla="*/ 1527800 w 1669842"/>
              <a:gd name="connsiteY28" fmla="*/ 1615736 h 1677880"/>
              <a:gd name="connsiteX29" fmla="*/ 1554433 w 1669842"/>
              <a:gd name="connsiteY29" fmla="*/ 1580225 h 1677880"/>
              <a:gd name="connsiteX30" fmla="*/ 1589943 w 1669842"/>
              <a:gd name="connsiteY30" fmla="*/ 1562470 h 1677880"/>
              <a:gd name="connsiteX31" fmla="*/ 1598821 w 1669842"/>
              <a:gd name="connsiteY31" fmla="*/ 1535837 h 1677880"/>
              <a:gd name="connsiteX32" fmla="*/ 1625454 w 1669842"/>
              <a:gd name="connsiteY32" fmla="*/ 1491449 h 1677880"/>
              <a:gd name="connsiteX33" fmla="*/ 1652087 w 1669842"/>
              <a:gd name="connsiteY33" fmla="*/ 1429305 h 1677880"/>
              <a:gd name="connsiteX34" fmla="*/ 1660965 w 1669842"/>
              <a:gd name="connsiteY34" fmla="*/ 1376039 h 1677880"/>
              <a:gd name="connsiteX35" fmla="*/ 1669842 w 1669842"/>
              <a:gd name="connsiteY35" fmla="*/ 1340528 h 1677880"/>
              <a:gd name="connsiteX36" fmla="*/ 1634332 w 1669842"/>
              <a:gd name="connsiteY36" fmla="*/ 1207363 h 1677880"/>
              <a:gd name="connsiteX37" fmla="*/ 1616576 w 1669842"/>
              <a:gd name="connsiteY37" fmla="*/ 1145219 h 1677880"/>
              <a:gd name="connsiteX38" fmla="*/ 1598821 w 1669842"/>
              <a:gd name="connsiteY38" fmla="*/ 1109709 h 1677880"/>
              <a:gd name="connsiteX39" fmla="*/ 1554433 w 1669842"/>
              <a:gd name="connsiteY39" fmla="*/ 1074198 h 1677880"/>
              <a:gd name="connsiteX40" fmla="*/ 1465656 w 1669842"/>
              <a:gd name="connsiteY40" fmla="*/ 1020932 h 1677880"/>
              <a:gd name="connsiteX41" fmla="*/ 1447901 w 1669842"/>
              <a:gd name="connsiteY41" fmla="*/ 994299 h 1677880"/>
              <a:gd name="connsiteX42" fmla="*/ 1368002 w 1669842"/>
              <a:gd name="connsiteY42" fmla="*/ 967666 h 1677880"/>
              <a:gd name="connsiteX43" fmla="*/ 1350246 w 1669842"/>
              <a:gd name="connsiteY43" fmla="*/ 949911 h 1677880"/>
              <a:gd name="connsiteX44" fmla="*/ 1154938 w 1669842"/>
              <a:gd name="connsiteY44" fmla="*/ 923278 h 1677880"/>
              <a:gd name="connsiteX45" fmla="*/ 1092794 w 1669842"/>
              <a:gd name="connsiteY45" fmla="*/ 914400 h 1677880"/>
              <a:gd name="connsiteX46" fmla="*/ 1057283 w 1669842"/>
              <a:gd name="connsiteY46" fmla="*/ 896645 h 1677880"/>
              <a:gd name="connsiteX47" fmla="*/ 995140 w 1669842"/>
              <a:gd name="connsiteY47" fmla="*/ 887767 h 1677880"/>
              <a:gd name="connsiteX48" fmla="*/ 861975 w 1669842"/>
              <a:gd name="connsiteY48" fmla="*/ 870012 h 1677880"/>
              <a:gd name="connsiteX49" fmla="*/ 835341 w 1669842"/>
              <a:gd name="connsiteY49" fmla="*/ 861134 h 1677880"/>
              <a:gd name="connsiteX50" fmla="*/ 693300 w 1669842"/>
              <a:gd name="connsiteY50" fmla="*/ 630315 h 1677880"/>
              <a:gd name="connsiteX51" fmla="*/ 746565 w 1669842"/>
              <a:gd name="connsiteY51" fmla="*/ 541538 h 1677880"/>
              <a:gd name="connsiteX52" fmla="*/ 808708 w 1669842"/>
              <a:gd name="connsiteY52" fmla="*/ 497150 h 1677880"/>
              <a:gd name="connsiteX53" fmla="*/ 835341 w 1669842"/>
              <a:gd name="connsiteY53" fmla="*/ 488272 h 1677880"/>
              <a:gd name="connsiteX54" fmla="*/ 906363 w 1669842"/>
              <a:gd name="connsiteY54" fmla="*/ 461639 h 1677880"/>
              <a:gd name="connsiteX55" fmla="*/ 1083916 w 1669842"/>
              <a:gd name="connsiteY55" fmla="*/ 479394 h 1677880"/>
              <a:gd name="connsiteX56" fmla="*/ 1137182 w 1669842"/>
              <a:gd name="connsiteY56" fmla="*/ 497150 h 1677880"/>
              <a:gd name="connsiteX57" fmla="*/ 1154938 w 1669842"/>
              <a:gd name="connsiteY57" fmla="*/ 514905 h 1677880"/>
              <a:gd name="connsiteX58" fmla="*/ 1208204 w 1669842"/>
              <a:gd name="connsiteY58" fmla="*/ 550416 h 1677880"/>
              <a:gd name="connsiteX59" fmla="*/ 1225959 w 1669842"/>
              <a:gd name="connsiteY59" fmla="*/ 577049 h 1677880"/>
              <a:gd name="connsiteX60" fmla="*/ 1234837 w 1669842"/>
              <a:gd name="connsiteY60" fmla="*/ 603682 h 1677880"/>
              <a:gd name="connsiteX61" fmla="*/ 1270347 w 1669842"/>
              <a:gd name="connsiteY61" fmla="*/ 656948 h 1677880"/>
              <a:gd name="connsiteX62" fmla="*/ 1279225 w 1669842"/>
              <a:gd name="connsiteY62" fmla="*/ 692458 h 1677880"/>
              <a:gd name="connsiteX63" fmla="*/ 1305858 w 1669842"/>
              <a:gd name="connsiteY63" fmla="*/ 701336 h 1677880"/>
              <a:gd name="connsiteX64" fmla="*/ 1412390 w 1669842"/>
              <a:gd name="connsiteY64" fmla="*/ 719091 h 1677880"/>
              <a:gd name="connsiteX65" fmla="*/ 1501167 w 1669842"/>
              <a:gd name="connsiteY65" fmla="*/ 710214 h 1677880"/>
              <a:gd name="connsiteX66" fmla="*/ 1527800 w 1669842"/>
              <a:gd name="connsiteY66" fmla="*/ 621437 h 1677880"/>
              <a:gd name="connsiteX67" fmla="*/ 1518922 w 1669842"/>
              <a:gd name="connsiteY67" fmla="*/ 506027 h 1677880"/>
              <a:gd name="connsiteX68" fmla="*/ 1501167 w 1669842"/>
              <a:gd name="connsiteY68" fmla="*/ 452761 h 1677880"/>
              <a:gd name="connsiteX69" fmla="*/ 1439023 w 1669842"/>
              <a:gd name="connsiteY69" fmla="*/ 381740 h 1677880"/>
              <a:gd name="connsiteX70" fmla="*/ 1430145 w 1669842"/>
              <a:gd name="connsiteY70" fmla="*/ 346229 h 1677880"/>
              <a:gd name="connsiteX71" fmla="*/ 1447901 w 1669842"/>
              <a:gd name="connsiteY71" fmla="*/ 328474 h 1677880"/>
              <a:gd name="connsiteX72" fmla="*/ 1527800 w 1669842"/>
              <a:gd name="connsiteY72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382580 w 1669842"/>
              <a:gd name="connsiteY18" fmla="*/ 1571348 h 1677880"/>
              <a:gd name="connsiteX19" fmla="*/ 409213 w 1669842"/>
              <a:gd name="connsiteY19" fmla="*/ 1597981 h 1677880"/>
              <a:gd name="connsiteX20" fmla="*/ 480235 w 1669842"/>
              <a:gd name="connsiteY20" fmla="*/ 1624614 h 1677880"/>
              <a:gd name="connsiteX21" fmla="*/ 524623 w 1669842"/>
              <a:gd name="connsiteY21" fmla="*/ 1651247 h 1677880"/>
              <a:gd name="connsiteX22" fmla="*/ 560134 w 1669842"/>
              <a:gd name="connsiteY22" fmla="*/ 1660124 h 1677880"/>
              <a:gd name="connsiteX23" fmla="*/ 657788 w 1669842"/>
              <a:gd name="connsiteY23" fmla="*/ 1677880 h 1677880"/>
              <a:gd name="connsiteX24" fmla="*/ 1421268 w 1669842"/>
              <a:gd name="connsiteY24" fmla="*/ 1669002 h 1677880"/>
              <a:gd name="connsiteX25" fmla="*/ 1474534 w 1669842"/>
              <a:gd name="connsiteY25" fmla="*/ 1660124 h 1677880"/>
              <a:gd name="connsiteX26" fmla="*/ 1501167 w 1669842"/>
              <a:gd name="connsiteY26" fmla="*/ 1633491 h 1677880"/>
              <a:gd name="connsiteX27" fmla="*/ 1527800 w 1669842"/>
              <a:gd name="connsiteY27" fmla="*/ 1615736 h 1677880"/>
              <a:gd name="connsiteX28" fmla="*/ 1554433 w 1669842"/>
              <a:gd name="connsiteY28" fmla="*/ 1580225 h 1677880"/>
              <a:gd name="connsiteX29" fmla="*/ 1589943 w 1669842"/>
              <a:gd name="connsiteY29" fmla="*/ 1562470 h 1677880"/>
              <a:gd name="connsiteX30" fmla="*/ 1598821 w 1669842"/>
              <a:gd name="connsiteY30" fmla="*/ 1535837 h 1677880"/>
              <a:gd name="connsiteX31" fmla="*/ 1625454 w 1669842"/>
              <a:gd name="connsiteY31" fmla="*/ 1491449 h 1677880"/>
              <a:gd name="connsiteX32" fmla="*/ 1652087 w 1669842"/>
              <a:gd name="connsiteY32" fmla="*/ 1429305 h 1677880"/>
              <a:gd name="connsiteX33" fmla="*/ 1660965 w 1669842"/>
              <a:gd name="connsiteY33" fmla="*/ 1376039 h 1677880"/>
              <a:gd name="connsiteX34" fmla="*/ 1669842 w 1669842"/>
              <a:gd name="connsiteY34" fmla="*/ 1340528 h 1677880"/>
              <a:gd name="connsiteX35" fmla="*/ 1634332 w 1669842"/>
              <a:gd name="connsiteY35" fmla="*/ 1207363 h 1677880"/>
              <a:gd name="connsiteX36" fmla="*/ 1616576 w 1669842"/>
              <a:gd name="connsiteY36" fmla="*/ 1145219 h 1677880"/>
              <a:gd name="connsiteX37" fmla="*/ 1598821 w 1669842"/>
              <a:gd name="connsiteY37" fmla="*/ 1109709 h 1677880"/>
              <a:gd name="connsiteX38" fmla="*/ 1554433 w 1669842"/>
              <a:gd name="connsiteY38" fmla="*/ 1074198 h 1677880"/>
              <a:gd name="connsiteX39" fmla="*/ 1465656 w 1669842"/>
              <a:gd name="connsiteY39" fmla="*/ 1020932 h 1677880"/>
              <a:gd name="connsiteX40" fmla="*/ 1447901 w 1669842"/>
              <a:gd name="connsiteY40" fmla="*/ 994299 h 1677880"/>
              <a:gd name="connsiteX41" fmla="*/ 1368002 w 1669842"/>
              <a:gd name="connsiteY41" fmla="*/ 967666 h 1677880"/>
              <a:gd name="connsiteX42" fmla="*/ 1350246 w 1669842"/>
              <a:gd name="connsiteY42" fmla="*/ 949911 h 1677880"/>
              <a:gd name="connsiteX43" fmla="*/ 1154938 w 1669842"/>
              <a:gd name="connsiteY43" fmla="*/ 923278 h 1677880"/>
              <a:gd name="connsiteX44" fmla="*/ 1092794 w 1669842"/>
              <a:gd name="connsiteY44" fmla="*/ 914400 h 1677880"/>
              <a:gd name="connsiteX45" fmla="*/ 1057283 w 1669842"/>
              <a:gd name="connsiteY45" fmla="*/ 896645 h 1677880"/>
              <a:gd name="connsiteX46" fmla="*/ 995140 w 1669842"/>
              <a:gd name="connsiteY46" fmla="*/ 887767 h 1677880"/>
              <a:gd name="connsiteX47" fmla="*/ 861975 w 1669842"/>
              <a:gd name="connsiteY47" fmla="*/ 870012 h 1677880"/>
              <a:gd name="connsiteX48" fmla="*/ 835341 w 1669842"/>
              <a:gd name="connsiteY48" fmla="*/ 861134 h 1677880"/>
              <a:gd name="connsiteX49" fmla="*/ 693300 w 1669842"/>
              <a:gd name="connsiteY49" fmla="*/ 630315 h 1677880"/>
              <a:gd name="connsiteX50" fmla="*/ 746565 w 1669842"/>
              <a:gd name="connsiteY50" fmla="*/ 541538 h 1677880"/>
              <a:gd name="connsiteX51" fmla="*/ 808708 w 1669842"/>
              <a:gd name="connsiteY51" fmla="*/ 497150 h 1677880"/>
              <a:gd name="connsiteX52" fmla="*/ 835341 w 1669842"/>
              <a:gd name="connsiteY52" fmla="*/ 488272 h 1677880"/>
              <a:gd name="connsiteX53" fmla="*/ 906363 w 1669842"/>
              <a:gd name="connsiteY53" fmla="*/ 461639 h 1677880"/>
              <a:gd name="connsiteX54" fmla="*/ 1083916 w 1669842"/>
              <a:gd name="connsiteY54" fmla="*/ 479394 h 1677880"/>
              <a:gd name="connsiteX55" fmla="*/ 1137182 w 1669842"/>
              <a:gd name="connsiteY55" fmla="*/ 497150 h 1677880"/>
              <a:gd name="connsiteX56" fmla="*/ 1154938 w 1669842"/>
              <a:gd name="connsiteY56" fmla="*/ 514905 h 1677880"/>
              <a:gd name="connsiteX57" fmla="*/ 1208204 w 1669842"/>
              <a:gd name="connsiteY57" fmla="*/ 550416 h 1677880"/>
              <a:gd name="connsiteX58" fmla="*/ 1225959 w 1669842"/>
              <a:gd name="connsiteY58" fmla="*/ 577049 h 1677880"/>
              <a:gd name="connsiteX59" fmla="*/ 1234837 w 1669842"/>
              <a:gd name="connsiteY59" fmla="*/ 603682 h 1677880"/>
              <a:gd name="connsiteX60" fmla="*/ 1270347 w 1669842"/>
              <a:gd name="connsiteY60" fmla="*/ 656948 h 1677880"/>
              <a:gd name="connsiteX61" fmla="*/ 1279225 w 1669842"/>
              <a:gd name="connsiteY61" fmla="*/ 692458 h 1677880"/>
              <a:gd name="connsiteX62" fmla="*/ 1305858 w 1669842"/>
              <a:gd name="connsiteY62" fmla="*/ 701336 h 1677880"/>
              <a:gd name="connsiteX63" fmla="*/ 1412390 w 1669842"/>
              <a:gd name="connsiteY63" fmla="*/ 719091 h 1677880"/>
              <a:gd name="connsiteX64" fmla="*/ 1501167 w 1669842"/>
              <a:gd name="connsiteY64" fmla="*/ 710214 h 1677880"/>
              <a:gd name="connsiteX65" fmla="*/ 1527800 w 1669842"/>
              <a:gd name="connsiteY65" fmla="*/ 621437 h 1677880"/>
              <a:gd name="connsiteX66" fmla="*/ 1518922 w 1669842"/>
              <a:gd name="connsiteY66" fmla="*/ 506027 h 1677880"/>
              <a:gd name="connsiteX67" fmla="*/ 1501167 w 1669842"/>
              <a:gd name="connsiteY67" fmla="*/ 452761 h 1677880"/>
              <a:gd name="connsiteX68" fmla="*/ 1439023 w 1669842"/>
              <a:gd name="connsiteY68" fmla="*/ 381740 h 1677880"/>
              <a:gd name="connsiteX69" fmla="*/ 1430145 w 1669842"/>
              <a:gd name="connsiteY69" fmla="*/ 346229 h 1677880"/>
              <a:gd name="connsiteX70" fmla="*/ 1447901 w 1669842"/>
              <a:gd name="connsiteY70" fmla="*/ 328474 h 1677880"/>
              <a:gd name="connsiteX71" fmla="*/ 1527800 w 1669842"/>
              <a:gd name="connsiteY71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382580 w 1669842"/>
              <a:gd name="connsiteY17" fmla="*/ 1571348 h 1677880"/>
              <a:gd name="connsiteX18" fmla="*/ 409213 w 1669842"/>
              <a:gd name="connsiteY18" fmla="*/ 1597981 h 1677880"/>
              <a:gd name="connsiteX19" fmla="*/ 480235 w 1669842"/>
              <a:gd name="connsiteY19" fmla="*/ 1624614 h 1677880"/>
              <a:gd name="connsiteX20" fmla="*/ 524623 w 1669842"/>
              <a:gd name="connsiteY20" fmla="*/ 1651247 h 1677880"/>
              <a:gd name="connsiteX21" fmla="*/ 560134 w 1669842"/>
              <a:gd name="connsiteY21" fmla="*/ 1660124 h 1677880"/>
              <a:gd name="connsiteX22" fmla="*/ 657788 w 1669842"/>
              <a:gd name="connsiteY22" fmla="*/ 1677880 h 1677880"/>
              <a:gd name="connsiteX23" fmla="*/ 1421268 w 1669842"/>
              <a:gd name="connsiteY23" fmla="*/ 1669002 h 1677880"/>
              <a:gd name="connsiteX24" fmla="*/ 1474534 w 1669842"/>
              <a:gd name="connsiteY24" fmla="*/ 1660124 h 1677880"/>
              <a:gd name="connsiteX25" fmla="*/ 1501167 w 1669842"/>
              <a:gd name="connsiteY25" fmla="*/ 1633491 h 1677880"/>
              <a:gd name="connsiteX26" fmla="*/ 1527800 w 1669842"/>
              <a:gd name="connsiteY26" fmla="*/ 1615736 h 1677880"/>
              <a:gd name="connsiteX27" fmla="*/ 1554433 w 1669842"/>
              <a:gd name="connsiteY27" fmla="*/ 1580225 h 1677880"/>
              <a:gd name="connsiteX28" fmla="*/ 1589943 w 1669842"/>
              <a:gd name="connsiteY28" fmla="*/ 1562470 h 1677880"/>
              <a:gd name="connsiteX29" fmla="*/ 1598821 w 1669842"/>
              <a:gd name="connsiteY29" fmla="*/ 1535837 h 1677880"/>
              <a:gd name="connsiteX30" fmla="*/ 1625454 w 1669842"/>
              <a:gd name="connsiteY30" fmla="*/ 1491449 h 1677880"/>
              <a:gd name="connsiteX31" fmla="*/ 1652087 w 1669842"/>
              <a:gd name="connsiteY31" fmla="*/ 1429305 h 1677880"/>
              <a:gd name="connsiteX32" fmla="*/ 1660965 w 1669842"/>
              <a:gd name="connsiteY32" fmla="*/ 1376039 h 1677880"/>
              <a:gd name="connsiteX33" fmla="*/ 1669842 w 1669842"/>
              <a:gd name="connsiteY33" fmla="*/ 1340528 h 1677880"/>
              <a:gd name="connsiteX34" fmla="*/ 1634332 w 1669842"/>
              <a:gd name="connsiteY34" fmla="*/ 1207363 h 1677880"/>
              <a:gd name="connsiteX35" fmla="*/ 1616576 w 1669842"/>
              <a:gd name="connsiteY35" fmla="*/ 1145219 h 1677880"/>
              <a:gd name="connsiteX36" fmla="*/ 1598821 w 1669842"/>
              <a:gd name="connsiteY36" fmla="*/ 1109709 h 1677880"/>
              <a:gd name="connsiteX37" fmla="*/ 1554433 w 1669842"/>
              <a:gd name="connsiteY37" fmla="*/ 1074198 h 1677880"/>
              <a:gd name="connsiteX38" fmla="*/ 1465656 w 1669842"/>
              <a:gd name="connsiteY38" fmla="*/ 1020932 h 1677880"/>
              <a:gd name="connsiteX39" fmla="*/ 1447901 w 1669842"/>
              <a:gd name="connsiteY39" fmla="*/ 994299 h 1677880"/>
              <a:gd name="connsiteX40" fmla="*/ 1368002 w 1669842"/>
              <a:gd name="connsiteY40" fmla="*/ 967666 h 1677880"/>
              <a:gd name="connsiteX41" fmla="*/ 1350246 w 1669842"/>
              <a:gd name="connsiteY41" fmla="*/ 949911 h 1677880"/>
              <a:gd name="connsiteX42" fmla="*/ 1154938 w 1669842"/>
              <a:gd name="connsiteY42" fmla="*/ 923278 h 1677880"/>
              <a:gd name="connsiteX43" fmla="*/ 1092794 w 1669842"/>
              <a:gd name="connsiteY43" fmla="*/ 914400 h 1677880"/>
              <a:gd name="connsiteX44" fmla="*/ 1057283 w 1669842"/>
              <a:gd name="connsiteY44" fmla="*/ 896645 h 1677880"/>
              <a:gd name="connsiteX45" fmla="*/ 995140 w 1669842"/>
              <a:gd name="connsiteY45" fmla="*/ 887767 h 1677880"/>
              <a:gd name="connsiteX46" fmla="*/ 861975 w 1669842"/>
              <a:gd name="connsiteY46" fmla="*/ 870012 h 1677880"/>
              <a:gd name="connsiteX47" fmla="*/ 835341 w 1669842"/>
              <a:gd name="connsiteY47" fmla="*/ 861134 h 1677880"/>
              <a:gd name="connsiteX48" fmla="*/ 693300 w 1669842"/>
              <a:gd name="connsiteY48" fmla="*/ 630315 h 1677880"/>
              <a:gd name="connsiteX49" fmla="*/ 746565 w 1669842"/>
              <a:gd name="connsiteY49" fmla="*/ 541538 h 1677880"/>
              <a:gd name="connsiteX50" fmla="*/ 808708 w 1669842"/>
              <a:gd name="connsiteY50" fmla="*/ 497150 h 1677880"/>
              <a:gd name="connsiteX51" fmla="*/ 835341 w 1669842"/>
              <a:gd name="connsiteY51" fmla="*/ 488272 h 1677880"/>
              <a:gd name="connsiteX52" fmla="*/ 906363 w 1669842"/>
              <a:gd name="connsiteY52" fmla="*/ 461639 h 1677880"/>
              <a:gd name="connsiteX53" fmla="*/ 1083916 w 1669842"/>
              <a:gd name="connsiteY53" fmla="*/ 479394 h 1677880"/>
              <a:gd name="connsiteX54" fmla="*/ 1137182 w 1669842"/>
              <a:gd name="connsiteY54" fmla="*/ 497150 h 1677880"/>
              <a:gd name="connsiteX55" fmla="*/ 1154938 w 1669842"/>
              <a:gd name="connsiteY55" fmla="*/ 514905 h 1677880"/>
              <a:gd name="connsiteX56" fmla="*/ 1208204 w 1669842"/>
              <a:gd name="connsiteY56" fmla="*/ 550416 h 1677880"/>
              <a:gd name="connsiteX57" fmla="*/ 1225959 w 1669842"/>
              <a:gd name="connsiteY57" fmla="*/ 577049 h 1677880"/>
              <a:gd name="connsiteX58" fmla="*/ 1234837 w 1669842"/>
              <a:gd name="connsiteY58" fmla="*/ 603682 h 1677880"/>
              <a:gd name="connsiteX59" fmla="*/ 1270347 w 1669842"/>
              <a:gd name="connsiteY59" fmla="*/ 656948 h 1677880"/>
              <a:gd name="connsiteX60" fmla="*/ 1279225 w 1669842"/>
              <a:gd name="connsiteY60" fmla="*/ 692458 h 1677880"/>
              <a:gd name="connsiteX61" fmla="*/ 1305858 w 1669842"/>
              <a:gd name="connsiteY61" fmla="*/ 701336 h 1677880"/>
              <a:gd name="connsiteX62" fmla="*/ 1412390 w 1669842"/>
              <a:gd name="connsiteY62" fmla="*/ 719091 h 1677880"/>
              <a:gd name="connsiteX63" fmla="*/ 1501167 w 1669842"/>
              <a:gd name="connsiteY63" fmla="*/ 710214 h 1677880"/>
              <a:gd name="connsiteX64" fmla="*/ 1527800 w 1669842"/>
              <a:gd name="connsiteY64" fmla="*/ 621437 h 1677880"/>
              <a:gd name="connsiteX65" fmla="*/ 1518922 w 1669842"/>
              <a:gd name="connsiteY65" fmla="*/ 506027 h 1677880"/>
              <a:gd name="connsiteX66" fmla="*/ 1501167 w 1669842"/>
              <a:gd name="connsiteY66" fmla="*/ 452761 h 1677880"/>
              <a:gd name="connsiteX67" fmla="*/ 1439023 w 1669842"/>
              <a:gd name="connsiteY67" fmla="*/ 381740 h 1677880"/>
              <a:gd name="connsiteX68" fmla="*/ 1430145 w 1669842"/>
              <a:gd name="connsiteY68" fmla="*/ 346229 h 1677880"/>
              <a:gd name="connsiteX69" fmla="*/ 1447901 w 1669842"/>
              <a:gd name="connsiteY69" fmla="*/ 328474 h 1677880"/>
              <a:gd name="connsiteX70" fmla="*/ 1527800 w 1669842"/>
              <a:gd name="connsiteY70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484983 w 1680291"/>
              <a:gd name="connsiteY23" fmla="*/ 1660124 h 1677880"/>
              <a:gd name="connsiteX24" fmla="*/ 1511616 w 1680291"/>
              <a:gd name="connsiteY24" fmla="*/ 1633491 h 1677880"/>
              <a:gd name="connsiteX25" fmla="*/ 1538249 w 1680291"/>
              <a:gd name="connsiteY25" fmla="*/ 1615736 h 1677880"/>
              <a:gd name="connsiteX26" fmla="*/ 1564882 w 1680291"/>
              <a:gd name="connsiteY26" fmla="*/ 1580225 h 1677880"/>
              <a:gd name="connsiteX27" fmla="*/ 1600392 w 1680291"/>
              <a:gd name="connsiteY27" fmla="*/ 1562470 h 1677880"/>
              <a:gd name="connsiteX28" fmla="*/ 1609270 w 1680291"/>
              <a:gd name="connsiteY28" fmla="*/ 1535837 h 1677880"/>
              <a:gd name="connsiteX29" fmla="*/ 1635903 w 1680291"/>
              <a:gd name="connsiteY29" fmla="*/ 1491449 h 1677880"/>
              <a:gd name="connsiteX30" fmla="*/ 1662536 w 1680291"/>
              <a:gd name="connsiteY30" fmla="*/ 1429305 h 1677880"/>
              <a:gd name="connsiteX31" fmla="*/ 1671414 w 1680291"/>
              <a:gd name="connsiteY31" fmla="*/ 1376039 h 1677880"/>
              <a:gd name="connsiteX32" fmla="*/ 1680291 w 1680291"/>
              <a:gd name="connsiteY32" fmla="*/ 1340528 h 1677880"/>
              <a:gd name="connsiteX33" fmla="*/ 1644781 w 1680291"/>
              <a:gd name="connsiteY33" fmla="*/ 1207363 h 1677880"/>
              <a:gd name="connsiteX34" fmla="*/ 1627025 w 1680291"/>
              <a:gd name="connsiteY34" fmla="*/ 1145219 h 1677880"/>
              <a:gd name="connsiteX35" fmla="*/ 1609270 w 1680291"/>
              <a:gd name="connsiteY35" fmla="*/ 1109709 h 1677880"/>
              <a:gd name="connsiteX36" fmla="*/ 1564882 w 1680291"/>
              <a:gd name="connsiteY36" fmla="*/ 1074198 h 1677880"/>
              <a:gd name="connsiteX37" fmla="*/ 1476105 w 1680291"/>
              <a:gd name="connsiteY37" fmla="*/ 1020932 h 1677880"/>
              <a:gd name="connsiteX38" fmla="*/ 1458350 w 1680291"/>
              <a:gd name="connsiteY38" fmla="*/ 994299 h 1677880"/>
              <a:gd name="connsiteX39" fmla="*/ 1378451 w 1680291"/>
              <a:gd name="connsiteY39" fmla="*/ 967666 h 1677880"/>
              <a:gd name="connsiteX40" fmla="*/ 1360695 w 1680291"/>
              <a:gd name="connsiteY40" fmla="*/ 949911 h 1677880"/>
              <a:gd name="connsiteX41" fmla="*/ 1165387 w 1680291"/>
              <a:gd name="connsiteY41" fmla="*/ 923278 h 1677880"/>
              <a:gd name="connsiteX42" fmla="*/ 1103243 w 1680291"/>
              <a:gd name="connsiteY42" fmla="*/ 914400 h 1677880"/>
              <a:gd name="connsiteX43" fmla="*/ 1067732 w 1680291"/>
              <a:gd name="connsiteY43" fmla="*/ 896645 h 1677880"/>
              <a:gd name="connsiteX44" fmla="*/ 1005589 w 1680291"/>
              <a:gd name="connsiteY44" fmla="*/ 887767 h 1677880"/>
              <a:gd name="connsiteX45" fmla="*/ 872424 w 1680291"/>
              <a:gd name="connsiteY45" fmla="*/ 870012 h 1677880"/>
              <a:gd name="connsiteX46" fmla="*/ 845790 w 1680291"/>
              <a:gd name="connsiteY46" fmla="*/ 861134 h 1677880"/>
              <a:gd name="connsiteX47" fmla="*/ 703749 w 1680291"/>
              <a:gd name="connsiteY47" fmla="*/ 630315 h 1677880"/>
              <a:gd name="connsiteX48" fmla="*/ 757014 w 1680291"/>
              <a:gd name="connsiteY48" fmla="*/ 541538 h 1677880"/>
              <a:gd name="connsiteX49" fmla="*/ 819157 w 1680291"/>
              <a:gd name="connsiteY49" fmla="*/ 497150 h 1677880"/>
              <a:gd name="connsiteX50" fmla="*/ 845790 w 1680291"/>
              <a:gd name="connsiteY50" fmla="*/ 488272 h 1677880"/>
              <a:gd name="connsiteX51" fmla="*/ 916812 w 1680291"/>
              <a:gd name="connsiteY51" fmla="*/ 461639 h 1677880"/>
              <a:gd name="connsiteX52" fmla="*/ 1094365 w 1680291"/>
              <a:gd name="connsiteY52" fmla="*/ 479394 h 1677880"/>
              <a:gd name="connsiteX53" fmla="*/ 1147631 w 1680291"/>
              <a:gd name="connsiteY53" fmla="*/ 497150 h 1677880"/>
              <a:gd name="connsiteX54" fmla="*/ 1165387 w 1680291"/>
              <a:gd name="connsiteY54" fmla="*/ 514905 h 1677880"/>
              <a:gd name="connsiteX55" fmla="*/ 1218653 w 1680291"/>
              <a:gd name="connsiteY55" fmla="*/ 550416 h 1677880"/>
              <a:gd name="connsiteX56" fmla="*/ 1236408 w 1680291"/>
              <a:gd name="connsiteY56" fmla="*/ 577049 h 1677880"/>
              <a:gd name="connsiteX57" fmla="*/ 1245286 w 1680291"/>
              <a:gd name="connsiteY57" fmla="*/ 603682 h 1677880"/>
              <a:gd name="connsiteX58" fmla="*/ 1280796 w 1680291"/>
              <a:gd name="connsiteY58" fmla="*/ 656948 h 1677880"/>
              <a:gd name="connsiteX59" fmla="*/ 1289674 w 1680291"/>
              <a:gd name="connsiteY59" fmla="*/ 692458 h 1677880"/>
              <a:gd name="connsiteX60" fmla="*/ 1316307 w 1680291"/>
              <a:gd name="connsiteY60" fmla="*/ 701336 h 1677880"/>
              <a:gd name="connsiteX61" fmla="*/ 1422839 w 1680291"/>
              <a:gd name="connsiteY61" fmla="*/ 719091 h 1677880"/>
              <a:gd name="connsiteX62" fmla="*/ 1511616 w 1680291"/>
              <a:gd name="connsiteY62" fmla="*/ 710214 h 1677880"/>
              <a:gd name="connsiteX63" fmla="*/ 1538249 w 1680291"/>
              <a:gd name="connsiteY63" fmla="*/ 621437 h 1677880"/>
              <a:gd name="connsiteX64" fmla="*/ 1529371 w 1680291"/>
              <a:gd name="connsiteY64" fmla="*/ 506027 h 1677880"/>
              <a:gd name="connsiteX65" fmla="*/ 1511616 w 1680291"/>
              <a:gd name="connsiteY65" fmla="*/ 452761 h 1677880"/>
              <a:gd name="connsiteX66" fmla="*/ 1449472 w 1680291"/>
              <a:gd name="connsiteY66" fmla="*/ 381740 h 1677880"/>
              <a:gd name="connsiteX67" fmla="*/ 1440594 w 1680291"/>
              <a:gd name="connsiteY67" fmla="*/ 346229 h 1677880"/>
              <a:gd name="connsiteX68" fmla="*/ 1458350 w 1680291"/>
              <a:gd name="connsiteY68" fmla="*/ 328474 h 1677880"/>
              <a:gd name="connsiteX69" fmla="*/ 1538249 w 1680291"/>
              <a:gd name="connsiteY69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511616 w 1680291"/>
              <a:gd name="connsiteY23" fmla="*/ 1633491 h 1677880"/>
              <a:gd name="connsiteX24" fmla="*/ 1538249 w 1680291"/>
              <a:gd name="connsiteY24" fmla="*/ 1615736 h 1677880"/>
              <a:gd name="connsiteX25" fmla="*/ 1564882 w 1680291"/>
              <a:gd name="connsiteY25" fmla="*/ 1580225 h 1677880"/>
              <a:gd name="connsiteX26" fmla="*/ 1600392 w 1680291"/>
              <a:gd name="connsiteY26" fmla="*/ 1562470 h 1677880"/>
              <a:gd name="connsiteX27" fmla="*/ 1609270 w 1680291"/>
              <a:gd name="connsiteY27" fmla="*/ 1535837 h 1677880"/>
              <a:gd name="connsiteX28" fmla="*/ 1635903 w 1680291"/>
              <a:gd name="connsiteY28" fmla="*/ 1491449 h 1677880"/>
              <a:gd name="connsiteX29" fmla="*/ 1662536 w 1680291"/>
              <a:gd name="connsiteY29" fmla="*/ 1429305 h 1677880"/>
              <a:gd name="connsiteX30" fmla="*/ 1671414 w 1680291"/>
              <a:gd name="connsiteY30" fmla="*/ 1376039 h 1677880"/>
              <a:gd name="connsiteX31" fmla="*/ 1680291 w 1680291"/>
              <a:gd name="connsiteY31" fmla="*/ 1340528 h 1677880"/>
              <a:gd name="connsiteX32" fmla="*/ 1644781 w 1680291"/>
              <a:gd name="connsiteY32" fmla="*/ 1207363 h 1677880"/>
              <a:gd name="connsiteX33" fmla="*/ 1627025 w 1680291"/>
              <a:gd name="connsiteY33" fmla="*/ 1145219 h 1677880"/>
              <a:gd name="connsiteX34" fmla="*/ 1609270 w 1680291"/>
              <a:gd name="connsiteY34" fmla="*/ 1109709 h 1677880"/>
              <a:gd name="connsiteX35" fmla="*/ 1564882 w 1680291"/>
              <a:gd name="connsiteY35" fmla="*/ 1074198 h 1677880"/>
              <a:gd name="connsiteX36" fmla="*/ 1476105 w 1680291"/>
              <a:gd name="connsiteY36" fmla="*/ 1020932 h 1677880"/>
              <a:gd name="connsiteX37" fmla="*/ 1458350 w 1680291"/>
              <a:gd name="connsiteY37" fmla="*/ 994299 h 1677880"/>
              <a:gd name="connsiteX38" fmla="*/ 1378451 w 1680291"/>
              <a:gd name="connsiteY38" fmla="*/ 967666 h 1677880"/>
              <a:gd name="connsiteX39" fmla="*/ 1360695 w 1680291"/>
              <a:gd name="connsiteY39" fmla="*/ 949911 h 1677880"/>
              <a:gd name="connsiteX40" fmla="*/ 1165387 w 1680291"/>
              <a:gd name="connsiteY40" fmla="*/ 923278 h 1677880"/>
              <a:gd name="connsiteX41" fmla="*/ 1103243 w 1680291"/>
              <a:gd name="connsiteY41" fmla="*/ 914400 h 1677880"/>
              <a:gd name="connsiteX42" fmla="*/ 1067732 w 1680291"/>
              <a:gd name="connsiteY42" fmla="*/ 896645 h 1677880"/>
              <a:gd name="connsiteX43" fmla="*/ 1005589 w 1680291"/>
              <a:gd name="connsiteY43" fmla="*/ 887767 h 1677880"/>
              <a:gd name="connsiteX44" fmla="*/ 872424 w 1680291"/>
              <a:gd name="connsiteY44" fmla="*/ 870012 h 1677880"/>
              <a:gd name="connsiteX45" fmla="*/ 845790 w 1680291"/>
              <a:gd name="connsiteY45" fmla="*/ 861134 h 1677880"/>
              <a:gd name="connsiteX46" fmla="*/ 703749 w 1680291"/>
              <a:gd name="connsiteY46" fmla="*/ 630315 h 1677880"/>
              <a:gd name="connsiteX47" fmla="*/ 757014 w 1680291"/>
              <a:gd name="connsiteY47" fmla="*/ 541538 h 1677880"/>
              <a:gd name="connsiteX48" fmla="*/ 819157 w 1680291"/>
              <a:gd name="connsiteY48" fmla="*/ 497150 h 1677880"/>
              <a:gd name="connsiteX49" fmla="*/ 845790 w 1680291"/>
              <a:gd name="connsiteY49" fmla="*/ 488272 h 1677880"/>
              <a:gd name="connsiteX50" fmla="*/ 916812 w 1680291"/>
              <a:gd name="connsiteY50" fmla="*/ 461639 h 1677880"/>
              <a:gd name="connsiteX51" fmla="*/ 1094365 w 1680291"/>
              <a:gd name="connsiteY51" fmla="*/ 479394 h 1677880"/>
              <a:gd name="connsiteX52" fmla="*/ 1147631 w 1680291"/>
              <a:gd name="connsiteY52" fmla="*/ 497150 h 1677880"/>
              <a:gd name="connsiteX53" fmla="*/ 1165387 w 1680291"/>
              <a:gd name="connsiteY53" fmla="*/ 514905 h 1677880"/>
              <a:gd name="connsiteX54" fmla="*/ 1218653 w 1680291"/>
              <a:gd name="connsiteY54" fmla="*/ 550416 h 1677880"/>
              <a:gd name="connsiteX55" fmla="*/ 1236408 w 1680291"/>
              <a:gd name="connsiteY55" fmla="*/ 577049 h 1677880"/>
              <a:gd name="connsiteX56" fmla="*/ 1245286 w 1680291"/>
              <a:gd name="connsiteY56" fmla="*/ 603682 h 1677880"/>
              <a:gd name="connsiteX57" fmla="*/ 1280796 w 1680291"/>
              <a:gd name="connsiteY57" fmla="*/ 656948 h 1677880"/>
              <a:gd name="connsiteX58" fmla="*/ 1289674 w 1680291"/>
              <a:gd name="connsiteY58" fmla="*/ 692458 h 1677880"/>
              <a:gd name="connsiteX59" fmla="*/ 1316307 w 1680291"/>
              <a:gd name="connsiteY59" fmla="*/ 701336 h 1677880"/>
              <a:gd name="connsiteX60" fmla="*/ 1422839 w 1680291"/>
              <a:gd name="connsiteY60" fmla="*/ 719091 h 1677880"/>
              <a:gd name="connsiteX61" fmla="*/ 1511616 w 1680291"/>
              <a:gd name="connsiteY61" fmla="*/ 710214 h 1677880"/>
              <a:gd name="connsiteX62" fmla="*/ 1538249 w 1680291"/>
              <a:gd name="connsiteY62" fmla="*/ 621437 h 1677880"/>
              <a:gd name="connsiteX63" fmla="*/ 1529371 w 1680291"/>
              <a:gd name="connsiteY63" fmla="*/ 506027 h 1677880"/>
              <a:gd name="connsiteX64" fmla="*/ 1511616 w 1680291"/>
              <a:gd name="connsiteY64" fmla="*/ 452761 h 1677880"/>
              <a:gd name="connsiteX65" fmla="*/ 1449472 w 1680291"/>
              <a:gd name="connsiteY65" fmla="*/ 381740 h 1677880"/>
              <a:gd name="connsiteX66" fmla="*/ 1440594 w 1680291"/>
              <a:gd name="connsiteY66" fmla="*/ 346229 h 1677880"/>
              <a:gd name="connsiteX67" fmla="*/ 1458350 w 1680291"/>
              <a:gd name="connsiteY67" fmla="*/ 328474 h 1677880"/>
              <a:gd name="connsiteX68" fmla="*/ 1538249 w 1680291"/>
              <a:gd name="connsiteY68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90684 w 1680291"/>
              <a:gd name="connsiteY17" fmla="*/ 1624614 h 1677880"/>
              <a:gd name="connsiteX18" fmla="*/ 535072 w 1680291"/>
              <a:gd name="connsiteY18" fmla="*/ 1651247 h 1677880"/>
              <a:gd name="connsiteX19" fmla="*/ 570583 w 1680291"/>
              <a:gd name="connsiteY19" fmla="*/ 1660124 h 1677880"/>
              <a:gd name="connsiteX20" fmla="*/ 668237 w 1680291"/>
              <a:gd name="connsiteY20" fmla="*/ 1677880 h 1677880"/>
              <a:gd name="connsiteX21" fmla="*/ 1431717 w 1680291"/>
              <a:gd name="connsiteY21" fmla="*/ 1669002 h 1677880"/>
              <a:gd name="connsiteX22" fmla="*/ 1511616 w 1680291"/>
              <a:gd name="connsiteY22" fmla="*/ 1633491 h 1677880"/>
              <a:gd name="connsiteX23" fmla="*/ 1538249 w 1680291"/>
              <a:gd name="connsiteY23" fmla="*/ 1615736 h 1677880"/>
              <a:gd name="connsiteX24" fmla="*/ 1564882 w 1680291"/>
              <a:gd name="connsiteY24" fmla="*/ 1580225 h 1677880"/>
              <a:gd name="connsiteX25" fmla="*/ 1600392 w 1680291"/>
              <a:gd name="connsiteY25" fmla="*/ 1562470 h 1677880"/>
              <a:gd name="connsiteX26" fmla="*/ 1609270 w 1680291"/>
              <a:gd name="connsiteY26" fmla="*/ 1535837 h 1677880"/>
              <a:gd name="connsiteX27" fmla="*/ 1635903 w 1680291"/>
              <a:gd name="connsiteY27" fmla="*/ 1491449 h 1677880"/>
              <a:gd name="connsiteX28" fmla="*/ 1662536 w 1680291"/>
              <a:gd name="connsiteY28" fmla="*/ 1429305 h 1677880"/>
              <a:gd name="connsiteX29" fmla="*/ 1671414 w 1680291"/>
              <a:gd name="connsiteY29" fmla="*/ 1376039 h 1677880"/>
              <a:gd name="connsiteX30" fmla="*/ 1680291 w 1680291"/>
              <a:gd name="connsiteY30" fmla="*/ 1340528 h 1677880"/>
              <a:gd name="connsiteX31" fmla="*/ 1644781 w 1680291"/>
              <a:gd name="connsiteY31" fmla="*/ 1207363 h 1677880"/>
              <a:gd name="connsiteX32" fmla="*/ 1627025 w 1680291"/>
              <a:gd name="connsiteY32" fmla="*/ 1145219 h 1677880"/>
              <a:gd name="connsiteX33" fmla="*/ 1609270 w 1680291"/>
              <a:gd name="connsiteY33" fmla="*/ 1109709 h 1677880"/>
              <a:gd name="connsiteX34" fmla="*/ 1564882 w 1680291"/>
              <a:gd name="connsiteY34" fmla="*/ 1074198 h 1677880"/>
              <a:gd name="connsiteX35" fmla="*/ 1476105 w 1680291"/>
              <a:gd name="connsiteY35" fmla="*/ 1020932 h 1677880"/>
              <a:gd name="connsiteX36" fmla="*/ 1458350 w 1680291"/>
              <a:gd name="connsiteY36" fmla="*/ 994299 h 1677880"/>
              <a:gd name="connsiteX37" fmla="*/ 1378451 w 1680291"/>
              <a:gd name="connsiteY37" fmla="*/ 967666 h 1677880"/>
              <a:gd name="connsiteX38" fmla="*/ 1360695 w 1680291"/>
              <a:gd name="connsiteY38" fmla="*/ 949911 h 1677880"/>
              <a:gd name="connsiteX39" fmla="*/ 1165387 w 1680291"/>
              <a:gd name="connsiteY39" fmla="*/ 923278 h 1677880"/>
              <a:gd name="connsiteX40" fmla="*/ 1103243 w 1680291"/>
              <a:gd name="connsiteY40" fmla="*/ 914400 h 1677880"/>
              <a:gd name="connsiteX41" fmla="*/ 1067732 w 1680291"/>
              <a:gd name="connsiteY41" fmla="*/ 896645 h 1677880"/>
              <a:gd name="connsiteX42" fmla="*/ 1005589 w 1680291"/>
              <a:gd name="connsiteY42" fmla="*/ 887767 h 1677880"/>
              <a:gd name="connsiteX43" fmla="*/ 872424 w 1680291"/>
              <a:gd name="connsiteY43" fmla="*/ 870012 h 1677880"/>
              <a:gd name="connsiteX44" fmla="*/ 845790 w 1680291"/>
              <a:gd name="connsiteY44" fmla="*/ 861134 h 1677880"/>
              <a:gd name="connsiteX45" fmla="*/ 703749 w 1680291"/>
              <a:gd name="connsiteY45" fmla="*/ 630315 h 1677880"/>
              <a:gd name="connsiteX46" fmla="*/ 757014 w 1680291"/>
              <a:gd name="connsiteY46" fmla="*/ 541538 h 1677880"/>
              <a:gd name="connsiteX47" fmla="*/ 819157 w 1680291"/>
              <a:gd name="connsiteY47" fmla="*/ 497150 h 1677880"/>
              <a:gd name="connsiteX48" fmla="*/ 845790 w 1680291"/>
              <a:gd name="connsiteY48" fmla="*/ 488272 h 1677880"/>
              <a:gd name="connsiteX49" fmla="*/ 916812 w 1680291"/>
              <a:gd name="connsiteY49" fmla="*/ 461639 h 1677880"/>
              <a:gd name="connsiteX50" fmla="*/ 1094365 w 1680291"/>
              <a:gd name="connsiteY50" fmla="*/ 479394 h 1677880"/>
              <a:gd name="connsiteX51" fmla="*/ 1147631 w 1680291"/>
              <a:gd name="connsiteY51" fmla="*/ 497150 h 1677880"/>
              <a:gd name="connsiteX52" fmla="*/ 1165387 w 1680291"/>
              <a:gd name="connsiteY52" fmla="*/ 514905 h 1677880"/>
              <a:gd name="connsiteX53" fmla="*/ 1218653 w 1680291"/>
              <a:gd name="connsiteY53" fmla="*/ 550416 h 1677880"/>
              <a:gd name="connsiteX54" fmla="*/ 1236408 w 1680291"/>
              <a:gd name="connsiteY54" fmla="*/ 577049 h 1677880"/>
              <a:gd name="connsiteX55" fmla="*/ 1245286 w 1680291"/>
              <a:gd name="connsiteY55" fmla="*/ 603682 h 1677880"/>
              <a:gd name="connsiteX56" fmla="*/ 1280796 w 1680291"/>
              <a:gd name="connsiteY56" fmla="*/ 656948 h 1677880"/>
              <a:gd name="connsiteX57" fmla="*/ 1289674 w 1680291"/>
              <a:gd name="connsiteY57" fmla="*/ 692458 h 1677880"/>
              <a:gd name="connsiteX58" fmla="*/ 1316307 w 1680291"/>
              <a:gd name="connsiteY58" fmla="*/ 701336 h 1677880"/>
              <a:gd name="connsiteX59" fmla="*/ 1422839 w 1680291"/>
              <a:gd name="connsiteY59" fmla="*/ 719091 h 1677880"/>
              <a:gd name="connsiteX60" fmla="*/ 1511616 w 1680291"/>
              <a:gd name="connsiteY60" fmla="*/ 710214 h 1677880"/>
              <a:gd name="connsiteX61" fmla="*/ 1538249 w 1680291"/>
              <a:gd name="connsiteY61" fmla="*/ 621437 h 1677880"/>
              <a:gd name="connsiteX62" fmla="*/ 1529371 w 1680291"/>
              <a:gd name="connsiteY62" fmla="*/ 506027 h 1677880"/>
              <a:gd name="connsiteX63" fmla="*/ 1511616 w 1680291"/>
              <a:gd name="connsiteY63" fmla="*/ 452761 h 1677880"/>
              <a:gd name="connsiteX64" fmla="*/ 1449472 w 1680291"/>
              <a:gd name="connsiteY64" fmla="*/ 381740 h 1677880"/>
              <a:gd name="connsiteX65" fmla="*/ 1440594 w 1680291"/>
              <a:gd name="connsiteY65" fmla="*/ 346229 h 1677880"/>
              <a:gd name="connsiteX66" fmla="*/ 1458350 w 1680291"/>
              <a:gd name="connsiteY66" fmla="*/ 328474 h 1677880"/>
              <a:gd name="connsiteX67" fmla="*/ 1538249 w 1680291"/>
              <a:gd name="connsiteY67" fmla="*/ 319596 h 1677880"/>
              <a:gd name="connsiteX0" fmla="*/ 1545459 w 1687501"/>
              <a:gd name="connsiteY0" fmla="*/ 319596 h 1677880"/>
              <a:gd name="connsiteX1" fmla="*/ 1589847 w 1687501"/>
              <a:gd name="connsiteY1" fmla="*/ 310718 h 1677880"/>
              <a:gd name="connsiteX2" fmla="*/ 1616480 w 1687501"/>
              <a:gd name="connsiteY2" fmla="*/ 257452 h 1677880"/>
              <a:gd name="connsiteX3" fmla="*/ 1589847 w 1687501"/>
              <a:gd name="connsiteY3" fmla="*/ 186431 h 1677880"/>
              <a:gd name="connsiteX4" fmla="*/ 1563214 w 1687501"/>
              <a:gd name="connsiteY4" fmla="*/ 150920 h 1677880"/>
              <a:gd name="connsiteX5" fmla="*/ 1545459 w 1687501"/>
              <a:gd name="connsiteY5" fmla="*/ 124287 h 1677880"/>
              <a:gd name="connsiteX6" fmla="*/ 1492193 w 1687501"/>
              <a:gd name="connsiteY6" fmla="*/ 71021 h 1677880"/>
              <a:gd name="connsiteX7" fmla="*/ 1456682 w 1687501"/>
              <a:gd name="connsiteY7" fmla="*/ 62144 h 1677880"/>
              <a:gd name="connsiteX8" fmla="*/ 1412294 w 1687501"/>
              <a:gd name="connsiteY8" fmla="*/ 35511 h 1677880"/>
              <a:gd name="connsiteX9" fmla="*/ 1288006 w 1687501"/>
              <a:gd name="connsiteY9" fmla="*/ 0 h 1677880"/>
              <a:gd name="connsiteX10" fmla="*/ 719835 w 1687501"/>
              <a:gd name="connsiteY10" fmla="*/ 79899 h 1677880"/>
              <a:gd name="connsiteX11" fmla="*/ 444628 w 1687501"/>
              <a:gd name="connsiteY11" fmla="*/ 195309 h 1677880"/>
              <a:gd name="connsiteX12" fmla="*/ 213808 w 1687501"/>
              <a:gd name="connsiteY12" fmla="*/ 337352 h 1677880"/>
              <a:gd name="connsiteX13" fmla="*/ 89521 w 1687501"/>
              <a:gd name="connsiteY13" fmla="*/ 568171 h 1677880"/>
              <a:gd name="connsiteX14" fmla="*/ 36255 w 1687501"/>
              <a:gd name="connsiteY14" fmla="*/ 745724 h 1677880"/>
              <a:gd name="connsiteX15" fmla="*/ 36255 w 1687501"/>
              <a:gd name="connsiteY15" fmla="*/ 1056443 h 1677880"/>
              <a:gd name="connsiteX16" fmla="*/ 497894 w 1687501"/>
              <a:gd name="connsiteY16" fmla="*/ 1624614 h 1677880"/>
              <a:gd name="connsiteX17" fmla="*/ 542282 w 1687501"/>
              <a:gd name="connsiteY17" fmla="*/ 1651247 h 1677880"/>
              <a:gd name="connsiteX18" fmla="*/ 577793 w 1687501"/>
              <a:gd name="connsiteY18" fmla="*/ 1660124 h 1677880"/>
              <a:gd name="connsiteX19" fmla="*/ 675447 w 1687501"/>
              <a:gd name="connsiteY19" fmla="*/ 1677880 h 1677880"/>
              <a:gd name="connsiteX20" fmla="*/ 1438927 w 1687501"/>
              <a:gd name="connsiteY20" fmla="*/ 1669002 h 1677880"/>
              <a:gd name="connsiteX21" fmla="*/ 1518826 w 1687501"/>
              <a:gd name="connsiteY21" fmla="*/ 1633491 h 1677880"/>
              <a:gd name="connsiteX22" fmla="*/ 1545459 w 1687501"/>
              <a:gd name="connsiteY22" fmla="*/ 1615736 h 1677880"/>
              <a:gd name="connsiteX23" fmla="*/ 1572092 w 1687501"/>
              <a:gd name="connsiteY23" fmla="*/ 1580225 h 1677880"/>
              <a:gd name="connsiteX24" fmla="*/ 1607602 w 1687501"/>
              <a:gd name="connsiteY24" fmla="*/ 1562470 h 1677880"/>
              <a:gd name="connsiteX25" fmla="*/ 1616480 w 1687501"/>
              <a:gd name="connsiteY25" fmla="*/ 1535837 h 1677880"/>
              <a:gd name="connsiteX26" fmla="*/ 1643113 w 1687501"/>
              <a:gd name="connsiteY26" fmla="*/ 1491449 h 1677880"/>
              <a:gd name="connsiteX27" fmla="*/ 1669746 w 1687501"/>
              <a:gd name="connsiteY27" fmla="*/ 1429305 h 1677880"/>
              <a:gd name="connsiteX28" fmla="*/ 1678624 w 1687501"/>
              <a:gd name="connsiteY28" fmla="*/ 1376039 h 1677880"/>
              <a:gd name="connsiteX29" fmla="*/ 1687501 w 1687501"/>
              <a:gd name="connsiteY29" fmla="*/ 1340528 h 1677880"/>
              <a:gd name="connsiteX30" fmla="*/ 1651991 w 1687501"/>
              <a:gd name="connsiteY30" fmla="*/ 1207363 h 1677880"/>
              <a:gd name="connsiteX31" fmla="*/ 1634235 w 1687501"/>
              <a:gd name="connsiteY31" fmla="*/ 1145219 h 1677880"/>
              <a:gd name="connsiteX32" fmla="*/ 1616480 w 1687501"/>
              <a:gd name="connsiteY32" fmla="*/ 1109709 h 1677880"/>
              <a:gd name="connsiteX33" fmla="*/ 1572092 w 1687501"/>
              <a:gd name="connsiteY33" fmla="*/ 1074198 h 1677880"/>
              <a:gd name="connsiteX34" fmla="*/ 1483315 w 1687501"/>
              <a:gd name="connsiteY34" fmla="*/ 1020932 h 1677880"/>
              <a:gd name="connsiteX35" fmla="*/ 1465560 w 1687501"/>
              <a:gd name="connsiteY35" fmla="*/ 994299 h 1677880"/>
              <a:gd name="connsiteX36" fmla="*/ 1385661 w 1687501"/>
              <a:gd name="connsiteY36" fmla="*/ 967666 h 1677880"/>
              <a:gd name="connsiteX37" fmla="*/ 1367905 w 1687501"/>
              <a:gd name="connsiteY37" fmla="*/ 949911 h 1677880"/>
              <a:gd name="connsiteX38" fmla="*/ 1172597 w 1687501"/>
              <a:gd name="connsiteY38" fmla="*/ 923278 h 1677880"/>
              <a:gd name="connsiteX39" fmla="*/ 1110453 w 1687501"/>
              <a:gd name="connsiteY39" fmla="*/ 914400 h 1677880"/>
              <a:gd name="connsiteX40" fmla="*/ 1074942 w 1687501"/>
              <a:gd name="connsiteY40" fmla="*/ 896645 h 1677880"/>
              <a:gd name="connsiteX41" fmla="*/ 1012799 w 1687501"/>
              <a:gd name="connsiteY41" fmla="*/ 887767 h 1677880"/>
              <a:gd name="connsiteX42" fmla="*/ 879634 w 1687501"/>
              <a:gd name="connsiteY42" fmla="*/ 870012 h 1677880"/>
              <a:gd name="connsiteX43" fmla="*/ 853000 w 1687501"/>
              <a:gd name="connsiteY43" fmla="*/ 861134 h 1677880"/>
              <a:gd name="connsiteX44" fmla="*/ 710959 w 1687501"/>
              <a:gd name="connsiteY44" fmla="*/ 630315 h 1677880"/>
              <a:gd name="connsiteX45" fmla="*/ 764224 w 1687501"/>
              <a:gd name="connsiteY45" fmla="*/ 541538 h 1677880"/>
              <a:gd name="connsiteX46" fmla="*/ 826367 w 1687501"/>
              <a:gd name="connsiteY46" fmla="*/ 497150 h 1677880"/>
              <a:gd name="connsiteX47" fmla="*/ 853000 w 1687501"/>
              <a:gd name="connsiteY47" fmla="*/ 488272 h 1677880"/>
              <a:gd name="connsiteX48" fmla="*/ 924022 w 1687501"/>
              <a:gd name="connsiteY48" fmla="*/ 461639 h 1677880"/>
              <a:gd name="connsiteX49" fmla="*/ 1101575 w 1687501"/>
              <a:gd name="connsiteY49" fmla="*/ 479394 h 1677880"/>
              <a:gd name="connsiteX50" fmla="*/ 1154841 w 1687501"/>
              <a:gd name="connsiteY50" fmla="*/ 497150 h 1677880"/>
              <a:gd name="connsiteX51" fmla="*/ 1172597 w 1687501"/>
              <a:gd name="connsiteY51" fmla="*/ 514905 h 1677880"/>
              <a:gd name="connsiteX52" fmla="*/ 1225863 w 1687501"/>
              <a:gd name="connsiteY52" fmla="*/ 550416 h 1677880"/>
              <a:gd name="connsiteX53" fmla="*/ 1243618 w 1687501"/>
              <a:gd name="connsiteY53" fmla="*/ 577049 h 1677880"/>
              <a:gd name="connsiteX54" fmla="*/ 1252496 w 1687501"/>
              <a:gd name="connsiteY54" fmla="*/ 603682 h 1677880"/>
              <a:gd name="connsiteX55" fmla="*/ 1288006 w 1687501"/>
              <a:gd name="connsiteY55" fmla="*/ 656948 h 1677880"/>
              <a:gd name="connsiteX56" fmla="*/ 1296884 w 1687501"/>
              <a:gd name="connsiteY56" fmla="*/ 692458 h 1677880"/>
              <a:gd name="connsiteX57" fmla="*/ 1323517 w 1687501"/>
              <a:gd name="connsiteY57" fmla="*/ 701336 h 1677880"/>
              <a:gd name="connsiteX58" fmla="*/ 1430049 w 1687501"/>
              <a:gd name="connsiteY58" fmla="*/ 719091 h 1677880"/>
              <a:gd name="connsiteX59" fmla="*/ 1518826 w 1687501"/>
              <a:gd name="connsiteY59" fmla="*/ 710214 h 1677880"/>
              <a:gd name="connsiteX60" fmla="*/ 1545459 w 1687501"/>
              <a:gd name="connsiteY60" fmla="*/ 621437 h 1677880"/>
              <a:gd name="connsiteX61" fmla="*/ 1536581 w 1687501"/>
              <a:gd name="connsiteY61" fmla="*/ 506027 h 1677880"/>
              <a:gd name="connsiteX62" fmla="*/ 1518826 w 1687501"/>
              <a:gd name="connsiteY62" fmla="*/ 452761 h 1677880"/>
              <a:gd name="connsiteX63" fmla="*/ 1456682 w 1687501"/>
              <a:gd name="connsiteY63" fmla="*/ 381740 h 1677880"/>
              <a:gd name="connsiteX64" fmla="*/ 1447804 w 1687501"/>
              <a:gd name="connsiteY64" fmla="*/ 346229 h 1677880"/>
              <a:gd name="connsiteX65" fmla="*/ 1465560 w 1687501"/>
              <a:gd name="connsiteY65" fmla="*/ 328474 h 1677880"/>
              <a:gd name="connsiteX66" fmla="*/ 1545459 w 1687501"/>
              <a:gd name="connsiteY66" fmla="*/ 319596 h 1677880"/>
              <a:gd name="connsiteX0" fmla="*/ 1548739 w 1690781"/>
              <a:gd name="connsiteY0" fmla="*/ 319596 h 1697582"/>
              <a:gd name="connsiteX1" fmla="*/ 1593127 w 1690781"/>
              <a:gd name="connsiteY1" fmla="*/ 310718 h 1697582"/>
              <a:gd name="connsiteX2" fmla="*/ 1619760 w 1690781"/>
              <a:gd name="connsiteY2" fmla="*/ 257452 h 1697582"/>
              <a:gd name="connsiteX3" fmla="*/ 1593127 w 1690781"/>
              <a:gd name="connsiteY3" fmla="*/ 186431 h 1697582"/>
              <a:gd name="connsiteX4" fmla="*/ 1566494 w 1690781"/>
              <a:gd name="connsiteY4" fmla="*/ 150920 h 1697582"/>
              <a:gd name="connsiteX5" fmla="*/ 1548739 w 1690781"/>
              <a:gd name="connsiteY5" fmla="*/ 124287 h 1697582"/>
              <a:gd name="connsiteX6" fmla="*/ 1495473 w 1690781"/>
              <a:gd name="connsiteY6" fmla="*/ 71021 h 1697582"/>
              <a:gd name="connsiteX7" fmla="*/ 1459962 w 1690781"/>
              <a:gd name="connsiteY7" fmla="*/ 62144 h 1697582"/>
              <a:gd name="connsiteX8" fmla="*/ 1415574 w 1690781"/>
              <a:gd name="connsiteY8" fmla="*/ 35511 h 1697582"/>
              <a:gd name="connsiteX9" fmla="*/ 1291286 w 1690781"/>
              <a:gd name="connsiteY9" fmla="*/ 0 h 1697582"/>
              <a:gd name="connsiteX10" fmla="*/ 723115 w 1690781"/>
              <a:gd name="connsiteY10" fmla="*/ 79899 h 1697582"/>
              <a:gd name="connsiteX11" fmla="*/ 447908 w 1690781"/>
              <a:gd name="connsiteY11" fmla="*/ 195309 h 1697582"/>
              <a:gd name="connsiteX12" fmla="*/ 217088 w 1690781"/>
              <a:gd name="connsiteY12" fmla="*/ 337352 h 1697582"/>
              <a:gd name="connsiteX13" fmla="*/ 92801 w 1690781"/>
              <a:gd name="connsiteY13" fmla="*/ 568171 h 1697582"/>
              <a:gd name="connsiteX14" fmla="*/ 39535 w 1690781"/>
              <a:gd name="connsiteY14" fmla="*/ 745724 h 1697582"/>
              <a:gd name="connsiteX15" fmla="*/ 39535 w 1690781"/>
              <a:gd name="connsiteY15" fmla="*/ 1056443 h 1697582"/>
              <a:gd name="connsiteX16" fmla="*/ 545562 w 1690781"/>
              <a:gd name="connsiteY16" fmla="*/ 1651247 h 1697582"/>
              <a:gd name="connsiteX17" fmla="*/ 581073 w 1690781"/>
              <a:gd name="connsiteY17" fmla="*/ 1660124 h 1697582"/>
              <a:gd name="connsiteX18" fmla="*/ 678727 w 1690781"/>
              <a:gd name="connsiteY18" fmla="*/ 1677880 h 1697582"/>
              <a:gd name="connsiteX19" fmla="*/ 1442207 w 1690781"/>
              <a:gd name="connsiteY19" fmla="*/ 1669002 h 1697582"/>
              <a:gd name="connsiteX20" fmla="*/ 1522106 w 1690781"/>
              <a:gd name="connsiteY20" fmla="*/ 1633491 h 1697582"/>
              <a:gd name="connsiteX21" fmla="*/ 1548739 w 1690781"/>
              <a:gd name="connsiteY21" fmla="*/ 1615736 h 1697582"/>
              <a:gd name="connsiteX22" fmla="*/ 1575372 w 1690781"/>
              <a:gd name="connsiteY22" fmla="*/ 1580225 h 1697582"/>
              <a:gd name="connsiteX23" fmla="*/ 1610882 w 1690781"/>
              <a:gd name="connsiteY23" fmla="*/ 1562470 h 1697582"/>
              <a:gd name="connsiteX24" fmla="*/ 1619760 w 1690781"/>
              <a:gd name="connsiteY24" fmla="*/ 1535837 h 1697582"/>
              <a:gd name="connsiteX25" fmla="*/ 1646393 w 1690781"/>
              <a:gd name="connsiteY25" fmla="*/ 1491449 h 1697582"/>
              <a:gd name="connsiteX26" fmla="*/ 1673026 w 1690781"/>
              <a:gd name="connsiteY26" fmla="*/ 1429305 h 1697582"/>
              <a:gd name="connsiteX27" fmla="*/ 1681904 w 1690781"/>
              <a:gd name="connsiteY27" fmla="*/ 1376039 h 1697582"/>
              <a:gd name="connsiteX28" fmla="*/ 1690781 w 1690781"/>
              <a:gd name="connsiteY28" fmla="*/ 1340528 h 1697582"/>
              <a:gd name="connsiteX29" fmla="*/ 1655271 w 1690781"/>
              <a:gd name="connsiteY29" fmla="*/ 1207363 h 1697582"/>
              <a:gd name="connsiteX30" fmla="*/ 1637515 w 1690781"/>
              <a:gd name="connsiteY30" fmla="*/ 1145219 h 1697582"/>
              <a:gd name="connsiteX31" fmla="*/ 1619760 w 1690781"/>
              <a:gd name="connsiteY31" fmla="*/ 1109709 h 1697582"/>
              <a:gd name="connsiteX32" fmla="*/ 1575372 w 1690781"/>
              <a:gd name="connsiteY32" fmla="*/ 1074198 h 1697582"/>
              <a:gd name="connsiteX33" fmla="*/ 1486595 w 1690781"/>
              <a:gd name="connsiteY33" fmla="*/ 1020932 h 1697582"/>
              <a:gd name="connsiteX34" fmla="*/ 1468840 w 1690781"/>
              <a:gd name="connsiteY34" fmla="*/ 994299 h 1697582"/>
              <a:gd name="connsiteX35" fmla="*/ 1388941 w 1690781"/>
              <a:gd name="connsiteY35" fmla="*/ 967666 h 1697582"/>
              <a:gd name="connsiteX36" fmla="*/ 1371185 w 1690781"/>
              <a:gd name="connsiteY36" fmla="*/ 949911 h 1697582"/>
              <a:gd name="connsiteX37" fmla="*/ 1175877 w 1690781"/>
              <a:gd name="connsiteY37" fmla="*/ 923278 h 1697582"/>
              <a:gd name="connsiteX38" fmla="*/ 1113733 w 1690781"/>
              <a:gd name="connsiteY38" fmla="*/ 914400 h 1697582"/>
              <a:gd name="connsiteX39" fmla="*/ 1078222 w 1690781"/>
              <a:gd name="connsiteY39" fmla="*/ 896645 h 1697582"/>
              <a:gd name="connsiteX40" fmla="*/ 1016079 w 1690781"/>
              <a:gd name="connsiteY40" fmla="*/ 887767 h 1697582"/>
              <a:gd name="connsiteX41" fmla="*/ 882914 w 1690781"/>
              <a:gd name="connsiteY41" fmla="*/ 870012 h 1697582"/>
              <a:gd name="connsiteX42" fmla="*/ 856280 w 1690781"/>
              <a:gd name="connsiteY42" fmla="*/ 861134 h 1697582"/>
              <a:gd name="connsiteX43" fmla="*/ 714239 w 1690781"/>
              <a:gd name="connsiteY43" fmla="*/ 630315 h 1697582"/>
              <a:gd name="connsiteX44" fmla="*/ 767504 w 1690781"/>
              <a:gd name="connsiteY44" fmla="*/ 541538 h 1697582"/>
              <a:gd name="connsiteX45" fmla="*/ 829647 w 1690781"/>
              <a:gd name="connsiteY45" fmla="*/ 497150 h 1697582"/>
              <a:gd name="connsiteX46" fmla="*/ 856280 w 1690781"/>
              <a:gd name="connsiteY46" fmla="*/ 488272 h 1697582"/>
              <a:gd name="connsiteX47" fmla="*/ 927302 w 1690781"/>
              <a:gd name="connsiteY47" fmla="*/ 461639 h 1697582"/>
              <a:gd name="connsiteX48" fmla="*/ 1104855 w 1690781"/>
              <a:gd name="connsiteY48" fmla="*/ 479394 h 1697582"/>
              <a:gd name="connsiteX49" fmla="*/ 1158121 w 1690781"/>
              <a:gd name="connsiteY49" fmla="*/ 497150 h 1697582"/>
              <a:gd name="connsiteX50" fmla="*/ 1175877 w 1690781"/>
              <a:gd name="connsiteY50" fmla="*/ 514905 h 1697582"/>
              <a:gd name="connsiteX51" fmla="*/ 1229143 w 1690781"/>
              <a:gd name="connsiteY51" fmla="*/ 550416 h 1697582"/>
              <a:gd name="connsiteX52" fmla="*/ 1246898 w 1690781"/>
              <a:gd name="connsiteY52" fmla="*/ 577049 h 1697582"/>
              <a:gd name="connsiteX53" fmla="*/ 1255776 w 1690781"/>
              <a:gd name="connsiteY53" fmla="*/ 603682 h 1697582"/>
              <a:gd name="connsiteX54" fmla="*/ 1291286 w 1690781"/>
              <a:gd name="connsiteY54" fmla="*/ 656948 h 1697582"/>
              <a:gd name="connsiteX55" fmla="*/ 1300164 w 1690781"/>
              <a:gd name="connsiteY55" fmla="*/ 692458 h 1697582"/>
              <a:gd name="connsiteX56" fmla="*/ 1326797 w 1690781"/>
              <a:gd name="connsiteY56" fmla="*/ 701336 h 1697582"/>
              <a:gd name="connsiteX57" fmla="*/ 1433329 w 1690781"/>
              <a:gd name="connsiteY57" fmla="*/ 719091 h 1697582"/>
              <a:gd name="connsiteX58" fmla="*/ 1522106 w 1690781"/>
              <a:gd name="connsiteY58" fmla="*/ 710214 h 1697582"/>
              <a:gd name="connsiteX59" fmla="*/ 1548739 w 1690781"/>
              <a:gd name="connsiteY59" fmla="*/ 621437 h 1697582"/>
              <a:gd name="connsiteX60" fmla="*/ 1539861 w 1690781"/>
              <a:gd name="connsiteY60" fmla="*/ 506027 h 1697582"/>
              <a:gd name="connsiteX61" fmla="*/ 1522106 w 1690781"/>
              <a:gd name="connsiteY61" fmla="*/ 452761 h 1697582"/>
              <a:gd name="connsiteX62" fmla="*/ 1459962 w 1690781"/>
              <a:gd name="connsiteY62" fmla="*/ 381740 h 1697582"/>
              <a:gd name="connsiteX63" fmla="*/ 1451084 w 1690781"/>
              <a:gd name="connsiteY63" fmla="*/ 346229 h 1697582"/>
              <a:gd name="connsiteX64" fmla="*/ 1468840 w 1690781"/>
              <a:gd name="connsiteY64" fmla="*/ 328474 h 1697582"/>
              <a:gd name="connsiteX65" fmla="*/ 1548739 w 1690781"/>
              <a:gd name="connsiteY65" fmla="*/ 319596 h 1697582"/>
              <a:gd name="connsiteX0" fmla="*/ 1551364 w 1693406"/>
              <a:gd name="connsiteY0" fmla="*/ 319596 h 1707564"/>
              <a:gd name="connsiteX1" fmla="*/ 1595752 w 1693406"/>
              <a:gd name="connsiteY1" fmla="*/ 310718 h 1707564"/>
              <a:gd name="connsiteX2" fmla="*/ 1622385 w 1693406"/>
              <a:gd name="connsiteY2" fmla="*/ 257452 h 1707564"/>
              <a:gd name="connsiteX3" fmla="*/ 1595752 w 1693406"/>
              <a:gd name="connsiteY3" fmla="*/ 186431 h 1707564"/>
              <a:gd name="connsiteX4" fmla="*/ 1569119 w 1693406"/>
              <a:gd name="connsiteY4" fmla="*/ 150920 h 1707564"/>
              <a:gd name="connsiteX5" fmla="*/ 1551364 w 1693406"/>
              <a:gd name="connsiteY5" fmla="*/ 124287 h 1707564"/>
              <a:gd name="connsiteX6" fmla="*/ 1498098 w 1693406"/>
              <a:gd name="connsiteY6" fmla="*/ 71021 h 1707564"/>
              <a:gd name="connsiteX7" fmla="*/ 1462587 w 1693406"/>
              <a:gd name="connsiteY7" fmla="*/ 62144 h 1707564"/>
              <a:gd name="connsiteX8" fmla="*/ 1418199 w 1693406"/>
              <a:gd name="connsiteY8" fmla="*/ 35511 h 1707564"/>
              <a:gd name="connsiteX9" fmla="*/ 1293911 w 1693406"/>
              <a:gd name="connsiteY9" fmla="*/ 0 h 1707564"/>
              <a:gd name="connsiteX10" fmla="*/ 725740 w 1693406"/>
              <a:gd name="connsiteY10" fmla="*/ 79899 h 1707564"/>
              <a:gd name="connsiteX11" fmla="*/ 450533 w 1693406"/>
              <a:gd name="connsiteY11" fmla="*/ 195309 h 1707564"/>
              <a:gd name="connsiteX12" fmla="*/ 219713 w 1693406"/>
              <a:gd name="connsiteY12" fmla="*/ 337352 h 1707564"/>
              <a:gd name="connsiteX13" fmla="*/ 95426 w 1693406"/>
              <a:gd name="connsiteY13" fmla="*/ 568171 h 1707564"/>
              <a:gd name="connsiteX14" fmla="*/ 42160 w 1693406"/>
              <a:gd name="connsiteY14" fmla="*/ 745724 h 1707564"/>
              <a:gd name="connsiteX15" fmla="*/ 42160 w 1693406"/>
              <a:gd name="connsiteY15" fmla="*/ 1056443 h 1707564"/>
              <a:gd name="connsiteX16" fmla="*/ 583698 w 1693406"/>
              <a:gd name="connsiteY16" fmla="*/ 1660124 h 1707564"/>
              <a:gd name="connsiteX17" fmla="*/ 681352 w 1693406"/>
              <a:gd name="connsiteY17" fmla="*/ 1677880 h 1707564"/>
              <a:gd name="connsiteX18" fmla="*/ 1444832 w 1693406"/>
              <a:gd name="connsiteY18" fmla="*/ 1669002 h 1707564"/>
              <a:gd name="connsiteX19" fmla="*/ 1524731 w 1693406"/>
              <a:gd name="connsiteY19" fmla="*/ 1633491 h 1707564"/>
              <a:gd name="connsiteX20" fmla="*/ 1551364 w 1693406"/>
              <a:gd name="connsiteY20" fmla="*/ 1615736 h 1707564"/>
              <a:gd name="connsiteX21" fmla="*/ 1577997 w 1693406"/>
              <a:gd name="connsiteY21" fmla="*/ 1580225 h 1707564"/>
              <a:gd name="connsiteX22" fmla="*/ 1613507 w 1693406"/>
              <a:gd name="connsiteY22" fmla="*/ 1562470 h 1707564"/>
              <a:gd name="connsiteX23" fmla="*/ 1622385 w 1693406"/>
              <a:gd name="connsiteY23" fmla="*/ 1535837 h 1707564"/>
              <a:gd name="connsiteX24" fmla="*/ 1649018 w 1693406"/>
              <a:gd name="connsiteY24" fmla="*/ 1491449 h 1707564"/>
              <a:gd name="connsiteX25" fmla="*/ 1675651 w 1693406"/>
              <a:gd name="connsiteY25" fmla="*/ 1429305 h 1707564"/>
              <a:gd name="connsiteX26" fmla="*/ 1684529 w 1693406"/>
              <a:gd name="connsiteY26" fmla="*/ 1376039 h 1707564"/>
              <a:gd name="connsiteX27" fmla="*/ 1693406 w 1693406"/>
              <a:gd name="connsiteY27" fmla="*/ 1340528 h 1707564"/>
              <a:gd name="connsiteX28" fmla="*/ 1657896 w 1693406"/>
              <a:gd name="connsiteY28" fmla="*/ 1207363 h 1707564"/>
              <a:gd name="connsiteX29" fmla="*/ 1640140 w 1693406"/>
              <a:gd name="connsiteY29" fmla="*/ 1145219 h 1707564"/>
              <a:gd name="connsiteX30" fmla="*/ 1622385 w 1693406"/>
              <a:gd name="connsiteY30" fmla="*/ 1109709 h 1707564"/>
              <a:gd name="connsiteX31" fmla="*/ 1577997 w 1693406"/>
              <a:gd name="connsiteY31" fmla="*/ 1074198 h 1707564"/>
              <a:gd name="connsiteX32" fmla="*/ 1489220 w 1693406"/>
              <a:gd name="connsiteY32" fmla="*/ 1020932 h 1707564"/>
              <a:gd name="connsiteX33" fmla="*/ 1471465 w 1693406"/>
              <a:gd name="connsiteY33" fmla="*/ 994299 h 1707564"/>
              <a:gd name="connsiteX34" fmla="*/ 1391566 w 1693406"/>
              <a:gd name="connsiteY34" fmla="*/ 967666 h 1707564"/>
              <a:gd name="connsiteX35" fmla="*/ 1373810 w 1693406"/>
              <a:gd name="connsiteY35" fmla="*/ 949911 h 1707564"/>
              <a:gd name="connsiteX36" fmla="*/ 1178502 w 1693406"/>
              <a:gd name="connsiteY36" fmla="*/ 923278 h 1707564"/>
              <a:gd name="connsiteX37" fmla="*/ 1116358 w 1693406"/>
              <a:gd name="connsiteY37" fmla="*/ 914400 h 1707564"/>
              <a:gd name="connsiteX38" fmla="*/ 1080847 w 1693406"/>
              <a:gd name="connsiteY38" fmla="*/ 896645 h 1707564"/>
              <a:gd name="connsiteX39" fmla="*/ 1018704 w 1693406"/>
              <a:gd name="connsiteY39" fmla="*/ 887767 h 1707564"/>
              <a:gd name="connsiteX40" fmla="*/ 885539 w 1693406"/>
              <a:gd name="connsiteY40" fmla="*/ 870012 h 1707564"/>
              <a:gd name="connsiteX41" fmla="*/ 858905 w 1693406"/>
              <a:gd name="connsiteY41" fmla="*/ 861134 h 1707564"/>
              <a:gd name="connsiteX42" fmla="*/ 716864 w 1693406"/>
              <a:gd name="connsiteY42" fmla="*/ 630315 h 1707564"/>
              <a:gd name="connsiteX43" fmla="*/ 770129 w 1693406"/>
              <a:gd name="connsiteY43" fmla="*/ 541538 h 1707564"/>
              <a:gd name="connsiteX44" fmla="*/ 832272 w 1693406"/>
              <a:gd name="connsiteY44" fmla="*/ 497150 h 1707564"/>
              <a:gd name="connsiteX45" fmla="*/ 858905 w 1693406"/>
              <a:gd name="connsiteY45" fmla="*/ 488272 h 1707564"/>
              <a:gd name="connsiteX46" fmla="*/ 929927 w 1693406"/>
              <a:gd name="connsiteY46" fmla="*/ 461639 h 1707564"/>
              <a:gd name="connsiteX47" fmla="*/ 1107480 w 1693406"/>
              <a:gd name="connsiteY47" fmla="*/ 479394 h 1707564"/>
              <a:gd name="connsiteX48" fmla="*/ 1160746 w 1693406"/>
              <a:gd name="connsiteY48" fmla="*/ 497150 h 1707564"/>
              <a:gd name="connsiteX49" fmla="*/ 1178502 w 1693406"/>
              <a:gd name="connsiteY49" fmla="*/ 514905 h 1707564"/>
              <a:gd name="connsiteX50" fmla="*/ 1231768 w 1693406"/>
              <a:gd name="connsiteY50" fmla="*/ 550416 h 1707564"/>
              <a:gd name="connsiteX51" fmla="*/ 1249523 w 1693406"/>
              <a:gd name="connsiteY51" fmla="*/ 577049 h 1707564"/>
              <a:gd name="connsiteX52" fmla="*/ 1258401 w 1693406"/>
              <a:gd name="connsiteY52" fmla="*/ 603682 h 1707564"/>
              <a:gd name="connsiteX53" fmla="*/ 1293911 w 1693406"/>
              <a:gd name="connsiteY53" fmla="*/ 656948 h 1707564"/>
              <a:gd name="connsiteX54" fmla="*/ 1302789 w 1693406"/>
              <a:gd name="connsiteY54" fmla="*/ 692458 h 1707564"/>
              <a:gd name="connsiteX55" fmla="*/ 1329422 w 1693406"/>
              <a:gd name="connsiteY55" fmla="*/ 701336 h 1707564"/>
              <a:gd name="connsiteX56" fmla="*/ 1435954 w 1693406"/>
              <a:gd name="connsiteY56" fmla="*/ 719091 h 1707564"/>
              <a:gd name="connsiteX57" fmla="*/ 1524731 w 1693406"/>
              <a:gd name="connsiteY57" fmla="*/ 710214 h 1707564"/>
              <a:gd name="connsiteX58" fmla="*/ 1551364 w 1693406"/>
              <a:gd name="connsiteY58" fmla="*/ 621437 h 1707564"/>
              <a:gd name="connsiteX59" fmla="*/ 1542486 w 1693406"/>
              <a:gd name="connsiteY59" fmla="*/ 506027 h 1707564"/>
              <a:gd name="connsiteX60" fmla="*/ 1524731 w 1693406"/>
              <a:gd name="connsiteY60" fmla="*/ 452761 h 1707564"/>
              <a:gd name="connsiteX61" fmla="*/ 1462587 w 1693406"/>
              <a:gd name="connsiteY61" fmla="*/ 381740 h 1707564"/>
              <a:gd name="connsiteX62" fmla="*/ 1453709 w 1693406"/>
              <a:gd name="connsiteY62" fmla="*/ 346229 h 1707564"/>
              <a:gd name="connsiteX63" fmla="*/ 1471465 w 1693406"/>
              <a:gd name="connsiteY63" fmla="*/ 328474 h 1707564"/>
              <a:gd name="connsiteX64" fmla="*/ 1551364 w 1693406"/>
              <a:gd name="connsiteY64" fmla="*/ 319596 h 1707564"/>
              <a:gd name="connsiteX0" fmla="*/ 1558586 w 1700628"/>
              <a:gd name="connsiteY0" fmla="*/ 319596 h 1677880"/>
              <a:gd name="connsiteX1" fmla="*/ 1602974 w 1700628"/>
              <a:gd name="connsiteY1" fmla="*/ 310718 h 1677880"/>
              <a:gd name="connsiteX2" fmla="*/ 1629607 w 1700628"/>
              <a:gd name="connsiteY2" fmla="*/ 257452 h 1677880"/>
              <a:gd name="connsiteX3" fmla="*/ 1602974 w 1700628"/>
              <a:gd name="connsiteY3" fmla="*/ 186431 h 1677880"/>
              <a:gd name="connsiteX4" fmla="*/ 1576341 w 1700628"/>
              <a:gd name="connsiteY4" fmla="*/ 150920 h 1677880"/>
              <a:gd name="connsiteX5" fmla="*/ 1558586 w 1700628"/>
              <a:gd name="connsiteY5" fmla="*/ 124287 h 1677880"/>
              <a:gd name="connsiteX6" fmla="*/ 1505320 w 1700628"/>
              <a:gd name="connsiteY6" fmla="*/ 71021 h 1677880"/>
              <a:gd name="connsiteX7" fmla="*/ 1469809 w 1700628"/>
              <a:gd name="connsiteY7" fmla="*/ 62144 h 1677880"/>
              <a:gd name="connsiteX8" fmla="*/ 1425421 w 1700628"/>
              <a:gd name="connsiteY8" fmla="*/ 35511 h 1677880"/>
              <a:gd name="connsiteX9" fmla="*/ 1301133 w 1700628"/>
              <a:gd name="connsiteY9" fmla="*/ 0 h 1677880"/>
              <a:gd name="connsiteX10" fmla="*/ 732962 w 1700628"/>
              <a:gd name="connsiteY10" fmla="*/ 79899 h 1677880"/>
              <a:gd name="connsiteX11" fmla="*/ 457755 w 1700628"/>
              <a:gd name="connsiteY11" fmla="*/ 195309 h 1677880"/>
              <a:gd name="connsiteX12" fmla="*/ 226935 w 1700628"/>
              <a:gd name="connsiteY12" fmla="*/ 337352 h 1677880"/>
              <a:gd name="connsiteX13" fmla="*/ 102648 w 1700628"/>
              <a:gd name="connsiteY13" fmla="*/ 568171 h 1677880"/>
              <a:gd name="connsiteX14" fmla="*/ 49382 w 1700628"/>
              <a:gd name="connsiteY14" fmla="*/ 745724 h 1677880"/>
              <a:gd name="connsiteX15" fmla="*/ 49382 w 1700628"/>
              <a:gd name="connsiteY15" fmla="*/ 1056443 h 1677880"/>
              <a:gd name="connsiteX16" fmla="*/ 688574 w 1700628"/>
              <a:gd name="connsiteY16" fmla="*/ 1677880 h 1677880"/>
              <a:gd name="connsiteX17" fmla="*/ 1452054 w 1700628"/>
              <a:gd name="connsiteY17" fmla="*/ 1669002 h 1677880"/>
              <a:gd name="connsiteX18" fmla="*/ 1531953 w 1700628"/>
              <a:gd name="connsiteY18" fmla="*/ 1633491 h 1677880"/>
              <a:gd name="connsiteX19" fmla="*/ 1558586 w 1700628"/>
              <a:gd name="connsiteY19" fmla="*/ 1615736 h 1677880"/>
              <a:gd name="connsiteX20" fmla="*/ 1585219 w 1700628"/>
              <a:gd name="connsiteY20" fmla="*/ 1580225 h 1677880"/>
              <a:gd name="connsiteX21" fmla="*/ 1620729 w 1700628"/>
              <a:gd name="connsiteY21" fmla="*/ 1562470 h 1677880"/>
              <a:gd name="connsiteX22" fmla="*/ 1629607 w 1700628"/>
              <a:gd name="connsiteY22" fmla="*/ 1535837 h 1677880"/>
              <a:gd name="connsiteX23" fmla="*/ 1656240 w 1700628"/>
              <a:gd name="connsiteY23" fmla="*/ 1491449 h 1677880"/>
              <a:gd name="connsiteX24" fmla="*/ 1682873 w 1700628"/>
              <a:gd name="connsiteY24" fmla="*/ 1429305 h 1677880"/>
              <a:gd name="connsiteX25" fmla="*/ 1691751 w 1700628"/>
              <a:gd name="connsiteY25" fmla="*/ 1376039 h 1677880"/>
              <a:gd name="connsiteX26" fmla="*/ 1700628 w 1700628"/>
              <a:gd name="connsiteY26" fmla="*/ 1340528 h 1677880"/>
              <a:gd name="connsiteX27" fmla="*/ 1665118 w 1700628"/>
              <a:gd name="connsiteY27" fmla="*/ 1207363 h 1677880"/>
              <a:gd name="connsiteX28" fmla="*/ 1647362 w 1700628"/>
              <a:gd name="connsiteY28" fmla="*/ 1145219 h 1677880"/>
              <a:gd name="connsiteX29" fmla="*/ 1629607 w 1700628"/>
              <a:gd name="connsiteY29" fmla="*/ 1109709 h 1677880"/>
              <a:gd name="connsiteX30" fmla="*/ 1585219 w 1700628"/>
              <a:gd name="connsiteY30" fmla="*/ 1074198 h 1677880"/>
              <a:gd name="connsiteX31" fmla="*/ 1496442 w 1700628"/>
              <a:gd name="connsiteY31" fmla="*/ 1020932 h 1677880"/>
              <a:gd name="connsiteX32" fmla="*/ 1478687 w 1700628"/>
              <a:gd name="connsiteY32" fmla="*/ 994299 h 1677880"/>
              <a:gd name="connsiteX33" fmla="*/ 1398788 w 1700628"/>
              <a:gd name="connsiteY33" fmla="*/ 967666 h 1677880"/>
              <a:gd name="connsiteX34" fmla="*/ 1381032 w 1700628"/>
              <a:gd name="connsiteY34" fmla="*/ 949911 h 1677880"/>
              <a:gd name="connsiteX35" fmla="*/ 1185724 w 1700628"/>
              <a:gd name="connsiteY35" fmla="*/ 923278 h 1677880"/>
              <a:gd name="connsiteX36" fmla="*/ 1123580 w 1700628"/>
              <a:gd name="connsiteY36" fmla="*/ 914400 h 1677880"/>
              <a:gd name="connsiteX37" fmla="*/ 1088069 w 1700628"/>
              <a:gd name="connsiteY37" fmla="*/ 896645 h 1677880"/>
              <a:gd name="connsiteX38" fmla="*/ 1025926 w 1700628"/>
              <a:gd name="connsiteY38" fmla="*/ 887767 h 1677880"/>
              <a:gd name="connsiteX39" fmla="*/ 892761 w 1700628"/>
              <a:gd name="connsiteY39" fmla="*/ 870012 h 1677880"/>
              <a:gd name="connsiteX40" fmla="*/ 866127 w 1700628"/>
              <a:gd name="connsiteY40" fmla="*/ 861134 h 1677880"/>
              <a:gd name="connsiteX41" fmla="*/ 724086 w 1700628"/>
              <a:gd name="connsiteY41" fmla="*/ 630315 h 1677880"/>
              <a:gd name="connsiteX42" fmla="*/ 777351 w 1700628"/>
              <a:gd name="connsiteY42" fmla="*/ 541538 h 1677880"/>
              <a:gd name="connsiteX43" fmla="*/ 839494 w 1700628"/>
              <a:gd name="connsiteY43" fmla="*/ 497150 h 1677880"/>
              <a:gd name="connsiteX44" fmla="*/ 866127 w 1700628"/>
              <a:gd name="connsiteY44" fmla="*/ 488272 h 1677880"/>
              <a:gd name="connsiteX45" fmla="*/ 937149 w 1700628"/>
              <a:gd name="connsiteY45" fmla="*/ 461639 h 1677880"/>
              <a:gd name="connsiteX46" fmla="*/ 1114702 w 1700628"/>
              <a:gd name="connsiteY46" fmla="*/ 479394 h 1677880"/>
              <a:gd name="connsiteX47" fmla="*/ 1167968 w 1700628"/>
              <a:gd name="connsiteY47" fmla="*/ 497150 h 1677880"/>
              <a:gd name="connsiteX48" fmla="*/ 1185724 w 1700628"/>
              <a:gd name="connsiteY48" fmla="*/ 514905 h 1677880"/>
              <a:gd name="connsiteX49" fmla="*/ 1238990 w 1700628"/>
              <a:gd name="connsiteY49" fmla="*/ 550416 h 1677880"/>
              <a:gd name="connsiteX50" fmla="*/ 1256745 w 1700628"/>
              <a:gd name="connsiteY50" fmla="*/ 577049 h 1677880"/>
              <a:gd name="connsiteX51" fmla="*/ 1265623 w 1700628"/>
              <a:gd name="connsiteY51" fmla="*/ 603682 h 1677880"/>
              <a:gd name="connsiteX52" fmla="*/ 1301133 w 1700628"/>
              <a:gd name="connsiteY52" fmla="*/ 656948 h 1677880"/>
              <a:gd name="connsiteX53" fmla="*/ 1310011 w 1700628"/>
              <a:gd name="connsiteY53" fmla="*/ 692458 h 1677880"/>
              <a:gd name="connsiteX54" fmla="*/ 1336644 w 1700628"/>
              <a:gd name="connsiteY54" fmla="*/ 701336 h 1677880"/>
              <a:gd name="connsiteX55" fmla="*/ 1443176 w 1700628"/>
              <a:gd name="connsiteY55" fmla="*/ 719091 h 1677880"/>
              <a:gd name="connsiteX56" fmla="*/ 1531953 w 1700628"/>
              <a:gd name="connsiteY56" fmla="*/ 710214 h 1677880"/>
              <a:gd name="connsiteX57" fmla="*/ 1558586 w 1700628"/>
              <a:gd name="connsiteY57" fmla="*/ 621437 h 1677880"/>
              <a:gd name="connsiteX58" fmla="*/ 1549708 w 1700628"/>
              <a:gd name="connsiteY58" fmla="*/ 506027 h 1677880"/>
              <a:gd name="connsiteX59" fmla="*/ 1531953 w 1700628"/>
              <a:gd name="connsiteY59" fmla="*/ 452761 h 1677880"/>
              <a:gd name="connsiteX60" fmla="*/ 1469809 w 1700628"/>
              <a:gd name="connsiteY60" fmla="*/ 381740 h 1677880"/>
              <a:gd name="connsiteX61" fmla="*/ 1460931 w 1700628"/>
              <a:gd name="connsiteY61" fmla="*/ 346229 h 1677880"/>
              <a:gd name="connsiteX62" fmla="*/ 1478687 w 1700628"/>
              <a:gd name="connsiteY62" fmla="*/ 328474 h 1677880"/>
              <a:gd name="connsiteX63" fmla="*/ 1558586 w 1700628"/>
              <a:gd name="connsiteY63" fmla="*/ 319596 h 1677880"/>
              <a:gd name="connsiteX0" fmla="*/ 1615106 w 1757148"/>
              <a:gd name="connsiteY0" fmla="*/ 319596 h 1705593"/>
              <a:gd name="connsiteX1" fmla="*/ 1659494 w 1757148"/>
              <a:gd name="connsiteY1" fmla="*/ 310718 h 1705593"/>
              <a:gd name="connsiteX2" fmla="*/ 1686127 w 1757148"/>
              <a:gd name="connsiteY2" fmla="*/ 257452 h 1705593"/>
              <a:gd name="connsiteX3" fmla="*/ 1659494 w 1757148"/>
              <a:gd name="connsiteY3" fmla="*/ 186431 h 1705593"/>
              <a:gd name="connsiteX4" fmla="*/ 1632861 w 1757148"/>
              <a:gd name="connsiteY4" fmla="*/ 150920 h 1705593"/>
              <a:gd name="connsiteX5" fmla="*/ 1615106 w 1757148"/>
              <a:gd name="connsiteY5" fmla="*/ 124287 h 1705593"/>
              <a:gd name="connsiteX6" fmla="*/ 1561840 w 1757148"/>
              <a:gd name="connsiteY6" fmla="*/ 71021 h 1705593"/>
              <a:gd name="connsiteX7" fmla="*/ 1526329 w 1757148"/>
              <a:gd name="connsiteY7" fmla="*/ 62144 h 1705593"/>
              <a:gd name="connsiteX8" fmla="*/ 1481941 w 1757148"/>
              <a:gd name="connsiteY8" fmla="*/ 35511 h 1705593"/>
              <a:gd name="connsiteX9" fmla="*/ 1357653 w 1757148"/>
              <a:gd name="connsiteY9" fmla="*/ 0 h 1705593"/>
              <a:gd name="connsiteX10" fmla="*/ 789482 w 1757148"/>
              <a:gd name="connsiteY10" fmla="*/ 79899 h 1705593"/>
              <a:gd name="connsiteX11" fmla="*/ 514275 w 1757148"/>
              <a:gd name="connsiteY11" fmla="*/ 195309 h 1705593"/>
              <a:gd name="connsiteX12" fmla="*/ 283455 w 1757148"/>
              <a:gd name="connsiteY12" fmla="*/ 337352 h 1705593"/>
              <a:gd name="connsiteX13" fmla="*/ 159168 w 1757148"/>
              <a:gd name="connsiteY13" fmla="*/ 568171 h 1705593"/>
              <a:gd name="connsiteX14" fmla="*/ 105902 w 1757148"/>
              <a:gd name="connsiteY14" fmla="*/ 745724 h 1705593"/>
              <a:gd name="connsiteX15" fmla="*/ 105902 w 1757148"/>
              <a:gd name="connsiteY15" fmla="*/ 1056443 h 1705593"/>
              <a:gd name="connsiteX16" fmla="*/ 1508574 w 1757148"/>
              <a:gd name="connsiteY16" fmla="*/ 1669002 h 1705593"/>
              <a:gd name="connsiteX17" fmla="*/ 1588473 w 1757148"/>
              <a:gd name="connsiteY17" fmla="*/ 1633491 h 1705593"/>
              <a:gd name="connsiteX18" fmla="*/ 1615106 w 1757148"/>
              <a:gd name="connsiteY18" fmla="*/ 1615736 h 1705593"/>
              <a:gd name="connsiteX19" fmla="*/ 1641739 w 1757148"/>
              <a:gd name="connsiteY19" fmla="*/ 1580225 h 1705593"/>
              <a:gd name="connsiteX20" fmla="*/ 1677249 w 1757148"/>
              <a:gd name="connsiteY20" fmla="*/ 1562470 h 1705593"/>
              <a:gd name="connsiteX21" fmla="*/ 1686127 w 1757148"/>
              <a:gd name="connsiteY21" fmla="*/ 1535837 h 1705593"/>
              <a:gd name="connsiteX22" fmla="*/ 1712760 w 1757148"/>
              <a:gd name="connsiteY22" fmla="*/ 1491449 h 1705593"/>
              <a:gd name="connsiteX23" fmla="*/ 1739393 w 1757148"/>
              <a:gd name="connsiteY23" fmla="*/ 1429305 h 1705593"/>
              <a:gd name="connsiteX24" fmla="*/ 1748271 w 1757148"/>
              <a:gd name="connsiteY24" fmla="*/ 1376039 h 1705593"/>
              <a:gd name="connsiteX25" fmla="*/ 1757148 w 1757148"/>
              <a:gd name="connsiteY25" fmla="*/ 1340528 h 1705593"/>
              <a:gd name="connsiteX26" fmla="*/ 1721638 w 1757148"/>
              <a:gd name="connsiteY26" fmla="*/ 1207363 h 1705593"/>
              <a:gd name="connsiteX27" fmla="*/ 1703882 w 1757148"/>
              <a:gd name="connsiteY27" fmla="*/ 1145219 h 1705593"/>
              <a:gd name="connsiteX28" fmla="*/ 1686127 w 1757148"/>
              <a:gd name="connsiteY28" fmla="*/ 1109709 h 1705593"/>
              <a:gd name="connsiteX29" fmla="*/ 1641739 w 1757148"/>
              <a:gd name="connsiteY29" fmla="*/ 1074198 h 1705593"/>
              <a:gd name="connsiteX30" fmla="*/ 1552962 w 1757148"/>
              <a:gd name="connsiteY30" fmla="*/ 1020932 h 1705593"/>
              <a:gd name="connsiteX31" fmla="*/ 1535207 w 1757148"/>
              <a:gd name="connsiteY31" fmla="*/ 994299 h 1705593"/>
              <a:gd name="connsiteX32" fmla="*/ 1455308 w 1757148"/>
              <a:gd name="connsiteY32" fmla="*/ 967666 h 1705593"/>
              <a:gd name="connsiteX33" fmla="*/ 1437552 w 1757148"/>
              <a:gd name="connsiteY33" fmla="*/ 949911 h 1705593"/>
              <a:gd name="connsiteX34" fmla="*/ 1242244 w 1757148"/>
              <a:gd name="connsiteY34" fmla="*/ 923278 h 1705593"/>
              <a:gd name="connsiteX35" fmla="*/ 1180100 w 1757148"/>
              <a:gd name="connsiteY35" fmla="*/ 914400 h 1705593"/>
              <a:gd name="connsiteX36" fmla="*/ 1144589 w 1757148"/>
              <a:gd name="connsiteY36" fmla="*/ 896645 h 1705593"/>
              <a:gd name="connsiteX37" fmla="*/ 1082446 w 1757148"/>
              <a:gd name="connsiteY37" fmla="*/ 887767 h 1705593"/>
              <a:gd name="connsiteX38" fmla="*/ 949281 w 1757148"/>
              <a:gd name="connsiteY38" fmla="*/ 870012 h 1705593"/>
              <a:gd name="connsiteX39" fmla="*/ 922647 w 1757148"/>
              <a:gd name="connsiteY39" fmla="*/ 861134 h 1705593"/>
              <a:gd name="connsiteX40" fmla="*/ 780606 w 1757148"/>
              <a:gd name="connsiteY40" fmla="*/ 630315 h 1705593"/>
              <a:gd name="connsiteX41" fmla="*/ 833871 w 1757148"/>
              <a:gd name="connsiteY41" fmla="*/ 541538 h 1705593"/>
              <a:gd name="connsiteX42" fmla="*/ 896014 w 1757148"/>
              <a:gd name="connsiteY42" fmla="*/ 497150 h 1705593"/>
              <a:gd name="connsiteX43" fmla="*/ 922647 w 1757148"/>
              <a:gd name="connsiteY43" fmla="*/ 488272 h 1705593"/>
              <a:gd name="connsiteX44" fmla="*/ 993669 w 1757148"/>
              <a:gd name="connsiteY44" fmla="*/ 461639 h 1705593"/>
              <a:gd name="connsiteX45" fmla="*/ 1171222 w 1757148"/>
              <a:gd name="connsiteY45" fmla="*/ 479394 h 1705593"/>
              <a:gd name="connsiteX46" fmla="*/ 1224488 w 1757148"/>
              <a:gd name="connsiteY46" fmla="*/ 497150 h 1705593"/>
              <a:gd name="connsiteX47" fmla="*/ 1242244 w 1757148"/>
              <a:gd name="connsiteY47" fmla="*/ 514905 h 1705593"/>
              <a:gd name="connsiteX48" fmla="*/ 1295510 w 1757148"/>
              <a:gd name="connsiteY48" fmla="*/ 550416 h 1705593"/>
              <a:gd name="connsiteX49" fmla="*/ 1313265 w 1757148"/>
              <a:gd name="connsiteY49" fmla="*/ 577049 h 1705593"/>
              <a:gd name="connsiteX50" fmla="*/ 1322143 w 1757148"/>
              <a:gd name="connsiteY50" fmla="*/ 603682 h 1705593"/>
              <a:gd name="connsiteX51" fmla="*/ 1357653 w 1757148"/>
              <a:gd name="connsiteY51" fmla="*/ 656948 h 1705593"/>
              <a:gd name="connsiteX52" fmla="*/ 1366531 w 1757148"/>
              <a:gd name="connsiteY52" fmla="*/ 692458 h 1705593"/>
              <a:gd name="connsiteX53" fmla="*/ 1393164 w 1757148"/>
              <a:gd name="connsiteY53" fmla="*/ 701336 h 1705593"/>
              <a:gd name="connsiteX54" fmla="*/ 1499696 w 1757148"/>
              <a:gd name="connsiteY54" fmla="*/ 719091 h 1705593"/>
              <a:gd name="connsiteX55" fmla="*/ 1588473 w 1757148"/>
              <a:gd name="connsiteY55" fmla="*/ 710214 h 1705593"/>
              <a:gd name="connsiteX56" fmla="*/ 1615106 w 1757148"/>
              <a:gd name="connsiteY56" fmla="*/ 621437 h 1705593"/>
              <a:gd name="connsiteX57" fmla="*/ 1606228 w 1757148"/>
              <a:gd name="connsiteY57" fmla="*/ 506027 h 1705593"/>
              <a:gd name="connsiteX58" fmla="*/ 1588473 w 1757148"/>
              <a:gd name="connsiteY58" fmla="*/ 452761 h 1705593"/>
              <a:gd name="connsiteX59" fmla="*/ 1526329 w 1757148"/>
              <a:gd name="connsiteY59" fmla="*/ 381740 h 1705593"/>
              <a:gd name="connsiteX60" fmla="*/ 1517451 w 1757148"/>
              <a:gd name="connsiteY60" fmla="*/ 346229 h 1705593"/>
              <a:gd name="connsiteX61" fmla="*/ 1535207 w 1757148"/>
              <a:gd name="connsiteY61" fmla="*/ 328474 h 1705593"/>
              <a:gd name="connsiteX62" fmla="*/ 1615106 w 1757148"/>
              <a:gd name="connsiteY62" fmla="*/ 319596 h 1705593"/>
              <a:gd name="connsiteX0" fmla="*/ 1517255 w 1659297"/>
              <a:gd name="connsiteY0" fmla="*/ 319596 h 1705593"/>
              <a:gd name="connsiteX1" fmla="*/ 1561643 w 1659297"/>
              <a:gd name="connsiteY1" fmla="*/ 310718 h 1705593"/>
              <a:gd name="connsiteX2" fmla="*/ 1588276 w 1659297"/>
              <a:gd name="connsiteY2" fmla="*/ 257452 h 1705593"/>
              <a:gd name="connsiteX3" fmla="*/ 1561643 w 1659297"/>
              <a:gd name="connsiteY3" fmla="*/ 186431 h 1705593"/>
              <a:gd name="connsiteX4" fmla="*/ 1535010 w 1659297"/>
              <a:gd name="connsiteY4" fmla="*/ 150920 h 1705593"/>
              <a:gd name="connsiteX5" fmla="*/ 1517255 w 1659297"/>
              <a:gd name="connsiteY5" fmla="*/ 124287 h 1705593"/>
              <a:gd name="connsiteX6" fmla="*/ 1463989 w 1659297"/>
              <a:gd name="connsiteY6" fmla="*/ 71021 h 1705593"/>
              <a:gd name="connsiteX7" fmla="*/ 1428478 w 1659297"/>
              <a:gd name="connsiteY7" fmla="*/ 62144 h 1705593"/>
              <a:gd name="connsiteX8" fmla="*/ 1384090 w 1659297"/>
              <a:gd name="connsiteY8" fmla="*/ 35511 h 1705593"/>
              <a:gd name="connsiteX9" fmla="*/ 1259802 w 1659297"/>
              <a:gd name="connsiteY9" fmla="*/ 0 h 1705593"/>
              <a:gd name="connsiteX10" fmla="*/ 691631 w 1659297"/>
              <a:gd name="connsiteY10" fmla="*/ 79899 h 1705593"/>
              <a:gd name="connsiteX11" fmla="*/ 416424 w 1659297"/>
              <a:gd name="connsiteY11" fmla="*/ 195309 h 1705593"/>
              <a:gd name="connsiteX12" fmla="*/ 185604 w 1659297"/>
              <a:gd name="connsiteY12" fmla="*/ 337352 h 1705593"/>
              <a:gd name="connsiteX13" fmla="*/ 61317 w 1659297"/>
              <a:gd name="connsiteY13" fmla="*/ 568171 h 1705593"/>
              <a:gd name="connsiteX14" fmla="*/ 8051 w 1659297"/>
              <a:gd name="connsiteY14" fmla="*/ 745724 h 1705593"/>
              <a:gd name="connsiteX15" fmla="*/ 8051 w 1659297"/>
              <a:gd name="connsiteY15" fmla="*/ 1056443 h 1705593"/>
              <a:gd name="connsiteX16" fmla="*/ 1410723 w 1659297"/>
              <a:gd name="connsiteY16" fmla="*/ 1669002 h 1705593"/>
              <a:gd name="connsiteX17" fmla="*/ 1490622 w 1659297"/>
              <a:gd name="connsiteY17" fmla="*/ 1633491 h 1705593"/>
              <a:gd name="connsiteX18" fmla="*/ 1517255 w 1659297"/>
              <a:gd name="connsiteY18" fmla="*/ 1615736 h 1705593"/>
              <a:gd name="connsiteX19" fmla="*/ 1543888 w 1659297"/>
              <a:gd name="connsiteY19" fmla="*/ 1580225 h 1705593"/>
              <a:gd name="connsiteX20" fmla="*/ 1579398 w 1659297"/>
              <a:gd name="connsiteY20" fmla="*/ 1562470 h 1705593"/>
              <a:gd name="connsiteX21" fmla="*/ 1588276 w 1659297"/>
              <a:gd name="connsiteY21" fmla="*/ 1535837 h 1705593"/>
              <a:gd name="connsiteX22" fmla="*/ 1614909 w 1659297"/>
              <a:gd name="connsiteY22" fmla="*/ 1491449 h 1705593"/>
              <a:gd name="connsiteX23" fmla="*/ 1641542 w 1659297"/>
              <a:gd name="connsiteY23" fmla="*/ 1429305 h 1705593"/>
              <a:gd name="connsiteX24" fmla="*/ 1650420 w 1659297"/>
              <a:gd name="connsiteY24" fmla="*/ 1376039 h 1705593"/>
              <a:gd name="connsiteX25" fmla="*/ 1659297 w 1659297"/>
              <a:gd name="connsiteY25" fmla="*/ 1340528 h 1705593"/>
              <a:gd name="connsiteX26" fmla="*/ 1623787 w 1659297"/>
              <a:gd name="connsiteY26" fmla="*/ 1207363 h 1705593"/>
              <a:gd name="connsiteX27" fmla="*/ 1606031 w 1659297"/>
              <a:gd name="connsiteY27" fmla="*/ 1145219 h 1705593"/>
              <a:gd name="connsiteX28" fmla="*/ 1588276 w 1659297"/>
              <a:gd name="connsiteY28" fmla="*/ 1109709 h 1705593"/>
              <a:gd name="connsiteX29" fmla="*/ 1543888 w 1659297"/>
              <a:gd name="connsiteY29" fmla="*/ 1074198 h 1705593"/>
              <a:gd name="connsiteX30" fmla="*/ 1455111 w 1659297"/>
              <a:gd name="connsiteY30" fmla="*/ 1020932 h 1705593"/>
              <a:gd name="connsiteX31" fmla="*/ 1437356 w 1659297"/>
              <a:gd name="connsiteY31" fmla="*/ 994299 h 1705593"/>
              <a:gd name="connsiteX32" fmla="*/ 1357457 w 1659297"/>
              <a:gd name="connsiteY32" fmla="*/ 967666 h 1705593"/>
              <a:gd name="connsiteX33" fmla="*/ 1339701 w 1659297"/>
              <a:gd name="connsiteY33" fmla="*/ 949911 h 1705593"/>
              <a:gd name="connsiteX34" fmla="*/ 1144393 w 1659297"/>
              <a:gd name="connsiteY34" fmla="*/ 923278 h 1705593"/>
              <a:gd name="connsiteX35" fmla="*/ 1082249 w 1659297"/>
              <a:gd name="connsiteY35" fmla="*/ 914400 h 1705593"/>
              <a:gd name="connsiteX36" fmla="*/ 1046738 w 1659297"/>
              <a:gd name="connsiteY36" fmla="*/ 896645 h 1705593"/>
              <a:gd name="connsiteX37" fmla="*/ 984595 w 1659297"/>
              <a:gd name="connsiteY37" fmla="*/ 887767 h 1705593"/>
              <a:gd name="connsiteX38" fmla="*/ 851430 w 1659297"/>
              <a:gd name="connsiteY38" fmla="*/ 870012 h 1705593"/>
              <a:gd name="connsiteX39" fmla="*/ 824796 w 1659297"/>
              <a:gd name="connsiteY39" fmla="*/ 861134 h 1705593"/>
              <a:gd name="connsiteX40" fmla="*/ 682755 w 1659297"/>
              <a:gd name="connsiteY40" fmla="*/ 630315 h 1705593"/>
              <a:gd name="connsiteX41" fmla="*/ 736020 w 1659297"/>
              <a:gd name="connsiteY41" fmla="*/ 541538 h 1705593"/>
              <a:gd name="connsiteX42" fmla="*/ 798163 w 1659297"/>
              <a:gd name="connsiteY42" fmla="*/ 497150 h 1705593"/>
              <a:gd name="connsiteX43" fmla="*/ 824796 w 1659297"/>
              <a:gd name="connsiteY43" fmla="*/ 488272 h 1705593"/>
              <a:gd name="connsiteX44" fmla="*/ 895818 w 1659297"/>
              <a:gd name="connsiteY44" fmla="*/ 461639 h 1705593"/>
              <a:gd name="connsiteX45" fmla="*/ 1073371 w 1659297"/>
              <a:gd name="connsiteY45" fmla="*/ 479394 h 1705593"/>
              <a:gd name="connsiteX46" fmla="*/ 1126637 w 1659297"/>
              <a:gd name="connsiteY46" fmla="*/ 497150 h 1705593"/>
              <a:gd name="connsiteX47" fmla="*/ 1144393 w 1659297"/>
              <a:gd name="connsiteY47" fmla="*/ 514905 h 1705593"/>
              <a:gd name="connsiteX48" fmla="*/ 1197659 w 1659297"/>
              <a:gd name="connsiteY48" fmla="*/ 550416 h 1705593"/>
              <a:gd name="connsiteX49" fmla="*/ 1215414 w 1659297"/>
              <a:gd name="connsiteY49" fmla="*/ 577049 h 1705593"/>
              <a:gd name="connsiteX50" fmla="*/ 1224292 w 1659297"/>
              <a:gd name="connsiteY50" fmla="*/ 603682 h 1705593"/>
              <a:gd name="connsiteX51" fmla="*/ 1259802 w 1659297"/>
              <a:gd name="connsiteY51" fmla="*/ 656948 h 1705593"/>
              <a:gd name="connsiteX52" fmla="*/ 1268680 w 1659297"/>
              <a:gd name="connsiteY52" fmla="*/ 692458 h 1705593"/>
              <a:gd name="connsiteX53" fmla="*/ 1295313 w 1659297"/>
              <a:gd name="connsiteY53" fmla="*/ 701336 h 1705593"/>
              <a:gd name="connsiteX54" fmla="*/ 1401845 w 1659297"/>
              <a:gd name="connsiteY54" fmla="*/ 719091 h 1705593"/>
              <a:gd name="connsiteX55" fmla="*/ 1490622 w 1659297"/>
              <a:gd name="connsiteY55" fmla="*/ 710214 h 1705593"/>
              <a:gd name="connsiteX56" fmla="*/ 1517255 w 1659297"/>
              <a:gd name="connsiteY56" fmla="*/ 621437 h 1705593"/>
              <a:gd name="connsiteX57" fmla="*/ 1508377 w 1659297"/>
              <a:gd name="connsiteY57" fmla="*/ 506027 h 1705593"/>
              <a:gd name="connsiteX58" fmla="*/ 1490622 w 1659297"/>
              <a:gd name="connsiteY58" fmla="*/ 452761 h 1705593"/>
              <a:gd name="connsiteX59" fmla="*/ 1428478 w 1659297"/>
              <a:gd name="connsiteY59" fmla="*/ 381740 h 1705593"/>
              <a:gd name="connsiteX60" fmla="*/ 1419600 w 1659297"/>
              <a:gd name="connsiteY60" fmla="*/ 346229 h 1705593"/>
              <a:gd name="connsiteX61" fmla="*/ 1437356 w 1659297"/>
              <a:gd name="connsiteY61" fmla="*/ 328474 h 1705593"/>
              <a:gd name="connsiteX62" fmla="*/ 1517255 w 1659297"/>
              <a:gd name="connsiteY62" fmla="*/ 319596 h 1705593"/>
              <a:gd name="connsiteX0" fmla="*/ 1602500 w 1744542"/>
              <a:gd name="connsiteY0" fmla="*/ 319596 h 1705593"/>
              <a:gd name="connsiteX1" fmla="*/ 1646888 w 1744542"/>
              <a:gd name="connsiteY1" fmla="*/ 310718 h 1705593"/>
              <a:gd name="connsiteX2" fmla="*/ 1673521 w 1744542"/>
              <a:gd name="connsiteY2" fmla="*/ 257452 h 1705593"/>
              <a:gd name="connsiteX3" fmla="*/ 1646888 w 1744542"/>
              <a:gd name="connsiteY3" fmla="*/ 186431 h 1705593"/>
              <a:gd name="connsiteX4" fmla="*/ 1620255 w 1744542"/>
              <a:gd name="connsiteY4" fmla="*/ 150920 h 1705593"/>
              <a:gd name="connsiteX5" fmla="*/ 1602500 w 1744542"/>
              <a:gd name="connsiteY5" fmla="*/ 124287 h 1705593"/>
              <a:gd name="connsiteX6" fmla="*/ 1549234 w 1744542"/>
              <a:gd name="connsiteY6" fmla="*/ 71021 h 1705593"/>
              <a:gd name="connsiteX7" fmla="*/ 1513723 w 1744542"/>
              <a:gd name="connsiteY7" fmla="*/ 62144 h 1705593"/>
              <a:gd name="connsiteX8" fmla="*/ 1469335 w 1744542"/>
              <a:gd name="connsiteY8" fmla="*/ 35511 h 1705593"/>
              <a:gd name="connsiteX9" fmla="*/ 1345047 w 1744542"/>
              <a:gd name="connsiteY9" fmla="*/ 0 h 1705593"/>
              <a:gd name="connsiteX10" fmla="*/ 776876 w 1744542"/>
              <a:gd name="connsiteY10" fmla="*/ 79899 h 1705593"/>
              <a:gd name="connsiteX11" fmla="*/ 501669 w 1744542"/>
              <a:gd name="connsiteY11" fmla="*/ 195309 h 1705593"/>
              <a:gd name="connsiteX12" fmla="*/ 270849 w 1744542"/>
              <a:gd name="connsiteY12" fmla="*/ 337352 h 1705593"/>
              <a:gd name="connsiteX13" fmla="*/ 146562 w 1744542"/>
              <a:gd name="connsiteY13" fmla="*/ 568171 h 1705593"/>
              <a:gd name="connsiteX14" fmla="*/ 93296 w 1744542"/>
              <a:gd name="connsiteY14" fmla="*/ 1056443 h 1705593"/>
              <a:gd name="connsiteX15" fmla="*/ 1495968 w 1744542"/>
              <a:gd name="connsiteY15" fmla="*/ 1669002 h 1705593"/>
              <a:gd name="connsiteX16" fmla="*/ 1575867 w 1744542"/>
              <a:gd name="connsiteY16" fmla="*/ 1633491 h 1705593"/>
              <a:gd name="connsiteX17" fmla="*/ 1602500 w 1744542"/>
              <a:gd name="connsiteY17" fmla="*/ 1615736 h 1705593"/>
              <a:gd name="connsiteX18" fmla="*/ 1629133 w 1744542"/>
              <a:gd name="connsiteY18" fmla="*/ 1580225 h 1705593"/>
              <a:gd name="connsiteX19" fmla="*/ 1664643 w 1744542"/>
              <a:gd name="connsiteY19" fmla="*/ 1562470 h 1705593"/>
              <a:gd name="connsiteX20" fmla="*/ 1673521 w 1744542"/>
              <a:gd name="connsiteY20" fmla="*/ 1535837 h 1705593"/>
              <a:gd name="connsiteX21" fmla="*/ 1700154 w 1744542"/>
              <a:gd name="connsiteY21" fmla="*/ 1491449 h 1705593"/>
              <a:gd name="connsiteX22" fmla="*/ 1726787 w 1744542"/>
              <a:gd name="connsiteY22" fmla="*/ 1429305 h 1705593"/>
              <a:gd name="connsiteX23" fmla="*/ 1735665 w 1744542"/>
              <a:gd name="connsiteY23" fmla="*/ 1376039 h 1705593"/>
              <a:gd name="connsiteX24" fmla="*/ 1744542 w 1744542"/>
              <a:gd name="connsiteY24" fmla="*/ 1340528 h 1705593"/>
              <a:gd name="connsiteX25" fmla="*/ 1709032 w 1744542"/>
              <a:gd name="connsiteY25" fmla="*/ 1207363 h 1705593"/>
              <a:gd name="connsiteX26" fmla="*/ 1691276 w 1744542"/>
              <a:gd name="connsiteY26" fmla="*/ 1145219 h 1705593"/>
              <a:gd name="connsiteX27" fmla="*/ 1673521 w 1744542"/>
              <a:gd name="connsiteY27" fmla="*/ 1109709 h 1705593"/>
              <a:gd name="connsiteX28" fmla="*/ 1629133 w 1744542"/>
              <a:gd name="connsiteY28" fmla="*/ 1074198 h 1705593"/>
              <a:gd name="connsiteX29" fmla="*/ 1540356 w 1744542"/>
              <a:gd name="connsiteY29" fmla="*/ 1020932 h 1705593"/>
              <a:gd name="connsiteX30" fmla="*/ 1522601 w 1744542"/>
              <a:gd name="connsiteY30" fmla="*/ 994299 h 1705593"/>
              <a:gd name="connsiteX31" fmla="*/ 1442702 w 1744542"/>
              <a:gd name="connsiteY31" fmla="*/ 967666 h 1705593"/>
              <a:gd name="connsiteX32" fmla="*/ 1424946 w 1744542"/>
              <a:gd name="connsiteY32" fmla="*/ 949911 h 1705593"/>
              <a:gd name="connsiteX33" fmla="*/ 1229638 w 1744542"/>
              <a:gd name="connsiteY33" fmla="*/ 923278 h 1705593"/>
              <a:gd name="connsiteX34" fmla="*/ 1167494 w 1744542"/>
              <a:gd name="connsiteY34" fmla="*/ 914400 h 1705593"/>
              <a:gd name="connsiteX35" fmla="*/ 1131983 w 1744542"/>
              <a:gd name="connsiteY35" fmla="*/ 896645 h 1705593"/>
              <a:gd name="connsiteX36" fmla="*/ 1069840 w 1744542"/>
              <a:gd name="connsiteY36" fmla="*/ 887767 h 1705593"/>
              <a:gd name="connsiteX37" fmla="*/ 936675 w 1744542"/>
              <a:gd name="connsiteY37" fmla="*/ 870012 h 1705593"/>
              <a:gd name="connsiteX38" fmla="*/ 910041 w 1744542"/>
              <a:gd name="connsiteY38" fmla="*/ 861134 h 1705593"/>
              <a:gd name="connsiteX39" fmla="*/ 768000 w 1744542"/>
              <a:gd name="connsiteY39" fmla="*/ 630315 h 1705593"/>
              <a:gd name="connsiteX40" fmla="*/ 821265 w 1744542"/>
              <a:gd name="connsiteY40" fmla="*/ 541538 h 1705593"/>
              <a:gd name="connsiteX41" fmla="*/ 883408 w 1744542"/>
              <a:gd name="connsiteY41" fmla="*/ 497150 h 1705593"/>
              <a:gd name="connsiteX42" fmla="*/ 910041 w 1744542"/>
              <a:gd name="connsiteY42" fmla="*/ 488272 h 1705593"/>
              <a:gd name="connsiteX43" fmla="*/ 981063 w 1744542"/>
              <a:gd name="connsiteY43" fmla="*/ 461639 h 1705593"/>
              <a:gd name="connsiteX44" fmla="*/ 1158616 w 1744542"/>
              <a:gd name="connsiteY44" fmla="*/ 479394 h 1705593"/>
              <a:gd name="connsiteX45" fmla="*/ 1211882 w 1744542"/>
              <a:gd name="connsiteY45" fmla="*/ 497150 h 1705593"/>
              <a:gd name="connsiteX46" fmla="*/ 1229638 w 1744542"/>
              <a:gd name="connsiteY46" fmla="*/ 514905 h 1705593"/>
              <a:gd name="connsiteX47" fmla="*/ 1282904 w 1744542"/>
              <a:gd name="connsiteY47" fmla="*/ 550416 h 1705593"/>
              <a:gd name="connsiteX48" fmla="*/ 1300659 w 1744542"/>
              <a:gd name="connsiteY48" fmla="*/ 577049 h 1705593"/>
              <a:gd name="connsiteX49" fmla="*/ 1309537 w 1744542"/>
              <a:gd name="connsiteY49" fmla="*/ 603682 h 1705593"/>
              <a:gd name="connsiteX50" fmla="*/ 1345047 w 1744542"/>
              <a:gd name="connsiteY50" fmla="*/ 656948 h 1705593"/>
              <a:gd name="connsiteX51" fmla="*/ 1353925 w 1744542"/>
              <a:gd name="connsiteY51" fmla="*/ 692458 h 1705593"/>
              <a:gd name="connsiteX52" fmla="*/ 1380558 w 1744542"/>
              <a:gd name="connsiteY52" fmla="*/ 701336 h 1705593"/>
              <a:gd name="connsiteX53" fmla="*/ 1487090 w 1744542"/>
              <a:gd name="connsiteY53" fmla="*/ 719091 h 1705593"/>
              <a:gd name="connsiteX54" fmla="*/ 1575867 w 1744542"/>
              <a:gd name="connsiteY54" fmla="*/ 710214 h 1705593"/>
              <a:gd name="connsiteX55" fmla="*/ 1602500 w 1744542"/>
              <a:gd name="connsiteY55" fmla="*/ 621437 h 1705593"/>
              <a:gd name="connsiteX56" fmla="*/ 1593622 w 1744542"/>
              <a:gd name="connsiteY56" fmla="*/ 506027 h 1705593"/>
              <a:gd name="connsiteX57" fmla="*/ 1575867 w 1744542"/>
              <a:gd name="connsiteY57" fmla="*/ 452761 h 1705593"/>
              <a:gd name="connsiteX58" fmla="*/ 1513723 w 1744542"/>
              <a:gd name="connsiteY58" fmla="*/ 381740 h 1705593"/>
              <a:gd name="connsiteX59" fmla="*/ 1504845 w 1744542"/>
              <a:gd name="connsiteY59" fmla="*/ 346229 h 1705593"/>
              <a:gd name="connsiteX60" fmla="*/ 1522601 w 1744542"/>
              <a:gd name="connsiteY60" fmla="*/ 328474 h 1705593"/>
              <a:gd name="connsiteX61" fmla="*/ 1602500 w 1744542"/>
              <a:gd name="connsiteY61" fmla="*/ 319596 h 1705593"/>
              <a:gd name="connsiteX0" fmla="*/ 1622471 w 1764513"/>
              <a:gd name="connsiteY0" fmla="*/ 319596 h 1705593"/>
              <a:gd name="connsiteX1" fmla="*/ 1666859 w 1764513"/>
              <a:gd name="connsiteY1" fmla="*/ 310718 h 1705593"/>
              <a:gd name="connsiteX2" fmla="*/ 1693492 w 1764513"/>
              <a:gd name="connsiteY2" fmla="*/ 257452 h 1705593"/>
              <a:gd name="connsiteX3" fmla="*/ 1666859 w 1764513"/>
              <a:gd name="connsiteY3" fmla="*/ 186431 h 1705593"/>
              <a:gd name="connsiteX4" fmla="*/ 1640226 w 1764513"/>
              <a:gd name="connsiteY4" fmla="*/ 150920 h 1705593"/>
              <a:gd name="connsiteX5" fmla="*/ 1622471 w 1764513"/>
              <a:gd name="connsiteY5" fmla="*/ 124287 h 1705593"/>
              <a:gd name="connsiteX6" fmla="*/ 1569205 w 1764513"/>
              <a:gd name="connsiteY6" fmla="*/ 71021 h 1705593"/>
              <a:gd name="connsiteX7" fmla="*/ 1533694 w 1764513"/>
              <a:gd name="connsiteY7" fmla="*/ 62144 h 1705593"/>
              <a:gd name="connsiteX8" fmla="*/ 1489306 w 1764513"/>
              <a:gd name="connsiteY8" fmla="*/ 35511 h 1705593"/>
              <a:gd name="connsiteX9" fmla="*/ 1365018 w 1764513"/>
              <a:gd name="connsiteY9" fmla="*/ 0 h 1705593"/>
              <a:gd name="connsiteX10" fmla="*/ 796847 w 1764513"/>
              <a:gd name="connsiteY10" fmla="*/ 79899 h 1705593"/>
              <a:gd name="connsiteX11" fmla="*/ 521640 w 1764513"/>
              <a:gd name="connsiteY11" fmla="*/ 195309 h 1705593"/>
              <a:gd name="connsiteX12" fmla="*/ 290820 w 1764513"/>
              <a:gd name="connsiteY12" fmla="*/ 337352 h 1705593"/>
              <a:gd name="connsiteX13" fmla="*/ 166533 w 1764513"/>
              <a:gd name="connsiteY13" fmla="*/ 568171 h 1705593"/>
              <a:gd name="connsiteX14" fmla="*/ 113267 w 1764513"/>
              <a:gd name="connsiteY14" fmla="*/ 1056443 h 1705593"/>
              <a:gd name="connsiteX15" fmla="*/ 1515939 w 1764513"/>
              <a:gd name="connsiteY15" fmla="*/ 1669002 h 1705593"/>
              <a:gd name="connsiteX16" fmla="*/ 1595838 w 1764513"/>
              <a:gd name="connsiteY16" fmla="*/ 1633491 h 1705593"/>
              <a:gd name="connsiteX17" fmla="*/ 1622471 w 1764513"/>
              <a:gd name="connsiteY17" fmla="*/ 1615736 h 1705593"/>
              <a:gd name="connsiteX18" fmla="*/ 1649104 w 1764513"/>
              <a:gd name="connsiteY18" fmla="*/ 1580225 h 1705593"/>
              <a:gd name="connsiteX19" fmla="*/ 1684614 w 1764513"/>
              <a:gd name="connsiteY19" fmla="*/ 1562470 h 1705593"/>
              <a:gd name="connsiteX20" fmla="*/ 1693492 w 1764513"/>
              <a:gd name="connsiteY20" fmla="*/ 1535837 h 1705593"/>
              <a:gd name="connsiteX21" fmla="*/ 1720125 w 1764513"/>
              <a:gd name="connsiteY21" fmla="*/ 1491449 h 1705593"/>
              <a:gd name="connsiteX22" fmla="*/ 1746758 w 1764513"/>
              <a:gd name="connsiteY22" fmla="*/ 1429305 h 1705593"/>
              <a:gd name="connsiteX23" fmla="*/ 1755636 w 1764513"/>
              <a:gd name="connsiteY23" fmla="*/ 1376039 h 1705593"/>
              <a:gd name="connsiteX24" fmla="*/ 1764513 w 1764513"/>
              <a:gd name="connsiteY24" fmla="*/ 1340528 h 1705593"/>
              <a:gd name="connsiteX25" fmla="*/ 1729003 w 1764513"/>
              <a:gd name="connsiteY25" fmla="*/ 1207363 h 1705593"/>
              <a:gd name="connsiteX26" fmla="*/ 1711247 w 1764513"/>
              <a:gd name="connsiteY26" fmla="*/ 1145219 h 1705593"/>
              <a:gd name="connsiteX27" fmla="*/ 1693492 w 1764513"/>
              <a:gd name="connsiteY27" fmla="*/ 1109709 h 1705593"/>
              <a:gd name="connsiteX28" fmla="*/ 1649104 w 1764513"/>
              <a:gd name="connsiteY28" fmla="*/ 1074198 h 1705593"/>
              <a:gd name="connsiteX29" fmla="*/ 1560327 w 1764513"/>
              <a:gd name="connsiteY29" fmla="*/ 1020932 h 1705593"/>
              <a:gd name="connsiteX30" fmla="*/ 1542572 w 1764513"/>
              <a:gd name="connsiteY30" fmla="*/ 994299 h 1705593"/>
              <a:gd name="connsiteX31" fmla="*/ 1462673 w 1764513"/>
              <a:gd name="connsiteY31" fmla="*/ 967666 h 1705593"/>
              <a:gd name="connsiteX32" fmla="*/ 1444917 w 1764513"/>
              <a:gd name="connsiteY32" fmla="*/ 949911 h 1705593"/>
              <a:gd name="connsiteX33" fmla="*/ 1249609 w 1764513"/>
              <a:gd name="connsiteY33" fmla="*/ 923278 h 1705593"/>
              <a:gd name="connsiteX34" fmla="*/ 1187465 w 1764513"/>
              <a:gd name="connsiteY34" fmla="*/ 914400 h 1705593"/>
              <a:gd name="connsiteX35" fmla="*/ 1151954 w 1764513"/>
              <a:gd name="connsiteY35" fmla="*/ 896645 h 1705593"/>
              <a:gd name="connsiteX36" fmla="*/ 1089811 w 1764513"/>
              <a:gd name="connsiteY36" fmla="*/ 887767 h 1705593"/>
              <a:gd name="connsiteX37" fmla="*/ 956646 w 1764513"/>
              <a:gd name="connsiteY37" fmla="*/ 870012 h 1705593"/>
              <a:gd name="connsiteX38" fmla="*/ 930012 w 1764513"/>
              <a:gd name="connsiteY38" fmla="*/ 861134 h 1705593"/>
              <a:gd name="connsiteX39" fmla="*/ 787971 w 1764513"/>
              <a:gd name="connsiteY39" fmla="*/ 630315 h 1705593"/>
              <a:gd name="connsiteX40" fmla="*/ 841236 w 1764513"/>
              <a:gd name="connsiteY40" fmla="*/ 541538 h 1705593"/>
              <a:gd name="connsiteX41" fmla="*/ 903379 w 1764513"/>
              <a:gd name="connsiteY41" fmla="*/ 497150 h 1705593"/>
              <a:gd name="connsiteX42" fmla="*/ 930012 w 1764513"/>
              <a:gd name="connsiteY42" fmla="*/ 488272 h 1705593"/>
              <a:gd name="connsiteX43" fmla="*/ 1001034 w 1764513"/>
              <a:gd name="connsiteY43" fmla="*/ 461639 h 1705593"/>
              <a:gd name="connsiteX44" fmla="*/ 1178587 w 1764513"/>
              <a:gd name="connsiteY44" fmla="*/ 479394 h 1705593"/>
              <a:gd name="connsiteX45" fmla="*/ 1231853 w 1764513"/>
              <a:gd name="connsiteY45" fmla="*/ 497150 h 1705593"/>
              <a:gd name="connsiteX46" fmla="*/ 1249609 w 1764513"/>
              <a:gd name="connsiteY46" fmla="*/ 514905 h 1705593"/>
              <a:gd name="connsiteX47" fmla="*/ 1302875 w 1764513"/>
              <a:gd name="connsiteY47" fmla="*/ 550416 h 1705593"/>
              <a:gd name="connsiteX48" fmla="*/ 1320630 w 1764513"/>
              <a:gd name="connsiteY48" fmla="*/ 577049 h 1705593"/>
              <a:gd name="connsiteX49" fmla="*/ 1329508 w 1764513"/>
              <a:gd name="connsiteY49" fmla="*/ 603682 h 1705593"/>
              <a:gd name="connsiteX50" fmla="*/ 1365018 w 1764513"/>
              <a:gd name="connsiteY50" fmla="*/ 656948 h 1705593"/>
              <a:gd name="connsiteX51" fmla="*/ 1373896 w 1764513"/>
              <a:gd name="connsiteY51" fmla="*/ 692458 h 1705593"/>
              <a:gd name="connsiteX52" fmla="*/ 1400529 w 1764513"/>
              <a:gd name="connsiteY52" fmla="*/ 701336 h 1705593"/>
              <a:gd name="connsiteX53" fmla="*/ 1507061 w 1764513"/>
              <a:gd name="connsiteY53" fmla="*/ 719091 h 1705593"/>
              <a:gd name="connsiteX54" fmla="*/ 1595838 w 1764513"/>
              <a:gd name="connsiteY54" fmla="*/ 710214 h 1705593"/>
              <a:gd name="connsiteX55" fmla="*/ 1622471 w 1764513"/>
              <a:gd name="connsiteY55" fmla="*/ 621437 h 1705593"/>
              <a:gd name="connsiteX56" fmla="*/ 1613593 w 1764513"/>
              <a:gd name="connsiteY56" fmla="*/ 506027 h 1705593"/>
              <a:gd name="connsiteX57" fmla="*/ 1595838 w 1764513"/>
              <a:gd name="connsiteY57" fmla="*/ 452761 h 1705593"/>
              <a:gd name="connsiteX58" fmla="*/ 1533694 w 1764513"/>
              <a:gd name="connsiteY58" fmla="*/ 381740 h 1705593"/>
              <a:gd name="connsiteX59" fmla="*/ 1524816 w 1764513"/>
              <a:gd name="connsiteY59" fmla="*/ 346229 h 1705593"/>
              <a:gd name="connsiteX60" fmla="*/ 1542572 w 1764513"/>
              <a:gd name="connsiteY60" fmla="*/ 328474 h 1705593"/>
              <a:gd name="connsiteX61" fmla="*/ 1622471 w 1764513"/>
              <a:gd name="connsiteY61" fmla="*/ 319596 h 1705593"/>
              <a:gd name="connsiteX0" fmla="*/ 1577286 w 1719328"/>
              <a:gd name="connsiteY0" fmla="*/ 319596 h 1705593"/>
              <a:gd name="connsiteX1" fmla="*/ 1621674 w 1719328"/>
              <a:gd name="connsiteY1" fmla="*/ 310718 h 1705593"/>
              <a:gd name="connsiteX2" fmla="*/ 1648307 w 1719328"/>
              <a:gd name="connsiteY2" fmla="*/ 257452 h 1705593"/>
              <a:gd name="connsiteX3" fmla="*/ 1621674 w 1719328"/>
              <a:gd name="connsiteY3" fmla="*/ 186431 h 1705593"/>
              <a:gd name="connsiteX4" fmla="*/ 1595041 w 1719328"/>
              <a:gd name="connsiteY4" fmla="*/ 150920 h 1705593"/>
              <a:gd name="connsiteX5" fmla="*/ 1577286 w 1719328"/>
              <a:gd name="connsiteY5" fmla="*/ 124287 h 1705593"/>
              <a:gd name="connsiteX6" fmla="*/ 1524020 w 1719328"/>
              <a:gd name="connsiteY6" fmla="*/ 71021 h 1705593"/>
              <a:gd name="connsiteX7" fmla="*/ 1488509 w 1719328"/>
              <a:gd name="connsiteY7" fmla="*/ 62144 h 1705593"/>
              <a:gd name="connsiteX8" fmla="*/ 1444121 w 1719328"/>
              <a:gd name="connsiteY8" fmla="*/ 35511 h 1705593"/>
              <a:gd name="connsiteX9" fmla="*/ 1319833 w 1719328"/>
              <a:gd name="connsiteY9" fmla="*/ 0 h 1705593"/>
              <a:gd name="connsiteX10" fmla="*/ 751662 w 1719328"/>
              <a:gd name="connsiteY10" fmla="*/ 79899 h 1705593"/>
              <a:gd name="connsiteX11" fmla="*/ 476455 w 1719328"/>
              <a:gd name="connsiteY11" fmla="*/ 195309 h 1705593"/>
              <a:gd name="connsiteX12" fmla="*/ 245635 w 1719328"/>
              <a:gd name="connsiteY12" fmla="*/ 337352 h 1705593"/>
              <a:gd name="connsiteX13" fmla="*/ 68082 w 1719328"/>
              <a:gd name="connsiteY13" fmla="*/ 1056443 h 1705593"/>
              <a:gd name="connsiteX14" fmla="*/ 1470754 w 1719328"/>
              <a:gd name="connsiteY14" fmla="*/ 1669002 h 1705593"/>
              <a:gd name="connsiteX15" fmla="*/ 1550653 w 1719328"/>
              <a:gd name="connsiteY15" fmla="*/ 1633491 h 1705593"/>
              <a:gd name="connsiteX16" fmla="*/ 1577286 w 1719328"/>
              <a:gd name="connsiteY16" fmla="*/ 1615736 h 1705593"/>
              <a:gd name="connsiteX17" fmla="*/ 1603919 w 1719328"/>
              <a:gd name="connsiteY17" fmla="*/ 1580225 h 1705593"/>
              <a:gd name="connsiteX18" fmla="*/ 1639429 w 1719328"/>
              <a:gd name="connsiteY18" fmla="*/ 1562470 h 1705593"/>
              <a:gd name="connsiteX19" fmla="*/ 1648307 w 1719328"/>
              <a:gd name="connsiteY19" fmla="*/ 1535837 h 1705593"/>
              <a:gd name="connsiteX20" fmla="*/ 1674940 w 1719328"/>
              <a:gd name="connsiteY20" fmla="*/ 1491449 h 1705593"/>
              <a:gd name="connsiteX21" fmla="*/ 1701573 w 1719328"/>
              <a:gd name="connsiteY21" fmla="*/ 1429305 h 1705593"/>
              <a:gd name="connsiteX22" fmla="*/ 1710451 w 1719328"/>
              <a:gd name="connsiteY22" fmla="*/ 1376039 h 1705593"/>
              <a:gd name="connsiteX23" fmla="*/ 1719328 w 1719328"/>
              <a:gd name="connsiteY23" fmla="*/ 1340528 h 1705593"/>
              <a:gd name="connsiteX24" fmla="*/ 1683818 w 1719328"/>
              <a:gd name="connsiteY24" fmla="*/ 1207363 h 1705593"/>
              <a:gd name="connsiteX25" fmla="*/ 1666062 w 1719328"/>
              <a:gd name="connsiteY25" fmla="*/ 1145219 h 1705593"/>
              <a:gd name="connsiteX26" fmla="*/ 1648307 w 1719328"/>
              <a:gd name="connsiteY26" fmla="*/ 1109709 h 1705593"/>
              <a:gd name="connsiteX27" fmla="*/ 1603919 w 1719328"/>
              <a:gd name="connsiteY27" fmla="*/ 1074198 h 1705593"/>
              <a:gd name="connsiteX28" fmla="*/ 1515142 w 1719328"/>
              <a:gd name="connsiteY28" fmla="*/ 1020932 h 1705593"/>
              <a:gd name="connsiteX29" fmla="*/ 1497387 w 1719328"/>
              <a:gd name="connsiteY29" fmla="*/ 994299 h 1705593"/>
              <a:gd name="connsiteX30" fmla="*/ 1417488 w 1719328"/>
              <a:gd name="connsiteY30" fmla="*/ 967666 h 1705593"/>
              <a:gd name="connsiteX31" fmla="*/ 1399732 w 1719328"/>
              <a:gd name="connsiteY31" fmla="*/ 949911 h 1705593"/>
              <a:gd name="connsiteX32" fmla="*/ 1204424 w 1719328"/>
              <a:gd name="connsiteY32" fmla="*/ 923278 h 1705593"/>
              <a:gd name="connsiteX33" fmla="*/ 1142280 w 1719328"/>
              <a:gd name="connsiteY33" fmla="*/ 914400 h 1705593"/>
              <a:gd name="connsiteX34" fmla="*/ 1106769 w 1719328"/>
              <a:gd name="connsiteY34" fmla="*/ 896645 h 1705593"/>
              <a:gd name="connsiteX35" fmla="*/ 1044626 w 1719328"/>
              <a:gd name="connsiteY35" fmla="*/ 887767 h 1705593"/>
              <a:gd name="connsiteX36" fmla="*/ 911461 w 1719328"/>
              <a:gd name="connsiteY36" fmla="*/ 870012 h 1705593"/>
              <a:gd name="connsiteX37" fmla="*/ 884827 w 1719328"/>
              <a:gd name="connsiteY37" fmla="*/ 861134 h 1705593"/>
              <a:gd name="connsiteX38" fmla="*/ 742786 w 1719328"/>
              <a:gd name="connsiteY38" fmla="*/ 630315 h 1705593"/>
              <a:gd name="connsiteX39" fmla="*/ 796051 w 1719328"/>
              <a:gd name="connsiteY39" fmla="*/ 541538 h 1705593"/>
              <a:gd name="connsiteX40" fmla="*/ 858194 w 1719328"/>
              <a:gd name="connsiteY40" fmla="*/ 497150 h 1705593"/>
              <a:gd name="connsiteX41" fmla="*/ 884827 w 1719328"/>
              <a:gd name="connsiteY41" fmla="*/ 488272 h 1705593"/>
              <a:gd name="connsiteX42" fmla="*/ 955849 w 1719328"/>
              <a:gd name="connsiteY42" fmla="*/ 461639 h 1705593"/>
              <a:gd name="connsiteX43" fmla="*/ 1133402 w 1719328"/>
              <a:gd name="connsiteY43" fmla="*/ 479394 h 1705593"/>
              <a:gd name="connsiteX44" fmla="*/ 1186668 w 1719328"/>
              <a:gd name="connsiteY44" fmla="*/ 497150 h 1705593"/>
              <a:gd name="connsiteX45" fmla="*/ 1204424 w 1719328"/>
              <a:gd name="connsiteY45" fmla="*/ 514905 h 1705593"/>
              <a:gd name="connsiteX46" fmla="*/ 1257690 w 1719328"/>
              <a:gd name="connsiteY46" fmla="*/ 550416 h 1705593"/>
              <a:gd name="connsiteX47" fmla="*/ 1275445 w 1719328"/>
              <a:gd name="connsiteY47" fmla="*/ 577049 h 1705593"/>
              <a:gd name="connsiteX48" fmla="*/ 1284323 w 1719328"/>
              <a:gd name="connsiteY48" fmla="*/ 603682 h 1705593"/>
              <a:gd name="connsiteX49" fmla="*/ 1319833 w 1719328"/>
              <a:gd name="connsiteY49" fmla="*/ 656948 h 1705593"/>
              <a:gd name="connsiteX50" fmla="*/ 1328711 w 1719328"/>
              <a:gd name="connsiteY50" fmla="*/ 692458 h 1705593"/>
              <a:gd name="connsiteX51" fmla="*/ 1355344 w 1719328"/>
              <a:gd name="connsiteY51" fmla="*/ 701336 h 1705593"/>
              <a:gd name="connsiteX52" fmla="*/ 1461876 w 1719328"/>
              <a:gd name="connsiteY52" fmla="*/ 719091 h 1705593"/>
              <a:gd name="connsiteX53" fmla="*/ 1550653 w 1719328"/>
              <a:gd name="connsiteY53" fmla="*/ 710214 h 1705593"/>
              <a:gd name="connsiteX54" fmla="*/ 1577286 w 1719328"/>
              <a:gd name="connsiteY54" fmla="*/ 621437 h 1705593"/>
              <a:gd name="connsiteX55" fmla="*/ 1568408 w 1719328"/>
              <a:gd name="connsiteY55" fmla="*/ 506027 h 1705593"/>
              <a:gd name="connsiteX56" fmla="*/ 1550653 w 1719328"/>
              <a:gd name="connsiteY56" fmla="*/ 452761 h 1705593"/>
              <a:gd name="connsiteX57" fmla="*/ 1488509 w 1719328"/>
              <a:gd name="connsiteY57" fmla="*/ 381740 h 1705593"/>
              <a:gd name="connsiteX58" fmla="*/ 1479631 w 1719328"/>
              <a:gd name="connsiteY58" fmla="*/ 346229 h 1705593"/>
              <a:gd name="connsiteX59" fmla="*/ 1497387 w 1719328"/>
              <a:gd name="connsiteY59" fmla="*/ 328474 h 1705593"/>
              <a:gd name="connsiteX60" fmla="*/ 1577286 w 1719328"/>
              <a:gd name="connsiteY60" fmla="*/ 319596 h 1705593"/>
              <a:gd name="connsiteX0" fmla="*/ 1583751 w 1725793"/>
              <a:gd name="connsiteY0" fmla="*/ 319596 h 1705593"/>
              <a:gd name="connsiteX1" fmla="*/ 1628139 w 1725793"/>
              <a:gd name="connsiteY1" fmla="*/ 310718 h 1705593"/>
              <a:gd name="connsiteX2" fmla="*/ 1654772 w 1725793"/>
              <a:gd name="connsiteY2" fmla="*/ 257452 h 1705593"/>
              <a:gd name="connsiteX3" fmla="*/ 1628139 w 1725793"/>
              <a:gd name="connsiteY3" fmla="*/ 186431 h 1705593"/>
              <a:gd name="connsiteX4" fmla="*/ 1601506 w 1725793"/>
              <a:gd name="connsiteY4" fmla="*/ 150920 h 1705593"/>
              <a:gd name="connsiteX5" fmla="*/ 1583751 w 1725793"/>
              <a:gd name="connsiteY5" fmla="*/ 124287 h 1705593"/>
              <a:gd name="connsiteX6" fmla="*/ 1530485 w 1725793"/>
              <a:gd name="connsiteY6" fmla="*/ 71021 h 1705593"/>
              <a:gd name="connsiteX7" fmla="*/ 1494974 w 1725793"/>
              <a:gd name="connsiteY7" fmla="*/ 62144 h 1705593"/>
              <a:gd name="connsiteX8" fmla="*/ 1450586 w 1725793"/>
              <a:gd name="connsiteY8" fmla="*/ 35511 h 1705593"/>
              <a:gd name="connsiteX9" fmla="*/ 1326298 w 1725793"/>
              <a:gd name="connsiteY9" fmla="*/ 0 h 1705593"/>
              <a:gd name="connsiteX10" fmla="*/ 758127 w 1725793"/>
              <a:gd name="connsiteY10" fmla="*/ 79899 h 1705593"/>
              <a:gd name="connsiteX11" fmla="*/ 252100 w 1725793"/>
              <a:gd name="connsiteY11" fmla="*/ 337352 h 1705593"/>
              <a:gd name="connsiteX12" fmla="*/ 74547 w 1725793"/>
              <a:gd name="connsiteY12" fmla="*/ 1056443 h 1705593"/>
              <a:gd name="connsiteX13" fmla="*/ 1477219 w 1725793"/>
              <a:gd name="connsiteY13" fmla="*/ 1669002 h 1705593"/>
              <a:gd name="connsiteX14" fmla="*/ 1557118 w 1725793"/>
              <a:gd name="connsiteY14" fmla="*/ 1633491 h 1705593"/>
              <a:gd name="connsiteX15" fmla="*/ 1583751 w 1725793"/>
              <a:gd name="connsiteY15" fmla="*/ 1615736 h 1705593"/>
              <a:gd name="connsiteX16" fmla="*/ 1610384 w 1725793"/>
              <a:gd name="connsiteY16" fmla="*/ 1580225 h 1705593"/>
              <a:gd name="connsiteX17" fmla="*/ 1645894 w 1725793"/>
              <a:gd name="connsiteY17" fmla="*/ 1562470 h 1705593"/>
              <a:gd name="connsiteX18" fmla="*/ 1654772 w 1725793"/>
              <a:gd name="connsiteY18" fmla="*/ 1535837 h 1705593"/>
              <a:gd name="connsiteX19" fmla="*/ 1681405 w 1725793"/>
              <a:gd name="connsiteY19" fmla="*/ 1491449 h 1705593"/>
              <a:gd name="connsiteX20" fmla="*/ 1708038 w 1725793"/>
              <a:gd name="connsiteY20" fmla="*/ 1429305 h 1705593"/>
              <a:gd name="connsiteX21" fmla="*/ 1716916 w 1725793"/>
              <a:gd name="connsiteY21" fmla="*/ 1376039 h 1705593"/>
              <a:gd name="connsiteX22" fmla="*/ 1725793 w 1725793"/>
              <a:gd name="connsiteY22" fmla="*/ 1340528 h 1705593"/>
              <a:gd name="connsiteX23" fmla="*/ 1690283 w 1725793"/>
              <a:gd name="connsiteY23" fmla="*/ 1207363 h 1705593"/>
              <a:gd name="connsiteX24" fmla="*/ 1672527 w 1725793"/>
              <a:gd name="connsiteY24" fmla="*/ 1145219 h 1705593"/>
              <a:gd name="connsiteX25" fmla="*/ 1654772 w 1725793"/>
              <a:gd name="connsiteY25" fmla="*/ 1109709 h 1705593"/>
              <a:gd name="connsiteX26" fmla="*/ 1610384 w 1725793"/>
              <a:gd name="connsiteY26" fmla="*/ 1074198 h 1705593"/>
              <a:gd name="connsiteX27" fmla="*/ 1521607 w 1725793"/>
              <a:gd name="connsiteY27" fmla="*/ 1020932 h 1705593"/>
              <a:gd name="connsiteX28" fmla="*/ 1503852 w 1725793"/>
              <a:gd name="connsiteY28" fmla="*/ 994299 h 1705593"/>
              <a:gd name="connsiteX29" fmla="*/ 1423953 w 1725793"/>
              <a:gd name="connsiteY29" fmla="*/ 967666 h 1705593"/>
              <a:gd name="connsiteX30" fmla="*/ 1406197 w 1725793"/>
              <a:gd name="connsiteY30" fmla="*/ 949911 h 1705593"/>
              <a:gd name="connsiteX31" fmla="*/ 1210889 w 1725793"/>
              <a:gd name="connsiteY31" fmla="*/ 923278 h 1705593"/>
              <a:gd name="connsiteX32" fmla="*/ 1148745 w 1725793"/>
              <a:gd name="connsiteY32" fmla="*/ 914400 h 1705593"/>
              <a:gd name="connsiteX33" fmla="*/ 1113234 w 1725793"/>
              <a:gd name="connsiteY33" fmla="*/ 896645 h 1705593"/>
              <a:gd name="connsiteX34" fmla="*/ 1051091 w 1725793"/>
              <a:gd name="connsiteY34" fmla="*/ 887767 h 1705593"/>
              <a:gd name="connsiteX35" fmla="*/ 917926 w 1725793"/>
              <a:gd name="connsiteY35" fmla="*/ 870012 h 1705593"/>
              <a:gd name="connsiteX36" fmla="*/ 891292 w 1725793"/>
              <a:gd name="connsiteY36" fmla="*/ 861134 h 1705593"/>
              <a:gd name="connsiteX37" fmla="*/ 749251 w 1725793"/>
              <a:gd name="connsiteY37" fmla="*/ 630315 h 1705593"/>
              <a:gd name="connsiteX38" fmla="*/ 802516 w 1725793"/>
              <a:gd name="connsiteY38" fmla="*/ 541538 h 1705593"/>
              <a:gd name="connsiteX39" fmla="*/ 864659 w 1725793"/>
              <a:gd name="connsiteY39" fmla="*/ 497150 h 1705593"/>
              <a:gd name="connsiteX40" fmla="*/ 891292 w 1725793"/>
              <a:gd name="connsiteY40" fmla="*/ 488272 h 1705593"/>
              <a:gd name="connsiteX41" fmla="*/ 962314 w 1725793"/>
              <a:gd name="connsiteY41" fmla="*/ 461639 h 1705593"/>
              <a:gd name="connsiteX42" fmla="*/ 1139867 w 1725793"/>
              <a:gd name="connsiteY42" fmla="*/ 479394 h 1705593"/>
              <a:gd name="connsiteX43" fmla="*/ 1193133 w 1725793"/>
              <a:gd name="connsiteY43" fmla="*/ 497150 h 1705593"/>
              <a:gd name="connsiteX44" fmla="*/ 1210889 w 1725793"/>
              <a:gd name="connsiteY44" fmla="*/ 514905 h 1705593"/>
              <a:gd name="connsiteX45" fmla="*/ 1264155 w 1725793"/>
              <a:gd name="connsiteY45" fmla="*/ 550416 h 1705593"/>
              <a:gd name="connsiteX46" fmla="*/ 1281910 w 1725793"/>
              <a:gd name="connsiteY46" fmla="*/ 577049 h 1705593"/>
              <a:gd name="connsiteX47" fmla="*/ 1290788 w 1725793"/>
              <a:gd name="connsiteY47" fmla="*/ 603682 h 1705593"/>
              <a:gd name="connsiteX48" fmla="*/ 1326298 w 1725793"/>
              <a:gd name="connsiteY48" fmla="*/ 656948 h 1705593"/>
              <a:gd name="connsiteX49" fmla="*/ 1335176 w 1725793"/>
              <a:gd name="connsiteY49" fmla="*/ 692458 h 1705593"/>
              <a:gd name="connsiteX50" fmla="*/ 1361809 w 1725793"/>
              <a:gd name="connsiteY50" fmla="*/ 701336 h 1705593"/>
              <a:gd name="connsiteX51" fmla="*/ 1468341 w 1725793"/>
              <a:gd name="connsiteY51" fmla="*/ 719091 h 1705593"/>
              <a:gd name="connsiteX52" fmla="*/ 1557118 w 1725793"/>
              <a:gd name="connsiteY52" fmla="*/ 710214 h 1705593"/>
              <a:gd name="connsiteX53" fmla="*/ 1583751 w 1725793"/>
              <a:gd name="connsiteY53" fmla="*/ 621437 h 1705593"/>
              <a:gd name="connsiteX54" fmla="*/ 1574873 w 1725793"/>
              <a:gd name="connsiteY54" fmla="*/ 506027 h 1705593"/>
              <a:gd name="connsiteX55" fmla="*/ 1557118 w 1725793"/>
              <a:gd name="connsiteY55" fmla="*/ 452761 h 1705593"/>
              <a:gd name="connsiteX56" fmla="*/ 1494974 w 1725793"/>
              <a:gd name="connsiteY56" fmla="*/ 381740 h 1705593"/>
              <a:gd name="connsiteX57" fmla="*/ 1486096 w 1725793"/>
              <a:gd name="connsiteY57" fmla="*/ 346229 h 1705593"/>
              <a:gd name="connsiteX58" fmla="*/ 1503852 w 1725793"/>
              <a:gd name="connsiteY58" fmla="*/ 328474 h 1705593"/>
              <a:gd name="connsiteX59" fmla="*/ 1583751 w 1725793"/>
              <a:gd name="connsiteY59" fmla="*/ 319596 h 1705593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511753 w 1742572"/>
              <a:gd name="connsiteY7" fmla="*/ 62144 h 1705593"/>
              <a:gd name="connsiteX8" fmla="*/ 1467365 w 1742572"/>
              <a:gd name="connsiteY8" fmla="*/ 35511 h 1705593"/>
              <a:gd name="connsiteX9" fmla="*/ 1343077 w 1742572"/>
              <a:gd name="connsiteY9" fmla="*/ 0 h 1705593"/>
              <a:gd name="connsiteX10" fmla="*/ 268879 w 1742572"/>
              <a:gd name="connsiteY10" fmla="*/ 337352 h 1705593"/>
              <a:gd name="connsiteX11" fmla="*/ 91326 w 1742572"/>
              <a:gd name="connsiteY11" fmla="*/ 1056443 h 1705593"/>
              <a:gd name="connsiteX12" fmla="*/ 1493998 w 1742572"/>
              <a:gd name="connsiteY12" fmla="*/ 1669002 h 1705593"/>
              <a:gd name="connsiteX13" fmla="*/ 1573897 w 1742572"/>
              <a:gd name="connsiteY13" fmla="*/ 1633491 h 1705593"/>
              <a:gd name="connsiteX14" fmla="*/ 1600530 w 1742572"/>
              <a:gd name="connsiteY14" fmla="*/ 1615736 h 1705593"/>
              <a:gd name="connsiteX15" fmla="*/ 1627163 w 1742572"/>
              <a:gd name="connsiteY15" fmla="*/ 1580225 h 1705593"/>
              <a:gd name="connsiteX16" fmla="*/ 1662673 w 1742572"/>
              <a:gd name="connsiteY16" fmla="*/ 1562470 h 1705593"/>
              <a:gd name="connsiteX17" fmla="*/ 1671551 w 1742572"/>
              <a:gd name="connsiteY17" fmla="*/ 1535837 h 1705593"/>
              <a:gd name="connsiteX18" fmla="*/ 1698184 w 1742572"/>
              <a:gd name="connsiteY18" fmla="*/ 1491449 h 1705593"/>
              <a:gd name="connsiteX19" fmla="*/ 1724817 w 1742572"/>
              <a:gd name="connsiteY19" fmla="*/ 1429305 h 1705593"/>
              <a:gd name="connsiteX20" fmla="*/ 1733695 w 1742572"/>
              <a:gd name="connsiteY20" fmla="*/ 1376039 h 1705593"/>
              <a:gd name="connsiteX21" fmla="*/ 1742572 w 1742572"/>
              <a:gd name="connsiteY21" fmla="*/ 1340528 h 1705593"/>
              <a:gd name="connsiteX22" fmla="*/ 1707062 w 1742572"/>
              <a:gd name="connsiteY22" fmla="*/ 1207363 h 1705593"/>
              <a:gd name="connsiteX23" fmla="*/ 1689306 w 1742572"/>
              <a:gd name="connsiteY23" fmla="*/ 1145219 h 1705593"/>
              <a:gd name="connsiteX24" fmla="*/ 1671551 w 1742572"/>
              <a:gd name="connsiteY24" fmla="*/ 1109709 h 1705593"/>
              <a:gd name="connsiteX25" fmla="*/ 1627163 w 1742572"/>
              <a:gd name="connsiteY25" fmla="*/ 1074198 h 1705593"/>
              <a:gd name="connsiteX26" fmla="*/ 1538386 w 1742572"/>
              <a:gd name="connsiteY26" fmla="*/ 1020932 h 1705593"/>
              <a:gd name="connsiteX27" fmla="*/ 1520631 w 1742572"/>
              <a:gd name="connsiteY27" fmla="*/ 994299 h 1705593"/>
              <a:gd name="connsiteX28" fmla="*/ 1440732 w 1742572"/>
              <a:gd name="connsiteY28" fmla="*/ 967666 h 1705593"/>
              <a:gd name="connsiteX29" fmla="*/ 1422976 w 1742572"/>
              <a:gd name="connsiteY29" fmla="*/ 949911 h 1705593"/>
              <a:gd name="connsiteX30" fmla="*/ 1227668 w 1742572"/>
              <a:gd name="connsiteY30" fmla="*/ 923278 h 1705593"/>
              <a:gd name="connsiteX31" fmla="*/ 1165524 w 1742572"/>
              <a:gd name="connsiteY31" fmla="*/ 914400 h 1705593"/>
              <a:gd name="connsiteX32" fmla="*/ 1130013 w 1742572"/>
              <a:gd name="connsiteY32" fmla="*/ 896645 h 1705593"/>
              <a:gd name="connsiteX33" fmla="*/ 1067870 w 1742572"/>
              <a:gd name="connsiteY33" fmla="*/ 887767 h 1705593"/>
              <a:gd name="connsiteX34" fmla="*/ 934705 w 1742572"/>
              <a:gd name="connsiteY34" fmla="*/ 870012 h 1705593"/>
              <a:gd name="connsiteX35" fmla="*/ 908071 w 1742572"/>
              <a:gd name="connsiteY35" fmla="*/ 861134 h 1705593"/>
              <a:gd name="connsiteX36" fmla="*/ 766030 w 1742572"/>
              <a:gd name="connsiteY36" fmla="*/ 630315 h 1705593"/>
              <a:gd name="connsiteX37" fmla="*/ 819295 w 1742572"/>
              <a:gd name="connsiteY37" fmla="*/ 541538 h 1705593"/>
              <a:gd name="connsiteX38" fmla="*/ 881438 w 1742572"/>
              <a:gd name="connsiteY38" fmla="*/ 497150 h 1705593"/>
              <a:gd name="connsiteX39" fmla="*/ 908071 w 1742572"/>
              <a:gd name="connsiteY39" fmla="*/ 488272 h 1705593"/>
              <a:gd name="connsiteX40" fmla="*/ 979093 w 1742572"/>
              <a:gd name="connsiteY40" fmla="*/ 461639 h 1705593"/>
              <a:gd name="connsiteX41" fmla="*/ 1156646 w 1742572"/>
              <a:gd name="connsiteY41" fmla="*/ 479394 h 1705593"/>
              <a:gd name="connsiteX42" fmla="*/ 1209912 w 1742572"/>
              <a:gd name="connsiteY42" fmla="*/ 497150 h 1705593"/>
              <a:gd name="connsiteX43" fmla="*/ 1227668 w 1742572"/>
              <a:gd name="connsiteY43" fmla="*/ 514905 h 1705593"/>
              <a:gd name="connsiteX44" fmla="*/ 1280934 w 1742572"/>
              <a:gd name="connsiteY44" fmla="*/ 550416 h 1705593"/>
              <a:gd name="connsiteX45" fmla="*/ 1298689 w 1742572"/>
              <a:gd name="connsiteY45" fmla="*/ 577049 h 1705593"/>
              <a:gd name="connsiteX46" fmla="*/ 1307567 w 1742572"/>
              <a:gd name="connsiteY46" fmla="*/ 603682 h 1705593"/>
              <a:gd name="connsiteX47" fmla="*/ 1343077 w 1742572"/>
              <a:gd name="connsiteY47" fmla="*/ 656948 h 1705593"/>
              <a:gd name="connsiteX48" fmla="*/ 1351955 w 1742572"/>
              <a:gd name="connsiteY48" fmla="*/ 692458 h 1705593"/>
              <a:gd name="connsiteX49" fmla="*/ 1378588 w 1742572"/>
              <a:gd name="connsiteY49" fmla="*/ 701336 h 1705593"/>
              <a:gd name="connsiteX50" fmla="*/ 1485120 w 1742572"/>
              <a:gd name="connsiteY50" fmla="*/ 719091 h 1705593"/>
              <a:gd name="connsiteX51" fmla="*/ 1573897 w 1742572"/>
              <a:gd name="connsiteY51" fmla="*/ 710214 h 1705593"/>
              <a:gd name="connsiteX52" fmla="*/ 1600530 w 1742572"/>
              <a:gd name="connsiteY52" fmla="*/ 621437 h 1705593"/>
              <a:gd name="connsiteX53" fmla="*/ 1591652 w 1742572"/>
              <a:gd name="connsiteY53" fmla="*/ 506027 h 1705593"/>
              <a:gd name="connsiteX54" fmla="*/ 1573897 w 1742572"/>
              <a:gd name="connsiteY54" fmla="*/ 452761 h 1705593"/>
              <a:gd name="connsiteX55" fmla="*/ 1511753 w 1742572"/>
              <a:gd name="connsiteY55" fmla="*/ 381740 h 1705593"/>
              <a:gd name="connsiteX56" fmla="*/ 1502875 w 1742572"/>
              <a:gd name="connsiteY56" fmla="*/ 346229 h 1705593"/>
              <a:gd name="connsiteX57" fmla="*/ 1520631 w 1742572"/>
              <a:gd name="connsiteY57" fmla="*/ 328474 h 1705593"/>
              <a:gd name="connsiteX58" fmla="*/ 1600530 w 1742572"/>
              <a:gd name="connsiteY58" fmla="*/ 319596 h 1705593"/>
              <a:gd name="connsiteX0" fmla="*/ 1600530 w 1742572"/>
              <a:gd name="connsiteY0" fmla="*/ 331910 h 1717907"/>
              <a:gd name="connsiteX1" fmla="*/ 1644918 w 1742572"/>
              <a:gd name="connsiteY1" fmla="*/ 323032 h 1717907"/>
              <a:gd name="connsiteX2" fmla="*/ 1671551 w 1742572"/>
              <a:gd name="connsiteY2" fmla="*/ 269766 h 1717907"/>
              <a:gd name="connsiteX3" fmla="*/ 1644918 w 1742572"/>
              <a:gd name="connsiteY3" fmla="*/ 198745 h 1717907"/>
              <a:gd name="connsiteX4" fmla="*/ 1618285 w 1742572"/>
              <a:gd name="connsiteY4" fmla="*/ 163234 h 1717907"/>
              <a:gd name="connsiteX5" fmla="*/ 1600530 w 1742572"/>
              <a:gd name="connsiteY5" fmla="*/ 136601 h 1717907"/>
              <a:gd name="connsiteX6" fmla="*/ 1547264 w 1742572"/>
              <a:gd name="connsiteY6" fmla="*/ 83335 h 1717907"/>
              <a:gd name="connsiteX7" fmla="*/ 1511753 w 1742572"/>
              <a:gd name="connsiteY7" fmla="*/ 74458 h 1717907"/>
              <a:gd name="connsiteX8" fmla="*/ 1343077 w 1742572"/>
              <a:gd name="connsiteY8" fmla="*/ 12314 h 1717907"/>
              <a:gd name="connsiteX9" fmla="*/ 268879 w 1742572"/>
              <a:gd name="connsiteY9" fmla="*/ 349666 h 1717907"/>
              <a:gd name="connsiteX10" fmla="*/ 91326 w 1742572"/>
              <a:gd name="connsiteY10" fmla="*/ 1068757 h 1717907"/>
              <a:gd name="connsiteX11" fmla="*/ 1493998 w 1742572"/>
              <a:gd name="connsiteY11" fmla="*/ 1681316 h 1717907"/>
              <a:gd name="connsiteX12" fmla="*/ 1573897 w 1742572"/>
              <a:gd name="connsiteY12" fmla="*/ 1645805 h 1717907"/>
              <a:gd name="connsiteX13" fmla="*/ 1600530 w 1742572"/>
              <a:gd name="connsiteY13" fmla="*/ 1628050 h 1717907"/>
              <a:gd name="connsiteX14" fmla="*/ 1627163 w 1742572"/>
              <a:gd name="connsiteY14" fmla="*/ 1592539 h 1717907"/>
              <a:gd name="connsiteX15" fmla="*/ 1662673 w 1742572"/>
              <a:gd name="connsiteY15" fmla="*/ 1574784 h 1717907"/>
              <a:gd name="connsiteX16" fmla="*/ 1671551 w 1742572"/>
              <a:gd name="connsiteY16" fmla="*/ 1548151 h 1717907"/>
              <a:gd name="connsiteX17" fmla="*/ 1698184 w 1742572"/>
              <a:gd name="connsiteY17" fmla="*/ 1503763 h 1717907"/>
              <a:gd name="connsiteX18" fmla="*/ 1724817 w 1742572"/>
              <a:gd name="connsiteY18" fmla="*/ 1441619 h 1717907"/>
              <a:gd name="connsiteX19" fmla="*/ 1733695 w 1742572"/>
              <a:gd name="connsiteY19" fmla="*/ 1388353 h 1717907"/>
              <a:gd name="connsiteX20" fmla="*/ 1742572 w 1742572"/>
              <a:gd name="connsiteY20" fmla="*/ 1352842 h 1717907"/>
              <a:gd name="connsiteX21" fmla="*/ 1707062 w 1742572"/>
              <a:gd name="connsiteY21" fmla="*/ 1219677 h 1717907"/>
              <a:gd name="connsiteX22" fmla="*/ 1689306 w 1742572"/>
              <a:gd name="connsiteY22" fmla="*/ 1157533 h 1717907"/>
              <a:gd name="connsiteX23" fmla="*/ 1671551 w 1742572"/>
              <a:gd name="connsiteY23" fmla="*/ 1122023 h 1717907"/>
              <a:gd name="connsiteX24" fmla="*/ 1627163 w 1742572"/>
              <a:gd name="connsiteY24" fmla="*/ 1086512 h 1717907"/>
              <a:gd name="connsiteX25" fmla="*/ 1538386 w 1742572"/>
              <a:gd name="connsiteY25" fmla="*/ 1033246 h 1717907"/>
              <a:gd name="connsiteX26" fmla="*/ 1520631 w 1742572"/>
              <a:gd name="connsiteY26" fmla="*/ 1006613 h 1717907"/>
              <a:gd name="connsiteX27" fmla="*/ 1440732 w 1742572"/>
              <a:gd name="connsiteY27" fmla="*/ 979980 h 1717907"/>
              <a:gd name="connsiteX28" fmla="*/ 1422976 w 1742572"/>
              <a:gd name="connsiteY28" fmla="*/ 962225 h 1717907"/>
              <a:gd name="connsiteX29" fmla="*/ 1227668 w 1742572"/>
              <a:gd name="connsiteY29" fmla="*/ 935592 h 1717907"/>
              <a:gd name="connsiteX30" fmla="*/ 1165524 w 1742572"/>
              <a:gd name="connsiteY30" fmla="*/ 926714 h 1717907"/>
              <a:gd name="connsiteX31" fmla="*/ 1130013 w 1742572"/>
              <a:gd name="connsiteY31" fmla="*/ 908959 h 1717907"/>
              <a:gd name="connsiteX32" fmla="*/ 1067870 w 1742572"/>
              <a:gd name="connsiteY32" fmla="*/ 900081 h 1717907"/>
              <a:gd name="connsiteX33" fmla="*/ 934705 w 1742572"/>
              <a:gd name="connsiteY33" fmla="*/ 882326 h 1717907"/>
              <a:gd name="connsiteX34" fmla="*/ 908071 w 1742572"/>
              <a:gd name="connsiteY34" fmla="*/ 873448 h 1717907"/>
              <a:gd name="connsiteX35" fmla="*/ 766030 w 1742572"/>
              <a:gd name="connsiteY35" fmla="*/ 642629 h 1717907"/>
              <a:gd name="connsiteX36" fmla="*/ 819295 w 1742572"/>
              <a:gd name="connsiteY36" fmla="*/ 553852 h 1717907"/>
              <a:gd name="connsiteX37" fmla="*/ 881438 w 1742572"/>
              <a:gd name="connsiteY37" fmla="*/ 509464 h 1717907"/>
              <a:gd name="connsiteX38" fmla="*/ 908071 w 1742572"/>
              <a:gd name="connsiteY38" fmla="*/ 500586 h 1717907"/>
              <a:gd name="connsiteX39" fmla="*/ 979093 w 1742572"/>
              <a:gd name="connsiteY39" fmla="*/ 473953 h 1717907"/>
              <a:gd name="connsiteX40" fmla="*/ 1156646 w 1742572"/>
              <a:gd name="connsiteY40" fmla="*/ 491708 h 1717907"/>
              <a:gd name="connsiteX41" fmla="*/ 1209912 w 1742572"/>
              <a:gd name="connsiteY41" fmla="*/ 509464 h 1717907"/>
              <a:gd name="connsiteX42" fmla="*/ 1227668 w 1742572"/>
              <a:gd name="connsiteY42" fmla="*/ 527219 h 1717907"/>
              <a:gd name="connsiteX43" fmla="*/ 1280934 w 1742572"/>
              <a:gd name="connsiteY43" fmla="*/ 562730 h 1717907"/>
              <a:gd name="connsiteX44" fmla="*/ 1298689 w 1742572"/>
              <a:gd name="connsiteY44" fmla="*/ 589363 h 1717907"/>
              <a:gd name="connsiteX45" fmla="*/ 1307567 w 1742572"/>
              <a:gd name="connsiteY45" fmla="*/ 615996 h 1717907"/>
              <a:gd name="connsiteX46" fmla="*/ 1343077 w 1742572"/>
              <a:gd name="connsiteY46" fmla="*/ 669262 h 1717907"/>
              <a:gd name="connsiteX47" fmla="*/ 1351955 w 1742572"/>
              <a:gd name="connsiteY47" fmla="*/ 704772 h 1717907"/>
              <a:gd name="connsiteX48" fmla="*/ 1378588 w 1742572"/>
              <a:gd name="connsiteY48" fmla="*/ 713650 h 1717907"/>
              <a:gd name="connsiteX49" fmla="*/ 1485120 w 1742572"/>
              <a:gd name="connsiteY49" fmla="*/ 731405 h 1717907"/>
              <a:gd name="connsiteX50" fmla="*/ 1573897 w 1742572"/>
              <a:gd name="connsiteY50" fmla="*/ 722528 h 1717907"/>
              <a:gd name="connsiteX51" fmla="*/ 1600530 w 1742572"/>
              <a:gd name="connsiteY51" fmla="*/ 633751 h 1717907"/>
              <a:gd name="connsiteX52" fmla="*/ 1591652 w 1742572"/>
              <a:gd name="connsiteY52" fmla="*/ 518341 h 1717907"/>
              <a:gd name="connsiteX53" fmla="*/ 1573897 w 1742572"/>
              <a:gd name="connsiteY53" fmla="*/ 465075 h 1717907"/>
              <a:gd name="connsiteX54" fmla="*/ 1511753 w 1742572"/>
              <a:gd name="connsiteY54" fmla="*/ 394054 h 1717907"/>
              <a:gd name="connsiteX55" fmla="*/ 1502875 w 1742572"/>
              <a:gd name="connsiteY55" fmla="*/ 358543 h 1717907"/>
              <a:gd name="connsiteX56" fmla="*/ 1520631 w 1742572"/>
              <a:gd name="connsiteY56" fmla="*/ 340788 h 1717907"/>
              <a:gd name="connsiteX57" fmla="*/ 1600530 w 1742572"/>
              <a:gd name="connsiteY57" fmla="*/ 331910 h 1717907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343077 w 1742572"/>
              <a:gd name="connsiteY7" fmla="*/ 0 h 1705593"/>
              <a:gd name="connsiteX8" fmla="*/ 268879 w 1742572"/>
              <a:gd name="connsiteY8" fmla="*/ 337352 h 1705593"/>
              <a:gd name="connsiteX9" fmla="*/ 91326 w 1742572"/>
              <a:gd name="connsiteY9" fmla="*/ 1056443 h 1705593"/>
              <a:gd name="connsiteX10" fmla="*/ 1493998 w 1742572"/>
              <a:gd name="connsiteY10" fmla="*/ 1669002 h 1705593"/>
              <a:gd name="connsiteX11" fmla="*/ 1573897 w 1742572"/>
              <a:gd name="connsiteY11" fmla="*/ 1633491 h 1705593"/>
              <a:gd name="connsiteX12" fmla="*/ 1600530 w 1742572"/>
              <a:gd name="connsiteY12" fmla="*/ 1615736 h 1705593"/>
              <a:gd name="connsiteX13" fmla="*/ 1627163 w 1742572"/>
              <a:gd name="connsiteY13" fmla="*/ 1580225 h 1705593"/>
              <a:gd name="connsiteX14" fmla="*/ 1662673 w 1742572"/>
              <a:gd name="connsiteY14" fmla="*/ 1562470 h 1705593"/>
              <a:gd name="connsiteX15" fmla="*/ 1671551 w 1742572"/>
              <a:gd name="connsiteY15" fmla="*/ 1535837 h 1705593"/>
              <a:gd name="connsiteX16" fmla="*/ 1698184 w 1742572"/>
              <a:gd name="connsiteY16" fmla="*/ 1491449 h 1705593"/>
              <a:gd name="connsiteX17" fmla="*/ 1724817 w 1742572"/>
              <a:gd name="connsiteY17" fmla="*/ 1429305 h 1705593"/>
              <a:gd name="connsiteX18" fmla="*/ 1733695 w 1742572"/>
              <a:gd name="connsiteY18" fmla="*/ 1376039 h 1705593"/>
              <a:gd name="connsiteX19" fmla="*/ 1742572 w 1742572"/>
              <a:gd name="connsiteY19" fmla="*/ 1340528 h 1705593"/>
              <a:gd name="connsiteX20" fmla="*/ 1707062 w 1742572"/>
              <a:gd name="connsiteY20" fmla="*/ 1207363 h 1705593"/>
              <a:gd name="connsiteX21" fmla="*/ 1689306 w 1742572"/>
              <a:gd name="connsiteY21" fmla="*/ 1145219 h 1705593"/>
              <a:gd name="connsiteX22" fmla="*/ 1671551 w 1742572"/>
              <a:gd name="connsiteY22" fmla="*/ 1109709 h 1705593"/>
              <a:gd name="connsiteX23" fmla="*/ 1627163 w 1742572"/>
              <a:gd name="connsiteY23" fmla="*/ 1074198 h 1705593"/>
              <a:gd name="connsiteX24" fmla="*/ 1538386 w 1742572"/>
              <a:gd name="connsiteY24" fmla="*/ 1020932 h 1705593"/>
              <a:gd name="connsiteX25" fmla="*/ 1520631 w 1742572"/>
              <a:gd name="connsiteY25" fmla="*/ 994299 h 1705593"/>
              <a:gd name="connsiteX26" fmla="*/ 1440732 w 1742572"/>
              <a:gd name="connsiteY26" fmla="*/ 967666 h 1705593"/>
              <a:gd name="connsiteX27" fmla="*/ 1422976 w 1742572"/>
              <a:gd name="connsiteY27" fmla="*/ 949911 h 1705593"/>
              <a:gd name="connsiteX28" fmla="*/ 1227668 w 1742572"/>
              <a:gd name="connsiteY28" fmla="*/ 923278 h 1705593"/>
              <a:gd name="connsiteX29" fmla="*/ 1165524 w 1742572"/>
              <a:gd name="connsiteY29" fmla="*/ 914400 h 1705593"/>
              <a:gd name="connsiteX30" fmla="*/ 1130013 w 1742572"/>
              <a:gd name="connsiteY30" fmla="*/ 896645 h 1705593"/>
              <a:gd name="connsiteX31" fmla="*/ 1067870 w 1742572"/>
              <a:gd name="connsiteY31" fmla="*/ 887767 h 1705593"/>
              <a:gd name="connsiteX32" fmla="*/ 934705 w 1742572"/>
              <a:gd name="connsiteY32" fmla="*/ 870012 h 1705593"/>
              <a:gd name="connsiteX33" fmla="*/ 908071 w 1742572"/>
              <a:gd name="connsiteY33" fmla="*/ 861134 h 1705593"/>
              <a:gd name="connsiteX34" fmla="*/ 766030 w 1742572"/>
              <a:gd name="connsiteY34" fmla="*/ 630315 h 1705593"/>
              <a:gd name="connsiteX35" fmla="*/ 819295 w 1742572"/>
              <a:gd name="connsiteY35" fmla="*/ 541538 h 1705593"/>
              <a:gd name="connsiteX36" fmla="*/ 881438 w 1742572"/>
              <a:gd name="connsiteY36" fmla="*/ 497150 h 1705593"/>
              <a:gd name="connsiteX37" fmla="*/ 908071 w 1742572"/>
              <a:gd name="connsiteY37" fmla="*/ 488272 h 1705593"/>
              <a:gd name="connsiteX38" fmla="*/ 979093 w 1742572"/>
              <a:gd name="connsiteY38" fmla="*/ 461639 h 1705593"/>
              <a:gd name="connsiteX39" fmla="*/ 1156646 w 1742572"/>
              <a:gd name="connsiteY39" fmla="*/ 479394 h 1705593"/>
              <a:gd name="connsiteX40" fmla="*/ 1209912 w 1742572"/>
              <a:gd name="connsiteY40" fmla="*/ 497150 h 1705593"/>
              <a:gd name="connsiteX41" fmla="*/ 1227668 w 1742572"/>
              <a:gd name="connsiteY41" fmla="*/ 514905 h 1705593"/>
              <a:gd name="connsiteX42" fmla="*/ 1280934 w 1742572"/>
              <a:gd name="connsiteY42" fmla="*/ 550416 h 1705593"/>
              <a:gd name="connsiteX43" fmla="*/ 1298689 w 1742572"/>
              <a:gd name="connsiteY43" fmla="*/ 577049 h 1705593"/>
              <a:gd name="connsiteX44" fmla="*/ 1307567 w 1742572"/>
              <a:gd name="connsiteY44" fmla="*/ 603682 h 1705593"/>
              <a:gd name="connsiteX45" fmla="*/ 1343077 w 1742572"/>
              <a:gd name="connsiteY45" fmla="*/ 656948 h 1705593"/>
              <a:gd name="connsiteX46" fmla="*/ 1351955 w 1742572"/>
              <a:gd name="connsiteY46" fmla="*/ 692458 h 1705593"/>
              <a:gd name="connsiteX47" fmla="*/ 1378588 w 1742572"/>
              <a:gd name="connsiteY47" fmla="*/ 701336 h 1705593"/>
              <a:gd name="connsiteX48" fmla="*/ 1485120 w 1742572"/>
              <a:gd name="connsiteY48" fmla="*/ 719091 h 1705593"/>
              <a:gd name="connsiteX49" fmla="*/ 1573897 w 1742572"/>
              <a:gd name="connsiteY49" fmla="*/ 710214 h 1705593"/>
              <a:gd name="connsiteX50" fmla="*/ 1600530 w 1742572"/>
              <a:gd name="connsiteY50" fmla="*/ 621437 h 1705593"/>
              <a:gd name="connsiteX51" fmla="*/ 1591652 w 1742572"/>
              <a:gd name="connsiteY51" fmla="*/ 506027 h 1705593"/>
              <a:gd name="connsiteX52" fmla="*/ 1573897 w 1742572"/>
              <a:gd name="connsiteY52" fmla="*/ 452761 h 1705593"/>
              <a:gd name="connsiteX53" fmla="*/ 1511753 w 1742572"/>
              <a:gd name="connsiteY53" fmla="*/ 381740 h 1705593"/>
              <a:gd name="connsiteX54" fmla="*/ 1502875 w 1742572"/>
              <a:gd name="connsiteY54" fmla="*/ 346229 h 1705593"/>
              <a:gd name="connsiteX55" fmla="*/ 1520631 w 1742572"/>
              <a:gd name="connsiteY55" fmla="*/ 328474 h 1705593"/>
              <a:gd name="connsiteX56" fmla="*/ 1600530 w 1742572"/>
              <a:gd name="connsiteY56" fmla="*/ 319596 h 1705593"/>
              <a:gd name="connsiteX0" fmla="*/ 1600530 w 1742572"/>
              <a:gd name="connsiteY0" fmla="*/ 325521 h 1711518"/>
              <a:gd name="connsiteX1" fmla="*/ 1644918 w 1742572"/>
              <a:gd name="connsiteY1" fmla="*/ 316643 h 1711518"/>
              <a:gd name="connsiteX2" fmla="*/ 1671551 w 1742572"/>
              <a:gd name="connsiteY2" fmla="*/ 263377 h 1711518"/>
              <a:gd name="connsiteX3" fmla="*/ 1644918 w 1742572"/>
              <a:gd name="connsiteY3" fmla="*/ 192356 h 1711518"/>
              <a:gd name="connsiteX4" fmla="*/ 1618285 w 1742572"/>
              <a:gd name="connsiteY4" fmla="*/ 156845 h 1711518"/>
              <a:gd name="connsiteX5" fmla="*/ 1600530 w 1742572"/>
              <a:gd name="connsiteY5" fmla="*/ 130212 h 1711518"/>
              <a:gd name="connsiteX6" fmla="*/ 1343077 w 1742572"/>
              <a:gd name="connsiteY6" fmla="*/ 5925 h 1711518"/>
              <a:gd name="connsiteX7" fmla="*/ 268879 w 1742572"/>
              <a:gd name="connsiteY7" fmla="*/ 343277 h 1711518"/>
              <a:gd name="connsiteX8" fmla="*/ 91326 w 1742572"/>
              <a:gd name="connsiteY8" fmla="*/ 1062368 h 1711518"/>
              <a:gd name="connsiteX9" fmla="*/ 1493998 w 1742572"/>
              <a:gd name="connsiteY9" fmla="*/ 1674927 h 1711518"/>
              <a:gd name="connsiteX10" fmla="*/ 1573897 w 1742572"/>
              <a:gd name="connsiteY10" fmla="*/ 1639416 h 1711518"/>
              <a:gd name="connsiteX11" fmla="*/ 1600530 w 1742572"/>
              <a:gd name="connsiteY11" fmla="*/ 1621661 h 1711518"/>
              <a:gd name="connsiteX12" fmla="*/ 1627163 w 1742572"/>
              <a:gd name="connsiteY12" fmla="*/ 1586150 h 1711518"/>
              <a:gd name="connsiteX13" fmla="*/ 1662673 w 1742572"/>
              <a:gd name="connsiteY13" fmla="*/ 1568395 h 1711518"/>
              <a:gd name="connsiteX14" fmla="*/ 1671551 w 1742572"/>
              <a:gd name="connsiteY14" fmla="*/ 1541762 h 1711518"/>
              <a:gd name="connsiteX15" fmla="*/ 1698184 w 1742572"/>
              <a:gd name="connsiteY15" fmla="*/ 1497374 h 1711518"/>
              <a:gd name="connsiteX16" fmla="*/ 1724817 w 1742572"/>
              <a:gd name="connsiteY16" fmla="*/ 1435230 h 1711518"/>
              <a:gd name="connsiteX17" fmla="*/ 1733695 w 1742572"/>
              <a:gd name="connsiteY17" fmla="*/ 1381964 h 1711518"/>
              <a:gd name="connsiteX18" fmla="*/ 1742572 w 1742572"/>
              <a:gd name="connsiteY18" fmla="*/ 1346453 h 1711518"/>
              <a:gd name="connsiteX19" fmla="*/ 1707062 w 1742572"/>
              <a:gd name="connsiteY19" fmla="*/ 1213288 h 1711518"/>
              <a:gd name="connsiteX20" fmla="*/ 1689306 w 1742572"/>
              <a:gd name="connsiteY20" fmla="*/ 1151144 h 1711518"/>
              <a:gd name="connsiteX21" fmla="*/ 1671551 w 1742572"/>
              <a:gd name="connsiteY21" fmla="*/ 1115634 h 1711518"/>
              <a:gd name="connsiteX22" fmla="*/ 1627163 w 1742572"/>
              <a:gd name="connsiteY22" fmla="*/ 1080123 h 1711518"/>
              <a:gd name="connsiteX23" fmla="*/ 1538386 w 1742572"/>
              <a:gd name="connsiteY23" fmla="*/ 1026857 h 1711518"/>
              <a:gd name="connsiteX24" fmla="*/ 1520631 w 1742572"/>
              <a:gd name="connsiteY24" fmla="*/ 1000224 h 1711518"/>
              <a:gd name="connsiteX25" fmla="*/ 1440732 w 1742572"/>
              <a:gd name="connsiteY25" fmla="*/ 973591 h 1711518"/>
              <a:gd name="connsiteX26" fmla="*/ 1422976 w 1742572"/>
              <a:gd name="connsiteY26" fmla="*/ 955836 h 1711518"/>
              <a:gd name="connsiteX27" fmla="*/ 1227668 w 1742572"/>
              <a:gd name="connsiteY27" fmla="*/ 929203 h 1711518"/>
              <a:gd name="connsiteX28" fmla="*/ 1165524 w 1742572"/>
              <a:gd name="connsiteY28" fmla="*/ 920325 h 1711518"/>
              <a:gd name="connsiteX29" fmla="*/ 1130013 w 1742572"/>
              <a:gd name="connsiteY29" fmla="*/ 902570 h 1711518"/>
              <a:gd name="connsiteX30" fmla="*/ 1067870 w 1742572"/>
              <a:gd name="connsiteY30" fmla="*/ 893692 h 1711518"/>
              <a:gd name="connsiteX31" fmla="*/ 934705 w 1742572"/>
              <a:gd name="connsiteY31" fmla="*/ 875937 h 1711518"/>
              <a:gd name="connsiteX32" fmla="*/ 908071 w 1742572"/>
              <a:gd name="connsiteY32" fmla="*/ 867059 h 1711518"/>
              <a:gd name="connsiteX33" fmla="*/ 766030 w 1742572"/>
              <a:gd name="connsiteY33" fmla="*/ 636240 h 1711518"/>
              <a:gd name="connsiteX34" fmla="*/ 819295 w 1742572"/>
              <a:gd name="connsiteY34" fmla="*/ 547463 h 1711518"/>
              <a:gd name="connsiteX35" fmla="*/ 881438 w 1742572"/>
              <a:gd name="connsiteY35" fmla="*/ 503075 h 1711518"/>
              <a:gd name="connsiteX36" fmla="*/ 908071 w 1742572"/>
              <a:gd name="connsiteY36" fmla="*/ 494197 h 1711518"/>
              <a:gd name="connsiteX37" fmla="*/ 979093 w 1742572"/>
              <a:gd name="connsiteY37" fmla="*/ 467564 h 1711518"/>
              <a:gd name="connsiteX38" fmla="*/ 1156646 w 1742572"/>
              <a:gd name="connsiteY38" fmla="*/ 485319 h 1711518"/>
              <a:gd name="connsiteX39" fmla="*/ 1209912 w 1742572"/>
              <a:gd name="connsiteY39" fmla="*/ 503075 h 1711518"/>
              <a:gd name="connsiteX40" fmla="*/ 1227668 w 1742572"/>
              <a:gd name="connsiteY40" fmla="*/ 520830 h 1711518"/>
              <a:gd name="connsiteX41" fmla="*/ 1280934 w 1742572"/>
              <a:gd name="connsiteY41" fmla="*/ 556341 h 1711518"/>
              <a:gd name="connsiteX42" fmla="*/ 1298689 w 1742572"/>
              <a:gd name="connsiteY42" fmla="*/ 582974 h 1711518"/>
              <a:gd name="connsiteX43" fmla="*/ 1307567 w 1742572"/>
              <a:gd name="connsiteY43" fmla="*/ 609607 h 1711518"/>
              <a:gd name="connsiteX44" fmla="*/ 1343077 w 1742572"/>
              <a:gd name="connsiteY44" fmla="*/ 662873 h 1711518"/>
              <a:gd name="connsiteX45" fmla="*/ 1351955 w 1742572"/>
              <a:gd name="connsiteY45" fmla="*/ 698383 h 1711518"/>
              <a:gd name="connsiteX46" fmla="*/ 1378588 w 1742572"/>
              <a:gd name="connsiteY46" fmla="*/ 707261 h 1711518"/>
              <a:gd name="connsiteX47" fmla="*/ 1485120 w 1742572"/>
              <a:gd name="connsiteY47" fmla="*/ 725016 h 1711518"/>
              <a:gd name="connsiteX48" fmla="*/ 1573897 w 1742572"/>
              <a:gd name="connsiteY48" fmla="*/ 716139 h 1711518"/>
              <a:gd name="connsiteX49" fmla="*/ 1600530 w 1742572"/>
              <a:gd name="connsiteY49" fmla="*/ 627362 h 1711518"/>
              <a:gd name="connsiteX50" fmla="*/ 1591652 w 1742572"/>
              <a:gd name="connsiteY50" fmla="*/ 511952 h 1711518"/>
              <a:gd name="connsiteX51" fmla="*/ 1573897 w 1742572"/>
              <a:gd name="connsiteY51" fmla="*/ 458686 h 1711518"/>
              <a:gd name="connsiteX52" fmla="*/ 1511753 w 1742572"/>
              <a:gd name="connsiteY52" fmla="*/ 387665 h 1711518"/>
              <a:gd name="connsiteX53" fmla="*/ 1502875 w 1742572"/>
              <a:gd name="connsiteY53" fmla="*/ 352154 h 1711518"/>
              <a:gd name="connsiteX54" fmla="*/ 1520631 w 1742572"/>
              <a:gd name="connsiteY54" fmla="*/ 334399 h 1711518"/>
              <a:gd name="connsiteX55" fmla="*/ 1600530 w 1742572"/>
              <a:gd name="connsiteY55" fmla="*/ 325521 h 1711518"/>
              <a:gd name="connsiteX0" fmla="*/ 1600530 w 1742572"/>
              <a:gd name="connsiteY0" fmla="*/ 323786 h 1709783"/>
              <a:gd name="connsiteX1" fmla="*/ 1644918 w 1742572"/>
              <a:gd name="connsiteY1" fmla="*/ 314908 h 1709783"/>
              <a:gd name="connsiteX2" fmla="*/ 1671551 w 1742572"/>
              <a:gd name="connsiteY2" fmla="*/ 261642 h 1709783"/>
              <a:gd name="connsiteX3" fmla="*/ 1644918 w 1742572"/>
              <a:gd name="connsiteY3" fmla="*/ 190621 h 1709783"/>
              <a:gd name="connsiteX4" fmla="*/ 1618285 w 1742572"/>
              <a:gd name="connsiteY4" fmla="*/ 155110 h 1709783"/>
              <a:gd name="connsiteX5" fmla="*/ 1343077 w 1742572"/>
              <a:gd name="connsiteY5" fmla="*/ 4190 h 1709783"/>
              <a:gd name="connsiteX6" fmla="*/ 268879 w 1742572"/>
              <a:gd name="connsiteY6" fmla="*/ 341542 h 1709783"/>
              <a:gd name="connsiteX7" fmla="*/ 91326 w 1742572"/>
              <a:gd name="connsiteY7" fmla="*/ 1060633 h 1709783"/>
              <a:gd name="connsiteX8" fmla="*/ 1493998 w 1742572"/>
              <a:gd name="connsiteY8" fmla="*/ 1673192 h 1709783"/>
              <a:gd name="connsiteX9" fmla="*/ 1573897 w 1742572"/>
              <a:gd name="connsiteY9" fmla="*/ 1637681 h 1709783"/>
              <a:gd name="connsiteX10" fmla="*/ 1600530 w 1742572"/>
              <a:gd name="connsiteY10" fmla="*/ 1619926 h 1709783"/>
              <a:gd name="connsiteX11" fmla="*/ 1627163 w 1742572"/>
              <a:gd name="connsiteY11" fmla="*/ 1584415 h 1709783"/>
              <a:gd name="connsiteX12" fmla="*/ 1662673 w 1742572"/>
              <a:gd name="connsiteY12" fmla="*/ 1566660 h 1709783"/>
              <a:gd name="connsiteX13" fmla="*/ 1671551 w 1742572"/>
              <a:gd name="connsiteY13" fmla="*/ 1540027 h 1709783"/>
              <a:gd name="connsiteX14" fmla="*/ 1698184 w 1742572"/>
              <a:gd name="connsiteY14" fmla="*/ 1495639 h 1709783"/>
              <a:gd name="connsiteX15" fmla="*/ 1724817 w 1742572"/>
              <a:gd name="connsiteY15" fmla="*/ 1433495 h 1709783"/>
              <a:gd name="connsiteX16" fmla="*/ 1733695 w 1742572"/>
              <a:gd name="connsiteY16" fmla="*/ 1380229 h 1709783"/>
              <a:gd name="connsiteX17" fmla="*/ 1742572 w 1742572"/>
              <a:gd name="connsiteY17" fmla="*/ 1344718 h 1709783"/>
              <a:gd name="connsiteX18" fmla="*/ 1707062 w 1742572"/>
              <a:gd name="connsiteY18" fmla="*/ 1211553 h 1709783"/>
              <a:gd name="connsiteX19" fmla="*/ 1689306 w 1742572"/>
              <a:gd name="connsiteY19" fmla="*/ 1149409 h 1709783"/>
              <a:gd name="connsiteX20" fmla="*/ 1671551 w 1742572"/>
              <a:gd name="connsiteY20" fmla="*/ 1113899 h 1709783"/>
              <a:gd name="connsiteX21" fmla="*/ 1627163 w 1742572"/>
              <a:gd name="connsiteY21" fmla="*/ 1078388 h 1709783"/>
              <a:gd name="connsiteX22" fmla="*/ 1538386 w 1742572"/>
              <a:gd name="connsiteY22" fmla="*/ 1025122 h 1709783"/>
              <a:gd name="connsiteX23" fmla="*/ 1520631 w 1742572"/>
              <a:gd name="connsiteY23" fmla="*/ 998489 h 1709783"/>
              <a:gd name="connsiteX24" fmla="*/ 1440732 w 1742572"/>
              <a:gd name="connsiteY24" fmla="*/ 971856 h 1709783"/>
              <a:gd name="connsiteX25" fmla="*/ 1422976 w 1742572"/>
              <a:gd name="connsiteY25" fmla="*/ 954101 h 1709783"/>
              <a:gd name="connsiteX26" fmla="*/ 1227668 w 1742572"/>
              <a:gd name="connsiteY26" fmla="*/ 927468 h 1709783"/>
              <a:gd name="connsiteX27" fmla="*/ 1165524 w 1742572"/>
              <a:gd name="connsiteY27" fmla="*/ 918590 h 1709783"/>
              <a:gd name="connsiteX28" fmla="*/ 1130013 w 1742572"/>
              <a:gd name="connsiteY28" fmla="*/ 900835 h 1709783"/>
              <a:gd name="connsiteX29" fmla="*/ 1067870 w 1742572"/>
              <a:gd name="connsiteY29" fmla="*/ 891957 h 1709783"/>
              <a:gd name="connsiteX30" fmla="*/ 934705 w 1742572"/>
              <a:gd name="connsiteY30" fmla="*/ 874202 h 1709783"/>
              <a:gd name="connsiteX31" fmla="*/ 908071 w 1742572"/>
              <a:gd name="connsiteY31" fmla="*/ 865324 h 1709783"/>
              <a:gd name="connsiteX32" fmla="*/ 766030 w 1742572"/>
              <a:gd name="connsiteY32" fmla="*/ 634505 h 1709783"/>
              <a:gd name="connsiteX33" fmla="*/ 819295 w 1742572"/>
              <a:gd name="connsiteY33" fmla="*/ 545728 h 1709783"/>
              <a:gd name="connsiteX34" fmla="*/ 881438 w 1742572"/>
              <a:gd name="connsiteY34" fmla="*/ 501340 h 1709783"/>
              <a:gd name="connsiteX35" fmla="*/ 908071 w 1742572"/>
              <a:gd name="connsiteY35" fmla="*/ 492462 h 1709783"/>
              <a:gd name="connsiteX36" fmla="*/ 979093 w 1742572"/>
              <a:gd name="connsiteY36" fmla="*/ 465829 h 1709783"/>
              <a:gd name="connsiteX37" fmla="*/ 1156646 w 1742572"/>
              <a:gd name="connsiteY37" fmla="*/ 483584 h 1709783"/>
              <a:gd name="connsiteX38" fmla="*/ 1209912 w 1742572"/>
              <a:gd name="connsiteY38" fmla="*/ 501340 h 1709783"/>
              <a:gd name="connsiteX39" fmla="*/ 1227668 w 1742572"/>
              <a:gd name="connsiteY39" fmla="*/ 519095 h 1709783"/>
              <a:gd name="connsiteX40" fmla="*/ 1280934 w 1742572"/>
              <a:gd name="connsiteY40" fmla="*/ 554606 h 1709783"/>
              <a:gd name="connsiteX41" fmla="*/ 1298689 w 1742572"/>
              <a:gd name="connsiteY41" fmla="*/ 581239 h 1709783"/>
              <a:gd name="connsiteX42" fmla="*/ 1307567 w 1742572"/>
              <a:gd name="connsiteY42" fmla="*/ 607872 h 1709783"/>
              <a:gd name="connsiteX43" fmla="*/ 1343077 w 1742572"/>
              <a:gd name="connsiteY43" fmla="*/ 661138 h 1709783"/>
              <a:gd name="connsiteX44" fmla="*/ 1351955 w 1742572"/>
              <a:gd name="connsiteY44" fmla="*/ 696648 h 1709783"/>
              <a:gd name="connsiteX45" fmla="*/ 1378588 w 1742572"/>
              <a:gd name="connsiteY45" fmla="*/ 705526 h 1709783"/>
              <a:gd name="connsiteX46" fmla="*/ 1485120 w 1742572"/>
              <a:gd name="connsiteY46" fmla="*/ 723281 h 1709783"/>
              <a:gd name="connsiteX47" fmla="*/ 1573897 w 1742572"/>
              <a:gd name="connsiteY47" fmla="*/ 714404 h 1709783"/>
              <a:gd name="connsiteX48" fmla="*/ 1600530 w 1742572"/>
              <a:gd name="connsiteY48" fmla="*/ 625627 h 1709783"/>
              <a:gd name="connsiteX49" fmla="*/ 1591652 w 1742572"/>
              <a:gd name="connsiteY49" fmla="*/ 510217 h 1709783"/>
              <a:gd name="connsiteX50" fmla="*/ 1573897 w 1742572"/>
              <a:gd name="connsiteY50" fmla="*/ 456951 h 1709783"/>
              <a:gd name="connsiteX51" fmla="*/ 1511753 w 1742572"/>
              <a:gd name="connsiteY51" fmla="*/ 385930 h 1709783"/>
              <a:gd name="connsiteX52" fmla="*/ 1502875 w 1742572"/>
              <a:gd name="connsiteY52" fmla="*/ 350419 h 1709783"/>
              <a:gd name="connsiteX53" fmla="*/ 1520631 w 1742572"/>
              <a:gd name="connsiteY53" fmla="*/ 332664 h 1709783"/>
              <a:gd name="connsiteX54" fmla="*/ 1600530 w 1742572"/>
              <a:gd name="connsiteY54" fmla="*/ 323786 h 1709783"/>
              <a:gd name="connsiteX0" fmla="*/ 1600530 w 1742572"/>
              <a:gd name="connsiteY0" fmla="*/ 322140 h 1708137"/>
              <a:gd name="connsiteX1" fmla="*/ 1644918 w 1742572"/>
              <a:gd name="connsiteY1" fmla="*/ 313262 h 1708137"/>
              <a:gd name="connsiteX2" fmla="*/ 1671551 w 1742572"/>
              <a:gd name="connsiteY2" fmla="*/ 259996 h 1708137"/>
              <a:gd name="connsiteX3" fmla="*/ 1644918 w 1742572"/>
              <a:gd name="connsiteY3" fmla="*/ 188975 h 1708137"/>
              <a:gd name="connsiteX4" fmla="*/ 1343077 w 1742572"/>
              <a:gd name="connsiteY4" fmla="*/ 2544 h 1708137"/>
              <a:gd name="connsiteX5" fmla="*/ 268879 w 1742572"/>
              <a:gd name="connsiteY5" fmla="*/ 339896 h 1708137"/>
              <a:gd name="connsiteX6" fmla="*/ 91326 w 1742572"/>
              <a:gd name="connsiteY6" fmla="*/ 1058987 h 1708137"/>
              <a:gd name="connsiteX7" fmla="*/ 1493998 w 1742572"/>
              <a:gd name="connsiteY7" fmla="*/ 1671546 h 1708137"/>
              <a:gd name="connsiteX8" fmla="*/ 1573897 w 1742572"/>
              <a:gd name="connsiteY8" fmla="*/ 1636035 h 1708137"/>
              <a:gd name="connsiteX9" fmla="*/ 1600530 w 1742572"/>
              <a:gd name="connsiteY9" fmla="*/ 1618280 h 1708137"/>
              <a:gd name="connsiteX10" fmla="*/ 1627163 w 1742572"/>
              <a:gd name="connsiteY10" fmla="*/ 1582769 h 1708137"/>
              <a:gd name="connsiteX11" fmla="*/ 1662673 w 1742572"/>
              <a:gd name="connsiteY11" fmla="*/ 1565014 h 1708137"/>
              <a:gd name="connsiteX12" fmla="*/ 1671551 w 1742572"/>
              <a:gd name="connsiteY12" fmla="*/ 1538381 h 1708137"/>
              <a:gd name="connsiteX13" fmla="*/ 1698184 w 1742572"/>
              <a:gd name="connsiteY13" fmla="*/ 1493993 h 1708137"/>
              <a:gd name="connsiteX14" fmla="*/ 1724817 w 1742572"/>
              <a:gd name="connsiteY14" fmla="*/ 1431849 h 1708137"/>
              <a:gd name="connsiteX15" fmla="*/ 1733695 w 1742572"/>
              <a:gd name="connsiteY15" fmla="*/ 1378583 h 1708137"/>
              <a:gd name="connsiteX16" fmla="*/ 1742572 w 1742572"/>
              <a:gd name="connsiteY16" fmla="*/ 1343072 h 1708137"/>
              <a:gd name="connsiteX17" fmla="*/ 1707062 w 1742572"/>
              <a:gd name="connsiteY17" fmla="*/ 1209907 h 1708137"/>
              <a:gd name="connsiteX18" fmla="*/ 1689306 w 1742572"/>
              <a:gd name="connsiteY18" fmla="*/ 1147763 h 1708137"/>
              <a:gd name="connsiteX19" fmla="*/ 1671551 w 1742572"/>
              <a:gd name="connsiteY19" fmla="*/ 1112253 h 1708137"/>
              <a:gd name="connsiteX20" fmla="*/ 1627163 w 1742572"/>
              <a:gd name="connsiteY20" fmla="*/ 1076742 h 1708137"/>
              <a:gd name="connsiteX21" fmla="*/ 1538386 w 1742572"/>
              <a:gd name="connsiteY21" fmla="*/ 1023476 h 1708137"/>
              <a:gd name="connsiteX22" fmla="*/ 1520631 w 1742572"/>
              <a:gd name="connsiteY22" fmla="*/ 996843 h 1708137"/>
              <a:gd name="connsiteX23" fmla="*/ 1440732 w 1742572"/>
              <a:gd name="connsiteY23" fmla="*/ 970210 h 1708137"/>
              <a:gd name="connsiteX24" fmla="*/ 1422976 w 1742572"/>
              <a:gd name="connsiteY24" fmla="*/ 952455 h 1708137"/>
              <a:gd name="connsiteX25" fmla="*/ 1227668 w 1742572"/>
              <a:gd name="connsiteY25" fmla="*/ 925822 h 1708137"/>
              <a:gd name="connsiteX26" fmla="*/ 1165524 w 1742572"/>
              <a:gd name="connsiteY26" fmla="*/ 916944 h 1708137"/>
              <a:gd name="connsiteX27" fmla="*/ 1130013 w 1742572"/>
              <a:gd name="connsiteY27" fmla="*/ 899189 h 1708137"/>
              <a:gd name="connsiteX28" fmla="*/ 1067870 w 1742572"/>
              <a:gd name="connsiteY28" fmla="*/ 890311 h 1708137"/>
              <a:gd name="connsiteX29" fmla="*/ 934705 w 1742572"/>
              <a:gd name="connsiteY29" fmla="*/ 872556 h 1708137"/>
              <a:gd name="connsiteX30" fmla="*/ 908071 w 1742572"/>
              <a:gd name="connsiteY30" fmla="*/ 863678 h 1708137"/>
              <a:gd name="connsiteX31" fmla="*/ 766030 w 1742572"/>
              <a:gd name="connsiteY31" fmla="*/ 632859 h 1708137"/>
              <a:gd name="connsiteX32" fmla="*/ 819295 w 1742572"/>
              <a:gd name="connsiteY32" fmla="*/ 544082 h 1708137"/>
              <a:gd name="connsiteX33" fmla="*/ 881438 w 1742572"/>
              <a:gd name="connsiteY33" fmla="*/ 499694 h 1708137"/>
              <a:gd name="connsiteX34" fmla="*/ 908071 w 1742572"/>
              <a:gd name="connsiteY34" fmla="*/ 490816 h 1708137"/>
              <a:gd name="connsiteX35" fmla="*/ 979093 w 1742572"/>
              <a:gd name="connsiteY35" fmla="*/ 464183 h 1708137"/>
              <a:gd name="connsiteX36" fmla="*/ 1156646 w 1742572"/>
              <a:gd name="connsiteY36" fmla="*/ 481938 h 1708137"/>
              <a:gd name="connsiteX37" fmla="*/ 1209912 w 1742572"/>
              <a:gd name="connsiteY37" fmla="*/ 499694 h 1708137"/>
              <a:gd name="connsiteX38" fmla="*/ 1227668 w 1742572"/>
              <a:gd name="connsiteY38" fmla="*/ 517449 h 1708137"/>
              <a:gd name="connsiteX39" fmla="*/ 1280934 w 1742572"/>
              <a:gd name="connsiteY39" fmla="*/ 552960 h 1708137"/>
              <a:gd name="connsiteX40" fmla="*/ 1298689 w 1742572"/>
              <a:gd name="connsiteY40" fmla="*/ 579593 h 1708137"/>
              <a:gd name="connsiteX41" fmla="*/ 1307567 w 1742572"/>
              <a:gd name="connsiteY41" fmla="*/ 606226 h 1708137"/>
              <a:gd name="connsiteX42" fmla="*/ 1343077 w 1742572"/>
              <a:gd name="connsiteY42" fmla="*/ 659492 h 1708137"/>
              <a:gd name="connsiteX43" fmla="*/ 1351955 w 1742572"/>
              <a:gd name="connsiteY43" fmla="*/ 695002 h 1708137"/>
              <a:gd name="connsiteX44" fmla="*/ 1378588 w 1742572"/>
              <a:gd name="connsiteY44" fmla="*/ 703880 h 1708137"/>
              <a:gd name="connsiteX45" fmla="*/ 1485120 w 1742572"/>
              <a:gd name="connsiteY45" fmla="*/ 721635 h 1708137"/>
              <a:gd name="connsiteX46" fmla="*/ 1573897 w 1742572"/>
              <a:gd name="connsiteY46" fmla="*/ 712758 h 1708137"/>
              <a:gd name="connsiteX47" fmla="*/ 1600530 w 1742572"/>
              <a:gd name="connsiteY47" fmla="*/ 623981 h 1708137"/>
              <a:gd name="connsiteX48" fmla="*/ 1591652 w 1742572"/>
              <a:gd name="connsiteY48" fmla="*/ 508571 h 1708137"/>
              <a:gd name="connsiteX49" fmla="*/ 1573897 w 1742572"/>
              <a:gd name="connsiteY49" fmla="*/ 455305 h 1708137"/>
              <a:gd name="connsiteX50" fmla="*/ 1511753 w 1742572"/>
              <a:gd name="connsiteY50" fmla="*/ 384284 h 1708137"/>
              <a:gd name="connsiteX51" fmla="*/ 1502875 w 1742572"/>
              <a:gd name="connsiteY51" fmla="*/ 348773 h 1708137"/>
              <a:gd name="connsiteX52" fmla="*/ 1520631 w 1742572"/>
              <a:gd name="connsiteY52" fmla="*/ 331018 h 1708137"/>
              <a:gd name="connsiteX53" fmla="*/ 1600530 w 1742572"/>
              <a:gd name="connsiteY53" fmla="*/ 322140 h 1708137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520631 w 1742572"/>
              <a:gd name="connsiteY51" fmla="*/ 329057 h 1706176"/>
              <a:gd name="connsiteX52" fmla="*/ 1600530 w 1742572"/>
              <a:gd name="connsiteY52" fmla="*/ 320179 h 1706176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600530 w 1742572"/>
              <a:gd name="connsiteY51" fmla="*/ 320179 h 1706176"/>
              <a:gd name="connsiteX0" fmla="*/ 1502875 w 1742572"/>
              <a:gd name="connsiteY0" fmla="*/ 346812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0" fmla="*/ 1502875 w 1742572"/>
              <a:gd name="connsiteY0" fmla="*/ 346286 h 1705650"/>
              <a:gd name="connsiteX1" fmla="*/ 1644918 w 1742572"/>
              <a:gd name="connsiteY1" fmla="*/ 310775 h 1705650"/>
              <a:gd name="connsiteX2" fmla="*/ 1343077 w 1742572"/>
              <a:gd name="connsiteY2" fmla="*/ 57 h 1705650"/>
              <a:gd name="connsiteX3" fmla="*/ 268879 w 1742572"/>
              <a:gd name="connsiteY3" fmla="*/ 337409 h 1705650"/>
              <a:gd name="connsiteX4" fmla="*/ 91326 w 1742572"/>
              <a:gd name="connsiteY4" fmla="*/ 1056500 h 1705650"/>
              <a:gd name="connsiteX5" fmla="*/ 1493998 w 1742572"/>
              <a:gd name="connsiteY5" fmla="*/ 1669059 h 1705650"/>
              <a:gd name="connsiteX6" fmla="*/ 1573897 w 1742572"/>
              <a:gd name="connsiteY6" fmla="*/ 1633548 h 1705650"/>
              <a:gd name="connsiteX7" fmla="*/ 1600530 w 1742572"/>
              <a:gd name="connsiteY7" fmla="*/ 1615793 h 1705650"/>
              <a:gd name="connsiteX8" fmla="*/ 1627163 w 1742572"/>
              <a:gd name="connsiteY8" fmla="*/ 1580282 h 1705650"/>
              <a:gd name="connsiteX9" fmla="*/ 1662673 w 1742572"/>
              <a:gd name="connsiteY9" fmla="*/ 1562527 h 1705650"/>
              <a:gd name="connsiteX10" fmla="*/ 1671551 w 1742572"/>
              <a:gd name="connsiteY10" fmla="*/ 1535894 h 1705650"/>
              <a:gd name="connsiteX11" fmla="*/ 1698184 w 1742572"/>
              <a:gd name="connsiteY11" fmla="*/ 1491506 h 1705650"/>
              <a:gd name="connsiteX12" fmla="*/ 1724817 w 1742572"/>
              <a:gd name="connsiteY12" fmla="*/ 1429362 h 1705650"/>
              <a:gd name="connsiteX13" fmla="*/ 1733695 w 1742572"/>
              <a:gd name="connsiteY13" fmla="*/ 1376096 h 1705650"/>
              <a:gd name="connsiteX14" fmla="*/ 1742572 w 1742572"/>
              <a:gd name="connsiteY14" fmla="*/ 1340585 h 1705650"/>
              <a:gd name="connsiteX15" fmla="*/ 1707062 w 1742572"/>
              <a:gd name="connsiteY15" fmla="*/ 1207420 h 1705650"/>
              <a:gd name="connsiteX16" fmla="*/ 1689306 w 1742572"/>
              <a:gd name="connsiteY16" fmla="*/ 1145276 h 1705650"/>
              <a:gd name="connsiteX17" fmla="*/ 1671551 w 1742572"/>
              <a:gd name="connsiteY17" fmla="*/ 1109766 h 1705650"/>
              <a:gd name="connsiteX18" fmla="*/ 1627163 w 1742572"/>
              <a:gd name="connsiteY18" fmla="*/ 1074255 h 1705650"/>
              <a:gd name="connsiteX19" fmla="*/ 1538386 w 1742572"/>
              <a:gd name="connsiteY19" fmla="*/ 1020989 h 1705650"/>
              <a:gd name="connsiteX20" fmla="*/ 1520631 w 1742572"/>
              <a:gd name="connsiteY20" fmla="*/ 994356 h 1705650"/>
              <a:gd name="connsiteX21" fmla="*/ 1440732 w 1742572"/>
              <a:gd name="connsiteY21" fmla="*/ 967723 h 1705650"/>
              <a:gd name="connsiteX22" fmla="*/ 1422976 w 1742572"/>
              <a:gd name="connsiteY22" fmla="*/ 949968 h 1705650"/>
              <a:gd name="connsiteX23" fmla="*/ 1227668 w 1742572"/>
              <a:gd name="connsiteY23" fmla="*/ 923335 h 1705650"/>
              <a:gd name="connsiteX24" fmla="*/ 1165524 w 1742572"/>
              <a:gd name="connsiteY24" fmla="*/ 914457 h 1705650"/>
              <a:gd name="connsiteX25" fmla="*/ 1130013 w 1742572"/>
              <a:gd name="connsiteY25" fmla="*/ 896702 h 1705650"/>
              <a:gd name="connsiteX26" fmla="*/ 1067870 w 1742572"/>
              <a:gd name="connsiteY26" fmla="*/ 887824 h 1705650"/>
              <a:gd name="connsiteX27" fmla="*/ 934705 w 1742572"/>
              <a:gd name="connsiteY27" fmla="*/ 870069 h 1705650"/>
              <a:gd name="connsiteX28" fmla="*/ 908071 w 1742572"/>
              <a:gd name="connsiteY28" fmla="*/ 861191 h 1705650"/>
              <a:gd name="connsiteX29" fmla="*/ 766030 w 1742572"/>
              <a:gd name="connsiteY29" fmla="*/ 630372 h 1705650"/>
              <a:gd name="connsiteX30" fmla="*/ 819295 w 1742572"/>
              <a:gd name="connsiteY30" fmla="*/ 541595 h 1705650"/>
              <a:gd name="connsiteX31" fmla="*/ 881438 w 1742572"/>
              <a:gd name="connsiteY31" fmla="*/ 497207 h 1705650"/>
              <a:gd name="connsiteX32" fmla="*/ 908071 w 1742572"/>
              <a:gd name="connsiteY32" fmla="*/ 488329 h 1705650"/>
              <a:gd name="connsiteX33" fmla="*/ 979093 w 1742572"/>
              <a:gd name="connsiteY33" fmla="*/ 461696 h 1705650"/>
              <a:gd name="connsiteX34" fmla="*/ 1156646 w 1742572"/>
              <a:gd name="connsiteY34" fmla="*/ 479451 h 1705650"/>
              <a:gd name="connsiteX35" fmla="*/ 1209912 w 1742572"/>
              <a:gd name="connsiteY35" fmla="*/ 497207 h 1705650"/>
              <a:gd name="connsiteX36" fmla="*/ 1227668 w 1742572"/>
              <a:gd name="connsiteY36" fmla="*/ 514962 h 1705650"/>
              <a:gd name="connsiteX37" fmla="*/ 1280934 w 1742572"/>
              <a:gd name="connsiteY37" fmla="*/ 550473 h 1705650"/>
              <a:gd name="connsiteX38" fmla="*/ 1298689 w 1742572"/>
              <a:gd name="connsiteY38" fmla="*/ 577106 h 1705650"/>
              <a:gd name="connsiteX39" fmla="*/ 1307567 w 1742572"/>
              <a:gd name="connsiteY39" fmla="*/ 603739 h 1705650"/>
              <a:gd name="connsiteX40" fmla="*/ 1343077 w 1742572"/>
              <a:gd name="connsiteY40" fmla="*/ 657005 h 1705650"/>
              <a:gd name="connsiteX41" fmla="*/ 1351955 w 1742572"/>
              <a:gd name="connsiteY41" fmla="*/ 692515 h 1705650"/>
              <a:gd name="connsiteX42" fmla="*/ 1378588 w 1742572"/>
              <a:gd name="connsiteY42" fmla="*/ 701393 h 1705650"/>
              <a:gd name="connsiteX43" fmla="*/ 1485120 w 1742572"/>
              <a:gd name="connsiteY43" fmla="*/ 719148 h 1705650"/>
              <a:gd name="connsiteX44" fmla="*/ 1573897 w 1742572"/>
              <a:gd name="connsiteY44" fmla="*/ 710271 h 1705650"/>
              <a:gd name="connsiteX45" fmla="*/ 1600530 w 1742572"/>
              <a:gd name="connsiteY45" fmla="*/ 621494 h 1705650"/>
              <a:gd name="connsiteX46" fmla="*/ 1591652 w 1742572"/>
              <a:gd name="connsiteY46" fmla="*/ 506084 h 1705650"/>
              <a:gd name="connsiteX47" fmla="*/ 1573897 w 1742572"/>
              <a:gd name="connsiteY47" fmla="*/ 452818 h 1705650"/>
              <a:gd name="connsiteX48" fmla="*/ 1511753 w 1742572"/>
              <a:gd name="connsiteY48" fmla="*/ 381797 h 1705650"/>
              <a:gd name="connsiteX49" fmla="*/ 1502875 w 1742572"/>
              <a:gd name="connsiteY49" fmla="*/ 346286 h 1705650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73897 w 1742572"/>
              <a:gd name="connsiteY47" fmla="*/ 452819 h 1705651"/>
              <a:gd name="connsiteX48" fmla="*/ 1511753 w 1742572"/>
              <a:gd name="connsiteY48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11753 w 1742572"/>
              <a:gd name="connsiteY47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11753 w 1742572"/>
              <a:gd name="connsiteY46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573897 w 1742572"/>
              <a:gd name="connsiteY43" fmla="*/ 710272 h 1705651"/>
              <a:gd name="connsiteX44" fmla="*/ 1600530 w 1742572"/>
              <a:gd name="connsiteY44" fmla="*/ 621495 h 1705651"/>
              <a:gd name="connsiteX45" fmla="*/ 1511753 w 1742572"/>
              <a:gd name="connsiteY45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573897 w 1742572"/>
              <a:gd name="connsiteY42" fmla="*/ 710272 h 1705651"/>
              <a:gd name="connsiteX43" fmla="*/ 1600530 w 1742572"/>
              <a:gd name="connsiteY43" fmla="*/ 621495 h 1705651"/>
              <a:gd name="connsiteX44" fmla="*/ 1511753 w 1742572"/>
              <a:gd name="connsiteY44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573897 w 1742572"/>
              <a:gd name="connsiteY41" fmla="*/ 710272 h 1705651"/>
              <a:gd name="connsiteX42" fmla="*/ 1600530 w 1742572"/>
              <a:gd name="connsiteY42" fmla="*/ 621495 h 1705651"/>
              <a:gd name="connsiteX43" fmla="*/ 1511753 w 1742572"/>
              <a:gd name="connsiteY43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573897 w 1742572"/>
              <a:gd name="connsiteY40" fmla="*/ 710272 h 1705651"/>
              <a:gd name="connsiteX41" fmla="*/ 1600530 w 1742572"/>
              <a:gd name="connsiteY41" fmla="*/ 621495 h 1705651"/>
              <a:gd name="connsiteX42" fmla="*/ 1511753 w 1742572"/>
              <a:gd name="connsiteY42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573897 w 1742572"/>
              <a:gd name="connsiteY39" fmla="*/ 710272 h 1705651"/>
              <a:gd name="connsiteX40" fmla="*/ 1600530 w 1742572"/>
              <a:gd name="connsiteY40" fmla="*/ 621495 h 1705651"/>
              <a:gd name="connsiteX41" fmla="*/ 1511753 w 1742572"/>
              <a:gd name="connsiteY41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573897 w 1742572"/>
              <a:gd name="connsiteY38" fmla="*/ 710272 h 1705651"/>
              <a:gd name="connsiteX39" fmla="*/ 1600530 w 1742572"/>
              <a:gd name="connsiteY39" fmla="*/ 621495 h 1705651"/>
              <a:gd name="connsiteX40" fmla="*/ 1511753 w 1742572"/>
              <a:gd name="connsiteY40" fmla="*/ 381798 h 1705651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979093 w 1742572"/>
              <a:gd name="connsiteY32" fmla="*/ 461697 h 1702167"/>
              <a:gd name="connsiteX33" fmla="*/ 1156646 w 1742572"/>
              <a:gd name="connsiteY33" fmla="*/ 479452 h 1702167"/>
              <a:gd name="connsiteX34" fmla="*/ 1209912 w 1742572"/>
              <a:gd name="connsiteY34" fmla="*/ 497208 h 1702167"/>
              <a:gd name="connsiteX35" fmla="*/ 1227668 w 1742572"/>
              <a:gd name="connsiteY35" fmla="*/ 514963 h 1702167"/>
              <a:gd name="connsiteX36" fmla="*/ 1280934 w 1742572"/>
              <a:gd name="connsiteY36" fmla="*/ 550474 h 1702167"/>
              <a:gd name="connsiteX37" fmla="*/ 1573897 w 1742572"/>
              <a:gd name="connsiteY37" fmla="*/ 710272 h 1702167"/>
              <a:gd name="connsiteX38" fmla="*/ 1600530 w 1742572"/>
              <a:gd name="connsiteY38" fmla="*/ 621495 h 1702167"/>
              <a:gd name="connsiteX39" fmla="*/ 1511753 w 1742572"/>
              <a:gd name="connsiteY3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1156646 w 1742572"/>
              <a:gd name="connsiteY32" fmla="*/ 479452 h 1702167"/>
              <a:gd name="connsiteX33" fmla="*/ 1209912 w 1742572"/>
              <a:gd name="connsiteY33" fmla="*/ 497208 h 1702167"/>
              <a:gd name="connsiteX34" fmla="*/ 1227668 w 1742572"/>
              <a:gd name="connsiteY34" fmla="*/ 514963 h 1702167"/>
              <a:gd name="connsiteX35" fmla="*/ 1280934 w 1742572"/>
              <a:gd name="connsiteY35" fmla="*/ 550474 h 1702167"/>
              <a:gd name="connsiteX36" fmla="*/ 1573897 w 1742572"/>
              <a:gd name="connsiteY36" fmla="*/ 710272 h 1702167"/>
              <a:gd name="connsiteX37" fmla="*/ 1600530 w 1742572"/>
              <a:gd name="connsiteY37" fmla="*/ 621495 h 1702167"/>
              <a:gd name="connsiteX38" fmla="*/ 1511753 w 1742572"/>
              <a:gd name="connsiteY3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1156646 w 1742572"/>
              <a:gd name="connsiteY31" fmla="*/ 479452 h 1702167"/>
              <a:gd name="connsiteX32" fmla="*/ 1209912 w 1742572"/>
              <a:gd name="connsiteY32" fmla="*/ 497208 h 1702167"/>
              <a:gd name="connsiteX33" fmla="*/ 1227668 w 1742572"/>
              <a:gd name="connsiteY33" fmla="*/ 514963 h 1702167"/>
              <a:gd name="connsiteX34" fmla="*/ 1280934 w 1742572"/>
              <a:gd name="connsiteY34" fmla="*/ 550474 h 1702167"/>
              <a:gd name="connsiteX35" fmla="*/ 1573897 w 1742572"/>
              <a:gd name="connsiteY35" fmla="*/ 710272 h 1702167"/>
              <a:gd name="connsiteX36" fmla="*/ 1600530 w 1742572"/>
              <a:gd name="connsiteY36" fmla="*/ 621495 h 1702167"/>
              <a:gd name="connsiteX37" fmla="*/ 1511753 w 1742572"/>
              <a:gd name="connsiteY3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1156646 w 1742572"/>
              <a:gd name="connsiteY30" fmla="*/ 479452 h 1702167"/>
              <a:gd name="connsiteX31" fmla="*/ 1209912 w 1742572"/>
              <a:gd name="connsiteY31" fmla="*/ 497208 h 1702167"/>
              <a:gd name="connsiteX32" fmla="*/ 1227668 w 1742572"/>
              <a:gd name="connsiteY32" fmla="*/ 514963 h 1702167"/>
              <a:gd name="connsiteX33" fmla="*/ 1280934 w 1742572"/>
              <a:gd name="connsiteY33" fmla="*/ 550474 h 1702167"/>
              <a:gd name="connsiteX34" fmla="*/ 1573897 w 1742572"/>
              <a:gd name="connsiteY34" fmla="*/ 710272 h 1702167"/>
              <a:gd name="connsiteX35" fmla="*/ 1600530 w 1742572"/>
              <a:gd name="connsiteY35" fmla="*/ 621495 h 1702167"/>
              <a:gd name="connsiteX36" fmla="*/ 1511753 w 1742572"/>
              <a:gd name="connsiteY3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156646 w 1742572"/>
              <a:gd name="connsiteY29" fmla="*/ 479452 h 1702167"/>
              <a:gd name="connsiteX30" fmla="*/ 1209912 w 1742572"/>
              <a:gd name="connsiteY30" fmla="*/ 497208 h 1702167"/>
              <a:gd name="connsiteX31" fmla="*/ 1227668 w 1742572"/>
              <a:gd name="connsiteY31" fmla="*/ 514963 h 1702167"/>
              <a:gd name="connsiteX32" fmla="*/ 1280934 w 1742572"/>
              <a:gd name="connsiteY32" fmla="*/ 550474 h 1702167"/>
              <a:gd name="connsiteX33" fmla="*/ 1573897 w 1742572"/>
              <a:gd name="connsiteY33" fmla="*/ 710272 h 1702167"/>
              <a:gd name="connsiteX34" fmla="*/ 1600530 w 1742572"/>
              <a:gd name="connsiteY34" fmla="*/ 621495 h 1702167"/>
              <a:gd name="connsiteX35" fmla="*/ 1511753 w 1742572"/>
              <a:gd name="connsiteY3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27668 w 1742572"/>
              <a:gd name="connsiteY30" fmla="*/ 514963 h 1702167"/>
              <a:gd name="connsiteX31" fmla="*/ 1280934 w 1742572"/>
              <a:gd name="connsiteY31" fmla="*/ 550474 h 1702167"/>
              <a:gd name="connsiteX32" fmla="*/ 1573897 w 1742572"/>
              <a:gd name="connsiteY32" fmla="*/ 710272 h 1702167"/>
              <a:gd name="connsiteX33" fmla="*/ 1600530 w 1742572"/>
              <a:gd name="connsiteY33" fmla="*/ 621495 h 1702167"/>
              <a:gd name="connsiteX34" fmla="*/ 1511753 w 1742572"/>
              <a:gd name="connsiteY3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80934 w 1742572"/>
              <a:gd name="connsiteY30" fmla="*/ 550474 h 1702167"/>
              <a:gd name="connsiteX31" fmla="*/ 1573897 w 1742572"/>
              <a:gd name="connsiteY31" fmla="*/ 710272 h 1702167"/>
              <a:gd name="connsiteX32" fmla="*/ 1600530 w 1742572"/>
              <a:gd name="connsiteY32" fmla="*/ 621495 h 1702167"/>
              <a:gd name="connsiteX33" fmla="*/ 1511753 w 1742572"/>
              <a:gd name="connsiteY3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600530 w 1742572"/>
              <a:gd name="connsiteY31" fmla="*/ 621495 h 1702167"/>
              <a:gd name="connsiteX32" fmla="*/ 1511753 w 1742572"/>
              <a:gd name="connsiteY3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511753 w 1742572"/>
              <a:gd name="connsiteY3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08071 w 1742572"/>
              <a:gd name="connsiteY26" fmla="*/ 861192 h 1702167"/>
              <a:gd name="connsiteX27" fmla="*/ 766030 w 1742572"/>
              <a:gd name="connsiteY27" fmla="*/ 630373 h 1702167"/>
              <a:gd name="connsiteX28" fmla="*/ 1280934 w 1742572"/>
              <a:gd name="connsiteY28" fmla="*/ 550474 h 1702167"/>
              <a:gd name="connsiteX29" fmla="*/ 1573897 w 1742572"/>
              <a:gd name="connsiteY29" fmla="*/ 710272 h 1702167"/>
              <a:gd name="connsiteX30" fmla="*/ 1511753 w 1742572"/>
              <a:gd name="connsiteY3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908071 w 1742572"/>
              <a:gd name="connsiteY25" fmla="*/ 861192 h 1702167"/>
              <a:gd name="connsiteX26" fmla="*/ 766030 w 1742572"/>
              <a:gd name="connsiteY26" fmla="*/ 630373 h 1702167"/>
              <a:gd name="connsiteX27" fmla="*/ 1280934 w 1742572"/>
              <a:gd name="connsiteY27" fmla="*/ 550474 h 1702167"/>
              <a:gd name="connsiteX28" fmla="*/ 1573897 w 1742572"/>
              <a:gd name="connsiteY28" fmla="*/ 710272 h 1702167"/>
              <a:gd name="connsiteX29" fmla="*/ 1511753 w 1742572"/>
              <a:gd name="connsiteY2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766030 w 1742572"/>
              <a:gd name="connsiteY25" fmla="*/ 630373 h 1702167"/>
              <a:gd name="connsiteX26" fmla="*/ 1280934 w 1742572"/>
              <a:gd name="connsiteY26" fmla="*/ 550474 h 1702167"/>
              <a:gd name="connsiteX27" fmla="*/ 1573897 w 1742572"/>
              <a:gd name="connsiteY27" fmla="*/ 710272 h 1702167"/>
              <a:gd name="connsiteX28" fmla="*/ 1511753 w 1742572"/>
              <a:gd name="connsiteY2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22976 w 1742572"/>
              <a:gd name="connsiteY20" fmla="*/ 949969 h 1702167"/>
              <a:gd name="connsiteX21" fmla="*/ 1165524 w 1742572"/>
              <a:gd name="connsiteY21" fmla="*/ 914458 h 1702167"/>
              <a:gd name="connsiteX22" fmla="*/ 766030 w 1742572"/>
              <a:gd name="connsiteY22" fmla="*/ 630373 h 1702167"/>
              <a:gd name="connsiteX23" fmla="*/ 1280934 w 1742572"/>
              <a:gd name="connsiteY23" fmla="*/ 550474 h 1702167"/>
              <a:gd name="connsiteX24" fmla="*/ 1573897 w 1742572"/>
              <a:gd name="connsiteY24" fmla="*/ 710272 h 1702167"/>
              <a:gd name="connsiteX25" fmla="*/ 1511753 w 1742572"/>
              <a:gd name="connsiteY2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422976 w 1742572"/>
              <a:gd name="connsiteY19" fmla="*/ 949969 h 1702167"/>
              <a:gd name="connsiteX20" fmla="*/ 1165524 w 1742572"/>
              <a:gd name="connsiteY20" fmla="*/ 914458 h 1702167"/>
              <a:gd name="connsiteX21" fmla="*/ 766030 w 1742572"/>
              <a:gd name="connsiteY21" fmla="*/ 630373 h 1702167"/>
              <a:gd name="connsiteX22" fmla="*/ 1280934 w 1742572"/>
              <a:gd name="connsiteY22" fmla="*/ 550474 h 1702167"/>
              <a:gd name="connsiteX23" fmla="*/ 1573897 w 1742572"/>
              <a:gd name="connsiteY23" fmla="*/ 710272 h 1702167"/>
              <a:gd name="connsiteX24" fmla="*/ 1511753 w 1742572"/>
              <a:gd name="connsiteY2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422976 w 1742572"/>
              <a:gd name="connsiteY18" fmla="*/ 949969 h 1702167"/>
              <a:gd name="connsiteX19" fmla="*/ 1165524 w 1742572"/>
              <a:gd name="connsiteY19" fmla="*/ 914458 h 1702167"/>
              <a:gd name="connsiteX20" fmla="*/ 766030 w 1742572"/>
              <a:gd name="connsiteY20" fmla="*/ 630373 h 1702167"/>
              <a:gd name="connsiteX21" fmla="*/ 1280934 w 1742572"/>
              <a:gd name="connsiteY21" fmla="*/ 550474 h 1702167"/>
              <a:gd name="connsiteX22" fmla="*/ 1573897 w 1742572"/>
              <a:gd name="connsiteY22" fmla="*/ 710272 h 1702167"/>
              <a:gd name="connsiteX23" fmla="*/ 1511753 w 1742572"/>
              <a:gd name="connsiteY2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165524 w 1742572"/>
              <a:gd name="connsiteY18" fmla="*/ 914458 h 1702167"/>
              <a:gd name="connsiteX19" fmla="*/ 766030 w 1742572"/>
              <a:gd name="connsiteY19" fmla="*/ 630373 h 1702167"/>
              <a:gd name="connsiteX20" fmla="*/ 1280934 w 1742572"/>
              <a:gd name="connsiteY20" fmla="*/ 550474 h 1702167"/>
              <a:gd name="connsiteX21" fmla="*/ 1573897 w 1742572"/>
              <a:gd name="connsiteY21" fmla="*/ 710272 h 1702167"/>
              <a:gd name="connsiteX22" fmla="*/ 1511753 w 1742572"/>
              <a:gd name="connsiteY2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27163 w 1742572"/>
              <a:gd name="connsiteY16" fmla="*/ 1074256 h 1702167"/>
              <a:gd name="connsiteX17" fmla="*/ 1165524 w 1742572"/>
              <a:gd name="connsiteY17" fmla="*/ 914458 h 1702167"/>
              <a:gd name="connsiteX18" fmla="*/ 766030 w 1742572"/>
              <a:gd name="connsiteY18" fmla="*/ 630373 h 1702167"/>
              <a:gd name="connsiteX19" fmla="*/ 1280934 w 1742572"/>
              <a:gd name="connsiteY19" fmla="*/ 550474 h 1702167"/>
              <a:gd name="connsiteX20" fmla="*/ 1573897 w 1742572"/>
              <a:gd name="connsiteY20" fmla="*/ 710272 h 1702167"/>
              <a:gd name="connsiteX21" fmla="*/ 1511753 w 1742572"/>
              <a:gd name="connsiteY2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27163 w 1742572"/>
              <a:gd name="connsiteY15" fmla="*/ 1074256 h 1702167"/>
              <a:gd name="connsiteX16" fmla="*/ 1165524 w 1742572"/>
              <a:gd name="connsiteY16" fmla="*/ 914458 h 1702167"/>
              <a:gd name="connsiteX17" fmla="*/ 766030 w 1742572"/>
              <a:gd name="connsiteY17" fmla="*/ 630373 h 1702167"/>
              <a:gd name="connsiteX18" fmla="*/ 1280934 w 1742572"/>
              <a:gd name="connsiteY18" fmla="*/ 550474 h 1702167"/>
              <a:gd name="connsiteX19" fmla="*/ 1573897 w 1742572"/>
              <a:gd name="connsiteY19" fmla="*/ 710272 h 1702167"/>
              <a:gd name="connsiteX20" fmla="*/ 1511753 w 1742572"/>
              <a:gd name="connsiteY2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71551 w 1742572"/>
              <a:gd name="connsiteY8" fmla="*/ 1535895 h 1702167"/>
              <a:gd name="connsiteX9" fmla="*/ 1698184 w 1742572"/>
              <a:gd name="connsiteY9" fmla="*/ 1491507 h 1702167"/>
              <a:gd name="connsiteX10" fmla="*/ 1724817 w 1742572"/>
              <a:gd name="connsiteY10" fmla="*/ 1429363 h 1702167"/>
              <a:gd name="connsiteX11" fmla="*/ 1733695 w 1742572"/>
              <a:gd name="connsiteY11" fmla="*/ 1376097 h 1702167"/>
              <a:gd name="connsiteX12" fmla="*/ 1742572 w 1742572"/>
              <a:gd name="connsiteY12" fmla="*/ 1340586 h 1702167"/>
              <a:gd name="connsiteX13" fmla="*/ 1707062 w 1742572"/>
              <a:gd name="connsiteY13" fmla="*/ 1207421 h 1702167"/>
              <a:gd name="connsiteX14" fmla="*/ 1627163 w 1742572"/>
              <a:gd name="connsiteY14" fmla="*/ 1074256 h 1702167"/>
              <a:gd name="connsiteX15" fmla="*/ 1165524 w 1742572"/>
              <a:gd name="connsiteY15" fmla="*/ 914458 h 1702167"/>
              <a:gd name="connsiteX16" fmla="*/ 766030 w 1742572"/>
              <a:gd name="connsiteY16" fmla="*/ 630373 h 1702167"/>
              <a:gd name="connsiteX17" fmla="*/ 1280934 w 1742572"/>
              <a:gd name="connsiteY17" fmla="*/ 550474 h 1702167"/>
              <a:gd name="connsiteX18" fmla="*/ 1573897 w 1742572"/>
              <a:gd name="connsiteY18" fmla="*/ 710272 h 1702167"/>
              <a:gd name="connsiteX19" fmla="*/ 1511753 w 1742572"/>
              <a:gd name="connsiteY19" fmla="*/ 381798 h 1702167"/>
              <a:gd name="connsiteX0" fmla="*/ 1511753 w 1742572"/>
              <a:gd name="connsiteY0" fmla="*/ 381798 h 1695630"/>
              <a:gd name="connsiteX1" fmla="*/ 1644918 w 1742572"/>
              <a:gd name="connsiteY1" fmla="*/ 310776 h 1695630"/>
              <a:gd name="connsiteX2" fmla="*/ 1343077 w 1742572"/>
              <a:gd name="connsiteY2" fmla="*/ 58 h 1695630"/>
              <a:gd name="connsiteX3" fmla="*/ 268879 w 1742572"/>
              <a:gd name="connsiteY3" fmla="*/ 337410 h 1695630"/>
              <a:gd name="connsiteX4" fmla="*/ 91326 w 1742572"/>
              <a:gd name="connsiteY4" fmla="*/ 1056501 h 1695630"/>
              <a:gd name="connsiteX5" fmla="*/ 1493998 w 1742572"/>
              <a:gd name="connsiteY5" fmla="*/ 1669060 h 1695630"/>
              <a:gd name="connsiteX6" fmla="*/ 1627163 w 1742572"/>
              <a:gd name="connsiteY6" fmla="*/ 1580283 h 1695630"/>
              <a:gd name="connsiteX7" fmla="*/ 1671551 w 1742572"/>
              <a:gd name="connsiteY7" fmla="*/ 1535895 h 1695630"/>
              <a:gd name="connsiteX8" fmla="*/ 1698184 w 1742572"/>
              <a:gd name="connsiteY8" fmla="*/ 1491507 h 1695630"/>
              <a:gd name="connsiteX9" fmla="*/ 1724817 w 1742572"/>
              <a:gd name="connsiteY9" fmla="*/ 1429363 h 1695630"/>
              <a:gd name="connsiteX10" fmla="*/ 1733695 w 1742572"/>
              <a:gd name="connsiteY10" fmla="*/ 1376097 h 1695630"/>
              <a:gd name="connsiteX11" fmla="*/ 1742572 w 1742572"/>
              <a:gd name="connsiteY11" fmla="*/ 1340586 h 1695630"/>
              <a:gd name="connsiteX12" fmla="*/ 1707062 w 1742572"/>
              <a:gd name="connsiteY12" fmla="*/ 1207421 h 1695630"/>
              <a:gd name="connsiteX13" fmla="*/ 1627163 w 1742572"/>
              <a:gd name="connsiteY13" fmla="*/ 1074256 h 1695630"/>
              <a:gd name="connsiteX14" fmla="*/ 1165524 w 1742572"/>
              <a:gd name="connsiteY14" fmla="*/ 914458 h 1695630"/>
              <a:gd name="connsiteX15" fmla="*/ 766030 w 1742572"/>
              <a:gd name="connsiteY15" fmla="*/ 630373 h 1695630"/>
              <a:gd name="connsiteX16" fmla="*/ 1280934 w 1742572"/>
              <a:gd name="connsiteY16" fmla="*/ 550474 h 1695630"/>
              <a:gd name="connsiteX17" fmla="*/ 1573897 w 1742572"/>
              <a:gd name="connsiteY17" fmla="*/ 710272 h 1695630"/>
              <a:gd name="connsiteX18" fmla="*/ 1511753 w 1742572"/>
              <a:gd name="connsiteY18" fmla="*/ 381798 h 1695630"/>
              <a:gd name="connsiteX0" fmla="*/ 1511753 w 1734290"/>
              <a:gd name="connsiteY0" fmla="*/ 381798 h 1695630"/>
              <a:gd name="connsiteX1" fmla="*/ 1644918 w 1734290"/>
              <a:gd name="connsiteY1" fmla="*/ 310776 h 1695630"/>
              <a:gd name="connsiteX2" fmla="*/ 1343077 w 1734290"/>
              <a:gd name="connsiteY2" fmla="*/ 58 h 1695630"/>
              <a:gd name="connsiteX3" fmla="*/ 268879 w 1734290"/>
              <a:gd name="connsiteY3" fmla="*/ 337410 h 1695630"/>
              <a:gd name="connsiteX4" fmla="*/ 91326 w 1734290"/>
              <a:gd name="connsiteY4" fmla="*/ 1056501 h 1695630"/>
              <a:gd name="connsiteX5" fmla="*/ 1493998 w 1734290"/>
              <a:gd name="connsiteY5" fmla="*/ 1669060 h 1695630"/>
              <a:gd name="connsiteX6" fmla="*/ 1627163 w 1734290"/>
              <a:gd name="connsiteY6" fmla="*/ 1580283 h 1695630"/>
              <a:gd name="connsiteX7" fmla="*/ 1671551 w 1734290"/>
              <a:gd name="connsiteY7" fmla="*/ 1535895 h 1695630"/>
              <a:gd name="connsiteX8" fmla="*/ 1698184 w 1734290"/>
              <a:gd name="connsiteY8" fmla="*/ 1491507 h 1695630"/>
              <a:gd name="connsiteX9" fmla="*/ 1724817 w 1734290"/>
              <a:gd name="connsiteY9" fmla="*/ 1429363 h 1695630"/>
              <a:gd name="connsiteX10" fmla="*/ 1733695 w 1734290"/>
              <a:gd name="connsiteY10" fmla="*/ 1376097 h 1695630"/>
              <a:gd name="connsiteX11" fmla="*/ 1707062 w 1734290"/>
              <a:gd name="connsiteY11" fmla="*/ 1207421 h 1695630"/>
              <a:gd name="connsiteX12" fmla="*/ 1627163 w 1734290"/>
              <a:gd name="connsiteY12" fmla="*/ 1074256 h 1695630"/>
              <a:gd name="connsiteX13" fmla="*/ 1165524 w 1734290"/>
              <a:gd name="connsiteY13" fmla="*/ 914458 h 1695630"/>
              <a:gd name="connsiteX14" fmla="*/ 766030 w 1734290"/>
              <a:gd name="connsiteY14" fmla="*/ 630373 h 1695630"/>
              <a:gd name="connsiteX15" fmla="*/ 1280934 w 1734290"/>
              <a:gd name="connsiteY15" fmla="*/ 550474 h 1695630"/>
              <a:gd name="connsiteX16" fmla="*/ 1573897 w 1734290"/>
              <a:gd name="connsiteY16" fmla="*/ 710272 h 1695630"/>
              <a:gd name="connsiteX17" fmla="*/ 1511753 w 1734290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65524 w 1737366"/>
              <a:gd name="connsiteY13" fmla="*/ 91445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9104"/>
              <a:gd name="connsiteY0" fmla="*/ 381798 h 1695630"/>
              <a:gd name="connsiteX1" fmla="*/ 1644918 w 1739104"/>
              <a:gd name="connsiteY1" fmla="*/ 310776 h 1695630"/>
              <a:gd name="connsiteX2" fmla="*/ 1343077 w 1739104"/>
              <a:gd name="connsiteY2" fmla="*/ 58 h 1695630"/>
              <a:gd name="connsiteX3" fmla="*/ 268879 w 1739104"/>
              <a:gd name="connsiteY3" fmla="*/ 337410 h 1695630"/>
              <a:gd name="connsiteX4" fmla="*/ 91326 w 1739104"/>
              <a:gd name="connsiteY4" fmla="*/ 1056501 h 1695630"/>
              <a:gd name="connsiteX5" fmla="*/ 1493998 w 1739104"/>
              <a:gd name="connsiteY5" fmla="*/ 1669060 h 1695630"/>
              <a:gd name="connsiteX6" fmla="*/ 1627163 w 1739104"/>
              <a:gd name="connsiteY6" fmla="*/ 1580283 h 1695630"/>
              <a:gd name="connsiteX7" fmla="*/ 1671551 w 1739104"/>
              <a:gd name="connsiteY7" fmla="*/ 1535895 h 1695630"/>
              <a:gd name="connsiteX8" fmla="*/ 1698184 w 1739104"/>
              <a:gd name="connsiteY8" fmla="*/ 1491507 h 1695630"/>
              <a:gd name="connsiteX9" fmla="*/ 1733695 w 1739104"/>
              <a:gd name="connsiteY9" fmla="*/ 1376097 h 1695630"/>
              <a:gd name="connsiteX10" fmla="*/ 1707062 w 1739104"/>
              <a:gd name="connsiteY10" fmla="*/ 1207421 h 1695630"/>
              <a:gd name="connsiteX11" fmla="*/ 1444283 w 1739104"/>
              <a:gd name="connsiteY11" fmla="*/ 797396 h 1695630"/>
              <a:gd name="connsiteX12" fmla="*/ 1104564 w 1739104"/>
              <a:gd name="connsiteY12" fmla="*/ 848418 h 1695630"/>
              <a:gd name="connsiteX13" fmla="*/ 766030 w 1739104"/>
              <a:gd name="connsiteY13" fmla="*/ 630373 h 1695630"/>
              <a:gd name="connsiteX14" fmla="*/ 1280934 w 1739104"/>
              <a:gd name="connsiteY14" fmla="*/ 550474 h 1695630"/>
              <a:gd name="connsiteX15" fmla="*/ 1573897 w 1739104"/>
              <a:gd name="connsiteY15" fmla="*/ 710272 h 1695630"/>
              <a:gd name="connsiteX16" fmla="*/ 1511753 w 1739104"/>
              <a:gd name="connsiteY16" fmla="*/ 381798 h 1695630"/>
              <a:gd name="connsiteX0" fmla="*/ 1511753 w 1740904"/>
              <a:gd name="connsiteY0" fmla="*/ 381798 h 1695630"/>
              <a:gd name="connsiteX1" fmla="*/ 1644918 w 1740904"/>
              <a:gd name="connsiteY1" fmla="*/ 310776 h 1695630"/>
              <a:gd name="connsiteX2" fmla="*/ 1343077 w 1740904"/>
              <a:gd name="connsiteY2" fmla="*/ 58 h 1695630"/>
              <a:gd name="connsiteX3" fmla="*/ 268879 w 1740904"/>
              <a:gd name="connsiteY3" fmla="*/ 337410 h 1695630"/>
              <a:gd name="connsiteX4" fmla="*/ 91326 w 1740904"/>
              <a:gd name="connsiteY4" fmla="*/ 1056501 h 1695630"/>
              <a:gd name="connsiteX5" fmla="*/ 1493998 w 1740904"/>
              <a:gd name="connsiteY5" fmla="*/ 1669060 h 1695630"/>
              <a:gd name="connsiteX6" fmla="*/ 1627163 w 1740904"/>
              <a:gd name="connsiteY6" fmla="*/ 1580283 h 1695630"/>
              <a:gd name="connsiteX7" fmla="*/ 1671551 w 1740904"/>
              <a:gd name="connsiteY7" fmla="*/ 1535895 h 1695630"/>
              <a:gd name="connsiteX8" fmla="*/ 1733695 w 1740904"/>
              <a:gd name="connsiteY8" fmla="*/ 1376097 h 1695630"/>
              <a:gd name="connsiteX9" fmla="*/ 1707062 w 1740904"/>
              <a:gd name="connsiteY9" fmla="*/ 1207421 h 1695630"/>
              <a:gd name="connsiteX10" fmla="*/ 1444283 w 1740904"/>
              <a:gd name="connsiteY10" fmla="*/ 797396 h 1695630"/>
              <a:gd name="connsiteX11" fmla="*/ 1104564 w 1740904"/>
              <a:gd name="connsiteY11" fmla="*/ 848418 h 1695630"/>
              <a:gd name="connsiteX12" fmla="*/ 766030 w 1740904"/>
              <a:gd name="connsiteY12" fmla="*/ 630373 h 1695630"/>
              <a:gd name="connsiteX13" fmla="*/ 1280934 w 1740904"/>
              <a:gd name="connsiteY13" fmla="*/ 550474 h 1695630"/>
              <a:gd name="connsiteX14" fmla="*/ 1573897 w 1740904"/>
              <a:gd name="connsiteY14" fmla="*/ 710272 h 1695630"/>
              <a:gd name="connsiteX15" fmla="*/ 1511753 w 1740904"/>
              <a:gd name="connsiteY15" fmla="*/ 381798 h 1695630"/>
              <a:gd name="connsiteX0" fmla="*/ 1511753 w 1740904"/>
              <a:gd name="connsiteY0" fmla="*/ 381798 h 1690628"/>
              <a:gd name="connsiteX1" fmla="*/ 1644918 w 1740904"/>
              <a:gd name="connsiteY1" fmla="*/ 310776 h 1690628"/>
              <a:gd name="connsiteX2" fmla="*/ 1343077 w 1740904"/>
              <a:gd name="connsiteY2" fmla="*/ 58 h 1690628"/>
              <a:gd name="connsiteX3" fmla="*/ 268879 w 1740904"/>
              <a:gd name="connsiteY3" fmla="*/ 337410 h 1690628"/>
              <a:gd name="connsiteX4" fmla="*/ 91326 w 1740904"/>
              <a:gd name="connsiteY4" fmla="*/ 1056501 h 1690628"/>
              <a:gd name="connsiteX5" fmla="*/ 1493998 w 1740904"/>
              <a:gd name="connsiteY5" fmla="*/ 1669060 h 1690628"/>
              <a:gd name="connsiteX6" fmla="*/ 1671551 w 1740904"/>
              <a:gd name="connsiteY6" fmla="*/ 1535895 h 1690628"/>
              <a:gd name="connsiteX7" fmla="*/ 1733695 w 1740904"/>
              <a:gd name="connsiteY7" fmla="*/ 1376097 h 1690628"/>
              <a:gd name="connsiteX8" fmla="*/ 1707062 w 1740904"/>
              <a:gd name="connsiteY8" fmla="*/ 1207421 h 1690628"/>
              <a:gd name="connsiteX9" fmla="*/ 1444283 w 1740904"/>
              <a:gd name="connsiteY9" fmla="*/ 797396 h 1690628"/>
              <a:gd name="connsiteX10" fmla="*/ 1104564 w 1740904"/>
              <a:gd name="connsiteY10" fmla="*/ 848418 h 1690628"/>
              <a:gd name="connsiteX11" fmla="*/ 766030 w 1740904"/>
              <a:gd name="connsiteY11" fmla="*/ 630373 h 1690628"/>
              <a:gd name="connsiteX12" fmla="*/ 1280934 w 1740904"/>
              <a:gd name="connsiteY12" fmla="*/ 550474 h 1690628"/>
              <a:gd name="connsiteX13" fmla="*/ 1573897 w 1740904"/>
              <a:gd name="connsiteY13" fmla="*/ 710272 h 1690628"/>
              <a:gd name="connsiteX14" fmla="*/ 1511753 w 1740904"/>
              <a:gd name="connsiteY14" fmla="*/ 381798 h 1690628"/>
              <a:gd name="connsiteX0" fmla="*/ 1511753 w 1753597"/>
              <a:gd name="connsiteY0" fmla="*/ 381798 h 1675980"/>
              <a:gd name="connsiteX1" fmla="*/ 1644918 w 1753597"/>
              <a:gd name="connsiteY1" fmla="*/ 310776 h 1675980"/>
              <a:gd name="connsiteX2" fmla="*/ 1343077 w 1753597"/>
              <a:gd name="connsiteY2" fmla="*/ 58 h 1675980"/>
              <a:gd name="connsiteX3" fmla="*/ 268879 w 1753597"/>
              <a:gd name="connsiteY3" fmla="*/ 337410 h 1675980"/>
              <a:gd name="connsiteX4" fmla="*/ 91326 w 1753597"/>
              <a:gd name="connsiteY4" fmla="*/ 1056501 h 1675980"/>
              <a:gd name="connsiteX5" fmla="*/ 1493998 w 1753597"/>
              <a:gd name="connsiteY5" fmla="*/ 1669060 h 1675980"/>
              <a:gd name="connsiteX6" fmla="*/ 1733695 w 1753597"/>
              <a:gd name="connsiteY6" fmla="*/ 1376097 h 1675980"/>
              <a:gd name="connsiteX7" fmla="*/ 1707062 w 1753597"/>
              <a:gd name="connsiteY7" fmla="*/ 1207421 h 1675980"/>
              <a:gd name="connsiteX8" fmla="*/ 1444283 w 1753597"/>
              <a:gd name="connsiteY8" fmla="*/ 797396 h 1675980"/>
              <a:gd name="connsiteX9" fmla="*/ 1104564 w 1753597"/>
              <a:gd name="connsiteY9" fmla="*/ 848418 h 1675980"/>
              <a:gd name="connsiteX10" fmla="*/ 766030 w 1753597"/>
              <a:gd name="connsiteY10" fmla="*/ 630373 h 1675980"/>
              <a:gd name="connsiteX11" fmla="*/ 1280934 w 1753597"/>
              <a:gd name="connsiteY11" fmla="*/ 550474 h 1675980"/>
              <a:gd name="connsiteX12" fmla="*/ 1573897 w 1753597"/>
              <a:gd name="connsiteY12" fmla="*/ 710272 h 1675980"/>
              <a:gd name="connsiteX13" fmla="*/ 1511753 w 1753597"/>
              <a:gd name="connsiteY13" fmla="*/ 381798 h 1675980"/>
              <a:gd name="connsiteX0" fmla="*/ 1511753 w 1715589"/>
              <a:gd name="connsiteY0" fmla="*/ 381798 h 1670377"/>
              <a:gd name="connsiteX1" fmla="*/ 1644918 w 1715589"/>
              <a:gd name="connsiteY1" fmla="*/ 310776 h 1670377"/>
              <a:gd name="connsiteX2" fmla="*/ 1343077 w 1715589"/>
              <a:gd name="connsiteY2" fmla="*/ 58 h 1670377"/>
              <a:gd name="connsiteX3" fmla="*/ 268879 w 1715589"/>
              <a:gd name="connsiteY3" fmla="*/ 337410 h 1670377"/>
              <a:gd name="connsiteX4" fmla="*/ 91326 w 1715589"/>
              <a:gd name="connsiteY4" fmla="*/ 1056501 h 1670377"/>
              <a:gd name="connsiteX5" fmla="*/ 1493998 w 1715589"/>
              <a:gd name="connsiteY5" fmla="*/ 1669060 h 1670377"/>
              <a:gd name="connsiteX6" fmla="*/ 1707062 w 1715589"/>
              <a:gd name="connsiteY6" fmla="*/ 1207421 h 1670377"/>
              <a:gd name="connsiteX7" fmla="*/ 1444283 w 1715589"/>
              <a:gd name="connsiteY7" fmla="*/ 797396 h 1670377"/>
              <a:gd name="connsiteX8" fmla="*/ 1104564 w 1715589"/>
              <a:gd name="connsiteY8" fmla="*/ 848418 h 1670377"/>
              <a:gd name="connsiteX9" fmla="*/ 766030 w 1715589"/>
              <a:gd name="connsiteY9" fmla="*/ 630373 h 1670377"/>
              <a:gd name="connsiteX10" fmla="*/ 1280934 w 1715589"/>
              <a:gd name="connsiteY10" fmla="*/ 550474 h 1670377"/>
              <a:gd name="connsiteX11" fmla="*/ 1573897 w 1715589"/>
              <a:gd name="connsiteY11" fmla="*/ 710272 h 1670377"/>
              <a:gd name="connsiteX12" fmla="*/ 1511753 w 1715589"/>
              <a:gd name="connsiteY12" fmla="*/ 381798 h 1670377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763966 w 1707184"/>
              <a:gd name="connsiteY9" fmla="*/ 630373 h 1420722"/>
              <a:gd name="connsiteX10" fmla="*/ 1278870 w 1707184"/>
              <a:gd name="connsiteY10" fmla="*/ 550474 h 1420722"/>
              <a:gd name="connsiteX11" fmla="*/ 1571833 w 1707184"/>
              <a:gd name="connsiteY11" fmla="*/ 710272 h 1420722"/>
              <a:gd name="connsiteX12" fmla="*/ 1509689 w 1707184"/>
              <a:gd name="connsiteY12" fmla="*/ 381798 h 1420722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571833 w 1707184"/>
              <a:gd name="connsiteY11" fmla="*/ 71028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663273 w 1707184"/>
              <a:gd name="connsiteY11" fmla="*/ 8017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90553 w 1707184"/>
              <a:gd name="connsiteY11" fmla="*/ 8525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29593 w 1707184"/>
              <a:gd name="connsiteY11" fmla="*/ 7001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438276 w 1707184"/>
              <a:gd name="connsiteY8" fmla="*/ 791976 h 1420737"/>
              <a:gd name="connsiteX9" fmla="*/ 1102500 w 1707184"/>
              <a:gd name="connsiteY9" fmla="*/ 848433 h 1420737"/>
              <a:gd name="connsiteX10" fmla="*/ 763966 w 1707184"/>
              <a:gd name="connsiteY10" fmla="*/ 630388 h 1420737"/>
              <a:gd name="connsiteX11" fmla="*/ 1278870 w 1707184"/>
              <a:gd name="connsiteY11" fmla="*/ 550489 h 1420737"/>
              <a:gd name="connsiteX12" fmla="*/ 1429593 w 1707184"/>
              <a:gd name="connsiteY12" fmla="*/ 7001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417956 w 1707184"/>
              <a:gd name="connsiteY8" fmla="*/ 695456 h 1420737"/>
              <a:gd name="connsiteX9" fmla="*/ 1102500 w 1707184"/>
              <a:gd name="connsiteY9" fmla="*/ 848433 h 1420737"/>
              <a:gd name="connsiteX10" fmla="*/ 763966 w 1707184"/>
              <a:gd name="connsiteY10" fmla="*/ 630388 h 1420737"/>
              <a:gd name="connsiteX11" fmla="*/ 1278870 w 1707184"/>
              <a:gd name="connsiteY11" fmla="*/ 550489 h 1420737"/>
              <a:gd name="connsiteX12" fmla="*/ 1429593 w 1707184"/>
              <a:gd name="connsiteY12" fmla="*/ 700127 h 1420737"/>
              <a:gd name="connsiteX0" fmla="*/ 1642854 w 1707184"/>
              <a:gd name="connsiteY0" fmla="*/ 310791 h 1420737"/>
              <a:gd name="connsiteX1" fmla="*/ 1341013 w 1707184"/>
              <a:gd name="connsiteY1" fmla="*/ 73 h 1420737"/>
              <a:gd name="connsiteX2" fmla="*/ 266815 w 1707184"/>
              <a:gd name="connsiteY2" fmla="*/ 337425 h 1420737"/>
              <a:gd name="connsiteX3" fmla="*/ 89262 w 1707184"/>
              <a:gd name="connsiteY3" fmla="*/ 1056516 h 1420737"/>
              <a:gd name="connsiteX4" fmla="*/ 1463994 w 1707184"/>
              <a:gd name="connsiteY4" fmla="*/ 1417615 h 1420737"/>
              <a:gd name="connsiteX5" fmla="*/ 1704998 w 1707184"/>
              <a:gd name="connsiteY5" fmla="*/ 1207436 h 1420737"/>
              <a:gd name="connsiteX6" fmla="*/ 1442219 w 1707184"/>
              <a:gd name="connsiteY6" fmla="*/ 797411 h 1420737"/>
              <a:gd name="connsiteX7" fmla="*/ 1417956 w 1707184"/>
              <a:gd name="connsiteY7" fmla="*/ 695456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29593 w 1707184"/>
              <a:gd name="connsiteY11" fmla="*/ 700127 h 1420737"/>
              <a:gd name="connsiteX0" fmla="*/ 1341013 w 1707184"/>
              <a:gd name="connsiteY0" fmla="*/ 0 h 1420664"/>
              <a:gd name="connsiteX1" fmla="*/ 266815 w 1707184"/>
              <a:gd name="connsiteY1" fmla="*/ 337352 h 1420664"/>
              <a:gd name="connsiteX2" fmla="*/ 89262 w 1707184"/>
              <a:gd name="connsiteY2" fmla="*/ 1056443 h 1420664"/>
              <a:gd name="connsiteX3" fmla="*/ 1463994 w 1707184"/>
              <a:gd name="connsiteY3" fmla="*/ 1417542 h 1420664"/>
              <a:gd name="connsiteX4" fmla="*/ 1704998 w 1707184"/>
              <a:gd name="connsiteY4" fmla="*/ 1207363 h 1420664"/>
              <a:gd name="connsiteX5" fmla="*/ 1442219 w 1707184"/>
              <a:gd name="connsiteY5" fmla="*/ 797338 h 1420664"/>
              <a:gd name="connsiteX6" fmla="*/ 1417956 w 1707184"/>
              <a:gd name="connsiteY6" fmla="*/ 695383 h 1420664"/>
              <a:gd name="connsiteX7" fmla="*/ 1102500 w 1707184"/>
              <a:gd name="connsiteY7" fmla="*/ 848360 h 1420664"/>
              <a:gd name="connsiteX8" fmla="*/ 763966 w 1707184"/>
              <a:gd name="connsiteY8" fmla="*/ 630315 h 1420664"/>
              <a:gd name="connsiteX9" fmla="*/ 1278870 w 1707184"/>
              <a:gd name="connsiteY9" fmla="*/ 550416 h 1420664"/>
              <a:gd name="connsiteX10" fmla="*/ 1429593 w 1707184"/>
              <a:gd name="connsiteY10" fmla="*/ 700054 h 1420664"/>
              <a:gd name="connsiteX0" fmla="*/ 266815 w 1707184"/>
              <a:gd name="connsiteY0" fmla="*/ 0 h 1083312"/>
              <a:gd name="connsiteX1" fmla="*/ 89262 w 1707184"/>
              <a:gd name="connsiteY1" fmla="*/ 719091 h 1083312"/>
              <a:gd name="connsiteX2" fmla="*/ 1463994 w 1707184"/>
              <a:gd name="connsiteY2" fmla="*/ 1080190 h 1083312"/>
              <a:gd name="connsiteX3" fmla="*/ 1704998 w 1707184"/>
              <a:gd name="connsiteY3" fmla="*/ 870011 h 1083312"/>
              <a:gd name="connsiteX4" fmla="*/ 1442219 w 1707184"/>
              <a:gd name="connsiteY4" fmla="*/ 459986 h 1083312"/>
              <a:gd name="connsiteX5" fmla="*/ 1417956 w 1707184"/>
              <a:gd name="connsiteY5" fmla="*/ 358031 h 1083312"/>
              <a:gd name="connsiteX6" fmla="*/ 1102500 w 1707184"/>
              <a:gd name="connsiteY6" fmla="*/ 511008 h 1083312"/>
              <a:gd name="connsiteX7" fmla="*/ 763966 w 1707184"/>
              <a:gd name="connsiteY7" fmla="*/ 292963 h 1083312"/>
              <a:gd name="connsiteX8" fmla="*/ 1278870 w 1707184"/>
              <a:gd name="connsiteY8" fmla="*/ 213064 h 1083312"/>
              <a:gd name="connsiteX9" fmla="*/ 1429593 w 1707184"/>
              <a:gd name="connsiteY9" fmla="*/ 362702 h 1083312"/>
              <a:gd name="connsiteX0" fmla="*/ 0 w 1617922"/>
              <a:gd name="connsiteY0" fmla="*/ 506506 h 870727"/>
              <a:gd name="connsiteX1" fmla="*/ 1374732 w 1617922"/>
              <a:gd name="connsiteY1" fmla="*/ 867605 h 870727"/>
              <a:gd name="connsiteX2" fmla="*/ 1615736 w 1617922"/>
              <a:gd name="connsiteY2" fmla="*/ 657426 h 870727"/>
              <a:gd name="connsiteX3" fmla="*/ 1352957 w 1617922"/>
              <a:gd name="connsiteY3" fmla="*/ 247401 h 870727"/>
              <a:gd name="connsiteX4" fmla="*/ 1328694 w 1617922"/>
              <a:gd name="connsiteY4" fmla="*/ 145446 h 870727"/>
              <a:gd name="connsiteX5" fmla="*/ 1013238 w 1617922"/>
              <a:gd name="connsiteY5" fmla="*/ 298423 h 870727"/>
              <a:gd name="connsiteX6" fmla="*/ 674704 w 1617922"/>
              <a:gd name="connsiteY6" fmla="*/ 80378 h 870727"/>
              <a:gd name="connsiteX7" fmla="*/ 1189608 w 1617922"/>
              <a:gd name="connsiteY7" fmla="*/ 479 h 870727"/>
              <a:gd name="connsiteX8" fmla="*/ 1340331 w 1617922"/>
              <a:gd name="connsiteY8" fmla="*/ 150117 h 870727"/>
              <a:gd name="connsiteX0" fmla="*/ 702712 w 945902"/>
              <a:gd name="connsiteY0" fmla="*/ 867605 h 870727"/>
              <a:gd name="connsiteX1" fmla="*/ 943716 w 945902"/>
              <a:gd name="connsiteY1" fmla="*/ 657426 h 870727"/>
              <a:gd name="connsiteX2" fmla="*/ 680937 w 945902"/>
              <a:gd name="connsiteY2" fmla="*/ 247401 h 870727"/>
              <a:gd name="connsiteX3" fmla="*/ 656674 w 945902"/>
              <a:gd name="connsiteY3" fmla="*/ 145446 h 870727"/>
              <a:gd name="connsiteX4" fmla="*/ 341218 w 945902"/>
              <a:gd name="connsiteY4" fmla="*/ 298423 h 870727"/>
              <a:gd name="connsiteX5" fmla="*/ 2684 w 945902"/>
              <a:gd name="connsiteY5" fmla="*/ 80378 h 870727"/>
              <a:gd name="connsiteX6" fmla="*/ 517588 w 945902"/>
              <a:gd name="connsiteY6" fmla="*/ 479 h 870727"/>
              <a:gd name="connsiteX7" fmla="*/ 668311 w 945902"/>
              <a:gd name="connsiteY7" fmla="*/ 150117 h 870727"/>
              <a:gd name="connsiteX0" fmla="*/ 943716 w 943716"/>
              <a:gd name="connsiteY0" fmla="*/ 657426 h 657426"/>
              <a:gd name="connsiteX1" fmla="*/ 680937 w 943716"/>
              <a:gd name="connsiteY1" fmla="*/ 247401 h 657426"/>
              <a:gd name="connsiteX2" fmla="*/ 656674 w 943716"/>
              <a:gd name="connsiteY2" fmla="*/ 145446 h 657426"/>
              <a:gd name="connsiteX3" fmla="*/ 341218 w 943716"/>
              <a:gd name="connsiteY3" fmla="*/ 298423 h 657426"/>
              <a:gd name="connsiteX4" fmla="*/ 2684 w 943716"/>
              <a:gd name="connsiteY4" fmla="*/ 80378 h 657426"/>
              <a:gd name="connsiteX5" fmla="*/ 517588 w 943716"/>
              <a:gd name="connsiteY5" fmla="*/ 479 h 657426"/>
              <a:gd name="connsiteX6" fmla="*/ 668311 w 943716"/>
              <a:gd name="connsiteY6" fmla="*/ 150117 h 657426"/>
              <a:gd name="connsiteX0" fmla="*/ 680937 w 680937"/>
              <a:gd name="connsiteY0" fmla="*/ 247401 h 298965"/>
              <a:gd name="connsiteX1" fmla="*/ 656674 w 680937"/>
              <a:gd name="connsiteY1" fmla="*/ 145446 h 298965"/>
              <a:gd name="connsiteX2" fmla="*/ 341218 w 680937"/>
              <a:gd name="connsiteY2" fmla="*/ 298423 h 298965"/>
              <a:gd name="connsiteX3" fmla="*/ 2684 w 680937"/>
              <a:gd name="connsiteY3" fmla="*/ 80378 h 298965"/>
              <a:gd name="connsiteX4" fmla="*/ 517588 w 680937"/>
              <a:gd name="connsiteY4" fmla="*/ 479 h 298965"/>
              <a:gd name="connsiteX5" fmla="*/ 668311 w 680937"/>
              <a:gd name="connsiteY5" fmla="*/ 150117 h 298965"/>
              <a:gd name="connsiteX0" fmla="*/ 656674 w 668311"/>
              <a:gd name="connsiteY0" fmla="*/ 145446 h 298965"/>
              <a:gd name="connsiteX1" fmla="*/ 341218 w 668311"/>
              <a:gd name="connsiteY1" fmla="*/ 298423 h 298965"/>
              <a:gd name="connsiteX2" fmla="*/ 2684 w 668311"/>
              <a:gd name="connsiteY2" fmla="*/ 80378 h 298965"/>
              <a:gd name="connsiteX3" fmla="*/ 517588 w 668311"/>
              <a:gd name="connsiteY3" fmla="*/ 479 h 298965"/>
              <a:gd name="connsiteX4" fmla="*/ 668311 w 668311"/>
              <a:gd name="connsiteY4" fmla="*/ 150117 h 298965"/>
              <a:gd name="connsiteX0" fmla="*/ 656674 w 656674"/>
              <a:gd name="connsiteY0" fmla="*/ 145446 h 298965"/>
              <a:gd name="connsiteX1" fmla="*/ 341218 w 656674"/>
              <a:gd name="connsiteY1" fmla="*/ 298423 h 298965"/>
              <a:gd name="connsiteX2" fmla="*/ 2684 w 656674"/>
              <a:gd name="connsiteY2" fmla="*/ 80378 h 298965"/>
              <a:gd name="connsiteX3" fmla="*/ 517588 w 656674"/>
              <a:gd name="connsiteY3" fmla="*/ 479 h 298965"/>
              <a:gd name="connsiteX0" fmla="*/ 656674 w 656674"/>
              <a:gd name="connsiteY0" fmla="*/ 145446 h 298965"/>
              <a:gd name="connsiteX1" fmla="*/ 341218 w 656674"/>
              <a:gd name="connsiteY1" fmla="*/ 298423 h 298965"/>
              <a:gd name="connsiteX2" fmla="*/ 2684 w 656674"/>
              <a:gd name="connsiteY2" fmla="*/ 80378 h 298965"/>
              <a:gd name="connsiteX3" fmla="*/ 517588 w 656674"/>
              <a:gd name="connsiteY3" fmla="*/ 479 h 298965"/>
              <a:gd name="connsiteX4" fmla="*/ 656674 w 656674"/>
              <a:gd name="connsiteY4" fmla="*/ 145446 h 298965"/>
              <a:gd name="connsiteX0" fmla="*/ 636588 w 636588"/>
              <a:gd name="connsiteY0" fmla="*/ 144999 h 313431"/>
              <a:gd name="connsiteX1" fmla="*/ 321132 w 636588"/>
              <a:gd name="connsiteY1" fmla="*/ 297976 h 313431"/>
              <a:gd name="connsiteX2" fmla="*/ 2852 w 636588"/>
              <a:gd name="connsiteY2" fmla="*/ 125502 h 313431"/>
              <a:gd name="connsiteX3" fmla="*/ 497502 w 636588"/>
              <a:gd name="connsiteY3" fmla="*/ 32 h 313431"/>
              <a:gd name="connsiteX4" fmla="*/ 636588 w 636588"/>
              <a:gd name="connsiteY4" fmla="*/ 144999 h 313431"/>
              <a:gd name="connsiteX0" fmla="*/ 635962 w 635962"/>
              <a:gd name="connsiteY0" fmla="*/ 144999 h 293653"/>
              <a:gd name="connsiteX1" fmla="*/ 396457 w 635962"/>
              <a:gd name="connsiteY1" fmla="*/ 262532 h 293653"/>
              <a:gd name="connsiteX2" fmla="*/ 2226 w 635962"/>
              <a:gd name="connsiteY2" fmla="*/ 125502 h 293653"/>
              <a:gd name="connsiteX3" fmla="*/ 496876 w 635962"/>
              <a:gd name="connsiteY3" fmla="*/ 32 h 293653"/>
              <a:gd name="connsiteX4" fmla="*/ 635962 w 635962"/>
              <a:gd name="connsiteY4" fmla="*/ 144999 h 293653"/>
              <a:gd name="connsiteX0" fmla="*/ 635962 w 635962"/>
              <a:gd name="connsiteY0" fmla="*/ 145010 h 293664"/>
              <a:gd name="connsiteX1" fmla="*/ 396457 w 635962"/>
              <a:gd name="connsiteY1" fmla="*/ 262543 h 293664"/>
              <a:gd name="connsiteX2" fmla="*/ 2226 w 635962"/>
              <a:gd name="connsiteY2" fmla="*/ 125513 h 293664"/>
              <a:gd name="connsiteX3" fmla="*/ 496876 w 635962"/>
              <a:gd name="connsiteY3" fmla="*/ 43 h 293664"/>
              <a:gd name="connsiteX4" fmla="*/ 635962 w 635962"/>
              <a:gd name="connsiteY4" fmla="*/ 145010 h 293664"/>
              <a:gd name="connsiteX0" fmla="*/ 635962 w 635962"/>
              <a:gd name="connsiteY0" fmla="*/ 101984 h 250638"/>
              <a:gd name="connsiteX1" fmla="*/ 396457 w 635962"/>
              <a:gd name="connsiteY1" fmla="*/ 219517 h 250638"/>
              <a:gd name="connsiteX2" fmla="*/ 2226 w 635962"/>
              <a:gd name="connsiteY2" fmla="*/ 82487 h 250638"/>
              <a:gd name="connsiteX3" fmla="*/ 512066 w 635962"/>
              <a:gd name="connsiteY3" fmla="*/ 56 h 250638"/>
              <a:gd name="connsiteX4" fmla="*/ 635962 w 635962"/>
              <a:gd name="connsiteY4" fmla="*/ 101984 h 250638"/>
              <a:gd name="connsiteX0" fmla="*/ 635962 w 635962"/>
              <a:gd name="connsiteY0" fmla="*/ 64030 h 212684"/>
              <a:gd name="connsiteX1" fmla="*/ 396457 w 635962"/>
              <a:gd name="connsiteY1" fmla="*/ 181563 h 212684"/>
              <a:gd name="connsiteX2" fmla="*/ 2226 w 635962"/>
              <a:gd name="connsiteY2" fmla="*/ 44533 h 212684"/>
              <a:gd name="connsiteX3" fmla="*/ 514597 w 635962"/>
              <a:gd name="connsiteY3" fmla="*/ 77 h 212684"/>
              <a:gd name="connsiteX4" fmla="*/ 635962 w 635962"/>
              <a:gd name="connsiteY4" fmla="*/ 64030 h 212684"/>
              <a:gd name="connsiteX0" fmla="*/ 635962 w 635962"/>
              <a:gd name="connsiteY0" fmla="*/ 68509 h 217163"/>
              <a:gd name="connsiteX1" fmla="*/ 396457 w 635962"/>
              <a:gd name="connsiteY1" fmla="*/ 186042 h 217163"/>
              <a:gd name="connsiteX2" fmla="*/ 2226 w 635962"/>
              <a:gd name="connsiteY2" fmla="*/ 49012 h 217163"/>
              <a:gd name="connsiteX3" fmla="*/ 514597 w 635962"/>
              <a:gd name="connsiteY3" fmla="*/ 4556 h 217163"/>
              <a:gd name="connsiteX4" fmla="*/ 635962 w 635962"/>
              <a:gd name="connsiteY4" fmla="*/ 68509 h 217163"/>
              <a:gd name="connsiteX0" fmla="*/ 635962 w 635962"/>
              <a:gd name="connsiteY0" fmla="*/ 104514 h 253168"/>
              <a:gd name="connsiteX1" fmla="*/ 396457 w 635962"/>
              <a:gd name="connsiteY1" fmla="*/ 222047 h 253168"/>
              <a:gd name="connsiteX2" fmla="*/ 2226 w 635962"/>
              <a:gd name="connsiteY2" fmla="*/ 85017 h 253168"/>
              <a:gd name="connsiteX3" fmla="*/ 436114 w 635962"/>
              <a:gd name="connsiteY3" fmla="*/ 2585 h 253168"/>
              <a:gd name="connsiteX4" fmla="*/ 635962 w 635962"/>
              <a:gd name="connsiteY4" fmla="*/ 104514 h 253168"/>
              <a:gd name="connsiteX0" fmla="*/ 635900 w 635900"/>
              <a:gd name="connsiteY0" fmla="*/ 104514 h 271390"/>
              <a:gd name="connsiteX1" fmla="*/ 406522 w 635900"/>
              <a:gd name="connsiteY1" fmla="*/ 254959 h 271390"/>
              <a:gd name="connsiteX2" fmla="*/ 2164 w 635900"/>
              <a:gd name="connsiteY2" fmla="*/ 85017 h 271390"/>
              <a:gd name="connsiteX3" fmla="*/ 436052 w 635900"/>
              <a:gd name="connsiteY3" fmla="*/ 2585 h 271390"/>
              <a:gd name="connsiteX4" fmla="*/ 635900 w 635900"/>
              <a:gd name="connsiteY4" fmla="*/ 104514 h 271390"/>
              <a:gd name="connsiteX0" fmla="*/ 635618 w 635618"/>
              <a:gd name="connsiteY0" fmla="*/ 104514 h 284520"/>
              <a:gd name="connsiteX1" fmla="*/ 459406 w 635618"/>
              <a:gd name="connsiteY1" fmla="*/ 275212 h 284520"/>
              <a:gd name="connsiteX2" fmla="*/ 1882 w 635618"/>
              <a:gd name="connsiteY2" fmla="*/ 85017 h 284520"/>
              <a:gd name="connsiteX3" fmla="*/ 435770 w 635618"/>
              <a:gd name="connsiteY3" fmla="*/ 2585 h 284520"/>
              <a:gd name="connsiteX4" fmla="*/ 635618 w 635618"/>
              <a:gd name="connsiteY4" fmla="*/ 104514 h 284520"/>
              <a:gd name="connsiteX0" fmla="*/ 643183 w 643183"/>
              <a:gd name="connsiteY0" fmla="*/ 102902 h 274163"/>
              <a:gd name="connsiteX1" fmla="*/ 466971 w 643183"/>
              <a:gd name="connsiteY1" fmla="*/ 273600 h 274163"/>
              <a:gd name="connsiteX2" fmla="*/ 1852 w 643183"/>
              <a:gd name="connsiteY2" fmla="*/ 32770 h 274163"/>
              <a:gd name="connsiteX3" fmla="*/ 443335 w 643183"/>
              <a:gd name="connsiteY3" fmla="*/ 973 h 274163"/>
              <a:gd name="connsiteX4" fmla="*/ 643183 w 643183"/>
              <a:gd name="connsiteY4" fmla="*/ 102902 h 274163"/>
              <a:gd name="connsiteX0" fmla="*/ 643183 w 643183"/>
              <a:gd name="connsiteY0" fmla="*/ 135580 h 306841"/>
              <a:gd name="connsiteX1" fmla="*/ 466971 w 643183"/>
              <a:gd name="connsiteY1" fmla="*/ 306278 h 306841"/>
              <a:gd name="connsiteX2" fmla="*/ 1852 w 643183"/>
              <a:gd name="connsiteY2" fmla="*/ 65448 h 306841"/>
              <a:gd name="connsiteX3" fmla="*/ 519287 w 643183"/>
              <a:gd name="connsiteY3" fmla="*/ 738 h 306841"/>
              <a:gd name="connsiteX4" fmla="*/ 643183 w 643183"/>
              <a:gd name="connsiteY4" fmla="*/ 135580 h 306841"/>
              <a:gd name="connsiteX0" fmla="*/ 663437 w 663437"/>
              <a:gd name="connsiteY0" fmla="*/ 135581 h 382392"/>
              <a:gd name="connsiteX1" fmla="*/ 487225 w 663437"/>
              <a:gd name="connsiteY1" fmla="*/ 306279 h 382392"/>
              <a:gd name="connsiteX2" fmla="*/ 139969 w 663437"/>
              <a:gd name="connsiteY2" fmla="*/ 369714 h 382392"/>
              <a:gd name="connsiteX3" fmla="*/ 22106 w 663437"/>
              <a:gd name="connsiteY3" fmla="*/ 65449 h 382392"/>
              <a:gd name="connsiteX4" fmla="*/ 539541 w 663437"/>
              <a:gd name="connsiteY4" fmla="*/ 739 h 382392"/>
              <a:gd name="connsiteX5" fmla="*/ 663437 w 663437"/>
              <a:gd name="connsiteY5" fmla="*/ 135581 h 382392"/>
              <a:gd name="connsiteX0" fmla="*/ 678144 w 678144"/>
              <a:gd name="connsiteY0" fmla="*/ 135581 h 376439"/>
              <a:gd name="connsiteX1" fmla="*/ 501932 w 678144"/>
              <a:gd name="connsiteY1" fmla="*/ 306279 h 376439"/>
              <a:gd name="connsiteX2" fmla="*/ 154676 w 678144"/>
              <a:gd name="connsiteY2" fmla="*/ 369714 h 376439"/>
              <a:gd name="connsiteX3" fmla="*/ 66066 w 678144"/>
              <a:gd name="connsiteY3" fmla="*/ 159583 h 376439"/>
              <a:gd name="connsiteX4" fmla="*/ 36813 w 678144"/>
              <a:gd name="connsiteY4" fmla="*/ 65449 h 376439"/>
              <a:gd name="connsiteX5" fmla="*/ 554248 w 678144"/>
              <a:gd name="connsiteY5" fmla="*/ 739 h 376439"/>
              <a:gd name="connsiteX6" fmla="*/ 678144 w 678144"/>
              <a:gd name="connsiteY6" fmla="*/ 135581 h 376439"/>
              <a:gd name="connsiteX0" fmla="*/ 642863 w 642863"/>
              <a:gd name="connsiteY0" fmla="*/ 135717 h 376575"/>
              <a:gd name="connsiteX1" fmla="*/ 466651 w 642863"/>
              <a:gd name="connsiteY1" fmla="*/ 306415 h 376575"/>
              <a:gd name="connsiteX2" fmla="*/ 119395 w 642863"/>
              <a:gd name="connsiteY2" fmla="*/ 369850 h 376575"/>
              <a:gd name="connsiteX3" fmla="*/ 30785 w 642863"/>
              <a:gd name="connsiteY3" fmla="*/ 159719 h 376575"/>
              <a:gd name="connsiteX4" fmla="*/ 52167 w 642863"/>
              <a:gd name="connsiteY4" fmla="*/ 60522 h 376575"/>
              <a:gd name="connsiteX5" fmla="*/ 518967 w 642863"/>
              <a:gd name="connsiteY5" fmla="*/ 875 h 376575"/>
              <a:gd name="connsiteX6" fmla="*/ 642863 w 642863"/>
              <a:gd name="connsiteY6" fmla="*/ 135717 h 376575"/>
              <a:gd name="connsiteX0" fmla="*/ 649876 w 649876"/>
              <a:gd name="connsiteY0" fmla="*/ 135717 h 376575"/>
              <a:gd name="connsiteX1" fmla="*/ 473664 w 649876"/>
              <a:gd name="connsiteY1" fmla="*/ 306415 h 376575"/>
              <a:gd name="connsiteX2" fmla="*/ 126408 w 649876"/>
              <a:gd name="connsiteY2" fmla="*/ 369850 h 376575"/>
              <a:gd name="connsiteX3" fmla="*/ 22607 w 649876"/>
              <a:gd name="connsiteY3" fmla="*/ 154655 h 376575"/>
              <a:gd name="connsiteX4" fmla="*/ 59180 w 649876"/>
              <a:gd name="connsiteY4" fmla="*/ 60522 h 376575"/>
              <a:gd name="connsiteX5" fmla="*/ 525980 w 649876"/>
              <a:gd name="connsiteY5" fmla="*/ 875 h 376575"/>
              <a:gd name="connsiteX6" fmla="*/ 649876 w 649876"/>
              <a:gd name="connsiteY6" fmla="*/ 135717 h 376575"/>
              <a:gd name="connsiteX0" fmla="*/ 651135 w 651135"/>
              <a:gd name="connsiteY0" fmla="*/ 136320 h 377178"/>
              <a:gd name="connsiteX1" fmla="*/ 474923 w 651135"/>
              <a:gd name="connsiteY1" fmla="*/ 307018 h 377178"/>
              <a:gd name="connsiteX2" fmla="*/ 127667 w 651135"/>
              <a:gd name="connsiteY2" fmla="*/ 370453 h 377178"/>
              <a:gd name="connsiteX3" fmla="*/ 23866 w 651135"/>
              <a:gd name="connsiteY3" fmla="*/ 155258 h 377178"/>
              <a:gd name="connsiteX4" fmla="*/ 57907 w 651135"/>
              <a:gd name="connsiteY4" fmla="*/ 43403 h 377178"/>
              <a:gd name="connsiteX5" fmla="*/ 527239 w 651135"/>
              <a:gd name="connsiteY5" fmla="*/ 1478 h 377178"/>
              <a:gd name="connsiteX6" fmla="*/ 651135 w 651135"/>
              <a:gd name="connsiteY6" fmla="*/ 136320 h 377178"/>
              <a:gd name="connsiteX0" fmla="*/ 651135 w 651135"/>
              <a:gd name="connsiteY0" fmla="*/ 153853 h 394711"/>
              <a:gd name="connsiteX1" fmla="*/ 474923 w 651135"/>
              <a:gd name="connsiteY1" fmla="*/ 324551 h 394711"/>
              <a:gd name="connsiteX2" fmla="*/ 127667 w 651135"/>
              <a:gd name="connsiteY2" fmla="*/ 387986 h 394711"/>
              <a:gd name="connsiteX3" fmla="*/ 23866 w 651135"/>
              <a:gd name="connsiteY3" fmla="*/ 172791 h 394711"/>
              <a:gd name="connsiteX4" fmla="*/ 57907 w 651135"/>
              <a:gd name="connsiteY4" fmla="*/ 60936 h 394711"/>
              <a:gd name="connsiteX5" fmla="*/ 529770 w 651135"/>
              <a:gd name="connsiteY5" fmla="*/ 1289 h 394711"/>
              <a:gd name="connsiteX6" fmla="*/ 651135 w 651135"/>
              <a:gd name="connsiteY6" fmla="*/ 153853 h 394711"/>
              <a:gd name="connsiteX0" fmla="*/ 651135 w 651135"/>
              <a:gd name="connsiteY0" fmla="*/ 153853 h 393379"/>
              <a:gd name="connsiteX1" fmla="*/ 462264 w 651135"/>
              <a:gd name="connsiteY1" fmla="*/ 306830 h 393379"/>
              <a:gd name="connsiteX2" fmla="*/ 127667 w 651135"/>
              <a:gd name="connsiteY2" fmla="*/ 387986 h 393379"/>
              <a:gd name="connsiteX3" fmla="*/ 23866 w 651135"/>
              <a:gd name="connsiteY3" fmla="*/ 172791 h 393379"/>
              <a:gd name="connsiteX4" fmla="*/ 57907 w 651135"/>
              <a:gd name="connsiteY4" fmla="*/ 60936 h 393379"/>
              <a:gd name="connsiteX5" fmla="*/ 529770 w 651135"/>
              <a:gd name="connsiteY5" fmla="*/ 1289 h 393379"/>
              <a:gd name="connsiteX6" fmla="*/ 651135 w 651135"/>
              <a:gd name="connsiteY6" fmla="*/ 153853 h 393379"/>
              <a:gd name="connsiteX0" fmla="*/ 651135 w 651135"/>
              <a:gd name="connsiteY0" fmla="*/ 153853 h 376743"/>
              <a:gd name="connsiteX1" fmla="*/ 462264 w 651135"/>
              <a:gd name="connsiteY1" fmla="*/ 306830 h 376743"/>
              <a:gd name="connsiteX2" fmla="*/ 137794 w 651135"/>
              <a:gd name="connsiteY2" fmla="*/ 370264 h 376743"/>
              <a:gd name="connsiteX3" fmla="*/ 23866 w 651135"/>
              <a:gd name="connsiteY3" fmla="*/ 172791 h 376743"/>
              <a:gd name="connsiteX4" fmla="*/ 57907 w 651135"/>
              <a:gd name="connsiteY4" fmla="*/ 60936 h 376743"/>
              <a:gd name="connsiteX5" fmla="*/ 529770 w 651135"/>
              <a:gd name="connsiteY5" fmla="*/ 1289 h 376743"/>
              <a:gd name="connsiteX6" fmla="*/ 651135 w 651135"/>
              <a:gd name="connsiteY6" fmla="*/ 153853 h 376743"/>
              <a:gd name="connsiteX0" fmla="*/ 644283 w 644283"/>
              <a:gd name="connsiteY0" fmla="*/ 153535 h 376425"/>
              <a:gd name="connsiteX1" fmla="*/ 455412 w 644283"/>
              <a:gd name="connsiteY1" fmla="*/ 306512 h 376425"/>
              <a:gd name="connsiteX2" fmla="*/ 130942 w 644283"/>
              <a:gd name="connsiteY2" fmla="*/ 369946 h 376425"/>
              <a:gd name="connsiteX3" fmla="*/ 17014 w 644283"/>
              <a:gd name="connsiteY3" fmla="*/ 172473 h 376425"/>
              <a:gd name="connsiteX4" fmla="*/ 66245 w 644283"/>
              <a:gd name="connsiteY4" fmla="*/ 70745 h 376425"/>
              <a:gd name="connsiteX5" fmla="*/ 522918 w 644283"/>
              <a:gd name="connsiteY5" fmla="*/ 971 h 376425"/>
              <a:gd name="connsiteX6" fmla="*/ 644283 w 644283"/>
              <a:gd name="connsiteY6" fmla="*/ 153535 h 376425"/>
              <a:gd name="connsiteX0" fmla="*/ 629386 w 629386"/>
              <a:gd name="connsiteY0" fmla="*/ 152579 h 375469"/>
              <a:gd name="connsiteX1" fmla="*/ 440515 w 629386"/>
              <a:gd name="connsiteY1" fmla="*/ 305556 h 375469"/>
              <a:gd name="connsiteX2" fmla="*/ 116045 w 629386"/>
              <a:gd name="connsiteY2" fmla="*/ 368990 h 375469"/>
              <a:gd name="connsiteX3" fmla="*/ 2117 w 629386"/>
              <a:gd name="connsiteY3" fmla="*/ 171517 h 375469"/>
              <a:gd name="connsiteX4" fmla="*/ 193125 w 629386"/>
              <a:gd name="connsiteY4" fmla="*/ 140677 h 375469"/>
              <a:gd name="connsiteX5" fmla="*/ 508021 w 629386"/>
              <a:gd name="connsiteY5" fmla="*/ 15 h 375469"/>
              <a:gd name="connsiteX6" fmla="*/ 629386 w 629386"/>
              <a:gd name="connsiteY6" fmla="*/ 152579 h 375469"/>
              <a:gd name="connsiteX0" fmla="*/ 639368 w 639368"/>
              <a:gd name="connsiteY0" fmla="*/ 152579 h 375469"/>
              <a:gd name="connsiteX1" fmla="*/ 450497 w 639368"/>
              <a:gd name="connsiteY1" fmla="*/ 305556 h 375469"/>
              <a:gd name="connsiteX2" fmla="*/ 126027 w 639368"/>
              <a:gd name="connsiteY2" fmla="*/ 368990 h 375469"/>
              <a:gd name="connsiteX3" fmla="*/ 1972 w 639368"/>
              <a:gd name="connsiteY3" fmla="*/ 115820 h 375469"/>
              <a:gd name="connsiteX4" fmla="*/ 203107 w 639368"/>
              <a:gd name="connsiteY4" fmla="*/ 140677 h 375469"/>
              <a:gd name="connsiteX5" fmla="*/ 518003 w 639368"/>
              <a:gd name="connsiteY5" fmla="*/ 15 h 375469"/>
              <a:gd name="connsiteX6" fmla="*/ 639368 w 639368"/>
              <a:gd name="connsiteY6" fmla="*/ 152579 h 375469"/>
              <a:gd name="connsiteX0" fmla="*/ 639187 w 639187"/>
              <a:gd name="connsiteY0" fmla="*/ 152680 h 375570"/>
              <a:gd name="connsiteX1" fmla="*/ 450316 w 639187"/>
              <a:gd name="connsiteY1" fmla="*/ 305657 h 375570"/>
              <a:gd name="connsiteX2" fmla="*/ 125846 w 639187"/>
              <a:gd name="connsiteY2" fmla="*/ 369091 h 375570"/>
              <a:gd name="connsiteX3" fmla="*/ 1791 w 639187"/>
              <a:gd name="connsiteY3" fmla="*/ 115921 h 375570"/>
              <a:gd name="connsiteX4" fmla="*/ 218116 w 639187"/>
              <a:gd name="connsiteY4" fmla="*/ 120525 h 375570"/>
              <a:gd name="connsiteX5" fmla="*/ 517822 w 639187"/>
              <a:gd name="connsiteY5" fmla="*/ 116 h 375570"/>
              <a:gd name="connsiteX6" fmla="*/ 639187 w 639187"/>
              <a:gd name="connsiteY6" fmla="*/ 152680 h 375570"/>
              <a:gd name="connsiteX0" fmla="*/ 638731 w 638731"/>
              <a:gd name="connsiteY0" fmla="*/ 152579 h 375469"/>
              <a:gd name="connsiteX1" fmla="*/ 449860 w 638731"/>
              <a:gd name="connsiteY1" fmla="*/ 305556 h 375469"/>
              <a:gd name="connsiteX2" fmla="*/ 125390 w 638731"/>
              <a:gd name="connsiteY2" fmla="*/ 368990 h 375469"/>
              <a:gd name="connsiteX3" fmla="*/ 1335 w 638731"/>
              <a:gd name="connsiteY3" fmla="*/ 115820 h 375469"/>
              <a:gd name="connsiteX4" fmla="*/ 273358 w 638731"/>
              <a:gd name="connsiteY4" fmla="*/ 140677 h 375469"/>
              <a:gd name="connsiteX5" fmla="*/ 517366 w 638731"/>
              <a:gd name="connsiteY5" fmla="*/ 15 h 375469"/>
              <a:gd name="connsiteX6" fmla="*/ 638731 w 638731"/>
              <a:gd name="connsiteY6" fmla="*/ 152579 h 375469"/>
              <a:gd name="connsiteX0" fmla="*/ 638731 w 638731"/>
              <a:gd name="connsiteY0" fmla="*/ 152579 h 320635"/>
              <a:gd name="connsiteX1" fmla="*/ 449860 w 638731"/>
              <a:gd name="connsiteY1" fmla="*/ 305556 h 320635"/>
              <a:gd name="connsiteX2" fmla="*/ 155771 w 638731"/>
              <a:gd name="connsiteY2" fmla="*/ 298103 h 320635"/>
              <a:gd name="connsiteX3" fmla="*/ 1335 w 638731"/>
              <a:gd name="connsiteY3" fmla="*/ 115820 h 320635"/>
              <a:gd name="connsiteX4" fmla="*/ 273358 w 638731"/>
              <a:gd name="connsiteY4" fmla="*/ 140677 h 320635"/>
              <a:gd name="connsiteX5" fmla="*/ 517366 w 638731"/>
              <a:gd name="connsiteY5" fmla="*/ 15 h 320635"/>
              <a:gd name="connsiteX6" fmla="*/ 638731 w 638731"/>
              <a:gd name="connsiteY6" fmla="*/ 152579 h 320635"/>
              <a:gd name="connsiteX0" fmla="*/ 638731 w 638731"/>
              <a:gd name="connsiteY0" fmla="*/ 152579 h 320636"/>
              <a:gd name="connsiteX1" fmla="*/ 449860 w 638731"/>
              <a:gd name="connsiteY1" fmla="*/ 305556 h 320636"/>
              <a:gd name="connsiteX2" fmla="*/ 155771 w 638731"/>
              <a:gd name="connsiteY2" fmla="*/ 298103 h 320636"/>
              <a:gd name="connsiteX3" fmla="*/ 1335 w 638731"/>
              <a:gd name="connsiteY3" fmla="*/ 115820 h 320636"/>
              <a:gd name="connsiteX4" fmla="*/ 273358 w 638731"/>
              <a:gd name="connsiteY4" fmla="*/ 140677 h 320636"/>
              <a:gd name="connsiteX5" fmla="*/ 517366 w 638731"/>
              <a:gd name="connsiteY5" fmla="*/ 15 h 320636"/>
              <a:gd name="connsiteX6" fmla="*/ 638731 w 638731"/>
              <a:gd name="connsiteY6" fmla="*/ 152579 h 320636"/>
              <a:gd name="connsiteX0" fmla="*/ 638731 w 638731"/>
              <a:gd name="connsiteY0" fmla="*/ 152579 h 310944"/>
              <a:gd name="connsiteX1" fmla="*/ 449860 w 638731"/>
              <a:gd name="connsiteY1" fmla="*/ 305556 h 310944"/>
              <a:gd name="connsiteX2" fmla="*/ 155771 w 638731"/>
              <a:gd name="connsiteY2" fmla="*/ 298103 h 310944"/>
              <a:gd name="connsiteX3" fmla="*/ 1335 w 638731"/>
              <a:gd name="connsiteY3" fmla="*/ 115820 h 310944"/>
              <a:gd name="connsiteX4" fmla="*/ 273358 w 638731"/>
              <a:gd name="connsiteY4" fmla="*/ 140677 h 310944"/>
              <a:gd name="connsiteX5" fmla="*/ 517366 w 638731"/>
              <a:gd name="connsiteY5" fmla="*/ 15 h 310944"/>
              <a:gd name="connsiteX6" fmla="*/ 638731 w 638731"/>
              <a:gd name="connsiteY6" fmla="*/ 152579 h 310944"/>
              <a:gd name="connsiteX0" fmla="*/ 638731 w 638731"/>
              <a:gd name="connsiteY0" fmla="*/ 152579 h 325276"/>
              <a:gd name="connsiteX1" fmla="*/ 459987 w 638731"/>
              <a:gd name="connsiteY1" fmla="*/ 320747 h 325276"/>
              <a:gd name="connsiteX2" fmla="*/ 155771 w 638731"/>
              <a:gd name="connsiteY2" fmla="*/ 298103 h 325276"/>
              <a:gd name="connsiteX3" fmla="*/ 1335 w 638731"/>
              <a:gd name="connsiteY3" fmla="*/ 115820 h 325276"/>
              <a:gd name="connsiteX4" fmla="*/ 273358 w 638731"/>
              <a:gd name="connsiteY4" fmla="*/ 140677 h 325276"/>
              <a:gd name="connsiteX5" fmla="*/ 517366 w 638731"/>
              <a:gd name="connsiteY5" fmla="*/ 15 h 325276"/>
              <a:gd name="connsiteX6" fmla="*/ 638731 w 638731"/>
              <a:gd name="connsiteY6" fmla="*/ 152579 h 325276"/>
              <a:gd name="connsiteX0" fmla="*/ 638731 w 638731"/>
              <a:gd name="connsiteY0" fmla="*/ 152579 h 325320"/>
              <a:gd name="connsiteX1" fmla="*/ 459987 w 638731"/>
              <a:gd name="connsiteY1" fmla="*/ 320747 h 325320"/>
              <a:gd name="connsiteX2" fmla="*/ 155771 w 638731"/>
              <a:gd name="connsiteY2" fmla="*/ 298103 h 325320"/>
              <a:gd name="connsiteX3" fmla="*/ 1335 w 638731"/>
              <a:gd name="connsiteY3" fmla="*/ 115820 h 325320"/>
              <a:gd name="connsiteX4" fmla="*/ 273358 w 638731"/>
              <a:gd name="connsiteY4" fmla="*/ 140677 h 325320"/>
              <a:gd name="connsiteX5" fmla="*/ 517366 w 638731"/>
              <a:gd name="connsiteY5" fmla="*/ 15 h 325320"/>
              <a:gd name="connsiteX6" fmla="*/ 638731 w 638731"/>
              <a:gd name="connsiteY6" fmla="*/ 152579 h 325320"/>
              <a:gd name="connsiteX0" fmla="*/ 638731 w 638731"/>
              <a:gd name="connsiteY0" fmla="*/ 152579 h 350250"/>
              <a:gd name="connsiteX1" fmla="*/ 459987 w 638731"/>
              <a:gd name="connsiteY1" fmla="*/ 320747 h 350250"/>
              <a:gd name="connsiteX2" fmla="*/ 155771 w 638731"/>
              <a:gd name="connsiteY2" fmla="*/ 298103 h 350250"/>
              <a:gd name="connsiteX3" fmla="*/ 1335 w 638731"/>
              <a:gd name="connsiteY3" fmla="*/ 115820 h 350250"/>
              <a:gd name="connsiteX4" fmla="*/ 273358 w 638731"/>
              <a:gd name="connsiteY4" fmla="*/ 140677 h 350250"/>
              <a:gd name="connsiteX5" fmla="*/ 517366 w 638731"/>
              <a:gd name="connsiteY5" fmla="*/ 15 h 350250"/>
              <a:gd name="connsiteX6" fmla="*/ 638731 w 638731"/>
              <a:gd name="connsiteY6" fmla="*/ 152579 h 350250"/>
              <a:gd name="connsiteX0" fmla="*/ 805825 w 805825"/>
              <a:gd name="connsiteY0" fmla="*/ 203582 h 323356"/>
              <a:gd name="connsiteX1" fmla="*/ 459987 w 805825"/>
              <a:gd name="connsiteY1" fmla="*/ 321115 h 323356"/>
              <a:gd name="connsiteX2" fmla="*/ 155771 w 805825"/>
              <a:gd name="connsiteY2" fmla="*/ 298471 h 323356"/>
              <a:gd name="connsiteX3" fmla="*/ 1335 w 805825"/>
              <a:gd name="connsiteY3" fmla="*/ 116188 h 323356"/>
              <a:gd name="connsiteX4" fmla="*/ 273358 w 805825"/>
              <a:gd name="connsiteY4" fmla="*/ 141045 h 323356"/>
              <a:gd name="connsiteX5" fmla="*/ 517366 w 805825"/>
              <a:gd name="connsiteY5" fmla="*/ 383 h 323356"/>
              <a:gd name="connsiteX6" fmla="*/ 805825 w 805825"/>
              <a:gd name="connsiteY6" fmla="*/ 203582 h 32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5825" h="323356">
                <a:moveTo>
                  <a:pt x="805825" y="203582"/>
                </a:moveTo>
                <a:cubicBezTo>
                  <a:pt x="749205" y="212086"/>
                  <a:pt x="568329" y="305300"/>
                  <a:pt x="459987" y="321115"/>
                </a:cubicBezTo>
                <a:cubicBezTo>
                  <a:pt x="351645" y="336930"/>
                  <a:pt x="287067" y="262581"/>
                  <a:pt x="155771" y="298471"/>
                </a:cubicBezTo>
                <a:cubicBezTo>
                  <a:pt x="191570" y="228029"/>
                  <a:pt x="20979" y="166899"/>
                  <a:pt x="1335" y="116188"/>
                </a:cubicBezTo>
                <a:cubicBezTo>
                  <a:pt x="-18309" y="65477"/>
                  <a:pt x="183977" y="167097"/>
                  <a:pt x="273358" y="141045"/>
                </a:cubicBezTo>
                <a:cubicBezTo>
                  <a:pt x="411645" y="196130"/>
                  <a:pt x="428622" y="-10040"/>
                  <a:pt x="517366" y="383"/>
                </a:cubicBezTo>
                <a:cubicBezTo>
                  <a:pt x="606111" y="10806"/>
                  <a:pt x="759463" y="155260"/>
                  <a:pt x="805825" y="203582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feld 12"/>
          <p:cNvSpPr txBox="1">
            <a:spLocks noChangeArrowheads="1"/>
          </p:cNvSpPr>
          <p:nvPr/>
        </p:nvSpPr>
        <p:spPr bwMode="auto">
          <a:xfrm>
            <a:off x="6114453" y="1577511"/>
            <a:ext cx="882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ru-RU" sz="28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ru-RU" sz="2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de-DE" altLang="ru-RU" sz="2800" b="1" baseline="300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7312096" y="1725298"/>
            <a:ext cx="553377" cy="191768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12"/>
          <p:cNvSpPr txBox="1">
            <a:spLocks noChangeArrowheads="1"/>
          </p:cNvSpPr>
          <p:nvPr/>
        </p:nvSpPr>
        <p:spPr bwMode="auto">
          <a:xfrm>
            <a:off x="7842539" y="1649218"/>
            <a:ext cx="4109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ru-RU" sz="2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37" name="Стрелка вправо 36"/>
          <p:cNvSpPr/>
          <p:nvPr/>
        </p:nvSpPr>
        <p:spPr>
          <a:xfrm>
            <a:off x="3195512" y="1577422"/>
            <a:ext cx="410977" cy="41656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>
            <a:off x="5524811" y="1567659"/>
            <a:ext cx="410977" cy="41656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олилиния 38"/>
          <p:cNvSpPr/>
          <p:nvPr/>
        </p:nvSpPr>
        <p:spPr>
          <a:xfrm>
            <a:off x="8401814" y="2462657"/>
            <a:ext cx="606344" cy="243312"/>
          </a:xfrm>
          <a:custGeom>
            <a:avLst/>
            <a:gdLst>
              <a:gd name="connsiteX0" fmla="*/ 1518082 w 1660124"/>
              <a:gd name="connsiteY0" fmla="*/ 319716 h 1678000"/>
              <a:gd name="connsiteX1" fmla="*/ 1562470 w 1660124"/>
              <a:gd name="connsiteY1" fmla="*/ 310838 h 1678000"/>
              <a:gd name="connsiteX2" fmla="*/ 1589103 w 1660124"/>
              <a:gd name="connsiteY2" fmla="*/ 257572 h 1678000"/>
              <a:gd name="connsiteX3" fmla="*/ 1562470 w 1660124"/>
              <a:gd name="connsiteY3" fmla="*/ 186551 h 1678000"/>
              <a:gd name="connsiteX4" fmla="*/ 1535837 w 1660124"/>
              <a:gd name="connsiteY4" fmla="*/ 151040 h 1678000"/>
              <a:gd name="connsiteX5" fmla="*/ 1518082 w 1660124"/>
              <a:gd name="connsiteY5" fmla="*/ 124407 h 1678000"/>
              <a:gd name="connsiteX6" fmla="*/ 1464816 w 1660124"/>
              <a:gd name="connsiteY6" fmla="*/ 71141 h 1678000"/>
              <a:gd name="connsiteX7" fmla="*/ 1429305 w 1660124"/>
              <a:gd name="connsiteY7" fmla="*/ 62264 h 1678000"/>
              <a:gd name="connsiteX8" fmla="*/ 1384917 w 1660124"/>
              <a:gd name="connsiteY8" fmla="*/ 35631 h 1678000"/>
              <a:gd name="connsiteX9" fmla="*/ 1260629 w 1660124"/>
              <a:gd name="connsiteY9" fmla="*/ 120 h 1678000"/>
              <a:gd name="connsiteX10" fmla="*/ 852257 w 1660124"/>
              <a:gd name="connsiteY10" fmla="*/ 17875 h 1678000"/>
              <a:gd name="connsiteX11" fmla="*/ 781235 w 1660124"/>
              <a:gd name="connsiteY11" fmla="*/ 44508 h 1678000"/>
              <a:gd name="connsiteX12" fmla="*/ 745724 w 1660124"/>
              <a:gd name="connsiteY12" fmla="*/ 62264 h 1678000"/>
              <a:gd name="connsiteX13" fmla="*/ 692458 w 1660124"/>
              <a:gd name="connsiteY13" fmla="*/ 80019 h 1678000"/>
              <a:gd name="connsiteX14" fmla="*/ 656948 w 1660124"/>
              <a:gd name="connsiteY14" fmla="*/ 97774 h 1678000"/>
              <a:gd name="connsiteX15" fmla="*/ 603682 w 1660124"/>
              <a:gd name="connsiteY15" fmla="*/ 115530 h 1678000"/>
              <a:gd name="connsiteX16" fmla="*/ 541538 w 1660124"/>
              <a:gd name="connsiteY16" fmla="*/ 151040 h 1678000"/>
              <a:gd name="connsiteX17" fmla="*/ 470517 w 1660124"/>
              <a:gd name="connsiteY17" fmla="*/ 186551 h 1678000"/>
              <a:gd name="connsiteX18" fmla="*/ 417251 w 1660124"/>
              <a:gd name="connsiteY18" fmla="*/ 195429 h 1678000"/>
              <a:gd name="connsiteX19" fmla="*/ 399495 w 1660124"/>
              <a:gd name="connsiteY19" fmla="*/ 213184 h 1678000"/>
              <a:gd name="connsiteX20" fmla="*/ 284086 w 1660124"/>
              <a:gd name="connsiteY20" fmla="*/ 266450 h 1678000"/>
              <a:gd name="connsiteX21" fmla="*/ 257453 w 1660124"/>
              <a:gd name="connsiteY21" fmla="*/ 301961 h 1678000"/>
              <a:gd name="connsiteX22" fmla="*/ 186431 w 1660124"/>
              <a:gd name="connsiteY22" fmla="*/ 337472 h 1678000"/>
              <a:gd name="connsiteX23" fmla="*/ 168676 w 1660124"/>
              <a:gd name="connsiteY23" fmla="*/ 390738 h 1678000"/>
              <a:gd name="connsiteX24" fmla="*/ 133165 w 1660124"/>
              <a:gd name="connsiteY24" fmla="*/ 435126 h 1678000"/>
              <a:gd name="connsiteX25" fmla="*/ 88777 w 1660124"/>
              <a:gd name="connsiteY25" fmla="*/ 506147 h 1678000"/>
              <a:gd name="connsiteX26" fmla="*/ 62144 w 1660124"/>
              <a:gd name="connsiteY26" fmla="*/ 568291 h 1678000"/>
              <a:gd name="connsiteX27" fmla="*/ 44389 w 1660124"/>
              <a:gd name="connsiteY27" fmla="*/ 603802 h 1678000"/>
              <a:gd name="connsiteX28" fmla="*/ 17756 w 1660124"/>
              <a:gd name="connsiteY28" fmla="*/ 665945 h 1678000"/>
              <a:gd name="connsiteX29" fmla="*/ 8878 w 1660124"/>
              <a:gd name="connsiteY29" fmla="*/ 745844 h 1678000"/>
              <a:gd name="connsiteX30" fmla="*/ 0 w 1660124"/>
              <a:gd name="connsiteY30" fmla="*/ 790233 h 1678000"/>
              <a:gd name="connsiteX31" fmla="*/ 8878 w 1660124"/>
              <a:gd name="connsiteY31" fmla="*/ 1056563 h 1678000"/>
              <a:gd name="connsiteX32" fmla="*/ 17756 w 1660124"/>
              <a:gd name="connsiteY32" fmla="*/ 1092073 h 1678000"/>
              <a:gd name="connsiteX33" fmla="*/ 35511 w 1660124"/>
              <a:gd name="connsiteY33" fmla="*/ 1118706 h 1678000"/>
              <a:gd name="connsiteX34" fmla="*/ 71022 w 1660124"/>
              <a:gd name="connsiteY34" fmla="*/ 1180850 h 1678000"/>
              <a:gd name="connsiteX35" fmla="*/ 88777 w 1660124"/>
              <a:gd name="connsiteY35" fmla="*/ 1234116 h 1678000"/>
              <a:gd name="connsiteX36" fmla="*/ 97655 w 1660124"/>
              <a:gd name="connsiteY36" fmla="*/ 1269627 h 1678000"/>
              <a:gd name="connsiteX37" fmla="*/ 124288 w 1660124"/>
              <a:gd name="connsiteY37" fmla="*/ 1314015 h 1678000"/>
              <a:gd name="connsiteX38" fmla="*/ 133165 w 1660124"/>
              <a:gd name="connsiteY38" fmla="*/ 1340648 h 1678000"/>
              <a:gd name="connsiteX39" fmla="*/ 168676 w 1660124"/>
              <a:gd name="connsiteY39" fmla="*/ 1367281 h 1678000"/>
              <a:gd name="connsiteX40" fmla="*/ 177554 w 1660124"/>
              <a:gd name="connsiteY40" fmla="*/ 1393914 h 1678000"/>
              <a:gd name="connsiteX41" fmla="*/ 230820 w 1660124"/>
              <a:gd name="connsiteY41" fmla="*/ 1438303 h 1678000"/>
              <a:gd name="connsiteX42" fmla="*/ 239697 w 1660124"/>
              <a:gd name="connsiteY42" fmla="*/ 1464936 h 1678000"/>
              <a:gd name="connsiteX43" fmla="*/ 257453 w 1660124"/>
              <a:gd name="connsiteY43" fmla="*/ 1482691 h 1678000"/>
              <a:gd name="connsiteX44" fmla="*/ 337352 w 1660124"/>
              <a:gd name="connsiteY44" fmla="*/ 1544835 h 1678000"/>
              <a:gd name="connsiteX45" fmla="*/ 372862 w 1660124"/>
              <a:gd name="connsiteY45" fmla="*/ 1571468 h 1678000"/>
              <a:gd name="connsiteX46" fmla="*/ 399495 w 1660124"/>
              <a:gd name="connsiteY46" fmla="*/ 1598101 h 1678000"/>
              <a:gd name="connsiteX47" fmla="*/ 470517 w 1660124"/>
              <a:gd name="connsiteY47" fmla="*/ 1624734 h 1678000"/>
              <a:gd name="connsiteX48" fmla="*/ 514905 w 1660124"/>
              <a:gd name="connsiteY48" fmla="*/ 1651367 h 1678000"/>
              <a:gd name="connsiteX49" fmla="*/ 550416 w 1660124"/>
              <a:gd name="connsiteY49" fmla="*/ 1660244 h 1678000"/>
              <a:gd name="connsiteX50" fmla="*/ 648070 w 1660124"/>
              <a:gd name="connsiteY50" fmla="*/ 1678000 h 1678000"/>
              <a:gd name="connsiteX51" fmla="*/ 1411550 w 1660124"/>
              <a:gd name="connsiteY51" fmla="*/ 1669122 h 1678000"/>
              <a:gd name="connsiteX52" fmla="*/ 1464816 w 1660124"/>
              <a:gd name="connsiteY52" fmla="*/ 1660244 h 1678000"/>
              <a:gd name="connsiteX53" fmla="*/ 1491449 w 1660124"/>
              <a:gd name="connsiteY53" fmla="*/ 1633611 h 1678000"/>
              <a:gd name="connsiteX54" fmla="*/ 1518082 w 1660124"/>
              <a:gd name="connsiteY54" fmla="*/ 1615856 h 1678000"/>
              <a:gd name="connsiteX55" fmla="*/ 1544715 w 1660124"/>
              <a:gd name="connsiteY55" fmla="*/ 1580345 h 1678000"/>
              <a:gd name="connsiteX56" fmla="*/ 1580225 w 1660124"/>
              <a:gd name="connsiteY56" fmla="*/ 1562590 h 1678000"/>
              <a:gd name="connsiteX57" fmla="*/ 1589103 w 1660124"/>
              <a:gd name="connsiteY57" fmla="*/ 1535957 h 1678000"/>
              <a:gd name="connsiteX58" fmla="*/ 1615736 w 1660124"/>
              <a:gd name="connsiteY58" fmla="*/ 1491569 h 1678000"/>
              <a:gd name="connsiteX59" fmla="*/ 1642369 w 1660124"/>
              <a:gd name="connsiteY59" fmla="*/ 1429425 h 1678000"/>
              <a:gd name="connsiteX60" fmla="*/ 1651247 w 1660124"/>
              <a:gd name="connsiteY60" fmla="*/ 1376159 h 1678000"/>
              <a:gd name="connsiteX61" fmla="*/ 1660124 w 1660124"/>
              <a:gd name="connsiteY61" fmla="*/ 1340648 h 1678000"/>
              <a:gd name="connsiteX62" fmla="*/ 1624614 w 1660124"/>
              <a:gd name="connsiteY62" fmla="*/ 1207483 h 1678000"/>
              <a:gd name="connsiteX63" fmla="*/ 1606858 w 1660124"/>
              <a:gd name="connsiteY63" fmla="*/ 1145339 h 1678000"/>
              <a:gd name="connsiteX64" fmla="*/ 1589103 w 1660124"/>
              <a:gd name="connsiteY64" fmla="*/ 1109829 h 1678000"/>
              <a:gd name="connsiteX65" fmla="*/ 1544715 w 1660124"/>
              <a:gd name="connsiteY65" fmla="*/ 1074318 h 1678000"/>
              <a:gd name="connsiteX66" fmla="*/ 1455938 w 1660124"/>
              <a:gd name="connsiteY66" fmla="*/ 1021052 h 1678000"/>
              <a:gd name="connsiteX67" fmla="*/ 1438183 w 1660124"/>
              <a:gd name="connsiteY67" fmla="*/ 994419 h 1678000"/>
              <a:gd name="connsiteX68" fmla="*/ 1358284 w 1660124"/>
              <a:gd name="connsiteY68" fmla="*/ 967786 h 1678000"/>
              <a:gd name="connsiteX69" fmla="*/ 1340528 w 1660124"/>
              <a:gd name="connsiteY69" fmla="*/ 950031 h 1678000"/>
              <a:gd name="connsiteX70" fmla="*/ 1145220 w 1660124"/>
              <a:gd name="connsiteY70" fmla="*/ 923398 h 1678000"/>
              <a:gd name="connsiteX71" fmla="*/ 1083076 w 1660124"/>
              <a:gd name="connsiteY71" fmla="*/ 914520 h 1678000"/>
              <a:gd name="connsiteX72" fmla="*/ 1047565 w 1660124"/>
              <a:gd name="connsiteY72" fmla="*/ 896765 h 1678000"/>
              <a:gd name="connsiteX73" fmla="*/ 985422 w 1660124"/>
              <a:gd name="connsiteY73" fmla="*/ 887887 h 1678000"/>
              <a:gd name="connsiteX74" fmla="*/ 852257 w 1660124"/>
              <a:gd name="connsiteY74" fmla="*/ 870132 h 1678000"/>
              <a:gd name="connsiteX75" fmla="*/ 825623 w 1660124"/>
              <a:gd name="connsiteY75" fmla="*/ 861254 h 1678000"/>
              <a:gd name="connsiteX76" fmla="*/ 719091 w 1660124"/>
              <a:gd name="connsiteY76" fmla="*/ 843499 h 1678000"/>
              <a:gd name="connsiteX77" fmla="*/ 701336 w 1660124"/>
              <a:gd name="connsiteY77" fmla="*/ 825743 h 1678000"/>
              <a:gd name="connsiteX78" fmla="*/ 692458 w 1660124"/>
              <a:gd name="connsiteY78" fmla="*/ 790233 h 1678000"/>
              <a:gd name="connsiteX79" fmla="*/ 683581 w 1660124"/>
              <a:gd name="connsiteY79" fmla="*/ 763600 h 1678000"/>
              <a:gd name="connsiteX80" fmla="*/ 692458 w 1660124"/>
              <a:gd name="connsiteY80" fmla="*/ 621557 h 1678000"/>
              <a:gd name="connsiteX81" fmla="*/ 701336 w 1660124"/>
              <a:gd name="connsiteY81" fmla="*/ 594924 h 1678000"/>
              <a:gd name="connsiteX82" fmla="*/ 727969 w 1660124"/>
              <a:gd name="connsiteY82" fmla="*/ 568291 h 1678000"/>
              <a:gd name="connsiteX83" fmla="*/ 736847 w 1660124"/>
              <a:gd name="connsiteY83" fmla="*/ 541658 h 1678000"/>
              <a:gd name="connsiteX84" fmla="*/ 798990 w 1660124"/>
              <a:gd name="connsiteY84" fmla="*/ 497270 h 1678000"/>
              <a:gd name="connsiteX85" fmla="*/ 825623 w 1660124"/>
              <a:gd name="connsiteY85" fmla="*/ 488392 h 1678000"/>
              <a:gd name="connsiteX86" fmla="*/ 896645 w 1660124"/>
              <a:gd name="connsiteY86" fmla="*/ 461759 h 1678000"/>
              <a:gd name="connsiteX87" fmla="*/ 1074198 w 1660124"/>
              <a:gd name="connsiteY87" fmla="*/ 479514 h 1678000"/>
              <a:gd name="connsiteX88" fmla="*/ 1127464 w 1660124"/>
              <a:gd name="connsiteY88" fmla="*/ 497270 h 1678000"/>
              <a:gd name="connsiteX89" fmla="*/ 1145220 w 1660124"/>
              <a:gd name="connsiteY89" fmla="*/ 515025 h 1678000"/>
              <a:gd name="connsiteX90" fmla="*/ 1198486 w 1660124"/>
              <a:gd name="connsiteY90" fmla="*/ 550536 h 1678000"/>
              <a:gd name="connsiteX91" fmla="*/ 1216241 w 1660124"/>
              <a:gd name="connsiteY91" fmla="*/ 577169 h 1678000"/>
              <a:gd name="connsiteX92" fmla="*/ 1225119 w 1660124"/>
              <a:gd name="connsiteY92" fmla="*/ 603802 h 1678000"/>
              <a:gd name="connsiteX93" fmla="*/ 1260629 w 1660124"/>
              <a:gd name="connsiteY93" fmla="*/ 657068 h 1678000"/>
              <a:gd name="connsiteX94" fmla="*/ 1269507 w 1660124"/>
              <a:gd name="connsiteY94" fmla="*/ 692578 h 1678000"/>
              <a:gd name="connsiteX95" fmla="*/ 1296140 w 1660124"/>
              <a:gd name="connsiteY95" fmla="*/ 701456 h 1678000"/>
              <a:gd name="connsiteX96" fmla="*/ 1402672 w 1660124"/>
              <a:gd name="connsiteY96" fmla="*/ 719211 h 1678000"/>
              <a:gd name="connsiteX97" fmla="*/ 1491449 w 1660124"/>
              <a:gd name="connsiteY97" fmla="*/ 710334 h 1678000"/>
              <a:gd name="connsiteX98" fmla="*/ 1518082 w 1660124"/>
              <a:gd name="connsiteY98" fmla="*/ 621557 h 1678000"/>
              <a:gd name="connsiteX99" fmla="*/ 1509204 w 1660124"/>
              <a:gd name="connsiteY99" fmla="*/ 506147 h 1678000"/>
              <a:gd name="connsiteX100" fmla="*/ 1491449 w 1660124"/>
              <a:gd name="connsiteY100" fmla="*/ 452881 h 1678000"/>
              <a:gd name="connsiteX101" fmla="*/ 1429305 w 1660124"/>
              <a:gd name="connsiteY101" fmla="*/ 381860 h 1678000"/>
              <a:gd name="connsiteX102" fmla="*/ 1420427 w 1660124"/>
              <a:gd name="connsiteY102" fmla="*/ 346349 h 1678000"/>
              <a:gd name="connsiteX103" fmla="*/ 1438183 w 1660124"/>
              <a:gd name="connsiteY103" fmla="*/ 328594 h 1678000"/>
              <a:gd name="connsiteX104" fmla="*/ 1518082 w 1660124"/>
              <a:gd name="connsiteY104" fmla="*/ 319716 h 1678000"/>
              <a:gd name="connsiteX0" fmla="*/ 1510314 w 1652356"/>
              <a:gd name="connsiteY0" fmla="*/ 319716 h 1678000"/>
              <a:gd name="connsiteX1" fmla="*/ 1554702 w 1652356"/>
              <a:gd name="connsiteY1" fmla="*/ 310838 h 1678000"/>
              <a:gd name="connsiteX2" fmla="*/ 1581335 w 1652356"/>
              <a:gd name="connsiteY2" fmla="*/ 257572 h 1678000"/>
              <a:gd name="connsiteX3" fmla="*/ 1554702 w 1652356"/>
              <a:gd name="connsiteY3" fmla="*/ 186551 h 1678000"/>
              <a:gd name="connsiteX4" fmla="*/ 1528069 w 1652356"/>
              <a:gd name="connsiteY4" fmla="*/ 151040 h 1678000"/>
              <a:gd name="connsiteX5" fmla="*/ 1510314 w 1652356"/>
              <a:gd name="connsiteY5" fmla="*/ 124407 h 1678000"/>
              <a:gd name="connsiteX6" fmla="*/ 1457048 w 1652356"/>
              <a:gd name="connsiteY6" fmla="*/ 71141 h 1678000"/>
              <a:gd name="connsiteX7" fmla="*/ 1421537 w 1652356"/>
              <a:gd name="connsiteY7" fmla="*/ 62264 h 1678000"/>
              <a:gd name="connsiteX8" fmla="*/ 1377149 w 1652356"/>
              <a:gd name="connsiteY8" fmla="*/ 35631 h 1678000"/>
              <a:gd name="connsiteX9" fmla="*/ 1252861 w 1652356"/>
              <a:gd name="connsiteY9" fmla="*/ 120 h 1678000"/>
              <a:gd name="connsiteX10" fmla="*/ 844489 w 1652356"/>
              <a:gd name="connsiteY10" fmla="*/ 17875 h 1678000"/>
              <a:gd name="connsiteX11" fmla="*/ 773467 w 1652356"/>
              <a:gd name="connsiteY11" fmla="*/ 44508 h 1678000"/>
              <a:gd name="connsiteX12" fmla="*/ 737956 w 1652356"/>
              <a:gd name="connsiteY12" fmla="*/ 62264 h 1678000"/>
              <a:gd name="connsiteX13" fmla="*/ 684690 w 1652356"/>
              <a:gd name="connsiteY13" fmla="*/ 80019 h 1678000"/>
              <a:gd name="connsiteX14" fmla="*/ 649180 w 1652356"/>
              <a:gd name="connsiteY14" fmla="*/ 97774 h 1678000"/>
              <a:gd name="connsiteX15" fmla="*/ 595914 w 1652356"/>
              <a:gd name="connsiteY15" fmla="*/ 115530 h 1678000"/>
              <a:gd name="connsiteX16" fmla="*/ 533770 w 1652356"/>
              <a:gd name="connsiteY16" fmla="*/ 151040 h 1678000"/>
              <a:gd name="connsiteX17" fmla="*/ 462749 w 1652356"/>
              <a:gd name="connsiteY17" fmla="*/ 186551 h 1678000"/>
              <a:gd name="connsiteX18" fmla="*/ 409483 w 1652356"/>
              <a:gd name="connsiteY18" fmla="*/ 195429 h 1678000"/>
              <a:gd name="connsiteX19" fmla="*/ 391727 w 1652356"/>
              <a:gd name="connsiteY19" fmla="*/ 213184 h 1678000"/>
              <a:gd name="connsiteX20" fmla="*/ 276318 w 1652356"/>
              <a:gd name="connsiteY20" fmla="*/ 266450 h 1678000"/>
              <a:gd name="connsiteX21" fmla="*/ 249685 w 1652356"/>
              <a:gd name="connsiteY21" fmla="*/ 301961 h 1678000"/>
              <a:gd name="connsiteX22" fmla="*/ 178663 w 1652356"/>
              <a:gd name="connsiteY22" fmla="*/ 337472 h 1678000"/>
              <a:gd name="connsiteX23" fmla="*/ 160908 w 1652356"/>
              <a:gd name="connsiteY23" fmla="*/ 390738 h 1678000"/>
              <a:gd name="connsiteX24" fmla="*/ 125397 w 1652356"/>
              <a:gd name="connsiteY24" fmla="*/ 435126 h 1678000"/>
              <a:gd name="connsiteX25" fmla="*/ 81009 w 1652356"/>
              <a:gd name="connsiteY25" fmla="*/ 506147 h 1678000"/>
              <a:gd name="connsiteX26" fmla="*/ 54376 w 1652356"/>
              <a:gd name="connsiteY26" fmla="*/ 568291 h 1678000"/>
              <a:gd name="connsiteX27" fmla="*/ 36621 w 1652356"/>
              <a:gd name="connsiteY27" fmla="*/ 603802 h 1678000"/>
              <a:gd name="connsiteX28" fmla="*/ 9988 w 1652356"/>
              <a:gd name="connsiteY28" fmla="*/ 665945 h 1678000"/>
              <a:gd name="connsiteX29" fmla="*/ 1110 w 1652356"/>
              <a:gd name="connsiteY29" fmla="*/ 745844 h 1678000"/>
              <a:gd name="connsiteX30" fmla="*/ 1110 w 1652356"/>
              <a:gd name="connsiteY30" fmla="*/ 1056563 h 1678000"/>
              <a:gd name="connsiteX31" fmla="*/ 9988 w 1652356"/>
              <a:gd name="connsiteY31" fmla="*/ 1092073 h 1678000"/>
              <a:gd name="connsiteX32" fmla="*/ 27743 w 1652356"/>
              <a:gd name="connsiteY32" fmla="*/ 1118706 h 1678000"/>
              <a:gd name="connsiteX33" fmla="*/ 63254 w 1652356"/>
              <a:gd name="connsiteY33" fmla="*/ 1180850 h 1678000"/>
              <a:gd name="connsiteX34" fmla="*/ 81009 w 1652356"/>
              <a:gd name="connsiteY34" fmla="*/ 1234116 h 1678000"/>
              <a:gd name="connsiteX35" fmla="*/ 89887 w 1652356"/>
              <a:gd name="connsiteY35" fmla="*/ 1269627 h 1678000"/>
              <a:gd name="connsiteX36" fmla="*/ 116520 w 1652356"/>
              <a:gd name="connsiteY36" fmla="*/ 1314015 h 1678000"/>
              <a:gd name="connsiteX37" fmla="*/ 125397 w 1652356"/>
              <a:gd name="connsiteY37" fmla="*/ 1340648 h 1678000"/>
              <a:gd name="connsiteX38" fmla="*/ 160908 w 1652356"/>
              <a:gd name="connsiteY38" fmla="*/ 1367281 h 1678000"/>
              <a:gd name="connsiteX39" fmla="*/ 169786 w 1652356"/>
              <a:gd name="connsiteY39" fmla="*/ 1393914 h 1678000"/>
              <a:gd name="connsiteX40" fmla="*/ 223052 w 1652356"/>
              <a:gd name="connsiteY40" fmla="*/ 1438303 h 1678000"/>
              <a:gd name="connsiteX41" fmla="*/ 231929 w 1652356"/>
              <a:gd name="connsiteY41" fmla="*/ 1464936 h 1678000"/>
              <a:gd name="connsiteX42" fmla="*/ 249685 w 1652356"/>
              <a:gd name="connsiteY42" fmla="*/ 1482691 h 1678000"/>
              <a:gd name="connsiteX43" fmla="*/ 329584 w 1652356"/>
              <a:gd name="connsiteY43" fmla="*/ 1544835 h 1678000"/>
              <a:gd name="connsiteX44" fmla="*/ 365094 w 1652356"/>
              <a:gd name="connsiteY44" fmla="*/ 1571468 h 1678000"/>
              <a:gd name="connsiteX45" fmla="*/ 391727 w 1652356"/>
              <a:gd name="connsiteY45" fmla="*/ 1598101 h 1678000"/>
              <a:gd name="connsiteX46" fmla="*/ 462749 w 1652356"/>
              <a:gd name="connsiteY46" fmla="*/ 1624734 h 1678000"/>
              <a:gd name="connsiteX47" fmla="*/ 507137 w 1652356"/>
              <a:gd name="connsiteY47" fmla="*/ 1651367 h 1678000"/>
              <a:gd name="connsiteX48" fmla="*/ 542648 w 1652356"/>
              <a:gd name="connsiteY48" fmla="*/ 1660244 h 1678000"/>
              <a:gd name="connsiteX49" fmla="*/ 640302 w 1652356"/>
              <a:gd name="connsiteY49" fmla="*/ 1678000 h 1678000"/>
              <a:gd name="connsiteX50" fmla="*/ 1403782 w 1652356"/>
              <a:gd name="connsiteY50" fmla="*/ 1669122 h 1678000"/>
              <a:gd name="connsiteX51" fmla="*/ 1457048 w 1652356"/>
              <a:gd name="connsiteY51" fmla="*/ 1660244 h 1678000"/>
              <a:gd name="connsiteX52" fmla="*/ 1483681 w 1652356"/>
              <a:gd name="connsiteY52" fmla="*/ 1633611 h 1678000"/>
              <a:gd name="connsiteX53" fmla="*/ 1510314 w 1652356"/>
              <a:gd name="connsiteY53" fmla="*/ 1615856 h 1678000"/>
              <a:gd name="connsiteX54" fmla="*/ 1536947 w 1652356"/>
              <a:gd name="connsiteY54" fmla="*/ 1580345 h 1678000"/>
              <a:gd name="connsiteX55" fmla="*/ 1572457 w 1652356"/>
              <a:gd name="connsiteY55" fmla="*/ 1562590 h 1678000"/>
              <a:gd name="connsiteX56" fmla="*/ 1581335 w 1652356"/>
              <a:gd name="connsiteY56" fmla="*/ 1535957 h 1678000"/>
              <a:gd name="connsiteX57" fmla="*/ 1607968 w 1652356"/>
              <a:gd name="connsiteY57" fmla="*/ 1491569 h 1678000"/>
              <a:gd name="connsiteX58" fmla="*/ 1634601 w 1652356"/>
              <a:gd name="connsiteY58" fmla="*/ 1429425 h 1678000"/>
              <a:gd name="connsiteX59" fmla="*/ 1643479 w 1652356"/>
              <a:gd name="connsiteY59" fmla="*/ 1376159 h 1678000"/>
              <a:gd name="connsiteX60" fmla="*/ 1652356 w 1652356"/>
              <a:gd name="connsiteY60" fmla="*/ 1340648 h 1678000"/>
              <a:gd name="connsiteX61" fmla="*/ 1616846 w 1652356"/>
              <a:gd name="connsiteY61" fmla="*/ 1207483 h 1678000"/>
              <a:gd name="connsiteX62" fmla="*/ 1599090 w 1652356"/>
              <a:gd name="connsiteY62" fmla="*/ 1145339 h 1678000"/>
              <a:gd name="connsiteX63" fmla="*/ 1581335 w 1652356"/>
              <a:gd name="connsiteY63" fmla="*/ 1109829 h 1678000"/>
              <a:gd name="connsiteX64" fmla="*/ 1536947 w 1652356"/>
              <a:gd name="connsiteY64" fmla="*/ 1074318 h 1678000"/>
              <a:gd name="connsiteX65" fmla="*/ 1448170 w 1652356"/>
              <a:gd name="connsiteY65" fmla="*/ 1021052 h 1678000"/>
              <a:gd name="connsiteX66" fmla="*/ 1430415 w 1652356"/>
              <a:gd name="connsiteY66" fmla="*/ 994419 h 1678000"/>
              <a:gd name="connsiteX67" fmla="*/ 1350516 w 1652356"/>
              <a:gd name="connsiteY67" fmla="*/ 967786 h 1678000"/>
              <a:gd name="connsiteX68" fmla="*/ 1332760 w 1652356"/>
              <a:gd name="connsiteY68" fmla="*/ 950031 h 1678000"/>
              <a:gd name="connsiteX69" fmla="*/ 1137452 w 1652356"/>
              <a:gd name="connsiteY69" fmla="*/ 923398 h 1678000"/>
              <a:gd name="connsiteX70" fmla="*/ 1075308 w 1652356"/>
              <a:gd name="connsiteY70" fmla="*/ 914520 h 1678000"/>
              <a:gd name="connsiteX71" fmla="*/ 1039797 w 1652356"/>
              <a:gd name="connsiteY71" fmla="*/ 896765 h 1678000"/>
              <a:gd name="connsiteX72" fmla="*/ 977654 w 1652356"/>
              <a:gd name="connsiteY72" fmla="*/ 887887 h 1678000"/>
              <a:gd name="connsiteX73" fmla="*/ 844489 w 1652356"/>
              <a:gd name="connsiteY73" fmla="*/ 870132 h 1678000"/>
              <a:gd name="connsiteX74" fmla="*/ 817855 w 1652356"/>
              <a:gd name="connsiteY74" fmla="*/ 861254 h 1678000"/>
              <a:gd name="connsiteX75" fmla="*/ 711323 w 1652356"/>
              <a:gd name="connsiteY75" fmla="*/ 843499 h 1678000"/>
              <a:gd name="connsiteX76" fmla="*/ 693568 w 1652356"/>
              <a:gd name="connsiteY76" fmla="*/ 825743 h 1678000"/>
              <a:gd name="connsiteX77" fmla="*/ 684690 w 1652356"/>
              <a:gd name="connsiteY77" fmla="*/ 790233 h 1678000"/>
              <a:gd name="connsiteX78" fmla="*/ 675813 w 1652356"/>
              <a:gd name="connsiteY78" fmla="*/ 763600 h 1678000"/>
              <a:gd name="connsiteX79" fmla="*/ 684690 w 1652356"/>
              <a:gd name="connsiteY79" fmla="*/ 621557 h 1678000"/>
              <a:gd name="connsiteX80" fmla="*/ 693568 w 1652356"/>
              <a:gd name="connsiteY80" fmla="*/ 594924 h 1678000"/>
              <a:gd name="connsiteX81" fmla="*/ 720201 w 1652356"/>
              <a:gd name="connsiteY81" fmla="*/ 568291 h 1678000"/>
              <a:gd name="connsiteX82" fmla="*/ 729079 w 1652356"/>
              <a:gd name="connsiteY82" fmla="*/ 541658 h 1678000"/>
              <a:gd name="connsiteX83" fmla="*/ 791222 w 1652356"/>
              <a:gd name="connsiteY83" fmla="*/ 497270 h 1678000"/>
              <a:gd name="connsiteX84" fmla="*/ 817855 w 1652356"/>
              <a:gd name="connsiteY84" fmla="*/ 488392 h 1678000"/>
              <a:gd name="connsiteX85" fmla="*/ 888877 w 1652356"/>
              <a:gd name="connsiteY85" fmla="*/ 461759 h 1678000"/>
              <a:gd name="connsiteX86" fmla="*/ 1066430 w 1652356"/>
              <a:gd name="connsiteY86" fmla="*/ 479514 h 1678000"/>
              <a:gd name="connsiteX87" fmla="*/ 1119696 w 1652356"/>
              <a:gd name="connsiteY87" fmla="*/ 497270 h 1678000"/>
              <a:gd name="connsiteX88" fmla="*/ 1137452 w 1652356"/>
              <a:gd name="connsiteY88" fmla="*/ 515025 h 1678000"/>
              <a:gd name="connsiteX89" fmla="*/ 1190718 w 1652356"/>
              <a:gd name="connsiteY89" fmla="*/ 550536 h 1678000"/>
              <a:gd name="connsiteX90" fmla="*/ 1208473 w 1652356"/>
              <a:gd name="connsiteY90" fmla="*/ 577169 h 1678000"/>
              <a:gd name="connsiteX91" fmla="*/ 1217351 w 1652356"/>
              <a:gd name="connsiteY91" fmla="*/ 603802 h 1678000"/>
              <a:gd name="connsiteX92" fmla="*/ 1252861 w 1652356"/>
              <a:gd name="connsiteY92" fmla="*/ 657068 h 1678000"/>
              <a:gd name="connsiteX93" fmla="*/ 1261739 w 1652356"/>
              <a:gd name="connsiteY93" fmla="*/ 692578 h 1678000"/>
              <a:gd name="connsiteX94" fmla="*/ 1288372 w 1652356"/>
              <a:gd name="connsiteY94" fmla="*/ 701456 h 1678000"/>
              <a:gd name="connsiteX95" fmla="*/ 1394904 w 1652356"/>
              <a:gd name="connsiteY95" fmla="*/ 719211 h 1678000"/>
              <a:gd name="connsiteX96" fmla="*/ 1483681 w 1652356"/>
              <a:gd name="connsiteY96" fmla="*/ 710334 h 1678000"/>
              <a:gd name="connsiteX97" fmla="*/ 1510314 w 1652356"/>
              <a:gd name="connsiteY97" fmla="*/ 621557 h 1678000"/>
              <a:gd name="connsiteX98" fmla="*/ 1501436 w 1652356"/>
              <a:gd name="connsiteY98" fmla="*/ 506147 h 1678000"/>
              <a:gd name="connsiteX99" fmla="*/ 1483681 w 1652356"/>
              <a:gd name="connsiteY99" fmla="*/ 452881 h 1678000"/>
              <a:gd name="connsiteX100" fmla="*/ 1421537 w 1652356"/>
              <a:gd name="connsiteY100" fmla="*/ 381860 h 1678000"/>
              <a:gd name="connsiteX101" fmla="*/ 1412659 w 1652356"/>
              <a:gd name="connsiteY101" fmla="*/ 346349 h 1678000"/>
              <a:gd name="connsiteX102" fmla="*/ 1430415 w 1652356"/>
              <a:gd name="connsiteY102" fmla="*/ 328594 h 1678000"/>
              <a:gd name="connsiteX103" fmla="*/ 1510314 w 1652356"/>
              <a:gd name="connsiteY103" fmla="*/ 319716 h 1678000"/>
              <a:gd name="connsiteX0" fmla="*/ 1512195 w 1654237"/>
              <a:gd name="connsiteY0" fmla="*/ 319716 h 1678000"/>
              <a:gd name="connsiteX1" fmla="*/ 1556583 w 1654237"/>
              <a:gd name="connsiteY1" fmla="*/ 310838 h 1678000"/>
              <a:gd name="connsiteX2" fmla="*/ 1583216 w 1654237"/>
              <a:gd name="connsiteY2" fmla="*/ 257572 h 1678000"/>
              <a:gd name="connsiteX3" fmla="*/ 1556583 w 1654237"/>
              <a:gd name="connsiteY3" fmla="*/ 186551 h 1678000"/>
              <a:gd name="connsiteX4" fmla="*/ 1529950 w 1654237"/>
              <a:gd name="connsiteY4" fmla="*/ 151040 h 1678000"/>
              <a:gd name="connsiteX5" fmla="*/ 1512195 w 1654237"/>
              <a:gd name="connsiteY5" fmla="*/ 124407 h 1678000"/>
              <a:gd name="connsiteX6" fmla="*/ 1458929 w 1654237"/>
              <a:gd name="connsiteY6" fmla="*/ 71141 h 1678000"/>
              <a:gd name="connsiteX7" fmla="*/ 1423418 w 1654237"/>
              <a:gd name="connsiteY7" fmla="*/ 62264 h 1678000"/>
              <a:gd name="connsiteX8" fmla="*/ 1379030 w 1654237"/>
              <a:gd name="connsiteY8" fmla="*/ 35631 h 1678000"/>
              <a:gd name="connsiteX9" fmla="*/ 1254742 w 1654237"/>
              <a:gd name="connsiteY9" fmla="*/ 120 h 1678000"/>
              <a:gd name="connsiteX10" fmla="*/ 846370 w 1654237"/>
              <a:gd name="connsiteY10" fmla="*/ 17875 h 1678000"/>
              <a:gd name="connsiteX11" fmla="*/ 775348 w 1654237"/>
              <a:gd name="connsiteY11" fmla="*/ 44508 h 1678000"/>
              <a:gd name="connsiteX12" fmla="*/ 739837 w 1654237"/>
              <a:gd name="connsiteY12" fmla="*/ 62264 h 1678000"/>
              <a:gd name="connsiteX13" fmla="*/ 686571 w 1654237"/>
              <a:gd name="connsiteY13" fmla="*/ 80019 h 1678000"/>
              <a:gd name="connsiteX14" fmla="*/ 651061 w 1654237"/>
              <a:gd name="connsiteY14" fmla="*/ 97774 h 1678000"/>
              <a:gd name="connsiteX15" fmla="*/ 597795 w 1654237"/>
              <a:gd name="connsiteY15" fmla="*/ 115530 h 1678000"/>
              <a:gd name="connsiteX16" fmla="*/ 535651 w 1654237"/>
              <a:gd name="connsiteY16" fmla="*/ 151040 h 1678000"/>
              <a:gd name="connsiteX17" fmla="*/ 464630 w 1654237"/>
              <a:gd name="connsiteY17" fmla="*/ 186551 h 1678000"/>
              <a:gd name="connsiteX18" fmla="*/ 411364 w 1654237"/>
              <a:gd name="connsiteY18" fmla="*/ 195429 h 1678000"/>
              <a:gd name="connsiteX19" fmla="*/ 393608 w 1654237"/>
              <a:gd name="connsiteY19" fmla="*/ 213184 h 1678000"/>
              <a:gd name="connsiteX20" fmla="*/ 278199 w 1654237"/>
              <a:gd name="connsiteY20" fmla="*/ 266450 h 1678000"/>
              <a:gd name="connsiteX21" fmla="*/ 251566 w 1654237"/>
              <a:gd name="connsiteY21" fmla="*/ 301961 h 1678000"/>
              <a:gd name="connsiteX22" fmla="*/ 180544 w 1654237"/>
              <a:gd name="connsiteY22" fmla="*/ 337472 h 1678000"/>
              <a:gd name="connsiteX23" fmla="*/ 162789 w 1654237"/>
              <a:gd name="connsiteY23" fmla="*/ 390738 h 1678000"/>
              <a:gd name="connsiteX24" fmla="*/ 127278 w 1654237"/>
              <a:gd name="connsiteY24" fmla="*/ 435126 h 1678000"/>
              <a:gd name="connsiteX25" fmla="*/ 82890 w 1654237"/>
              <a:gd name="connsiteY25" fmla="*/ 506147 h 1678000"/>
              <a:gd name="connsiteX26" fmla="*/ 56257 w 1654237"/>
              <a:gd name="connsiteY26" fmla="*/ 568291 h 1678000"/>
              <a:gd name="connsiteX27" fmla="*/ 38502 w 1654237"/>
              <a:gd name="connsiteY27" fmla="*/ 603802 h 1678000"/>
              <a:gd name="connsiteX28" fmla="*/ 2991 w 1654237"/>
              <a:gd name="connsiteY28" fmla="*/ 745844 h 1678000"/>
              <a:gd name="connsiteX29" fmla="*/ 2991 w 1654237"/>
              <a:gd name="connsiteY29" fmla="*/ 1056563 h 1678000"/>
              <a:gd name="connsiteX30" fmla="*/ 11869 w 1654237"/>
              <a:gd name="connsiteY30" fmla="*/ 1092073 h 1678000"/>
              <a:gd name="connsiteX31" fmla="*/ 29624 w 1654237"/>
              <a:gd name="connsiteY31" fmla="*/ 1118706 h 1678000"/>
              <a:gd name="connsiteX32" fmla="*/ 65135 w 1654237"/>
              <a:gd name="connsiteY32" fmla="*/ 1180850 h 1678000"/>
              <a:gd name="connsiteX33" fmla="*/ 82890 w 1654237"/>
              <a:gd name="connsiteY33" fmla="*/ 1234116 h 1678000"/>
              <a:gd name="connsiteX34" fmla="*/ 91768 w 1654237"/>
              <a:gd name="connsiteY34" fmla="*/ 1269627 h 1678000"/>
              <a:gd name="connsiteX35" fmla="*/ 118401 w 1654237"/>
              <a:gd name="connsiteY35" fmla="*/ 1314015 h 1678000"/>
              <a:gd name="connsiteX36" fmla="*/ 127278 w 1654237"/>
              <a:gd name="connsiteY36" fmla="*/ 1340648 h 1678000"/>
              <a:gd name="connsiteX37" fmla="*/ 162789 w 1654237"/>
              <a:gd name="connsiteY37" fmla="*/ 1367281 h 1678000"/>
              <a:gd name="connsiteX38" fmla="*/ 171667 w 1654237"/>
              <a:gd name="connsiteY38" fmla="*/ 1393914 h 1678000"/>
              <a:gd name="connsiteX39" fmla="*/ 224933 w 1654237"/>
              <a:gd name="connsiteY39" fmla="*/ 1438303 h 1678000"/>
              <a:gd name="connsiteX40" fmla="*/ 233810 w 1654237"/>
              <a:gd name="connsiteY40" fmla="*/ 1464936 h 1678000"/>
              <a:gd name="connsiteX41" fmla="*/ 251566 w 1654237"/>
              <a:gd name="connsiteY41" fmla="*/ 1482691 h 1678000"/>
              <a:gd name="connsiteX42" fmla="*/ 331465 w 1654237"/>
              <a:gd name="connsiteY42" fmla="*/ 1544835 h 1678000"/>
              <a:gd name="connsiteX43" fmla="*/ 366975 w 1654237"/>
              <a:gd name="connsiteY43" fmla="*/ 1571468 h 1678000"/>
              <a:gd name="connsiteX44" fmla="*/ 393608 w 1654237"/>
              <a:gd name="connsiteY44" fmla="*/ 1598101 h 1678000"/>
              <a:gd name="connsiteX45" fmla="*/ 464630 w 1654237"/>
              <a:gd name="connsiteY45" fmla="*/ 1624734 h 1678000"/>
              <a:gd name="connsiteX46" fmla="*/ 509018 w 1654237"/>
              <a:gd name="connsiteY46" fmla="*/ 1651367 h 1678000"/>
              <a:gd name="connsiteX47" fmla="*/ 544529 w 1654237"/>
              <a:gd name="connsiteY47" fmla="*/ 1660244 h 1678000"/>
              <a:gd name="connsiteX48" fmla="*/ 642183 w 1654237"/>
              <a:gd name="connsiteY48" fmla="*/ 1678000 h 1678000"/>
              <a:gd name="connsiteX49" fmla="*/ 1405663 w 1654237"/>
              <a:gd name="connsiteY49" fmla="*/ 1669122 h 1678000"/>
              <a:gd name="connsiteX50" fmla="*/ 1458929 w 1654237"/>
              <a:gd name="connsiteY50" fmla="*/ 1660244 h 1678000"/>
              <a:gd name="connsiteX51" fmla="*/ 1485562 w 1654237"/>
              <a:gd name="connsiteY51" fmla="*/ 1633611 h 1678000"/>
              <a:gd name="connsiteX52" fmla="*/ 1512195 w 1654237"/>
              <a:gd name="connsiteY52" fmla="*/ 1615856 h 1678000"/>
              <a:gd name="connsiteX53" fmla="*/ 1538828 w 1654237"/>
              <a:gd name="connsiteY53" fmla="*/ 1580345 h 1678000"/>
              <a:gd name="connsiteX54" fmla="*/ 1574338 w 1654237"/>
              <a:gd name="connsiteY54" fmla="*/ 1562590 h 1678000"/>
              <a:gd name="connsiteX55" fmla="*/ 1583216 w 1654237"/>
              <a:gd name="connsiteY55" fmla="*/ 1535957 h 1678000"/>
              <a:gd name="connsiteX56" fmla="*/ 1609849 w 1654237"/>
              <a:gd name="connsiteY56" fmla="*/ 1491569 h 1678000"/>
              <a:gd name="connsiteX57" fmla="*/ 1636482 w 1654237"/>
              <a:gd name="connsiteY57" fmla="*/ 1429425 h 1678000"/>
              <a:gd name="connsiteX58" fmla="*/ 1645360 w 1654237"/>
              <a:gd name="connsiteY58" fmla="*/ 1376159 h 1678000"/>
              <a:gd name="connsiteX59" fmla="*/ 1654237 w 1654237"/>
              <a:gd name="connsiteY59" fmla="*/ 1340648 h 1678000"/>
              <a:gd name="connsiteX60" fmla="*/ 1618727 w 1654237"/>
              <a:gd name="connsiteY60" fmla="*/ 1207483 h 1678000"/>
              <a:gd name="connsiteX61" fmla="*/ 1600971 w 1654237"/>
              <a:gd name="connsiteY61" fmla="*/ 1145339 h 1678000"/>
              <a:gd name="connsiteX62" fmla="*/ 1583216 w 1654237"/>
              <a:gd name="connsiteY62" fmla="*/ 1109829 h 1678000"/>
              <a:gd name="connsiteX63" fmla="*/ 1538828 w 1654237"/>
              <a:gd name="connsiteY63" fmla="*/ 1074318 h 1678000"/>
              <a:gd name="connsiteX64" fmla="*/ 1450051 w 1654237"/>
              <a:gd name="connsiteY64" fmla="*/ 1021052 h 1678000"/>
              <a:gd name="connsiteX65" fmla="*/ 1432296 w 1654237"/>
              <a:gd name="connsiteY65" fmla="*/ 994419 h 1678000"/>
              <a:gd name="connsiteX66" fmla="*/ 1352397 w 1654237"/>
              <a:gd name="connsiteY66" fmla="*/ 967786 h 1678000"/>
              <a:gd name="connsiteX67" fmla="*/ 1334641 w 1654237"/>
              <a:gd name="connsiteY67" fmla="*/ 950031 h 1678000"/>
              <a:gd name="connsiteX68" fmla="*/ 1139333 w 1654237"/>
              <a:gd name="connsiteY68" fmla="*/ 923398 h 1678000"/>
              <a:gd name="connsiteX69" fmla="*/ 1077189 w 1654237"/>
              <a:gd name="connsiteY69" fmla="*/ 914520 h 1678000"/>
              <a:gd name="connsiteX70" fmla="*/ 1041678 w 1654237"/>
              <a:gd name="connsiteY70" fmla="*/ 896765 h 1678000"/>
              <a:gd name="connsiteX71" fmla="*/ 979535 w 1654237"/>
              <a:gd name="connsiteY71" fmla="*/ 887887 h 1678000"/>
              <a:gd name="connsiteX72" fmla="*/ 846370 w 1654237"/>
              <a:gd name="connsiteY72" fmla="*/ 870132 h 1678000"/>
              <a:gd name="connsiteX73" fmla="*/ 819736 w 1654237"/>
              <a:gd name="connsiteY73" fmla="*/ 861254 h 1678000"/>
              <a:gd name="connsiteX74" fmla="*/ 713204 w 1654237"/>
              <a:gd name="connsiteY74" fmla="*/ 843499 h 1678000"/>
              <a:gd name="connsiteX75" fmla="*/ 695449 w 1654237"/>
              <a:gd name="connsiteY75" fmla="*/ 825743 h 1678000"/>
              <a:gd name="connsiteX76" fmla="*/ 686571 w 1654237"/>
              <a:gd name="connsiteY76" fmla="*/ 790233 h 1678000"/>
              <a:gd name="connsiteX77" fmla="*/ 677694 w 1654237"/>
              <a:gd name="connsiteY77" fmla="*/ 763600 h 1678000"/>
              <a:gd name="connsiteX78" fmla="*/ 686571 w 1654237"/>
              <a:gd name="connsiteY78" fmla="*/ 621557 h 1678000"/>
              <a:gd name="connsiteX79" fmla="*/ 695449 w 1654237"/>
              <a:gd name="connsiteY79" fmla="*/ 594924 h 1678000"/>
              <a:gd name="connsiteX80" fmla="*/ 722082 w 1654237"/>
              <a:gd name="connsiteY80" fmla="*/ 568291 h 1678000"/>
              <a:gd name="connsiteX81" fmla="*/ 730960 w 1654237"/>
              <a:gd name="connsiteY81" fmla="*/ 541658 h 1678000"/>
              <a:gd name="connsiteX82" fmla="*/ 793103 w 1654237"/>
              <a:gd name="connsiteY82" fmla="*/ 497270 h 1678000"/>
              <a:gd name="connsiteX83" fmla="*/ 819736 w 1654237"/>
              <a:gd name="connsiteY83" fmla="*/ 488392 h 1678000"/>
              <a:gd name="connsiteX84" fmla="*/ 890758 w 1654237"/>
              <a:gd name="connsiteY84" fmla="*/ 461759 h 1678000"/>
              <a:gd name="connsiteX85" fmla="*/ 1068311 w 1654237"/>
              <a:gd name="connsiteY85" fmla="*/ 479514 h 1678000"/>
              <a:gd name="connsiteX86" fmla="*/ 1121577 w 1654237"/>
              <a:gd name="connsiteY86" fmla="*/ 497270 h 1678000"/>
              <a:gd name="connsiteX87" fmla="*/ 1139333 w 1654237"/>
              <a:gd name="connsiteY87" fmla="*/ 515025 h 1678000"/>
              <a:gd name="connsiteX88" fmla="*/ 1192599 w 1654237"/>
              <a:gd name="connsiteY88" fmla="*/ 550536 h 1678000"/>
              <a:gd name="connsiteX89" fmla="*/ 1210354 w 1654237"/>
              <a:gd name="connsiteY89" fmla="*/ 577169 h 1678000"/>
              <a:gd name="connsiteX90" fmla="*/ 1219232 w 1654237"/>
              <a:gd name="connsiteY90" fmla="*/ 603802 h 1678000"/>
              <a:gd name="connsiteX91" fmla="*/ 1254742 w 1654237"/>
              <a:gd name="connsiteY91" fmla="*/ 657068 h 1678000"/>
              <a:gd name="connsiteX92" fmla="*/ 1263620 w 1654237"/>
              <a:gd name="connsiteY92" fmla="*/ 692578 h 1678000"/>
              <a:gd name="connsiteX93" fmla="*/ 1290253 w 1654237"/>
              <a:gd name="connsiteY93" fmla="*/ 701456 h 1678000"/>
              <a:gd name="connsiteX94" fmla="*/ 1396785 w 1654237"/>
              <a:gd name="connsiteY94" fmla="*/ 719211 h 1678000"/>
              <a:gd name="connsiteX95" fmla="*/ 1485562 w 1654237"/>
              <a:gd name="connsiteY95" fmla="*/ 710334 h 1678000"/>
              <a:gd name="connsiteX96" fmla="*/ 1512195 w 1654237"/>
              <a:gd name="connsiteY96" fmla="*/ 621557 h 1678000"/>
              <a:gd name="connsiteX97" fmla="*/ 1503317 w 1654237"/>
              <a:gd name="connsiteY97" fmla="*/ 506147 h 1678000"/>
              <a:gd name="connsiteX98" fmla="*/ 1485562 w 1654237"/>
              <a:gd name="connsiteY98" fmla="*/ 452881 h 1678000"/>
              <a:gd name="connsiteX99" fmla="*/ 1423418 w 1654237"/>
              <a:gd name="connsiteY99" fmla="*/ 381860 h 1678000"/>
              <a:gd name="connsiteX100" fmla="*/ 1414540 w 1654237"/>
              <a:gd name="connsiteY100" fmla="*/ 346349 h 1678000"/>
              <a:gd name="connsiteX101" fmla="*/ 1432296 w 1654237"/>
              <a:gd name="connsiteY101" fmla="*/ 328594 h 1678000"/>
              <a:gd name="connsiteX102" fmla="*/ 1512195 w 1654237"/>
              <a:gd name="connsiteY10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84194 w 1655541"/>
              <a:gd name="connsiteY25" fmla="*/ 506147 h 1678000"/>
              <a:gd name="connsiteX26" fmla="*/ 57561 w 1655541"/>
              <a:gd name="connsiteY26" fmla="*/ 568291 h 1678000"/>
              <a:gd name="connsiteX27" fmla="*/ 4295 w 1655541"/>
              <a:gd name="connsiteY27" fmla="*/ 745844 h 1678000"/>
              <a:gd name="connsiteX28" fmla="*/ 4295 w 1655541"/>
              <a:gd name="connsiteY28" fmla="*/ 1056563 h 1678000"/>
              <a:gd name="connsiteX29" fmla="*/ 13173 w 1655541"/>
              <a:gd name="connsiteY29" fmla="*/ 1092073 h 1678000"/>
              <a:gd name="connsiteX30" fmla="*/ 30928 w 1655541"/>
              <a:gd name="connsiteY30" fmla="*/ 1118706 h 1678000"/>
              <a:gd name="connsiteX31" fmla="*/ 66439 w 1655541"/>
              <a:gd name="connsiteY31" fmla="*/ 1180850 h 1678000"/>
              <a:gd name="connsiteX32" fmla="*/ 84194 w 1655541"/>
              <a:gd name="connsiteY32" fmla="*/ 1234116 h 1678000"/>
              <a:gd name="connsiteX33" fmla="*/ 93072 w 1655541"/>
              <a:gd name="connsiteY33" fmla="*/ 1269627 h 1678000"/>
              <a:gd name="connsiteX34" fmla="*/ 119705 w 1655541"/>
              <a:gd name="connsiteY34" fmla="*/ 1314015 h 1678000"/>
              <a:gd name="connsiteX35" fmla="*/ 128582 w 1655541"/>
              <a:gd name="connsiteY35" fmla="*/ 1340648 h 1678000"/>
              <a:gd name="connsiteX36" fmla="*/ 164093 w 1655541"/>
              <a:gd name="connsiteY36" fmla="*/ 1367281 h 1678000"/>
              <a:gd name="connsiteX37" fmla="*/ 172971 w 1655541"/>
              <a:gd name="connsiteY37" fmla="*/ 1393914 h 1678000"/>
              <a:gd name="connsiteX38" fmla="*/ 226237 w 1655541"/>
              <a:gd name="connsiteY38" fmla="*/ 1438303 h 1678000"/>
              <a:gd name="connsiteX39" fmla="*/ 235114 w 1655541"/>
              <a:gd name="connsiteY39" fmla="*/ 1464936 h 1678000"/>
              <a:gd name="connsiteX40" fmla="*/ 252870 w 1655541"/>
              <a:gd name="connsiteY40" fmla="*/ 1482691 h 1678000"/>
              <a:gd name="connsiteX41" fmla="*/ 332769 w 1655541"/>
              <a:gd name="connsiteY41" fmla="*/ 1544835 h 1678000"/>
              <a:gd name="connsiteX42" fmla="*/ 368279 w 1655541"/>
              <a:gd name="connsiteY42" fmla="*/ 1571468 h 1678000"/>
              <a:gd name="connsiteX43" fmla="*/ 394912 w 1655541"/>
              <a:gd name="connsiteY43" fmla="*/ 1598101 h 1678000"/>
              <a:gd name="connsiteX44" fmla="*/ 465934 w 1655541"/>
              <a:gd name="connsiteY44" fmla="*/ 1624734 h 1678000"/>
              <a:gd name="connsiteX45" fmla="*/ 510322 w 1655541"/>
              <a:gd name="connsiteY45" fmla="*/ 1651367 h 1678000"/>
              <a:gd name="connsiteX46" fmla="*/ 545833 w 1655541"/>
              <a:gd name="connsiteY46" fmla="*/ 1660244 h 1678000"/>
              <a:gd name="connsiteX47" fmla="*/ 643487 w 1655541"/>
              <a:gd name="connsiteY47" fmla="*/ 1678000 h 1678000"/>
              <a:gd name="connsiteX48" fmla="*/ 1406967 w 1655541"/>
              <a:gd name="connsiteY48" fmla="*/ 1669122 h 1678000"/>
              <a:gd name="connsiteX49" fmla="*/ 1460233 w 1655541"/>
              <a:gd name="connsiteY49" fmla="*/ 1660244 h 1678000"/>
              <a:gd name="connsiteX50" fmla="*/ 1486866 w 1655541"/>
              <a:gd name="connsiteY50" fmla="*/ 1633611 h 1678000"/>
              <a:gd name="connsiteX51" fmla="*/ 1513499 w 1655541"/>
              <a:gd name="connsiteY51" fmla="*/ 1615856 h 1678000"/>
              <a:gd name="connsiteX52" fmla="*/ 1540132 w 1655541"/>
              <a:gd name="connsiteY52" fmla="*/ 1580345 h 1678000"/>
              <a:gd name="connsiteX53" fmla="*/ 1575642 w 1655541"/>
              <a:gd name="connsiteY53" fmla="*/ 1562590 h 1678000"/>
              <a:gd name="connsiteX54" fmla="*/ 1584520 w 1655541"/>
              <a:gd name="connsiteY54" fmla="*/ 1535957 h 1678000"/>
              <a:gd name="connsiteX55" fmla="*/ 1611153 w 1655541"/>
              <a:gd name="connsiteY55" fmla="*/ 1491569 h 1678000"/>
              <a:gd name="connsiteX56" fmla="*/ 1637786 w 1655541"/>
              <a:gd name="connsiteY56" fmla="*/ 1429425 h 1678000"/>
              <a:gd name="connsiteX57" fmla="*/ 1646664 w 1655541"/>
              <a:gd name="connsiteY57" fmla="*/ 1376159 h 1678000"/>
              <a:gd name="connsiteX58" fmla="*/ 1655541 w 1655541"/>
              <a:gd name="connsiteY58" fmla="*/ 1340648 h 1678000"/>
              <a:gd name="connsiteX59" fmla="*/ 1620031 w 1655541"/>
              <a:gd name="connsiteY59" fmla="*/ 1207483 h 1678000"/>
              <a:gd name="connsiteX60" fmla="*/ 1602275 w 1655541"/>
              <a:gd name="connsiteY60" fmla="*/ 1145339 h 1678000"/>
              <a:gd name="connsiteX61" fmla="*/ 1584520 w 1655541"/>
              <a:gd name="connsiteY61" fmla="*/ 1109829 h 1678000"/>
              <a:gd name="connsiteX62" fmla="*/ 1540132 w 1655541"/>
              <a:gd name="connsiteY62" fmla="*/ 1074318 h 1678000"/>
              <a:gd name="connsiteX63" fmla="*/ 1451355 w 1655541"/>
              <a:gd name="connsiteY63" fmla="*/ 1021052 h 1678000"/>
              <a:gd name="connsiteX64" fmla="*/ 1433600 w 1655541"/>
              <a:gd name="connsiteY64" fmla="*/ 994419 h 1678000"/>
              <a:gd name="connsiteX65" fmla="*/ 1353701 w 1655541"/>
              <a:gd name="connsiteY65" fmla="*/ 967786 h 1678000"/>
              <a:gd name="connsiteX66" fmla="*/ 1335945 w 1655541"/>
              <a:gd name="connsiteY66" fmla="*/ 950031 h 1678000"/>
              <a:gd name="connsiteX67" fmla="*/ 1140637 w 1655541"/>
              <a:gd name="connsiteY67" fmla="*/ 923398 h 1678000"/>
              <a:gd name="connsiteX68" fmla="*/ 1078493 w 1655541"/>
              <a:gd name="connsiteY68" fmla="*/ 914520 h 1678000"/>
              <a:gd name="connsiteX69" fmla="*/ 1042982 w 1655541"/>
              <a:gd name="connsiteY69" fmla="*/ 896765 h 1678000"/>
              <a:gd name="connsiteX70" fmla="*/ 980839 w 1655541"/>
              <a:gd name="connsiteY70" fmla="*/ 887887 h 1678000"/>
              <a:gd name="connsiteX71" fmla="*/ 847674 w 1655541"/>
              <a:gd name="connsiteY71" fmla="*/ 870132 h 1678000"/>
              <a:gd name="connsiteX72" fmla="*/ 821040 w 1655541"/>
              <a:gd name="connsiteY72" fmla="*/ 861254 h 1678000"/>
              <a:gd name="connsiteX73" fmla="*/ 714508 w 1655541"/>
              <a:gd name="connsiteY73" fmla="*/ 843499 h 1678000"/>
              <a:gd name="connsiteX74" fmla="*/ 696753 w 1655541"/>
              <a:gd name="connsiteY74" fmla="*/ 825743 h 1678000"/>
              <a:gd name="connsiteX75" fmla="*/ 687875 w 1655541"/>
              <a:gd name="connsiteY75" fmla="*/ 790233 h 1678000"/>
              <a:gd name="connsiteX76" fmla="*/ 678998 w 1655541"/>
              <a:gd name="connsiteY76" fmla="*/ 763600 h 1678000"/>
              <a:gd name="connsiteX77" fmla="*/ 687875 w 1655541"/>
              <a:gd name="connsiteY77" fmla="*/ 621557 h 1678000"/>
              <a:gd name="connsiteX78" fmla="*/ 696753 w 1655541"/>
              <a:gd name="connsiteY78" fmla="*/ 594924 h 1678000"/>
              <a:gd name="connsiteX79" fmla="*/ 723386 w 1655541"/>
              <a:gd name="connsiteY79" fmla="*/ 568291 h 1678000"/>
              <a:gd name="connsiteX80" fmla="*/ 732264 w 1655541"/>
              <a:gd name="connsiteY80" fmla="*/ 541658 h 1678000"/>
              <a:gd name="connsiteX81" fmla="*/ 794407 w 1655541"/>
              <a:gd name="connsiteY81" fmla="*/ 497270 h 1678000"/>
              <a:gd name="connsiteX82" fmla="*/ 821040 w 1655541"/>
              <a:gd name="connsiteY82" fmla="*/ 488392 h 1678000"/>
              <a:gd name="connsiteX83" fmla="*/ 892062 w 1655541"/>
              <a:gd name="connsiteY83" fmla="*/ 461759 h 1678000"/>
              <a:gd name="connsiteX84" fmla="*/ 1069615 w 1655541"/>
              <a:gd name="connsiteY84" fmla="*/ 479514 h 1678000"/>
              <a:gd name="connsiteX85" fmla="*/ 1122881 w 1655541"/>
              <a:gd name="connsiteY85" fmla="*/ 497270 h 1678000"/>
              <a:gd name="connsiteX86" fmla="*/ 1140637 w 1655541"/>
              <a:gd name="connsiteY86" fmla="*/ 515025 h 1678000"/>
              <a:gd name="connsiteX87" fmla="*/ 1193903 w 1655541"/>
              <a:gd name="connsiteY87" fmla="*/ 550536 h 1678000"/>
              <a:gd name="connsiteX88" fmla="*/ 1211658 w 1655541"/>
              <a:gd name="connsiteY88" fmla="*/ 577169 h 1678000"/>
              <a:gd name="connsiteX89" fmla="*/ 1220536 w 1655541"/>
              <a:gd name="connsiteY89" fmla="*/ 603802 h 1678000"/>
              <a:gd name="connsiteX90" fmla="*/ 1256046 w 1655541"/>
              <a:gd name="connsiteY90" fmla="*/ 657068 h 1678000"/>
              <a:gd name="connsiteX91" fmla="*/ 1264924 w 1655541"/>
              <a:gd name="connsiteY91" fmla="*/ 692578 h 1678000"/>
              <a:gd name="connsiteX92" fmla="*/ 1291557 w 1655541"/>
              <a:gd name="connsiteY92" fmla="*/ 701456 h 1678000"/>
              <a:gd name="connsiteX93" fmla="*/ 1398089 w 1655541"/>
              <a:gd name="connsiteY93" fmla="*/ 719211 h 1678000"/>
              <a:gd name="connsiteX94" fmla="*/ 1486866 w 1655541"/>
              <a:gd name="connsiteY94" fmla="*/ 710334 h 1678000"/>
              <a:gd name="connsiteX95" fmla="*/ 1513499 w 1655541"/>
              <a:gd name="connsiteY95" fmla="*/ 621557 h 1678000"/>
              <a:gd name="connsiteX96" fmla="*/ 1504621 w 1655541"/>
              <a:gd name="connsiteY96" fmla="*/ 506147 h 1678000"/>
              <a:gd name="connsiteX97" fmla="*/ 1486866 w 1655541"/>
              <a:gd name="connsiteY97" fmla="*/ 452881 h 1678000"/>
              <a:gd name="connsiteX98" fmla="*/ 1424722 w 1655541"/>
              <a:gd name="connsiteY98" fmla="*/ 381860 h 1678000"/>
              <a:gd name="connsiteX99" fmla="*/ 1415844 w 1655541"/>
              <a:gd name="connsiteY99" fmla="*/ 346349 h 1678000"/>
              <a:gd name="connsiteX100" fmla="*/ 1433600 w 1655541"/>
              <a:gd name="connsiteY100" fmla="*/ 328594 h 1678000"/>
              <a:gd name="connsiteX101" fmla="*/ 1513499 w 1655541"/>
              <a:gd name="connsiteY101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57561 w 1655541"/>
              <a:gd name="connsiteY25" fmla="*/ 568291 h 1678000"/>
              <a:gd name="connsiteX26" fmla="*/ 4295 w 1655541"/>
              <a:gd name="connsiteY26" fmla="*/ 745844 h 1678000"/>
              <a:gd name="connsiteX27" fmla="*/ 4295 w 1655541"/>
              <a:gd name="connsiteY27" fmla="*/ 1056563 h 1678000"/>
              <a:gd name="connsiteX28" fmla="*/ 13173 w 1655541"/>
              <a:gd name="connsiteY28" fmla="*/ 1092073 h 1678000"/>
              <a:gd name="connsiteX29" fmla="*/ 30928 w 1655541"/>
              <a:gd name="connsiteY29" fmla="*/ 1118706 h 1678000"/>
              <a:gd name="connsiteX30" fmla="*/ 66439 w 1655541"/>
              <a:gd name="connsiteY30" fmla="*/ 1180850 h 1678000"/>
              <a:gd name="connsiteX31" fmla="*/ 84194 w 1655541"/>
              <a:gd name="connsiteY31" fmla="*/ 1234116 h 1678000"/>
              <a:gd name="connsiteX32" fmla="*/ 93072 w 1655541"/>
              <a:gd name="connsiteY32" fmla="*/ 1269627 h 1678000"/>
              <a:gd name="connsiteX33" fmla="*/ 119705 w 1655541"/>
              <a:gd name="connsiteY33" fmla="*/ 1314015 h 1678000"/>
              <a:gd name="connsiteX34" fmla="*/ 128582 w 1655541"/>
              <a:gd name="connsiteY34" fmla="*/ 1340648 h 1678000"/>
              <a:gd name="connsiteX35" fmla="*/ 164093 w 1655541"/>
              <a:gd name="connsiteY35" fmla="*/ 1367281 h 1678000"/>
              <a:gd name="connsiteX36" fmla="*/ 172971 w 1655541"/>
              <a:gd name="connsiteY36" fmla="*/ 1393914 h 1678000"/>
              <a:gd name="connsiteX37" fmla="*/ 226237 w 1655541"/>
              <a:gd name="connsiteY37" fmla="*/ 1438303 h 1678000"/>
              <a:gd name="connsiteX38" fmla="*/ 235114 w 1655541"/>
              <a:gd name="connsiteY38" fmla="*/ 1464936 h 1678000"/>
              <a:gd name="connsiteX39" fmla="*/ 252870 w 1655541"/>
              <a:gd name="connsiteY39" fmla="*/ 1482691 h 1678000"/>
              <a:gd name="connsiteX40" fmla="*/ 332769 w 1655541"/>
              <a:gd name="connsiteY40" fmla="*/ 1544835 h 1678000"/>
              <a:gd name="connsiteX41" fmla="*/ 368279 w 1655541"/>
              <a:gd name="connsiteY41" fmla="*/ 1571468 h 1678000"/>
              <a:gd name="connsiteX42" fmla="*/ 394912 w 1655541"/>
              <a:gd name="connsiteY42" fmla="*/ 1598101 h 1678000"/>
              <a:gd name="connsiteX43" fmla="*/ 465934 w 1655541"/>
              <a:gd name="connsiteY43" fmla="*/ 1624734 h 1678000"/>
              <a:gd name="connsiteX44" fmla="*/ 510322 w 1655541"/>
              <a:gd name="connsiteY44" fmla="*/ 1651367 h 1678000"/>
              <a:gd name="connsiteX45" fmla="*/ 545833 w 1655541"/>
              <a:gd name="connsiteY45" fmla="*/ 1660244 h 1678000"/>
              <a:gd name="connsiteX46" fmla="*/ 643487 w 1655541"/>
              <a:gd name="connsiteY46" fmla="*/ 1678000 h 1678000"/>
              <a:gd name="connsiteX47" fmla="*/ 1406967 w 1655541"/>
              <a:gd name="connsiteY47" fmla="*/ 1669122 h 1678000"/>
              <a:gd name="connsiteX48" fmla="*/ 1460233 w 1655541"/>
              <a:gd name="connsiteY48" fmla="*/ 1660244 h 1678000"/>
              <a:gd name="connsiteX49" fmla="*/ 1486866 w 1655541"/>
              <a:gd name="connsiteY49" fmla="*/ 1633611 h 1678000"/>
              <a:gd name="connsiteX50" fmla="*/ 1513499 w 1655541"/>
              <a:gd name="connsiteY50" fmla="*/ 1615856 h 1678000"/>
              <a:gd name="connsiteX51" fmla="*/ 1540132 w 1655541"/>
              <a:gd name="connsiteY51" fmla="*/ 1580345 h 1678000"/>
              <a:gd name="connsiteX52" fmla="*/ 1575642 w 1655541"/>
              <a:gd name="connsiteY52" fmla="*/ 1562590 h 1678000"/>
              <a:gd name="connsiteX53" fmla="*/ 1584520 w 1655541"/>
              <a:gd name="connsiteY53" fmla="*/ 1535957 h 1678000"/>
              <a:gd name="connsiteX54" fmla="*/ 1611153 w 1655541"/>
              <a:gd name="connsiteY54" fmla="*/ 1491569 h 1678000"/>
              <a:gd name="connsiteX55" fmla="*/ 1637786 w 1655541"/>
              <a:gd name="connsiteY55" fmla="*/ 1429425 h 1678000"/>
              <a:gd name="connsiteX56" fmla="*/ 1646664 w 1655541"/>
              <a:gd name="connsiteY56" fmla="*/ 1376159 h 1678000"/>
              <a:gd name="connsiteX57" fmla="*/ 1655541 w 1655541"/>
              <a:gd name="connsiteY57" fmla="*/ 1340648 h 1678000"/>
              <a:gd name="connsiteX58" fmla="*/ 1620031 w 1655541"/>
              <a:gd name="connsiteY58" fmla="*/ 1207483 h 1678000"/>
              <a:gd name="connsiteX59" fmla="*/ 1602275 w 1655541"/>
              <a:gd name="connsiteY59" fmla="*/ 1145339 h 1678000"/>
              <a:gd name="connsiteX60" fmla="*/ 1584520 w 1655541"/>
              <a:gd name="connsiteY60" fmla="*/ 1109829 h 1678000"/>
              <a:gd name="connsiteX61" fmla="*/ 1540132 w 1655541"/>
              <a:gd name="connsiteY61" fmla="*/ 1074318 h 1678000"/>
              <a:gd name="connsiteX62" fmla="*/ 1451355 w 1655541"/>
              <a:gd name="connsiteY62" fmla="*/ 1021052 h 1678000"/>
              <a:gd name="connsiteX63" fmla="*/ 1433600 w 1655541"/>
              <a:gd name="connsiteY63" fmla="*/ 994419 h 1678000"/>
              <a:gd name="connsiteX64" fmla="*/ 1353701 w 1655541"/>
              <a:gd name="connsiteY64" fmla="*/ 967786 h 1678000"/>
              <a:gd name="connsiteX65" fmla="*/ 1335945 w 1655541"/>
              <a:gd name="connsiteY65" fmla="*/ 950031 h 1678000"/>
              <a:gd name="connsiteX66" fmla="*/ 1140637 w 1655541"/>
              <a:gd name="connsiteY66" fmla="*/ 923398 h 1678000"/>
              <a:gd name="connsiteX67" fmla="*/ 1078493 w 1655541"/>
              <a:gd name="connsiteY67" fmla="*/ 914520 h 1678000"/>
              <a:gd name="connsiteX68" fmla="*/ 1042982 w 1655541"/>
              <a:gd name="connsiteY68" fmla="*/ 896765 h 1678000"/>
              <a:gd name="connsiteX69" fmla="*/ 980839 w 1655541"/>
              <a:gd name="connsiteY69" fmla="*/ 887887 h 1678000"/>
              <a:gd name="connsiteX70" fmla="*/ 847674 w 1655541"/>
              <a:gd name="connsiteY70" fmla="*/ 870132 h 1678000"/>
              <a:gd name="connsiteX71" fmla="*/ 821040 w 1655541"/>
              <a:gd name="connsiteY71" fmla="*/ 861254 h 1678000"/>
              <a:gd name="connsiteX72" fmla="*/ 714508 w 1655541"/>
              <a:gd name="connsiteY72" fmla="*/ 843499 h 1678000"/>
              <a:gd name="connsiteX73" fmla="*/ 696753 w 1655541"/>
              <a:gd name="connsiteY73" fmla="*/ 825743 h 1678000"/>
              <a:gd name="connsiteX74" fmla="*/ 687875 w 1655541"/>
              <a:gd name="connsiteY74" fmla="*/ 790233 h 1678000"/>
              <a:gd name="connsiteX75" fmla="*/ 678998 w 1655541"/>
              <a:gd name="connsiteY75" fmla="*/ 763600 h 1678000"/>
              <a:gd name="connsiteX76" fmla="*/ 687875 w 1655541"/>
              <a:gd name="connsiteY76" fmla="*/ 621557 h 1678000"/>
              <a:gd name="connsiteX77" fmla="*/ 696753 w 1655541"/>
              <a:gd name="connsiteY77" fmla="*/ 594924 h 1678000"/>
              <a:gd name="connsiteX78" fmla="*/ 723386 w 1655541"/>
              <a:gd name="connsiteY78" fmla="*/ 568291 h 1678000"/>
              <a:gd name="connsiteX79" fmla="*/ 732264 w 1655541"/>
              <a:gd name="connsiteY79" fmla="*/ 541658 h 1678000"/>
              <a:gd name="connsiteX80" fmla="*/ 794407 w 1655541"/>
              <a:gd name="connsiteY80" fmla="*/ 497270 h 1678000"/>
              <a:gd name="connsiteX81" fmla="*/ 821040 w 1655541"/>
              <a:gd name="connsiteY81" fmla="*/ 488392 h 1678000"/>
              <a:gd name="connsiteX82" fmla="*/ 892062 w 1655541"/>
              <a:gd name="connsiteY82" fmla="*/ 461759 h 1678000"/>
              <a:gd name="connsiteX83" fmla="*/ 1069615 w 1655541"/>
              <a:gd name="connsiteY83" fmla="*/ 479514 h 1678000"/>
              <a:gd name="connsiteX84" fmla="*/ 1122881 w 1655541"/>
              <a:gd name="connsiteY84" fmla="*/ 497270 h 1678000"/>
              <a:gd name="connsiteX85" fmla="*/ 1140637 w 1655541"/>
              <a:gd name="connsiteY85" fmla="*/ 515025 h 1678000"/>
              <a:gd name="connsiteX86" fmla="*/ 1193903 w 1655541"/>
              <a:gd name="connsiteY86" fmla="*/ 550536 h 1678000"/>
              <a:gd name="connsiteX87" fmla="*/ 1211658 w 1655541"/>
              <a:gd name="connsiteY87" fmla="*/ 577169 h 1678000"/>
              <a:gd name="connsiteX88" fmla="*/ 1220536 w 1655541"/>
              <a:gd name="connsiteY88" fmla="*/ 603802 h 1678000"/>
              <a:gd name="connsiteX89" fmla="*/ 1256046 w 1655541"/>
              <a:gd name="connsiteY89" fmla="*/ 657068 h 1678000"/>
              <a:gd name="connsiteX90" fmla="*/ 1264924 w 1655541"/>
              <a:gd name="connsiteY90" fmla="*/ 692578 h 1678000"/>
              <a:gd name="connsiteX91" fmla="*/ 1291557 w 1655541"/>
              <a:gd name="connsiteY91" fmla="*/ 701456 h 1678000"/>
              <a:gd name="connsiteX92" fmla="*/ 1398089 w 1655541"/>
              <a:gd name="connsiteY92" fmla="*/ 719211 h 1678000"/>
              <a:gd name="connsiteX93" fmla="*/ 1486866 w 1655541"/>
              <a:gd name="connsiteY93" fmla="*/ 710334 h 1678000"/>
              <a:gd name="connsiteX94" fmla="*/ 1513499 w 1655541"/>
              <a:gd name="connsiteY94" fmla="*/ 621557 h 1678000"/>
              <a:gd name="connsiteX95" fmla="*/ 1504621 w 1655541"/>
              <a:gd name="connsiteY95" fmla="*/ 506147 h 1678000"/>
              <a:gd name="connsiteX96" fmla="*/ 1486866 w 1655541"/>
              <a:gd name="connsiteY96" fmla="*/ 452881 h 1678000"/>
              <a:gd name="connsiteX97" fmla="*/ 1424722 w 1655541"/>
              <a:gd name="connsiteY97" fmla="*/ 381860 h 1678000"/>
              <a:gd name="connsiteX98" fmla="*/ 1415844 w 1655541"/>
              <a:gd name="connsiteY98" fmla="*/ 346349 h 1678000"/>
              <a:gd name="connsiteX99" fmla="*/ 1433600 w 1655541"/>
              <a:gd name="connsiteY99" fmla="*/ 328594 h 1678000"/>
              <a:gd name="connsiteX100" fmla="*/ 1513499 w 1655541"/>
              <a:gd name="connsiteY100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57561 w 1655541"/>
              <a:gd name="connsiteY24" fmla="*/ 568291 h 1678000"/>
              <a:gd name="connsiteX25" fmla="*/ 4295 w 1655541"/>
              <a:gd name="connsiteY25" fmla="*/ 745844 h 1678000"/>
              <a:gd name="connsiteX26" fmla="*/ 4295 w 1655541"/>
              <a:gd name="connsiteY26" fmla="*/ 1056563 h 1678000"/>
              <a:gd name="connsiteX27" fmla="*/ 13173 w 1655541"/>
              <a:gd name="connsiteY27" fmla="*/ 1092073 h 1678000"/>
              <a:gd name="connsiteX28" fmla="*/ 30928 w 1655541"/>
              <a:gd name="connsiteY28" fmla="*/ 1118706 h 1678000"/>
              <a:gd name="connsiteX29" fmla="*/ 66439 w 1655541"/>
              <a:gd name="connsiteY29" fmla="*/ 1180850 h 1678000"/>
              <a:gd name="connsiteX30" fmla="*/ 84194 w 1655541"/>
              <a:gd name="connsiteY30" fmla="*/ 1234116 h 1678000"/>
              <a:gd name="connsiteX31" fmla="*/ 93072 w 1655541"/>
              <a:gd name="connsiteY31" fmla="*/ 1269627 h 1678000"/>
              <a:gd name="connsiteX32" fmla="*/ 119705 w 1655541"/>
              <a:gd name="connsiteY32" fmla="*/ 1314015 h 1678000"/>
              <a:gd name="connsiteX33" fmla="*/ 128582 w 1655541"/>
              <a:gd name="connsiteY33" fmla="*/ 1340648 h 1678000"/>
              <a:gd name="connsiteX34" fmla="*/ 164093 w 1655541"/>
              <a:gd name="connsiteY34" fmla="*/ 1367281 h 1678000"/>
              <a:gd name="connsiteX35" fmla="*/ 172971 w 1655541"/>
              <a:gd name="connsiteY35" fmla="*/ 1393914 h 1678000"/>
              <a:gd name="connsiteX36" fmla="*/ 226237 w 1655541"/>
              <a:gd name="connsiteY36" fmla="*/ 1438303 h 1678000"/>
              <a:gd name="connsiteX37" fmla="*/ 235114 w 1655541"/>
              <a:gd name="connsiteY37" fmla="*/ 1464936 h 1678000"/>
              <a:gd name="connsiteX38" fmla="*/ 252870 w 1655541"/>
              <a:gd name="connsiteY38" fmla="*/ 1482691 h 1678000"/>
              <a:gd name="connsiteX39" fmla="*/ 332769 w 1655541"/>
              <a:gd name="connsiteY39" fmla="*/ 1544835 h 1678000"/>
              <a:gd name="connsiteX40" fmla="*/ 368279 w 1655541"/>
              <a:gd name="connsiteY40" fmla="*/ 1571468 h 1678000"/>
              <a:gd name="connsiteX41" fmla="*/ 394912 w 1655541"/>
              <a:gd name="connsiteY41" fmla="*/ 1598101 h 1678000"/>
              <a:gd name="connsiteX42" fmla="*/ 465934 w 1655541"/>
              <a:gd name="connsiteY42" fmla="*/ 1624734 h 1678000"/>
              <a:gd name="connsiteX43" fmla="*/ 510322 w 1655541"/>
              <a:gd name="connsiteY43" fmla="*/ 1651367 h 1678000"/>
              <a:gd name="connsiteX44" fmla="*/ 545833 w 1655541"/>
              <a:gd name="connsiteY44" fmla="*/ 1660244 h 1678000"/>
              <a:gd name="connsiteX45" fmla="*/ 643487 w 1655541"/>
              <a:gd name="connsiteY45" fmla="*/ 1678000 h 1678000"/>
              <a:gd name="connsiteX46" fmla="*/ 1406967 w 1655541"/>
              <a:gd name="connsiteY46" fmla="*/ 1669122 h 1678000"/>
              <a:gd name="connsiteX47" fmla="*/ 1460233 w 1655541"/>
              <a:gd name="connsiteY47" fmla="*/ 1660244 h 1678000"/>
              <a:gd name="connsiteX48" fmla="*/ 1486866 w 1655541"/>
              <a:gd name="connsiteY48" fmla="*/ 1633611 h 1678000"/>
              <a:gd name="connsiteX49" fmla="*/ 1513499 w 1655541"/>
              <a:gd name="connsiteY49" fmla="*/ 1615856 h 1678000"/>
              <a:gd name="connsiteX50" fmla="*/ 1540132 w 1655541"/>
              <a:gd name="connsiteY50" fmla="*/ 1580345 h 1678000"/>
              <a:gd name="connsiteX51" fmla="*/ 1575642 w 1655541"/>
              <a:gd name="connsiteY51" fmla="*/ 1562590 h 1678000"/>
              <a:gd name="connsiteX52" fmla="*/ 1584520 w 1655541"/>
              <a:gd name="connsiteY52" fmla="*/ 1535957 h 1678000"/>
              <a:gd name="connsiteX53" fmla="*/ 1611153 w 1655541"/>
              <a:gd name="connsiteY53" fmla="*/ 1491569 h 1678000"/>
              <a:gd name="connsiteX54" fmla="*/ 1637786 w 1655541"/>
              <a:gd name="connsiteY54" fmla="*/ 1429425 h 1678000"/>
              <a:gd name="connsiteX55" fmla="*/ 1646664 w 1655541"/>
              <a:gd name="connsiteY55" fmla="*/ 1376159 h 1678000"/>
              <a:gd name="connsiteX56" fmla="*/ 1655541 w 1655541"/>
              <a:gd name="connsiteY56" fmla="*/ 1340648 h 1678000"/>
              <a:gd name="connsiteX57" fmla="*/ 1620031 w 1655541"/>
              <a:gd name="connsiteY57" fmla="*/ 1207483 h 1678000"/>
              <a:gd name="connsiteX58" fmla="*/ 1602275 w 1655541"/>
              <a:gd name="connsiteY58" fmla="*/ 1145339 h 1678000"/>
              <a:gd name="connsiteX59" fmla="*/ 1584520 w 1655541"/>
              <a:gd name="connsiteY59" fmla="*/ 1109829 h 1678000"/>
              <a:gd name="connsiteX60" fmla="*/ 1540132 w 1655541"/>
              <a:gd name="connsiteY60" fmla="*/ 1074318 h 1678000"/>
              <a:gd name="connsiteX61" fmla="*/ 1451355 w 1655541"/>
              <a:gd name="connsiteY61" fmla="*/ 1021052 h 1678000"/>
              <a:gd name="connsiteX62" fmla="*/ 1433600 w 1655541"/>
              <a:gd name="connsiteY62" fmla="*/ 994419 h 1678000"/>
              <a:gd name="connsiteX63" fmla="*/ 1353701 w 1655541"/>
              <a:gd name="connsiteY63" fmla="*/ 967786 h 1678000"/>
              <a:gd name="connsiteX64" fmla="*/ 1335945 w 1655541"/>
              <a:gd name="connsiteY64" fmla="*/ 950031 h 1678000"/>
              <a:gd name="connsiteX65" fmla="*/ 1140637 w 1655541"/>
              <a:gd name="connsiteY65" fmla="*/ 923398 h 1678000"/>
              <a:gd name="connsiteX66" fmla="*/ 1078493 w 1655541"/>
              <a:gd name="connsiteY66" fmla="*/ 914520 h 1678000"/>
              <a:gd name="connsiteX67" fmla="*/ 1042982 w 1655541"/>
              <a:gd name="connsiteY67" fmla="*/ 896765 h 1678000"/>
              <a:gd name="connsiteX68" fmla="*/ 980839 w 1655541"/>
              <a:gd name="connsiteY68" fmla="*/ 887887 h 1678000"/>
              <a:gd name="connsiteX69" fmla="*/ 847674 w 1655541"/>
              <a:gd name="connsiteY69" fmla="*/ 870132 h 1678000"/>
              <a:gd name="connsiteX70" fmla="*/ 821040 w 1655541"/>
              <a:gd name="connsiteY70" fmla="*/ 861254 h 1678000"/>
              <a:gd name="connsiteX71" fmla="*/ 714508 w 1655541"/>
              <a:gd name="connsiteY71" fmla="*/ 843499 h 1678000"/>
              <a:gd name="connsiteX72" fmla="*/ 696753 w 1655541"/>
              <a:gd name="connsiteY72" fmla="*/ 825743 h 1678000"/>
              <a:gd name="connsiteX73" fmla="*/ 687875 w 1655541"/>
              <a:gd name="connsiteY73" fmla="*/ 790233 h 1678000"/>
              <a:gd name="connsiteX74" fmla="*/ 678998 w 1655541"/>
              <a:gd name="connsiteY74" fmla="*/ 763600 h 1678000"/>
              <a:gd name="connsiteX75" fmla="*/ 687875 w 1655541"/>
              <a:gd name="connsiteY75" fmla="*/ 621557 h 1678000"/>
              <a:gd name="connsiteX76" fmla="*/ 696753 w 1655541"/>
              <a:gd name="connsiteY76" fmla="*/ 594924 h 1678000"/>
              <a:gd name="connsiteX77" fmla="*/ 723386 w 1655541"/>
              <a:gd name="connsiteY77" fmla="*/ 568291 h 1678000"/>
              <a:gd name="connsiteX78" fmla="*/ 732264 w 1655541"/>
              <a:gd name="connsiteY78" fmla="*/ 541658 h 1678000"/>
              <a:gd name="connsiteX79" fmla="*/ 794407 w 1655541"/>
              <a:gd name="connsiteY79" fmla="*/ 497270 h 1678000"/>
              <a:gd name="connsiteX80" fmla="*/ 821040 w 1655541"/>
              <a:gd name="connsiteY80" fmla="*/ 488392 h 1678000"/>
              <a:gd name="connsiteX81" fmla="*/ 892062 w 1655541"/>
              <a:gd name="connsiteY81" fmla="*/ 461759 h 1678000"/>
              <a:gd name="connsiteX82" fmla="*/ 1069615 w 1655541"/>
              <a:gd name="connsiteY82" fmla="*/ 479514 h 1678000"/>
              <a:gd name="connsiteX83" fmla="*/ 1122881 w 1655541"/>
              <a:gd name="connsiteY83" fmla="*/ 497270 h 1678000"/>
              <a:gd name="connsiteX84" fmla="*/ 1140637 w 1655541"/>
              <a:gd name="connsiteY84" fmla="*/ 515025 h 1678000"/>
              <a:gd name="connsiteX85" fmla="*/ 1193903 w 1655541"/>
              <a:gd name="connsiteY85" fmla="*/ 550536 h 1678000"/>
              <a:gd name="connsiteX86" fmla="*/ 1211658 w 1655541"/>
              <a:gd name="connsiteY86" fmla="*/ 577169 h 1678000"/>
              <a:gd name="connsiteX87" fmla="*/ 1220536 w 1655541"/>
              <a:gd name="connsiteY87" fmla="*/ 603802 h 1678000"/>
              <a:gd name="connsiteX88" fmla="*/ 1256046 w 1655541"/>
              <a:gd name="connsiteY88" fmla="*/ 657068 h 1678000"/>
              <a:gd name="connsiteX89" fmla="*/ 1264924 w 1655541"/>
              <a:gd name="connsiteY89" fmla="*/ 692578 h 1678000"/>
              <a:gd name="connsiteX90" fmla="*/ 1291557 w 1655541"/>
              <a:gd name="connsiteY90" fmla="*/ 701456 h 1678000"/>
              <a:gd name="connsiteX91" fmla="*/ 1398089 w 1655541"/>
              <a:gd name="connsiteY91" fmla="*/ 719211 h 1678000"/>
              <a:gd name="connsiteX92" fmla="*/ 1486866 w 1655541"/>
              <a:gd name="connsiteY92" fmla="*/ 710334 h 1678000"/>
              <a:gd name="connsiteX93" fmla="*/ 1513499 w 1655541"/>
              <a:gd name="connsiteY93" fmla="*/ 621557 h 1678000"/>
              <a:gd name="connsiteX94" fmla="*/ 1504621 w 1655541"/>
              <a:gd name="connsiteY94" fmla="*/ 506147 h 1678000"/>
              <a:gd name="connsiteX95" fmla="*/ 1486866 w 1655541"/>
              <a:gd name="connsiteY95" fmla="*/ 452881 h 1678000"/>
              <a:gd name="connsiteX96" fmla="*/ 1424722 w 1655541"/>
              <a:gd name="connsiteY96" fmla="*/ 381860 h 1678000"/>
              <a:gd name="connsiteX97" fmla="*/ 1415844 w 1655541"/>
              <a:gd name="connsiteY97" fmla="*/ 346349 h 1678000"/>
              <a:gd name="connsiteX98" fmla="*/ 1433600 w 1655541"/>
              <a:gd name="connsiteY98" fmla="*/ 328594 h 1678000"/>
              <a:gd name="connsiteX99" fmla="*/ 1513499 w 1655541"/>
              <a:gd name="connsiteY99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57561 w 1655541"/>
              <a:gd name="connsiteY23" fmla="*/ 568291 h 1678000"/>
              <a:gd name="connsiteX24" fmla="*/ 4295 w 1655541"/>
              <a:gd name="connsiteY24" fmla="*/ 745844 h 1678000"/>
              <a:gd name="connsiteX25" fmla="*/ 4295 w 1655541"/>
              <a:gd name="connsiteY25" fmla="*/ 1056563 h 1678000"/>
              <a:gd name="connsiteX26" fmla="*/ 13173 w 1655541"/>
              <a:gd name="connsiteY26" fmla="*/ 1092073 h 1678000"/>
              <a:gd name="connsiteX27" fmla="*/ 30928 w 1655541"/>
              <a:gd name="connsiteY27" fmla="*/ 1118706 h 1678000"/>
              <a:gd name="connsiteX28" fmla="*/ 66439 w 1655541"/>
              <a:gd name="connsiteY28" fmla="*/ 1180850 h 1678000"/>
              <a:gd name="connsiteX29" fmla="*/ 84194 w 1655541"/>
              <a:gd name="connsiteY29" fmla="*/ 1234116 h 1678000"/>
              <a:gd name="connsiteX30" fmla="*/ 93072 w 1655541"/>
              <a:gd name="connsiteY30" fmla="*/ 1269627 h 1678000"/>
              <a:gd name="connsiteX31" fmla="*/ 119705 w 1655541"/>
              <a:gd name="connsiteY31" fmla="*/ 1314015 h 1678000"/>
              <a:gd name="connsiteX32" fmla="*/ 128582 w 1655541"/>
              <a:gd name="connsiteY32" fmla="*/ 1340648 h 1678000"/>
              <a:gd name="connsiteX33" fmla="*/ 164093 w 1655541"/>
              <a:gd name="connsiteY33" fmla="*/ 1367281 h 1678000"/>
              <a:gd name="connsiteX34" fmla="*/ 172971 w 1655541"/>
              <a:gd name="connsiteY34" fmla="*/ 1393914 h 1678000"/>
              <a:gd name="connsiteX35" fmla="*/ 226237 w 1655541"/>
              <a:gd name="connsiteY35" fmla="*/ 1438303 h 1678000"/>
              <a:gd name="connsiteX36" fmla="*/ 235114 w 1655541"/>
              <a:gd name="connsiteY36" fmla="*/ 1464936 h 1678000"/>
              <a:gd name="connsiteX37" fmla="*/ 252870 w 1655541"/>
              <a:gd name="connsiteY37" fmla="*/ 1482691 h 1678000"/>
              <a:gd name="connsiteX38" fmla="*/ 332769 w 1655541"/>
              <a:gd name="connsiteY38" fmla="*/ 1544835 h 1678000"/>
              <a:gd name="connsiteX39" fmla="*/ 368279 w 1655541"/>
              <a:gd name="connsiteY39" fmla="*/ 1571468 h 1678000"/>
              <a:gd name="connsiteX40" fmla="*/ 394912 w 1655541"/>
              <a:gd name="connsiteY40" fmla="*/ 1598101 h 1678000"/>
              <a:gd name="connsiteX41" fmla="*/ 465934 w 1655541"/>
              <a:gd name="connsiteY41" fmla="*/ 1624734 h 1678000"/>
              <a:gd name="connsiteX42" fmla="*/ 510322 w 1655541"/>
              <a:gd name="connsiteY42" fmla="*/ 1651367 h 1678000"/>
              <a:gd name="connsiteX43" fmla="*/ 545833 w 1655541"/>
              <a:gd name="connsiteY43" fmla="*/ 1660244 h 1678000"/>
              <a:gd name="connsiteX44" fmla="*/ 643487 w 1655541"/>
              <a:gd name="connsiteY44" fmla="*/ 1678000 h 1678000"/>
              <a:gd name="connsiteX45" fmla="*/ 1406967 w 1655541"/>
              <a:gd name="connsiteY45" fmla="*/ 1669122 h 1678000"/>
              <a:gd name="connsiteX46" fmla="*/ 1460233 w 1655541"/>
              <a:gd name="connsiteY46" fmla="*/ 1660244 h 1678000"/>
              <a:gd name="connsiteX47" fmla="*/ 1486866 w 1655541"/>
              <a:gd name="connsiteY47" fmla="*/ 1633611 h 1678000"/>
              <a:gd name="connsiteX48" fmla="*/ 1513499 w 1655541"/>
              <a:gd name="connsiteY48" fmla="*/ 1615856 h 1678000"/>
              <a:gd name="connsiteX49" fmla="*/ 1540132 w 1655541"/>
              <a:gd name="connsiteY49" fmla="*/ 1580345 h 1678000"/>
              <a:gd name="connsiteX50" fmla="*/ 1575642 w 1655541"/>
              <a:gd name="connsiteY50" fmla="*/ 1562590 h 1678000"/>
              <a:gd name="connsiteX51" fmla="*/ 1584520 w 1655541"/>
              <a:gd name="connsiteY51" fmla="*/ 1535957 h 1678000"/>
              <a:gd name="connsiteX52" fmla="*/ 1611153 w 1655541"/>
              <a:gd name="connsiteY52" fmla="*/ 1491569 h 1678000"/>
              <a:gd name="connsiteX53" fmla="*/ 1637786 w 1655541"/>
              <a:gd name="connsiteY53" fmla="*/ 1429425 h 1678000"/>
              <a:gd name="connsiteX54" fmla="*/ 1646664 w 1655541"/>
              <a:gd name="connsiteY54" fmla="*/ 1376159 h 1678000"/>
              <a:gd name="connsiteX55" fmla="*/ 1655541 w 1655541"/>
              <a:gd name="connsiteY55" fmla="*/ 1340648 h 1678000"/>
              <a:gd name="connsiteX56" fmla="*/ 1620031 w 1655541"/>
              <a:gd name="connsiteY56" fmla="*/ 1207483 h 1678000"/>
              <a:gd name="connsiteX57" fmla="*/ 1602275 w 1655541"/>
              <a:gd name="connsiteY57" fmla="*/ 1145339 h 1678000"/>
              <a:gd name="connsiteX58" fmla="*/ 1584520 w 1655541"/>
              <a:gd name="connsiteY58" fmla="*/ 1109829 h 1678000"/>
              <a:gd name="connsiteX59" fmla="*/ 1540132 w 1655541"/>
              <a:gd name="connsiteY59" fmla="*/ 1074318 h 1678000"/>
              <a:gd name="connsiteX60" fmla="*/ 1451355 w 1655541"/>
              <a:gd name="connsiteY60" fmla="*/ 1021052 h 1678000"/>
              <a:gd name="connsiteX61" fmla="*/ 1433600 w 1655541"/>
              <a:gd name="connsiteY61" fmla="*/ 994419 h 1678000"/>
              <a:gd name="connsiteX62" fmla="*/ 1353701 w 1655541"/>
              <a:gd name="connsiteY62" fmla="*/ 967786 h 1678000"/>
              <a:gd name="connsiteX63" fmla="*/ 1335945 w 1655541"/>
              <a:gd name="connsiteY63" fmla="*/ 950031 h 1678000"/>
              <a:gd name="connsiteX64" fmla="*/ 1140637 w 1655541"/>
              <a:gd name="connsiteY64" fmla="*/ 923398 h 1678000"/>
              <a:gd name="connsiteX65" fmla="*/ 1078493 w 1655541"/>
              <a:gd name="connsiteY65" fmla="*/ 914520 h 1678000"/>
              <a:gd name="connsiteX66" fmla="*/ 1042982 w 1655541"/>
              <a:gd name="connsiteY66" fmla="*/ 896765 h 1678000"/>
              <a:gd name="connsiteX67" fmla="*/ 980839 w 1655541"/>
              <a:gd name="connsiteY67" fmla="*/ 887887 h 1678000"/>
              <a:gd name="connsiteX68" fmla="*/ 847674 w 1655541"/>
              <a:gd name="connsiteY68" fmla="*/ 870132 h 1678000"/>
              <a:gd name="connsiteX69" fmla="*/ 821040 w 1655541"/>
              <a:gd name="connsiteY69" fmla="*/ 861254 h 1678000"/>
              <a:gd name="connsiteX70" fmla="*/ 714508 w 1655541"/>
              <a:gd name="connsiteY70" fmla="*/ 843499 h 1678000"/>
              <a:gd name="connsiteX71" fmla="*/ 696753 w 1655541"/>
              <a:gd name="connsiteY71" fmla="*/ 825743 h 1678000"/>
              <a:gd name="connsiteX72" fmla="*/ 687875 w 1655541"/>
              <a:gd name="connsiteY72" fmla="*/ 790233 h 1678000"/>
              <a:gd name="connsiteX73" fmla="*/ 678998 w 1655541"/>
              <a:gd name="connsiteY73" fmla="*/ 763600 h 1678000"/>
              <a:gd name="connsiteX74" fmla="*/ 687875 w 1655541"/>
              <a:gd name="connsiteY74" fmla="*/ 621557 h 1678000"/>
              <a:gd name="connsiteX75" fmla="*/ 696753 w 1655541"/>
              <a:gd name="connsiteY75" fmla="*/ 594924 h 1678000"/>
              <a:gd name="connsiteX76" fmla="*/ 723386 w 1655541"/>
              <a:gd name="connsiteY76" fmla="*/ 568291 h 1678000"/>
              <a:gd name="connsiteX77" fmla="*/ 732264 w 1655541"/>
              <a:gd name="connsiteY77" fmla="*/ 541658 h 1678000"/>
              <a:gd name="connsiteX78" fmla="*/ 794407 w 1655541"/>
              <a:gd name="connsiteY78" fmla="*/ 497270 h 1678000"/>
              <a:gd name="connsiteX79" fmla="*/ 821040 w 1655541"/>
              <a:gd name="connsiteY79" fmla="*/ 488392 h 1678000"/>
              <a:gd name="connsiteX80" fmla="*/ 892062 w 1655541"/>
              <a:gd name="connsiteY80" fmla="*/ 461759 h 1678000"/>
              <a:gd name="connsiteX81" fmla="*/ 1069615 w 1655541"/>
              <a:gd name="connsiteY81" fmla="*/ 479514 h 1678000"/>
              <a:gd name="connsiteX82" fmla="*/ 1122881 w 1655541"/>
              <a:gd name="connsiteY82" fmla="*/ 497270 h 1678000"/>
              <a:gd name="connsiteX83" fmla="*/ 1140637 w 1655541"/>
              <a:gd name="connsiteY83" fmla="*/ 515025 h 1678000"/>
              <a:gd name="connsiteX84" fmla="*/ 1193903 w 1655541"/>
              <a:gd name="connsiteY84" fmla="*/ 550536 h 1678000"/>
              <a:gd name="connsiteX85" fmla="*/ 1211658 w 1655541"/>
              <a:gd name="connsiteY85" fmla="*/ 577169 h 1678000"/>
              <a:gd name="connsiteX86" fmla="*/ 1220536 w 1655541"/>
              <a:gd name="connsiteY86" fmla="*/ 603802 h 1678000"/>
              <a:gd name="connsiteX87" fmla="*/ 1256046 w 1655541"/>
              <a:gd name="connsiteY87" fmla="*/ 657068 h 1678000"/>
              <a:gd name="connsiteX88" fmla="*/ 1264924 w 1655541"/>
              <a:gd name="connsiteY88" fmla="*/ 692578 h 1678000"/>
              <a:gd name="connsiteX89" fmla="*/ 1291557 w 1655541"/>
              <a:gd name="connsiteY89" fmla="*/ 701456 h 1678000"/>
              <a:gd name="connsiteX90" fmla="*/ 1398089 w 1655541"/>
              <a:gd name="connsiteY90" fmla="*/ 719211 h 1678000"/>
              <a:gd name="connsiteX91" fmla="*/ 1486866 w 1655541"/>
              <a:gd name="connsiteY91" fmla="*/ 710334 h 1678000"/>
              <a:gd name="connsiteX92" fmla="*/ 1513499 w 1655541"/>
              <a:gd name="connsiteY92" fmla="*/ 621557 h 1678000"/>
              <a:gd name="connsiteX93" fmla="*/ 1504621 w 1655541"/>
              <a:gd name="connsiteY93" fmla="*/ 506147 h 1678000"/>
              <a:gd name="connsiteX94" fmla="*/ 1486866 w 1655541"/>
              <a:gd name="connsiteY94" fmla="*/ 452881 h 1678000"/>
              <a:gd name="connsiteX95" fmla="*/ 1424722 w 1655541"/>
              <a:gd name="connsiteY95" fmla="*/ 381860 h 1678000"/>
              <a:gd name="connsiteX96" fmla="*/ 1415844 w 1655541"/>
              <a:gd name="connsiteY96" fmla="*/ 346349 h 1678000"/>
              <a:gd name="connsiteX97" fmla="*/ 1433600 w 1655541"/>
              <a:gd name="connsiteY97" fmla="*/ 328594 h 1678000"/>
              <a:gd name="connsiteX98" fmla="*/ 1513499 w 1655541"/>
              <a:gd name="connsiteY98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181848 w 1655541"/>
              <a:gd name="connsiteY21" fmla="*/ 337472 h 1678000"/>
              <a:gd name="connsiteX22" fmla="*/ 57561 w 1655541"/>
              <a:gd name="connsiteY22" fmla="*/ 568291 h 1678000"/>
              <a:gd name="connsiteX23" fmla="*/ 4295 w 1655541"/>
              <a:gd name="connsiteY23" fmla="*/ 745844 h 1678000"/>
              <a:gd name="connsiteX24" fmla="*/ 4295 w 1655541"/>
              <a:gd name="connsiteY24" fmla="*/ 1056563 h 1678000"/>
              <a:gd name="connsiteX25" fmla="*/ 13173 w 1655541"/>
              <a:gd name="connsiteY25" fmla="*/ 1092073 h 1678000"/>
              <a:gd name="connsiteX26" fmla="*/ 30928 w 1655541"/>
              <a:gd name="connsiteY26" fmla="*/ 1118706 h 1678000"/>
              <a:gd name="connsiteX27" fmla="*/ 66439 w 1655541"/>
              <a:gd name="connsiteY27" fmla="*/ 1180850 h 1678000"/>
              <a:gd name="connsiteX28" fmla="*/ 84194 w 1655541"/>
              <a:gd name="connsiteY28" fmla="*/ 1234116 h 1678000"/>
              <a:gd name="connsiteX29" fmla="*/ 93072 w 1655541"/>
              <a:gd name="connsiteY29" fmla="*/ 1269627 h 1678000"/>
              <a:gd name="connsiteX30" fmla="*/ 119705 w 1655541"/>
              <a:gd name="connsiteY30" fmla="*/ 1314015 h 1678000"/>
              <a:gd name="connsiteX31" fmla="*/ 128582 w 1655541"/>
              <a:gd name="connsiteY31" fmla="*/ 1340648 h 1678000"/>
              <a:gd name="connsiteX32" fmla="*/ 164093 w 1655541"/>
              <a:gd name="connsiteY32" fmla="*/ 1367281 h 1678000"/>
              <a:gd name="connsiteX33" fmla="*/ 172971 w 1655541"/>
              <a:gd name="connsiteY33" fmla="*/ 1393914 h 1678000"/>
              <a:gd name="connsiteX34" fmla="*/ 226237 w 1655541"/>
              <a:gd name="connsiteY34" fmla="*/ 1438303 h 1678000"/>
              <a:gd name="connsiteX35" fmla="*/ 235114 w 1655541"/>
              <a:gd name="connsiteY35" fmla="*/ 1464936 h 1678000"/>
              <a:gd name="connsiteX36" fmla="*/ 252870 w 1655541"/>
              <a:gd name="connsiteY36" fmla="*/ 1482691 h 1678000"/>
              <a:gd name="connsiteX37" fmla="*/ 332769 w 1655541"/>
              <a:gd name="connsiteY37" fmla="*/ 1544835 h 1678000"/>
              <a:gd name="connsiteX38" fmla="*/ 368279 w 1655541"/>
              <a:gd name="connsiteY38" fmla="*/ 1571468 h 1678000"/>
              <a:gd name="connsiteX39" fmla="*/ 394912 w 1655541"/>
              <a:gd name="connsiteY39" fmla="*/ 1598101 h 1678000"/>
              <a:gd name="connsiteX40" fmla="*/ 465934 w 1655541"/>
              <a:gd name="connsiteY40" fmla="*/ 1624734 h 1678000"/>
              <a:gd name="connsiteX41" fmla="*/ 510322 w 1655541"/>
              <a:gd name="connsiteY41" fmla="*/ 1651367 h 1678000"/>
              <a:gd name="connsiteX42" fmla="*/ 545833 w 1655541"/>
              <a:gd name="connsiteY42" fmla="*/ 1660244 h 1678000"/>
              <a:gd name="connsiteX43" fmla="*/ 643487 w 1655541"/>
              <a:gd name="connsiteY43" fmla="*/ 1678000 h 1678000"/>
              <a:gd name="connsiteX44" fmla="*/ 1406967 w 1655541"/>
              <a:gd name="connsiteY44" fmla="*/ 1669122 h 1678000"/>
              <a:gd name="connsiteX45" fmla="*/ 1460233 w 1655541"/>
              <a:gd name="connsiteY45" fmla="*/ 1660244 h 1678000"/>
              <a:gd name="connsiteX46" fmla="*/ 1486866 w 1655541"/>
              <a:gd name="connsiteY46" fmla="*/ 1633611 h 1678000"/>
              <a:gd name="connsiteX47" fmla="*/ 1513499 w 1655541"/>
              <a:gd name="connsiteY47" fmla="*/ 1615856 h 1678000"/>
              <a:gd name="connsiteX48" fmla="*/ 1540132 w 1655541"/>
              <a:gd name="connsiteY48" fmla="*/ 1580345 h 1678000"/>
              <a:gd name="connsiteX49" fmla="*/ 1575642 w 1655541"/>
              <a:gd name="connsiteY49" fmla="*/ 1562590 h 1678000"/>
              <a:gd name="connsiteX50" fmla="*/ 1584520 w 1655541"/>
              <a:gd name="connsiteY50" fmla="*/ 1535957 h 1678000"/>
              <a:gd name="connsiteX51" fmla="*/ 1611153 w 1655541"/>
              <a:gd name="connsiteY51" fmla="*/ 1491569 h 1678000"/>
              <a:gd name="connsiteX52" fmla="*/ 1637786 w 1655541"/>
              <a:gd name="connsiteY52" fmla="*/ 1429425 h 1678000"/>
              <a:gd name="connsiteX53" fmla="*/ 1646664 w 1655541"/>
              <a:gd name="connsiteY53" fmla="*/ 1376159 h 1678000"/>
              <a:gd name="connsiteX54" fmla="*/ 1655541 w 1655541"/>
              <a:gd name="connsiteY54" fmla="*/ 1340648 h 1678000"/>
              <a:gd name="connsiteX55" fmla="*/ 1620031 w 1655541"/>
              <a:gd name="connsiteY55" fmla="*/ 1207483 h 1678000"/>
              <a:gd name="connsiteX56" fmla="*/ 1602275 w 1655541"/>
              <a:gd name="connsiteY56" fmla="*/ 1145339 h 1678000"/>
              <a:gd name="connsiteX57" fmla="*/ 1584520 w 1655541"/>
              <a:gd name="connsiteY57" fmla="*/ 1109829 h 1678000"/>
              <a:gd name="connsiteX58" fmla="*/ 1540132 w 1655541"/>
              <a:gd name="connsiteY58" fmla="*/ 1074318 h 1678000"/>
              <a:gd name="connsiteX59" fmla="*/ 1451355 w 1655541"/>
              <a:gd name="connsiteY59" fmla="*/ 1021052 h 1678000"/>
              <a:gd name="connsiteX60" fmla="*/ 1433600 w 1655541"/>
              <a:gd name="connsiteY60" fmla="*/ 994419 h 1678000"/>
              <a:gd name="connsiteX61" fmla="*/ 1353701 w 1655541"/>
              <a:gd name="connsiteY61" fmla="*/ 967786 h 1678000"/>
              <a:gd name="connsiteX62" fmla="*/ 1335945 w 1655541"/>
              <a:gd name="connsiteY62" fmla="*/ 950031 h 1678000"/>
              <a:gd name="connsiteX63" fmla="*/ 1140637 w 1655541"/>
              <a:gd name="connsiteY63" fmla="*/ 923398 h 1678000"/>
              <a:gd name="connsiteX64" fmla="*/ 1078493 w 1655541"/>
              <a:gd name="connsiteY64" fmla="*/ 914520 h 1678000"/>
              <a:gd name="connsiteX65" fmla="*/ 1042982 w 1655541"/>
              <a:gd name="connsiteY65" fmla="*/ 896765 h 1678000"/>
              <a:gd name="connsiteX66" fmla="*/ 980839 w 1655541"/>
              <a:gd name="connsiteY66" fmla="*/ 887887 h 1678000"/>
              <a:gd name="connsiteX67" fmla="*/ 847674 w 1655541"/>
              <a:gd name="connsiteY67" fmla="*/ 870132 h 1678000"/>
              <a:gd name="connsiteX68" fmla="*/ 821040 w 1655541"/>
              <a:gd name="connsiteY68" fmla="*/ 861254 h 1678000"/>
              <a:gd name="connsiteX69" fmla="*/ 714508 w 1655541"/>
              <a:gd name="connsiteY69" fmla="*/ 843499 h 1678000"/>
              <a:gd name="connsiteX70" fmla="*/ 696753 w 1655541"/>
              <a:gd name="connsiteY70" fmla="*/ 825743 h 1678000"/>
              <a:gd name="connsiteX71" fmla="*/ 687875 w 1655541"/>
              <a:gd name="connsiteY71" fmla="*/ 790233 h 1678000"/>
              <a:gd name="connsiteX72" fmla="*/ 678998 w 1655541"/>
              <a:gd name="connsiteY72" fmla="*/ 763600 h 1678000"/>
              <a:gd name="connsiteX73" fmla="*/ 687875 w 1655541"/>
              <a:gd name="connsiteY73" fmla="*/ 621557 h 1678000"/>
              <a:gd name="connsiteX74" fmla="*/ 696753 w 1655541"/>
              <a:gd name="connsiteY74" fmla="*/ 594924 h 1678000"/>
              <a:gd name="connsiteX75" fmla="*/ 723386 w 1655541"/>
              <a:gd name="connsiteY75" fmla="*/ 568291 h 1678000"/>
              <a:gd name="connsiteX76" fmla="*/ 732264 w 1655541"/>
              <a:gd name="connsiteY76" fmla="*/ 541658 h 1678000"/>
              <a:gd name="connsiteX77" fmla="*/ 794407 w 1655541"/>
              <a:gd name="connsiteY77" fmla="*/ 497270 h 1678000"/>
              <a:gd name="connsiteX78" fmla="*/ 821040 w 1655541"/>
              <a:gd name="connsiteY78" fmla="*/ 488392 h 1678000"/>
              <a:gd name="connsiteX79" fmla="*/ 892062 w 1655541"/>
              <a:gd name="connsiteY79" fmla="*/ 461759 h 1678000"/>
              <a:gd name="connsiteX80" fmla="*/ 1069615 w 1655541"/>
              <a:gd name="connsiteY80" fmla="*/ 479514 h 1678000"/>
              <a:gd name="connsiteX81" fmla="*/ 1122881 w 1655541"/>
              <a:gd name="connsiteY81" fmla="*/ 497270 h 1678000"/>
              <a:gd name="connsiteX82" fmla="*/ 1140637 w 1655541"/>
              <a:gd name="connsiteY82" fmla="*/ 515025 h 1678000"/>
              <a:gd name="connsiteX83" fmla="*/ 1193903 w 1655541"/>
              <a:gd name="connsiteY83" fmla="*/ 550536 h 1678000"/>
              <a:gd name="connsiteX84" fmla="*/ 1211658 w 1655541"/>
              <a:gd name="connsiteY84" fmla="*/ 577169 h 1678000"/>
              <a:gd name="connsiteX85" fmla="*/ 1220536 w 1655541"/>
              <a:gd name="connsiteY85" fmla="*/ 603802 h 1678000"/>
              <a:gd name="connsiteX86" fmla="*/ 1256046 w 1655541"/>
              <a:gd name="connsiteY86" fmla="*/ 657068 h 1678000"/>
              <a:gd name="connsiteX87" fmla="*/ 1264924 w 1655541"/>
              <a:gd name="connsiteY87" fmla="*/ 692578 h 1678000"/>
              <a:gd name="connsiteX88" fmla="*/ 1291557 w 1655541"/>
              <a:gd name="connsiteY88" fmla="*/ 701456 h 1678000"/>
              <a:gd name="connsiteX89" fmla="*/ 1398089 w 1655541"/>
              <a:gd name="connsiteY89" fmla="*/ 719211 h 1678000"/>
              <a:gd name="connsiteX90" fmla="*/ 1486866 w 1655541"/>
              <a:gd name="connsiteY90" fmla="*/ 710334 h 1678000"/>
              <a:gd name="connsiteX91" fmla="*/ 1513499 w 1655541"/>
              <a:gd name="connsiteY91" fmla="*/ 621557 h 1678000"/>
              <a:gd name="connsiteX92" fmla="*/ 1504621 w 1655541"/>
              <a:gd name="connsiteY92" fmla="*/ 506147 h 1678000"/>
              <a:gd name="connsiteX93" fmla="*/ 1486866 w 1655541"/>
              <a:gd name="connsiteY93" fmla="*/ 452881 h 1678000"/>
              <a:gd name="connsiteX94" fmla="*/ 1424722 w 1655541"/>
              <a:gd name="connsiteY94" fmla="*/ 381860 h 1678000"/>
              <a:gd name="connsiteX95" fmla="*/ 1415844 w 1655541"/>
              <a:gd name="connsiteY95" fmla="*/ 346349 h 1678000"/>
              <a:gd name="connsiteX96" fmla="*/ 1433600 w 1655541"/>
              <a:gd name="connsiteY96" fmla="*/ 328594 h 1678000"/>
              <a:gd name="connsiteX97" fmla="*/ 1513499 w 1655541"/>
              <a:gd name="connsiteY97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181848 w 1655541"/>
              <a:gd name="connsiteY20" fmla="*/ 337472 h 1678000"/>
              <a:gd name="connsiteX21" fmla="*/ 57561 w 1655541"/>
              <a:gd name="connsiteY21" fmla="*/ 568291 h 1678000"/>
              <a:gd name="connsiteX22" fmla="*/ 4295 w 1655541"/>
              <a:gd name="connsiteY22" fmla="*/ 745844 h 1678000"/>
              <a:gd name="connsiteX23" fmla="*/ 4295 w 1655541"/>
              <a:gd name="connsiteY23" fmla="*/ 1056563 h 1678000"/>
              <a:gd name="connsiteX24" fmla="*/ 13173 w 1655541"/>
              <a:gd name="connsiteY24" fmla="*/ 1092073 h 1678000"/>
              <a:gd name="connsiteX25" fmla="*/ 30928 w 1655541"/>
              <a:gd name="connsiteY25" fmla="*/ 1118706 h 1678000"/>
              <a:gd name="connsiteX26" fmla="*/ 66439 w 1655541"/>
              <a:gd name="connsiteY26" fmla="*/ 1180850 h 1678000"/>
              <a:gd name="connsiteX27" fmla="*/ 84194 w 1655541"/>
              <a:gd name="connsiteY27" fmla="*/ 1234116 h 1678000"/>
              <a:gd name="connsiteX28" fmla="*/ 93072 w 1655541"/>
              <a:gd name="connsiteY28" fmla="*/ 1269627 h 1678000"/>
              <a:gd name="connsiteX29" fmla="*/ 119705 w 1655541"/>
              <a:gd name="connsiteY29" fmla="*/ 1314015 h 1678000"/>
              <a:gd name="connsiteX30" fmla="*/ 128582 w 1655541"/>
              <a:gd name="connsiteY30" fmla="*/ 1340648 h 1678000"/>
              <a:gd name="connsiteX31" fmla="*/ 164093 w 1655541"/>
              <a:gd name="connsiteY31" fmla="*/ 1367281 h 1678000"/>
              <a:gd name="connsiteX32" fmla="*/ 172971 w 1655541"/>
              <a:gd name="connsiteY32" fmla="*/ 1393914 h 1678000"/>
              <a:gd name="connsiteX33" fmla="*/ 226237 w 1655541"/>
              <a:gd name="connsiteY33" fmla="*/ 1438303 h 1678000"/>
              <a:gd name="connsiteX34" fmla="*/ 235114 w 1655541"/>
              <a:gd name="connsiteY34" fmla="*/ 1464936 h 1678000"/>
              <a:gd name="connsiteX35" fmla="*/ 252870 w 1655541"/>
              <a:gd name="connsiteY35" fmla="*/ 1482691 h 1678000"/>
              <a:gd name="connsiteX36" fmla="*/ 332769 w 1655541"/>
              <a:gd name="connsiteY36" fmla="*/ 1544835 h 1678000"/>
              <a:gd name="connsiteX37" fmla="*/ 368279 w 1655541"/>
              <a:gd name="connsiteY37" fmla="*/ 1571468 h 1678000"/>
              <a:gd name="connsiteX38" fmla="*/ 394912 w 1655541"/>
              <a:gd name="connsiteY38" fmla="*/ 1598101 h 1678000"/>
              <a:gd name="connsiteX39" fmla="*/ 465934 w 1655541"/>
              <a:gd name="connsiteY39" fmla="*/ 1624734 h 1678000"/>
              <a:gd name="connsiteX40" fmla="*/ 510322 w 1655541"/>
              <a:gd name="connsiteY40" fmla="*/ 1651367 h 1678000"/>
              <a:gd name="connsiteX41" fmla="*/ 545833 w 1655541"/>
              <a:gd name="connsiteY41" fmla="*/ 1660244 h 1678000"/>
              <a:gd name="connsiteX42" fmla="*/ 643487 w 1655541"/>
              <a:gd name="connsiteY42" fmla="*/ 1678000 h 1678000"/>
              <a:gd name="connsiteX43" fmla="*/ 1406967 w 1655541"/>
              <a:gd name="connsiteY43" fmla="*/ 1669122 h 1678000"/>
              <a:gd name="connsiteX44" fmla="*/ 1460233 w 1655541"/>
              <a:gd name="connsiteY44" fmla="*/ 1660244 h 1678000"/>
              <a:gd name="connsiteX45" fmla="*/ 1486866 w 1655541"/>
              <a:gd name="connsiteY45" fmla="*/ 1633611 h 1678000"/>
              <a:gd name="connsiteX46" fmla="*/ 1513499 w 1655541"/>
              <a:gd name="connsiteY46" fmla="*/ 1615856 h 1678000"/>
              <a:gd name="connsiteX47" fmla="*/ 1540132 w 1655541"/>
              <a:gd name="connsiteY47" fmla="*/ 1580345 h 1678000"/>
              <a:gd name="connsiteX48" fmla="*/ 1575642 w 1655541"/>
              <a:gd name="connsiteY48" fmla="*/ 1562590 h 1678000"/>
              <a:gd name="connsiteX49" fmla="*/ 1584520 w 1655541"/>
              <a:gd name="connsiteY49" fmla="*/ 1535957 h 1678000"/>
              <a:gd name="connsiteX50" fmla="*/ 1611153 w 1655541"/>
              <a:gd name="connsiteY50" fmla="*/ 1491569 h 1678000"/>
              <a:gd name="connsiteX51" fmla="*/ 1637786 w 1655541"/>
              <a:gd name="connsiteY51" fmla="*/ 1429425 h 1678000"/>
              <a:gd name="connsiteX52" fmla="*/ 1646664 w 1655541"/>
              <a:gd name="connsiteY52" fmla="*/ 1376159 h 1678000"/>
              <a:gd name="connsiteX53" fmla="*/ 1655541 w 1655541"/>
              <a:gd name="connsiteY53" fmla="*/ 1340648 h 1678000"/>
              <a:gd name="connsiteX54" fmla="*/ 1620031 w 1655541"/>
              <a:gd name="connsiteY54" fmla="*/ 1207483 h 1678000"/>
              <a:gd name="connsiteX55" fmla="*/ 1602275 w 1655541"/>
              <a:gd name="connsiteY55" fmla="*/ 1145339 h 1678000"/>
              <a:gd name="connsiteX56" fmla="*/ 1584520 w 1655541"/>
              <a:gd name="connsiteY56" fmla="*/ 1109829 h 1678000"/>
              <a:gd name="connsiteX57" fmla="*/ 1540132 w 1655541"/>
              <a:gd name="connsiteY57" fmla="*/ 1074318 h 1678000"/>
              <a:gd name="connsiteX58" fmla="*/ 1451355 w 1655541"/>
              <a:gd name="connsiteY58" fmla="*/ 1021052 h 1678000"/>
              <a:gd name="connsiteX59" fmla="*/ 1433600 w 1655541"/>
              <a:gd name="connsiteY59" fmla="*/ 994419 h 1678000"/>
              <a:gd name="connsiteX60" fmla="*/ 1353701 w 1655541"/>
              <a:gd name="connsiteY60" fmla="*/ 967786 h 1678000"/>
              <a:gd name="connsiteX61" fmla="*/ 1335945 w 1655541"/>
              <a:gd name="connsiteY61" fmla="*/ 950031 h 1678000"/>
              <a:gd name="connsiteX62" fmla="*/ 1140637 w 1655541"/>
              <a:gd name="connsiteY62" fmla="*/ 923398 h 1678000"/>
              <a:gd name="connsiteX63" fmla="*/ 1078493 w 1655541"/>
              <a:gd name="connsiteY63" fmla="*/ 914520 h 1678000"/>
              <a:gd name="connsiteX64" fmla="*/ 1042982 w 1655541"/>
              <a:gd name="connsiteY64" fmla="*/ 896765 h 1678000"/>
              <a:gd name="connsiteX65" fmla="*/ 980839 w 1655541"/>
              <a:gd name="connsiteY65" fmla="*/ 887887 h 1678000"/>
              <a:gd name="connsiteX66" fmla="*/ 847674 w 1655541"/>
              <a:gd name="connsiteY66" fmla="*/ 870132 h 1678000"/>
              <a:gd name="connsiteX67" fmla="*/ 821040 w 1655541"/>
              <a:gd name="connsiteY67" fmla="*/ 861254 h 1678000"/>
              <a:gd name="connsiteX68" fmla="*/ 714508 w 1655541"/>
              <a:gd name="connsiteY68" fmla="*/ 843499 h 1678000"/>
              <a:gd name="connsiteX69" fmla="*/ 696753 w 1655541"/>
              <a:gd name="connsiteY69" fmla="*/ 825743 h 1678000"/>
              <a:gd name="connsiteX70" fmla="*/ 687875 w 1655541"/>
              <a:gd name="connsiteY70" fmla="*/ 790233 h 1678000"/>
              <a:gd name="connsiteX71" fmla="*/ 678998 w 1655541"/>
              <a:gd name="connsiteY71" fmla="*/ 763600 h 1678000"/>
              <a:gd name="connsiteX72" fmla="*/ 687875 w 1655541"/>
              <a:gd name="connsiteY72" fmla="*/ 621557 h 1678000"/>
              <a:gd name="connsiteX73" fmla="*/ 696753 w 1655541"/>
              <a:gd name="connsiteY73" fmla="*/ 594924 h 1678000"/>
              <a:gd name="connsiteX74" fmla="*/ 723386 w 1655541"/>
              <a:gd name="connsiteY74" fmla="*/ 568291 h 1678000"/>
              <a:gd name="connsiteX75" fmla="*/ 732264 w 1655541"/>
              <a:gd name="connsiteY75" fmla="*/ 541658 h 1678000"/>
              <a:gd name="connsiteX76" fmla="*/ 794407 w 1655541"/>
              <a:gd name="connsiteY76" fmla="*/ 497270 h 1678000"/>
              <a:gd name="connsiteX77" fmla="*/ 821040 w 1655541"/>
              <a:gd name="connsiteY77" fmla="*/ 488392 h 1678000"/>
              <a:gd name="connsiteX78" fmla="*/ 892062 w 1655541"/>
              <a:gd name="connsiteY78" fmla="*/ 461759 h 1678000"/>
              <a:gd name="connsiteX79" fmla="*/ 1069615 w 1655541"/>
              <a:gd name="connsiteY79" fmla="*/ 479514 h 1678000"/>
              <a:gd name="connsiteX80" fmla="*/ 1122881 w 1655541"/>
              <a:gd name="connsiteY80" fmla="*/ 497270 h 1678000"/>
              <a:gd name="connsiteX81" fmla="*/ 1140637 w 1655541"/>
              <a:gd name="connsiteY81" fmla="*/ 515025 h 1678000"/>
              <a:gd name="connsiteX82" fmla="*/ 1193903 w 1655541"/>
              <a:gd name="connsiteY82" fmla="*/ 550536 h 1678000"/>
              <a:gd name="connsiteX83" fmla="*/ 1211658 w 1655541"/>
              <a:gd name="connsiteY83" fmla="*/ 577169 h 1678000"/>
              <a:gd name="connsiteX84" fmla="*/ 1220536 w 1655541"/>
              <a:gd name="connsiteY84" fmla="*/ 603802 h 1678000"/>
              <a:gd name="connsiteX85" fmla="*/ 1256046 w 1655541"/>
              <a:gd name="connsiteY85" fmla="*/ 657068 h 1678000"/>
              <a:gd name="connsiteX86" fmla="*/ 1264924 w 1655541"/>
              <a:gd name="connsiteY86" fmla="*/ 692578 h 1678000"/>
              <a:gd name="connsiteX87" fmla="*/ 1291557 w 1655541"/>
              <a:gd name="connsiteY87" fmla="*/ 701456 h 1678000"/>
              <a:gd name="connsiteX88" fmla="*/ 1398089 w 1655541"/>
              <a:gd name="connsiteY88" fmla="*/ 719211 h 1678000"/>
              <a:gd name="connsiteX89" fmla="*/ 1486866 w 1655541"/>
              <a:gd name="connsiteY89" fmla="*/ 710334 h 1678000"/>
              <a:gd name="connsiteX90" fmla="*/ 1513499 w 1655541"/>
              <a:gd name="connsiteY90" fmla="*/ 621557 h 1678000"/>
              <a:gd name="connsiteX91" fmla="*/ 1504621 w 1655541"/>
              <a:gd name="connsiteY91" fmla="*/ 506147 h 1678000"/>
              <a:gd name="connsiteX92" fmla="*/ 1486866 w 1655541"/>
              <a:gd name="connsiteY92" fmla="*/ 452881 h 1678000"/>
              <a:gd name="connsiteX93" fmla="*/ 1424722 w 1655541"/>
              <a:gd name="connsiteY93" fmla="*/ 381860 h 1678000"/>
              <a:gd name="connsiteX94" fmla="*/ 1415844 w 1655541"/>
              <a:gd name="connsiteY94" fmla="*/ 346349 h 1678000"/>
              <a:gd name="connsiteX95" fmla="*/ 1433600 w 1655541"/>
              <a:gd name="connsiteY95" fmla="*/ 328594 h 1678000"/>
              <a:gd name="connsiteX96" fmla="*/ 1513499 w 1655541"/>
              <a:gd name="connsiteY96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181848 w 1655541"/>
              <a:gd name="connsiteY19" fmla="*/ 337472 h 1678000"/>
              <a:gd name="connsiteX20" fmla="*/ 57561 w 1655541"/>
              <a:gd name="connsiteY20" fmla="*/ 568291 h 1678000"/>
              <a:gd name="connsiteX21" fmla="*/ 4295 w 1655541"/>
              <a:gd name="connsiteY21" fmla="*/ 745844 h 1678000"/>
              <a:gd name="connsiteX22" fmla="*/ 4295 w 1655541"/>
              <a:gd name="connsiteY22" fmla="*/ 1056563 h 1678000"/>
              <a:gd name="connsiteX23" fmla="*/ 13173 w 1655541"/>
              <a:gd name="connsiteY23" fmla="*/ 1092073 h 1678000"/>
              <a:gd name="connsiteX24" fmla="*/ 30928 w 1655541"/>
              <a:gd name="connsiteY24" fmla="*/ 1118706 h 1678000"/>
              <a:gd name="connsiteX25" fmla="*/ 66439 w 1655541"/>
              <a:gd name="connsiteY25" fmla="*/ 1180850 h 1678000"/>
              <a:gd name="connsiteX26" fmla="*/ 84194 w 1655541"/>
              <a:gd name="connsiteY26" fmla="*/ 1234116 h 1678000"/>
              <a:gd name="connsiteX27" fmla="*/ 93072 w 1655541"/>
              <a:gd name="connsiteY27" fmla="*/ 1269627 h 1678000"/>
              <a:gd name="connsiteX28" fmla="*/ 119705 w 1655541"/>
              <a:gd name="connsiteY28" fmla="*/ 1314015 h 1678000"/>
              <a:gd name="connsiteX29" fmla="*/ 128582 w 1655541"/>
              <a:gd name="connsiteY29" fmla="*/ 1340648 h 1678000"/>
              <a:gd name="connsiteX30" fmla="*/ 164093 w 1655541"/>
              <a:gd name="connsiteY30" fmla="*/ 1367281 h 1678000"/>
              <a:gd name="connsiteX31" fmla="*/ 172971 w 1655541"/>
              <a:gd name="connsiteY31" fmla="*/ 1393914 h 1678000"/>
              <a:gd name="connsiteX32" fmla="*/ 226237 w 1655541"/>
              <a:gd name="connsiteY32" fmla="*/ 1438303 h 1678000"/>
              <a:gd name="connsiteX33" fmla="*/ 235114 w 1655541"/>
              <a:gd name="connsiteY33" fmla="*/ 1464936 h 1678000"/>
              <a:gd name="connsiteX34" fmla="*/ 252870 w 1655541"/>
              <a:gd name="connsiteY34" fmla="*/ 1482691 h 1678000"/>
              <a:gd name="connsiteX35" fmla="*/ 332769 w 1655541"/>
              <a:gd name="connsiteY35" fmla="*/ 1544835 h 1678000"/>
              <a:gd name="connsiteX36" fmla="*/ 368279 w 1655541"/>
              <a:gd name="connsiteY36" fmla="*/ 1571468 h 1678000"/>
              <a:gd name="connsiteX37" fmla="*/ 394912 w 1655541"/>
              <a:gd name="connsiteY37" fmla="*/ 1598101 h 1678000"/>
              <a:gd name="connsiteX38" fmla="*/ 465934 w 1655541"/>
              <a:gd name="connsiteY38" fmla="*/ 1624734 h 1678000"/>
              <a:gd name="connsiteX39" fmla="*/ 510322 w 1655541"/>
              <a:gd name="connsiteY39" fmla="*/ 1651367 h 1678000"/>
              <a:gd name="connsiteX40" fmla="*/ 545833 w 1655541"/>
              <a:gd name="connsiteY40" fmla="*/ 1660244 h 1678000"/>
              <a:gd name="connsiteX41" fmla="*/ 643487 w 1655541"/>
              <a:gd name="connsiteY41" fmla="*/ 1678000 h 1678000"/>
              <a:gd name="connsiteX42" fmla="*/ 1406967 w 1655541"/>
              <a:gd name="connsiteY42" fmla="*/ 1669122 h 1678000"/>
              <a:gd name="connsiteX43" fmla="*/ 1460233 w 1655541"/>
              <a:gd name="connsiteY43" fmla="*/ 1660244 h 1678000"/>
              <a:gd name="connsiteX44" fmla="*/ 1486866 w 1655541"/>
              <a:gd name="connsiteY44" fmla="*/ 1633611 h 1678000"/>
              <a:gd name="connsiteX45" fmla="*/ 1513499 w 1655541"/>
              <a:gd name="connsiteY45" fmla="*/ 1615856 h 1678000"/>
              <a:gd name="connsiteX46" fmla="*/ 1540132 w 1655541"/>
              <a:gd name="connsiteY46" fmla="*/ 1580345 h 1678000"/>
              <a:gd name="connsiteX47" fmla="*/ 1575642 w 1655541"/>
              <a:gd name="connsiteY47" fmla="*/ 1562590 h 1678000"/>
              <a:gd name="connsiteX48" fmla="*/ 1584520 w 1655541"/>
              <a:gd name="connsiteY48" fmla="*/ 1535957 h 1678000"/>
              <a:gd name="connsiteX49" fmla="*/ 1611153 w 1655541"/>
              <a:gd name="connsiteY49" fmla="*/ 1491569 h 1678000"/>
              <a:gd name="connsiteX50" fmla="*/ 1637786 w 1655541"/>
              <a:gd name="connsiteY50" fmla="*/ 1429425 h 1678000"/>
              <a:gd name="connsiteX51" fmla="*/ 1646664 w 1655541"/>
              <a:gd name="connsiteY51" fmla="*/ 1376159 h 1678000"/>
              <a:gd name="connsiteX52" fmla="*/ 1655541 w 1655541"/>
              <a:gd name="connsiteY52" fmla="*/ 1340648 h 1678000"/>
              <a:gd name="connsiteX53" fmla="*/ 1620031 w 1655541"/>
              <a:gd name="connsiteY53" fmla="*/ 1207483 h 1678000"/>
              <a:gd name="connsiteX54" fmla="*/ 1602275 w 1655541"/>
              <a:gd name="connsiteY54" fmla="*/ 1145339 h 1678000"/>
              <a:gd name="connsiteX55" fmla="*/ 1584520 w 1655541"/>
              <a:gd name="connsiteY55" fmla="*/ 1109829 h 1678000"/>
              <a:gd name="connsiteX56" fmla="*/ 1540132 w 1655541"/>
              <a:gd name="connsiteY56" fmla="*/ 1074318 h 1678000"/>
              <a:gd name="connsiteX57" fmla="*/ 1451355 w 1655541"/>
              <a:gd name="connsiteY57" fmla="*/ 1021052 h 1678000"/>
              <a:gd name="connsiteX58" fmla="*/ 1433600 w 1655541"/>
              <a:gd name="connsiteY58" fmla="*/ 994419 h 1678000"/>
              <a:gd name="connsiteX59" fmla="*/ 1353701 w 1655541"/>
              <a:gd name="connsiteY59" fmla="*/ 967786 h 1678000"/>
              <a:gd name="connsiteX60" fmla="*/ 1335945 w 1655541"/>
              <a:gd name="connsiteY60" fmla="*/ 950031 h 1678000"/>
              <a:gd name="connsiteX61" fmla="*/ 1140637 w 1655541"/>
              <a:gd name="connsiteY61" fmla="*/ 923398 h 1678000"/>
              <a:gd name="connsiteX62" fmla="*/ 1078493 w 1655541"/>
              <a:gd name="connsiteY62" fmla="*/ 914520 h 1678000"/>
              <a:gd name="connsiteX63" fmla="*/ 1042982 w 1655541"/>
              <a:gd name="connsiteY63" fmla="*/ 896765 h 1678000"/>
              <a:gd name="connsiteX64" fmla="*/ 980839 w 1655541"/>
              <a:gd name="connsiteY64" fmla="*/ 887887 h 1678000"/>
              <a:gd name="connsiteX65" fmla="*/ 847674 w 1655541"/>
              <a:gd name="connsiteY65" fmla="*/ 870132 h 1678000"/>
              <a:gd name="connsiteX66" fmla="*/ 821040 w 1655541"/>
              <a:gd name="connsiteY66" fmla="*/ 861254 h 1678000"/>
              <a:gd name="connsiteX67" fmla="*/ 714508 w 1655541"/>
              <a:gd name="connsiteY67" fmla="*/ 843499 h 1678000"/>
              <a:gd name="connsiteX68" fmla="*/ 696753 w 1655541"/>
              <a:gd name="connsiteY68" fmla="*/ 825743 h 1678000"/>
              <a:gd name="connsiteX69" fmla="*/ 687875 w 1655541"/>
              <a:gd name="connsiteY69" fmla="*/ 790233 h 1678000"/>
              <a:gd name="connsiteX70" fmla="*/ 678998 w 1655541"/>
              <a:gd name="connsiteY70" fmla="*/ 763600 h 1678000"/>
              <a:gd name="connsiteX71" fmla="*/ 687875 w 1655541"/>
              <a:gd name="connsiteY71" fmla="*/ 621557 h 1678000"/>
              <a:gd name="connsiteX72" fmla="*/ 696753 w 1655541"/>
              <a:gd name="connsiteY72" fmla="*/ 594924 h 1678000"/>
              <a:gd name="connsiteX73" fmla="*/ 723386 w 1655541"/>
              <a:gd name="connsiteY73" fmla="*/ 568291 h 1678000"/>
              <a:gd name="connsiteX74" fmla="*/ 732264 w 1655541"/>
              <a:gd name="connsiteY74" fmla="*/ 541658 h 1678000"/>
              <a:gd name="connsiteX75" fmla="*/ 794407 w 1655541"/>
              <a:gd name="connsiteY75" fmla="*/ 497270 h 1678000"/>
              <a:gd name="connsiteX76" fmla="*/ 821040 w 1655541"/>
              <a:gd name="connsiteY76" fmla="*/ 488392 h 1678000"/>
              <a:gd name="connsiteX77" fmla="*/ 892062 w 1655541"/>
              <a:gd name="connsiteY77" fmla="*/ 461759 h 1678000"/>
              <a:gd name="connsiteX78" fmla="*/ 1069615 w 1655541"/>
              <a:gd name="connsiteY78" fmla="*/ 479514 h 1678000"/>
              <a:gd name="connsiteX79" fmla="*/ 1122881 w 1655541"/>
              <a:gd name="connsiteY79" fmla="*/ 497270 h 1678000"/>
              <a:gd name="connsiteX80" fmla="*/ 1140637 w 1655541"/>
              <a:gd name="connsiteY80" fmla="*/ 515025 h 1678000"/>
              <a:gd name="connsiteX81" fmla="*/ 1193903 w 1655541"/>
              <a:gd name="connsiteY81" fmla="*/ 550536 h 1678000"/>
              <a:gd name="connsiteX82" fmla="*/ 1211658 w 1655541"/>
              <a:gd name="connsiteY82" fmla="*/ 577169 h 1678000"/>
              <a:gd name="connsiteX83" fmla="*/ 1220536 w 1655541"/>
              <a:gd name="connsiteY83" fmla="*/ 603802 h 1678000"/>
              <a:gd name="connsiteX84" fmla="*/ 1256046 w 1655541"/>
              <a:gd name="connsiteY84" fmla="*/ 657068 h 1678000"/>
              <a:gd name="connsiteX85" fmla="*/ 1264924 w 1655541"/>
              <a:gd name="connsiteY85" fmla="*/ 692578 h 1678000"/>
              <a:gd name="connsiteX86" fmla="*/ 1291557 w 1655541"/>
              <a:gd name="connsiteY86" fmla="*/ 701456 h 1678000"/>
              <a:gd name="connsiteX87" fmla="*/ 1398089 w 1655541"/>
              <a:gd name="connsiteY87" fmla="*/ 719211 h 1678000"/>
              <a:gd name="connsiteX88" fmla="*/ 1486866 w 1655541"/>
              <a:gd name="connsiteY88" fmla="*/ 710334 h 1678000"/>
              <a:gd name="connsiteX89" fmla="*/ 1513499 w 1655541"/>
              <a:gd name="connsiteY89" fmla="*/ 621557 h 1678000"/>
              <a:gd name="connsiteX90" fmla="*/ 1504621 w 1655541"/>
              <a:gd name="connsiteY90" fmla="*/ 506147 h 1678000"/>
              <a:gd name="connsiteX91" fmla="*/ 1486866 w 1655541"/>
              <a:gd name="connsiteY91" fmla="*/ 452881 h 1678000"/>
              <a:gd name="connsiteX92" fmla="*/ 1424722 w 1655541"/>
              <a:gd name="connsiteY92" fmla="*/ 381860 h 1678000"/>
              <a:gd name="connsiteX93" fmla="*/ 1415844 w 1655541"/>
              <a:gd name="connsiteY93" fmla="*/ 346349 h 1678000"/>
              <a:gd name="connsiteX94" fmla="*/ 1433600 w 1655541"/>
              <a:gd name="connsiteY94" fmla="*/ 328594 h 1678000"/>
              <a:gd name="connsiteX95" fmla="*/ 1513499 w 1655541"/>
              <a:gd name="connsiteY95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12668 w 1655541"/>
              <a:gd name="connsiteY17" fmla="*/ 195429 h 1678000"/>
              <a:gd name="connsiteX18" fmla="*/ 181848 w 1655541"/>
              <a:gd name="connsiteY18" fmla="*/ 337472 h 1678000"/>
              <a:gd name="connsiteX19" fmla="*/ 57561 w 1655541"/>
              <a:gd name="connsiteY19" fmla="*/ 568291 h 1678000"/>
              <a:gd name="connsiteX20" fmla="*/ 4295 w 1655541"/>
              <a:gd name="connsiteY20" fmla="*/ 745844 h 1678000"/>
              <a:gd name="connsiteX21" fmla="*/ 4295 w 1655541"/>
              <a:gd name="connsiteY21" fmla="*/ 1056563 h 1678000"/>
              <a:gd name="connsiteX22" fmla="*/ 13173 w 1655541"/>
              <a:gd name="connsiteY22" fmla="*/ 1092073 h 1678000"/>
              <a:gd name="connsiteX23" fmla="*/ 30928 w 1655541"/>
              <a:gd name="connsiteY23" fmla="*/ 1118706 h 1678000"/>
              <a:gd name="connsiteX24" fmla="*/ 66439 w 1655541"/>
              <a:gd name="connsiteY24" fmla="*/ 1180850 h 1678000"/>
              <a:gd name="connsiteX25" fmla="*/ 84194 w 1655541"/>
              <a:gd name="connsiteY25" fmla="*/ 1234116 h 1678000"/>
              <a:gd name="connsiteX26" fmla="*/ 93072 w 1655541"/>
              <a:gd name="connsiteY26" fmla="*/ 1269627 h 1678000"/>
              <a:gd name="connsiteX27" fmla="*/ 119705 w 1655541"/>
              <a:gd name="connsiteY27" fmla="*/ 1314015 h 1678000"/>
              <a:gd name="connsiteX28" fmla="*/ 128582 w 1655541"/>
              <a:gd name="connsiteY28" fmla="*/ 1340648 h 1678000"/>
              <a:gd name="connsiteX29" fmla="*/ 164093 w 1655541"/>
              <a:gd name="connsiteY29" fmla="*/ 1367281 h 1678000"/>
              <a:gd name="connsiteX30" fmla="*/ 172971 w 1655541"/>
              <a:gd name="connsiteY30" fmla="*/ 1393914 h 1678000"/>
              <a:gd name="connsiteX31" fmla="*/ 226237 w 1655541"/>
              <a:gd name="connsiteY31" fmla="*/ 1438303 h 1678000"/>
              <a:gd name="connsiteX32" fmla="*/ 235114 w 1655541"/>
              <a:gd name="connsiteY32" fmla="*/ 1464936 h 1678000"/>
              <a:gd name="connsiteX33" fmla="*/ 252870 w 1655541"/>
              <a:gd name="connsiteY33" fmla="*/ 1482691 h 1678000"/>
              <a:gd name="connsiteX34" fmla="*/ 332769 w 1655541"/>
              <a:gd name="connsiteY34" fmla="*/ 1544835 h 1678000"/>
              <a:gd name="connsiteX35" fmla="*/ 368279 w 1655541"/>
              <a:gd name="connsiteY35" fmla="*/ 1571468 h 1678000"/>
              <a:gd name="connsiteX36" fmla="*/ 394912 w 1655541"/>
              <a:gd name="connsiteY36" fmla="*/ 1598101 h 1678000"/>
              <a:gd name="connsiteX37" fmla="*/ 465934 w 1655541"/>
              <a:gd name="connsiteY37" fmla="*/ 1624734 h 1678000"/>
              <a:gd name="connsiteX38" fmla="*/ 510322 w 1655541"/>
              <a:gd name="connsiteY38" fmla="*/ 1651367 h 1678000"/>
              <a:gd name="connsiteX39" fmla="*/ 545833 w 1655541"/>
              <a:gd name="connsiteY39" fmla="*/ 1660244 h 1678000"/>
              <a:gd name="connsiteX40" fmla="*/ 643487 w 1655541"/>
              <a:gd name="connsiteY40" fmla="*/ 1678000 h 1678000"/>
              <a:gd name="connsiteX41" fmla="*/ 1406967 w 1655541"/>
              <a:gd name="connsiteY41" fmla="*/ 1669122 h 1678000"/>
              <a:gd name="connsiteX42" fmla="*/ 1460233 w 1655541"/>
              <a:gd name="connsiteY42" fmla="*/ 1660244 h 1678000"/>
              <a:gd name="connsiteX43" fmla="*/ 1486866 w 1655541"/>
              <a:gd name="connsiteY43" fmla="*/ 1633611 h 1678000"/>
              <a:gd name="connsiteX44" fmla="*/ 1513499 w 1655541"/>
              <a:gd name="connsiteY44" fmla="*/ 1615856 h 1678000"/>
              <a:gd name="connsiteX45" fmla="*/ 1540132 w 1655541"/>
              <a:gd name="connsiteY45" fmla="*/ 1580345 h 1678000"/>
              <a:gd name="connsiteX46" fmla="*/ 1575642 w 1655541"/>
              <a:gd name="connsiteY46" fmla="*/ 1562590 h 1678000"/>
              <a:gd name="connsiteX47" fmla="*/ 1584520 w 1655541"/>
              <a:gd name="connsiteY47" fmla="*/ 1535957 h 1678000"/>
              <a:gd name="connsiteX48" fmla="*/ 1611153 w 1655541"/>
              <a:gd name="connsiteY48" fmla="*/ 1491569 h 1678000"/>
              <a:gd name="connsiteX49" fmla="*/ 1637786 w 1655541"/>
              <a:gd name="connsiteY49" fmla="*/ 1429425 h 1678000"/>
              <a:gd name="connsiteX50" fmla="*/ 1646664 w 1655541"/>
              <a:gd name="connsiteY50" fmla="*/ 1376159 h 1678000"/>
              <a:gd name="connsiteX51" fmla="*/ 1655541 w 1655541"/>
              <a:gd name="connsiteY51" fmla="*/ 1340648 h 1678000"/>
              <a:gd name="connsiteX52" fmla="*/ 1620031 w 1655541"/>
              <a:gd name="connsiteY52" fmla="*/ 1207483 h 1678000"/>
              <a:gd name="connsiteX53" fmla="*/ 1602275 w 1655541"/>
              <a:gd name="connsiteY53" fmla="*/ 1145339 h 1678000"/>
              <a:gd name="connsiteX54" fmla="*/ 1584520 w 1655541"/>
              <a:gd name="connsiteY54" fmla="*/ 1109829 h 1678000"/>
              <a:gd name="connsiteX55" fmla="*/ 1540132 w 1655541"/>
              <a:gd name="connsiteY55" fmla="*/ 1074318 h 1678000"/>
              <a:gd name="connsiteX56" fmla="*/ 1451355 w 1655541"/>
              <a:gd name="connsiteY56" fmla="*/ 1021052 h 1678000"/>
              <a:gd name="connsiteX57" fmla="*/ 1433600 w 1655541"/>
              <a:gd name="connsiteY57" fmla="*/ 994419 h 1678000"/>
              <a:gd name="connsiteX58" fmla="*/ 1353701 w 1655541"/>
              <a:gd name="connsiteY58" fmla="*/ 967786 h 1678000"/>
              <a:gd name="connsiteX59" fmla="*/ 1335945 w 1655541"/>
              <a:gd name="connsiteY59" fmla="*/ 950031 h 1678000"/>
              <a:gd name="connsiteX60" fmla="*/ 1140637 w 1655541"/>
              <a:gd name="connsiteY60" fmla="*/ 923398 h 1678000"/>
              <a:gd name="connsiteX61" fmla="*/ 1078493 w 1655541"/>
              <a:gd name="connsiteY61" fmla="*/ 914520 h 1678000"/>
              <a:gd name="connsiteX62" fmla="*/ 1042982 w 1655541"/>
              <a:gd name="connsiteY62" fmla="*/ 896765 h 1678000"/>
              <a:gd name="connsiteX63" fmla="*/ 980839 w 1655541"/>
              <a:gd name="connsiteY63" fmla="*/ 887887 h 1678000"/>
              <a:gd name="connsiteX64" fmla="*/ 847674 w 1655541"/>
              <a:gd name="connsiteY64" fmla="*/ 870132 h 1678000"/>
              <a:gd name="connsiteX65" fmla="*/ 821040 w 1655541"/>
              <a:gd name="connsiteY65" fmla="*/ 861254 h 1678000"/>
              <a:gd name="connsiteX66" fmla="*/ 714508 w 1655541"/>
              <a:gd name="connsiteY66" fmla="*/ 843499 h 1678000"/>
              <a:gd name="connsiteX67" fmla="*/ 696753 w 1655541"/>
              <a:gd name="connsiteY67" fmla="*/ 825743 h 1678000"/>
              <a:gd name="connsiteX68" fmla="*/ 687875 w 1655541"/>
              <a:gd name="connsiteY68" fmla="*/ 790233 h 1678000"/>
              <a:gd name="connsiteX69" fmla="*/ 678998 w 1655541"/>
              <a:gd name="connsiteY69" fmla="*/ 763600 h 1678000"/>
              <a:gd name="connsiteX70" fmla="*/ 687875 w 1655541"/>
              <a:gd name="connsiteY70" fmla="*/ 621557 h 1678000"/>
              <a:gd name="connsiteX71" fmla="*/ 696753 w 1655541"/>
              <a:gd name="connsiteY71" fmla="*/ 594924 h 1678000"/>
              <a:gd name="connsiteX72" fmla="*/ 723386 w 1655541"/>
              <a:gd name="connsiteY72" fmla="*/ 568291 h 1678000"/>
              <a:gd name="connsiteX73" fmla="*/ 732264 w 1655541"/>
              <a:gd name="connsiteY73" fmla="*/ 541658 h 1678000"/>
              <a:gd name="connsiteX74" fmla="*/ 794407 w 1655541"/>
              <a:gd name="connsiteY74" fmla="*/ 497270 h 1678000"/>
              <a:gd name="connsiteX75" fmla="*/ 821040 w 1655541"/>
              <a:gd name="connsiteY75" fmla="*/ 488392 h 1678000"/>
              <a:gd name="connsiteX76" fmla="*/ 892062 w 1655541"/>
              <a:gd name="connsiteY76" fmla="*/ 461759 h 1678000"/>
              <a:gd name="connsiteX77" fmla="*/ 1069615 w 1655541"/>
              <a:gd name="connsiteY77" fmla="*/ 479514 h 1678000"/>
              <a:gd name="connsiteX78" fmla="*/ 1122881 w 1655541"/>
              <a:gd name="connsiteY78" fmla="*/ 497270 h 1678000"/>
              <a:gd name="connsiteX79" fmla="*/ 1140637 w 1655541"/>
              <a:gd name="connsiteY79" fmla="*/ 515025 h 1678000"/>
              <a:gd name="connsiteX80" fmla="*/ 1193903 w 1655541"/>
              <a:gd name="connsiteY80" fmla="*/ 550536 h 1678000"/>
              <a:gd name="connsiteX81" fmla="*/ 1211658 w 1655541"/>
              <a:gd name="connsiteY81" fmla="*/ 577169 h 1678000"/>
              <a:gd name="connsiteX82" fmla="*/ 1220536 w 1655541"/>
              <a:gd name="connsiteY82" fmla="*/ 603802 h 1678000"/>
              <a:gd name="connsiteX83" fmla="*/ 1256046 w 1655541"/>
              <a:gd name="connsiteY83" fmla="*/ 657068 h 1678000"/>
              <a:gd name="connsiteX84" fmla="*/ 1264924 w 1655541"/>
              <a:gd name="connsiteY84" fmla="*/ 692578 h 1678000"/>
              <a:gd name="connsiteX85" fmla="*/ 1291557 w 1655541"/>
              <a:gd name="connsiteY85" fmla="*/ 701456 h 1678000"/>
              <a:gd name="connsiteX86" fmla="*/ 1398089 w 1655541"/>
              <a:gd name="connsiteY86" fmla="*/ 719211 h 1678000"/>
              <a:gd name="connsiteX87" fmla="*/ 1486866 w 1655541"/>
              <a:gd name="connsiteY87" fmla="*/ 710334 h 1678000"/>
              <a:gd name="connsiteX88" fmla="*/ 1513499 w 1655541"/>
              <a:gd name="connsiteY88" fmla="*/ 621557 h 1678000"/>
              <a:gd name="connsiteX89" fmla="*/ 1504621 w 1655541"/>
              <a:gd name="connsiteY89" fmla="*/ 506147 h 1678000"/>
              <a:gd name="connsiteX90" fmla="*/ 1486866 w 1655541"/>
              <a:gd name="connsiteY90" fmla="*/ 452881 h 1678000"/>
              <a:gd name="connsiteX91" fmla="*/ 1424722 w 1655541"/>
              <a:gd name="connsiteY91" fmla="*/ 381860 h 1678000"/>
              <a:gd name="connsiteX92" fmla="*/ 1415844 w 1655541"/>
              <a:gd name="connsiteY92" fmla="*/ 346349 h 1678000"/>
              <a:gd name="connsiteX93" fmla="*/ 1433600 w 1655541"/>
              <a:gd name="connsiteY93" fmla="*/ 328594 h 1678000"/>
              <a:gd name="connsiteX94" fmla="*/ 1513499 w 1655541"/>
              <a:gd name="connsiteY94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412668 w 1655541"/>
              <a:gd name="connsiteY16" fmla="*/ 195429 h 1678000"/>
              <a:gd name="connsiteX17" fmla="*/ 181848 w 1655541"/>
              <a:gd name="connsiteY17" fmla="*/ 337472 h 1678000"/>
              <a:gd name="connsiteX18" fmla="*/ 57561 w 1655541"/>
              <a:gd name="connsiteY18" fmla="*/ 568291 h 1678000"/>
              <a:gd name="connsiteX19" fmla="*/ 4295 w 1655541"/>
              <a:gd name="connsiteY19" fmla="*/ 745844 h 1678000"/>
              <a:gd name="connsiteX20" fmla="*/ 4295 w 1655541"/>
              <a:gd name="connsiteY20" fmla="*/ 1056563 h 1678000"/>
              <a:gd name="connsiteX21" fmla="*/ 13173 w 1655541"/>
              <a:gd name="connsiteY21" fmla="*/ 1092073 h 1678000"/>
              <a:gd name="connsiteX22" fmla="*/ 30928 w 1655541"/>
              <a:gd name="connsiteY22" fmla="*/ 1118706 h 1678000"/>
              <a:gd name="connsiteX23" fmla="*/ 66439 w 1655541"/>
              <a:gd name="connsiteY23" fmla="*/ 1180850 h 1678000"/>
              <a:gd name="connsiteX24" fmla="*/ 84194 w 1655541"/>
              <a:gd name="connsiteY24" fmla="*/ 1234116 h 1678000"/>
              <a:gd name="connsiteX25" fmla="*/ 93072 w 1655541"/>
              <a:gd name="connsiteY25" fmla="*/ 1269627 h 1678000"/>
              <a:gd name="connsiteX26" fmla="*/ 119705 w 1655541"/>
              <a:gd name="connsiteY26" fmla="*/ 1314015 h 1678000"/>
              <a:gd name="connsiteX27" fmla="*/ 128582 w 1655541"/>
              <a:gd name="connsiteY27" fmla="*/ 1340648 h 1678000"/>
              <a:gd name="connsiteX28" fmla="*/ 164093 w 1655541"/>
              <a:gd name="connsiteY28" fmla="*/ 1367281 h 1678000"/>
              <a:gd name="connsiteX29" fmla="*/ 172971 w 1655541"/>
              <a:gd name="connsiteY29" fmla="*/ 1393914 h 1678000"/>
              <a:gd name="connsiteX30" fmla="*/ 226237 w 1655541"/>
              <a:gd name="connsiteY30" fmla="*/ 1438303 h 1678000"/>
              <a:gd name="connsiteX31" fmla="*/ 235114 w 1655541"/>
              <a:gd name="connsiteY31" fmla="*/ 1464936 h 1678000"/>
              <a:gd name="connsiteX32" fmla="*/ 252870 w 1655541"/>
              <a:gd name="connsiteY32" fmla="*/ 1482691 h 1678000"/>
              <a:gd name="connsiteX33" fmla="*/ 332769 w 1655541"/>
              <a:gd name="connsiteY33" fmla="*/ 1544835 h 1678000"/>
              <a:gd name="connsiteX34" fmla="*/ 368279 w 1655541"/>
              <a:gd name="connsiteY34" fmla="*/ 1571468 h 1678000"/>
              <a:gd name="connsiteX35" fmla="*/ 394912 w 1655541"/>
              <a:gd name="connsiteY35" fmla="*/ 1598101 h 1678000"/>
              <a:gd name="connsiteX36" fmla="*/ 465934 w 1655541"/>
              <a:gd name="connsiteY36" fmla="*/ 1624734 h 1678000"/>
              <a:gd name="connsiteX37" fmla="*/ 510322 w 1655541"/>
              <a:gd name="connsiteY37" fmla="*/ 1651367 h 1678000"/>
              <a:gd name="connsiteX38" fmla="*/ 545833 w 1655541"/>
              <a:gd name="connsiteY38" fmla="*/ 1660244 h 1678000"/>
              <a:gd name="connsiteX39" fmla="*/ 643487 w 1655541"/>
              <a:gd name="connsiteY39" fmla="*/ 1678000 h 1678000"/>
              <a:gd name="connsiteX40" fmla="*/ 1406967 w 1655541"/>
              <a:gd name="connsiteY40" fmla="*/ 1669122 h 1678000"/>
              <a:gd name="connsiteX41" fmla="*/ 1460233 w 1655541"/>
              <a:gd name="connsiteY41" fmla="*/ 1660244 h 1678000"/>
              <a:gd name="connsiteX42" fmla="*/ 1486866 w 1655541"/>
              <a:gd name="connsiteY42" fmla="*/ 1633611 h 1678000"/>
              <a:gd name="connsiteX43" fmla="*/ 1513499 w 1655541"/>
              <a:gd name="connsiteY43" fmla="*/ 1615856 h 1678000"/>
              <a:gd name="connsiteX44" fmla="*/ 1540132 w 1655541"/>
              <a:gd name="connsiteY44" fmla="*/ 1580345 h 1678000"/>
              <a:gd name="connsiteX45" fmla="*/ 1575642 w 1655541"/>
              <a:gd name="connsiteY45" fmla="*/ 1562590 h 1678000"/>
              <a:gd name="connsiteX46" fmla="*/ 1584520 w 1655541"/>
              <a:gd name="connsiteY46" fmla="*/ 1535957 h 1678000"/>
              <a:gd name="connsiteX47" fmla="*/ 1611153 w 1655541"/>
              <a:gd name="connsiteY47" fmla="*/ 1491569 h 1678000"/>
              <a:gd name="connsiteX48" fmla="*/ 1637786 w 1655541"/>
              <a:gd name="connsiteY48" fmla="*/ 1429425 h 1678000"/>
              <a:gd name="connsiteX49" fmla="*/ 1646664 w 1655541"/>
              <a:gd name="connsiteY49" fmla="*/ 1376159 h 1678000"/>
              <a:gd name="connsiteX50" fmla="*/ 1655541 w 1655541"/>
              <a:gd name="connsiteY50" fmla="*/ 1340648 h 1678000"/>
              <a:gd name="connsiteX51" fmla="*/ 1620031 w 1655541"/>
              <a:gd name="connsiteY51" fmla="*/ 1207483 h 1678000"/>
              <a:gd name="connsiteX52" fmla="*/ 1602275 w 1655541"/>
              <a:gd name="connsiteY52" fmla="*/ 1145339 h 1678000"/>
              <a:gd name="connsiteX53" fmla="*/ 1584520 w 1655541"/>
              <a:gd name="connsiteY53" fmla="*/ 1109829 h 1678000"/>
              <a:gd name="connsiteX54" fmla="*/ 1540132 w 1655541"/>
              <a:gd name="connsiteY54" fmla="*/ 1074318 h 1678000"/>
              <a:gd name="connsiteX55" fmla="*/ 1451355 w 1655541"/>
              <a:gd name="connsiteY55" fmla="*/ 1021052 h 1678000"/>
              <a:gd name="connsiteX56" fmla="*/ 1433600 w 1655541"/>
              <a:gd name="connsiteY56" fmla="*/ 994419 h 1678000"/>
              <a:gd name="connsiteX57" fmla="*/ 1353701 w 1655541"/>
              <a:gd name="connsiteY57" fmla="*/ 967786 h 1678000"/>
              <a:gd name="connsiteX58" fmla="*/ 1335945 w 1655541"/>
              <a:gd name="connsiteY58" fmla="*/ 950031 h 1678000"/>
              <a:gd name="connsiteX59" fmla="*/ 1140637 w 1655541"/>
              <a:gd name="connsiteY59" fmla="*/ 923398 h 1678000"/>
              <a:gd name="connsiteX60" fmla="*/ 1078493 w 1655541"/>
              <a:gd name="connsiteY60" fmla="*/ 914520 h 1678000"/>
              <a:gd name="connsiteX61" fmla="*/ 1042982 w 1655541"/>
              <a:gd name="connsiteY61" fmla="*/ 896765 h 1678000"/>
              <a:gd name="connsiteX62" fmla="*/ 980839 w 1655541"/>
              <a:gd name="connsiteY62" fmla="*/ 887887 h 1678000"/>
              <a:gd name="connsiteX63" fmla="*/ 847674 w 1655541"/>
              <a:gd name="connsiteY63" fmla="*/ 870132 h 1678000"/>
              <a:gd name="connsiteX64" fmla="*/ 821040 w 1655541"/>
              <a:gd name="connsiteY64" fmla="*/ 861254 h 1678000"/>
              <a:gd name="connsiteX65" fmla="*/ 714508 w 1655541"/>
              <a:gd name="connsiteY65" fmla="*/ 843499 h 1678000"/>
              <a:gd name="connsiteX66" fmla="*/ 696753 w 1655541"/>
              <a:gd name="connsiteY66" fmla="*/ 825743 h 1678000"/>
              <a:gd name="connsiteX67" fmla="*/ 687875 w 1655541"/>
              <a:gd name="connsiteY67" fmla="*/ 790233 h 1678000"/>
              <a:gd name="connsiteX68" fmla="*/ 678998 w 1655541"/>
              <a:gd name="connsiteY68" fmla="*/ 763600 h 1678000"/>
              <a:gd name="connsiteX69" fmla="*/ 687875 w 1655541"/>
              <a:gd name="connsiteY69" fmla="*/ 621557 h 1678000"/>
              <a:gd name="connsiteX70" fmla="*/ 696753 w 1655541"/>
              <a:gd name="connsiteY70" fmla="*/ 594924 h 1678000"/>
              <a:gd name="connsiteX71" fmla="*/ 723386 w 1655541"/>
              <a:gd name="connsiteY71" fmla="*/ 568291 h 1678000"/>
              <a:gd name="connsiteX72" fmla="*/ 732264 w 1655541"/>
              <a:gd name="connsiteY72" fmla="*/ 541658 h 1678000"/>
              <a:gd name="connsiteX73" fmla="*/ 794407 w 1655541"/>
              <a:gd name="connsiteY73" fmla="*/ 497270 h 1678000"/>
              <a:gd name="connsiteX74" fmla="*/ 821040 w 1655541"/>
              <a:gd name="connsiteY74" fmla="*/ 488392 h 1678000"/>
              <a:gd name="connsiteX75" fmla="*/ 892062 w 1655541"/>
              <a:gd name="connsiteY75" fmla="*/ 461759 h 1678000"/>
              <a:gd name="connsiteX76" fmla="*/ 1069615 w 1655541"/>
              <a:gd name="connsiteY76" fmla="*/ 479514 h 1678000"/>
              <a:gd name="connsiteX77" fmla="*/ 1122881 w 1655541"/>
              <a:gd name="connsiteY77" fmla="*/ 497270 h 1678000"/>
              <a:gd name="connsiteX78" fmla="*/ 1140637 w 1655541"/>
              <a:gd name="connsiteY78" fmla="*/ 515025 h 1678000"/>
              <a:gd name="connsiteX79" fmla="*/ 1193903 w 1655541"/>
              <a:gd name="connsiteY79" fmla="*/ 550536 h 1678000"/>
              <a:gd name="connsiteX80" fmla="*/ 1211658 w 1655541"/>
              <a:gd name="connsiteY80" fmla="*/ 577169 h 1678000"/>
              <a:gd name="connsiteX81" fmla="*/ 1220536 w 1655541"/>
              <a:gd name="connsiteY81" fmla="*/ 603802 h 1678000"/>
              <a:gd name="connsiteX82" fmla="*/ 1256046 w 1655541"/>
              <a:gd name="connsiteY82" fmla="*/ 657068 h 1678000"/>
              <a:gd name="connsiteX83" fmla="*/ 1264924 w 1655541"/>
              <a:gd name="connsiteY83" fmla="*/ 692578 h 1678000"/>
              <a:gd name="connsiteX84" fmla="*/ 1291557 w 1655541"/>
              <a:gd name="connsiteY84" fmla="*/ 701456 h 1678000"/>
              <a:gd name="connsiteX85" fmla="*/ 1398089 w 1655541"/>
              <a:gd name="connsiteY85" fmla="*/ 719211 h 1678000"/>
              <a:gd name="connsiteX86" fmla="*/ 1486866 w 1655541"/>
              <a:gd name="connsiteY86" fmla="*/ 710334 h 1678000"/>
              <a:gd name="connsiteX87" fmla="*/ 1513499 w 1655541"/>
              <a:gd name="connsiteY87" fmla="*/ 621557 h 1678000"/>
              <a:gd name="connsiteX88" fmla="*/ 1504621 w 1655541"/>
              <a:gd name="connsiteY88" fmla="*/ 506147 h 1678000"/>
              <a:gd name="connsiteX89" fmla="*/ 1486866 w 1655541"/>
              <a:gd name="connsiteY89" fmla="*/ 452881 h 1678000"/>
              <a:gd name="connsiteX90" fmla="*/ 1424722 w 1655541"/>
              <a:gd name="connsiteY90" fmla="*/ 381860 h 1678000"/>
              <a:gd name="connsiteX91" fmla="*/ 1415844 w 1655541"/>
              <a:gd name="connsiteY91" fmla="*/ 346349 h 1678000"/>
              <a:gd name="connsiteX92" fmla="*/ 1433600 w 1655541"/>
              <a:gd name="connsiteY92" fmla="*/ 328594 h 1678000"/>
              <a:gd name="connsiteX93" fmla="*/ 1513499 w 1655541"/>
              <a:gd name="connsiteY93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412668 w 1655541"/>
              <a:gd name="connsiteY15" fmla="*/ 195429 h 1678000"/>
              <a:gd name="connsiteX16" fmla="*/ 181848 w 1655541"/>
              <a:gd name="connsiteY16" fmla="*/ 337472 h 1678000"/>
              <a:gd name="connsiteX17" fmla="*/ 57561 w 1655541"/>
              <a:gd name="connsiteY17" fmla="*/ 568291 h 1678000"/>
              <a:gd name="connsiteX18" fmla="*/ 4295 w 1655541"/>
              <a:gd name="connsiteY18" fmla="*/ 745844 h 1678000"/>
              <a:gd name="connsiteX19" fmla="*/ 4295 w 1655541"/>
              <a:gd name="connsiteY19" fmla="*/ 1056563 h 1678000"/>
              <a:gd name="connsiteX20" fmla="*/ 13173 w 1655541"/>
              <a:gd name="connsiteY20" fmla="*/ 1092073 h 1678000"/>
              <a:gd name="connsiteX21" fmla="*/ 30928 w 1655541"/>
              <a:gd name="connsiteY21" fmla="*/ 1118706 h 1678000"/>
              <a:gd name="connsiteX22" fmla="*/ 66439 w 1655541"/>
              <a:gd name="connsiteY22" fmla="*/ 1180850 h 1678000"/>
              <a:gd name="connsiteX23" fmla="*/ 84194 w 1655541"/>
              <a:gd name="connsiteY23" fmla="*/ 1234116 h 1678000"/>
              <a:gd name="connsiteX24" fmla="*/ 93072 w 1655541"/>
              <a:gd name="connsiteY24" fmla="*/ 1269627 h 1678000"/>
              <a:gd name="connsiteX25" fmla="*/ 119705 w 1655541"/>
              <a:gd name="connsiteY25" fmla="*/ 1314015 h 1678000"/>
              <a:gd name="connsiteX26" fmla="*/ 128582 w 1655541"/>
              <a:gd name="connsiteY26" fmla="*/ 1340648 h 1678000"/>
              <a:gd name="connsiteX27" fmla="*/ 164093 w 1655541"/>
              <a:gd name="connsiteY27" fmla="*/ 1367281 h 1678000"/>
              <a:gd name="connsiteX28" fmla="*/ 172971 w 1655541"/>
              <a:gd name="connsiteY28" fmla="*/ 1393914 h 1678000"/>
              <a:gd name="connsiteX29" fmla="*/ 226237 w 1655541"/>
              <a:gd name="connsiteY29" fmla="*/ 1438303 h 1678000"/>
              <a:gd name="connsiteX30" fmla="*/ 235114 w 1655541"/>
              <a:gd name="connsiteY30" fmla="*/ 1464936 h 1678000"/>
              <a:gd name="connsiteX31" fmla="*/ 252870 w 1655541"/>
              <a:gd name="connsiteY31" fmla="*/ 1482691 h 1678000"/>
              <a:gd name="connsiteX32" fmla="*/ 332769 w 1655541"/>
              <a:gd name="connsiteY32" fmla="*/ 1544835 h 1678000"/>
              <a:gd name="connsiteX33" fmla="*/ 368279 w 1655541"/>
              <a:gd name="connsiteY33" fmla="*/ 1571468 h 1678000"/>
              <a:gd name="connsiteX34" fmla="*/ 394912 w 1655541"/>
              <a:gd name="connsiteY34" fmla="*/ 1598101 h 1678000"/>
              <a:gd name="connsiteX35" fmla="*/ 465934 w 1655541"/>
              <a:gd name="connsiteY35" fmla="*/ 1624734 h 1678000"/>
              <a:gd name="connsiteX36" fmla="*/ 510322 w 1655541"/>
              <a:gd name="connsiteY36" fmla="*/ 1651367 h 1678000"/>
              <a:gd name="connsiteX37" fmla="*/ 545833 w 1655541"/>
              <a:gd name="connsiteY37" fmla="*/ 1660244 h 1678000"/>
              <a:gd name="connsiteX38" fmla="*/ 643487 w 1655541"/>
              <a:gd name="connsiteY38" fmla="*/ 1678000 h 1678000"/>
              <a:gd name="connsiteX39" fmla="*/ 1406967 w 1655541"/>
              <a:gd name="connsiteY39" fmla="*/ 1669122 h 1678000"/>
              <a:gd name="connsiteX40" fmla="*/ 1460233 w 1655541"/>
              <a:gd name="connsiteY40" fmla="*/ 1660244 h 1678000"/>
              <a:gd name="connsiteX41" fmla="*/ 1486866 w 1655541"/>
              <a:gd name="connsiteY41" fmla="*/ 1633611 h 1678000"/>
              <a:gd name="connsiteX42" fmla="*/ 1513499 w 1655541"/>
              <a:gd name="connsiteY42" fmla="*/ 1615856 h 1678000"/>
              <a:gd name="connsiteX43" fmla="*/ 1540132 w 1655541"/>
              <a:gd name="connsiteY43" fmla="*/ 1580345 h 1678000"/>
              <a:gd name="connsiteX44" fmla="*/ 1575642 w 1655541"/>
              <a:gd name="connsiteY44" fmla="*/ 1562590 h 1678000"/>
              <a:gd name="connsiteX45" fmla="*/ 1584520 w 1655541"/>
              <a:gd name="connsiteY45" fmla="*/ 1535957 h 1678000"/>
              <a:gd name="connsiteX46" fmla="*/ 1611153 w 1655541"/>
              <a:gd name="connsiteY46" fmla="*/ 1491569 h 1678000"/>
              <a:gd name="connsiteX47" fmla="*/ 1637786 w 1655541"/>
              <a:gd name="connsiteY47" fmla="*/ 1429425 h 1678000"/>
              <a:gd name="connsiteX48" fmla="*/ 1646664 w 1655541"/>
              <a:gd name="connsiteY48" fmla="*/ 1376159 h 1678000"/>
              <a:gd name="connsiteX49" fmla="*/ 1655541 w 1655541"/>
              <a:gd name="connsiteY49" fmla="*/ 1340648 h 1678000"/>
              <a:gd name="connsiteX50" fmla="*/ 1620031 w 1655541"/>
              <a:gd name="connsiteY50" fmla="*/ 1207483 h 1678000"/>
              <a:gd name="connsiteX51" fmla="*/ 1602275 w 1655541"/>
              <a:gd name="connsiteY51" fmla="*/ 1145339 h 1678000"/>
              <a:gd name="connsiteX52" fmla="*/ 1584520 w 1655541"/>
              <a:gd name="connsiteY52" fmla="*/ 1109829 h 1678000"/>
              <a:gd name="connsiteX53" fmla="*/ 1540132 w 1655541"/>
              <a:gd name="connsiteY53" fmla="*/ 1074318 h 1678000"/>
              <a:gd name="connsiteX54" fmla="*/ 1451355 w 1655541"/>
              <a:gd name="connsiteY54" fmla="*/ 1021052 h 1678000"/>
              <a:gd name="connsiteX55" fmla="*/ 1433600 w 1655541"/>
              <a:gd name="connsiteY55" fmla="*/ 994419 h 1678000"/>
              <a:gd name="connsiteX56" fmla="*/ 1353701 w 1655541"/>
              <a:gd name="connsiteY56" fmla="*/ 967786 h 1678000"/>
              <a:gd name="connsiteX57" fmla="*/ 1335945 w 1655541"/>
              <a:gd name="connsiteY57" fmla="*/ 950031 h 1678000"/>
              <a:gd name="connsiteX58" fmla="*/ 1140637 w 1655541"/>
              <a:gd name="connsiteY58" fmla="*/ 923398 h 1678000"/>
              <a:gd name="connsiteX59" fmla="*/ 1078493 w 1655541"/>
              <a:gd name="connsiteY59" fmla="*/ 914520 h 1678000"/>
              <a:gd name="connsiteX60" fmla="*/ 1042982 w 1655541"/>
              <a:gd name="connsiteY60" fmla="*/ 896765 h 1678000"/>
              <a:gd name="connsiteX61" fmla="*/ 980839 w 1655541"/>
              <a:gd name="connsiteY61" fmla="*/ 887887 h 1678000"/>
              <a:gd name="connsiteX62" fmla="*/ 847674 w 1655541"/>
              <a:gd name="connsiteY62" fmla="*/ 870132 h 1678000"/>
              <a:gd name="connsiteX63" fmla="*/ 821040 w 1655541"/>
              <a:gd name="connsiteY63" fmla="*/ 861254 h 1678000"/>
              <a:gd name="connsiteX64" fmla="*/ 714508 w 1655541"/>
              <a:gd name="connsiteY64" fmla="*/ 843499 h 1678000"/>
              <a:gd name="connsiteX65" fmla="*/ 696753 w 1655541"/>
              <a:gd name="connsiteY65" fmla="*/ 825743 h 1678000"/>
              <a:gd name="connsiteX66" fmla="*/ 687875 w 1655541"/>
              <a:gd name="connsiteY66" fmla="*/ 790233 h 1678000"/>
              <a:gd name="connsiteX67" fmla="*/ 678998 w 1655541"/>
              <a:gd name="connsiteY67" fmla="*/ 763600 h 1678000"/>
              <a:gd name="connsiteX68" fmla="*/ 687875 w 1655541"/>
              <a:gd name="connsiteY68" fmla="*/ 621557 h 1678000"/>
              <a:gd name="connsiteX69" fmla="*/ 696753 w 1655541"/>
              <a:gd name="connsiteY69" fmla="*/ 594924 h 1678000"/>
              <a:gd name="connsiteX70" fmla="*/ 723386 w 1655541"/>
              <a:gd name="connsiteY70" fmla="*/ 568291 h 1678000"/>
              <a:gd name="connsiteX71" fmla="*/ 732264 w 1655541"/>
              <a:gd name="connsiteY71" fmla="*/ 541658 h 1678000"/>
              <a:gd name="connsiteX72" fmla="*/ 794407 w 1655541"/>
              <a:gd name="connsiteY72" fmla="*/ 497270 h 1678000"/>
              <a:gd name="connsiteX73" fmla="*/ 821040 w 1655541"/>
              <a:gd name="connsiteY73" fmla="*/ 488392 h 1678000"/>
              <a:gd name="connsiteX74" fmla="*/ 892062 w 1655541"/>
              <a:gd name="connsiteY74" fmla="*/ 461759 h 1678000"/>
              <a:gd name="connsiteX75" fmla="*/ 1069615 w 1655541"/>
              <a:gd name="connsiteY75" fmla="*/ 479514 h 1678000"/>
              <a:gd name="connsiteX76" fmla="*/ 1122881 w 1655541"/>
              <a:gd name="connsiteY76" fmla="*/ 497270 h 1678000"/>
              <a:gd name="connsiteX77" fmla="*/ 1140637 w 1655541"/>
              <a:gd name="connsiteY77" fmla="*/ 515025 h 1678000"/>
              <a:gd name="connsiteX78" fmla="*/ 1193903 w 1655541"/>
              <a:gd name="connsiteY78" fmla="*/ 550536 h 1678000"/>
              <a:gd name="connsiteX79" fmla="*/ 1211658 w 1655541"/>
              <a:gd name="connsiteY79" fmla="*/ 577169 h 1678000"/>
              <a:gd name="connsiteX80" fmla="*/ 1220536 w 1655541"/>
              <a:gd name="connsiteY80" fmla="*/ 603802 h 1678000"/>
              <a:gd name="connsiteX81" fmla="*/ 1256046 w 1655541"/>
              <a:gd name="connsiteY81" fmla="*/ 657068 h 1678000"/>
              <a:gd name="connsiteX82" fmla="*/ 1264924 w 1655541"/>
              <a:gd name="connsiteY82" fmla="*/ 692578 h 1678000"/>
              <a:gd name="connsiteX83" fmla="*/ 1291557 w 1655541"/>
              <a:gd name="connsiteY83" fmla="*/ 701456 h 1678000"/>
              <a:gd name="connsiteX84" fmla="*/ 1398089 w 1655541"/>
              <a:gd name="connsiteY84" fmla="*/ 719211 h 1678000"/>
              <a:gd name="connsiteX85" fmla="*/ 1486866 w 1655541"/>
              <a:gd name="connsiteY85" fmla="*/ 710334 h 1678000"/>
              <a:gd name="connsiteX86" fmla="*/ 1513499 w 1655541"/>
              <a:gd name="connsiteY86" fmla="*/ 621557 h 1678000"/>
              <a:gd name="connsiteX87" fmla="*/ 1504621 w 1655541"/>
              <a:gd name="connsiteY87" fmla="*/ 506147 h 1678000"/>
              <a:gd name="connsiteX88" fmla="*/ 1486866 w 1655541"/>
              <a:gd name="connsiteY88" fmla="*/ 452881 h 1678000"/>
              <a:gd name="connsiteX89" fmla="*/ 1424722 w 1655541"/>
              <a:gd name="connsiteY89" fmla="*/ 381860 h 1678000"/>
              <a:gd name="connsiteX90" fmla="*/ 1415844 w 1655541"/>
              <a:gd name="connsiteY90" fmla="*/ 346349 h 1678000"/>
              <a:gd name="connsiteX91" fmla="*/ 1433600 w 1655541"/>
              <a:gd name="connsiteY91" fmla="*/ 328594 h 1678000"/>
              <a:gd name="connsiteX92" fmla="*/ 1513499 w 1655541"/>
              <a:gd name="connsiteY9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687875 w 1655541"/>
              <a:gd name="connsiteY12" fmla="*/ 80019 h 1678000"/>
              <a:gd name="connsiteX13" fmla="*/ 652365 w 1655541"/>
              <a:gd name="connsiteY13" fmla="*/ 97774 h 1678000"/>
              <a:gd name="connsiteX14" fmla="*/ 412668 w 1655541"/>
              <a:gd name="connsiteY14" fmla="*/ 195429 h 1678000"/>
              <a:gd name="connsiteX15" fmla="*/ 181848 w 1655541"/>
              <a:gd name="connsiteY15" fmla="*/ 337472 h 1678000"/>
              <a:gd name="connsiteX16" fmla="*/ 57561 w 1655541"/>
              <a:gd name="connsiteY16" fmla="*/ 568291 h 1678000"/>
              <a:gd name="connsiteX17" fmla="*/ 4295 w 1655541"/>
              <a:gd name="connsiteY17" fmla="*/ 745844 h 1678000"/>
              <a:gd name="connsiteX18" fmla="*/ 4295 w 1655541"/>
              <a:gd name="connsiteY18" fmla="*/ 1056563 h 1678000"/>
              <a:gd name="connsiteX19" fmla="*/ 13173 w 1655541"/>
              <a:gd name="connsiteY19" fmla="*/ 1092073 h 1678000"/>
              <a:gd name="connsiteX20" fmla="*/ 30928 w 1655541"/>
              <a:gd name="connsiteY20" fmla="*/ 1118706 h 1678000"/>
              <a:gd name="connsiteX21" fmla="*/ 66439 w 1655541"/>
              <a:gd name="connsiteY21" fmla="*/ 1180850 h 1678000"/>
              <a:gd name="connsiteX22" fmla="*/ 84194 w 1655541"/>
              <a:gd name="connsiteY22" fmla="*/ 1234116 h 1678000"/>
              <a:gd name="connsiteX23" fmla="*/ 93072 w 1655541"/>
              <a:gd name="connsiteY23" fmla="*/ 1269627 h 1678000"/>
              <a:gd name="connsiteX24" fmla="*/ 119705 w 1655541"/>
              <a:gd name="connsiteY24" fmla="*/ 1314015 h 1678000"/>
              <a:gd name="connsiteX25" fmla="*/ 128582 w 1655541"/>
              <a:gd name="connsiteY25" fmla="*/ 1340648 h 1678000"/>
              <a:gd name="connsiteX26" fmla="*/ 164093 w 1655541"/>
              <a:gd name="connsiteY26" fmla="*/ 1367281 h 1678000"/>
              <a:gd name="connsiteX27" fmla="*/ 172971 w 1655541"/>
              <a:gd name="connsiteY27" fmla="*/ 1393914 h 1678000"/>
              <a:gd name="connsiteX28" fmla="*/ 226237 w 1655541"/>
              <a:gd name="connsiteY28" fmla="*/ 1438303 h 1678000"/>
              <a:gd name="connsiteX29" fmla="*/ 235114 w 1655541"/>
              <a:gd name="connsiteY29" fmla="*/ 1464936 h 1678000"/>
              <a:gd name="connsiteX30" fmla="*/ 252870 w 1655541"/>
              <a:gd name="connsiteY30" fmla="*/ 1482691 h 1678000"/>
              <a:gd name="connsiteX31" fmla="*/ 332769 w 1655541"/>
              <a:gd name="connsiteY31" fmla="*/ 1544835 h 1678000"/>
              <a:gd name="connsiteX32" fmla="*/ 368279 w 1655541"/>
              <a:gd name="connsiteY32" fmla="*/ 1571468 h 1678000"/>
              <a:gd name="connsiteX33" fmla="*/ 394912 w 1655541"/>
              <a:gd name="connsiteY33" fmla="*/ 1598101 h 1678000"/>
              <a:gd name="connsiteX34" fmla="*/ 465934 w 1655541"/>
              <a:gd name="connsiteY34" fmla="*/ 1624734 h 1678000"/>
              <a:gd name="connsiteX35" fmla="*/ 510322 w 1655541"/>
              <a:gd name="connsiteY35" fmla="*/ 1651367 h 1678000"/>
              <a:gd name="connsiteX36" fmla="*/ 545833 w 1655541"/>
              <a:gd name="connsiteY36" fmla="*/ 1660244 h 1678000"/>
              <a:gd name="connsiteX37" fmla="*/ 643487 w 1655541"/>
              <a:gd name="connsiteY37" fmla="*/ 1678000 h 1678000"/>
              <a:gd name="connsiteX38" fmla="*/ 1406967 w 1655541"/>
              <a:gd name="connsiteY38" fmla="*/ 1669122 h 1678000"/>
              <a:gd name="connsiteX39" fmla="*/ 1460233 w 1655541"/>
              <a:gd name="connsiteY39" fmla="*/ 1660244 h 1678000"/>
              <a:gd name="connsiteX40" fmla="*/ 1486866 w 1655541"/>
              <a:gd name="connsiteY40" fmla="*/ 1633611 h 1678000"/>
              <a:gd name="connsiteX41" fmla="*/ 1513499 w 1655541"/>
              <a:gd name="connsiteY41" fmla="*/ 1615856 h 1678000"/>
              <a:gd name="connsiteX42" fmla="*/ 1540132 w 1655541"/>
              <a:gd name="connsiteY42" fmla="*/ 1580345 h 1678000"/>
              <a:gd name="connsiteX43" fmla="*/ 1575642 w 1655541"/>
              <a:gd name="connsiteY43" fmla="*/ 1562590 h 1678000"/>
              <a:gd name="connsiteX44" fmla="*/ 1584520 w 1655541"/>
              <a:gd name="connsiteY44" fmla="*/ 1535957 h 1678000"/>
              <a:gd name="connsiteX45" fmla="*/ 1611153 w 1655541"/>
              <a:gd name="connsiteY45" fmla="*/ 1491569 h 1678000"/>
              <a:gd name="connsiteX46" fmla="*/ 1637786 w 1655541"/>
              <a:gd name="connsiteY46" fmla="*/ 1429425 h 1678000"/>
              <a:gd name="connsiteX47" fmla="*/ 1646664 w 1655541"/>
              <a:gd name="connsiteY47" fmla="*/ 1376159 h 1678000"/>
              <a:gd name="connsiteX48" fmla="*/ 1655541 w 1655541"/>
              <a:gd name="connsiteY48" fmla="*/ 1340648 h 1678000"/>
              <a:gd name="connsiteX49" fmla="*/ 1620031 w 1655541"/>
              <a:gd name="connsiteY49" fmla="*/ 1207483 h 1678000"/>
              <a:gd name="connsiteX50" fmla="*/ 1602275 w 1655541"/>
              <a:gd name="connsiteY50" fmla="*/ 1145339 h 1678000"/>
              <a:gd name="connsiteX51" fmla="*/ 1584520 w 1655541"/>
              <a:gd name="connsiteY51" fmla="*/ 1109829 h 1678000"/>
              <a:gd name="connsiteX52" fmla="*/ 1540132 w 1655541"/>
              <a:gd name="connsiteY52" fmla="*/ 1074318 h 1678000"/>
              <a:gd name="connsiteX53" fmla="*/ 1451355 w 1655541"/>
              <a:gd name="connsiteY53" fmla="*/ 1021052 h 1678000"/>
              <a:gd name="connsiteX54" fmla="*/ 1433600 w 1655541"/>
              <a:gd name="connsiteY54" fmla="*/ 994419 h 1678000"/>
              <a:gd name="connsiteX55" fmla="*/ 1353701 w 1655541"/>
              <a:gd name="connsiteY55" fmla="*/ 967786 h 1678000"/>
              <a:gd name="connsiteX56" fmla="*/ 1335945 w 1655541"/>
              <a:gd name="connsiteY56" fmla="*/ 950031 h 1678000"/>
              <a:gd name="connsiteX57" fmla="*/ 1140637 w 1655541"/>
              <a:gd name="connsiteY57" fmla="*/ 923398 h 1678000"/>
              <a:gd name="connsiteX58" fmla="*/ 1078493 w 1655541"/>
              <a:gd name="connsiteY58" fmla="*/ 914520 h 1678000"/>
              <a:gd name="connsiteX59" fmla="*/ 1042982 w 1655541"/>
              <a:gd name="connsiteY59" fmla="*/ 896765 h 1678000"/>
              <a:gd name="connsiteX60" fmla="*/ 980839 w 1655541"/>
              <a:gd name="connsiteY60" fmla="*/ 887887 h 1678000"/>
              <a:gd name="connsiteX61" fmla="*/ 847674 w 1655541"/>
              <a:gd name="connsiteY61" fmla="*/ 870132 h 1678000"/>
              <a:gd name="connsiteX62" fmla="*/ 821040 w 1655541"/>
              <a:gd name="connsiteY62" fmla="*/ 861254 h 1678000"/>
              <a:gd name="connsiteX63" fmla="*/ 714508 w 1655541"/>
              <a:gd name="connsiteY63" fmla="*/ 843499 h 1678000"/>
              <a:gd name="connsiteX64" fmla="*/ 696753 w 1655541"/>
              <a:gd name="connsiteY64" fmla="*/ 825743 h 1678000"/>
              <a:gd name="connsiteX65" fmla="*/ 687875 w 1655541"/>
              <a:gd name="connsiteY65" fmla="*/ 790233 h 1678000"/>
              <a:gd name="connsiteX66" fmla="*/ 678998 w 1655541"/>
              <a:gd name="connsiteY66" fmla="*/ 763600 h 1678000"/>
              <a:gd name="connsiteX67" fmla="*/ 687875 w 1655541"/>
              <a:gd name="connsiteY67" fmla="*/ 621557 h 1678000"/>
              <a:gd name="connsiteX68" fmla="*/ 696753 w 1655541"/>
              <a:gd name="connsiteY68" fmla="*/ 594924 h 1678000"/>
              <a:gd name="connsiteX69" fmla="*/ 723386 w 1655541"/>
              <a:gd name="connsiteY69" fmla="*/ 568291 h 1678000"/>
              <a:gd name="connsiteX70" fmla="*/ 732264 w 1655541"/>
              <a:gd name="connsiteY70" fmla="*/ 541658 h 1678000"/>
              <a:gd name="connsiteX71" fmla="*/ 794407 w 1655541"/>
              <a:gd name="connsiteY71" fmla="*/ 497270 h 1678000"/>
              <a:gd name="connsiteX72" fmla="*/ 821040 w 1655541"/>
              <a:gd name="connsiteY72" fmla="*/ 488392 h 1678000"/>
              <a:gd name="connsiteX73" fmla="*/ 892062 w 1655541"/>
              <a:gd name="connsiteY73" fmla="*/ 461759 h 1678000"/>
              <a:gd name="connsiteX74" fmla="*/ 1069615 w 1655541"/>
              <a:gd name="connsiteY74" fmla="*/ 479514 h 1678000"/>
              <a:gd name="connsiteX75" fmla="*/ 1122881 w 1655541"/>
              <a:gd name="connsiteY75" fmla="*/ 497270 h 1678000"/>
              <a:gd name="connsiteX76" fmla="*/ 1140637 w 1655541"/>
              <a:gd name="connsiteY76" fmla="*/ 515025 h 1678000"/>
              <a:gd name="connsiteX77" fmla="*/ 1193903 w 1655541"/>
              <a:gd name="connsiteY77" fmla="*/ 550536 h 1678000"/>
              <a:gd name="connsiteX78" fmla="*/ 1211658 w 1655541"/>
              <a:gd name="connsiteY78" fmla="*/ 577169 h 1678000"/>
              <a:gd name="connsiteX79" fmla="*/ 1220536 w 1655541"/>
              <a:gd name="connsiteY79" fmla="*/ 603802 h 1678000"/>
              <a:gd name="connsiteX80" fmla="*/ 1256046 w 1655541"/>
              <a:gd name="connsiteY80" fmla="*/ 657068 h 1678000"/>
              <a:gd name="connsiteX81" fmla="*/ 1264924 w 1655541"/>
              <a:gd name="connsiteY81" fmla="*/ 692578 h 1678000"/>
              <a:gd name="connsiteX82" fmla="*/ 1291557 w 1655541"/>
              <a:gd name="connsiteY82" fmla="*/ 701456 h 1678000"/>
              <a:gd name="connsiteX83" fmla="*/ 1398089 w 1655541"/>
              <a:gd name="connsiteY83" fmla="*/ 719211 h 1678000"/>
              <a:gd name="connsiteX84" fmla="*/ 1486866 w 1655541"/>
              <a:gd name="connsiteY84" fmla="*/ 710334 h 1678000"/>
              <a:gd name="connsiteX85" fmla="*/ 1513499 w 1655541"/>
              <a:gd name="connsiteY85" fmla="*/ 621557 h 1678000"/>
              <a:gd name="connsiteX86" fmla="*/ 1504621 w 1655541"/>
              <a:gd name="connsiteY86" fmla="*/ 506147 h 1678000"/>
              <a:gd name="connsiteX87" fmla="*/ 1486866 w 1655541"/>
              <a:gd name="connsiteY87" fmla="*/ 452881 h 1678000"/>
              <a:gd name="connsiteX88" fmla="*/ 1424722 w 1655541"/>
              <a:gd name="connsiteY88" fmla="*/ 381860 h 1678000"/>
              <a:gd name="connsiteX89" fmla="*/ 1415844 w 1655541"/>
              <a:gd name="connsiteY89" fmla="*/ 346349 h 1678000"/>
              <a:gd name="connsiteX90" fmla="*/ 1433600 w 1655541"/>
              <a:gd name="connsiteY90" fmla="*/ 328594 h 1678000"/>
              <a:gd name="connsiteX91" fmla="*/ 1513499 w 1655541"/>
              <a:gd name="connsiteY91" fmla="*/ 319716 h 167800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847674 w 1655541"/>
              <a:gd name="connsiteY10" fmla="*/ 17755 h 1677880"/>
              <a:gd name="connsiteX11" fmla="*/ 687875 w 1655541"/>
              <a:gd name="connsiteY11" fmla="*/ 79899 h 1677880"/>
              <a:gd name="connsiteX12" fmla="*/ 652365 w 1655541"/>
              <a:gd name="connsiteY12" fmla="*/ 97654 h 1677880"/>
              <a:gd name="connsiteX13" fmla="*/ 412668 w 1655541"/>
              <a:gd name="connsiteY13" fmla="*/ 195309 h 1677880"/>
              <a:gd name="connsiteX14" fmla="*/ 181848 w 1655541"/>
              <a:gd name="connsiteY14" fmla="*/ 337352 h 1677880"/>
              <a:gd name="connsiteX15" fmla="*/ 57561 w 1655541"/>
              <a:gd name="connsiteY15" fmla="*/ 568171 h 1677880"/>
              <a:gd name="connsiteX16" fmla="*/ 4295 w 1655541"/>
              <a:gd name="connsiteY16" fmla="*/ 745724 h 1677880"/>
              <a:gd name="connsiteX17" fmla="*/ 4295 w 1655541"/>
              <a:gd name="connsiteY17" fmla="*/ 1056443 h 1677880"/>
              <a:gd name="connsiteX18" fmla="*/ 13173 w 1655541"/>
              <a:gd name="connsiteY18" fmla="*/ 1091953 h 1677880"/>
              <a:gd name="connsiteX19" fmla="*/ 30928 w 1655541"/>
              <a:gd name="connsiteY19" fmla="*/ 1118586 h 1677880"/>
              <a:gd name="connsiteX20" fmla="*/ 66439 w 1655541"/>
              <a:gd name="connsiteY20" fmla="*/ 1180730 h 1677880"/>
              <a:gd name="connsiteX21" fmla="*/ 84194 w 1655541"/>
              <a:gd name="connsiteY21" fmla="*/ 1233996 h 1677880"/>
              <a:gd name="connsiteX22" fmla="*/ 93072 w 1655541"/>
              <a:gd name="connsiteY22" fmla="*/ 1269507 h 1677880"/>
              <a:gd name="connsiteX23" fmla="*/ 119705 w 1655541"/>
              <a:gd name="connsiteY23" fmla="*/ 1313895 h 1677880"/>
              <a:gd name="connsiteX24" fmla="*/ 128582 w 1655541"/>
              <a:gd name="connsiteY24" fmla="*/ 1340528 h 1677880"/>
              <a:gd name="connsiteX25" fmla="*/ 164093 w 1655541"/>
              <a:gd name="connsiteY25" fmla="*/ 1367161 h 1677880"/>
              <a:gd name="connsiteX26" fmla="*/ 172971 w 1655541"/>
              <a:gd name="connsiteY26" fmla="*/ 1393794 h 1677880"/>
              <a:gd name="connsiteX27" fmla="*/ 226237 w 1655541"/>
              <a:gd name="connsiteY27" fmla="*/ 1438183 h 1677880"/>
              <a:gd name="connsiteX28" fmla="*/ 235114 w 1655541"/>
              <a:gd name="connsiteY28" fmla="*/ 1464816 h 1677880"/>
              <a:gd name="connsiteX29" fmla="*/ 252870 w 1655541"/>
              <a:gd name="connsiteY29" fmla="*/ 1482571 h 1677880"/>
              <a:gd name="connsiteX30" fmla="*/ 332769 w 1655541"/>
              <a:gd name="connsiteY30" fmla="*/ 1544715 h 1677880"/>
              <a:gd name="connsiteX31" fmla="*/ 368279 w 1655541"/>
              <a:gd name="connsiteY31" fmla="*/ 1571348 h 1677880"/>
              <a:gd name="connsiteX32" fmla="*/ 394912 w 1655541"/>
              <a:gd name="connsiteY32" fmla="*/ 1597981 h 1677880"/>
              <a:gd name="connsiteX33" fmla="*/ 465934 w 1655541"/>
              <a:gd name="connsiteY33" fmla="*/ 1624614 h 1677880"/>
              <a:gd name="connsiteX34" fmla="*/ 510322 w 1655541"/>
              <a:gd name="connsiteY34" fmla="*/ 1651247 h 1677880"/>
              <a:gd name="connsiteX35" fmla="*/ 545833 w 1655541"/>
              <a:gd name="connsiteY35" fmla="*/ 1660124 h 1677880"/>
              <a:gd name="connsiteX36" fmla="*/ 643487 w 1655541"/>
              <a:gd name="connsiteY36" fmla="*/ 1677880 h 1677880"/>
              <a:gd name="connsiteX37" fmla="*/ 1406967 w 1655541"/>
              <a:gd name="connsiteY37" fmla="*/ 1669002 h 1677880"/>
              <a:gd name="connsiteX38" fmla="*/ 1460233 w 1655541"/>
              <a:gd name="connsiteY38" fmla="*/ 1660124 h 1677880"/>
              <a:gd name="connsiteX39" fmla="*/ 1486866 w 1655541"/>
              <a:gd name="connsiteY39" fmla="*/ 1633491 h 1677880"/>
              <a:gd name="connsiteX40" fmla="*/ 1513499 w 1655541"/>
              <a:gd name="connsiteY40" fmla="*/ 1615736 h 1677880"/>
              <a:gd name="connsiteX41" fmla="*/ 1540132 w 1655541"/>
              <a:gd name="connsiteY41" fmla="*/ 1580225 h 1677880"/>
              <a:gd name="connsiteX42" fmla="*/ 1575642 w 1655541"/>
              <a:gd name="connsiteY42" fmla="*/ 1562470 h 1677880"/>
              <a:gd name="connsiteX43" fmla="*/ 1584520 w 1655541"/>
              <a:gd name="connsiteY43" fmla="*/ 1535837 h 1677880"/>
              <a:gd name="connsiteX44" fmla="*/ 1611153 w 1655541"/>
              <a:gd name="connsiteY44" fmla="*/ 1491449 h 1677880"/>
              <a:gd name="connsiteX45" fmla="*/ 1637786 w 1655541"/>
              <a:gd name="connsiteY45" fmla="*/ 1429305 h 1677880"/>
              <a:gd name="connsiteX46" fmla="*/ 1646664 w 1655541"/>
              <a:gd name="connsiteY46" fmla="*/ 1376039 h 1677880"/>
              <a:gd name="connsiteX47" fmla="*/ 1655541 w 1655541"/>
              <a:gd name="connsiteY47" fmla="*/ 1340528 h 1677880"/>
              <a:gd name="connsiteX48" fmla="*/ 1620031 w 1655541"/>
              <a:gd name="connsiteY48" fmla="*/ 1207363 h 1677880"/>
              <a:gd name="connsiteX49" fmla="*/ 1602275 w 1655541"/>
              <a:gd name="connsiteY49" fmla="*/ 1145219 h 1677880"/>
              <a:gd name="connsiteX50" fmla="*/ 1584520 w 1655541"/>
              <a:gd name="connsiteY50" fmla="*/ 1109709 h 1677880"/>
              <a:gd name="connsiteX51" fmla="*/ 1540132 w 1655541"/>
              <a:gd name="connsiteY51" fmla="*/ 1074198 h 1677880"/>
              <a:gd name="connsiteX52" fmla="*/ 1451355 w 1655541"/>
              <a:gd name="connsiteY52" fmla="*/ 1020932 h 1677880"/>
              <a:gd name="connsiteX53" fmla="*/ 1433600 w 1655541"/>
              <a:gd name="connsiteY53" fmla="*/ 994299 h 1677880"/>
              <a:gd name="connsiteX54" fmla="*/ 1353701 w 1655541"/>
              <a:gd name="connsiteY54" fmla="*/ 967666 h 1677880"/>
              <a:gd name="connsiteX55" fmla="*/ 1335945 w 1655541"/>
              <a:gd name="connsiteY55" fmla="*/ 949911 h 1677880"/>
              <a:gd name="connsiteX56" fmla="*/ 1140637 w 1655541"/>
              <a:gd name="connsiteY56" fmla="*/ 923278 h 1677880"/>
              <a:gd name="connsiteX57" fmla="*/ 1078493 w 1655541"/>
              <a:gd name="connsiteY57" fmla="*/ 914400 h 1677880"/>
              <a:gd name="connsiteX58" fmla="*/ 1042982 w 1655541"/>
              <a:gd name="connsiteY58" fmla="*/ 896645 h 1677880"/>
              <a:gd name="connsiteX59" fmla="*/ 980839 w 1655541"/>
              <a:gd name="connsiteY59" fmla="*/ 887767 h 1677880"/>
              <a:gd name="connsiteX60" fmla="*/ 847674 w 1655541"/>
              <a:gd name="connsiteY60" fmla="*/ 870012 h 1677880"/>
              <a:gd name="connsiteX61" fmla="*/ 821040 w 1655541"/>
              <a:gd name="connsiteY61" fmla="*/ 861134 h 1677880"/>
              <a:gd name="connsiteX62" fmla="*/ 714508 w 1655541"/>
              <a:gd name="connsiteY62" fmla="*/ 843379 h 1677880"/>
              <a:gd name="connsiteX63" fmla="*/ 696753 w 1655541"/>
              <a:gd name="connsiteY63" fmla="*/ 825623 h 1677880"/>
              <a:gd name="connsiteX64" fmla="*/ 687875 w 1655541"/>
              <a:gd name="connsiteY64" fmla="*/ 790113 h 1677880"/>
              <a:gd name="connsiteX65" fmla="*/ 678998 w 1655541"/>
              <a:gd name="connsiteY65" fmla="*/ 763480 h 1677880"/>
              <a:gd name="connsiteX66" fmla="*/ 687875 w 1655541"/>
              <a:gd name="connsiteY66" fmla="*/ 621437 h 1677880"/>
              <a:gd name="connsiteX67" fmla="*/ 696753 w 1655541"/>
              <a:gd name="connsiteY67" fmla="*/ 594804 h 1677880"/>
              <a:gd name="connsiteX68" fmla="*/ 723386 w 1655541"/>
              <a:gd name="connsiteY68" fmla="*/ 568171 h 1677880"/>
              <a:gd name="connsiteX69" fmla="*/ 732264 w 1655541"/>
              <a:gd name="connsiteY69" fmla="*/ 541538 h 1677880"/>
              <a:gd name="connsiteX70" fmla="*/ 794407 w 1655541"/>
              <a:gd name="connsiteY70" fmla="*/ 497150 h 1677880"/>
              <a:gd name="connsiteX71" fmla="*/ 821040 w 1655541"/>
              <a:gd name="connsiteY71" fmla="*/ 488272 h 1677880"/>
              <a:gd name="connsiteX72" fmla="*/ 892062 w 1655541"/>
              <a:gd name="connsiteY72" fmla="*/ 461639 h 1677880"/>
              <a:gd name="connsiteX73" fmla="*/ 1069615 w 1655541"/>
              <a:gd name="connsiteY73" fmla="*/ 479394 h 1677880"/>
              <a:gd name="connsiteX74" fmla="*/ 1122881 w 1655541"/>
              <a:gd name="connsiteY74" fmla="*/ 497150 h 1677880"/>
              <a:gd name="connsiteX75" fmla="*/ 1140637 w 1655541"/>
              <a:gd name="connsiteY75" fmla="*/ 514905 h 1677880"/>
              <a:gd name="connsiteX76" fmla="*/ 1193903 w 1655541"/>
              <a:gd name="connsiteY76" fmla="*/ 550416 h 1677880"/>
              <a:gd name="connsiteX77" fmla="*/ 1211658 w 1655541"/>
              <a:gd name="connsiteY77" fmla="*/ 577049 h 1677880"/>
              <a:gd name="connsiteX78" fmla="*/ 1220536 w 1655541"/>
              <a:gd name="connsiteY78" fmla="*/ 603682 h 1677880"/>
              <a:gd name="connsiteX79" fmla="*/ 1256046 w 1655541"/>
              <a:gd name="connsiteY79" fmla="*/ 656948 h 1677880"/>
              <a:gd name="connsiteX80" fmla="*/ 1264924 w 1655541"/>
              <a:gd name="connsiteY80" fmla="*/ 692458 h 1677880"/>
              <a:gd name="connsiteX81" fmla="*/ 1291557 w 1655541"/>
              <a:gd name="connsiteY81" fmla="*/ 701336 h 1677880"/>
              <a:gd name="connsiteX82" fmla="*/ 1398089 w 1655541"/>
              <a:gd name="connsiteY82" fmla="*/ 719091 h 1677880"/>
              <a:gd name="connsiteX83" fmla="*/ 1486866 w 1655541"/>
              <a:gd name="connsiteY83" fmla="*/ 710214 h 1677880"/>
              <a:gd name="connsiteX84" fmla="*/ 1513499 w 1655541"/>
              <a:gd name="connsiteY84" fmla="*/ 621437 h 1677880"/>
              <a:gd name="connsiteX85" fmla="*/ 1504621 w 1655541"/>
              <a:gd name="connsiteY85" fmla="*/ 506027 h 1677880"/>
              <a:gd name="connsiteX86" fmla="*/ 1486866 w 1655541"/>
              <a:gd name="connsiteY86" fmla="*/ 452761 h 1677880"/>
              <a:gd name="connsiteX87" fmla="*/ 1424722 w 1655541"/>
              <a:gd name="connsiteY87" fmla="*/ 381740 h 1677880"/>
              <a:gd name="connsiteX88" fmla="*/ 1415844 w 1655541"/>
              <a:gd name="connsiteY88" fmla="*/ 346229 h 1677880"/>
              <a:gd name="connsiteX89" fmla="*/ 1433600 w 1655541"/>
              <a:gd name="connsiteY89" fmla="*/ 328474 h 1677880"/>
              <a:gd name="connsiteX90" fmla="*/ 1513499 w 1655541"/>
              <a:gd name="connsiteY9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652365 w 1655541"/>
              <a:gd name="connsiteY11" fmla="*/ 97654 h 1677880"/>
              <a:gd name="connsiteX12" fmla="*/ 412668 w 1655541"/>
              <a:gd name="connsiteY12" fmla="*/ 195309 h 1677880"/>
              <a:gd name="connsiteX13" fmla="*/ 181848 w 1655541"/>
              <a:gd name="connsiteY13" fmla="*/ 337352 h 1677880"/>
              <a:gd name="connsiteX14" fmla="*/ 57561 w 1655541"/>
              <a:gd name="connsiteY14" fmla="*/ 568171 h 1677880"/>
              <a:gd name="connsiteX15" fmla="*/ 4295 w 1655541"/>
              <a:gd name="connsiteY15" fmla="*/ 745724 h 1677880"/>
              <a:gd name="connsiteX16" fmla="*/ 4295 w 1655541"/>
              <a:gd name="connsiteY16" fmla="*/ 1056443 h 1677880"/>
              <a:gd name="connsiteX17" fmla="*/ 13173 w 1655541"/>
              <a:gd name="connsiteY17" fmla="*/ 1091953 h 1677880"/>
              <a:gd name="connsiteX18" fmla="*/ 30928 w 1655541"/>
              <a:gd name="connsiteY18" fmla="*/ 1118586 h 1677880"/>
              <a:gd name="connsiteX19" fmla="*/ 66439 w 1655541"/>
              <a:gd name="connsiteY19" fmla="*/ 1180730 h 1677880"/>
              <a:gd name="connsiteX20" fmla="*/ 84194 w 1655541"/>
              <a:gd name="connsiteY20" fmla="*/ 1233996 h 1677880"/>
              <a:gd name="connsiteX21" fmla="*/ 93072 w 1655541"/>
              <a:gd name="connsiteY21" fmla="*/ 1269507 h 1677880"/>
              <a:gd name="connsiteX22" fmla="*/ 119705 w 1655541"/>
              <a:gd name="connsiteY22" fmla="*/ 1313895 h 1677880"/>
              <a:gd name="connsiteX23" fmla="*/ 128582 w 1655541"/>
              <a:gd name="connsiteY23" fmla="*/ 1340528 h 1677880"/>
              <a:gd name="connsiteX24" fmla="*/ 164093 w 1655541"/>
              <a:gd name="connsiteY24" fmla="*/ 1367161 h 1677880"/>
              <a:gd name="connsiteX25" fmla="*/ 172971 w 1655541"/>
              <a:gd name="connsiteY25" fmla="*/ 1393794 h 1677880"/>
              <a:gd name="connsiteX26" fmla="*/ 226237 w 1655541"/>
              <a:gd name="connsiteY26" fmla="*/ 1438183 h 1677880"/>
              <a:gd name="connsiteX27" fmla="*/ 235114 w 1655541"/>
              <a:gd name="connsiteY27" fmla="*/ 1464816 h 1677880"/>
              <a:gd name="connsiteX28" fmla="*/ 252870 w 1655541"/>
              <a:gd name="connsiteY28" fmla="*/ 1482571 h 1677880"/>
              <a:gd name="connsiteX29" fmla="*/ 332769 w 1655541"/>
              <a:gd name="connsiteY29" fmla="*/ 1544715 h 1677880"/>
              <a:gd name="connsiteX30" fmla="*/ 368279 w 1655541"/>
              <a:gd name="connsiteY30" fmla="*/ 1571348 h 1677880"/>
              <a:gd name="connsiteX31" fmla="*/ 394912 w 1655541"/>
              <a:gd name="connsiteY31" fmla="*/ 1597981 h 1677880"/>
              <a:gd name="connsiteX32" fmla="*/ 465934 w 1655541"/>
              <a:gd name="connsiteY32" fmla="*/ 1624614 h 1677880"/>
              <a:gd name="connsiteX33" fmla="*/ 510322 w 1655541"/>
              <a:gd name="connsiteY33" fmla="*/ 1651247 h 1677880"/>
              <a:gd name="connsiteX34" fmla="*/ 545833 w 1655541"/>
              <a:gd name="connsiteY34" fmla="*/ 1660124 h 1677880"/>
              <a:gd name="connsiteX35" fmla="*/ 643487 w 1655541"/>
              <a:gd name="connsiteY35" fmla="*/ 1677880 h 1677880"/>
              <a:gd name="connsiteX36" fmla="*/ 1406967 w 1655541"/>
              <a:gd name="connsiteY36" fmla="*/ 1669002 h 1677880"/>
              <a:gd name="connsiteX37" fmla="*/ 1460233 w 1655541"/>
              <a:gd name="connsiteY37" fmla="*/ 1660124 h 1677880"/>
              <a:gd name="connsiteX38" fmla="*/ 1486866 w 1655541"/>
              <a:gd name="connsiteY38" fmla="*/ 1633491 h 1677880"/>
              <a:gd name="connsiteX39" fmla="*/ 1513499 w 1655541"/>
              <a:gd name="connsiteY39" fmla="*/ 1615736 h 1677880"/>
              <a:gd name="connsiteX40" fmla="*/ 1540132 w 1655541"/>
              <a:gd name="connsiteY40" fmla="*/ 1580225 h 1677880"/>
              <a:gd name="connsiteX41" fmla="*/ 1575642 w 1655541"/>
              <a:gd name="connsiteY41" fmla="*/ 1562470 h 1677880"/>
              <a:gd name="connsiteX42" fmla="*/ 1584520 w 1655541"/>
              <a:gd name="connsiteY42" fmla="*/ 1535837 h 1677880"/>
              <a:gd name="connsiteX43" fmla="*/ 1611153 w 1655541"/>
              <a:gd name="connsiteY43" fmla="*/ 1491449 h 1677880"/>
              <a:gd name="connsiteX44" fmla="*/ 1637786 w 1655541"/>
              <a:gd name="connsiteY44" fmla="*/ 1429305 h 1677880"/>
              <a:gd name="connsiteX45" fmla="*/ 1646664 w 1655541"/>
              <a:gd name="connsiteY45" fmla="*/ 1376039 h 1677880"/>
              <a:gd name="connsiteX46" fmla="*/ 1655541 w 1655541"/>
              <a:gd name="connsiteY46" fmla="*/ 1340528 h 1677880"/>
              <a:gd name="connsiteX47" fmla="*/ 1620031 w 1655541"/>
              <a:gd name="connsiteY47" fmla="*/ 1207363 h 1677880"/>
              <a:gd name="connsiteX48" fmla="*/ 1602275 w 1655541"/>
              <a:gd name="connsiteY48" fmla="*/ 1145219 h 1677880"/>
              <a:gd name="connsiteX49" fmla="*/ 1584520 w 1655541"/>
              <a:gd name="connsiteY49" fmla="*/ 1109709 h 1677880"/>
              <a:gd name="connsiteX50" fmla="*/ 1540132 w 1655541"/>
              <a:gd name="connsiteY50" fmla="*/ 1074198 h 1677880"/>
              <a:gd name="connsiteX51" fmla="*/ 1451355 w 1655541"/>
              <a:gd name="connsiteY51" fmla="*/ 1020932 h 1677880"/>
              <a:gd name="connsiteX52" fmla="*/ 1433600 w 1655541"/>
              <a:gd name="connsiteY52" fmla="*/ 994299 h 1677880"/>
              <a:gd name="connsiteX53" fmla="*/ 1353701 w 1655541"/>
              <a:gd name="connsiteY53" fmla="*/ 967666 h 1677880"/>
              <a:gd name="connsiteX54" fmla="*/ 1335945 w 1655541"/>
              <a:gd name="connsiteY54" fmla="*/ 949911 h 1677880"/>
              <a:gd name="connsiteX55" fmla="*/ 1140637 w 1655541"/>
              <a:gd name="connsiteY55" fmla="*/ 923278 h 1677880"/>
              <a:gd name="connsiteX56" fmla="*/ 1078493 w 1655541"/>
              <a:gd name="connsiteY56" fmla="*/ 914400 h 1677880"/>
              <a:gd name="connsiteX57" fmla="*/ 1042982 w 1655541"/>
              <a:gd name="connsiteY57" fmla="*/ 896645 h 1677880"/>
              <a:gd name="connsiteX58" fmla="*/ 980839 w 1655541"/>
              <a:gd name="connsiteY58" fmla="*/ 887767 h 1677880"/>
              <a:gd name="connsiteX59" fmla="*/ 847674 w 1655541"/>
              <a:gd name="connsiteY59" fmla="*/ 870012 h 1677880"/>
              <a:gd name="connsiteX60" fmla="*/ 821040 w 1655541"/>
              <a:gd name="connsiteY60" fmla="*/ 861134 h 1677880"/>
              <a:gd name="connsiteX61" fmla="*/ 714508 w 1655541"/>
              <a:gd name="connsiteY61" fmla="*/ 843379 h 1677880"/>
              <a:gd name="connsiteX62" fmla="*/ 696753 w 1655541"/>
              <a:gd name="connsiteY62" fmla="*/ 825623 h 1677880"/>
              <a:gd name="connsiteX63" fmla="*/ 687875 w 1655541"/>
              <a:gd name="connsiteY63" fmla="*/ 790113 h 1677880"/>
              <a:gd name="connsiteX64" fmla="*/ 678998 w 1655541"/>
              <a:gd name="connsiteY64" fmla="*/ 763480 h 1677880"/>
              <a:gd name="connsiteX65" fmla="*/ 687875 w 1655541"/>
              <a:gd name="connsiteY65" fmla="*/ 621437 h 1677880"/>
              <a:gd name="connsiteX66" fmla="*/ 696753 w 1655541"/>
              <a:gd name="connsiteY66" fmla="*/ 594804 h 1677880"/>
              <a:gd name="connsiteX67" fmla="*/ 723386 w 1655541"/>
              <a:gd name="connsiteY67" fmla="*/ 568171 h 1677880"/>
              <a:gd name="connsiteX68" fmla="*/ 732264 w 1655541"/>
              <a:gd name="connsiteY68" fmla="*/ 541538 h 1677880"/>
              <a:gd name="connsiteX69" fmla="*/ 794407 w 1655541"/>
              <a:gd name="connsiteY69" fmla="*/ 497150 h 1677880"/>
              <a:gd name="connsiteX70" fmla="*/ 821040 w 1655541"/>
              <a:gd name="connsiteY70" fmla="*/ 488272 h 1677880"/>
              <a:gd name="connsiteX71" fmla="*/ 892062 w 1655541"/>
              <a:gd name="connsiteY71" fmla="*/ 461639 h 1677880"/>
              <a:gd name="connsiteX72" fmla="*/ 1069615 w 1655541"/>
              <a:gd name="connsiteY72" fmla="*/ 479394 h 1677880"/>
              <a:gd name="connsiteX73" fmla="*/ 1122881 w 1655541"/>
              <a:gd name="connsiteY73" fmla="*/ 497150 h 1677880"/>
              <a:gd name="connsiteX74" fmla="*/ 1140637 w 1655541"/>
              <a:gd name="connsiteY74" fmla="*/ 514905 h 1677880"/>
              <a:gd name="connsiteX75" fmla="*/ 1193903 w 1655541"/>
              <a:gd name="connsiteY75" fmla="*/ 550416 h 1677880"/>
              <a:gd name="connsiteX76" fmla="*/ 1211658 w 1655541"/>
              <a:gd name="connsiteY76" fmla="*/ 577049 h 1677880"/>
              <a:gd name="connsiteX77" fmla="*/ 1220536 w 1655541"/>
              <a:gd name="connsiteY77" fmla="*/ 603682 h 1677880"/>
              <a:gd name="connsiteX78" fmla="*/ 1256046 w 1655541"/>
              <a:gd name="connsiteY78" fmla="*/ 656948 h 1677880"/>
              <a:gd name="connsiteX79" fmla="*/ 1264924 w 1655541"/>
              <a:gd name="connsiteY79" fmla="*/ 692458 h 1677880"/>
              <a:gd name="connsiteX80" fmla="*/ 1291557 w 1655541"/>
              <a:gd name="connsiteY80" fmla="*/ 701336 h 1677880"/>
              <a:gd name="connsiteX81" fmla="*/ 1398089 w 1655541"/>
              <a:gd name="connsiteY81" fmla="*/ 719091 h 1677880"/>
              <a:gd name="connsiteX82" fmla="*/ 1486866 w 1655541"/>
              <a:gd name="connsiteY82" fmla="*/ 710214 h 1677880"/>
              <a:gd name="connsiteX83" fmla="*/ 1513499 w 1655541"/>
              <a:gd name="connsiteY83" fmla="*/ 621437 h 1677880"/>
              <a:gd name="connsiteX84" fmla="*/ 1504621 w 1655541"/>
              <a:gd name="connsiteY84" fmla="*/ 506027 h 1677880"/>
              <a:gd name="connsiteX85" fmla="*/ 1486866 w 1655541"/>
              <a:gd name="connsiteY85" fmla="*/ 452761 h 1677880"/>
              <a:gd name="connsiteX86" fmla="*/ 1424722 w 1655541"/>
              <a:gd name="connsiteY86" fmla="*/ 381740 h 1677880"/>
              <a:gd name="connsiteX87" fmla="*/ 1415844 w 1655541"/>
              <a:gd name="connsiteY87" fmla="*/ 346229 h 1677880"/>
              <a:gd name="connsiteX88" fmla="*/ 1433600 w 1655541"/>
              <a:gd name="connsiteY88" fmla="*/ 328474 h 1677880"/>
              <a:gd name="connsiteX89" fmla="*/ 1513499 w 1655541"/>
              <a:gd name="connsiteY8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23386 w 1655541"/>
              <a:gd name="connsiteY66" fmla="*/ 568171 h 1677880"/>
              <a:gd name="connsiteX67" fmla="*/ 732264 w 1655541"/>
              <a:gd name="connsiteY67" fmla="*/ 541538 h 1677880"/>
              <a:gd name="connsiteX68" fmla="*/ 794407 w 1655541"/>
              <a:gd name="connsiteY68" fmla="*/ 497150 h 1677880"/>
              <a:gd name="connsiteX69" fmla="*/ 821040 w 1655541"/>
              <a:gd name="connsiteY69" fmla="*/ 488272 h 1677880"/>
              <a:gd name="connsiteX70" fmla="*/ 892062 w 1655541"/>
              <a:gd name="connsiteY70" fmla="*/ 461639 h 1677880"/>
              <a:gd name="connsiteX71" fmla="*/ 1069615 w 1655541"/>
              <a:gd name="connsiteY71" fmla="*/ 479394 h 1677880"/>
              <a:gd name="connsiteX72" fmla="*/ 1122881 w 1655541"/>
              <a:gd name="connsiteY72" fmla="*/ 497150 h 1677880"/>
              <a:gd name="connsiteX73" fmla="*/ 1140637 w 1655541"/>
              <a:gd name="connsiteY73" fmla="*/ 514905 h 1677880"/>
              <a:gd name="connsiteX74" fmla="*/ 1193903 w 1655541"/>
              <a:gd name="connsiteY74" fmla="*/ 550416 h 1677880"/>
              <a:gd name="connsiteX75" fmla="*/ 1211658 w 1655541"/>
              <a:gd name="connsiteY75" fmla="*/ 577049 h 1677880"/>
              <a:gd name="connsiteX76" fmla="*/ 1220536 w 1655541"/>
              <a:gd name="connsiteY76" fmla="*/ 603682 h 1677880"/>
              <a:gd name="connsiteX77" fmla="*/ 1256046 w 1655541"/>
              <a:gd name="connsiteY77" fmla="*/ 656948 h 1677880"/>
              <a:gd name="connsiteX78" fmla="*/ 1264924 w 1655541"/>
              <a:gd name="connsiteY78" fmla="*/ 692458 h 1677880"/>
              <a:gd name="connsiteX79" fmla="*/ 1291557 w 1655541"/>
              <a:gd name="connsiteY79" fmla="*/ 701336 h 1677880"/>
              <a:gd name="connsiteX80" fmla="*/ 1398089 w 1655541"/>
              <a:gd name="connsiteY80" fmla="*/ 719091 h 1677880"/>
              <a:gd name="connsiteX81" fmla="*/ 1486866 w 1655541"/>
              <a:gd name="connsiteY81" fmla="*/ 710214 h 1677880"/>
              <a:gd name="connsiteX82" fmla="*/ 1513499 w 1655541"/>
              <a:gd name="connsiteY82" fmla="*/ 621437 h 1677880"/>
              <a:gd name="connsiteX83" fmla="*/ 1504621 w 1655541"/>
              <a:gd name="connsiteY83" fmla="*/ 506027 h 1677880"/>
              <a:gd name="connsiteX84" fmla="*/ 1486866 w 1655541"/>
              <a:gd name="connsiteY84" fmla="*/ 452761 h 1677880"/>
              <a:gd name="connsiteX85" fmla="*/ 1424722 w 1655541"/>
              <a:gd name="connsiteY85" fmla="*/ 381740 h 1677880"/>
              <a:gd name="connsiteX86" fmla="*/ 1415844 w 1655541"/>
              <a:gd name="connsiteY86" fmla="*/ 346229 h 1677880"/>
              <a:gd name="connsiteX87" fmla="*/ 1433600 w 1655541"/>
              <a:gd name="connsiteY87" fmla="*/ 328474 h 1677880"/>
              <a:gd name="connsiteX88" fmla="*/ 1513499 w 1655541"/>
              <a:gd name="connsiteY88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32264 w 1655541"/>
              <a:gd name="connsiteY66" fmla="*/ 541538 h 1677880"/>
              <a:gd name="connsiteX67" fmla="*/ 794407 w 1655541"/>
              <a:gd name="connsiteY67" fmla="*/ 497150 h 1677880"/>
              <a:gd name="connsiteX68" fmla="*/ 821040 w 1655541"/>
              <a:gd name="connsiteY68" fmla="*/ 488272 h 1677880"/>
              <a:gd name="connsiteX69" fmla="*/ 892062 w 1655541"/>
              <a:gd name="connsiteY69" fmla="*/ 461639 h 1677880"/>
              <a:gd name="connsiteX70" fmla="*/ 1069615 w 1655541"/>
              <a:gd name="connsiteY70" fmla="*/ 479394 h 1677880"/>
              <a:gd name="connsiteX71" fmla="*/ 1122881 w 1655541"/>
              <a:gd name="connsiteY71" fmla="*/ 497150 h 1677880"/>
              <a:gd name="connsiteX72" fmla="*/ 1140637 w 1655541"/>
              <a:gd name="connsiteY72" fmla="*/ 514905 h 1677880"/>
              <a:gd name="connsiteX73" fmla="*/ 1193903 w 1655541"/>
              <a:gd name="connsiteY73" fmla="*/ 550416 h 1677880"/>
              <a:gd name="connsiteX74" fmla="*/ 1211658 w 1655541"/>
              <a:gd name="connsiteY74" fmla="*/ 577049 h 1677880"/>
              <a:gd name="connsiteX75" fmla="*/ 1220536 w 1655541"/>
              <a:gd name="connsiteY75" fmla="*/ 603682 h 1677880"/>
              <a:gd name="connsiteX76" fmla="*/ 1256046 w 1655541"/>
              <a:gd name="connsiteY76" fmla="*/ 656948 h 1677880"/>
              <a:gd name="connsiteX77" fmla="*/ 1264924 w 1655541"/>
              <a:gd name="connsiteY77" fmla="*/ 692458 h 1677880"/>
              <a:gd name="connsiteX78" fmla="*/ 1291557 w 1655541"/>
              <a:gd name="connsiteY78" fmla="*/ 701336 h 1677880"/>
              <a:gd name="connsiteX79" fmla="*/ 1398089 w 1655541"/>
              <a:gd name="connsiteY79" fmla="*/ 719091 h 1677880"/>
              <a:gd name="connsiteX80" fmla="*/ 1486866 w 1655541"/>
              <a:gd name="connsiteY80" fmla="*/ 710214 h 1677880"/>
              <a:gd name="connsiteX81" fmla="*/ 1513499 w 1655541"/>
              <a:gd name="connsiteY81" fmla="*/ 621437 h 1677880"/>
              <a:gd name="connsiteX82" fmla="*/ 1504621 w 1655541"/>
              <a:gd name="connsiteY82" fmla="*/ 506027 h 1677880"/>
              <a:gd name="connsiteX83" fmla="*/ 1486866 w 1655541"/>
              <a:gd name="connsiteY83" fmla="*/ 452761 h 1677880"/>
              <a:gd name="connsiteX84" fmla="*/ 1424722 w 1655541"/>
              <a:gd name="connsiteY84" fmla="*/ 381740 h 1677880"/>
              <a:gd name="connsiteX85" fmla="*/ 1415844 w 1655541"/>
              <a:gd name="connsiteY85" fmla="*/ 346229 h 1677880"/>
              <a:gd name="connsiteX86" fmla="*/ 1433600 w 1655541"/>
              <a:gd name="connsiteY86" fmla="*/ 328474 h 1677880"/>
              <a:gd name="connsiteX87" fmla="*/ 1513499 w 1655541"/>
              <a:gd name="connsiteY87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78999 w 1655541"/>
              <a:gd name="connsiteY64" fmla="*/ 630315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9 w 1655541"/>
              <a:gd name="connsiteY63" fmla="*/ 630315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78999 w 1655541"/>
              <a:gd name="connsiteY62" fmla="*/ 630315 h 1677880"/>
              <a:gd name="connsiteX63" fmla="*/ 732264 w 1655541"/>
              <a:gd name="connsiteY63" fmla="*/ 541538 h 1677880"/>
              <a:gd name="connsiteX64" fmla="*/ 794407 w 1655541"/>
              <a:gd name="connsiteY64" fmla="*/ 497150 h 1677880"/>
              <a:gd name="connsiteX65" fmla="*/ 821040 w 1655541"/>
              <a:gd name="connsiteY65" fmla="*/ 488272 h 1677880"/>
              <a:gd name="connsiteX66" fmla="*/ 892062 w 1655541"/>
              <a:gd name="connsiteY66" fmla="*/ 461639 h 1677880"/>
              <a:gd name="connsiteX67" fmla="*/ 1069615 w 1655541"/>
              <a:gd name="connsiteY67" fmla="*/ 479394 h 1677880"/>
              <a:gd name="connsiteX68" fmla="*/ 1122881 w 1655541"/>
              <a:gd name="connsiteY68" fmla="*/ 497150 h 1677880"/>
              <a:gd name="connsiteX69" fmla="*/ 1140637 w 1655541"/>
              <a:gd name="connsiteY69" fmla="*/ 514905 h 1677880"/>
              <a:gd name="connsiteX70" fmla="*/ 1193903 w 1655541"/>
              <a:gd name="connsiteY70" fmla="*/ 550416 h 1677880"/>
              <a:gd name="connsiteX71" fmla="*/ 1211658 w 1655541"/>
              <a:gd name="connsiteY71" fmla="*/ 577049 h 1677880"/>
              <a:gd name="connsiteX72" fmla="*/ 1220536 w 1655541"/>
              <a:gd name="connsiteY72" fmla="*/ 603682 h 1677880"/>
              <a:gd name="connsiteX73" fmla="*/ 1256046 w 1655541"/>
              <a:gd name="connsiteY73" fmla="*/ 656948 h 1677880"/>
              <a:gd name="connsiteX74" fmla="*/ 1264924 w 1655541"/>
              <a:gd name="connsiteY74" fmla="*/ 692458 h 1677880"/>
              <a:gd name="connsiteX75" fmla="*/ 1291557 w 1655541"/>
              <a:gd name="connsiteY75" fmla="*/ 701336 h 1677880"/>
              <a:gd name="connsiteX76" fmla="*/ 1398089 w 1655541"/>
              <a:gd name="connsiteY76" fmla="*/ 719091 h 1677880"/>
              <a:gd name="connsiteX77" fmla="*/ 1486866 w 1655541"/>
              <a:gd name="connsiteY77" fmla="*/ 710214 h 1677880"/>
              <a:gd name="connsiteX78" fmla="*/ 1513499 w 1655541"/>
              <a:gd name="connsiteY78" fmla="*/ 621437 h 1677880"/>
              <a:gd name="connsiteX79" fmla="*/ 1504621 w 1655541"/>
              <a:gd name="connsiteY79" fmla="*/ 506027 h 1677880"/>
              <a:gd name="connsiteX80" fmla="*/ 1486866 w 1655541"/>
              <a:gd name="connsiteY80" fmla="*/ 452761 h 1677880"/>
              <a:gd name="connsiteX81" fmla="*/ 1424722 w 1655541"/>
              <a:gd name="connsiteY81" fmla="*/ 381740 h 1677880"/>
              <a:gd name="connsiteX82" fmla="*/ 1415844 w 1655541"/>
              <a:gd name="connsiteY82" fmla="*/ 346229 h 1677880"/>
              <a:gd name="connsiteX83" fmla="*/ 1433600 w 1655541"/>
              <a:gd name="connsiteY83" fmla="*/ 328474 h 1677880"/>
              <a:gd name="connsiteX84" fmla="*/ 1513499 w 1655541"/>
              <a:gd name="connsiteY84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78999 w 1655541"/>
              <a:gd name="connsiteY61" fmla="*/ 630315 h 1677880"/>
              <a:gd name="connsiteX62" fmla="*/ 732264 w 1655541"/>
              <a:gd name="connsiteY62" fmla="*/ 541538 h 1677880"/>
              <a:gd name="connsiteX63" fmla="*/ 794407 w 1655541"/>
              <a:gd name="connsiteY63" fmla="*/ 497150 h 1677880"/>
              <a:gd name="connsiteX64" fmla="*/ 821040 w 1655541"/>
              <a:gd name="connsiteY64" fmla="*/ 488272 h 1677880"/>
              <a:gd name="connsiteX65" fmla="*/ 892062 w 1655541"/>
              <a:gd name="connsiteY65" fmla="*/ 461639 h 1677880"/>
              <a:gd name="connsiteX66" fmla="*/ 1069615 w 1655541"/>
              <a:gd name="connsiteY66" fmla="*/ 479394 h 1677880"/>
              <a:gd name="connsiteX67" fmla="*/ 1122881 w 1655541"/>
              <a:gd name="connsiteY67" fmla="*/ 497150 h 1677880"/>
              <a:gd name="connsiteX68" fmla="*/ 1140637 w 1655541"/>
              <a:gd name="connsiteY68" fmla="*/ 514905 h 1677880"/>
              <a:gd name="connsiteX69" fmla="*/ 1193903 w 1655541"/>
              <a:gd name="connsiteY69" fmla="*/ 550416 h 1677880"/>
              <a:gd name="connsiteX70" fmla="*/ 1211658 w 1655541"/>
              <a:gd name="connsiteY70" fmla="*/ 577049 h 1677880"/>
              <a:gd name="connsiteX71" fmla="*/ 1220536 w 1655541"/>
              <a:gd name="connsiteY71" fmla="*/ 603682 h 1677880"/>
              <a:gd name="connsiteX72" fmla="*/ 1256046 w 1655541"/>
              <a:gd name="connsiteY72" fmla="*/ 656948 h 1677880"/>
              <a:gd name="connsiteX73" fmla="*/ 1264924 w 1655541"/>
              <a:gd name="connsiteY73" fmla="*/ 692458 h 1677880"/>
              <a:gd name="connsiteX74" fmla="*/ 1291557 w 1655541"/>
              <a:gd name="connsiteY74" fmla="*/ 701336 h 1677880"/>
              <a:gd name="connsiteX75" fmla="*/ 1398089 w 1655541"/>
              <a:gd name="connsiteY75" fmla="*/ 719091 h 1677880"/>
              <a:gd name="connsiteX76" fmla="*/ 1486866 w 1655541"/>
              <a:gd name="connsiteY76" fmla="*/ 710214 h 1677880"/>
              <a:gd name="connsiteX77" fmla="*/ 1513499 w 1655541"/>
              <a:gd name="connsiteY77" fmla="*/ 621437 h 1677880"/>
              <a:gd name="connsiteX78" fmla="*/ 1504621 w 1655541"/>
              <a:gd name="connsiteY78" fmla="*/ 506027 h 1677880"/>
              <a:gd name="connsiteX79" fmla="*/ 1486866 w 1655541"/>
              <a:gd name="connsiteY79" fmla="*/ 452761 h 1677880"/>
              <a:gd name="connsiteX80" fmla="*/ 1424722 w 1655541"/>
              <a:gd name="connsiteY80" fmla="*/ 381740 h 1677880"/>
              <a:gd name="connsiteX81" fmla="*/ 1415844 w 1655541"/>
              <a:gd name="connsiteY81" fmla="*/ 346229 h 1677880"/>
              <a:gd name="connsiteX82" fmla="*/ 1433600 w 1655541"/>
              <a:gd name="connsiteY82" fmla="*/ 328474 h 1677880"/>
              <a:gd name="connsiteX83" fmla="*/ 1513499 w 1655541"/>
              <a:gd name="connsiteY83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678999 w 1655541"/>
              <a:gd name="connsiteY60" fmla="*/ 630315 h 1677880"/>
              <a:gd name="connsiteX61" fmla="*/ 732264 w 1655541"/>
              <a:gd name="connsiteY61" fmla="*/ 541538 h 1677880"/>
              <a:gd name="connsiteX62" fmla="*/ 794407 w 1655541"/>
              <a:gd name="connsiteY62" fmla="*/ 497150 h 1677880"/>
              <a:gd name="connsiteX63" fmla="*/ 821040 w 1655541"/>
              <a:gd name="connsiteY63" fmla="*/ 488272 h 1677880"/>
              <a:gd name="connsiteX64" fmla="*/ 892062 w 1655541"/>
              <a:gd name="connsiteY64" fmla="*/ 461639 h 1677880"/>
              <a:gd name="connsiteX65" fmla="*/ 1069615 w 1655541"/>
              <a:gd name="connsiteY65" fmla="*/ 479394 h 1677880"/>
              <a:gd name="connsiteX66" fmla="*/ 1122881 w 1655541"/>
              <a:gd name="connsiteY66" fmla="*/ 497150 h 1677880"/>
              <a:gd name="connsiteX67" fmla="*/ 1140637 w 1655541"/>
              <a:gd name="connsiteY67" fmla="*/ 514905 h 1677880"/>
              <a:gd name="connsiteX68" fmla="*/ 1193903 w 1655541"/>
              <a:gd name="connsiteY68" fmla="*/ 550416 h 1677880"/>
              <a:gd name="connsiteX69" fmla="*/ 1211658 w 1655541"/>
              <a:gd name="connsiteY69" fmla="*/ 577049 h 1677880"/>
              <a:gd name="connsiteX70" fmla="*/ 1220536 w 1655541"/>
              <a:gd name="connsiteY70" fmla="*/ 603682 h 1677880"/>
              <a:gd name="connsiteX71" fmla="*/ 1256046 w 1655541"/>
              <a:gd name="connsiteY71" fmla="*/ 656948 h 1677880"/>
              <a:gd name="connsiteX72" fmla="*/ 1264924 w 1655541"/>
              <a:gd name="connsiteY72" fmla="*/ 692458 h 1677880"/>
              <a:gd name="connsiteX73" fmla="*/ 1291557 w 1655541"/>
              <a:gd name="connsiteY73" fmla="*/ 701336 h 1677880"/>
              <a:gd name="connsiteX74" fmla="*/ 1398089 w 1655541"/>
              <a:gd name="connsiteY74" fmla="*/ 719091 h 1677880"/>
              <a:gd name="connsiteX75" fmla="*/ 1486866 w 1655541"/>
              <a:gd name="connsiteY75" fmla="*/ 710214 h 1677880"/>
              <a:gd name="connsiteX76" fmla="*/ 1513499 w 1655541"/>
              <a:gd name="connsiteY76" fmla="*/ 621437 h 1677880"/>
              <a:gd name="connsiteX77" fmla="*/ 1504621 w 1655541"/>
              <a:gd name="connsiteY77" fmla="*/ 506027 h 1677880"/>
              <a:gd name="connsiteX78" fmla="*/ 1486866 w 1655541"/>
              <a:gd name="connsiteY78" fmla="*/ 452761 h 1677880"/>
              <a:gd name="connsiteX79" fmla="*/ 1424722 w 1655541"/>
              <a:gd name="connsiteY79" fmla="*/ 381740 h 1677880"/>
              <a:gd name="connsiteX80" fmla="*/ 1415844 w 1655541"/>
              <a:gd name="connsiteY80" fmla="*/ 346229 h 1677880"/>
              <a:gd name="connsiteX81" fmla="*/ 1433600 w 1655541"/>
              <a:gd name="connsiteY81" fmla="*/ 328474 h 1677880"/>
              <a:gd name="connsiteX82" fmla="*/ 1513499 w 1655541"/>
              <a:gd name="connsiteY82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64093 w 1655541"/>
              <a:gd name="connsiteY22" fmla="*/ 1367161 h 1677880"/>
              <a:gd name="connsiteX23" fmla="*/ 172971 w 1655541"/>
              <a:gd name="connsiteY23" fmla="*/ 1393794 h 1677880"/>
              <a:gd name="connsiteX24" fmla="*/ 226237 w 1655541"/>
              <a:gd name="connsiteY24" fmla="*/ 1438183 h 1677880"/>
              <a:gd name="connsiteX25" fmla="*/ 235114 w 1655541"/>
              <a:gd name="connsiteY25" fmla="*/ 1464816 h 1677880"/>
              <a:gd name="connsiteX26" fmla="*/ 252870 w 1655541"/>
              <a:gd name="connsiteY26" fmla="*/ 1482571 h 1677880"/>
              <a:gd name="connsiteX27" fmla="*/ 332769 w 1655541"/>
              <a:gd name="connsiteY27" fmla="*/ 1544715 h 1677880"/>
              <a:gd name="connsiteX28" fmla="*/ 368279 w 1655541"/>
              <a:gd name="connsiteY28" fmla="*/ 1571348 h 1677880"/>
              <a:gd name="connsiteX29" fmla="*/ 394912 w 1655541"/>
              <a:gd name="connsiteY29" fmla="*/ 1597981 h 1677880"/>
              <a:gd name="connsiteX30" fmla="*/ 465934 w 1655541"/>
              <a:gd name="connsiteY30" fmla="*/ 1624614 h 1677880"/>
              <a:gd name="connsiteX31" fmla="*/ 510322 w 1655541"/>
              <a:gd name="connsiteY31" fmla="*/ 1651247 h 1677880"/>
              <a:gd name="connsiteX32" fmla="*/ 545833 w 1655541"/>
              <a:gd name="connsiteY32" fmla="*/ 1660124 h 1677880"/>
              <a:gd name="connsiteX33" fmla="*/ 643487 w 1655541"/>
              <a:gd name="connsiteY33" fmla="*/ 1677880 h 1677880"/>
              <a:gd name="connsiteX34" fmla="*/ 1406967 w 1655541"/>
              <a:gd name="connsiteY34" fmla="*/ 1669002 h 1677880"/>
              <a:gd name="connsiteX35" fmla="*/ 1460233 w 1655541"/>
              <a:gd name="connsiteY35" fmla="*/ 1660124 h 1677880"/>
              <a:gd name="connsiteX36" fmla="*/ 1486866 w 1655541"/>
              <a:gd name="connsiteY36" fmla="*/ 1633491 h 1677880"/>
              <a:gd name="connsiteX37" fmla="*/ 1513499 w 1655541"/>
              <a:gd name="connsiteY37" fmla="*/ 1615736 h 1677880"/>
              <a:gd name="connsiteX38" fmla="*/ 1540132 w 1655541"/>
              <a:gd name="connsiteY38" fmla="*/ 1580225 h 1677880"/>
              <a:gd name="connsiteX39" fmla="*/ 1575642 w 1655541"/>
              <a:gd name="connsiteY39" fmla="*/ 1562470 h 1677880"/>
              <a:gd name="connsiteX40" fmla="*/ 1584520 w 1655541"/>
              <a:gd name="connsiteY40" fmla="*/ 1535837 h 1677880"/>
              <a:gd name="connsiteX41" fmla="*/ 1611153 w 1655541"/>
              <a:gd name="connsiteY41" fmla="*/ 1491449 h 1677880"/>
              <a:gd name="connsiteX42" fmla="*/ 1637786 w 1655541"/>
              <a:gd name="connsiteY42" fmla="*/ 1429305 h 1677880"/>
              <a:gd name="connsiteX43" fmla="*/ 1646664 w 1655541"/>
              <a:gd name="connsiteY43" fmla="*/ 1376039 h 1677880"/>
              <a:gd name="connsiteX44" fmla="*/ 1655541 w 1655541"/>
              <a:gd name="connsiteY44" fmla="*/ 1340528 h 1677880"/>
              <a:gd name="connsiteX45" fmla="*/ 1620031 w 1655541"/>
              <a:gd name="connsiteY45" fmla="*/ 1207363 h 1677880"/>
              <a:gd name="connsiteX46" fmla="*/ 1602275 w 1655541"/>
              <a:gd name="connsiteY46" fmla="*/ 1145219 h 1677880"/>
              <a:gd name="connsiteX47" fmla="*/ 1584520 w 1655541"/>
              <a:gd name="connsiteY47" fmla="*/ 1109709 h 1677880"/>
              <a:gd name="connsiteX48" fmla="*/ 1540132 w 1655541"/>
              <a:gd name="connsiteY48" fmla="*/ 1074198 h 1677880"/>
              <a:gd name="connsiteX49" fmla="*/ 1451355 w 1655541"/>
              <a:gd name="connsiteY49" fmla="*/ 1020932 h 1677880"/>
              <a:gd name="connsiteX50" fmla="*/ 1433600 w 1655541"/>
              <a:gd name="connsiteY50" fmla="*/ 994299 h 1677880"/>
              <a:gd name="connsiteX51" fmla="*/ 1353701 w 1655541"/>
              <a:gd name="connsiteY51" fmla="*/ 967666 h 1677880"/>
              <a:gd name="connsiteX52" fmla="*/ 1335945 w 1655541"/>
              <a:gd name="connsiteY52" fmla="*/ 949911 h 1677880"/>
              <a:gd name="connsiteX53" fmla="*/ 1140637 w 1655541"/>
              <a:gd name="connsiteY53" fmla="*/ 923278 h 1677880"/>
              <a:gd name="connsiteX54" fmla="*/ 1078493 w 1655541"/>
              <a:gd name="connsiteY54" fmla="*/ 914400 h 1677880"/>
              <a:gd name="connsiteX55" fmla="*/ 1042982 w 1655541"/>
              <a:gd name="connsiteY55" fmla="*/ 896645 h 1677880"/>
              <a:gd name="connsiteX56" fmla="*/ 980839 w 1655541"/>
              <a:gd name="connsiteY56" fmla="*/ 887767 h 1677880"/>
              <a:gd name="connsiteX57" fmla="*/ 847674 w 1655541"/>
              <a:gd name="connsiteY57" fmla="*/ 870012 h 1677880"/>
              <a:gd name="connsiteX58" fmla="*/ 821040 w 1655541"/>
              <a:gd name="connsiteY58" fmla="*/ 861134 h 1677880"/>
              <a:gd name="connsiteX59" fmla="*/ 678999 w 1655541"/>
              <a:gd name="connsiteY59" fmla="*/ 630315 h 1677880"/>
              <a:gd name="connsiteX60" fmla="*/ 732264 w 1655541"/>
              <a:gd name="connsiteY60" fmla="*/ 541538 h 1677880"/>
              <a:gd name="connsiteX61" fmla="*/ 794407 w 1655541"/>
              <a:gd name="connsiteY61" fmla="*/ 497150 h 1677880"/>
              <a:gd name="connsiteX62" fmla="*/ 821040 w 1655541"/>
              <a:gd name="connsiteY62" fmla="*/ 488272 h 1677880"/>
              <a:gd name="connsiteX63" fmla="*/ 892062 w 1655541"/>
              <a:gd name="connsiteY63" fmla="*/ 461639 h 1677880"/>
              <a:gd name="connsiteX64" fmla="*/ 1069615 w 1655541"/>
              <a:gd name="connsiteY64" fmla="*/ 479394 h 1677880"/>
              <a:gd name="connsiteX65" fmla="*/ 1122881 w 1655541"/>
              <a:gd name="connsiteY65" fmla="*/ 497150 h 1677880"/>
              <a:gd name="connsiteX66" fmla="*/ 1140637 w 1655541"/>
              <a:gd name="connsiteY66" fmla="*/ 514905 h 1677880"/>
              <a:gd name="connsiteX67" fmla="*/ 1193903 w 1655541"/>
              <a:gd name="connsiteY67" fmla="*/ 550416 h 1677880"/>
              <a:gd name="connsiteX68" fmla="*/ 1211658 w 1655541"/>
              <a:gd name="connsiteY68" fmla="*/ 577049 h 1677880"/>
              <a:gd name="connsiteX69" fmla="*/ 1220536 w 1655541"/>
              <a:gd name="connsiteY69" fmla="*/ 603682 h 1677880"/>
              <a:gd name="connsiteX70" fmla="*/ 1256046 w 1655541"/>
              <a:gd name="connsiteY70" fmla="*/ 656948 h 1677880"/>
              <a:gd name="connsiteX71" fmla="*/ 1264924 w 1655541"/>
              <a:gd name="connsiteY71" fmla="*/ 692458 h 1677880"/>
              <a:gd name="connsiteX72" fmla="*/ 1291557 w 1655541"/>
              <a:gd name="connsiteY72" fmla="*/ 701336 h 1677880"/>
              <a:gd name="connsiteX73" fmla="*/ 1398089 w 1655541"/>
              <a:gd name="connsiteY73" fmla="*/ 719091 h 1677880"/>
              <a:gd name="connsiteX74" fmla="*/ 1486866 w 1655541"/>
              <a:gd name="connsiteY74" fmla="*/ 710214 h 1677880"/>
              <a:gd name="connsiteX75" fmla="*/ 1513499 w 1655541"/>
              <a:gd name="connsiteY75" fmla="*/ 621437 h 1677880"/>
              <a:gd name="connsiteX76" fmla="*/ 1504621 w 1655541"/>
              <a:gd name="connsiteY76" fmla="*/ 506027 h 1677880"/>
              <a:gd name="connsiteX77" fmla="*/ 1486866 w 1655541"/>
              <a:gd name="connsiteY77" fmla="*/ 452761 h 1677880"/>
              <a:gd name="connsiteX78" fmla="*/ 1424722 w 1655541"/>
              <a:gd name="connsiteY78" fmla="*/ 381740 h 1677880"/>
              <a:gd name="connsiteX79" fmla="*/ 1415844 w 1655541"/>
              <a:gd name="connsiteY79" fmla="*/ 346229 h 1677880"/>
              <a:gd name="connsiteX80" fmla="*/ 1433600 w 1655541"/>
              <a:gd name="connsiteY80" fmla="*/ 328474 h 1677880"/>
              <a:gd name="connsiteX81" fmla="*/ 1513499 w 1655541"/>
              <a:gd name="connsiteY81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64093 w 1655541"/>
              <a:gd name="connsiteY21" fmla="*/ 1367161 h 1677880"/>
              <a:gd name="connsiteX22" fmla="*/ 172971 w 1655541"/>
              <a:gd name="connsiteY22" fmla="*/ 1393794 h 1677880"/>
              <a:gd name="connsiteX23" fmla="*/ 226237 w 1655541"/>
              <a:gd name="connsiteY23" fmla="*/ 1438183 h 1677880"/>
              <a:gd name="connsiteX24" fmla="*/ 235114 w 1655541"/>
              <a:gd name="connsiteY24" fmla="*/ 1464816 h 1677880"/>
              <a:gd name="connsiteX25" fmla="*/ 252870 w 1655541"/>
              <a:gd name="connsiteY25" fmla="*/ 1482571 h 1677880"/>
              <a:gd name="connsiteX26" fmla="*/ 332769 w 1655541"/>
              <a:gd name="connsiteY26" fmla="*/ 1544715 h 1677880"/>
              <a:gd name="connsiteX27" fmla="*/ 368279 w 1655541"/>
              <a:gd name="connsiteY27" fmla="*/ 1571348 h 1677880"/>
              <a:gd name="connsiteX28" fmla="*/ 394912 w 1655541"/>
              <a:gd name="connsiteY28" fmla="*/ 1597981 h 1677880"/>
              <a:gd name="connsiteX29" fmla="*/ 465934 w 1655541"/>
              <a:gd name="connsiteY29" fmla="*/ 1624614 h 1677880"/>
              <a:gd name="connsiteX30" fmla="*/ 510322 w 1655541"/>
              <a:gd name="connsiteY30" fmla="*/ 1651247 h 1677880"/>
              <a:gd name="connsiteX31" fmla="*/ 545833 w 1655541"/>
              <a:gd name="connsiteY31" fmla="*/ 1660124 h 1677880"/>
              <a:gd name="connsiteX32" fmla="*/ 643487 w 1655541"/>
              <a:gd name="connsiteY32" fmla="*/ 1677880 h 1677880"/>
              <a:gd name="connsiteX33" fmla="*/ 1406967 w 1655541"/>
              <a:gd name="connsiteY33" fmla="*/ 1669002 h 1677880"/>
              <a:gd name="connsiteX34" fmla="*/ 1460233 w 1655541"/>
              <a:gd name="connsiteY34" fmla="*/ 1660124 h 1677880"/>
              <a:gd name="connsiteX35" fmla="*/ 1486866 w 1655541"/>
              <a:gd name="connsiteY35" fmla="*/ 1633491 h 1677880"/>
              <a:gd name="connsiteX36" fmla="*/ 1513499 w 1655541"/>
              <a:gd name="connsiteY36" fmla="*/ 1615736 h 1677880"/>
              <a:gd name="connsiteX37" fmla="*/ 1540132 w 1655541"/>
              <a:gd name="connsiteY37" fmla="*/ 1580225 h 1677880"/>
              <a:gd name="connsiteX38" fmla="*/ 1575642 w 1655541"/>
              <a:gd name="connsiteY38" fmla="*/ 1562470 h 1677880"/>
              <a:gd name="connsiteX39" fmla="*/ 1584520 w 1655541"/>
              <a:gd name="connsiteY39" fmla="*/ 1535837 h 1677880"/>
              <a:gd name="connsiteX40" fmla="*/ 1611153 w 1655541"/>
              <a:gd name="connsiteY40" fmla="*/ 1491449 h 1677880"/>
              <a:gd name="connsiteX41" fmla="*/ 1637786 w 1655541"/>
              <a:gd name="connsiteY41" fmla="*/ 1429305 h 1677880"/>
              <a:gd name="connsiteX42" fmla="*/ 1646664 w 1655541"/>
              <a:gd name="connsiteY42" fmla="*/ 1376039 h 1677880"/>
              <a:gd name="connsiteX43" fmla="*/ 1655541 w 1655541"/>
              <a:gd name="connsiteY43" fmla="*/ 1340528 h 1677880"/>
              <a:gd name="connsiteX44" fmla="*/ 1620031 w 1655541"/>
              <a:gd name="connsiteY44" fmla="*/ 1207363 h 1677880"/>
              <a:gd name="connsiteX45" fmla="*/ 1602275 w 1655541"/>
              <a:gd name="connsiteY45" fmla="*/ 1145219 h 1677880"/>
              <a:gd name="connsiteX46" fmla="*/ 1584520 w 1655541"/>
              <a:gd name="connsiteY46" fmla="*/ 1109709 h 1677880"/>
              <a:gd name="connsiteX47" fmla="*/ 1540132 w 1655541"/>
              <a:gd name="connsiteY47" fmla="*/ 1074198 h 1677880"/>
              <a:gd name="connsiteX48" fmla="*/ 1451355 w 1655541"/>
              <a:gd name="connsiteY48" fmla="*/ 1020932 h 1677880"/>
              <a:gd name="connsiteX49" fmla="*/ 1433600 w 1655541"/>
              <a:gd name="connsiteY49" fmla="*/ 994299 h 1677880"/>
              <a:gd name="connsiteX50" fmla="*/ 1353701 w 1655541"/>
              <a:gd name="connsiteY50" fmla="*/ 967666 h 1677880"/>
              <a:gd name="connsiteX51" fmla="*/ 1335945 w 1655541"/>
              <a:gd name="connsiteY51" fmla="*/ 949911 h 1677880"/>
              <a:gd name="connsiteX52" fmla="*/ 1140637 w 1655541"/>
              <a:gd name="connsiteY52" fmla="*/ 923278 h 1677880"/>
              <a:gd name="connsiteX53" fmla="*/ 1078493 w 1655541"/>
              <a:gd name="connsiteY53" fmla="*/ 914400 h 1677880"/>
              <a:gd name="connsiteX54" fmla="*/ 1042982 w 1655541"/>
              <a:gd name="connsiteY54" fmla="*/ 896645 h 1677880"/>
              <a:gd name="connsiteX55" fmla="*/ 980839 w 1655541"/>
              <a:gd name="connsiteY55" fmla="*/ 887767 h 1677880"/>
              <a:gd name="connsiteX56" fmla="*/ 847674 w 1655541"/>
              <a:gd name="connsiteY56" fmla="*/ 870012 h 1677880"/>
              <a:gd name="connsiteX57" fmla="*/ 821040 w 1655541"/>
              <a:gd name="connsiteY57" fmla="*/ 861134 h 1677880"/>
              <a:gd name="connsiteX58" fmla="*/ 678999 w 1655541"/>
              <a:gd name="connsiteY58" fmla="*/ 630315 h 1677880"/>
              <a:gd name="connsiteX59" fmla="*/ 732264 w 1655541"/>
              <a:gd name="connsiteY59" fmla="*/ 541538 h 1677880"/>
              <a:gd name="connsiteX60" fmla="*/ 794407 w 1655541"/>
              <a:gd name="connsiteY60" fmla="*/ 497150 h 1677880"/>
              <a:gd name="connsiteX61" fmla="*/ 821040 w 1655541"/>
              <a:gd name="connsiteY61" fmla="*/ 488272 h 1677880"/>
              <a:gd name="connsiteX62" fmla="*/ 892062 w 1655541"/>
              <a:gd name="connsiteY62" fmla="*/ 461639 h 1677880"/>
              <a:gd name="connsiteX63" fmla="*/ 1069615 w 1655541"/>
              <a:gd name="connsiteY63" fmla="*/ 479394 h 1677880"/>
              <a:gd name="connsiteX64" fmla="*/ 1122881 w 1655541"/>
              <a:gd name="connsiteY64" fmla="*/ 497150 h 1677880"/>
              <a:gd name="connsiteX65" fmla="*/ 1140637 w 1655541"/>
              <a:gd name="connsiteY65" fmla="*/ 514905 h 1677880"/>
              <a:gd name="connsiteX66" fmla="*/ 1193903 w 1655541"/>
              <a:gd name="connsiteY66" fmla="*/ 550416 h 1677880"/>
              <a:gd name="connsiteX67" fmla="*/ 1211658 w 1655541"/>
              <a:gd name="connsiteY67" fmla="*/ 577049 h 1677880"/>
              <a:gd name="connsiteX68" fmla="*/ 1220536 w 1655541"/>
              <a:gd name="connsiteY68" fmla="*/ 603682 h 1677880"/>
              <a:gd name="connsiteX69" fmla="*/ 1256046 w 1655541"/>
              <a:gd name="connsiteY69" fmla="*/ 656948 h 1677880"/>
              <a:gd name="connsiteX70" fmla="*/ 1264924 w 1655541"/>
              <a:gd name="connsiteY70" fmla="*/ 692458 h 1677880"/>
              <a:gd name="connsiteX71" fmla="*/ 1291557 w 1655541"/>
              <a:gd name="connsiteY71" fmla="*/ 701336 h 1677880"/>
              <a:gd name="connsiteX72" fmla="*/ 1398089 w 1655541"/>
              <a:gd name="connsiteY72" fmla="*/ 719091 h 1677880"/>
              <a:gd name="connsiteX73" fmla="*/ 1486866 w 1655541"/>
              <a:gd name="connsiteY73" fmla="*/ 710214 h 1677880"/>
              <a:gd name="connsiteX74" fmla="*/ 1513499 w 1655541"/>
              <a:gd name="connsiteY74" fmla="*/ 621437 h 1677880"/>
              <a:gd name="connsiteX75" fmla="*/ 1504621 w 1655541"/>
              <a:gd name="connsiteY75" fmla="*/ 506027 h 1677880"/>
              <a:gd name="connsiteX76" fmla="*/ 1486866 w 1655541"/>
              <a:gd name="connsiteY76" fmla="*/ 452761 h 1677880"/>
              <a:gd name="connsiteX77" fmla="*/ 1424722 w 1655541"/>
              <a:gd name="connsiteY77" fmla="*/ 381740 h 1677880"/>
              <a:gd name="connsiteX78" fmla="*/ 1415844 w 1655541"/>
              <a:gd name="connsiteY78" fmla="*/ 346229 h 1677880"/>
              <a:gd name="connsiteX79" fmla="*/ 1433600 w 1655541"/>
              <a:gd name="connsiteY79" fmla="*/ 328474 h 1677880"/>
              <a:gd name="connsiteX80" fmla="*/ 1513499 w 1655541"/>
              <a:gd name="connsiteY8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84194 w 1655541"/>
              <a:gd name="connsiteY18" fmla="*/ 1233996 h 1677880"/>
              <a:gd name="connsiteX19" fmla="*/ 93072 w 1655541"/>
              <a:gd name="connsiteY19" fmla="*/ 1269507 h 1677880"/>
              <a:gd name="connsiteX20" fmla="*/ 164093 w 1655541"/>
              <a:gd name="connsiteY20" fmla="*/ 1367161 h 1677880"/>
              <a:gd name="connsiteX21" fmla="*/ 172971 w 1655541"/>
              <a:gd name="connsiteY21" fmla="*/ 1393794 h 1677880"/>
              <a:gd name="connsiteX22" fmla="*/ 226237 w 1655541"/>
              <a:gd name="connsiteY22" fmla="*/ 1438183 h 1677880"/>
              <a:gd name="connsiteX23" fmla="*/ 235114 w 1655541"/>
              <a:gd name="connsiteY23" fmla="*/ 1464816 h 1677880"/>
              <a:gd name="connsiteX24" fmla="*/ 252870 w 1655541"/>
              <a:gd name="connsiteY24" fmla="*/ 1482571 h 1677880"/>
              <a:gd name="connsiteX25" fmla="*/ 332769 w 1655541"/>
              <a:gd name="connsiteY25" fmla="*/ 1544715 h 1677880"/>
              <a:gd name="connsiteX26" fmla="*/ 368279 w 1655541"/>
              <a:gd name="connsiteY26" fmla="*/ 1571348 h 1677880"/>
              <a:gd name="connsiteX27" fmla="*/ 394912 w 1655541"/>
              <a:gd name="connsiteY27" fmla="*/ 1597981 h 1677880"/>
              <a:gd name="connsiteX28" fmla="*/ 465934 w 1655541"/>
              <a:gd name="connsiteY28" fmla="*/ 1624614 h 1677880"/>
              <a:gd name="connsiteX29" fmla="*/ 510322 w 1655541"/>
              <a:gd name="connsiteY29" fmla="*/ 1651247 h 1677880"/>
              <a:gd name="connsiteX30" fmla="*/ 545833 w 1655541"/>
              <a:gd name="connsiteY30" fmla="*/ 1660124 h 1677880"/>
              <a:gd name="connsiteX31" fmla="*/ 643487 w 1655541"/>
              <a:gd name="connsiteY31" fmla="*/ 1677880 h 1677880"/>
              <a:gd name="connsiteX32" fmla="*/ 1406967 w 1655541"/>
              <a:gd name="connsiteY32" fmla="*/ 1669002 h 1677880"/>
              <a:gd name="connsiteX33" fmla="*/ 1460233 w 1655541"/>
              <a:gd name="connsiteY33" fmla="*/ 1660124 h 1677880"/>
              <a:gd name="connsiteX34" fmla="*/ 1486866 w 1655541"/>
              <a:gd name="connsiteY34" fmla="*/ 1633491 h 1677880"/>
              <a:gd name="connsiteX35" fmla="*/ 1513499 w 1655541"/>
              <a:gd name="connsiteY35" fmla="*/ 1615736 h 1677880"/>
              <a:gd name="connsiteX36" fmla="*/ 1540132 w 1655541"/>
              <a:gd name="connsiteY36" fmla="*/ 1580225 h 1677880"/>
              <a:gd name="connsiteX37" fmla="*/ 1575642 w 1655541"/>
              <a:gd name="connsiteY37" fmla="*/ 1562470 h 1677880"/>
              <a:gd name="connsiteX38" fmla="*/ 1584520 w 1655541"/>
              <a:gd name="connsiteY38" fmla="*/ 1535837 h 1677880"/>
              <a:gd name="connsiteX39" fmla="*/ 1611153 w 1655541"/>
              <a:gd name="connsiteY39" fmla="*/ 1491449 h 1677880"/>
              <a:gd name="connsiteX40" fmla="*/ 1637786 w 1655541"/>
              <a:gd name="connsiteY40" fmla="*/ 1429305 h 1677880"/>
              <a:gd name="connsiteX41" fmla="*/ 1646664 w 1655541"/>
              <a:gd name="connsiteY41" fmla="*/ 1376039 h 1677880"/>
              <a:gd name="connsiteX42" fmla="*/ 1655541 w 1655541"/>
              <a:gd name="connsiteY42" fmla="*/ 1340528 h 1677880"/>
              <a:gd name="connsiteX43" fmla="*/ 1620031 w 1655541"/>
              <a:gd name="connsiteY43" fmla="*/ 1207363 h 1677880"/>
              <a:gd name="connsiteX44" fmla="*/ 1602275 w 1655541"/>
              <a:gd name="connsiteY44" fmla="*/ 1145219 h 1677880"/>
              <a:gd name="connsiteX45" fmla="*/ 1584520 w 1655541"/>
              <a:gd name="connsiteY45" fmla="*/ 1109709 h 1677880"/>
              <a:gd name="connsiteX46" fmla="*/ 1540132 w 1655541"/>
              <a:gd name="connsiteY46" fmla="*/ 1074198 h 1677880"/>
              <a:gd name="connsiteX47" fmla="*/ 1451355 w 1655541"/>
              <a:gd name="connsiteY47" fmla="*/ 1020932 h 1677880"/>
              <a:gd name="connsiteX48" fmla="*/ 1433600 w 1655541"/>
              <a:gd name="connsiteY48" fmla="*/ 994299 h 1677880"/>
              <a:gd name="connsiteX49" fmla="*/ 1353701 w 1655541"/>
              <a:gd name="connsiteY49" fmla="*/ 967666 h 1677880"/>
              <a:gd name="connsiteX50" fmla="*/ 1335945 w 1655541"/>
              <a:gd name="connsiteY50" fmla="*/ 949911 h 1677880"/>
              <a:gd name="connsiteX51" fmla="*/ 1140637 w 1655541"/>
              <a:gd name="connsiteY51" fmla="*/ 923278 h 1677880"/>
              <a:gd name="connsiteX52" fmla="*/ 1078493 w 1655541"/>
              <a:gd name="connsiteY52" fmla="*/ 914400 h 1677880"/>
              <a:gd name="connsiteX53" fmla="*/ 1042982 w 1655541"/>
              <a:gd name="connsiteY53" fmla="*/ 896645 h 1677880"/>
              <a:gd name="connsiteX54" fmla="*/ 980839 w 1655541"/>
              <a:gd name="connsiteY54" fmla="*/ 887767 h 1677880"/>
              <a:gd name="connsiteX55" fmla="*/ 847674 w 1655541"/>
              <a:gd name="connsiteY55" fmla="*/ 870012 h 1677880"/>
              <a:gd name="connsiteX56" fmla="*/ 821040 w 1655541"/>
              <a:gd name="connsiteY56" fmla="*/ 861134 h 1677880"/>
              <a:gd name="connsiteX57" fmla="*/ 678999 w 1655541"/>
              <a:gd name="connsiteY57" fmla="*/ 630315 h 1677880"/>
              <a:gd name="connsiteX58" fmla="*/ 732264 w 1655541"/>
              <a:gd name="connsiteY58" fmla="*/ 541538 h 1677880"/>
              <a:gd name="connsiteX59" fmla="*/ 794407 w 1655541"/>
              <a:gd name="connsiteY59" fmla="*/ 497150 h 1677880"/>
              <a:gd name="connsiteX60" fmla="*/ 821040 w 1655541"/>
              <a:gd name="connsiteY60" fmla="*/ 488272 h 1677880"/>
              <a:gd name="connsiteX61" fmla="*/ 892062 w 1655541"/>
              <a:gd name="connsiteY61" fmla="*/ 461639 h 1677880"/>
              <a:gd name="connsiteX62" fmla="*/ 1069615 w 1655541"/>
              <a:gd name="connsiteY62" fmla="*/ 479394 h 1677880"/>
              <a:gd name="connsiteX63" fmla="*/ 1122881 w 1655541"/>
              <a:gd name="connsiteY63" fmla="*/ 497150 h 1677880"/>
              <a:gd name="connsiteX64" fmla="*/ 1140637 w 1655541"/>
              <a:gd name="connsiteY64" fmla="*/ 514905 h 1677880"/>
              <a:gd name="connsiteX65" fmla="*/ 1193903 w 1655541"/>
              <a:gd name="connsiteY65" fmla="*/ 550416 h 1677880"/>
              <a:gd name="connsiteX66" fmla="*/ 1211658 w 1655541"/>
              <a:gd name="connsiteY66" fmla="*/ 577049 h 1677880"/>
              <a:gd name="connsiteX67" fmla="*/ 1220536 w 1655541"/>
              <a:gd name="connsiteY67" fmla="*/ 603682 h 1677880"/>
              <a:gd name="connsiteX68" fmla="*/ 1256046 w 1655541"/>
              <a:gd name="connsiteY68" fmla="*/ 656948 h 1677880"/>
              <a:gd name="connsiteX69" fmla="*/ 1264924 w 1655541"/>
              <a:gd name="connsiteY69" fmla="*/ 692458 h 1677880"/>
              <a:gd name="connsiteX70" fmla="*/ 1291557 w 1655541"/>
              <a:gd name="connsiteY70" fmla="*/ 701336 h 1677880"/>
              <a:gd name="connsiteX71" fmla="*/ 1398089 w 1655541"/>
              <a:gd name="connsiteY71" fmla="*/ 719091 h 1677880"/>
              <a:gd name="connsiteX72" fmla="*/ 1486866 w 1655541"/>
              <a:gd name="connsiteY72" fmla="*/ 710214 h 1677880"/>
              <a:gd name="connsiteX73" fmla="*/ 1513499 w 1655541"/>
              <a:gd name="connsiteY73" fmla="*/ 621437 h 1677880"/>
              <a:gd name="connsiteX74" fmla="*/ 1504621 w 1655541"/>
              <a:gd name="connsiteY74" fmla="*/ 506027 h 1677880"/>
              <a:gd name="connsiteX75" fmla="*/ 1486866 w 1655541"/>
              <a:gd name="connsiteY75" fmla="*/ 452761 h 1677880"/>
              <a:gd name="connsiteX76" fmla="*/ 1424722 w 1655541"/>
              <a:gd name="connsiteY76" fmla="*/ 381740 h 1677880"/>
              <a:gd name="connsiteX77" fmla="*/ 1415844 w 1655541"/>
              <a:gd name="connsiteY77" fmla="*/ 346229 h 1677880"/>
              <a:gd name="connsiteX78" fmla="*/ 1433600 w 1655541"/>
              <a:gd name="connsiteY78" fmla="*/ 328474 h 1677880"/>
              <a:gd name="connsiteX79" fmla="*/ 1513499 w 1655541"/>
              <a:gd name="connsiteY7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84194 w 1655541"/>
              <a:gd name="connsiteY17" fmla="*/ 1233996 h 1677880"/>
              <a:gd name="connsiteX18" fmla="*/ 93072 w 1655541"/>
              <a:gd name="connsiteY18" fmla="*/ 1269507 h 1677880"/>
              <a:gd name="connsiteX19" fmla="*/ 164093 w 1655541"/>
              <a:gd name="connsiteY19" fmla="*/ 1367161 h 1677880"/>
              <a:gd name="connsiteX20" fmla="*/ 172971 w 1655541"/>
              <a:gd name="connsiteY20" fmla="*/ 1393794 h 1677880"/>
              <a:gd name="connsiteX21" fmla="*/ 226237 w 1655541"/>
              <a:gd name="connsiteY21" fmla="*/ 1438183 h 1677880"/>
              <a:gd name="connsiteX22" fmla="*/ 235114 w 1655541"/>
              <a:gd name="connsiteY22" fmla="*/ 1464816 h 1677880"/>
              <a:gd name="connsiteX23" fmla="*/ 252870 w 1655541"/>
              <a:gd name="connsiteY23" fmla="*/ 1482571 h 1677880"/>
              <a:gd name="connsiteX24" fmla="*/ 332769 w 1655541"/>
              <a:gd name="connsiteY24" fmla="*/ 1544715 h 1677880"/>
              <a:gd name="connsiteX25" fmla="*/ 368279 w 1655541"/>
              <a:gd name="connsiteY25" fmla="*/ 1571348 h 1677880"/>
              <a:gd name="connsiteX26" fmla="*/ 394912 w 1655541"/>
              <a:gd name="connsiteY26" fmla="*/ 1597981 h 1677880"/>
              <a:gd name="connsiteX27" fmla="*/ 465934 w 1655541"/>
              <a:gd name="connsiteY27" fmla="*/ 1624614 h 1677880"/>
              <a:gd name="connsiteX28" fmla="*/ 510322 w 1655541"/>
              <a:gd name="connsiteY28" fmla="*/ 1651247 h 1677880"/>
              <a:gd name="connsiteX29" fmla="*/ 545833 w 1655541"/>
              <a:gd name="connsiteY29" fmla="*/ 1660124 h 1677880"/>
              <a:gd name="connsiteX30" fmla="*/ 643487 w 1655541"/>
              <a:gd name="connsiteY30" fmla="*/ 1677880 h 1677880"/>
              <a:gd name="connsiteX31" fmla="*/ 1406967 w 1655541"/>
              <a:gd name="connsiteY31" fmla="*/ 1669002 h 1677880"/>
              <a:gd name="connsiteX32" fmla="*/ 1460233 w 1655541"/>
              <a:gd name="connsiteY32" fmla="*/ 1660124 h 1677880"/>
              <a:gd name="connsiteX33" fmla="*/ 1486866 w 1655541"/>
              <a:gd name="connsiteY33" fmla="*/ 1633491 h 1677880"/>
              <a:gd name="connsiteX34" fmla="*/ 1513499 w 1655541"/>
              <a:gd name="connsiteY34" fmla="*/ 1615736 h 1677880"/>
              <a:gd name="connsiteX35" fmla="*/ 1540132 w 1655541"/>
              <a:gd name="connsiteY35" fmla="*/ 1580225 h 1677880"/>
              <a:gd name="connsiteX36" fmla="*/ 1575642 w 1655541"/>
              <a:gd name="connsiteY36" fmla="*/ 1562470 h 1677880"/>
              <a:gd name="connsiteX37" fmla="*/ 1584520 w 1655541"/>
              <a:gd name="connsiteY37" fmla="*/ 1535837 h 1677880"/>
              <a:gd name="connsiteX38" fmla="*/ 1611153 w 1655541"/>
              <a:gd name="connsiteY38" fmla="*/ 1491449 h 1677880"/>
              <a:gd name="connsiteX39" fmla="*/ 1637786 w 1655541"/>
              <a:gd name="connsiteY39" fmla="*/ 1429305 h 1677880"/>
              <a:gd name="connsiteX40" fmla="*/ 1646664 w 1655541"/>
              <a:gd name="connsiteY40" fmla="*/ 1376039 h 1677880"/>
              <a:gd name="connsiteX41" fmla="*/ 1655541 w 1655541"/>
              <a:gd name="connsiteY41" fmla="*/ 1340528 h 1677880"/>
              <a:gd name="connsiteX42" fmla="*/ 1620031 w 1655541"/>
              <a:gd name="connsiteY42" fmla="*/ 1207363 h 1677880"/>
              <a:gd name="connsiteX43" fmla="*/ 1602275 w 1655541"/>
              <a:gd name="connsiteY43" fmla="*/ 1145219 h 1677880"/>
              <a:gd name="connsiteX44" fmla="*/ 1584520 w 1655541"/>
              <a:gd name="connsiteY44" fmla="*/ 1109709 h 1677880"/>
              <a:gd name="connsiteX45" fmla="*/ 1540132 w 1655541"/>
              <a:gd name="connsiteY45" fmla="*/ 1074198 h 1677880"/>
              <a:gd name="connsiteX46" fmla="*/ 1451355 w 1655541"/>
              <a:gd name="connsiteY46" fmla="*/ 1020932 h 1677880"/>
              <a:gd name="connsiteX47" fmla="*/ 1433600 w 1655541"/>
              <a:gd name="connsiteY47" fmla="*/ 994299 h 1677880"/>
              <a:gd name="connsiteX48" fmla="*/ 1353701 w 1655541"/>
              <a:gd name="connsiteY48" fmla="*/ 967666 h 1677880"/>
              <a:gd name="connsiteX49" fmla="*/ 1335945 w 1655541"/>
              <a:gd name="connsiteY49" fmla="*/ 949911 h 1677880"/>
              <a:gd name="connsiteX50" fmla="*/ 1140637 w 1655541"/>
              <a:gd name="connsiteY50" fmla="*/ 923278 h 1677880"/>
              <a:gd name="connsiteX51" fmla="*/ 1078493 w 1655541"/>
              <a:gd name="connsiteY51" fmla="*/ 914400 h 1677880"/>
              <a:gd name="connsiteX52" fmla="*/ 1042982 w 1655541"/>
              <a:gd name="connsiteY52" fmla="*/ 896645 h 1677880"/>
              <a:gd name="connsiteX53" fmla="*/ 980839 w 1655541"/>
              <a:gd name="connsiteY53" fmla="*/ 887767 h 1677880"/>
              <a:gd name="connsiteX54" fmla="*/ 847674 w 1655541"/>
              <a:gd name="connsiteY54" fmla="*/ 870012 h 1677880"/>
              <a:gd name="connsiteX55" fmla="*/ 821040 w 1655541"/>
              <a:gd name="connsiteY55" fmla="*/ 861134 h 1677880"/>
              <a:gd name="connsiteX56" fmla="*/ 678999 w 1655541"/>
              <a:gd name="connsiteY56" fmla="*/ 630315 h 1677880"/>
              <a:gd name="connsiteX57" fmla="*/ 732264 w 1655541"/>
              <a:gd name="connsiteY57" fmla="*/ 541538 h 1677880"/>
              <a:gd name="connsiteX58" fmla="*/ 794407 w 1655541"/>
              <a:gd name="connsiteY58" fmla="*/ 497150 h 1677880"/>
              <a:gd name="connsiteX59" fmla="*/ 821040 w 1655541"/>
              <a:gd name="connsiteY59" fmla="*/ 488272 h 1677880"/>
              <a:gd name="connsiteX60" fmla="*/ 892062 w 1655541"/>
              <a:gd name="connsiteY60" fmla="*/ 461639 h 1677880"/>
              <a:gd name="connsiteX61" fmla="*/ 1069615 w 1655541"/>
              <a:gd name="connsiteY61" fmla="*/ 479394 h 1677880"/>
              <a:gd name="connsiteX62" fmla="*/ 1122881 w 1655541"/>
              <a:gd name="connsiteY62" fmla="*/ 497150 h 1677880"/>
              <a:gd name="connsiteX63" fmla="*/ 1140637 w 1655541"/>
              <a:gd name="connsiteY63" fmla="*/ 514905 h 1677880"/>
              <a:gd name="connsiteX64" fmla="*/ 1193903 w 1655541"/>
              <a:gd name="connsiteY64" fmla="*/ 550416 h 1677880"/>
              <a:gd name="connsiteX65" fmla="*/ 1211658 w 1655541"/>
              <a:gd name="connsiteY65" fmla="*/ 577049 h 1677880"/>
              <a:gd name="connsiteX66" fmla="*/ 1220536 w 1655541"/>
              <a:gd name="connsiteY66" fmla="*/ 603682 h 1677880"/>
              <a:gd name="connsiteX67" fmla="*/ 1256046 w 1655541"/>
              <a:gd name="connsiteY67" fmla="*/ 656948 h 1677880"/>
              <a:gd name="connsiteX68" fmla="*/ 1264924 w 1655541"/>
              <a:gd name="connsiteY68" fmla="*/ 692458 h 1677880"/>
              <a:gd name="connsiteX69" fmla="*/ 1291557 w 1655541"/>
              <a:gd name="connsiteY69" fmla="*/ 701336 h 1677880"/>
              <a:gd name="connsiteX70" fmla="*/ 1398089 w 1655541"/>
              <a:gd name="connsiteY70" fmla="*/ 719091 h 1677880"/>
              <a:gd name="connsiteX71" fmla="*/ 1486866 w 1655541"/>
              <a:gd name="connsiteY71" fmla="*/ 710214 h 1677880"/>
              <a:gd name="connsiteX72" fmla="*/ 1513499 w 1655541"/>
              <a:gd name="connsiteY72" fmla="*/ 621437 h 1677880"/>
              <a:gd name="connsiteX73" fmla="*/ 1504621 w 1655541"/>
              <a:gd name="connsiteY73" fmla="*/ 506027 h 1677880"/>
              <a:gd name="connsiteX74" fmla="*/ 1486866 w 1655541"/>
              <a:gd name="connsiteY74" fmla="*/ 452761 h 1677880"/>
              <a:gd name="connsiteX75" fmla="*/ 1424722 w 1655541"/>
              <a:gd name="connsiteY75" fmla="*/ 381740 h 1677880"/>
              <a:gd name="connsiteX76" fmla="*/ 1415844 w 1655541"/>
              <a:gd name="connsiteY76" fmla="*/ 346229 h 1677880"/>
              <a:gd name="connsiteX77" fmla="*/ 1433600 w 1655541"/>
              <a:gd name="connsiteY77" fmla="*/ 328474 h 1677880"/>
              <a:gd name="connsiteX78" fmla="*/ 1513499 w 1655541"/>
              <a:gd name="connsiteY78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68202 w 1659650"/>
              <a:gd name="connsiteY18" fmla="*/ 1367161 h 1677880"/>
              <a:gd name="connsiteX19" fmla="*/ 177080 w 1659650"/>
              <a:gd name="connsiteY19" fmla="*/ 1393794 h 1677880"/>
              <a:gd name="connsiteX20" fmla="*/ 230346 w 1659650"/>
              <a:gd name="connsiteY20" fmla="*/ 1438183 h 1677880"/>
              <a:gd name="connsiteX21" fmla="*/ 239223 w 1659650"/>
              <a:gd name="connsiteY21" fmla="*/ 1464816 h 1677880"/>
              <a:gd name="connsiteX22" fmla="*/ 256979 w 1659650"/>
              <a:gd name="connsiteY22" fmla="*/ 1482571 h 1677880"/>
              <a:gd name="connsiteX23" fmla="*/ 336878 w 1659650"/>
              <a:gd name="connsiteY23" fmla="*/ 1544715 h 1677880"/>
              <a:gd name="connsiteX24" fmla="*/ 372388 w 1659650"/>
              <a:gd name="connsiteY24" fmla="*/ 1571348 h 1677880"/>
              <a:gd name="connsiteX25" fmla="*/ 399021 w 1659650"/>
              <a:gd name="connsiteY25" fmla="*/ 1597981 h 1677880"/>
              <a:gd name="connsiteX26" fmla="*/ 470043 w 1659650"/>
              <a:gd name="connsiteY26" fmla="*/ 1624614 h 1677880"/>
              <a:gd name="connsiteX27" fmla="*/ 514431 w 1659650"/>
              <a:gd name="connsiteY27" fmla="*/ 1651247 h 1677880"/>
              <a:gd name="connsiteX28" fmla="*/ 549942 w 1659650"/>
              <a:gd name="connsiteY28" fmla="*/ 1660124 h 1677880"/>
              <a:gd name="connsiteX29" fmla="*/ 647596 w 1659650"/>
              <a:gd name="connsiteY29" fmla="*/ 1677880 h 1677880"/>
              <a:gd name="connsiteX30" fmla="*/ 1411076 w 1659650"/>
              <a:gd name="connsiteY30" fmla="*/ 1669002 h 1677880"/>
              <a:gd name="connsiteX31" fmla="*/ 1464342 w 1659650"/>
              <a:gd name="connsiteY31" fmla="*/ 1660124 h 1677880"/>
              <a:gd name="connsiteX32" fmla="*/ 1490975 w 1659650"/>
              <a:gd name="connsiteY32" fmla="*/ 1633491 h 1677880"/>
              <a:gd name="connsiteX33" fmla="*/ 1517608 w 1659650"/>
              <a:gd name="connsiteY33" fmla="*/ 1615736 h 1677880"/>
              <a:gd name="connsiteX34" fmla="*/ 1544241 w 1659650"/>
              <a:gd name="connsiteY34" fmla="*/ 1580225 h 1677880"/>
              <a:gd name="connsiteX35" fmla="*/ 1579751 w 1659650"/>
              <a:gd name="connsiteY35" fmla="*/ 1562470 h 1677880"/>
              <a:gd name="connsiteX36" fmla="*/ 1588629 w 1659650"/>
              <a:gd name="connsiteY36" fmla="*/ 1535837 h 1677880"/>
              <a:gd name="connsiteX37" fmla="*/ 1615262 w 1659650"/>
              <a:gd name="connsiteY37" fmla="*/ 1491449 h 1677880"/>
              <a:gd name="connsiteX38" fmla="*/ 1641895 w 1659650"/>
              <a:gd name="connsiteY38" fmla="*/ 1429305 h 1677880"/>
              <a:gd name="connsiteX39" fmla="*/ 1650773 w 1659650"/>
              <a:gd name="connsiteY39" fmla="*/ 1376039 h 1677880"/>
              <a:gd name="connsiteX40" fmla="*/ 1659650 w 1659650"/>
              <a:gd name="connsiteY40" fmla="*/ 1340528 h 1677880"/>
              <a:gd name="connsiteX41" fmla="*/ 1624140 w 1659650"/>
              <a:gd name="connsiteY41" fmla="*/ 1207363 h 1677880"/>
              <a:gd name="connsiteX42" fmla="*/ 1606384 w 1659650"/>
              <a:gd name="connsiteY42" fmla="*/ 1145219 h 1677880"/>
              <a:gd name="connsiteX43" fmla="*/ 1588629 w 1659650"/>
              <a:gd name="connsiteY43" fmla="*/ 1109709 h 1677880"/>
              <a:gd name="connsiteX44" fmla="*/ 1544241 w 1659650"/>
              <a:gd name="connsiteY44" fmla="*/ 1074198 h 1677880"/>
              <a:gd name="connsiteX45" fmla="*/ 1455464 w 1659650"/>
              <a:gd name="connsiteY45" fmla="*/ 1020932 h 1677880"/>
              <a:gd name="connsiteX46" fmla="*/ 1437709 w 1659650"/>
              <a:gd name="connsiteY46" fmla="*/ 994299 h 1677880"/>
              <a:gd name="connsiteX47" fmla="*/ 1357810 w 1659650"/>
              <a:gd name="connsiteY47" fmla="*/ 967666 h 1677880"/>
              <a:gd name="connsiteX48" fmla="*/ 1340054 w 1659650"/>
              <a:gd name="connsiteY48" fmla="*/ 949911 h 1677880"/>
              <a:gd name="connsiteX49" fmla="*/ 1144746 w 1659650"/>
              <a:gd name="connsiteY49" fmla="*/ 923278 h 1677880"/>
              <a:gd name="connsiteX50" fmla="*/ 1082602 w 1659650"/>
              <a:gd name="connsiteY50" fmla="*/ 914400 h 1677880"/>
              <a:gd name="connsiteX51" fmla="*/ 1047091 w 1659650"/>
              <a:gd name="connsiteY51" fmla="*/ 896645 h 1677880"/>
              <a:gd name="connsiteX52" fmla="*/ 984948 w 1659650"/>
              <a:gd name="connsiteY52" fmla="*/ 887767 h 1677880"/>
              <a:gd name="connsiteX53" fmla="*/ 851783 w 1659650"/>
              <a:gd name="connsiteY53" fmla="*/ 870012 h 1677880"/>
              <a:gd name="connsiteX54" fmla="*/ 825149 w 1659650"/>
              <a:gd name="connsiteY54" fmla="*/ 861134 h 1677880"/>
              <a:gd name="connsiteX55" fmla="*/ 683108 w 1659650"/>
              <a:gd name="connsiteY55" fmla="*/ 630315 h 1677880"/>
              <a:gd name="connsiteX56" fmla="*/ 736373 w 1659650"/>
              <a:gd name="connsiteY56" fmla="*/ 541538 h 1677880"/>
              <a:gd name="connsiteX57" fmla="*/ 798516 w 1659650"/>
              <a:gd name="connsiteY57" fmla="*/ 497150 h 1677880"/>
              <a:gd name="connsiteX58" fmla="*/ 825149 w 1659650"/>
              <a:gd name="connsiteY58" fmla="*/ 488272 h 1677880"/>
              <a:gd name="connsiteX59" fmla="*/ 896171 w 1659650"/>
              <a:gd name="connsiteY59" fmla="*/ 461639 h 1677880"/>
              <a:gd name="connsiteX60" fmla="*/ 1073724 w 1659650"/>
              <a:gd name="connsiteY60" fmla="*/ 479394 h 1677880"/>
              <a:gd name="connsiteX61" fmla="*/ 1126990 w 1659650"/>
              <a:gd name="connsiteY61" fmla="*/ 497150 h 1677880"/>
              <a:gd name="connsiteX62" fmla="*/ 1144746 w 1659650"/>
              <a:gd name="connsiteY62" fmla="*/ 514905 h 1677880"/>
              <a:gd name="connsiteX63" fmla="*/ 1198012 w 1659650"/>
              <a:gd name="connsiteY63" fmla="*/ 550416 h 1677880"/>
              <a:gd name="connsiteX64" fmla="*/ 1215767 w 1659650"/>
              <a:gd name="connsiteY64" fmla="*/ 577049 h 1677880"/>
              <a:gd name="connsiteX65" fmla="*/ 1224645 w 1659650"/>
              <a:gd name="connsiteY65" fmla="*/ 603682 h 1677880"/>
              <a:gd name="connsiteX66" fmla="*/ 1260155 w 1659650"/>
              <a:gd name="connsiteY66" fmla="*/ 656948 h 1677880"/>
              <a:gd name="connsiteX67" fmla="*/ 1269033 w 1659650"/>
              <a:gd name="connsiteY67" fmla="*/ 692458 h 1677880"/>
              <a:gd name="connsiteX68" fmla="*/ 1295666 w 1659650"/>
              <a:gd name="connsiteY68" fmla="*/ 701336 h 1677880"/>
              <a:gd name="connsiteX69" fmla="*/ 1402198 w 1659650"/>
              <a:gd name="connsiteY69" fmla="*/ 719091 h 1677880"/>
              <a:gd name="connsiteX70" fmla="*/ 1490975 w 1659650"/>
              <a:gd name="connsiteY70" fmla="*/ 710214 h 1677880"/>
              <a:gd name="connsiteX71" fmla="*/ 1517608 w 1659650"/>
              <a:gd name="connsiteY71" fmla="*/ 621437 h 1677880"/>
              <a:gd name="connsiteX72" fmla="*/ 1508730 w 1659650"/>
              <a:gd name="connsiteY72" fmla="*/ 506027 h 1677880"/>
              <a:gd name="connsiteX73" fmla="*/ 1490975 w 1659650"/>
              <a:gd name="connsiteY73" fmla="*/ 452761 h 1677880"/>
              <a:gd name="connsiteX74" fmla="*/ 1428831 w 1659650"/>
              <a:gd name="connsiteY74" fmla="*/ 381740 h 1677880"/>
              <a:gd name="connsiteX75" fmla="*/ 1419953 w 1659650"/>
              <a:gd name="connsiteY75" fmla="*/ 346229 h 1677880"/>
              <a:gd name="connsiteX76" fmla="*/ 1437709 w 1659650"/>
              <a:gd name="connsiteY76" fmla="*/ 328474 h 1677880"/>
              <a:gd name="connsiteX77" fmla="*/ 1517608 w 1659650"/>
              <a:gd name="connsiteY77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77080 w 1659650"/>
              <a:gd name="connsiteY18" fmla="*/ 1393794 h 1677880"/>
              <a:gd name="connsiteX19" fmla="*/ 230346 w 1659650"/>
              <a:gd name="connsiteY19" fmla="*/ 1438183 h 1677880"/>
              <a:gd name="connsiteX20" fmla="*/ 239223 w 1659650"/>
              <a:gd name="connsiteY20" fmla="*/ 1464816 h 1677880"/>
              <a:gd name="connsiteX21" fmla="*/ 256979 w 1659650"/>
              <a:gd name="connsiteY21" fmla="*/ 1482571 h 1677880"/>
              <a:gd name="connsiteX22" fmla="*/ 336878 w 1659650"/>
              <a:gd name="connsiteY22" fmla="*/ 1544715 h 1677880"/>
              <a:gd name="connsiteX23" fmla="*/ 372388 w 1659650"/>
              <a:gd name="connsiteY23" fmla="*/ 1571348 h 1677880"/>
              <a:gd name="connsiteX24" fmla="*/ 399021 w 1659650"/>
              <a:gd name="connsiteY24" fmla="*/ 1597981 h 1677880"/>
              <a:gd name="connsiteX25" fmla="*/ 470043 w 1659650"/>
              <a:gd name="connsiteY25" fmla="*/ 1624614 h 1677880"/>
              <a:gd name="connsiteX26" fmla="*/ 514431 w 1659650"/>
              <a:gd name="connsiteY26" fmla="*/ 1651247 h 1677880"/>
              <a:gd name="connsiteX27" fmla="*/ 549942 w 1659650"/>
              <a:gd name="connsiteY27" fmla="*/ 1660124 h 1677880"/>
              <a:gd name="connsiteX28" fmla="*/ 647596 w 1659650"/>
              <a:gd name="connsiteY28" fmla="*/ 1677880 h 1677880"/>
              <a:gd name="connsiteX29" fmla="*/ 1411076 w 1659650"/>
              <a:gd name="connsiteY29" fmla="*/ 1669002 h 1677880"/>
              <a:gd name="connsiteX30" fmla="*/ 1464342 w 1659650"/>
              <a:gd name="connsiteY30" fmla="*/ 1660124 h 1677880"/>
              <a:gd name="connsiteX31" fmla="*/ 1490975 w 1659650"/>
              <a:gd name="connsiteY31" fmla="*/ 1633491 h 1677880"/>
              <a:gd name="connsiteX32" fmla="*/ 1517608 w 1659650"/>
              <a:gd name="connsiteY32" fmla="*/ 1615736 h 1677880"/>
              <a:gd name="connsiteX33" fmla="*/ 1544241 w 1659650"/>
              <a:gd name="connsiteY33" fmla="*/ 1580225 h 1677880"/>
              <a:gd name="connsiteX34" fmla="*/ 1579751 w 1659650"/>
              <a:gd name="connsiteY34" fmla="*/ 1562470 h 1677880"/>
              <a:gd name="connsiteX35" fmla="*/ 1588629 w 1659650"/>
              <a:gd name="connsiteY35" fmla="*/ 1535837 h 1677880"/>
              <a:gd name="connsiteX36" fmla="*/ 1615262 w 1659650"/>
              <a:gd name="connsiteY36" fmla="*/ 1491449 h 1677880"/>
              <a:gd name="connsiteX37" fmla="*/ 1641895 w 1659650"/>
              <a:gd name="connsiteY37" fmla="*/ 1429305 h 1677880"/>
              <a:gd name="connsiteX38" fmla="*/ 1650773 w 1659650"/>
              <a:gd name="connsiteY38" fmla="*/ 1376039 h 1677880"/>
              <a:gd name="connsiteX39" fmla="*/ 1659650 w 1659650"/>
              <a:gd name="connsiteY39" fmla="*/ 1340528 h 1677880"/>
              <a:gd name="connsiteX40" fmla="*/ 1624140 w 1659650"/>
              <a:gd name="connsiteY40" fmla="*/ 1207363 h 1677880"/>
              <a:gd name="connsiteX41" fmla="*/ 1606384 w 1659650"/>
              <a:gd name="connsiteY41" fmla="*/ 1145219 h 1677880"/>
              <a:gd name="connsiteX42" fmla="*/ 1588629 w 1659650"/>
              <a:gd name="connsiteY42" fmla="*/ 1109709 h 1677880"/>
              <a:gd name="connsiteX43" fmla="*/ 1544241 w 1659650"/>
              <a:gd name="connsiteY43" fmla="*/ 1074198 h 1677880"/>
              <a:gd name="connsiteX44" fmla="*/ 1455464 w 1659650"/>
              <a:gd name="connsiteY44" fmla="*/ 1020932 h 1677880"/>
              <a:gd name="connsiteX45" fmla="*/ 1437709 w 1659650"/>
              <a:gd name="connsiteY45" fmla="*/ 994299 h 1677880"/>
              <a:gd name="connsiteX46" fmla="*/ 1357810 w 1659650"/>
              <a:gd name="connsiteY46" fmla="*/ 967666 h 1677880"/>
              <a:gd name="connsiteX47" fmla="*/ 1340054 w 1659650"/>
              <a:gd name="connsiteY47" fmla="*/ 949911 h 1677880"/>
              <a:gd name="connsiteX48" fmla="*/ 1144746 w 1659650"/>
              <a:gd name="connsiteY48" fmla="*/ 923278 h 1677880"/>
              <a:gd name="connsiteX49" fmla="*/ 1082602 w 1659650"/>
              <a:gd name="connsiteY49" fmla="*/ 914400 h 1677880"/>
              <a:gd name="connsiteX50" fmla="*/ 1047091 w 1659650"/>
              <a:gd name="connsiteY50" fmla="*/ 896645 h 1677880"/>
              <a:gd name="connsiteX51" fmla="*/ 984948 w 1659650"/>
              <a:gd name="connsiteY51" fmla="*/ 887767 h 1677880"/>
              <a:gd name="connsiteX52" fmla="*/ 851783 w 1659650"/>
              <a:gd name="connsiteY52" fmla="*/ 870012 h 1677880"/>
              <a:gd name="connsiteX53" fmla="*/ 825149 w 1659650"/>
              <a:gd name="connsiteY53" fmla="*/ 861134 h 1677880"/>
              <a:gd name="connsiteX54" fmla="*/ 683108 w 1659650"/>
              <a:gd name="connsiteY54" fmla="*/ 630315 h 1677880"/>
              <a:gd name="connsiteX55" fmla="*/ 736373 w 1659650"/>
              <a:gd name="connsiteY55" fmla="*/ 541538 h 1677880"/>
              <a:gd name="connsiteX56" fmla="*/ 798516 w 1659650"/>
              <a:gd name="connsiteY56" fmla="*/ 497150 h 1677880"/>
              <a:gd name="connsiteX57" fmla="*/ 825149 w 1659650"/>
              <a:gd name="connsiteY57" fmla="*/ 488272 h 1677880"/>
              <a:gd name="connsiteX58" fmla="*/ 896171 w 1659650"/>
              <a:gd name="connsiteY58" fmla="*/ 461639 h 1677880"/>
              <a:gd name="connsiteX59" fmla="*/ 1073724 w 1659650"/>
              <a:gd name="connsiteY59" fmla="*/ 479394 h 1677880"/>
              <a:gd name="connsiteX60" fmla="*/ 1126990 w 1659650"/>
              <a:gd name="connsiteY60" fmla="*/ 497150 h 1677880"/>
              <a:gd name="connsiteX61" fmla="*/ 1144746 w 1659650"/>
              <a:gd name="connsiteY61" fmla="*/ 514905 h 1677880"/>
              <a:gd name="connsiteX62" fmla="*/ 1198012 w 1659650"/>
              <a:gd name="connsiteY62" fmla="*/ 550416 h 1677880"/>
              <a:gd name="connsiteX63" fmla="*/ 1215767 w 1659650"/>
              <a:gd name="connsiteY63" fmla="*/ 577049 h 1677880"/>
              <a:gd name="connsiteX64" fmla="*/ 1224645 w 1659650"/>
              <a:gd name="connsiteY64" fmla="*/ 603682 h 1677880"/>
              <a:gd name="connsiteX65" fmla="*/ 1260155 w 1659650"/>
              <a:gd name="connsiteY65" fmla="*/ 656948 h 1677880"/>
              <a:gd name="connsiteX66" fmla="*/ 1269033 w 1659650"/>
              <a:gd name="connsiteY66" fmla="*/ 692458 h 1677880"/>
              <a:gd name="connsiteX67" fmla="*/ 1295666 w 1659650"/>
              <a:gd name="connsiteY67" fmla="*/ 701336 h 1677880"/>
              <a:gd name="connsiteX68" fmla="*/ 1402198 w 1659650"/>
              <a:gd name="connsiteY68" fmla="*/ 719091 h 1677880"/>
              <a:gd name="connsiteX69" fmla="*/ 1490975 w 1659650"/>
              <a:gd name="connsiteY69" fmla="*/ 710214 h 1677880"/>
              <a:gd name="connsiteX70" fmla="*/ 1517608 w 1659650"/>
              <a:gd name="connsiteY70" fmla="*/ 621437 h 1677880"/>
              <a:gd name="connsiteX71" fmla="*/ 1508730 w 1659650"/>
              <a:gd name="connsiteY71" fmla="*/ 506027 h 1677880"/>
              <a:gd name="connsiteX72" fmla="*/ 1490975 w 1659650"/>
              <a:gd name="connsiteY72" fmla="*/ 452761 h 1677880"/>
              <a:gd name="connsiteX73" fmla="*/ 1428831 w 1659650"/>
              <a:gd name="connsiteY73" fmla="*/ 381740 h 1677880"/>
              <a:gd name="connsiteX74" fmla="*/ 1419953 w 1659650"/>
              <a:gd name="connsiteY74" fmla="*/ 346229 h 1677880"/>
              <a:gd name="connsiteX75" fmla="*/ 1437709 w 1659650"/>
              <a:gd name="connsiteY75" fmla="*/ 328474 h 1677880"/>
              <a:gd name="connsiteX76" fmla="*/ 1517608 w 1659650"/>
              <a:gd name="connsiteY76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230346 w 1659650"/>
              <a:gd name="connsiteY18" fmla="*/ 1438183 h 1677880"/>
              <a:gd name="connsiteX19" fmla="*/ 239223 w 1659650"/>
              <a:gd name="connsiteY19" fmla="*/ 1464816 h 1677880"/>
              <a:gd name="connsiteX20" fmla="*/ 256979 w 1659650"/>
              <a:gd name="connsiteY20" fmla="*/ 1482571 h 1677880"/>
              <a:gd name="connsiteX21" fmla="*/ 336878 w 1659650"/>
              <a:gd name="connsiteY21" fmla="*/ 1544715 h 1677880"/>
              <a:gd name="connsiteX22" fmla="*/ 372388 w 1659650"/>
              <a:gd name="connsiteY22" fmla="*/ 1571348 h 1677880"/>
              <a:gd name="connsiteX23" fmla="*/ 399021 w 1659650"/>
              <a:gd name="connsiteY23" fmla="*/ 1597981 h 1677880"/>
              <a:gd name="connsiteX24" fmla="*/ 470043 w 1659650"/>
              <a:gd name="connsiteY24" fmla="*/ 1624614 h 1677880"/>
              <a:gd name="connsiteX25" fmla="*/ 514431 w 1659650"/>
              <a:gd name="connsiteY25" fmla="*/ 1651247 h 1677880"/>
              <a:gd name="connsiteX26" fmla="*/ 549942 w 1659650"/>
              <a:gd name="connsiteY26" fmla="*/ 1660124 h 1677880"/>
              <a:gd name="connsiteX27" fmla="*/ 647596 w 1659650"/>
              <a:gd name="connsiteY27" fmla="*/ 1677880 h 1677880"/>
              <a:gd name="connsiteX28" fmla="*/ 1411076 w 1659650"/>
              <a:gd name="connsiteY28" fmla="*/ 1669002 h 1677880"/>
              <a:gd name="connsiteX29" fmla="*/ 1464342 w 1659650"/>
              <a:gd name="connsiteY29" fmla="*/ 1660124 h 1677880"/>
              <a:gd name="connsiteX30" fmla="*/ 1490975 w 1659650"/>
              <a:gd name="connsiteY30" fmla="*/ 1633491 h 1677880"/>
              <a:gd name="connsiteX31" fmla="*/ 1517608 w 1659650"/>
              <a:gd name="connsiteY31" fmla="*/ 1615736 h 1677880"/>
              <a:gd name="connsiteX32" fmla="*/ 1544241 w 1659650"/>
              <a:gd name="connsiteY32" fmla="*/ 1580225 h 1677880"/>
              <a:gd name="connsiteX33" fmla="*/ 1579751 w 1659650"/>
              <a:gd name="connsiteY33" fmla="*/ 1562470 h 1677880"/>
              <a:gd name="connsiteX34" fmla="*/ 1588629 w 1659650"/>
              <a:gd name="connsiteY34" fmla="*/ 1535837 h 1677880"/>
              <a:gd name="connsiteX35" fmla="*/ 1615262 w 1659650"/>
              <a:gd name="connsiteY35" fmla="*/ 1491449 h 1677880"/>
              <a:gd name="connsiteX36" fmla="*/ 1641895 w 1659650"/>
              <a:gd name="connsiteY36" fmla="*/ 1429305 h 1677880"/>
              <a:gd name="connsiteX37" fmla="*/ 1650773 w 1659650"/>
              <a:gd name="connsiteY37" fmla="*/ 1376039 h 1677880"/>
              <a:gd name="connsiteX38" fmla="*/ 1659650 w 1659650"/>
              <a:gd name="connsiteY38" fmla="*/ 1340528 h 1677880"/>
              <a:gd name="connsiteX39" fmla="*/ 1624140 w 1659650"/>
              <a:gd name="connsiteY39" fmla="*/ 1207363 h 1677880"/>
              <a:gd name="connsiteX40" fmla="*/ 1606384 w 1659650"/>
              <a:gd name="connsiteY40" fmla="*/ 1145219 h 1677880"/>
              <a:gd name="connsiteX41" fmla="*/ 1588629 w 1659650"/>
              <a:gd name="connsiteY41" fmla="*/ 1109709 h 1677880"/>
              <a:gd name="connsiteX42" fmla="*/ 1544241 w 1659650"/>
              <a:gd name="connsiteY42" fmla="*/ 1074198 h 1677880"/>
              <a:gd name="connsiteX43" fmla="*/ 1455464 w 1659650"/>
              <a:gd name="connsiteY43" fmla="*/ 1020932 h 1677880"/>
              <a:gd name="connsiteX44" fmla="*/ 1437709 w 1659650"/>
              <a:gd name="connsiteY44" fmla="*/ 994299 h 1677880"/>
              <a:gd name="connsiteX45" fmla="*/ 1357810 w 1659650"/>
              <a:gd name="connsiteY45" fmla="*/ 967666 h 1677880"/>
              <a:gd name="connsiteX46" fmla="*/ 1340054 w 1659650"/>
              <a:gd name="connsiteY46" fmla="*/ 949911 h 1677880"/>
              <a:gd name="connsiteX47" fmla="*/ 1144746 w 1659650"/>
              <a:gd name="connsiteY47" fmla="*/ 923278 h 1677880"/>
              <a:gd name="connsiteX48" fmla="*/ 1082602 w 1659650"/>
              <a:gd name="connsiteY48" fmla="*/ 914400 h 1677880"/>
              <a:gd name="connsiteX49" fmla="*/ 1047091 w 1659650"/>
              <a:gd name="connsiteY49" fmla="*/ 896645 h 1677880"/>
              <a:gd name="connsiteX50" fmla="*/ 984948 w 1659650"/>
              <a:gd name="connsiteY50" fmla="*/ 887767 h 1677880"/>
              <a:gd name="connsiteX51" fmla="*/ 851783 w 1659650"/>
              <a:gd name="connsiteY51" fmla="*/ 870012 h 1677880"/>
              <a:gd name="connsiteX52" fmla="*/ 825149 w 1659650"/>
              <a:gd name="connsiteY52" fmla="*/ 861134 h 1677880"/>
              <a:gd name="connsiteX53" fmla="*/ 683108 w 1659650"/>
              <a:gd name="connsiteY53" fmla="*/ 630315 h 1677880"/>
              <a:gd name="connsiteX54" fmla="*/ 736373 w 1659650"/>
              <a:gd name="connsiteY54" fmla="*/ 541538 h 1677880"/>
              <a:gd name="connsiteX55" fmla="*/ 798516 w 1659650"/>
              <a:gd name="connsiteY55" fmla="*/ 497150 h 1677880"/>
              <a:gd name="connsiteX56" fmla="*/ 825149 w 1659650"/>
              <a:gd name="connsiteY56" fmla="*/ 488272 h 1677880"/>
              <a:gd name="connsiteX57" fmla="*/ 896171 w 1659650"/>
              <a:gd name="connsiteY57" fmla="*/ 461639 h 1677880"/>
              <a:gd name="connsiteX58" fmla="*/ 1073724 w 1659650"/>
              <a:gd name="connsiteY58" fmla="*/ 479394 h 1677880"/>
              <a:gd name="connsiteX59" fmla="*/ 1126990 w 1659650"/>
              <a:gd name="connsiteY59" fmla="*/ 497150 h 1677880"/>
              <a:gd name="connsiteX60" fmla="*/ 1144746 w 1659650"/>
              <a:gd name="connsiteY60" fmla="*/ 514905 h 1677880"/>
              <a:gd name="connsiteX61" fmla="*/ 1198012 w 1659650"/>
              <a:gd name="connsiteY61" fmla="*/ 550416 h 1677880"/>
              <a:gd name="connsiteX62" fmla="*/ 1215767 w 1659650"/>
              <a:gd name="connsiteY62" fmla="*/ 577049 h 1677880"/>
              <a:gd name="connsiteX63" fmla="*/ 1224645 w 1659650"/>
              <a:gd name="connsiteY63" fmla="*/ 603682 h 1677880"/>
              <a:gd name="connsiteX64" fmla="*/ 1260155 w 1659650"/>
              <a:gd name="connsiteY64" fmla="*/ 656948 h 1677880"/>
              <a:gd name="connsiteX65" fmla="*/ 1269033 w 1659650"/>
              <a:gd name="connsiteY65" fmla="*/ 692458 h 1677880"/>
              <a:gd name="connsiteX66" fmla="*/ 1295666 w 1659650"/>
              <a:gd name="connsiteY66" fmla="*/ 701336 h 1677880"/>
              <a:gd name="connsiteX67" fmla="*/ 1402198 w 1659650"/>
              <a:gd name="connsiteY67" fmla="*/ 719091 h 1677880"/>
              <a:gd name="connsiteX68" fmla="*/ 1490975 w 1659650"/>
              <a:gd name="connsiteY68" fmla="*/ 710214 h 1677880"/>
              <a:gd name="connsiteX69" fmla="*/ 1517608 w 1659650"/>
              <a:gd name="connsiteY69" fmla="*/ 621437 h 1677880"/>
              <a:gd name="connsiteX70" fmla="*/ 1508730 w 1659650"/>
              <a:gd name="connsiteY70" fmla="*/ 506027 h 1677880"/>
              <a:gd name="connsiteX71" fmla="*/ 1490975 w 1659650"/>
              <a:gd name="connsiteY71" fmla="*/ 452761 h 1677880"/>
              <a:gd name="connsiteX72" fmla="*/ 1428831 w 1659650"/>
              <a:gd name="connsiteY72" fmla="*/ 381740 h 1677880"/>
              <a:gd name="connsiteX73" fmla="*/ 1419953 w 1659650"/>
              <a:gd name="connsiteY73" fmla="*/ 346229 h 1677880"/>
              <a:gd name="connsiteX74" fmla="*/ 1437709 w 1659650"/>
              <a:gd name="connsiteY74" fmla="*/ 328474 h 1677880"/>
              <a:gd name="connsiteX75" fmla="*/ 1517608 w 1659650"/>
              <a:gd name="connsiteY75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230346 w 1659650"/>
              <a:gd name="connsiteY17" fmla="*/ 1438183 h 1677880"/>
              <a:gd name="connsiteX18" fmla="*/ 239223 w 1659650"/>
              <a:gd name="connsiteY18" fmla="*/ 1464816 h 1677880"/>
              <a:gd name="connsiteX19" fmla="*/ 256979 w 1659650"/>
              <a:gd name="connsiteY19" fmla="*/ 1482571 h 1677880"/>
              <a:gd name="connsiteX20" fmla="*/ 336878 w 1659650"/>
              <a:gd name="connsiteY20" fmla="*/ 1544715 h 1677880"/>
              <a:gd name="connsiteX21" fmla="*/ 372388 w 1659650"/>
              <a:gd name="connsiteY21" fmla="*/ 1571348 h 1677880"/>
              <a:gd name="connsiteX22" fmla="*/ 399021 w 1659650"/>
              <a:gd name="connsiteY22" fmla="*/ 1597981 h 1677880"/>
              <a:gd name="connsiteX23" fmla="*/ 470043 w 1659650"/>
              <a:gd name="connsiteY23" fmla="*/ 1624614 h 1677880"/>
              <a:gd name="connsiteX24" fmla="*/ 514431 w 1659650"/>
              <a:gd name="connsiteY24" fmla="*/ 1651247 h 1677880"/>
              <a:gd name="connsiteX25" fmla="*/ 549942 w 1659650"/>
              <a:gd name="connsiteY25" fmla="*/ 1660124 h 1677880"/>
              <a:gd name="connsiteX26" fmla="*/ 647596 w 1659650"/>
              <a:gd name="connsiteY26" fmla="*/ 1677880 h 1677880"/>
              <a:gd name="connsiteX27" fmla="*/ 1411076 w 1659650"/>
              <a:gd name="connsiteY27" fmla="*/ 1669002 h 1677880"/>
              <a:gd name="connsiteX28" fmla="*/ 1464342 w 1659650"/>
              <a:gd name="connsiteY28" fmla="*/ 1660124 h 1677880"/>
              <a:gd name="connsiteX29" fmla="*/ 1490975 w 1659650"/>
              <a:gd name="connsiteY29" fmla="*/ 1633491 h 1677880"/>
              <a:gd name="connsiteX30" fmla="*/ 1517608 w 1659650"/>
              <a:gd name="connsiteY30" fmla="*/ 1615736 h 1677880"/>
              <a:gd name="connsiteX31" fmla="*/ 1544241 w 1659650"/>
              <a:gd name="connsiteY31" fmla="*/ 1580225 h 1677880"/>
              <a:gd name="connsiteX32" fmla="*/ 1579751 w 1659650"/>
              <a:gd name="connsiteY32" fmla="*/ 1562470 h 1677880"/>
              <a:gd name="connsiteX33" fmla="*/ 1588629 w 1659650"/>
              <a:gd name="connsiteY33" fmla="*/ 1535837 h 1677880"/>
              <a:gd name="connsiteX34" fmla="*/ 1615262 w 1659650"/>
              <a:gd name="connsiteY34" fmla="*/ 1491449 h 1677880"/>
              <a:gd name="connsiteX35" fmla="*/ 1641895 w 1659650"/>
              <a:gd name="connsiteY35" fmla="*/ 1429305 h 1677880"/>
              <a:gd name="connsiteX36" fmla="*/ 1650773 w 1659650"/>
              <a:gd name="connsiteY36" fmla="*/ 1376039 h 1677880"/>
              <a:gd name="connsiteX37" fmla="*/ 1659650 w 1659650"/>
              <a:gd name="connsiteY37" fmla="*/ 1340528 h 1677880"/>
              <a:gd name="connsiteX38" fmla="*/ 1624140 w 1659650"/>
              <a:gd name="connsiteY38" fmla="*/ 1207363 h 1677880"/>
              <a:gd name="connsiteX39" fmla="*/ 1606384 w 1659650"/>
              <a:gd name="connsiteY39" fmla="*/ 1145219 h 1677880"/>
              <a:gd name="connsiteX40" fmla="*/ 1588629 w 1659650"/>
              <a:gd name="connsiteY40" fmla="*/ 1109709 h 1677880"/>
              <a:gd name="connsiteX41" fmla="*/ 1544241 w 1659650"/>
              <a:gd name="connsiteY41" fmla="*/ 1074198 h 1677880"/>
              <a:gd name="connsiteX42" fmla="*/ 1455464 w 1659650"/>
              <a:gd name="connsiteY42" fmla="*/ 1020932 h 1677880"/>
              <a:gd name="connsiteX43" fmla="*/ 1437709 w 1659650"/>
              <a:gd name="connsiteY43" fmla="*/ 994299 h 1677880"/>
              <a:gd name="connsiteX44" fmla="*/ 1357810 w 1659650"/>
              <a:gd name="connsiteY44" fmla="*/ 967666 h 1677880"/>
              <a:gd name="connsiteX45" fmla="*/ 1340054 w 1659650"/>
              <a:gd name="connsiteY45" fmla="*/ 949911 h 1677880"/>
              <a:gd name="connsiteX46" fmla="*/ 1144746 w 1659650"/>
              <a:gd name="connsiteY46" fmla="*/ 923278 h 1677880"/>
              <a:gd name="connsiteX47" fmla="*/ 1082602 w 1659650"/>
              <a:gd name="connsiteY47" fmla="*/ 914400 h 1677880"/>
              <a:gd name="connsiteX48" fmla="*/ 1047091 w 1659650"/>
              <a:gd name="connsiteY48" fmla="*/ 896645 h 1677880"/>
              <a:gd name="connsiteX49" fmla="*/ 984948 w 1659650"/>
              <a:gd name="connsiteY49" fmla="*/ 887767 h 1677880"/>
              <a:gd name="connsiteX50" fmla="*/ 851783 w 1659650"/>
              <a:gd name="connsiteY50" fmla="*/ 870012 h 1677880"/>
              <a:gd name="connsiteX51" fmla="*/ 825149 w 1659650"/>
              <a:gd name="connsiteY51" fmla="*/ 861134 h 1677880"/>
              <a:gd name="connsiteX52" fmla="*/ 683108 w 1659650"/>
              <a:gd name="connsiteY52" fmla="*/ 630315 h 1677880"/>
              <a:gd name="connsiteX53" fmla="*/ 736373 w 1659650"/>
              <a:gd name="connsiteY53" fmla="*/ 541538 h 1677880"/>
              <a:gd name="connsiteX54" fmla="*/ 798516 w 1659650"/>
              <a:gd name="connsiteY54" fmla="*/ 497150 h 1677880"/>
              <a:gd name="connsiteX55" fmla="*/ 825149 w 1659650"/>
              <a:gd name="connsiteY55" fmla="*/ 488272 h 1677880"/>
              <a:gd name="connsiteX56" fmla="*/ 896171 w 1659650"/>
              <a:gd name="connsiteY56" fmla="*/ 461639 h 1677880"/>
              <a:gd name="connsiteX57" fmla="*/ 1073724 w 1659650"/>
              <a:gd name="connsiteY57" fmla="*/ 479394 h 1677880"/>
              <a:gd name="connsiteX58" fmla="*/ 1126990 w 1659650"/>
              <a:gd name="connsiteY58" fmla="*/ 497150 h 1677880"/>
              <a:gd name="connsiteX59" fmla="*/ 1144746 w 1659650"/>
              <a:gd name="connsiteY59" fmla="*/ 514905 h 1677880"/>
              <a:gd name="connsiteX60" fmla="*/ 1198012 w 1659650"/>
              <a:gd name="connsiteY60" fmla="*/ 550416 h 1677880"/>
              <a:gd name="connsiteX61" fmla="*/ 1215767 w 1659650"/>
              <a:gd name="connsiteY61" fmla="*/ 577049 h 1677880"/>
              <a:gd name="connsiteX62" fmla="*/ 1224645 w 1659650"/>
              <a:gd name="connsiteY62" fmla="*/ 603682 h 1677880"/>
              <a:gd name="connsiteX63" fmla="*/ 1260155 w 1659650"/>
              <a:gd name="connsiteY63" fmla="*/ 656948 h 1677880"/>
              <a:gd name="connsiteX64" fmla="*/ 1269033 w 1659650"/>
              <a:gd name="connsiteY64" fmla="*/ 692458 h 1677880"/>
              <a:gd name="connsiteX65" fmla="*/ 1295666 w 1659650"/>
              <a:gd name="connsiteY65" fmla="*/ 701336 h 1677880"/>
              <a:gd name="connsiteX66" fmla="*/ 1402198 w 1659650"/>
              <a:gd name="connsiteY66" fmla="*/ 719091 h 1677880"/>
              <a:gd name="connsiteX67" fmla="*/ 1490975 w 1659650"/>
              <a:gd name="connsiteY67" fmla="*/ 710214 h 1677880"/>
              <a:gd name="connsiteX68" fmla="*/ 1517608 w 1659650"/>
              <a:gd name="connsiteY68" fmla="*/ 621437 h 1677880"/>
              <a:gd name="connsiteX69" fmla="*/ 1508730 w 1659650"/>
              <a:gd name="connsiteY69" fmla="*/ 506027 h 1677880"/>
              <a:gd name="connsiteX70" fmla="*/ 1490975 w 1659650"/>
              <a:gd name="connsiteY70" fmla="*/ 452761 h 1677880"/>
              <a:gd name="connsiteX71" fmla="*/ 1428831 w 1659650"/>
              <a:gd name="connsiteY71" fmla="*/ 381740 h 1677880"/>
              <a:gd name="connsiteX72" fmla="*/ 1419953 w 1659650"/>
              <a:gd name="connsiteY72" fmla="*/ 346229 h 1677880"/>
              <a:gd name="connsiteX73" fmla="*/ 1437709 w 1659650"/>
              <a:gd name="connsiteY73" fmla="*/ 328474 h 1677880"/>
              <a:gd name="connsiteX74" fmla="*/ 1517608 w 1659650"/>
              <a:gd name="connsiteY74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47070 w 1669842"/>
              <a:gd name="connsiteY19" fmla="*/ 1544715 h 1677880"/>
              <a:gd name="connsiteX20" fmla="*/ 382580 w 1669842"/>
              <a:gd name="connsiteY20" fmla="*/ 1571348 h 1677880"/>
              <a:gd name="connsiteX21" fmla="*/ 409213 w 1669842"/>
              <a:gd name="connsiteY21" fmla="*/ 1597981 h 1677880"/>
              <a:gd name="connsiteX22" fmla="*/ 480235 w 1669842"/>
              <a:gd name="connsiteY22" fmla="*/ 1624614 h 1677880"/>
              <a:gd name="connsiteX23" fmla="*/ 524623 w 1669842"/>
              <a:gd name="connsiteY23" fmla="*/ 1651247 h 1677880"/>
              <a:gd name="connsiteX24" fmla="*/ 560134 w 1669842"/>
              <a:gd name="connsiteY24" fmla="*/ 1660124 h 1677880"/>
              <a:gd name="connsiteX25" fmla="*/ 657788 w 1669842"/>
              <a:gd name="connsiteY25" fmla="*/ 1677880 h 1677880"/>
              <a:gd name="connsiteX26" fmla="*/ 1421268 w 1669842"/>
              <a:gd name="connsiteY26" fmla="*/ 1669002 h 1677880"/>
              <a:gd name="connsiteX27" fmla="*/ 1474534 w 1669842"/>
              <a:gd name="connsiteY27" fmla="*/ 1660124 h 1677880"/>
              <a:gd name="connsiteX28" fmla="*/ 1501167 w 1669842"/>
              <a:gd name="connsiteY28" fmla="*/ 1633491 h 1677880"/>
              <a:gd name="connsiteX29" fmla="*/ 1527800 w 1669842"/>
              <a:gd name="connsiteY29" fmla="*/ 1615736 h 1677880"/>
              <a:gd name="connsiteX30" fmla="*/ 1554433 w 1669842"/>
              <a:gd name="connsiteY30" fmla="*/ 1580225 h 1677880"/>
              <a:gd name="connsiteX31" fmla="*/ 1589943 w 1669842"/>
              <a:gd name="connsiteY31" fmla="*/ 1562470 h 1677880"/>
              <a:gd name="connsiteX32" fmla="*/ 1598821 w 1669842"/>
              <a:gd name="connsiteY32" fmla="*/ 1535837 h 1677880"/>
              <a:gd name="connsiteX33" fmla="*/ 1625454 w 1669842"/>
              <a:gd name="connsiteY33" fmla="*/ 1491449 h 1677880"/>
              <a:gd name="connsiteX34" fmla="*/ 1652087 w 1669842"/>
              <a:gd name="connsiteY34" fmla="*/ 1429305 h 1677880"/>
              <a:gd name="connsiteX35" fmla="*/ 1660965 w 1669842"/>
              <a:gd name="connsiteY35" fmla="*/ 1376039 h 1677880"/>
              <a:gd name="connsiteX36" fmla="*/ 1669842 w 1669842"/>
              <a:gd name="connsiteY36" fmla="*/ 1340528 h 1677880"/>
              <a:gd name="connsiteX37" fmla="*/ 1634332 w 1669842"/>
              <a:gd name="connsiteY37" fmla="*/ 1207363 h 1677880"/>
              <a:gd name="connsiteX38" fmla="*/ 1616576 w 1669842"/>
              <a:gd name="connsiteY38" fmla="*/ 1145219 h 1677880"/>
              <a:gd name="connsiteX39" fmla="*/ 1598821 w 1669842"/>
              <a:gd name="connsiteY39" fmla="*/ 1109709 h 1677880"/>
              <a:gd name="connsiteX40" fmla="*/ 1554433 w 1669842"/>
              <a:gd name="connsiteY40" fmla="*/ 1074198 h 1677880"/>
              <a:gd name="connsiteX41" fmla="*/ 1465656 w 1669842"/>
              <a:gd name="connsiteY41" fmla="*/ 1020932 h 1677880"/>
              <a:gd name="connsiteX42" fmla="*/ 1447901 w 1669842"/>
              <a:gd name="connsiteY42" fmla="*/ 994299 h 1677880"/>
              <a:gd name="connsiteX43" fmla="*/ 1368002 w 1669842"/>
              <a:gd name="connsiteY43" fmla="*/ 967666 h 1677880"/>
              <a:gd name="connsiteX44" fmla="*/ 1350246 w 1669842"/>
              <a:gd name="connsiteY44" fmla="*/ 949911 h 1677880"/>
              <a:gd name="connsiteX45" fmla="*/ 1154938 w 1669842"/>
              <a:gd name="connsiteY45" fmla="*/ 923278 h 1677880"/>
              <a:gd name="connsiteX46" fmla="*/ 1092794 w 1669842"/>
              <a:gd name="connsiteY46" fmla="*/ 914400 h 1677880"/>
              <a:gd name="connsiteX47" fmla="*/ 1057283 w 1669842"/>
              <a:gd name="connsiteY47" fmla="*/ 896645 h 1677880"/>
              <a:gd name="connsiteX48" fmla="*/ 995140 w 1669842"/>
              <a:gd name="connsiteY48" fmla="*/ 887767 h 1677880"/>
              <a:gd name="connsiteX49" fmla="*/ 861975 w 1669842"/>
              <a:gd name="connsiteY49" fmla="*/ 870012 h 1677880"/>
              <a:gd name="connsiteX50" fmla="*/ 835341 w 1669842"/>
              <a:gd name="connsiteY50" fmla="*/ 861134 h 1677880"/>
              <a:gd name="connsiteX51" fmla="*/ 693300 w 1669842"/>
              <a:gd name="connsiteY51" fmla="*/ 630315 h 1677880"/>
              <a:gd name="connsiteX52" fmla="*/ 746565 w 1669842"/>
              <a:gd name="connsiteY52" fmla="*/ 541538 h 1677880"/>
              <a:gd name="connsiteX53" fmla="*/ 808708 w 1669842"/>
              <a:gd name="connsiteY53" fmla="*/ 497150 h 1677880"/>
              <a:gd name="connsiteX54" fmla="*/ 835341 w 1669842"/>
              <a:gd name="connsiteY54" fmla="*/ 488272 h 1677880"/>
              <a:gd name="connsiteX55" fmla="*/ 906363 w 1669842"/>
              <a:gd name="connsiteY55" fmla="*/ 461639 h 1677880"/>
              <a:gd name="connsiteX56" fmla="*/ 1083916 w 1669842"/>
              <a:gd name="connsiteY56" fmla="*/ 479394 h 1677880"/>
              <a:gd name="connsiteX57" fmla="*/ 1137182 w 1669842"/>
              <a:gd name="connsiteY57" fmla="*/ 497150 h 1677880"/>
              <a:gd name="connsiteX58" fmla="*/ 1154938 w 1669842"/>
              <a:gd name="connsiteY58" fmla="*/ 514905 h 1677880"/>
              <a:gd name="connsiteX59" fmla="*/ 1208204 w 1669842"/>
              <a:gd name="connsiteY59" fmla="*/ 550416 h 1677880"/>
              <a:gd name="connsiteX60" fmla="*/ 1225959 w 1669842"/>
              <a:gd name="connsiteY60" fmla="*/ 577049 h 1677880"/>
              <a:gd name="connsiteX61" fmla="*/ 1234837 w 1669842"/>
              <a:gd name="connsiteY61" fmla="*/ 603682 h 1677880"/>
              <a:gd name="connsiteX62" fmla="*/ 1270347 w 1669842"/>
              <a:gd name="connsiteY62" fmla="*/ 656948 h 1677880"/>
              <a:gd name="connsiteX63" fmla="*/ 1279225 w 1669842"/>
              <a:gd name="connsiteY63" fmla="*/ 692458 h 1677880"/>
              <a:gd name="connsiteX64" fmla="*/ 1305858 w 1669842"/>
              <a:gd name="connsiteY64" fmla="*/ 701336 h 1677880"/>
              <a:gd name="connsiteX65" fmla="*/ 1412390 w 1669842"/>
              <a:gd name="connsiteY65" fmla="*/ 719091 h 1677880"/>
              <a:gd name="connsiteX66" fmla="*/ 1501167 w 1669842"/>
              <a:gd name="connsiteY66" fmla="*/ 710214 h 1677880"/>
              <a:gd name="connsiteX67" fmla="*/ 1527800 w 1669842"/>
              <a:gd name="connsiteY67" fmla="*/ 621437 h 1677880"/>
              <a:gd name="connsiteX68" fmla="*/ 1518922 w 1669842"/>
              <a:gd name="connsiteY68" fmla="*/ 506027 h 1677880"/>
              <a:gd name="connsiteX69" fmla="*/ 1501167 w 1669842"/>
              <a:gd name="connsiteY69" fmla="*/ 452761 h 1677880"/>
              <a:gd name="connsiteX70" fmla="*/ 1439023 w 1669842"/>
              <a:gd name="connsiteY70" fmla="*/ 381740 h 1677880"/>
              <a:gd name="connsiteX71" fmla="*/ 1430145 w 1669842"/>
              <a:gd name="connsiteY71" fmla="*/ 346229 h 1677880"/>
              <a:gd name="connsiteX72" fmla="*/ 1447901 w 1669842"/>
              <a:gd name="connsiteY72" fmla="*/ 328474 h 1677880"/>
              <a:gd name="connsiteX73" fmla="*/ 1527800 w 1669842"/>
              <a:gd name="connsiteY73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82580 w 1669842"/>
              <a:gd name="connsiteY19" fmla="*/ 1571348 h 1677880"/>
              <a:gd name="connsiteX20" fmla="*/ 409213 w 1669842"/>
              <a:gd name="connsiteY20" fmla="*/ 1597981 h 1677880"/>
              <a:gd name="connsiteX21" fmla="*/ 480235 w 1669842"/>
              <a:gd name="connsiteY21" fmla="*/ 1624614 h 1677880"/>
              <a:gd name="connsiteX22" fmla="*/ 524623 w 1669842"/>
              <a:gd name="connsiteY22" fmla="*/ 1651247 h 1677880"/>
              <a:gd name="connsiteX23" fmla="*/ 560134 w 1669842"/>
              <a:gd name="connsiteY23" fmla="*/ 1660124 h 1677880"/>
              <a:gd name="connsiteX24" fmla="*/ 657788 w 1669842"/>
              <a:gd name="connsiteY24" fmla="*/ 1677880 h 1677880"/>
              <a:gd name="connsiteX25" fmla="*/ 1421268 w 1669842"/>
              <a:gd name="connsiteY25" fmla="*/ 1669002 h 1677880"/>
              <a:gd name="connsiteX26" fmla="*/ 1474534 w 1669842"/>
              <a:gd name="connsiteY26" fmla="*/ 1660124 h 1677880"/>
              <a:gd name="connsiteX27" fmla="*/ 1501167 w 1669842"/>
              <a:gd name="connsiteY27" fmla="*/ 1633491 h 1677880"/>
              <a:gd name="connsiteX28" fmla="*/ 1527800 w 1669842"/>
              <a:gd name="connsiteY28" fmla="*/ 1615736 h 1677880"/>
              <a:gd name="connsiteX29" fmla="*/ 1554433 w 1669842"/>
              <a:gd name="connsiteY29" fmla="*/ 1580225 h 1677880"/>
              <a:gd name="connsiteX30" fmla="*/ 1589943 w 1669842"/>
              <a:gd name="connsiteY30" fmla="*/ 1562470 h 1677880"/>
              <a:gd name="connsiteX31" fmla="*/ 1598821 w 1669842"/>
              <a:gd name="connsiteY31" fmla="*/ 1535837 h 1677880"/>
              <a:gd name="connsiteX32" fmla="*/ 1625454 w 1669842"/>
              <a:gd name="connsiteY32" fmla="*/ 1491449 h 1677880"/>
              <a:gd name="connsiteX33" fmla="*/ 1652087 w 1669842"/>
              <a:gd name="connsiteY33" fmla="*/ 1429305 h 1677880"/>
              <a:gd name="connsiteX34" fmla="*/ 1660965 w 1669842"/>
              <a:gd name="connsiteY34" fmla="*/ 1376039 h 1677880"/>
              <a:gd name="connsiteX35" fmla="*/ 1669842 w 1669842"/>
              <a:gd name="connsiteY35" fmla="*/ 1340528 h 1677880"/>
              <a:gd name="connsiteX36" fmla="*/ 1634332 w 1669842"/>
              <a:gd name="connsiteY36" fmla="*/ 1207363 h 1677880"/>
              <a:gd name="connsiteX37" fmla="*/ 1616576 w 1669842"/>
              <a:gd name="connsiteY37" fmla="*/ 1145219 h 1677880"/>
              <a:gd name="connsiteX38" fmla="*/ 1598821 w 1669842"/>
              <a:gd name="connsiteY38" fmla="*/ 1109709 h 1677880"/>
              <a:gd name="connsiteX39" fmla="*/ 1554433 w 1669842"/>
              <a:gd name="connsiteY39" fmla="*/ 1074198 h 1677880"/>
              <a:gd name="connsiteX40" fmla="*/ 1465656 w 1669842"/>
              <a:gd name="connsiteY40" fmla="*/ 1020932 h 1677880"/>
              <a:gd name="connsiteX41" fmla="*/ 1447901 w 1669842"/>
              <a:gd name="connsiteY41" fmla="*/ 994299 h 1677880"/>
              <a:gd name="connsiteX42" fmla="*/ 1368002 w 1669842"/>
              <a:gd name="connsiteY42" fmla="*/ 967666 h 1677880"/>
              <a:gd name="connsiteX43" fmla="*/ 1350246 w 1669842"/>
              <a:gd name="connsiteY43" fmla="*/ 949911 h 1677880"/>
              <a:gd name="connsiteX44" fmla="*/ 1154938 w 1669842"/>
              <a:gd name="connsiteY44" fmla="*/ 923278 h 1677880"/>
              <a:gd name="connsiteX45" fmla="*/ 1092794 w 1669842"/>
              <a:gd name="connsiteY45" fmla="*/ 914400 h 1677880"/>
              <a:gd name="connsiteX46" fmla="*/ 1057283 w 1669842"/>
              <a:gd name="connsiteY46" fmla="*/ 896645 h 1677880"/>
              <a:gd name="connsiteX47" fmla="*/ 995140 w 1669842"/>
              <a:gd name="connsiteY47" fmla="*/ 887767 h 1677880"/>
              <a:gd name="connsiteX48" fmla="*/ 861975 w 1669842"/>
              <a:gd name="connsiteY48" fmla="*/ 870012 h 1677880"/>
              <a:gd name="connsiteX49" fmla="*/ 835341 w 1669842"/>
              <a:gd name="connsiteY49" fmla="*/ 861134 h 1677880"/>
              <a:gd name="connsiteX50" fmla="*/ 693300 w 1669842"/>
              <a:gd name="connsiteY50" fmla="*/ 630315 h 1677880"/>
              <a:gd name="connsiteX51" fmla="*/ 746565 w 1669842"/>
              <a:gd name="connsiteY51" fmla="*/ 541538 h 1677880"/>
              <a:gd name="connsiteX52" fmla="*/ 808708 w 1669842"/>
              <a:gd name="connsiteY52" fmla="*/ 497150 h 1677880"/>
              <a:gd name="connsiteX53" fmla="*/ 835341 w 1669842"/>
              <a:gd name="connsiteY53" fmla="*/ 488272 h 1677880"/>
              <a:gd name="connsiteX54" fmla="*/ 906363 w 1669842"/>
              <a:gd name="connsiteY54" fmla="*/ 461639 h 1677880"/>
              <a:gd name="connsiteX55" fmla="*/ 1083916 w 1669842"/>
              <a:gd name="connsiteY55" fmla="*/ 479394 h 1677880"/>
              <a:gd name="connsiteX56" fmla="*/ 1137182 w 1669842"/>
              <a:gd name="connsiteY56" fmla="*/ 497150 h 1677880"/>
              <a:gd name="connsiteX57" fmla="*/ 1154938 w 1669842"/>
              <a:gd name="connsiteY57" fmla="*/ 514905 h 1677880"/>
              <a:gd name="connsiteX58" fmla="*/ 1208204 w 1669842"/>
              <a:gd name="connsiteY58" fmla="*/ 550416 h 1677880"/>
              <a:gd name="connsiteX59" fmla="*/ 1225959 w 1669842"/>
              <a:gd name="connsiteY59" fmla="*/ 577049 h 1677880"/>
              <a:gd name="connsiteX60" fmla="*/ 1234837 w 1669842"/>
              <a:gd name="connsiteY60" fmla="*/ 603682 h 1677880"/>
              <a:gd name="connsiteX61" fmla="*/ 1270347 w 1669842"/>
              <a:gd name="connsiteY61" fmla="*/ 656948 h 1677880"/>
              <a:gd name="connsiteX62" fmla="*/ 1279225 w 1669842"/>
              <a:gd name="connsiteY62" fmla="*/ 692458 h 1677880"/>
              <a:gd name="connsiteX63" fmla="*/ 1305858 w 1669842"/>
              <a:gd name="connsiteY63" fmla="*/ 701336 h 1677880"/>
              <a:gd name="connsiteX64" fmla="*/ 1412390 w 1669842"/>
              <a:gd name="connsiteY64" fmla="*/ 719091 h 1677880"/>
              <a:gd name="connsiteX65" fmla="*/ 1501167 w 1669842"/>
              <a:gd name="connsiteY65" fmla="*/ 710214 h 1677880"/>
              <a:gd name="connsiteX66" fmla="*/ 1527800 w 1669842"/>
              <a:gd name="connsiteY66" fmla="*/ 621437 h 1677880"/>
              <a:gd name="connsiteX67" fmla="*/ 1518922 w 1669842"/>
              <a:gd name="connsiteY67" fmla="*/ 506027 h 1677880"/>
              <a:gd name="connsiteX68" fmla="*/ 1501167 w 1669842"/>
              <a:gd name="connsiteY68" fmla="*/ 452761 h 1677880"/>
              <a:gd name="connsiteX69" fmla="*/ 1439023 w 1669842"/>
              <a:gd name="connsiteY69" fmla="*/ 381740 h 1677880"/>
              <a:gd name="connsiteX70" fmla="*/ 1430145 w 1669842"/>
              <a:gd name="connsiteY70" fmla="*/ 346229 h 1677880"/>
              <a:gd name="connsiteX71" fmla="*/ 1447901 w 1669842"/>
              <a:gd name="connsiteY71" fmla="*/ 328474 h 1677880"/>
              <a:gd name="connsiteX72" fmla="*/ 1527800 w 1669842"/>
              <a:gd name="connsiteY72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382580 w 1669842"/>
              <a:gd name="connsiteY18" fmla="*/ 1571348 h 1677880"/>
              <a:gd name="connsiteX19" fmla="*/ 409213 w 1669842"/>
              <a:gd name="connsiteY19" fmla="*/ 1597981 h 1677880"/>
              <a:gd name="connsiteX20" fmla="*/ 480235 w 1669842"/>
              <a:gd name="connsiteY20" fmla="*/ 1624614 h 1677880"/>
              <a:gd name="connsiteX21" fmla="*/ 524623 w 1669842"/>
              <a:gd name="connsiteY21" fmla="*/ 1651247 h 1677880"/>
              <a:gd name="connsiteX22" fmla="*/ 560134 w 1669842"/>
              <a:gd name="connsiteY22" fmla="*/ 1660124 h 1677880"/>
              <a:gd name="connsiteX23" fmla="*/ 657788 w 1669842"/>
              <a:gd name="connsiteY23" fmla="*/ 1677880 h 1677880"/>
              <a:gd name="connsiteX24" fmla="*/ 1421268 w 1669842"/>
              <a:gd name="connsiteY24" fmla="*/ 1669002 h 1677880"/>
              <a:gd name="connsiteX25" fmla="*/ 1474534 w 1669842"/>
              <a:gd name="connsiteY25" fmla="*/ 1660124 h 1677880"/>
              <a:gd name="connsiteX26" fmla="*/ 1501167 w 1669842"/>
              <a:gd name="connsiteY26" fmla="*/ 1633491 h 1677880"/>
              <a:gd name="connsiteX27" fmla="*/ 1527800 w 1669842"/>
              <a:gd name="connsiteY27" fmla="*/ 1615736 h 1677880"/>
              <a:gd name="connsiteX28" fmla="*/ 1554433 w 1669842"/>
              <a:gd name="connsiteY28" fmla="*/ 1580225 h 1677880"/>
              <a:gd name="connsiteX29" fmla="*/ 1589943 w 1669842"/>
              <a:gd name="connsiteY29" fmla="*/ 1562470 h 1677880"/>
              <a:gd name="connsiteX30" fmla="*/ 1598821 w 1669842"/>
              <a:gd name="connsiteY30" fmla="*/ 1535837 h 1677880"/>
              <a:gd name="connsiteX31" fmla="*/ 1625454 w 1669842"/>
              <a:gd name="connsiteY31" fmla="*/ 1491449 h 1677880"/>
              <a:gd name="connsiteX32" fmla="*/ 1652087 w 1669842"/>
              <a:gd name="connsiteY32" fmla="*/ 1429305 h 1677880"/>
              <a:gd name="connsiteX33" fmla="*/ 1660965 w 1669842"/>
              <a:gd name="connsiteY33" fmla="*/ 1376039 h 1677880"/>
              <a:gd name="connsiteX34" fmla="*/ 1669842 w 1669842"/>
              <a:gd name="connsiteY34" fmla="*/ 1340528 h 1677880"/>
              <a:gd name="connsiteX35" fmla="*/ 1634332 w 1669842"/>
              <a:gd name="connsiteY35" fmla="*/ 1207363 h 1677880"/>
              <a:gd name="connsiteX36" fmla="*/ 1616576 w 1669842"/>
              <a:gd name="connsiteY36" fmla="*/ 1145219 h 1677880"/>
              <a:gd name="connsiteX37" fmla="*/ 1598821 w 1669842"/>
              <a:gd name="connsiteY37" fmla="*/ 1109709 h 1677880"/>
              <a:gd name="connsiteX38" fmla="*/ 1554433 w 1669842"/>
              <a:gd name="connsiteY38" fmla="*/ 1074198 h 1677880"/>
              <a:gd name="connsiteX39" fmla="*/ 1465656 w 1669842"/>
              <a:gd name="connsiteY39" fmla="*/ 1020932 h 1677880"/>
              <a:gd name="connsiteX40" fmla="*/ 1447901 w 1669842"/>
              <a:gd name="connsiteY40" fmla="*/ 994299 h 1677880"/>
              <a:gd name="connsiteX41" fmla="*/ 1368002 w 1669842"/>
              <a:gd name="connsiteY41" fmla="*/ 967666 h 1677880"/>
              <a:gd name="connsiteX42" fmla="*/ 1350246 w 1669842"/>
              <a:gd name="connsiteY42" fmla="*/ 949911 h 1677880"/>
              <a:gd name="connsiteX43" fmla="*/ 1154938 w 1669842"/>
              <a:gd name="connsiteY43" fmla="*/ 923278 h 1677880"/>
              <a:gd name="connsiteX44" fmla="*/ 1092794 w 1669842"/>
              <a:gd name="connsiteY44" fmla="*/ 914400 h 1677880"/>
              <a:gd name="connsiteX45" fmla="*/ 1057283 w 1669842"/>
              <a:gd name="connsiteY45" fmla="*/ 896645 h 1677880"/>
              <a:gd name="connsiteX46" fmla="*/ 995140 w 1669842"/>
              <a:gd name="connsiteY46" fmla="*/ 887767 h 1677880"/>
              <a:gd name="connsiteX47" fmla="*/ 861975 w 1669842"/>
              <a:gd name="connsiteY47" fmla="*/ 870012 h 1677880"/>
              <a:gd name="connsiteX48" fmla="*/ 835341 w 1669842"/>
              <a:gd name="connsiteY48" fmla="*/ 861134 h 1677880"/>
              <a:gd name="connsiteX49" fmla="*/ 693300 w 1669842"/>
              <a:gd name="connsiteY49" fmla="*/ 630315 h 1677880"/>
              <a:gd name="connsiteX50" fmla="*/ 746565 w 1669842"/>
              <a:gd name="connsiteY50" fmla="*/ 541538 h 1677880"/>
              <a:gd name="connsiteX51" fmla="*/ 808708 w 1669842"/>
              <a:gd name="connsiteY51" fmla="*/ 497150 h 1677880"/>
              <a:gd name="connsiteX52" fmla="*/ 835341 w 1669842"/>
              <a:gd name="connsiteY52" fmla="*/ 488272 h 1677880"/>
              <a:gd name="connsiteX53" fmla="*/ 906363 w 1669842"/>
              <a:gd name="connsiteY53" fmla="*/ 461639 h 1677880"/>
              <a:gd name="connsiteX54" fmla="*/ 1083916 w 1669842"/>
              <a:gd name="connsiteY54" fmla="*/ 479394 h 1677880"/>
              <a:gd name="connsiteX55" fmla="*/ 1137182 w 1669842"/>
              <a:gd name="connsiteY55" fmla="*/ 497150 h 1677880"/>
              <a:gd name="connsiteX56" fmla="*/ 1154938 w 1669842"/>
              <a:gd name="connsiteY56" fmla="*/ 514905 h 1677880"/>
              <a:gd name="connsiteX57" fmla="*/ 1208204 w 1669842"/>
              <a:gd name="connsiteY57" fmla="*/ 550416 h 1677880"/>
              <a:gd name="connsiteX58" fmla="*/ 1225959 w 1669842"/>
              <a:gd name="connsiteY58" fmla="*/ 577049 h 1677880"/>
              <a:gd name="connsiteX59" fmla="*/ 1234837 w 1669842"/>
              <a:gd name="connsiteY59" fmla="*/ 603682 h 1677880"/>
              <a:gd name="connsiteX60" fmla="*/ 1270347 w 1669842"/>
              <a:gd name="connsiteY60" fmla="*/ 656948 h 1677880"/>
              <a:gd name="connsiteX61" fmla="*/ 1279225 w 1669842"/>
              <a:gd name="connsiteY61" fmla="*/ 692458 h 1677880"/>
              <a:gd name="connsiteX62" fmla="*/ 1305858 w 1669842"/>
              <a:gd name="connsiteY62" fmla="*/ 701336 h 1677880"/>
              <a:gd name="connsiteX63" fmla="*/ 1412390 w 1669842"/>
              <a:gd name="connsiteY63" fmla="*/ 719091 h 1677880"/>
              <a:gd name="connsiteX64" fmla="*/ 1501167 w 1669842"/>
              <a:gd name="connsiteY64" fmla="*/ 710214 h 1677880"/>
              <a:gd name="connsiteX65" fmla="*/ 1527800 w 1669842"/>
              <a:gd name="connsiteY65" fmla="*/ 621437 h 1677880"/>
              <a:gd name="connsiteX66" fmla="*/ 1518922 w 1669842"/>
              <a:gd name="connsiteY66" fmla="*/ 506027 h 1677880"/>
              <a:gd name="connsiteX67" fmla="*/ 1501167 w 1669842"/>
              <a:gd name="connsiteY67" fmla="*/ 452761 h 1677880"/>
              <a:gd name="connsiteX68" fmla="*/ 1439023 w 1669842"/>
              <a:gd name="connsiteY68" fmla="*/ 381740 h 1677880"/>
              <a:gd name="connsiteX69" fmla="*/ 1430145 w 1669842"/>
              <a:gd name="connsiteY69" fmla="*/ 346229 h 1677880"/>
              <a:gd name="connsiteX70" fmla="*/ 1447901 w 1669842"/>
              <a:gd name="connsiteY70" fmla="*/ 328474 h 1677880"/>
              <a:gd name="connsiteX71" fmla="*/ 1527800 w 1669842"/>
              <a:gd name="connsiteY71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382580 w 1669842"/>
              <a:gd name="connsiteY17" fmla="*/ 1571348 h 1677880"/>
              <a:gd name="connsiteX18" fmla="*/ 409213 w 1669842"/>
              <a:gd name="connsiteY18" fmla="*/ 1597981 h 1677880"/>
              <a:gd name="connsiteX19" fmla="*/ 480235 w 1669842"/>
              <a:gd name="connsiteY19" fmla="*/ 1624614 h 1677880"/>
              <a:gd name="connsiteX20" fmla="*/ 524623 w 1669842"/>
              <a:gd name="connsiteY20" fmla="*/ 1651247 h 1677880"/>
              <a:gd name="connsiteX21" fmla="*/ 560134 w 1669842"/>
              <a:gd name="connsiteY21" fmla="*/ 1660124 h 1677880"/>
              <a:gd name="connsiteX22" fmla="*/ 657788 w 1669842"/>
              <a:gd name="connsiteY22" fmla="*/ 1677880 h 1677880"/>
              <a:gd name="connsiteX23" fmla="*/ 1421268 w 1669842"/>
              <a:gd name="connsiteY23" fmla="*/ 1669002 h 1677880"/>
              <a:gd name="connsiteX24" fmla="*/ 1474534 w 1669842"/>
              <a:gd name="connsiteY24" fmla="*/ 1660124 h 1677880"/>
              <a:gd name="connsiteX25" fmla="*/ 1501167 w 1669842"/>
              <a:gd name="connsiteY25" fmla="*/ 1633491 h 1677880"/>
              <a:gd name="connsiteX26" fmla="*/ 1527800 w 1669842"/>
              <a:gd name="connsiteY26" fmla="*/ 1615736 h 1677880"/>
              <a:gd name="connsiteX27" fmla="*/ 1554433 w 1669842"/>
              <a:gd name="connsiteY27" fmla="*/ 1580225 h 1677880"/>
              <a:gd name="connsiteX28" fmla="*/ 1589943 w 1669842"/>
              <a:gd name="connsiteY28" fmla="*/ 1562470 h 1677880"/>
              <a:gd name="connsiteX29" fmla="*/ 1598821 w 1669842"/>
              <a:gd name="connsiteY29" fmla="*/ 1535837 h 1677880"/>
              <a:gd name="connsiteX30" fmla="*/ 1625454 w 1669842"/>
              <a:gd name="connsiteY30" fmla="*/ 1491449 h 1677880"/>
              <a:gd name="connsiteX31" fmla="*/ 1652087 w 1669842"/>
              <a:gd name="connsiteY31" fmla="*/ 1429305 h 1677880"/>
              <a:gd name="connsiteX32" fmla="*/ 1660965 w 1669842"/>
              <a:gd name="connsiteY32" fmla="*/ 1376039 h 1677880"/>
              <a:gd name="connsiteX33" fmla="*/ 1669842 w 1669842"/>
              <a:gd name="connsiteY33" fmla="*/ 1340528 h 1677880"/>
              <a:gd name="connsiteX34" fmla="*/ 1634332 w 1669842"/>
              <a:gd name="connsiteY34" fmla="*/ 1207363 h 1677880"/>
              <a:gd name="connsiteX35" fmla="*/ 1616576 w 1669842"/>
              <a:gd name="connsiteY35" fmla="*/ 1145219 h 1677880"/>
              <a:gd name="connsiteX36" fmla="*/ 1598821 w 1669842"/>
              <a:gd name="connsiteY36" fmla="*/ 1109709 h 1677880"/>
              <a:gd name="connsiteX37" fmla="*/ 1554433 w 1669842"/>
              <a:gd name="connsiteY37" fmla="*/ 1074198 h 1677880"/>
              <a:gd name="connsiteX38" fmla="*/ 1465656 w 1669842"/>
              <a:gd name="connsiteY38" fmla="*/ 1020932 h 1677880"/>
              <a:gd name="connsiteX39" fmla="*/ 1447901 w 1669842"/>
              <a:gd name="connsiteY39" fmla="*/ 994299 h 1677880"/>
              <a:gd name="connsiteX40" fmla="*/ 1368002 w 1669842"/>
              <a:gd name="connsiteY40" fmla="*/ 967666 h 1677880"/>
              <a:gd name="connsiteX41" fmla="*/ 1350246 w 1669842"/>
              <a:gd name="connsiteY41" fmla="*/ 949911 h 1677880"/>
              <a:gd name="connsiteX42" fmla="*/ 1154938 w 1669842"/>
              <a:gd name="connsiteY42" fmla="*/ 923278 h 1677880"/>
              <a:gd name="connsiteX43" fmla="*/ 1092794 w 1669842"/>
              <a:gd name="connsiteY43" fmla="*/ 914400 h 1677880"/>
              <a:gd name="connsiteX44" fmla="*/ 1057283 w 1669842"/>
              <a:gd name="connsiteY44" fmla="*/ 896645 h 1677880"/>
              <a:gd name="connsiteX45" fmla="*/ 995140 w 1669842"/>
              <a:gd name="connsiteY45" fmla="*/ 887767 h 1677880"/>
              <a:gd name="connsiteX46" fmla="*/ 861975 w 1669842"/>
              <a:gd name="connsiteY46" fmla="*/ 870012 h 1677880"/>
              <a:gd name="connsiteX47" fmla="*/ 835341 w 1669842"/>
              <a:gd name="connsiteY47" fmla="*/ 861134 h 1677880"/>
              <a:gd name="connsiteX48" fmla="*/ 693300 w 1669842"/>
              <a:gd name="connsiteY48" fmla="*/ 630315 h 1677880"/>
              <a:gd name="connsiteX49" fmla="*/ 746565 w 1669842"/>
              <a:gd name="connsiteY49" fmla="*/ 541538 h 1677880"/>
              <a:gd name="connsiteX50" fmla="*/ 808708 w 1669842"/>
              <a:gd name="connsiteY50" fmla="*/ 497150 h 1677880"/>
              <a:gd name="connsiteX51" fmla="*/ 835341 w 1669842"/>
              <a:gd name="connsiteY51" fmla="*/ 488272 h 1677880"/>
              <a:gd name="connsiteX52" fmla="*/ 906363 w 1669842"/>
              <a:gd name="connsiteY52" fmla="*/ 461639 h 1677880"/>
              <a:gd name="connsiteX53" fmla="*/ 1083916 w 1669842"/>
              <a:gd name="connsiteY53" fmla="*/ 479394 h 1677880"/>
              <a:gd name="connsiteX54" fmla="*/ 1137182 w 1669842"/>
              <a:gd name="connsiteY54" fmla="*/ 497150 h 1677880"/>
              <a:gd name="connsiteX55" fmla="*/ 1154938 w 1669842"/>
              <a:gd name="connsiteY55" fmla="*/ 514905 h 1677880"/>
              <a:gd name="connsiteX56" fmla="*/ 1208204 w 1669842"/>
              <a:gd name="connsiteY56" fmla="*/ 550416 h 1677880"/>
              <a:gd name="connsiteX57" fmla="*/ 1225959 w 1669842"/>
              <a:gd name="connsiteY57" fmla="*/ 577049 h 1677880"/>
              <a:gd name="connsiteX58" fmla="*/ 1234837 w 1669842"/>
              <a:gd name="connsiteY58" fmla="*/ 603682 h 1677880"/>
              <a:gd name="connsiteX59" fmla="*/ 1270347 w 1669842"/>
              <a:gd name="connsiteY59" fmla="*/ 656948 h 1677880"/>
              <a:gd name="connsiteX60" fmla="*/ 1279225 w 1669842"/>
              <a:gd name="connsiteY60" fmla="*/ 692458 h 1677880"/>
              <a:gd name="connsiteX61" fmla="*/ 1305858 w 1669842"/>
              <a:gd name="connsiteY61" fmla="*/ 701336 h 1677880"/>
              <a:gd name="connsiteX62" fmla="*/ 1412390 w 1669842"/>
              <a:gd name="connsiteY62" fmla="*/ 719091 h 1677880"/>
              <a:gd name="connsiteX63" fmla="*/ 1501167 w 1669842"/>
              <a:gd name="connsiteY63" fmla="*/ 710214 h 1677880"/>
              <a:gd name="connsiteX64" fmla="*/ 1527800 w 1669842"/>
              <a:gd name="connsiteY64" fmla="*/ 621437 h 1677880"/>
              <a:gd name="connsiteX65" fmla="*/ 1518922 w 1669842"/>
              <a:gd name="connsiteY65" fmla="*/ 506027 h 1677880"/>
              <a:gd name="connsiteX66" fmla="*/ 1501167 w 1669842"/>
              <a:gd name="connsiteY66" fmla="*/ 452761 h 1677880"/>
              <a:gd name="connsiteX67" fmla="*/ 1439023 w 1669842"/>
              <a:gd name="connsiteY67" fmla="*/ 381740 h 1677880"/>
              <a:gd name="connsiteX68" fmla="*/ 1430145 w 1669842"/>
              <a:gd name="connsiteY68" fmla="*/ 346229 h 1677880"/>
              <a:gd name="connsiteX69" fmla="*/ 1447901 w 1669842"/>
              <a:gd name="connsiteY69" fmla="*/ 328474 h 1677880"/>
              <a:gd name="connsiteX70" fmla="*/ 1527800 w 1669842"/>
              <a:gd name="connsiteY70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484983 w 1680291"/>
              <a:gd name="connsiteY23" fmla="*/ 1660124 h 1677880"/>
              <a:gd name="connsiteX24" fmla="*/ 1511616 w 1680291"/>
              <a:gd name="connsiteY24" fmla="*/ 1633491 h 1677880"/>
              <a:gd name="connsiteX25" fmla="*/ 1538249 w 1680291"/>
              <a:gd name="connsiteY25" fmla="*/ 1615736 h 1677880"/>
              <a:gd name="connsiteX26" fmla="*/ 1564882 w 1680291"/>
              <a:gd name="connsiteY26" fmla="*/ 1580225 h 1677880"/>
              <a:gd name="connsiteX27" fmla="*/ 1600392 w 1680291"/>
              <a:gd name="connsiteY27" fmla="*/ 1562470 h 1677880"/>
              <a:gd name="connsiteX28" fmla="*/ 1609270 w 1680291"/>
              <a:gd name="connsiteY28" fmla="*/ 1535837 h 1677880"/>
              <a:gd name="connsiteX29" fmla="*/ 1635903 w 1680291"/>
              <a:gd name="connsiteY29" fmla="*/ 1491449 h 1677880"/>
              <a:gd name="connsiteX30" fmla="*/ 1662536 w 1680291"/>
              <a:gd name="connsiteY30" fmla="*/ 1429305 h 1677880"/>
              <a:gd name="connsiteX31" fmla="*/ 1671414 w 1680291"/>
              <a:gd name="connsiteY31" fmla="*/ 1376039 h 1677880"/>
              <a:gd name="connsiteX32" fmla="*/ 1680291 w 1680291"/>
              <a:gd name="connsiteY32" fmla="*/ 1340528 h 1677880"/>
              <a:gd name="connsiteX33" fmla="*/ 1644781 w 1680291"/>
              <a:gd name="connsiteY33" fmla="*/ 1207363 h 1677880"/>
              <a:gd name="connsiteX34" fmla="*/ 1627025 w 1680291"/>
              <a:gd name="connsiteY34" fmla="*/ 1145219 h 1677880"/>
              <a:gd name="connsiteX35" fmla="*/ 1609270 w 1680291"/>
              <a:gd name="connsiteY35" fmla="*/ 1109709 h 1677880"/>
              <a:gd name="connsiteX36" fmla="*/ 1564882 w 1680291"/>
              <a:gd name="connsiteY36" fmla="*/ 1074198 h 1677880"/>
              <a:gd name="connsiteX37" fmla="*/ 1476105 w 1680291"/>
              <a:gd name="connsiteY37" fmla="*/ 1020932 h 1677880"/>
              <a:gd name="connsiteX38" fmla="*/ 1458350 w 1680291"/>
              <a:gd name="connsiteY38" fmla="*/ 994299 h 1677880"/>
              <a:gd name="connsiteX39" fmla="*/ 1378451 w 1680291"/>
              <a:gd name="connsiteY39" fmla="*/ 967666 h 1677880"/>
              <a:gd name="connsiteX40" fmla="*/ 1360695 w 1680291"/>
              <a:gd name="connsiteY40" fmla="*/ 949911 h 1677880"/>
              <a:gd name="connsiteX41" fmla="*/ 1165387 w 1680291"/>
              <a:gd name="connsiteY41" fmla="*/ 923278 h 1677880"/>
              <a:gd name="connsiteX42" fmla="*/ 1103243 w 1680291"/>
              <a:gd name="connsiteY42" fmla="*/ 914400 h 1677880"/>
              <a:gd name="connsiteX43" fmla="*/ 1067732 w 1680291"/>
              <a:gd name="connsiteY43" fmla="*/ 896645 h 1677880"/>
              <a:gd name="connsiteX44" fmla="*/ 1005589 w 1680291"/>
              <a:gd name="connsiteY44" fmla="*/ 887767 h 1677880"/>
              <a:gd name="connsiteX45" fmla="*/ 872424 w 1680291"/>
              <a:gd name="connsiteY45" fmla="*/ 870012 h 1677880"/>
              <a:gd name="connsiteX46" fmla="*/ 845790 w 1680291"/>
              <a:gd name="connsiteY46" fmla="*/ 861134 h 1677880"/>
              <a:gd name="connsiteX47" fmla="*/ 703749 w 1680291"/>
              <a:gd name="connsiteY47" fmla="*/ 630315 h 1677880"/>
              <a:gd name="connsiteX48" fmla="*/ 757014 w 1680291"/>
              <a:gd name="connsiteY48" fmla="*/ 541538 h 1677880"/>
              <a:gd name="connsiteX49" fmla="*/ 819157 w 1680291"/>
              <a:gd name="connsiteY49" fmla="*/ 497150 h 1677880"/>
              <a:gd name="connsiteX50" fmla="*/ 845790 w 1680291"/>
              <a:gd name="connsiteY50" fmla="*/ 488272 h 1677880"/>
              <a:gd name="connsiteX51" fmla="*/ 916812 w 1680291"/>
              <a:gd name="connsiteY51" fmla="*/ 461639 h 1677880"/>
              <a:gd name="connsiteX52" fmla="*/ 1094365 w 1680291"/>
              <a:gd name="connsiteY52" fmla="*/ 479394 h 1677880"/>
              <a:gd name="connsiteX53" fmla="*/ 1147631 w 1680291"/>
              <a:gd name="connsiteY53" fmla="*/ 497150 h 1677880"/>
              <a:gd name="connsiteX54" fmla="*/ 1165387 w 1680291"/>
              <a:gd name="connsiteY54" fmla="*/ 514905 h 1677880"/>
              <a:gd name="connsiteX55" fmla="*/ 1218653 w 1680291"/>
              <a:gd name="connsiteY55" fmla="*/ 550416 h 1677880"/>
              <a:gd name="connsiteX56" fmla="*/ 1236408 w 1680291"/>
              <a:gd name="connsiteY56" fmla="*/ 577049 h 1677880"/>
              <a:gd name="connsiteX57" fmla="*/ 1245286 w 1680291"/>
              <a:gd name="connsiteY57" fmla="*/ 603682 h 1677880"/>
              <a:gd name="connsiteX58" fmla="*/ 1280796 w 1680291"/>
              <a:gd name="connsiteY58" fmla="*/ 656948 h 1677880"/>
              <a:gd name="connsiteX59" fmla="*/ 1289674 w 1680291"/>
              <a:gd name="connsiteY59" fmla="*/ 692458 h 1677880"/>
              <a:gd name="connsiteX60" fmla="*/ 1316307 w 1680291"/>
              <a:gd name="connsiteY60" fmla="*/ 701336 h 1677880"/>
              <a:gd name="connsiteX61" fmla="*/ 1422839 w 1680291"/>
              <a:gd name="connsiteY61" fmla="*/ 719091 h 1677880"/>
              <a:gd name="connsiteX62" fmla="*/ 1511616 w 1680291"/>
              <a:gd name="connsiteY62" fmla="*/ 710214 h 1677880"/>
              <a:gd name="connsiteX63" fmla="*/ 1538249 w 1680291"/>
              <a:gd name="connsiteY63" fmla="*/ 621437 h 1677880"/>
              <a:gd name="connsiteX64" fmla="*/ 1529371 w 1680291"/>
              <a:gd name="connsiteY64" fmla="*/ 506027 h 1677880"/>
              <a:gd name="connsiteX65" fmla="*/ 1511616 w 1680291"/>
              <a:gd name="connsiteY65" fmla="*/ 452761 h 1677880"/>
              <a:gd name="connsiteX66" fmla="*/ 1449472 w 1680291"/>
              <a:gd name="connsiteY66" fmla="*/ 381740 h 1677880"/>
              <a:gd name="connsiteX67" fmla="*/ 1440594 w 1680291"/>
              <a:gd name="connsiteY67" fmla="*/ 346229 h 1677880"/>
              <a:gd name="connsiteX68" fmla="*/ 1458350 w 1680291"/>
              <a:gd name="connsiteY68" fmla="*/ 328474 h 1677880"/>
              <a:gd name="connsiteX69" fmla="*/ 1538249 w 1680291"/>
              <a:gd name="connsiteY69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511616 w 1680291"/>
              <a:gd name="connsiteY23" fmla="*/ 1633491 h 1677880"/>
              <a:gd name="connsiteX24" fmla="*/ 1538249 w 1680291"/>
              <a:gd name="connsiteY24" fmla="*/ 1615736 h 1677880"/>
              <a:gd name="connsiteX25" fmla="*/ 1564882 w 1680291"/>
              <a:gd name="connsiteY25" fmla="*/ 1580225 h 1677880"/>
              <a:gd name="connsiteX26" fmla="*/ 1600392 w 1680291"/>
              <a:gd name="connsiteY26" fmla="*/ 1562470 h 1677880"/>
              <a:gd name="connsiteX27" fmla="*/ 1609270 w 1680291"/>
              <a:gd name="connsiteY27" fmla="*/ 1535837 h 1677880"/>
              <a:gd name="connsiteX28" fmla="*/ 1635903 w 1680291"/>
              <a:gd name="connsiteY28" fmla="*/ 1491449 h 1677880"/>
              <a:gd name="connsiteX29" fmla="*/ 1662536 w 1680291"/>
              <a:gd name="connsiteY29" fmla="*/ 1429305 h 1677880"/>
              <a:gd name="connsiteX30" fmla="*/ 1671414 w 1680291"/>
              <a:gd name="connsiteY30" fmla="*/ 1376039 h 1677880"/>
              <a:gd name="connsiteX31" fmla="*/ 1680291 w 1680291"/>
              <a:gd name="connsiteY31" fmla="*/ 1340528 h 1677880"/>
              <a:gd name="connsiteX32" fmla="*/ 1644781 w 1680291"/>
              <a:gd name="connsiteY32" fmla="*/ 1207363 h 1677880"/>
              <a:gd name="connsiteX33" fmla="*/ 1627025 w 1680291"/>
              <a:gd name="connsiteY33" fmla="*/ 1145219 h 1677880"/>
              <a:gd name="connsiteX34" fmla="*/ 1609270 w 1680291"/>
              <a:gd name="connsiteY34" fmla="*/ 1109709 h 1677880"/>
              <a:gd name="connsiteX35" fmla="*/ 1564882 w 1680291"/>
              <a:gd name="connsiteY35" fmla="*/ 1074198 h 1677880"/>
              <a:gd name="connsiteX36" fmla="*/ 1476105 w 1680291"/>
              <a:gd name="connsiteY36" fmla="*/ 1020932 h 1677880"/>
              <a:gd name="connsiteX37" fmla="*/ 1458350 w 1680291"/>
              <a:gd name="connsiteY37" fmla="*/ 994299 h 1677880"/>
              <a:gd name="connsiteX38" fmla="*/ 1378451 w 1680291"/>
              <a:gd name="connsiteY38" fmla="*/ 967666 h 1677880"/>
              <a:gd name="connsiteX39" fmla="*/ 1360695 w 1680291"/>
              <a:gd name="connsiteY39" fmla="*/ 949911 h 1677880"/>
              <a:gd name="connsiteX40" fmla="*/ 1165387 w 1680291"/>
              <a:gd name="connsiteY40" fmla="*/ 923278 h 1677880"/>
              <a:gd name="connsiteX41" fmla="*/ 1103243 w 1680291"/>
              <a:gd name="connsiteY41" fmla="*/ 914400 h 1677880"/>
              <a:gd name="connsiteX42" fmla="*/ 1067732 w 1680291"/>
              <a:gd name="connsiteY42" fmla="*/ 896645 h 1677880"/>
              <a:gd name="connsiteX43" fmla="*/ 1005589 w 1680291"/>
              <a:gd name="connsiteY43" fmla="*/ 887767 h 1677880"/>
              <a:gd name="connsiteX44" fmla="*/ 872424 w 1680291"/>
              <a:gd name="connsiteY44" fmla="*/ 870012 h 1677880"/>
              <a:gd name="connsiteX45" fmla="*/ 845790 w 1680291"/>
              <a:gd name="connsiteY45" fmla="*/ 861134 h 1677880"/>
              <a:gd name="connsiteX46" fmla="*/ 703749 w 1680291"/>
              <a:gd name="connsiteY46" fmla="*/ 630315 h 1677880"/>
              <a:gd name="connsiteX47" fmla="*/ 757014 w 1680291"/>
              <a:gd name="connsiteY47" fmla="*/ 541538 h 1677880"/>
              <a:gd name="connsiteX48" fmla="*/ 819157 w 1680291"/>
              <a:gd name="connsiteY48" fmla="*/ 497150 h 1677880"/>
              <a:gd name="connsiteX49" fmla="*/ 845790 w 1680291"/>
              <a:gd name="connsiteY49" fmla="*/ 488272 h 1677880"/>
              <a:gd name="connsiteX50" fmla="*/ 916812 w 1680291"/>
              <a:gd name="connsiteY50" fmla="*/ 461639 h 1677880"/>
              <a:gd name="connsiteX51" fmla="*/ 1094365 w 1680291"/>
              <a:gd name="connsiteY51" fmla="*/ 479394 h 1677880"/>
              <a:gd name="connsiteX52" fmla="*/ 1147631 w 1680291"/>
              <a:gd name="connsiteY52" fmla="*/ 497150 h 1677880"/>
              <a:gd name="connsiteX53" fmla="*/ 1165387 w 1680291"/>
              <a:gd name="connsiteY53" fmla="*/ 514905 h 1677880"/>
              <a:gd name="connsiteX54" fmla="*/ 1218653 w 1680291"/>
              <a:gd name="connsiteY54" fmla="*/ 550416 h 1677880"/>
              <a:gd name="connsiteX55" fmla="*/ 1236408 w 1680291"/>
              <a:gd name="connsiteY55" fmla="*/ 577049 h 1677880"/>
              <a:gd name="connsiteX56" fmla="*/ 1245286 w 1680291"/>
              <a:gd name="connsiteY56" fmla="*/ 603682 h 1677880"/>
              <a:gd name="connsiteX57" fmla="*/ 1280796 w 1680291"/>
              <a:gd name="connsiteY57" fmla="*/ 656948 h 1677880"/>
              <a:gd name="connsiteX58" fmla="*/ 1289674 w 1680291"/>
              <a:gd name="connsiteY58" fmla="*/ 692458 h 1677880"/>
              <a:gd name="connsiteX59" fmla="*/ 1316307 w 1680291"/>
              <a:gd name="connsiteY59" fmla="*/ 701336 h 1677880"/>
              <a:gd name="connsiteX60" fmla="*/ 1422839 w 1680291"/>
              <a:gd name="connsiteY60" fmla="*/ 719091 h 1677880"/>
              <a:gd name="connsiteX61" fmla="*/ 1511616 w 1680291"/>
              <a:gd name="connsiteY61" fmla="*/ 710214 h 1677880"/>
              <a:gd name="connsiteX62" fmla="*/ 1538249 w 1680291"/>
              <a:gd name="connsiteY62" fmla="*/ 621437 h 1677880"/>
              <a:gd name="connsiteX63" fmla="*/ 1529371 w 1680291"/>
              <a:gd name="connsiteY63" fmla="*/ 506027 h 1677880"/>
              <a:gd name="connsiteX64" fmla="*/ 1511616 w 1680291"/>
              <a:gd name="connsiteY64" fmla="*/ 452761 h 1677880"/>
              <a:gd name="connsiteX65" fmla="*/ 1449472 w 1680291"/>
              <a:gd name="connsiteY65" fmla="*/ 381740 h 1677880"/>
              <a:gd name="connsiteX66" fmla="*/ 1440594 w 1680291"/>
              <a:gd name="connsiteY66" fmla="*/ 346229 h 1677880"/>
              <a:gd name="connsiteX67" fmla="*/ 1458350 w 1680291"/>
              <a:gd name="connsiteY67" fmla="*/ 328474 h 1677880"/>
              <a:gd name="connsiteX68" fmla="*/ 1538249 w 1680291"/>
              <a:gd name="connsiteY68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90684 w 1680291"/>
              <a:gd name="connsiteY17" fmla="*/ 1624614 h 1677880"/>
              <a:gd name="connsiteX18" fmla="*/ 535072 w 1680291"/>
              <a:gd name="connsiteY18" fmla="*/ 1651247 h 1677880"/>
              <a:gd name="connsiteX19" fmla="*/ 570583 w 1680291"/>
              <a:gd name="connsiteY19" fmla="*/ 1660124 h 1677880"/>
              <a:gd name="connsiteX20" fmla="*/ 668237 w 1680291"/>
              <a:gd name="connsiteY20" fmla="*/ 1677880 h 1677880"/>
              <a:gd name="connsiteX21" fmla="*/ 1431717 w 1680291"/>
              <a:gd name="connsiteY21" fmla="*/ 1669002 h 1677880"/>
              <a:gd name="connsiteX22" fmla="*/ 1511616 w 1680291"/>
              <a:gd name="connsiteY22" fmla="*/ 1633491 h 1677880"/>
              <a:gd name="connsiteX23" fmla="*/ 1538249 w 1680291"/>
              <a:gd name="connsiteY23" fmla="*/ 1615736 h 1677880"/>
              <a:gd name="connsiteX24" fmla="*/ 1564882 w 1680291"/>
              <a:gd name="connsiteY24" fmla="*/ 1580225 h 1677880"/>
              <a:gd name="connsiteX25" fmla="*/ 1600392 w 1680291"/>
              <a:gd name="connsiteY25" fmla="*/ 1562470 h 1677880"/>
              <a:gd name="connsiteX26" fmla="*/ 1609270 w 1680291"/>
              <a:gd name="connsiteY26" fmla="*/ 1535837 h 1677880"/>
              <a:gd name="connsiteX27" fmla="*/ 1635903 w 1680291"/>
              <a:gd name="connsiteY27" fmla="*/ 1491449 h 1677880"/>
              <a:gd name="connsiteX28" fmla="*/ 1662536 w 1680291"/>
              <a:gd name="connsiteY28" fmla="*/ 1429305 h 1677880"/>
              <a:gd name="connsiteX29" fmla="*/ 1671414 w 1680291"/>
              <a:gd name="connsiteY29" fmla="*/ 1376039 h 1677880"/>
              <a:gd name="connsiteX30" fmla="*/ 1680291 w 1680291"/>
              <a:gd name="connsiteY30" fmla="*/ 1340528 h 1677880"/>
              <a:gd name="connsiteX31" fmla="*/ 1644781 w 1680291"/>
              <a:gd name="connsiteY31" fmla="*/ 1207363 h 1677880"/>
              <a:gd name="connsiteX32" fmla="*/ 1627025 w 1680291"/>
              <a:gd name="connsiteY32" fmla="*/ 1145219 h 1677880"/>
              <a:gd name="connsiteX33" fmla="*/ 1609270 w 1680291"/>
              <a:gd name="connsiteY33" fmla="*/ 1109709 h 1677880"/>
              <a:gd name="connsiteX34" fmla="*/ 1564882 w 1680291"/>
              <a:gd name="connsiteY34" fmla="*/ 1074198 h 1677880"/>
              <a:gd name="connsiteX35" fmla="*/ 1476105 w 1680291"/>
              <a:gd name="connsiteY35" fmla="*/ 1020932 h 1677880"/>
              <a:gd name="connsiteX36" fmla="*/ 1458350 w 1680291"/>
              <a:gd name="connsiteY36" fmla="*/ 994299 h 1677880"/>
              <a:gd name="connsiteX37" fmla="*/ 1378451 w 1680291"/>
              <a:gd name="connsiteY37" fmla="*/ 967666 h 1677880"/>
              <a:gd name="connsiteX38" fmla="*/ 1360695 w 1680291"/>
              <a:gd name="connsiteY38" fmla="*/ 949911 h 1677880"/>
              <a:gd name="connsiteX39" fmla="*/ 1165387 w 1680291"/>
              <a:gd name="connsiteY39" fmla="*/ 923278 h 1677880"/>
              <a:gd name="connsiteX40" fmla="*/ 1103243 w 1680291"/>
              <a:gd name="connsiteY40" fmla="*/ 914400 h 1677880"/>
              <a:gd name="connsiteX41" fmla="*/ 1067732 w 1680291"/>
              <a:gd name="connsiteY41" fmla="*/ 896645 h 1677880"/>
              <a:gd name="connsiteX42" fmla="*/ 1005589 w 1680291"/>
              <a:gd name="connsiteY42" fmla="*/ 887767 h 1677880"/>
              <a:gd name="connsiteX43" fmla="*/ 872424 w 1680291"/>
              <a:gd name="connsiteY43" fmla="*/ 870012 h 1677880"/>
              <a:gd name="connsiteX44" fmla="*/ 845790 w 1680291"/>
              <a:gd name="connsiteY44" fmla="*/ 861134 h 1677880"/>
              <a:gd name="connsiteX45" fmla="*/ 703749 w 1680291"/>
              <a:gd name="connsiteY45" fmla="*/ 630315 h 1677880"/>
              <a:gd name="connsiteX46" fmla="*/ 757014 w 1680291"/>
              <a:gd name="connsiteY46" fmla="*/ 541538 h 1677880"/>
              <a:gd name="connsiteX47" fmla="*/ 819157 w 1680291"/>
              <a:gd name="connsiteY47" fmla="*/ 497150 h 1677880"/>
              <a:gd name="connsiteX48" fmla="*/ 845790 w 1680291"/>
              <a:gd name="connsiteY48" fmla="*/ 488272 h 1677880"/>
              <a:gd name="connsiteX49" fmla="*/ 916812 w 1680291"/>
              <a:gd name="connsiteY49" fmla="*/ 461639 h 1677880"/>
              <a:gd name="connsiteX50" fmla="*/ 1094365 w 1680291"/>
              <a:gd name="connsiteY50" fmla="*/ 479394 h 1677880"/>
              <a:gd name="connsiteX51" fmla="*/ 1147631 w 1680291"/>
              <a:gd name="connsiteY51" fmla="*/ 497150 h 1677880"/>
              <a:gd name="connsiteX52" fmla="*/ 1165387 w 1680291"/>
              <a:gd name="connsiteY52" fmla="*/ 514905 h 1677880"/>
              <a:gd name="connsiteX53" fmla="*/ 1218653 w 1680291"/>
              <a:gd name="connsiteY53" fmla="*/ 550416 h 1677880"/>
              <a:gd name="connsiteX54" fmla="*/ 1236408 w 1680291"/>
              <a:gd name="connsiteY54" fmla="*/ 577049 h 1677880"/>
              <a:gd name="connsiteX55" fmla="*/ 1245286 w 1680291"/>
              <a:gd name="connsiteY55" fmla="*/ 603682 h 1677880"/>
              <a:gd name="connsiteX56" fmla="*/ 1280796 w 1680291"/>
              <a:gd name="connsiteY56" fmla="*/ 656948 h 1677880"/>
              <a:gd name="connsiteX57" fmla="*/ 1289674 w 1680291"/>
              <a:gd name="connsiteY57" fmla="*/ 692458 h 1677880"/>
              <a:gd name="connsiteX58" fmla="*/ 1316307 w 1680291"/>
              <a:gd name="connsiteY58" fmla="*/ 701336 h 1677880"/>
              <a:gd name="connsiteX59" fmla="*/ 1422839 w 1680291"/>
              <a:gd name="connsiteY59" fmla="*/ 719091 h 1677880"/>
              <a:gd name="connsiteX60" fmla="*/ 1511616 w 1680291"/>
              <a:gd name="connsiteY60" fmla="*/ 710214 h 1677880"/>
              <a:gd name="connsiteX61" fmla="*/ 1538249 w 1680291"/>
              <a:gd name="connsiteY61" fmla="*/ 621437 h 1677880"/>
              <a:gd name="connsiteX62" fmla="*/ 1529371 w 1680291"/>
              <a:gd name="connsiteY62" fmla="*/ 506027 h 1677880"/>
              <a:gd name="connsiteX63" fmla="*/ 1511616 w 1680291"/>
              <a:gd name="connsiteY63" fmla="*/ 452761 h 1677880"/>
              <a:gd name="connsiteX64" fmla="*/ 1449472 w 1680291"/>
              <a:gd name="connsiteY64" fmla="*/ 381740 h 1677880"/>
              <a:gd name="connsiteX65" fmla="*/ 1440594 w 1680291"/>
              <a:gd name="connsiteY65" fmla="*/ 346229 h 1677880"/>
              <a:gd name="connsiteX66" fmla="*/ 1458350 w 1680291"/>
              <a:gd name="connsiteY66" fmla="*/ 328474 h 1677880"/>
              <a:gd name="connsiteX67" fmla="*/ 1538249 w 1680291"/>
              <a:gd name="connsiteY67" fmla="*/ 319596 h 1677880"/>
              <a:gd name="connsiteX0" fmla="*/ 1545459 w 1687501"/>
              <a:gd name="connsiteY0" fmla="*/ 319596 h 1677880"/>
              <a:gd name="connsiteX1" fmla="*/ 1589847 w 1687501"/>
              <a:gd name="connsiteY1" fmla="*/ 310718 h 1677880"/>
              <a:gd name="connsiteX2" fmla="*/ 1616480 w 1687501"/>
              <a:gd name="connsiteY2" fmla="*/ 257452 h 1677880"/>
              <a:gd name="connsiteX3" fmla="*/ 1589847 w 1687501"/>
              <a:gd name="connsiteY3" fmla="*/ 186431 h 1677880"/>
              <a:gd name="connsiteX4" fmla="*/ 1563214 w 1687501"/>
              <a:gd name="connsiteY4" fmla="*/ 150920 h 1677880"/>
              <a:gd name="connsiteX5" fmla="*/ 1545459 w 1687501"/>
              <a:gd name="connsiteY5" fmla="*/ 124287 h 1677880"/>
              <a:gd name="connsiteX6" fmla="*/ 1492193 w 1687501"/>
              <a:gd name="connsiteY6" fmla="*/ 71021 h 1677880"/>
              <a:gd name="connsiteX7" fmla="*/ 1456682 w 1687501"/>
              <a:gd name="connsiteY7" fmla="*/ 62144 h 1677880"/>
              <a:gd name="connsiteX8" fmla="*/ 1412294 w 1687501"/>
              <a:gd name="connsiteY8" fmla="*/ 35511 h 1677880"/>
              <a:gd name="connsiteX9" fmla="*/ 1288006 w 1687501"/>
              <a:gd name="connsiteY9" fmla="*/ 0 h 1677880"/>
              <a:gd name="connsiteX10" fmla="*/ 719835 w 1687501"/>
              <a:gd name="connsiteY10" fmla="*/ 79899 h 1677880"/>
              <a:gd name="connsiteX11" fmla="*/ 444628 w 1687501"/>
              <a:gd name="connsiteY11" fmla="*/ 195309 h 1677880"/>
              <a:gd name="connsiteX12" fmla="*/ 213808 w 1687501"/>
              <a:gd name="connsiteY12" fmla="*/ 337352 h 1677880"/>
              <a:gd name="connsiteX13" fmla="*/ 89521 w 1687501"/>
              <a:gd name="connsiteY13" fmla="*/ 568171 h 1677880"/>
              <a:gd name="connsiteX14" fmla="*/ 36255 w 1687501"/>
              <a:gd name="connsiteY14" fmla="*/ 745724 h 1677880"/>
              <a:gd name="connsiteX15" fmla="*/ 36255 w 1687501"/>
              <a:gd name="connsiteY15" fmla="*/ 1056443 h 1677880"/>
              <a:gd name="connsiteX16" fmla="*/ 497894 w 1687501"/>
              <a:gd name="connsiteY16" fmla="*/ 1624614 h 1677880"/>
              <a:gd name="connsiteX17" fmla="*/ 542282 w 1687501"/>
              <a:gd name="connsiteY17" fmla="*/ 1651247 h 1677880"/>
              <a:gd name="connsiteX18" fmla="*/ 577793 w 1687501"/>
              <a:gd name="connsiteY18" fmla="*/ 1660124 h 1677880"/>
              <a:gd name="connsiteX19" fmla="*/ 675447 w 1687501"/>
              <a:gd name="connsiteY19" fmla="*/ 1677880 h 1677880"/>
              <a:gd name="connsiteX20" fmla="*/ 1438927 w 1687501"/>
              <a:gd name="connsiteY20" fmla="*/ 1669002 h 1677880"/>
              <a:gd name="connsiteX21" fmla="*/ 1518826 w 1687501"/>
              <a:gd name="connsiteY21" fmla="*/ 1633491 h 1677880"/>
              <a:gd name="connsiteX22" fmla="*/ 1545459 w 1687501"/>
              <a:gd name="connsiteY22" fmla="*/ 1615736 h 1677880"/>
              <a:gd name="connsiteX23" fmla="*/ 1572092 w 1687501"/>
              <a:gd name="connsiteY23" fmla="*/ 1580225 h 1677880"/>
              <a:gd name="connsiteX24" fmla="*/ 1607602 w 1687501"/>
              <a:gd name="connsiteY24" fmla="*/ 1562470 h 1677880"/>
              <a:gd name="connsiteX25" fmla="*/ 1616480 w 1687501"/>
              <a:gd name="connsiteY25" fmla="*/ 1535837 h 1677880"/>
              <a:gd name="connsiteX26" fmla="*/ 1643113 w 1687501"/>
              <a:gd name="connsiteY26" fmla="*/ 1491449 h 1677880"/>
              <a:gd name="connsiteX27" fmla="*/ 1669746 w 1687501"/>
              <a:gd name="connsiteY27" fmla="*/ 1429305 h 1677880"/>
              <a:gd name="connsiteX28" fmla="*/ 1678624 w 1687501"/>
              <a:gd name="connsiteY28" fmla="*/ 1376039 h 1677880"/>
              <a:gd name="connsiteX29" fmla="*/ 1687501 w 1687501"/>
              <a:gd name="connsiteY29" fmla="*/ 1340528 h 1677880"/>
              <a:gd name="connsiteX30" fmla="*/ 1651991 w 1687501"/>
              <a:gd name="connsiteY30" fmla="*/ 1207363 h 1677880"/>
              <a:gd name="connsiteX31" fmla="*/ 1634235 w 1687501"/>
              <a:gd name="connsiteY31" fmla="*/ 1145219 h 1677880"/>
              <a:gd name="connsiteX32" fmla="*/ 1616480 w 1687501"/>
              <a:gd name="connsiteY32" fmla="*/ 1109709 h 1677880"/>
              <a:gd name="connsiteX33" fmla="*/ 1572092 w 1687501"/>
              <a:gd name="connsiteY33" fmla="*/ 1074198 h 1677880"/>
              <a:gd name="connsiteX34" fmla="*/ 1483315 w 1687501"/>
              <a:gd name="connsiteY34" fmla="*/ 1020932 h 1677880"/>
              <a:gd name="connsiteX35" fmla="*/ 1465560 w 1687501"/>
              <a:gd name="connsiteY35" fmla="*/ 994299 h 1677880"/>
              <a:gd name="connsiteX36" fmla="*/ 1385661 w 1687501"/>
              <a:gd name="connsiteY36" fmla="*/ 967666 h 1677880"/>
              <a:gd name="connsiteX37" fmla="*/ 1367905 w 1687501"/>
              <a:gd name="connsiteY37" fmla="*/ 949911 h 1677880"/>
              <a:gd name="connsiteX38" fmla="*/ 1172597 w 1687501"/>
              <a:gd name="connsiteY38" fmla="*/ 923278 h 1677880"/>
              <a:gd name="connsiteX39" fmla="*/ 1110453 w 1687501"/>
              <a:gd name="connsiteY39" fmla="*/ 914400 h 1677880"/>
              <a:gd name="connsiteX40" fmla="*/ 1074942 w 1687501"/>
              <a:gd name="connsiteY40" fmla="*/ 896645 h 1677880"/>
              <a:gd name="connsiteX41" fmla="*/ 1012799 w 1687501"/>
              <a:gd name="connsiteY41" fmla="*/ 887767 h 1677880"/>
              <a:gd name="connsiteX42" fmla="*/ 879634 w 1687501"/>
              <a:gd name="connsiteY42" fmla="*/ 870012 h 1677880"/>
              <a:gd name="connsiteX43" fmla="*/ 853000 w 1687501"/>
              <a:gd name="connsiteY43" fmla="*/ 861134 h 1677880"/>
              <a:gd name="connsiteX44" fmla="*/ 710959 w 1687501"/>
              <a:gd name="connsiteY44" fmla="*/ 630315 h 1677880"/>
              <a:gd name="connsiteX45" fmla="*/ 764224 w 1687501"/>
              <a:gd name="connsiteY45" fmla="*/ 541538 h 1677880"/>
              <a:gd name="connsiteX46" fmla="*/ 826367 w 1687501"/>
              <a:gd name="connsiteY46" fmla="*/ 497150 h 1677880"/>
              <a:gd name="connsiteX47" fmla="*/ 853000 w 1687501"/>
              <a:gd name="connsiteY47" fmla="*/ 488272 h 1677880"/>
              <a:gd name="connsiteX48" fmla="*/ 924022 w 1687501"/>
              <a:gd name="connsiteY48" fmla="*/ 461639 h 1677880"/>
              <a:gd name="connsiteX49" fmla="*/ 1101575 w 1687501"/>
              <a:gd name="connsiteY49" fmla="*/ 479394 h 1677880"/>
              <a:gd name="connsiteX50" fmla="*/ 1154841 w 1687501"/>
              <a:gd name="connsiteY50" fmla="*/ 497150 h 1677880"/>
              <a:gd name="connsiteX51" fmla="*/ 1172597 w 1687501"/>
              <a:gd name="connsiteY51" fmla="*/ 514905 h 1677880"/>
              <a:gd name="connsiteX52" fmla="*/ 1225863 w 1687501"/>
              <a:gd name="connsiteY52" fmla="*/ 550416 h 1677880"/>
              <a:gd name="connsiteX53" fmla="*/ 1243618 w 1687501"/>
              <a:gd name="connsiteY53" fmla="*/ 577049 h 1677880"/>
              <a:gd name="connsiteX54" fmla="*/ 1252496 w 1687501"/>
              <a:gd name="connsiteY54" fmla="*/ 603682 h 1677880"/>
              <a:gd name="connsiteX55" fmla="*/ 1288006 w 1687501"/>
              <a:gd name="connsiteY55" fmla="*/ 656948 h 1677880"/>
              <a:gd name="connsiteX56" fmla="*/ 1296884 w 1687501"/>
              <a:gd name="connsiteY56" fmla="*/ 692458 h 1677880"/>
              <a:gd name="connsiteX57" fmla="*/ 1323517 w 1687501"/>
              <a:gd name="connsiteY57" fmla="*/ 701336 h 1677880"/>
              <a:gd name="connsiteX58" fmla="*/ 1430049 w 1687501"/>
              <a:gd name="connsiteY58" fmla="*/ 719091 h 1677880"/>
              <a:gd name="connsiteX59" fmla="*/ 1518826 w 1687501"/>
              <a:gd name="connsiteY59" fmla="*/ 710214 h 1677880"/>
              <a:gd name="connsiteX60" fmla="*/ 1545459 w 1687501"/>
              <a:gd name="connsiteY60" fmla="*/ 621437 h 1677880"/>
              <a:gd name="connsiteX61" fmla="*/ 1536581 w 1687501"/>
              <a:gd name="connsiteY61" fmla="*/ 506027 h 1677880"/>
              <a:gd name="connsiteX62" fmla="*/ 1518826 w 1687501"/>
              <a:gd name="connsiteY62" fmla="*/ 452761 h 1677880"/>
              <a:gd name="connsiteX63" fmla="*/ 1456682 w 1687501"/>
              <a:gd name="connsiteY63" fmla="*/ 381740 h 1677880"/>
              <a:gd name="connsiteX64" fmla="*/ 1447804 w 1687501"/>
              <a:gd name="connsiteY64" fmla="*/ 346229 h 1677880"/>
              <a:gd name="connsiteX65" fmla="*/ 1465560 w 1687501"/>
              <a:gd name="connsiteY65" fmla="*/ 328474 h 1677880"/>
              <a:gd name="connsiteX66" fmla="*/ 1545459 w 1687501"/>
              <a:gd name="connsiteY66" fmla="*/ 319596 h 1677880"/>
              <a:gd name="connsiteX0" fmla="*/ 1548739 w 1690781"/>
              <a:gd name="connsiteY0" fmla="*/ 319596 h 1697582"/>
              <a:gd name="connsiteX1" fmla="*/ 1593127 w 1690781"/>
              <a:gd name="connsiteY1" fmla="*/ 310718 h 1697582"/>
              <a:gd name="connsiteX2" fmla="*/ 1619760 w 1690781"/>
              <a:gd name="connsiteY2" fmla="*/ 257452 h 1697582"/>
              <a:gd name="connsiteX3" fmla="*/ 1593127 w 1690781"/>
              <a:gd name="connsiteY3" fmla="*/ 186431 h 1697582"/>
              <a:gd name="connsiteX4" fmla="*/ 1566494 w 1690781"/>
              <a:gd name="connsiteY4" fmla="*/ 150920 h 1697582"/>
              <a:gd name="connsiteX5" fmla="*/ 1548739 w 1690781"/>
              <a:gd name="connsiteY5" fmla="*/ 124287 h 1697582"/>
              <a:gd name="connsiteX6" fmla="*/ 1495473 w 1690781"/>
              <a:gd name="connsiteY6" fmla="*/ 71021 h 1697582"/>
              <a:gd name="connsiteX7" fmla="*/ 1459962 w 1690781"/>
              <a:gd name="connsiteY7" fmla="*/ 62144 h 1697582"/>
              <a:gd name="connsiteX8" fmla="*/ 1415574 w 1690781"/>
              <a:gd name="connsiteY8" fmla="*/ 35511 h 1697582"/>
              <a:gd name="connsiteX9" fmla="*/ 1291286 w 1690781"/>
              <a:gd name="connsiteY9" fmla="*/ 0 h 1697582"/>
              <a:gd name="connsiteX10" fmla="*/ 723115 w 1690781"/>
              <a:gd name="connsiteY10" fmla="*/ 79899 h 1697582"/>
              <a:gd name="connsiteX11" fmla="*/ 447908 w 1690781"/>
              <a:gd name="connsiteY11" fmla="*/ 195309 h 1697582"/>
              <a:gd name="connsiteX12" fmla="*/ 217088 w 1690781"/>
              <a:gd name="connsiteY12" fmla="*/ 337352 h 1697582"/>
              <a:gd name="connsiteX13" fmla="*/ 92801 w 1690781"/>
              <a:gd name="connsiteY13" fmla="*/ 568171 h 1697582"/>
              <a:gd name="connsiteX14" fmla="*/ 39535 w 1690781"/>
              <a:gd name="connsiteY14" fmla="*/ 745724 h 1697582"/>
              <a:gd name="connsiteX15" fmla="*/ 39535 w 1690781"/>
              <a:gd name="connsiteY15" fmla="*/ 1056443 h 1697582"/>
              <a:gd name="connsiteX16" fmla="*/ 545562 w 1690781"/>
              <a:gd name="connsiteY16" fmla="*/ 1651247 h 1697582"/>
              <a:gd name="connsiteX17" fmla="*/ 581073 w 1690781"/>
              <a:gd name="connsiteY17" fmla="*/ 1660124 h 1697582"/>
              <a:gd name="connsiteX18" fmla="*/ 678727 w 1690781"/>
              <a:gd name="connsiteY18" fmla="*/ 1677880 h 1697582"/>
              <a:gd name="connsiteX19" fmla="*/ 1442207 w 1690781"/>
              <a:gd name="connsiteY19" fmla="*/ 1669002 h 1697582"/>
              <a:gd name="connsiteX20" fmla="*/ 1522106 w 1690781"/>
              <a:gd name="connsiteY20" fmla="*/ 1633491 h 1697582"/>
              <a:gd name="connsiteX21" fmla="*/ 1548739 w 1690781"/>
              <a:gd name="connsiteY21" fmla="*/ 1615736 h 1697582"/>
              <a:gd name="connsiteX22" fmla="*/ 1575372 w 1690781"/>
              <a:gd name="connsiteY22" fmla="*/ 1580225 h 1697582"/>
              <a:gd name="connsiteX23" fmla="*/ 1610882 w 1690781"/>
              <a:gd name="connsiteY23" fmla="*/ 1562470 h 1697582"/>
              <a:gd name="connsiteX24" fmla="*/ 1619760 w 1690781"/>
              <a:gd name="connsiteY24" fmla="*/ 1535837 h 1697582"/>
              <a:gd name="connsiteX25" fmla="*/ 1646393 w 1690781"/>
              <a:gd name="connsiteY25" fmla="*/ 1491449 h 1697582"/>
              <a:gd name="connsiteX26" fmla="*/ 1673026 w 1690781"/>
              <a:gd name="connsiteY26" fmla="*/ 1429305 h 1697582"/>
              <a:gd name="connsiteX27" fmla="*/ 1681904 w 1690781"/>
              <a:gd name="connsiteY27" fmla="*/ 1376039 h 1697582"/>
              <a:gd name="connsiteX28" fmla="*/ 1690781 w 1690781"/>
              <a:gd name="connsiteY28" fmla="*/ 1340528 h 1697582"/>
              <a:gd name="connsiteX29" fmla="*/ 1655271 w 1690781"/>
              <a:gd name="connsiteY29" fmla="*/ 1207363 h 1697582"/>
              <a:gd name="connsiteX30" fmla="*/ 1637515 w 1690781"/>
              <a:gd name="connsiteY30" fmla="*/ 1145219 h 1697582"/>
              <a:gd name="connsiteX31" fmla="*/ 1619760 w 1690781"/>
              <a:gd name="connsiteY31" fmla="*/ 1109709 h 1697582"/>
              <a:gd name="connsiteX32" fmla="*/ 1575372 w 1690781"/>
              <a:gd name="connsiteY32" fmla="*/ 1074198 h 1697582"/>
              <a:gd name="connsiteX33" fmla="*/ 1486595 w 1690781"/>
              <a:gd name="connsiteY33" fmla="*/ 1020932 h 1697582"/>
              <a:gd name="connsiteX34" fmla="*/ 1468840 w 1690781"/>
              <a:gd name="connsiteY34" fmla="*/ 994299 h 1697582"/>
              <a:gd name="connsiteX35" fmla="*/ 1388941 w 1690781"/>
              <a:gd name="connsiteY35" fmla="*/ 967666 h 1697582"/>
              <a:gd name="connsiteX36" fmla="*/ 1371185 w 1690781"/>
              <a:gd name="connsiteY36" fmla="*/ 949911 h 1697582"/>
              <a:gd name="connsiteX37" fmla="*/ 1175877 w 1690781"/>
              <a:gd name="connsiteY37" fmla="*/ 923278 h 1697582"/>
              <a:gd name="connsiteX38" fmla="*/ 1113733 w 1690781"/>
              <a:gd name="connsiteY38" fmla="*/ 914400 h 1697582"/>
              <a:gd name="connsiteX39" fmla="*/ 1078222 w 1690781"/>
              <a:gd name="connsiteY39" fmla="*/ 896645 h 1697582"/>
              <a:gd name="connsiteX40" fmla="*/ 1016079 w 1690781"/>
              <a:gd name="connsiteY40" fmla="*/ 887767 h 1697582"/>
              <a:gd name="connsiteX41" fmla="*/ 882914 w 1690781"/>
              <a:gd name="connsiteY41" fmla="*/ 870012 h 1697582"/>
              <a:gd name="connsiteX42" fmla="*/ 856280 w 1690781"/>
              <a:gd name="connsiteY42" fmla="*/ 861134 h 1697582"/>
              <a:gd name="connsiteX43" fmla="*/ 714239 w 1690781"/>
              <a:gd name="connsiteY43" fmla="*/ 630315 h 1697582"/>
              <a:gd name="connsiteX44" fmla="*/ 767504 w 1690781"/>
              <a:gd name="connsiteY44" fmla="*/ 541538 h 1697582"/>
              <a:gd name="connsiteX45" fmla="*/ 829647 w 1690781"/>
              <a:gd name="connsiteY45" fmla="*/ 497150 h 1697582"/>
              <a:gd name="connsiteX46" fmla="*/ 856280 w 1690781"/>
              <a:gd name="connsiteY46" fmla="*/ 488272 h 1697582"/>
              <a:gd name="connsiteX47" fmla="*/ 927302 w 1690781"/>
              <a:gd name="connsiteY47" fmla="*/ 461639 h 1697582"/>
              <a:gd name="connsiteX48" fmla="*/ 1104855 w 1690781"/>
              <a:gd name="connsiteY48" fmla="*/ 479394 h 1697582"/>
              <a:gd name="connsiteX49" fmla="*/ 1158121 w 1690781"/>
              <a:gd name="connsiteY49" fmla="*/ 497150 h 1697582"/>
              <a:gd name="connsiteX50" fmla="*/ 1175877 w 1690781"/>
              <a:gd name="connsiteY50" fmla="*/ 514905 h 1697582"/>
              <a:gd name="connsiteX51" fmla="*/ 1229143 w 1690781"/>
              <a:gd name="connsiteY51" fmla="*/ 550416 h 1697582"/>
              <a:gd name="connsiteX52" fmla="*/ 1246898 w 1690781"/>
              <a:gd name="connsiteY52" fmla="*/ 577049 h 1697582"/>
              <a:gd name="connsiteX53" fmla="*/ 1255776 w 1690781"/>
              <a:gd name="connsiteY53" fmla="*/ 603682 h 1697582"/>
              <a:gd name="connsiteX54" fmla="*/ 1291286 w 1690781"/>
              <a:gd name="connsiteY54" fmla="*/ 656948 h 1697582"/>
              <a:gd name="connsiteX55" fmla="*/ 1300164 w 1690781"/>
              <a:gd name="connsiteY55" fmla="*/ 692458 h 1697582"/>
              <a:gd name="connsiteX56" fmla="*/ 1326797 w 1690781"/>
              <a:gd name="connsiteY56" fmla="*/ 701336 h 1697582"/>
              <a:gd name="connsiteX57" fmla="*/ 1433329 w 1690781"/>
              <a:gd name="connsiteY57" fmla="*/ 719091 h 1697582"/>
              <a:gd name="connsiteX58" fmla="*/ 1522106 w 1690781"/>
              <a:gd name="connsiteY58" fmla="*/ 710214 h 1697582"/>
              <a:gd name="connsiteX59" fmla="*/ 1548739 w 1690781"/>
              <a:gd name="connsiteY59" fmla="*/ 621437 h 1697582"/>
              <a:gd name="connsiteX60" fmla="*/ 1539861 w 1690781"/>
              <a:gd name="connsiteY60" fmla="*/ 506027 h 1697582"/>
              <a:gd name="connsiteX61" fmla="*/ 1522106 w 1690781"/>
              <a:gd name="connsiteY61" fmla="*/ 452761 h 1697582"/>
              <a:gd name="connsiteX62" fmla="*/ 1459962 w 1690781"/>
              <a:gd name="connsiteY62" fmla="*/ 381740 h 1697582"/>
              <a:gd name="connsiteX63" fmla="*/ 1451084 w 1690781"/>
              <a:gd name="connsiteY63" fmla="*/ 346229 h 1697582"/>
              <a:gd name="connsiteX64" fmla="*/ 1468840 w 1690781"/>
              <a:gd name="connsiteY64" fmla="*/ 328474 h 1697582"/>
              <a:gd name="connsiteX65" fmla="*/ 1548739 w 1690781"/>
              <a:gd name="connsiteY65" fmla="*/ 319596 h 1697582"/>
              <a:gd name="connsiteX0" fmla="*/ 1551364 w 1693406"/>
              <a:gd name="connsiteY0" fmla="*/ 319596 h 1707564"/>
              <a:gd name="connsiteX1" fmla="*/ 1595752 w 1693406"/>
              <a:gd name="connsiteY1" fmla="*/ 310718 h 1707564"/>
              <a:gd name="connsiteX2" fmla="*/ 1622385 w 1693406"/>
              <a:gd name="connsiteY2" fmla="*/ 257452 h 1707564"/>
              <a:gd name="connsiteX3" fmla="*/ 1595752 w 1693406"/>
              <a:gd name="connsiteY3" fmla="*/ 186431 h 1707564"/>
              <a:gd name="connsiteX4" fmla="*/ 1569119 w 1693406"/>
              <a:gd name="connsiteY4" fmla="*/ 150920 h 1707564"/>
              <a:gd name="connsiteX5" fmla="*/ 1551364 w 1693406"/>
              <a:gd name="connsiteY5" fmla="*/ 124287 h 1707564"/>
              <a:gd name="connsiteX6" fmla="*/ 1498098 w 1693406"/>
              <a:gd name="connsiteY6" fmla="*/ 71021 h 1707564"/>
              <a:gd name="connsiteX7" fmla="*/ 1462587 w 1693406"/>
              <a:gd name="connsiteY7" fmla="*/ 62144 h 1707564"/>
              <a:gd name="connsiteX8" fmla="*/ 1418199 w 1693406"/>
              <a:gd name="connsiteY8" fmla="*/ 35511 h 1707564"/>
              <a:gd name="connsiteX9" fmla="*/ 1293911 w 1693406"/>
              <a:gd name="connsiteY9" fmla="*/ 0 h 1707564"/>
              <a:gd name="connsiteX10" fmla="*/ 725740 w 1693406"/>
              <a:gd name="connsiteY10" fmla="*/ 79899 h 1707564"/>
              <a:gd name="connsiteX11" fmla="*/ 450533 w 1693406"/>
              <a:gd name="connsiteY11" fmla="*/ 195309 h 1707564"/>
              <a:gd name="connsiteX12" fmla="*/ 219713 w 1693406"/>
              <a:gd name="connsiteY12" fmla="*/ 337352 h 1707564"/>
              <a:gd name="connsiteX13" fmla="*/ 95426 w 1693406"/>
              <a:gd name="connsiteY13" fmla="*/ 568171 h 1707564"/>
              <a:gd name="connsiteX14" fmla="*/ 42160 w 1693406"/>
              <a:gd name="connsiteY14" fmla="*/ 745724 h 1707564"/>
              <a:gd name="connsiteX15" fmla="*/ 42160 w 1693406"/>
              <a:gd name="connsiteY15" fmla="*/ 1056443 h 1707564"/>
              <a:gd name="connsiteX16" fmla="*/ 583698 w 1693406"/>
              <a:gd name="connsiteY16" fmla="*/ 1660124 h 1707564"/>
              <a:gd name="connsiteX17" fmla="*/ 681352 w 1693406"/>
              <a:gd name="connsiteY17" fmla="*/ 1677880 h 1707564"/>
              <a:gd name="connsiteX18" fmla="*/ 1444832 w 1693406"/>
              <a:gd name="connsiteY18" fmla="*/ 1669002 h 1707564"/>
              <a:gd name="connsiteX19" fmla="*/ 1524731 w 1693406"/>
              <a:gd name="connsiteY19" fmla="*/ 1633491 h 1707564"/>
              <a:gd name="connsiteX20" fmla="*/ 1551364 w 1693406"/>
              <a:gd name="connsiteY20" fmla="*/ 1615736 h 1707564"/>
              <a:gd name="connsiteX21" fmla="*/ 1577997 w 1693406"/>
              <a:gd name="connsiteY21" fmla="*/ 1580225 h 1707564"/>
              <a:gd name="connsiteX22" fmla="*/ 1613507 w 1693406"/>
              <a:gd name="connsiteY22" fmla="*/ 1562470 h 1707564"/>
              <a:gd name="connsiteX23" fmla="*/ 1622385 w 1693406"/>
              <a:gd name="connsiteY23" fmla="*/ 1535837 h 1707564"/>
              <a:gd name="connsiteX24" fmla="*/ 1649018 w 1693406"/>
              <a:gd name="connsiteY24" fmla="*/ 1491449 h 1707564"/>
              <a:gd name="connsiteX25" fmla="*/ 1675651 w 1693406"/>
              <a:gd name="connsiteY25" fmla="*/ 1429305 h 1707564"/>
              <a:gd name="connsiteX26" fmla="*/ 1684529 w 1693406"/>
              <a:gd name="connsiteY26" fmla="*/ 1376039 h 1707564"/>
              <a:gd name="connsiteX27" fmla="*/ 1693406 w 1693406"/>
              <a:gd name="connsiteY27" fmla="*/ 1340528 h 1707564"/>
              <a:gd name="connsiteX28" fmla="*/ 1657896 w 1693406"/>
              <a:gd name="connsiteY28" fmla="*/ 1207363 h 1707564"/>
              <a:gd name="connsiteX29" fmla="*/ 1640140 w 1693406"/>
              <a:gd name="connsiteY29" fmla="*/ 1145219 h 1707564"/>
              <a:gd name="connsiteX30" fmla="*/ 1622385 w 1693406"/>
              <a:gd name="connsiteY30" fmla="*/ 1109709 h 1707564"/>
              <a:gd name="connsiteX31" fmla="*/ 1577997 w 1693406"/>
              <a:gd name="connsiteY31" fmla="*/ 1074198 h 1707564"/>
              <a:gd name="connsiteX32" fmla="*/ 1489220 w 1693406"/>
              <a:gd name="connsiteY32" fmla="*/ 1020932 h 1707564"/>
              <a:gd name="connsiteX33" fmla="*/ 1471465 w 1693406"/>
              <a:gd name="connsiteY33" fmla="*/ 994299 h 1707564"/>
              <a:gd name="connsiteX34" fmla="*/ 1391566 w 1693406"/>
              <a:gd name="connsiteY34" fmla="*/ 967666 h 1707564"/>
              <a:gd name="connsiteX35" fmla="*/ 1373810 w 1693406"/>
              <a:gd name="connsiteY35" fmla="*/ 949911 h 1707564"/>
              <a:gd name="connsiteX36" fmla="*/ 1178502 w 1693406"/>
              <a:gd name="connsiteY36" fmla="*/ 923278 h 1707564"/>
              <a:gd name="connsiteX37" fmla="*/ 1116358 w 1693406"/>
              <a:gd name="connsiteY37" fmla="*/ 914400 h 1707564"/>
              <a:gd name="connsiteX38" fmla="*/ 1080847 w 1693406"/>
              <a:gd name="connsiteY38" fmla="*/ 896645 h 1707564"/>
              <a:gd name="connsiteX39" fmla="*/ 1018704 w 1693406"/>
              <a:gd name="connsiteY39" fmla="*/ 887767 h 1707564"/>
              <a:gd name="connsiteX40" fmla="*/ 885539 w 1693406"/>
              <a:gd name="connsiteY40" fmla="*/ 870012 h 1707564"/>
              <a:gd name="connsiteX41" fmla="*/ 858905 w 1693406"/>
              <a:gd name="connsiteY41" fmla="*/ 861134 h 1707564"/>
              <a:gd name="connsiteX42" fmla="*/ 716864 w 1693406"/>
              <a:gd name="connsiteY42" fmla="*/ 630315 h 1707564"/>
              <a:gd name="connsiteX43" fmla="*/ 770129 w 1693406"/>
              <a:gd name="connsiteY43" fmla="*/ 541538 h 1707564"/>
              <a:gd name="connsiteX44" fmla="*/ 832272 w 1693406"/>
              <a:gd name="connsiteY44" fmla="*/ 497150 h 1707564"/>
              <a:gd name="connsiteX45" fmla="*/ 858905 w 1693406"/>
              <a:gd name="connsiteY45" fmla="*/ 488272 h 1707564"/>
              <a:gd name="connsiteX46" fmla="*/ 929927 w 1693406"/>
              <a:gd name="connsiteY46" fmla="*/ 461639 h 1707564"/>
              <a:gd name="connsiteX47" fmla="*/ 1107480 w 1693406"/>
              <a:gd name="connsiteY47" fmla="*/ 479394 h 1707564"/>
              <a:gd name="connsiteX48" fmla="*/ 1160746 w 1693406"/>
              <a:gd name="connsiteY48" fmla="*/ 497150 h 1707564"/>
              <a:gd name="connsiteX49" fmla="*/ 1178502 w 1693406"/>
              <a:gd name="connsiteY49" fmla="*/ 514905 h 1707564"/>
              <a:gd name="connsiteX50" fmla="*/ 1231768 w 1693406"/>
              <a:gd name="connsiteY50" fmla="*/ 550416 h 1707564"/>
              <a:gd name="connsiteX51" fmla="*/ 1249523 w 1693406"/>
              <a:gd name="connsiteY51" fmla="*/ 577049 h 1707564"/>
              <a:gd name="connsiteX52" fmla="*/ 1258401 w 1693406"/>
              <a:gd name="connsiteY52" fmla="*/ 603682 h 1707564"/>
              <a:gd name="connsiteX53" fmla="*/ 1293911 w 1693406"/>
              <a:gd name="connsiteY53" fmla="*/ 656948 h 1707564"/>
              <a:gd name="connsiteX54" fmla="*/ 1302789 w 1693406"/>
              <a:gd name="connsiteY54" fmla="*/ 692458 h 1707564"/>
              <a:gd name="connsiteX55" fmla="*/ 1329422 w 1693406"/>
              <a:gd name="connsiteY55" fmla="*/ 701336 h 1707564"/>
              <a:gd name="connsiteX56" fmla="*/ 1435954 w 1693406"/>
              <a:gd name="connsiteY56" fmla="*/ 719091 h 1707564"/>
              <a:gd name="connsiteX57" fmla="*/ 1524731 w 1693406"/>
              <a:gd name="connsiteY57" fmla="*/ 710214 h 1707564"/>
              <a:gd name="connsiteX58" fmla="*/ 1551364 w 1693406"/>
              <a:gd name="connsiteY58" fmla="*/ 621437 h 1707564"/>
              <a:gd name="connsiteX59" fmla="*/ 1542486 w 1693406"/>
              <a:gd name="connsiteY59" fmla="*/ 506027 h 1707564"/>
              <a:gd name="connsiteX60" fmla="*/ 1524731 w 1693406"/>
              <a:gd name="connsiteY60" fmla="*/ 452761 h 1707564"/>
              <a:gd name="connsiteX61" fmla="*/ 1462587 w 1693406"/>
              <a:gd name="connsiteY61" fmla="*/ 381740 h 1707564"/>
              <a:gd name="connsiteX62" fmla="*/ 1453709 w 1693406"/>
              <a:gd name="connsiteY62" fmla="*/ 346229 h 1707564"/>
              <a:gd name="connsiteX63" fmla="*/ 1471465 w 1693406"/>
              <a:gd name="connsiteY63" fmla="*/ 328474 h 1707564"/>
              <a:gd name="connsiteX64" fmla="*/ 1551364 w 1693406"/>
              <a:gd name="connsiteY64" fmla="*/ 319596 h 1707564"/>
              <a:gd name="connsiteX0" fmla="*/ 1558586 w 1700628"/>
              <a:gd name="connsiteY0" fmla="*/ 319596 h 1677880"/>
              <a:gd name="connsiteX1" fmla="*/ 1602974 w 1700628"/>
              <a:gd name="connsiteY1" fmla="*/ 310718 h 1677880"/>
              <a:gd name="connsiteX2" fmla="*/ 1629607 w 1700628"/>
              <a:gd name="connsiteY2" fmla="*/ 257452 h 1677880"/>
              <a:gd name="connsiteX3" fmla="*/ 1602974 w 1700628"/>
              <a:gd name="connsiteY3" fmla="*/ 186431 h 1677880"/>
              <a:gd name="connsiteX4" fmla="*/ 1576341 w 1700628"/>
              <a:gd name="connsiteY4" fmla="*/ 150920 h 1677880"/>
              <a:gd name="connsiteX5" fmla="*/ 1558586 w 1700628"/>
              <a:gd name="connsiteY5" fmla="*/ 124287 h 1677880"/>
              <a:gd name="connsiteX6" fmla="*/ 1505320 w 1700628"/>
              <a:gd name="connsiteY6" fmla="*/ 71021 h 1677880"/>
              <a:gd name="connsiteX7" fmla="*/ 1469809 w 1700628"/>
              <a:gd name="connsiteY7" fmla="*/ 62144 h 1677880"/>
              <a:gd name="connsiteX8" fmla="*/ 1425421 w 1700628"/>
              <a:gd name="connsiteY8" fmla="*/ 35511 h 1677880"/>
              <a:gd name="connsiteX9" fmla="*/ 1301133 w 1700628"/>
              <a:gd name="connsiteY9" fmla="*/ 0 h 1677880"/>
              <a:gd name="connsiteX10" fmla="*/ 732962 w 1700628"/>
              <a:gd name="connsiteY10" fmla="*/ 79899 h 1677880"/>
              <a:gd name="connsiteX11" fmla="*/ 457755 w 1700628"/>
              <a:gd name="connsiteY11" fmla="*/ 195309 h 1677880"/>
              <a:gd name="connsiteX12" fmla="*/ 226935 w 1700628"/>
              <a:gd name="connsiteY12" fmla="*/ 337352 h 1677880"/>
              <a:gd name="connsiteX13" fmla="*/ 102648 w 1700628"/>
              <a:gd name="connsiteY13" fmla="*/ 568171 h 1677880"/>
              <a:gd name="connsiteX14" fmla="*/ 49382 w 1700628"/>
              <a:gd name="connsiteY14" fmla="*/ 745724 h 1677880"/>
              <a:gd name="connsiteX15" fmla="*/ 49382 w 1700628"/>
              <a:gd name="connsiteY15" fmla="*/ 1056443 h 1677880"/>
              <a:gd name="connsiteX16" fmla="*/ 688574 w 1700628"/>
              <a:gd name="connsiteY16" fmla="*/ 1677880 h 1677880"/>
              <a:gd name="connsiteX17" fmla="*/ 1452054 w 1700628"/>
              <a:gd name="connsiteY17" fmla="*/ 1669002 h 1677880"/>
              <a:gd name="connsiteX18" fmla="*/ 1531953 w 1700628"/>
              <a:gd name="connsiteY18" fmla="*/ 1633491 h 1677880"/>
              <a:gd name="connsiteX19" fmla="*/ 1558586 w 1700628"/>
              <a:gd name="connsiteY19" fmla="*/ 1615736 h 1677880"/>
              <a:gd name="connsiteX20" fmla="*/ 1585219 w 1700628"/>
              <a:gd name="connsiteY20" fmla="*/ 1580225 h 1677880"/>
              <a:gd name="connsiteX21" fmla="*/ 1620729 w 1700628"/>
              <a:gd name="connsiteY21" fmla="*/ 1562470 h 1677880"/>
              <a:gd name="connsiteX22" fmla="*/ 1629607 w 1700628"/>
              <a:gd name="connsiteY22" fmla="*/ 1535837 h 1677880"/>
              <a:gd name="connsiteX23" fmla="*/ 1656240 w 1700628"/>
              <a:gd name="connsiteY23" fmla="*/ 1491449 h 1677880"/>
              <a:gd name="connsiteX24" fmla="*/ 1682873 w 1700628"/>
              <a:gd name="connsiteY24" fmla="*/ 1429305 h 1677880"/>
              <a:gd name="connsiteX25" fmla="*/ 1691751 w 1700628"/>
              <a:gd name="connsiteY25" fmla="*/ 1376039 h 1677880"/>
              <a:gd name="connsiteX26" fmla="*/ 1700628 w 1700628"/>
              <a:gd name="connsiteY26" fmla="*/ 1340528 h 1677880"/>
              <a:gd name="connsiteX27" fmla="*/ 1665118 w 1700628"/>
              <a:gd name="connsiteY27" fmla="*/ 1207363 h 1677880"/>
              <a:gd name="connsiteX28" fmla="*/ 1647362 w 1700628"/>
              <a:gd name="connsiteY28" fmla="*/ 1145219 h 1677880"/>
              <a:gd name="connsiteX29" fmla="*/ 1629607 w 1700628"/>
              <a:gd name="connsiteY29" fmla="*/ 1109709 h 1677880"/>
              <a:gd name="connsiteX30" fmla="*/ 1585219 w 1700628"/>
              <a:gd name="connsiteY30" fmla="*/ 1074198 h 1677880"/>
              <a:gd name="connsiteX31" fmla="*/ 1496442 w 1700628"/>
              <a:gd name="connsiteY31" fmla="*/ 1020932 h 1677880"/>
              <a:gd name="connsiteX32" fmla="*/ 1478687 w 1700628"/>
              <a:gd name="connsiteY32" fmla="*/ 994299 h 1677880"/>
              <a:gd name="connsiteX33" fmla="*/ 1398788 w 1700628"/>
              <a:gd name="connsiteY33" fmla="*/ 967666 h 1677880"/>
              <a:gd name="connsiteX34" fmla="*/ 1381032 w 1700628"/>
              <a:gd name="connsiteY34" fmla="*/ 949911 h 1677880"/>
              <a:gd name="connsiteX35" fmla="*/ 1185724 w 1700628"/>
              <a:gd name="connsiteY35" fmla="*/ 923278 h 1677880"/>
              <a:gd name="connsiteX36" fmla="*/ 1123580 w 1700628"/>
              <a:gd name="connsiteY36" fmla="*/ 914400 h 1677880"/>
              <a:gd name="connsiteX37" fmla="*/ 1088069 w 1700628"/>
              <a:gd name="connsiteY37" fmla="*/ 896645 h 1677880"/>
              <a:gd name="connsiteX38" fmla="*/ 1025926 w 1700628"/>
              <a:gd name="connsiteY38" fmla="*/ 887767 h 1677880"/>
              <a:gd name="connsiteX39" fmla="*/ 892761 w 1700628"/>
              <a:gd name="connsiteY39" fmla="*/ 870012 h 1677880"/>
              <a:gd name="connsiteX40" fmla="*/ 866127 w 1700628"/>
              <a:gd name="connsiteY40" fmla="*/ 861134 h 1677880"/>
              <a:gd name="connsiteX41" fmla="*/ 724086 w 1700628"/>
              <a:gd name="connsiteY41" fmla="*/ 630315 h 1677880"/>
              <a:gd name="connsiteX42" fmla="*/ 777351 w 1700628"/>
              <a:gd name="connsiteY42" fmla="*/ 541538 h 1677880"/>
              <a:gd name="connsiteX43" fmla="*/ 839494 w 1700628"/>
              <a:gd name="connsiteY43" fmla="*/ 497150 h 1677880"/>
              <a:gd name="connsiteX44" fmla="*/ 866127 w 1700628"/>
              <a:gd name="connsiteY44" fmla="*/ 488272 h 1677880"/>
              <a:gd name="connsiteX45" fmla="*/ 937149 w 1700628"/>
              <a:gd name="connsiteY45" fmla="*/ 461639 h 1677880"/>
              <a:gd name="connsiteX46" fmla="*/ 1114702 w 1700628"/>
              <a:gd name="connsiteY46" fmla="*/ 479394 h 1677880"/>
              <a:gd name="connsiteX47" fmla="*/ 1167968 w 1700628"/>
              <a:gd name="connsiteY47" fmla="*/ 497150 h 1677880"/>
              <a:gd name="connsiteX48" fmla="*/ 1185724 w 1700628"/>
              <a:gd name="connsiteY48" fmla="*/ 514905 h 1677880"/>
              <a:gd name="connsiteX49" fmla="*/ 1238990 w 1700628"/>
              <a:gd name="connsiteY49" fmla="*/ 550416 h 1677880"/>
              <a:gd name="connsiteX50" fmla="*/ 1256745 w 1700628"/>
              <a:gd name="connsiteY50" fmla="*/ 577049 h 1677880"/>
              <a:gd name="connsiteX51" fmla="*/ 1265623 w 1700628"/>
              <a:gd name="connsiteY51" fmla="*/ 603682 h 1677880"/>
              <a:gd name="connsiteX52" fmla="*/ 1301133 w 1700628"/>
              <a:gd name="connsiteY52" fmla="*/ 656948 h 1677880"/>
              <a:gd name="connsiteX53" fmla="*/ 1310011 w 1700628"/>
              <a:gd name="connsiteY53" fmla="*/ 692458 h 1677880"/>
              <a:gd name="connsiteX54" fmla="*/ 1336644 w 1700628"/>
              <a:gd name="connsiteY54" fmla="*/ 701336 h 1677880"/>
              <a:gd name="connsiteX55" fmla="*/ 1443176 w 1700628"/>
              <a:gd name="connsiteY55" fmla="*/ 719091 h 1677880"/>
              <a:gd name="connsiteX56" fmla="*/ 1531953 w 1700628"/>
              <a:gd name="connsiteY56" fmla="*/ 710214 h 1677880"/>
              <a:gd name="connsiteX57" fmla="*/ 1558586 w 1700628"/>
              <a:gd name="connsiteY57" fmla="*/ 621437 h 1677880"/>
              <a:gd name="connsiteX58" fmla="*/ 1549708 w 1700628"/>
              <a:gd name="connsiteY58" fmla="*/ 506027 h 1677880"/>
              <a:gd name="connsiteX59" fmla="*/ 1531953 w 1700628"/>
              <a:gd name="connsiteY59" fmla="*/ 452761 h 1677880"/>
              <a:gd name="connsiteX60" fmla="*/ 1469809 w 1700628"/>
              <a:gd name="connsiteY60" fmla="*/ 381740 h 1677880"/>
              <a:gd name="connsiteX61" fmla="*/ 1460931 w 1700628"/>
              <a:gd name="connsiteY61" fmla="*/ 346229 h 1677880"/>
              <a:gd name="connsiteX62" fmla="*/ 1478687 w 1700628"/>
              <a:gd name="connsiteY62" fmla="*/ 328474 h 1677880"/>
              <a:gd name="connsiteX63" fmla="*/ 1558586 w 1700628"/>
              <a:gd name="connsiteY63" fmla="*/ 319596 h 1677880"/>
              <a:gd name="connsiteX0" fmla="*/ 1615106 w 1757148"/>
              <a:gd name="connsiteY0" fmla="*/ 319596 h 1705593"/>
              <a:gd name="connsiteX1" fmla="*/ 1659494 w 1757148"/>
              <a:gd name="connsiteY1" fmla="*/ 310718 h 1705593"/>
              <a:gd name="connsiteX2" fmla="*/ 1686127 w 1757148"/>
              <a:gd name="connsiteY2" fmla="*/ 257452 h 1705593"/>
              <a:gd name="connsiteX3" fmla="*/ 1659494 w 1757148"/>
              <a:gd name="connsiteY3" fmla="*/ 186431 h 1705593"/>
              <a:gd name="connsiteX4" fmla="*/ 1632861 w 1757148"/>
              <a:gd name="connsiteY4" fmla="*/ 150920 h 1705593"/>
              <a:gd name="connsiteX5" fmla="*/ 1615106 w 1757148"/>
              <a:gd name="connsiteY5" fmla="*/ 124287 h 1705593"/>
              <a:gd name="connsiteX6" fmla="*/ 1561840 w 1757148"/>
              <a:gd name="connsiteY6" fmla="*/ 71021 h 1705593"/>
              <a:gd name="connsiteX7" fmla="*/ 1526329 w 1757148"/>
              <a:gd name="connsiteY7" fmla="*/ 62144 h 1705593"/>
              <a:gd name="connsiteX8" fmla="*/ 1481941 w 1757148"/>
              <a:gd name="connsiteY8" fmla="*/ 35511 h 1705593"/>
              <a:gd name="connsiteX9" fmla="*/ 1357653 w 1757148"/>
              <a:gd name="connsiteY9" fmla="*/ 0 h 1705593"/>
              <a:gd name="connsiteX10" fmla="*/ 789482 w 1757148"/>
              <a:gd name="connsiteY10" fmla="*/ 79899 h 1705593"/>
              <a:gd name="connsiteX11" fmla="*/ 514275 w 1757148"/>
              <a:gd name="connsiteY11" fmla="*/ 195309 h 1705593"/>
              <a:gd name="connsiteX12" fmla="*/ 283455 w 1757148"/>
              <a:gd name="connsiteY12" fmla="*/ 337352 h 1705593"/>
              <a:gd name="connsiteX13" fmla="*/ 159168 w 1757148"/>
              <a:gd name="connsiteY13" fmla="*/ 568171 h 1705593"/>
              <a:gd name="connsiteX14" fmla="*/ 105902 w 1757148"/>
              <a:gd name="connsiteY14" fmla="*/ 745724 h 1705593"/>
              <a:gd name="connsiteX15" fmla="*/ 105902 w 1757148"/>
              <a:gd name="connsiteY15" fmla="*/ 1056443 h 1705593"/>
              <a:gd name="connsiteX16" fmla="*/ 1508574 w 1757148"/>
              <a:gd name="connsiteY16" fmla="*/ 1669002 h 1705593"/>
              <a:gd name="connsiteX17" fmla="*/ 1588473 w 1757148"/>
              <a:gd name="connsiteY17" fmla="*/ 1633491 h 1705593"/>
              <a:gd name="connsiteX18" fmla="*/ 1615106 w 1757148"/>
              <a:gd name="connsiteY18" fmla="*/ 1615736 h 1705593"/>
              <a:gd name="connsiteX19" fmla="*/ 1641739 w 1757148"/>
              <a:gd name="connsiteY19" fmla="*/ 1580225 h 1705593"/>
              <a:gd name="connsiteX20" fmla="*/ 1677249 w 1757148"/>
              <a:gd name="connsiteY20" fmla="*/ 1562470 h 1705593"/>
              <a:gd name="connsiteX21" fmla="*/ 1686127 w 1757148"/>
              <a:gd name="connsiteY21" fmla="*/ 1535837 h 1705593"/>
              <a:gd name="connsiteX22" fmla="*/ 1712760 w 1757148"/>
              <a:gd name="connsiteY22" fmla="*/ 1491449 h 1705593"/>
              <a:gd name="connsiteX23" fmla="*/ 1739393 w 1757148"/>
              <a:gd name="connsiteY23" fmla="*/ 1429305 h 1705593"/>
              <a:gd name="connsiteX24" fmla="*/ 1748271 w 1757148"/>
              <a:gd name="connsiteY24" fmla="*/ 1376039 h 1705593"/>
              <a:gd name="connsiteX25" fmla="*/ 1757148 w 1757148"/>
              <a:gd name="connsiteY25" fmla="*/ 1340528 h 1705593"/>
              <a:gd name="connsiteX26" fmla="*/ 1721638 w 1757148"/>
              <a:gd name="connsiteY26" fmla="*/ 1207363 h 1705593"/>
              <a:gd name="connsiteX27" fmla="*/ 1703882 w 1757148"/>
              <a:gd name="connsiteY27" fmla="*/ 1145219 h 1705593"/>
              <a:gd name="connsiteX28" fmla="*/ 1686127 w 1757148"/>
              <a:gd name="connsiteY28" fmla="*/ 1109709 h 1705593"/>
              <a:gd name="connsiteX29" fmla="*/ 1641739 w 1757148"/>
              <a:gd name="connsiteY29" fmla="*/ 1074198 h 1705593"/>
              <a:gd name="connsiteX30" fmla="*/ 1552962 w 1757148"/>
              <a:gd name="connsiteY30" fmla="*/ 1020932 h 1705593"/>
              <a:gd name="connsiteX31" fmla="*/ 1535207 w 1757148"/>
              <a:gd name="connsiteY31" fmla="*/ 994299 h 1705593"/>
              <a:gd name="connsiteX32" fmla="*/ 1455308 w 1757148"/>
              <a:gd name="connsiteY32" fmla="*/ 967666 h 1705593"/>
              <a:gd name="connsiteX33" fmla="*/ 1437552 w 1757148"/>
              <a:gd name="connsiteY33" fmla="*/ 949911 h 1705593"/>
              <a:gd name="connsiteX34" fmla="*/ 1242244 w 1757148"/>
              <a:gd name="connsiteY34" fmla="*/ 923278 h 1705593"/>
              <a:gd name="connsiteX35" fmla="*/ 1180100 w 1757148"/>
              <a:gd name="connsiteY35" fmla="*/ 914400 h 1705593"/>
              <a:gd name="connsiteX36" fmla="*/ 1144589 w 1757148"/>
              <a:gd name="connsiteY36" fmla="*/ 896645 h 1705593"/>
              <a:gd name="connsiteX37" fmla="*/ 1082446 w 1757148"/>
              <a:gd name="connsiteY37" fmla="*/ 887767 h 1705593"/>
              <a:gd name="connsiteX38" fmla="*/ 949281 w 1757148"/>
              <a:gd name="connsiteY38" fmla="*/ 870012 h 1705593"/>
              <a:gd name="connsiteX39" fmla="*/ 922647 w 1757148"/>
              <a:gd name="connsiteY39" fmla="*/ 861134 h 1705593"/>
              <a:gd name="connsiteX40" fmla="*/ 780606 w 1757148"/>
              <a:gd name="connsiteY40" fmla="*/ 630315 h 1705593"/>
              <a:gd name="connsiteX41" fmla="*/ 833871 w 1757148"/>
              <a:gd name="connsiteY41" fmla="*/ 541538 h 1705593"/>
              <a:gd name="connsiteX42" fmla="*/ 896014 w 1757148"/>
              <a:gd name="connsiteY42" fmla="*/ 497150 h 1705593"/>
              <a:gd name="connsiteX43" fmla="*/ 922647 w 1757148"/>
              <a:gd name="connsiteY43" fmla="*/ 488272 h 1705593"/>
              <a:gd name="connsiteX44" fmla="*/ 993669 w 1757148"/>
              <a:gd name="connsiteY44" fmla="*/ 461639 h 1705593"/>
              <a:gd name="connsiteX45" fmla="*/ 1171222 w 1757148"/>
              <a:gd name="connsiteY45" fmla="*/ 479394 h 1705593"/>
              <a:gd name="connsiteX46" fmla="*/ 1224488 w 1757148"/>
              <a:gd name="connsiteY46" fmla="*/ 497150 h 1705593"/>
              <a:gd name="connsiteX47" fmla="*/ 1242244 w 1757148"/>
              <a:gd name="connsiteY47" fmla="*/ 514905 h 1705593"/>
              <a:gd name="connsiteX48" fmla="*/ 1295510 w 1757148"/>
              <a:gd name="connsiteY48" fmla="*/ 550416 h 1705593"/>
              <a:gd name="connsiteX49" fmla="*/ 1313265 w 1757148"/>
              <a:gd name="connsiteY49" fmla="*/ 577049 h 1705593"/>
              <a:gd name="connsiteX50" fmla="*/ 1322143 w 1757148"/>
              <a:gd name="connsiteY50" fmla="*/ 603682 h 1705593"/>
              <a:gd name="connsiteX51" fmla="*/ 1357653 w 1757148"/>
              <a:gd name="connsiteY51" fmla="*/ 656948 h 1705593"/>
              <a:gd name="connsiteX52" fmla="*/ 1366531 w 1757148"/>
              <a:gd name="connsiteY52" fmla="*/ 692458 h 1705593"/>
              <a:gd name="connsiteX53" fmla="*/ 1393164 w 1757148"/>
              <a:gd name="connsiteY53" fmla="*/ 701336 h 1705593"/>
              <a:gd name="connsiteX54" fmla="*/ 1499696 w 1757148"/>
              <a:gd name="connsiteY54" fmla="*/ 719091 h 1705593"/>
              <a:gd name="connsiteX55" fmla="*/ 1588473 w 1757148"/>
              <a:gd name="connsiteY55" fmla="*/ 710214 h 1705593"/>
              <a:gd name="connsiteX56" fmla="*/ 1615106 w 1757148"/>
              <a:gd name="connsiteY56" fmla="*/ 621437 h 1705593"/>
              <a:gd name="connsiteX57" fmla="*/ 1606228 w 1757148"/>
              <a:gd name="connsiteY57" fmla="*/ 506027 h 1705593"/>
              <a:gd name="connsiteX58" fmla="*/ 1588473 w 1757148"/>
              <a:gd name="connsiteY58" fmla="*/ 452761 h 1705593"/>
              <a:gd name="connsiteX59" fmla="*/ 1526329 w 1757148"/>
              <a:gd name="connsiteY59" fmla="*/ 381740 h 1705593"/>
              <a:gd name="connsiteX60" fmla="*/ 1517451 w 1757148"/>
              <a:gd name="connsiteY60" fmla="*/ 346229 h 1705593"/>
              <a:gd name="connsiteX61" fmla="*/ 1535207 w 1757148"/>
              <a:gd name="connsiteY61" fmla="*/ 328474 h 1705593"/>
              <a:gd name="connsiteX62" fmla="*/ 1615106 w 1757148"/>
              <a:gd name="connsiteY62" fmla="*/ 319596 h 1705593"/>
              <a:gd name="connsiteX0" fmla="*/ 1517255 w 1659297"/>
              <a:gd name="connsiteY0" fmla="*/ 319596 h 1705593"/>
              <a:gd name="connsiteX1" fmla="*/ 1561643 w 1659297"/>
              <a:gd name="connsiteY1" fmla="*/ 310718 h 1705593"/>
              <a:gd name="connsiteX2" fmla="*/ 1588276 w 1659297"/>
              <a:gd name="connsiteY2" fmla="*/ 257452 h 1705593"/>
              <a:gd name="connsiteX3" fmla="*/ 1561643 w 1659297"/>
              <a:gd name="connsiteY3" fmla="*/ 186431 h 1705593"/>
              <a:gd name="connsiteX4" fmla="*/ 1535010 w 1659297"/>
              <a:gd name="connsiteY4" fmla="*/ 150920 h 1705593"/>
              <a:gd name="connsiteX5" fmla="*/ 1517255 w 1659297"/>
              <a:gd name="connsiteY5" fmla="*/ 124287 h 1705593"/>
              <a:gd name="connsiteX6" fmla="*/ 1463989 w 1659297"/>
              <a:gd name="connsiteY6" fmla="*/ 71021 h 1705593"/>
              <a:gd name="connsiteX7" fmla="*/ 1428478 w 1659297"/>
              <a:gd name="connsiteY7" fmla="*/ 62144 h 1705593"/>
              <a:gd name="connsiteX8" fmla="*/ 1384090 w 1659297"/>
              <a:gd name="connsiteY8" fmla="*/ 35511 h 1705593"/>
              <a:gd name="connsiteX9" fmla="*/ 1259802 w 1659297"/>
              <a:gd name="connsiteY9" fmla="*/ 0 h 1705593"/>
              <a:gd name="connsiteX10" fmla="*/ 691631 w 1659297"/>
              <a:gd name="connsiteY10" fmla="*/ 79899 h 1705593"/>
              <a:gd name="connsiteX11" fmla="*/ 416424 w 1659297"/>
              <a:gd name="connsiteY11" fmla="*/ 195309 h 1705593"/>
              <a:gd name="connsiteX12" fmla="*/ 185604 w 1659297"/>
              <a:gd name="connsiteY12" fmla="*/ 337352 h 1705593"/>
              <a:gd name="connsiteX13" fmla="*/ 61317 w 1659297"/>
              <a:gd name="connsiteY13" fmla="*/ 568171 h 1705593"/>
              <a:gd name="connsiteX14" fmla="*/ 8051 w 1659297"/>
              <a:gd name="connsiteY14" fmla="*/ 745724 h 1705593"/>
              <a:gd name="connsiteX15" fmla="*/ 8051 w 1659297"/>
              <a:gd name="connsiteY15" fmla="*/ 1056443 h 1705593"/>
              <a:gd name="connsiteX16" fmla="*/ 1410723 w 1659297"/>
              <a:gd name="connsiteY16" fmla="*/ 1669002 h 1705593"/>
              <a:gd name="connsiteX17" fmla="*/ 1490622 w 1659297"/>
              <a:gd name="connsiteY17" fmla="*/ 1633491 h 1705593"/>
              <a:gd name="connsiteX18" fmla="*/ 1517255 w 1659297"/>
              <a:gd name="connsiteY18" fmla="*/ 1615736 h 1705593"/>
              <a:gd name="connsiteX19" fmla="*/ 1543888 w 1659297"/>
              <a:gd name="connsiteY19" fmla="*/ 1580225 h 1705593"/>
              <a:gd name="connsiteX20" fmla="*/ 1579398 w 1659297"/>
              <a:gd name="connsiteY20" fmla="*/ 1562470 h 1705593"/>
              <a:gd name="connsiteX21" fmla="*/ 1588276 w 1659297"/>
              <a:gd name="connsiteY21" fmla="*/ 1535837 h 1705593"/>
              <a:gd name="connsiteX22" fmla="*/ 1614909 w 1659297"/>
              <a:gd name="connsiteY22" fmla="*/ 1491449 h 1705593"/>
              <a:gd name="connsiteX23" fmla="*/ 1641542 w 1659297"/>
              <a:gd name="connsiteY23" fmla="*/ 1429305 h 1705593"/>
              <a:gd name="connsiteX24" fmla="*/ 1650420 w 1659297"/>
              <a:gd name="connsiteY24" fmla="*/ 1376039 h 1705593"/>
              <a:gd name="connsiteX25" fmla="*/ 1659297 w 1659297"/>
              <a:gd name="connsiteY25" fmla="*/ 1340528 h 1705593"/>
              <a:gd name="connsiteX26" fmla="*/ 1623787 w 1659297"/>
              <a:gd name="connsiteY26" fmla="*/ 1207363 h 1705593"/>
              <a:gd name="connsiteX27" fmla="*/ 1606031 w 1659297"/>
              <a:gd name="connsiteY27" fmla="*/ 1145219 h 1705593"/>
              <a:gd name="connsiteX28" fmla="*/ 1588276 w 1659297"/>
              <a:gd name="connsiteY28" fmla="*/ 1109709 h 1705593"/>
              <a:gd name="connsiteX29" fmla="*/ 1543888 w 1659297"/>
              <a:gd name="connsiteY29" fmla="*/ 1074198 h 1705593"/>
              <a:gd name="connsiteX30" fmla="*/ 1455111 w 1659297"/>
              <a:gd name="connsiteY30" fmla="*/ 1020932 h 1705593"/>
              <a:gd name="connsiteX31" fmla="*/ 1437356 w 1659297"/>
              <a:gd name="connsiteY31" fmla="*/ 994299 h 1705593"/>
              <a:gd name="connsiteX32" fmla="*/ 1357457 w 1659297"/>
              <a:gd name="connsiteY32" fmla="*/ 967666 h 1705593"/>
              <a:gd name="connsiteX33" fmla="*/ 1339701 w 1659297"/>
              <a:gd name="connsiteY33" fmla="*/ 949911 h 1705593"/>
              <a:gd name="connsiteX34" fmla="*/ 1144393 w 1659297"/>
              <a:gd name="connsiteY34" fmla="*/ 923278 h 1705593"/>
              <a:gd name="connsiteX35" fmla="*/ 1082249 w 1659297"/>
              <a:gd name="connsiteY35" fmla="*/ 914400 h 1705593"/>
              <a:gd name="connsiteX36" fmla="*/ 1046738 w 1659297"/>
              <a:gd name="connsiteY36" fmla="*/ 896645 h 1705593"/>
              <a:gd name="connsiteX37" fmla="*/ 984595 w 1659297"/>
              <a:gd name="connsiteY37" fmla="*/ 887767 h 1705593"/>
              <a:gd name="connsiteX38" fmla="*/ 851430 w 1659297"/>
              <a:gd name="connsiteY38" fmla="*/ 870012 h 1705593"/>
              <a:gd name="connsiteX39" fmla="*/ 824796 w 1659297"/>
              <a:gd name="connsiteY39" fmla="*/ 861134 h 1705593"/>
              <a:gd name="connsiteX40" fmla="*/ 682755 w 1659297"/>
              <a:gd name="connsiteY40" fmla="*/ 630315 h 1705593"/>
              <a:gd name="connsiteX41" fmla="*/ 736020 w 1659297"/>
              <a:gd name="connsiteY41" fmla="*/ 541538 h 1705593"/>
              <a:gd name="connsiteX42" fmla="*/ 798163 w 1659297"/>
              <a:gd name="connsiteY42" fmla="*/ 497150 h 1705593"/>
              <a:gd name="connsiteX43" fmla="*/ 824796 w 1659297"/>
              <a:gd name="connsiteY43" fmla="*/ 488272 h 1705593"/>
              <a:gd name="connsiteX44" fmla="*/ 895818 w 1659297"/>
              <a:gd name="connsiteY44" fmla="*/ 461639 h 1705593"/>
              <a:gd name="connsiteX45" fmla="*/ 1073371 w 1659297"/>
              <a:gd name="connsiteY45" fmla="*/ 479394 h 1705593"/>
              <a:gd name="connsiteX46" fmla="*/ 1126637 w 1659297"/>
              <a:gd name="connsiteY46" fmla="*/ 497150 h 1705593"/>
              <a:gd name="connsiteX47" fmla="*/ 1144393 w 1659297"/>
              <a:gd name="connsiteY47" fmla="*/ 514905 h 1705593"/>
              <a:gd name="connsiteX48" fmla="*/ 1197659 w 1659297"/>
              <a:gd name="connsiteY48" fmla="*/ 550416 h 1705593"/>
              <a:gd name="connsiteX49" fmla="*/ 1215414 w 1659297"/>
              <a:gd name="connsiteY49" fmla="*/ 577049 h 1705593"/>
              <a:gd name="connsiteX50" fmla="*/ 1224292 w 1659297"/>
              <a:gd name="connsiteY50" fmla="*/ 603682 h 1705593"/>
              <a:gd name="connsiteX51" fmla="*/ 1259802 w 1659297"/>
              <a:gd name="connsiteY51" fmla="*/ 656948 h 1705593"/>
              <a:gd name="connsiteX52" fmla="*/ 1268680 w 1659297"/>
              <a:gd name="connsiteY52" fmla="*/ 692458 h 1705593"/>
              <a:gd name="connsiteX53" fmla="*/ 1295313 w 1659297"/>
              <a:gd name="connsiteY53" fmla="*/ 701336 h 1705593"/>
              <a:gd name="connsiteX54" fmla="*/ 1401845 w 1659297"/>
              <a:gd name="connsiteY54" fmla="*/ 719091 h 1705593"/>
              <a:gd name="connsiteX55" fmla="*/ 1490622 w 1659297"/>
              <a:gd name="connsiteY55" fmla="*/ 710214 h 1705593"/>
              <a:gd name="connsiteX56" fmla="*/ 1517255 w 1659297"/>
              <a:gd name="connsiteY56" fmla="*/ 621437 h 1705593"/>
              <a:gd name="connsiteX57" fmla="*/ 1508377 w 1659297"/>
              <a:gd name="connsiteY57" fmla="*/ 506027 h 1705593"/>
              <a:gd name="connsiteX58" fmla="*/ 1490622 w 1659297"/>
              <a:gd name="connsiteY58" fmla="*/ 452761 h 1705593"/>
              <a:gd name="connsiteX59" fmla="*/ 1428478 w 1659297"/>
              <a:gd name="connsiteY59" fmla="*/ 381740 h 1705593"/>
              <a:gd name="connsiteX60" fmla="*/ 1419600 w 1659297"/>
              <a:gd name="connsiteY60" fmla="*/ 346229 h 1705593"/>
              <a:gd name="connsiteX61" fmla="*/ 1437356 w 1659297"/>
              <a:gd name="connsiteY61" fmla="*/ 328474 h 1705593"/>
              <a:gd name="connsiteX62" fmla="*/ 1517255 w 1659297"/>
              <a:gd name="connsiteY62" fmla="*/ 319596 h 1705593"/>
              <a:gd name="connsiteX0" fmla="*/ 1602500 w 1744542"/>
              <a:gd name="connsiteY0" fmla="*/ 319596 h 1705593"/>
              <a:gd name="connsiteX1" fmla="*/ 1646888 w 1744542"/>
              <a:gd name="connsiteY1" fmla="*/ 310718 h 1705593"/>
              <a:gd name="connsiteX2" fmla="*/ 1673521 w 1744542"/>
              <a:gd name="connsiteY2" fmla="*/ 257452 h 1705593"/>
              <a:gd name="connsiteX3" fmla="*/ 1646888 w 1744542"/>
              <a:gd name="connsiteY3" fmla="*/ 186431 h 1705593"/>
              <a:gd name="connsiteX4" fmla="*/ 1620255 w 1744542"/>
              <a:gd name="connsiteY4" fmla="*/ 150920 h 1705593"/>
              <a:gd name="connsiteX5" fmla="*/ 1602500 w 1744542"/>
              <a:gd name="connsiteY5" fmla="*/ 124287 h 1705593"/>
              <a:gd name="connsiteX6" fmla="*/ 1549234 w 1744542"/>
              <a:gd name="connsiteY6" fmla="*/ 71021 h 1705593"/>
              <a:gd name="connsiteX7" fmla="*/ 1513723 w 1744542"/>
              <a:gd name="connsiteY7" fmla="*/ 62144 h 1705593"/>
              <a:gd name="connsiteX8" fmla="*/ 1469335 w 1744542"/>
              <a:gd name="connsiteY8" fmla="*/ 35511 h 1705593"/>
              <a:gd name="connsiteX9" fmla="*/ 1345047 w 1744542"/>
              <a:gd name="connsiteY9" fmla="*/ 0 h 1705593"/>
              <a:gd name="connsiteX10" fmla="*/ 776876 w 1744542"/>
              <a:gd name="connsiteY10" fmla="*/ 79899 h 1705593"/>
              <a:gd name="connsiteX11" fmla="*/ 501669 w 1744542"/>
              <a:gd name="connsiteY11" fmla="*/ 195309 h 1705593"/>
              <a:gd name="connsiteX12" fmla="*/ 270849 w 1744542"/>
              <a:gd name="connsiteY12" fmla="*/ 337352 h 1705593"/>
              <a:gd name="connsiteX13" fmla="*/ 146562 w 1744542"/>
              <a:gd name="connsiteY13" fmla="*/ 568171 h 1705593"/>
              <a:gd name="connsiteX14" fmla="*/ 93296 w 1744542"/>
              <a:gd name="connsiteY14" fmla="*/ 1056443 h 1705593"/>
              <a:gd name="connsiteX15" fmla="*/ 1495968 w 1744542"/>
              <a:gd name="connsiteY15" fmla="*/ 1669002 h 1705593"/>
              <a:gd name="connsiteX16" fmla="*/ 1575867 w 1744542"/>
              <a:gd name="connsiteY16" fmla="*/ 1633491 h 1705593"/>
              <a:gd name="connsiteX17" fmla="*/ 1602500 w 1744542"/>
              <a:gd name="connsiteY17" fmla="*/ 1615736 h 1705593"/>
              <a:gd name="connsiteX18" fmla="*/ 1629133 w 1744542"/>
              <a:gd name="connsiteY18" fmla="*/ 1580225 h 1705593"/>
              <a:gd name="connsiteX19" fmla="*/ 1664643 w 1744542"/>
              <a:gd name="connsiteY19" fmla="*/ 1562470 h 1705593"/>
              <a:gd name="connsiteX20" fmla="*/ 1673521 w 1744542"/>
              <a:gd name="connsiteY20" fmla="*/ 1535837 h 1705593"/>
              <a:gd name="connsiteX21" fmla="*/ 1700154 w 1744542"/>
              <a:gd name="connsiteY21" fmla="*/ 1491449 h 1705593"/>
              <a:gd name="connsiteX22" fmla="*/ 1726787 w 1744542"/>
              <a:gd name="connsiteY22" fmla="*/ 1429305 h 1705593"/>
              <a:gd name="connsiteX23" fmla="*/ 1735665 w 1744542"/>
              <a:gd name="connsiteY23" fmla="*/ 1376039 h 1705593"/>
              <a:gd name="connsiteX24" fmla="*/ 1744542 w 1744542"/>
              <a:gd name="connsiteY24" fmla="*/ 1340528 h 1705593"/>
              <a:gd name="connsiteX25" fmla="*/ 1709032 w 1744542"/>
              <a:gd name="connsiteY25" fmla="*/ 1207363 h 1705593"/>
              <a:gd name="connsiteX26" fmla="*/ 1691276 w 1744542"/>
              <a:gd name="connsiteY26" fmla="*/ 1145219 h 1705593"/>
              <a:gd name="connsiteX27" fmla="*/ 1673521 w 1744542"/>
              <a:gd name="connsiteY27" fmla="*/ 1109709 h 1705593"/>
              <a:gd name="connsiteX28" fmla="*/ 1629133 w 1744542"/>
              <a:gd name="connsiteY28" fmla="*/ 1074198 h 1705593"/>
              <a:gd name="connsiteX29" fmla="*/ 1540356 w 1744542"/>
              <a:gd name="connsiteY29" fmla="*/ 1020932 h 1705593"/>
              <a:gd name="connsiteX30" fmla="*/ 1522601 w 1744542"/>
              <a:gd name="connsiteY30" fmla="*/ 994299 h 1705593"/>
              <a:gd name="connsiteX31" fmla="*/ 1442702 w 1744542"/>
              <a:gd name="connsiteY31" fmla="*/ 967666 h 1705593"/>
              <a:gd name="connsiteX32" fmla="*/ 1424946 w 1744542"/>
              <a:gd name="connsiteY32" fmla="*/ 949911 h 1705593"/>
              <a:gd name="connsiteX33" fmla="*/ 1229638 w 1744542"/>
              <a:gd name="connsiteY33" fmla="*/ 923278 h 1705593"/>
              <a:gd name="connsiteX34" fmla="*/ 1167494 w 1744542"/>
              <a:gd name="connsiteY34" fmla="*/ 914400 h 1705593"/>
              <a:gd name="connsiteX35" fmla="*/ 1131983 w 1744542"/>
              <a:gd name="connsiteY35" fmla="*/ 896645 h 1705593"/>
              <a:gd name="connsiteX36" fmla="*/ 1069840 w 1744542"/>
              <a:gd name="connsiteY36" fmla="*/ 887767 h 1705593"/>
              <a:gd name="connsiteX37" fmla="*/ 936675 w 1744542"/>
              <a:gd name="connsiteY37" fmla="*/ 870012 h 1705593"/>
              <a:gd name="connsiteX38" fmla="*/ 910041 w 1744542"/>
              <a:gd name="connsiteY38" fmla="*/ 861134 h 1705593"/>
              <a:gd name="connsiteX39" fmla="*/ 768000 w 1744542"/>
              <a:gd name="connsiteY39" fmla="*/ 630315 h 1705593"/>
              <a:gd name="connsiteX40" fmla="*/ 821265 w 1744542"/>
              <a:gd name="connsiteY40" fmla="*/ 541538 h 1705593"/>
              <a:gd name="connsiteX41" fmla="*/ 883408 w 1744542"/>
              <a:gd name="connsiteY41" fmla="*/ 497150 h 1705593"/>
              <a:gd name="connsiteX42" fmla="*/ 910041 w 1744542"/>
              <a:gd name="connsiteY42" fmla="*/ 488272 h 1705593"/>
              <a:gd name="connsiteX43" fmla="*/ 981063 w 1744542"/>
              <a:gd name="connsiteY43" fmla="*/ 461639 h 1705593"/>
              <a:gd name="connsiteX44" fmla="*/ 1158616 w 1744542"/>
              <a:gd name="connsiteY44" fmla="*/ 479394 h 1705593"/>
              <a:gd name="connsiteX45" fmla="*/ 1211882 w 1744542"/>
              <a:gd name="connsiteY45" fmla="*/ 497150 h 1705593"/>
              <a:gd name="connsiteX46" fmla="*/ 1229638 w 1744542"/>
              <a:gd name="connsiteY46" fmla="*/ 514905 h 1705593"/>
              <a:gd name="connsiteX47" fmla="*/ 1282904 w 1744542"/>
              <a:gd name="connsiteY47" fmla="*/ 550416 h 1705593"/>
              <a:gd name="connsiteX48" fmla="*/ 1300659 w 1744542"/>
              <a:gd name="connsiteY48" fmla="*/ 577049 h 1705593"/>
              <a:gd name="connsiteX49" fmla="*/ 1309537 w 1744542"/>
              <a:gd name="connsiteY49" fmla="*/ 603682 h 1705593"/>
              <a:gd name="connsiteX50" fmla="*/ 1345047 w 1744542"/>
              <a:gd name="connsiteY50" fmla="*/ 656948 h 1705593"/>
              <a:gd name="connsiteX51" fmla="*/ 1353925 w 1744542"/>
              <a:gd name="connsiteY51" fmla="*/ 692458 h 1705593"/>
              <a:gd name="connsiteX52" fmla="*/ 1380558 w 1744542"/>
              <a:gd name="connsiteY52" fmla="*/ 701336 h 1705593"/>
              <a:gd name="connsiteX53" fmla="*/ 1487090 w 1744542"/>
              <a:gd name="connsiteY53" fmla="*/ 719091 h 1705593"/>
              <a:gd name="connsiteX54" fmla="*/ 1575867 w 1744542"/>
              <a:gd name="connsiteY54" fmla="*/ 710214 h 1705593"/>
              <a:gd name="connsiteX55" fmla="*/ 1602500 w 1744542"/>
              <a:gd name="connsiteY55" fmla="*/ 621437 h 1705593"/>
              <a:gd name="connsiteX56" fmla="*/ 1593622 w 1744542"/>
              <a:gd name="connsiteY56" fmla="*/ 506027 h 1705593"/>
              <a:gd name="connsiteX57" fmla="*/ 1575867 w 1744542"/>
              <a:gd name="connsiteY57" fmla="*/ 452761 h 1705593"/>
              <a:gd name="connsiteX58" fmla="*/ 1513723 w 1744542"/>
              <a:gd name="connsiteY58" fmla="*/ 381740 h 1705593"/>
              <a:gd name="connsiteX59" fmla="*/ 1504845 w 1744542"/>
              <a:gd name="connsiteY59" fmla="*/ 346229 h 1705593"/>
              <a:gd name="connsiteX60" fmla="*/ 1522601 w 1744542"/>
              <a:gd name="connsiteY60" fmla="*/ 328474 h 1705593"/>
              <a:gd name="connsiteX61" fmla="*/ 1602500 w 1744542"/>
              <a:gd name="connsiteY61" fmla="*/ 319596 h 1705593"/>
              <a:gd name="connsiteX0" fmla="*/ 1622471 w 1764513"/>
              <a:gd name="connsiteY0" fmla="*/ 319596 h 1705593"/>
              <a:gd name="connsiteX1" fmla="*/ 1666859 w 1764513"/>
              <a:gd name="connsiteY1" fmla="*/ 310718 h 1705593"/>
              <a:gd name="connsiteX2" fmla="*/ 1693492 w 1764513"/>
              <a:gd name="connsiteY2" fmla="*/ 257452 h 1705593"/>
              <a:gd name="connsiteX3" fmla="*/ 1666859 w 1764513"/>
              <a:gd name="connsiteY3" fmla="*/ 186431 h 1705593"/>
              <a:gd name="connsiteX4" fmla="*/ 1640226 w 1764513"/>
              <a:gd name="connsiteY4" fmla="*/ 150920 h 1705593"/>
              <a:gd name="connsiteX5" fmla="*/ 1622471 w 1764513"/>
              <a:gd name="connsiteY5" fmla="*/ 124287 h 1705593"/>
              <a:gd name="connsiteX6" fmla="*/ 1569205 w 1764513"/>
              <a:gd name="connsiteY6" fmla="*/ 71021 h 1705593"/>
              <a:gd name="connsiteX7" fmla="*/ 1533694 w 1764513"/>
              <a:gd name="connsiteY7" fmla="*/ 62144 h 1705593"/>
              <a:gd name="connsiteX8" fmla="*/ 1489306 w 1764513"/>
              <a:gd name="connsiteY8" fmla="*/ 35511 h 1705593"/>
              <a:gd name="connsiteX9" fmla="*/ 1365018 w 1764513"/>
              <a:gd name="connsiteY9" fmla="*/ 0 h 1705593"/>
              <a:gd name="connsiteX10" fmla="*/ 796847 w 1764513"/>
              <a:gd name="connsiteY10" fmla="*/ 79899 h 1705593"/>
              <a:gd name="connsiteX11" fmla="*/ 521640 w 1764513"/>
              <a:gd name="connsiteY11" fmla="*/ 195309 h 1705593"/>
              <a:gd name="connsiteX12" fmla="*/ 290820 w 1764513"/>
              <a:gd name="connsiteY12" fmla="*/ 337352 h 1705593"/>
              <a:gd name="connsiteX13" fmla="*/ 166533 w 1764513"/>
              <a:gd name="connsiteY13" fmla="*/ 568171 h 1705593"/>
              <a:gd name="connsiteX14" fmla="*/ 113267 w 1764513"/>
              <a:gd name="connsiteY14" fmla="*/ 1056443 h 1705593"/>
              <a:gd name="connsiteX15" fmla="*/ 1515939 w 1764513"/>
              <a:gd name="connsiteY15" fmla="*/ 1669002 h 1705593"/>
              <a:gd name="connsiteX16" fmla="*/ 1595838 w 1764513"/>
              <a:gd name="connsiteY16" fmla="*/ 1633491 h 1705593"/>
              <a:gd name="connsiteX17" fmla="*/ 1622471 w 1764513"/>
              <a:gd name="connsiteY17" fmla="*/ 1615736 h 1705593"/>
              <a:gd name="connsiteX18" fmla="*/ 1649104 w 1764513"/>
              <a:gd name="connsiteY18" fmla="*/ 1580225 h 1705593"/>
              <a:gd name="connsiteX19" fmla="*/ 1684614 w 1764513"/>
              <a:gd name="connsiteY19" fmla="*/ 1562470 h 1705593"/>
              <a:gd name="connsiteX20" fmla="*/ 1693492 w 1764513"/>
              <a:gd name="connsiteY20" fmla="*/ 1535837 h 1705593"/>
              <a:gd name="connsiteX21" fmla="*/ 1720125 w 1764513"/>
              <a:gd name="connsiteY21" fmla="*/ 1491449 h 1705593"/>
              <a:gd name="connsiteX22" fmla="*/ 1746758 w 1764513"/>
              <a:gd name="connsiteY22" fmla="*/ 1429305 h 1705593"/>
              <a:gd name="connsiteX23" fmla="*/ 1755636 w 1764513"/>
              <a:gd name="connsiteY23" fmla="*/ 1376039 h 1705593"/>
              <a:gd name="connsiteX24" fmla="*/ 1764513 w 1764513"/>
              <a:gd name="connsiteY24" fmla="*/ 1340528 h 1705593"/>
              <a:gd name="connsiteX25" fmla="*/ 1729003 w 1764513"/>
              <a:gd name="connsiteY25" fmla="*/ 1207363 h 1705593"/>
              <a:gd name="connsiteX26" fmla="*/ 1711247 w 1764513"/>
              <a:gd name="connsiteY26" fmla="*/ 1145219 h 1705593"/>
              <a:gd name="connsiteX27" fmla="*/ 1693492 w 1764513"/>
              <a:gd name="connsiteY27" fmla="*/ 1109709 h 1705593"/>
              <a:gd name="connsiteX28" fmla="*/ 1649104 w 1764513"/>
              <a:gd name="connsiteY28" fmla="*/ 1074198 h 1705593"/>
              <a:gd name="connsiteX29" fmla="*/ 1560327 w 1764513"/>
              <a:gd name="connsiteY29" fmla="*/ 1020932 h 1705593"/>
              <a:gd name="connsiteX30" fmla="*/ 1542572 w 1764513"/>
              <a:gd name="connsiteY30" fmla="*/ 994299 h 1705593"/>
              <a:gd name="connsiteX31" fmla="*/ 1462673 w 1764513"/>
              <a:gd name="connsiteY31" fmla="*/ 967666 h 1705593"/>
              <a:gd name="connsiteX32" fmla="*/ 1444917 w 1764513"/>
              <a:gd name="connsiteY32" fmla="*/ 949911 h 1705593"/>
              <a:gd name="connsiteX33" fmla="*/ 1249609 w 1764513"/>
              <a:gd name="connsiteY33" fmla="*/ 923278 h 1705593"/>
              <a:gd name="connsiteX34" fmla="*/ 1187465 w 1764513"/>
              <a:gd name="connsiteY34" fmla="*/ 914400 h 1705593"/>
              <a:gd name="connsiteX35" fmla="*/ 1151954 w 1764513"/>
              <a:gd name="connsiteY35" fmla="*/ 896645 h 1705593"/>
              <a:gd name="connsiteX36" fmla="*/ 1089811 w 1764513"/>
              <a:gd name="connsiteY36" fmla="*/ 887767 h 1705593"/>
              <a:gd name="connsiteX37" fmla="*/ 956646 w 1764513"/>
              <a:gd name="connsiteY37" fmla="*/ 870012 h 1705593"/>
              <a:gd name="connsiteX38" fmla="*/ 930012 w 1764513"/>
              <a:gd name="connsiteY38" fmla="*/ 861134 h 1705593"/>
              <a:gd name="connsiteX39" fmla="*/ 787971 w 1764513"/>
              <a:gd name="connsiteY39" fmla="*/ 630315 h 1705593"/>
              <a:gd name="connsiteX40" fmla="*/ 841236 w 1764513"/>
              <a:gd name="connsiteY40" fmla="*/ 541538 h 1705593"/>
              <a:gd name="connsiteX41" fmla="*/ 903379 w 1764513"/>
              <a:gd name="connsiteY41" fmla="*/ 497150 h 1705593"/>
              <a:gd name="connsiteX42" fmla="*/ 930012 w 1764513"/>
              <a:gd name="connsiteY42" fmla="*/ 488272 h 1705593"/>
              <a:gd name="connsiteX43" fmla="*/ 1001034 w 1764513"/>
              <a:gd name="connsiteY43" fmla="*/ 461639 h 1705593"/>
              <a:gd name="connsiteX44" fmla="*/ 1178587 w 1764513"/>
              <a:gd name="connsiteY44" fmla="*/ 479394 h 1705593"/>
              <a:gd name="connsiteX45" fmla="*/ 1231853 w 1764513"/>
              <a:gd name="connsiteY45" fmla="*/ 497150 h 1705593"/>
              <a:gd name="connsiteX46" fmla="*/ 1249609 w 1764513"/>
              <a:gd name="connsiteY46" fmla="*/ 514905 h 1705593"/>
              <a:gd name="connsiteX47" fmla="*/ 1302875 w 1764513"/>
              <a:gd name="connsiteY47" fmla="*/ 550416 h 1705593"/>
              <a:gd name="connsiteX48" fmla="*/ 1320630 w 1764513"/>
              <a:gd name="connsiteY48" fmla="*/ 577049 h 1705593"/>
              <a:gd name="connsiteX49" fmla="*/ 1329508 w 1764513"/>
              <a:gd name="connsiteY49" fmla="*/ 603682 h 1705593"/>
              <a:gd name="connsiteX50" fmla="*/ 1365018 w 1764513"/>
              <a:gd name="connsiteY50" fmla="*/ 656948 h 1705593"/>
              <a:gd name="connsiteX51" fmla="*/ 1373896 w 1764513"/>
              <a:gd name="connsiteY51" fmla="*/ 692458 h 1705593"/>
              <a:gd name="connsiteX52" fmla="*/ 1400529 w 1764513"/>
              <a:gd name="connsiteY52" fmla="*/ 701336 h 1705593"/>
              <a:gd name="connsiteX53" fmla="*/ 1507061 w 1764513"/>
              <a:gd name="connsiteY53" fmla="*/ 719091 h 1705593"/>
              <a:gd name="connsiteX54" fmla="*/ 1595838 w 1764513"/>
              <a:gd name="connsiteY54" fmla="*/ 710214 h 1705593"/>
              <a:gd name="connsiteX55" fmla="*/ 1622471 w 1764513"/>
              <a:gd name="connsiteY55" fmla="*/ 621437 h 1705593"/>
              <a:gd name="connsiteX56" fmla="*/ 1613593 w 1764513"/>
              <a:gd name="connsiteY56" fmla="*/ 506027 h 1705593"/>
              <a:gd name="connsiteX57" fmla="*/ 1595838 w 1764513"/>
              <a:gd name="connsiteY57" fmla="*/ 452761 h 1705593"/>
              <a:gd name="connsiteX58" fmla="*/ 1533694 w 1764513"/>
              <a:gd name="connsiteY58" fmla="*/ 381740 h 1705593"/>
              <a:gd name="connsiteX59" fmla="*/ 1524816 w 1764513"/>
              <a:gd name="connsiteY59" fmla="*/ 346229 h 1705593"/>
              <a:gd name="connsiteX60" fmla="*/ 1542572 w 1764513"/>
              <a:gd name="connsiteY60" fmla="*/ 328474 h 1705593"/>
              <a:gd name="connsiteX61" fmla="*/ 1622471 w 1764513"/>
              <a:gd name="connsiteY61" fmla="*/ 319596 h 1705593"/>
              <a:gd name="connsiteX0" fmla="*/ 1577286 w 1719328"/>
              <a:gd name="connsiteY0" fmla="*/ 319596 h 1705593"/>
              <a:gd name="connsiteX1" fmla="*/ 1621674 w 1719328"/>
              <a:gd name="connsiteY1" fmla="*/ 310718 h 1705593"/>
              <a:gd name="connsiteX2" fmla="*/ 1648307 w 1719328"/>
              <a:gd name="connsiteY2" fmla="*/ 257452 h 1705593"/>
              <a:gd name="connsiteX3" fmla="*/ 1621674 w 1719328"/>
              <a:gd name="connsiteY3" fmla="*/ 186431 h 1705593"/>
              <a:gd name="connsiteX4" fmla="*/ 1595041 w 1719328"/>
              <a:gd name="connsiteY4" fmla="*/ 150920 h 1705593"/>
              <a:gd name="connsiteX5" fmla="*/ 1577286 w 1719328"/>
              <a:gd name="connsiteY5" fmla="*/ 124287 h 1705593"/>
              <a:gd name="connsiteX6" fmla="*/ 1524020 w 1719328"/>
              <a:gd name="connsiteY6" fmla="*/ 71021 h 1705593"/>
              <a:gd name="connsiteX7" fmla="*/ 1488509 w 1719328"/>
              <a:gd name="connsiteY7" fmla="*/ 62144 h 1705593"/>
              <a:gd name="connsiteX8" fmla="*/ 1444121 w 1719328"/>
              <a:gd name="connsiteY8" fmla="*/ 35511 h 1705593"/>
              <a:gd name="connsiteX9" fmla="*/ 1319833 w 1719328"/>
              <a:gd name="connsiteY9" fmla="*/ 0 h 1705593"/>
              <a:gd name="connsiteX10" fmla="*/ 751662 w 1719328"/>
              <a:gd name="connsiteY10" fmla="*/ 79899 h 1705593"/>
              <a:gd name="connsiteX11" fmla="*/ 476455 w 1719328"/>
              <a:gd name="connsiteY11" fmla="*/ 195309 h 1705593"/>
              <a:gd name="connsiteX12" fmla="*/ 245635 w 1719328"/>
              <a:gd name="connsiteY12" fmla="*/ 337352 h 1705593"/>
              <a:gd name="connsiteX13" fmla="*/ 68082 w 1719328"/>
              <a:gd name="connsiteY13" fmla="*/ 1056443 h 1705593"/>
              <a:gd name="connsiteX14" fmla="*/ 1470754 w 1719328"/>
              <a:gd name="connsiteY14" fmla="*/ 1669002 h 1705593"/>
              <a:gd name="connsiteX15" fmla="*/ 1550653 w 1719328"/>
              <a:gd name="connsiteY15" fmla="*/ 1633491 h 1705593"/>
              <a:gd name="connsiteX16" fmla="*/ 1577286 w 1719328"/>
              <a:gd name="connsiteY16" fmla="*/ 1615736 h 1705593"/>
              <a:gd name="connsiteX17" fmla="*/ 1603919 w 1719328"/>
              <a:gd name="connsiteY17" fmla="*/ 1580225 h 1705593"/>
              <a:gd name="connsiteX18" fmla="*/ 1639429 w 1719328"/>
              <a:gd name="connsiteY18" fmla="*/ 1562470 h 1705593"/>
              <a:gd name="connsiteX19" fmla="*/ 1648307 w 1719328"/>
              <a:gd name="connsiteY19" fmla="*/ 1535837 h 1705593"/>
              <a:gd name="connsiteX20" fmla="*/ 1674940 w 1719328"/>
              <a:gd name="connsiteY20" fmla="*/ 1491449 h 1705593"/>
              <a:gd name="connsiteX21" fmla="*/ 1701573 w 1719328"/>
              <a:gd name="connsiteY21" fmla="*/ 1429305 h 1705593"/>
              <a:gd name="connsiteX22" fmla="*/ 1710451 w 1719328"/>
              <a:gd name="connsiteY22" fmla="*/ 1376039 h 1705593"/>
              <a:gd name="connsiteX23" fmla="*/ 1719328 w 1719328"/>
              <a:gd name="connsiteY23" fmla="*/ 1340528 h 1705593"/>
              <a:gd name="connsiteX24" fmla="*/ 1683818 w 1719328"/>
              <a:gd name="connsiteY24" fmla="*/ 1207363 h 1705593"/>
              <a:gd name="connsiteX25" fmla="*/ 1666062 w 1719328"/>
              <a:gd name="connsiteY25" fmla="*/ 1145219 h 1705593"/>
              <a:gd name="connsiteX26" fmla="*/ 1648307 w 1719328"/>
              <a:gd name="connsiteY26" fmla="*/ 1109709 h 1705593"/>
              <a:gd name="connsiteX27" fmla="*/ 1603919 w 1719328"/>
              <a:gd name="connsiteY27" fmla="*/ 1074198 h 1705593"/>
              <a:gd name="connsiteX28" fmla="*/ 1515142 w 1719328"/>
              <a:gd name="connsiteY28" fmla="*/ 1020932 h 1705593"/>
              <a:gd name="connsiteX29" fmla="*/ 1497387 w 1719328"/>
              <a:gd name="connsiteY29" fmla="*/ 994299 h 1705593"/>
              <a:gd name="connsiteX30" fmla="*/ 1417488 w 1719328"/>
              <a:gd name="connsiteY30" fmla="*/ 967666 h 1705593"/>
              <a:gd name="connsiteX31" fmla="*/ 1399732 w 1719328"/>
              <a:gd name="connsiteY31" fmla="*/ 949911 h 1705593"/>
              <a:gd name="connsiteX32" fmla="*/ 1204424 w 1719328"/>
              <a:gd name="connsiteY32" fmla="*/ 923278 h 1705593"/>
              <a:gd name="connsiteX33" fmla="*/ 1142280 w 1719328"/>
              <a:gd name="connsiteY33" fmla="*/ 914400 h 1705593"/>
              <a:gd name="connsiteX34" fmla="*/ 1106769 w 1719328"/>
              <a:gd name="connsiteY34" fmla="*/ 896645 h 1705593"/>
              <a:gd name="connsiteX35" fmla="*/ 1044626 w 1719328"/>
              <a:gd name="connsiteY35" fmla="*/ 887767 h 1705593"/>
              <a:gd name="connsiteX36" fmla="*/ 911461 w 1719328"/>
              <a:gd name="connsiteY36" fmla="*/ 870012 h 1705593"/>
              <a:gd name="connsiteX37" fmla="*/ 884827 w 1719328"/>
              <a:gd name="connsiteY37" fmla="*/ 861134 h 1705593"/>
              <a:gd name="connsiteX38" fmla="*/ 742786 w 1719328"/>
              <a:gd name="connsiteY38" fmla="*/ 630315 h 1705593"/>
              <a:gd name="connsiteX39" fmla="*/ 796051 w 1719328"/>
              <a:gd name="connsiteY39" fmla="*/ 541538 h 1705593"/>
              <a:gd name="connsiteX40" fmla="*/ 858194 w 1719328"/>
              <a:gd name="connsiteY40" fmla="*/ 497150 h 1705593"/>
              <a:gd name="connsiteX41" fmla="*/ 884827 w 1719328"/>
              <a:gd name="connsiteY41" fmla="*/ 488272 h 1705593"/>
              <a:gd name="connsiteX42" fmla="*/ 955849 w 1719328"/>
              <a:gd name="connsiteY42" fmla="*/ 461639 h 1705593"/>
              <a:gd name="connsiteX43" fmla="*/ 1133402 w 1719328"/>
              <a:gd name="connsiteY43" fmla="*/ 479394 h 1705593"/>
              <a:gd name="connsiteX44" fmla="*/ 1186668 w 1719328"/>
              <a:gd name="connsiteY44" fmla="*/ 497150 h 1705593"/>
              <a:gd name="connsiteX45" fmla="*/ 1204424 w 1719328"/>
              <a:gd name="connsiteY45" fmla="*/ 514905 h 1705593"/>
              <a:gd name="connsiteX46" fmla="*/ 1257690 w 1719328"/>
              <a:gd name="connsiteY46" fmla="*/ 550416 h 1705593"/>
              <a:gd name="connsiteX47" fmla="*/ 1275445 w 1719328"/>
              <a:gd name="connsiteY47" fmla="*/ 577049 h 1705593"/>
              <a:gd name="connsiteX48" fmla="*/ 1284323 w 1719328"/>
              <a:gd name="connsiteY48" fmla="*/ 603682 h 1705593"/>
              <a:gd name="connsiteX49" fmla="*/ 1319833 w 1719328"/>
              <a:gd name="connsiteY49" fmla="*/ 656948 h 1705593"/>
              <a:gd name="connsiteX50" fmla="*/ 1328711 w 1719328"/>
              <a:gd name="connsiteY50" fmla="*/ 692458 h 1705593"/>
              <a:gd name="connsiteX51" fmla="*/ 1355344 w 1719328"/>
              <a:gd name="connsiteY51" fmla="*/ 701336 h 1705593"/>
              <a:gd name="connsiteX52" fmla="*/ 1461876 w 1719328"/>
              <a:gd name="connsiteY52" fmla="*/ 719091 h 1705593"/>
              <a:gd name="connsiteX53" fmla="*/ 1550653 w 1719328"/>
              <a:gd name="connsiteY53" fmla="*/ 710214 h 1705593"/>
              <a:gd name="connsiteX54" fmla="*/ 1577286 w 1719328"/>
              <a:gd name="connsiteY54" fmla="*/ 621437 h 1705593"/>
              <a:gd name="connsiteX55" fmla="*/ 1568408 w 1719328"/>
              <a:gd name="connsiteY55" fmla="*/ 506027 h 1705593"/>
              <a:gd name="connsiteX56" fmla="*/ 1550653 w 1719328"/>
              <a:gd name="connsiteY56" fmla="*/ 452761 h 1705593"/>
              <a:gd name="connsiteX57" fmla="*/ 1488509 w 1719328"/>
              <a:gd name="connsiteY57" fmla="*/ 381740 h 1705593"/>
              <a:gd name="connsiteX58" fmla="*/ 1479631 w 1719328"/>
              <a:gd name="connsiteY58" fmla="*/ 346229 h 1705593"/>
              <a:gd name="connsiteX59" fmla="*/ 1497387 w 1719328"/>
              <a:gd name="connsiteY59" fmla="*/ 328474 h 1705593"/>
              <a:gd name="connsiteX60" fmla="*/ 1577286 w 1719328"/>
              <a:gd name="connsiteY60" fmla="*/ 319596 h 1705593"/>
              <a:gd name="connsiteX0" fmla="*/ 1583751 w 1725793"/>
              <a:gd name="connsiteY0" fmla="*/ 319596 h 1705593"/>
              <a:gd name="connsiteX1" fmla="*/ 1628139 w 1725793"/>
              <a:gd name="connsiteY1" fmla="*/ 310718 h 1705593"/>
              <a:gd name="connsiteX2" fmla="*/ 1654772 w 1725793"/>
              <a:gd name="connsiteY2" fmla="*/ 257452 h 1705593"/>
              <a:gd name="connsiteX3" fmla="*/ 1628139 w 1725793"/>
              <a:gd name="connsiteY3" fmla="*/ 186431 h 1705593"/>
              <a:gd name="connsiteX4" fmla="*/ 1601506 w 1725793"/>
              <a:gd name="connsiteY4" fmla="*/ 150920 h 1705593"/>
              <a:gd name="connsiteX5" fmla="*/ 1583751 w 1725793"/>
              <a:gd name="connsiteY5" fmla="*/ 124287 h 1705593"/>
              <a:gd name="connsiteX6" fmla="*/ 1530485 w 1725793"/>
              <a:gd name="connsiteY6" fmla="*/ 71021 h 1705593"/>
              <a:gd name="connsiteX7" fmla="*/ 1494974 w 1725793"/>
              <a:gd name="connsiteY7" fmla="*/ 62144 h 1705593"/>
              <a:gd name="connsiteX8" fmla="*/ 1450586 w 1725793"/>
              <a:gd name="connsiteY8" fmla="*/ 35511 h 1705593"/>
              <a:gd name="connsiteX9" fmla="*/ 1326298 w 1725793"/>
              <a:gd name="connsiteY9" fmla="*/ 0 h 1705593"/>
              <a:gd name="connsiteX10" fmla="*/ 758127 w 1725793"/>
              <a:gd name="connsiteY10" fmla="*/ 79899 h 1705593"/>
              <a:gd name="connsiteX11" fmla="*/ 252100 w 1725793"/>
              <a:gd name="connsiteY11" fmla="*/ 337352 h 1705593"/>
              <a:gd name="connsiteX12" fmla="*/ 74547 w 1725793"/>
              <a:gd name="connsiteY12" fmla="*/ 1056443 h 1705593"/>
              <a:gd name="connsiteX13" fmla="*/ 1477219 w 1725793"/>
              <a:gd name="connsiteY13" fmla="*/ 1669002 h 1705593"/>
              <a:gd name="connsiteX14" fmla="*/ 1557118 w 1725793"/>
              <a:gd name="connsiteY14" fmla="*/ 1633491 h 1705593"/>
              <a:gd name="connsiteX15" fmla="*/ 1583751 w 1725793"/>
              <a:gd name="connsiteY15" fmla="*/ 1615736 h 1705593"/>
              <a:gd name="connsiteX16" fmla="*/ 1610384 w 1725793"/>
              <a:gd name="connsiteY16" fmla="*/ 1580225 h 1705593"/>
              <a:gd name="connsiteX17" fmla="*/ 1645894 w 1725793"/>
              <a:gd name="connsiteY17" fmla="*/ 1562470 h 1705593"/>
              <a:gd name="connsiteX18" fmla="*/ 1654772 w 1725793"/>
              <a:gd name="connsiteY18" fmla="*/ 1535837 h 1705593"/>
              <a:gd name="connsiteX19" fmla="*/ 1681405 w 1725793"/>
              <a:gd name="connsiteY19" fmla="*/ 1491449 h 1705593"/>
              <a:gd name="connsiteX20" fmla="*/ 1708038 w 1725793"/>
              <a:gd name="connsiteY20" fmla="*/ 1429305 h 1705593"/>
              <a:gd name="connsiteX21" fmla="*/ 1716916 w 1725793"/>
              <a:gd name="connsiteY21" fmla="*/ 1376039 h 1705593"/>
              <a:gd name="connsiteX22" fmla="*/ 1725793 w 1725793"/>
              <a:gd name="connsiteY22" fmla="*/ 1340528 h 1705593"/>
              <a:gd name="connsiteX23" fmla="*/ 1690283 w 1725793"/>
              <a:gd name="connsiteY23" fmla="*/ 1207363 h 1705593"/>
              <a:gd name="connsiteX24" fmla="*/ 1672527 w 1725793"/>
              <a:gd name="connsiteY24" fmla="*/ 1145219 h 1705593"/>
              <a:gd name="connsiteX25" fmla="*/ 1654772 w 1725793"/>
              <a:gd name="connsiteY25" fmla="*/ 1109709 h 1705593"/>
              <a:gd name="connsiteX26" fmla="*/ 1610384 w 1725793"/>
              <a:gd name="connsiteY26" fmla="*/ 1074198 h 1705593"/>
              <a:gd name="connsiteX27" fmla="*/ 1521607 w 1725793"/>
              <a:gd name="connsiteY27" fmla="*/ 1020932 h 1705593"/>
              <a:gd name="connsiteX28" fmla="*/ 1503852 w 1725793"/>
              <a:gd name="connsiteY28" fmla="*/ 994299 h 1705593"/>
              <a:gd name="connsiteX29" fmla="*/ 1423953 w 1725793"/>
              <a:gd name="connsiteY29" fmla="*/ 967666 h 1705593"/>
              <a:gd name="connsiteX30" fmla="*/ 1406197 w 1725793"/>
              <a:gd name="connsiteY30" fmla="*/ 949911 h 1705593"/>
              <a:gd name="connsiteX31" fmla="*/ 1210889 w 1725793"/>
              <a:gd name="connsiteY31" fmla="*/ 923278 h 1705593"/>
              <a:gd name="connsiteX32" fmla="*/ 1148745 w 1725793"/>
              <a:gd name="connsiteY32" fmla="*/ 914400 h 1705593"/>
              <a:gd name="connsiteX33" fmla="*/ 1113234 w 1725793"/>
              <a:gd name="connsiteY33" fmla="*/ 896645 h 1705593"/>
              <a:gd name="connsiteX34" fmla="*/ 1051091 w 1725793"/>
              <a:gd name="connsiteY34" fmla="*/ 887767 h 1705593"/>
              <a:gd name="connsiteX35" fmla="*/ 917926 w 1725793"/>
              <a:gd name="connsiteY35" fmla="*/ 870012 h 1705593"/>
              <a:gd name="connsiteX36" fmla="*/ 891292 w 1725793"/>
              <a:gd name="connsiteY36" fmla="*/ 861134 h 1705593"/>
              <a:gd name="connsiteX37" fmla="*/ 749251 w 1725793"/>
              <a:gd name="connsiteY37" fmla="*/ 630315 h 1705593"/>
              <a:gd name="connsiteX38" fmla="*/ 802516 w 1725793"/>
              <a:gd name="connsiteY38" fmla="*/ 541538 h 1705593"/>
              <a:gd name="connsiteX39" fmla="*/ 864659 w 1725793"/>
              <a:gd name="connsiteY39" fmla="*/ 497150 h 1705593"/>
              <a:gd name="connsiteX40" fmla="*/ 891292 w 1725793"/>
              <a:gd name="connsiteY40" fmla="*/ 488272 h 1705593"/>
              <a:gd name="connsiteX41" fmla="*/ 962314 w 1725793"/>
              <a:gd name="connsiteY41" fmla="*/ 461639 h 1705593"/>
              <a:gd name="connsiteX42" fmla="*/ 1139867 w 1725793"/>
              <a:gd name="connsiteY42" fmla="*/ 479394 h 1705593"/>
              <a:gd name="connsiteX43" fmla="*/ 1193133 w 1725793"/>
              <a:gd name="connsiteY43" fmla="*/ 497150 h 1705593"/>
              <a:gd name="connsiteX44" fmla="*/ 1210889 w 1725793"/>
              <a:gd name="connsiteY44" fmla="*/ 514905 h 1705593"/>
              <a:gd name="connsiteX45" fmla="*/ 1264155 w 1725793"/>
              <a:gd name="connsiteY45" fmla="*/ 550416 h 1705593"/>
              <a:gd name="connsiteX46" fmla="*/ 1281910 w 1725793"/>
              <a:gd name="connsiteY46" fmla="*/ 577049 h 1705593"/>
              <a:gd name="connsiteX47" fmla="*/ 1290788 w 1725793"/>
              <a:gd name="connsiteY47" fmla="*/ 603682 h 1705593"/>
              <a:gd name="connsiteX48" fmla="*/ 1326298 w 1725793"/>
              <a:gd name="connsiteY48" fmla="*/ 656948 h 1705593"/>
              <a:gd name="connsiteX49" fmla="*/ 1335176 w 1725793"/>
              <a:gd name="connsiteY49" fmla="*/ 692458 h 1705593"/>
              <a:gd name="connsiteX50" fmla="*/ 1361809 w 1725793"/>
              <a:gd name="connsiteY50" fmla="*/ 701336 h 1705593"/>
              <a:gd name="connsiteX51" fmla="*/ 1468341 w 1725793"/>
              <a:gd name="connsiteY51" fmla="*/ 719091 h 1705593"/>
              <a:gd name="connsiteX52" fmla="*/ 1557118 w 1725793"/>
              <a:gd name="connsiteY52" fmla="*/ 710214 h 1705593"/>
              <a:gd name="connsiteX53" fmla="*/ 1583751 w 1725793"/>
              <a:gd name="connsiteY53" fmla="*/ 621437 h 1705593"/>
              <a:gd name="connsiteX54" fmla="*/ 1574873 w 1725793"/>
              <a:gd name="connsiteY54" fmla="*/ 506027 h 1705593"/>
              <a:gd name="connsiteX55" fmla="*/ 1557118 w 1725793"/>
              <a:gd name="connsiteY55" fmla="*/ 452761 h 1705593"/>
              <a:gd name="connsiteX56" fmla="*/ 1494974 w 1725793"/>
              <a:gd name="connsiteY56" fmla="*/ 381740 h 1705593"/>
              <a:gd name="connsiteX57" fmla="*/ 1486096 w 1725793"/>
              <a:gd name="connsiteY57" fmla="*/ 346229 h 1705593"/>
              <a:gd name="connsiteX58" fmla="*/ 1503852 w 1725793"/>
              <a:gd name="connsiteY58" fmla="*/ 328474 h 1705593"/>
              <a:gd name="connsiteX59" fmla="*/ 1583751 w 1725793"/>
              <a:gd name="connsiteY59" fmla="*/ 319596 h 1705593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511753 w 1742572"/>
              <a:gd name="connsiteY7" fmla="*/ 62144 h 1705593"/>
              <a:gd name="connsiteX8" fmla="*/ 1467365 w 1742572"/>
              <a:gd name="connsiteY8" fmla="*/ 35511 h 1705593"/>
              <a:gd name="connsiteX9" fmla="*/ 1343077 w 1742572"/>
              <a:gd name="connsiteY9" fmla="*/ 0 h 1705593"/>
              <a:gd name="connsiteX10" fmla="*/ 268879 w 1742572"/>
              <a:gd name="connsiteY10" fmla="*/ 337352 h 1705593"/>
              <a:gd name="connsiteX11" fmla="*/ 91326 w 1742572"/>
              <a:gd name="connsiteY11" fmla="*/ 1056443 h 1705593"/>
              <a:gd name="connsiteX12" fmla="*/ 1493998 w 1742572"/>
              <a:gd name="connsiteY12" fmla="*/ 1669002 h 1705593"/>
              <a:gd name="connsiteX13" fmla="*/ 1573897 w 1742572"/>
              <a:gd name="connsiteY13" fmla="*/ 1633491 h 1705593"/>
              <a:gd name="connsiteX14" fmla="*/ 1600530 w 1742572"/>
              <a:gd name="connsiteY14" fmla="*/ 1615736 h 1705593"/>
              <a:gd name="connsiteX15" fmla="*/ 1627163 w 1742572"/>
              <a:gd name="connsiteY15" fmla="*/ 1580225 h 1705593"/>
              <a:gd name="connsiteX16" fmla="*/ 1662673 w 1742572"/>
              <a:gd name="connsiteY16" fmla="*/ 1562470 h 1705593"/>
              <a:gd name="connsiteX17" fmla="*/ 1671551 w 1742572"/>
              <a:gd name="connsiteY17" fmla="*/ 1535837 h 1705593"/>
              <a:gd name="connsiteX18" fmla="*/ 1698184 w 1742572"/>
              <a:gd name="connsiteY18" fmla="*/ 1491449 h 1705593"/>
              <a:gd name="connsiteX19" fmla="*/ 1724817 w 1742572"/>
              <a:gd name="connsiteY19" fmla="*/ 1429305 h 1705593"/>
              <a:gd name="connsiteX20" fmla="*/ 1733695 w 1742572"/>
              <a:gd name="connsiteY20" fmla="*/ 1376039 h 1705593"/>
              <a:gd name="connsiteX21" fmla="*/ 1742572 w 1742572"/>
              <a:gd name="connsiteY21" fmla="*/ 1340528 h 1705593"/>
              <a:gd name="connsiteX22" fmla="*/ 1707062 w 1742572"/>
              <a:gd name="connsiteY22" fmla="*/ 1207363 h 1705593"/>
              <a:gd name="connsiteX23" fmla="*/ 1689306 w 1742572"/>
              <a:gd name="connsiteY23" fmla="*/ 1145219 h 1705593"/>
              <a:gd name="connsiteX24" fmla="*/ 1671551 w 1742572"/>
              <a:gd name="connsiteY24" fmla="*/ 1109709 h 1705593"/>
              <a:gd name="connsiteX25" fmla="*/ 1627163 w 1742572"/>
              <a:gd name="connsiteY25" fmla="*/ 1074198 h 1705593"/>
              <a:gd name="connsiteX26" fmla="*/ 1538386 w 1742572"/>
              <a:gd name="connsiteY26" fmla="*/ 1020932 h 1705593"/>
              <a:gd name="connsiteX27" fmla="*/ 1520631 w 1742572"/>
              <a:gd name="connsiteY27" fmla="*/ 994299 h 1705593"/>
              <a:gd name="connsiteX28" fmla="*/ 1440732 w 1742572"/>
              <a:gd name="connsiteY28" fmla="*/ 967666 h 1705593"/>
              <a:gd name="connsiteX29" fmla="*/ 1422976 w 1742572"/>
              <a:gd name="connsiteY29" fmla="*/ 949911 h 1705593"/>
              <a:gd name="connsiteX30" fmla="*/ 1227668 w 1742572"/>
              <a:gd name="connsiteY30" fmla="*/ 923278 h 1705593"/>
              <a:gd name="connsiteX31" fmla="*/ 1165524 w 1742572"/>
              <a:gd name="connsiteY31" fmla="*/ 914400 h 1705593"/>
              <a:gd name="connsiteX32" fmla="*/ 1130013 w 1742572"/>
              <a:gd name="connsiteY32" fmla="*/ 896645 h 1705593"/>
              <a:gd name="connsiteX33" fmla="*/ 1067870 w 1742572"/>
              <a:gd name="connsiteY33" fmla="*/ 887767 h 1705593"/>
              <a:gd name="connsiteX34" fmla="*/ 934705 w 1742572"/>
              <a:gd name="connsiteY34" fmla="*/ 870012 h 1705593"/>
              <a:gd name="connsiteX35" fmla="*/ 908071 w 1742572"/>
              <a:gd name="connsiteY35" fmla="*/ 861134 h 1705593"/>
              <a:gd name="connsiteX36" fmla="*/ 766030 w 1742572"/>
              <a:gd name="connsiteY36" fmla="*/ 630315 h 1705593"/>
              <a:gd name="connsiteX37" fmla="*/ 819295 w 1742572"/>
              <a:gd name="connsiteY37" fmla="*/ 541538 h 1705593"/>
              <a:gd name="connsiteX38" fmla="*/ 881438 w 1742572"/>
              <a:gd name="connsiteY38" fmla="*/ 497150 h 1705593"/>
              <a:gd name="connsiteX39" fmla="*/ 908071 w 1742572"/>
              <a:gd name="connsiteY39" fmla="*/ 488272 h 1705593"/>
              <a:gd name="connsiteX40" fmla="*/ 979093 w 1742572"/>
              <a:gd name="connsiteY40" fmla="*/ 461639 h 1705593"/>
              <a:gd name="connsiteX41" fmla="*/ 1156646 w 1742572"/>
              <a:gd name="connsiteY41" fmla="*/ 479394 h 1705593"/>
              <a:gd name="connsiteX42" fmla="*/ 1209912 w 1742572"/>
              <a:gd name="connsiteY42" fmla="*/ 497150 h 1705593"/>
              <a:gd name="connsiteX43" fmla="*/ 1227668 w 1742572"/>
              <a:gd name="connsiteY43" fmla="*/ 514905 h 1705593"/>
              <a:gd name="connsiteX44" fmla="*/ 1280934 w 1742572"/>
              <a:gd name="connsiteY44" fmla="*/ 550416 h 1705593"/>
              <a:gd name="connsiteX45" fmla="*/ 1298689 w 1742572"/>
              <a:gd name="connsiteY45" fmla="*/ 577049 h 1705593"/>
              <a:gd name="connsiteX46" fmla="*/ 1307567 w 1742572"/>
              <a:gd name="connsiteY46" fmla="*/ 603682 h 1705593"/>
              <a:gd name="connsiteX47" fmla="*/ 1343077 w 1742572"/>
              <a:gd name="connsiteY47" fmla="*/ 656948 h 1705593"/>
              <a:gd name="connsiteX48" fmla="*/ 1351955 w 1742572"/>
              <a:gd name="connsiteY48" fmla="*/ 692458 h 1705593"/>
              <a:gd name="connsiteX49" fmla="*/ 1378588 w 1742572"/>
              <a:gd name="connsiteY49" fmla="*/ 701336 h 1705593"/>
              <a:gd name="connsiteX50" fmla="*/ 1485120 w 1742572"/>
              <a:gd name="connsiteY50" fmla="*/ 719091 h 1705593"/>
              <a:gd name="connsiteX51" fmla="*/ 1573897 w 1742572"/>
              <a:gd name="connsiteY51" fmla="*/ 710214 h 1705593"/>
              <a:gd name="connsiteX52" fmla="*/ 1600530 w 1742572"/>
              <a:gd name="connsiteY52" fmla="*/ 621437 h 1705593"/>
              <a:gd name="connsiteX53" fmla="*/ 1591652 w 1742572"/>
              <a:gd name="connsiteY53" fmla="*/ 506027 h 1705593"/>
              <a:gd name="connsiteX54" fmla="*/ 1573897 w 1742572"/>
              <a:gd name="connsiteY54" fmla="*/ 452761 h 1705593"/>
              <a:gd name="connsiteX55" fmla="*/ 1511753 w 1742572"/>
              <a:gd name="connsiteY55" fmla="*/ 381740 h 1705593"/>
              <a:gd name="connsiteX56" fmla="*/ 1502875 w 1742572"/>
              <a:gd name="connsiteY56" fmla="*/ 346229 h 1705593"/>
              <a:gd name="connsiteX57" fmla="*/ 1520631 w 1742572"/>
              <a:gd name="connsiteY57" fmla="*/ 328474 h 1705593"/>
              <a:gd name="connsiteX58" fmla="*/ 1600530 w 1742572"/>
              <a:gd name="connsiteY58" fmla="*/ 319596 h 1705593"/>
              <a:gd name="connsiteX0" fmla="*/ 1600530 w 1742572"/>
              <a:gd name="connsiteY0" fmla="*/ 331910 h 1717907"/>
              <a:gd name="connsiteX1" fmla="*/ 1644918 w 1742572"/>
              <a:gd name="connsiteY1" fmla="*/ 323032 h 1717907"/>
              <a:gd name="connsiteX2" fmla="*/ 1671551 w 1742572"/>
              <a:gd name="connsiteY2" fmla="*/ 269766 h 1717907"/>
              <a:gd name="connsiteX3" fmla="*/ 1644918 w 1742572"/>
              <a:gd name="connsiteY3" fmla="*/ 198745 h 1717907"/>
              <a:gd name="connsiteX4" fmla="*/ 1618285 w 1742572"/>
              <a:gd name="connsiteY4" fmla="*/ 163234 h 1717907"/>
              <a:gd name="connsiteX5" fmla="*/ 1600530 w 1742572"/>
              <a:gd name="connsiteY5" fmla="*/ 136601 h 1717907"/>
              <a:gd name="connsiteX6" fmla="*/ 1547264 w 1742572"/>
              <a:gd name="connsiteY6" fmla="*/ 83335 h 1717907"/>
              <a:gd name="connsiteX7" fmla="*/ 1511753 w 1742572"/>
              <a:gd name="connsiteY7" fmla="*/ 74458 h 1717907"/>
              <a:gd name="connsiteX8" fmla="*/ 1343077 w 1742572"/>
              <a:gd name="connsiteY8" fmla="*/ 12314 h 1717907"/>
              <a:gd name="connsiteX9" fmla="*/ 268879 w 1742572"/>
              <a:gd name="connsiteY9" fmla="*/ 349666 h 1717907"/>
              <a:gd name="connsiteX10" fmla="*/ 91326 w 1742572"/>
              <a:gd name="connsiteY10" fmla="*/ 1068757 h 1717907"/>
              <a:gd name="connsiteX11" fmla="*/ 1493998 w 1742572"/>
              <a:gd name="connsiteY11" fmla="*/ 1681316 h 1717907"/>
              <a:gd name="connsiteX12" fmla="*/ 1573897 w 1742572"/>
              <a:gd name="connsiteY12" fmla="*/ 1645805 h 1717907"/>
              <a:gd name="connsiteX13" fmla="*/ 1600530 w 1742572"/>
              <a:gd name="connsiteY13" fmla="*/ 1628050 h 1717907"/>
              <a:gd name="connsiteX14" fmla="*/ 1627163 w 1742572"/>
              <a:gd name="connsiteY14" fmla="*/ 1592539 h 1717907"/>
              <a:gd name="connsiteX15" fmla="*/ 1662673 w 1742572"/>
              <a:gd name="connsiteY15" fmla="*/ 1574784 h 1717907"/>
              <a:gd name="connsiteX16" fmla="*/ 1671551 w 1742572"/>
              <a:gd name="connsiteY16" fmla="*/ 1548151 h 1717907"/>
              <a:gd name="connsiteX17" fmla="*/ 1698184 w 1742572"/>
              <a:gd name="connsiteY17" fmla="*/ 1503763 h 1717907"/>
              <a:gd name="connsiteX18" fmla="*/ 1724817 w 1742572"/>
              <a:gd name="connsiteY18" fmla="*/ 1441619 h 1717907"/>
              <a:gd name="connsiteX19" fmla="*/ 1733695 w 1742572"/>
              <a:gd name="connsiteY19" fmla="*/ 1388353 h 1717907"/>
              <a:gd name="connsiteX20" fmla="*/ 1742572 w 1742572"/>
              <a:gd name="connsiteY20" fmla="*/ 1352842 h 1717907"/>
              <a:gd name="connsiteX21" fmla="*/ 1707062 w 1742572"/>
              <a:gd name="connsiteY21" fmla="*/ 1219677 h 1717907"/>
              <a:gd name="connsiteX22" fmla="*/ 1689306 w 1742572"/>
              <a:gd name="connsiteY22" fmla="*/ 1157533 h 1717907"/>
              <a:gd name="connsiteX23" fmla="*/ 1671551 w 1742572"/>
              <a:gd name="connsiteY23" fmla="*/ 1122023 h 1717907"/>
              <a:gd name="connsiteX24" fmla="*/ 1627163 w 1742572"/>
              <a:gd name="connsiteY24" fmla="*/ 1086512 h 1717907"/>
              <a:gd name="connsiteX25" fmla="*/ 1538386 w 1742572"/>
              <a:gd name="connsiteY25" fmla="*/ 1033246 h 1717907"/>
              <a:gd name="connsiteX26" fmla="*/ 1520631 w 1742572"/>
              <a:gd name="connsiteY26" fmla="*/ 1006613 h 1717907"/>
              <a:gd name="connsiteX27" fmla="*/ 1440732 w 1742572"/>
              <a:gd name="connsiteY27" fmla="*/ 979980 h 1717907"/>
              <a:gd name="connsiteX28" fmla="*/ 1422976 w 1742572"/>
              <a:gd name="connsiteY28" fmla="*/ 962225 h 1717907"/>
              <a:gd name="connsiteX29" fmla="*/ 1227668 w 1742572"/>
              <a:gd name="connsiteY29" fmla="*/ 935592 h 1717907"/>
              <a:gd name="connsiteX30" fmla="*/ 1165524 w 1742572"/>
              <a:gd name="connsiteY30" fmla="*/ 926714 h 1717907"/>
              <a:gd name="connsiteX31" fmla="*/ 1130013 w 1742572"/>
              <a:gd name="connsiteY31" fmla="*/ 908959 h 1717907"/>
              <a:gd name="connsiteX32" fmla="*/ 1067870 w 1742572"/>
              <a:gd name="connsiteY32" fmla="*/ 900081 h 1717907"/>
              <a:gd name="connsiteX33" fmla="*/ 934705 w 1742572"/>
              <a:gd name="connsiteY33" fmla="*/ 882326 h 1717907"/>
              <a:gd name="connsiteX34" fmla="*/ 908071 w 1742572"/>
              <a:gd name="connsiteY34" fmla="*/ 873448 h 1717907"/>
              <a:gd name="connsiteX35" fmla="*/ 766030 w 1742572"/>
              <a:gd name="connsiteY35" fmla="*/ 642629 h 1717907"/>
              <a:gd name="connsiteX36" fmla="*/ 819295 w 1742572"/>
              <a:gd name="connsiteY36" fmla="*/ 553852 h 1717907"/>
              <a:gd name="connsiteX37" fmla="*/ 881438 w 1742572"/>
              <a:gd name="connsiteY37" fmla="*/ 509464 h 1717907"/>
              <a:gd name="connsiteX38" fmla="*/ 908071 w 1742572"/>
              <a:gd name="connsiteY38" fmla="*/ 500586 h 1717907"/>
              <a:gd name="connsiteX39" fmla="*/ 979093 w 1742572"/>
              <a:gd name="connsiteY39" fmla="*/ 473953 h 1717907"/>
              <a:gd name="connsiteX40" fmla="*/ 1156646 w 1742572"/>
              <a:gd name="connsiteY40" fmla="*/ 491708 h 1717907"/>
              <a:gd name="connsiteX41" fmla="*/ 1209912 w 1742572"/>
              <a:gd name="connsiteY41" fmla="*/ 509464 h 1717907"/>
              <a:gd name="connsiteX42" fmla="*/ 1227668 w 1742572"/>
              <a:gd name="connsiteY42" fmla="*/ 527219 h 1717907"/>
              <a:gd name="connsiteX43" fmla="*/ 1280934 w 1742572"/>
              <a:gd name="connsiteY43" fmla="*/ 562730 h 1717907"/>
              <a:gd name="connsiteX44" fmla="*/ 1298689 w 1742572"/>
              <a:gd name="connsiteY44" fmla="*/ 589363 h 1717907"/>
              <a:gd name="connsiteX45" fmla="*/ 1307567 w 1742572"/>
              <a:gd name="connsiteY45" fmla="*/ 615996 h 1717907"/>
              <a:gd name="connsiteX46" fmla="*/ 1343077 w 1742572"/>
              <a:gd name="connsiteY46" fmla="*/ 669262 h 1717907"/>
              <a:gd name="connsiteX47" fmla="*/ 1351955 w 1742572"/>
              <a:gd name="connsiteY47" fmla="*/ 704772 h 1717907"/>
              <a:gd name="connsiteX48" fmla="*/ 1378588 w 1742572"/>
              <a:gd name="connsiteY48" fmla="*/ 713650 h 1717907"/>
              <a:gd name="connsiteX49" fmla="*/ 1485120 w 1742572"/>
              <a:gd name="connsiteY49" fmla="*/ 731405 h 1717907"/>
              <a:gd name="connsiteX50" fmla="*/ 1573897 w 1742572"/>
              <a:gd name="connsiteY50" fmla="*/ 722528 h 1717907"/>
              <a:gd name="connsiteX51" fmla="*/ 1600530 w 1742572"/>
              <a:gd name="connsiteY51" fmla="*/ 633751 h 1717907"/>
              <a:gd name="connsiteX52" fmla="*/ 1591652 w 1742572"/>
              <a:gd name="connsiteY52" fmla="*/ 518341 h 1717907"/>
              <a:gd name="connsiteX53" fmla="*/ 1573897 w 1742572"/>
              <a:gd name="connsiteY53" fmla="*/ 465075 h 1717907"/>
              <a:gd name="connsiteX54" fmla="*/ 1511753 w 1742572"/>
              <a:gd name="connsiteY54" fmla="*/ 394054 h 1717907"/>
              <a:gd name="connsiteX55" fmla="*/ 1502875 w 1742572"/>
              <a:gd name="connsiteY55" fmla="*/ 358543 h 1717907"/>
              <a:gd name="connsiteX56" fmla="*/ 1520631 w 1742572"/>
              <a:gd name="connsiteY56" fmla="*/ 340788 h 1717907"/>
              <a:gd name="connsiteX57" fmla="*/ 1600530 w 1742572"/>
              <a:gd name="connsiteY57" fmla="*/ 331910 h 1717907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343077 w 1742572"/>
              <a:gd name="connsiteY7" fmla="*/ 0 h 1705593"/>
              <a:gd name="connsiteX8" fmla="*/ 268879 w 1742572"/>
              <a:gd name="connsiteY8" fmla="*/ 337352 h 1705593"/>
              <a:gd name="connsiteX9" fmla="*/ 91326 w 1742572"/>
              <a:gd name="connsiteY9" fmla="*/ 1056443 h 1705593"/>
              <a:gd name="connsiteX10" fmla="*/ 1493998 w 1742572"/>
              <a:gd name="connsiteY10" fmla="*/ 1669002 h 1705593"/>
              <a:gd name="connsiteX11" fmla="*/ 1573897 w 1742572"/>
              <a:gd name="connsiteY11" fmla="*/ 1633491 h 1705593"/>
              <a:gd name="connsiteX12" fmla="*/ 1600530 w 1742572"/>
              <a:gd name="connsiteY12" fmla="*/ 1615736 h 1705593"/>
              <a:gd name="connsiteX13" fmla="*/ 1627163 w 1742572"/>
              <a:gd name="connsiteY13" fmla="*/ 1580225 h 1705593"/>
              <a:gd name="connsiteX14" fmla="*/ 1662673 w 1742572"/>
              <a:gd name="connsiteY14" fmla="*/ 1562470 h 1705593"/>
              <a:gd name="connsiteX15" fmla="*/ 1671551 w 1742572"/>
              <a:gd name="connsiteY15" fmla="*/ 1535837 h 1705593"/>
              <a:gd name="connsiteX16" fmla="*/ 1698184 w 1742572"/>
              <a:gd name="connsiteY16" fmla="*/ 1491449 h 1705593"/>
              <a:gd name="connsiteX17" fmla="*/ 1724817 w 1742572"/>
              <a:gd name="connsiteY17" fmla="*/ 1429305 h 1705593"/>
              <a:gd name="connsiteX18" fmla="*/ 1733695 w 1742572"/>
              <a:gd name="connsiteY18" fmla="*/ 1376039 h 1705593"/>
              <a:gd name="connsiteX19" fmla="*/ 1742572 w 1742572"/>
              <a:gd name="connsiteY19" fmla="*/ 1340528 h 1705593"/>
              <a:gd name="connsiteX20" fmla="*/ 1707062 w 1742572"/>
              <a:gd name="connsiteY20" fmla="*/ 1207363 h 1705593"/>
              <a:gd name="connsiteX21" fmla="*/ 1689306 w 1742572"/>
              <a:gd name="connsiteY21" fmla="*/ 1145219 h 1705593"/>
              <a:gd name="connsiteX22" fmla="*/ 1671551 w 1742572"/>
              <a:gd name="connsiteY22" fmla="*/ 1109709 h 1705593"/>
              <a:gd name="connsiteX23" fmla="*/ 1627163 w 1742572"/>
              <a:gd name="connsiteY23" fmla="*/ 1074198 h 1705593"/>
              <a:gd name="connsiteX24" fmla="*/ 1538386 w 1742572"/>
              <a:gd name="connsiteY24" fmla="*/ 1020932 h 1705593"/>
              <a:gd name="connsiteX25" fmla="*/ 1520631 w 1742572"/>
              <a:gd name="connsiteY25" fmla="*/ 994299 h 1705593"/>
              <a:gd name="connsiteX26" fmla="*/ 1440732 w 1742572"/>
              <a:gd name="connsiteY26" fmla="*/ 967666 h 1705593"/>
              <a:gd name="connsiteX27" fmla="*/ 1422976 w 1742572"/>
              <a:gd name="connsiteY27" fmla="*/ 949911 h 1705593"/>
              <a:gd name="connsiteX28" fmla="*/ 1227668 w 1742572"/>
              <a:gd name="connsiteY28" fmla="*/ 923278 h 1705593"/>
              <a:gd name="connsiteX29" fmla="*/ 1165524 w 1742572"/>
              <a:gd name="connsiteY29" fmla="*/ 914400 h 1705593"/>
              <a:gd name="connsiteX30" fmla="*/ 1130013 w 1742572"/>
              <a:gd name="connsiteY30" fmla="*/ 896645 h 1705593"/>
              <a:gd name="connsiteX31" fmla="*/ 1067870 w 1742572"/>
              <a:gd name="connsiteY31" fmla="*/ 887767 h 1705593"/>
              <a:gd name="connsiteX32" fmla="*/ 934705 w 1742572"/>
              <a:gd name="connsiteY32" fmla="*/ 870012 h 1705593"/>
              <a:gd name="connsiteX33" fmla="*/ 908071 w 1742572"/>
              <a:gd name="connsiteY33" fmla="*/ 861134 h 1705593"/>
              <a:gd name="connsiteX34" fmla="*/ 766030 w 1742572"/>
              <a:gd name="connsiteY34" fmla="*/ 630315 h 1705593"/>
              <a:gd name="connsiteX35" fmla="*/ 819295 w 1742572"/>
              <a:gd name="connsiteY35" fmla="*/ 541538 h 1705593"/>
              <a:gd name="connsiteX36" fmla="*/ 881438 w 1742572"/>
              <a:gd name="connsiteY36" fmla="*/ 497150 h 1705593"/>
              <a:gd name="connsiteX37" fmla="*/ 908071 w 1742572"/>
              <a:gd name="connsiteY37" fmla="*/ 488272 h 1705593"/>
              <a:gd name="connsiteX38" fmla="*/ 979093 w 1742572"/>
              <a:gd name="connsiteY38" fmla="*/ 461639 h 1705593"/>
              <a:gd name="connsiteX39" fmla="*/ 1156646 w 1742572"/>
              <a:gd name="connsiteY39" fmla="*/ 479394 h 1705593"/>
              <a:gd name="connsiteX40" fmla="*/ 1209912 w 1742572"/>
              <a:gd name="connsiteY40" fmla="*/ 497150 h 1705593"/>
              <a:gd name="connsiteX41" fmla="*/ 1227668 w 1742572"/>
              <a:gd name="connsiteY41" fmla="*/ 514905 h 1705593"/>
              <a:gd name="connsiteX42" fmla="*/ 1280934 w 1742572"/>
              <a:gd name="connsiteY42" fmla="*/ 550416 h 1705593"/>
              <a:gd name="connsiteX43" fmla="*/ 1298689 w 1742572"/>
              <a:gd name="connsiteY43" fmla="*/ 577049 h 1705593"/>
              <a:gd name="connsiteX44" fmla="*/ 1307567 w 1742572"/>
              <a:gd name="connsiteY44" fmla="*/ 603682 h 1705593"/>
              <a:gd name="connsiteX45" fmla="*/ 1343077 w 1742572"/>
              <a:gd name="connsiteY45" fmla="*/ 656948 h 1705593"/>
              <a:gd name="connsiteX46" fmla="*/ 1351955 w 1742572"/>
              <a:gd name="connsiteY46" fmla="*/ 692458 h 1705593"/>
              <a:gd name="connsiteX47" fmla="*/ 1378588 w 1742572"/>
              <a:gd name="connsiteY47" fmla="*/ 701336 h 1705593"/>
              <a:gd name="connsiteX48" fmla="*/ 1485120 w 1742572"/>
              <a:gd name="connsiteY48" fmla="*/ 719091 h 1705593"/>
              <a:gd name="connsiteX49" fmla="*/ 1573897 w 1742572"/>
              <a:gd name="connsiteY49" fmla="*/ 710214 h 1705593"/>
              <a:gd name="connsiteX50" fmla="*/ 1600530 w 1742572"/>
              <a:gd name="connsiteY50" fmla="*/ 621437 h 1705593"/>
              <a:gd name="connsiteX51" fmla="*/ 1591652 w 1742572"/>
              <a:gd name="connsiteY51" fmla="*/ 506027 h 1705593"/>
              <a:gd name="connsiteX52" fmla="*/ 1573897 w 1742572"/>
              <a:gd name="connsiteY52" fmla="*/ 452761 h 1705593"/>
              <a:gd name="connsiteX53" fmla="*/ 1511753 w 1742572"/>
              <a:gd name="connsiteY53" fmla="*/ 381740 h 1705593"/>
              <a:gd name="connsiteX54" fmla="*/ 1502875 w 1742572"/>
              <a:gd name="connsiteY54" fmla="*/ 346229 h 1705593"/>
              <a:gd name="connsiteX55" fmla="*/ 1520631 w 1742572"/>
              <a:gd name="connsiteY55" fmla="*/ 328474 h 1705593"/>
              <a:gd name="connsiteX56" fmla="*/ 1600530 w 1742572"/>
              <a:gd name="connsiteY56" fmla="*/ 319596 h 1705593"/>
              <a:gd name="connsiteX0" fmla="*/ 1600530 w 1742572"/>
              <a:gd name="connsiteY0" fmla="*/ 325521 h 1711518"/>
              <a:gd name="connsiteX1" fmla="*/ 1644918 w 1742572"/>
              <a:gd name="connsiteY1" fmla="*/ 316643 h 1711518"/>
              <a:gd name="connsiteX2" fmla="*/ 1671551 w 1742572"/>
              <a:gd name="connsiteY2" fmla="*/ 263377 h 1711518"/>
              <a:gd name="connsiteX3" fmla="*/ 1644918 w 1742572"/>
              <a:gd name="connsiteY3" fmla="*/ 192356 h 1711518"/>
              <a:gd name="connsiteX4" fmla="*/ 1618285 w 1742572"/>
              <a:gd name="connsiteY4" fmla="*/ 156845 h 1711518"/>
              <a:gd name="connsiteX5" fmla="*/ 1600530 w 1742572"/>
              <a:gd name="connsiteY5" fmla="*/ 130212 h 1711518"/>
              <a:gd name="connsiteX6" fmla="*/ 1343077 w 1742572"/>
              <a:gd name="connsiteY6" fmla="*/ 5925 h 1711518"/>
              <a:gd name="connsiteX7" fmla="*/ 268879 w 1742572"/>
              <a:gd name="connsiteY7" fmla="*/ 343277 h 1711518"/>
              <a:gd name="connsiteX8" fmla="*/ 91326 w 1742572"/>
              <a:gd name="connsiteY8" fmla="*/ 1062368 h 1711518"/>
              <a:gd name="connsiteX9" fmla="*/ 1493998 w 1742572"/>
              <a:gd name="connsiteY9" fmla="*/ 1674927 h 1711518"/>
              <a:gd name="connsiteX10" fmla="*/ 1573897 w 1742572"/>
              <a:gd name="connsiteY10" fmla="*/ 1639416 h 1711518"/>
              <a:gd name="connsiteX11" fmla="*/ 1600530 w 1742572"/>
              <a:gd name="connsiteY11" fmla="*/ 1621661 h 1711518"/>
              <a:gd name="connsiteX12" fmla="*/ 1627163 w 1742572"/>
              <a:gd name="connsiteY12" fmla="*/ 1586150 h 1711518"/>
              <a:gd name="connsiteX13" fmla="*/ 1662673 w 1742572"/>
              <a:gd name="connsiteY13" fmla="*/ 1568395 h 1711518"/>
              <a:gd name="connsiteX14" fmla="*/ 1671551 w 1742572"/>
              <a:gd name="connsiteY14" fmla="*/ 1541762 h 1711518"/>
              <a:gd name="connsiteX15" fmla="*/ 1698184 w 1742572"/>
              <a:gd name="connsiteY15" fmla="*/ 1497374 h 1711518"/>
              <a:gd name="connsiteX16" fmla="*/ 1724817 w 1742572"/>
              <a:gd name="connsiteY16" fmla="*/ 1435230 h 1711518"/>
              <a:gd name="connsiteX17" fmla="*/ 1733695 w 1742572"/>
              <a:gd name="connsiteY17" fmla="*/ 1381964 h 1711518"/>
              <a:gd name="connsiteX18" fmla="*/ 1742572 w 1742572"/>
              <a:gd name="connsiteY18" fmla="*/ 1346453 h 1711518"/>
              <a:gd name="connsiteX19" fmla="*/ 1707062 w 1742572"/>
              <a:gd name="connsiteY19" fmla="*/ 1213288 h 1711518"/>
              <a:gd name="connsiteX20" fmla="*/ 1689306 w 1742572"/>
              <a:gd name="connsiteY20" fmla="*/ 1151144 h 1711518"/>
              <a:gd name="connsiteX21" fmla="*/ 1671551 w 1742572"/>
              <a:gd name="connsiteY21" fmla="*/ 1115634 h 1711518"/>
              <a:gd name="connsiteX22" fmla="*/ 1627163 w 1742572"/>
              <a:gd name="connsiteY22" fmla="*/ 1080123 h 1711518"/>
              <a:gd name="connsiteX23" fmla="*/ 1538386 w 1742572"/>
              <a:gd name="connsiteY23" fmla="*/ 1026857 h 1711518"/>
              <a:gd name="connsiteX24" fmla="*/ 1520631 w 1742572"/>
              <a:gd name="connsiteY24" fmla="*/ 1000224 h 1711518"/>
              <a:gd name="connsiteX25" fmla="*/ 1440732 w 1742572"/>
              <a:gd name="connsiteY25" fmla="*/ 973591 h 1711518"/>
              <a:gd name="connsiteX26" fmla="*/ 1422976 w 1742572"/>
              <a:gd name="connsiteY26" fmla="*/ 955836 h 1711518"/>
              <a:gd name="connsiteX27" fmla="*/ 1227668 w 1742572"/>
              <a:gd name="connsiteY27" fmla="*/ 929203 h 1711518"/>
              <a:gd name="connsiteX28" fmla="*/ 1165524 w 1742572"/>
              <a:gd name="connsiteY28" fmla="*/ 920325 h 1711518"/>
              <a:gd name="connsiteX29" fmla="*/ 1130013 w 1742572"/>
              <a:gd name="connsiteY29" fmla="*/ 902570 h 1711518"/>
              <a:gd name="connsiteX30" fmla="*/ 1067870 w 1742572"/>
              <a:gd name="connsiteY30" fmla="*/ 893692 h 1711518"/>
              <a:gd name="connsiteX31" fmla="*/ 934705 w 1742572"/>
              <a:gd name="connsiteY31" fmla="*/ 875937 h 1711518"/>
              <a:gd name="connsiteX32" fmla="*/ 908071 w 1742572"/>
              <a:gd name="connsiteY32" fmla="*/ 867059 h 1711518"/>
              <a:gd name="connsiteX33" fmla="*/ 766030 w 1742572"/>
              <a:gd name="connsiteY33" fmla="*/ 636240 h 1711518"/>
              <a:gd name="connsiteX34" fmla="*/ 819295 w 1742572"/>
              <a:gd name="connsiteY34" fmla="*/ 547463 h 1711518"/>
              <a:gd name="connsiteX35" fmla="*/ 881438 w 1742572"/>
              <a:gd name="connsiteY35" fmla="*/ 503075 h 1711518"/>
              <a:gd name="connsiteX36" fmla="*/ 908071 w 1742572"/>
              <a:gd name="connsiteY36" fmla="*/ 494197 h 1711518"/>
              <a:gd name="connsiteX37" fmla="*/ 979093 w 1742572"/>
              <a:gd name="connsiteY37" fmla="*/ 467564 h 1711518"/>
              <a:gd name="connsiteX38" fmla="*/ 1156646 w 1742572"/>
              <a:gd name="connsiteY38" fmla="*/ 485319 h 1711518"/>
              <a:gd name="connsiteX39" fmla="*/ 1209912 w 1742572"/>
              <a:gd name="connsiteY39" fmla="*/ 503075 h 1711518"/>
              <a:gd name="connsiteX40" fmla="*/ 1227668 w 1742572"/>
              <a:gd name="connsiteY40" fmla="*/ 520830 h 1711518"/>
              <a:gd name="connsiteX41" fmla="*/ 1280934 w 1742572"/>
              <a:gd name="connsiteY41" fmla="*/ 556341 h 1711518"/>
              <a:gd name="connsiteX42" fmla="*/ 1298689 w 1742572"/>
              <a:gd name="connsiteY42" fmla="*/ 582974 h 1711518"/>
              <a:gd name="connsiteX43" fmla="*/ 1307567 w 1742572"/>
              <a:gd name="connsiteY43" fmla="*/ 609607 h 1711518"/>
              <a:gd name="connsiteX44" fmla="*/ 1343077 w 1742572"/>
              <a:gd name="connsiteY44" fmla="*/ 662873 h 1711518"/>
              <a:gd name="connsiteX45" fmla="*/ 1351955 w 1742572"/>
              <a:gd name="connsiteY45" fmla="*/ 698383 h 1711518"/>
              <a:gd name="connsiteX46" fmla="*/ 1378588 w 1742572"/>
              <a:gd name="connsiteY46" fmla="*/ 707261 h 1711518"/>
              <a:gd name="connsiteX47" fmla="*/ 1485120 w 1742572"/>
              <a:gd name="connsiteY47" fmla="*/ 725016 h 1711518"/>
              <a:gd name="connsiteX48" fmla="*/ 1573897 w 1742572"/>
              <a:gd name="connsiteY48" fmla="*/ 716139 h 1711518"/>
              <a:gd name="connsiteX49" fmla="*/ 1600530 w 1742572"/>
              <a:gd name="connsiteY49" fmla="*/ 627362 h 1711518"/>
              <a:gd name="connsiteX50" fmla="*/ 1591652 w 1742572"/>
              <a:gd name="connsiteY50" fmla="*/ 511952 h 1711518"/>
              <a:gd name="connsiteX51" fmla="*/ 1573897 w 1742572"/>
              <a:gd name="connsiteY51" fmla="*/ 458686 h 1711518"/>
              <a:gd name="connsiteX52" fmla="*/ 1511753 w 1742572"/>
              <a:gd name="connsiteY52" fmla="*/ 387665 h 1711518"/>
              <a:gd name="connsiteX53" fmla="*/ 1502875 w 1742572"/>
              <a:gd name="connsiteY53" fmla="*/ 352154 h 1711518"/>
              <a:gd name="connsiteX54" fmla="*/ 1520631 w 1742572"/>
              <a:gd name="connsiteY54" fmla="*/ 334399 h 1711518"/>
              <a:gd name="connsiteX55" fmla="*/ 1600530 w 1742572"/>
              <a:gd name="connsiteY55" fmla="*/ 325521 h 1711518"/>
              <a:gd name="connsiteX0" fmla="*/ 1600530 w 1742572"/>
              <a:gd name="connsiteY0" fmla="*/ 323786 h 1709783"/>
              <a:gd name="connsiteX1" fmla="*/ 1644918 w 1742572"/>
              <a:gd name="connsiteY1" fmla="*/ 314908 h 1709783"/>
              <a:gd name="connsiteX2" fmla="*/ 1671551 w 1742572"/>
              <a:gd name="connsiteY2" fmla="*/ 261642 h 1709783"/>
              <a:gd name="connsiteX3" fmla="*/ 1644918 w 1742572"/>
              <a:gd name="connsiteY3" fmla="*/ 190621 h 1709783"/>
              <a:gd name="connsiteX4" fmla="*/ 1618285 w 1742572"/>
              <a:gd name="connsiteY4" fmla="*/ 155110 h 1709783"/>
              <a:gd name="connsiteX5" fmla="*/ 1343077 w 1742572"/>
              <a:gd name="connsiteY5" fmla="*/ 4190 h 1709783"/>
              <a:gd name="connsiteX6" fmla="*/ 268879 w 1742572"/>
              <a:gd name="connsiteY6" fmla="*/ 341542 h 1709783"/>
              <a:gd name="connsiteX7" fmla="*/ 91326 w 1742572"/>
              <a:gd name="connsiteY7" fmla="*/ 1060633 h 1709783"/>
              <a:gd name="connsiteX8" fmla="*/ 1493998 w 1742572"/>
              <a:gd name="connsiteY8" fmla="*/ 1673192 h 1709783"/>
              <a:gd name="connsiteX9" fmla="*/ 1573897 w 1742572"/>
              <a:gd name="connsiteY9" fmla="*/ 1637681 h 1709783"/>
              <a:gd name="connsiteX10" fmla="*/ 1600530 w 1742572"/>
              <a:gd name="connsiteY10" fmla="*/ 1619926 h 1709783"/>
              <a:gd name="connsiteX11" fmla="*/ 1627163 w 1742572"/>
              <a:gd name="connsiteY11" fmla="*/ 1584415 h 1709783"/>
              <a:gd name="connsiteX12" fmla="*/ 1662673 w 1742572"/>
              <a:gd name="connsiteY12" fmla="*/ 1566660 h 1709783"/>
              <a:gd name="connsiteX13" fmla="*/ 1671551 w 1742572"/>
              <a:gd name="connsiteY13" fmla="*/ 1540027 h 1709783"/>
              <a:gd name="connsiteX14" fmla="*/ 1698184 w 1742572"/>
              <a:gd name="connsiteY14" fmla="*/ 1495639 h 1709783"/>
              <a:gd name="connsiteX15" fmla="*/ 1724817 w 1742572"/>
              <a:gd name="connsiteY15" fmla="*/ 1433495 h 1709783"/>
              <a:gd name="connsiteX16" fmla="*/ 1733695 w 1742572"/>
              <a:gd name="connsiteY16" fmla="*/ 1380229 h 1709783"/>
              <a:gd name="connsiteX17" fmla="*/ 1742572 w 1742572"/>
              <a:gd name="connsiteY17" fmla="*/ 1344718 h 1709783"/>
              <a:gd name="connsiteX18" fmla="*/ 1707062 w 1742572"/>
              <a:gd name="connsiteY18" fmla="*/ 1211553 h 1709783"/>
              <a:gd name="connsiteX19" fmla="*/ 1689306 w 1742572"/>
              <a:gd name="connsiteY19" fmla="*/ 1149409 h 1709783"/>
              <a:gd name="connsiteX20" fmla="*/ 1671551 w 1742572"/>
              <a:gd name="connsiteY20" fmla="*/ 1113899 h 1709783"/>
              <a:gd name="connsiteX21" fmla="*/ 1627163 w 1742572"/>
              <a:gd name="connsiteY21" fmla="*/ 1078388 h 1709783"/>
              <a:gd name="connsiteX22" fmla="*/ 1538386 w 1742572"/>
              <a:gd name="connsiteY22" fmla="*/ 1025122 h 1709783"/>
              <a:gd name="connsiteX23" fmla="*/ 1520631 w 1742572"/>
              <a:gd name="connsiteY23" fmla="*/ 998489 h 1709783"/>
              <a:gd name="connsiteX24" fmla="*/ 1440732 w 1742572"/>
              <a:gd name="connsiteY24" fmla="*/ 971856 h 1709783"/>
              <a:gd name="connsiteX25" fmla="*/ 1422976 w 1742572"/>
              <a:gd name="connsiteY25" fmla="*/ 954101 h 1709783"/>
              <a:gd name="connsiteX26" fmla="*/ 1227668 w 1742572"/>
              <a:gd name="connsiteY26" fmla="*/ 927468 h 1709783"/>
              <a:gd name="connsiteX27" fmla="*/ 1165524 w 1742572"/>
              <a:gd name="connsiteY27" fmla="*/ 918590 h 1709783"/>
              <a:gd name="connsiteX28" fmla="*/ 1130013 w 1742572"/>
              <a:gd name="connsiteY28" fmla="*/ 900835 h 1709783"/>
              <a:gd name="connsiteX29" fmla="*/ 1067870 w 1742572"/>
              <a:gd name="connsiteY29" fmla="*/ 891957 h 1709783"/>
              <a:gd name="connsiteX30" fmla="*/ 934705 w 1742572"/>
              <a:gd name="connsiteY30" fmla="*/ 874202 h 1709783"/>
              <a:gd name="connsiteX31" fmla="*/ 908071 w 1742572"/>
              <a:gd name="connsiteY31" fmla="*/ 865324 h 1709783"/>
              <a:gd name="connsiteX32" fmla="*/ 766030 w 1742572"/>
              <a:gd name="connsiteY32" fmla="*/ 634505 h 1709783"/>
              <a:gd name="connsiteX33" fmla="*/ 819295 w 1742572"/>
              <a:gd name="connsiteY33" fmla="*/ 545728 h 1709783"/>
              <a:gd name="connsiteX34" fmla="*/ 881438 w 1742572"/>
              <a:gd name="connsiteY34" fmla="*/ 501340 h 1709783"/>
              <a:gd name="connsiteX35" fmla="*/ 908071 w 1742572"/>
              <a:gd name="connsiteY35" fmla="*/ 492462 h 1709783"/>
              <a:gd name="connsiteX36" fmla="*/ 979093 w 1742572"/>
              <a:gd name="connsiteY36" fmla="*/ 465829 h 1709783"/>
              <a:gd name="connsiteX37" fmla="*/ 1156646 w 1742572"/>
              <a:gd name="connsiteY37" fmla="*/ 483584 h 1709783"/>
              <a:gd name="connsiteX38" fmla="*/ 1209912 w 1742572"/>
              <a:gd name="connsiteY38" fmla="*/ 501340 h 1709783"/>
              <a:gd name="connsiteX39" fmla="*/ 1227668 w 1742572"/>
              <a:gd name="connsiteY39" fmla="*/ 519095 h 1709783"/>
              <a:gd name="connsiteX40" fmla="*/ 1280934 w 1742572"/>
              <a:gd name="connsiteY40" fmla="*/ 554606 h 1709783"/>
              <a:gd name="connsiteX41" fmla="*/ 1298689 w 1742572"/>
              <a:gd name="connsiteY41" fmla="*/ 581239 h 1709783"/>
              <a:gd name="connsiteX42" fmla="*/ 1307567 w 1742572"/>
              <a:gd name="connsiteY42" fmla="*/ 607872 h 1709783"/>
              <a:gd name="connsiteX43" fmla="*/ 1343077 w 1742572"/>
              <a:gd name="connsiteY43" fmla="*/ 661138 h 1709783"/>
              <a:gd name="connsiteX44" fmla="*/ 1351955 w 1742572"/>
              <a:gd name="connsiteY44" fmla="*/ 696648 h 1709783"/>
              <a:gd name="connsiteX45" fmla="*/ 1378588 w 1742572"/>
              <a:gd name="connsiteY45" fmla="*/ 705526 h 1709783"/>
              <a:gd name="connsiteX46" fmla="*/ 1485120 w 1742572"/>
              <a:gd name="connsiteY46" fmla="*/ 723281 h 1709783"/>
              <a:gd name="connsiteX47" fmla="*/ 1573897 w 1742572"/>
              <a:gd name="connsiteY47" fmla="*/ 714404 h 1709783"/>
              <a:gd name="connsiteX48" fmla="*/ 1600530 w 1742572"/>
              <a:gd name="connsiteY48" fmla="*/ 625627 h 1709783"/>
              <a:gd name="connsiteX49" fmla="*/ 1591652 w 1742572"/>
              <a:gd name="connsiteY49" fmla="*/ 510217 h 1709783"/>
              <a:gd name="connsiteX50" fmla="*/ 1573897 w 1742572"/>
              <a:gd name="connsiteY50" fmla="*/ 456951 h 1709783"/>
              <a:gd name="connsiteX51" fmla="*/ 1511753 w 1742572"/>
              <a:gd name="connsiteY51" fmla="*/ 385930 h 1709783"/>
              <a:gd name="connsiteX52" fmla="*/ 1502875 w 1742572"/>
              <a:gd name="connsiteY52" fmla="*/ 350419 h 1709783"/>
              <a:gd name="connsiteX53" fmla="*/ 1520631 w 1742572"/>
              <a:gd name="connsiteY53" fmla="*/ 332664 h 1709783"/>
              <a:gd name="connsiteX54" fmla="*/ 1600530 w 1742572"/>
              <a:gd name="connsiteY54" fmla="*/ 323786 h 1709783"/>
              <a:gd name="connsiteX0" fmla="*/ 1600530 w 1742572"/>
              <a:gd name="connsiteY0" fmla="*/ 322140 h 1708137"/>
              <a:gd name="connsiteX1" fmla="*/ 1644918 w 1742572"/>
              <a:gd name="connsiteY1" fmla="*/ 313262 h 1708137"/>
              <a:gd name="connsiteX2" fmla="*/ 1671551 w 1742572"/>
              <a:gd name="connsiteY2" fmla="*/ 259996 h 1708137"/>
              <a:gd name="connsiteX3" fmla="*/ 1644918 w 1742572"/>
              <a:gd name="connsiteY3" fmla="*/ 188975 h 1708137"/>
              <a:gd name="connsiteX4" fmla="*/ 1343077 w 1742572"/>
              <a:gd name="connsiteY4" fmla="*/ 2544 h 1708137"/>
              <a:gd name="connsiteX5" fmla="*/ 268879 w 1742572"/>
              <a:gd name="connsiteY5" fmla="*/ 339896 h 1708137"/>
              <a:gd name="connsiteX6" fmla="*/ 91326 w 1742572"/>
              <a:gd name="connsiteY6" fmla="*/ 1058987 h 1708137"/>
              <a:gd name="connsiteX7" fmla="*/ 1493998 w 1742572"/>
              <a:gd name="connsiteY7" fmla="*/ 1671546 h 1708137"/>
              <a:gd name="connsiteX8" fmla="*/ 1573897 w 1742572"/>
              <a:gd name="connsiteY8" fmla="*/ 1636035 h 1708137"/>
              <a:gd name="connsiteX9" fmla="*/ 1600530 w 1742572"/>
              <a:gd name="connsiteY9" fmla="*/ 1618280 h 1708137"/>
              <a:gd name="connsiteX10" fmla="*/ 1627163 w 1742572"/>
              <a:gd name="connsiteY10" fmla="*/ 1582769 h 1708137"/>
              <a:gd name="connsiteX11" fmla="*/ 1662673 w 1742572"/>
              <a:gd name="connsiteY11" fmla="*/ 1565014 h 1708137"/>
              <a:gd name="connsiteX12" fmla="*/ 1671551 w 1742572"/>
              <a:gd name="connsiteY12" fmla="*/ 1538381 h 1708137"/>
              <a:gd name="connsiteX13" fmla="*/ 1698184 w 1742572"/>
              <a:gd name="connsiteY13" fmla="*/ 1493993 h 1708137"/>
              <a:gd name="connsiteX14" fmla="*/ 1724817 w 1742572"/>
              <a:gd name="connsiteY14" fmla="*/ 1431849 h 1708137"/>
              <a:gd name="connsiteX15" fmla="*/ 1733695 w 1742572"/>
              <a:gd name="connsiteY15" fmla="*/ 1378583 h 1708137"/>
              <a:gd name="connsiteX16" fmla="*/ 1742572 w 1742572"/>
              <a:gd name="connsiteY16" fmla="*/ 1343072 h 1708137"/>
              <a:gd name="connsiteX17" fmla="*/ 1707062 w 1742572"/>
              <a:gd name="connsiteY17" fmla="*/ 1209907 h 1708137"/>
              <a:gd name="connsiteX18" fmla="*/ 1689306 w 1742572"/>
              <a:gd name="connsiteY18" fmla="*/ 1147763 h 1708137"/>
              <a:gd name="connsiteX19" fmla="*/ 1671551 w 1742572"/>
              <a:gd name="connsiteY19" fmla="*/ 1112253 h 1708137"/>
              <a:gd name="connsiteX20" fmla="*/ 1627163 w 1742572"/>
              <a:gd name="connsiteY20" fmla="*/ 1076742 h 1708137"/>
              <a:gd name="connsiteX21" fmla="*/ 1538386 w 1742572"/>
              <a:gd name="connsiteY21" fmla="*/ 1023476 h 1708137"/>
              <a:gd name="connsiteX22" fmla="*/ 1520631 w 1742572"/>
              <a:gd name="connsiteY22" fmla="*/ 996843 h 1708137"/>
              <a:gd name="connsiteX23" fmla="*/ 1440732 w 1742572"/>
              <a:gd name="connsiteY23" fmla="*/ 970210 h 1708137"/>
              <a:gd name="connsiteX24" fmla="*/ 1422976 w 1742572"/>
              <a:gd name="connsiteY24" fmla="*/ 952455 h 1708137"/>
              <a:gd name="connsiteX25" fmla="*/ 1227668 w 1742572"/>
              <a:gd name="connsiteY25" fmla="*/ 925822 h 1708137"/>
              <a:gd name="connsiteX26" fmla="*/ 1165524 w 1742572"/>
              <a:gd name="connsiteY26" fmla="*/ 916944 h 1708137"/>
              <a:gd name="connsiteX27" fmla="*/ 1130013 w 1742572"/>
              <a:gd name="connsiteY27" fmla="*/ 899189 h 1708137"/>
              <a:gd name="connsiteX28" fmla="*/ 1067870 w 1742572"/>
              <a:gd name="connsiteY28" fmla="*/ 890311 h 1708137"/>
              <a:gd name="connsiteX29" fmla="*/ 934705 w 1742572"/>
              <a:gd name="connsiteY29" fmla="*/ 872556 h 1708137"/>
              <a:gd name="connsiteX30" fmla="*/ 908071 w 1742572"/>
              <a:gd name="connsiteY30" fmla="*/ 863678 h 1708137"/>
              <a:gd name="connsiteX31" fmla="*/ 766030 w 1742572"/>
              <a:gd name="connsiteY31" fmla="*/ 632859 h 1708137"/>
              <a:gd name="connsiteX32" fmla="*/ 819295 w 1742572"/>
              <a:gd name="connsiteY32" fmla="*/ 544082 h 1708137"/>
              <a:gd name="connsiteX33" fmla="*/ 881438 w 1742572"/>
              <a:gd name="connsiteY33" fmla="*/ 499694 h 1708137"/>
              <a:gd name="connsiteX34" fmla="*/ 908071 w 1742572"/>
              <a:gd name="connsiteY34" fmla="*/ 490816 h 1708137"/>
              <a:gd name="connsiteX35" fmla="*/ 979093 w 1742572"/>
              <a:gd name="connsiteY35" fmla="*/ 464183 h 1708137"/>
              <a:gd name="connsiteX36" fmla="*/ 1156646 w 1742572"/>
              <a:gd name="connsiteY36" fmla="*/ 481938 h 1708137"/>
              <a:gd name="connsiteX37" fmla="*/ 1209912 w 1742572"/>
              <a:gd name="connsiteY37" fmla="*/ 499694 h 1708137"/>
              <a:gd name="connsiteX38" fmla="*/ 1227668 w 1742572"/>
              <a:gd name="connsiteY38" fmla="*/ 517449 h 1708137"/>
              <a:gd name="connsiteX39" fmla="*/ 1280934 w 1742572"/>
              <a:gd name="connsiteY39" fmla="*/ 552960 h 1708137"/>
              <a:gd name="connsiteX40" fmla="*/ 1298689 w 1742572"/>
              <a:gd name="connsiteY40" fmla="*/ 579593 h 1708137"/>
              <a:gd name="connsiteX41" fmla="*/ 1307567 w 1742572"/>
              <a:gd name="connsiteY41" fmla="*/ 606226 h 1708137"/>
              <a:gd name="connsiteX42" fmla="*/ 1343077 w 1742572"/>
              <a:gd name="connsiteY42" fmla="*/ 659492 h 1708137"/>
              <a:gd name="connsiteX43" fmla="*/ 1351955 w 1742572"/>
              <a:gd name="connsiteY43" fmla="*/ 695002 h 1708137"/>
              <a:gd name="connsiteX44" fmla="*/ 1378588 w 1742572"/>
              <a:gd name="connsiteY44" fmla="*/ 703880 h 1708137"/>
              <a:gd name="connsiteX45" fmla="*/ 1485120 w 1742572"/>
              <a:gd name="connsiteY45" fmla="*/ 721635 h 1708137"/>
              <a:gd name="connsiteX46" fmla="*/ 1573897 w 1742572"/>
              <a:gd name="connsiteY46" fmla="*/ 712758 h 1708137"/>
              <a:gd name="connsiteX47" fmla="*/ 1600530 w 1742572"/>
              <a:gd name="connsiteY47" fmla="*/ 623981 h 1708137"/>
              <a:gd name="connsiteX48" fmla="*/ 1591652 w 1742572"/>
              <a:gd name="connsiteY48" fmla="*/ 508571 h 1708137"/>
              <a:gd name="connsiteX49" fmla="*/ 1573897 w 1742572"/>
              <a:gd name="connsiteY49" fmla="*/ 455305 h 1708137"/>
              <a:gd name="connsiteX50" fmla="*/ 1511753 w 1742572"/>
              <a:gd name="connsiteY50" fmla="*/ 384284 h 1708137"/>
              <a:gd name="connsiteX51" fmla="*/ 1502875 w 1742572"/>
              <a:gd name="connsiteY51" fmla="*/ 348773 h 1708137"/>
              <a:gd name="connsiteX52" fmla="*/ 1520631 w 1742572"/>
              <a:gd name="connsiteY52" fmla="*/ 331018 h 1708137"/>
              <a:gd name="connsiteX53" fmla="*/ 1600530 w 1742572"/>
              <a:gd name="connsiteY53" fmla="*/ 322140 h 1708137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520631 w 1742572"/>
              <a:gd name="connsiteY51" fmla="*/ 329057 h 1706176"/>
              <a:gd name="connsiteX52" fmla="*/ 1600530 w 1742572"/>
              <a:gd name="connsiteY52" fmla="*/ 320179 h 1706176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600530 w 1742572"/>
              <a:gd name="connsiteY51" fmla="*/ 320179 h 1706176"/>
              <a:gd name="connsiteX0" fmla="*/ 1502875 w 1742572"/>
              <a:gd name="connsiteY0" fmla="*/ 346812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0" fmla="*/ 1502875 w 1742572"/>
              <a:gd name="connsiteY0" fmla="*/ 346286 h 1705650"/>
              <a:gd name="connsiteX1" fmla="*/ 1644918 w 1742572"/>
              <a:gd name="connsiteY1" fmla="*/ 310775 h 1705650"/>
              <a:gd name="connsiteX2" fmla="*/ 1343077 w 1742572"/>
              <a:gd name="connsiteY2" fmla="*/ 57 h 1705650"/>
              <a:gd name="connsiteX3" fmla="*/ 268879 w 1742572"/>
              <a:gd name="connsiteY3" fmla="*/ 337409 h 1705650"/>
              <a:gd name="connsiteX4" fmla="*/ 91326 w 1742572"/>
              <a:gd name="connsiteY4" fmla="*/ 1056500 h 1705650"/>
              <a:gd name="connsiteX5" fmla="*/ 1493998 w 1742572"/>
              <a:gd name="connsiteY5" fmla="*/ 1669059 h 1705650"/>
              <a:gd name="connsiteX6" fmla="*/ 1573897 w 1742572"/>
              <a:gd name="connsiteY6" fmla="*/ 1633548 h 1705650"/>
              <a:gd name="connsiteX7" fmla="*/ 1600530 w 1742572"/>
              <a:gd name="connsiteY7" fmla="*/ 1615793 h 1705650"/>
              <a:gd name="connsiteX8" fmla="*/ 1627163 w 1742572"/>
              <a:gd name="connsiteY8" fmla="*/ 1580282 h 1705650"/>
              <a:gd name="connsiteX9" fmla="*/ 1662673 w 1742572"/>
              <a:gd name="connsiteY9" fmla="*/ 1562527 h 1705650"/>
              <a:gd name="connsiteX10" fmla="*/ 1671551 w 1742572"/>
              <a:gd name="connsiteY10" fmla="*/ 1535894 h 1705650"/>
              <a:gd name="connsiteX11" fmla="*/ 1698184 w 1742572"/>
              <a:gd name="connsiteY11" fmla="*/ 1491506 h 1705650"/>
              <a:gd name="connsiteX12" fmla="*/ 1724817 w 1742572"/>
              <a:gd name="connsiteY12" fmla="*/ 1429362 h 1705650"/>
              <a:gd name="connsiteX13" fmla="*/ 1733695 w 1742572"/>
              <a:gd name="connsiteY13" fmla="*/ 1376096 h 1705650"/>
              <a:gd name="connsiteX14" fmla="*/ 1742572 w 1742572"/>
              <a:gd name="connsiteY14" fmla="*/ 1340585 h 1705650"/>
              <a:gd name="connsiteX15" fmla="*/ 1707062 w 1742572"/>
              <a:gd name="connsiteY15" fmla="*/ 1207420 h 1705650"/>
              <a:gd name="connsiteX16" fmla="*/ 1689306 w 1742572"/>
              <a:gd name="connsiteY16" fmla="*/ 1145276 h 1705650"/>
              <a:gd name="connsiteX17" fmla="*/ 1671551 w 1742572"/>
              <a:gd name="connsiteY17" fmla="*/ 1109766 h 1705650"/>
              <a:gd name="connsiteX18" fmla="*/ 1627163 w 1742572"/>
              <a:gd name="connsiteY18" fmla="*/ 1074255 h 1705650"/>
              <a:gd name="connsiteX19" fmla="*/ 1538386 w 1742572"/>
              <a:gd name="connsiteY19" fmla="*/ 1020989 h 1705650"/>
              <a:gd name="connsiteX20" fmla="*/ 1520631 w 1742572"/>
              <a:gd name="connsiteY20" fmla="*/ 994356 h 1705650"/>
              <a:gd name="connsiteX21" fmla="*/ 1440732 w 1742572"/>
              <a:gd name="connsiteY21" fmla="*/ 967723 h 1705650"/>
              <a:gd name="connsiteX22" fmla="*/ 1422976 w 1742572"/>
              <a:gd name="connsiteY22" fmla="*/ 949968 h 1705650"/>
              <a:gd name="connsiteX23" fmla="*/ 1227668 w 1742572"/>
              <a:gd name="connsiteY23" fmla="*/ 923335 h 1705650"/>
              <a:gd name="connsiteX24" fmla="*/ 1165524 w 1742572"/>
              <a:gd name="connsiteY24" fmla="*/ 914457 h 1705650"/>
              <a:gd name="connsiteX25" fmla="*/ 1130013 w 1742572"/>
              <a:gd name="connsiteY25" fmla="*/ 896702 h 1705650"/>
              <a:gd name="connsiteX26" fmla="*/ 1067870 w 1742572"/>
              <a:gd name="connsiteY26" fmla="*/ 887824 h 1705650"/>
              <a:gd name="connsiteX27" fmla="*/ 934705 w 1742572"/>
              <a:gd name="connsiteY27" fmla="*/ 870069 h 1705650"/>
              <a:gd name="connsiteX28" fmla="*/ 908071 w 1742572"/>
              <a:gd name="connsiteY28" fmla="*/ 861191 h 1705650"/>
              <a:gd name="connsiteX29" fmla="*/ 766030 w 1742572"/>
              <a:gd name="connsiteY29" fmla="*/ 630372 h 1705650"/>
              <a:gd name="connsiteX30" fmla="*/ 819295 w 1742572"/>
              <a:gd name="connsiteY30" fmla="*/ 541595 h 1705650"/>
              <a:gd name="connsiteX31" fmla="*/ 881438 w 1742572"/>
              <a:gd name="connsiteY31" fmla="*/ 497207 h 1705650"/>
              <a:gd name="connsiteX32" fmla="*/ 908071 w 1742572"/>
              <a:gd name="connsiteY32" fmla="*/ 488329 h 1705650"/>
              <a:gd name="connsiteX33" fmla="*/ 979093 w 1742572"/>
              <a:gd name="connsiteY33" fmla="*/ 461696 h 1705650"/>
              <a:gd name="connsiteX34" fmla="*/ 1156646 w 1742572"/>
              <a:gd name="connsiteY34" fmla="*/ 479451 h 1705650"/>
              <a:gd name="connsiteX35" fmla="*/ 1209912 w 1742572"/>
              <a:gd name="connsiteY35" fmla="*/ 497207 h 1705650"/>
              <a:gd name="connsiteX36" fmla="*/ 1227668 w 1742572"/>
              <a:gd name="connsiteY36" fmla="*/ 514962 h 1705650"/>
              <a:gd name="connsiteX37" fmla="*/ 1280934 w 1742572"/>
              <a:gd name="connsiteY37" fmla="*/ 550473 h 1705650"/>
              <a:gd name="connsiteX38" fmla="*/ 1298689 w 1742572"/>
              <a:gd name="connsiteY38" fmla="*/ 577106 h 1705650"/>
              <a:gd name="connsiteX39" fmla="*/ 1307567 w 1742572"/>
              <a:gd name="connsiteY39" fmla="*/ 603739 h 1705650"/>
              <a:gd name="connsiteX40" fmla="*/ 1343077 w 1742572"/>
              <a:gd name="connsiteY40" fmla="*/ 657005 h 1705650"/>
              <a:gd name="connsiteX41" fmla="*/ 1351955 w 1742572"/>
              <a:gd name="connsiteY41" fmla="*/ 692515 h 1705650"/>
              <a:gd name="connsiteX42" fmla="*/ 1378588 w 1742572"/>
              <a:gd name="connsiteY42" fmla="*/ 701393 h 1705650"/>
              <a:gd name="connsiteX43" fmla="*/ 1485120 w 1742572"/>
              <a:gd name="connsiteY43" fmla="*/ 719148 h 1705650"/>
              <a:gd name="connsiteX44" fmla="*/ 1573897 w 1742572"/>
              <a:gd name="connsiteY44" fmla="*/ 710271 h 1705650"/>
              <a:gd name="connsiteX45" fmla="*/ 1600530 w 1742572"/>
              <a:gd name="connsiteY45" fmla="*/ 621494 h 1705650"/>
              <a:gd name="connsiteX46" fmla="*/ 1591652 w 1742572"/>
              <a:gd name="connsiteY46" fmla="*/ 506084 h 1705650"/>
              <a:gd name="connsiteX47" fmla="*/ 1573897 w 1742572"/>
              <a:gd name="connsiteY47" fmla="*/ 452818 h 1705650"/>
              <a:gd name="connsiteX48" fmla="*/ 1511753 w 1742572"/>
              <a:gd name="connsiteY48" fmla="*/ 381797 h 1705650"/>
              <a:gd name="connsiteX49" fmla="*/ 1502875 w 1742572"/>
              <a:gd name="connsiteY49" fmla="*/ 346286 h 1705650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73897 w 1742572"/>
              <a:gd name="connsiteY47" fmla="*/ 452819 h 1705651"/>
              <a:gd name="connsiteX48" fmla="*/ 1511753 w 1742572"/>
              <a:gd name="connsiteY48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11753 w 1742572"/>
              <a:gd name="connsiteY47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11753 w 1742572"/>
              <a:gd name="connsiteY46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573897 w 1742572"/>
              <a:gd name="connsiteY43" fmla="*/ 710272 h 1705651"/>
              <a:gd name="connsiteX44" fmla="*/ 1600530 w 1742572"/>
              <a:gd name="connsiteY44" fmla="*/ 621495 h 1705651"/>
              <a:gd name="connsiteX45" fmla="*/ 1511753 w 1742572"/>
              <a:gd name="connsiteY45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573897 w 1742572"/>
              <a:gd name="connsiteY42" fmla="*/ 710272 h 1705651"/>
              <a:gd name="connsiteX43" fmla="*/ 1600530 w 1742572"/>
              <a:gd name="connsiteY43" fmla="*/ 621495 h 1705651"/>
              <a:gd name="connsiteX44" fmla="*/ 1511753 w 1742572"/>
              <a:gd name="connsiteY44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573897 w 1742572"/>
              <a:gd name="connsiteY41" fmla="*/ 710272 h 1705651"/>
              <a:gd name="connsiteX42" fmla="*/ 1600530 w 1742572"/>
              <a:gd name="connsiteY42" fmla="*/ 621495 h 1705651"/>
              <a:gd name="connsiteX43" fmla="*/ 1511753 w 1742572"/>
              <a:gd name="connsiteY43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573897 w 1742572"/>
              <a:gd name="connsiteY40" fmla="*/ 710272 h 1705651"/>
              <a:gd name="connsiteX41" fmla="*/ 1600530 w 1742572"/>
              <a:gd name="connsiteY41" fmla="*/ 621495 h 1705651"/>
              <a:gd name="connsiteX42" fmla="*/ 1511753 w 1742572"/>
              <a:gd name="connsiteY42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573897 w 1742572"/>
              <a:gd name="connsiteY39" fmla="*/ 710272 h 1705651"/>
              <a:gd name="connsiteX40" fmla="*/ 1600530 w 1742572"/>
              <a:gd name="connsiteY40" fmla="*/ 621495 h 1705651"/>
              <a:gd name="connsiteX41" fmla="*/ 1511753 w 1742572"/>
              <a:gd name="connsiteY41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573897 w 1742572"/>
              <a:gd name="connsiteY38" fmla="*/ 710272 h 1705651"/>
              <a:gd name="connsiteX39" fmla="*/ 1600530 w 1742572"/>
              <a:gd name="connsiteY39" fmla="*/ 621495 h 1705651"/>
              <a:gd name="connsiteX40" fmla="*/ 1511753 w 1742572"/>
              <a:gd name="connsiteY40" fmla="*/ 381798 h 1705651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979093 w 1742572"/>
              <a:gd name="connsiteY32" fmla="*/ 461697 h 1702167"/>
              <a:gd name="connsiteX33" fmla="*/ 1156646 w 1742572"/>
              <a:gd name="connsiteY33" fmla="*/ 479452 h 1702167"/>
              <a:gd name="connsiteX34" fmla="*/ 1209912 w 1742572"/>
              <a:gd name="connsiteY34" fmla="*/ 497208 h 1702167"/>
              <a:gd name="connsiteX35" fmla="*/ 1227668 w 1742572"/>
              <a:gd name="connsiteY35" fmla="*/ 514963 h 1702167"/>
              <a:gd name="connsiteX36" fmla="*/ 1280934 w 1742572"/>
              <a:gd name="connsiteY36" fmla="*/ 550474 h 1702167"/>
              <a:gd name="connsiteX37" fmla="*/ 1573897 w 1742572"/>
              <a:gd name="connsiteY37" fmla="*/ 710272 h 1702167"/>
              <a:gd name="connsiteX38" fmla="*/ 1600530 w 1742572"/>
              <a:gd name="connsiteY38" fmla="*/ 621495 h 1702167"/>
              <a:gd name="connsiteX39" fmla="*/ 1511753 w 1742572"/>
              <a:gd name="connsiteY3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1156646 w 1742572"/>
              <a:gd name="connsiteY32" fmla="*/ 479452 h 1702167"/>
              <a:gd name="connsiteX33" fmla="*/ 1209912 w 1742572"/>
              <a:gd name="connsiteY33" fmla="*/ 497208 h 1702167"/>
              <a:gd name="connsiteX34" fmla="*/ 1227668 w 1742572"/>
              <a:gd name="connsiteY34" fmla="*/ 514963 h 1702167"/>
              <a:gd name="connsiteX35" fmla="*/ 1280934 w 1742572"/>
              <a:gd name="connsiteY35" fmla="*/ 550474 h 1702167"/>
              <a:gd name="connsiteX36" fmla="*/ 1573897 w 1742572"/>
              <a:gd name="connsiteY36" fmla="*/ 710272 h 1702167"/>
              <a:gd name="connsiteX37" fmla="*/ 1600530 w 1742572"/>
              <a:gd name="connsiteY37" fmla="*/ 621495 h 1702167"/>
              <a:gd name="connsiteX38" fmla="*/ 1511753 w 1742572"/>
              <a:gd name="connsiteY3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1156646 w 1742572"/>
              <a:gd name="connsiteY31" fmla="*/ 479452 h 1702167"/>
              <a:gd name="connsiteX32" fmla="*/ 1209912 w 1742572"/>
              <a:gd name="connsiteY32" fmla="*/ 497208 h 1702167"/>
              <a:gd name="connsiteX33" fmla="*/ 1227668 w 1742572"/>
              <a:gd name="connsiteY33" fmla="*/ 514963 h 1702167"/>
              <a:gd name="connsiteX34" fmla="*/ 1280934 w 1742572"/>
              <a:gd name="connsiteY34" fmla="*/ 550474 h 1702167"/>
              <a:gd name="connsiteX35" fmla="*/ 1573897 w 1742572"/>
              <a:gd name="connsiteY35" fmla="*/ 710272 h 1702167"/>
              <a:gd name="connsiteX36" fmla="*/ 1600530 w 1742572"/>
              <a:gd name="connsiteY36" fmla="*/ 621495 h 1702167"/>
              <a:gd name="connsiteX37" fmla="*/ 1511753 w 1742572"/>
              <a:gd name="connsiteY3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1156646 w 1742572"/>
              <a:gd name="connsiteY30" fmla="*/ 479452 h 1702167"/>
              <a:gd name="connsiteX31" fmla="*/ 1209912 w 1742572"/>
              <a:gd name="connsiteY31" fmla="*/ 497208 h 1702167"/>
              <a:gd name="connsiteX32" fmla="*/ 1227668 w 1742572"/>
              <a:gd name="connsiteY32" fmla="*/ 514963 h 1702167"/>
              <a:gd name="connsiteX33" fmla="*/ 1280934 w 1742572"/>
              <a:gd name="connsiteY33" fmla="*/ 550474 h 1702167"/>
              <a:gd name="connsiteX34" fmla="*/ 1573897 w 1742572"/>
              <a:gd name="connsiteY34" fmla="*/ 710272 h 1702167"/>
              <a:gd name="connsiteX35" fmla="*/ 1600530 w 1742572"/>
              <a:gd name="connsiteY35" fmla="*/ 621495 h 1702167"/>
              <a:gd name="connsiteX36" fmla="*/ 1511753 w 1742572"/>
              <a:gd name="connsiteY3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156646 w 1742572"/>
              <a:gd name="connsiteY29" fmla="*/ 479452 h 1702167"/>
              <a:gd name="connsiteX30" fmla="*/ 1209912 w 1742572"/>
              <a:gd name="connsiteY30" fmla="*/ 497208 h 1702167"/>
              <a:gd name="connsiteX31" fmla="*/ 1227668 w 1742572"/>
              <a:gd name="connsiteY31" fmla="*/ 514963 h 1702167"/>
              <a:gd name="connsiteX32" fmla="*/ 1280934 w 1742572"/>
              <a:gd name="connsiteY32" fmla="*/ 550474 h 1702167"/>
              <a:gd name="connsiteX33" fmla="*/ 1573897 w 1742572"/>
              <a:gd name="connsiteY33" fmla="*/ 710272 h 1702167"/>
              <a:gd name="connsiteX34" fmla="*/ 1600530 w 1742572"/>
              <a:gd name="connsiteY34" fmla="*/ 621495 h 1702167"/>
              <a:gd name="connsiteX35" fmla="*/ 1511753 w 1742572"/>
              <a:gd name="connsiteY3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27668 w 1742572"/>
              <a:gd name="connsiteY30" fmla="*/ 514963 h 1702167"/>
              <a:gd name="connsiteX31" fmla="*/ 1280934 w 1742572"/>
              <a:gd name="connsiteY31" fmla="*/ 550474 h 1702167"/>
              <a:gd name="connsiteX32" fmla="*/ 1573897 w 1742572"/>
              <a:gd name="connsiteY32" fmla="*/ 710272 h 1702167"/>
              <a:gd name="connsiteX33" fmla="*/ 1600530 w 1742572"/>
              <a:gd name="connsiteY33" fmla="*/ 621495 h 1702167"/>
              <a:gd name="connsiteX34" fmla="*/ 1511753 w 1742572"/>
              <a:gd name="connsiteY3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80934 w 1742572"/>
              <a:gd name="connsiteY30" fmla="*/ 550474 h 1702167"/>
              <a:gd name="connsiteX31" fmla="*/ 1573897 w 1742572"/>
              <a:gd name="connsiteY31" fmla="*/ 710272 h 1702167"/>
              <a:gd name="connsiteX32" fmla="*/ 1600530 w 1742572"/>
              <a:gd name="connsiteY32" fmla="*/ 621495 h 1702167"/>
              <a:gd name="connsiteX33" fmla="*/ 1511753 w 1742572"/>
              <a:gd name="connsiteY3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600530 w 1742572"/>
              <a:gd name="connsiteY31" fmla="*/ 621495 h 1702167"/>
              <a:gd name="connsiteX32" fmla="*/ 1511753 w 1742572"/>
              <a:gd name="connsiteY3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511753 w 1742572"/>
              <a:gd name="connsiteY3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08071 w 1742572"/>
              <a:gd name="connsiteY26" fmla="*/ 861192 h 1702167"/>
              <a:gd name="connsiteX27" fmla="*/ 766030 w 1742572"/>
              <a:gd name="connsiteY27" fmla="*/ 630373 h 1702167"/>
              <a:gd name="connsiteX28" fmla="*/ 1280934 w 1742572"/>
              <a:gd name="connsiteY28" fmla="*/ 550474 h 1702167"/>
              <a:gd name="connsiteX29" fmla="*/ 1573897 w 1742572"/>
              <a:gd name="connsiteY29" fmla="*/ 710272 h 1702167"/>
              <a:gd name="connsiteX30" fmla="*/ 1511753 w 1742572"/>
              <a:gd name="connsiteY3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908071 w 1742572"/>
              <a:gd name="connsiteY25" fmla="*/ 861192 h 1702167"/>
              <a:gd name="connsiteX26" fmla="*/ 766030 w 1742572"/>
              <a:gd name="connsiteY26" fmla="*/ 630373 h 1702167"/>
              <a:gd name="connsiteX27" fmla="*/ 1280934 w 1742572"/>
              <a:gd name="connsiteY27" fmla="*/ 550474 h 1702167"/>
              <a:gd name="connsiteX28" fmla="*/ 1573897 w 1742572"/>
              <a:gd name="connsiteY28" fmla="*/ 710272 h 1702167"/>
              <a:gd name="connsiteX29" fmla="*/ 1511753 w 1742572"/>
              <a:gd name="connsiteY2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766030 w 1742572"/>
              <a:gd name="connsiteY25" fmla="*/ 630373 h 1702167"/>
              <a:gd name="connsiteX26" fmla="*/ 1280934 w 1742572"/>
              <a:gd name="connsiteY26" fmla="*/ 550474 h 1702167"/>
              <a:gd name="connsiteX27" fmla="*/ 1573897 w 1742572"/>
              <a:gd name="connsiteY27" fmla="*/ 710272 h 1702167"/>
              <a:gd name="connsiteX28" fmla="*/ 1511753 w 1742572"/>
              <a:gd name="connsiteY2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22976 w 1742572"/>
              <a:gd name="connsiteY20" fmla="*/ 949969 h 1702167"/>
              <a:gd name="connsiteX21" fmla="*/ 1165524 w 1742572"/>
              <a:gd name="connsiteY21" fmla="*/ 914458 h 1702167"/>
              <a:gd name="connsiteX22" fmla="*/ 766030 w 1742572"/>
              <a:gd name="connsiteY22" fmla="*/ 630373 h 1702167"/>
              <a:gd name="connsiteX23" fmla="*/ 1280934 w 1742572"/>
              <a:gd name="connsiteY23" fmla="*/ 550474 h 1702167"/>
              <a:gd name="connsiteX24" fmla="*/ 1573897 w 1742572"/>
              <a:gd name="connsiteY24" fmla="*/ 710272 h 1702167"/>
              <a:gd name="connsiteX25" fmla="*/ 1511753 w 1742572"/>
              <a:gd name="connsiteY2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422976 w 1742572"/>
              <a:gd name="connsiteY19" fmla="*/ 949969 h 1702167"/>
              <a:gd name="connsiteX20" fmla="*/ 1165524 w 1742572"/>
              <a:gd name="connsiteY20" fmla="*/ 914458 h 1702167"/>
              <a:gd name="connsiteX21" fmla="*/ 766030 w 1742572"/>
              <a:gd name="connsiteY21" fmla="*/ 630373 h 1702167"/>
              <a:gd name="connsiteX22" fmla="*/ 1280934 w 1742572"/>
              <a:gd name="connsiteY22" fmla="*/ 550474 h 1702167"/>
              <a:gd name="connsiteX23" fmla="*/ 1573897 w 1742572"/>
              <a:gd name="connsiteY23" fmla="*/ 710272 h 1702167"/>
              <a:gd name="connsiteX24" fmla="*/ 1511753 w 1742572"/>
              <a:gd name="connsiteY2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422976 w 1742572"/>
              <a:gd name="connsiteY18" fmla="*/ 949969 h 1702167"/>
              <a:gd name="connsiteX19" fmla="*/ 1165524 w 1742572"/>
              <a:gd name="connsiteY19" fmla="*/ 914458 h 1702167"/>
              <a:gd name="connsiteX20" fmla="*/ 766030 w 1742572"/>
              <a:gd name="connsiteY20" fmla="*/ 630373 h 1702167"/>
              <a:gd name="connsiteX21" fmla="*/ 1280934 w 1742572"/>
              <a:gd name="connsiteY21" fmla="*/ 550474 h 1702167"/>
              <a:gd name="connsiteX22" fmla="*/ 1573897 w 1742572"/>
              <a:gd name="connsiteY22" fmla="*/ 710272 h 1702167"/>
              <a:gd name="connsiteX23" fmla="*/ 1511753 w 1742572"/>
              <a:gd name="connsiteY2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165524 w 1742572"/>
              <a:gd name="connsiteY18" fmla="*/ 914458 h 1702167"/>
              <a:gd name="connsiteX19" fmla="*/ 766030 w 1742572"/>
              <a:gd name="connsiteY19" fmla="*/ 630373 h 1702167"/>
              <a:gd name="connsiteX20" fmla="*/ 1280934 w 1742572"/>
              <a:gd name="connsiteY20" fmla="*/ 550474 h 1702167"/>
              <a:gd name="connsiteX21" fmla="*/ 1573897 w 1742572"/>
              <a:gd name="connsiteY21" fmla="*/ 710272 h 1702167"/>
              <a:gd name="connsiteX22" fmla="*/ 1511753 w 1742572"/>
              <a:gd name="connsiteY2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27163 w 1742572"/>
              <a:gd name="connsiteY16" fmla="*/ 1074256 h 1702167"/>
              <a:gd name="connsiteX17" fmla="*/ 1165524 w 1742572"/>
              <a:gd name="connsiteY17" fmla="*/ 914458 h 1702167"/>
              <a:gd name="connsiteX18" fmla="*/ 766030 w 1742572"/>
              <a:gd name="connsiteY18" fmla="*/ 630373 h 1702167"/>
              <a:gd name="connsiteX19" fmla="*/ 1280934 w 1742572"/>
              <a:gd name="connsiteY19" fmla="*/ 550474 h 1702167"/>
              <a:gd name="connsiteX20" fmla="*/ 1573897 w 1742572"/>
              <a:gd name="connsiteY20" fmla="*/ 710272 h 1702167"/>
              <a:gd name="connsiteX21" fmla="*/ 1511753 w 1742572"/>
              <a:gd name="connsiteY2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27163 w 1742572"/>
              <a:gd name="connsiteY15" fmla="*/ 1074256 h 1702167"/>
              <a:gd name="connsiteX16" fmla="*/ 1165524 w 1742572"/>
              <a:gd name="connsiteY16" fmla="*/ 914458 h 1702167"/>
              <a:gd name="connsiteX17" fmla="*/ 766030 w 1742572"/>
              <a:gd name="connsiteY17" fmla="*/ 630373 h 1702167"/>
              <a:gd name="connsiteX18" fmla="*/ 1280934 w 1742572"/>
              <a:gd name="connsiteY18" fmla="*/ 550474 h 1702167"/>
              <a:gd name="connsiteX19" fmla="*/ 1573897 w 1742572"/>
              <a:gd name="connsiteY19" fmla="*/ 710272 h 1702167"/>
              <a:gd name="connsiteX20" fmla="*/ 1511753 w 1742572"/>
              <a:gd name="connsiteY2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71551 w 1742572"/>
              <a:gd name="connsiteY8" fmla="*/ 1535895 h 1702167"/>
              <a:gd name="connsiteX9" fmla="*/ 1698184 w 1742572"/>
              <a:gd name="connsiteY9" fmla="*/ 1491507 h 1702167"/>
              <a:gd name="connsiteX10" fmla="*/ 1724817 w 1742572"/>
              <a:gd name="connsiteY10" fmla="*/ 1429363 h 1702167"/>
              <a:gd name="connsiteX11" fmla="*/ 1733695 w 1742572"/>
              <a:gd name="connsiteY11" fmla="*/ 1376097 h 1702167"/>
              <a:gd name="connsiteX12" fmla="*/ 1742572 w 1742572"/>
              <a:gd name="connsiteY12" fmla="*/ 1340586 h 1702167"/>
              <a:gd name="connsiteX13" fmla="*/ 1707062 w 1742572"/>
              <a:gd name="connsiteY13" fmla="*/ 1207421 h 1702167"/>
              <a:gd name="connsiteX14" fmla="*/ 1627163 w 1742572"/>
              <a:gd name="connsiteY14" fmla="*/ 1074256 h 1702167"/>
              <a:gd name="connsiteX15" fmla="*/ 1165524 w 1742572"/>
              <a:gd name="connsiteY15" fmla="*/ 914458 h 1702167"/>
              <a:gd name="connsiteX16" fmla="*/ 766030 w 1742572"/>
              <a:gd name="connsiteY16" fmla="*/ 630373 h 1702167"/>
              <a:gd name="connsiteX17" fmla="*/ 1280934 w 1742572"/>
              <a:gd name="connsiteY17" fmla="*/ 550474 h 1702167"/>
              <a:gd name="connsiteX18" fmla="*/ 1573897 w 1742572"/>
              <a:gd name="connsiteY18" fmla="*/ 710272 h 1702167"/>
              <a:gd name="connsiteX19" fmla="*/ 1511753 w 1742572"/>
              <a:gd name="connsiteY19" fmla="*/ 381798 h 1702167"/>
              <a:gd name="connsiteX0" fmla="*/ 1511753 w 1742572"/>
              <a:gd name="connsiteY0" fmla="*/ 381798 h 1695630"/>
              <a:gd name="connsiteX1" fmla="*/ 1644918 w 1742572"/>
              <a:gd name="connsiteY1" fmla="*/ 310776 h 1695630"/>
              <a:gd name="connsiteX2" fmla="*/ 1343077 w 1742572"/>
              <a:gd name="connsiteY2" fmla="*/ 58 h 1695630"/>
              <a:gd name="connsiteX3" fmla="*/ 268879 w 1742572"/>
              <a:gd name="connsiteY3" fmla="*/ 337410 h 1695630"/>
              <a:gd name="connsiteX4" fmla="*/ 91326 w 1742572"/>
              <a:gd name="connsiteY4" fmla="*/ 1056501 h 1695630"/>
              <a:gd name="connsiteX5" fmla="*/ 1493998 w 1742572"/>
              <a:gd name="connsiteY5" fmla="*/ 1669060 h 1695630"/>
              <a:gd name="connsiteX6" fmla="*/ 1627163 w 1742572"/>
              <a:gd name="connsiteY6" fmla="*/ 1580283 h 1695630"/>
              <a:gd name="connsiteX7" fmla="*/ 1671551 w 1742572"/>
              <a:gd name="connsiteY7" fmla="*/ 1535895 h 1695630"/>
              <a:gd name="connsiteX8" fmla="*/ 1698184 w 1742572"/>
              <a:gd name="connsiteY8" fmla="*/ 1491507 h 1695630"/>
              <a:gd name="connsiteX9" fmla="*/ 1724817 w 1742572"/>
              <a:gd name="connsiteY9" fmla="*/ 1429363 h 1695630"/>
              <a:gd name="connsiteX10" fmla="*/ 1733695 w 1742572"/>
              <a:gd name="connsiteY10" fmla="*/ 1376097 h 1695630"/>
              <a:gd name="connsiteX11" fmla="*/ 1742572 w 1742572"/>
              <a:gd name="connsiteY11" fmla="*/ 1340586 h 1695630"/>
              <a:gd name="connsiteX12" fmla="*/ 1707062 w 1742572"/>
              <a:gd name="connsiteY12" fmla="*/ 1207421 h 1695630"/>
              <a:gd name="connsiteX13" fmla="*/ 1627163 w 1742572"/>
              <a:gd name="connsiteY13" fmla="*/ 1074256 h 1695630"/>
              <a:gd name="connsiteX14" fmla="*/ 1165524 w 1742572"/>
              <a:gd name="connsiteY14" fmla="*/ 914458 h 1695630"/>
              <a:gd name="connsiteX15" fmla="*/ 766030 w 1742572"/>
              <a:gd name="connsiteY15" fmla="*/ 630373 h 1695630"/>
              <a:gd name="connsiteX16" fmla="*/ 1280934 w 1742572"/>
              <a:gd name="connsiteY16" fmla="*/ 550474 h 1695630"/>
              <a:gd name="connsiteX17" fmla="*/ 1573897 w 1742572"/>
              <a:gd name="connsiteY17" fmla="*/ 710272 h 1695630"/>
              <a:gd name="connsiteX18" fmla="*/ 1511753 w 1742572"/>
              <a:gd name="connsiteY18" fmla="*/ 381798 h 1695630"/>
              <a:gd name="connsiteX0" fmla="*/ 1511753 w 1734290"/>
              <a:gd name="connsiteY0" fmla="*/ 381798 h 1695630"/>
              <a:gd name="connsiteX1" fmla="*/ 1644918 w 1734290"/>
              <a:gd name="connsiteY1" fmla="*/ 310776 h 1695630"/>
              <a:gd name="connsiteX2" fmla="*/ 1343077 w 1734290"/>
              <a:gd name="connsiteY2" fmla="*/ 58 h 1695630"/>
              <a:gd name="connsiteX3" fmla="*/ 268879 w 1734290"/>
              <a:gd name="connsiteY3" fmla="*/ 337410 h 1695630"/>
              <a:gd name="connsiteX4" fmla="*/ 91326 w 1734290"/>
              <a:gd name="connsiteY4" fmla="*/ 1056501 h 1695630"/>
              <a:gd name="connsiteX5" fmla="*/ 1493998 w 1734290"/>
              <a:gd name="connsiteY5" fmla="*/ 1669060 h 1695630"/>
              <a:gd name="connsiteX6" fmla="*/ 1627163 w 1734290"/>
              <a:gd name="connsiteY6" fmla="*/ 1580283 h 1695630"/>
              <a:gd name="connsiteX7" fmla="*/ 1671551 w 1734290"/>
              <a:gd name="connsiteY7" fmla="*/ 1535895 h 1695630"/>
              <a:gd name="connsiteX8" fmla="*/ 1698184 w 1734290"/>
              <a:gd name="connsiteY8" fmla="*/ 1491507 h 1695630"/>
              <a:gd name="connsiteX9" fmla="*/ 1724817 w 1734290"/>
              <a:gd name="connsiteY9" fmla="*/ 1429363 h 1695630"/>
              <a:gd name="connsiteX10" fmla="*/ 1733695 w 1734290"/>
              <a:gd name="connsiteY10" fmla="*/ 1376097 h 1695630"/>
              <a:gd name="connsiteX11" fmla="*/ 1707062 w 1734290"/>
              <a:gd name="connsiteY11" fmla="*/ 1207421 h 1695630"/>
              <a:gd name="connsiteX12" fmla="*/ 1627163 w 1734290"/>
              <a:gd name="connsiteY12" fmla="*/ 1074256 h 1695630"/>
              <a:gd name="connsiteX13" fmla="*/ 1165524 w 1734290"/>
              <a:gd name="connsiteY13" fmla="*/ 914458 h 1695630"/>
              <a:gd name="connsiteX14" fmla="*/ 766030 w 1734290"/>
              <a:gd name="connsiteY14" fmla="*/ 630373 h 1695630"/>
              <a:gd name="connsiteX15" fmla="*/ 1280934 w 1734290"/>
              <a:gd name="connsiteY15" fmla="*/ 550474 h 1695630"/>
              <a:gd name="connsiteX16" fmla="*/ 1573897 w 1734290"/>
              <a:gd name="connsiteY16" fmla="*/ 710272 h 1695630"/>
              <a:gd name="connsiteX17" fmla="*/ 1511753 w 1734290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65524 w 1737366"/>
              <a:gd name="connsiteY13" fmla="*/ 91445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9104"/>
              <a:gd name="connsiteY0" fmla="*/ 381798 h 1695630"/>
              <a:gd name="connsiteX1" fmla="*/ 1644918 w 1739104"/>
              <a:gd name="connsiteY1" fmla="*/ 310776 h 1695630"/>
              <a:gd name="connsiteX2" fmla="*/ 1343077 w 1739104"/>
              <a:gd name="connsiteY2" fmla="*/ 58 h 1695630"/>
              <a:gd name="connsiteX3" fmla="*/ 268879 w 1739104"/>
              <a:gd name="connsiteY3" fmla="*/ 337410 h 1695630"/>
              <a:gd name="connsiteX4" fmla="*/ 91326 w 1739104"/>
              <a:gd name="connsiteY4" fmla="*/ 1056501 h 1695630"/>
              <a:gd name="connsiteX5" fmla="*/ 1493998 w 1739104"/>
              <a:gd name="connsiteY5" fmla="*/ 1669060 h 1695630"/>
              <a:gd name="connsiteX6" fmla="*/ 1627163 w 1739104"/>
              <a:gd name="connsiteY6" fmla="*/ 1580283 h 1695630"/>
              <a:gd name="connsiteX7" fmla="*/ 1671551 w 1739104"/>
              <a:gd name="connsiteY7" fmla="*/ 1535895 h 1695630"/>
              <a:gd name="connsiteX8" fmla="*/ 1698184 w 1739104"/>
              <a:gd name="connsiteY8" fmla="*/ 1491507 h 1695630"/>
              <a:gd name="connsiteX9" fmla="*/ 1733695 w 1739104"/>
              <a:gd name="connsiteY9" fmla="*/ 1376097 h 1695630"/>
              <a:gd name="connsiteX10" fmla="*/ 1707062 w 1739104"/>
              <a:gd name="connsiteY10" fmla="*/ 1207421 h 1695630"/>
              <a:gd name="connsiteX11" fmla="*/ 1444283 w 1739104"/>
              <a:gd name="connsiteY11" fmla="*/ 797396 h 1695630"/>
              <a:gd name="connsiteX12" fmla="*/ 1104564 w 1739104"/>
              <a:gd name="connsiteY12" fmla="*/ 848418 h 1695630"/>
              <a:gd name="connsiteX13" fmla="*/ 766030 w 1739104"/>
              <a:gd name="connsiteY13" fmla="*/ 630373 h 1695630"/>
              <a:gd name="connsiteX14" fmla="*/ 1280934 w 1739104"/>
              <a:gd name="connsiteY14" fmla="*/ 550474 h 1695630"/>
              <a:gd name="connsiteX15" fmla="*/ 1573897 w 1739104"/>
              <a:gd name="connsiteY15" fmla="*/ 710272 h 1695630"/>
              <a:gd name="connsiteX16" fmla="*/ 1511753 w 1739104"/>
              <a:gd name="connsiteY16" fmla="*/ 381798 h 1695630"/>
              <a:gd name="connsiteX0" fmla="*/ 1511753 w 1740904"/>
              <a:gd name="connsiteY0" fmla="*/ 381798 h 1695630"/>
              <a:gd name="connsiteX1" fmla="*/ 1644918 w 1740904"/>
              <a:gd name="connsiteY1" fmla="*/ 310776 h 1695630"/>
              <a:gd name="connsiteX2" fmla="*/ 1343077 w 1740904"/>
              <a:gd name="connsiteY2" fmla="*/ 58 h 1695630"/>
              <a:gd name="connsiteX3" fmla="*/ 268879 w 1740904"/>
              <a:gd name="connsiteY3" fmla="*/ 337410 h 1695630"/>
              <a:gd name="connsiteX4" fmla="*/ 91326 w 1740904"/>
              <a:gd name="connsiteY4" fmla="*/ 1056501 h 1695630"/>
              <a:gd name="connsiteX5" fmla="*/ 1493998 w 1740904"/>
              <a:gd name="connsiteY5" fmla="*/ 1669060 h 1695630"/>
              <a:gd name="connsiteX6" fmla="*/ 1627163 w 1740904"/>
              <a:gd name="connsiteY6" fmla="*/ 1580283 h 1695630"/>
              <a:gd name="connsiteX7" fmla="*/ 1671551 w 1740904"/>
              <a:gd name="connsiteY7" fmla="*/ 1535895 h 1695630"/>
              <a:gd name="connsiteX8" fmla="*/ 1733695 w 1740904"/>
              <a:gd name="connsiteY8" fmla="*/ 1376097 h 1695630"/>
              <a:gd name="connsiteX9" fmla="*/ 1707062 w 1740904"/>
              <a:gd name="connsiteY9" fmla="*/ 1207421 h 1695630"/>
              <a:gd name="connsiteX10" fmla="*/ 1444283 w 1740904"/>
              <a:gd name="connsiteY10" fmla="*/ 797396 h 1695630"/>
              <a:gd name="connsiteX11" fmla="*/ 1104564 w 1740904"/>
              <a:gd name="connsiteY11" fmla="*/ 848418 h 1695630"/>
              <a:gd name="connsiteX12" fmla="*/ 766030 w 1740904"/>
              <a:gd name="connsiteY12" fmla="*/ 630373 h 1695630"/>
              <a:gd name="connsiteX13" fmla="*/ 1280934 w 1740904"/>
              <a:gd name="connsiteY13" fmla="*/ 550474 h 1695630"/>
              <a:gd name="connsiteX14" fmla="*/ 1573897 w 1740904"/>
              <a:gd name="connsiteY14" fmla="*/ 710272 h 1695630"/>
              <a:gd name="connsiteX15" fmla="*/ 1511753 w 1740904"/>
              <a:gd name="connsiteY15" fmla="*/ 381798 h 1695630"/>
              <a:gd name="connsiteX0" fmla="*/ 1511753 w 1740904"/>
              <a:gd name="connsiteY0" fmla="*/ 381798 h 1690628"/>
              <a:gd name="connsiteX1" fmla="*/ 1644918 w 1740904"/>
              <a:gd name="connsiteY1" fmla="*/ 310776 h 1690628"/>
              <a:gd name="connsiteX2" fmla="*/ 1343077 w 1740904"/>
              <a:gd name="connsiteY2" fmla="*/ 58 h 1690628"/>
              <a:gd name="connsiteX3" fmla="*/ 268879 w 1740904"/>
              <a:gd name="connsiteY3" fmla="*/ 337410 h 1690628"/>
              <a:gd name="connsiteX4" fmla="*/ 91326 w 1740904"/>
              <a:gd name="connsiteY4" fmla="*/ 1056501 h 1690628"/>
              <a:gd name="connsiteX5" fmla="*/ 1493998 w 1740904"/>
              <a:gd name="connsiteY5" fmla="*/ 1669060 h 1690628"/>
              <a:gd name="connsiteX6" fmla="*/ 1671551 w 1740904"/>
              <a:gd name="connsiteY6" fmla="*/ 1535895 h 1690628"/>
              <a:gd name="connsiteX7" fmla="*/ 1733695 w 1740904"/>
              <a:gd name="connsiteY7" fmla="*/ 1376097 h 1690628"/>
              <a:gd name="connsiteX8" fmla="*/ 1707062 w 1740904"/>
              <a:gd name="connsiteY8" fmla="*/ 1207421 h 1690628"/>
              <a:gd name="connsiteX9" fmla="*/ 1444283 w 1740904"/>
              <a:gd name="connsiteY9" fmla="*/ 797396 h 1690628"/>
              <a:gd name="connsiteX10" fmla="*/ 1104564 w 1740904"/>
              <a:gd name="connsiteY10" fmla="*/ 848418 h 1690628"/>
              <a:gd name="connsiteX11" fmla="*/ 766030 w 1740904"/>
              <a:gd name="connsiteY11" fmla="*/ 630373 h 1690628"/>
              <a:gd name="connsiteX12" fmla="*/ 1280934 w 1740904"/>
              <a:gd name="connsiteY12" fmla="*/ 550474 h 1690628"/>
              <a:gd name="connsiteX13" fmla="*/ 1573897 w 1740904"/>
              <a:gd name="connsiteY13" fmla="*/ 710272 h 1690628"/>
              <a:gd name="connsiteX14" fmla="*/ 1511753 w 1740904"/>
              <a:gd name="connsiteY14" fmla="*/ 381798 h 1690628"/>
              <a:gd name="connsiteX0" fmla="*/ 1511753 w 1753597"/>
              <a:gd name="connsiteY0" fmla="*/ 381798 h 1675980"/>
              <a:gd name="connsiteX1" fmla="*/ 1644918 w 1753597"/>
              <a:gd name="connsiteY1" fmla="*/ 310776 h 1675980"/>
              <a:gd name="connsiteX2" fmla="*/ 1343077 w 1753597"/>
              <a:gd name="connsiteY2" fmla="*/ 58 h 1675980"/>
              <a:gd name="connsiteX3" fmla="*/ 268879 w 1753597"/>
              <a:gd name="connsiteY3" fmla="*/ 337410 h 1675980"/>
              <a:gd name="connsiteX4" fmla="*/ 91326 w 1753597"/>
              <a:gd name="connsiteY4" fmla="*/ 1056501 h 1675980"/>
              <a:gd name="connsiteX5" fmla="*/ 1493998 w 1753597"/>
              <a:gd name="connsiteY5" fmla="*/ 1669060 h 1675980"/>
              <a:gd name="connsiteX6" fmla="*/ 1733695 w 1753597"/>
              <a:gd name="connsiteY6" fmla="*/ 1376097 h 1675980"/>
              <a:gd name="connsiteX7" fmla="*/ 1707062 w 1753597"/>
              <a:gd name="connsiteY7" fmla="*/ 1207421 h 1675980"/>
              <a:gd name="connsiteX8" fmla="*/ 1444283 w 1753597"/>
              <a:gd name="connsiteY8" fmla="*/ 797396 h 1675980"/>
              <a:gd name="connsiteX9" fmla="*/ 1104564 w 1753597"/>
              <a:gd name="connsiteY9" fmla="*/ 848418 h 1675980"/>
              <a:gd name="connsiteX10" fmla="*/ 766030 w 1753597"/>
              <a:gd name="connsiteY10" fmla="*/ 630373 h 1675980"/>
              <a:gd name="connsiteX11" fmla="*/ 1280934 w 1753597"/>
              <a:gd name="connsiteY11" fmla="*/ 550474 h 1675980"/>
              <a:gd name="connsiteX12" fmla="*/ 1573897 w 1753597"/>
              <a:gd name="connsiteY12" fmla="*/ 710272 h 1675980"/>
              <a:gd name="connsiteX13" fmla="*/ 1511753 w 1753597"/>
              <a:gd name="connsiteY13" fmla="*/ 381798 h 1675980"/>
              <a:gd name="connsiteX0" fmla="*/ 1511753 w 1715589"/>
              <a:gd name="connsiteY0" fmla="*/ 381798 h 1670377"/>
              <a:gd name="connsiteX1" fmla="*/ 1644918 w 1715589"/>
              <a:gd name="connsiteY1" fmla="*/ 310776 h 1670377"/>
              <a:gd name="connsiteX2" fmla="*/ 1343077 w 1715589"/>
              <a:gd name="connsiteY2" fmla="*/ 58 h 1670377"/>
              <a:gd name="connsiteX3" fmla="*/ 268879 w 1715589"/>
              <a:gd name="connsiteY3" fmla="*/ 337410 h 1670377"/>
              <a:gd name="connsiteX4" fmla="*/ 91326 w 1715589"/>
              <a:gd name="connsiteY4" fmla="*/ 1056501 h 1670377"/>
              <a:gd name="connsiteX5" fmla="*/ 1493998 w 1715589"/>
              <a:gd name="connsiteY5" fmla="*/ 1669060 h 1670377"/>
              <a:gd name="connsiteX6" fmla="*/ 1707062 w 1715589"/>
              <a:gd name="connsiteY6" fmla="*/ 1207421 h 1670377"/>
              <a:gd name="connsiteX7" fmla="*/ 1444283 w 1715589"/>
              <a:gd name="connsiteY7" fmla="*/ 797396 h 1670377"/>
              <a:gd name="connsiteX8" fmla="*/ 1104564 w 1715589"/>
              <a:gd name="connsiteY8" fmla="*/ 848418 h 1670377"/>
              <a:gd name="connsiteX9" fmla="*/ 766030 w 1715589"/>
              <a:gd name="connsiteY9" fmla="*/ 630373 h 1670377"/>
              <a:gd name="connsiteX10" fmla="*/ 1280934 w 1715589"/>
              <a:gd name="connsiteY10" fmla="*/ 550474 h 1670377"/>
              <a:gd name="connsiteX11" fmla="*/ 1573897 w 1715589"/>
              <a:gd name="connsiteY11" fmla="*/ 710272 h 1670377"/>
              <a:gd name="connsiteX12" fmla="*/ 1511753 w 1715589"/>
              <a:gd name="connsiteY12" fmla="*/ 381798 h 1670377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763966 w 1707184"/>
              <a:gd name="connsiteY9" fmla="*/ 630373 h 1420722"/>
              <a:gd name="connsiteX10" fmla="*/ 1278870 w 1707184"/>
              <a:gd name="connsiteY10" fmla="*/ 550474 h 1420722"/>
              <a:gd name="connsiteX11" fmla="*/ 1571833 w 1707184"/>
              <a:gd name="connsiteY11" fmla="*/ 710272 h 1420722"/>
              <a:gd name="connsiteX12" fmla="*/ 1509689 w 1707184"/>
              <a:gd name="connsiteY12" fmla="*/ 381798 h 1420722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571833 w 1707184"/>
              <a:gd name="connsiteY11" fmla="*/ 71028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663273 w 1707184"/>
              <a:gd name="connsiteY11" fmla="*/ 8017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90553 w 1707184"/>
              <a:gd name="connsiteY11" fmla="*/ 8525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29593 w 1707184"/>
              <a:gd name="connsiteY11" fmla="*/ 7001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438276 w 1707184"/>
              <a:gd name="connsiteY8" fmla="*/ 791976 h 1420737"/>
              <a:gd name="connsiteX9" fmla="*/ 1102500 w 1707184"/>
              <a:gd name="connsiteY9" fmla="*/ 848433 h 1420737"/>
              <a:gd name="connsiteX10" fmla="*/ 763966 w 1707184"/>
              <a:gd name="connsiteY10" fmla="*/ 630388 h 1420737"/>
              <a:gd name="connsiteX11" fmla="*/ 1278870 w 1707184"/>
              <a:gd name="connsiteY11" fmla="*/ 550489 h 1420737"/>
              <a:gd name="connsiteX12" fmla="*/ 1429593 w 1707184"/>
              <a:gd name="connsiteY12" fmla="*/ 7001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417956 w 1707184"/>
              <a:gd name="connsiteY8" fmla="*/ 695456 h 1420737"/>
              <a:gd name="connsiteX9" fmla="*/ 1102500 w 1707184"/>
              <a:gd name="connsiteY9" fmla="*/ 848433 h 1420737"/>
              <a:gd name="connsiteX10" fmla="*/ 763966 w 1707184"/>
              <a:gd name="connsiteY10" fmla="*/ 630388 h 1420737"/>
              <a:gd name="connsiteX11" fmla="*/ 1278870 w 1707184"/>
              <a:gd name="connsiteY11" fmla="*/ 550489 h 1420737"/>
              <a:gd name="connsiteX12" fmla="*/ 1429593 w 1707184"/>
              <a:gd name="connsiteY12" fmla="*/ 700127 h 1420737"/>
              <a:gd name="connsiteX0" fmla="*/ 1642854 w 1707184"/>
              <a:gd name="connsiteY0" fmla="*/ 310791 h 1420737"/>
              <a:gd name="connsiteX1" fmla="*/ 1341013 w 1707184"/>
              <a:gd name="connsiteY1" fmla="*/ 73 h 1420737"/>
              <a:gd name="connsiteX2" fmla="*/ 266815 w 1707184"/>
              <a:gd name="connsiteY2" fmla="*/ 337425 h 1420737"/>
              <a:gd name="connsiteX3" fmla="*/ 89262 w 1707184"/>
              <a:gd name="connsiteY3" fmla="*/ 1056516 h 1420737"/>
              <a:gd name="connsiteX4" fmla="*/ 1463994 w 1707184"/>
              <a:gd name="connsiteY4" fmla="*/ 1417615 h 1420737"/>
              <a:gd name="connsiteX5" fmla="*/ 1704998 w 1707184"/>
              <a:gd name="connsiteY5" fmla="*/ 1207436 h 1420737"/>
              <a:gd name="connsiteX6" fmla="*/ 1442219 w 1707184"/>
              <a:gd name="connsiteY6" fmla="*/ 797411 h 1420737"/>
              <a:gd name="connsiteX7" fmla="*/ 1417956 w 1707184"/>
              <a:gd name="connsiteY7" fmla="*/ 695456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29593 w 1707184"/>
              <a:gd name="connsiteY11" fmla="*/ 700127 h 1420737"/>
              <a:gd name="connsiteX0" fmla="*/ 1341013 w 1707184"/>
              <a:gd name="connsiteY0" fmla="*/ 0 h 1420664"/>
              <a:gd name="connsiteX1" fmla="*/ 266815 w 1707184"/>
              <a:gd name="connsiteY1" fmla="*/ 337352 h 1420664"/>
              <a:gd name="connsiteX2" fmla="*/ 89262 w 1707184"/>
              <a:gd name="connsiteY2" fmla="*/ 1056443 h 1420664"/>
              <a:gd name="connsiteX3" fmla="*/ 1463994 w 1707184"/>
              <a:gd name="connsiteY3" fmla="*/ 1417542 h 1420664"/>
              <a:gd name="connsiteX4" fmla="*/ 1704998 w 1707184"/>
              <a:gd name="connsiteY4" fmla="*/ 1207363 h 1420664"/>
              <a:gd name="connsiteX5" fmla="*/ 1442219 w 1707184"/>
              <a:gd name="connsiteY5" fmla="*/ 797338 h 1420664"/>
              <a:gd name="connsiteX6" fmla="*/ 1417956 w 1707184"/>
              <a:gd name="connsiteY6" fmla="*/ 695383 h 1420664"/>
              <a:gd name="connsiteX7" fmla="*/ 1102500 w 1707184"/>
              <a:gd name="connsiteY7" fmla="*/ 848360 h 1420664"/>
              <a:gd name="connsiteX8" fmla="*/ 763966 w 1707184"/>
              <a:gd name="connsiteY8" fmla="*/ 630315 h 1420664"/>
              <a:gd name="connsiteX9" fmla="*/ 1278870 w 1707184"/>
              <a:gd name="connsiteY9" fmla="*/ 550416 h 1420664"/>
              <a:gd name="connsiteX10" fmla="*/ 1429593 w 1707184"/>
              <a:gd name="connsiteY10" fmla="*/ 700054 h 1420664"/>
              <a:gd name="connsiteX0" fmla="*/ 266815 w 1707184"/>
              <a:gd name="connsiteY0" fmla="*/ 0 h 1083312"/>
              <a:gd name="connsiteX1" fmla="*/ 89262 w 1707184"/>
              <a:gd name="connsiteY1" fmla="*/ 719091 h 1083312"/>
              <a:gd name="connsiteX2" fmla="*/ 1463994 w 1707184"/>
              <a:gd name="connsiteY2" fmla="*/ 1080190 h 1083312"/>
              <a:gd name="connsiteX3" fmla="*/ 1704998 w 1707184"/>
              <a:gd name="connsiteY3" fmla="*/ 870011 h 1083312"/>
              <a:gd name="connsiteX4" fmla="*/ 1442219 w 1707184"/>
              <a:gd name="connsiteY4" fmla="*/ 459986 h 1083312"/>
              <a:gd name="connsiteX5" fmla="*/ 1417956 w 1707184"/>
              <a:gd name="connsiteY5" fmla="*/ 358031 h 1083312"/>
              <a:gd name="connsiteX6" fmla="*/ 1102500 w 1707184"/>
              <a:gd name="connsiteY6" fmla="*/ 511008 h 1083312"/>
              <a:gd name="connsiteX7" fmla="*/ 763966 w 1707184"/>
              <a:gd name="connsiteY7" fmla="*/ 292963 h 1083312"/>
              <a:gd name="connsiteX8" fmla="*/ 1278870 w 1707184"/>
              <a:gd name="connsiteY8" fmla="*/ 213064 h 1083312"/>
              <a:gd name="connsiteX9" fmla="*/ 1429593 w 1707184"/>
              <a:gd name="connsiteY9" fmla="*/ 362702 h 1083312"/>
              <a:gd name="connsiteX0" fmla="*/ 0 w 1617922"/>
              <a:gd name="connsiteY0" fmla="*/ 506506 h 870727"/>
              <a:gd name="connsiteX1" fmla="*/ 1374732 w 1617922"/>
              <a:gd name="connsiteY1" fmla="*/ 867605 h 870727"/>
              <a:gd name="connsiteX2" fmla="*/ 1615736 w 1617922"/>
              <a:gd name="connsiteY2" fmla="*/ 657426 h 870727"/>
              <a:gd name="connsiteX3" fmla="*/ 1352957 w 1617922"/>
              <a:gd name="connsiteY3" fmla="*/ 247401 h 870727"/>
              <a:gd name="connsiteX4" fmla="*/ 1328694 w 1617922"/>
              <a:gd name="connsiteY4" fmla="*/ 145446 h 870727"/>
              <a:gd name="connsiteX5" fmla="*/ 1013238 w 1617922"/>
              <a:gd name="connsiteY5" fmla="*/ 298423 h 870727"/>
              <a:gd name="connsiteX6" fmla="*/ 674704 w 1617922"/>
              <a:gd name="connsiteY6" fmla="*/ 80378 h 870727"/>
              <a:gd name="connsiteX7" fmla="*/ 1189608 w 1617922"/>
              <a:gd name="connsiteY7" fmla="*/ 479 h 870727"/>
              <a:gd name="connsiteX8" fmla="*/ 1340331 w 1617922"/>
              <a:gd name="connsiteY8" fmla="*/ 150117 h 870727"/>
              <a:gd name="connsiteX0" fmla="*/ 702712 w 945902"/>
              <a:gd name="connsiteY0" fmla="*/ 867605 h 870727"/>
              <a:gd name="connsiteX1" fmla="*/ 943716 w 945902"/>
              <a:gd name="connsiteY1" fmla="*/ 657426 h 870727"/>
              <a:gd name="connsiteX2" fmla="*/ 680937 w 945902"/>
              <a:gd name="connsiteY2" fmla="*/ 247401 h 870727"/>
              <a:gd name="connsiteX3" fmla="*/ 656674 w 945902"/>
              <a:gd name="connsiteY3" fmla="*/ 145446 h 870727"/>
              <a:gd name="connsiteX4" fmla="*/ 341218 w 945902"/>
              <a:gd name="connsiteY4" fmla="*/ 298423 h 870727"/>
              <a:gd name="connsiteX5" fmla="*/ 2684 w 945902"/>
              <a:gd name="connsiteY5" fmla="*/ 80378 h 870727"/>
              <a:gd name="connsiteX6" fmla="*/ 517588 w 945902"/>
              <a:gd name="connsiteY6" fmla="*/ 479 h 870727"/>
              <a:gd name="connsiteX7" fmla="*/ 668311 w 945902"/>
              <a:gd name="connsiteY7" fmla="*/ 150117 h 870727"/>
              <a:gd name="connsiteX0" fmla="*/ 943716 w 943716"/>
              <a:gd name="connsiteY0" fmla="*/ 657426 h 657426"/>
              <a:gd name="connsiteX1" fmla="*/ 680937 w 943716"/>
              <a:gd name="connsiteY1" fmla="*/ 247401 h 657426"/>
              <a:gd name="connsiteX2" fmla="*/ 656674 w 943716"/>
              <a:gd name="connsiteY2" fmla="*/ 145446 h 657426"/>
              <a:gd name="connsiteX3" fmla="*/ 341218 w 943716"/>
              <a:gd name="connsiteY3" fmla="*/ 298423 h 657426"/>
              <a:gd name="connsiteX4" fmla="*/ 2684 w 943716"/>
              <a:gd name="connsiteY4" fmla="*/ 80378 h 657426"/>
              <a:gd name="connsiteX5" fmla="*/ 517588 w 943716"/>
              <a:gd name="connsiteY5" fmla="*/ 479 h 657426"/>
              <a:gd name="connsiteX6" fmla="*/ 668311 w 943716"/>
              <a:gd name="connsiteY6" fmla="*/ 150117 h 657426"/>
              <a:gd name="connsiteX0" fmla="*/ 680937 w 680937"/>
              <a:gd name="connsiteY0" fmla="*/ 247401 h 298965"/>
              <a:gd name="connsiteX1" fmla="*/ 656674 w 680937"/>
              <a:gd name="connsiteY1" fmla="*/ 145446 h 298965"/>
              <a:gd name="connsiteX2" fmla="*/ 341218 w 680937"/>
              <a:gd name="connsiteY2" fmla="*/ 298423 h 298965"/>
              <a:gd name="connsiteX3" fmla="*/ 2684 w 680937"/>
              <a:gd name="connsiteY3" fmla="*/ 80378 h 298965"/>
              <a:gd name="connsiteX4" fmla="*/ 517588 w 680937"/>
              <a:gd name="connsiteY4" fmla="*/ 479 h 298965"/>
              <a:gd name="connsiteX5" fmla="*/ 668311 w 680937"/>
              <a:gd name="connsiteY5" fmla="*/ 150117 h 298965"/>
              <a:gd name="connsiteX0" fmla="*/ 656674 w 668311"/>
              <a:gd name="connsiteY0" fmla="*/ 145446 h 298965"/>
              <a:gd name="connsiteX1" fmla="*/ 341218 w 668311"/>
              <a:gd name="connsiteY1" fmla="*/ 298423 h 298965"/>
              <a:gd name="connsiteX2" fmla="*/ 2684 w 668311"/>
              <a:gd name="connsiteY2" fmla="*/ 80378 h 298965"/>
              <a:gd name="connsiteX3" fmla="*/ 517588 w 668311"/>
              <a:gd name="connsiteY3" fmla="*/ 479 h 298965"/>
              <a:gd name="connsiteX4" fmla="*/ 668311 w 668311"/>
              <a:gd name="connsiteY4" fmla="*/ 150117 h 298965"/>
              <a:gd name="connsiteX0" fmla="*/ 656674 w 656674"/>
              <a:gd name="connsiteY0" fmla="*/ 145446 h 298965"/>
              <a:gd name="connsiteX1" fmla="*/ 341218 w 656674"/>
              <a:gd name="connsiteY1" fmla="*/ 298423 h 298965"/>
              <a:gd name="connsiteX2" fmla="*/ 2684 w 656674"/>
              <a:gd name="connsiteY2" fmla="*/ 80378 h 298965"/>
              <a:gd name="connsiteX3" fmla="*/ 517588 w 656674"/>
              <a:gd name="connsiteY3" fmla="*/ 479 h 298965"/>
              <a:gd name="connsiteX0" fmla="*/ 656674 w 656674"/>
              <a:gd name="connsiteY0" fmla="*/ 145446 h 298965"/>
              <a:gd name="connsiteX1" fmla="*/ 341218 w 656674"/>
              <a:gd name="connsiteY1" fmla="*/ 298423 h 298965"/>
              <a:gd name="connsiteX2" fmla="*/ 2684 w 656674"/>
              <a:gd name="connsiteY2" fmla="*/ 80378 h 298965"/>
              <a:gd name="connsiteX3" fmla="*/ 517588 w 656674"/>
              <a:gd name="connsiteY3" fmla="*/ 479 h 298965"/>
              <a:gd name="connsiteX4" fmla="*/ 656674 w 656674"/>
              <a:gd name="connsiteY4" fmla="*/ 145446 h 298965"/>
              <a:gd name="connsiteX0" fmla="*/ 636588 w 636588"/>
              <a:gd name="connsiteY0" fmla="*/ 144999 h 313431"/>
              <a:gd name="connsiteX1" fmla="*/ 321132 w 636588"/>
              <a:gd name="connsiteY1" fmla="*/ 297976 h 313431"/>
              <a:gd name="connsiteX2" fmla="*/ 2852 w 636588"/>
              <a:gd name="connsiteY2" fmla="*/ 125502 h 313431"/>
              <a:gd name="connsiteX3" fmla="*/ 497502 w 636588"/>
              <a:gd name="connsiteY3" fmla="*/ 32 h 313431"/>
              <a:gd name="connsiteX4" fmla="*/ 636588 w 636588"/>
              <a:gd name="connsiteY4" fmla="*/ 144999 h 313431"/>
              <a:gd name="connsiteX0" fmla="*/ 635962 w 635962"/>
              <a:gd name="connsiteY0" fmla="*/ 144999 h 293653"/>
              <a:gd name="connsiteX1" fmla="*/ 396457 w 635962"/>
              <a:gd name="connsiteY1" fmla="*/ 262532 h 293653"/>
              <a:gd name="connsiteX2" fmla="*/ 2226 w 635962"/>
              <a:gd name="connsiteY2" fmla="*/ 125502 h 293653"/>
              <a:gd name="connsiteX3" fmla="*/ 496876 w 635962"/>
              <a:gd name="connsiteY3" fmla="*/ 32 h 293653"/>
              <a:gd name="connsiteX4" fmla="*/ 635962 w 635962"/>
              <a:gd name="connsiteY4" fmla="*/ 144999 h 293653"/>
              <a:gd name="connsiteX0" fmla="*/ 635962 w 635962"/>
              <a:gd name="connsiteY0" fmla="*/ 145010 h 293664"/>
              <a:gd name="connsiteX1" fmla="*/ 396457 w 635962"/>
              <a:gd name="connsiteY1" fmla="*/ 262543 h 293664"/>
              <a:gd name="connsiteX2" fmla="*/ 2226 w 635962"/>
              <a:gd name="connsiteY2" fmla="*/ 125513 h 293664"/>
              <a:gd name="connsiteX3" fmla="*/ 496876 w 635962"/>
              <a:gd name="connsiteY3" fmla="*/ 43 h 293664"/>
              <a:gd name="connsiteX4" fmla="*/ 635962 w 635962"/>
              <a:gd name="connsiteY4" fmla="*/ 145010 h 293664"/>
              <a:gd name="connsiteX0" fmla="*/ 635962 w 635962"/>
              <a:gd name="connsiteY0" fmla="*/ 101984 h 250638"/>
              <a:gd name="connsiteX1" fmla="*/ 396457 w 635962"/>
              <a:gd name="connsiteY1" fmla="*/ 219517 h 250638"/>
              <a:gd name="connsiteX2" fmla="*/ 2226 w 635962"/>
              <a:gd name="connsiteY2" fmla="*/ 82487 h 250638"/>
              <a:gd name="connsiteX3" fmla="*/ 512066 w 635962"/>
              <a:gd name="connsiteY3" fmla="*/ 56 h 250638"/>
              <a:gd name="connsiteX4" fmla="*/ 635962 w 635962"/>
              <a:gd name="connsiteY4" fmla="*/ 101984 h 250638"/>
              <a:gd name="connsiteX0" fmla="*/ 635962 w 635962"/>
              <a:gd name="connsiteY0" fmla="*/ 64030 h 212684"/>
              <a:gd name="connsiteX1" fmla="*/ 396457 w 635962"/>
              <a:gd name="connsiteY1" fmla="*/ 181563 h 212684"/>
              <a:gd name="connsiteX2" fmla="*/ 2226 w 635962"/>
              <a:gd name="connsiteY2" fmla="*/ 44533 h 212684"/>
              <a:gd name="connsiteX3" fmla="*/ 514597 w 635962"/>
              <a:gd name="connsiteY3" fmla="*/ 77 h 212684"/>
              <a:gd name="connsiteX4" fmla="*/ 635962 w 635962"/>
              <a:gd name="connsiteY4" fmla="*/ 64030 h 212684"/>
              <a:gd name="connsiteX0" fmla="*/ 635962 w 635962"/>
              <a:gd name="connsiteY0" fmla="*/ 68509 h 217163"/>
              <a:gd name="connsiteX1" fmla="*/ 396457 w 635962"/>
              <a:gd name="connsiteY1" fmla="*/ 186042 h 217163"/>
              <a:gd name="connsiteX2" fmla="*/ 2226 w 635962"/>
              <a:gd name="connsiteY2" fmla="*/ 49012 h 217163"/>
              <a:gd name="connsiteX3" fmla="*/ 514597 w 635962"/>
              <a:gd name="connsiteY3" fmla="*/ 4556 h 217163"/>
              <a:gd name="connsiteX4" fmla="*/ 635962 w 635962"/>
              <a:gd name="connsiteY4" fmla="*/ 68509 h 217163"/>
              <a:gd name="connsiteX0" fmla="*/ 635962 w 635962"/>
              <a:gd name="connsiteY0" fmla="*/ 104514 h 253168"/>
              <a:gd name="connsiteX1" fmla="*/ 396457 w 635962"/>
              <a:gd name="connsiteY1" fmla="*/ 222047 h 253168"/>
              <a:gd name="connsiteX2" fmla="*/ 2226 w 635962"/>
              <a:gd name="connsiteY2" fmla="*/ 85017 h 253168"/>
              <a:gd name="connsiteX3" fmla="*/ 436114 w 635962"/>
              <a:gd name="connsiteY3" fmla="*/ 2585 h 253168"/>
              <a:gd name="connsiteX4" fmla="*/ 635962 w 635962"/>
              <a:gd name="connsiteY4" fmla="*/ 104514 h 253168"/>
              <a:gd name="connsiteX0" fmla="*/ 635900 w 635900"/>
              <a:gd name="connsiteY0" fmla="*/ 104514 h 271390"/>
              <a:gd name="connsiteX1" fmla="*/ 406522 w 635900"/>
              <a:gd name="connsiteY1" fmla="*/ 254959 h 271390"/>
              <a:gd name="connsiteX2" fmla="*/ 2164 w 635900"/>
              <a:gd name="connsiteY2" fmla="*/ 85017 h 271390"/>
              <a:gd name="connsiteX3" fmla="*/ 436052 w 635900"/>
              <a:gd name="connsiteY3" fmla="*/ 2585 h 271390"/>
              <a:gd name="connsiteX4" fmla="*/ 635900 w 635900"/>
              <a:gd name="connsiteY4" fmla="*/ 104514 h 271390"/>
              <a:gd name="connsiteX0" fmla="*/ 635618 w 635618"/>
              <a:gd name="connsiteY0" fmla="*/ 104514 h 284520"/>
              <a:gd name="connsiteX1" fmla="*/ 459406 w 635618"/>
              <a:gd name="connsiteY1" fmla="*/ 275212 h 284520"/>
              <a:gd name="connsiteX2" fmla="*/ 1882 w 635618"/>
              <a:gd name="connsiteY2" fmla="*/ 85017 h 284520"/>
              <a:gd name="connsiteX3" fmla="*/ 435770 w 635618"/>
              <a:gd name="connsiteY3" fmla="*/ 2585 h 284520"/>
              <a:gd name="connsiteX4" fmla="*/ 635618 w 635618"/>
              <a:gd name="connsiteY4" fmla="*/ 104514 h 284520"/>
              <a:gd name="connsiteX0" fmla="*/ 643183 w 643183"/>
              <a:gd name="connsiteY0" fmla="*/ 102902 h 274163"/>
              <a:gd name="connsiteX1" fmla="*/ 466971 w 643183"/>
              <a:gd name="connsiteY1" fmla="*/ 273600 h 274163"/>
              <a:gd name="connsiteX2" fmla="*/ 1852 w 643183"/>
              <a:gd name="connsiteY2" fmla="*/ 32770 h 274163"/>
              <a:gd name="connsiteX3" fmla="*/ 443335 w 643183"/>
              <a:gd name="connsiteY3" fmla="*/ 973 h 274163"/>
              <a:gd name="connsiteX4" fmla="*/ 643183 w 643183"/>
              <a:gd name="connsiteY4" fmla="*/ 102902 h 274163"/>
              <a:gd name="connsiteX0" fmla="*/ 643183 w 643183"/>
              <a:gd name="connsiteY0" fmla="*/ 135580 h 306841"/>
              <a:gd name="connsiteX1" fmla="*/ 466971 w 643183"/>
              <a:gd name="connsiteY1" fmla="*/ 306278 h 306841"/>
              <a:gd name="connsiteX2" fmla="*/ 1852 w 643183"/>
              <a:gd name="connsiteY2" fmla="*/ 65448 h 306841"/>
              <a:gd name="connsiteX3" fmla="*/ 519287 w 643183"/>
              <a:gd name="connsiteY3" fmla="*/ 738 h 306841"/>
              <a:gd name="connsiteX4" fmla="*/ 643183 w 643183"/>
              <a:gd name="connsiteY4" fmla="*/ 135580 h 306841"/>
              <a:gd name="connsiteX0" fmla="*/ 663437 w 663437"/>
              <a:gd name="connsiteY0" fmla="*/ 135581 h 382392"/>
              <a:gd name="connsiteX1" fmla="*/ 487225 w 663437"/>
              <a:gd name="connsiteY1" fmla="*/ 306279 h 382392"/>
              <a:gd name="connsiteX2" fmla="*/ 139969 w 663437"/>
              <a:gd name="connsiteY2" fmla="*/ 369714 h 382392"/>
              <a:gd name="connsiteX3" fmla="*/ 22106 w 663437"/>
              <a:gd name="connsiteY3" fmla="*/ 65449 h 382392"/>
              <a:gd name="connsiteX4" fmla="*/ 539541 w 663437"/>
              <a:gd name="connsiteY4" fmla="*/ 739 h 382392"/>
              <a:gd name="connsiteX5" fmla="*/ 663437 w 663437"/>
              <a:gd name="connsiteY5" fmla="*/ 135581 h 382392"/>
              <a:gd name="connsiteX0" fmla="*/ 678144 w 678144"/>
              <a:gd name="connsiteY0" fmla="*/ 135581 h 376439"/>
              <a:gd name="connsiteX1" fmla="*/ 501932 w 678144"/>
              <a:gd name="connsiteY1" fmla="*/ 306279 h 376439"/>
              <a:gd name="connsiteX2" fmla="*/ 154676 w 678144"/>
              <a:gd name="connsiteY2" fmla="*/ 369714 h 376439"/>
              <a:gd name="connsiteX3" fmla="*/ 66066 w 678144"/>
              <a:gd name="connsiteY3" fmla="*/ 159583 h 376439"/>
              <a:gd name="connsiteX4" fmla="*/ 36813 w 678144"/>
              <a:gd name="connsiteY4" fmla="*/ 65449 h 376439"/>
              <a:gd name="connsiteX5" fmla="*/ 554248 w 678144"/>
              <a:gd name="connsiteY5" fmla="*/ 739 h 376439"/>
              <a:gd name="connsiteX6" fmla="*/ 678144 w 678144"/>
              <a:gd name="connsiteY6" fmla="*/ 135581 h 376439"/>
              <a:gd name="connsiteX0" fmla="*/ 642863 w 642863"/>
              <a:gd name="connsiteY0" fmla="*/ 135717 h 376575"/>
              <a:gd name="connsiteX1" fmla="*/ 466651 w 642863"/>
              <a:gd name="connsiteY1" fmla="*/ 306415 h 376575"/>
              <a:gd name="connsiteX2" fmla="*/ 119395 w 642863"/>
              <a:gd name="connsiteY2" fmla="*/ 369850 h 376575"/>
              <a:gd name="connsiteX3" fmla="*/ 30785 w 642863"/>
              <a:gd name="connsiteY3" fmla="*/ 159719 h 376575"/>
              <a:gd name="connsiteX4" fmla="*/ 52167 w 642863"/>
              <a:gd name="connsiteY4" fmla="*/ 60522 h 376575"/>
              <a:gd name="connsiteX5" fmla="*/ 518967 w 642863"/>
              <a:gd name="connsiteY5" fmla="*/ 875 h 376575"/>
              <a:gd name="connsiteX6" fmla="*/ 642863 w 642863"/>
              <a:gd name="connsiteY6" fmla="*/ 135717 h 376575"/>
              <a:gd name="connsiteX0" fmla="*/ 649876 w 649876"/>
              <a:gd name="connsiteY0" fmla="*/ 135717 h 376575"/>
              <a:gd name="connsiteX1" fmla="*/ 473664 w 649876"/>
              <a:gd name="connsiteY1" fmla="*/ 306415 h 376575"/>
              <a:gd name="connsiteX2" fmla="*/ 126408 w 649876"/>
              <a:gd name="connsiteY2" fmla="*/ 369850 h 376575"/>
              <a:gd name="connsiteX3" fmla="*/ 22607 w 649876"/>
              <a:gd name="connsiteY3" fmla="*/ 154655 h 376575"/>
              <a:gd name="connsiteX4" fmla="*/ 59180 w 649876"/>
              <a:gd name="connsiteY4" fmla="*/ 60522 h 376575"/>
              <a:gd name="connsiteX5" fmla="*/ 525980 w 649876"/>
              <a:gd name="connsiteY5" fmla="*/ 875 h 376575"/>
              <a:gd name="connsiteX6" fmla="*/ 649876 w 649876"/>
              <a:gd name="connsiteY6" fmla="*/ 135717 h 376575"/>
              <a:gd name="connsiteX0" fmla="*/ 651135 w 651135"/>
              <a:gd name="connsiteY0" fmla="*/ 136320 h 377178"/>
              <a:gd name="connsiteX1" fmla="*/ 474923 w 651135"/>
              <a:gd name="connsiteY1" fmla="*/ 307018 h 377178"/>
              <a:gd name="connsiteX2" fmla="*/ 127667 w 651135"/>
              <a:gd name="connsiteY2" fmla="*/ 370453 h 377178"/>
              <a:gd name="connsiteX3" fmla="*/ 23866 w 651135"/>
              <a:gd name="connsiteY3" fmla="*/ 155258 h 377178"/>
              <a:gd name="connsiteX4" fmla="*/ 57907 w 651135"/>
              <a:gd name="connsiteY4" fmla="*/ 43403 h 377178"/>
              <a:gd name="connsiteX5" fmla="*/ 527239 w 651135"/>
              <a:gd name="connsiteY5" fmla="*/ 1478 h 377178"/>
              <a:gd name="connsiteX6" fmla="*/ 651135 w 651135"/>
              <a:gd name="connsiteY6" fmla="*/ 136320 h 377178"/>
              <a:gd name="connsiteX0" fmla="*/ 651135 w 651135"/>
              <a:gd name="connsiteY0" fmla="*/ 153853 h 394711"/>
              <a:gd name="connsiteX1" fmla="*/ 474923 w 651135"/>
              <a:gd name="connsiteY1" fmla="*/ 324551 h 394711"/>
              <a:gd name="connsiteX2" fmla="*/ 127667 w 651135"/>
              <a:gd name="connsiteY2" fmla="*/ 387986 h 394711"/>
              <a:gd name="connsiteX3" fmla="*/ 23866 w 651135"/>
              <a:gd name="connsiteY3" fmla="*/ 172791 h 394711"/>
              <a:gd name="connsiteX4" fmla="*/ 57907 w 651135"/>
              <a:gd name="connsiteY4" fmla="*/ 60936 h 394711"/>
              <a:gd name="connsiteX5" fmla="*/ 529770 w 651135"/>
              <a:gd name="connsiteY5" fmla="*/ 1289 h 394711"/>
              <a:gd name="connsiteX6" fmla="*/ 651135 w 651135"/>
              <a:gd name="connsiteY6" fmla="*/ 153853 h 394711"/>
              <a:gd name="connsiteX0" fmla="*/ 651135 w 651135"/>
              <a:gd name="connsiteY0" fmla="*/ 153853 h 393379"/>
              <a:gd name="connsiteX1" fmla="*/ 462264 w 651135"/>
              <a:gd name="connsiteY1" fmla="*/ 306830 h 393379"/>
              <a:gd name="connsiteX2" fmla="*/ 127667 w 651135"/>
              <a:gd name="connsiteY2" fmla="*/ 387986 h 393379"/>
              <a:gd name="connsiteX3" fmla="*/ 23866 w 651135"/>
              <a:gd name="connsiteY3" fmla="*/ 172791 h 393379"/>
              <a:gd name="connsiteX4" fmla="*/ 57907 w 651135"/>
              <a:gd name="connsiteY4" fmla="*/ 60936 h 393379"/>
              <a:gd name="connsiteX5" fmla="*/ 529770 w 651135"/>
              <a:gd name="connsiteY5" fmla="*/ 1289 h 393379"/>
              <a:gd name="connsiteX6" fmla="*/ 651135 w 651135"/>
              <a:gd name="connsiteY6" fmla="*/ 153853 h 393379"/>
              <a:gd name="connsiteX0" fmla="*/ 651135 w 651135"/>
              <a:gd name="connsiteY0" fmla="*/ 153853 h 376743"/>
              <a:gd name="connsiteX1" fmla="*/ 462264 w 651135"/>
              <a:gd name="connsiteY1" fmla="*/ 306830 h 376743"/>
              <a:gd name="connsiteX2" fmla="*/ 137794 w 651135"/>
              <a:gd name="connsiteY2" fmla="*/ 370264 h 376743"/>
              <a:gd name="connsiteX3" fmla="*/ 23866 w 651135"/>
              <a:gd name="connsiteY3" fmla="*/ 172791 h 376743"/>
              <a:gd name="connsiteX4" fmla="*/ 57907 w 651135"/>
              <a:gd name="connsiteY4" fmla="*/ 60936 h 376743"/>
              <a:gd name="connsiteX5" fmla="*/ 529770 w 651135"/>
              <a:gd name="connsiteY5" fmla="*/ 1289 h 376743"/>
              <a:gd name="connsiteX6" fmla="*/ 651135 w 651135"/>
              <a:gd name="connsiteY6" fmla="*/ 153853 h 376743"/>
              <a:gd name="connsiteX0" fmla="*/ 644283 w 644283"/>
              <a:gd name="connsiteY0" fmla="*/ 153535 h 376425"/>
              <a:gd name="connsiteX1" fmla="*/ 455412 w 644283"/>
              <a:gd name="connsiteY1" fmla="*/ 306512 h 376425"/>
              <a:gd name="connsiteX2" fmla="*/ 130942 w 644283"/>
              <a:gd name="connsiteY2" fmla="*/ 369946 h 376425"/>
              <a:gd name="connsiteX3" fmla="*/ 17014 w 644283"/>
              <a:gd name="connsiteY3" fmla="*/ 172473 h 376425"/>
              <a:gd name="connsiteX4" fmla="*/ 66245 w 644283"/>
              <a:gd name="connsiteY4" fmla="*/ 70745 h 376425"/>
              <a:gd name="connsiteX5" fmla="*/ 522918 w 644283"/>
              <a:gd name="connsiteY5" fmla="*/ 971 h 376425"/>
              <a:gd name="connsiteX6" fmla="*/ 644283 w 644283"/>
              <a:gd name="connsiteY6" fmla="*/ 153535 h 376425"/>
              <a:gd name="connsiteX0" fmla="*/ 629386 w 629386"/>
              <a:gd name="connsiteY0" fmla="*/ 152579 h 375469"/>
              <a:gd name="connsiteX1" fmla="*/ 440515 w 629386"/>
              <a:gd name="connsiteY1" fmla="*/ 305556 h 375469"/>
              <a:gd name="connsiteX2" fmla="*/ 116045 w 629386"/>
              <a:gd name="connsiteY2" fmla="*/ 368990 h 375469"/>
              <a:gd name="connsiteX3" fmla="*/ 2117 w 629386"/>
              <a:gd name="connsiteY3" fmla="*/ 171517 h 375469"/>
              <a:gd name="connsiteX4" fmla="*/ 193125 w 629386"/>
              <a:gd name="connsiteY4" fmla="*/ 140677 h 375469"/>
              <a:gd name="connsiteX5" fmla="*/ 508021 w 629386"/>
              <a:gd name="connsiteY5" fmla="*/ 15 h 375469"/>
              <a:gd name="connsiteX6" fmla="*/ 629386 w 629386"/>
              <a:gd name="connsiteY6" fmla="*/ 152579 h 375469"/>
              <a:gd name="connsiteX0" fmla="*/ 639368 w 639368"/>
              <a:gd name="connsiteY0" fmla="*/ 152579 h 375469"/>
              <a:gd name="connsiteX1" fmla="*/ 450497 w 639368"/>
              <a:gd name="connsiteY1" fmla="*/ 305556 h 375469"/>
              <a:gd name="connsiteX2" fmla="*/ 126027 w 639368"/>
              <a:gd name="connsiteY2" fmla="*/ 368990 h 375469"/>
              <a:gd name="connsiteX3" fmla="*/ 1972 w 639368"/>
              <a:gd name="connsiteY3" fmla="*/ 115820 h 375469"/>
              <a:gd name="connsiteX4" fmla="*/ 203107 w 639368"/>
              <a:gd name="connsiteY4" fmla="*/ 140677 h 375469"/>
              <a:gd name="connsiteX5" fmla="*/ 518003 w 639368"/>
              <a:gd name="connsiteY5" fmla="*/ 15 h 375469"/>
              <a:gd name="connsiteX6" fmla="*/ 639368 w 639368"/>
              <a:gd name="connsiteY6" fmla="*/ 152579 h 375469"/>
              <a:gd name="connsiteX0" fmla="*/ 639187 w 639187"/>
              <a:gd name="connsiteY0" fmla="*/ 152680 h 375570"/>
              <a:gd name="connsiteX1" fmla="*/ 450316 w 639187"/>
              <a:gd name="connsiteY1" fmla="*/ 305657 h 375570"/>
              <a:gd name="connsiteX2" fmla="*/ 125846 w 639187"/>
              <a:gd name="connsiteY2" fmla="*/ 369091 h 375570"/>
              <a:gd name="connsiteX3" fmla="*/ 1791 w 639187"/>
              <a:gd name="connsiteY3" fmla="*/ 115921 h 375570"/>
              <a:gd name="connsiteX4" fmla="*/ 218116 w 639187"/>
              <a:gd name="connsiteY4" fmla="*/ 120525 h 375570"/>
              <a:gd name="connsiteX5" fmla="*/ 517822 w 639187"/>
              <a:gd name="connsiteY5" fmla="*/ 116 h 375570"/>
              <a:gd name="connsiteX6" fmla="*/ 639187 w 639187"/>
              <a:gd name="connsiteY6" fmla="*/ 152680 h 375570"/>
              <a:gd name="connsiteX0" fmla="*/ 638731 w 638731"/>
              <a:gd name="connsiteY0" fmla="*/ 152579 h 375469"/>
              <a:gd name="connsiteX1" fmla="*/ 449860 w 638731"/>
              <a:gd name="connsiteY1" fmla="*/ 305556 h 375469"/>
              <a:gd name="connsiteX2" fmla="*/ 125390 w 638731"/>
              <a:gd name="connsiteY2" fmla="*/ 368990 h 375469"/>
              <a:gd name="connsiteX3" fmla="*/ 1335 w 638731"/>
              <a:gd name="connsiteY3" fmla="*/ 115820 h 375469"/>
              <a:gd name="connsiteX4" fmla="*/ 273358 w 638731"/>
              <a:gd name="connsiteY4" fmla="*/ 140677 h 375469"/>
              <a:gd name="connsiteX5" fmla="*/ 517366 w 638731"/>
              <a:gd name="connsiteY5" fmla="*/ 15 h 375469"/>
              <a:gd name="connsiteX6" fmla="*/ 638731 w 638731"/>
              <a:gd name="connsiteY6" fmla="*/ 152579 h 375469"/>
              <a:gd name="connsiteX0" fmla="*/ 638731 w 638731"/>
              <a:gd name="connsiteY0" fmla="*/ 152579 h 320635"/>
              <a:gd name="connsiteX1" fmla="*/ 449860 w 638731"/>
              <a:gd name="connsiteY1" fmla="*/ 305556 h 320635"/>
              <a:gd name="connsiteX2" fmla="*/ 155771 w 638731"/>
              <a:gd name="connsiteY2" fmla="*/ 298103 h 320635"/>
              <a:gd name="connsiteX3" fmla="*/ 1335 w 638731"/>
              <a:gd name="connsiteY3" fmla="*/ 115820 h 320635"/>
              <a:gd name="connsiteX4" fmla="*/ 273358 w 638731"/>
              <a:gd name="connsiteY4" fmla="*/ 140677 h 320635"/>
              <a:gd name="connsiteX5" fmla="*/ 517366 w 638731"/>
              <a:gd name="connsiteY5" fmla="*/ 15 h 320635"/>
              <a:gd name="connsiteX6" fmla="*/ 638731 w 638731"/>
              <a:gd name="connsiteY6" fmla="*/ 152579 h 320635"/>
              <a:gd name="connsiteX0" fmla="*/ 638731 w 638731"/>
              <a:gd name="connsiteY0" fmla="*/ 152579 h 320636"/>
              <a:gd name="connsiteX1" fmla="*/ 449860 w 638731"/>
              <a:gd name="connsiteY1" fmla="*/ 305556 h 320636"/>
              <a:gd name="connsiteX2" fmla="*/ 155771 w 638731"/>
              <a:gd name="connsiteY2" fmla="*/ 298103 h 320636"/>
              <a:gd name="connsiteX3" fmla="*/ 1335 w 638731"/>
              <a:gd name="connsiteY3" fmla="*/ 115820 h 320636"/>
              <a:gd name="connsiteX4" fmla="*/ 273358 w 638731"/>
              <a:gd name="connsiteY4" fmla="*/ 140677 h 320636"/>
              <a:gd name="connsiteX5" fmla="*/ 517366 w 638731"/>
              <a:gd name="connsiteY5" fmla="*/ 15 h 320636"/>
              <a:gd name="connsiteX6" fmla="*/ 638731 w 638731"/>
              <a:gd name="connsiteY6" fmla="*/ 152579 h 320636"/>
              <a:gd name="connsiteX0" fmla="*/ 638731 w 638731"/>
              <a:gd name="connsiteY0" fmla="*/ 152579 h 310944"/>
              <a:gd name="connsiteX1" fmla="*/ 449860 w 638731"/>
              <a:gd name="connsiteY1" fmla="*/ 305556 h 310944"/>
              <a:gd name="connsiteX2" fmla="*/ 155771 w 638731"/>
              <a:gd name="connsiteY2" fmla="*/ 298103 h 310944"/>
              <a:gd name="connsiteX3" fmla="*/ 1335 w 638731"/>
              <a:gd name="connsiteY3" fmla="*/ 115820 h 310944"/>
              <a:gd name="connsiteX4" fmla="*/ 273358 w 638731"/>
              <a:gd name="connsiteY4" fmla="*/ 140677 h 310944"/>
              <a:gd name="connsiteX5" fmla="*/ 517366 w 638731"/>
              <a:gd name="connsiteY5" fmla="*/ 15 h 310944"/>
              <a:gd name="connsiteX6" fmla="*/ 638731 w 638731"/>
              <a:gd name="connsiteY6" fmla="*/ 152579 h 310944"/>
              <a:gd name="connsiteX0" fmla="*/ 638731 w 638731"/>
              <a:gd name="connsiteY0" fmla="*/ 152579 h 325276"/>
              <a:gd name="connsiteX1" fmla="*/ 459987 w 638731"/>
              <a:gd name="connsiteY1" fmla="*/ 320747 h 325276"/>
              <a:gd name="connsiteX2" fmla="*/ 155771 w 638731"/>
              <a:gd name="connsiteY2" fmla="*/ 298103 h 325276"/>
              <a:gd name="connsiteX3" fmla="*/ 1335 w 638731"/>
              <a:gd name="connsiteY3" fmla="*/ 115820 h 325276"/>
              <a:gd name="connsiteX4" fmla="*/ 273358 w 638731"/>
              <a:gd name="connsiteY4" fmla="*/ 140677 h 325276"/>
              <a:gd name="connsiteX5" fmla="*/ 517366 w 638731"/>
              <a:gd name="connsiteY5" fmla="*/ 15 h 325276"/>
              <a:gd name="connsiteX6" fmla="*/ 638731 w 638731"/>
              <a:gd name="connsiteY6" fmla="*/ 152579 h 325276"/>
              <a:gd name="connsiteX0" fmla="*/ 638731 w 638731"/>
              <a:gd name="connsiteY0" fmla="*/ 152579 h 325320"/>
              <a:gd name="connsiteX1" fmla="*/ 459987 w 638731"/>
              <a:gd name="connsiteY1" fmla="*/ 320747 h 325320"/>
              <a:gd name="connsiteX2" fmla="*/ 155771 w 638731"/>
              <a:gd name="connsiteY2" fmla="*/ 298103 h 325320"/>
              <a:gd name="connsiteX3" fmla="*/ 1335 w 638731"/>
              <a:gd name="connsiteY3" fmla="*/ 115820 h 325320"/>
              <a:gd name="connsiteX4" fmla="*/ 273358 w 638731"/>
              <a:gd name="connsiteY4" fmla="*/ 140677 h 325320"/>
              <a:gd name="connsiteX5" fmla="*/ 517366 w 638731"/>
              <a:gd name="connsiteY5" fmla="*/ 15 h 325320"/>
              <a:gd name="connsiteX6" fmla="*/ 638731 w 638731"/>
              <a:gd name="connsiteY6" fmla="*/ 152579 h 325320"/>
              <a:gd name="connsiteX0" fmla="*/ 638731 w 638731"/>
              <a:gd name="connsiteY0" fmla="*/ 152579 h 350250"/>
              <a:gd name="connsiteX1" fmla="*/ 459987 w 638731"/>
              <a:gd name="connsiteY1" fmla="*/ 320747 h 350250"/>
              <a:gd name="connsiteX2" fmla="*/ 155771 w 638731"/>
              <a:gd name="connsiteY2" fmla="*/ 298103 h 350250"/>
              <a:gd name="connsiteX3" fmla="*/ 1335 w 638731"/>
              <a:gd name="connsiteY3" fmla="*/ 115820 h 350250"/>
              <a:gd name="connsiteX4" fmla="*/ 273358 w 638731"/>
              <a:gd name="connsiteY4" fmla="*/ 140677 h 350250"/>
              <a:gd name="connsiteX5" fmla="*/ 517366 w 638731"/>
              <a:gd name="connsiteY5" fmla="*/ 15 h 350250"/>
              <a:gd name="connsiteX6" fmla="*/ 638731 w 638731"/>
              <a:gd name="connsiteY6" fmla="*/ 152579 h 350250"/>
              <a:gd name="connsiteX0" fmla="*/ 805825 w 805825"/>
              <a:gd name="connsiteY0" fmla="*/ 203582 h 323356"/>
              <a:gd name="connsiteX1" fmla="*/ 459987 w 805825"/>
              <a:gd name="connsiteY1" fmla="*/ 321115 h 323356"/>
              <a:gd name="connsiteX2" fmla="*/ 155771 w 805825"/>
              <a:gd name="connsiteY2" fmla="*/ 298471 h 323356"/>
              <a:gd name="connsiteX3" fmla="*/ 1335 w 805825"/>
              <a:gd name="connsiteY3" fmla="*/ 116188 h 323356"/>
              <a:gd name="connsiteX4" fmla="*/ 273358 w 805825"/>
              <a:gd name="connsiteY4" fmla="*/ 141045 h 323356"/>
              <a:gd name="connsiteX5" fmla="*/ 517366 w 805825"/>
              <a:gd name="connsiteY5" fmla="*/ 383 h 323356"/>
              <a:gd name="connsiteX6" fmla="*/ 805825 w 805825"/>
              <a:gd name="connsiteY6" fmla="*/ 203582 h 32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5825" h="323356">
                <a:moveTo>
                  <a:pt x="805825" y="203582"/>
                </a:moveTo>
                <a:cubicBezTo>
                  <a:pt x="749205" y="212086"/>
                  <a:pt x="568329" y="305300"/>
                  <a:pt x="459987" y="321115"/>
                </a:cubicBezTo>
                <a:cubicBezTo>
                  <a:pt x="351645" y="336930"/>
                  <a:pt x="287067" y="262581"/>
                  <a:pt x="155771" y="298471"/>
                </a:cubicBezTo>
                <a:cubicBezTo>
                  <a:pt x="191570" y="228029"/>
                  <a:pt x="20979" y="166899"/>
                  <a:pt x="1335" y="116188"/>
                </a:cubicBezTo>
                <a:cubicBezTo>
                  <a:pt x="-18309" y="65477"/>
                  <a:pt x="183977" y="167097"/>
                  <a:pt x="273358" y="141045"/>
                </a:cubicBezTo>
                <a:cubicBezTo>
                  <a:pt x="411645" y="196130"/>
                  <a:pt x="428622" y="-10040"/>
                  <a:pt x="517366" y="383"/>
                </a:cubicBezTo>
                <a:cubicBezTo>
                  <a:pt x="606111" y="10806"/>
                  <a:pt x="759463" y="155260"/>
                  <a:pt x="805825" y="203582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feld 12"/>
          <p:cNvSpPr txBox="1">
            <a:spLocks noChangeArrowheads="1"/>
          </p:cNvSpPr>
          <p:nvPr/>
        </p:nvSpPr>
        <p:spPr bwMode="auto">
          <a:xfrm>
            <a:off x="7590099" y="2693561"/>
            <a:ext cx="4109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ru-RU" sz="2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41" name="Textfeld 12"/>
          <p:cNvSpPr txBox="1">
            <a:spLocks noChangeArrowheads="1"/>
          </p:cNvSpPr>
          <p:nvPr/>
        </p:nvSpPr>
        <p:spPr bwMode="auto">
          <a:xfrm>
            <a:off x="7811885" y="2762104"/>
            <a:ext cx="1415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2000" b="1">
                <a:latin typeface="Arial" panose="020B0604020202020204" pitchFamily="34" charset="0"/>
                <a:cs typeface="Arial" panose="020B0604020202020204" pitchFamily="34" charset="0"/>
              </a:rPr>
              <a:t>Продукт</a:t>
            </a:r>
            <a:endParaRPr lang="de-DE" altLang="ru-RU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902474" y="822960"/>
            <a:ext cx="7442873" cy="1840433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44" name="Стрелка углом 43"/>
          <p:cNvSpPr/>
          <p:nvPr/>
        </p:nvSpPr>
        <p:spPr>
          <a:xfrm rot="5400000">
            <a:off x="8248933" y="1835307"/>
            <a:ext cx="541005" cy="584654"/>
          </a:xfrm>
          <a:prstGeom prst="bentArrow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Полилиния 49"/>
          <p:cNvSpPr/>
          <p:nvPr/>
        </p:nvSpPr>
        <p:spPr>
          <a:xfrm>
            <a:off x="272879" y="1753668"/>
            <a:ext cx="478062" cy="203057"/>
          </a:xfrm>
          <a:custGeom>
            <a:avLst/>
            <a:gdLst>
              <a:gd name="connsiteX0" fmla="*/ 1518082 w 1660124"/>
              <a:gd name="connsiteY0" fmla="*/ 319716 h 1678000"/>
              <a:gd name="connsiteX1" fmla="*/ 1562470 w 1660124"/>
              <a:gd name="connsiteY1" fmla="*/ 310838 h 1678000"/>
              <a:gd name="connsiteX2" fmla="*/ 1589103 w 1660124"/>
              <a:gd name="connsiteY2" fmla="*/ 257572 h 1678000"/>
              <a:gd name="connsiteX3" fmla="*/ 1562470 w 1660124"/>
              <a:gd name="connsiteY3" fmla="*/ 186551 h 1678000"/>
              <a:gd name="connsiteX4" fmla="*/ 1535837 w 1660124"/>
              <a:gd name="connsiteY4" fmla="*/ 151040 h 1678000"/>
              <a:gd name="connsiteX5" fmla="*/ 1518082 w 1660124"/>
              <a:gd name="connsiteY5" fmla="*/ 124407 h 1678000"/>
              <a:gd name="connsiteX6" fmla="*/ 1464816 w 1660124"/>
              <a:gd name="connsiteY6" fmla="*/ 71141 h 1678000"/>
              <a:gd name="connsiteX7" fmla="*/ 1429305 w 1660124"/>
              <a:gd name="connsiteY7" fmla="*/ 62264 h 1678000"/>
              <a:gd name="connsiteX8" fmla="*/ 1384917 w 1660124"/>
              <a:gd name="connsiteY8" fmla="*/ 35631 h 1678000"/>
              <a:gd name="connsiteX9" fmla="*/ 1260629 w 1660124"/>
              <a:gd name="connsiteY9" fmla="*/ 120 h 1678000"/>
              <a:gd name="connsiteX10" fmla="*/ 852257 w 1660124"/>
              <a:gd name="connsiteY10" fmla="*/ 17875 h 1678000"/>
              <a:gd name="connsiteX11" fmla="*/ 781235 w 1660124"/>
              <a:gd name="connsiteY11" fmla="*/ 44508 h 1678000"/>
              <a:gd name="connsiteX12" fmla="*/ 745724 w 1660124"/>
              <a:gd name="connsiteY12" fmla="*/ 62264 h 1678000"/>
              <a:gd name="connsiteX13" fmla="*/ 692458 w 1660124"/>
              <a:gd name="connsiteY13" fmla="*/ 80019 h 1678000"/>
              <a:gd name="connsiteX14" fmla="*/ 656948 w 1660124"/>
              <a:gd name="connsiteY14" fmla="*/ 97774 h 1678000"/>
              <a:gd name="connsiteX15" fmla="*/ 603682 w 1660124"/>
              <a:gd name="connsiteY15" fmla="*/ 115530 h 1678000"/>
              <a:gd name="connsiteX16" fmla="*/ 541538 w 1660124"/>
              <a:gd name="connsiteY16" fmla="*/ 151040 h 1678000"/>
              <a:gd name="connsiteX17" fmla="*/ 470517 w 1660124"/>
              <a:gd name="connsiteY17" fmla="*/ 186551 h 1678000"/>
              <a:gd name="connsiteX18" fmla="*/ 417251 w 1660124"/>
              <a:gd name="connsiteY18" fmla="*/ 195429 h 1678000"/>
              <a:gd name="connsiteX19" fmla="*/ 399495 w 1660124"/>
              <a:gd name="connsiteY19" fmla="*/ 213184 h 1678000"/>
              <a:gd name="connsiteX20" fmla="*/ 284086 w 1660124"/>
              <a:gd name="connsiteY20" fmla="*/ 266450 h 1678000"/>
              <a:gd name="connsiteX21" fmla="*/ 257453 w 1660124"/>
              <a:gd name="connsiteY21" fmla="*/ 301961 h 1678000"/>
              <a:gd name="connsiteX22" fmla="*/ 186431 w 1660124"/>
              <a:gd name="connsiteY22" fmla="*/ 337472 h 1678000"/>
              <a:gd name="connsiteX23" fmla="*/ 168676 w 1660124"/>
              <a:gd name="connsiteY23" fmla="*/ 390738 h 1678000"/>
              <a:gd name="connsiteX24" fmla="*/ 133165 w 1660124"/>
              <a:gd name="connsiteY24" fmla="*/ 435126 h 1678000"/>
              <a:gd name="connsiteX25" fmla="*/ 88777 w 1660124"/>
              <a:gd name="connsiteY25" fmla="*/ 506147 h 1678000"/>
              <a:gd name="connsiteX26" fmla="*/ 62144 w 1660124"/>
              <a:gd name="connsiteY26" fmla="*/ 568291 h 1678000"/>
              <a:gd name="connsiteX27" fmla="*/ 44389 w 1660124"/>
              <a:gd name="connsiteY27" fmla="*/ 603802 h 1678000"/>
              <a:gd name="connsiteX28" fmla="*/ 17756 w 1660124"/>
              <a:gd name="connsiteY28" fmla="*/ 665945 h 1678000"/>
              <a:gd name="connsiteX29" fmla="*/ 8878 w 1660124"/>
              <a:gd name="connsiteY29" fmla="*/ 745844 h 1678000"/>
              <a:gd name="connsiteX30" fmla="*/ 0 w 1660124"/>
              <a:gd name="connsiteY30" fmla="*/ 790233 h 1678000"/>
              <a:gd name="connsiteX31" fmla="*/ 8878 w 1660124"/>
              <a:gd name="connsiteY31" fmla="*/ 1056563 h 1678000"/>
              <a:gd name="connsiteX32" fmla="*/ 17756 w 1660124"/>
              <a:gd name="connsiteY32" fmla="*/ 1092073 h 1678000"/>
              <a:gd name="connsiteX33" fmla="*/ 35511 w 1660124"/>
              <a:gd name="connsiteY33" fmla="*/ 1118706 h 1678000"/>
              <a:gd name="connsiteX34" fmla="*/ 71022 w 1660124"/>
              <a:gd name="connsiteY34" fmla="*/ 1180850 h 1678000"/>
              <a:gd name="connsiteX35" fmla="*/ 88777 w 1660124"/>
              <a:gd name="connsiteY35" fmla="*/ 1234116 h 1678000"/>
              <a:gd name="connsiteX36" fmla="*/ 97655 w 1660124"/>
              <a:gd name="connsiteY36" fmla="*/ 1269627 h 1678000"/>
              <a:gd name="connsiteX37" fmla="*/ 124288 w 1660124"/>
              <a:gd name="connsiteY37" fmla="*/ 1314015 h 1678000"/>
              <a:gd name="connsiteX38" fmla="*/ 133165 w 1660124"/>
              <a:gd name="connsiteY38" fmla="*/ 1340648 h 1678000"/>
              <a:gd name="connsiteX39" fmla="*/ 168676 w 1660124"/>
              <a:gd name="connsiteY39" fmla="*/ 1367281 h 1678000"/>
              <a:gd name="connsiteX40" fmla="*/ 177554 w 1660124"/>
              <a:gd name="connsiteY40" fmla="*/ 1393914 h 1678000"/>
              <a:gd name="connsiteX41" fmla="*/ 230820 w 1660124"/>
              <a:gd name="connsiteY41" fmla="*/ 1438303 h 1678000"/>
              <a:gd name="connsiteX42" fmla="*/ 239697 w 1660124"/>
              <a:gd name="connsiteY42" fmla="*/ 1464936 h 1678000"/>
              <a:gd name="connsiteX43" fmla="*/ 257453 w 1660124"/>
              <a:gd name="connsiteY43" fmla="*/ 1482691 h 1678000"/>
              <a:gd name="connsiteX44" fmla="*/ 337352 w 1660124"/>
              <a:gd name="connsiteY44" fmla="*/ 1544835 h 1678000"/>
              <a:gd name="connsiteX45" fmla="*/ 372862 w 1660124"/>
              <a:gd name="connsiteY45" fmla="*/ 1571468 h 1678000"/>
              <a:gd name="connsiteX46" fmla="*/ 399495 w 1660124"/>
              <a:gd name="connsiteY46" fmla="*/ 1598101 h 1678000"/>
              <a:gd name="connsiteX47" fmla="*/ 470517 w 1660124"/>
              <a:gd name="connsiteY47" fmla="*/ 1624734 h 1678000"/>
              <a:gd name="connsiteX48" fmla="*/ 514905 w 1660124"/>
              <a:gd name="connsiteY48" fmla="*/ 1651367 h 1678000"/>
              <a:gd name="connsiteX49" fmla="*/ 550416 w 1660124"/>
              <a:gd name="connsiteY49" fmla="*/ 1660244 h 1678000"/>
              <a:gd name="connsiteX50" fmla="*/ 648070 w 1660124"/>
              <a:gd name="connsiteY50" fmla="*/ 1678000 h 1678000"/>
              <a:gd name="connsiteX51" fmla="*/ 1411550 w 1660124"/>
              <a:gd name="connsiteY51" fmla="*/ 1669122 h 1678000"/>
              <a:gd name="connsiteX52" fmla="*/ 1464816 w 1660124"/>
              <a:gd name="connsiteY52" fmla="*/ 1660244 h 1678000"/>
              <a:gd name="connsiteX53" fmla="*/ 1491449 w 1660124"/>
              <a:gd name="connsiteY53" fmla="*/ 1633611 h 1678000"/>
              <a:gd name="connsiteX54" fmla="*/ 1518082 w 1660124"/>
              <a:gd name="connsiteY54" fmla="*/ 1615856 h 1678000"/>
              <a:gd name="connsiteX55" fmla="*/ 1544715 w 1660124"/>
              <a:gd name="connsiteY55" fmla="*/ 1580345 h 1678000"/>
              <a:gd name="connsiteX56" fmla="*/ 1580225 w 1660124"/>
              <a:gd name="connsiteY56" fmla="*/ 1562590 h 1678000"/>
              <a:gd name="connsiteX57" fmla="*/ 1589103 w 1660124"/>
              <a:gd name="connsiteY57" fmla="*/ 1535957 h 1678000"/>
              <a:gd name="connsiteX58" fmla="*/ 1615736 w 1660124"/>
              <a:gd name="connsiteY58" fmla="*/ 1491569 h 1678000"/>
              <a:gd name="connsiteX59" fmla="*/ 1642369 w 1660124"/>
              <a:gd name="connsiteY59" fmla="*/ 1429425 h 1678000"/>
              <a:gd name="connsiteX60" fmla="*/ 1651247 w 1660124"/>
              <a:gd name="connsiteY60" fmla="*/ 1376159 h 1678000"/>
              <a:gd name="connsiteX61" fmla="*/ 1660124 w 1660124"/>
              <a:gd name="connsiteY61" fmla="*/ 1340648 h 1678000"/>
              <a:gd name="connsiteX62" fmla="*/ 1624614 w 1660124"/>
              <a:gd name="connsiteY62" fmla="*/ 1207483 h 1678000"/>
              <a:gd name="connsiteX63" fmla="*/ 1606858 w 1660124"/>
              <a:gd name="connsiteY63" fmla="*/ 1145339 h 1678000"/>
              <a:gd name="connsiteX64" fmla="*/ 1589103 w 1660124"/>
              <a:gd name="connsiteY64" fmla="*/ 1109829 h 1678000"/>
              <a:gd name="connsiteX65" fmla="*/ 1544715 w 1660124"/>
              <a:gd name="connsiteY65" fmla="*/ 1074318 h 1678000"/>
              <a:gd name="connsiteX66" fmla="*/ 1455938 w 1660124"/>
              <a:gd name="connsiteY66" fmla="*/ 1021052 h 1678000"/>
              <a:gd name="connsiteX67" fmla="*/ 1438183 w 1660124"/>
              <a:gd name="connsiteY67" fmla="*/ 994419 h 1678000"/>
              <a:gd name="connsiteX68" fmla="*/ 1358284 w 1660124"/>
              <a:gd name="connsiteY68" fmla="*/ 967786 h 1678000"/>
              <a:gd name="connsiteX69" fmla="*/ 1340528 w 1660124"/>
              <a:gd name="connsiteY69" fmla="*/ 950031 h 1678000"/>
              <a:gd name="connsiteX70" fmla="*/ 1145220 w 1660124"/>
              <a:gd name="connsiteY70" fmla="*/ 923398 h 1678000"/>
              <a:gd name="connsiteX71" fmla="*/ 1083076 w 1660124"/>
              <a:gd name="connsiteY71" fmla="*/ 914520 h 1678000"/>
              <a:gd name="connsiteX72" fmla="*/ 1047565 w 1660124"/>
              <a:gd name="connsiteY72" fmla="*/ 896765 h 1678000"/>
              <a:gd name="connsiteX73" fmla="*/ 985422 w 1660124"/>
              <a:gd name="connsiteY73" fmla="*/ 887887 h 1678000"/>
              <a:gd name="connsiteX74" fmla="*/ 852257 w 1660124"/>
              <a:gd name="connsiteY74" fmla="*/ 870132 h 1678000"/>
              <a:gd name="connsiteX75" fmla="*/ 825623 w 1660124"/>
              <a:gd name="connsiteY75" fmla="*/ 861254 h 1678000"/>
              <a:gd name="connsiteX76" fmla="*/ 719091 w 1660124"/>
              <a:gd name="connsiteY76" fmla="*/ 843499 h 1678000"/>
              <a:gd name="connsiteX77" fmla="*/ 701336 w 1660124"/>
              <a:gd name="connsiteY77" fmla="*/ 825743 h 1678000"/>
              <a:gd name="connsiteX78" fmla="*/ 692458 w 1660124"/>
              <a:gd name="connsiteY78" fmla="*/ 790233 h 1678000"/>
              <a:gd name="connsiteX79" fmla="*/ 683581 w 1660124"/>
              <a:gd name="connsiteY79" fmla="*/ 763600 h 1678000"/>
              <a:gd name="connsiteX80" fmla="*/ 692458 w 1660124"/>
              <a:gd name="connsiteY80" fmla="*/ 621557 h 1678000"/>
              <a:gd name="connsiteX81" fmla="*/ 701336 w 1660124"/>
              <a:gd name="connsiteY81" fmla="*/ 594924 h 1678000"/>
              <a:gd name="connsiteX82" fmla="*/ 727969 w 1660124"/>
              <a:gd name="connsiteY82" fmla="*/ 568291 h 1678000"/>
              <a:gd name="connsiteX83" fmla="*/ 736847 w 1660124"/>
              <a:gd name="connsiteY83" fmla="*/ 541658 h 1678000"/>
              <a:gd name="connsiteX84" fmla="*/ 798990 w 1660124"/>
              <a:gd name="connsiteY84" fmla="*/ 497270 h 1678000"/>
              <a:gd name="connsiteX85" fmla="*/ 825623 w 1660124"/>
              <a:gd name="connsiteY85" fmla="*/ 488392 h 1678000"/>
              <a:gd name="connsiteX86" fmla="*/ 896645 w 1660124"/>
              <a:gd name="connsiteY86" fmla="*/ 461759 h 1678000"/>
              <a:gd name="connsiteX87" fmla="*/ 1074198 w 1660124"/>
              <a:gd name="connsiteY87" fmla="*/ 479514 h 1678000"/>
              <a:gd name="connsiteX88" fmla="*/ 1127464 w 1660124"/>
              <a:gd name="connsiteY88" fmla="*/ 497270 h 1678000"/>
              <a:gd name="connsiteX89" fmla="*/ 1145220 w 1660124"/>
              <a:gd name="connsiteY89" fmla="*/ 515025 h 1678000"/>
              <a:gd name="connsiteX90" fmla="*/ 1198486 w 1660124"/>
              <a:gd name="connsiteY90" fmla="*/ 550536 h 1678000"/>
              <a:gd name="connsiteX91" fmla="*/ 1216241 w 1660124"/>
              <a:gd name="connsiteY91" fmla="*/ 577169 h 1678000"/>
              <a:gd name="connsiteX92" fmla="*/ 1225119 w 1660124"/>
              <a:gd name="connsiteY92" fmla="*/ 603802 h 1678000"/>
              <a:gd name="connsiteX93" fmla="*/ 1260629 w 1660124"/>
              <a:gd name="connsiteY93" fmla="*/ 657068 h 1678000"/>
              <a:gd name="connsiteX94" fmla="*/ 1269507 w 1660124"/>
              <a:gd name="connsiteY94" fmla="*/ 692578 h 1678000"/>
              <a:gd name="connsiteX95" fmla="*/ 1296140 w 1660124"/>
              <a:gd name="connsiteY95" fmla="*/ 701456 h 1678000"/>
              <a:gd name="connsiteX96" fmla="*/ 1402672 w 1660124"/>
              <a:gd name="connsiteY96" fmla="*/ 719211 h 1678000"/>
              <a:gd name="connsiteX97" fmla="*/ 1491449 w 1660124"/>
              <a:gd name="connsiteY97" fmla="*/ 710334 h 1678000"/>
              <a:gd name="connsiteX98" fmla="*/ 1518082 w 1660124"/>
              <a:gd name="connsiteY98" fmla="*/ 621557 h 1678000"/>
              <a:gd name="connsiteX99" fmla="*/ 1509204 w 1660124"/>
              <a:gd name="connsiteY99" fmla="*/ 506147 h 1678000"/>
              <a:gd name="connsiteX100" fmla="*/ 1491449 w 1660124"/>
              <a:gd name="connsiteY100" fmla="*/ 452881 h 1678000"/>
              <a:gd name="connsiteX101" fmla="*/ 1429305 w 1660124"/>
              <a:gd name="connsiteY101" fmla="*/ 381860 h 1678000"/>
              <a:gd name="connsiteX102" fmla="*/ 1420427 w 1660124"/>
              <a:gd name="connsiteY102" fmla="*/ 346349 h 1678000"/>
              <a:gd name="connsiteX103" fmla="*/ 1438183 w 1660124"/>
              <a:gd name="connsiteY103" fmla="*/ 328594 h 1678000"/>
              <a:gd name="connsiteX104" fmla="*/ 1518082 w 1660124"/>
              <a:gd name="connsiteY104" fmla="*/ 319716 h 1678000"/>
              <a:gd name="connsiteX0" fmla="*/ 1510314 w 1652356"/>
              <a:gd name="connsiteY0" fmla="*/ 319716 h 1678000"/>
              <a:gd name="connsiteX1" fmla="*/ 1554702 w 1652356"/>
              <a:gd name="connsiteY1" fmla="*/ 310838 h 1678000"/>
              <a:gd name="connsiteX2" fmla="*/ 1581335 w 1652356"/>
              <a:gd name="connsiteY2" fmla="*/ 257572 h 1678000"/>
              <a:gd name="connsiteX3" fmla="*/ 1554702 w 1652356"/>
              <a:gd name="connsiteY3" fmla="*/ 186551 h 1678000"/>
              <a:gd name="connsiteX4" fmla="*/ 1528069 w 1652356"/>
              <a:gd name="connsiteY4" fmla="*/ 151040 h 1678000"/>
              <a:gd name="connsiteX5" fmla="*/ 1510314 w 1652356"/>
              <a:gd name="connsiteY5" fmla="*/ 124407 h 1678000"/>
              <a:gd name="connsiteX6" fmla="*/ 1457048 w 1652356"/>
              <a:gd name="connsiteY6" fmla="*/ 71141 h 1678000"/>
              <a:gd name="connsiteX7" fmla="*/ 1421537 w 1652356"/>
              <a:gd name="connsiteY7" fmla="*/ 62264 h 1678000"/>
              <a:gd name="connsiteX8" fmla="*/ 1377149 w 1652356"/>
              <a:gd name="connsiteY8" fmla="*/ 35631 h 1678000"/>
              <a:gd name="connsiteX9" fmla="*/ 1252861 w 1652356"/>
              <a:gd name="connsiteY9" fmla="*/ 120 h 1678000"/>
              <a:gd name="connsiteX10" fmla="*/ 844489 w 1652356"/>
              <a:gd name="connsiteY10" fmla="*/ 17875 h 1678000"/>
              <a:gd name="connsiteX11" fmla="*/ 773467 w 1652356"/>
              <a:gd name="connsiteY11" fmla="*/ 44508 h 1678000"/>
              <a:gd name="connsiteX12" fmla="*/ 737956 w 1652356"/>
              <a:gd name="connsiteY12" fmla="*/ 62264 h 1678000"/>
              <a:gd name="connsiteX13" fmla="*/ 684690 w 1652356"/>
              <a:gd name="connsiteY13" fmla="*/ 80019 h 1678000"/>
              <a:gd name="connsiteX14" fmla="*/ 649180 w 1652356"/>
              <a:gd name="connsiteY14" fmla="*/ 97774 h 1678000"/>
              <a:gd name="connsiteX15" fmla="*/ 595914 w 1652356"/>
              <a:gd name="connsiteY15" fmla="*/ 115530 h 1678000"/>
              <a:gd name="connsiteX16" fmla="*/ 533770 w 1652356"/>
              <a:gd name="connsiteY16" fmla="*/ 151040 h 1678000"/>
              <a:gd name="connsiteX17" fmla="*/ 462749 w 1652356"/>
              <a:gd name="connsiteY17" fmla="*/ 186551 h 1678000"/>
              <a:gd name="connsiteX18" fmla="*/ 409483 w 1652356"/>
              <a:gd name="connsiteY18" fmla="*/ 195429 h 1678000"/>
              <a:gd name="connsiteX19" fmla="*/ 391727 w 1652356"/>
              <a:gd name="connsiteY19" fmla="*/ 213184 h 1678000"/>
              <a:gd name="connsiteX20" fmla="*/ 276318 w 1652356"/>
              <a:gd name="connsiteY20" fmla="*/ 266450 h 1678000"/>
              <a:gd name="connsiteX21" fmla="*/ 249685 w 1652356"/>
              <a:gd name="connsiteY21" fmla="*/ 301961 h 1678000"/>
              <a:gd name="connsiteX22" fmla="*/ 178663 w 1652356"/>
              <a:gd name="connsiteY22" fmla="*/ 337472 h 1678000"/>
              <a:gd name="connsiteX23" fmla="*/ 160908 w 1652356"/>
              <a:gd name="connsiteY23" fmla="*/ 390738 h 1678000"/>
              <a:gd name="connsiteX24" fmla="*/ 125397 w 1652356"/>
              <a:gd name="connsiteY24" fmla="*/ 435126 h 1678000"/>
              <a:gd name="connsiteX25" fmla="*/ 81009 w 1652356"/>
              <a:gd name="connsiteY25" fmla="*/ 506147 h 1678000"/>
              <a:gd name="connsiteX26" fmla="*/ 54376 w 1652356"/>
              <a:gd name="connsiteY26" fmla="*/ 568291 h 1678000"/>
              <a:gd name="connsiteX27" fmla="*/ 36621 w 1652356"/>
              <a:gd name="connsiteY27" fmla="*/ 603802 h 1678000"/>
              <a:gd name="connsiteX28" fmla="*/ 9988 w 1652356"/>
              <a:gd name="connsiteY28" fmla="*/ 665945 h 1678000"/>
              <a:gd name="connsiteX29" fmla="*/ 1110 w 1652356"/>
              <a:gd name="connsiteY29" fmla="*/ 745844 h 1678000"/>
              <a:gd name="connsiteX30" fmla="*/ 1110 w 1652356"/>
              <a:gd name="connsiteY30" fmla="*/ 1056563 h 1678000"/>
              <a:gd name="connsiteX31" fmla="*/ 9988 w 1652356"/>
              <a:gd name="connsiteY31" fmla="*/ 1092073 h 1678000"/>
              <a:gd name="connsiteX32" fmla="*/ 27743 w 1652356"/>
              <a:gd name="connsiteY32" fmla="*/ 1118706 h 1678000"/>
              <a:gd name="connsiteX33" fmla="*/ 63254 w 1652356"/>
              <a:gd name="connsiteY33" fmla="*/ 1180850 h 1678000"/>
              <a:gd name="connsiteX34" fmla="*/ 81009 w 1652356"/>
              <a:gd name="connsiteY34" fmla="*/ 1234116 h 1678000"/>
              <a:gd name="connsiteX35" fmla="*/ 89887 w 1652356"/>
              <a:gd name="connsiteY35" fmla="*/ 1269627 h 1678000"/>
              <a:gd name="connsiteX36" fmla="*/ 116520 w 1652356"/>
              <a:gd name="connsiteY36" fmla="*/ 1314015 h 1678000"/>
              <a:gd name="connsiteX37" fmla="*/ 125397 w 1652356"/>
              <a:gd name="connsiteY37" fmla="*/ 1340648 h 1678000"/>
              <a:gd name="connsiteX38" fmla="*/ 160908 w 1652356"/>
              <a:gd name="connsiteY38" fmla="*/ 1367281 h 1678000"/>
              <a:gd name="connsiteX39" fmla="*/ 169786 w 1652356"/>
              <a:gd name="connsiteY39" fmla="*/ 1393914 h 1678000"/>
              <a:gd name="connsiteX40" fmla="*/ 223052 w 1652356"/>
              <a:gd name="connsiteY40" fmla="*/ 1438303 h 1678000"/>
              <a:gd name="connsiteX41" fmla="*/ 231929 w 1652356"/>
              <a:gd name="connsiteY41" fmla="*/ 1464936 h 1678000"/>
              <a:gd name="connsiteX42" fmla="*/ 249685 w 1652356"/>
              <a:gd name="connsiteY42" fmla="*/ 1482691 h 1678000"/>
              <a:gd name="connsiteX43" fmla="*/ 329584 w 1652356"/>
              <a:gd name="connsiteY43" fmla="*/ 1544835 h 1678000"/>
              <a:gd name="connsiteX44" fmla="*/ 365094 w 1652356"/>
              <a:gd name="connsiteY44" fmla="*/ 1571468 h 1678000"/>
              <a:gd name="connsiteX45" fmla="*/ 391727 w 1652356"/>
              <a:gd name="connsiteY45" fmla="*/ 1598101 h 1678000"/>
              <a:gd name="connsiteX46" fmla="*/ 462749 w 1652356"/>
              <a:gd name="connsiteY46" fmla="*/ 1624734 h 1678000"/>
              <a:gd name="connsiteX47" fmla="*/ 507137 w 1652356"/>
              <a:gd name="connsiteY47" fmla="*/ 1651367 h 1678000"/>
              <a:gd name="connsiteX48" fmla="*/ 542648 w 1652356"/>
              <a:gd name="connsiteY48" fmla="*/ 1660244 h 1678000"/>
              <a:gd name="connsiteX49" fmla="*/ 640302 w 1652356"/>
              <a:gd name="connsiteY49" fmla="*/ 1678000 h 1678000"/>
              <a:gd name="connsiteX50" fmla="*/ 1403782 w 1652356"/>
              <a:gd name="connsiteY50" fmla="*/ 1669122 h 1678000"/>
              <a:gd name="connsiteX51" fmla="*/ 1457048 w 1652356"/>
              <a:gd name="connsiteY51" fmla="*/ 1660244 h 1678000"/>
              <a:gd name="connsiteX52" fmla="*/ 1483681 w 1652356"/>
              <a:gd name="connsiteY52" fmla="*/ 1633611 h 1678000"/>
              <a:gd name="connsiteX53" fmla="*/ 1510314 w 1652356"/>
              <a:gd name="connsiteY53" fmla="*/ 1615856 h 1678000"/>
              <a:gd name="connsiteX54" fmla="*/ 1536947 w 1652356"/>
              <a:gd name="connsiteY54" fmla="*/ 1580345 h 1678000"/>
              <a:gd name="connsiteX55" fmla="*/ 1572457 w 1652356"/>
              <a:gd name="connsiteY55" fmla="*/ 1562590 h 1678000"/>
              <a:gd name="connsiteX56" fmla="*/ 1581335 w 1652356"/>
              <a:gd name="connsiteY56" fmla="*/ 1535957 h 1678000"/>
              <a:gd name="connsiteX57" fmla="*/ 1607968 w 1652356"/>
              <a:gd name="connsiteY57" fmla="*/ 1491569 h 1678000"/>
              <a:gd name="connsiteX58" fmla="*/ 1634601 w 1652356"/>
              <a:gd name="connsiteY58" fmla="*/ 1429425 h 1678000"/>
              <a:gd name="connsiteX59" fmla="*/ 1643479 w 1652356"/>
              <a:gd name="connsiteY59" fmla="*/ 1376159 h 1678000"/>
              <a:gd name="connsiteX60" fmla="*/ 1652356 w 1652356"/>
              <a:gd name="connsiteY60" fmla="*/ 1340648 h 1678000"/>
              <a:gd name="connsiteX61" fmla="*/ 1616846 w 1652356"/>
              <a:gd name="connsiteY61" fmla="*/ 1207483 h 1678000"/>
              <a:gd name="connsiteX62" fmla="*/ 1599090 w 1652356"/>
              <a:gd name="connsiteY62" fmla="*/ 1145339 h 1678000"/>
              <a:gd name="connsiteX63" fmla="*/ 1581335 w 1652356"/>
              <a:gd name="connsiteY63" fmla="*/ 1109829 h 1678000"/>
              <a:gd name="connsiteX64" fmla="*/ 1536947 w 1652356"/>
              <a:gd name="connsiteY64" fmla="*/ 1074318 h 1678000"/>
              <a:gd name="connsiteX65" fmla="*/ 1448170 w 1652356"/>
              <a:gd name="connsiteY65" fmla="*/ 1021052 h 1678000"/>
              <a:gd name="connsiteX66" fmla="*/ 1430415 w 1652356"/>
              <a:gd name="connsiteY66" fmla="*/ 994419 h 1678000"/>
              <a:gd name="connsiteX67" fmla="*/ 1350516 w 1652356"/>
              <a:gd name="connsiteY67" fmla="*/ 967786 h 1678000"/>
              <a:gd name="connsiteX68" fmla="*/ 1332760 w 1652356"/>
              <a:gd name="connsiteY68" fmla="*/ 950031 h 1678000"/>
              <a:gd name="connsiteX69" fmla="*/ 1137452 w 1652356"/>
              <a:gd name="connsiteY69" fmla="*/ 923398 h 1678000"/>
              <a:gd name="connsiteX70" fmla="*/ 1075308 w 1652356"/>
              <a:gd name="connsiteY70" fmla="*/ 914520 h 1678000"/>
              <a:gd name="connsiteX71" fmla="*/ 1039797 w 1652356"/>
              <a:gd name="connsiteY71" fmla="*/ 896765 h 1678000"/>
              <a:gd name="connsiteX72" fmla="*/ 977654 w 1652356"/>
              <a:gd name="connsiteY72" fmla="*/ 887887 h 1678000"/>
              <a:gd name="connsiteX73" fmla="*/ 844489 w 1652356"/>
              <a:gd name="connsiteY73" fmla="*/ 870132 h 1678000"/>
              <a:gd name="connsiteX74" fmla="*/ 817855 w 1652356"/>
              <a:gd name="connsiteY74" fmla="*/ 861254 h 1678000"/>
              <a:gd name="connsiteX75" fmla="*/ 711323 w 1652356"/>
              <a:gd name="connsiteY75" fmla="*/ 843499 h 1678000"/>
              <a:gd name="connsiteX76" fmla="*/ 693568 w 1652356"/>
              <a:gd name="connsiteY76" fmla="*/ 825743 h 1678000"/>
              <a:gd name="connsiteX77" fmla="*/ 684690 w 1652356"/>
              <a:gd name="connsiteY77" fmla="*/ 790233 h 1678000"/>
              <a:gd name="connsiteX78" fmla="*/ 675813 w 1652356"/>
              <a:gd name="connsiteY78" fmla="*/ 763600 h 1678000"/>
              <a:gd name="connsiteX79" fmla="*/ 684690 w 1652356"/>
              <a:gd name="connsiteY79" fmla="*/ 621557 h 1678000"/>
              <a:gd name="connsiteX80" fmla="*/ 693568 w 1652356"/>
              <a:gd name="connsiteY80" fmla="*/ 594924 h 1678000"/>
              <a:gd name="connsiteX81" fmla="*/ 720201 w 1652356"/>
              <a:gd name="connsiteY81" fmla="*/ 568291 h 1678000"/>
              <a:gd name="connsiteX82" fmla="*/ 729079 w 1652356"/>
              <a:gd name="connsiteY82" fmla="*/ 541658 h 1678000"/>
              <a:gd name="connsiteX83" fmla="*/ 791222 w 1652356"/>
              <a:gd name="connsiteY83" fmla="*/ 497270 h 1678000"/>
              <a:gd name="connsiteX84" fmla="*/ 817855 w 1652356"/>
              <a:gd name="connsiteY84" fmla="*/ 488392 h 1678000"/>
              <a:gd name="connsiteX85" fmla="*/ 888877 w 1652356"/>
              <a:gd name="connsiteY85" fmla="*/ 461759 h 1678000"/>
              <a:gd name="connsiteX86" fmla="*/ 1066430 w 1652356"/>
              <a:gd name="connsiteY86" fmla="*/ 479514 h 1678000"/>
              <a:gd name="connsiteX87" fmla="*/ 1119696 w 1652356"/>
              <a:gd name="connsiteY87" fmla="*/ 497270 h 1678000"/>
              <a:gd name="connsiteX88" fmla="*/ 1137452 w 1652356"/>
              <a:gd name="connsiteY88" fmla="*/ 515025 h 1678000"/>
              <a:gd name="connsiteX89" fmla="*/ 1190718 w 1652356"/>
              <a:gd name="connsiteY89" fmla="*/ 550536 h 1678000"/>
              <a:gd name="connsiteX90" fmla="*/ 1208473 w 1652356"/>
              <a:gd name="connsiteY90" fmla="*/ 577169 h 1678000"/>
              <a:gd name="connsiteX91" fmla="*/ 1217351 w 1652356"/>
              <a:gd name="connsiteY91" fmla="*/ 603802 h 1678000"/>
              <a:gd name="connsiteX92" fmla="*/ 1252861 w 1652356"/>
              <a:gd name="connsiteY92" fmla="*/ 657068 h 1678000"/>
              <a:gd name="connsiteX93" fmla="*/ 1261739 w 1652356"/>
              <a:gd name="connsiteY93" fmla="*/ 692578 h 1678000"/>
              <a:gd name="connsiteX94" fmla="*/ 1288372 w 1652356"/>
              <a:gd name="connsiteY94" fmla="*/ 701456 h 1678000"/>
              <a:gd name="connsiteX95" fmla="*/ 1394904 w 1652356"/>
              <a:gd name="connsiteY95" fmla="*/ 719211 h 1678000"/>
              <a:gd name="connsiteX96" fmla="*/ 1483681 w 1652356"/>
              <a:gd name="connsiteY96" fmla="*/ 710334 h 1678000"/>
              <a:gd name="connsiteX97" fmla="*/ 1510314 w 1652356"/>
              <a:gd name="connsiteY97" fmla="*/ 621557 h 1678000"/>
              <a:gd name="connsiteX98" fmla="*/ 1501436 w 1652356"/>
              <a:gd name="connsiteY98" fmla="*/ 506147 h 1678000"/>
              <a:gd name="connsiteX99" fmla="*/ 1483681 w 1652356"/>
              <a:gd name="connsiteY99" fmla="*/ 452881 h 1678000"/>
              <a:gd name="connsiteX100" fmla="*/ 1421537 w 1652356"/>
              <a:gd name="connsiteY100" fmla="*/ 381860 h 1678000"/>
              <a:gd name="connsiteX101" fmla="*/ 1412659 w 1652356"/>
              <a:gd name="connsiteY101" fmla="*/ 346349 h 1678000"/>
              <a:gd name="connsiteX102" fmla="*/ 1430415 w 1652356"/>
              <a:gd name="connsiteY102" fmla="*/ 328594 h 1678000"/>
              <a:gd name="connsiteX103" fmla="*/ 1510314 w 1652356"/>
              <a:gd name="connsiteY103" fmla="*/ 319716 h 1678000"/>
              <a:gd name="connsiteX0" fmla="*/ 1512195 w 1654237"/>
              <a:gd name="connsiteY0" fmla="*/ 319716 h 1678000"/>
              <a:gd name="connsiteX1" fmla="*/ 1556583 w 1654237"/>
              <a:gd name="connsiteY1" fmla="*/ 310838 h 1678000"/>
              <a:gd name="connsiteX2" fmla="*/ 1583216 w 1654237"/>
              <a:gd name="connsiteY2" fmla="*/ 257572 h 1678000"/>
              <a:gd name="connsiteX3" fmla="*/ 1556583 w 1654237"/>
              <a:gd name="connsiteY3" fmla="*/ 186551 h 1678000"/>
              <a:gd name="connsiteX4" fmla="*/ 1529950 w 1654237"/>
              <a:gd name="connsiteY4" fmla="*/ 151040 h 1678000"/>
              <a:gd name="connsiteX5" fmla="*/ 1512195 w 1654237"/>
              <a:gd name="connsiteY5" fmla="*/ 124407 h 1678000"/>
              <a:gd name="connsiteX6" fmla="*/ 1458929 w 1654237"/>
              <a:gd name="connsiteY6" fmla="*/ 71141 h 1678000"/>
              <a:gd name="connsiteX7" fmla="*/ 1423418 w 1654237"/>
              <a:gd name="connsiteY7" fmla="*/ 62264 h 1678000"/>
              <a:gd name="connsiteX8" fmla="*/ 1379030 w 1654237"/>
              <a:gd name="connsiteY8" fmla="*/ 35631 h 1678000"/>
              <a:gd name="connsiteX9" fmla="*/ 1254742 w 1654237"/>
              <a:gd name="connsiteY9" fmla="*/ 120 h 1678000"/>
              <a:gd name="connsiteX10" fmla="*/ 846370 w 1654237"/>
              <a:gd name="connsiteY10" fmla="*/ 17875 h 1678000"/>
              <a:gd name="connsiteX11" fmla="*/ 775348 w 1654237"/>
              <a:gd name="connsiteY11" fmla="*/ 44508 h 1678000"/>
              <a:gd name="connsiteX12" fmla="*/ 739837 w 1654237"/>
              <a:gd name="connsiteY12" fmla="*/ 62264 h 1678000"/>
              <a:gd name="connsiteX13" fmla="*/ 686571 w 1654237"/>
              <a:gd name="connsiteY13" fmla="*/ 80019 h 1678000"/>
              <a:gd name="connsiteX14" fmla="*/ 651061 w 1654237"/>
              <a:gd name="connsiteY14" fmla="*/ 97774 h 1678000"/>
              <a:gd name="connsiteX15" fmla="*/ 597795 w 1654237"/>
              <a:gd name="connsiteY15" fmla="*/ 115530 h 1678000"/>
              <a:gd name="connsiteX16" fmla="*/ 535651 w 1654237"/>
              <a:gd name="connsiteY16" fmla="*/ 151040 h 1678000"/>
              <a:gd name="connsiteX17" fmla="*/ 464630 w 1654237"/>
              <a:gd name="connsiteY17" fmla="*/ 186551 h 1678000"/>
              <a:gd name="connsiteX18" fmla="*/ 411364 w 1654237"/>
              <a:gd name="connsiteY18" fmla="*/ 195429 h 1678000"/>
              <a:gd name="connsiteX19" fmla="*/ 393608 w 1654237"/>
              <a:gd name="connsiteY19" fmla="*/ 213184 h 1678000"/>
              <a:gd name="connsiteX20" fmla="*/ 278199 w 1654237"/>
              <a:gd name="connsiteY20" fmla="*/ 266450 h 1678000"/>
              <a:gd name="connsiteX21" fmla="*/ 251566 w 1654237"/>
              <a:gd name="connsiteY21" fmla="*/ 301961 h 1678000"/>
              <a:gd name="connsiteX22" fmla="*/ 180544 w 1654237"/>
              <a:gd name="connsiteY22" fmla="*/ 337472 h 1678000"/>
              <a:gd name="connsiteX23" fmla="*/ 162789 w 1654237"/>
              <a:gd name="connsiteY23" fmla="*/ 390738 h 1678000"/>
              <a:gd name="connsiteX24" fmla="*/ 127278 w 1654237"/>
              <a:gd name="connsiteY24" fmla="*/ 435126 h 1678000"/>
              <a:gd name="connsiteX25" fmla="*/ 82890 w 1654237"/>
              <a:gd name="connsiteY25" fmla="*/ 506147 h 1678000"/>
              <a:gd name="connsiteX26" fmla="*/ 56257 w 1654237"/>
              <a:gd name="connsiteY26" fmla="*/ 568291 h 1678000"/>
              <a:gd name="connsiteX27" fmla="*/ 38502 w 1654237"/>
              <a:gd name="connsiteY27" fmla="*/ 603802 h 1678000"/>
              <a:gd name="connsiteX28" fmla="*/ 2991 w 1654237"/>
              <a:gd name="connsiteY28" fmla="*/ 745844 h 1678000"/>
              <a:gd name="connsiteX29" fmla="*/ 2991 w 1654237"/>
              <a:gd name="connsiteY29" fmla="*/ 1056563 h 1678000"/>
              <a:gd name="connsiteX30" fmla="*/ 11869 w 1654237"/>
              <a:gd name="connsiteY30" fmla="*/ 1092073 h 1678000"/>
              <a:gd name="connsiteX31" fmla="*/ 29624 w 1654237"/>
              <a:gd name="connsiteY31" fmla="*/ 1118706 h 1678000"/>
              <a:gd name="connsiteX32" fmla="*/ 65135 w 1654237"/>
              <a:gd name="connsiteY32" fmla="*/ 1180850 h 1678000"/>
              <a:gd name="connsiteX33" fmla="*/ 82890 w 1654237"/>
              <a:gd name="connsiteY33" fmla="*/ 1234116 h 1678000"/>
              <a:gd name="connsiteX34" fmla="*/ 91768 w 1654237"/>
              <a:gd name="connsiteY34" fmla="*/ 1269627 h 1678000"/>
              <a:gd name="connsiteX35" fmla="*/ 118401 w 1654237"/>
              <a:gd name="connsiteY35" fmla="*/ 1314015 h 1678000"/>
              <a:gd name="connsiteX36" fmla="*/ 127278 w 1654237"/>
              <a:gd name="connsiteY36" fmla="*/ 1340648 h 1678000"/>
              <a:gd name="connsiteX37" fmla="*/ 162789 w 1654237"/>
              <a:gd name="connsiteY37" fmla="*/ 1367281 h 1678000"/>
              <a:gd name="connsiteX38" fmla="*/ 171667 w 1654237"/>
              <a:gd name="connsiteY38" fmla="*/ 1393914 h 1678000"/>
              <a:gd name="connsiteX39" fmla="*/ 224933 w 1654237"/>
              <a:gd name="connsiteY39" fmla="*/ 1438303 h 1678000"/>
              <a:gd name="connsiteX40" fmla="*/ 233810 w 1654237"/>
              <a:gd name="connsiteY40" fmla="*/ 1464936 h 1678000"/>
              <a:gd name="connsiteX41" fmla="*/ 251566 w 1654237"/>
              <a:gd name="connsiteY41" fmla="*/ 1482691 h 1678000"/>
              <a:gd name="connsiteX42" fmla="*/ 331465 w 1654237"/>
              <a:gd name="connsiteY42" fmla="*/ 1544835 h 1678000"/>
              <a:gd name="connsiteX43" fmla="*/ 366975 w 1654237"/>
              <a:gd name="connsiteY43" fmla="*/ 1571468 h 1678000"/>
              <a:gd name="connsiteX44" fmla="*/ 393608 w 1654237"/>
              <a:gd name="connsiteY44" fmla="*/ 1598101 h 1678000"/>
              <a:gd name="connsiteX45" fmla="*/ 464630 w 1654237"/>
              <a:gd name="connsiteY45" fmla="*/ 1624734 h 1678000"/>
              <a:gd name="connsiteX46" fmla="*/ 509018 w 1654237"/>
              <a:gd name="connsiteY46" fmla="*/ 1651367 h 1678000"/>
              <a:gd name="connsiteX47" fmla="*/ 544529 w 1654237"/>
              <a:gd name="connsiteY47" fmla="*/ 1660244 h 1678000"/>
              <a:gd name="connsiteX48" fmla="*/ 642183 w 1654237"/>
              <a:gd name="connsiteY48" fmla="*/ 1678000 h 1678000"/>
              <a:gd name="connsiteX49" fmla="*/ 1405663 w 1654237"/>
              <a:gd name="connsiteY49" fmla="*/ 1669122 h 1678000"/>
              <a:gd name="connsiteX50" fmla="*/ 1458929 w 1654237"/>
              <a:gd name="connsiteY50" fmla="*/ 1660244 h 1678000"/>
              <a:gd name="connsiteX51" fmla="*/ 1485562 w 1654237"/>
              <a:gd name="connsiteY51" fmla="*/ 1633611 h 1678000"/>
              <a:gd name="connsiteX52" fmla="*/ 1512195 w 1654237"/>
              <a:gd name="connsiteY52" fmla="*/ 1615856 h 1678000"/>
              <a:gd name="connsiteX53" fmla="*/ 1538828 w 1654237"/>
              <a:gd name="connsiteY53" fmla="*/ 1580345 h 1678000"/>
              <a:gd name="connsiteX54" fmla="*/ 1574338 w 1654237"/>
              <a:gd name="connsiteY54" fmla="*/ 1562590 h 1678000"/>
              <a:gd name="connsiteX55" fmla="*/ 1583216 w 1654237"/>
              <a:gd name="connsiteY55" fmla="*/ 1535957 h 1678000"/>
              <a:gd name="connsiteX56" fmla="*/ 1609849 w 1654237"/>
              <a:gd name="connsiteY56" fmla="*/ 1491569 h 1678000"/>
              <a:gd name="connsiteX57" fmla="*/ 1636482 w 1654237"/>
              <a:gd name="connsiteY57" fmla="*/ 1429425 h 1678000"/>
              <a:gd name="connsiteX58" fmla="*/ 1645360 w 1654237"/>
              <a:gd name="connsiteY58" fmla="*/ 1376159 h 1678000"/>
              <a:gd name="connsiteX59" fmla="*/ 1654237 w 1654237"/>
              <a:gd name="connsiteY59" fmla="*/ 1340648 h 1678000"/>
              <a:gd name="connsiteX60" fmla="*/ 1618727 w 1654237"/>
              <a:gd name="connsiteY60" fmla="*/ 1207483 h 1678000"/>
              <a:gd name="connsiteX61" fmla="*/ 1600971 w 1654237"/>
              <a:gd name="connsiteY61" fmla="*/ 1145339 h 1678000"/>
              <a:gd name="connsiteX62" fmla="*/ 1583216 w 1654237"/>
              <a:gd name="connsiteY62" fmla="*/ 1109829 h 1678000"/>
              <a:gd name="connsiteX63" fmla="*/ 1538828 w 1654237"/>
              <a:gd name="connsiteY63" fmla="*/ 1074318 h 1678000"/>
              <a:gd name="connsiteX64" fmla="*/ 1450051 w 1654237"/>
              <a:gd name="connsiteY64" fmla="*/ 1021052 h 1678000"/>
              <a:gd name="connsiteX65" fmla="*/ 1432296 w 1654237"/>
              <a:gd name="connsiteY65" fmla="*/ 994419 h 1678000"/>
              <a:gd name="connsiteX66" fmla="*/ 1352397 w 1654237"/>
              <a:gd name="connsiteY66" fmla="*/ 967786 h 1678000"/>
              <a:gd name="connsiteX67" fmla="*/ 1334641 w 1654237"/>
              <a:gd name="connsiteY67" fmla="*/ 950031 h 1678000"/>
              <a:gd name="connsiteX68" fmla="*/ 1139333 w 1654237"/>
              <a:gd name="connsiteY68" fmla="*/ 923398 h 1678000"/>
              <a:gd name="connsiteX69" fmla="*/ 1077189 w 1654237"/>
              <a:gd name="connsiteY69" fmla="*/ 914520 h 1678000"/>
              <a:gd name="connsiteX70" fmla="*/ 1041678 w 1654237"/>
              <a:gd name="connsiteY70" fmla="*/ 896765 h 1678000"/>
              <a:gd name="connsiteX71" fmla="*/ 979535 w 1654237"/>
              <a:gd name="connsiteY71" fmla="*/ 887887 h 1678000"/>
              <a:gd name="connsiteX72" fmla="*/ 846370 w 1654237"/>
              <a:gd name="connsiteY72" fmla="*/ 870132 h 1678000"/>
              <a:gd name="connsiteX73" fmla="*/ 819736 w 1654237"/>
              <a:gd name="connsiteY73" fmla="*/ 861254 h 1678000"/>
              <a:gd name="connsiteX74" fmla="*/ 713204 w 1654237"/>
              <a:gd name="connsiteY74" fmla="*/ 843499 h 1678000"/>
              <a:gd name="connsiteX75" fmla="*/ 695449 w 1654237"/>
              <a:gd name="connsiteY75" fmla="*/ 825743 h 1678000"/>
              <a:gd name="connsiteX76" fmla="*/ 686571 w 1654237"/>
              <a:gd name="connsiteY76" fmla="*/ 790233 h 1678000"/>
              <a:gd name="connsiteX77" fmla="*/ 677694 w 1654237"/>
              <a:gd name="connsiteY77" fmla="*/ 763600 h 1678000"/>
              <a:gd name="connsiteX78" fmla="*/ 686571 w 1654237"/>
              <a:gd name="connsiteY78" fmla="*/ 621557 h 1678000"/>
              <a:gd name="connsiteX79" fmla="*/ 695449 w 1654237"/>
              <a:gd name="connsiteY79" fmla="*/ 594924 h 1678000"/>
              <a:gd name="connsiteX80" fmla="*/ 722082 w 1654237"/>
              <a:gd name="connsiteY80" fmla="*/ 568291 h 1678000"/>
              <a:gd name="connsiteX81" fmla="*/ 730960 w 1654237"/>
              <a:gd name="connsiteY81" fmla="*/ 541658 h 1678000"/>
              <a:gd name="connsiteX82" fmla="*/ 793103 w 1654237"/>
              <a:gd name="connsiteY82" fmla="*/ 497270 h 1678000"/>
              <a:gd name="connsiteX83" fmla="*/ 819736 w 1654237"/>
              <a:gd name="connsiteY83" fmla="*/ 488392 h 1678000"/>
              <a:gd name="connsiteX84" fmla="*/ 890758 w 1654237"/>
              <a:gd name="connsiteY84" fmla="*/ 461759 h 1678000"/>
              <a:gd name="connsiteX85" fmla="*/ 1068311 w 1654237"/>
              <a:gd name="connsiteY85" fmla="*/ 479514 h 1678000"/>
              <a:gd name="connsiteX86" fmla="*/ 1121577 w 1654237"/>
              <a:gd name="connsiteY86" fmla="*/ 497270 h 1678000"/>
              <a:gd name="connsiteX87" fmla="*/ 1139333 w 1654237"/>
              <a:gd name="connsiteY87" fmla="*/ 515025 h 1678000"/>
              <a:gd name="connsiteX88" fmla="*/ 1192599 w 1654237"/>
              <a:gd name="connsiteY88" fmla="*/ 550536 h 1678000"/>
              <a:gd name="connsiteX89" fmla="*/ 1210354 w 1654237"/>
              <a:gd name="connsiteY89" fmla="*/ 577169 h 1678000"/>
              <a:gd name="connsiteX90" fmla="*/ 1219232 w 1654237"/>
              <a:gd name="connsiteY90" fmla="*/ 603802 h 1678000"/>
              <a:gd name="connsiteX91" fmla="*/ 1254742 w 1654237"/>
              <a:gd name="connsiteY91" fmla="*/ 657068 h 1678000"/>
              <a:gd name="connsiteX92" fmla="*/ 1263620 w 1654237"/>
              <a:gd name="connsiteY92" fmla="*/ 692578 h 1678000"/>
              <a:gd name="connsiteX93" fmla="*/ 1290253 w 1654237"/>
              <a:gd name="connsiteY93" fmla="*/ 701456 h 1678000"/>
              <a:gd name="connsiteX94" fmla="*/ 1396785 w 1654237"/>
              <a:gd name="connsiteY94" fmla="*/ 719211 h 1678000"/>
              <a:gd name="connsiteX95" fmla="*/ 1485562 w 1654237"/>
              <a:gd name="connsiteY95" fmla="*/ 710334 h 1678000"/>
              <a:gd name="connsiteX96" fmla="*/ 1512195 w 1654237"/>
              <a:gd name="connsiteY96" fmla="*/ 621557 h 1678000"/>
              <a:gd name="connsiteX97" fmla="*/ 1503317 w 1654237"/>
              <a:gd name="connsiteY97" fmla="*/ 506147 h 1678000"/>
              <a:gd name="connsiteX98" fmla="*/ 1485562 w 1654237"/>
              <a:gd name="connsiteY98" fmla="*/ 452881 h 1678000"/>
              <a:gd name="connsiteX99" fmla="*/ 1423418 w 1654237"/>
              <a:gd name="connsiteY99" fmla="*/ 381860 h 1678000"/>
              <a:gd name="connsiteX100" fmla="*/ 1414540 w 1654237"/>
              <a:gd name="connsiteY100" fmla="*/ 346349 h 1678000"/>
              <a:gd name="connsiteX101" fmla="*/ 1432296 w 1654237"/>
              <a:gd name="connsiteY101" fmla="*/ 328594 h 1678000"/>
              <a:gd name="connsiteX102" fmla="*/ 1512195 w 1654237"/>
              <a:gd name="connsiteY10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84194 w 1655541"/>
              <a:gd name="connsiteY25" fmla="*/ 506147 h 1678000"/>
              <a:gd name="connsiteX26" fmla="*/ 57561 w 1655541"/>
              <a:gd name="connsiteY26" fmla="*/ 568291 h 1678000"/>
              <a:gd name="connsiteX27" fmla="*/ 4295 w 1655541"/>
              <a:gd name="connsiteY27" fmla="*/ 745844 h 1678000"/>
              <a:gd name="connsiteX28" fmla="*/ 4295 w 1655541"/>
              <a:gd name="connsiteY28" fmla="*/ 1056563 h 1678000"/>
              <a:gd name="connsiteX29" fmla="*/ 13173 w 1655541"/>
              <a:gd name="connsiteY29" fmla="*/ 1092073 h 1678000"/>
              <a:gd name="connsiteX30" fmla="*/ 30928 w 1655541"/>
              <a:gd name="connsiteY30" fmla="*/ 1118706 h 1678000"/>
              <a:gd name="connsiteX31" fmla="*/ 66439 w 1655541"/>
              <a:gd name="connsiteY31" fmla="*/ 1180850 h 1678000"/>
              <a:gd name="connsiteX32" fmla="*/ 84194 w 1655541"/>
              <a:gd name="connsiteY32" fmla="*/ 1234116 h 1678000"/>
              <a:gd name="connsiteX33" fmla="*/ 93072 w 1655541"/>
              <a:gd name="connsiteY33" fmla="*/ 1269627 h 1678000"/>
              <a:gd name="connsiteX34" fmla="*/ 119705 w 1655541"/>
              <a:gd name="connsiteY34" fmla="*/ 1314015 h 1678000"/>
              <a:gd name="connsiteX35" fmla="*/ 128582 w 1655541"/>
              <a:gd name="connsiteY35" fmla="*/ 1340648 h 1678000"/>
              <a:gd name="connsiteX36" fmla="*/ 164093 w 1655541"/>
              <a:gd name="connsiteY36" fmla="*/ 1367281 h 1678000"/>
              <a:gd name="connsiteX37" fmla="*/ 172971 w 1655541"/>
              <a:gd name="connsiteY37" fmla="*/ 1393914 h 1678000"/>
              <a:gd name="connsiteX38" fmla="*/ 226237 w 1655541"/>
              <a:gd name="connsiteY38" fmla="*/ 1438303 h 1678000"/>
              <a:gd name="connsiteX39" fmla="*/ 235114 w 1655541"/>
              <a:gd name="connsiteY39" fmla="*/ 1464936 h 1678000"/>
              <a:gd name="connsiteX40" fmla="*/ 252870 w 1655541"/>
              <a:gd name="connsiteY40" fmla="*/ 1482691 h 1678000"/>
              <a:gd name="connsiteX41" fmla="*/ 332769 w 1655541"/>
              <a:gd name="connsiteY41" fmla="*/ 1544835 h 1678000"/>
              <a:gd name="connsiteX42" fmla="*/ 368279 w 1655541"/>
              <a:gd name="connsiteY42" fmla="*/ 1571468 h 1678000"/>
              <a:gd name="connsiteX43" fmla="*/ 394912 w 1655541"/>
              <a:gd name="connsiteY43" fmla="*/ 1598101 h 1678000"/>
              <a:gd name="connsiteX44" fmla="*/ 465934 w 1655541"/>
              <a:gd name="connsiteY44" fmla="*/ 1624734 h 1678000"/>
              <a:gd name="connsiteX45" fmla="*/ 510322 w 1655541"/>
              <a:gd name="connsiteY45" fmla="*/ 1651367 h 1678000"/>
              <a:gd name="connsiteX46" fmla="*/ 545833 w 1655541"/>
              <a:gd name="connsiteY46" fmla="*/ 1660244 h 1678000"/>
              <a:gd name="connsiteX47" fmla="*/ 643487 w 1655541"/>
              <a:gd name="connsiteY47" fmla="*/ 1678000 h 1678000"/>
              <a:gd name="connsiteX48" fmla="*/ 1406967 w 1655541"/>
              <a:gd name="connsiteY48" fmla="*/ 1669122 h 1678000"/>
              <a:gd name="connsiteX49" fmla="*/ 1460233 w 1655541"/>
              <a:gd name="connsiteY49" fmla="*/ 1660244 h 1678000"/>
              <a:gd name="connsiteX50" fmla="*/ 1486866 w 1655541"/>
              <a:gd name="connsiteY50" fmla="*/ 1633611 h 1678000"/>
              <a:gd name="connsiteX51" fmla="*/ 1513499 w 1655541"/>
              <a:gd name="connsiteY51" fmla="*/ 1615856 h 1678000"/>
              <a:gd name="connsiteX52" fmla="*/ 1540132 w 1655541"/>
              <a:gd name="connsiteY52" fmla="*/ 1580345 h 1678000"/>
              <a:gd name="connsiteX53" fmla="*/ 1575642 w 1655541"/>
              <a:gd name="connsiteY53" fmla="*/ 1562590 h 1678000"/>
              <a:gd name="connsiteX54" fmla="*/ 1584520 w 1655541"/>
              <a:gd name="connsiteY54" fmla="*/ 1535957 h 1678000"/>
              <a:gd name="connsiteX55" fmla="*/ 1611153 w 1655541"/>
              <a:gd name="connsiteY55" fmla="*/ 1491569 h 1678000"/>
              <a:gd name="connsiteX56" fmla="*/ 1637786 w 1655541"/>
              <a:gd name="connsiteY56" fmla="*/ 1429425 h 1678000"/>
              <a:gd name="connsiteX57" fmla="*/ 1646664 w 1655541"/>
              <a:gd name="connsiteY57" fmla="*/ 1376159 h 1678000"/>
              <a:gd name="connsiteX58" fmla="*/ 1655541 w 1655541"/>
              <a:gd name="connsiteY58" fmla="*/ 1340648 h 1678000"/>
              <a:gd name="connsiteX59" fmla="*/ 1620031 w 1655541"/>
              <a:gd name="connsiteY59" fmla="*/ 1207483 h 1678000"/>
              <a:gd name="connsiteX60" fmla="*/ 1602275 w 1655541"/>
              <a:gd name="connsiteY60" fmla="*/ 1145339 h 1678000"/>
              <a:gd name="connsiteX61" fmla="*/ 1584520 w 1655541"/>
              <a:gd name="connsiteY61" fmla="*/ 1109829 h 1678000"/>
              <a:gd name="connsiteX62" fmla="*/ 1540132 w 1655541"/>
              <a:gd name="connsiteY62" fmla="*/ 1074318 h 1678000"/>
              <a:gd name="connsiteX63" fmla="*/ 1451355 w 1655541"/>
              <a:gd name="connsiteY63" fmla="*/ 1021052 h 1678000"/>
              <a:gd name="connsiteX64" fmla="*/ 1433600 w 1655541"/>
              <a:gd name="connsiteY64" fmla="*/ 994419 h 1678000"/>
              <a:gd name="connsiteX65" fmla="*/ 1353701 w 1655541"/>
              <a:gd name="connsiteY65" fmla="*/ 967786 h 1678000"/>
              <a:gd name="connsiteX66" fmla="*/ 1335945 w 1655541"/>
              <a:gd name="connsiteY66" fmla="*/ 950031 h 1678000"/>
              <a:gd name="connsiteX67" fmla="*/ 1140637 w 1655541"/>
              <a:gd name="connsiteY67" fmla="*/ 923398 h 1678000"/>
              <a:gd name="connsiteX68" fmla="*/ 1078493 w 1655541"/>
              <a:gd name="connsiteY68" fmla="*/ 914520 h 1678000"/>
              <a:gd name="connsiteX69" fmla="*/ 1042982 w 1655541"/>
              <a:gd name="connsiteY69" fmla="*/ 896765 h 1678000"/>
              <a:gd name="connsiteX70" fmla="*/ 980839 w 1655541"/>
              <a:gd name="connsiteY70" fmla="*/ 887887 h 1678000"/>
              <a:gd name="connsiteX71" fmla="*/ 847674 w 1655541"/>
              <a:gd name="connsiteY71" fmla="*/ 870132 h 1678000"/>
              <a:gd name="connsiteX72" fmla="*/ 821040 w 1655541"/>
              <a:gd name="connsiteY72" fmla="*/ 861254 h 1678000"/>
              <a:gd name="connsiteX73" fmla="*/ 714508 w 1655541"/>
              <a:gd name="connsiteY73" fmla="*/ 843499 h 1678000"/>
              <a:gd name="connsiteX74" fmla="*/ 696753 w 1655541"/>
              <a:gd name="connsiteY74" fmla="*/ 825743 h 1678000"/>
              <a:gd name="connsiteX75" fmla="*/ 687875 w 1655541"/>
              <a:gd name="connsiteY75" fmla="*/ 790233 h 1678000"/>
              <a:gd name="connsiteX76" fmla="*/ 678998 w 1655541"/>
              <a:gd name="connsiteY76" fmla="*/ 763600 h 1678000"/>
              <a:gd name="connsiteX77" fmla="*/ 687875 w 1655541"/>
              <a:gd name="connsiteY77" fmla="*/ 621557 h 1678000"/>
              <a:gd name="connsiteX78" fmla="*/ 696753 w 1655541"/>
              <a:gd name="connsiteY78" fmla="*/ 594924 h 1678000"/>
              <a:gd name="connsiteX79" fmla="*/ 723386 w 1655541"/>
              <a:gd name="connsiteY79" fmla="*/ 568291 h 1678000"/>
              <a:gd name="connsiteX80" fmla="*/ 732264 w 1655541"/>
              <a:gd name="connsiteY80" fmla="*/ 541658 h 1678000"/>
              <a:gd name="connsiteX81" fmla="*/ 794407 w 1655541"/>
              <a:gd name="connsiteY81" fmla="*/ 497270 h 1678000"/>
              <a:gd name="connsiteX82" fmla="*/ 821040 w 1655541"/>
              <a:gd name="connsiteY82" fmla="*/ 488392 h 1678000"/>
              <a:gd name="connsiteX83" fmla="*/ 892062 w 1655541"/>
              <a:gd name="connsiteY83" fmla="*/ 461759 h 1678000"/>
              <a:gd name="connsiteX84" fmla="*/ 1069615 w 1655541"/>
              <a:gd name="connsiteY84" fmla="*/ 479514 h 1678000"/>
              <a:gd name="connsiteX85" fmla="*/ 1122881 w 1655541"/>
              <a:gd name="connsiteY85" fmla="*/ 497270 h 1678000"/>
              <a:gd name="connsiteX86" fmla="*/ 1140637 w 1655541"/>
              <a:gd name="connsiteY86" fmla="*/ 515025 h 1678000"/>
              <a:gd name="connsiteX87" fmla="*/ 1193903 w 1655541"/>
              <a:gd name="connsiteY87" fmla="*/ 550536 h 1678000"/>
              <a:gd name="connsiteX88" fmla="*/ 1211658 w 1655541"/>
              <a:gd name="connsiteY88" fmla="*/ 577169 h 1678000"/>
              <a:gd name="connsiteX89" fmla="*/ 1220536 w 1655541"/>
              <a:gd name="connsiteY89" fmla="*/ 603802 h 1678000"/>
              <a:gd name="connsiteX90" fmla="*/ 1256046 w 1655541"/>
              <a:gd name="connsiteY90" fmla="*/ 657068 h 1678000"/>
              <a:gd name="connsiteX91" fmla="*/ 1264924 w 1655541"/>
              <a:gd name="connsiteY91" fmla="*/ 692578 h 1678000"/>
              <a:gd name="connsiteX92" fmla="*/ 1291557 w 1655541"/>
              <a:gd name="connsiteY92" fmla="*/ 701456 h 1678000"/>
              <a:gd name="connsiteX93" fmla="*/ 1398089 w 1655541"/>
              <a:gd name="connsiteY93" fmla="*/ 719211 h 1678000"/>
              <a:gd name="connsiteX94" fmla="*/ 1486866 w 1655541"/>
              <a:gd name="connsiteY94" fmla="*/ 710334 h 1678000"/>
              <a:gd name="connsiteX95" fmla="*/ 1513499 w 1655541"/>
              <a:gd name="connsiteY95" fmla="*/ 621557 h 1678000"/>
              <a:gd name="connsiteX96" fmla="*/ 1504621 w 1655541"/>
              <a:gd name="connsiteY96" fmla="*/ 506147 h 1678000"/>
              <a:gd name="connsiteX97" fmla="*/ 1486866 w 1655541"/>
              <a:gd name="connsiteY97" fmla="*/ 452881 h 1678000"/>
              <a:gd name="connsiteX98" fmla="*/ 1424722 w 1655541"/>
              <a:gd name="connsiteY98" fmla="*/ 381860 h 1678000"/>
              <a:gd name="connsiteX99" fmla="*/ 1415844 w 1655541"/>
              <a:gd name="connsiteY99" fmla="*/ 346349 h 1678000"/>
              <a:gd name="connsiteX100" fmla="*/ 1433600 w 1655541"/>
              <a:gd name="connsiteY100" fmla="*/ 328594 h 1678000"/>
              <a:gd name="connsiteX101" fmla="*/ 1513499 w 1655541"/>
              <a:gd name="connsiteY101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57561 w 1655541"/>
              <a:gd name="connsiteY25" fmla="*/ 568291 h 1678000"/>
              <a:gd name="connsiteX26" fmla="*/ 4295 w 1655541"/>
              <a:gd name="connsiteY26" fmla="*/ 745844 h 1678000"/>
              <a:gd name="connsiteX27" fmla="*/ 4295 w 1655541"/>
              <a:gd name="connsiteY27" fmla="*/ 1056563 h 1678000"/>
              <a:gd name="connsiteX28" fmla="*/ 13173 w 1655541"/>
              <a:gd name="connsiteY28" fmla="*/ 1092073 h 1678000"/>
              <a:gd name="connsiteX29" fmla="*/ 30928 w 1655541"/>
              <a:gd name="connsiteY29" fmla="*/ 1118706 h 1678000"/>
              <a:gd name="connsiteX30" fmla="*/ 66439 w 1655541"/>
              <a:gd name="connsiteY30" fmla="*/ 1180850 h 1678000"/>
              <a:gd name="connsiteX31" fmla="*/ 84194 w 1655541"/>
              <a:gd name="connsiteY31" fmla="*/ 1234116 h 1678000"/>
              <a:gd name="connsiteX32" fmla="*/ 93072 w 1655541"/>
              <a:gd name="connsiteY32" fmla="*/ 1269627 h 1678000"/>
              <a:gd name="connsiteX33" fmla="*/ 119705 w 1655541"/>
              <a:gd name="connsiteY33" fmla="*/ 1314015 h 1678000"/>
              <a:gd name="connsiteX34" fmla="*/ 128582 w 1655541"/>
              <a:gd name="connsiteY34" fmla="*/ 1340648 h 1678000"/>
              <a:gd name="connsiteX35" fmla="*/ 164093 w 1655541"/>
              <a:gd name="connsiteY35" fmla="*/ 1367281 h 1678000"/>
              <a:gd name="connsiteX36" fmla="*/ 172971 w 1655541"/>
              <a:gd name="connsiteY36" fmla="*/ 1393914 h 1678000"/>
              <a:gd name="connsiteX37" fmla="*/ 226237 w 1655541"/>
              <a:gd name="connsiteY37" fmla="*/ 1438303 h 1678000"/>
              <a:gd name="connsiteX38" fmla="*/ 235114 w 1655541"/>
              <a:gd name="connsiteY38" fmla="*/ 1464936 h 1678000"/>
              <a:gd name="connsiteX39" fmla="*/ 252870 w 1655541"/>
              <a:gd name="connsiteY39" fmla="*/ 1482691 h 1678000"/>
              <a:gd name="connsiteX40" fmla="*/ 332769 w 1655541"/>
              <a:gd name="connsiteY40" fmla="*/ 1544835 h 1678000"/>
              <a:gd name="connsiteX41" fmla="*/ 368279 w 1655541"/>
              <a:gd name="connsiteY41" fmla="*/ 1571468 h 1678000"/>
              <a:gd name="connsiteX42" fmla="*/ 394912 w 1655541"/>
              <a:gd name="connsiteY42" fmla="*/ 1598101 h 1678000"/>
              <a:gd name="connsiteX43" fmla="*/ 465934 w 1655541"/>
              <a:gd name="connsiteY43" fmla="*/ 1624734 h 1678000"/>
              <a:gd name="connsiteX44" fmla="*/ 510322 w 1655541"/>
              <a:gd name="connsiteY44" fmla="*/ 1651367 h 1678000"/>
              <a:gd name="connsiteX45" fmla="*/ 545833 w 1655541"/>
              <a:gd name="connsiteY45" fmla="*/ 1660244 h 1678000"/>
              <a:gd name="connsiteX46" fmla="*/ 643487 w 1655541"/>
              <a:gd name="connsiteY46" fmla="*/ 1678000 h 1678000"/>
              <a:gd name="connsiteX47" fmla="*/ 1406967 w 1655541"/>
              <a:gd name="connsiteY47" fmla="*/ 1669122 h 1678000"/>
              <a:gd name="connsiteX48" fmla="*/ 1460233 w 1655541"/>
              <a:gd name="connsiteY48" fmla="*/ 1660244 h 1678000"/>
              <a:gd name="connsiteX49" fmla="*/ 1486866 w 1655541"/>
              <a:gd name="connsiteY49" fmla="*/ 1633611 h 1678000"/>
              <a:gd name="connsiteX50" fmla="*/ 1513499 w 1655541"/>
              <a:gd name="connsiteY50" fmla="*/ 1615856 h 1678000"/>
              <a:gd name="connsiteX51" fmla="*/ 1540132 w 1655541"/>
              <a:gd name="connsiteY51" fmla="*/ 1580345 h 1678000"/>
              <a:gd name="connsiteX52" fmla="*/ 1575642 w 1655541"/>
              <a:gd name="connsiteY52" fmla="*/ 1562590 h 1678000"/>
              <a:gd name="connsiteX53" fmla="*/ 1584520 w 1655541"/>
              <a:gd name="connsiteY53" fmla="*/ 1535957 h 1678000"/>
              <a:gd name="connsiteX54" fmla="*/ 1611153 w 1655541"/>
              <a:gd name="connsiteY54" fmla="*/ 1491569 h 1678000"/>
              <a:gd name="connsiteX55" fmla="*/ 1637786 w 1655541"/>
              <a:gd name="connsiteY55" fmla="*/ 1429425 h 1678000"/>
              <a:gd name="connsiteX56" fmla="*/ 1646664 w 1655541"/>
              <a:gd name="connsiteY56" fmla="*/ 1376159 h 1678000"/>
              <a:gd name="connsiteX57" fmla="*/ 1655541 w 1655541"/>
              <a:gd name="connsiteY57" fmla="*/ 1340648 h 1678000"/>
              <a:gd name="connsiteX58" fmla="*/ 1620031 w 1655541"/>
              <a:gd name="connsiteY58" fmla="*/ 1207483 h 1678000"/>
              <a:gd name="connsiteX59" fmla="*/ 1602275 w 1655541"/>
              <a:gd name="connsiteY59" fmla="*/ 1145339 h 1678000"/>
              <a:gd name="connsiteX60" fmla="*/ 1584520 w 1655541"/>
              <a:gd name="connsiteY60" fmla="*/ 1109829 h 1678000"/>
              <a:gd name="connsiteX61" fmla="*/ 1540132 w 1655541"/>
              <a:gd name="connsiteY61" fmla="*/ 1074318 h 1678000"/>
              <a:gd name="connsiteX62" fmla="*/ 1451355 w 1655541"/>
              <a:gd name="connsiteY62" fmla="*/ 1021052 h 1678000"/>
              <a:gd name="connsiteX63" fmla="*/ 1433600 w 1655541"/>
              <a:gd name="connsiteY63" fmla="*/ 994419 h 1678000"/>
              <a:gd name="connsiteX64" fmla="*/ 1353701 w 1655541"/>
              <a:gd name="connsiteY64" fmla="*/ 967786 h 1678000"/>
              <a:gd name="connsiteX65" fmla="*/ 1335945 w 1655541"/>
              <a:gd name="connsiteY65" fmla="*/ 950031 h 1678000"/>
              <a:gd name="connsiteX66" fmla="*/ 1140637 w 1655541"/>
              <a:gd name="connsiteY66" fmla="*/ 923398 h 1678000"/>
              <a:gd name="connsiteX67" fmla="*/ 1078493 w 1655541"/>
              <a:gd name="connsiteY67" fmla="*/ 914520 h 1678000"/>
              <a:gd name="connsiteX68" fmla="*/ 1042982 w 1655541"/>
              <a:gd name="connsiteY68" fmla="*/ 896765 h 1678000"/>
              <a:gd name="connsiteX69" fmla="*/ 980839 w 1655541"/>
              <a:gd name="connsiteY69" fmla="*/ 887887 h 1678000"/>
              <a:gd name="connsiteX70" fmla="*/ 847674 w 1655541"/>
              <a:gd name="connsiteY70" fmla="*/ 870132 h 1678000"/>
              <a:gd name="connsiteX71" fmla="*/ 821040 w 1655541"/>
              <a:gd name="connsiteY71" fmla="*/ 861254 h 1678000"/>
              <a:gd name="connsiteX72" fmla="*/ 714508 w 1655541"/>
              <a:gd name="connsiteY72" fmla="*/ 843499 h 1678000"/>
              <a:gd name="connsiteX73" fmla="*/ 696753 w 1655541"/>
              <a:gd name="connsiteY73" fmla="*/ 825743 h 1678000"/>
              <a:gd name="connsiteX74" fmla="*/ 687875 w 1655541"/>
              <a:gd name="connsiteY74" fmla="*/ 790233 h 1678000"/>
              <a:gd name="connsiteX75" fmla="*/ 678998 w 1655541"/>
              <a:gd name="connsiteY75" fmla="*/ 763600 h 1678000"/>
              <a:gd name="connsiteX76" fmla="*/ 687875 w 1655541"/>
              <a:gd name="connsiteY76" fmla="*/ 621557 h 1678000"/>
              <a:gd name="connsiteX77" fmla="*/ 696753 w 1655541"/>
              <a:gd name="connsiteY77" fmla="*/ 594924 h 1678000"/>
              <a:gd name="connsiteX78" fmla="*/ 723386 w 1655541"/>
              <a:gd name="connsiteY78" fmla="*/ 568291 h 1678000"/>
              <a:gd name="connsiteX79" fmla="*/ 732264 w 1655541"/>
              <a:gd name="connsiteY79" fmla="*/ 541658 h 1678000"/>
              <a:gd name="connsiteX80" fmla="*/ 794407 w 1655541"/>
              <a:gd name="connsiteY80" fmla="*/ 497270 h 1678000"/>
              <a:gd name="connsiteX81" fmla="*/ 821040 w 1655541"/>
              <a:gd name="connsiteY81" fmla="*/ 488392 h 1678000"/>
              <a:gd name="connsiteX82" fmla="*/ 892062 w 1655541"/>
              <a:gd name="connsiteY82" fmla="*/ 461759 h 1678000"/>
              <a:gd name="connsiteX83" fmla="*/ 1069615 w 1655541"/>
              <a:gd name="connsiteY83" fmla="*/ 479514 h 1678000"/>
              <a:gd name="connsiteX84" fmla="*/ 1122881 w 1655541"/>
              <a:gd name="connsiteY84" fmla="*/ 497270 h 1678000"/>
              <a:gd name="connsiteX85" fmla="*/ 1140637 w 1655541"/>
              <a:gd name="connsiteY85" fmla="*/ 515025 h 1678000"/>
              <a:gd name="connsiteX86" fmla="*/ 1193903 w 1655541"/>
              <a:gd name="connsiteY86" fmla="*/ 550536 h 1678000"/>
              <a:gd name="connsiteX87" fmla="*/ 1211658 w 1655541"/>
              <a:gd name="connsiteY87" fmla="*/ 577169 h 1678000"/>
              <a:gd name="connsiteX88" fmla="*/ 1220536 w 1655541"/>
              <a:gd name="connsiteY88" fmla="*/ 603802 h 1678000"/>
              <a:gd name="connsiteX89" fmla="*/ 1256046 w 1655541"/>
              <a:gd name="connsiteY89" fmla="*/ 657068 h 1678000"/>
              <a:gd name="connsiteX90" fmla="*/ 1264924 w 1655541"/>
              <a:gd name="connsiteY90" fmla="*/ 692578 h 1678000"/>
              <a:gd name="connsiteX91" fmla="*/ 1291557 w 1655541"/>
              <a:gd name="connsiteY91" fmla="*/ 701456 h 1678000"/>
              <a:gd name="connsiteX92" fmla="*/ 1398089 w 1655541"/>
              <a:gd name="connsiteY92" fmla="*/ 719211 h 1678000"/>
              <a:gd name="connsiteX93" fmla="*/ 1486866 w 1655541"/>
              <a:gd name="connsiteY93" fmla="*/ 710334 h 1678000"/>
              <a:gd name="connsiteX94" fmla="*/ 1513499 w 1655541"/>
              <a:gd name="connsiteY94" fmla="*/ 621557 h 1678000"/>
              <a:gd name="connsiteX95" fmla="*/ 1504621 w 1655541"/>
              <a:gd name="connsiteY95" fmla="*/ 506147 h 1678000"/>
              <a:gd name="connsiteX96" fmla="*/ 1486866 w 1655541"/>
              <a:gd name="connsiteY96" fmla="*/ 452881 h 1678000"/>
              <a:gd name="connsiteX97" fmla="*/ 1424722 w 1655541"/>
              <a:gd name="connsiteY97" fmla="*/ 381860 h 1678000"/>
              <a:gd name="connsiteX98" fmla="*/ 1415844 w 1655541"/>
              <a:gd name="connsiteY98" fmla="*/ 346349 h 1678000"/>
              <a:gd name="connsiteX99" fmla="*/ 1433600 w 1655541"/>
              <a:gd name="connsiteY99" fmla="*/ 328594 h 1678000"/>
              <a:gd name="connsiteX100" fmla="*/ 1513499 w 1655541"/>
              <a:gd name="connsiteY100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57561 w 1655541"/>
              <a:gd name="connsiteY24" fmla="*/ 568291 h 1678000"/>
              <a:gd name="connsiteX25" fmla="*/ 4295 w 1655541"/>
              <a:gd name="connsiteY25" fmla="*/ 745844 h 1678000"/>
              <a:gd name="connsiteX26" fmla="*/ 4295 w 1655541"/>
              <a:gd name="connsiteY26" fmla="*/ 1056563 h 1678000"/>
              <a:gd name="connsiteX27" fmla="*/ 13173 w 1655541"/>
              <a:gd name="connsiteY27" fmla="*/ 1092073 h 1678000"/>
              <a:gd name="connsiteX28" fmla="*/ 30928 w 1655541"/>
              <a:gd name="connsiteY28" fmla="*/ 1118706 h 1678000"/>
              <a:gd name="connsiteX29" fmla="*/ 66439 w 1655541"/>
              <a:gd name="connsiteY29" fmla="*/ 1180850 h 1678000"/>
              <a:gd name="connsiteX30" fmla="*/ 84194 w 1655541"/>
              <a:gd name="connsiteY30" fmla="*/ 1234116 h 1678000"/>
              <a:gd name="connsiteX31" fmla="*/ 93072 w 1655541"/>
              <a:gd name="connsiteY31" fmla="*/ 1269627 h 1678000"/>
              <a:gd name="connsiteX32" fmla="*/ 119705 w 1655541"/>
              <a:gd name="connsiteY32" fmla="*/ 1314015 h 1678000"/>
              <a:gd name="connsiteX33" fmla="*/ 128582 w 1655541"/>
              <a:gd name="connsiteY33" fmla="*/ 1340648 h 1678000"/>
              <a:gd name="connsiteX34" fmla="*/ 164093 w 1655541"/>
              <a:gd name="connsiteY34" fmla="*/ 1367281 h 1678000"/>
              <a:gd name="connsiteX35" fmla="*/ 172971 w 1655541"/>
              <a:gd name="connsiteY35" fmla="*/ 1393914 h 1678000"/>
              <a:gd name="connsiteX36" fmla="*/ 226237 w 1655541"/>
              <a:gd name="connsiteY36" fmla="*/ 1438303 h 1678000"/>
              <a:gd name="connsiteX37" fmla="*/ 235114 w 1655541"/>
              <a:gd name="connsiteY37" fmla="*/ 1464936 h 1678000"/>
              <a:gd name="connsiteX38" fmla="*/ 252870 w 1655541"/>
              <a:gd name="connsiteY38" fmla="*/ 1482691 h 1678000"/>
              <a:gd name="connsiteX39" fmla="*/ 332769 w 1655541"/>
              <a:gd name="connsiteY39" fmla="*/ 1544835 h 1678000"/>
              <a:gd name="connsiteX40" fmla="*/ 368279 w 1655541"/>
              <a:gd name="connsiteY40" fmla="*/ 1571468 h 1678000"/>
              <a:gd name="connsiteX41" fmla="*/ 394912 w 1655541"/>
              <a:gd name="connsiteY41" fmla="*/ 1598101 h 1678000"/>
              <a:gd name="connsiteX42" fmla="*/ 465934 w 1655541"/>
              <a:gd name="connsiteY42" fmla="*/ 1624734 h 1678000"/>
              <a:gd name="connsiteX43" fmla="*/ 510322 w 1655541"/>
              <a:gd name="connsiteY43" fmla="*/ 1651367 h 1678000"/>
              <a:gd name="connsiteX44" fmla="*/ 545833 w 1655541"/>
              <a:gd name="connsiteY44" fmla="*/ 1660244 h 1678000"/>
              <a:gd name="connsiteX45" fmla="*/ 643487 w 1655541"/>
              <a:gd name="connsiteY45" fmla="*/ 1678000 h 1678000"/>
              <a:gd name="connsiteX46" fmla="*/ 1406967 w 1655541"/>
              <a:gd name="connsiteY46" fmla="*/ 1669122 h 1678000"/>
              <a:gd name="connsiteX47" fmla="*/ 1460233 w 1655541"/>
              <a:gd name="connsiteY47" fmla="*/ 1660244 h 1678000"/>
              <a:gd name="connsiteX48" fmla="*/ 1486866 w 1655541"/>
              <a:gd name="connsiteY48" fmla="*/ 1633611 h 1678000"/>
              <a:gd name="connsiteX49" fmla="*/ 1513499 w 1655541"/>
              <a:gd name="connsiteY49" fmla="*/ 1615856 h 1678000"/>
              <a:gd name="connsiteX50" fmla="*/ 1540132 w 1655541"/>
              <a:gd name="connsiteY50" fmla="*/ 1580345 h 1678000"/>
              <a:gd name="connsiteX51" fmla="*/ 1575642 w 1655541"/>
              <a:gd name="connsiteY51" fmla="*/ 1562590 h 1678000"/>
              <a:gd name="connsiteX52" fmla="*/ 1584520 w 1655541"/>
              <a:gd name="connsiteY52" fmla="*/ 1535957 h 1678000"/>
              <a:gd name="connsiteX53" fmla="*/ 1611153 w 1655541"/>
              <a:gd name="connsiteY53" fmla="*/ 1491569 h 1678000"/>
              <a:gd name="connsiteX54" fmla="*/ 1637786 w 1655541"/>
              <a:gd name="connsiteY54" fmla="*/ 1429425 h 1678000"/>
              <a:gd name="connsiteX55" fmla="*/ 1646664 w 1655541"/>
              <a:gd name="connsiteY55" fmla="*/ 1376159 h 1678000"/>
              <a:gd name="connsiteX56" fmla="*/ 1655541 w 1655541"/>
              <a:gd name="connsiteY56" fmla="*/ 1340648 h 1678000"/>
              <a:gd name="connsiteX57" fmla="*/ 1620031 w 1655541"/>
              <a:gd name="connsiteY57" fmla="*/ 1207483 h 1678000"/>
              <a:gd name="connsiteX58" fmla="*/ 1602275 w 1655541"/>
              <a:gd name="connsiteY58" fmla="*/ 1145339 h 1678000"/>
              <a:gd name="connsiteX59" fmla="*/ 1584520 w 1655541"/>
              <a:gd name="connsiteY59" fmla="*/ 1109829 h 1678000"/>
              <a:gd name="connsiteX60" fmla="*/ 1540132 w 1655541"/>
              <a:gd name="connsiteY60" fmla="*/ 1074318 h 1678000"/>
              <a:gd name="connsiteX61" fmla="*/ 1451355 w 1655541"/>
              <a:gd name="connsiteY61" fmla="*/ 1021052 h 1678000"/>
              <a:gd name="connsiteX62" fmla="*/ 1433600 w 1655541"/>
              <a:gd name="connsiteY62" fmla="*/ 994419 h 1678000"/>
              <a:gd name="connsiteX63" fmla="*/ 1353701 w 1655541"/>
              <a:gd name="connsiteY63" fmla="*/ 967786 h 1678000"/>
              <a:gd name="connsiteX64" fmla="*/ 1335945 w 1655541"/>
              <a:gd name="connsiteY64" fmla="*/ 950031 h 1678000"/>
              <a:gd name="connsiteX65" fmla="*/ 1140637 w 1655541"/>
              <a:gd name="connsiteY65" fmla="*/ 923398 h 1678000"/>
              <a:gd name="connsiteX66" fmla="*/ 1078493 w 1655541"/>
              <a:gd name="connsiteY66" fmla="*/ 914520 h 1678000"/>
              <a:gd name="connsiteX67" fmla="*/ 1042982 w 1655541"/>
              <a:gd name="connsiteY67" fmla="*/ 896765 h 1678000"/>
              <a:gd name="connsiteX68" fmla="*/ 980839 w 1655541"/>
              <a:gd name="connsiteY68" fmla="*/ 887887 h 1678000"/>
              <a:gd name="connsiteX69" fmla="*/ 847674 w 1655541"/>
              <a:gd name="connsiteY69" fmla="*/ 870132 h 1678000"/>
              <a:gd name="connsiteX70" fmla="*/ 821040 w 1655541"/>
              <a:gd name="connsiteY70" fmla="*/ 861254 h 1678000"/>
              <a:gd name="connsiteX71" fmla="*/ 714508 w 1655541"/>
              <a:gd name="connsiteY71" fmla="*/ 843499 h 1678000"/>
              <a:gd name="connsiteX72" fmla="*/ 696753 w 1655541"/>
              <a:gd name="connsiteY72" fmla="*/ 825743 h 1678000"/>
              <a:gd name="connsiteX73" fmla="*/ 687875 w 1655541"/>
              <a:gd name="connsiteY73" fmla="*/ 790233 h 1678000"/>
              <a:gd name="connsiteX74" fmla="*/ 678998 w 1655541"/>
              <a:gd name="connsiteY74" fmla="*/ 763600 h 1678000"/>
              <a:gd name="connsiteX75" fmla="*/ 687875 w 1655541"/>
              <a:gd name="connsiteY75" fmla="*/ 621557 h 1678000"/>
              <a:gd name="connsiteX76" fmla="*/ 696753 w 1655541"/>
              <a:gd name="connsiteY76" fmla="*/ 594924 h 1678000"/>
              <a:gd name="connsiteX77" fmla="*/ 723386 w 1655541"/>
              <a:gd name="connsiteY77" fmla="*/ 568291 h 1678000"/>
              <a:gd name="connsiteX78" fmla="*/ 732264 w 1655541"/>
              <a:gd name="connsiteY78" fmla="*/ 541658 h 1678000"/>
              <a:gd name="connsiteX79" fmla="*/ 794407 w 1655541"/>
              <a:gd name="connsiteY79" fmla="*/ 497270 h 1678000"/>
              <a:gd name="connsiteX80" fmla="*/ 821040 w 1655541"/>
              <a:gd name="connsiteY80" fmla="*/ 488392 h 1678000"/>
              <a:gd name="connsiteX81" fmla="*/ 892062 w 1655541"/>
              <a:gd name="connsiteY81" fmla="*/ 461759 h 1678000"/>
              <a:gd name="connsiteX82" fmla="*/ 1069615 w 1655541"/>
              <a:gd name="connsiteY82" fmla="*/ 479514 h 1678000"/>
              <a:gd name="connsiteX83" fmla="*/ 1122881 w 1655541"/>
              <a:gd name="connsiteY83" fmla="*/ 497270 h 1678000"/>
              <a:gd name="connsiteX84" fmla="*/ 1140637 w 1655541"/>
              <a:gd name="connsiteY84" fmla="*/ 515025 h 1678000"/>
              <a:gd name="connsiteX85" fmla="*/ 1193903 w 1655541"/>
              <a:gd name="connsiteY85" fmla="*/ 550536 h 1678000"/>
              <a:gd name="connsiteX86" fmla="*/ 1211658 w 1655541"/>
              <a:gd name="connsiteY86" fmla="*/ 577169 h 1678000"/>
              <a:gd name="connsiteX87" fmla="*/ 1220536 w 1655541"/>
              <a:gd name="connsiteY87" fmla="*/ 603802 h 1678000"/>
              <a:gd name="connsiteX88" fmla="*/ 1256046 w 1655541"/>
              <a:gd name="connsiteY88" fmla="*/ 657068 h 1678000"/>
              <a:gd name="connsiteX89" fmla="*/ 1264924 w 1655541"/>
              <a:gd name="connsiteY89" fmla="*/ 692578 h 1678000"/>
              <a:gd name="connsiteX90" fmla="*/ 1291557 w 1655541"/>
              <a:gd name="connsiteY90" fmla="*/ 701456 h 1678000"/>
              <a:gd name="connsiteX91" fmla="*/ 1398089 w 1655541"/>
              <a:gd name="connsiteY91" fmla="*/ 719211 h 1678000"/>
              <a:gd name="connsiteX92" fmla="*/ 1486866 w 1655541"/>
              <a:gd name="connsiteY92" fmla="*/ 710334 h 1678000"/>
              <a:gd name="connsiteX93" fmla="*/ 1513499 w 1655541"/>
              <a:gd name="connsiteY93" fmla="*/ 621557 h 1678000"/>
              <a:gd name="connsiteX94" fmla="*/ 1504621 w 1655541"/>
              <a:gd name="connsiteY94" fmla="*/ 506147 h 1678000"/>
              <a:gd name="connsiteX95" fmla="*/ 1486866 w 1655541"/>
              <a:gd name="connsiteY95" fmla="*/ 452881 h 1678000"/>
              <a:gd name="connsiteX96" fmla="*/ 1424722 w 1655541"/>
              <a:gd name="connsiteY96" fmla="*/ 381860 h 1678000"/>
              <a:gd name="connsiteX97" fmla="*/ 1415844 w 1655541"/>
              <a:gd name="connsiteY97" fmla="*/ 346349 h 1678000"/>
              <a:gd name="connsiteX98" fmla="*/ 1433600 w 1655541"/>
              <a:gd name="connsiteY98" fmla="*/ 328594 h 1678000"/>
              <a:gd name="connsiteX99" fmla="*/ 1513499 w 1655541"/>
              <a:gd name="connsiteY99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57561 w 1655541"/>
              <a:gd name="connsiteY23" fmla="*/ 568291 h 1678000"/>
              <a:gd name="connsiteX24" fmla="*/ 4295 w 1655541"/>
              <a:gd name="connsiteY24" fmla="*/ 745844 h 1678000"/>
              <a:gd name="connsiteX25" fmla="*/ 4295 w 1655541"/>
              <a:gd name="connsiteY25" fmla="*/ 1056563 h 1678000"/>
              <a:gd name="connsiteX26" fmla="*/ 13173 w 1655541"/>
              <a:gd name="connsiteY26" fmla="*/ 1092073 h 1678000"/>
              <a:gd name="connsiteX27" fmla="*/ 30928 w 1655541"/>
              <a:gd name="connsiteY27" fmla="*/ 1118706 h 1678000"/>
              <a:gd name="connsiteX28" fmla="*/ 66439 w 1655541"/>
              <a:gd name="connsiteY28" fmla="*/ 1180850 h 1678000"/>
              <a:gd name="connsiteX29" fmla="*/ 84194 w 1655541"/>
              <a:gd name="connsiteY29" fmla="*/ 1234116 h 1678000"/>
              <a:gd name="connsiteX30" fmla="*/ 93072 w 1655541"/>
              <a:gd name="connsiteY30" fmla="*/ 1269627 h 1678000"/>
              <a:gd name="connsiteX31" fmla="*/ 119705 w 1655541"/>
              <a:gd name="connsiteY31" fmla="*/ 1314015 h 1678000"/>
              <a:gd name="connsiteX32" fmla="*/ 128582 w 1655541"/>
              <a:gd name="connsiteY32" fmla="*/ 1340648 h 1678000"/>
              <a:gd name="connsiteX33" fmla="*/ 164093 w 1655541"/>
              <a:gd name="connsiteY33" fmla="*/ 1367281 h 1678000"/>
              <a:gd name="connsiteX34" fmla="*/ 172971 w 1655541"/>
              <a:gd name="connsiteY34" fmla="*/ 1393914 h 1678000"/>
              <a:gd name="connsiteX35" fmla="*/ 226237 w 1655541"/>
              <a:gd name="connsiteY35" fmla="*/ 1438303 h 1678000"/>
              <a:gd name="connsiteX36" fmla="*/ 235114 w 1655541"/>
              <a:gd name="connsiteY36" fmla="*/ 1464936 h 1678000"/>
              <a:gd name="connsiteX37" fmla="*/ 252870 w 1655541"/>
              <a:gd name="connsiteY37" fmla="*/ 1482691 h 1678000"/>
              <a:gd name="connsiteX38" fmla="*/ 332769 w 1655541"/>
              <a:gd name="connsiteY38" fmla="*/ 1544835 h 1678000"/>
              <a:gd name="connsiteX39" fmla="*/ 368279 w 1655541"/>
              <a:gd name="connsiteY39" fmla="*/ 1571468 h 1678000"/>
              <a:gd name="connsiteX40" fmla="*/ 394912 w 1655541"/>
              <a:gd name="connsiteY40" fmla="*/ 1598101 h 1678000"/>
              <a:gd name="connsiteX41" fmla="*/ 465934 w 1655541"/>
              <a:gd name="connsiteY41" fmla="*/ 1624734 h 1678000"/>
              <a:gd name="connsiteX42" fmla="*/ 510322 w 1655541"/>
              <a:gd name="connsiteY42" fmla="*/ 1651367 h 1678000"/>
              <a:gd name="connsiteX43" fmla="*/ 545833 w 1655541"/>
              <a:gd name="connsiteY43" fmla="*/ 1660244 h 1678000"/>
              <a:gd name="connsiteX44" fmla="*/ 643487 w 1655541"/>
              <a:gd name="connsiteY44" fmla="*/ 1678000 h 1678000"/>
              <a:gd name="connsiteX45" fmla="*/ 1406967 w 1655541"/>
              <a:gd name="connsiteY45" fmla="*/ 1669122 h 1678000"/>
              <a:gd name="connsiteX46" fmla="*/ 1460233 w 1655541"/>
              <a:gd name="connsiteY46" fmla="*/ 1660244 h 1678000"/>
              <a:gd name="connsiteX47" fmla="*/ 1486866 w 1655541"/>
              <a:gd name="connsiteY47" fmla="*/ 1633611 h 1678000"/>
              <a:gd name="connsiteX48" fmla="*/ 1513499 w 1655541"/>
              <a:gd name="connsiteY48" fmla="*/ 1615856 h 1678000"/>
              <a:gd name="connsiteX49" fmla="*/ 1540132 w 1655541"/>
              <a:gd name="connsiteY49" fmla="*/ 1580345 h 1678000"/>
              <a:gd name="connsiteX50" fmla="*/ 1575642 w 1655541"/>
              <a:gd name="connsiteY50" fmla="*/ 1562590 h 1678000"/>
              <a:gd name="connsiteX51" fmla="*/ 1584520 w 1655541"/>
              <a:gd name="connsiteY51" fmla="*/ 1535957 h 1678000"/>
              <a:gd name="connsiteX52" fmla="*/ 1611153 w 1655541"/>
              <a:gd name="connsiteY52" fmla="*/ 1491569 h 1678000"/>
              <a:gd name="connsiteX53" fmla="*/ 1637786 w 1655541"/>
              <a:gd name="connsiteY53" fmla="*/ 1429425 h 1678000"/>
              <a:gd name="connsiteX54" fmla="*/ 1646664 w 1655541"/>
              <a:gd name="connsiteY54" fmla="*/ 1376159 h 1678000"/>
              <a:gd name="connsiteX55" fmla="*/ 1655541 w 1655541"/>
              <a:gd name="connsiteY55" fmla="*/ 1340648 h 1678000"/>
              <a:gd name="connsiteX56" fmla="*/ 1620031 w 1655541"/>
              <a:gd name="connsiteY56" fmla="*/ 1207483 h 1678000"/>
              <a:gd name="connsiteX57" fmla="*/ 1602275 w 1655541"/>
              <a:gd name="connsiteY57" fmla="*/ 1145339 h 1678000"/>
              <a:gd name="connsiteX58" fmla="*/ 1584520 w 1655541"/>
              <a:gd name="connsiteY58" fmla="*/ 1109829 h 1678000"/>
              <a:gd name="connsiteX59" fmla="*/ 1540132 w 1655541"/>
              <a:gd name="connsiteY59" fmla="*/ 1074318 h 1678000"/>
              <a:gd name="connsiteX60" fmla="*/ 1451355 w 1655541"/>
              <a:gd name="connsiteY60" fmla="*/ 1021052 h 1678000"/>
              <a:gd name="connsiteX61" fmla="*/ 1433600 w 1655541"/>
              <a:gd name="connsiteY61" fmla="*/ 994419 h 1678000"/>
              <a:gd name="connsiteX62" fmla="*/ 1353701 w 1655541"/>
              <a:gd name="connsiteY62" fmla="*/ 967786 h 1678000"/>
              <a:gd name="connsiteX63" fmla="*/ 1335945 w 1655541"/>
              <a:gd name="connsiteY63" fmla="*/ 950031 h 1678000"/>
              <a:gd name="connsiteX64" fmla="*/ 1140637 w 1655541"/>
              <a:gd name="connsiteY64" fmla="*/ 923398 h 1678000"/>
              <a:gd name="connsiteX65" fmla="*/ 1078493 w 1655541"/>
              <a:gd name="connsiteY65" fmla="*/ 914520 h 1678000"/>
              <a:gd name="connsiteX66" fmla="*/ 1042982 w 1655541"/>
              <a:gd name="connsiteY66" fmla="*/ 896765 h 1678000"/>
              <a:gd name="connsiteX67" fmla="*/ 980839 w 1655541"/>
              <a:gd name="connsiteY67" fmla="*/ 887887 h 1678000"/>
              <a:gd name="connsiteX68" fmla="*/ 847674 w 1655541"/>
              <a:gd name="connsiteY68" fmla="*/ 870132 h 1678000"/>
              <a:gd name="connsiteX69" fmla="*/ 821040 w 1655541"/>
              <a:gd name="connsiteY69" fmla="*/ 861254 h 1678000"/>
              <a:gd name="connsiteX70" fmla="*/ 714508 w 1655541"/>
              <a:gd name="connsiteY70" fmla="*/ 843499 h 1678000"/>
              <a:gd name="connsiteX71" fmla="*/ 696753 w 1655541"/>
              <a:gd name="connsiteY71" fmla="*/ 825743 h 1678000"/>
              <a:gd name="connsiteX72" fmla="*/ 687875 w 1655541"/>
              <a:gd name="connsiteY72" fmla="*/ 790233 h 1678000"/>
              <a:gd name="connsiteX73" fmla="*/ 678998 w 1655541"/>
              <a:gd name="connsiteY73" fmla="*/ 763600 h 1678000"/>
              <a:gd name="connsiteX74" fmla="*/ 687875 w 1655541"/>
              <a:gd name="connsiteY74" fmla="*/ 621557 h 1678000"/>
              <a:gd name="connsiteX75" fmla="*/ 696753 w 1655541"/>
              <a:gd name="connsiteY75" fmla="*/ 594924 h 1678000"/>
              <a:gd name="connsiteX76" fmla="*/ 723386 w 1655541"/>
              <a:gd name="connsiteY76" fmla="*/ 568291 h 1678000"/>
              <a:gd name="connsiteX77" fmla="*/ 732264 w 1655541"/>
              <a:gd name="connsiteY77" fmla="*/ 541658 h 1678000"/>
              <a:gd name="connsiteX78" fmla="*/ 794407 w 1655541"/>
              <a:gd name="connsiteY78" fmla="*/ 497270 h 1678000"/>
              <a:gd name="connsiteX79" fmla="*/ 821040 w 1655541"/>
              <a:gd name="connsiteY79" fmla="*/ 488392 h 1678000"/>
              <a:gd name="connsiteX80" fmla="*/ 892062 w 1655541"/>
              <a:gd name="connsiteY80" fmla="*/ 461759 h 1678000"/>
              <a:gd name="connsiteX81" fmla="*/ 1069615 w 1655541"/>
              <a:gd name="connsiteY81" fmla="*/ 479514 h 1678000"/>
              <a:gd name="connsiteX82" fmla="*/ 1122881 w 1655541"/>
              <a:gd name="connsiteY82" fmla="*/ 497270 h 1678000"/>
              <a:gd name="connsiteX83" fmla="*/ 1140637 w 1655541"/>
              <a:gd name="connsiteY83" fmla="*/ 515025 h 1678000"/>
              <a:gd name="connsiteX84" fmla="*/ 1193903 w 1655541"/>
              <a:gd name="connsiteY84" fmla="*/ 550536 h 1678000"/>
              <a:gd name="connsiteX85" fmla="*/ 1211658 w 1655541"/>
              <a:gd name="connsiteY85" fmla="*/ 577169 h 1678000"/>
              <a:gd name="connsiteX86" fmla="*/ 1220536 w 1655541"/>
              <a:gd name="connsiteY86" fmla="*/ 603802 h 1678000"/>
              <a:gd name="connsiteX87" fmla="*/ 1256046 w 1655541"/>
              <a:gd name="connsiteY87" fmla="*/ 657068 h 1678000"/>
              <a:gd name="connsiteX88" fmla="*/ 1264924 w 1655541"/>
              <a:gd name="connsiteY88" fmla="*/ 692578 h 1678000"/>
              <a:gd name="connsiteX89" fmla="*/ 1291557 w 1655541"/>
              <a:gd name="connsiteY89" fmla="*/ 701456 h 1678000"/>
              <a:gd name="connsiteX90" fmla="*/ 1398089 w 1655541"/>
              <a:gd name="connsiteY90" fmla="*/ 719211 h 1678000"/>
              <a:gd name="connsiteX91" fmla="*/ 1486866 w 1655541"/>
              <a:gd name="connsiteY91" fmla="*/ 710334 h 1678000"/>
              <a:gd name="connsiteX92" fmla="*/ 1513499 w 1655541"/>
              <a:gd name="connsiteY92" fmla="*/ 621557 h 1678000"/>
              <a:gd name="connsiteX93" fmla="*/ 1504621 w 1655541"/>
              <a:gd name="connsiteY93" fmla="*/ 506147 h 1678000"/>
              <a:gd name="connsiteX94" fmla="*/ 1486866 w 1655541"/>
              <a:gd name="connsiteY94" fmla="*/ 452881 h 1678000"/>
              <a:gd name="connsiteX95" fmla="*/ 1424722 w 1655541"/>
              <a:gd name="connsiteY95" fmla="*/ 381860 h 1678000"/>
              <a:gd name="connsiteX96" fmla="*/ 1415844 w 1655541"/>
              <a:gd name="connsiteY96" fmla="*/ 346349 h 1678000"/>
              <a:gd name="connsiteX97" fmla="*/ 1433600 w 1655541"/>
              <a:gd name="connsiteY97" fmla="*/ 328594 h 1678000"/>
              <a:gd name="connsiteX98" fmla="*/ 1513499 w 1655541"/>
              <a:gd name="connsiteY98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181848 w 1655541"/>
              <a:gd name="connsiteY21" fmla="*/ 337472 h 1678000"/>
              <a:gd name="connsiteX22" fmla="*/ 57561 w 1655541"/>
              <a:gd name="connsiteY22" fmla="*/ 568291 h 1678000"/>
              <a:gd name="connsiteX23" fmla="*/ 4295 w 1655541"/>
              <a:gd name="connsiteY23" fmla="*/ 745844 h 1678000"/>
              <a:gd name="connsiteX24" fmla="*/ 4295 w 1655541"/>
              <a:gd name="connsiteY24" fmla="*/ 1056563 h 1678000"/>
              <a:gd name="connsiteX25" fmla="*/ 13173 w 1655541"/>
              <a:gd name="connsiteY25" fmla="*/ 1092073 h 1678000"/>
              <a:gd name="connsiteX26" fmla="*/ 30928 w 1655541"/>
              <a:gd name="connsiteY26" fmla="*/ 1118706 h 1678000"/>
              <a:gd name="connsiteX27" fmla="*/ 66439 w 1655541"/>
              <a:gd name="connsiteY27" fmla="*/ 1180850 h 1678000"/>
              <a:gd name="connsiteX28" fmla="*/ 84194 w 1655541"/>
              <a:gd name="connsiteY28" fmla="*/ 1234116 h 1678000"/>
              <a:gd name="connsiteX29" fmla="*/ 93072 w 1655541"/>
              <a:gd name="connsiteY29" fmla="*/ 1269627 h 1678000"/>
              <a:gd name="connsiteX30" fmla="*/ 119705 w 1655541"/>
              <a:gd name="connsiteY30" fmla="*/ 1314015 h 1678000"/>
              <a:gd name="connsiteX31" fmla="*/ 128582 w 1655541"/>
              <a:gd name="connsiteY31" fmla="*/ 1340648 h 1678000"/>
              <a:gd name="connsiteX32" fmla="*/ 164093 w 1655541"/>
              <a:gd name="connsiteY32" fmla="*/ 1367281 h 1678000"/>
              <a:gd name="connsiteX33" fmla="*/ 172971 w 1655541"/>
              <a:gd name="connsiteY33" fmla="*/ 1393914 h 1678000"/>
              <a:gd name="connsiteX34" fmla="*/ 226237 w 1655541"/>
              <a:gd name="connsiteY34" fmla="*/ 1438303 h 1678000"/>
              <a:gd name="connsiteX35" fmla="*/ 235114 w 1655541"/>
              <a:gd name="connsiteY35" fmla="*/ 1464936 h 1678000"/>
              <a:gd name="connsiteX36" fmla="*/ 252870 w 1655541"/>
              <a:gd name="connsiteY36" fmla="*/ 1482691 h 1678000"/>
              <a:gd name="connsiteX37" fmla="*/ 332769 w 1655541"/>
              <a:gd name="connsiteY37" fmla="*/ 1544835 h 1678000"/>
              <a:gd name="connsiteX38" fmla="*/ 368279 w 1655541"/>
              <a:gd name="connsiteY38" fmla="*/ 1571468 h 1678000"/>
              <a:gd name="connsiteX39" fmla="*/ 394912 w 1655541"/>
              <a:gd name="connsiteY39" fmla="*/ 1598101 h 1678000"/>
              <a:gd name="connsiteX40" fmla="*/ 465934 w 1655541"/>
              <a:gd name="connsiteY40" fmla="*/ 1624734 h 1678000"/>
              <a:gd name="connsiteX41" fmla="*/ 510322 w 1655541"/>
              <a:gd name="connsiteY41" fmla="*/ 1651367 h 1678000"/>
              <a:gd name="connsiteX42" fmla="*/ 545833 w 1655541"/>
              <a:gd name="connsiteY42" fmla="*/ 1660244 h 1678000"/>
              <a:gd name="connsiteX43" fmla="*/ 643487 w 1655541"/>
              <a:gd name="connsiteY43" fmla="*/ 1678000 h 1678000"/>
              <a:gd name="connsiteX44" fmla="*/ 1406967 w 1655541"/>
              <a:gd name="connsiteY44" fmla="*/ 1669122 h 1678000"/>
              <a:gd name="connsiteX45" fmla="*/ 1460233 w 1655541"/>
              <a:gd name="connsiteY45" fmla="*/ 1660244 h 1678000"/>
              <a:gd name="connsiteX46" fmla="*/ 1486866 w 1655541"/>
              <a:gd name="connsiteY46" fmla="*/ 1633611 h 1678000"/>
              <a:gd name="connsiteX47" fmla="*/ 1513499 w 1655541"/>
              <a:gd name="connsiteY47" fmla="*/ 1615856 h 1678000"/>
              <a:gd name="connsiteX48" fmla="*/ 1540132 w 1655541"/>
              <a:gd name="connsiteY48" fmla="*/ 1580345 h 1678000"/>
              <a:gd name="connsiteX49" fmla="*/ 1575642 w 1655541"/>
              <a:gd name="connsiteY49" fmla="*/ 1562590 h 1678000"/>
              <a:gd name="connsiteX50" fmla="*/ 1584520 w 1655541"/>
              <a:gd name="connsiteY50" fmla="*/ 1535957 h 1678000"/>
              <a:gd name="connsiteX51" fmla="*/ 1611153 w 1655541"/>
              <a:gd name="connsiteY51" fmla="*/ 1491569 h 1678000"/>
              <a:gd name="connsiteX52" fmla="*/ 1637786 w 1655541"/>
              <a:gd name="connsiteY52" fmla="*/ 1429425 h 1678000"/>
              <a:gd name="connsiteX53" fmla="*/ 1646664 w 1655541"/>
              <a:gd name="connsiteY53" fmla="*/ 1376159 h 1678000"/>
              <a:gd name="connsiteX54" fmla="*/ 1655541 w 1655541"/>
              <a:gd name="connsiteY54" fmla="*/ 1340648 h 1678000"/>
              <a:gd name="connsiteX55" fmla="*/ 1620031 w 1655541"/>
              <a:gd name="connsiteY55" fmla="*/ 1207483 h 1678000"/>
              <a:gd name="connsiteX56" fmla="*/ 1602275 w 1655541"/>
              <a:gd name="connsiteY56" fmla="*/ 1145339 h 1678000"/>
              <a:gd name="connsiteX57" fmla="*/ 1584520 w 1655541"/>
              <a:gd name="connsiteY57" fmla="*/ 1109829 h 1678000"/>
              <a:gd name="connsiteX58" fmla="*/ 1540132 w 1655541"/>
              <a:gd name="connsiteY58" fmla="*/ 1074318 h 1678000"/>
              <a:gd name="connsiteX59" fmla="*/ 1451355 w 1655541"/>
              <a:gd name="connsiteY59" fmla="*/ 1021052 h 1678000"/>
              <a:gd name="connsiteX60" fmla="*/ 1433600 w 1655541"/>
              <a:gd name="connsiteY60" fmla="*/ 994419 h 1678000"/>
              <a:gd name="connsiteX61" fmla="*/ 1353701 w 1655541"/>
              <a:gd name="connsiteY61" fmla="*/ 967786 h 1678000"/>
              <a:gd name="connsiteX62" fmla="*/ 1335945 w 1655541"/>
              <a:gd name="connsiteY62" fmla="*/ 950031 h 1678000"/>
              <a:gd name="connsiteX63" fmla="*/ 1140637 w 1655541"/>
              <a:gd name="connsiteY63" fmla="*/ 923398 h 1678000"/>
              <a:gd name="connsiteX64" fmla="*/ 1078493 w 1655541"/>
              <a:gd name="connsiteY64" fmla="*/ 914520 h 1678000"/>
              <a:gd name="connsiteX65" fmla="*/ 1042982 w 1655541"/>
              <a:gd name="connsiteY65" fmla="*/ 896765 h 1678000"/>
              <a:gd name="connsiteX66" fmla="*/ 980839 w 1655541"/>
              <a:gd name="connsiteY66" fmla="*/ 887887 h 1678000"/>
              <a:gd name="connsiteX67" fmla="*/ 847674 w 1655541"/>
              <a:gd name="connsiteY67" fmla="*/ 870132 h 1678000"/>
              <a:gd name="connsiteX68" fmla="*/ 821040 w 1655541"/>
              <a:gd name="connsiteY68" fmla="*/ 861254 h 1678000"/>
              <a:gd name="connsiteX69" fmla="*/ 714508 w 1655541"/>
              <a:gd name="connsiteY69" fmla="*/ 843499 h 1678000"/>
              <a:gd name="connsiteX70" fmla="*/ 696753 w 1655541"/>
              <a:gd name="connsiteY70" fmla="*/ 825743 h 1678000"/>
              <a:gd name="connsiteX71" fmla="*/ 687875 w 1655541"/>
              <a:gd name="connsiteY71" fmla="*/ 790233 h 1678000"/>
              <a:gd name="connsiteX72" fmla="*/ 678998 w 1655541"/>
              <a:gd name="connsiteY72" fmla="*/ 763600 h 1678000"/>
              <a:gd name="connsiteX73" fmla="*/ 687875 w 1655541"/>
              <a:gd name="connsiteY73" fmla="*/ 621557 h 1678000"/>
              <a:gd name="connsiteX74" fmla="*/ 696753 w 1655541"/>
              <a:gd name="connsiteY74" fmla="*/ 594924 h 1678000"/>
              <a:gd name="connsiteX75" fmla="*/ 723386 w 1655541"/>
              <a:gd name="connsiteY75" fmla="*/ 568291 h 1678000"/>
              <a:gd name="connsiteX76" fmla="*/ 732264 w 1655541"/>
              <a:gd name="connsiteY76" fmla="*/ 541658 h 1678000"/>
              <a:gd name="connsiteX77" fmla="*/ 794407 w 1655541"/>
              <a:gd name="connsiteY77" fmla="*/ 497270 h 1678000"/>
              <a:gd name="connsiteX78" fmla="*/ 821040 w 1655541"/>
              <a:gd name="connsiteY78" fmla="*/ 488392 h 1678000"/>
              <a:gd name="connsiteX79" fmla="*/ 892062 w 1655541"/>
              <a:gd name="connsiteY79" fmla="*/ 461759 h 1678000"/>
              <a:gd name="connsiteX80" fmla="*/ 1069615 w 1655541"/>
              <a:gd name="connsiteY80" fmla="*/ 479514 h 1678000"/>
              <a:gd name="connsiteX81" fmla="*/ 1122881 w 1655541"/>
              <a:gd name="connsiteY81" fmla="*/ 497270 h 1678000"/>
              <a:gd name="connsiteX82" fmla="*/ 1140637 w 1655541"/>
              <a:gd name="connsiteY82" fmla="*/ 515025 h 1678000"/>
              <a:gd name="connsiteX83" fmla="*/ 1193903 w 1655541"/>
              <a:gd name="connsiteY83" fmla="*/ 550536 h 1678000"/>
              <a:gd name="connsiteX84" fmla="*/ 1211658 w 1655541"/>
              <a:gd name="connsiteY84" fmla="*/ 577169 h 1678000"/>
              <a:gd name="connsiteX85" fmla="*/ 1220536 w 1655541"/>
              <a:gd name="connsiteY85" fmla="*/ 603802 h 1678000"/>
              <a:gd name="connsiteX86" fmla="*/ 1256046 w 1655541"/>
              <a:gd name="connsiteY86" fmla="*/ 657068 h 1678000"/>
              <a:gd name="connsiteX87" fmla="*/ 1264924 w 1655541"/>
              <a:gd name="connsiteY87" fmla="*/ 692578 h 1678000"/>
              <a:gd name="connsiteX88" fmla="*/ 1291557 w 1655541"/>
              <a:gd name="connsiteY88" fmla="*/ 701456 h 1678000"/>
              <a:gd name="connsiteX89" fmla="*/ 1398089 w 1655541"/>
              <a:gd name="connsiteY89" fmla="*/ 719211 h 1678000"/>
              <a:gd name="connsiteX90" fmla="*/ 1486866 w 1655541"/>
              <a:gd name="connsiteY90" fmla="*/ 710334 h 1678000"/>
              <a:gd name="connsiteX91" fmla="*/ 1513499 w 1655541"/>
              <a:gd name="connsiteY91" fmla="*/ 621557 h 1678000"/>
              <a:gd name="connsiteX92" fmla="*/ 1504621 w 1655541"/>
              <a:gd name="connsiteY92" fmla="*/ 506147 h 1678000"/>
              <a:gd name="connsiteX93" fmla="*/ 1486866 w 1655541"/>
              <a:gd name="connsiteY93" fmla="*/ 452881 h 1678000"/>
              <a:gd name="connsiteX94" fmla="*/ 1424722 w 1655541"/>
              <a:gd name="connsiteY94" fmla="*/ 381860 h 1678000"/>
              <a:gd name="connsiteX95" fmla="*/ 1415844 w 1655541"/>
              <a:gd name="connsiteY95" fmla="*/ 346349 h 1678000"/>
              <a:gd name="connsiteX96" fmla="*/ 1433600 w 1655541"/>
              <a:gd name="connsiteY96" fmla="*/ 328594 h 1678000"/>
              <a:gd name="connsiteX97" fmla="*/ 1513499 w 1655541"/>
              <a:gd name="connsiteY97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181848 w 1655541"/>
              <a:gd name="connsiteY20" fmla="*/ 337472 h 1678000"/>
              <a:gd name="connsiteX21" fmla="*/ 57561 w 1655541"/>
              <a:gd name="connsiteY21" fmla="*/ 568291 h 1678000"/>
              <a:gd name="connsiteX22" fmla="*/ 4295 w 1655541"/>
              <a:gd name="connsiteY22" fmla="*/ 745844 h 1678000"/>
              <a:gd name="connsiteX23" fmla="*/ 4295 w 1655541"/>
              <a:gd name="connsiteY23" fmla="*/ 1056563 h 1678000"/>
              <a:gd name="connsiteX24" fmla="*/ 13173 w 1655541"/>
              <a:gd name="connsiteY24" fmla="*/ 1092073 h 1678000"/>
              <a:gd name="connsiteX25" fmla="*/ 30928 w 1655541"/>
              <a:gd name="connsiteY25" fmla="*/ 1118706 h 1678000"/>
              <a:gd name="connsiteX26" fmla="*/ 66439 w 1655541"/>
              <a:gd name="connsiteY26" fmla="*/ 1180850 h 1678000"/>
              <a:gd name="connsiteX27" fmla="*/ 84194 w 1655541"/>
              <a:gd name="connsiteY27" fmla="*/ 1234116 h 1678000"/>
              <a:gd name="connsiteX28" fmla="*/ 93072 w 1655541"/>
              <a:gd name="connsiteY28" fmla="*/ 1269627 h 1678000"/>
              <a:gd name="connsiteX29" fmla="*/ 119705 w 1655541"/>
              <a:gd name="connsiteY29" fmla="*/ 1314015 h 1678000"/>
              <a:gd name="connsiteX30" fmla="*/ 128582 w 1655541"/>
              <a:gd name="connsiteY30" fmla="*/ 1340648 h 1678000"/>
              <a:gd name="connsiteX31" fmla="*/ 164093 w 1655541"/>
              <a:gd name="connsiteY31" fmla="*/ 1367281 h 1678000"/>
              <a:gd name="connsiteX32" fmla="*/ 172971 w 1655541"/>
              <a:gd name="connsiteY32" fmla="*/ 1393914 h 1678000"/>
              <a:gd name="connsiteX33" fmla="*/ 226237 w 1655541"/>
              <a:gd name="connsiteY33" fmla="*/ 1438303 h 1678000"/>
              <a:gd name="connsiteX34" fmla="*/ 235114 w 1655541"/>
              <a:gd name="connsiteY34" fmla="*/ 1464936 h 1678000"/>
              <a:gd name="connsiteX35" fmla="*/ 252870 w 1655541"/>
              <a:gd name="connsiteY35" fmla="*/ 1482691 h 1678000"/>
              <a:gd name="connsiteX36" fmla="*/ 332769 w 1655541"/>
              <a:gd name="connsiteY36" fmla="*/ 1544835 h 1678000"/>
              <a:gd name="connsiteX37" fmla="*/ 368279 w 1655541"/>
              <a:gd name="connsiteY37" fmla="*/ 1571468 h 1678000"/>
              <a:gd name="connsiteX38" fmla="*/ 394912 w 1655541"/>
              <a:gd name="connsiteY38" fmla="*/ 1598101 h 1678000"/>
              <a:gd name="connsiteX39" fmla="*/ 465934 w 1655541"/>
              <a:gd name="connsiteY39" fmla="*/ 1624734 h 1678000"/>
              <a:gd name="connsiteX40" fmla="*/ 510322 w 1655541"/>
              <a:gd name="connsiteY40" fmla="*/ 1651367 h 1678000"/>
              <a:gd name="connsiteX41" fmla="*/ 545833 w 1655541"/>
              <a:gd name="connsiteY41" fmla="*/ 1660244 h 1678000"/>
              <a:gd name="connsiteX42" fmla="*/ 643487 w 1655541"/>
              <a:gd name="connsiteY42" fmla="*/ 1678000 h 1678000"/>
              <a:gd name="connsiteX43" fmla="*/ 1406967 w 1655541"/>
              <a:gd name="connsiteY43" fmla="*/ 1669122 h 1678000"/>
              <a:gd name="connsiteX44" fmla="*/ 1460233 w 1655541"/>
              <a:gd name="connsiteY44" fmla="*/ 1660244 h 1678000"/>
              <a:gd name="connsiteX45" fmla="*/ 1486866 w 1655541"/>
              <a:gd name="connsiteY45" fmla="*/ 1633611 h 1678000"/>
              <a:gd name="connsiteX46" fmla="*/ 1513499 w 1655541"/>
              <a:gd name="connsiteY46" fmla="*/ 1615856 h 1678000"/>
              <a:gd name="connsiteX47" fmla="*/ 1540132 w 1655541"/>
              <a:gd name="connsiteY47" fmla="*/ 1580345 h 1678000"/>
              <a:gd name="connsiteX48" fmla="*/ 1575642 w 1655541"/>
              <a:gd name="connsiteY48" fmla="*/ 1562590 h 1678000"/>
              <a:gd name="connsiteX49" fmla="*/ 1584520 w 1655541"/>
              <a:gd name="connsiteY49" fmla="*/ 1535957 h 1678000"/>
              <a:gd name="connsiteX50" fmla="*/ 1611153 w 1655541"/>
              <a:gd name="connsiteY50" fmla="*/ 1491569 h 1678000"/>
              <a:gd name="connsiteX51" fmla="*/ 1637786 w 1655541"/>
              <a:gd name="connsiteY51" fmla="*/ 1429425 h 1678000"/>
              <a:gd name="connsiteX52" fmla="*/ 1646664 w 1655541"/>
              <a:gd name="connsiteY52" fmla="*/ 1376159 h 1678000"/>
              <a:gd name="connsiteX53" fmla="*/ 1655541 w 1655541"/>
              <a:gd name="connsiteY53" fmla="*/ 1340648 h 1678000"/>
              <a:gd name="connsiteX54" fmla="*/ 1620031 w 1655541"/>
              <a:gd name="connsiteY54" fmla="*/ 1207483 h 1678000"/>
              <a:gd name="connsiteX55" fmla="*/ 1602275 w 1655541"/>
              <a:gd name="connsiteY55" fmla="*/ 1145339 h 1678000"/>
              <a:gd name="connsiteX56" fmla="*/ 1584520 w 1655541"/>
              <a:gd name="connsiteY56" fmla="*/ 1109829 h 1678000"/>
              <a:gd name="connsiteX57" fmla="*/ 1540132 w 1655541"/>
              <a:gd name="connsiteY57" fmla="*/ 1074318 h 1678000"/>
              <a:gd name="connsiteX58" fmla="*/ 1451355 w 1655541"/>
              <a:gd name="connsiteY58" fmla="*/ 1021052 h 1678000"/>
              <a:gd name="connsiteX59" fmla="*/ 1433600 w 1655541"/>
              <a:gd name="connsiteY59" fmla="*/ 994419 h 1678000"/>
              <a:gd name="connsiteX60" fmla="*/ 1353701 w 1655541"/>
              <a:gd name="connsiteY60" fmla="*/ 967786 h 1678000"/>
              <a:gd name="connsiteX61" fmla="*/ 1335945 w 1655541"/>
              <a:gd name="connsiteY61" fmla="*/ 950031 h 1678000"/>
              <a:gd name="connsiteX62" fmla="*/ 1140637 w 1655541"/>
              <a:gd name="connsiteY62" fmla="*/ 923398 h 1678000"/>
              <a:gd name="connsiteX63" fmla="*/ 1078493 w 1655541"/>
              <a:gd name="connsiteY63" fmla="*/ 914520 h 1678000"/>
              <a:gd name="connsiteX64" fmla="*/ 1042982 w 1655541"/>
              <a:gd name="connsiteY64" fmla="*/ 896765 h 1678000"/>
              <a:gd name="connsiteX65" fmla="*/ 980839 w 1655541"/>
              <a:gd name="connsiteY65" fmla="*/ 887887 h 1678000"/>
              <a:gd name="connsiteX66" fmla="*/ 847674 w 1655541"/>
              <a:gd name="connsiteY66" fmla="*/ 870132 h 1678000"/>
              <a:gd name="connsiteX67" fmla="*/ 821040 w 1655541"/>
              <a:gd name="connsiteY67" fmla="*/ 861254 h 1678000"/>
              <a:gd name="connsiteX68" fmla="*/ 714508 w 1655541"/>
              <a:gd name="connsiteY68" fmla="*/ 843499 h 1678000"/>
              <a:gd name="connsiteX69" fmla="*/ 696753 w 1655541"/>
              <a:gd name="connsiteY69" fmla="*/ 825743 h 1678000"/>
              <a:gd name="connsiteX70" fmla="*/ 687875 w 1655541"/>
              <a:gd name="connsiteY70" fmla="*/ 790233 h 1678000"/>
              <a:gd name="connsiteX71" fmla="*/ 678998 w 1655541"/>
              <a:gd name="connsiteY71" fmla="*/ 763600 h 1678000"/>
              <a:gd name="connsiteX72" fmla="*/ 687875 w 1655541"/>
              <a:gd name="connsiteY72" fmla="*/ 621557 h 1678000"/>
              <a:gd name="connsiteX73" fmla="*/ 696753 w 1655541"/>
              <a:gd name="connsiteY73" fmla="*/ 594924 h 1678000"/>
              <a:gd name="connsiteX74" fmla="*/ 723386 w 1655541"/>
              <a:gd name="connsiteY74" fmla="*/ 568291 h 1678000"/>
              <a:gd name="connsiteX75" fmla="*/ 732264 w 1655541"/>
              <a:gd name="connsiteY75" fmla="*/ 541658 h 1678000"/>
              <a:gd name="connsiteX76" fmla="*/ 794407 w 1655541"/>
              <a:gd name="connsiteY76" fmla="*/ 497270 h 1678000"/>
              <a:gd name="connsiteX77" fmla="*/ 821040 w 1655541"/>
              <a:gd name="connsiteY77" fmla="*/ 488392 h 1678000"/>
              <a:gd name="connsiteX78" fmla="*/ 892062 w 1655541"/>
              <a:gd name="connsiteY78" fmla="*/ 461759 h 1678000"/>
              <a:gd name="connsiteX79" fmla="*/ 1069615 w 1655541"/>
              <a:gd name="connsiteY79" fmla="*/ 479514 h 1678000"/>
              <a:gd name="connsiteX80" fmla="*/ 1122881 w 1655541"/>
              <a:gd name="connsiteY80" fmla="*/ 497270 h 1678000"/>
              <a:gd name="connsiteX81" fmla="*/ 1140637 w 1655541"/>
              <a:gd name="connsiteY81" fmla="*/ 515025 h 1678000"/>
              <a:gd name="connsiteX82" fmla="*/ 1193903 w 1655541"/>
              <a:gd name="connsiteY82" fmla="*/ 550536 h 1678000"/>
              <a:gd name="connsiteX83" fmla="*/ 1211658 w 1655541"/>
              <a:gd name="connsiteY83" fmla="*/ 577169 h 1678000"/>
              <a:gd name="connsiteX84" fmla="*/ 1220536 w 1655541"/>
              <a:gd name="connsiteY84" fmla="*/ 603802 h 1678000"/>
              <a:gd name="connsiteX85" fmla="*/ 1256046 w 1655541"/>
              <a:gd name="connsiteY85" fmla="*/ 657068 h 1678000"/>
              <a:gd name="connsiteX86" fmla="*/ 1264924 w 1655541"/>
              <a:gd name="connsiteY86" fmla="*/ 692578 h 1678000"/>
              <a:gd name="connsiteX87" fmla="*/ 1291557 w 1655541"/>
              <a:gd name="connsiteY87" fmla="*/ 701456 h 1678000"/>
              <a:gd name="connsiteX88" fmla="*/ 1398089 w 1655541"/>
              <a:gd name="connsiteY88" fmla="*/ 719211 h 1678000"/>
              <a:gd name="connsiteX89" fmla="*/ 1486866 w 1655541"/>
              <a:gd name="connsiteY89" fmla="*/ 710334 h 1678000"/>
              <a:gd name="connsiteX90" fmla="*/ 1513499 w 1655541"/>
              <a:gd name="connsiteY90" fmla="*/ 621557 h 1678000"/>
              <a:gd name="connsiteX91" fmla="*/ 1504621 w 1655541"/>
              <a:gd name="connsiteY91" fmla="*/ 506147 h 1678000"/>
              <a:gd name="connsiteX92" fmla="*/ 1486866 w 1655541"/>
              <a:gd name="connsiteY92" fmla="*/ 452881 h 1678000"/>
              <a:gd name="connsiteX93" fmla="*/ 1424722 w 1655541"/>
              <a:gd name="connsiteY93" fmla="*/ 381860 h 1678000"/>
              <a:gd name="connsiteX94" fmla="*/ 1415844 w 1655541"/>
              <a:gd name="connsiteY94" fmla="*/ 346349 h 1678000"/>
              <a:gd name="connsiteX95" fmla="*/ 1433600 w 1655541"/>
              <a:gd name="connsiteY95" fmla="*/ 328594 h 1678000"/>
              <a:gd name="connsiteX96" fmla="*/ 1513499 w 1655541"/>
              <a:gd name="connsiteY96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181848 w 1655541"/>
              <a:gd name="connsiteY19" fmla="*/ 337472 h 1678000"/>
              <a:gd name="connsiteX20" fmla="*/ 57561 w 1655541"/>
              <a:gd name="connsiteY20" fmla="*/ 568291 h 1678000"/>
              <a:gd name="connsiteX21" fmla="*/ 4295 w 1655541"/>
              <a:gd name="connsiteY21" fmla="*/ 745844 h 1678000"/>
              <a:gd name="connsiteX22" fmla="*/ 4295 w 1655541"/>
              <a:gd name="connsiteY22" fmla="*/ 1056563 h 1678000"/>
              <a:gd name="connsiteX23" fmla="*/ 13173 w 1655541"/>
              <a:gd name="connsiteY23" fmla="*/ 1092073 h 1678000"/>
              <a:gd name="connsiteX24" fmla="*/ 30928 w 1655541"/>
              <a:gd name="connsiteY24" fmla="*/ 1118706 h 1678000"/>
              <a:gd name="connsiteX25" fmla="*/ 66439 w 1655541"/>
              <a:gd name="connsiteY25" fmla="*/ 1180850 h 1678000"/>
              <a:gd name="connsiteX26" fmla="*/ 84194 w 1655541"/>
              <a:gd name="connsiteY26" fmla="*/ 1234116 h 1678000"/>
              <a:gd name="connsiteX27" fmla="*/ 93072 w 1655541"/>
              <a:gd name="connsiteY27" fmla="*/ 1269627 h 1678000"/>
              <a:gd name="connsiteX28" fmla="*/ 119705 w 1655541"/>
              <a:gd name="connsiteY28" fmla="*/ 1314015 h 1678000"/>
              <a:gd name="connsiteX29" fmla="*/ 128582 w 1655541"/>
              <a:gd name="connsiteY29" fmla="*/ 1340648 h 1678000"/>
              <a:gd name="connsiteX30" fmla="*/ 164093 w 1655541"/>
              <a:gd name="connsiteY30" fmla="*/ 1367281 h 1678000"/>
              <a:gd name="connsiteX31" fmla="*/ 172971 w 1655541"/>
              <a:gd name="connsiteY31" fmla="*/ 1393914 h 1678000"/>
              <a:gd name="connsiteX32" fmla="*/ 226237 w 1655541"/>
              <a:gd name="connsiteY32" fmla="*/ 1438303 h 1678000"/>
              <a:gd name="connsiteX33" fmla="*/ 235114 w 1655541"/>
              <a:gd name="connsiteY33" fmla="*/ 1464936 h 1678000"/>
              <a:gd name="connsiteX34" fmla="*/ 252870 w 1655541"/>
              <a:gd name="connsiteY34" fmla="*/ 1482691 h 1678000"/>
              <a:gd name="connsiteX35" fmla="*/ 332769 w 1655541"/>
              <a:gd name="connsiteY35" fmla="*/ 1544835 h 1678000"/>
              <a:gd name="connsiteX36" fmla="*/ 368279 w 1655541"/>
              <a:gd name="connsiteY36" fmla="*/ 1571468 h 1678000"/>
              <a:gd name="connsiteX37" fmla="*/ 394912 w 1655541"/>
              <a:gd name="connsiteY37" fmla="*/ 1598101 h 1678000"/>
              <a:gd name="connsiteX38" fmla="*/ 465934 w 1655541"/>
              <a:gd name="connsiteY38" fmla="*/ 1624734 h 1678000"/>
              <a:gd name="connsiteX39" fmla="*/ 510322 w 1655541"/>
              <a:gd name="connsiteY39" fmla="*/ 1651367 h 1678000"/>
              <a:gd name="connsiteX40" fmla="*/ 545833 w 1655541"/>
              <a:gd name="connsiteY40" fmla="*/ 1660244 h 1678000"/>
              <a:gd name="connsiteX41" fmla="*/ 643487 w 1655541"/>
              <a:gd name="connsiteY41" fmla="*/ 1678000 h 1678000"/>
              <a:gd name="connsiteX42" fmla="*/ 1406967 w 1655541"/>
              <a:gd name="connsiteY42" fmla="*/ 1669122 h 1678000"/>
              <a:gd name="connsiteX43" fmla="*/ 1460233 w 1655541"/>
              <a:gd name="connsiteY43" fmla="*/ 1660244 h 1678000"/>
              <a:gd name="connsiteX44" fmla="*/ 1486866 w 1655541"/>
              <a:gd name="connsiteY44" fmla="*/ 1633611 h 1678000"/>
              <a:gd name="connsiteX45" fmla="*/ 1513499 w 1655541"/>
              <a:gd name="connsiteY45" fmla="*/ 1615856 h 1678000"/>
              <a:gd name="connsiteX46" fmla="*/ 1540132 w 1655541"/>
              <a:gd name="connsiteY46" fmla="*/ 1580345 h 1678000"/>
              <a:gd name="connsiteX47" fmla="*/ 1575642 w 1655541"/>
              <a:gd name="connsiteY47" fmla="*/ 1562590 h 1678000"/>
              <a:gd name="connsiteX48" fmla="*/ 1584520 w 1655541"/>
              <a:gd name="connsiteY48" fmla="*/ 1535957 h 1678000"/>
              <a:gd name="connsiteX49" fmla="*/ 1611153 w 1655541"/>
              <a:gd name="connsiteY49" fmla="*/ 1491569 h 1678000"/>
              <a:gd name="connsiteX50" fmla="*/ 1637786 w 1655541"/>
              <a:gd name="connsiteY50" fmla="*/ 1429425 h 1678000"/>
              <a:gd name="connsiteX51" fmla="*/ 1646664 w 1655541"/>
              <a:gd name="connsiteY51" fmla="*/ 1376159 h 1678000"/>
              <a:gd name="connsiteX52" fmla="*/ 1655541 w 1655541"/>
              <a:gd name="connsiteY52" fmla="*/ 1340648 h 1678000"/>
              <a:gd name="connsiteX53" fmla="*/ 1620031 w 1655541"/>
              <a:gd name="connsiteY53" fmla="*/ 1207483 h 1678000"/>
              <a:gd name="connsiteX54" fmla="*/ 1602275 w 1655541"/>
              <a:gd name="connsiteY54" fmla="*/ 1145339 h 1678000"/>
              <a:gd name="connsiteX55" fmla="*/ 1584520 w 1655541"/>
              <a:gd name="connsiteY55" fmla="*/ 1109829 h 1678000"/>
              <a:gd name="connsiteX56" fmla="*/ 1540132 w 1655541"/>
              <a:gd name="connsiteY56" fmla="*/ 1074318 h 1678000"/>
              <a:gd name="connsiteX57" fmla="*/ 1451355 w 1655541"/>
              <a:gd name="connsiteY57" fmla="*/ 1021052 h 1678000"/>
              <a:gd name="connsiteX58" fmla="*/ 1433600 w 1655541"/>
              <a:gd name="connsiteY58" fmla="*/ 994419 h 1678000"/>
              <a:gd name="connsiteX59" fmla="*/ 1353701 w 1655541"/>
              <a:gd name="connsiteY59" fmla="*/ 967786 h 1678000"/>
              <a:gd name="connsiteX60" fmla="*/ 1335945 w 1655541"/>
              <a:gd name="connsiteY60" fmla="*/ 950031 h 1678000"/>
              <a:gd name="connsiteX61" fmla="*/ 1140637 w 1655541"/>
              <a:gd name="connsiteY61" fmla="*/ 923398 h 1678000"/>
              <a:gd name="connsiteX62" fmla="*/ 1078493 w 1655541"/>
              <a:gd name="connsiteY62" fmla="*/ 914520 h 1678000"/>
              <a:gd name="connsiteX63" fmla="*/ 1042982 w 1655541"/>
              <a:gd name="connsiteY63" fmla="*/ 896765 h 1678000"/>
              <a:gd name="connsiteX64" fmla="*/ 980839 w 1655541"/>
              <a:gd name="connsiteY64" fmla="*/ 887887 h 1678000"/>
              <a:gd name="connsiteX65" fmla="*/ 847674 w 1655541"/>
              <a:gd name="connsiteY65" fmla="*/ 870132 h 1678000"/>
              <a:gd name="connsiteX66" fmla="*/ 821040 w 1655541"/>
              <a:gd name="connsiteY66" fmla="*/ 861254 h 1678000"/>
              <a:gd name="connsiteX67" fmla="*/ 714508 w 1655541"/>
              <a:gd name="connsiteY67" fmla="*/ 843499 h 1678000"/>
              <a:gd name="connsiteX68" fmla="*/ 696753 w 1655541"/>
              <a:gd name="connsiteY68" fmla="*/ 825743 h 1678000"/>
              <a:gd name="connsiteX69" fmla="*/ 687875 w 1655541"/>
              <a:gd name="connsiteY69" fmla="*/ 790233 h 1678000"/>
              <a:gd name="connsiteX70" fmla="*/ 678998 w 1655541"/>
              <a:gd name="connsiteY70" fmla="*/ 763600 h 1678000"/>
              <a:gd name="connsiteX71" fmla="*/ 687875 w 1655541"/>
              <a:gd name="connsiteY71" fmla="*/ 621557 h 1678000"/>
              <a:gd name="connsiteX72" fmla="*/ 696753 w 1655541"/>
              <a:gd name="connsiteY72" fmla="*/ 594924 h 1678000"/>
              <a:gd name="connsiteX73" fmla="*/ 723386 w 1655541"/>
              <a:gd name="connsiteY73" fmla="*/ 568291 h 1678000"/>
              <a:gd name="connsiteX74" fmla="*/ 732264 w 1655541"/>
              <a:gd name="connsiteY74" fmla="*/ 541658 h 1678000"/>
              <a:gd name="connsiteX75" fmla="*/ 794407 w 1655541"/>
              <a:gd name="connsiteY75" fmla="*/ 497270 h 1678000"/>
              <a:gd name="connsiteX76" fmla="*/ 821040 w 1655541"/>
              <a:gd name="connsiteY76" fmla="*/ 488392 h 1678000"/>
              <a:gd name="connsiteX77" fmla="*/ 892062 w 1655541"/>
              <a:gd name="connsiteY77" fmla="*/ 461759 h 1678000"/>
              <a:gd name="connsiteX78" fmla="*/ 1069615 w 1655541"/>
              <a:gd name="connsiteY78" fmla="*/ 479514 h 1678000"/>
              <a:gd name="connsiteX79" fmla="*/ 1122881 w 1655541"/>
              <a:gd name="connsiteY79" fmla="*/ 497270 h 1678000"/>
              <a:gd name="connsiteX80" fmla="*/ 1140637 w 1655541"/>
              <a:gd name="connsiteY80" fmla="*/ 515025 h 1678000"/>
              <a:gd name="connsiteX81" fmla="*/ 1193903 w 1655541"/>
              <a:gd name="connsiteY81" fmla="*/ 550536 h 1678000"/>
              <a:gd name="connsiteX82" fmla="*/ 1211658 w 1655541"/>
              <a:gd name="connsiteY82" fmla="*/ 577169 h 1678000"/>
              <a:gd name="connsiteX83" fmla="*/ 1220536 w 1655541"/>
              <a:gd name="connsiteY83" fmla="*/ 603802 h 1678000"/>
              <a:gd name="connsiteX84" fmla="*/ 1256046 w 1655541"/>
              <a:gd name="connsiteY84" fmla="*/ 657068 h 1678000"/>
              <a:gd name="connsiteX85" fmla="*/ 1264924 w 1655541"/>
              <a:gd name="connsiteY85" fmla="*/ 692578 h 1678000"/>
              <a:gd name="connsiteX86" fmla="*/ 1291557 w 1655541"/>
              <a:gd name="connsiteY86" fmla="*/ 701456 h 1678000"/>
              <a:gd name="connsiteX87" fmla="*/ 1398089 w 1655541"/>
              <a:gd name="connsiteY87" fmla="*/ 719211 h 1678000"/>
              <a:gd name="connsiteX88" fmla="*/ 1486866 w 1655541"/>
              <a:gd name="connsiteY88" fmla="*/ 710334 h 1678000"/>
              <a:gd name="connsiteX89" fmla="*/ 1513499 w 1655541"/>
              <a:gd name="connsiteY89" fmla="*/ 621557 h 1678000"/>
              <a:gd name="connsiteX90" fmla="*/ 1504621 w 1655541"/>
              <a:gd name="connsiteY90" fmla="*/ 506147 h 1678000"/>
              <a:gd name="connsiteX91" fmla="*/ 1486866 w 1655541"/>
              <a:gd name="connsiteY91" fmla="*/ 452881 h 1678000"/>
              <a:gd name="connsiteX92" fmla="*/ 1424722 w 1655541"/>
              <a:gd name="connsiteY92" fmla="*/ 381860 h 1678000"/>
              <a:gd name="connsiteX93" fmla="*/ 1415844 w 1655541"/>
              <a:gd name="connsiteY93" fmla="*/ 346349 h 1678000"/>
              <a:gd name="connsiteX94" fmla="*/ 1433600 w 1655541"/>
              <a:gd name="connsiteY94" fmla="*/ 328594 h 1678000"/>
              <a:gd name="connsiteX95" fmla="*/ 1513499 w 1655541"/>
              <a:gd name="connsiteY95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12668 w 1655541"/>
              <a:gd name="connsiteY17" fmla="*/ 195429 h 1678000"/>
              <a:gd name="connsiteX18" fmla="*/ 181848 w 1655541"/>
              <a:gd name="connsiteY18" fmla="*/ 337472 h 1678000"/>
              <a:gd name="connsiteX19" fmla="*/ 57561 w 1655541"/>
              <a:gd name="connsiteY19" fmla="*/ 568291 h 1678000"/>
              <a:gd name="connsiteX20" fmla="*/ 4295 w 1655541"/>
              <a:gd name="connsiteY20" fmla="*/ 745844 h 1678000"/>
              <a:gd name="connsiteX21" fmla="*/ 4295 w 1655541"/>
              <a:gd name="connsiteY21" fmla="*/ 1056563 h 1678000"/>
              <a:gd name="connsiteX22" fmla="*/ 13173 w 1655541"/>
              <a:gd name="connsiteY22" fmla="*/ 1092073 h 1678000"/>
              <a:gd name="connsiteX23" fmla="*/ 30928 w 1655541"/>
              <a:gd name="connsiteY23" fmla="*/ 1118706 h 1678000"/>
              <a:gd name="connsiteX24" fmla="*/ 66439 w 1655541"/>
              <a:gd name="connsiteY24" fmla="*/ 1180850 h 1678000"/>
              <a:gd name="connsiteX25" fmla="*/ 84194 w 1655541"/>
              <a:gd name="connsiteY25" fmla="*/ 1234116 h 1678000"/>
              <a:gd name="connsiteX26" fmla="*/ 93072 w 1655541"/>
              <a:gd name="connsiteY26" fmla="*/ 1269627 h 1678000"/>
              <a:gd name="connsiteX27" fmla="*/ 119705 w 1655541"/>
              <a:gd name="connsiteY27" fmla="*/ 1314015 h 1678000"/>
              <a:gd name="connsiteX28" fmla="*/ 128582 w 1655541"/>
              <a:gd name="connsiteY28" fmla="*/ 1340648 h 1678000"/>
              <a:gd name="connsiteX29" fmla="*/ 164093 w 1655541"/>
              <a:gd name="connsiteY29" fmla="*/ 1367281 h 1678000"/>
              <a:gd name="connsiteX30" fmla="*/ 172971 w 1655541"/>
              <a:gd name="connsiteY30" fmla="*/ 1393914 h 1678000"/>
              <a:gd name="connsiteX31" fmla="*/ 226237 w 1655541"/>
              <a:gd name="connsiteY31" fmla="*/ 1438303 h 1678000"/>
              <a:gd name="connsiteX32" fmla="*/ 235114 w 1655541"/>
              <a:gd name="connsiteY32" fmla="*/ 1464936 h 1678000"/>
              <a:gd name="connsiteX33" fmla="*/ 252870 w 1655541"/>
              <a:gd name="connsiteY33" fmla="*/ 1482691 h 1678000"/>
              <a:gd name="connsiteX34" fmla="*/ 332769 w 1655541"/>
              <a:gd name="connsiteY34" fmla="*/ 1544835 h 1678000"/>
              <a:gd name="connsiteX35" fmla="*/ 368279 w 1655541"/>
              <a:gd name="connsiteY35" fmla="*/ 1571468 h 1678000"/>
              <a:gd name="connsiteX36" fmla="*/ 394912 w 1655541"/>
              <a:gd name="connsiteY36" fmla="*/ 1598101 h 1678000"/>
              <a:gd name="connsiteX37" fmla="*/ 465934 w 1655541"/>
              <a:gd name="connsiteY37" fmla="*/ 1624734 h 1678000"/>
              <a:gd name="connsiteX38" fmla="*/ 510322 w 1655541"/>
              <a:gd name="connsiteY38" fmla="*/ 1651367 h 1678000"/>
              <a:gd name="connsiteX39" fmla="*/ 545833 w 1655541"/>
              <a:gd name="connsiteY39" fmla="*/ 1660244 h 1678000"/>
              <a:gd name="connsiteX40" fmla="*/ 643487 w 1655541"/>
              <a:gd name="connsiteY40" fmla="*/ 1678000 h 1678000"/>
              <a:gd name="connsiteX41" fmla="*/ 1406967 w 1655541"/>
              <a:gd name="connsiteY41" fmla="*/ 1669122 h 1678000"/>
              <a:gd name="connsiteX42" fmla="*/ 1460233 w 1655541"/>
              <a:gd name="connsiteY42" fmla="*/ 1660244 h 1678000"/>
              <a:gd name="connsiteX43" fmla="*/ 1486866 w 1655541"/>
              <a:gd name="connsiteY43" fmla="*/ 1633611 h 1678000"/>
              <a:gd name="connsiteX44" fmla="*/ 1513499 w 1655541"/>
              <a:gd name="connsiteY44" fmla="*/ 1615856 h 1678000"/>
              <a:gd name="connsiteX45" fmla="*/ 1540132 w 1655541"/>
              <a:gd name="connsiteY45" fmla="*/ 1580345 h 1678000"/>
              <a:gd name="connsiteX46" fmla="*/ 1575642 w 1655541"/>
              <a:gd name="connsiteY46" fmla="*/ 1562590 h 1678000"/>
              <a:gd name="connsiteX47" fmla="*/ 1584520 w 1655541"/>
              <a:gd name="connsiteY47" fmla="*/ 1535957 h 1678000"/>
              <a:gd name="connsiteX48" fmla="*/ 1611153 w 1655541"/>
              <a:gd name="connsiteY48" fmla="*/ 1491569 h 1678000"/>
              <a:gd name="connsiteX49" fmla="*/ 1637786 w 1655541"/>
              <a:gd name="connsiteY49" fmla="*/ 1429425 h 1678000"/>
              <a:gd name="connsiteX50" fmla="*/ 1646664 w 1655541"/>
              <a:gd name="connsiteY50" fmla="*/ 1376159 h 1678000"/>
              <a:gd name="connsiteX51" fmla="*/ 1655541 w 1655541"/>
              <a:gd name="connsiteY51" fmla="*/ 1340648 h 1678000"/>
              <a:gd name="connsiteX52" fmla="*/ 1620031 w 1655541"/>
              <a:gd name="connsiteY52" fmla="*/ 1207483 h 1678000"/>
              <a:gd name="connsiteX53" fmla="*/ 1602275 w 1655541"/>
              <a:gd name="connsiteY53" fmla="*/ 1145339 h 1678000"/>
              <a:gd name="connsiteX54" fmla="*/ 1584520 w 1655541"/>
              <a:gd name="connsiteY54" fmla="*/ 1109829 h 1678000"/>
              <a:gd name="connsiteX55" fmla="*/ 1540132 w 1655541"/>
              <a:gd name="connsiteY55" fmla="*/ 1074318 h 1678000"/>
              <a:gd name="connsiteX56" fmla="*/ 1451355 w 1655541"/>
              <a:gd name="connsiteY56" fmla="*/ 1021052 h 1678000"/>
              <a:gd name="connsiteX57" fmla="*/ 1433600 w 1655541"/>
              <a:gd name="connsiteY57" fmla="*/ 994419 h 1678000"/>
              <a:gd name="connsiteX58" fmla="*/ 1353701 w 1655541"/>
              <a:gd name="connsiteY58" fmla="*/ 967786 h 1678000"/>
              <a:gd name="connsiteX59" fmla="*/ 1335945 w 1655541"/>
              <a:gd name="connsiteY59" fmla="*/ 950031 h 1678000"/>
              <a:gd name="connsiteX60" fmla="*/ 1140637 w 1655541"/>
              <a:gd name="connsiteY60" fmla="*/ 923398 h 1678000"/>
              <a:gd name="connsiteX61" fmla="*/ 1078493 w 1655541"/>
              <a:gd name="connsiteY61" fmla="*/ 914520 h 1678000"/>
              <a:gd name="connsiteX62" fmla="*/ 1042982 w 1655541"/>
              <a:gd name="connsiteY62" fmla="*/ 896765 h 1678000"/>
              <a:gd name="connsiteX63" fmla="*/ 980839 w 1655541"/>
              <a:gd name="connsiteY63" fmla="*/ 887887 h 1678000"/>
              <a:gd name="connsiteX64" fmla="*/ 847674 w 1655541"/>
              <a:gd name="connsiteY64" fmla="*/ 870132 h 1678000"/>
              <a:gd name="connsiteX65" fmla="*/ 821040 w 1655541"/>
              <a:gd name="connsiteY65" fmla="*/ 861254 h 1678000"/>
              <a:gd name="connsiteX66" fmla="*/ 714508 w 1655541"/>
              <a:gd name="connsiteY66" fmla="*/ 843499 h 1678000"/>
              <a:gd name="connsiteX67" fmla="*/ 696753 w 1655541"/>
              <a:gd name="connsiteY67" fmla="*/ 825743 h 1678000"/>
              <a:gd name="connsiteX68" fmla="*/ 687875 w 1655541"/>
              <a:gd name="connsiteY68" fmla="*/ 790233 h 1678000"/>
              <a:gd name="connsiteX69" fmla="*/ 678998 w 1655541"/>
              <a:gd name="connsiteY69" fmla="*/ 763600 h 1678000"/>
              <a:gd name="connsiteX70" fmla="*/ 687875 w 1655541"/>
              <a:gd name="connsiteY70" fmla="*/ 621557 h 1678000"/>
              <a:gd name="connsiteX71" fmla="*/ 696753 w 1655541"/>
              <a:gd name="connsiteY71" fmla="*/ 594924 h 1678000"/>
              <a:gd name="connsiteX72" fmla="*/ 723386 w 1655541"/>
              <a:gd name="connsiteY72" fmla="*/ 568291 h 1678000"/>
              <a:gd name="connsiteX73" fmla="*/ 732264 w 1655541"/>
              <a:gd name="connsiteY73" fmla="*/ 541658 h 1678000"/>
              <a:gd name="connsiteX74" fmla="*/ 794407 w 1655541"/>
              <a:gd name="connsiteY74" fmla="*/ 497270 h 1678000"/>
              <a:gd name="connsiteX75" fmla="*/ 821040 w 1655541"/>
              <a:gd name="connsiteY75" fmla="*/ 488392 h 1678000"/>
              <a:gd name="connsiteX76" fmla="*/ 892062 w 1655541"/>
              <a:gd name="connsiteY76" fmla="*/ 461759 h 1678000"/>
              <a:gd name="connsiteX77" fmla="*/ 1069615 w 1655541"/>
              <a:gd name="connsiteY77" fmla="*/ 479514 h 1678000"/>
              <a:gd name="connsiteX78" fmla="*/ 1122881 w 1655541"/>
              <a:gd name="connsiteY78" fmla="*/ 497270 h 1678000"/>
              <a:gd name="connsiteX79" fmla="*/ 1140637 w 1655541"/>
              <a:gd name="connsiteY79" fmla="*/ 515025 h 1678000"/>
              <a:gd name="connsiteX80" fmla="*/ 1193903 w 1655541"/>
              <a:gd name="connsiteY80" fmla="*/ 550536 h 1678000"/>
              <a:gd name="connsiteX81" fmla="*/ 1211658 w 1655541"/>
              <a:gd name="connsiteY81" fmla="*/ 577169 h 1678000"/>
              <a:gd name="connsiteX82" fmla="*/ 1220536 w 1655541"/>
              <a:gd name="connsiteY82" fmla="*/ 603802 h 1678000"/>
              <a:gd name="connsiteX83" fmla="*/ 1256046 w 1655541"/>
              <a:gd name="connsiteY83" fmla="*/ 657068 h 1678000"/>
              <a:gd name="connsiteX84" fmla="*/ 1264924 w 1655541"/>
              <a:gd name="connsiteY84" fmla="*/ 692578 h 1678000"/>
              <a:gd name="connsiteX85" fmla="*/ 1291557 w 1655541"/>
              <a:gd name="connsiteY85" fmla="*/ 701456 h 1678000"/>
              <a:gd name="connsiteX86" fmla="*/ 1398089 w 1655541"/>
              <a:gd name="connsiteY86" fmla="*/ 719211 h 1678000"/>
              <a:gd name="connsiteX87" fmla="*/ 1486866 w 1655541"/>
              <a:gd name="connsiteY87" fmla="*/ 710334 h 1678000"/>
              <a:gd name="connsiteX88" fmla="*/ 1513499 w 1655541"/>
              <a:gd name="connsiteY88" fmla="*/ 621557 h 1678000"/>
              <a:gd name="connsiteX89" fmla="*/ 1504621 w 1655541"/>
              <a:gd name="connsiteY89" fmla="*/ 506147 h 1678000"/>
              <a:gd name="connsiteX90" fmla="*/ 1486866 w 1655541"/>
              <a:gd name="connsiteY90" fmla="*/ 452881 h 1678000"/>
              <a:gd name="connsiteX91" fmla="*/ 1424722 w 1655541"/>
              <a:gd name="connsiteY91" fmla="*/ 381860 h 1678000"/>
              <a:gd name="connsiteX92" fmla="*/ 1415844 w 1655541"/>
              <a:gd name="connsiteY92" fmla="*/ 346349 h 1678000"/>
              <a:gd name="connsiteX93" fmla="*/ 1433600 w 1655541"/>
              <a:gd name="connsiteY93" fmla="*/ 328594 h 1678000"/>
              <a:gd name="connsiteX94" fmla="*/ 1513499 w 1655541"/>
              <a:gd name="connsiteY94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412668 w 1655541"/>
              <a:gd name="connsiteY16" fmla="*/ 195429 h 1678000"/>
              <a:gd name="connsiteX17" fmla="*/ 181848 w 1655541"/>
              <a:gd name="connsiteY17" fmla="*/ 337472 h 1678000"/>
              <a:gd name="connsiteX18" fmla="*/ 57561 w 1655541"/>
              <a:gd name="connsiteY18" fmla="*/ 568291 h 1678000"/>
              <a:gd name="connsiteX19" fmla="*/ 4295 w 1655541"/>
              <a:gd name="connsiteY19" fmla="*/ 745844 h 1678000"/>
              <a:gd name="connsiteX20" fmla="*/ 4295 w 1655541"/>
              <a:gd name="connsiteY20" fmla="*/ 1056563 h 1678000"/>
              <a:gd name="connsiteX21" fmla="*/ 13173 w 1655541"/>
              <a:gd name="connsiteY21" fmla="*/ 1092073 h 1678000"/>
              <a:gd name="connsiteX22" fmla="*/ 30928 w 1655541"/>
              <a:gd name="connsiteY22" fmla="*/ 1118706 h 1678000"/>
              <a:gd name="connsiteX23" fmla="*/ 66439 w 1655541"/>
              <a:gd name="connsiteY23" fmla="*/ 1180850 h 1678000"/>
              <a:gd name="connsiteX24" fmla="*/ 84194 w 1655541"/>
              <a:gd name="connsiteY24" fmla="*/ 1234116 h 1678000"/>
              <a:gd name="connsiteX25" fmla="*/ 93072 w 1655541"/>
              <a:gd name="connsiteY25" fmla="*/ 1269627 h 1678000"/>
              <a:gd name="connsiteX26" fmla="*/ 119705 w 1655541"/>
              <a:gd name="connsiteY26" fmla="*/ 1314015 h 1678000"/>
              <a:gd name="connsiteX27" fmla="*/ 128582 w 1655541"/>
              <a:gd name="connsiteY27" fmla="*/ 1340648 h 1678000"/>
              <a:gd name="connsiteX28" fmla="*/ 164093 w 1655541"/>
              <a:gd name="connsiteY28" fmla="*/ 1367281 h 1678000"/>
              <a:gd name="connsiteX29" fmla="*/ 172971 w 1655541"/>
              <a:gd name="connsiteY29" fmla="*/ 1393914 h 1678000"/>
              <a:gd name="connsiteX30" fmla="*/ 226237 w 1655541"/>
              <a:gd name="connsiteY30" fmla="*/ 1438303 h 1678000"/>
              <a:gd name="connsiteX31" fmla="*/ 235114 w 1655541"/>
              <a:gd name="connsiteY31" fmla="*/ 1464936 h 1678000"/>
              <a:gd name="connsiteX32" fmla="*/ 252870 w 1655541"/>
              <a:gd name="connsiteY32" fmla="*/ 1482691 h 1678000"/>
              <a:gd name="connsiteX33" fmla="*/ 332769 w 1655541"/>
              <a:gd name="connsiteY33" fmla="*/ 1544835 h 1678000"/>
              <a:gd name="connsiteX34" fmla="*/ 368279 w 1655541"/>
              <a:gd name="connsiteY34" fmla="*/ 1571468 h 1678000"/>
              <a:gd name="connsiteX35" fmla="*/ 394912 w 1655541"/>
              <a:gd name="connsiteY35" fmla="*/ 1598101 h 1678000"/>
              <a:gd name="connsiteX36" fmla="*/ 465934 w 1655541"/>
              <a:gd name="connsiteY36" fmla="*/ 1624734 h 1678000"/>
              <a:gd name="connsiteX37" fmla="*/ 510322 w 1655541"/>
              <a:gd name="connsiteY37" fmla="*/ 1651367 h 1678000"/>
              <a:gd name="connsiteX38" fmla="*/ 545833 w 1655541"/>
              <a:gd name="connsiteY38" fmla="*/ 1660244 h 1678000"/>
              <a:gd name="connsiteX39" fmla="*/ 643487 w 1655541"/>
              <a:gd name="connsiteY39" fmla="*/ 1678000 h 1678000"/>
              <a:gd name="connsiteX40" fmla="*/ 1406967 w 1655541"/>
              <a:gd name="connsiteY40" fmla="*/ 1669122 h 1678000"/>
              <a:gd name="connsiteX41" fmla="*/ 1460233 w 1655541"/>
              <a:gd name="connsiteY41" fmla="*/ 1660244 h 1678000"/>
              <a:gd name="connsiteX42" fmla="*/ 1486866 w 1655541"/>
              <a:gd name="connsiteY42" fmla="*/ 1633611 h 1678000"/>
              <a:gd name="connsiteX43" fmla="*/ 1513499 w 1655541"/>
              <a:gd name="connsiteY43" fmla="*/ 1615856 h 1678000"/>
              <a:gd name="connsiteX44" fmla="*/ 1540132 w 1655541"/>
              <a:gd name="connsiteY44" fmla="*/ 1580345 h 1678000"/>
              <a:gd name="connsiteX45" fmla="*/ 1575642 w 1655541"/>
              <a:gd name="connsiteY45" fmla="*/ 1562590 h 1678000"/>
              <a:gd name="connsiteX46" fmla="*/ 1584520 w 1655541"/>
              <a:gd name="connsiteY46" fmla="*/ 1535957 h 1678000"/>
              <a:gd name="connsiteX47" fmla="*/ 1611153 w 1655541"/>
              <a:gd name="connsiteY47" fmla="*/ 1491569 h 1678000"/>
              <a:gd name="connsiteX48" fmla="*/ 1637786 w 1655541"/>
              <a:gd name="connsiteY48" fmla="*/ 1429425 h 1678000"/>
              <a:gd name="connsiteX49" fmla="*/ 1646664 w 1655541"/>
              <a:gd name="connsiteY49" fmla="*/ 1376159 h 1678000"/>
              <a:gd name="connsiteX50" fmla="*/ 1655541 w 1655541"/>
              <a:gd name="connsiteY50" fmla="*/ 1340648 h 1678000"/>
              <a:gd name="connsiteX51" fmla="*/ 1620031 w 1655541"/>
              <a:gd name="connsiteY51" fmla="*/ 1207483 h 1678000"/>
              <a:gd name="connsiteX52" fmla="*/ 1602275 w 1655541"/>
              <a:gd name="connsiteY52" fmla="*/ 1145339 h 1678000"/>
              <a:gd name="connsiteX53" fmla="*/ 1584520 w 1655541"/>
              <a:gd name="connsiteY53" fmla="*/ 1109829 h 1678000"/>
              <a:gd name="connsiteX54" fmla="*/ 1540132 w 1655541"/>
              <a:gd name="connsiteY54" fmla="*/ 1074318 h 1678000"/>
              <a:gd name="connsiteX55" fmla="*/ 1451355 w 1655541"/>
              <a:gd name="connsiteY55" fmla="*/ 1021052 h 1678000"/>
              <a:gd name="connsiteX56" fmla="*/ 1433600 w 1655541"/>
              <a:gd name="connsiteY56" fmla="*/ 994419 h 1678000"/>
              <a:gd name="connsiteX57" fmla="*/ 1353701 w 1655541"/>
              <a:gd name="connsiteY57" fmla="*/ 967786 h 1678000"/>
              <a:gd name="connsiteX58" fmla="*/ 1335945 w 1655541"/>
              <a:gd name="connsiteY58" fmla="*/ 950031 h 1678000"/>
              <a:gd name="connsiteX59" fmla="*/ 1140637 w 1655541"/>
              <a:gd name="connsiteY59" fmla="*/ 923398 h 1678000"/>
              <a:gd name="connsiteX60" fmla="*/ 1078493 w 1655541"/>
              <a:gd name="connsiteY60" fmla="*/ 914520 h 1678000"/>
              <a:gd name="connsiteX61" fmla="*/ 1042982 w 1655541"/>
              <a:gd name="connsiteY61" fmla="*/ 896765 h 1678000"/>
              <a:gd name="connsiteX62" fmla="*/ 980839 w 1655541"/>
              <a:gd name="connsiteY62" fmla="*/ 887887 h 1678000"/>
              <a:gd name="connsiteX63" fmla="*/ 847674 w 1655541"/>
              <a:gd name="connsiteY63" fmla="*/ 870132 h 1678000"/>
              <a:gd name="connsiteX64" fmla="*/ 821040 w 1655541"/>
              <a:gd name="connsiteY64" fmla="*/ 861254 h 1678000"/>
              <a:gd name="connsiteX65" fmla="*/ 714508 w 1655541"/>
              <a:gd name="connsiteY65" fmla="*/ 843499 h 1678000"/>
              <a:gd name="connsiteX66" fmla="*/ 696753 w 1655541"/>
              <a:gd name="connsiteY66" fmla="*/ 825743 h 1678000"/>
              <a:gd name="connsiteX67" fmla="*/ 687875 w 1655541"/>
              <a:gd name="connsiteY67" fmla="*/ 790233 h 1678000"/>
              <a:gd name="connsiteX68" fmla="*/ 678998 w 1655541"/>
              <a:gd name="connsiteY68" fmla="*/ 763600 h 1678000"/>
              <a:gd name="connsiteX69" fmla="*/ 687875 w 1655541"/>
              <a:gd name="connsiteY69" fmla="*/ 621557 h 1678000"/>
              <a:gd name="connsiteX70" fmla="*/ 696753 w 1655541"/>
              <a:gd name="connsiteY70" fmla="*/ 594924 h 1678000"/>
              <a:gd name="connsiteX71" fmla="*/ 723386 w 1655541"/>
              <a:gd name="connsiteY71" fmla="*/ 568291 h 1678000"/>
              <a:gd name="connsiteX72" fmla="*/ 732264 w 1655541"/>
              <a:gd name="connsiteY72" fmla="*/ 541658 h 1678000"/>
              <a:gd name="connsiteX73" fmla="*/ 794407 w 1655541"/>
              <a:gd name="connsiteY73" fmla="*/ 497270 h 1678000"/>
              <a:gd name="connsiteX74" fmla="*/ 821040 w 1655541"/>
              <a:gd name="connsiteY74" fmla="*/ 488392 h 1678000"/>
              <a:gd name="connsiteX75" fmla="*/ 892062 w 1655541"/>
              <a:gd name="connsiteY75" fmla="*/ 461759 h 1678000"/>
              <a:gd name="connsiteX76" fmla="*/ 1069615 w 1655541"/>
              <a:gd name="connsiteY76" fmla="*/ 479514 h 1678000"/>
              <a:gd name="connsiteX77" fmla="*/ 1122881 w 1655541"/>
              <a:gd name="connsiteY77" fmla="*/ 497270 h 1678000"/>
              <a:gd name="connsiteX78" fmla="*/ 1140637 w 1655541"/>
              <a:gd name="connsiteY78" fmla="*/ 515025 h 1678000"/>
              <a:gd name="connsiteX79" fmla="*/ 1193903 w 1655541"/>
              <a:gd name="connsiteY79" fmla="*/ 550536 h 1678000"/>
              <a:gd name="connsiteX80" fmla="*/ 1211658 w 1655541"/>
              <a:gd name="connsiteY80" fmla="*/ 577169 h 1678000"/>
              <a:gd name="connsiteX81" fmla="*/ 1220536 w 1655541"/>
              <a:gd name="connsiteY81" fmla="*/ 603802 h 1678000"/>
              <a:gd name="connsiteX82" fmla="*/ 1256046 w 1655541"/>
              <a:gd name="connsiteY82" fmla="*/ 657068 h 1678000"/>
              <a:gd name="connsiteX83" fmla="*/ 1264924 w 1655541"/>
              <a:gd name="connsiteY83" fmla="*/ 692578 h 1678000"/>
              <a:gd name="connsiteX84" fmla="*/ 1291557 w 1655541"/>
              <a:gd name="connsiteY84" fmla="*/ 701456 h 1678000"/>
              <a:gd name="connsiteX85" fmla="*/ 1398089 w 1655541"/>
              <a:gd name="connsiteY85" fmla="*/ 719211 h 1678000"/>
              <a:gd name="connsiteX86" fmla="*/ 1486866 w 1655541"/>
              <a:gd name="connsiteY86" fmla="*/ 710334 h 1678000"/>
              <a:gd name="connsiteX87" fmla="*/ 1513499 w 1655541"/>
              <a:gd name="connsiteY87" fmla="*/ 621557 h 1678000"/>
              <a:gd name="connsiteX88" fmla="*/ 1504621 w 1655541"/>
              <a:gd name="connsiteY88" fmla="*/ 506147 h 1678000"/>
              <a:gd name="connsiteX89" fmla="*/ 1486866 w 1655541"/>
              <a:gd name="connsiteY89" fmla="*/ 452881 h 1678000"/>
              <a:gd name="connsiteX90" fmla="*/ 1424722 w 1655541"/>
              <a:gd name="connsiteY90" fmla="*/ 381860 h 1678000"/>
              <a:gd name="connsiteX91" fmla="*/ 1415844 w 1655541"/>
              <a:gd name="connsiteY91" fmla="*/ 346349 h 1678000"/>
              <a:gd name="connsiteX92" fmla="*/ 1433600 w 1655541"/>
              <a:gd name="connsiteY92" fmla="*/ 328594 h 1678000"/>
              <a:gd name="connsiteX93" fmla="*/ 1513499 w 1655541"/>
              <a:gd name="connsiteY93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412668 w 1655541"/>
              <a:gd name="connsiteY15" fmla="*/ 195429 h 1678000"/>
              <a:gd name="connsiteX16" fmla="*/ 181848 w 1655541"/>
              <a:gd name="connsiteY16" fmla="*/ 337472 h 1678000"/>
              <a:gd name="connsiteX17" fmla="*/ 57561 w 1655541"/>
              <a:gd name="connsiteY17" fmla="*/ 568291 h 1678000"/>
              <a:gd name="connsiteX18" fmla="*/ 4295 w 1655541"/>
              <a:gd name="connsiteY18" fmla="*/ 745844 h 1678000"/>
              <a:gd name="connsiteX19" fmla="*/ 4295 w 1655541"/>
              <a:gd name="connsiteY19" fmla="*/ 1056563 h 1678000"/>
              <a:gd name="connsiteX20" fmla="*/ 13173 w 1655541"/>
              <a:gd name="connsiteY20" fmla="*/ 1092073 h 1678000"/>
              <a:gd name="connsiteX21" fmla="*/ 30928 w 1655541"/>
              <a:gd name="connsiteY21" fmla="*/ 1118706 h 1678000"/>
              <a:gd name="connsiteX22" fmla="*/ 66439 w 1655541"/>
              <a:gd name="connsiteY22" fmla="*/ 1180850 h 1678000"/>
              <a:gd name="connsiteX23" fmla="*/ 84194 w 1655541"/>
              <a:gd name="connsiteY23" fmla="*/ 1234116 h 1678000"/>
              <a:gd name="connsiteX24" fmla="*/ 93072 w 1655541"/>
              <a:gd name="connsiteY24" fmla="*/ 1269627 h 1678000"/>
              <a:gd name="connsiteX25" fmla="*/ 119705 w 1655541"/>
              <a:gd name="connsiteY25" fmla="*/ 1314015 h 1678000"/>
              <a:gd name="connsiteX26" fmla="*/ 128582 w 1655541"/>
              <a:gd name="connsiteY26" fmla="*/ 1340648 h 1678000"/>
              <a:gd name="connsiteX27" fmla="*/ 164093 w 1655541"/>
              <a:gd name="connsiteY27" fmla="*/ 1367281 h 1678000"/>
              <a:gd name="connsiteX28" fmla="*/ 172971 w 1655541"/>
              <a:gd name="connsiteY28" fmla="*/ 1393914 h 1678000"/>
              <a:gd name="connsiteX29" fmla="*/ 226237 w 1655541"/>
              <a:gd name="connsiteY29" fmla="*/ 1438303 h 1678000"/>
              <a:gd name="connsiteX30" fmla="*/ 235114 w 1655541"/>
              <a:gd name="connsiteY30" fmla="*/ 1464936 h 1678000"/>
              <a:gd name="connsiteX31" fmla="*/ 252870 w 1655541"/>
              <a:gd name="connsiteY31" fmla="*/ 1482691 h 1678000"/>
              <a:gd name="connsiteX32" fmla="*/ 332769 w 1655541"/>
              <a:gd name="connsiteY32" fmla="*/ 1544835 h 1678000"/>
              <a:gd name="connsiteX33" fmla="*/ 368279 w 1655541"/>
              <a:gd name="connsiteY33" fmla="*/ 1571468 h 1678000"/>
              <a:gd name="connsiteX34" fmla="*/ 394912 w 1655541"/>
              <a:gd name="connsiteY34" fmla="*/ 1598101 h 1678000"/>
              <a:gd name="connsiteX35" fmla="*/ 465934 w 1655541"/>
              <a:gd name="connsiteY35" fmla="*/ 1624734 h 1678000"/>
              <a:gd name="connsiteX36" fmla="*/ 510322 w 1655541"/>
              <a:gd name="connsiteY36" fmla="*/ 1651367 h 1678000"/>
              <a:gd name="connsiteX37" fmla="*/ 545833 w 1655541"/>
              <a:gd name="connsiteY37" fmla="*/ 1660244 h 1678000"/>
              <a:gd name="connsiteX38" fmla="*/ 643487 w 1655541"/>
              <a:gd name="connsiteY38" fmla="*/ 1678000 h 1678000"/>
              <a:gd name="connsiteX39" fmla="*/ 1406967 w 1655541"/>
              <a:gd name="connsiteY39" fmla="*/ 1669122 h 1678000"/>
              <a:gd name="connsiteX40" fmla="*/ 1460233 w 1655541"/>
              <a:gd name="connsiteY40" fmla="*/ 1660244 h 1678000"/>
              <a:gd name="connsiteX41" fmla="*/ 1486866 w 1655541"/>
              <a:gd name="connsiteY41" fmla="*/ 1633611 h 1678000"/>
              <a:gd name="connsiteX42" fmla="*/ 1513499 w 1655541"/>
              <a:gd name="connsiteY42" fmla="*/ 1615856 h 1678000"/>
              <a:gd name="connsiteX43" fmla="*/ 1540132 w 1655541"/>
              <a:gd name="connsiteY43" fmla="*/ 1580345 h 1678000"/>
              <a:gd name="connsiteX44" fmla="*/ 1575642 w 1655541"/>
              <a:gd name="connsiteY44" fmla="*/ 1562590 h 1678000"/>
              <a:gd name="connsiteX45" fmla="*/ 1584520 w 1655541"/>
              <a:gd name="connsiteY45" fmla="*/ 1535957 h 1678000"/>
              <a:gd name="connsiteX46" fmla="*/ 1611153 w 1655541"/>
              <a:gd name="connsiteY46" fmla="*/ 1491569 h 1678000"/>
              <a:gd name="connsiteX47" fmla="*/ 1637786 w 1655541"/>
              <a:gd name="connsiteY47" fmla="*/ 1429425 h 1678000"/>
              <a:gd name="connsiteX48" fmla="*/ 1646664 w 1655541"/>
              <a:gd name="connsiteY48" fmla="*/ 1376159 h 1678000"/>
              <a:gd name="connsiteX49" fmla="*/ 1655541 w 1655541"/>
              <a:gd name="connsiteY49" fmla="*/ 1340648 h 1678000"/>
              <a:gd name="connsiteX50" fmla="*/ 1620031 w 1655541"/>
              <a:gd name="connsiteY50" fmla="*/ 1207483 h 1678000"/>
              <a:gd name="connsiteX51" fmla="*/ 1602275 w 1655541"/>
              <a:gd name="connsiteY51" fmla="*/ 1145339 h 1678000"/>
              <a:gd name="connsiteX52" fmla="*/ 1584520 w 1655541"/>
              <a:gd name="connsiteY52" fmla="*/ 1109829 h 1678000"/>
              <a:gd name="connsiteX53" fmla="*/ 1540132 w 1655541"/>
              <a:gd name="connsiteY53" fmla="*/ 1074318 h 1678000"/>
              <a:gd name="connsiteX54" fmla="*/ 1451355 w 1655541"/>
              <a:gd name="connsiteY54" fmla="*/ 1021052 h 1678000"/>
              <a:gd name="connsiteX55" fmla="*/ 1433600 w 1655541"/>
              <a:gd name="connsiteY55" fmla="*/ 994419 h 1678000"/>
              <a:gd name="connsiteX56" fmla="*/ 1353701 w 1655541"/>
              <a:gd name="connsiteY56" fmla="*/ 967786 h 1678000"/>
              <a:gd name="connsiteX57" fmla="*/ 1335945 w 1655541"/>
              <a:gd name="connsiteY57" fmla="*/ 950031 h 1678000"/>
              <a:gd name="connsiteX58" fmla="*/ 1140637 w 1655541"/>
              <a:gd name="connsiteY58" fmla="*/ 923398 h 1678000"/>
              <a:gd name="connsiteX59" fmla="*/ 1078493 w 1655541"/>
              <a:gd name="connsiteY59" fmla="*/ 914520 h 1678000"/>
              <a:gd name="connsiteX60" fmla="*/ 1042982 w 1655541"/>
              <a:gd name="connsiteY60" fmla="*/ 896765 h 1678000"/>
              <a:gd name="connsiteX61" fmla="*/ 980839 w 1655541"/>
              <a:gd name="connsiteY61" fmla="*/ 887887 h 1678000"/>
              <a:gd name="connsiteX62" fmla="*/ 847674 w 1655541"/>
              <a:gd name="connsiteY62" fmla="*/ 870132 h 1678000"/>
              <a:gd name="connsiteX63" fmla="*/ 821040 w 1655541"/>
              <a:gd name="connsiteY63" fmla="*/ 861254 h 1678000"/>
              <a:gd name="connsiteX64" fmla="*/ 714508 w 1655541"/>
              <a:gd name="connsiteY64" fmla="*/ 843499 h 1678000"/>
              <a:gd name="connsiteX65" fmla="*/ 696753 w 1655541"/>
              <a:gd name="connsiteY65" fmla="*/ 825743 h 1678000"/>
              <a:gd name="connsiteX66" fmla="*/ 687875 w 1655541"/>
              <a:gd name="connsiteY66" fmla="*/ 790233 h 1678000"/>
              <a:gd name="connsiteX67" fmla="*/ 678998 w 1655541"/>
              <a:gd name="connsiteY67" fmla="*/ 763600 h 1678000"/>
              <a:gd name="connsiteX68" fmla="*/ 687875 w 1655541"/>
              <a:gd name="connsiteY68" fmla="*/ 621557 h 1678000"/>
              <a:gd name="connsiteX69" fmla="*/ 696753 w 1655541"/>
              <a:gd name="connsiteY69" fmla="*/ 594924 h 1678000"/>
              <a:gd name="connsiteX70" fmla="*/ 723386 w 1655541"/>
              <a:gd name="connsiteY70" fmla="*/ 568291 h 1678000"/>
              <a:gd name="connsiteX71" fmla="*/ 732264 w 1655541"/>
              <a:gd name="connsiteY71" fmla="*/ 541658 h 1678000"/>
              <a:gd name="connsiteX72" fmla="*/ 794407 w 1655541"/>
              <a:gd name="connsiteY72" fmla="*/ 497270 h 1678000"/>
              <a:gd name="connsiteX73" fmla="*/ 821040 w 1655541"/>
              <a:gd name="connsiteY73" fmla="*/ 488392 h 1678000"/>
              <a:gd name="connsiteX74" fmla="*/ 892062 w 1655541"/>
              <a:gd name="connsiteY74" fmla="*/ 461759 h 1678000"/>
              <a:gd name="connsiteX75" fmla="*/ 1069615 w 1655541"/>
              <a:gd name="connsiteY75" fmla="*/ 479514 h 1678000"/>
              <a:gd name="connsiteX76" fmla="*/ 1122881 w 1655541"/>
              <a:gd name="connsiteY76" fmla="*/ 497270 h 1678000"/>
              <a:gd name="connsiteX77" fmla="*/ 1140637 w 1655541"/>
              <a:gd name="connsiteY77" fmla="*/ 515025 h 1678000"/>
              <a:gd name="connsiteX78" fmla="*/ 1193903 w 1655541"/>
              <a:gd name="connsiteY78" fmla="*/ 550536 h 1678000"/>
              <a:gd name="connsiteX79" fmla="*/ 1211658 w 1655541"/>
              <a:gd name="connsiteY79" fmla="*/ 577169 h 1678000"/>
              <a:gd name="connsiteX80" fmla="*/ 1220536 w 1655541"/>
              <a:gd name="connsiteY80" fmla="*/ 603802 h 1678000"/>
              <a:gd name="connsiteX81" fmla="*/ 1256046 w 1655541"/>
              <a:gd name="connsiteY81" fmla="*/ 657068 h 1678000"/>
              <a:gd name="connsiteX82" fmla="*/ 1264924 w 1655541"/>
              <a:gd name="connsiteY82" fmla="*/ 692578 h 1678000"/>
              <a:gd name="connsiteX83" fmla="*/ 1291557 w 1655541"/>
              <a:gd name="connsiteY83" fmla="*/ 701456 h 1678000"/>
              <a:gd name="connsiteX84" fmla="*/ 1398089 w 1655541"/>
              <a:gd name="connsiteY84" fmla="*/ 719211 h 1678000"/>
              <a:gd name="connsiteX85" fmla="*/ 1486866 w 1655541"/>
              <a:gd name="connsiteY85" fmla="*/ 710334 h 1678000"/>
              <a:gd name="connsiteX86" fmla="*/ 1513499 w 1655541"/>
              <a:gd name="connsiteY86" fmla="*/ 621557 h 1678000"/>
              <a:gd name="connsiteX87" fmla="*/ 1504621 w 1655541"/>
              <a:gd name="connsiteY87" fmla="*/ 506147 h 1678000"/>
              <a:gd name="connsiteX88" fmla="*/ 1486866 w 1655541"/>
              <a:gd name="connsiteY88" fmla="*/ 452881 h 1678000"/>
              <a:gd name="connsiteX89" fmla="*/ 1424722 w 1655541"/>
              <a:gd name="connsiteY89" fmla="*/ 381860 h 1678000"/>
              <a:gd name="connsiteX90" fmla="*/ 1415844 w 1655541"/>
              <a:gd name="connsiteY90" fmla="*/ 346349 h 1678000"/>
              <a:gd name="connsiteX91" fmla="*/ 1433600 w 1655541"/>
              <a:gd name="connsiteY91" fmla="*/ 328594 h 1678000"/>
              <a:gd name="connsiteX92" fmla="*/ 1513499 w 1655541"/>
              <a:gd name="connsiteY9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687875 w 1655541"/>
              <a:gd name="connsiteY12" fmla="*/ 80019 h 1678000"/>
              <a:gd name="connsiteX13" fmla="*/ 652365 w 1655541"/>
              <a:gd name="connsiteY13" fmla="*/ 97774 h 1678000"/>
              <a:gd name="connsiteX14" fmla="*/ 412668 w 1655541"/>
              <a:gd name="connsiteY14" fmla="*/ 195429 h 1678000"/>
              <a:gd name="connsiteX15" fmla="*/ 181848 w 1655541"/>
              <a:gd name="connsiteY15" fmla="*/ 337472 h 1678000"/>
              <a:gd name="connsiteX16" fmla="*/ 57561 w 1655541"/>
              <a:gd name="connsiteY16" fmla="*/ 568291 h 1678000"/>
              <a:gd name="connsiteX17" fmla="*/ 4295 w 1655541"/>
              <a:gd name="connsiteY17" fmla="*/ 745844 h 1678000"/>
              <a:gd name="connsiteX18" fmla="*/ 4295 w 1655541"/>
              <a:gd name="connsiteY18" fmla="*/ 1056563 h 1678000"/>
              <a:gd name="connsiteX19" fmla="*/ 13173 w 1655541"/>
              <a:gd name="connsiteY19" fmla="*/ 1092073 h 1678000"/>
              <a:gd name="connsiteX20" fmla="*/ 30928 w 1655541"/>
              <a:gd name="connsiteY20" fmla="*/ 1118706 h 1678000"/>
              <a:gd name="connsiteX21" fmla="*/ 66439 w 1655541"/>
              <a:gd name="connsiteY21" fmla="*/ 1180850 h 1678000"/>
              <a:gd name="connsiteX22" fmla="*/ 84194 w 1655541"/>
              <a:gd name="connsiteY22" fmla="*/ 1234116 h 1678000"/>
              <a:gd name="connsiteX23" fmla="*/ 93072 w 1655541"/>
              <a:gd name="connsiteY23" fmla="*/ 1269627 h 1678000"/>
              <a:gd name="connsiteX24" fmla="*/ 119705 w 1655541"/>
              <a:gd name="connsiteY24" fmla="*/ 1314015 h 1678000"/>
              <a:gd name="connsiteX25" fmla="*/ 128582 w 1655541"/>
              <a:gd name="connsiteY25" fmla="*/ 1340648 h 1678000"/>
              <a:gd name="connsiteX26" fmla="*/ 164093 w 1655541"/>
              <a:gd name="connsiteY26" fmla="*/ 1367281 h 1678000"/>
              <a:gd name="connsiteX27" fmla="*/ 172971 w 1655541"/>
              <a:gd name="connsiteY27" fmla="*/ 1393914 h 1678000"/>
              <a:gd name="connsiteX28" fmla="*/ 226237 w 1655541"/>
              <a:gd name="connsiteY28" fmla="*/ 1438303 h 1678000"/>
              <a:gd name="connsiteX29" fmla="*/ 235114 w 1655541"/>
              <a:gd name="connsiteY29" fmla="*/ 1464936 h 1678000"/>
              <a:gd name="connsiteX30" fmla="*/ 252870 w 1655541"/>
              <a:gd name="connsiteY30" fmla="*/ 1482691 h 1678000"/>
              <a:gd name="connsiteX31" fmla="*/ 332769 w 1655541"/>
              <a:gd name="connsiteY31" fmla="*/ 1544835 h 1678000"/>
              <a:gd name="connsiteX32" fmla="*/ 368279 w 1655541"/>
              <a:gd name="connsiteY32" fmla="*/ 1571468 h 1678000"/>
              <a:gd name="connsiteX33" fmla="*/ 394912 w 1655541"/>
              <a:gd name="connsiteY33" fmla="*/ 1598101 h 1678000"/>
              <a:gd name="connsiteX34" fmla="*/ 465934 w 1655541"/>
              <a:gd name="connsiteY34" fmla="*/ 1624734 h 1678000"/>
              <a:gd name="connsiteX35" fmla="*/ 510322 w 1655541"/>
              <a:gd name="connsiteY35" fmla="*/ 1651367 h 1678000"/>
              <a:gd name="connsiteX36" fmla="*/ 545833 w 1655541"/>
              <a:gd name="connsiteY36" fmla="*/ 1660244 h 1678000"/>
              <a:gd name="connsiteX37" fmla="*/ 643487 w 1655541"/>
              <a:gd name="connsiteY37" fmla="*/ 1678000 h 1678000"/>
              <a:gd name="connsiteX38" fmla="*/ 1406967 w 1655541"/>
              <a:gd name="connsiteY38" fmla="*/ 1669122 h 1678000"/>
              <a:gd name="connsiteX39" fmla="*/ 1460233 w 1655541"/>
              <a:gd name="connsiteY39" fmla="*/ 1660244 h 1678000"/>
              <a:gd name="connsiteX40" fmla="*/ 1486866 w 1655541"/>
              <a:gd name="connsiteY40" fmla="*/ 1633611 h 1678000"/>
              <a:gd name="connsiteX41" fmla="*/ 1513499 w 1655541"/>
              <a:gd name="connsiteY41" fmla="*/ 1615856 h 1678000"/>
              <a:gd name="connsiteX42" fmla="*/ 1540132 w 1655541"/>
              <a:gd name="connsiteY42" fmla="*/ 1580345 h 1678000"/>
              <a:gd name="connsiteX43" fmla="*/ 1575642 w 1655541"/>
              <a:gd name="connsiteY43" fmla="*/ 1562590 h 1678000"/>
              <a:gd name="connsiteX44" fmla="*/ 1584520 w 1655541"/>
              <a:gd name="connsiteY44" fmla="*/ 1535957 h 1678000"/>
              <a:gd name="connsiteX45" fmla="*/ 1611153 w 1655541"/>
              <a:gd name="connsiteY45" fmla="*/ 1491569 h 1678000"/>
              <a:gd name="connsiteX46" fmla="*/ 1637786 w 1655541"/>
              <a:gd name="connsiteY46" fmla="*/ 1429425 h 1678000"/>
              <a:gd name="connsiteX47" fmla="*/ 1646664 w 1655541"/>
              <a:gd name="connsiteY47" fmla="*/ 1376159 h 1678000"/>
              <a:gd name="connsiteX48" fmla="*/ 1655541 w 1655541"/>
              <a:gd name="connsiteY48" fmla="*/ 1340648 h 1678000"/>
              <a:gd name="connsiteX49" fmla="*/ 1620031 w 1655541"/>
              <a:gd name="connsiteY49" fmla="*/ 1207483 h 1678000"/>
              <a:gd name="connsiteX50" fmla="*/ 1602275 w 1655541"/>
              <a:gd name="connsiteY50" fmla="*/ 1145339 h 1678000"/>
              <a:gd name="connsiteX51" fmla="*/ 1584520 w 1655541"/>
              <a:gd name="connsiteY51" fmla="*/ 1109829 h 1678000"/>
              <a:gd name="connsiteX52" fmla="*/ 1540132 w 1655541"/>
              <a:gd name="connsiteY52" fmla="*/ 1074318 h 1678000"/>
              <a:gd name="connsiteX53" fmla="*/ 1451355 w 1655541"/>
              <a:gd name="connsiteY53" fmla="*/ 1021052 h 1678000"/>
              <a:gd name="connsiteX54" fmla="*/ 1433600 w 1655541"/>
              <a:gd name="connsiteY54" fmla="*/ 994419 h 1678000"/>
              <a:gd name="connsiteX55" fmla="*/ 1353701 w 1655541"/>
              <a:gd name="connsiteY55" fmla="*/ 967786 h 1678000"/>
              <a:gd name="connsiteX56" fmla="*/ 1335945 w 1655541"/>
              <a:gd name="connsiteY56" fmla="*/ 950031 h 1678000"/>
              <a:gd name="connsiteX57" fmla="*/ 1140637 w 1655541"/>
              <a:gd name="connsiteY57" fmla="*/ 923398 h 1678000"/>
              <a:gd name="connsiteX58" fmla="*/ 1078493 w 1655541"/>
              <a:gd name="connsiteY58" fmla="*/ 914520 h 1678000"/>
              <a:gd name="connsiteX59" fmla="*/ 1042982 w 1655541"/>
              <a:gd name="connsiteY59" fmla="*/ 896765 h 1678000"/>
              <a:gd name="connsiteX60" fmla="*/ 980839 w 1655541"/>
              <a:gd name="connsiteY60" fmla="*/ 887887 h 1678000"/>
              <a:gd name="connsiteX61" fmla="*/ 847674 w 1655541"/>
              <a:gd name="connsiteY61" fmla="*/ 870132 h 1678000"/>
              <a:gd name="connsiteX62" fmla="*/ 821040 w 1655541"/>
              <a:gd name="connsiteY62" fmla="*/ 861254 h 1678000"/>
              <a:gd name="connsiteX63" fmla="*/ 714508 w 1655541"/>
              <a:gd name="connsiteY63" fmla="*/ 843499 h 1678000"/>
              <a:gd name="connsiteX64" fmla="*/ 696753 w 1655541"/>
              <a:gd name="connsiteY64" fmla="*/ 825743 h 1678000"/>
              <a:gd name="connsiteX65" fmla="*/ 687875 w 1655541"/>
              <a:gd name="connsiteY65" fmla="*/ 790233 h 1678000"/>
              <a:gd name="connsiteX66" fmla="*/ 678998 w 1655541"/>
              <a:gd name="connsiteY66" fmla="*/ 763600 h 1678000"/>
              <a:gd name="connsiteX67" fmla="*/ 687875 w 1655541"/>
              <a:gd name="connsiteY67" fmla="*/ 621557 h 1678000"/>
              <a:gd name="connsiteX68" fmla="*/ 696753 w 1655541"/>
              <a:gd name="connsiteY68" fmla="*/ 594924 h 1678000"/>
              <a:gd name="connsiteX69" fmla="*/ 723386 w 1655541"/>
              <a:gd name="connsiteY69" fmla="*/ 568291 h 1678000"/>
              <a:gd name="connsiteX70" fmla="*/ 732264 w 1655541"/>
              <a:gd name="connsiteY70" fmla="*/ 541658 h 1678000"/>
              <a:gd name="connsiteX71" fmla="*/ 794407 w 1655541"/>
              <a:gd name="connsiteY71" fmla="*/ 497270 h 1678000"/>
              <a:gd name="connsiteX72" fmla="*/ 821040 w 1655541"/>
              <a:gd name="connsiteY72" fmla="*/ 488392 h 1678000"/>
              <a:gd name="connsiteX73" fmla="*/ 892062 w 1655541"/>
              <a:gd name="connsiteY73" fmla="*/ 461759 h 1678000"/>
              <a:gd name="connsiteX74" fmla="*/ 1069615 w 1655541"/>
              <a:gd name="connsiteY74" fmla="*/ 479514 h 1678000"/>
              <a:gd name="connsiteX75" fmla="*/ 1122881 w 1655541"/>
              <a:gd name="connsiteY75" fmla="*/ 497270 h 1678000"/>
              <a:gd name="connsiteX76" fmla="*/ 1140637 w 1655541"/>
              <a:gd name="connsiteY76" fmla="*/ 515025 h 1678000"/>
              <a:gd name="connsiteX77" fmla="*/ 1193903 w 1655541"/>
              <a:gd name="connsiteY77" fmla="*/ 550536 h 1678000"/>
              <a:gd name="connsiteX78" fmla="*/ 1211658 w 1655541"/>
              <a:gd name="connsiteY78" fmla="*/ 577169 h 1678000"/>
              <a:gd name="connsiteX79" fmla="*/ 1220536 w 1655541"/>
              <a:gd name="connsiteY79" fmla="*/ 603802 h 1678000"/>
              <a:gd name="connsiteX80" fmla="*/ 1256046 w 1655541"/>
              <a:gd name="connsiteY80" fmla="*/ 657068 h 1678000"/>
              <a:gd name="connsiteX81" fmla="*/ 1264924 w 1655541"/>
              <a:gd name="connsiteY81" fmla="*/ 692578 h 1678000"/>
              <a:gd name="connsiteX82" fmla="*/ 1291557 w 1655541"/>
              <a:gd name="connsiteY82" fmla="*/ 701456 h 1678000"/>
              <a:gd name="connsiteX83" fmla="*/ 1398089 w 1655541"/>
              <a:gd name="connsiteY83" fmla="*/ 719211 h 1678000"/>
              <a:gd name="connsiteX84" fmla="*/ 1486866 w 1655541"/>
              <a:gd name="connsiteY84" fmla="*/ 710334 h 1678000"/>
              <a:gd name="connsiteX85" fmla="*/ 1513499 w 1655541"/>
              <a:gd name="connsiteY85" fmla="*/ 621557 h 1678000"/>
              <a:gd name="connsiteX86" fmla="*/ 1504621 w 1655541"/>
              <a:gd name="connsiteY86" fmla="*/ 506147 h 1678000"/>
              <a:gd name="connsiteX87" fmla="*/ 1486866 w 1655541"/>
              <a:gd name="connsiteY87" fmla="*/ 452881 h 1678000"/>
              <a:gd name="connsiteX88" fmla="*/ 1424722 w 1655541"/>
              <a:gd name="connsiteY88" fmla="*/ 381860 h 1678000"/>
              <a:gd name="connsiteX89" fmla="*/ 1415844 w 1655541"/>
              <a:gd name="connsiteY89" fmla="*/ 346349 h 1678000"/>
              <a:gd name="connsiteX90" fmla="*/ 1433600 w 1655541"/>
              <a:gd name="connsiteY90" fmla="*/ 328594 h 1678000"/>
              <a:gd name="connsiteX91" fmla="*/ 1513499 w 1655541"/>
              <a:gd name="connsiteY91" fmla="*/ 319716 h 167800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847674 w 1655541"/>
              <a:gd name="connsiteY10" fmla="*/ 17755 h 1677880"/>
              <a:gd name="connsiteX11" fmla="*/ 687875 w 1655541"/>
              <a:gd name="connsiteY11" fmla="*/ 79899 h 1677880"/>
              <a:gd name="connsiteX12" fmla="*/ 652365 w 1655541"/>
              <a:gd name="connsiteY12" fmla="*/ 97654 h 1677880"/>
              <a:gd name="connsiteX13" fmla="*/ 412668 w 1655541"/>
              <a:gd name="connsiteY13" fmla="*/ 195309 h 1677880"/>
              <a:gd name="connsiteX14" fmla="*/ 181848 w 1655541"/>
              <a:gd name="connsiteY14" fmla="*/ 337352 h 1677880"/>
              <a:gd name="connsiteX15" fmla="*/ 57561 w 1655541"/>
              <a:gd name="connsiteY15" fmla="*/ 568171 h 1677880"/>
              <a:gd name="connsiteX16" fmla="*/ 4295 w 1655541"/>
              <a:gd name="connsiteY16" fmla="*/ 745724 h 1677880"/>
              <a:gd name="connsiteX17" fmla="*/ 4295 w 1655541"/>
              <a:gd name="connsiteY17" fmla="*/ 1056443 h 1677880"/>
              <a:gd name="connsiteX18" fmla="*/ 13173 w 1655541"/>
              <a:gd name="connsiteY18" fmla="*/ 1091953 h 1677880"/>
              <a:gd name="connsiteX19" fmla="*/ 30928 w 1655541"/>
              <a:gd name="connsiteY19" fmla="*/ 1118586 h 1677880"/>
              <a:gd name="connsiteX20" fmla="*/ 66439 w 1655541"/>
              <a:gd name="connsiteY20" fmla="*/ 1180730 h 1677880"/>
              <a:gd name="connsiteX21" fmla="*/ 84194 w 1655541"/>
              <a:gd name="connsiteY21" fmla="*/ 1233996 h 1677880"/>
              <a:gd name="connsiteX22" fmla="*/ 93072 w 1655541"/>
              <a:gd name="connsiteY22" fmla="*/ 1269507 h 1677880"/>
              <a:gd name="connsiteX23" fmla="*/ 119705 w 1655541"/>
              <a:gd name="connsiteY23" fmla="*/ 1313895 h 1677880"/>
              <a:gd name="connsiteX24" fmla="*/ 128582 w 1655541"/>
              <a:gd name="connsiteY24" fmla="*/ 1340528 h 1677880"/>
              <a:gd name="connsiteX25" fmla="*/ 164093 w 1655541"/>
              <a:gd name="connsiteY25" fmla="*/ 1367161 h 1677880"/>
              <a:gd name="connsiteX26" fmla="*/ 172971 w 1655541"/>
              <a:gd name="connsiteY26" fmla="*/ 1393794 h 1677880"/>
              <a:gd name="connsiteX27" fmla="*/ 226237 w 1655541"/>
              <a:gd name="connsiteY27" fmla="*/ 1438183 h 1677880"/>
              <a:gd name="connsiteX28" fmla="*/ 235114 w 1655541"/>
              <a:gd name="connsiteY28" fmla="*/ 1464816 h 1677880"/>
              <a:gd name="connsiteX29" fmla="*/ 252870 w 1655541"/>
              <a:gd name="connsiteY29" fmla="*/ 1482571 h 1677880"/>
              <a:gd name="connsiteX30" fmla="*/ 332769 w 1655541"/>
              <a:gd name="connsiteY30" fmla="*/ 1544715 h 1677880"/>
              <a:gd name="connsiteX31" fmla="*/ 368279 w 1655541"/>
              <a:gd name="connsiteY31" fmla="*/ 1571348 h 1677880"/>
              <a:gd name="connsiteX32" fmla="*/ 394912 w 1655541"/>
              <a:gd name="connsiteY32" fmla="*/ 1597981 h 1677880"/>
              <a:gd name="connsiteX33" fmla="*/ 465934 w 1655541"/>
              <a:gd name="connsiteY33" fmla="*/ 1624614 h 1677880"/>
              <a:gd name="connsiteX34" fmla="*/ 510322 w 1655541"/>
              <a:gd name="connsiteY34" fmla="*/ 1651247 h 1677880"/>
              <a:gd name="connsiteX35" fmla="*/ 545833 w 1655541"/>
              <a:gd name="connsiteY35" fmla="*/ 1660124 h 1677880"/>
              <a:gd name="connsiteX36" fmla="*/ 643487 w 1655541"/>
              <a:gd name="connsiteY36" fmla="*/ 1677880 h 1677880"/>
              <a:gd name="connsiteX37" fmla="*/ 1406967 w 1655541"/>
              <a:gd name="connsiteY37" fmla="*/ 1669002 h 1677880"/>
              <a:gd name="connsiteX38" fmla="*/ 1460233 w 1655541"/>
              <a:gd name="connsiteY38" fmla="*/ 1660124 h 1677880"/>
              <a:gd name="connsiteX39" fmla="*/ 1486866 w 1655541"/>
              <a:gd name="connsiteY39" fmla="*/ 1633491 h 1677880"/>
              <a:gd name="connsiteX40" fmla="*/ 1513499 w 1655541"/>
              <a:gd name="connsiteY40" fmla="*/ 1615736 h 1677880"/>
              <a:gd name="connsiteX41" fmla="*/ 1540132 w 1655541"/>
              <a:gd name="connsiteY41" fmla="*/ 1580225 h 1677880"/>
              <a:gd name="connsiteX42" fmla="*/ 1575642 w 1655541"/>
              <a:gd name="connsiteY42" fmla="*/ 1562470 h 1677880"/>
              <a:gd name="connsiteX43" fmla="*/ 1584520 w 1655541"/>
              <a:gd name="connsiteY43" fmla="*/ 1535837 h 1677880"/>
              <a:gd name="connsiteX44" fmla="*/ 1611153 w 1655541"/>
              <a:gd name="connsiteY44" fmla="*/ 1491449 h 1677880"/>
              <a:gd name="connsiteX45" fmla="*/ 1637786 w 1655541"/>
              <a:gd name="connsiteY45" fmla="*/ 1429305 h 1677880"/>
              <a:gd name="connsiteX46" fmla="*/ 1646664 w 1655541"/>
              <a:gd name="connsiteY46" fmla="*/ 1376039 h 1677880"/>
              <a:gd name="connsiteX47" fmla="*/ 1655541 w 1655541"/>
              <a:gd name="connsiteY47" fmla="*/ 1340528 h 1677880"/>
              <a:gd name="connsiteX48" fmla="*/ 1620031 w 1655541"/>
              <a:gd name="connsiteY48" fmla="*/ 1207363 h 1677880"/>
              <a:gd name="connsiteX49" fmla="*/ 1602275 w 1655541"/>
              <a:gd name="connsiteY49" fmla="*/ 1145219 h 1677880"/>
              <a:gd name="connsiteX50" fmla="*/ 1584520 w 1655541"/>
              <a:gd name="connsiteY50" fmla="*/ 1109709 h 1677880"/>
              <a:gd name="connsiteX51" fmla="*/ 1540132 w 1655541"/>
              <a:gd name="connsiteY51" fmla="*/ 1074198 h 1677880"/>
              <a:gd name="connsiteX52" fmla="*/ 1451355 w 1655541"/>
              <a:gd name="connsiteY52" fmla="*/ 1020932 h 1677880"/>
              <a:gd name="connsiteX53" fmla="*/ 1433600 w 1655541"/>
              <a:gd name="connsiteY53" fmla="*/ 994299 h 1677880"/>
              <a:gd name="connsiteX54" fmla="*/ 1353701 w 1655541"/>
              <a:gd name="connsiteY54" fmla="*/ 967666 h 1677880"/>
              <a:gd name="connsiteX55" fmla="*/ 1335945 w 1655541"/>
              <a:gd name="connsiteY55" fmla="*/ 949911 h 1677880"/>
              <a:gd name="connsiteX56" fmla="*/ 1140637 w 1655541"/>
              <a:gd name="connsiteY56" fmla="*/ 923278 h 1677880"/>
              <a:gd name="connsiteX57" fmla="*/ 1078493 w 1655541"/>
              <a:gd name="connsiteY57" fmla="*/ 914400 h 1677880"/>
              <a:gd name="connsiteX58" fmla="*/ 1042982 w 1655541"/>
              <a:gd name="connsiteY58" fmla="*/ 896645 h 1677880"/>
              <a:gd name="connsiteX59" fmla="*/ 980839 w 1655541"/>
              <a:gd name="connsiteY59" fmla="*/ 887767 h 1677880"/>
              <a:gd name="connsiteX60" fmla="*/ 847674 w 1655541"/>
              <a:gd name="connsiteY60" fmla="*/ 870012 h 1677880"/>
              <a:gd name="connsiteX61" fmla="*/ 821040 w 1655541"/>
              <a:gd name="connsiteY61" fmla="*/ 861134 h 1677880"/>
              <a:gd name="connsiteX62" fmla="*/ 714508 w 1655541"/>
              <a:gd name="connsiteY62" fmla="*/ 843379 h 1677880"/>
              <a:gd name="connsiteX63" fmla="*/ 696753 w 1655541"/>
              <a:gd name="connsiteY63" fmla="*/ 825623 h 1677880"/>
              <a:gd name="connsiteX64" fmla="*/ 687875 w 1655541"/>
              <a:gd name="connsiteY64" fmla="*/ 790113 h 1677880"/>
              <a:gd name="connsiteX65" fmla="*/ 678998 w 1655541"/>
              <a:gd name="connsiteY65" fmla="*/ 763480 h 1677880"/>
              <a:gd name="connsiteX66" fmla="*/ 687875 w 1655541"/>
              <a:gd name="connsiteY66" fmla="*/ 621437 h 1677880"/>
              <a:gd name="connsiteX67" fmla="*/ 696753 w 1655541"/>
              <a:gd name="connsiteY67" fmla="*/ 594804 h 1677880"/>
              <a:gd name="connsiteX68" fmla="*/ 723386 w 1655541"/>
              <a:gd name="connsiteY68" fmla="*/ 568171 h 1677880"/>
              <a:gd name="connsiteX69" fmla="*/ 732264 w 1655541"/>
              <a:gd name="connsiteY69" fmla="*/ 541538 h 1677880"/>
              <a:gd name="connsiteX70" fmla="*/ 794407 w 1655541"/>
              <a:gd name="connsiteY70" fmla="*/ 497150 h 1677880"/>
              <a:gd name="connsiteX71" fmla="*/ 821040 w 1655541"/>
              <a:gd name="connsiteY71" fmla="*/ 488272 h 1677880"/>
              <a:gd name="connsiteX72" fmla="*/ 892062 w 1655541"/>
              <a:gd name="connsiteY72" fmla="*/ 461639 h 1677880"/>
              <a:gd name="connsiteX73" fmla="*/ 1069615 w 1655541"/>
              <a:gd name="connsiteY73" fmla="*/ 479394 h 1677880"/>
              <a:gd name="connsiteX74" fmla="*/ 1122881 w 1655541"/>
              <a:gd name="connsiteY74" fmla="*/ 497150 h 1677880"/>
              <a:gd name="connsiteX75" fmla="*/ 1140637 w 1655541"/>
              <a:gd name="connsiteY75" fmla="*/ 514905 h 1677880"/>
              <a:gd name="connsiteX76" fmla="*/ 1193903 w 1655541"/>
              <a:gd name="connsiteY76" fmla="*/ 550416 h 1677880"/>
              <a:gd name="connsiteX77" fmla="*/ 1211658 w 1655541"/>
              <a:gd name="connsiteY77" fmla="*/ 577049 h 1677880"/>
              <a:gd name="connsiteX78" fmla="*/ 1220536 w 1655541"/>
              <a:gd name="connsiteY78" fmla="*/ 603682 h 1677880"/>
              <a:gd name="connsiteX79" fmla="*/ 1256046 w 1655541"/>
              <a:gd name="connsiteY79" fmla="*/ 656948 h 1677880"/>
              <a:gd name="connsiteX80" fmla="*/ 1264924 w 1655541"/>
              <a:gd name="connsiteY80" fmla="*/ 692458 h 1677880"/>
              <a:gd name="connsiteX81" fmla="*/ 1291557 w 1655541"/>
              <a:gd name="connsiteY81" fmla="*/ 701336 h 1677880"/>
              <a:gd name="connsiteX82" fmla="*/ 1398089 w 1655541"/>
              <a:gd name="connsiteY82" fmla="*/ 719091 h 1677880"/>
              <a:gd name="connsiteX83" fmla="*/ 1486866 w 1655541"/>
              <a:gd name="connsiteY83" fmla="*/ 710214 h 1677880"/>
              <a:gd name="connsiteX84" fmla="*/ 1513499 w 1655541"/>
              <a:gd name="connsiteY84" fmla="*/ 621437 h 1677880"/>
              <a:gd name="connsiteX85" fmla="*/ 1504621 w 1655541"/>
              <a:gd name="connsiteY85" fmla="*/ 506027 h 1677880"/>
              <a:gd name="connsiteX86" fmla="*/ 1486866 w 1655541"/>
              <a:gd name="connsiteY86" fmla="*/ 452761 h 1677880"/>
              <a:gd name="connsiteX87" fmla="*/ 1424722 w 1655541"/>
              <a:gd name="connsiteY87" fmla="*/ 381740 h 1677880"/>
              <a:gd name="connsiteX88" fmla="*/ 1415844 w 1655541"/>
              <a:gd name="connsiteY88" fmla="*/ 346229 h 1677880"/>
              <a:gd name="connsiteX89" fmla="*/ 1433600 w 1655541"/>
              <a:gd name="connsiteY89" fmla="*/ 328474 h 1677880"/>
              <a:gd name="connsiteX90" fmla="*/ 1513499 w 1655541"/>
              <a:gd name="connsiteY9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652365 w 1655541"/>
              <a:gd name="connsiteY11" fmla="*/ 97654 h 1677880"/>
              <a:gd name="connsiteX12" fmla="*/ 412668 w 1655541"/>
              <a:gd name="connsiteY12" fmla="*/ 195309 h 1677880"/>
              <a:gd name="connsiteX13" fmla="*/ 181848 w 1655541"/>
              <a:gd name="connsiteY13" fmla="*/ 337352 h 1677880"/>
              <a:gd name="connsiteX14" fmla="*/ 57561 w 1655541"/>
              <a:gd name="connsiteY14" fmla="*/ 568171 h 1677880"/>
              <a:gd name="connsiteX15" fmla="*/ 4295 w 1655541"/>
              <a:gd name="connsiteY15" fmla="*/ 745724 h 1677880"/>
              <a:gd name="connsiteX16" fmla="*/ 4295 w 1655541"/>
              <a:gd name="connsiteY16" fmla="*/ 1056443 h 1677880"/>
              <a:gd name="connsiteX17" fmla="*/ 13173 w 1655541"/>
              <a:gd name="connsiteY17" fmla="*/ 1091953 h 1677880"/>
              <a:gd name="connsiteX18" fmla="*/ 30928 w 1655541"/>
              <a:gd name="connsiteY18" fmla="*/ 1118586 h 1677880"/>
              <a:gd name="connsiteX19" fmla="*/ 66439 w 1655541"/>
              <a:gd name="connsiteY19" fmla="*/ 1180730 h 1677880"/>
              <a:gd name="connsiteX20" fmla="*/ 84194 w 1655541"/>
              <a:gd name="connsiteY20" fmla="*/ 1233996 h 1677880"/>
              <a:gd name="connsiteX21" fmla="*/ 93072 w 1655541"/>
              <a:gd name="connsiteY21" fmla="*/ 1269507 h 1677880"/>
              <a:gd name="connsiteX22" fmla="*/ 119705 w 1655541"/>
              <a:gd name="connsiteY22" fmla="*/ 1313895 h 1677880"/>
              <a:gd name="connsiteX23" fmla="*/ 128582 w 1655541"/>
              <a:gd name="connsiteY23" fmla="*/ 1340528 h 1677880"/>
              <a:gd name="connsiteX24" fmla="*/ 164093 w 1655541"/>
              <a:gd name="connsiteY24" fmla="*/ 1367161 h 1677880"/>
              <a:gd name="connsiteX25" fmla="*/ 172971 w 1655541"/>
              <a:gd name="connsiteY25" fmla="*/ 1393794 h 1677880"/>
              <a:gd name="connsiteX26" fmla="*/ 226237 w 1655541"/>
              <a:gd name="connsiteY26" fmla="*/ 1438183 h 1677880"/>
              <a:gd name="connsiteX27" fmla="*/ 235114 w 1655541"/>
              <a:gd name="connsiteY27" fmla="*/ 1464816 h 1677880"/>
              <a:gd name="connsiteX28" fmla="*/ 252870 w 1655541"/>
              <a:gd name="connsiteY28" fmla="*/ 1482571 h 1677880"/>
              <a:gd name="connsiteX29" fmla="*/ 332769 w 1655541"/>
              <a:gd name="connsiteY29" fmla="*/ 1544715 h 1677880"/>
              <a:gd name="connsiteX30" fmla="*/ 368279 w 1655541"/>
              <a:gd name="connsiteY30" fmla="*/ 1571348 h 1677880"/>
              <a:gd name="connsiteX31" fmla="*/ 394912 w 1655541"/>
              <a:gd name="connsiteY31" fmla="*/ 1597981 h 1677880"/>
              <a:gd name="connsiteX32" fmla="*/ 465934 w 1655541"/>
              <a:gd name="connsiteY32" fmla="*/ 1624614 h 1677880"/>
              <a:gd name="connsiteX33" fmla="*/ 510322 w 1655541"/>
              <a:gd name="connsiteY33" fmla="*/ 1651247 h 1677880"/>
              <a:gd name="connsiteX34" fmla="*/ 545833 w 1655541"/>
              <a:gd name="connsiteY34" fmla="*/ 1660124 h 1677880"/>
              <a:gd name="connsiteX35" fmla="*/ 643487 w 1655541"/>
              <a:gd name="connsiteY35" fmla="*/ 1677880 h 1677880"/>
              <a:gd name="connsiteX36" fmla="*/ 1406967 w 1655541"/>
              <a:gd name="connsiteY36" fmla="*/ 1669002 h 1677880"/>
              <a:gd name="connsiteX37" fmla="*/ 1460233 w 1655541"/>
              <a:gd name="connsiteY37" fmla="*/ 1660124 h 1677880"/>
              <a:gd name="connsiteX38" fmla="*/ 1486866 w 1655541"/>
              <a:gd name="connsiteY38" fmla="*/ 1633491 h 1677880"/>
              <a:gd name="connsiteX39" fmla="*/ 1513499 w 1655541"/>
              <a:gd name="connsiteY39" fmla="*/ 1615736 h 1677880"/>
              <a:gd name="connsiteX40" fmla="*/ 1540132 w 1655541"/>
              <a:gd name="connsiteY40" fmla="*/ 1580225 h 1677880"/>
              <a:gd name="connsiteX41" fmla="*/ 1575642 w 1655541"/>
              <a:gd name="connsiteY41" fmla="*/ 1562470 h 1677880"/>
              <a:gd name="connsiteX42" fmla="*/ 1584520 w 1655541"/>
              <a:gd name="connsiteY42" fmla="*/ 1535837 h 1677880"/>
              <a:gd name="connsiteX43" fmla="*/ 1611153 w 1655541"/>
              <a:gd name="connsiteY43" fmla="*/ 1491449 h 1677880"/>
              <a:gd name="connsiteX44" fmla="*/ 1637786 w 1655541"/>
              <a:gd name="connsiteY44" fmla="*/ 1429305 h 1677880"/>
              <a:gd name="connsiteX45" fmla="*/ 1646664 w 1655541"/>
              <a:gd name="connsiteY45" fmla="*/ 1376039 h 1677880"/>
              <a:gd name="connsiteX46" fmla="*/ 1655541 w 1655541"/>
              <a:gd name="connsiteY46" fmla="*/ 1340528 h 1677880"/>
              <a:gd name="connsiteX47" fmla="*/ 1620031 w 1655541"/>
              <a:gd name="connsiteY47" fmla="*/ 1207363 h 1677880"/>
              <a:gd name="connsiteX48" fmla="*/ 1602275 w 1655541"/>
              <a:gd name="connsiteY48" fmla="*/ 1145219 h 1677880"/>
              <a:gd name="connsiteX49" fmla="*/ 1584520 w 1655541"/>
              <a:gd name="connsiteY49" fmla="*/ 1109709 h 1677880"/>
              <a:gd name="connsiteX50" fmla="*/ 1540132 w 1655541"/>
              <a:gd name="connsiteY50" fmla="*/ 1074198 h 1677880"/>
              <a:gd name="connsiteX51" fmla="*/ 1451355 w 1655541"/>
              <a:gd name="connsiteY51" fmla="*/ 1020932 h 1677880"/>
              <a:gd name="connsiteX52" fmla="*/ 1433600 w 1655541"/>
              <a:gd name="connsiteY52" fmla="*/ 994299 h 1677880"/>
              <a:gd name="connsiteX53" fmla="*/ 1353701 w 1655541"/>
              <a:gd name="connsiteY53" fmla="*/ 967666 h 1677880"/>
              <a:gd name="connsiteX54" fmla="*/ 1335945 w 1655541"/>
              <a:gd name="connsiteY54" fmla="*/ 949911 h 1677880"/>
              <a:gd name="connsiteX55" fmla="*/ 1140637 w 1655541"/>
              <a:gd name="connsiteY55" fmla="*/ 923278 h 1677880"/>
              <a:gd name="connsiteX56" fmla="*/ 1078493 w 1655541"/>
              <a:gd name="connsiteY56" fmla="*/ 914400 h 1677880"/>
              <a:gd name="connsiteX57" fmla="*/ 1042982 w 1655541"/>
              <a:gd name="connsiteY57" fmla="*/ 896645 h 1677880"/>
              <a:gd name="connsiteX58" fmla="*/ 980839 w 1655541"/>
              <a:gd name="connsiteY58" fmla="*/ 887767 h 1677880"/>
              <a:gd name="connsiteX59" fmla="*/ 847674 w 1655541"/>
              <a:gd name="connsiteY59" fmla="*/ 870012 h 1677880"/>
              <a:gd name="connsiteX60" fmla="*/ 821040 w 1655541"/>
              <a:gd name="connsiteY60" fmla="*/ 861134 h 1677880"/>
              <a:gd name="connsiteX61" fmla="*/ 714508 w 1655541"/>
              <a:gd name="connsiteY61" fmla="*/ 843379 h 1677880"/>
              <a:gd name="connsiteX62" fmla="*/ 696753 w 1655541"/>
              <a:gd name="connsiteY62" fmla="*/ 825623 h 1677880"/>
              <a:gd name="connsiteX63" fmla="*/ 687875 w 1655541"/>
              <a:gd name="connsiteY63" fmla="*/ 790113 h 1677880"/>
              <a:gd name="connsiteX64" fmla="*/ 678998 w 1655541"/>
              <a:gd name="connsiteY64" fmla="*/ 763480 h 1677880"/>
              <a:gd name="connsiteX65" fmla="*/ 687875 w 1655541"/>
              <a:gd name="connsiteY65" fmla="*/ 621437 h 1677880"/>
              <a:gd name="connsiteX66" fmla="*/ 696753 w 1655541"/>
              <a:gd name="connsiteY66" fmla="*/ 594804 h 1677880"/>
              <a:gd name="connsiteX67" fmla="*/ 723386 w 1655541"/>
              <a:gd name="connsiteY67" fmla="*/ 568171 h 1677880"/>
              <a:gd name="connsiteX68" fmla="*/ 732264 w 1655541"/>
              <a:gd name="connsiteY68" fmla="*/ 541538 h 1677880"/>
              <a:gd name="connsiteX69" fmla="*/ 794407 w 1655541"/>
              <a:gd name="connsiteY69" fmla="*/ 497150 h 1677880"/>
              <a:gd name="connsiteX70" fmla="*/ 821040 w 1655541"/>
              <a:gd name="connsiteY70" fmla="*/ 488272 h 1677880"/>
              <a:gd name="connsiteX71" fmla="*/ 892062 w 1655541"/>
              <a:gd name="connsiteY71" fmla="*/ 461639 h 1677880"/>
              <a:gd name="connsiteX72" fmla="*/ 1069615 w 1655541"/>
              <a:gd name="connsiteY72" fmla="*/ 479394 h 1677880"/>
              <a:gd name="connsiteX73" fmla="*/ 1122881 w 1655541"/>
              <a:gd name="connsiteY73" fmla="*/ 497150 h 1677880"/>
              <a:gd name="connsiteX74" fmla="*/ 1140637 w 1655541"/>
              <a:gd name="connsiteY74" fmla="*/ 514905 h 1677880"/>
              <a:gd name="connsiteX75" fmla="*/ 1193903 w 1655541"/>
              <a:gd name="connsiteY75" fmla="*/ 550416 h 1677880"/>
              <a:gd name="connsiteX76" fmla="*/ 1211658 w 1655541"/>
              <a:gd name="connsiteY76" fmla="*/ 577049 h 1677880"/>
              <a:gd name="connsiteX77" fmla="*/ 1220536 w 1655541"/>
              <a:gd name="connsiteY77" fmla="*/ 603682 h 1677880"/>
              <a:gd name="connsiteX78" fmla="*/ 1256046 w 1655541"/>
              <a:gd name="connsiteY78" fmla="*/ 656948 h 1677880"/>
              <a:gd name="connsiteX79" fmla="*/ 1264924 w 1655541"/>
              <a:gd name="connsiteY79" fmla="*/ 692458 h 1677880"/>
              <a:gd name="connsiteX80" fmla="*/ 1291557 w 1655541"/>
              <a:gd name="connsiteY80" fmla="*/ 701336 h 1677880"/>
              <a:gd name="connsiteX81" fmla="*/ 1398089 w 1655541"/>
              <a:gd name="connsiteY81" fmla="*/ 719091 h 1677880"/>
              <a:gd name="connsiteX82" fmla="*/ 1486866 w 1655541"/>
              <a:gd name="connsiteY82" fmla="*/ 710214 h 1677880"/>
              <a:gd name="connsiteX83" fmla="*/ 1513499 w 1655541"/>
              <a:gd name="connsiteY83" fmla="*/ 621437 h 1677880"/>
              <a:gd name="connsiteX84" fmla="*/ 1504621 w 1655541"/>
              <a:gd name="connsiteY84" fmla="*/ 506027 h 1677880"/>
              <a:gd name="connsiteX85" fmla="*/ 1486866 w 1655541"/>
              <a:gd name="connsiteY85" fmla="*/ 452761 h 1677880"/>
              <a:gd name="connsiteX86" fmla="*/ 1424722 w 1655541"/>
              <a:gd name="connsiteY86" fmla="*/ 381740 h 1677880"/>
              <a:gd name="connsiteX87" fmla="*/ 1415844 w 1655541"/>
              <a:gd name="connsiteY87" fmla="*/ 346229 h 1677880"/>
              <a:gd name="connsiteX88" fmla="*/ 1433600 w 1655541"/>
              <a:gd name="connsiteY88" fmla="*/ 328474 h 1677880"/>
              <a:gd name="connsiteX89" fmla="*/ 1513499 w 1655541"/>
              <a:gd name="connsiteY8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23386 w 1655541"/>
              <a:gd name="connsiteY66" fmla="*/ 568171 h 1677880"/>
              <a:gd name="connsiteX67" fmla="*/ 732264 w 1655541"/>
              <a:gd name="connsiteY67" fmla="*/ 541538 h 1677880"/>
              <a:gd name="connsiteX68" fmla="*/ 794407 w 1655541"/>
              <a:gd name="connsiteY68" fmla="*/ 497150 h 1677880"/>
              <a:gd name="connsiteX69" fmla="*/ 821040 w 1655541"/>
              <a:gd name="connsiteY69" fmla="*/ 488272 h 1677880"/>
              <a:gd name="connsiteX70" fmla="*/ 892062 w 1655541"/>
              <a:gd name="connsiteY70" fmla="*/ 461639 h 1677880"/>
              <a:gd name="connsiteX71" fmla="*/ 1069615 w 1655541"/>
              <a:gd name="connsiteY71" fmla="*/ 479394 h 1677880"/>
              <a:gd name="connsiteX72" fmla="*/ 1122881 w 1655541"/>
              <a:gd name="connsiteY72" fmla="*/ 497150 h 1677880"/>
              <a:gd name="connsiteX73" fmla="*/ 1140637 w 1655541"/>
              <a:gd name="connsiteY73" fmla="*/ 514905 h 1677880"/>
              <a:gd name="connsiteX74" fmla="*/ 1193903 w 1655541"/>
              <a:gd name="connsiteY74" fmla="*/ 550416 h 1677880"/>
              <a:gd name="connsiteX75" fmla="*/ 1211658 w 1655541"/>
              <a:gd name="connsiteY75" fmla="*/ 577049 h 1677880"/>
              <a:gd name="connsiteX76" fmla="*/ 1220536 w 1655541"/>
              <a:gd name="connsiteY76" fmla="*/ 603682 h 1677880"/>
              <a:gd name="connsiteX77" fmla="*/ 1256046 w 1655541"/>
              <a:gd name="connsiteY77" fmla="*/ 656948 h 1677880"/>
              <a:gd name="connsiteX78" fmla="*/ 1264924 w 1655541"/>
              <a:gd name="connsiteY78" fmla="*/ 692458 h 1677880"/>
              <a:gd name="connsiteX79" fmla="*/ 1291557 w 1655541"/>
              <a:gd name="connsiteY79" fmla="*/ 701336 h 1677880"/>
              <a:gd name="connsiteX80" fmla="*/ 1398089 w 1655541"/>
              <a:gd name="connsiteY80" fmla="*/ 719091 h 1677880"/>
              <a:gd name="connsiteX81" fmla="*/ 1486866 w 1655541"/>
              <a:gd name="connsiteY81" fmla="*/ 710214 h 1677880"/>
              <a:gd name="connsiteX82" fmla="*/ 1513499 w 1655541"/>
              <a:gd name="connsiteY82" fmla="*/ 621437 h 1677880"/>
              <a:gd name="connsiteX83" fmla="*/ 1504621 w 1655541"/>
              <a:gd name="connsiteY83" fmla="*/ 506027 h 1677880"/>
              <a:gd name="connsiteX84" fmla="*/ 1486866 w 1655541"/>
              <a:gd name="connsiteY84" fmla="*/ 452761 h 1677880"/>
              <a:gd name="connsiteX85" fmla="*/ 1424722 w 1655541"/>
              <a:gd name="connsiteY85" fmla="*/ 381740 h 1677880"/>
              <a:gd name="connsiteX86" fmla="*/ 1415844 w 1655541"/>
              <a:gd name="connsiteY86" fmla="*/ 346229 h 1677880"/>
              <a:gd name="connsiteX87" fmla="*/ 1433600 w 1655541"/>
              <a:gd name="connsiteY87" fmla="*/ 328474 h 1677880"/>
              <a:gd name="connsiteX88" fmla="*/ 1513499 w 1655541"/>
              <a:gd name="connsiteY88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32264 w 1655541"/>
              <a:gd name="connsiteY66" fmla="*/ 541538 h 1677880"/>
              <a:gd name="connsiteX67" fmla="*/ 794407 w 1655541"/>
              <a:gd name="connsiteY67" fmla="*/ 497150 h 1677880"/>
              <a:gd name="connsiteX68" fmla="*/ 821040 w 1655541"/>
              <a:gd name="connsiteY68" fmla="*/ 488272 h 1677880"/>
              <a:gd name="connsiteX69" fmla="*/ 892062 w 1655541"/>
              <a:gd name="connsiteY69" fmla="*/ 461639 h 1677880"/>
              <a:gd name="connsiteX70" fmla="*/ 1069615 w 1655541"/>
              <a:gd name="connsiteY70" fmla="*/ 479394 h 1677880"/>
              <a:gd name="connsiteX71" fmla="*/ 1122881 w 1655541"/>
              <a:gd name="connsiteY71" fmla="*/ 497150 h 1677880"/>
              <a:gd name="connsiteX72" fmla="*/ 1140637 w 1655541"/>
              <a:gd name="connsiteY72" fmla="*/ 514905 h 1677880"/>
              <a:gd name="connsiteX73" fmla="*/ 1193903 w 1655541"/>
              <a:gd name="connsiteY73" fmla="*/ 550416 h 1677880"/>
              <a:gd name="connsiteX74" fmla="*/ 1211658 w 1655541"/>
              <a:gd name="connsiteY74" fmla="*/ 577049 h 1677880"/>
              <a:gd name="connsiteX75" fmla="*/ 1220536 w 1655541"/>
              <a:gd name="connsiteY75" fmla="*/ 603682 h 1677880"/>
              <a:gd name="connsiteX76" fmla="*/ 1256046 w 1655541"/>
              <a:gd name="connsiteY76" fmla="*/ 656948 h 1677880"/>
              <a:gd name="connsiteX77" fmla="*/ 1264924 w 1655541"/>
              <a:gd name="connsiteY77" fmla="*/ 692458 h 1677880"/>
              <a:gd name="connsiteX78" fmla="*/ 1291557 w 1655541"/>
              <a:gd name="connsiteY78" fmla="*/ 701336 h 1677880"/>
              <a:gd name="connsiteX79" fmla="*/ 1398089 w 1655541"/>
              <a:gd name="connsiteY79" fmla="*/ 719091 h 1677880"/>
              <a:gd name="connsiteX80" fmla="*/ 1486866 w 1655541"/>
              <a:gd name="connsiteY80" fmla="*/ 710214 h 1677880"/>
              <a:gd name="connsiteX81" fmla="*/ 1513499 w 1655541"/>
              <a:gd name="connsiteY81" fmla="*/ 621437 h 1677880"/>
              <a:gd name="connsiteX82" fmla="*/ 1504621 w 1655541"/>
              <a:gd name="connsiteY82" fmla="*/ 506027 h 1677880"/>
              <a:gd name="connsiteX83" fmla="*/ 1486866 w 1655541"/>
              <a:gd name="connsiteY83" fmla="*/ 452761 h 1677880"/>
              <a:gd name="connsiteX84" fmla="*/ 1424722 w 1655541"/>
              <a:gd name="connsiteY84" fmla="*/ 381740 h 1677880"/>
              <a:gd name="connsiteX85" fmla="*/ 1415844 w 1655541"/>
              <a:gd name="connsiteY85" fmla="*/ 346229 h 1677880"/>
              <a:gd name="connsiteX86" fmla="*/ 1433600 w 1655541"/>
              <a:gd name="connsiteY86" fmla="*/ 328474 h 1677880"/>
              <a:gd name="connsiteX87" fmla="*/ 1513499 w 1655541"/>
              <a:gd name="connsiteY87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78999 w 1655541"/>
              <a:gd name="connsiteY64" fmla="*/ 630315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9 w 1655541"/>
              <a:gd name="connsiteY63" fmla="*/ 630315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78999 w 1655541"/>
              <a:gd name="connsiteY62" fmla="*/ 630315 h 1677880"/>
              <a:gd name="connsiteX63" fmla="*/ 732264 w 1655541"/>
              <a:gd name="connsiteY63" fmla="*/ 541538 h 1677880"/>
              <a:gd name="connsiteX64" fmla="*/ 794407 w 1655541"/>
              <a:gd name="connsiteY64" fmla="*/ 497150 h 1677880"/>
              <a:gd name="connsiteX65" fmla="*/ 821040 w 1655541"/>
              <a:gd name="connsiteY65" fmla="*/ 488272 h 1677880"/>
              <a:gd name="connsiteX66" fmla="*/ 892062 w 1655541"/>
              <a:gd name="connsiteY66" fmla="*/ 461639 h 1677880"/>
              <a:gd name="connsiteX67" fmla="*/ 1069615 w 1655541"/>
              <a:gd name="connsiteY67" fmla="*/ 479394 h 1677880"/>
              <a:gd name="connsiteX68" fmla="*/ 1122881 w 1655541"/>
              <a:gd name="connsiteY68" fmla="*/ 497150 h 1677880"/>
              <a:gd name="connsiteX69" fmla="*/ 1140637 w 1655541"/>
              <a:gd name="connsiteY69" fmla="*/ 514905 h 1677880"/>
              <a:gd name="connsiteX70" fmla="*/ 1193903 w 1655541"/>
              <a:gd name="connsiteY70" fmla="*/ 550416 h 1677880"/>
              <a:gd name="connsiteX71" fmla="*/ 1211658 w 1655541"/>
              <a:gd name="connsiteY71" fmla="*/ 577049 h 1677880"/>
              <a:gd name="connsiteX72" fmla="*/ 1220536 w 1655541"/>
              <a:gd name="connsiteY72" fmla="*/ 603682 h 1677880"/>
              <a:gd name="connsiteX73" fmla="*/ 1256046 w 1655541"/>
              <a:gd name="connsiteY73" fmla="*/ 656948 h 1677880"/>
              <a:gd name="connsiteX74" fmla="*/ 1264924 w 1655541"/>
              <a:gd name="connsiteY74" fmla="*/ 692458 h 1677880"/>
              <a:gd name="connsiteX75" fmla="*/ 1291557 w 1655541"/>
              <a:gd name="connsiteY75" fmla="*/ 701336 h 1677880"/>
              <a:gd name="connsiteX76" fmla="*/ 1398089 w 1655541"/>
              <a:gd name="connsiteY76" fmla="*/ 719091 h 1677880"/>
              <a:gd name="connsiteX77" fmla="*/ 1486866 w 1655541"/>
              <a:gd name="connsiteY77" fmla="*/ 710214 h 1677880"/>
              <a:gd name="connsiteX78" fmla="*/ 1513499 w 1655541"/>
              <a:gd name="connsiteY78" fmla="*/ 621437 h 1677880"/>
              <a:gd name="connsiteX79" fmla="*/ 1504621 w 1655541"/>
              <a:gd name="connsiteY79" fmla="*/ 506027 h 1677880"/>
              <a:gd name="connsiteX80" fmla="*/ 1486866 w 1655541"/>
              <a:gd name="connsiteY80" fmla="*/ 452761 h 1677880"/>
              <a:gd name="connsiteX81" fmla="*/ 1424722 w 1655541"/>
              <a:gd name="connsiteY81" fmla="*/ 381740 h 1677880"/>
              <a:gd name="connsiteX82" fmla="*/ 1415844 w 1655541"/>
              <a:gd name="connsiteY82" fmla="*/ 346229 h 1677880"/>
              <a:gd name="connsiteX83" fmla="*/ 1433600 w 1655541"/>
              <a:gd name="connsiteY83" fmla="*/ 328474 h 1677880"/>
              <a:gd name="connsiteX84" fmla="*/ 1513499 w 1655541"/>
              <a:gd name="connsiteY84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78999 w 1655541"/>
              <a:gd name="connsiteY61" fmla="*/ 630315 h 1677880"/>
              <a:gd name="connsiteX62" fmla="*/ 732264 w 1655541"/>
              <a:gd name="connsiteY62" fmla="*/ 541538 h 1677880"/>
              <a:gd name="connsiteX63" fmla="*/ 794407 w 1655541"/>
              <a:gd name="connsiteY63" fmla="*/ 497150 h 1677880"/>
              <a:gd name="connsiteX64" fmla="*/ 821040 w 1655541"/>
              <a:gd name="connsiteY64" fmla="*/ 488272 h 1677880"/>
              <a:gd name="connsiteX65" fmla="*/ 892062 w 1655541"/>
              <a:gd name="connsiteY65" fmla="*/ 461639 h 1677880"/>
              <a:gd name="connsiteX66" fmla="*/ 1069615 w 1655541"/>
              <a:gd name="connsiteY66" fmla="*/ 479394 h 1677880"/>
              <a:gd name="connsiteX67" fmla="*/ 1122881 w 1655541"/>
              <a:gd name="connsiteY67" fmla="*/ 497150 h 1677880"/>
              <a:gd name="connsiteX68" fmla="*/ 1140637 w 1655541"/>
              <a:gd name="connsiteY68" fmla="*/ 514905 h 1677880"/>
              <a:gd name="connsiteX69" fmla="*/ 1193903 w 1655541"/>
              <a:gd name="connsiteY69" fmla="*/ 550416 h 1677880"/>
              <a:gd name="connsiteX70" fmla="*/ 1211658 w 1655541"/>
              <a:gd name="connsiteY70" fmla="*/ 577049 h 1677880"/>
              <a:gd name="connsiteX71" fmla="*/ 1220536 w 1655541"/>
              <a:gd name="connsiteY71" fmla="*/ 603682 h 1677880"/>
              <a:gd name="connsiteX72" fmla="*/ 1256046 w 1655541"/>
              <a:gd name="connsiteY72" fmla="*/ 656948 h 1677880"/>
              <a:gd name="connsiteX73" fmla="*/ 1264924 w 1655541"/>
              <a:gd name="connsiteY73" fmla="*/ 692458 h 1677880"/>
              <a:gd name="connsiteX74" fmla="*/ 1291557 w 1655541"/>
              <a:gd name="connsiteY74" fmla="*/ 701336 h 1677880"/>
              <a:gd name="connsiteX75" fmla="*/ 1398089 w 1655541"/>
              <a:gd name="connsiteY75" fmla="*/ 719091 h 1677880"/>
              <a:gd name="connsiteX76" fmla="*/ 1486866 w 1655541"/>
              <a:gd name="connsiteY76" fmla="*/ 710214 h 1677880"/>
              <a:gd name="connsiteX77" fmla="*/ 1513499 w 1655541"/>
              <a:gd name="connsiteY77" fmla="*/ 621437 h 1677880"/>
              <a:gd name="connsiteX78" fmla="*/ 1504621 w 1655541"/>
              <a:gd name="connsiteY78" fmla="*/ 506027 h 1677880"/>
              <a:gd name="connsiteX79" fmla="*/ 1486866 w 1655541"/>
              <a:gd name="connsiteY79" fmla="*/ 452761 h 1677880"/>
              <a:gd name="connsiteX80" fmla="*/ 1424722 w 1655541"/>
              <a:gd name="connsiteY80" fmla="*/ 381740 h 1677880"/>
              <a:gd name="connsiteX81" fmla="*/ 1415844 w 1655541"/>
              <a:gd name="connsiteY81" fmla="*/ 346229 h 1677880"/>
              <a:gd name="connsiteX82" fmla="*/ 1433600 w 1655541"/>
              <a:gd name="connsiteY82" fmla="*/ 328474 h 1677880"/>
              <a:gd name="connsiteX83" fmla="*/ 1513499 w 1655541"/>
              <a:gd name="connsiteY83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678999 w 1655541"/>
              <a:gd name="connsiteY60" fmla="*/ 630315 h 1677880"/>
              <a:gd name="connsiteX61" fmla="*/ 732264 w 1655541"/>
              <a:gd name="connsiteY61" fmla="*/ 541538 h 1677880"/>
              <a:gd name="connsiteX62" fmla="*/ 794407 w 1655541"/>
              <a:gd name="connsiteY62" fmla="*/ 497150 h 1677880"/>
              <a:gd name="connsiteX63" fmla="*/ 821040 w 1655541"/>
              <a:gd name="connsiteY63" fmla="*/ 488272 h 1677880"/>
              <a:gd name="connsiteX64" fmla="*/ 892062 w 1655541"/>
              <a:gd name="connsiteY64" fmla="*/ 461639 h 1677880"/>
              <a:gd name="connsiteX65" fmla="*/ 1069615 w 1655541"/>
              <a:gd name="connsiteY65" fmla="*/ 479394 h 1677880"/>
              <a:gd name="connsiteX66" fmla="*/ 1122881 w 1655541"/>
              <a:gd name="connsiteY66" fmla="*/ 497150 h 1677880"/>
              <a:gd name="connsiteX67" fmla="*/ 1140637 w 1655541"/>
              <a:gd name="connsiteY67" fmla="*/ 514905 h 1677880"/>
              <a:gd name="connsiteX68" fmla="*/ 1193903 w 1655541"/>
              <a:gd name="connsiteY68" fmla="*/ 550416 h 1677880"/>
              <a:gd name="connsiteX69" fmla="*/ 1211658 w 1655541"/>
              <a:gd name="connsiteY69" fmla="*/ 577049 h 1677880"/>
              <a:gd name="connsiteX70" fmla="*/ 1220536 w 1655541"/>
              <a:gd name="connsiteY70" fmla="*/ 603682 h 1677880"/>
              <a:gd name="connsiteX71" fmla="*/ 1256046 w 1655541"/>
              <a:gd name="connsiteY71" fmla="*/ 656948 h 1677880"/>
              <a:gd name="connsiteX72" fmla="*/ 1264924 w 1655541"/>
              <a:gd name="connsiteY72" fmla="*/ 692458 h 1677880"/>
              <a:gd name="connsiteX73" fmla="*/ 1291557 w 1655541"/>
              <a:gd name="connsiteY73" fmla="*/ 701336 h 1677880"/>
              <a:gd name="connsiteX74" fmla="*/ 1398089 w 1655541"/>
              <a:gd name="connsiteY74" fmla="*/ 719091 h 1677880"/>
              <a:gd name="connsiteX75" fmla="*/ 1486866 w 1655541"/>
              <a:gd name="connsiteY75" fmla="*/ 710214 h 1677880"/>
              <a:gd name="connsiteX76" fmla="*/ 1513499 w 1655541"/>
              <a:gd name="connsiteY76" fmla="*/ 621437 h 1677880"/>
              <a:gd name="connsiteX77" fmla="*/ 1504621 w 1655541"/>
              <a:gd name="connsiteY77" fmla="*/ 506027 h 1677880"/>
              <a:gd name="connsiteX78" fmla="*/ 1486866 w 1655541"/>
              <a:gd name="connsiteY78" fmla="*/ 452761 h 1677880"/>
              <a:gd name="connsiteX79" fmla="*/ 1424722 w 1655541"/>
              <a:gd name="connsiteY79" fmla="*/ 381740 h 1677880"/>
              <a:gd name="connsiteX80" fmla="*/ 1415844 w 1655541"/>
              <a:gd name="connsiteY80" fmla="*/ 346229 h 1677880"/>
              <a:gd name="connsiteX81" fmla="*/ 1433600 w 1655541"/>
              <a:gd name="connsiteY81" fmla="*/ 328474 h 1677880"/>
              <a:gd name="connsiteX82" fmla="*/ 1513499 w 1655541"/>
              <a:gd name="connsiteY82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64093 w 1655541"/>
              <a:gd name="connsiteY22" fmla="*/ 1367161 h 1677880"/>
              <a:gd name="connsiteX23" fmla="*/ 172971 w 1655541"/>
              <a:gd name="connsiteY23" fmla="*/ 1393794 h 1677880"/>
              <a:gd name="connsiteX24" fmla="*/ 226237 w 1655541"/>
              <a:gd name="connsiteY24" fmla="*/ 1438183 h 1677880"/>
              <a:gd name="connsiteX25" fmla="*/ 235114 w 1655541"/>
              <a:gd name="connsiteY25" fmla="*/ 1464816 h 1677880"/>
              <a:gd name="connsiteX26" fmla="*/ 252870 w 1655541"/>
              <a:gd name="connsiteY26" fmla="*/ 1482571 h 1677880"/>
              <a:gd name="connsiteX27" fmla="*/ 332769 w 1655541"/>
              <a:gd name="connsiteY27" fmla="*/ 1544715 h 1677880"/>
              <a:gd name="connsiteX28" fmla="*/ 368279 w 1655541"/>
              <a:gd name="connsiteY28" fmla="*/ 1571348 h 1677880"/>
              <a:gd name="connsiteX29" fmla="*/ 394912 w 1655541"/>
              <a:gd name="connsiteY29" fmla="*/ 1597981 h 1677880"/>
              <a:gd name="connsiteX30" fmla="*/ 465934 w 1655541"/>
              <a:gd name="connsiteY30" fmla="*/ 1624614 h 1677880"/>
              <a:gd name="connsiteX31" fmla="*/ 510322 w 1655541"/>
              <a:gd name="connsiteY31" fmla="*/ 1651247 h 1677880"/>
              <a:gd name="connsiteX32" fmla="*/ 545833 w 1655541"/>
              <a:gd name="connsiteY32" fmla="*/ 1660124 h 1677880"/>
              <a:gd name="connsiteX33" fmla="*/ 643487 w 1655541"/>
              <a:gd name="connsiteY33" fmla="*/ 1677880 h 1677880"/>
              <a:gd name="connsiteX34" fmla="*/ 1406967 w 1655541"/>
              <a:gd name="connsiteY34" fmla="*/ 1669002 h 1677880"/>
              <a:gd name="connsiteX35" fmla="*/ 1460233 w 1655541"/>
              <a:gd name="connsiteY35" fmla="*/ 1660124 h 1677880"/>
              <a:gd name="connsiteX36" fmla="*/ 1486866 w 1655541"/>
              <a:gd name="connsiteY36" fmla="*/ 1633491 h 1677880"/>
              <a:gd name="connsiteX37" fmla="*/ 1513499 w 1655541"/>
              <a:gd name="connsiteY37" fmla="*/ 1615736 h 1677880"/>
              <a:gd name="connsiteX38" fmla="*/ 1540132 w 1655541"/>
              <a:gd name="connsiteY38" fmla="*/ 1580225 h 1677880"/>
              <a:gd name="connsiteX39" fmla="*/ 1575642 w 1655541"/>
              <a:gd name="connsiteY39" fmla="*/ 1562470 h 1677880"/>
              <a:gd name="connsiteX40" fmla="*/ 1584520 w 1655541"/>
              <a:gd name="connsiteY40" fmla="*/ 1535837 h 1677880"/>
              <a:gd name="connsiteX41" fmla="*/ 1611153 w 1655541"/>
              <a:gd name="connsiteY41" fmla="*/ 1491449 h 1677880"/>
              <a:gd name="connsiteX42" fmla="*/ 1637786 w 1655541"/>
              <a:gd name="connsiteY42" fmla="*/ 1429305 h 1677880"/>
              <a:gd name="connsiteX43" fmla="*/ 1646664 w 1655541"/>
              <a:gd name="connsiteY43" fmla="*/ 1376039 h 1677880"/>
              <a:gd name="connsiteX44" fmla="*/ 1655541 w 1655541"/>
              <a:gd name="connsiteY44" fmla="*/ 1340528 h 1677880"/>
              <a:gd name="connsiteX45" fmla="*/ 1620031 w 1655541"/>
              <a:gd name="connsiteY45" fmla="*/ 1207363 h 1677880"/>
              <a:gd name="connsiteX46" fmla="*/ 1602275 w 1655541"/>
              <a:gd name="connsiteY46" fmla="*/ 1145219 h 1677880"/>
              <a:gd name="connsiteX47" fmla="*/ 1584520 w 1655541"/>
              <a:gd name="connsiteY47" fmla="*/ 1109709 h 1677880"/>
              <a:gd name="connsiteX48" fmla="*/ 1540132 w 1655541"/>
              <a:gd name="connsiteY48" fmla="*/ 1074198 h 1677880"/>
              <a:gd name="connsiteX49" fmla="*/ 1451355 w 1655541"/>
              <a:gd name="connsiteY49" fmla="*/ 1020932 h 1677880"/>
              <a:gd name="connsiteX50" fmla="*/ 1433600 w 1655541"/>
              <a:gd name="connsiteY50" fmla="*/ 994299 h 1677880"/>
              <a:gd name="connsiteX51" fmla="*/ 1353701 w 1655541"/>
              <a:gd name="connsiteY51" fmla="*/ 967666 h 1677880"/>
              <a:gd name="connsiteX52" fmla="*/ 1335945 w 1655541"/>
              <a:gd name="connsiteY52" fmla="*/ 949911 h 1677880"/>
              <a:gd name="connsiteX53" fmla="*/ 1140637 w 1655541"/>
              <a:gd name="connsiteY53" fmla="*/ 923278 h 1677880"/>
              <a:gd name="connsiteX54" fmla="*/ 1078493 w 1655541"/>
              <a:gd name="connsiteY54" fmla="*/ 914400 h 1677880"/>
              <a:gd name="connsiteX55" fmla="*/ 1042982 w 1655541"/>
              <a:gd name="connsiteY55" fmla="*/ 896645 h 1677880"/>
              <a:gd name="connsiteX56" fmla="*/ 980839 w 1655541"/>
              <a:gd name="connsiteY56" fmla="*/ 887767 h 1677880"/>
              <a:gd name="connsiteX57" fmla="*/ 847674 w 1655541"/>
              <a:gd name="connsiteY57" fmla="*/ 870012 h 1677880"/>
              <a:gd name="connsiteX58" fmla="*/ 821040 w 1655541"/>
              <a:gd name="connsiteY58" fmla="*/ 861134 h 1677880"/>
              <a:gd name="connsiteX59" fmla="*/ 678999 w 1655541"/>
              <a:gd name="connsiteY59" fmla="*/ 630315 h 1677880"/>
              <a:gd name="connsiteX60" fmla="*/ 732264 w 1655541"/>
              <a:gd name="connsiteY60" fmla="*/ 541538 h 1677880"/>
              <a:gd name="connsiteX61" fmla="*/ 794407 w 1655541"/>
              <a:gd name="connsiteY61" fmla="*/ 497150 h 1677880"/>
              <a:gd name="connsiteX62" fmla="*/ 821040 w 1655541"/>
              <a:gd name="connsiteY62" fmla="*/ 488272 h 1677880"/>
              <a:gd name="connsiteX63" fmla="*/ 892062 w 1655541"/>
              <a:gd name="connsiteY63" fmla="*/ 461639 h 1677880"/>
              <a:gd name="connsiteX64" fmla="*/ 1069615 w 1655541"/>
              <a:gd name="connsiteY64" fmla="*/ 479394 h 1677880"/>
              <a:gd name="connsiteX65" fmla="*/ 1122881 w 1655541"/>
              <a:gd name="connsiteY65" fmla="*/ 497150 h 1677880"/>
              <a:gd name="connsiteX66" fmla="*/ 1140637 w 1655541"/>
              <a:gd name="connsiteY66" fmla="*/ 514905 h 1677880"/>
              <a:gd name="connsiteX67" fmla="*/ 1193903 w 1655541"/>
              <a:gd name="connsiteY67" fmla="*/ 550416 h 1677880"/>
              <a:gd name="connsiteX68" fmla="*/ 1211658 w 1655541"/>
              <a:gd name="connsiteY68" fmla="*/ 577049 h 1677880"/>
              <a:gd name="connsiteX69" fmla="*/ 1220536 w 1655541"/>
              <a:gd name="connsiteY69" fmla="*/ 603682 h 1677880"/>
              <a:gd name="connsiteX70" fmla="*/ 1256046 w 1655541"/>
              <a:gd name="connsiteY70" fmla="*/ 656948 h 1677880"/>
              <a:gd name="connsiteX71" fmla="*/ 1264924 w 1655541"/>
              <a:gd name="connsiteY71" fmla="*/ 692458 h 1677880"/>
              <a:gd name="connsiteX72" fmla="*/ 1291557 w 1655541"/>
              <a:gd name="connsiteY72" fmla="*/ 701336 h 1677880"/>
              <a:gd name="connsiteX73" fmla="*/ 1398089 w 1655541"/>
              <a:gd name="connsiteY73" fmla="*/ 719091 h 1677880"/>
              <a:gd name="connsiteX74" fmla="*/ 1486866 w 1655541"/>
              <a:gd name="connsiteY74" fmla="*/ 710214 h 1677880"/>
              <a:gd name="connsiteX75" fmla="*/ 1513499 w 1655541"/>
              <a:gd name="connsiteY75" fmla="*/ 621437 h 1677880"/>
              <a:gd name="connsiteX76" fmla="*/ 1504621 w 1655541"/>
              <a:gd name="connsiteY76" fmla="*/ 506027 h 1677880"/>
              <a:gd name="connsiteX77" fmla="*/ 1486866 w 1655541"/>
              <a:gd name="connsiteY77" fmla="*/ 452761 h 1677880"/>
              <a:gd name="connsiteX78" fmla="*/ 1424722 w 1655541"/>
              <a:gd name="connsiteY78" fmla="*/ 381740 h 1677880"/>
              <a:gd name="connsiteX79" fmla="*/ 1415844 w 1655541"/>
              <a:gd name="connsiteY79" fmla="*/ 346229 h 1677880"/>
              <a:gd name="connsiteX80" fmla="*/ 1433600 w 1655541"/>
              <a:gd name="connsiteY80" fmla="*/ 328474 h 1677880"/>
              <a:gd name="connsiteX81" fmla="*/ 1513499 w 1655541"/>
              <a:gd name="connsiteY81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64093 w 1655541"/>
              <a:gd name="connsiteY21" fmla="*/ 1367161 h 1677880"/>
              <a:gd name="connsiteX22" fmla="*/ 172971 w 1655541"/>
              <a:gd name="connsiteY22" fmla="*/ 1393794 h 1677880"/>
              <a:gd name="connsiteX23" fmla="*/ 226237 w 1655541"/>
              <a:gd name="connsiteY23" fmla="*/ 1438183 h 1677880"/>
              <a:gd name="connsiteX24" fmla="*/ 235114 w 1655541"/>
              <a:gd name="connsiteY24" fmla="*/ 1464816 h 1677880"/>
              <a:gd name="connsiteX25" fmla="*/ 252870 w 1655541"/>
              <a:gd name="connsiteY25" fmla="*/ 1482571 h 1677880"/>
              <a:gd name="connsiteX26" fmla="*/ 332769 w 1655541"/>
              <a:gd name="connsiteY26" fmla="*/ 1544715 h 1677880"/>
              <a:gd name="connsiteX27" fmla="*/ 368279 w 1655541"/>
              <a:gd name="connsiteY27" fmla="*/ 1571348 h 1677880"/>
              <a:gd name="connsiteX28" fmla="*/ 394912 w 1655541"/>
              <a:gd name="connsiteY28" fmla="*/ 1597981 h 1677880"/>
              <a:gd name="connsiteX29" fmla="*/ 465934 w 1655541"/>
              <a:gd name="connsiteY29" fmla="*/ 1624614 h 1677880"/>
              <a:gd name="connsiteX30" fmla="*/ 510322 w 1655541"/>
              <a:gd name="connsiteY30" fmla="*/ 1651247 h 1677880"/>
              <a:gd name="connsiteX31" fmla="*/ 545833 w 1655541"/>
              <a:gd name="connsiteY31" fmla="*/ 1660124 h 1677880"/>
              <a:gd name="connsiteX32" fmla="*/ 643487 w 1655541"/>
              <a:gd name="connsiteY32" fmla="*/ 1677880 h 1677880"/>
              <a:gd name="connsiteX33" fmla="*/ 1406967 w 1655541"/>
              <a:gd name="connsiteY33" fmla="*/ 1669002 h 1677880"/>
              <a:gd name="connsiteX34" fmla="*/ 1460233 w 1655541"/>
              <a:gd name="connsiteY34" fmla="*/ 1660124 h 1677880"/>
              <a:gd name="connsiteX35" fmla="*/ 1486866 w 1655541"/>
              <a:gd name="connsiteY35" fmla="*/ 1633491 h 1677880"/>
              <a:gd name="connsiteX36" fmla="*/ 1513499 w 1655541"/>
              <a:gd name="connsiteY36" fmla="*/ 1615736 h 1677880"/>
              <a:gd name="connsiteX37" fmla="*/ 1540132 w 1655541"/>
              <a:gd name="connsiteY37" fmla="*/ 1580225 h 1677880"/>
              <a:gd name="connsiteX38" fmla="*/ 1575642 w 1655541"/>
              <a:gd name="connsiteY38" fmla="*/ 1562470 h 1677880"/>
              <a:gd name="connsiteX39" fmla="*/ 1584520 w 1655541"/>
              <a:gd name="connsiteY39" fmla="*/ 1535837 h 1677880"/>
              <a:gd name="connsiteX40" fmla="*/ 1611153 w 1655541"/>
              <a:gd name="connsiteY40" fmla="*/ 1491449 h 1677880"/>
              <a:gd name="connsiteX41" fmla="*/ 1637786 w 1655541"/>
              <a:gd name="connsiteY41" fmla="*/ 1429305 h 1677880"/>
              <a:gd name="connsiteX42" fmla="*/ 1646664 w 1655541"/>
              <a:gd name="connsiteY42" fmla="*/ 1376039 h 1677880"/>
              <a:gd name="connsiteX43" fmla="*/ 1655541 w 1655541"/>
              <a:gd name="connsiteY43" fmla="*/ 1340528 h 1677880"/>
              <a:gd name="connsiteX44" fmla="*/ 1620031 w 1655541"/>
              <a:gd name="connsiteY44" fmla="*/ 1207363 h 1677880"/>
              <a:gd name="connsiteX45" fmla="*/ 1602275 w 1655541"/>
              <a:gd name="connsiteY45" fmla="*/ 1145219 h 1677880"/>
              <a:gd name="connsiteX46" fmla="*/ 1584520 w 1655541"/>
              <a:gd name="connsiteY46" fmla="*/ 1109709 h 1677880"/>
              <a:gd name="connsiteX47" fmla="*/ 1540132 w 1655541"/>
              <a:gd name="connsiteY47" fmla="*/ 1074198 h 1677880"/>
              <a:gd name="connsiteX48" fmla="*/ 1451355 w 1655541"/>
              <a:gd name="connsiteY48" fmla="*/ 1020932 h 1677880"/>
              <a:gd name="connsiteX49" fmla="*/ 1433600 w 1655541"/>
              <a:gd name="connsiteY49" fmla="*/ 994299 h 1677880"/>
              <a:gd name="connsiteX50" fmla="*/ 1353701 w 1655541"/>
              <a:gd name="connsiteY50" fmla="*/ 967666 h 1677880"/>
              <a:gd name="connsiteX51" fmla="*/ 1335945 w 1655541"/>
              <a:gd name="connsiteY51" fmla="*/ 949911 h 1677880"/>
              <a:gd name="connsiteX52" fmla="*/ 1140637 w 1655541"/>
              <a:gd name="connsiteY52" fmla="*/ 923278 h 1677880"/>
              <a:gd name="connsiteX53" fmla="*/ 1078493 w 1655541"/>
              <a:gd name="connsiteY53" fmla="*/ 914400 h 1677880"/>
              <a:gd name="connsiteX54" fmla="*/ 1042982 w 1655541"/>
              <a:gd name="connsiteY54" fmla="*/ 896645 h 1677880"/>
              <a:gd name="connsiteX55" fmla="*/ 980839 w 1655541"/>
              <a:gd name="connsiteY55" fmla="*/ 887767 h 1677880"/>
              <a:gd name="connsiteX56" fmla="*/ 847674 w 1655541"/>
              <a:gd name="connsiteY56" fmla="*/ 870012 h 1677880"/>
              <a:gd name="connsiteX57" fmla="*/ 821040 w 1655541"/>
              <a:gd name="connsiteY57" fmla="*/ 861134 h 1677880"/>
              <a:gd name="connsiteX58" fmla="*/ 678999 w 1655541"/>
              <a:gd name="connsiteY58" fmla="*/ 630315 h 1677880"/>
              <a:gd name="connsiteX59" fmla="*/ 732264 w 1655541"/>
              <a:gd name="connsiteY59" fmla="*/ 541538 h 1677880"/>
              <a:gd name="connsiteX60" fmla="*/ 794407 w 1655541"/>
              <a:gd name="connsiteY60" fmla="*/ 497150 h 1677880"/>
              <a:gd name="connsiteX61" fmla="*/ 821040 w 1655541"/>
              <a:gd name="connsiteY61" fmla="*/ 488272 h 1677880"/>
              <a:gd name="connsiteX62" fmla="*/ 892062 w 1655541"/>
              <a:gd name="connsiteY62" fmla="*/ 461639 h 1677880"/>
              <a:gd name="connsiteX63" fmla="*/ 1069615 w 1655541"/>
              <a:gd name="connsiteY63" fmla="*/ 479394 h 1677880"/>
              <a:gd name="connsiteX64" fmla="*/ 1122881 w 1655541"/>
              <a:gd name="connsiteY64" fmla="*/ 497150 h 1677880"/>
              <a:gd name="connsiteX65" fmla="*/ 1140637 w 1655541"/>
              <a:gd name="connsiteY65" fmla="*/ 514905 h 1677880"/>
              <a:gd name="connsiteX66" fmla="*/ 1193903 w 1655541"/>
              <a:gd name="connsiteY66" fmla="*/ 550416 h 1677880"/>
              <a:gd name="connsiteX67" fmla="*/ 1211658 w 1655541"/>
              <a:gd name="connsiteY67" fmla="*/ 577049 h 1677880"/>
              <a:gd name="connsiteX68" fmla="*/ 1220536 w 1655541"/>
              <a:gd name="connsiteY68" fmla="*/ 603682 h 1677880"/>
              <a:gd name="connsiteX69" fmla="*/ 1256046 w 1655541"/>
              <a:gd name="connsiteY69" fmla="*/ 656948 h 1677880"/>
              <a:gd name="connsiteX70" fmla="*/ 1264924 w 1655541"/>
              <a:gd name="connsiteY70" fmla="*/ 692458 h 1677880"/>
              <a:gd name="connsiteX71" fmla="*/ 1291557 w 1655541"/>
              <a:gd name="connsiteY71" fmla="*/ 701336 h 1677880"/>
              <a:gd name="connsiteX72" fmla="*/ 1398089 w 1655541"/>
              <a:gd name="connsiteY72" fmla="*/ 719091 h 1677880"/>
              <a:gd name="connsiteX73" fmla="*/ 1486866 w 1655541"/>
              <a:gd name="connsiteY73" fmla="*/ 710214 h 1677880"/>
              <a:gd name="connsiteX74" fmla="*/ 1513499 w 1655541"/>
              <a:gd name="connsiteY74" fmla="*/ 621437 h 1677880"/>
              <a:gd name="connsiteX75" fmla="*/ 1504621 w 1655541"/>
              <a:gd name="connsiteY75" fmla="*/ 506027 h 1677880"/>
              <a:gd name="connsiteX76" fmla="*/ 1486866 w 1655541"/>
              <a:gd name="connsiteY76" fmla="*/ 452761 h 1677880"/>
              <a:gd name="connsiteX77" fmla="*/ 1424722 w 1655541"/>
              <a:gd name="connsiteY77" fmla="*/ 381740 h 1677880"/>
              <a:gd name="connsiteX78" fmla="*/ 1415844 w 1655541"/>
              <a:gd name="connsiteY78" fmla="*/ 346229 h 1677880"/>
              <a:gd name="connsiteX79" fmla="*/ 1433600 w 1655541"/>
              <a:gd name="connsiteY79" fmla="*/ 328474 h 1677880"/>
              <a:gd name="connsiteX80" fmla="*/ 1513499 w 1655541"/>
              <a:gd name="connsiteY8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84194 w 1655541"/>
              <a:gd name="connsiteY18" fmla="*/ 1233996 h 1677880"/>
              <a:gd name="connsiteX19" fmla="*/ 93072 w 1655541"/>
              <a:gd name="connsiteY19" fmla="*/ 1269507 h 1677880"/>
              <a:gd name="connsiteX20" fmla="*/ 164093 w 1655541"/>
              <a:gd name="connsiteY20" fmla="*/ 1367161 h 1677880"/>
              <a:gd name="connsiteX21" fmla="*/ 172971 w 1655541"/>
              <a:gd name="connsiteY21" fmla="*/ 1393794 h 1677880"/>
              <a:gd name="connsiteX22" fmla="*/ 226237 w 1655541"/>
              <a:gd name="connsiteY22" fmla="*/ 1438183 h 1677880"/>
              <a:gd name="connsiteX23" fmla="*/ 235114 w 1655541"/>
              <a:gd name="connsiteY23" fmla="*/ 1464816 h 1677880"/>
              <a:gd name="connsiteX24" fmla="*/ 252870 w 1655541"/>
              <a:gd name="connsiteY24" fmla="*/ 1482571 h 1677880"/>
              <a:gd name="connsiteX25" fmla="*/ 332769 w 1655541"/>
              <a:gd name="connsiteY25" fmla="*/ 1544715 h 1677880"/>
              <a:gd name="connsiteX26" fmla="*/ 368279 w 1655541"/>
              <a:gd name="connsiteY26" fmla="*/ 1571348 h 1677880"/>
              <a:gd name="connsiteX27" fmla="*/ 394912 w 1655541"/>
              <a:gd name="connsiteY27" fmla="*/ 1597981 h 1677880"/>
              <a:gd name="connsiteX28" fmla="*/ 465934 w 1655541"/>
              <a:gd name="connsiteY28" fmla="*/ 1624614 h 1677880"/>
              <a:gd name="connsiteX29" fmla="*/ 510322 w 1655541"/>
              <a:gd name="connsiteY29" fmla="*/ 1651247 h 1677880"/>
              <a:gd name="connsiteX30" fmla="*/ 545833 w 1655541"/>
              <a:gd name="connsiteY30" fmla="*/ 1660124 h 1677880"/>
              <a:gd name="connsiteX31" fmla="*/ 643487 w 1655541"/>
              <a:gd name="connsiteY31" fmla="*/ 1677880 h 1677880"/>
              <a:gd name="connsiteX32" fmla="*/ 1406967 w 1655541"/>
              <a:gd name="connsiteY32" fmla="*/ 1669002 h 1677880"/>
              <a:gd name="connsiteX33" fmla="*/ 1460233 w 1655541"/>
              <a:gd name="connsiteY33" fmla="*/ 1660124 h 1677880"/>
              <a:gd name="connsiteX34" fmla="*/ 1486866 w 1655541"/>
              <a:gd name="connsiteY34" fmla="*/ 1633491 h 1677880"/>
              <a:gd name="connsiteX35" fmla="*/ 1513499 w 1655541"/>
              <a:gd name="connsiteY35" fmla="*/ 1615736 h 1677880"/>
              <a:gd name="connsiteX36" fmla="*/ 1540132 w 1655541"/>
              <a:gd name="connsiteY36" fmla="*/ 1580225 h 1677880"/>
              <a:gd name="connsiteX37" fmla="*/ 1575642 w 1655541"/>
              <a:gd name="connsiteY37" fmla="*/ 1562470 h 1677880"/>
              <a:gd name="connsiteX38" fmla="*/ 1584520 w 1655541"/>
              <a:gd name="connsiteY38" fmla="*/ 1535837 h 1677880"/>
              <a:gd name="connsiteX39" fmla="*/ 1611153 w 1655541"/>
              <a:gd name="connsiteY39" fmla="*/ 1491449 h 1677880"/>
              <a:gd name="connsiteX40" fmla="*/ 1637786 w 1655541"/>
              <a:gd name="connsiteY40" fmla="*/ 1429305 h 1677880"/>
              <a:gd name="connsiteX41" fmla="*/ 1646664 w 1655541"/>
              <a:gd name="connsiteY41" fmla="*/ 1376039 h 1677880"/>
              <a:gd name="connsiteX42" fmla="*/ 1655541 w 1655541"/>
              <a:gd name="connsiteY42" fmla="*/ 1340528 h 1677880"/>
              <a:gd name="connsiteX43" fmla="*/ 1620031 w 1655541"/>
              <a:gd name="connsiteY43" fmla="*/ 1207363 h 1677880"/>
              <a:gd name="connsiteX44" fmla="*/ 1602275 w 1655541"/>
              <a:gd name="connsiteY44" fmla="*/ 1145219 h 1677880"/>
              <a:gd name="connsiteX45" fmla="*/ 1584520 w 1655541"/>
              <a:gd name="connsiteY45" fmla="*/ 1109709 h 1677880"/>
              <a:gd name="connsiteX46" fmla="*/ 1540132 w 1655541"/>
              <a:gd name="connsiteY46" fmla="*/ 1074198 h 1677880"/>
              <a:gd name="connsiteX47" fmla="*/ 1451355 w 1655541"/>
              <a:gd name="connsiteY47" fmla="*/ 1020932 h 1677880"/>
              <a:gd name="connsiteX48" fmla="*/ 1433600 w 1655541"/>
              <a:gd name="connsiteY48" fmla="*/ 994299 h 1677880"/>
              <a:gd name="connsiteX49" fmla="*/ 1353701 w 1655541"/>
              <a:gd name="connsiteY49" fmla="*/ 967666 h 1677880"/>
              <a:gd name="connsiteX50" fmla="*/ 1335945 w 1655541"/>
              <a:gd name="connsiteY50" fmla="*/ 949911 h 1677880"/>
              <a:gd name="connsiteX51" fmla="*/ 1140637 w 1655541"/>
              <a:gd name="connsiteY51" fmla="*/ 923278 h 1677880"/>
              <a:gd name="connsiteX52" fmla="*/ 1078493 w 1655541"/>
              <a:gd name="connsiteY52" fmla="*/ 914400 h 1677880"/>
              <a:gd name="connsiteX53" fmla="*/ 1042982 w 1655541"/>
              <a:gd name="connsiteY53" fmla="*/ 896645 h 1677880"/>
              <a:gd name="connsiteX54" fmla="*/ 980839 w 1655541"/>
              <a:gd name="connsiteY54" fmla="*/ 887767 h 1677880"/>
              <a:gd name="connsiteX55" fmla="*/ 847674 w 1655541"/>
              <a:gd name="connsiteY55" fmla="*/ 870012 h 1677880"/>
              <a:gd name="connsiteX56" fmla="*/ 821040 w 1655541"/>
              <a:gd name="connsiteY56" fmla="*/ 861134 h 1677880"/>
              <a:gd name="connsiteX57" fmla="*/ 678999 w 1655541"/>
              <a:gd name="connsiteY57" fmla="*/ 630315 h 1677880"/>
              <a:gd name="connsiteX58" fmla="*/ 732264 w 1655541"/>
              <a:gd name="connsiteY58" fmla="*/ 541538 h 1677880"/>
              <a:gd name="connsiteX59" fmla="*/ 794407 w 1655541"/>
              <a:gd name="connsiteY59" fmla="*/ 497150 h 1677880"/>
              <a:gd name="connsiteX60" fmla="*/ 821040 w 1655541"/>
              <a:gd name="connsiteY60" fmla="*/ 488272 h 1677880"/>
              <a:gd name="connsiteX61" fmla="*/ 892062 w 1655541"/>
              <a:gd name="connsiteY61" fmla="*/ 461639 h 1677880"/>
              <a:gd name="connsiteX62" fmla="*/ 1069615 w 1655541"/>
              <a:gd name="connsiteY62" fmla="*/ 479394 h 1677880"/>
              <a:gd name="connsiteX63" fmla="*/ 1122881 w 1655541"/>
              <a:gd name="connsiteY63" fmla="*/ 497150 h 1677880"/>
              <a:gd name="connsiteX64" fmla="*/ 1140637 w 1655541"/>
              <a:gd name="connsiteY64" fmla="*/ 514905 h 1677880"/>
              <a:gd name="connsiteX65" fmla="*/ 1193903 w 1655541"/>
              <a:gd name="connsiteY65" fmla="*/ 550416 h 1677880"/>
              <a:gd name="connsiteX66" fmla="*/ 1211658 w 1655541"/>
              <a:gd name="connsiteY66" fmla="*/ 577049 h 1677880"/>
              <a:gd name="connsiteX67" fmla="*/ 1220536 w 1655541"/>
              <a:gd name="connsiteY67" fmla="*/ 603682 h 1677880"/>
              <a:gd name="connsiteX68" fmla="*/ 1256046 w 1655541"/>
              <a:gd name="connsiteY68" fmla="*/ 656948 h 1677880"/>
              <a:gd name="connsiteX69" fmla="*/ 1264924 w 1655541"/>
              <a:gd name="connsiteY69" fmla="*/ 692458 h 1677880"/>
              <a:gd name="connsiteX70" fmla="*/ 1291557 w 1655541"/>
              <a:gd name="connsiteY70" fmla="*/ 701336 h 1677880"/>
              <a:gd name="connsiteX71" fmla="*/ 1398089 w 1655541"/>
              <a:gd name="connsiteY71" fmla="*/ 719091 h 1677880"/>
              <a:gd name="connsiteX72" fmla="*/ 1486866 w 1655541"/>
              <a:gd name="connsiteY72" fmla="*/ 710214 h 1677880"/>
              <a:gd name="connsiteX73" fmla="*/ 1513499 w 1655541"/>
              <a:gd name="connsiteY73" fmla="*/ 621437 h 1677880"/>
              <a:gd name="connsiteX74" fmla="*/ 1504621 w 1655541"/>
              <a:gd name="connsiteY74" fmla="*/ 506027 h 1677880"/>
              <a:gd name="connsiteX75" fmla="*/ 1486866 w 1655541"/>
              <a:gd name="connsiteY75" fmla="*/ 452761 h 1677880"/>
              <a:gd name="connsiteX76" fmla="*/ 1424722 w 1655541"/>
              <a:gd name="connsiteY76" fmla="*/ 381740 h 1677880"/>
              <a:gd name="connsiteX77" fmla="*/ 1415844 w 1655541"/>
              <a:gd name="connsiteY77" fmla="*/ 346229 h 1677880"/>
              <a:gd name="connsiteX78" fmla="*/ 1433600 w 1655541"/>
              <a:gd name="connsiteY78" fmla="*/ 328474 h 1677880"/>
              <a:gd name="connsiteX79" fmla="*/ 1513499 w 1655541"/>
              <a:gd name="connsiteY7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84194 w 1655541"/>
              <a:gd name="connsiteY17" fmla="*/ 1233996 h 1677880"/>
              <a:gd name="connsiteX18" fmla="*/ 93072 w 1655541"/>
              <a:gd name="connsiteY18" fmla="*/ 1269507 h 1677880"/>
              <a:gd name="connsiteX19" fmla="*/ 164093 w 1655541"/>
              <a:gd name="connsiteY19" fmla="*/ 1367161 h 1677880"/>
              <a:gd name="connsiteX20" fmla="*/ 172971 w 1655541"/>
              <a:gd name="connsiteY20" fmla="*/ 1393794 h 1677880"/>
              <a:gd name="connsiteX21" fmla="*/ 226237 w 1655541"/>
              <a:gd name="connsiteY21" fmla="*/ 1438183 h 1677880"/>
              <a:gd name="connsiteX22" fmla="*/ 235114 w 1655541"/>
              <a:gd name="connsiteY22" fmla="*/ 1464816 h 1677880"/>
              <a:gd name="connsiteX23" fmla="*/ 252870 w 1655541"/>
              <a:gd name="connsiteY23" fmla="*/ 1482571 h 1677880"/>
              <a:gd name="connsiteX24" fmla="*/ 332769 w 1655541"/>
              <a:gd name="connsiteY24" fmla="*/ 1544715 h 1677880"/>
              <a:gd name="connsiteX25" fmla="*/ 368279 w 1655541"/>
              <a:gd name="connsiteY25" fmla="*/ 1571348 h 1677880"/>
              <a:gd name="connsiteX26" fmla="*/ 394912 w 1655541"/>
              <a:gd name="connsiteY26" fmla="*/ 1597981 h 1677880"/>
              <a:gd name="connsiteX27" fmla="*/ 465934 w 1655541"/>
              <a:gd name="connsiteY27" fmla="*/ 1624614 h 1677880"/>
              <a:gd name="connsiteX28" fmla="*/ 510322 w 1655541"/>
              <a:gd name="connsiteY28" fmla="*/ 1651247 h 1677880"/>
              <a:gd name="connsiteX29" fmla="*/ 545833 w 1655541"/>
              <a:gd name="connsiteY29" fmla="*/ 1660124 h 1677880"/>
              <a:gd name="connsiteX30" fmla="*/ 643487 w 1655541"/>
              <a:gd name="connsiteY30" fmla="*/ 1677880 h 1677880"/>
              <a:gd name="connsiteX31" fmla="*/ 1406967 w 1655541"/>
              <a:gd name="connsiteY31" fmla="*/ 1669002 h 1677880"/>
              <a:gd name="connsiteX32" fmla="*/ 1460233 w 1655541"/>
              <a:gd name="connsiteY32" fmla="*/ 1660124 h 1677880"/>
              <a:gd name="connsiteX33" fmla="*/ 1486866 w 1655541"/>
              <a:gd name="connsiteY33" fmla="*/ 1633491 h 1677880"/>
              <a:gd name="connsiteX34" fmla="*/ 1513499 w 1655541"/>
              <a:gd name="connsiteY34" fmla="*/ 1615736 h 1677880"/>
              <a:gd name="connsiteX35" fmla="*/ 1540132 w 1655541"/>
              <a:gd name="connsiteY35" fmla="*/ 1580225 h 1677880"/>
              <a:gd name="connsiteX36" fmla="*/ 1575642 w 1655541"/>
              <a:gd name="connsiteY36" fmla="*/ 1562470 h 1677880"/>
              <a:gd name="connsiteX37" fmla="*/ 1584520 w 1655541"/>
              <a:gd name="connsiteY37" fmla="*/ 1535837 h 1677880"/>
              <a:gd name="connsiteX38" fmla="*/ 1611153 w 1655541"/>
              <a:gd name="connsiteY38" fmla="*/ 1491449 h 1677880"/>
              <a:gd name="connsiteX39" fmla="*/ 1637786 w 1655541"/>
              <a:gd name="connsiteY39" fmla="*/ 1429305 h 1677880"/>
              <a:gd name="connsiteX40" fmla="*/ 1646664 w 1655541"/>
              <a:gd name="connsiteY40" fmla="*/ 1376039 h 1677880"/>
              <a:gd name="connsiteX41" fmla="*/ 1655541 w 1655541"/>
              <a:gd name="connsiteY41" fmla="*/ 1340528 h 1677880"/>
              <a:gd name="connsiteX42" fmla="*/ 1620031 w 1655541"/>
              <a:gd name="connsiteY42" fmla="*/ 1207363 h 1677880"/>
              <a:gd name="connsiteX43" fmla="*/ 1602275 w 1655541"/>
              <a:gd name="connsiteY43" fmla="*/ 1145219 h 1677880"/>
              <a:gd name="connsiteX44" fmla="*/ 1584520 w 1655541"/>
              <a:gd name="connsiteY44" fmla="*/ 1109709 h 1677880"/>
              <a:gd name="connsiteX45" fmla="*/ 1540132 w 1655541"/>
              <a:gd name="connsiteY45" fmla="*/ 1074198 h 1677880"/>
              <a:gd name="connsiteX46" fmla="*/ 1451355 w 1655541"/>
              <a:gd name="connsiteY46" fmla="*/ 1020932 h 1677880"/>
              <a:gd name="connsiteX47" fmla="*/ 1433600 w 1655541"/>
              <a:gd name="connsiteY47" fmla="*/ 994299 h 1677880"/>
              <a:gd name="connsiteX48" fmla="*/ 1353701 w 1655541"/>
              <a:gd name="connsiteY48" fmla="*/ 967666 h 1677880"/>
              <a:gd name="connsiteX49" fmla="*/ 1335945 w 1655541"/>
              <a:gd name="connsiteY49" fmla="*/ 949911 h 1677880"/>
              <a:gd name="connsiteX50" fmla="*/ 1140637 w 1655541"/>
              <a:gd name="connsiteY50" fmla="*/ 923278 h 1677880"/>
              <a:gd name="connsiteX51" fmla="*/ 1078493 w 1655541"/>
              <a:gd name="connsiteY51" fmla="*/ 914400 h 1677880"/>
              <a:gd name="connsiteX52" fmla="*/ 1042982 w 1655541"/>
              <a:gd name="connsiteY52" fmla="*/ 896645 h 1677880"/>
              <a:gd name="connsiteX53" fmla="*/ 980839 w 1655541"/>
              <a:gd name="connsiteY53" fmla="*/ 887767 h 1677880"/>
              <a:gd name="connsiteX54" fmla="*/ 847674 w 1655541"/>
              <a:gd name="connsiteY54" fmla="*/ 870012 h 1677880"/>
              <a:gd name="connsiteX55" fmla="*/ 821040 w 1655541"/>
              <a:gd name="connsiteY55" fmla="*/ 861134 h 1677880"/>
              <a:gd name="connsiteX56" fmla="*/ 678999 w 1655541"/>
              <a:gd name="connsiteY56" fmla="*/ 630315 h 1677880"/>
              <a:gd name="connsiteX57" fmla="*/ 732264 w 1655541"/>
              <a:gd name="connsiteY57" fmla="*/ 541538 h 1677880"/>
              <a:gd name="connsiteX58" fmla="*/ 794407 w 1655541"/>
              <a:gd name="connsiteY58" fmla="*/ 497150 h 1677880"/>
              <a:gd name="connsiteX59" fmla="*/ 821040 w 1655541"/>
              <a:gd name="connsiteY59" fmla="*/ 488272 h 1677880"/>
              <a:gd name="connsiteX60" fmla="*/ 892062 w 1655541"/>
              <a:gd name="connsiteY60" fmla="*/ 461639 h 1677880"/>
              <a:gd name="connsiteX61" fmla="*/ 1069615 w 1655541"/>
              <a:gd name="connsiteY61" fmla="*/ 479394 h 1677880"/>
              <a:gd name="connsiteX62" fmla="*/ 1122881 w 1655541"/>
              <a:gd name="connsiteY62" fmla="*/ 497150 h 1677880"/>
              <a:gd name="connsiteX63" fmla="*/ 1140637 w 1655541"/>
              <a:gd name="connsiteY63" fmla="*/ 514905 h 1677880"/>
              <a:gd name="connsiteX64" fmla="*/ 1193903 w 1655541"/>
              <a:gd name="connsiteY64" fmla="*/ 550416 h 1677880"/>
              <a:gd name="connsiteX65" fmla="*/ 1211658 w 1655541"/>
              <a:gd name="connsiteY65" fmla="*/ 577049 h 1677880"/>
              <a:gd name="connsiteX66" fmla="*/ 1220536 w 1655541"/>
              <a:gd name="connsiteY66" fmla="*/ 603682 h 1677880"/>
              <a:gd name="connsiteX67" fmla="*/ 1256046 w 1655541"/>
              <a:gd name="connsiteY67" fmla="*/ 656948 h 1677880"/>
              <a:gd name="connsiteX68" fmla="*/ 1264924 w 1655541"/>
              <a:gd name="connsiteY68" fmla="*/ 692458 h 1677880"/>
              <a:gd name="connsiteX69" fmla="*/ 1291557 w 1655541"/>
              <a:gd name="connsiteY69" fmla="*/ 701336 h 1677880"/>
              <a:gd name="connsiteX70" fmla="*/ 1398089 w 1655541"/>
              <a:gd name="connsiteY70" fmla="*/ 719091 h 1677880"/>
              <a:gd name="connsiteX71" fmla="*/ 1486866 w 1655541"/>
              <a:gd name="connsiteY71" fmla="*/ 710214 h 1677880"/>
              <a:gd name="connsiteX72" fmla="*/ 1513499 w 1655541"/>
              <a:gd name="connsiteY72" fmla="*/ 621437 h 1677880"/>
              <a:gd name="connsiteX73" fmla="*/ 1504621 w 1655541"/>
              <a:gd name="connsiteY73" fmla="*/ 506027 h 1677880"/>
              <a:gd name="connsiteX74" fmla="*/ 1486866 w 1655541"/>
              <a:gd name="connsiteY74" fmla="*/ 452761 h 1677880"/>
              <a:gd name="connsiteX75" fmla="*/ 1424722 w 1655541"/>
              <a:gd name="connsiteY75" fmla="*/ 381740 h 1677880"/>
              <a:gd name="connsiteX76" fmla="*/ 1415844 w 1655541"/>
              <a:gd name="connsiteY76" fmla="*/ 346229 h 1677880"/>
              <a:gd name="connsiteX77" fmla="*/ 1433600 w 1655541"/>
              <a:gd name="connsiteY77" fmla="*/ 328474 h 1677880"/>
              <a:gd name="connsiteX78" fmla="*/ 1513499 w 1655541"/>
              <a:gd name="connsiteY78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68202 w 1659650"/>
              <a:gd name="connsiteY18" fmla="*/ 1367161 h 1677880"/>
              <a:gd name="connsiteX19" fmla="*/ 177080 w 1659650"/>
              <a:gd name="connsiteY19" fmla="*/ 1393794 h 1677880"/>
              <a:gd name="connsiteX20" fmla="*/ 230346 w 1659650"/>
              <a:gd name="connsiteY20" fmla="*/ 1438183 h 1677880"/>
              <a:gd name="connsiteX21" fmla="*/ 239223 w 1659650"/>
              <a:gd name="connsiteY21" fmla="*/ 1464816 h 1677880"/>
              <a:gd name="connsiteX22" fmla="*/ 256979 w 1659650"/>
              <a:gd name="connsiteY22" fmla="*/ 1482571 h 1677880"/>
              <a:gd name="connsiteX23" fmla="*/ 336878 w 1659650"/>
              <a:gd name="connsiteY23" fmla="*/ 1544715 h 1677880"/>
              <a:gd name="connsiteX24" fmla="*/ 372388 w 1659650"/>
              <a:gd name="connsiteY24" fmla="*/ 1571348 h 1677880"/>
              <a:gd name="connsiteX25" fmla="*/ 399021 w 1659650"/>
              <a:gd name="connsiteY25" fmla="*/ 1597981 h 1677880"/>
              <a:gd name="connsiteX26" fmla="*/ 470043 w 1659650"/>
              <a:gd name="connsiteY26" fmla="*/ 1624614 h 1677880"/>
              <a:gd name="connsiteX27" fmla="*/ 514431 w 1659650"/>
              <a:gd name="connsiteY27" fmla="*/ 1651247 h 1677880"/>
              <a:gd name="connsiteX28" fmla="*/ 549942 w 1659650"/>
              <a:gd name="connsiteY28" fmla="*/ 1660124 h 1677880"/>
              <a:gd name="connsiteX29" fmla="*/ 647596 w 1659650"/>
              <a:gd name="connsiteY29" fmla="*/ 1677880 h 1677880"/>
              <a:gd name="connsiteX30" fmla="*/ 1411076 w 1659650"/>
              <a:gd name="connsiteY30" fmla="*/ 1669002 h 1677880"/>
              <a:gd name="connsiteX31" fmla="*/ 1464342 w 1659650"/>
              <a:gd name="connsiteY31" fmla="*/ 1660124 h 1677880"/>
              <a:gd name="connsiteX32" fmla="*/ 1490975 w 1659650"/>
              <a:gd name="connsiteY32" fmla="*/ 1633491 h 1677880"/>
              <a:gd name="connsiteX33" fmla="*/ 1517608 w 1659650"/>
              <a:gd name="connsiteY33" fmla="*/ 1615736 h 1677880"/>
              <a:gd name="connsiteX34" fmla="*/ 1544241 w 1659650"/>
              <a:gd name="connsiteY34" fmla="*/ 1580225 h 1677880"/>
              <a:gd name="connsiteX35" fmla="*/ 1579751 w 1659650"/>
              <a:gd name="connsiteY35" fmla="*/ 1562470 h 1677880"/>
              <a:gd name="connsiteX36" fmla="*/ 1588629 w 1659650"/>
              <a:gd name="connsiteY36" fmla="*/ 1535837 h 1677880"/>
              <a:gd name="connsiteX37" fmla="*/ 1615262 w 1659650"/>
              <a:gd name="connsiteY37" fmla="*/ 1491449 h 1677880"/>
              <a:gd name="connsiteX38" fmla="*/ 1641895 w 1659650"/>
              <a:gd name="connsiteY38" fmla="*/ 1429305 h 1677880"/>
              <a:gd name="connsiteX39" fmla="*/ 1650773 w 1659650"/>
              <a:gd name="connsiteY39" fmla="*/ 1376039 h 1677880"/>
              <a:gd name="connsiteX40" fmla="*/ 1659650 w 1659650"/>
              <a:gd name="connsiteY40" fmla="*/ 1340528 h 1677880"/>
              <a:gd name="connsiteX41" fmla="*/ 1624140 w 1659650"/>
              <a:gd name="connsiteY41" fmla="*/ 1207363 h 1677880"/>
              <a:gd name="connsiteX42" fmla="*/ 1606384 w 1659650"/>
              <a:gd name="connsiteY42" fmla="*/ 1145219 h 1677880"/>
              <a:gd name="connsiteX43" fmla="*/ 1588629 w 1659650"/>
              <a:gd name="connsiteY43" fmla="*/ 1109709 h 1677880"/>
              <a:gd name="connsiteX44" fmla="*/ 1544241 w 1659650"/>
              <a:gd name="connsiteY44" fmla="*/ 1074198 h 1677880"/>
              <a:gd name="connsiteX45" fmla="*/ 1455464 w 1659650"/>
              <a:gd name="connsiteY45" fmla="*/ 1020932 h 1677880"/>
              <a:gd name="connsiteX46" fmla="*/ 1437709 w 1659650"/>
              <a:gd name="connsiteY46" fmla="*/ 994299 h 1677880"/>
              <a:gd name="connsiteX47" fmla="*/ 1357810 w 1659650"/>
              <a:gd name="connsiteY47" fmla="*/ 967666 h 1677880"/>
              <a:gd name="connsiteX48" fmla="*/ 1340054 w 1659650"/>
              <a:gd name="connsiteY48" fmla="*/ 949911 h 1677880"/>
              <a:gd name="connsiteX49" fmla="*/ 1144746 w 1659650"/>
              <a:gd name="connsiteY49" fmla="*/ 923278 h 1677880"/>
              <a:gd name="connsiteX50" fmla="*/ 1082602 w 1659650"/>
              <a:gd name="connsiteY50" fmla="*/ 914400 h 1677880"/>
              <a:gd name="connsiteX51" fmla="*/ 1047091 w 1659650"/>
              <a:gd name="connsiteY51" fmla="*/ 896645 h 1677880"/>
              <a:gd name="connsiteX52" fmla="*/ 984948 w 1659650"/>
              <a:gd name="connsiteY52" fmla="*/ 887767 h 1677880"/>
              <a:gd name="connsiteX53" fmla="*/ 851783 w 1659650"/>
              <a:gd name="connsiteY53" fmla="*/ 870012 h 1677880"/>
              <a:gd name="connsiteX54" fmla="*/ 825149 w 1659650"/>
              <a:gd name="connsiteY54" fmla="*/ 861134 h 1677880"/>
              <a:gd name="connsiteX55" fmla="*/ 683108 w 1659650"/>
              <a:gd name="connsiteY55" fmla="*/ 630315 h 1677880"/>
              <a:gd name="connsiteX56" fmla="*/ 736373 w 1659650"/>
              <a:gd name="connsiteY56" fmla="*/ 541538 h 1677880"/>
              <a:gd name="connsiteX57" fmla="*/ 798516 w 1659650"/>
              <a:gd name="connsiteY57" fmla="*/ 497150 h 1677880"/>
              <a:gd name="connsiteX58" fmla="*/ 825149 w 1659650"/>
              <a:gd name="connsiteY58" fmla="*/ 488272 h 1677880"/>
              <a:gd name="connsiteX59" fmla="*/ 896171 w 1659650"/>
              <a:gd name="connsiteY59" fmla="*/ 461639 h 1677880"/>
              <a:gd name="connsiteX60" fmla="*/ 1073724 w 1659650"/>
              <a:gd name="connsiteY60" fmla="*/ 479394 h 1677880"/>
              <a:gd name="connsiteX61" fmla="*/ 1126990 w 1659650"/>
              <a:gd name="connsiteY61" fmla="*/ 497150 h 1677880"/>
              <a:gd name="connsiteX62" fmla="*/ 1144746 w 1659650"/>
              <a:gd name="connsiteY62" fmla="*/ 514905 h 1677880"/>
              <a:gd name="connsiteX63" fmla="*/ 1198012 w 1659650"/>
              <a:gd name="connsiteY63" fmla="*/ 550416 h 1677880"/>
              <a:gd name="connsiteX64" fmla="*/ 1215767 w 1659650"/>
              <a:gd name="connsiteY64" fmla="*/ 577049 h 1677880"/>
              <a:gd name="connsiteX65" fmla="*/ 1224645 w 1659650"/>
              <a:gd name="connsiteY65" fmla="*/ 603682 h 1677880"/>
              <a:gd name="connsiteX66" fmla="*/ 1260155 w 1659650"/>
              <a:gd name="connsiteY66" fmla="*/ 656948 h 1677880"/>
              <a:gd name="connsiteX67" fmla="*/ 1269033 w 1659650"/>
              <a:gd name="connsiteY67" fmla="*/ 692458 h 1677880"/>
              <a:gd name="connsiteX68" fmla="*/ 1295666 w 1659650"/>
              <a:gd name="connsiteY68" fmla="*/ 701336 h 1677880"/>
              <a:gd name="connsiteX69" fmla="*/ 1402198 w 1659650"/>
              <a:gd name="connsiteY69" fmla="*/ 719091 h 1677880"/>
              <a:gd name="connsiteX70" fmla="*/ 1490975 w 1659650"/>
              <a:gd name="connsiteY70" fmla="*/ 710214 h 1677880"/>
              <a:gd name="connsiteX71" fmla="*/ 1517608 w 1659650"/>
              <a:gd name="connsiteY71" fmla="*/ 621437 h 1677880"/>
              <a:gd name="connsiteX72" fmla="*/ 1508730 w 1659650"/>
              <a:gd name="connsiteY72" fmla="*/ 506027 h 1677880"/>
              <a:gd name="connsiteX73" fmla="*/ 1490975 w 1659650"/>
              <a:gd name="connsiteY73" fmla="*/ 452761 h 1677880"/>
              <a:gd name="connsiteX74" fmla="*/ 1428831 w 1659650"/>
              <a:gd name="connsiteY74" fmla="*/ 381740 h 1677880"/>
              <a:gd name="connsiteX75" fmla="*/ 1419953 w 1659650"/>
              <a:gd name="connsiteY75" fmla="*/ 346229 h 1677880"/>
              <a:gd name="connsiteX76" fmla="*/ 1437709 w 1659650"/>
              <a:gd name="connsiteY76" fmla="*/ 328474 h 1677880"/>
              <a:gd name="connsiteX77" fmla="*/ 1517608 w 1659650"/>
              <a:gd name="connsiteY77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77080 w 1659650"/>
              <a:gd name="connsiteY18" fmla="*/ 1393794 h 1677880"/>
              <a:gd name="connsiteX19" fmla="*/ 230346 w 1659650"/>
              <a:gd name="connsiteY19" fmla="*/ 1438183 h 1677880"/>
              <a:gd name="connsiteX20" fmla="*/ 239223 w 1659650"/>
              <a:gd name="connsiteY20" fmla="*/ 1464816 h 1677880"/>
              <a:gd name="connsiteX21" fmla="*/ 256979 w 1659650"/>
              <a:gd name="connsiteY21" fmla="*/ 1482571 h 1677880"/>
              <a:gd name="connsiteX22" fmla="*/ 336878 w 1659650"/>
              <a:gd name="connsiteY22" fmla="*/ 1544715 h 1677880"/>
              <a:gd name="connsiteX23" fmla="*/ 372388 w 1659650"/>
              <a:gd name="connsiteY23" fmla="*/ 1571348 h 1677880"/>
              <a:gd name="connsiteX24" fmla="*/ 399021 w 1659650"/>
              <a:gd name="connsiteY24" fmla="*/ 1597981 h 1677880"/>
              <a:gd name="connsiteX25" fmla="*/ 470043 w 1659650"/>
              <a:gd name="connsiteY25" fmla="*/ 1624614 h 1677880"/>
              <a:gd name="connsiteX26" fmla="*/ 514431 w 1659650"/>
              <a:gd name="connsiteY26" fmla="*/ 1651247 h 1677880"/>
              <a:gd name="connsiteX27" fmla="*/ 549942 w 1659650"/>
              <a:gd name="connsiteY27" fmla="*/ 1660124 h 1677880"/>
              <a:gd name="connsiteX28" fmla="*/ 647596 w 1659650"/>
              <a:gd name="connsiteY28" fmla="*/ 1677880 h 1677880"/>
              <a:gd name="connsiteX29" fmla="*/ 1411076 w 1659650"/>
              <a:gd name="connsiteY29" fmla="*/ 1669002 h 1677880"/>
              <a:gd name="connsiteX30" fmla="*/ 1464342 w 1659650"/>
              <a:gd name="connsiteY30" fmla="*/ 1660124 h 1677880"/>
              <a:gd name="connsiteX31" fmla="*/ 1490975 w 1659650"/>
              <a:gd name="connsiteY31" fmla="*/ 1633491 h 1677880"/>
              <a:gd name="connsiteX32" fmla="*/ 1517608 w 1659650"/>
              <a:gd name="connsiteY32" fmla="*/ 1615736 h 1677880"/>
              <a:gd name="connsiteX33" fmla="*/ 1544241 w 1659650"/>
              <a:gd name="connsiteY33" fmla="*/ 1580225 h 1677880"/>
              <a:gd name="connsiteX34" fmla="*/ 1579751 w 1659650"/>
              <a:gd name="connsiteY34" fmla="*/ 1562470 h 1677880"/>
              <a:gd name="connsiteX35" fmla="*/ 1588629 w 1659650"/>
              <a:gd name="connsiteY35" fmla="*/ 1535837 h 1677880"/>
              <a:gd name="connsiteX36" fmla="*/ 1615262 w 1659650"/>
              <a:gd name="connsiteY36" fmla="*/ 1491449 h 1677880"/>
              <a:gd name="connsiteX37" fmla="*/ 1641895 w 1659650"/>
              <a:gd name="connsiteY37" fmla="*/ 1429305 h 1677880"/>
              <a:gd name="connsiteX38" fmla="*/ 1650773 w 1659650"/>
              <a:gd name="connsiteY38" fmla="*/ 1376039 h 1677880"/>
              <a:gd name="connsiteX39" fmla="*/ 1659650 w 1659650"/>
              <a:gd name="connsiteY39" fmla="*/ 1340528 h 1677880"/>
              <a:gd name="connsiteX40" fmla="*/ 1624140 w 1659650"/>
              <a:gd name="connsiteY40" fmla="*/ 1207363 h 1677880"/>
              <a:gd name="connsiteX41" fmla="*/ 1606384 w 1659650"/>
              <a:gd name="connsiteY41" fmla="*/ 1145219 h 1677880"/>
              <a:gd name="connsiteX42" fmla="*/ 1588629 w 1659650"/>
              <a:gd name="connsiteY42" fmla="*/ 1109709 h 1677880"/>
              <a:gd name="connsiteX43" fmla="*/ 1544241 w 1659650"/>
              <a:gd name="connsiteY43" fmla="*/ 1074198 h 1677880"/>
              <a:gd name="connsiteX44" fmla="*/ 1455464 w 1659650"/>
              <a:gd name="connsiteY44" fmla="*/ 1020932 h 1677880"/>
              <a:gd name="connsiteX45" fmla="*/ 1437709 w 1659650"/>
              <a:gd name="connsiteY45" fmla="*/ 994299 h 1677880"/>
              <a:gd name="connsiteX46" fmla="*/ 1357810 w 1659650"/>
              <a:gd name="connsiteY46" fmla="*/ 967666 h 1677880"/>
              <a:gd name="connsiteX47" fmla="*/ 1340054 w 1659650"/>
              <a:gd name="connsiteY47" fmla="*/ 949911 h 1677880"/>
              <a:gd name="connsiteX48" fmla="*/ 1144746 w 1659650"/>
              <a:gd name="connsiteY48" fmla="*/ 923278 h 1677880"/>
              <a:gd name="connsiteX49" fmla="*/ 1082602 w 1659650"/>
              <a:gd name="connsiteY49" fmla="*/ 914400 h 1677880"/>
              <a:gd name="connsiteX50" fmla="*/ 1047091 w 1659650"/>
              <a:gd name="connsiteY50" fmla="*/ 896645 h 1677880"/>
              <a:gd name="connsiteX51" fmla="*/ 984948 w 1659650"/>
              <a:gd name="connsiteY51" fmla="*/ 887767 h 1677880"/>
              <a:gd name="connsiteX52" fmla="*/ 851783 w 1659650"/>
              <a:gd name="connsiteY52" fmla="*/ 870012 h 1677880"/>
              <a:gd name="connsiteX53" fmla="*/ 825149 w 1659650"/>
              <a:gd name="connsiteY53" fmla="*/ 861134 h 1677880"/>
              <a:gd name="connsiteX54" fmla="*/ 683108 w 1659650"/>
              <a:gd name="connsiteY54" fmla="*/ 630315 h 1677880"/>
              <a:gd name="connsiteX55" fmla="*/ 736373 w 1659650"/>
              <a:gd name="connsiteY55" fmla="*/ 541538 h 1677880"/>
              <a:gd name="connsiteX56" fmla="*/ 798516 w 1659650"/>
              <a:gd name="connsiteY56" fmla="*/ 497150 h 1677880"/>
              <a:gd name="connsiteX57" fmla="*/ 825149 w 1659650"/>
              <a:gd name="connsiteY57" fmla="*/ 488272 h 1677880"/>
              <a:gd name="connsiteX58" fmla="*/ 896171 w 1659650"/>
              <a:gd name="connsiteY58" fmla="*/ 461639 h 1677880"/>
              <a:gd name="connsiteX59" fmla="*/ 1073724 w 1659650"/>
              <a:gd name="connsiteY59" fmla="*/ 479394 h 1677880"/>
              <a:gd name="connsiteX60" fmla="*/ 1126990 w 1659650"/>
              <a:gd name="connsiteY60" fmla="*/ 497150 h 1677880"/>
              <a:gd name="connsiteX61" fmla="*/ 1144746 w 1659650"/>
              <a:gd name="connsiteY61" fmla="*/ 514905 h 1677880"/>
              <a:gd name="connsiteX62" fmla="*/ 1198012 w 1659650"/>
              <a:gd name="connsiteY62" fmla="*/ 550416 h 1677880"/>
              <a:gd name="connsiteX63" fmla="*/ 1215767 w 1659650"/>
              <a:gd name="connsiteY63" fmla="*/ 577049 h 1677880"/>
              <a:gd name="connsiteX64" fmla="*/ 1224645 w 1659650"/>
              <a:gd name="connsiteY64" fmla="*/ 603682 h 1677880"/>
              <a:gd name="connsiteX65" fmla="*/ 1260155 w 1659650"/>
              <a:gd name="connsiteY65" fmla="*/ 656948 h 1677880"/>
              <a:gd name="connsiteX66" fmla="*/ 1269033 w 1659650"/>
              <a:gd name="connsiteY66" fmla="*/ 692458 h 1677880"/>
              <a:gd name="connsiteX67" fmla="*/ 1295666 w 1659650"/>
              <a:gd name="connsiteY67" fmla="*/ 701336 h 1677880"/>
              <a:gd name="connsiteX68" fmla="*/ 1402198 w 1659650"/>
              <a:gd name="connsiteY68" fmla="*/ 719091 h 1677880"/>
              <a:gd name="connsiteX69" fmla="*/ 1490975 w 1659650"/>
              <a:gd name="connsiteY69" fmla="*/ 710214 h 1677880"/>
              <a:gd name="connsiteX70" fmla="*/ 1517608 w 1659650"/>
              <a:gd name="connsiteY70" fmla="*/ 621437 h 1677880"/>
              <a:gd name="connsiteX71" fmla="*/ 1508730 w 1659650"/>
              <a:gd name="connsiteY71" fmla="*/ 506027 h 1677880"/>
              <a:gd name="connsiteX72" fmla="*/ 1490975 w 1659650"/>
              <a:gd name="connsiteY72" fmla="*/ 452761 h 1677880"/>
              <a:gd name="connsiteX73" fmla="*/ 1428831 w 1659650"/>
              <a:gd name="connsiteY73" fmla="*/ 381740 h 1677880"/>
              <a:gd name="connsiteX74" fmla="*/ 1419953 w 1659650"/>
              <a:gd name="connsiteY74" fmla="*/ 346229 h 1677880"/>
              <a:gd name="connsiteX75" fmla="*/ 1437709 w 1659650"/>
              <a:gd name="connsiteY75" fmla="*/ 328474 h 1677880"/>
              <a:gd name="connsiteX76" fmla="*/ 1517608 w 1659650"/>
              <a:gd name="connsiteY76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230346 w 1659650"/>
              <a:gd name="connsiteY18" fmla="*/ 1438183 h 1677880"/>
              <a:gd name="connsiteX19" fmla="*/ 239223 w 1659650"/>
              <a:gd name="connsiteY19" fmla="*/ 1464816 h 1677880"/>
              <a:gd name="connsiteX20" fmla="*/ 256979 w 1659650"/>
              <a:gd name="connsiteY20" fmla="*/ 1482571 h 1677880"/>
              <a:gd name="connsiteX21" fmla="*/ 336878 w 1659650"/>
              <a:gd name="connsiteY21" fmla="*/ 1544715 h 1677880"/>
              <a:gd name="connsiteX22" fmla="*/ 372388 w 1659650"/>
              <a:gd name="connsiteY22" fmla="*/ 1571348 h 1677880"/>
              <a:gd name="connsiteX23" fmla="*/ 399021 w 1659650"/>
              <a:gd name="connsiteY23" fmla="*/ 1597981 h 1677880"/>
              <a:gd name="connsiteX24" fmla="*/ 470043 w 1659650"/>
              <a:gd name="connsiteY24" fmla="*/ 1624614 h 1677880"/>
              <a:gd name="connsiteX25" fmla="*/ 514431 w 1659650"/>
              <a:gd name="connsiteY25" fmla="*/ 1651247 h 1677880"/>
              <a:gd name="connsiteX26" fmla="*/ 549942 w 1659650"/>
              <a:gd name="connsiteY26" fmla="*/ 1660124 h 1677880"/>
              <a:gd name="connsiteX27" fmla="*/ 647596 w 1659650"/>
              <a:gd name="connsiteY27" fmla="*/ 1677880 h 1677880"/>
              <a:gd name="connsiteX28" fmla="*/ 1411076 w 1659650"/>
              <a:gd name="connsiteY28" fmla="*/ 1669002 h 1677880"/>
              <a:gd name="connsiteX29" fmla="*/ 1464342 w 1659650"/>
              <a:gd name="connsiteY29" fmla="*/ 1660124 h 1677880"/>
              <a:gd name="connsiteX30" fmla="*/ 1490975 w 1659650"/>
              <a:gd name="connsiteY30" fmla="*/ 1633491 h 1677880"/>
              <a:gd name="connsiteX31" fmla="*/ 1517608 w 1659650"/>
              <a:gd name="connsiteY31" fmla="*/ 1615736 h 1677880"/>
              <a:gd name="connsiteX32" fmla="*/ 1544241 w 1659650"/>
              <a:gd name="connsiteY32" fmla="*/ 1580225 h 1677880"/>
              <a:gd name="connsiteX33" fmla="*/ 1579751 w 1659650"/>
              <a:gd name="connsiteY33" fmla="*/ 1562470 h 1677880"/>
              <a:gd name="connsiteX34" fmla="*/ 1588629 w 1659650"/>
              <a:gd name="connsiteY34" fmla="*/ 1535837 h 1677880"/>
              <a:gd name="connsiteX35" fmla="*/ 1615262 w 1659650"/>
              <a:gd name="connsiteY35" fmla="*/ 1491449 h 1677880"/>
              <a:gd name="connsiteX36" fmla="*/ 1641895 w 1659650"/>
              <a:gd name="connsiteY36" fmla="*/ 1429305 h 1677880"/>
              <a:gd name="connsiteX37" fmla="*/ 1650773 w 1659650"/>
              <a:gd name="connsiteY37" fmla="*/ 1376039 h 1677880"/>
              <a:gd name="connsiteX38" fmla="*/ 1659650 w 1659650"/>
              <a:gd name="connsiteY38" fmla="*/ 1340528 h 1677880"/>
              <a:gd name="connsiteX39" fmla="*/ 1624140 w 1659650"/>
              <a:gd name="connsiteY39" fmla="*/ 1207363 h 1677880"/>
              <a:gd name="connsiteX40" fmla="*/ 1606384 w 1659650"/>
              <a:gd name="connsiteY40" fmla="*/ 1145219 h 1677880"/>
              <a:gd name="connsiteX41" fmla="*/ 1588629 w 1659650"/>
              <a:gd name="connsiteY41" fmla="*/ 1109709 h 1677880"/>
              <a:gd name="connsiteX42" fmla="*/ 1544241 w 1659650"/>
              <a:gd name="connsiteY42" fmla="*/ 1074198 h 1677880"/>
              <a:gd name="connsiteX43" fmla="*/ 1455464 w 1659650"/>
              <a:gd name="connsiteY43" fmla="*/ 1020932 h 1677880"/>
              <a:gd name="connsiteX44" fmla="*/ 1437709 w 1659650"/>
              <a:gd name="connsiteY44" fmla="*/ 994299 h 1677880"/>
              <a:gd name="connsiteX45" fmla="*/ 1357810 w 1659650"/>
              <a:gd name="connsiteY45" fmla="*/ 967666 h 1677880"/>
              <a:gd name="connsiteX46" fmla="*/ 1340054 w 1659650"/>
              <a:gd name="connsiteY46" fmla="*/ 949911 h 1677880"/>
              <a:gd name="connsiteX47" fmla="*/ 1144746 w 1659650"/>
              <a:gd name="connsiteY47" fmla="*/ 923278 h 1677880"/>
              <a:gd name="connsiteX48" fmla="*/ 1082602 w 1659650"/>
              <a:gd name="connsiteY48" fmla="*/ 914400 h 1677880"/>
              <a:gd name="connsiteX49" fmla="*/ 1047091 w 1659650"/>
              <a:gd name="connsiteY49" fmla="*/ 896645 h 1677880"/>
              <a:gd name="connsiteX50" fmla="*/ 984948 w 1659650"/>
              <a:gd name="connsiteY50" fmla="*/ 887767 h 1677880"/>
              <a:gd name="connsiteX51" fmla="*/ 851783 w 1659650"/>
              <a:gd name="connsiteY51" fmla="*/ 870012 h 1677880"/>
              <a:gd name="connsiteX52" fmla="*/ 825149 w 1659650"/>
              <a:gd name="connsiteY52" fmla="*/ 861134 h 1677880"/>
              <a:gd name="connsiteX53" fmla="*/ 683108 w 1659650"/>
              <a:gd name="connsiteY53" fmla="*/ 630315 h 1677880"/>
              <a:gd name="connsiteX54" fmla="*/ 736373 w 1659650"/>
              <a:gd name="connsiteY54" fmla="*/ 541538 h 1677880"/>
              <a:gd name="connsiteX55" fmla="*/ 798516 w 1659650"/>
              <a:gd name="connsiteY55" fmla="*/ 497150 h 1677880"/>
              <a:gd name="connsiteX56" fmla="*/ 825149 w 1659650"/>
              <a:gd name="connsiteY56" fmla="*/ 488272 h 1677880"/>
              <a:gd name="connsiteX57" fmla="*/ 896171 w 1659650"/>
              <a:gd name="connsiteY57" fmla="*/ 461639 h 1677880"/>
              <a:gd name="connsiteX58" fmla="*/ 1073724 w 1659650"/>
              <a:gd name="connsiteY58" fmla="*/ 479394 h 1677880"/>
              <a:gd name="connsiteX59" fmla="*/ 1126990 w 1659650"/>
              <a:gd name="connsiteY59" fmla="*/ 497150 h 1677880"/>
              <a:gd name="connsiteX60" fmla="*/ 1144746 w 1659650"/>
              <a:gd name="connsiteY60" fmla="*/ 514905 h 1677880"/>
              <a:gd name="connsiteX61" fmla="*/ 1198012 w 1659650"/>
              <a:gd name="connsiteY61" fmla="*/ 550416 h 1677880"/>
              <a:gd name="connsiteX62" fmla="*/ 1215767 w 1659650"/>
              <a:gd name="connsiteY62" fmla="*/ 577049 h 1677880"/>
              <a:gd name="connsiteX63" fmla="*/ 1224645 w 1659650"/>
              <a:gd name="connsiteY63" fmla="*/ 603682 h 1677880"/>
              <a:gd name="connsiteX64" fmla="*/ 1260155 w 1659650"/>
              <a:gd name="connsiteY64" fmla="*/ 656948 h 1677880"/>
              <a:gd name="connsiteX65" fmla="*/ 1269033 w 1659650"/>
              <a:gd name="connsiteY65" fmla="*/ 692458 h 1677880"/>
              <a:gd name="connsiteX66" fmla="*/ 1295666 w 1659650"/>
              <a:gd name="connsiteY66" fmla="*/ 701336 h 1677880"/>
              <a:gd name="connsiteX67" fmla="*/ 1402198 w 1659650"/>
              <a:gd name="connsiteY67" fmla="*/ 719091 h 1677880"/>
              <a:gd name="connsiteX68" fmla="*/ 1490975 w 1659650"/>
              <a:gd name="connsiteY68" fmla="*/ 710214 h 1677880"/>
              <a:gd name="connsiteX69" fmla="*/ 1517608 w 1659650"/>
              <a:gd name="connsiteY69" fmla="*/ 621437 h 1677880"/>
              <a:gd name="connsiteX70" fmla="*/ 1508730 w 1659650"/>
              <a:gd name="connsiteY70" fmla="*/ 506027 h 1677880"/>
              <a:gd name="connsiteX71" fmla="*/ 1490975 w 1659650"/>
              <a:gd name="connsiteY71" fmla="*/ 452761 h 1677880"/>
              <a:gd name="connsiteX72" fmla="*/ 1428831 w 1659650"/>
              <a:gd name="connsiteY72" fmla="*/ 381740 h 1677880"/>
              <a:gd name="connsiteX73" fmla="*/ 1419953 w 1659650"/>
              <a:gd name="connsiteY73" fmla="*/ 346229 h 1677880"/>
              <a:gd name="connsiteX74" fmla="*/ 1437709 w 1659650"/>
              <a:gd name="connsiteY74" fmla="*/ 328474 h 1677880"/>
              <a:gd name="connsiteX75" fmla="*/ 1517608 w 1659650"/>
              <a:gd name="connsiteY75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230346 w 1659650"/>
              <a:gd name="connsiteY17" fmla="*/ 1438183 h 1677880"/>
              <a:gd name="connsiteX18" fmla="*/ 239223 w 1659650"/>
              <a:gd name="connsiteY18" fmla="*/ 1464816 h 1677880"/>
              <a:gd name="connsiteX19" fmla="*/ 256979 w 1659650"/>
              <a:gd name="connsiteY19" fmla="*/ 1482571 h 1677880"/>
              <a:gd name="connsiteX20" fmla="*/ 336878 w 1659650"/>
              <a:gd name="connsiteY20" fmla="*/ 1544715 h 1677880"/>
              <a:gd name="connsiteX21" fmla="*/ 372388 w 1659650"/>
              <a:gd name="connsiteY21" fmla="*/ 1571348 h 1677880"/>
              <a:gd name="connsiteX22" fmla="*/ 399021 w 1659650"/>
              <a:gd name="connsiteY22" fmla="*/ 1597981 h 1677880"/>
              <a:gd name="connsiteX23" fmla="*/ 470043 w 1659650"/>
              <a:gd name="connsiteY23" fmla="*/ 1624614 h 1677880"/>
              <a:gd name="connsiteX24" fmla="*/ 514431 w 1659650"/>
              <a:gd name="connsiteY24" fmla="*/ 1651247 h 1677880"/>
              <a:gd name="connsiteX25" fmla="*/ 549942 w 1659650"/>
              <a:gd name="connsiteY25" fmla="*/ 1660124 h 1677880"/>
              <a:gd name="connsiteX26" fmla="*/ 647596 w 1659650"/>
              <a:gd name="connsiteY26" fmla="*/ 1677880 h 1677880"/>
              <a:gd name="connsiteX27" fmla="*/ 1411076 w 1659650"/>
              <a:gd name="connsiteY27" fmla="*/ 1669002 h 1677880"/>
              <a:gd name="connsiteX28" fmla="*/ 1464342 w 1659650"/>
              <a:gd name="connsiteY28" fmla="*/ 1660124 h 1677880"/>
              <a:gd name="connsiteX29" fmla="*/ 1490975 w 1659650"/>
              <a:gd name="connsiteY29" fmla="*/ 1633491 h 1677880"/>
              <a:gd name="connsiteX30" fmla="*/ 1517608 w 1659650"/>
              <a:gd name="connsiteY30" fmla="*/ 1615736 h 1677880"/>
              <a:gd name="connsiteX31" fmla="*/ 1544241 w 1659650"/>
              <a:gd name="connsiteY31" fmla="*/ 1580225 h 1677880"/>
              <a:gd name="connsiteX32" fmla="*/ 1579751 w 1659650"/>
              <a:gd name="connsiteY32" fmla="*/ 1562470 h 1677880"/>
              <a:gd name="connsiteX33" fmla="*/ 1588629 w 1659650"/>
              <a:gd name="connsiteY33" fmla="*/ 1535837 h 1677880"/>
              <a:gd name="connsiteX34" fmla="*/ 1615262 w 1659650"/>
              <a:gd name="connsiteY34" fmla="*/ 1491449 h 1677880"/>
              <a:gd name="connsiteX35" fmla="*/ 1641895 w 1659650"/>
              <a:gd name="connsiteY35" fmla="*/ 1429305 h 1677880"/>
              <a:gd name="connsiteX36" fmla="*/ 1650773 w 1659650"/>
              <a:gd name="connsiteY36" fmla="*/ 1376039 h 1677880"/>
              <a:gd name="connsiteX37" fmla="*/ 1659650 w 1659650"/>
              <a:gd name="connsiteY37" fmla="*/ 1340528 h 1677880"/>
              <a:gd name="connsiteX38" fmla="*/ 1624140 w 1659650"/>
              <a:gd name="connsiteY38" fmla="*/ 1207363 h 1677880"/>
              <a:gd name="connsiteX39" fmla="*/ 1606384 w 1659650"/>
              <a:gd name="connsiteY39" fmla="*/ 1145219 h 1677880"/>
              <a:gd name="connsiteX40" fmla="*/ 1588629 w 1659650"/>
              <a:gd name="connsiteY40" fmla="*/ 1109709 h 1677880"/>
              <a:gd name="connsiteX41" fmla="*/ 1544241 w 1659650"/>
              <a:gd name="connsiteY41" fmla="*/ 1074198 h 1677880"/>
              <a:gd name="connsiteX42" fmla="*/ 1455464 w 1659650"/>
              <a:gd name="connsiteY42" fmla="*/ 1020932 h 1677880"/>
              <a:gd name="connsiteX43" fmla="*/ 1437709 w 1659650"/>
              <a:gd name="connsiteY43" fmla="*/ 994299 h 1677880"/>
              <a:gd name="connsiteX44" fmla="*/ 1357810 w 1659650"/>
              <a:gd name="connsiteY44" fmla="*/ 967666 h 1677880"/>
              <a:gd name="connsiteX45" fmla="*/ 1340054 w 1659650"/>
              <a:gd name="connsiteY45" fmla="*/ 949911 h 1677880"/>
              <a:gd name="connsiteX46" fmla="*/ 1144746 w 1659650"/>
              <a:gd name="connsiteY46" fmla="*/ 923278 h 1677880"/>
              <a:gd name="connsiteX47" fmla="*/ 1082602 w 1659650"/>
              <a:gd name="connsiteY47" fmla="*/ 914400 h 1677880"/>
              <a:gd name="connsiteX48" fmla="*/ 1047091 w 1659650"/>
              <a:gd name="connsiteY48" fmla="*/ 896645 h 1677880"/>
              <a:gd name="connsiteX49" fmla="*/ 984948 w 1659650"/>
              <a:gd name="connsiteY49" fmla="*/ 887767 h 1677880"/>
              <a:gd name="connsiteX50" fmla="*/ 851783 w 1659650"/>
              <a:gd name="connsiteY50" fmla="*/ 870012 h 1677880"/>
              <a:gd name="connsiteX51" fmla="*/ 825149 w 1659650"/>
              <a:gd name="connsiteY51" fmla="*/ 861134 h 1677880"/>
              <a:gd name="connsiteX52" fmla="*/ 683108 w 1659650"/>
              <a:gd name="connsiteY52" fmla="*/ 630315 h 1677880"/>
              <a:gd name="connsiteX53" fmla="*/ 736373 w 1659650"/>
              <a:gd name="connsiteY53" fmla="*/ 541538 h 1677880"/>
              <a:gd name="connsiteX54" fmla="*/ 798516 w 1659650"/>
              <a:gd name="connsiteY54" fmla="*/ 497150 h 1677880"/>
              <a:gd name="connsiteX55" fmla="*/ 825149 w 1659650"/>
              <a:gd name="connsiteY55" fmla="*/ 488272 h 1677880"/>
              <a:gd name="connsiteX56" fmla="*/ 896171 w 1659650"/>
              <a:gd name="connsiteY56" fmla="*/ 461639 h 1677880"/>
              <a:gd name="connsiteX57" fmla="*/ 1073724 w 1659650"/>
              <a:gd name="connsiteY57" fmla="*/ 479394 h 1677880"/>
              <a:gd name="connsiteX58" fmla="*/ 1126990 w 1659650"/>
              <a:gd name="connsiteY58" fmla="*/ 497150 h 1677880"/>
              <a:gd name="connsiteX59" fmla="*/ 1144746 w 1659650"/>
              <a:gd name="connsiteY59" fmla="*/ 514905 h 1677880"/>
              <a:gd name="connsiteX60" fmla="*/ 1198012 w 1659650"/>
              <a:gd name="connsiteY60" fmla="*/ 550416 h 1677880"/>
              <a:gd name="connsiteX61" fmla="*/ 1215767 w 1659650"/>
              <a:gd name="connsiteY61" fmla="*/ 577049 h 1677880"/>
              <a:gd name="connsiteX62" fmla="*/ 1224645 w 1659650"/>
              <a:gd name="connsiteY62" fmla="*/ 603682 h 1677880"/>
              <a:gd name="connsiteX63" fmla="*/ 1260155 w 1659650"/>
              <a:gd name="connsiteY63" fmla="*/ 656948 h 1677880"/>
              <a:gd name="connsiteX64" fmla="*/ 1269033 w 1659650"/>
              <a:gd name="connsiteY64" fmla="*/ 692458 h 1677880"/>
              <a:gd name="connsiteX65" fmla="*/ 1295666 w 1659650"/>
              <a:gd name="connsiteY65" fmla="*/ 701336 h 1677880"/>
              <a:gd name="connsiteX66" fmla="*/ 1402198 w 1659650"/>
              <a:gd name="connsiteY66" fmla="*/ 719091 h 1677880"/>
              <a:gd name="connsiteX67" fmla="*/ 1490975 w 1659650"/>
              <a:gd name="connsiteY67" fmla="*/ 710214 h 1677880"/>
              <a:gd name="connsiteX68" fmla="*/ 1517608 w 1659650"/>
              <a:gd name="connsiteY68" fmla="*/ 621437 h 1677880"/>
              <a:gd name="connsiteX69" fmla="*/ 1508730 w 1659650"/>
              <a:gd name="connsiteY69" fmla="*/ 506027 h 1677880"/>
              <a:gd name="connsiteX70" fmla="*/ 1490975 w 1659650"/>
              <a:gd name="connsiteY70" fmla="*/ 452761 h 1677880"/>
              <a:gd name="connsiteX71" fmla="*/ 1428831 w 1659650"/>
              <a:gd name="connsiteY71" fmla="*/ 381740 h 1677880"/>
              <a:gd name="connsiteX72" fmla="*/ 1419953 w 1659650"/>
              <a:gd name="connsiteY72" fmla="*/ 346229 h 1677880"/>
              <a:gd name="connsiteX73" fmla="*/ 1437709 w 1659650"/>
              <a:gd name="connsiteY73" fmla="*/ 328474 h 1677880"/>
              <a:gd name="connsiteX74" fmla="*/ 1517608 w 1659650"/>
              <a:gd name="connsiteY74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47070 w 1669842"/>
              <a:gd name="connsiteY19" fmla="*/ 1544715 h 1677880"/>
              <a:gd name="connsiteX20" fmla="*/ 382580 w 1669842"/>
              <a:gd name="connsiteY20" fmla="*/ 1571348 h 1677880"/>
              <a:gd name="connsiteX21" fmla="*/ 409213 w 1669842"/>
              <a:gd name="connsiteY21" fmla="*/ 1597981 h 1677880"/>
              <a:gd name="connsiteX22" fmla="*/ 480235 w 1669842"/>
              <a:gd name="connsiteY22" fmla="*/ 1624614 h 1677880"/>
              <a:gd name="connsiteX23" fmla="*/ 524623 w 1669842"/>
              <a:gd name="connsiteY23" fmla="*/ 1651247 h 1677880"/>
              <a:gd name="connsiteX24" fmla="*/ 560134 w 1669842"/>
              <a:gd name="connsiteY24" fmla="*/ 1660124 h 1677880"/>
              <a:gd name="connsiteX25" fmla="*/ 657788 w 1669842"/>
              <a:gd name="connsiteY25" fmla="*/ 1677880 h 1677880"/>
              <a:gd name="connsiteX26" fmla="*/ 1421268 w 1669842"/>
              <a:gd name="connsiteY26" fmla="*/ 1669002 h 1677880"/>
              <a:gd name="connsiteX27" fmla="*/ 1474534 w 1669842"/>
              <a:gd name="connsiteY27" fmla="*/ 1660124 h 1677880"/>
              <a:gd name="connsiteX28" fmla="*/ 1501167 w 1669842"/>
              <a:gd name="connsiteY28" fmla="*/ 1633491 h 1677880"/>
              <a:gd name="connsiteX29" fmla="*/ 1527800 w 1669842"/>
              <a:gd name="connsiteY29" fmla="*/ 1615736 h 1677880"/>
              <a:gd name="connsiteX30" fmla="*/ 1554433 w 1669842"/>
              <a:gd name="connsiteY30" fmla="*/ 1580225 h 1677880"/>
              <a:gd name="connsiteX31" fmla="*/ 1589943 w 1669842"/>
              <a:gd name="connsiteY31" fmla="*/ 1562470 h 1677880"/>
              <a:gd name="connsiteX32" fmla="*/ 1598821 w 1669842"/>
              <a:gd name="connsiteY32" fmla="*/ 1535837 h 1677880"/>
              <a:gd name="connsiteX33" fmla="*/ 1625454 w 1669842"/>
              <a:gd name="connsiteY33" fmla="*/ 1491449 h 1677880"/>
              <a:gd name="connsiteX34" fmla="*/ 1652087 w 1669842"/>
              <a:gd name="connsiteY34" fmla="*/ 1429305 h 1677880"/>
              <a:gd name="connsiteX35" fmla="*/ 1660965 w 1669842"/>
              <a:gd name="connsiteY35" fmla="*/ 1376039 h 1677880"/>
              <a:gd name="connsiteX36" fmla="*/ 1669842 w 1669842"/>
              <a:gd name="connsiteY36" fmla="*/ 1340528 h 1677880"/>
              <a:gd name="connsiteX37" fmla="*/ 1634332 w 1669842"/>
              <a:gd name="connsiteY37" fmla="*/ 1207363 h 1677880"/>
              <a:gd name="connsiteX38" fmla="*/ 1616576 w 1669842"/>
              <a:gd name="connsiteY38" fmla="*/ 1145219 h 1677880"/>
              <a:gd name="connsiteX39" fmla="*/ 1598821 w 1669842"/>
              <a:gd name="connsiteY39" fmla="*/ 1109709 h 1677880"/>
              <a:gd name="connsiteX40" fmla="*/ 1554433 w 1669842"/>
              <a:gd name="connsiteY40" fmla="*/ 1074198 h 1677880"/>
              <a:gd name="connsiteX41" fmla="*/ 1465656 w 1669842"/>
              <a:gd name="connsiteY41" fmla="*/ 1020932 h 1677880"/>
              <a:gd name="connsiteX42" fmla="*/ 1447901 w 1669842"/>
              <a:gd name="connsiteY42" fmla="*/ 994299 h 1677880"/>
              <a:gd name="connsiteX43" fmla="*/ 1368002 w 1669842"/>
              <a:gd name="connsiteY43" fmla="*/ 967666 h 1677880"/>
              <a:gd name="connsiteX44" fmla="*/ 1350246 w 1669842"/>
              <a:gd name="connsiteY44" fmla="*/ 949911 h 1677880"/>
              <a:gd name="connsiteX45" fmla="*/ 1154938 w 1669842"/>
              <a:gd name="connsiteY45" fmla="*/ 923278 h 1677880"/>
              <a:gd name="connsiteX46" fmla="*/ 1092794 w 1669842"/>
              <a:gd name="connsiteY46" fmla="*/ 914400 h 1677880"/>
              <a:gd name="connsiteX47" fmla="*/ 1057283 w 1669842"/>
              <a:gd name="connsiteY47" fmla="*/ 896645 h 1677880"/>
              <a:gd name="connsiteX48" fmla="*/ 995140 w 1669842"/>
              <a:gd name="connsiteY48" fmla="*/ 887767 h 1677880"/>
              <a:gd name="connsiteX49" fmla="*/ 861975 w 1669842"/>
              <a:gd name="connsiteY49" fmla="*/ 870012 h 1677880"/>
              <a:gd name="connsiteX50" fmla="*/ 835341 w 1669842"/>
              <a:gd name="connsiteY50" fmla="*/ 861134 h 1677880"/>
              <a:gd name="connsiteX51" fmla="*/ 693300 w 1669842"/>
              <a:gd name="connsiteY51" fmla="*/ 630315 h 1677880"/>
              <a:gd name="connsiteX52" fmla="*/ 746565 w 1669842"/>
              <a:gd name="connsiteY52" fmla="*/ 541538 h 1677880"/>
              <a:gd name="connsiteX53" fmla="*/ 808708 w 1669842"/>
              <a:gd name="connsiteY53" fmla="*/ 497150 h 1677880"/>
              <a:gd name="connsiteX54" fmla="*/ 835341 w 1669842"/>
              <a:gd name="connsiteY54" fmla="*/ 488272 h 1677880"/>
              <a:gd name="connsiteX55" fmla="*/ 906363 w 1669842"/>
              <a:gd name="connsiteY55" fmla="*/ 461639 h 1677880"/>
              <a:gd name="connsiteX56" fmla="*/ 1083916 w 1669842"/>
              <a:gd name="connsiteY56" fmla="*/ 479394 h 1677880"/>
              <a:gd name="connsiteX57" fmla="*/ 1137182 w 1669842"/>
              <a:gd name="connsiteY57" fmla="*/ 497150 h 1677880"/>
              <a:gd name="connsiteX58" fmla="*/ 1154938 w 1669842"/>
              <a:gd name="connsiteY58" fmla="*/ 514905 h 1677880"/>
              <a:gd name="connsiteX59" fmla="*/ 1208204 w 1669842"/>
              <a:gd name="connsiteY59" fmla="*/ 550416 h 1677880"/>
              <a:gd name="connsiteX60" fmla="*/ 1225959 w 1669842"/>
              <a:gd name="connsiteY60" fmla="*/ 577049 h 1677880"/>
              <a:gd name="connsiteX61" fmla="*/ 1234837 w 1669842"/>
              <a:gd name="connsiteY61" fmla="*/ 603682 h 1677880"/>
              <a:gd name="connsiteX62" fmla="*/ 1270347 w 1669842"/>
              <a:gd name="connsiteY62" fmla="*/ 656948 h 1677880"/>
              <a:gd name="connsiteX63" fmla="*/ 1279225 w 1669842"/>
              <a:gd name="connsiteY63" fmla="*/ 692458 h 1677880"/>
              <a:gd name="connsiteX64" fmla="*/ 1305858 w 1669842"/>
              <a:gd name="connsiteY64" fmla="*/ 701336 h 1677880"/>
              <a:gd name="connsiteX65" fmla="*/ 1412390 w 1669842"/>
              <a:gd name="connsiteY65" fmla="*/ 719091 h 1677880"/>
              <a:gd name="connsiteX66" fmla="*/ 1501167 w 1669842"/>
              <a:gd name="connsiteY66" fmla="*/ 710214 h 1677880"/>
              <a:gd name="connsiteX67" fmla="*/ 1527800 w 1669842"/>
              <a:gd name="connsiteY67" fmla="*/ 621437 h 1677880"/>
              <a:gd name="connsiteX68" fmla="*/ 1518922 w 1669842"/>
              <a:gd name="connsiteY68" fmla="*/ 506027 h 1677880"/>
              <a:gd name="connsiteX69" fmla="*/ 1501167 w 1669842"/>
              <a:gd name="connsiteY69" fmla="*/ 452761 h 1677880"/>
              <a:gd name="connsiteX70" fmla="*/ 1439023 w 1669842"/>
              <a:gd name="connsiteY70" fmla="*/ 381740 h 1677880"/>
              <a:gd name="connsiteX71" fmla="*/ 1430145 w 1669842"/>
              <a:gd name="connsiteY71" fmla="*/ 346229 h 1677880"/>
              <a:gd name="connsiteX72" fmla="*/ 1447901 w 1669842"/>
              <a:gd name="connsiteY72" fmla="*/ 328474 h 1677880"/>
              <a:gd name="connsiteX73" fmla="*/ 1527800 w 1669842"/>
              <a:gd name="connsiteY73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82580 w 1669842"/>
              <a:gd name="connsiteY19" fmla="*/ 1571348 h 1677880"/>
              <a:gd name="connsiteX20" fmla="*/ 409213 w 1669842"/>
              <a:gd name="connsiteY20" fmla="*/ 1597981 h 1677880"/>
              <a:gd name="connsiteX21" fmla="*/ 480235 w 1669842"/>
              <a:gd name="connsiteY21" fmla="*/ 1624614 h 1677880"/>
              <a:gd name="connsiteX22" fmla="*/ 524623 w 1669842"/>
              <a:gd name="connsiteY22" fmla="*/ 1651247 h 1677880"/>
              <a:gd name="connsiteX23" fmla="*/ 560134 w 1669842"/>
              <a:gd name="connsiteY23" fmla="*/ 1660124 h 1677880"/>
              <a:gd name="connsiteX24" fmla="*/ 657788 w 1669842"/>
              <a:gd name="connsiteY24" fmla="*/ 1677880 h 1677880"/>
              <a:gd name="connsiteX25" fmla="*/ 1421268 w 1669842"/>
              <a:gd name="connsiteY25" fmla="*/ 1669002 h 1677880"/>
              <a:gd name="connsiteX26" fmla="*/ 1474534 w 1669842"/>
              <a:gd name="connsiteY26" fmla="*/ 1660124 h 1677880"/>
              <a:gd name="connsiteX27" fmla="*/ 1501167 w 1669842"/>
              <a:gd name="connsiteY27" fmla="*/ 1633491 h 1677880"/>
              <a:gd name="connsiteX28" fmla="*/ 1527800 w 1669842"/>
              <a:gd name="connsiteY28" fmla="*/ 1615736 h 1677880"/>
              <a:gd name="connsiteX29" fmla="*/ 1554433 w 1669842"/>
              <a:gd name="connsiteY29" fmla="*/ 1580225 h 1677880"/>
              <a:gd name="connsiteX30" fmla="*/ 1589943 w 1669842"/>
              <a:gd name="connsiteY30" fmla="*/ 1562470 h 1677880"/>
              <a:gd name="connsiteX31" fmla="*/ 1598821 w 1669842"/>
              <a:gd name="connsiteY31" fmla="*/ 1535837 h 1677880"/>
              <a:gd name="connsiteX32" fmla="*/ 1625454 w 1669842"/>
              <a:gd name="connsiteY32" fmla="*/ 1491449 h 1677880"/>
              <a:gd name="connsiteX33" fmla="*/ 1652087 w 1669842"/>
              <a:gd name="connsiteY33" fmla="*/ 1429305 h 1677880"/>
              <a:gd name="connsiteX34" fmla="*/ 1660965 w 1669842"/>
              <a:gd name="connsiteY34" fmla="*/ 1376039 h 1677880"/>
              <a:gd name="connsiteX35" fmla="*/ 1669842 w 1669842"/>
              <a:gd name="connsiteY35" fmla="*/ 1340528 h 1677880"/>
              <a:gd name="connsiteX36" fmla="*/ 1634332 w 1669842"/>
              <a:gd name="connsiteY36" fmla="*/ 1207363 h 1677880"/>
              <a:gd name="connsiteX37" fmla="*/ 1616576 w 1669842"/>
              <a:gd name="connsiteY37" fmla="*/ 1145219 h 1677880"/>
              <a:gd name="connsiteX38" fmla="*/ 1598821 w 1669842"/>
              <a:gd name="connsiteY38" fmla="*/ 1109709 h 1677880"/>
              <a:gd name="connsiteX39" fmla="*/ 1554433 w 1669842"/>
              <a:gd name="connsiteY39" fmla="*/ 1074198 h 1677880"/>
              <a:gd name="connsiteX40" fmla="*/ 1465656 w 1669842"/>
              <a:gd name="connsiteY40" fmla="*/ 1020932 h 1677880"/>
              <a:gd name="connsiteX41" fmla="*/ 1447901 w 1669842"/>
              <a:gd name="connsiteY41" fmla="*/ 994299 h 1677880"/>
              <a:gd name="connsiteX42" fmla="*/ 1368002 w 1669842"/>
              <a:gd name="connsiteY42" fmla="*/ 967666 h 1677880"/>
              <a:gd name="connsiteX43" fmla="*/ 1350246 w 1669842"/>
              <a:gd name="connsiteY43" fmla="*/ 949911 h 1677880"/>
              <a:gd name="connsiteX44" fmla="*/ 1154938 w 1669842"/>
              <a:gd name="connsiteY44" fmla="*/ 923278 h 1677880"/>
              <a:gd name="connsiteX45" fmla="*/ 1092794 w 1669842"/>
              <a:gd name="connsiteY45" fmla="*/ 914400 h 1677880"/>
              <a:gd name="connsiteX46" fmla="*/ 1057283 w 1669842"/>
              <a:gd name="connsiteY46" fmla="*/ 896645 h 1677880"/>
              <a:gd name="connsiteX47" fmla="*/ 995140 w 1669842"/>
              <a:gd name="connsiteY47" fmla="*/ 887767 h 1677880"/>
              <a:gd name="connsiteX48" fmla="*/ 861975 w 1669842"/>
              <a:gd name="connsiteY48" fmla="*/ 870012 h 1677880"/>
              <a:gd name="connsiteX49" fmla="*/ 835341 w 1669842"/>
              <a:gd name="connsiteY49" fmla="*/ 861134 h 1677880"/>
              <a:gd name="connsiteX50" fmla="*/ 693300 w 1669842"/>
              <a:gd name="connsiteY50" fmla="*/ 630315 h 1677880"/>
              <a:gd name="connsiteX51" fmla="*/ 746565 w 1669842"/>
              <a:gd name="connsiteY51" fmla="*/ 541538 h 1677880"/>
              <a:gd name="connsiteX52" fmla="*/ 808708 w 1669842"/>
              <a:gd name="connsiteY52" fmla="*/ 497150 h 1677880"/>
              <a:gd name="connsiteX53" fmla="*/ 835341 w 1669842"/>
              <a:gd name="connsiteY53" fmla="*/ 488272 h 1677880"/>
              <a:gd name="connsiteX54" fmla="*/ 906363 w 1669842"/>
              <a:gd name="connsiteY54" fmla="*/ 461639 h 1677880"/>
              <a:gd name="connsiteX55" fmla="*/ 1083916 w 1669842"/>
              <a:gd name="connsiteY55" fmla="*/ 479394 h 1677880"/>
              <a:gd name="connsiteX56" fmla="*/ 1137182 w 1669842"/>
              <a:gd name="connsiteY56" fmla="*/ 497150 h 1677880"/>
              <a:gd name="connsiteX57" fmla="*/ 1154938 w 1669842"/>
              <a:gd name="connsiteY57" fmla="*/ 514905 h 1677880"/>
              <a:gd name="connsiteX58" fmla="*/ 1208204 w 1669842"/>
              <a:gd name="connsiteY58" fmla="*/ 550416 h 1677880"/>
              <a:gd name="connsiteX59" fmla="*/ 1225959 w 1669842"/>
              <a:gd name="connsiteY59" fmla="*/ 577049 h 1677880"/>
              <a:gd name="connsiteX60" fmla="*/ 1234837 w 1669842"/>
              <a:gd name="connsiteY60" fmla="*/ 603682 h 1677880"/>
              <a:gd name="connsiteX61" fmla="*/ 1270347 w 1669842"/>
              <a:gd name="connsiteY61" fmla="*/ 656948 h 1677880"/>
              <a:gd name="connsiteX62" fmla="*/ 1279225 w 1669842"/>
              <a:gd name="connsiteY62" fmla="*/ 692458 h 1677880"/>
              <a:gd name="connsiteX63" fmla="*/ 1305858 w 1669842"/>
              <a:gd name="connsiteY63" fmla="*/ 701336 h 1677880"/>
              <a:gd name="connsiteX64" fmla="*/ 1412390 w 1669842"/>
              <a:gd name="connsiteY64" fmla="*/ 719091 h 1677880"/>
              <a:gd name="connsiteX65" fmla="*/ 1501167 w 1669842"/>
              <a:gd name="connsiteY65" fmla="*/ 710214 h 1677880"/>
              <a:gd name="connsiteX66" fmla="*/ 1527800 w 1669842"/>
              <a:gd name="connsiteY66" fmla="*/ 621437 h 1677880"/>
              <a:gd name="connsiteX67" fmla="*/ 1518922 w 1669842"/>
              <a:gd name="connsiteY67" fmla="*/ 506027 h 1677880"/>
              <a:gd name="connsiteX68" fmla="*/ 1501167 w 1669842"/>
              <a:gd name="connsiteY68" fmla="*/ 452761 h 1677880"/>
              <a:gd name="connsiteX69" fmla="*/ 1439023 w 1669842"/>
              <a:gd name="connsiteY69" fmla="*/ 381740 h 1677880"/>
              <a:gd name="connsiteX70" fmla="*/ 1430145 w 1669842"/>
              <a:gd name="connsiteY70" fmla="*/ 346229 h 1677880"/>
              <a:gd name="connsiteX71" fmla="*/ 1447901 w 1669842"/>
              <a:gd name="connsiteY71" fmla="*/ 328474 h 1677880"/>
              <a:gd name="connsiteX72" fmla="*/ 1527800 w 1669842"/>
              <a:gd name="connsiteY72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382580 w 1669842"/>
              <a:gd name="connsiteY18" fmla="*/ 1571348 h 1677880"/>
              <a:gd name="connsiteX19" fmla="*/ 409213 w 1669842"/>
              <a:gd name="connsiteY19" fmla="*/ 1597981 h 1677880"/>
              <a:gd name="connsiteX20" fmla="*/ 480235 w 1669842"/>
              <a:gd name="connsiteY20" fmla="*/ 1624614 h 1677880"/>
              <a:gd name="connsiteX21" fmla="*/ 524623 w 1669842"/>
              <a:gd name="connsiteY21" fmla="*/ 1651247 h 1677880"/>
              <a:gd name="connsiteX22" fmla="*/ 560134 w 1669842"/>
              <a:gd name="connsiteY22" fmla="*/ 1660124 h 1677880"/>
              <a:gd name="connsiteX23" fmla="*/ 657788 w 1669842"/>
              <a:gd name="connsiteY23" fmla="*/ 1677880 h 1677880"/>
              <a:gd name="connsiteX24" fmla="*/ 1421268 w 1669842"/>
              <a:gd name="connsiteY24" fmla="*/ 1669002 h 1677880"/>
              <a:gd name="connsiteX25" fmla="*/ 1474534 w 1669842"/>
              <a:gd name="connsiteY25" fmla="*/ 1660124 h 1677880"/>
              <a:gd name="connsiteX26" fmla="*/ 1501167 w 1669842"/>
              <a:gd name="connsiteY26" fmla="*/ 1633491 h 1677880"/>
              <a:gd name="connsiteX27" fmla="*/ 1527800 w 1669842"/>
              <a:gd name="connsiteY27" fmla="*/ 1615736 h 1677880"/>
              <a:gd name="connsiteX28" fmla="*/ 1554433 w 1669842"/>
              <a:gd name="connsiteY28" fmla="*/ 1580225 h 1677880"/>
              <a:gd name="connsiteX29" fmla="*/ 1589943 w 1669842"/>
              <a:gd name="connsiteY29" fmla="*/ 1562470 h 1677880"/>
              <a:gd name="connsiteX30" fmla="*/ 1598821 w 1669842"/>
              <a:gd name="connsiteY30" fmla="*/ 1535837 h 1677880"/>
              <a:gd name="connsiteX31" fmla="*/ 1625454 w 1669842"/>
              <a:gd name="connsiteY31" fmla="*/ 1491449 h 1677880"/>
              <a:gd name="connsiteX32" fmla="*/ 1652087 w 1669842"/>
              <a:gd name="connsiteY32" fmla="*/ 1429305 h 1677880"/>
              <a:gd name="connsiteX33" fmla="*/ 1660965 w 1669842"/>
              <a:gd name="connsiteY33" fmla="*/ 1376039 h 1677880"/>
              <a:gd name="connsiteX34" fmla="*/ 1669842 w 1669842"/>
              <a:gd name="connsiteY34" fmla="*/ 1340528 h 1677880"/>
              <a:gd name="connsiteX35" fmla="*/ 1634332 w 1669842"/>
              <a:gd name="connsiteY35" fmla="*/ 1207363 h 1677880"/>
              <a:gd name="connsiteX36" fmla="*/ 1616576 w 1669842"/>
              <a:gd name="connsiteY36" fmla="*/ 1145219 h 1677880"/>
              <a:gd name="connsiteX37" fmla="*/ 1598821 w 1669842"/>
              <a:gd name="connsiteY37" fmla="*/ 1109709 h 1677880"/>
              <a:gd name="connsiteX38" fmla="*/ 1554433 w 1669842"/>
              <a:gd name="connsiteY38" fmla="*/ 1074198 h 1677880"/>
              <a:gd name="connsiteX39" fmla="*/ 1465656 w 1669842"/>
              <a:gd name="connsiteY39" fmla="*/ 1020932 h 1677880"/>
              <a:gd name="connsiteX40" fmla="*/ 1447901 w 1669842"/>
              <a:gd name="connsiteY40" fmla="*/ 994299 h 1677880"/>
              <a:gd name="connsiteX41" fmla="*/ 1368002 w 1669842"/>
              <a:gd name="connsiteY41" fmla="*/ 967666 h 1677880"/>
              <a:gd name="connsiteX42" fmla="*/ 1350246 w 1669842"/>
              <a:gd name="connsiteY42" fmla="*/ 949911 h 1677880"/>
              <a:gd name="connsiteX43" fmla="*/ 1154938 w 1669842"/>
              <a:gd name="connsiteY43" fmla="*/ 923278 h 1677880"/>
              <a:gd name="connsiteX44" fmla="*/ 1092794 w 1669842"/>
              <a:gd name="connsiteY44" fmla="*/ 914400 h 1677880"/>
              <a:gd name="connsiteX45" fmla="*/ 1057283 w 1669842"/>
              <a:gd name="connsiteY45" fmla="*/ 896645 h 1677880"/>
              <a:gd name="connsiteX46" fmla="*/ 995140 w 1669842"/>
              <a:gd name="connsiteY46" fmla="*/ 887767 h 1677880"/>
              <a:gd name="connsiteX47" fmla="*/ 861975 w 1669842"/>
              <a:gd name="connsiteY47" fmla="*/ 870012 h 1677880"/>
              <a:gd name="connsiteX48" fmla="*/ 835341 w 1669842"/>
              <a:gd name="connsiteY48" fmla="*/ 861134 h 1677880"/>
              <a:gd name="connsiteX49" fmla="*/ 693300 w 1669842"/>
              <a:gd name="connsiteY49" fmla="*/ 630315 h 1677880"/>
              <a:gd name="connsiteX50" fmla="*/ 746565 w 1669842"/>
              <a:gd name="connsiteY50" fmla="*/ 541538 h 1677880"/>
              <a:gd name="connsiteX51" fmla="*/ 808708 w 1669842"/>
              <a:gd name="connsiteY51" fmla="*/ 497150 h 1677880"/>
              <a:gd name="connsiteX52" fmla="*/ 835341 w 1669842"/>
              <a:gd name="connsiteY52" fmla="*/ 488272 h 1677880"/>
              <a:gd name="connsiteX53" fmla="*/ 906363 w 1669842"/>
              <a:gd name="connsiteY53" fmla="*/ 461639 h 1677880"/>
              <a:gd name="connsiteX54" fmla="*/ 1083916 w 1669842"/>
              <a:gd name="connsiteY54" fmla="*/ 479394 h 1677880"/>
              <a:gd name="connsiteX55" fmla="*/ 1137182 w 1669842"/>
              <a:gd name="connsiteY55" fmla="*/ 497150 h 1677880"/>
              <a:gd name="connsiteX56" fmla="*/ 1154938 w 1669842"/>
              <a:gd name="connsiteY56" fmla="*/ 514905 h 1677880"/>
              <a:gd name="connsiteX57" fmla="*/ 1208204 w 1669842"/>
              <a:gd name="connsiteY57" fmla="*/ 550416 h 1677880"/>
              <a:gd name="connsiteX58" fmla="*/ 1225959 w 1669842"/>
              <a:gd name="connsiteY58" fmla="*/ 577049 h 1677880"/>
              <a:gd name="connsiteX59" fmla="*/ 1234837 w 1669842"/>
              <a:gd name="connsiteY59" fmla="*/ 603682 h 1677880"/>
              <a:gd name="connsiteX60" fmla="*/ 1270347 w 1669842"/>
              <a:gd name="connsiteY60" fmla="*/ 656948 h 1677880"/>
              <a:gd name="connsiteX61" fmla="*/ 1279225 w 1669842"/>
              <a:gd name="connsiteY61" fmla="*/ 692458 h 1677880"/>
              <a:gd name="connsiteX62" fmla="*/ 1305858 w 1669842"/>
              <a:gd name="connsiteY62" fmla="*/ 701336 h 1677880"/>
              <a:gd name="connsiteX63" fmla="*/ 1412390 w 1669842"/>
              <a:gd name="connsiteY63" fmla="*/ 719091 h 1677880"/>
              <a:gd name="connsiteX64" fmla="*/ 1501167 w 1669842"/>
              <a:gd name="connsiteY64" fmla="*/ 710214 h 1677880"/>
              <a:gd name="connsiteX65" fmla="*/ 1527800 w 1669842"/>
              <a:gd name="connsiteY65" fmla="*/ 621437 h 1677880"/>
              <a:gd name="connsiteX66" fmla="*/ 1518922 w 1669842"/>
              <a:gd name="connsiteY66" fmla="*/ 506027 h 1677880"/>
              <a:gd name="connsiteX67" fmla="*/ 1501167 w 1669842"/>
              <a:gd name="connsiteY67" fmla="*/ 452761 h 1677880"/>
              <a:gd name="connsiteX68" fmla="*/ 1439023 w 1669842"/>
              <a:gd name="connsiteY68" fmla="*/ 381740 h 1677880"/>
              <a:gd name="connsiteX69" fmla="*/ 1430145 w 1669842"/>
              <a:gd name="connsiteY69" fmla="*/ 346229 h 1677880"/>
              <a:gd name="connsiteX70" fmla="*/ 1447901 w 1669842"/>
              <a:gd name="connsiteY70" fmla="*/ 328474 h 1677880"/>
              <a:gd name="connsiteX71" fmla="*/ 1527800 w 1669842"/>
              <a:gd name="connsiteY71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382580 w 1669842"/>
              <a:gd name="connsiteY17" fmla="*/ 1571348 h 1677880"/>
              <a:gd name="connsiteX18" fmla="*/ 409213 w 1669842"/>
              <a:gd name="connsiteY18" fmla="*/ 1597981 h 1677880"/>
              <a:gd name="connsiteX19" fmla="*/ 480235 w 1669842"/>
              <a:gd name="connsiteY19" fmla="*/ 1624614 h 1677880"/>
              <a:gd name="connsiteX20" fmla="*/ 524623 w 1669842"/>
              <a:gd name="connsiteY20" fmla="*/ 1651247 h 1677880"/>
              <a:gd name="connsiteX21" fmla="*/ 560134 w 1669842"/>
              <a:gd name="connsiteY21" fmla="*/ 1660124 h 1677880"/>
              <a:gd name="connsiteX22" fmla="*/ 657788 w 1669842"/>
              <a:gd name="connsiteY22" fmla="*/ 1677880 h 1677880"/>
              <a:gd name="connsiteX23" fmla="*/ 1421268 w 1669842"/>
              <a:gd name="connsiteY23" fmla="*/ 1669002 h 1677880"/>
              <a:gd name="connsiteX24" fmla="*/ 1474534 w 1669842"/>
              <a:gd name="connsiteY24" fmla="*/ 1660124 h 1677880"/>
              <a:gd name="connsiteX25" fmla="*/ 1501167 w 1669842"/>
              <a:gd name="connsiteY25" fmla="*/ 1633491 h 1677880"/>
              <a:gd name="connsiteX26" fmla="*/ 1527800 w 1669842"/>
              <a:gd name="connsiteY26" fmla="*/ 1615736 h 1677880"/>
              <a:gd name="connsiteX27" fmla="*/ 1554433 w 1669842"/>
              <a:gd name="connsiteY27" fmla="*/ 1580225 h 1677880"/>
              <a:gd name="connsiteX28" fmla="*/ 1589943 w 1669842"/>
              <a:gd name="connsiteY28" fmla="*/ 1562470 h 1677880"/>
              <a:gd name="connsiteX29" fmla="*/ 1598821 w 1669842"/>
              <a:gd name="connsiteY29" fmla="*/ 1535837 h 1677880"/>
              <a:gd name="connsiteX30" fmla="*/ 1625454 w 1669842"/>
              <a:gd name="connsiteY30" fmla="*/ 1491449 h 1677880"/>
              <a:gd name="connsiteX31" fmla="*/ 1652087 w 1669842"/>
              <a:gd name="connsiteY31" fmla="*/ 1429305 h 1677880"/>
              <a:gd name="connsiteX32" fmla="*/ 1660965 w 1669842"/>
              <a:gd name="connsiteY32" fmla="*/ 1376039 h 1677880"/>
              <a:gd name="connsiteX33" fmla="*/ 1669842 w 1669842"/>
              <a:gd name="connsiteY33" fmla="*/ 1340528 h 1677880"/>
              <a:gd name="connsiteX34" fmla="*/ 1634332 w 1669842"/>
              <a:gd name="connsiteY34" fmla="*/ 1207363 h 1677880"/>
              <a:gd name="connsiteX35" fmla="*/ 1616576 w 1669842"/>
              <a:gd name="connsiteY35" fmla="*/ 1145219 h 1677880"/>
              <a:gd name="connsiteX36" fmla="*/ 1598821 w 1669842"/>
              <a:gd name="connsiteY36" fmla="*/ 1109709 h 1677880"/>
              <a:gd name="connsiteX37" fmla="*/ 1554433 w 1669842"/>
              <a:gd name="connsiteY37" fmla="*/ 1074198 h 1677880"/>
              <a:gd name="connsiteX38" fmla="*/ 1465656 w 1669842"/>
              <a:gd name="connsiteY38" fmla="*/ 1020932 h 1677880"/>
              <a:gd name="connsiteX39" fmla="*/ 1447901 w 1669842"/>
              <a:gd name="connsiteY39" fmla="*/ 994299 h 1677880"/>
              <a:gd name="connsiteX40" fmla="*/ 1368002 w 1669842"/>
              <a:gd name="connsiteY40" fmla="*/ 967666 h 1677880"/>
              <a:gd name="connsiteX41" fmla="*/ 1350246 w 1669842"/>
              <a:gd name="connsiteY41" fmla="*/ 949911 h 1677880"/>
              <a:gd name="connsiteX42" fmla="*/ 1154938 w 1669842"/>
              <a:gd name="connsiteY42" fmla="*/ 923278 h 1677880"/>
              <a:gd name="connsiteX43" fmla="*/ 1092794 w 1669842"/>
              <a:gd name="connsiteY43" fmla="*/ 914400 h 1677880"/>
              <a:gd name="connsiteX44" fmla="*/ 1057283 w 1669842"/>
              <a:gd name="connsiteY44" fmla="*/ 896645 h 1677880"/>
              <a:gd name="connsiteX45" fmla="*/ 995140 w 1669842"/>
              <a:gd name="connsiteY45" fmla="*/ 887767 h 1677880"/>
              <a:gd name="connsiteX46" fmla="*/ 861975 w 1669842"/>
              <a:gd name="connsiteY46" fmla="*/ 870012 h 1677880"/>
              <a:gd name="connsiteX47" fmla="*/ 835341 w 1669842"/>
              <a:gd name="connsiteY47" fmla="*/ 861134 h 1677880"/>
              <a:gd name="connsiteX48" fmla="*/ 693300 w 1669842"/>
              <a:gd name="connsiteY48" fmla="*/ 630315 h 1677880"/>
              <a:gd name="connsiteX49" fmla="*/ 746565 w 1669842"/>
              <a:gd name="connsiteY49" fmla="*/ 541538 h 1677880"/>
              <a:gd name="connsiteX50" fmla="*/ 808708 w 1669842"/>
              <a:gd name="connsiteY50" fmla="*/ 497150 h 1677880"/>
              <a:gd name="connsiteX51" fmla="*/ 835341 w 1669842"/>
              <a:gd name="connsiteY51" fmla="*/ 488272 h 1677880"/>
              <a:gd name="connsiteX52" fmla="*/ 906363 w 1669842"/>
              <a:gd name="connsiteY52" fmla="*/ 461639 h 1677880"/>
              <a:gd name="connsiteX53" fmla="*/ 1083916 w 1669842"/>
              <a:gd name="connsiteY53" fmla="*/ 479394 h 1677880"/>
              <a:gd name="connsiteX54" fmla="*/ 1137182 w 1669842"/>
              <a:gd name="connsiteY54" fmla="*/ 497150 h 1677880"/>
              <a:gd name="connsiteX55" fmla="*/ 1154938 w 1669842"/>
              <a:gd name="connsiteY55" fmla="*/ 514905 h 1677880"/>
              <a:gd name="connsiteX56" fmla="*/ 1208204 w 1669842"/>
              <a:gd name="connsiteY56" fmla="*/ 550416 h 1677880"/>
              <a:gd name="connsiteX57" fmla="*/ 1225959 w 1669842"/>
              <a:gd name="connsiteY57" fmla="*/ 577049 h 1677880"/>
              <a:gd name="connsiteX58" fmla="*/ 1234837 w 1669842"/>
              <a:gd name="connsiteY58" fmla="*/ 603682 h 1677880"/>
              <a:gd name="connsiteX59" fmla="*/ 1270347 w 1669842"/>
              <a:gd name="connsiteY59" fmla="*/ 656948 h 1677880"/>
              <a:gd name="connsiteX60" fmla="*/ 1279225 w 1669842"/>
              <a:gd name="connsiteY60" fmla="*/ 692458 h 1677880"/>
              <a:gd name="connsiteX61" fmla="*/ 1305858 w 1669842"/>
              <a:gd name="connsiteY61" fmla="*/ 701336 h 1677880"/>
              <a:gd name="connsiteX62" fmla="*/ 1412390 w 1669842"/>
              <a:gd name="connsiteY62" fmla="*/ 719091 h 1677880"/>
              <a:gd name="connsiteX63" fmla="*/ 1501167 w 1669842"/>
              <a:gd name="connsiteY63" fmla="*/ 710214 h 1677880"/>
              <a:gd name="connsiteX64" fmla="*/ 1527800 w 1669842"/>
              <a:gd name="connsiteY64" fmla="*/ 621437 h 1677880"/>
              <a:gd name="connsiteX65" fmla="*/ 1518922 w 1669842"/>
              <a:gd name="connsiteY65" fmla="*/ 506027 h 1677880"/>
              <a:gd name="connsiteX66" fmla="*/ 1501167 w 1669842"/>
              <a:gd name="connsiteY66" fmla="*/ 452761 h 1677880"/>
              <a:gd name="connsiteX67" fmla="*/ 1439023 w 1669842"/>
              <a:gd name="connsiteY67" fmla="*/ 381740 h 1677880"/>
              <a:gd name="connsiteX68" fmla="*/ 1430145 w 1669842"/>
              <a:gd name="connsiteY68" fmla="*/ 346229 h 1677880"/>
              <a:gd name="connsiteX69" fmla="*/ 1447901 w 1669842"/>
              <a:gd name="connsiteY69" fmla="*/ 328474 h 1677880"/>
              <a:gd name="connsiteX70" fmla="*/ 1527800 w 1669842"/>
              <a:gd name="connsiteY70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484983 w 1680291"/>
              <a:gd name="connsiteY23" fmla="*/ 1660124 h 1677880"/>
              <a:gd name="connsiteX24" fmla="*/ 1511616 w 1680291"/>
              <a:gd name="connsiteY24" fmla="*/ 1633491 h 1677880"/>
              <a:gd name="connsiteX25" fmla="*/ 1538249 w 1680291"/>
              <a:gd name="connsiteY25" fmla="*/ 1615736 h 1677880"/>
              <a:gd name="connsiteX26" fmla="*/ 1564882 w 1680291"/>
              <a:gd name="connsiteY26" fmla="*/ 1580225 h 1677880"/>
              <a:gd name="connsiteX27" fmla="*/ 1600392 w 1680291"/>
              <a:gd name="connsiteY27" fmla="*/ 1562470 h 1677880"/>
              <a:gd name="connsiteX28" fmla="*/ 1609270 w 1680291"/>
              <a:gd name="connsiteY28" fmla="*/ 1535837 h 1677880"/>
              <a:gd name="connsiteX29" fmla="*/ 1635903 w 1680291"/>
              <a:gd name="connsiteY29" fmla="*/ 1491449 h 1677880"/>
              <a:gd name="connsiteX30" fmla="*/ 1662536 w 1680291"/>
              <a:gd name="connsiteY30" fmla="*/ 1429305 h 1677880"/>
              <a:gd name="connsiteX31" fmla="*/ 1671414 w 1680291"/>
              <a:gd name="connsiteY31" fmla="*/ 1376039 h 1677880"/>
              <a:gd name="connsiteX32" fmla="*/ 1680291 w 1680291"/>
              <a:gd name="connsiteY32" fmla="*/ 1340528 h 1677880"/>
              <a:gd name="connsiteX33" fmla="*/ 1644781 w 1680291"/>
              <a:gd name="connsiteY33" fmla="*/ 1207363 h 1677880"/>
              <a:gd name="connsiteX34" fmla="*/ 1627025 w 1680291"/>
              <a:gd name="connsiteY34" fmla="*/ 1145219 h 1677880"/>
              <a:gd name="connsiteX35" fmla="*/ 1609270 w 1680291"/>
              <a:gd name="connsiteY35" fmla="*/ 1109709 h 1677880"/>
              <a:gd name="connsiteX36" fmla="*/ 1564882 w 1680291"/>
              <a:gd name="connsiteY36" fmla="*/ 1074198 h 1677880"/>
              <a:gd name="connsiteX37" fmla="*/ 1476105 w 1680291"/>
              <a:gd name="connsiteY37" fmla="*/ 1020932 h 1677880"/>
              <a:gd name="connsiteX38" fmla="*/ 1458350 w 1680291"/>
              <a:gd name="connsiteY38" fmla="*/ 994299 h 1677880"/>
              <a:gd name="connsiteX39" fmla="*/ 1378451 w 1680291"/>
              <a:gd name="connsiteY39" fmla="*/ 967666 h 1677880"/>
              <a:gd name="connsiteX40" fmla="*/ 1360695 w 1680291"/>
              <a:gd name="connsiteY40" fmla="*/ 949911 h 1677880"/>
              <a:gd name="connsiteX41" fmla="*/ 1165387 w 1680291"/>
              <a:gd name="connsiteY41" fmla="*/ 923278 h 1677880"/>
              <a:gd name="connsiteX42" fmla="*/ 1103243 w 1680291"/>
              <a:gd name="connsiteY42" fmla="*/ 914400 h 1677880"/>
              <a:gd name="connsiteX43" fmla="*/ 1067732 w 1680291"/>
              <a:gd name="connsiteY43" fmla="*/ 896645 h 1677880"/>
              <a:gd name="connsiteX44" fmla="*/ 1005589 w 1680291"/>
              <a:gd name="connsiteY44" fmla="*/ 887767 h 1677880"/>
              <a:gd name="connsiteX45" fmla="*/ 872424 w 1680291"/>
              <a:gd name="connsiteY45" fmla="*/ 870012 h 1677880"/>
              <a:gd name="connsiteX46" fmla="*/ 845790 w 1680291"/>
              <a:gd name="connsiteY46" fmla="*/ 861134 h 1677880"/>
              <a:gd name="connsiteX47" fmla="*/ 703749 w 1680291"/>
              <a:gd name="connsiteY47" fmla="*/ 630315 h 1677880"/>
              <a:gd name="connsiteX48" fmla="*/ 757014 w 1680291"/>
              <a:gd name="connsiteY48" fmla="*/ 541538 h 1677880"/>
              <a:gd name="connsiteX49" fmla="*/ 819157 w 1680291"/>
              <a:gd name="connsiteY49" fmla="*/ 497150 h 1677880"/>
              <a:gd name="connsiteX50" fmla="*/ 845790 w 1680291"/>
              <a:gd name="connsiteY50" fmla="*/ 488272 h 1677880"/>
              <a:gd name="connsiteX51" fmla="*/ 916812 w 1680291"/>
              <a:gd name="connsiteY51" fmla="*/ 461639 h 1677880"/>
              <a:gd name="connsiteX52" fmla="*/ 1094365 w 1680291"/>
              <a:gd name="connsiteY52" fmla="*/ 479394 h 1677880"/>
              <a:gd name="connsiteX53" fmla="*/ 1147631 w 1680291"/>
              <a:gd name="connsiteY53" fmla="*/ 497150 h 1677880"/>
              <a:gd name="connsiteX54" fmla="*/ 1165387 w 1680291"/>
              <a:gd name="connsiteY54" fmla="*/ 514905 h 1677880"/>
              <a:gd name="connsiteX55" fmla="*/ 1218653 w 1680291"/>
              <a:gd name="connsiteY55" fmla="*/ 550416 h 1677880"/>
              <a:gd name="connsiteX56" fmla="*/ 1236408 w 1680291"/>
              <a:gd name="connsiteY56" fmla="*/ 577049 h 1677880"/>
              <a:gd name="connsiteX57" fmla="*/ 1245286 w 1680291"/>
              <a:gd name="connsiteY57" fmla="*/ 603682 h 1677880"/>
              <a:gd name="connsiteX58" fmla="*/ 1280796 w 1680291"/>
              <a:gd name="connsiteY58" fmla="*/ 656948 h 1677880"/>
              <a:gd name="connsiteX59" fmla="*/ 1289674 w 1680291"/>
              <a:gd name="connsiteY59" fmla="*/ 692458 h 1677880"/>
              <a:gd name="connsiteX60" fmla="*/ 1316307 w 1680291"/>
              <a:gd name="connsiteY60" fmla="*/ 701336 h 1677880"/>
              <a:gd name="connsiteX61" fmla="*/ 1422839 w 1680291"/>
              <a:gd name="connsiteY61" fmla="*/ 719091 h 1677880"/>
              <a:gd name="connsiteX62" fmla="*/ 1511616 w 1680291"/>
              <a:gd name="connsiteY62" fmla="*/ 710214 h 1677880"/>
              <a:gd name="connsiteX63" fmla="*/ 1538249 w 1680291"/>
              <a:gd name="connsiteY63" fmla="*/ 621437 h 1677880"/>
              <a:gd name="connsiteX64" fmla="*/ 1529371 w 1680291"/>
              <a:gd name="connsiteY64" fmla="*/ 506027 h 1677880"/>
              <a:gd name="connsiteX65" fmla="*/ 1511616 w 1680291"/>
              <a:gd name="connsiteY65" fmla="*/ 452761 h 1677880"/>
              <a:gd name="connsiteX66" fmla="*/ 1449472 w 1680291"/>
              <a:gd name="connsiteY66" fmla="*/ 381740 h 1677880"/>
              <a:gd name="connsiteX67" fmla="*/ 1440594 w 1680291"/>
              <a:gd name="connsiteY67" fmla="*/ 346229 h 1677880"/>
              <a:gd name="connsiteX68" fmla="*/ 1458350 w 1680291"/>
              <a:gd name="connsiteY68" fmla="*/ 328474 h 1677880"/>
              <a:gd name="connsiteX69" fmla="*/ 1538249 w 1680291"/>
              <a:gd name="connsiteY69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511616 w 1680291"/>
              <a:gd name="connsiteY23" fmla="*/ 1633491 h 1677880"/>
              <a:gd name="connsiteX24" fmla="*/ 1538249 w 1680291"/>
              <a:gd name="connsiteY24" fmla="*/ 1615736 h 1677880"/>
              <a:gd name="connsiteX25" fmla="*/ 1564882 w 1680291"/>
              <a:gd name="connsiteY25" fmla="*/ 1580225 h 1677880"/>
              <a:gd name="connsiteX26" fmla="*/ 1600392 w 1680291"/>
              <a:gd name="connsiteY26" fmla="*/ 1562470 h 1677880"/>
              <a:gd name="connsiteX27" fmla="*/ 1609270 w 1680291"/>
              <a:gd name="connsiteY27" fmla="*/ 1535837 h 1677880"/>
              <a:gd name="connsiteX28" fmla="*/ 1635903 w 1680291"/>
              <a:gd name="connsiteY28" fmla="*/ 1491449 h 1677880"/>
              <a:gd name="connsiteX29" fmla="*/ 1662536 w 1680291"/>
              <a:gd name="connsiteY29" fmla="*/ 1429305 h 1677880"/>
              <a:gd name="connsiteX30" fmla="*/ 1671414 w 1680291"/>
              <a:gd name="connsiteY30" fmla="*/ 1376039 h 1677880"/>
              <a:gd name="connsiteX31" fmla="*/ 1680291 w 1680291"/>
              <a:gd name="connsiteY31" fmla="*/ 1340528 h 1677880"/>
              <a:gd name="connsiteX32" fmla="*/ 1644781 w 1680291"/>
              <a:gd name="connsiteY32" fmla="*/ 1207363 h 1677880"/>
              <a:gd name="connsiteX33" fmla="*/ 1627025 w 1680291"/>
              <a:gd name="connsiteY33" fmla="*/ 1145219 h 1677880"/>
              <a:gd name="connsiteX34" fmla="*/ 1609270 w 1680291"/>
              <a:gd name="connsiteY34" fmla="*/ 1109709 h 1677880"/>
              <a:gd name="connsiteX35" fmla="*/ 1564882 w 1680291"/>
              <a:gd name="connsiteY35" fmla="*/ 1074198 h 1677880"/>
              <a:gd name="connsiteX36" fmla="*/ 1476105 w 1680291"/>
              <a:gd name="connsiteY36" fmla="*/ 1020932 h 1677880"/>
              <a:gd name="connsiteX37" fmla="*/ 1458350 w 1680291"/>
              <a:gd name="connsiteY37" fmla="*/ 994299 h 1677880"/>
              <a:gd name="connsiteX38" fmla="*/ 1378451 w 1680291"/>
              <a:gd name="connsiteY38" fmla="*/ 967666 h 1677880"/>
              <a:gd name="connsiteX39" fmla="*/ 1360695 w 1680291"/>
              <a:gd name="connsiteY39" fmla="*/ 949911 h 1677880"/>
              <a:gd name="connsiteX40" fmla="*/ 1165387 w 1680291"/>
              <a:gd name="connsiteY40" fmla="*/ 923278 h 1677880"/>
              <a:gd name="connsiteX41" fmla="*/ 1103243 w 1680291"/>
              <a:gd name="connsiteY41" fmla="*/ 914400 h 1677880"/>
              <a:gd name="connsiteX42" fmla="*/ 1067732 w 1680291"/>
              <a:gd name="connsiteY42" fmla="*/ 896645 h 1677880"/>
              <a:gd name="connsiteX43" fmla="*/ 1005589 w 1680291"/>
              <a:gd name="connsiteY43" fmla="*/ 887767 h 1677880"/>
              <a:gd name="connsiteX44" fmla="*/ 872424 w 1680291"/>
              <a:gd name="connsiteY44" fmla="*/ 870012 h 1677880"/>
              <a:gd name="connsiteX45" fmla="*/ 845790 w 1680291"/>
              <a:gd name="connsiteY45" fmla="*/ 861134 h 1677880"/>
              <a:gd name="connsiteX46" fmla="*/ 703749 w 1680291"/>
              <a:gd name="connsiteY46" fmla="*/ 630315 h 1677880"/>
              <a:gd name="connsiteX47" fmla="*/ 757014 w 1680291"/>
              <a:gd name="connsiteY47" fmla="*/ 541538 h 1677880"/>
              <a:gd name="connsiteX48" fmla="*/ 819157 w 1680291"/>
              <a:gd name="connsiteY48" fmla="*/ 497150 h 1677880"/>
              <a:gd name="connsiteX49" fmla="*/ 845790 w 1680291"/>
              <a:gd name="connsiteY49" fmla="*/ 488272 h 1677880"/>
              <a:gd name="connsiteX50" fmla="*/ 916812 w 1680291"/>
              <a:gd name="connsiteY50" fmla="*/ 461639 h 1677880"/>
              <a:gd name="connsiteX51" fmla="*/ 1094365 w 1680291"/>
              <a:gd name="connsiteY51" fmla="*/ 479394 h 1677880"/>
              <a:gd name="connsiteX52" fmla="*/ 1147631 w 1680291"/>
              <a:gd name="connsiteY52" fmla="*/ 497150 h 1677880"/>
              <a:gd name="connsiteX53" fmla="*/ 1165387 w 1680291"/>
              <a:gd name="connsiteY53" fmla="*/ 514905 h 1677880"/>
              <a:gd name="connsiteX54" fmla="*/ 1218653 w 1680291"/>
              <a:gd name="connsiteY54" fmla="*/ 550416 h 1677880"/>
              <a:gd name="connsiteX55" fmla="*/ 1236408 w 1680291"/>
              <a:gd name="connsiteY55" fmla="*/ 577049 h 1677880"/>
              <a:gd name="connsiteX56" fmla="*/ 1245286 w 1680291"/>
              <a:gd name="connsiteY56" fmla="*/ 603682 h 1677880"/>
              <a:gd name="connsiteX57" fmla="*/ 1280796 w 1680291"/>
              <a:gd name="connsiteY57" fmla="*/ 656948 h 1677880"/>
              <a:gd name="connsiteX58" fmla="*/ 1289674 w 1680291"/>
              <a:gd name="connsiteY58" fmla="*/ 692458 h 1677880"/>
              <a:gd name="connsiteX59" fmla="*/ 1316307 w 1680291"/>
              <a:gd name="connsiteY59" fmla="*/ 701336 h 1677880"/>
              <a:gd name="connsiteX60" fmla="*/ 1422839 w 1680291"/>
              <a:gd name="connsiteY60" fmla="*/ 719091 h 1677880"/>
              <a:gd name="connsiteX61" fmla="*/ 1511616 w 1680291"/>
              <a:gd name="connsiteY61" fmla="*/ 710214 h 1677880"/>
              <a:gd name="connsiteX62" fmla="*/ 1538249 w 1680291"/>
              <a:gd name="connsiteY62" fmla="*/ 621437 h 1677880"/>
              <a:gd name="connsiteX63" fmla="*/ 1529371 w 1680291"/>
              <a:gd name="connsiteY63" fmla="*/ 506027 h 1677880"/>
              <a:gd name="connsiteX64" fmla="*/ 1511616 w 1680291"/>
              <a:gd name="connsiteY64" fmla="*/ 452761 h 1677880"/>
              <a:gd name="connsiteX65" fmla="*/ 1449472 w 1680291"/>
              <a:gd name="connsiteY65" fmla="*/ 381740 h 1677880"/>
              <a:gd name="connsiteX66" fmla="*/ 1440594 w 1680291"/>
              <a:gd name="connsiteY66" fmla="*/ 346229 h 1677880"/>
              <a:gd name="connsiteX67" fmla="*/ 1458350 w 1680291"/>
              <a:gd name="connsiteY67" fmla="*/ 328474 h 1677880"/>
              <a:gd name="connsiteX68" fmla="*/ 1538249 w 1680291"/>
              <a:gd name="connsiteY68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90684 w 1680291"/>
              <a:gd name="connsiteY17" fmla="*/ 1624614 h 1677880"/>
              <a:gd name="connsiteX18" fmla="*/ 535072 w 1680291"/>
              <a:gd name="connsiteY18" fmla="*/ 1651247 h 1677880"/>
              <a:gd name="connsiteX19" fmla="*/ 570583 w 1680291"/>
              <a:gd name="connsiteY19" fmla="*/ 1660124 h 1677880"/>
              <a:gd name="connsiteX20" fmla="*/ 668237 w 1680291"/>
              <a:gd name="connsiteY20" fmla="*/ 1677880 h 1677880"/>
              <a:gd name="connsiteX21" fmla="*/ 1431717 w 1680291"/>
              <a:gd name="connsiteY21" fmla="*/ 1669002 h 1677880"/>
              <a:gd name="connsiteX22" fmla="*/ 1511616 w 1680291"/>
              <a:gd name="connsiteY22" fmla="*/ 1633491 h 1677880"/>
              <a:gd name="connsiteX23" fmla="*/ 1538249 w 1680291"/>
              <a:gd name="connsiteY23" fmla="*/ 1615736 h 1677880"/>
              <a:gd name="connsiteX24" fmla="*/ 1564882 w 1680291"/>
              <a:gd name="connsiteY24" fmla="*/ 1580225 h 1677880"/>
              <a:gd name="connsiteX25" fmla="*/ 1600392 w 1680291"/>
              <a:gd name="connsiteY25" fmla="*/ 1562470 h 1677880"/>
              <a:gd name="connsiteX26" fmla="*/ 1609270 w 1680291"/>
              <a:gd name="connsiteY26" fmla="*/ 1535837 h 1677880"/>
              <a:gd name="connsiteX27" fmla="*/ 1635903 w 1680291"/>
              <a:gd name="connsiteY27" fmla="*/ 1491449 h 1677880"/>
              <a:gd name="connsiteX28" fmla="*/ 1662536 w 1680291"/>
              <a:gd name="connsiteY28" fmla="*/ 1429305 h 1677880"/>
              <a:gd name="connsiteX29" fmla="*/ 1671414 w 1680291"/>
              <a:gd name="connsiteY29" fmla="*/ 1376039 h 1677880"/>
              <a:gd name="connsiteX30" fmla="*/ 1680291 w 1680291"/>
              <a:gd name="connsiteY30" fmla="*/ 1340528 h 1677880"/>
              <a:gd name="connsiteX31" fmla="*/ 1644781 w 1680291"/>
              <a:gd name="connsiteY31" fmla="*/ 1207363 h 1677880"/>
              <a:gd name="connsiteX32" fmla="*/ 1627025 w 1680291"/>
              <a:gd name="connsiteY32" fmla="*/ 1145219 h 1677880"/>
              <a:gd name="connsiteX33" fmla="*/ 1609270 w 1680291"/>
              <a:gd name="connsiteY33" fmla="*/ 1109709 h 1677880"/>
              <a:gd name="connsiteX34" fmla="*/ 1564882 w 1680291"/>
              <a:gd name="connsiteY34" fmla="*/ 1074198 h 1677880"/>
              <a:gd name="connsiteX35" fmla="*/ 1476105 w 1680291"/>
              <a:gd name="connsiteY35" fmla="*/ 1020932 h 1677880"/>
              <a:gd name="connsiteX36" fmla="*/ 1458350 w 1680291"/>
              <a:gd name="connsiteY36" fmla="*/ 994299 h 1677880"/>
              <a:gd name="connsiteX37" fmla="*/ 1378451 w 1680291"/>
              <a:gd name="connsiteY37" fmla="*/ 967666 h 1677880"/>
              <a:gd name="connsiteX38" fmla="*/ 1360695 w 1680291"/>
              <a:gd name="connsiteY38" fmla="*/ 949911 h 1677880"/>
              <a:gd name="connsiteX39" fmla="*/ 1165387 w 1680291"/>
              <a:gd name="connsiteY39" fmla="*/ 923278 h 1677880"/>
              <a:gd name="connsiteX40" fmla="*/ 1103243 w 1680291"/>
              <a:gd name="connsiteY40" fmla="*/ 914400 h 1677880"/>
              <a:gd name="connsiteX41" fmla="*/ 1067732 w 1680291"/>
              <a:gd name="connsiteY41" fmla="*/ 896645 h 1677880"/>
              <a:gd name="connsiteX42" fmla="*/ 1005589 w 1680291"/>
              <a:gd name="connsiteY42" fmla="*/ 887767 h 1677880"/>
              <a:gd name="connsiteX43" fmla="*/ 872424 w 1680291"/>
              <a:gd name="connsiteY43" fmla="*/ 870012 h 1677880"/>
              <a:gd name="connsiteX44" fmla="*/ 845790 w 1680291"/>
              <a:gd name="connsiteY44" fmla="*/ 861134 h 1677880"/>
              <a:gd name="connsiteX45" fmla="*/ 703749 w 1680291"/>
              <a:gd name="connsiteY45" fmla="*/ 630315 h 1677880"/>
              <a:gd name="connsiteX46" fmla="*/ 757014 w 1680291"/>
              <a:gd name="connsiteY46" fmla="*/ 541538 h 1677880"/>
              <a:gd name="connsiteX47" fmla="*/ 819157 w 1680291"/>
              <a:gd name="connsiteY47" fmla="*/ 497150 h 1677880"/>
              <a:gd name="connsiteX48" fmla="*/ 845790 w 1680291"/>
              <a:gd name="connsiteY48" fmla="*/ 488272 h 1677880"/>
              <a:gd name="connsiteX49" fmla="*/ 916812 w 1680291"/>
              <a:gd name="connsiteY49" fmla="*/ 461639 h 1677880"/>
              <a:gd name="connsiteX50" fmla="*/ 1094365 w 1680291"/>
              <a:gd name="connsiteY50" fmla="*/ 479394 h 1677880"/>
              <a:gd name="connsiteX51" fmla="*/ 1147631 w 1680291"/>
              <a:gd name="connsiteY51" fmla="*/ 497150 h 1677880"/>
              <a:gd name="connsiteX52" fmla="*/ 1165387 w 1680291"/>
              <a:gd name="connsiteY52" fmla="*/ 514905 h 1677880"/>
              <a:gd name="connsiteX53" fmla="*/ 1218653 w 1680291"/>
              <a:gd name="connsiteY53" fmla="*/ 550416 h 1677880"/>
              <a:gd name="connsiteX54" fmla="*/ 1236408 w 1680291"/>
              <a:gd name="connsiteY54" fmla="*/ 577049 h 1677880"/>
              <a:gd name="connsiteX55" fmla="*/ 1245286 w 1680291"/>
              <a:gd name="connsiteY55" fmla="*/ 603682 h 1677880"/>
              <a:gd name="connsiteX56" fmla="*/ 1280796 w 1680291"/>
              <a:gd name="connsiteY56" fmla="*/ 656948 h 1677880"/>
              <a:gd name="connsiteX57" fmla="*/ 1289674 w 1680291"/>
              <a:gd name="connsiteY57" fmla="*/ 692458 h 1677880"/>
              <a:gd name="connsiteX58" fmla="*/ 1316307 w 1680291"/>
              <a:gd name="connsiteY58" fmla="*/ 701336 h 1677880"/>
              <a:gd name="connsiteX59" fmla="*/ 1422839 w 1680291"/>
              <a:gd name="connsiteY59" fmla="*/ 719091 h 1677880"/>
              <a:gd name="connsiteX60" fmla="*/ 1511616 w 1680291"/>
              <a:gd name="connsiteY60" fmla="*/ 710214 h 1677880"/>
              <a:gd name="connsiteX61" fmla="*/ 1538249 w 1680291"/>
              <a:gd name="connsiteY61" fmla="*/ 621437 h 1677880"/>
              <a:gd name="connsiteX62" fmla="*/ 1529371 w 1680291"/>
              <a:gd name="connsiteY62" fmla="*/ 506027 h 1677880"/>
              <a:gd name="connsiteX63" fmla="*/ 1511616 w 1680291"/>
              <a:gd name="connsiteY63" fmla="*/ 452761 h 1677880"/>
              <a:gd name="connsiteX64" fmla="*/ 1449472 w 1680291"/>
              <a:gd name="connsiteY64" fmla="*/ 381740 h 1677880"/>
              <a:gd name="connsiteX65" fmla="*/ 1440594 w 1680291"/>
              <a:gd name="connsiteY65" fmla="*/ 346229 h 1677880"/>
              <a:gd name="connsiteX66" fmla="*/ 1458350 w 1680291"/>
              <a:gd name="connsiteY66" fmla="*/ 328474 h 1677880"/>
              <a:gd name="connsiteX67" fmla="*/ 1538249 w 1680291"/>
              <a:gd name="connsiteY67" fmla="*/ 319596 h 1677880"/>
              <a:gd name="connsiteX0" fmla="*/ 1545459 w 1687501"/>
              <a:gd name="connsiteY0" fmla="*/ 319596 h 1677880"/>
              <a:gd name="connsiteX1" fmla="*/ 1589847 w 1687501"/>
              <a:gd name="connsiteY1" fmla="*/ 310718 h 1677880"/>
              <a:gd name="connsiteX2" fmla="*/ 1616480 w 1687501"/>
              <a:gd name="connsiteY2" fmla="*/ 257452 h 1677880"/>
              <a:gd name="connsiteX3" fmla="*/ 1589847 w 1687501"/>
              <a:gd name="connsiteY3" fmla="*/ 186431 h 1677880"/>
              <a:gd name="connsiteX4" fmla="*/ 1563214 w 1687501"/>
              <a:gd name="connsiteY4" fmla="*/ 150920 h 1677880"/>
              <a:gd name="connsiteX5" fmla="*/ 1545459 w 1687501"/>
              <a:gd name="connsiteY5" fmla="*/ 124287 h 1677880"/>
              <a:gd name="connsiteX6" fmla="*/ 1492193 w 1687501"/>
              <a:gd name="connsiteY6" fmla="*/ 71021 h 1677880"/>
              <a:gd name="connsiteX7" fmla="*/ 1456682 w 1687501"/>
              <a:gd name="connsiteY7" fmla="*/ 62144 h 1677880"/>
              <a:gd name="connsiteX8" fmla="*/ 1412294 w 1687501"/>
              <a:gd name="connsiteY8" fmla="*/ 35511 h 1677880"/>
              <a:gd name="connsiteX9" fmla="*/ 1288006 w 1687501"/>
              <a:gd name="connsiteY9" fmla="*/ 0 h 1677880"/>
              <a:gd name="connsiteX10" fmla="*/ 719835 w 1687501"/>
              <a:gd name="connsiteY10" fmla="*/ 79899 h 1677880"/>
              <a:gd name="connsiteX11" fmla="*/ 444628 w 1687501"/>
              <a:gd name="connsiteY11" fmla="*/ 195309 h 1677880"/>
              <a:gd name="connsiteX12" fmla="*/ 213808 w 1687501"/>
              <a:gd name="connsiteY12" fmla="*/ 337352 h 1677880"/>
              <a:gd name="connsiteX13" fmla="*/ 89521 w 1687501"/>
              <a:gd name="connsiteY13" fmla="*/ 568171 h 1677880"/>
              <a:gd name="connsiteX14" fmla="*/ 36255 w 1687501"/>
              <a:gd name="connsiteY14" fmla="*/ 745724 h 1677880"/>
              <a:gd name="connsiteX15" fmla="*/ 36255 w 1687501"/>
              <a:gd name="connsiteY15" fmla="*/ 1056443 h 1677880"/>
              <a:gd name="connsiteX16" fmla="*/ 497894 w 1687501"/>
              <a:gd name="connsiteY16" fmla="*/ 1624614 h 1677880"/>
              <a:gd name="connsiteX17" fmla="*/ 542282 w 1687501"/>
              <a:gd name="connsiteY17" fmla="*/ 1651247 h 1677880"/>
              <a:gd name="connsiteX18" fmla="*/ 577793 w 1687501"/>
              <a:gd name="connsiteY18" fmla="*/ 1660124 h 1677880"/>
              <a:gd name="connsiteX19" fmla="*/ 675447 w 1687501"/>
              <a:gd name="connsiteY19" fmla="*/ 1677880 h 1677880"/>
              <a:gd name="connsiteX20" fmla="*/ 1438927 w 1687501"/>
              <a:gd name="connsiteY20" fmla="*/ 1669002 h 1677880"/>
              <a:gd name="connsiteX21" fmla="*/ 1518826 w 1687501"/>
              <a:gd name="connsiteY21" fmla="*/ 1633491 h 1677880"/>
              <a:gd name="connsiteX22" fmla="*/ 1545459 w 1687501"/>
              <a:gd name="connsiteY22" fmla="*/ 1615736 h 1677880"/>
              <a:gd name="connsiteX23" fmla="*/ 1572092 w 1687501"/>
              <a:gd name="connsiteY23" fmla="*/ 1580225 h 1677880"/>
              <a:gd name="connsiteX24" fmla="*/ 1607602 w 1687501"/>
              <a:gd name="connsiteY24" fmla="*/ 1562470 h 1677880"/>
              <a:gd name="connsiteX25" fmla="*/ 1616480 w 1687501"/>
              <a:gd name="connsiteY25" fmla="*/ 1535837 h 1677880"/>
              <a:gd name="connsiteX26" fmla="*/ 1643113 w 1687501"/>
              <a:gd name="connsiteY26" fmla="*/ 1491449 h 1677880"/>
              <a:gd name="connsiteX27" fmla="*/ 1669746 w 1687501"/>
              <a:gd name="connsiteY27" fmla="*/ 1429305 h 1677880"/>
              <a:gd name="connsiteX28" fmla="*/ 1678624 w 1687501"/>
              <a:gd name="connsiteY28" fmla="*/ 1376039 h 1677880"/>
              <a:gd name="connsiteX29" fmla="*/ 1687501 w 1687501"/>
              <a:gd name="connsiteY29" fmla="*/ 1340528 h 1677880"/>
              <a:gd name="connsiteX30" fmla="*/ 1651991 w 1687501"/>
              <a:gd name="connsiteY30" fmla="*/ 1207363 h 1677880"/>
              <a:gd name="connsiteX31" fmla="*/ 1634235 w 1687501"/>
              <a:gd name="connsiteY31" fmla="*/ 1145219 h 1677880"/>
              <a:gd name="connsiteX32" fmla="*/ 1616480 w 1687501"/>
              <a:gd name="connsiteY32" fmla="*/ 1109709 h 1677880"/>
              <a:gd name="connsiteX33" fmla="*/ 1572092 w 1687501"/>
              <a:gd name="connsiteY33" fmla="*/ 1074198 h 1677880"/>
              <a:gd name="connsiteX34" fmla="*/ 1483315 w 1687501"/>
              <a:gd name="connsiteY34" fmla="*/ 1020932 h 1677880"/>
              <a:gd name="connsiteX35" fmla="*/ 1465560 w 1687501"/>
              <a:gd name="connsiteY35" fmla="*/ 994299 h 1677880"/>
              <a:gd name="connsiteX36" fmla="*/ 1385661 w 1687501"/>
              <a:gd name="connsiteY36" fmla="*/ 967666 h 1677880"/>
              <a:gd name="connsiteX37" fmla="*/ 1367905 w 1687501"/>
              <a:gd name="connsiteY37" fmla="*/ 949911 h 1677880"/>
              <a:gd name="connsiteX38" fmla="*/ 1172597 w 1687501"/>
              <a:gd name="connsiteY38" fmla="*/ 923278 h 1677880"/>
              <a:gd name="connsiteX39" fmla="*/ 1110453 w 1687501"/>
              <a:gd name="connsiteY39" fmla="*/ 914400 h 1677880"/>
              <a:gd name="connsiteX40" fmla="*/ 1074942 w 1687501"/>
              <a:gd name="connsiteY40" fmla="*/ 896645 h 1677880"/>
              <a:gd name="connsiteX41" fmla="*/ 1012799 w 1687501"/>
              <a:gd name="connsiteY41" fmla="*/ 887767 h 1677880"/>
              <a:gd name="connsiteX42" fmla="*/ 879634 w 1687501"/>
              <a:gd name="connsiteY42" fmla="*/ 870012 h 1677880"/>
              <a:gd name="connsiteX43" fmla="*/ 853000 w 1687501"/>
              <a:gd name="connsiteY43" fmla="*/ 861134 h 1677880"/>
              <a:gd name="connsiteX44" fmla="*/ 710959 w 1687501"/>
              <a:gd name="connsiteY44" fmla="*/ 630315 h 1677880"/>
              <a:gd name="connsiteX45" fmla="*/ 764224 w 1687501"/>
              <a:gd name="connsiteY45" fmla="*/ 541538 h 1677880"/>
              <a:gd name="connsiteX46" fmla="*/ 826367 w 1687501"/>
              <a:gd name="connsiteY46" fmla="*/ 497150 h 1677880"/>
              <a:gd name="connsiteX47" fmla="*/ 853000 w 1687501"/>
              <a:gd name="connsiteY47" fmla="*/ 488272 h 1677880"/>
              <a:gd name="connsiteX48" fmla="*/ 924022 w 1687501"/>
              <a:gd name="connsiteY48" fmla="*/ 461639 h 1677880"/>
              <a:gd name="connsiteX49" fmla="*/ 1101575 w 1687501"/>
              <a:gd name="connsiteY49" fmla="*/ 479394 h 1677880"/>
              <a:gd name="connsiteX50" fmla="*/ 1154841 w 1687501"/>
              <a:gd name="connsiteY50" fmla="*/ 497150 h 1677880"/>
              <a:gd name="connsiteX51" fmla="*/ 1172597 w 1687501"/>
              <a:gd name="connsiteY51" fmla="*/ 514905 h 1677880"/>
              <a:gd name="connsiteX52" fmla="*/ 1225863 w 1687501"/>
              <a:gd name="connsiteY52" fmla="*/ 550416 h 1677880"/>
              <a:gd name="connsiteX53" fmla="*/ 1243618 w 1687501"/>
              <a:gd name="connsiteY53" fmla="*/ 577049 h 1677880"/>
              <a:gd name="connsiteX54" fmla="*/ 1252496 w 1687501"/>
              <a:gd name="connsiteY54" fmla="*/ 603682 h 1677880"/>
              <a:gd name="connsiteX55" fmla="*/ 1288006 w 1687501"/>
              <a:gd name="connsiteY55" fmla="*/ 656948 h 1677880"/>
              <a:gd name="connsiteX56" fmla="*/ 1296884 w 1687501"/>
              <a:gd name="connsiteY56" fmla="*/ 692458 h 1677880"/>
              <a:gd name="connsiteX57" fmla="*/ 1323517 w 1687501"/>
              <a:gd name="connsiteY57" fmla="*/ 701336 h 1677880"/>
              <a:gd name="connsiteX58" fmla="*/ 1430049 w 1687501"/>
              <a:gd name="connsiteY58" fmla="*/ 719091 h 1677880"/>
              <a:gd name="connsiteX59" fmla="*/ 1518826 w 1687501"/>
              <a:gd name="connsiteY59" fmla="*/ 710214 h 1677880"/>
              <a:gd name="connsiteX60" fmla="*/ 1545459 w 1687501"/>
              <a:gd name="connsiteY60" fmla="*/ 621437 h 1677880"/>
              <a:gd name="connsiteX61" fmla="*/ 1536581 w 1687501"/>
              <a:gd name="connsiteY61" fmla="*/ 506027 h 1677880"/>
              <a:gd name="connsiteX62" fmla="*/ 1518826 w 1687501"/>
              <a:gd name="connsiteY62" fmla="*/ 452761 h 1677880"/>
              <a:gd name="connsiteX63" fmla="*/ 1456682 w 1687501"/>
              <a:gd name="connsiteY63" fmla="*/ 381740 h 1677880"/>
              <a:gd name="connsiteX64" fmla="*/ 1447804 w 1687501"/>
              <a:gd name="connsiteY64" fmla="*/ 346229 h 1677880"/>
              <a:gd name="connsiteX65" fmla="*/ 1465560 w 1687501"/>
              <a:gd name="connsiteY65" fmla="*/ 328474 h 1677880"/>
              <a:gd name="connsiteX66" fmla="*/ 1545459 w 1687501"/>
              <a:gd name="connsiteY66" fmla="*/ 319596 h 1677880"/>
              <a:gd name="connsiteX0" fmla="*/ 1548739 w 1690781"/>
              <a:gd name="connsiteY0" fmla="*/ 319596 h 1697582"/>
              <a:gd name="connsiteX1" fmla="*/ 1593127 w 1690781"/>
              <a:gd name="connsiteY1" fmla="*/ 310718 h 1697582"/>
              <a:gd name="connsiteX2" fmla="*/ 1619760 w 1690781"/>
              <a:gd name="connsiteY2" fmla="*/ 257452 h 1697582"/>
              <a:gd name="connsiteX3" fmla="*/ 1593127 w 1690781"/>
              <a:gd name="connsiteY3" fmla="*/ 186431 h 1697582"/>
              <a:gd name="connsiteX4" fmla="*/ 1566494 w 1690781"/>
              <a:gd name="connsiteY4" fmla="*/ 150920 h 1697582"/>
              <a:gd name="connsiteX5" fmla="*/ 1548739 w 1690781"/>
              <a:gd name="connsiteY5" fmla="*/ 124287 h 1697582"/>
              <a:gd name="connsiteX6" fmla="*/ 1495473 w 1690781"/>
              <a:gd name="connsiteY6" fmla="*/ 71021 h 1697582"/>
              <a:gd name="connsiteX7" fmla="*/ 1459962 w 1690781"/>
              <a:gd name="connsiteY7" fmla="*/ 62144 h 1697582"/>
              <a:gd name="connsiteX8" fmla="*/ 1415574 w 1690781"/>
              <a:gd name="connsiteY8" fmla="*/ 35511 h 1697582"/>
              <a:gd name="connsiteX9" fmla="*/ 1291286 w 1690781"/>
              <a:gd name="connsiteY9" fmla="*/ 0 h 1697582"/>
              <a:gd name="connsiteX10" fmla="*/ 723115 w 1690781"/>
              <a:gd name="connsiteY10" fmla="*/ 79899 h 1697582"/>
              <a:gd name="connsiteX11" fmla="*/ 447908 w 1690781"/>
              <a:gd name="connsiteY11" fmla="*/ 195309 h 1697582"/>
              <a:gd name="connsiteX12" fmla="*/ 217088 w 1690781"/>
              <a:gd name="connsiteY12" fmla="*/ 337352 h 1697582"/>
              <a:gd name="connsiteX13" fmla="*/ 92801 w 1690781"/>
              <a:gd name="connsiteY13" fmla="*/ 568171 h 1697582"/>
              <a:gd name="connsiteX14" fmla="*/ 39535 w 1690781"/>
              <a:gd name="connsiteY14" fmla="*/ 745724 h 1697582"/>
              <a:gd name="connsiteX15" fmla="*/ 39535 w 1690781"/>
              <a:gd name="connsiteY15" fmla="*/ 1056443 h 1697582"/>
              <a:gd name="connsiteX16" fmla="*/ 545562 w 1690781"/>
              <a:gd name="connsiteY16" fmla="*/ 1651247 h 1697582"/>
              <a:gd name="connsiteX17" fmla="*/ 581073 w 1690781"/>
              <a:gd name="connsiteY17" fmla="*/ 1660124 h 1697582"/>
              <a:gd name="connsiteX18" fmla="*/ 678727 w 1690781"/>
              <a:gd name="connsiteY18" fmla="*/ 1677880 h 1697582"/>
              <a:gd name="connsiteX19" fmla="*/ 1442207 w 1690781"/>
              <a:gd name="connsiteY19" fmla="*/ 1669002 h 1697582"/>
              <a:gd name="connsiteX20" fmla="*/ 1522106 w 1690781"/>
              <a:gd name="connsiteY20" fmla="*/ 1633491 h 1697582"/>
              <a:gd name="connsiteX21" fmla="*/ 1548739 w 1690781"/>
              <a:gd name="connsiteY21" fmla="*/ 1615736 h 1697582"/>
              <a:gd name="connsiteX22" fmla="*/ 1575372 w 1690781"/>
              <a:gd name="connsiteY22" fmla="*/ 1580225 h 1697582"/>
              <a:gd name="connsiteX23" fmla="*/ 1610882 w 1690781"/>
              <a:gd name="connsiteY23" fmla="*/ 1562470 h 1697582"/>
              <a:gd name="connsiteX24" fmla="*/ 1619760 w 1690781"/>
              <a:gd name="connsiteY24" fmla="*/ 1535837 h 1697582"/>
              <a:gd name="connsiteX25" fmla="*/ 1646393 w 1690781"/>
              <a:gd name="connsiteY25" fmla="*/ 1491449 h 1697582"/>
              <a:gd name="connsiteX26" fmla="*/ 1673026 w 1690781"/>
              <a:gd name="connsiteY26" fmla="*/ 1429305 h 1697582"/>
              <a:gd name="connsiteX27" fmla="*/ 1681904 w 1690781"/>
              <a:gd name="connsiteY27" fmla="*/ 1376039 h 1697582"/>
              <a:gd name="connsiteX28" fmla="*/ 1690781 w 1690781"/>
              <a:gd name="connsiteY28" fmla="*/ 1340528 h 1697582"/>
              <a:gd name="connsiteX29" fmla="*/ 1655271 w 1690781"/>
              <a:gd name="connsiteY29" fmla="*/ 1207363 h 1697582"/>
              <a:gd name="connsiteX30" fmla="*/ 1637515 w 1690781"/>
              <a:gd name="connsiteY30" fmla="*/ 1145219 h 1697582"/>
              <a:gd name="connsiteX31" fmla="*/ 1619760 w 1690781"/>
              <a:gd name="connsiteY31" fmla="*/ 1109709 h 1697582"/>
              <a:gd name="connsiteX32" fmla="*/ 1575372 w 1690781"/>
              <a:gd name="connsiteY32" fmla="*/ 1074198 h 1697582"/>
              <a:gd name="connsiteX33" fmla="*/ 1486595 w 1690781"/>
              <a:gd name="connsiteY33" fmla="*/ 1020932 h 1697582"/>
              <a:gd name="connsiteX34" fmla="*/ 1468840 w 1690781"/>
              <a:gd name="connsiteY34" fmla="*/ 994299 h 1697582"/>
              <a:gd name="connsiteX35" fmla="*/ 1388941 w 1690781"/>
              <a:gd name="connsiteY35" fmla="*/ 967666 h 1697582"/>
              <a:gd name="connsiteX36" fmla="*/ 1371185 w 1690781"/>
              <a:gd name="connsiteY36" fmla="*/ 949911 h 1697582"/>
              <a:gd name="connsiteX37" fmla="*/ 1175877 w 1690781"/>
              <a:gd name="connsiteY37" fmla="*/ 923278 h 1697582"/>
              <a:gd name="connsiteX38" fmla="*/ 1113733 w 1690781"/>
              <a:gd name="connsiteY38" fmla="*/ 914400 h 1697582"/>
              <a:gd name="connsiteX39" fmla="*/ 1078222 w 1690781"/>
              <a:gd name="connsiteY39" fmla="*/ 896645 h 1697582"/>
              <a:gd name="connsiteX40" fmla="*/ 1016079 w 1690781"/>
              <a:gd name="connsiteY40" fmla="*/ 887767 h 1697582"/>
              <a:gd name="connsiteX41" fmla="*/ 882914 w 1690781"/>
              <a:gd name="connsiteY41" fmla="*/ 870012 h 1697582"/>
              <a:gd name="connsiteX42" fmla="*/ 856280 w 1690781"/>
              <a:gd name="connsiteY42" fmla="*/ 861134 h 1697582"/>
              <a:gd name="connsiteX43" fmla="*/ 714239 w 1690781"/>
              <a:gd name="connsiteY43" fmla="*/ 630315 h 1697582"/>
              <a:gd name="connsiteX44" fmla="*/ 767504 w 1690781"/>
              <a:gd name="connsiteY44" fmla="*/ 541538 h 1697582"/>
              <a:gd name="connsiteX45" fmla="*/ 829647 w 1690781"/>
              <a:gd name="connsiteY45" fmla="*/ 497150 h 1697582"/>
              <a:gd name="connsiteX46" fmla="*/ 856280 w 1690781"/>
              <a:gd name="connsiteY46" fmla="*/ 488272 h 1697582"/>
              <a:gd name="connsiteX47" fmla="*/ 927302 w 1690781"/>
              <a:gd name="connsiteY47" fmla="*/ 461639 h 1697582"/>
              <a:gd name="connsiteX48" fmla="*/ 1104855 w 1690781"/>
              <a:gd name="connsiteY48" fmla="*/ 479394 h 1697582"/>
              <a:gd name="connsiteX49" fmla="*/ 1158121 w 1690781"/>
              <a:gd name="connsiteY49" fmla="*/ 497150 h 1697582"/>
              <a:gd name="connsiteX50" fmla="*/ 1175877 w 1690781"/>
              <a:gd name="connsiteY50" fmla="*/ 514905 h 1697582"/>
              <a:gd name="connsiteX51" fmla="*/ 1229143 w 1690781"/>
              <a:gd name="connsiteY51" fmla="*/ 550416 h 1697582"/>
              <a:gd name="connsiteX52" fmla="*/ 1246898 w 1690781"/>
              <a:gd name="connsiteY52" fmla="*/ 577049 h 1697582"/>
              <a:gd name="connsiteX53" fmla="*/ 1255776 w 1690781"/>
              <a:gd name="connsiteY53" fmla="*/ 603682 h 1697582"/>
              <a:gd name="connsiteX54" fmla="*/ 1291286 w 1690781"/>
              <a:gd name="connsiteY54" fmla="*/ 656948 h 1697582"/>
              <a:gd name="connsiteX55" fmla="*/ 1300164 w 1690781"/>
              <a:gd name="connsiteY55" fmla="*/ 692458 h 1697582"/>
              <a:gd name="connsiteX56" fmla="*/ 1326797 w 1690781"/>
              <a:gd name="connsiteY56" fmla="*/ 701336 h 1697582"/>
              <a:gd name="connsiteX57" fmla="*/ 1433329 w 1690781"/>
              <a:gd name="connsiteY57" fmla="*/ 719091 h 1697582"/>
              <a:gd name="connsiteX58" fmla="*/ 1522106 w 1690781"/>
              <a:gd name="connsiteY58" fmla="*/ 710214 h 1697582"/>
              <a:gd name="connsiteX59" fmla="*/ 1548739 w 1690781"/>
              <a:gd name="connsiteY59" fmla="*/ 621437 h 1697582"/>
              <a:gd name="connsiteX60" fmla="*/ 1539861 w 1690781"/>
              <a:gd name="connsiteY60" fmla="*/ 506027 h 1697582"/>
              <a:gd name="connsiteX61" fmla="*/ 1522106 w 1690781"/>
              <a:gd name="connsiteY61" fmla="*/ 452761 h 1697582"/>
              <a:gd name="connsiteX62" fmla="*/ 1459962 w 1690781"/>
              <a:gd name="connsiteY62" fmla="*/ 381740 h 1697582"/>
              <a:gd name="connsiteX63" fmla="*/ 1451084 w 1690781"/>
              <a:gd name="connsiteY63" fmla="*/ 346229 h 1697582"/>
              <a:gd name="connsiteX64" fmla="*/ 1468840 w 1690781"/>
              <a:gd name="connsiteY64" fmla="*/ 328474 h 1697582"/>
              <a:gd name="connsiteX65" fmla="*/ 1548739 w 1690781"/>
              <a:gd name="connsiteY65" fmla="*/ 319596 h 1697582"/>
              <a:gd name="connsiteX0" fmla="*/ 1551364 w 1693406"/>
              <a:gd name="connsiteY0" fmla="*/ 319596 h 1707564"/>
              <a:gd name="connsiteX1" fmla="*/ 1595752 w 1693406"/>
              <a:gd name="connsiteY1" fmla="*/ 310718 h 1707564"/>
              <a:gd name="connsiteX2" fmla="*/ 1622385 w 1693406"/>
              <a:gd name="connsiteY2" fmla="*/ 257452 h 1707564"/>
              <a:gd name="connsiteX3" fmla="*/ 1595752 w 1693406"/>
              <a:gd name="connsiteY3" fmla="*/ 186431 h 1707564"/>
              <a:gd name="connsiteX4" fmla="*/ 1569119 w 1693406"/>
              <a:gd name="connsiteY4" fmla="*/ 150920 h 1707564"/>
              <a:gd name="connsiteX5" fmla="*/ 1551364 w 1693406"/>
              <a:gd name="connsiteY5" fmla="*/ 124287 h 1707564"/>
              <a:gd name="connsiteX6" fmla="*/ 1498098 w 1693406"/>
              <a:gd name="connsiteY6" fmla="*/ 71021 h 1707564"/>
              <a:gd name="connsiteX7" fmla="*/ 1462587 w 1693406"/>
              <a:gd name="connsiteY7" fmla="*/ 62144 h 1707564"/>
              <a:gd name="connsiteX8" fmla="*/ 1418199 w 1693406"/>
              <a:gd name="connsiteY8" fmla="*/ 35511 h 1707564"/>
              <a:gd name="connsiteX9" fmla="*/ 1293911 w 1693406"/>
              <a:gd name="connsiteY9" fmla="*/ 0 h 1707564"/>
              <a:gd name="connsiteX10" fmla="*/ 725740 w 1693406"/>
              <a:gd name="connsiteY10" fmla="*/ 79899 h 1707564"/>
              <a:gd name="connsiteX11" fmla="*/ 450533 w 1693406"/>
              <a:gd name="connsiteY11" fmla="*/ 195309 h 1707564"/>
              <a:gd name="connsiteX12" fmla="*/ 219713 w 1693406"/>
              <a:gd name="connsiteY12" fmla="*/ 337352 h 1707564"/>
              <a:gd name="connsiteX13" fmla="*/ 95426 w 1693406"/>
              <a:gd name="connsiteY13" fmla="*/ 568171 h 1707564"/>
              <a:gd name="connsiteX14" fmla="*/ 42160 w 1693406"/>
              <a:gd name="connsiteY14" fmla="*/ 745724 h 1707564"/>
              <a:gd name="connsiteX15" fmla="*/ 42160 w 1693406"/>
              <a:gd name="connsiteY15" fmla="*/ 1056443 h 1707564"/>
              <a:gd name="connsiteX16" fmla="*/ 583698 w 1693406"/>
              <a:gd name="connsiteY16" fmla="*/ 1660124 h 1707564"/>
              <a:gd name="connsiteX17" fmla="*/ 681352 w 1693406"/>
              <a:gd name="connsiteY17" fmla="*/ 1677880 h 1707564"/>
              <a:gd name="connsiteX18" fmla="*/ 1444832 w 1693406"/>
              <a:gd name="connsiteY18" fmla="*/ 1669002 h 1707564"/>
              <a:gd name="connsiteX19" fmla="*/ 1524731 w 1693406"/>
              <a:gd name="connsiteY19" fmla="*/ 1633491 h 1707564"/>
              <a:gd name="connsiteX20" fmla="*/ 1551364 w 1693406"/>
              <a:gd name="connsiteY20" fmla="*/ 1615736 h 1707564"/>
              <a:gd name="connsiteX21" fmla="*/ 1577997 w 1693406"/>
              <a:gd name="connsiteY21" fmla="*/ 1580225 h 1707564"/>
              <a:gd name="connsiteX22" fmla="*/ 1613507 w 1693406"/>
              <a:gd name="connsiteY22" fmla="*/ 1562470 h 1707564"/>
              <a:gd name="connsiteX23" fmla="*/ 1622385 w 1693406"/>
              <a:gd name="connsiteY23" fmla="*/ 1535837 h 1707564"/>
              <a:gd name="connsiteX24" fmla="*/ 1649018 w 1693406"/>
              <a:gd name="connsiteY24" fmla="*/ 1491449 h 1707564"/>
              <a:gd name="connsiteX25" fmla="*/ 1675651 w 1693406"/>
              <a:gd name="connsiteY25" fmla="*/ 1429305 h 1707564"/>
              <a:gd name="connsiteX26" fmla="*/ 1684529 w 1693406"/>
              <a:gd name="connsiteY26" fmla="*/ 1376039 h 1707564"/>
              <a:gd name="connsiteX27" fmla="*/ 1693406 w 1693406"/>
              <a:gd name="connsiteY27" fmla="*/ 1340528 h 1707564"/>
              <a:gd name="connsiteX28" fmla="*/ 1657896 w 1693406"/>
              <a:gd name="connsiteY28" fmla="*/ 1207363 h 1707564"/>
              <a:gd name="connsiteX29" fmla="*/ 1640140 w 1693406"/>
              <a:gd name="connsiteY29" fmla="*/ 1145219 h 1707564"/>
              <a:gd name="connsiteX30" fmla="*/ 1622385 w 1693406"/>
              <a:gd name="connsiteY30" fmla="*/ 1109709 h 1707564"/>
              <a:gd name="connsiteX31" fmla="*/ 1577997 w 1693406"/>
              <a:gd name="connsiteY31" fmla="*/ 1074198 h 1707564"/>
              <a:gd name="connsiteX32" fmla="*/ 1489220 w 1693406"/>
              <a:gd name="connsiteY32" fmla="*/ 1020932 h 1707564"/>
              <a:gd name="connsiteX33" fmla="*/ 1471465 w 1693406"/>
              <a:gd name="connsiteY33" fmla="*/ 994299 h 1707564"/>
              <a:gd name="connsiteX34" fmla="*/ 1391566 w 1693406"/>
              <a:gd name="connsiteY34" fmla="*/ 967666 h 1707564"/>
              <a:gd name="connsiteX35" fmla="*/ 1373810 w 1693406"/>
              <a:gd name="connsiteY35" fmla="*/ 949911 h 1707564"/>
              <a:gd name="connsiteX36" fmla="*/ 1178502 w 1693406"/>
              <a:gd name="connsiteY36" fmla="*/ 923278 h 1707564"/>
              <a:gd name="connsiteX37" fmla="*/ 1116358 w 1693406"/>
              <a:gd name="connsiteY37" fmla="*/ 914400 h 1707564"/>
              <a:gd name="connsiteX38" fmla="*/ 1080847 w 1693406"/>
              <a:gd name="connsiteY38" fmla="*/ 896645 h 1707564"/>
              <a:gd name="connsiteX39" fmla="*/ 1018704 w 1693406"/>
              <a:gd name="connsiteY39" fmla="*/ 887767 h 1707564"/>
              <a:gd name="connsiteX40" fmla="*/ 885539 w 1693406"/>
              <a:gd name="connsiteY40" fmla="*/ 870012 h 1707564"/>
              <a:gd name="connsiteX41" fmla="*/ 858905 w 1693406"/>
              <a:gd name="connsiteY41" fmla="*/ 861134 h 1707564"/>
              <a:gd name="connsiteX42" fmla="*/ 716864 w 1693406"/>
              <a:gd name="connsiteY42" fmla="*/ 630315 h 1707564"/>
              <a:gd name="connsiteX43" fmla="*/ 770129 w 1693406"/>
              <a:gd name="connsiteY43" fmla="*/ 541538 h 1707564"/>
              <a:gd name="connsiteX44" fmla="*/ 832272 w 1693406"/>
              <a:gd name="connsiteY44" fmla="*/ 497150 h 1707564"/>
              <a:gd name="connsiteX45" fmla="*/ 858905 w 1693406"/>
              <a:gd name="connsiteY45" fmla="*/ 488272 h 1707564"/>
              <a:gd name="connsiteX46" fmla="*/ 929927 w 1693406"/>
              <a:gd name="connsiteY46" fmla="*/ 461639 h 1707564"/>
              <a:gd name="connsiteX47" fmla="*/ 1107480 w 1693406"/>
              <a:gd name="connsiteY47" fmla="*/ 479394 h 1707564"/>
              <a:gd name="connsiteX48" fmla="*/ 1160746 w 1693406"/>
              <a:gd name="connsiteY48" fmla="*/ 497150 h 1707564"/>
              <a:gd name="connsiteX49" fmla="*/ 1178502 w 1693406"/>
              <a:gd name="connsiteY49" fmla="*/ 514905 h 1707564"/>
              <a:gd name="connsiteX50" fmla="*/ 1231768 w 1693406"/>
              <a:gd name="connsiteY50" fmla="*/ 550416 h 1707564"/>
              <a:gd name="connsiteX51" fmla="*/ 1249523 w 1693406"/>
              <a:gd name="connsiteY51" fmla="*/ 577049 h 1707564"/>
              <a:gd name="connsiteX52" fmla="*/ 1258401 w 1693406"/>
              <a:gd name="connsiteY52" fmla="*/ 603682 h 1707564"/>
              <a:gd name="connsiteX53" fmla="*/ 1293911 w 1693406"/>
              <a:gd name="connsiteY53" fmla="*/ 656948 h 1707564"/>
              <a:gd name="connsiteX54" fmla="*/ 1302789 w 1693406"/>
              <a:gd name="connsiteY54" fmla="*/ 692458 h 1707564"/>
              <a:gd name="connsiteX55" fmla="*/ 1329422 w 1693406"/>
              <a:gd name="connsiteY55" fmla="*/ 701336 h 1707564"/>
              <a:gd name="connsiteX56" fmla="*/ 1435954 w 1693406"/>
              <a:gd name="connsiteY56" fmla="*/ 719091 h 1707564"/>
              <a:gd name="connsiteX57" fmla="*/ 1524731 w 1693406"/>
              <a:gd name="connsiteY57" fmla="*/ 710214 h 1707564"/>
              <a:gd name="connsiteX58" fmla="*/ 1551364 w 1693406"/>
              <a:gd name="connsiteY58" fmla="*/ 621437 h 1707564"/>
              <a:gd name="connsiteX59" fmla="*/ 1542486 w 1693406"/>
              <a:gd name="connsiteY59" fmla="*/ 506027 h 1707564"/>
              <a:gd name="connsiteX60" fmla="*/ 1524731 w 1693406"/>
              <a:gd name="connsiteY60" fmla="*/ 452761 h 1707564"/>
              <a:gd name="connsiteX61" fmla="*/ 1462587 w 1693406"/>
              <a:gd name="connsiteY61" fmla="*/ 381740 h 1707564"/>
              <a:gd name="connsiteX62" fmla="*/ 1453709 w 1693406"/>
              <a:gd name="connsiteY62" fmla="*/ 346229 h 1707564"/>
              <a:gd name="connsiteX63" fmla="*/ 1471465 w 1693406"/>
              <a:gd name="connsiteY63" fmla="*/ 328474 h 1707564"/>
              <a:gd name="connsiteX64" fmla="*/ 1551364 w 1693406"/>
              <a:gd name="connsiteY64" fmla="*/ 319596 h 1707564"/>
              <a:gd name="connsiteX0" fmla="*/ 1558586 w 1700628"/>
              <a:gd name="connsiteY0" fmla="*/ 319596 h 1677880"/>
              <a:gd name="connsiteX1" fmla="*/ 1602974 w 1700628"/>
              <a:gd name="connsiteY1" fmla="*/ 310718 h 1677880"/>
              <a:gd name="connsiteX2" fmla="*/ 1629607 w 1700628"/>
              <a:gd name="connsiteY2" fmla="*/ 257452 h 1677880"/>
              <a:gd name="connsiteX3" fmla="*/ 1602974 w 1700628"/>
              <a:gd name="connsiteY3" fmla="*/ 186431 h 1677880"/>
              <a:gd name="connsiteX4" fmla="*/ 1576341 w 1700628"/>
              <a:gd name="connsiteY4" fmla="*/ 150920 h 1677880"/>
              <a:gd name="connsiteX5" fmla="*/ 1558586 w 1700628"/>
              <a:gd name="connsiteY5" fmla="*/ 124287 h 1677880"/>
              <a:gd name="connsiteX6" fmla="*/ 1505320 w 1700628"/>
              <a:gd name="connsiteY6" fmla="*/ 71021 h 1677880"/>
              <a:gd name="connsiteX7" fmla="*/ 1469809 w 1700628"/>
              <a:gd name="connsiteY7" fmla="*/ 62144 h 1677880"/>
              <a:gd name="connsiteX8" fmla="*/ 1425421 w 1700628"/>
              <a:gd name="connsiteY8" fmla="*/ 35511 h 1677880"/>
              <a:gd name="connsiteX9" fmla="*/ 1301133 w 1700628"/>
              <a:gd name="connsiteY9" fmla="*/ 0 h 1677880"/>
              <a:gd name="connsiteX10" fmla="*/ 732962 w 1700628"/>
              <a:gd name="connsiteY10" fmla="*/ 79899 h 1677880"/>
              <a:gd name="connsiteX11" fmla="*/ 457755 w 1700628"/>
              <a:gd name="connsiteY11" fmla="*/ 195309 h 1677880"/>
              <a:gd name="connsiteX12" fmla="*/ 226935 w 1700628"/>
              <a:gd name="connsiteY12" fmla="*/ 337352 h 1677880"/>
              <a:gd name="connsiteX13" fmla="*/ 102648 w 1700628"/>
              <a:gd name="connsiteY13" fmla="*/ 568171 h 1677880"/>
              <a:gd name="connsiteX14" fmla="*/ 49382 w 1700628"/>
              <a:gd name="connsiteY14" fmla="*/ 745724 h 1677880"/>
              <a:gd name="connsiteX15" fmla="*/ 49382 w 1700628"/>
              <a:gd name="connsiteY15" fmla="*/ 1056443 h 1677880"/>
              <a:gd name="connsiteX16" fmla="*/ 688574 w 1700628"/>
              <a:gd name="connsiteY16" fmla="*/ 1677880 h 1677880"/>
              <a:gd name="connsiteX17" fmla="*/ 1452054 w 1700628"/>
              <a:gd name="connsiteY17" fmla="*/ 1669002 h 1677880"/>
              <a:gd name="connsiteX18" fmla="*/ 1531953 w 1700628"/>
              <a:gd name="connsiteY18" fmla="*/ 1633491 h 1677880"/>
              <a:gd name="connsiteX19" fmla="*/ 1558586 w 1700628"/>
              <a:gd name="connsiteY19" fmla="*/ 1615736 h 1677880"/>
              <a:gd name="connsiteX20" fmla="*/ 1585219 w 1700628"/>
              <a:gd name="connsiteY20" fmla="*/ 1580225 h 1677880"/>
              <a:gd name="connsiteX21" fmla="*/ 1620729 w 1700628"/>
              <a:gd name="connsiteY21" fmla="*/ 1562470 h 1677880"/>
              <a:gd name="connsiteX22" fmla="*/ 1629607 w 1700628"/>
              <a:gd name="connsiteY22" fmla="*/ 1535837 h 1677880"/>
              <a:gd name="connsiteX23" fmla="*/ 1656240 w 1700628"/>
              <a:gd name="connsiteY23" fmla="*/ 1491449 h 1677880"/>
              <a:gd name="connsiteX24" fmla="*/ 1682873 w 1700628"/>
              <a:gd name="connsiteY24" fmla="*/ 1429305 h 1677880"/>
              <a:gd name="connsiteX25" fmla="*/ 1691751 w 1700628"/>
              <a:gd name="connsiteY25" fmla="*/ 1376039 h 1677880"/>
              <a:gd name="connsiteX26" fmla="*/ 1700628 w 1700628"/>
              <a:gd name="connsiteY26" fmla="*/ 1340528 h 1677880"/>
              <a:gd name="connsiteX27" fmla="*/ 1665118 w 1700628"/>
              <a:gd name="connsiteY27" fmla="*/ 1207363 h 1677880"/>
              <a:gd name="connsiteX28" fmla="*/ 1647362 w 1700628"/>
              <a:gd name="connsiteY28" fmla="*/ 1145219 h 1677880"/>
              <a:gd name="connsiteX29" fmla="*/ 1629607 w 1700628"/>
              <a:gd name="connsiteY29" fmla="*/ 1109709 h 1677880"/>
              <a:gd name="connsiteX30" fmla="*/ 1585219 w 1700628"/>
              <a:gd name="connsiteY30" fmla="*/ 1074198 h 1677880"/>
              <a:gd name="connsiteX31" fmla="*/ 1496442 w 1700628"/>
              <a:gd name="connsiteY31" fmla="*/ 1020932 h 1677880"/>
              <a:gd name="connsiteX32" fmla="*/ 1478687 w 1700628"/>
              <a:gd name="connsiteY32" fmla="*/ 994299 h 1677880"/>
              <a:gd name="connsiteX33" fmla="*/ 1398788 w 1700628"/>
              <a:gd name="connsiteY33" fmla="*/ 967666 h 1677880"/>
              <a:gd name="connsiteX34" fmla="*/ 1381032 w 1700628"/>
              <a:gd name="connsiteY34" fmla="*/ 949911 h 1677880"/>
              <a:gd name="connsiteX35" fmla="*/ 1185724 w 1700628"/>
              <a:gd name="connsiteY35" fmla="*/ 923278 h 1677880"/>
              <a:gd name="connsiteX36" fmla="*/ 1123580 w 1700628"/>
              <a:gd name="connsiteY36" fmla="*/ 914400 h 1677880"/>
              <a:gd name="connsiteX37" fmla="*/ 1088069 w 1700628"/>
              <a:gd name="connsiteY37" fmla="*/ 896645 h 1677880"/>
              <a:gd name="connsiteX38" fmla="*/ 1025926 w 1700628"/>
              <a:gd name="connsiteY38" fmla="*/ 887767 h 1677880"/>
              <a:gd name="connsiteX39" fmla="*/ 892761 w 1700628"/>
              <a:gd name="connsiteY39" fmla="*/ 870012 h 1677880"/>
              <a:gd name="connsiteX40" fmla="*/ 866127 w 1700628"/>
              <a:gd name="connsiteY40" fmla="*/ 861134 h 1677880"/>
              <a:gd name="connsiteX41" fmla="*/ 724086 w 1700628"/>
              <a:gd name="connsiteY41" fmla="*/ 630315 h 1677880"/>
              <a:gd name="connsiteX42" fmla="*/ 777351 w 1700628"/>
              <a:gd name="connsiteY42" fmla="*/ 541538 h 1677880"/>
              <a:gd name="connsiteX43" fmla="*/ 839494 w 1700628"/>
              <a:gd name="connsiteY43" fmla="*/ 497150 h 1677880"/>
              <a:gd name="connsiteX44" fmla="*/ 866127 w 1700628"/>
              <a:gd name="connsiteY44" fmla="*/ 488272 h 1677880"/>
              <a:gd name="connsiteX45" fmla="*/ 937149 w 1700628"/>
              <a:gd name="connsiteY45" fmla="*/ 461639 h 1677880"/>
              <a:gd name="connsiteX46" fmla="*/ 1114702 w 1700628"/>
              <a:gd name="connsiteY46" fmla="*/ 479394 h 1677880"/>
              <a:gd name="connsiteX47" fmla="*/ 1167968 w 1700628"/>
              <a:gd name="connsiteY47" fmla="*/ 497150 h 1677880"/>
              <a:gd name="connsiteX48" fmla="*/ 1185724 w 1700628"/>
              <a:gd name="connsiteY48" fmla="*/ 514905 h 1677880"/>
              <a:gd name="connsiteX49" fmla="*/ 1238990 w 1700628"/>
              <a:gd name="connsiteY49" fmla="*/ 550416 h 1677880"/>
              <a:gd name="connsiteX50" fmla="*/ 1256745 w 1700628"/>
              <a:gd name="connsiteY50" fmla="*/ 577049 h 1677880"/>
              <a:gd name="connsiteX51" fmla="*/ 1265623 w 1700628"/>
              <a:gd name="connsiteY51" fmla="*/ 603682 h 1677880"/>
              <a:gd name="connsiteX52" fmla="*/ 1301133 w 1700628"/>
              <a:gd name="connsiteY52" fmla="*/ 656948 h 1677880"/>
              <a:gd name="connsiteX53" fmla="*/ 1310011 w 1700628"/>
              <a:gd name="connsiteY53" fmla="*/ 692458 h 1677880"/>
              <a:gd name="connsiteX54" fmla="*/ 1336644 w 1700628"/>
              <a:gd name="connsiteY54" fmla="*/ 701336 h 1677880"/>
              <a:gd name="connsiteX55" fmla="*/ 1443176 w 1700628"/>
              <a:gd name="connsiteY55" fmla="*/ 719091 h 1677880"/>
              <a:gd name="connsiteX56" fmla="*/ 1531953 w 1700628"/>
              <a:gd name="connsiteY56" fmla="*/ 710214 h 1677880"/>
              <a:gd name="connsiteX57" fmla="*/ 1558586 w 1700628"/>
              <a:gd name="connsiteY57" fmla="*/ 621437 h 1677880"/>
              <a:gd name="connsiteX58" fmla="*/ 1549708 w 1700628"/>
              <a:gd name="connsiteY58" fmla="*/ 506027 h 1677880"/>
              <a:gd name="connsiteX59" fmla="*/ 1531953 w 1700628"/>
              <a:gd name="connsiteY59" fmla="*/ 452761 h 1677880"/>
              <a:gd name="connsiteX60" fmla="*/ 1469809 w 1700628"/>
              <a:gd name="connsiteY60" fmla="*/ 381740 h 1677880"/>
              <a:gd name="connsiteX61" fmla="*/ 1460931 w 1700628"/>
              <a:gd name="connsiteY61" fmla="*/ 346229 h 1677880"/>
              <a:gd name="connsiteX62" fmla="*/ 1478687 w 1700628"/>
              <a:gd name="connsiteY62" fmla="*/ 328474 h 1677880"/>
              <a:gd name="connsiteX63" fmla="*/ 1558586 w 1700628"/>
              <a:gd name="connsiteY63" fmla="*/ 319596 h 1677880"/>
              <a:gd name="connsiteX0" fmla="*/ 1615106 w 1757148"/>
              <a:gd name="connsiteY0" fmla="*/ 319596 h 1705593"/>
              <a:gd name="connsiteX1" fmla="*/ 1659494 w 1757148"/>
              <a:gd name="connsiteY1" fmla="*/ 310718 h 1705593"/>
              <a:gd name="connsiteX2" fmla="*/ 1686127 w 1757148"/>
              <a:gd name="connsiteY2" fmla="*/ 257452 h 1705593"/>
              <a:gd name="connsiteX3" fmla="*/ 1659494 w 1757148"/>
              <a:gd name="connsiteY3" fmla="*/ 186431 h 1705593"/>
              <a:gd name="connsiteX4" fmla="*/ 1632861 w 1757148"/>
              <a:gd name="connsiteY4" fmla="*/ 150920 h 1705593"/>
              <a:gd name="connsiteX5" fmla="*/ 1615106 w 1757148"/>
              <a:gd name="connsiteY5" fmla="*/ 124287 h 1705593"/>
              <a:gd name="connsiteX6" fmla="*/ 1561840 w 1757148"/>
              <a:gd name="connsiteY6" fmla="*/ 71021 h 1705593"/>
              <a:gd name="connsiteX7" fmla="*/ 1526329 w 1757148"/>
              <a:gd name="connsiteY7" fmla="*/ 62144 h 1705593"/>
              <a:gd name="connsiteX8" fmla="*/ 1481941 w 1757148"/>
              <a:gd name="connsiteY8" fmla="*/ 35511 h 1705593"/>
              <a:gd name="connsiteX9" fmla="*/ 1357653 w 1757148"/>
              <a:gd name="connsiteY9" fmla="*/ 0 h 1705593"/>
              <a:gd name="connsiteX10" fmla="*/ 789482 w 1757148"/>
              <a:gd name="connsiteY10" fmla="*/ 79899 h 1705593"/>
              <a:gd name="connsiteX11" fmla="*/ 514275 w 1757148"/>
              <a:gd name="connsiteY11" fmla="*/ 195309 h 1705593"/>
              <a:gd name="connsiteX12" fmla="*/ 283455 w 1757148"/>
              <a:gd name="connsiteY12" fmla="*/ 337352 h 1705593"/>
              <a:gd name="connsiteX13" fmla="*/ 159168 w 1757148"/>
              <a:gd name="connsiteY13" fmla="*/ 568171 h 1705593"/>
              <a:gd name="connsiteX14" fmla="*/ 105902 w 1757148"/>
              <a:gd name="connsiteY14" fmla="*/ 745724 h 1705593"/>
              <a:gd name="connsiteX15" fmla="*/ 105902 w 1757148"/>
              <a:gd name="connsiteY15" fmla="*/ 1056443 h 1705593"/>
              <a:gd name="connsiteX16" fmla="*/ 1508574 w 1757148"/>
              <a:gd name="connsiteY16" fmla="*/ 1669002 h 1705593"/>
              <a:gd name="connsiteX17" fmla="*/ 1588473 w 1757148"/>
              <a:gd name="connsiteY17" fmla="*/ 1633491 h 1705593"/>
              <a:gd name="connsiteX18" fmla="*/ 1615106 w 1757148"/>
              <a:gd name="connsiteY18" fmla="*/ 1615736 h 1705593"/>
              <a:gd name="connsiteX19" fmla="*/ 1641739 w 1757148"/>
              <a:gd name="connsiteY19" fmla="*/ 1580225 h 1705593"/>
              <a:gd name="connsiteX20" fmla="*/ 1677249 w 1757148"/>
              <a:gd name="connsiteY20" fmla="*/ 1562470 h 1705593"/>
              <a:gd name="connsiteX21" fmla="*/ 1686127 w 1757148"/>
              <a:gd name="connsiteY21" fmla="*/ 1535837 h 1705593"/>
              <a:gd name="connsiteX22" fmla="*/ 1712760 w 1757148"/>
              <a:gd name="connsiteY22" fmla="*/ 1491449 h 1705593"/>
              <a:gd name="connsiteX23" fmla="*/ 1739393 w 1757148"/>
              <a:gd name="connsiteY23" fmla="*/ 1429305 h 1705593"/>
              <a:gd name="connsiteX24" fmla="*/ 1748271 w 1757148"/>
              <a:gd name="connsiteY24" fmla="*/ 1376039 h 1705593"/>
              <a:gd name="connsiteX25" fmla="*/ 1757148 w 1757148"/>
              <a:gd name="connsiteY25" fmla="*/ 1340528 h 1705593"/>
              <a:gd name="connsiteX26" fmla="*/ 1721638 w 1757148"/>
              <a:gd name="connsiteY26" fmla="*/ 1207363 h 1705593"/>
              <a:gd name="connsiteX27" fmla="*/ 1703882 w 1757148"/>
              <a:gd name="connsiteY27" fmla="*/ 1145219 h 1705593"/>
              <a:gd name="connsiteX28" fmla="*/ 1686127 w 1757148"/>
              <a:gd name="connsiteY28" fmla="*/ 1109709 h 1705593"/>
              <a:gd name="connsiteX29" fmla="*/ 1641739 w 1757148"/>
              <a:gd name="connsiteY29" fmla="*/ 1074198 h 1705593"/>
              <a:gd name="connsiteX30" fmla="*/ 1552962 w 1757148"/>
              <a:gd name="connsiteY30" fmla="*/ 1020932 h 1705593"/>
              <a:gd name="connsiteX31" fmla="*/ 1535207 w 1757148"/>
              <a:gd name="connsiteY31" fmla="*/ 994299 h 1705593"/>
              <a:gd name="connsiteX32" fmla="*/ 1455308 w 1757148"/>
              <a:gd name="connsiteY32" fmla="*/ 967666 h 1705593"/>
              <a:gd name="connsiteX33" fmla="*/ 1437552 w 1757148"/>
              <a:gd name="connsiteY33" fmla="*/ 949911 h 1705593"/>
              <a:gd name="connsiteX34" fmla="*/ 1242244 w 1757148"/>
              <a:gd name="connsiteY34" fmla="*/ 923278 h 1705593"/>
              <a:gd name="connsiteX35" fmla="*/ 1180100 w 1757148"/>
              <a:gd name="connsiteY35" fmla="*/ 914400 h 1705593"/>
              <a:gd name="connsiteX36" fmla="*/ 1144589 w 1757148"/>
              <a:gd name="connsiteY36" fmla="*/ 896645 h 1705593"/>
              <a:gd name="connsiteX37" fmla="*/ 1082446 w 1757148"/>
              <a:gd name="connsiteY37" fmla="*/ 887767 h 1705593"/>
              <a:gd name="connsiteX38" fmla="*/ 949281 w 1757148"/>
              <a:gd name="connsiteY38" fmla="*/ 870012 h 1705593"/>
              <a:gd name="connsiteX39" fmla="*/ 922647 w 1757148"/>
              <a:gd name="connsiteY39" fmla="*/ 861134 h 1705593"/>
              <a:gd name="connsiteX40" fmla="*/ 780606 w 1757148"/>
              <a:gd name="connsiteY40" fmla="*/ 630315 h 1705593"/>
              <a:gd name="connsiteX41" fmla="*/ 833871 w 1757148"/>
              <a:gd name="connsiteY41" fmla="*/ 541538 h 1705593"/>
              <a:gd name="connsiteX42" fmla="*/ 896014 w 1757148"/>
              <a:gd name="connsiteY42" fmla="*/ 497150 h 1705593"/>
              <a:gd name="connsiteX43" fmla="*/ 922647 w 1757148"/>
              <a:gd name="connsiteY43" fmla="*/ 488272 h 1705593"/>
              <a:gd name="connsiteX44" fmla="*/ 993669 w 1757148"/>
              <a:gd name="connsiteY44" fmla="*/ 461639 h 1705593"/>
              <a:gd name="connsiteX45" fmla="*/ 1171222 w 1757148"/>
              <a:gd name="connsiteY45" fmla="*/ 479394 h 1705593"/>
              <a:gd name="connsiteX46" fmla="*/ 1224488 w 1757148"/>
              <a:gd name="connsiteY46" fmla="*/ 497150 h 1705593"/>
              <a:gd name="connsiteX47" fmla="*/ 1242244 w 1757148"/>
              <a:gd name="connsiteY47" fmla="*/ 514905 h 1705593"/>
              <a:gd name="connsiteX48" fmla="*/ 1295510 w 1757148"/>
              <a:gd name="connsiteY48" fmla="*/ 550416 h 1705593"/>
              <a:gd name="connsiteX49" fmla="*/ 1313265 w 1757148"/>
              <a:gd name="connsiteY49" fmla="*/ 577049 h 1705593"/>
              <a:gd name="connsiteX50" fmla="*/ 1322143 w 1757148"/>
              <a:gd name="connsiteY50" fmla="*/ 603682 h 1705593"/>
              <a:gd name="connsiteX51" fmla="*/ 1357653 w 1757148"/>
              <a:gd name="connsiteY51" fmla="*/ 656948 h 1705593"/>
              <a:gd name="connsiteX52" fmla="*/ 1366531 w 1757148"/>
              <a:gd name="connsiteY52" fmla="*/ 692458 h 1705593"/>
              <a:gd name="connsiteX53" fmla="*/ 1393164 w 1757148"/>
              <a:gd name="connsiteY53" fmla="*/ 701336 h 1705593"/>
              <a:gd name="connsiteX54" fmla="*/ 1499696 w 1757148"/>
              <a:gd name="connsiteY54" fmla="*/ 719091 h 1705593"/>
              <a:gd name="connsiteX55" fmla="*/ 1588473 w 1757148"/>
              <a:gd name="connsiteY55" fmla="*/ 710214 h 1705593"/>
              <a:gd name="connsiteX56" fmla="*/ 1615106 w 1757148"/>
              <a:gd name="connsiteY56" fmla="*/ 621437 h 1705593"/>
              <a:gd name="connsiteX57" fmla="*/ 1606228 w 1757148"/>
              <a:gd name="connsiteY57" fmla="*/ 506027 h 1705593"/>
              <a:gd name="connsiteX58" fmla="*/ 1588473 w 1757148"/>
              <a:gd name="connsiteY58" fmla="*/ 452761 h 1705593"/>
              <a:gd name="connsiteX59" fmla="*/ 1526329 w 1757148"/>
              <a:gd name="connsiteY59" fmla="*/ 381740 h 1705593"/>
              <a:gd name="connsiteX60" fmla="*/ 1517451 w 1757148"/>
              <a:gd name="connsiteY60" fmla="*/ 346229 h 1705593"/>
              <a:gd name="connsiteX61" fmla="*/ 1535207 w 1757148"/>
              <a:gd name="connsiteY61" fmla="*/ 328474 h 1705593"/>
              <a:gd name="connsiteX62" fmla="*/ 1615106 w 1757148"/>
              <a:gd name="connsiteY62" fmla="*/ 319596 h 1705593"/>
              <a:gd name="connsiteX0" fmla="*/ 1517255 w 1659297"/>
              <a:gd name="connsiteY0" fmla="*/ 319596 h 1705593"/>
              <a:gd name="connsiteX1" fmla="*/ 1561643 w 1659297"/>
              <a:gd name="connsiteY1" fmla="*/ 310718 h 1705593"/>
              <a:gd name="connsiteX2" fmla="*/ 1588276 w 1659297"/>
              <a:gd name="connsiteY2" fmla="*/ 257452 h 1705593"/>
              <a:gd name="connsiteX3" fmla="*/ 1561643 w 1659297"/>
              <a:gd name="connsiteY3" fmla="*/ 186431 h 1705593"/>
              <a:gd name="connsiteX4" fmla="*/ 1535010 w 1659297"/>
              <a:gd name="connsiteY4" fmla="*/ 150920 h 1705593"/>
              <a:gd name="connsiteX5" fmla="*/ 1517255 w 1659297"/>
              <a:gd name="connsiteY5" fmla="*/ 124287 h 1705593"/>
              <a:gd name="connsiteX6" fmla="*/ 1463989 w 1659297"/>
              <a:gd name="connsiteY6" fmla="*/ 71021 h 1705593"/>
              <a:gd name="connsiteX7" fmla="*/ 1428478 w 1659297"/>
              <a:gd name="connsiteY7" fmla="*/ 62144 h 1705593"/>
              <a:gd name="connsiteX8" fmla="*/ 1384090 w 1659297"/>
              <a:gd name="connsiteY8" fmla="*/ 35511 h 1705593"/>
              <a:gd name="connsiteX9" fmla="*/ 1259802 w 1659297"/>
              <a:gd name="connsiteY9" fmla="*/ 0 h 1705593"/>
              <a:gd name="connsiteX10" fmla="*/ 691631 w 1659297"/>
              <a:gd name="connsiteY10" fmla="*/ 79899 h 1705593"/>
              <a:gd name="connsiteX11" fmla="*/ 416424 w 1659297"/>
              <a:gd name="connsiteY11" fmla="*/ 195309 h 1705593"/>
              <a:gd name="connsiteX12" fmla="*/ 185604 w 1659297"/>
              <a:gd name="connsiteY12" fmla="*/ 337352 h 1705593"/>
              <a:gd name="connsiteX13" fmla="*/ 61317 w 1659297"/>
              <a:gd name="connsiteY13" fmla="*/ 568171 h 1705593"/>
              <a:gd name="connsiteX14" fmla="*/ 8051 w 1659297"/>
              <a:gd name="connsiteY14" fmla="*/ 745724 h 1705593"/>
              <a:gd name="connsiteX15" fmla="*/ 8051 w 1659297"/>
              <a:gd name="connsiteY15" fmla="*/ 1056443 h 1705593"/>
              <a:gd name="connsiteX16" fmla="*/ 1410723 w 1659297"/>
              <a:gd name="connsiteY16" fmla="*/ 1669002 h 1705593"/>
              <a:gd name="connsiteX17" fmla="*/ 1490622 w 1659297"/>
              <a:gd name="connsiteY17" fmla="*/ 1633491 h 1705593"/>
              <a:gd name="connsiteX18" fmla="*/ 1517255 w 1659297"/>
              <a:gd name="connsiteY18" fmla="*/ 1615736 h 1705593"/>
              <a:gd name="connsiteX19" fmla="*/ 1543888 w 1659297"/>
              <a:gd name="connsiteY19" fmla="*/ 1580225 h 1705593"/>
              <a:gd name="connsiteX20" fmla="*/ 1579398 w 1659297"/>
              <a:gd name="connsiteY20" fmla="*/ 1562470 h 1705593"/>
              <a:gd name="connsiteX21" fmla="*/ 1588276 w 1659297"/>
              <a:gd name="connsiteY21" fmla="*/ 1535837 h 1705593"/>
              <a:gd name="connsiteX22" fmla="*/ 1614909 w 1659297"/>
              <a:gd name="connsiteY22" fmla="*/ 1491449 h 1705593"/>
              <a:gd name="connsiteX23" fmla="*/ 1641542 w 1659297"/>
              <a:gd name="connsiteY23" fmla="*/ 1429305 h 1705593"/>
              <a:gd name="connsiteX24" fmla="*/ 1650420 w 1659297"/>
              <a:gd name="connsiteY24" fmla="*/ 1376039 h 1705593"/>
              <a:gd name="connsiteX25" fmla="*/ 1659297 w 1659297"/>
              <a:gd name="connsiteY25" fmla="*/ 1340528 h 1705593"/>
              <a:gd name="connsiteX26" fmla="*/ 1623787 w 1659297"/>
              <a:gd name="connsiteY26" fmla="*/ 1207363 h 1705593"/>
              <a:gd name="connsiteX27" fmla="*/ 1606031 w 1659297"/>
              <a:gd name="connsiteY27" fmla="*/ 1145219 h 1705593"/>
              <a:gd name="connsiteX28" fmla="*/ 1588276 w 1659297"/>
              <a:gd name="connsiteY28" fmla="*/ 1109709 h 1705593"/>
              <a:gd name="connsiteX29" fmla="*/ 1543888 w 1659297"/>
              <a:gd name="connsiteY29" fmla="*/ 1074198 h 1705593"/>
              <a:gd name="connsiteX30" fmla="*/ 1455111 w 1659297"/>
              <a:gd name="connsiteY30" fmla="*/ 1020932 h 1705593"/>
              <a:gd name="connsiteX31" fmla="*/ 1437356 w 1659297"/>
              <a:gd name="connsiteY31" fmla="*/ 994299 h 1705593"/>
              <a:gd name="connsiteX32" fmla="*/ 1357457 w 1659297"/>
              <a:gd name="connsiteY32" fmla="*/ 967666 h 1705593"/>
              <a:gd name="connsiteX33" fmla="*/ 1339701 w 1659297"/>
              <a:gd name="connsiteY33" fmla="*/ 949911 h 1705593"/>
              <a:gd name="connsiteX34" fmla="*/ 1144393 w 1659297"/>
              <a:gd name="connsiteY34" fmla="*/ 923278 h 1705593"/>
              <a:gd name="connsiteX35" fmla="*/ 1082249 w 1659297"/>
              <a:gd name="connsiteY35" fmla="*/ 914400 h 1705593"/>
              <a:gd name="connsiteX36" fmla="*/ 1046738 w 1659297"/>
              <a:gd name="connsiteY36" fmla="*/ 896645 h 1705593"/>
              <a:gd name="connsiteX37" fmla="*/ 984595 w 1659297"/>
              <a:gd name="connsiteY37" fmla="*/ 887767 h 1705593"/>
              <a:gd name="connsiteX38" fmla="*/ 851430 w 1659297"/>
              <a:gd name="connsiteY38" fmla="*/ 870012 h 1705593"/>
              <a:gd name="connsiteX39" fmla="*/ 824796 w 1659297"/>
              <a:gd name="connsiteY39" fmla="*/ 861134 h 1705593"/>
              <a:gd name="connsiteX40" fmla="*/ 682755 w 1659297"/>
              <a:gd name="connsiteY40" fmla="*/ 630315 h 1705593"/>
              <a:gd name="connsiteX41" fmla="*/ 736020 w 1659297"/>
              <a:gd name="connsiteY41" fmla="*/ 541538 h 1705593"/>
              <a:gd name="connsiteX42" fmla="*/ 798163 w 1659297"/>
              <a:gd name="connsiteY42" fmla="*/ 497150 h 1705593"/>
              <a:gd name="connsiteX43" fmla="*/ 824796 w 1659297"/>
              <a:gd name="connsiteY43" fmla="*/ 488272 h 1705593"/>
              <a:gd name="connsiteX44" fmla="*/ 895818 w 1659297"/>
              <a:gd name="connsiteY44" fmla="*/ 461639 h 1705593"/>
              <a:gd name="connsiteX45" fmla="*/ 1073371 w 1659297"/>
              <a:gd name="connsiteY45" fmla="*/ 479394 h 1705593"/>
              <a:gd name="connsiteX46" fmla="*/ 1126637 w 1659297"/>
              <a:gd name="connsiteY46" fmla="*/ 497150 h 1705593"/>
              <a:gd name="connsiteX47" fmla="*/ 1144393 w 1659297"/>
              <a:gd name="connsiteY47" fmla="*/ 514905 h 1705593"/>
              <a:gd name="connsiteX48" fmla="*/ 1197659 w 1659297"/>
              <a:gd name="connsiteY48" fmla="*/ 550416 h 1705593"/>
              <a:gd name="connsiteX49" fmla="*/ 1215414 w 1659297"/>
              <a:gd name="connsiteY49" fmla="*/ 577049 h 1705593"/>
              <a:gd name="connsiteX50" fmla="*/ 1224292 w 1659297"/>
              <a:gd name="connsiteY50" fmla="*/ 603682 h 1705593"/>
              <a:gd name="connsiteX51" fmla="*/ 1259802 w 1659297"/>
              <a:gd name="connsiteY51" fmla="*/ 656948 h 1705593"/>
              <a:gd name="connsiteX52" fmla="*/ 1268680 w 1659297"/>
              <a:gd name="connsiteY52" fmla="*/ 692458 h 1705593"/>
              <a:gd name="connsiteX53" fmla="*/ 1295313 w 1659297"/>
              <a:gd name="connsiteY53" fmla="*/ 701336 h 1705593"/>
              <a:gd name="connsiteX54" fmla="*/ 1401845 w 1659297"/>
              <a:gd name="connsiteY54" fmla="*/ 719091 h 1705593"/>
              <a:gd name="connsiteX55" fmla="*/ 1490622 w 1659297"/>
              <a:gd name="connsiteY55" fmla="*/ 710214 h 1705593"/>
              <a:gd name="connsiteX56" fmla="*/ 1517255 w 1659297"/>
              <a:gd name="connsiteY56" fmla="*/ 621437 h 1705593"/>
              <a:gd name="connsiteX57" fmla="*/ 1508377 w 1659297"/>
              <a:gd name="connsiteY57" fmla="*/ 506027 h 1705593"/>
              <a:gd name="connsiteX58" fmla="*/ 1490622 w 1659297"/>
              <a:gd name="connsiteY58" fmla="*/ 452761 h 1705593"/>
              <a:gd name="connsiteX59" fmla="*/ 1428478 w 1659297"/>
              <a:gd name="connsiteY59" fmla="*/ 381740 h 1705593"/>
              <a:gd name="connsiteX60" fmla="*/ 1419600 w 1659297"/>
              <a:gd name="connsiteY60" fmla="*/ 346229 h 1705593"/>
              <a:gd name="connsiteX61" fmla="*/ 1437356 w 1659297"/>
              <a:gd name="connsiteY61" fmla="*/ 328474 h 1705593"/>
              <a:gd name="connsiteX62" fmla="*/ 1517255 w 1659297"/>
              <a:gd name="connsiteY62" fmla="*/ 319596 h 1705593"/>
              <a:gd name="connsiteX0" fmla="*/ 1602500 w 1744542"/>
              <a:gd name="connsiteY0" fmla="*/ 319596 h 1705593"/>
              <a:gd name="connsiteX1" fmla="*/ 1646888 w 1744542"/>
              <a:gd name="connsiteY1" fmla="*/ 310718 h 1705593"/>
              <a:gd name="connsiteX2" fmla="*/ 1673521 w 1744542"/>
              <a:gd name="connsiteY2" fmla="*/ 257452 h 1705593"/>
              <a:gd name="connsiteX3" fmla="*/ 1646888 w 1744542"/>
              <a:gd name="connsiteY3" fmla="*/ 186431 h 1705593"/>
              <a:gd name="connsiteX4" fmla="*/ 1620255 w 1744542"/>
              <a:gd name="connsiteY4" fmla="*/ 150920 h 1705593"/>
              <a:gd name="connsiteX5" fmla="*/ 1602500 w 1744542"/>
              <a:gd name="connsiteY5" fmla="*/ 124287 h 1705593"/>
              <a:gd name="connsiteX6" fmla="*/ 1549234 w 1744542"/>
              <a:gd name="connsiteY6" fmla="*/ 71021 h 1705593"/>
              <a:gd name="connsiteX7" fmla="*/ 1513723 w 1744542"/>
              <a:gd name="connsiteY7" fmla="*/ 62144 h 1705593"/>
              <a:gd name="connsiteX8" fmla="*/ 1469335 w 1744542"/>
              <a:gd name="connsiteY8" fmla="*/ 35511 h 1705593"/>
              <a:gd name="connsiteX9" fmla="*/ 1345047 w 1744542"/>
              <a:gd name="connsiteY9" fmla="*/ 0 h 1705593"/>
              <a:gd name="connsiteX10" fmla="*/ 776876 w 1744542"/>
              <a:gd name="connsiteY10" fmla="*/ 79899 h 1705593"/>
              <a:gd name="connsiteX11" fmla="*/ 501669 w 1744542"/>
              <a:gd name="connsiteY11" fmla="*/ 195309 h 1705593"/>
              <a:gd name="connsiteX12" fmla="*/ 270849 w 1744542"/>
              <a:gd name="connsiteY12" fmla="*/ 337352 h 1705593"/>
              <a:gd name="connsiteX13" fmla="*/ 146562 w 1744542"/>
              <a:gd name="connsiteY13" fmla="*/ 568171 h 1705593"/>
              <a:gd name="connsiteX14" fmla="*/ 93296 w 1744542"/>
              <a:gd name="connsiteY14" fmla="*/ 1056443 h 1705593"/>
              <a:gd name="connsiteX15" fmla="*/ 1495968 w 1744542"/>
              <a:gd name="connsiteY15" fmla="*/ 1669002 h 1705593"/>
              <a:gd name="connsiteX16" fmla="*/ 1575867 w 1744542"/>
              <a:gd name="connsiteY16" fmla="*/ 1633491 h 1705593"/>
              <a:gd name="connsiteX17" fmla="*/ 1602500 w 1744542"/>
              <a:gd name="connsiteY17" fmla="*/ 1615736 h 1705593"/>
              <a:gd name="connsiteX18" fmla="*/ 1629133 w 1744542"/>
              <a:gd name="connsiteY18" fmla="*/ 1580225 h 1705593"/>
              <a:gd name="connsiteX19" fmla="*/ 1664643 w 1744542"/>
              <a:gd name="connsiteY19" fmla="*/ 1562470 h 1705593"/>
              <a:gd name="connsiteX20" fmla="*/ 1673521 w 1744542"/>
              <a:gd name="connsiteY20" fmla="*/ 1535837 h 1705593"/>
              <a:gd name="connsiteX21" fmla="*/ 1700154 w 1744542"/>
              <a:gd name="connsiteY21" fmla="*/ 1491449 h 1705593"/>
              <a:gd name="connsiteX22" fmla="*/ 1726787 w 1744542"/>
              <a:gd name="connsiteY22" fmla="*/ 1429305 h 1705593"/>
              <a:gd name="connsiteX23" fmla="*/ 1735665 w 1744542"/>
              <a:gd name="connsiteY23" fmla="*/ 1376039 h 1705593"/>
              <a:gd name="connsiteX24" fmla="*/ 1744542 w 1744542"/>
              <a:gd name="connsiteY24" fmla="*/ 1340528 h 1705593"/>
              <a:gd name="connsiteX25" fmla="*/ 1709032 w 1744542"/>
              <a:gd name="connsiteY25" fmla="*/ 1207363 h 1705593"/>
              <a:gd name="connsiteX26" fmla="*/ 1691276 w 1744542"/>
              <a:gd name="connsiteY26" fmla="*/ 1145219 h 1705593"/>
              <a:gd name="connsiteX27" fmla="*/ 1673521 w 1744542"/>
              <a:gd name="connsiteY27" fmla="*/ 1109709 h 1705593"/>
              <a:gd name="connsiteX28" fmla="*/ 1629133 w 1744542"/>
              <a:gd name="connsiteY28" fmla="*/ 1074198 h 1705593"/>
              <a:gd name="connsiteX29" fmla="*/ 1540356 w 1744542"/>
              <a:gd name="connsiteY29" fmla="*/ 1020932 h 1705593"/>
              <a:gd name="connsiteX30" fmla="*/ 1522601 w 1744542"/>
              <a:gd name="connsiteY30" fmla="*/ 994299 h 1705593"/>
              <a:gd name="connsiteX31" fmla="*/ 1442702 w 1744542"/>
              <a:gd name="connsiteY31" fmla="*/ 967666 h 1705593"/>
              <a:gd name="connsiteX32" fmla="*/ 1424946 w 1744542"/>
              <a:gd name="connsiteY32" fmla="*/ 949911 h 1705593"/>
              <a:gd name="connsiteX33" fmla="*/ 1229638 w 1744542"/>
              <a:gd name="connsiteY33" fmla="*/ 923278 h 1705593"/>
              <a:gd name="connsiteX34" fmla="*/ 1167494 w 1744542"/>
              <a:gd name="connsiteY34" fmla="*/ 914400 h 1705593"/>
              <a:gd name="connsiteX35" fmla="*/ 1131983 w 1744542"/>
              <a:gd name="connsiteY35" fmla="*/ 896645 h 1705593"/>
              <a:gd name="connsiteX36" fmla="*/ 1069840 w 1744542"/>
              <a:gd name="connsiteY36" fmla="*/ 887767 h 1705593"/>
              <a:gd name="connsiteX37" fmla="*/ 936675 w 1744542"/>
              <a:gd name="connsiteY37" fmla="*/ 870012 h 1705593"/>
              <a:gd name="connsiteX38" fmla="*/ 910041 w 1744542"/>
              <a:gd name="connsiteY38" fmla="*/ 861134 h 1705593"/>
              <a:gd name="connsiteX39" fmla="*/ 768000 w 1744542"/>
              <a:gd name="connsiteY39" fmla="*/ 630315 h 1705593"/>
              <a:gd name="connsiteX40" fmla="*/ 821265 w 1744542"/>
              <a:gd name="connsiteY40" fmla="*/ 541538 h 1705593"/>
              <a:gd name="connsiteX41" fmla="*/ 883408 w 1744542"/>
              <a:gd name="connsiteY41" fmla="*/ 497150 h 1705593"/>
              <a:gd name="connsiteX42" fmla="*/ 910041 w 1744542"/>
              <a:gd name="connsiteY42" fmla="*/ 488272 h 1705593"/>
              <a:gd name="connsiteX43" fmla="*/ 981063 w 1744542"/>
              <a:gd name="connsiteY43" fmla="*/ 461639 h 1705593"/>
              <a:gd name="connsiteX44" fmla="*/ 1158616 w 1744542"/>
              <a:gd name="connsiteY44" fmla="*/ 479394 h 1705593"/>
              <a:gd name="connsiteX45" fmla="*/ 1211882 w 1744542"/>
              <a:gd name="connsiteY45" fmla="*/ 497150 h 1705593"/>
              <a:gd name="connsiteX46" fmla="*/ 1229638 w 1744542"/>
              <a:gd name="connsiteY46" fmla="*/ 514905 h 1705593"/>
              <a:gd name="connsiteX47" fmla="*/ 1282904 w 1744542"/>
              <a:gd name="connsiteY47" fmla="*/ 550416 h 1705593"/>
              <a:gd name="connsiteX48" fmla="*/ 1300659 w 1744542"/>
              <a:gd name="connsiteY48" fmla="*/ 577049 h 1705593"/>
              <a:gd name="connsiteX49" fmla="*/ 1309537 w 1744542"/>
              <a:gd name="connsiteY49" fmla="*/ 603682 h 1705593"/>
              <a:gd name="connsiteX50" fmla="*/ 1345047 w 1744542"/>
              <a:gd name="connsiteY50" fmla="*/ 656948 h 1705593"/>
              <a:gd name="connsiteX51" fmla="*/ 1353925 w 1744542"/>
              <a:gd name="connsiteY51" fmla="*/ 692458 h 1705593"/>
              <a:gd name="connsiteX52" fmla="*/ 1380558 w 1744542"/>
              <a:gd name="connsiteY52" fmla="*/ 701336 h 1705593"/>
              <a:gd name="connsiteX53" fmla="*/ 1487090 w 1744542"/>
              <a:gd name="connsiteY53" fmla="*/ 719091 h 1705593"/>
              <a:gd name="connsiteX54" fmla="*/ 1575867 w 1744542"/>
              <a:gd name="connsiteY54" fmla="*/ 710214 h 1705593"/>
              <a:gd name="connsiteX55" fmla="*/ 1602500 w 1744542"/>
              <a:gd name="connsiteY55" fmla="*/ 621437 h 1705593"/>
              <a:gd name="connsiteX56" fmla="*/ 1593622 w 1744542"/>
              <a:gd name="connsiteY56" fmla="*/ 506027 h 1705593"/>
              <a:gd name="connsiteX57" fmla="*/ 1575867 w 1744542"/>
              <a:gd name="connsiteY57" fmla="*/ 452761 h 1705593"/>
              <a:gd name="connsiteX58" fmla="*/ 1513723 w 1744542"/>
              <a:gd name="connsiteY58" fmla="*/ 381740 h 1705593"/>
              <a:gd name="connsiteX59" fmla="*/ 1504845 w 1744542"/>
              <a:gd name="connsiteY59" fmla="*/ 346229 h 1705593"/>
              <a:gd name="connsiteX60" fmla="*/ 1522601 w 1744542"/>
              <a:gd name="connsiteY60" fmla="*/ 328474 h 1705593"/>
              <a:gd name="connsiteX61" fmla="*/ 1602500 w 1744542"/>
              <a:gd name="connsiteY61" fmla="*/ 319596 h 1705593"/>
              <a:gd name="connsiteX0" fmla="*/ 1622471 w 1764513"/>
              <a:gd name="connsiteY0" fmla="*/ 319596 h 1705593"/>
              <a:gd name="connsiteX1" fmla="*/ 1666859 w 1764513"/>
              <a:gd name="connsiteY1" fmla="*/ 310718 h 1705593"/>
              <a:gd name="connsiteX2" fmla="*/ 1693492 w 1764513"/>
              <a:gd name="connsiteY2" fmla="*/ 257452 h 1705593"/>
              <a:gd name="connsiteX3" fmla="*/ 1666859 w 1764513"/>
              <a:gd name="connsiteY3" fmla="*/ 186431 h 1705593"/>
              <a:gd name="connsiteX4" fmla="*/ 1640226 w 1764513"/>
              <a:gd name="connsiteY4" fmla="*/ 150920 h 1705593"/>
              <a:gd name="connsiteX5" fmla="*/ 1622471 w 1764513"/>
              <a:gd name="connsiteY5" fmla="*/ 124287 h 1705593"/>
              <a:gd name="connsiteX6" fmla="*/ 1569205 w 1764513"/>
              <a:gd name="connsiteY6" fmla="*/ 71021 h 1705593"/>
              <a:gd name="connsiteX7" fmla="*/ 1533694 w 1764513"/>
              <a:gd name="connsiteY7" fmla="*/ 62144 h 1705593"/>
              <a:gd name="connsiteX8" fmla="*/ 1489306 w 1764513"/>
              <a:gd name="connsiteY8" fmla="*/ 35511 h 1705593"/>
              <a:gd name="connsiteX9" fmla="*/ 1365018 w 1764513"/>
              <a:gd name="connsiteY9" fmla="*/ 0 h 1705593"/>
              <a:gd name="connsiteX10" fmla="*/ 796847 w 1764513"/>
              <a:gd name="connsiteY10" fmla="*/ 79899 h 1705593"/>
              <a:gd name="connsiteX11" fmla="*/ 521640 w 1764513"/>
              <a:gd name="connsiteY11" fmla="*/ 195309 h 1705593"/>
              <a:gd name="connsiteX12" fmla="*/ 290820 w 1764513"/>
              <a:gd name="connsiteY12" fmla="*/ 337352 h 1705593"/>
              <a:gd name="connsiteX13" fmla="*/ 166533 w 1764513"/>
              <a:gd name="connsiteY13" fmla="*/ 568171 h 1705593"/>
              <a:gd name="connsiteX14" fmla="*/ 113267 w 1764513"/>
              <a:gd name="connsiteY14" fmla="*/ 1056443 h 1705593"/>
              <a:gd name="connsiteX15" fmla="*/ 1515939 w 1764513"/>
              <a:gd name="connsiteY15" fmla="*/ 1669002 h 1705593"/>
              <a:gd name="connsiteX16" fmla="*/ 1595838 w 1764513"/>
              <a:gd name="connsiteY16" fmla="*/ 1633491 h 1705593"/>
              <a:gd name="connsiteX17" fmla="*/ 1622471 w 1764513"/>
              <a:gd name="connsiteY17" fmla="*/ 1615736 h 1705593"/>
              <a:gd name="connsiteX18" fmla="*/ 1649104 w 1764513"/>
              <a:gd name="connsiteY18" fmla="*/ 1580225 h 1705593"/>
              <a:gd name="connsiteX19" fmla="*/ 1684614 w 1764513"/>
              <a:gd name="connsiteY19" fmla="*/ 1562470 h 1705593"/>
              <a:gd name="connsiteX20" fmla="*/ 1693492 w 1764513"/>
              <a:gd name="connsiteY20" fmla="*/ 1535837 h 1705593"/>
              <a:gd name="connsiteX21" fmla="*/ 1720125 w 1764513"/>
              <a:gd name="connsiteY21" fmla="*/ 1491449 h 1705593"/>
              <a:gd name="connsiteX22" fmla="*/ 1746758 w 1764513"/>
              <a:gd name="connsiteY22" fmla="*/ 1429305 h 1705593"/>
              <a:gd name="connsiteX23" fmla="*/ 1755636 w 1764513"/>
              <a:gd name="connsiteY23" fmla="*/ 1376039 h 1705593"/>
              <a:gd name="connsiteX24" fmla="*/ 1764513 w 1764513"/>
              <a:gd name="connsiteY24" fmla="*/ 1340528 h 1705593"/>
              <a:gd name="connsiteX25" fmla="*/ 1729003 w 1764513"/>
              <a:gd name="connsiteY25" fmla="*/ 1207363 h 1705593"/>
              <a:gd name="connsiteX26" fmla="*/ 1711247 w 1764513"/>
              <a:gd name="connsiteY26" fmla="*/ 1145219 h 1705593"/>
              <a:gd name="connsiteX27" fmla="*/ 1693492 w 1764513"/>
              <a:gd name="connsiteY27" fmla="*/ 1109709 h 1705593"/>
              <a:gd name="connsiteX28" fmla="*/ 1649104 w 1764513"/>
              <a:gd name="connsiteY28" fmla="*/ 1074198 h 1705593"/>
              <a:gd name="connsiteX29" fmla="*/ 1560327 w 1764513"/>
              <a:gd name="connsiteY29" fmla="*/ 1020932 h 1705593"/>
              <a:gd name="connsiteX30" fmla="*/ 1542572 w 1764513"/>
              <a:gd name="connsiteY30" fmla="*/ 994299 h 1705593"/>
              <a:gd name="connsiteX31" fmla="*/ 1462673 w 1764513"/>
              <a:gd name="connsiteY31" fmla="*/ 967666 h 1705593"/>
              <a:gd name="connsiteX32" fmla="*/ 1444917 w 1764513"/>
              <a:gd name="connsiteY32" fmla="*/ 949911 h 1705593"/>
              <a:gd name="connsiteX33" fmla="*/ 1249609 w 1764513"/>
              <a:gd name="connsiteY33" fmla="*/ 923278 h 1705593"/>
              <a:gd name="connsiteX34" fmla="*/ 1187465 w 1764513"/>
              <a:gd name="connsiteY34" fmla="*/ 914400 h 1705593"/>
              <a:gd name="connsiteX35" fmla="*/ 1151954 w 1764513"/>
              <a:gd name="connsiteY35" fmla="*/ 896645 h 1705593"/>
              <a:gd name="connsiteX36" fmla="*/ 1089811 w 1764513"/>
              <a:gd name="connsiteY36" fmla="*/ 887767 h 1705593"/>
              <a:gd name="connsiteX37" fmla="*/ 956646 w 1764513"/>
              <a:gd name="connsiteY37" fmla="*/ 870012 h 1705593"/>
              <a:gd name="connsiteX38" fmla="*/ 930012 w 1764513"/>
              <a:gd name="connsiteY38" fmla="*/ 861134 h 1705593"/>
              <a:gd name="connsiteX39" fmla="*/ 787971 w 1764513"/>
              <a:gd name="connsiteY39" fmla="*/ 630315 h 1705593"/>
              <a:gd name="connsiteX40" fmla="*/ 841236 w 1764513"/>
              <a:gd name="connsiteY40" fmla="*/ 541538 h 1705593"/>
              <a:gd name="connsiteX41" fmla="*/ 903379 w 1764513"/>
              <a:gd name="connsiteY41" fmla="*/ 497150 h 1705593"/>
              <a:gd name="connsiteX42" fmla="*/ 930012 w 1764513"/>
              <a:gd name="connsiteY42" fmla="*/ 488272 h 1705593"/>
              <a:gd name="connsiteX43" fmla="*/ 1001034 w 1764513"/>
              <a:gd name="connsiteY43" fmla="*/ 461639 h 1705593"/>
              <a:gd name="connsiteX44" fmla="*/ 1178587 w 1764513"/>
              <a:gd name="connsiteY44" fmla="*/ 479394 h 1705593"/>
              <a:gd name="connsiteX45" fmla="*/ 1231853 w 1764513"/>
              <a:gd name="connsiteY45" fmla="*/ 497150 h 1705593"/>
              <a:gd name="connsiteX46" fmla="*/ 1249609 w 1764513"/>
              <a:gd name="connsiteY46" fmla="*/ 514905 h 1705593"/>
              <a:gd name="connsiteX47" fmla="*/ 1302875 w 1764513"/>
              <a:gd name="connsiteY47" fmla="*/ 550416 h 1705593"/>
              <a:gd name="connsiteX48" fmla="*/ 1320630 w 1764513"/>
              <a:gd name="connsiteY48" fmla="*/ 577049 h 1705593"/>
              <a:gd name="connsiteX49" fmla="*/ 1329508 w 1764513"/>
              <a:gd name="connsiteY49" fmla="*/ 603682 h 1705593"/>
              <a:gd name="connsiteX50" fmla="*/ 1365018 w 1764513"/>
              <a:gd name="connsiteY50" fmla="*/ 656948 h 1705593"/>
              <a:gd name="connsiteX51" fmla="*/ 1373896 w 1764513"/>
              <a:gd name="connsiteY51" fmla="*/ 692458 h 1705593"/>
              <a:gd name="connsiteX52" fmla="*/ 1400529 w 1764513"/>
              <a:gd name="connsiteY52" fmla="*/ 701336 h 1705593"/>
              <a:gd name="connsiteX53" fmla="*/ 1507061 w 1764513"/>
              <a:gd name="connsiteY53" fmla="*/ 719091 h 1705593"/>
              <a:gd name="connsiteX54" fmla="*/ 1595838 w 1764513"/>
              <a:gd name="connsiteY54" fmla="*/ 710214 h 1705593"/>
              <a:gd name="connsiteX55" fmla="*/ 1622471 w 1764513"/>
              <a:gd name="connsiteY55" fmla="*/ 621437 h 1705593"/>
              <a:gd name="connsiteX56" fmla="*/ 1613593 w 1764513"/>
              <a:gd name="connsiteY56" fmla="*/ 506027 h 1705593"/>
              <a:gd name="connsiteX57" fmla="*/ 1595838 w 1764513"/>
              <a:gd name="connsiteY57" fmla="*/ 452761 h 1705593"/>
              <a:gd name="connsiteX58" fmla="*/ 1533694 w 1764513"/>
              <a:gd name="connsiteY58" fmla="*/ 381740 h 1705593"/>
              <a:gd name="connsiteX59" fmla="*/ 1524816 w 1764513"/>
              <a:gd name="connsiteY59" fmla="*/ 346229 h 1705593"/>
              <a:gd name="connsiteX60" fmla="*/ 1542572 w 1764513"/>
              <a:gd name="connsiteY60" fmla="*/ 328474 h 1705593"/>
              <a:gd name="connsiteX61" fmla="*/ 1622471 w 1764513"/>
              <a:gd name="connsiteY61" fmla="*/ 319596 h 1705593"/>
              <a:gd name="connsiteX0" fmla="*/ 1577286 w 1719328"/>
              <a:gd name="connsiteY0" fmla="*/ 319596 h 1705593"/>
              <a:gd name="connsiteX1" fmla="*/ 1621674 w 1719328"/>
              <a:gd name="connsiteY1" fmla="*/ 310718 h 1705593"/>
              <a:gd name="connsiteX2" fmla="*/ 1648307 w 1719328"/>
              <a:gd name="connsiteY2" fmla="*/ 257452 h 1705593"/>
              <a:gd name="connsiteX3" fmla="*/ 1621674 w 1719328"/>
              <a:gd name="connsiteY3" fmla="*/ 186431 h 1705593"/>
              <a:gd name="connsiteX4" fmla="*/ 1595041 w 1719328"/>
              <a:gd name="connsiteY4" fmla="*/ 150920 h 1705593"/>
              <a:gd name="connsiteX5" fmla="*/ 1577286 w 1719328"/>
              <a:gd name="connsiteY5" fmla="*/ 124287 h 1705593"/>
              <a:gd name="connsiteX6" fmla="*/ 1524020 w 1719328"/>
              <a:gd name="connsiteY6" fmla="*/ 71021 h 1705593"/>
              <a:gd name="connsiteX7" fmla="*/ 1488509 w 1719328"/>
              <a:gd name="connsiteY7" fmla="*/ 62144 h 1705593"/>
              <a:gd name="connsiteX8" fmla="*/ 1444121 w 1719328"/>
              <a:gd name="connsiteY8" fmla="*/ 35511 h 1705593"/>
              <a:gd name="connsiteX9" fmla="*/ 1319833 w 1719328"/>
              <a:gd name="connsiteY9" fmla="*/ 0 h 1705593"/>
              <a:gd name="connsiteX10" fmla="*/ 751662 w 1719328"/>
              <a:gd name="connsiteY10" fmla="*/ 79899 h 1705593"/>
              <a:gd name="connsiteX11" fmla="*/ 476455 w 1719328"/>
              <a:gd name="connsiteY11" fmla="*/ 195309 h 1705593"/>
              <a:gd name="connsiteX12" fmla="*/ 245635 w 1719328"/>
              <a:gd name="connsiteY12" fmla="*/ 337352 h 1705593"/>
              <a:gd name="connsiteX13" fmla="*/ 68082 w 1719328"/>
              <a:gd name="connsiteY13" fmla="*/ 1056443 h 1705593"/>
              <a:gd name="connsiteX14" fmla="*/ 1470754 w 1719328"/>
              <a:gd name="connsiteY14" fmla="*/ 1669002 h 1705593"/>
              <a:gd name="connsiteX15" fmla="*/ 1550653 w 1719328"/>
              <a:gd name="connsiteY15" fmla="*/ 1633491 h 1705593"/>
              <a:gd name="connsiteX16" fmla="*/ 1577286 w 1719328"/>
              <a:gd name="connsiteY16" fmla="*/ 1615736 h 1705593"/>
              <a:gd name="connsiteX17" fmla="*/ 1603919 w 1719328"/>
              <a:gd name="connsiteY17" fmla="*/ 1580225 h 1705593"/>
              <a:gd name="connsiteX18" fmla="*/ 1639429 w 1719328"/>
              <a:gd name="connsiteY18" fmla="*/ 1562470 h 1705593"/>
              <a:gd name="connsiteX19" fmla="*/ 1648307 w 1719328"/>
              <a:gd name="connsiteY19" fmla="*/ 1535837 h 1705593"/>
              <a:gd name="connsiteX20" fmla="*/ 1674940 w 1719328"/>
              <a:gd name="connsiteY20" fmla="*/ 1491449 h 1705593"/>
              <a:gd name="connsiteX21" fmla="*/ 1701573 w 1719328"/>
              <a:gd name="connsiteY21" fmla="*/ 1429305 h 1705593"/>
              <a:gd name="connsiteX22" fmla="*/ 1710451 w 1719328"/>
              <a:gd name="connsiteY22" fmla="*/ 1376039 h 1705593"/>
              <a:gd name="connsiteX23" fmla="*/ 1719328 w 1719328"/>
              <a:gd name="connsiteY23" fmla="*/ 1340528 h 1705593"/>
              <a:gd name="connsiteX24" fmla="*/ 1683818 w 1719328"/>
              <a:gd name="connsiteY24" fmla="*/ 1207363 h 1705593"/>
              <a:gd name="connsiteX25" fmla="*/ 1666062 w 1719328"/>
              <a:gd name="connsiteY25" fmla="*/ 1145219 h 1705593"/>
              <a:gd name="connsiteX26" fmla="*/ 1648307 w 1719328"/>
              <a:gd name="connsiteY26" fmla="*/ 1109709 h 1705593"/>
              <a:gd name="connsiteX27" fmla="*/ 1603919 w 1719328"/>
              <a:gd name="connsiteY27" fmla="*/ 1074198 h 1705593"/>
              <a:gd name="connsiteX28" fmla="*/ 1515142 w 1719328"/>
              <a:gd name="connsiteY28" fmla="*/ 1020932 h 1705593"/>
              <a:gd name="connsiteX29" fmla="*/ 1497387 w 1719328"/>
              <a:gd name="connsiteY29" fmla="*/ 994299 h 1705593"/>
              <a:gd name="connsiteX30" fmla="*/ 1417488 w 1719328"/>
              <a:gd name="connsiteY30" fmla="*/ 967666 h 1705593"/>
              <a:gd name="connsiteX31" fmla="*/ 1399732 w 1719328"/>
              <a:gd name="connsiteY31" fmla="*/ 949911 h 1705593"/>
              <a:gd name="connsiteX32" fmla="*/ 1204424 w 1719328"/>
              <a:gd name="connsiteY32" fmla="*/ 923278 h 1705593"/>
              <a:gd name="connsiteX33" fmla="*/ 1142280 w 1719328"/>
              <a:gd name="connsiteY33" fmla="*/ 914400 h 1705593"/>
              <a:gd name="connsiteX34" fmla="*/ 1106769 w 1719328"/>
              <a:gd name="connsiteY34" fmla="*/ 896645 h 1705593"/>
              <a:gd name="connsiteX35" fmla="*/ 1044626 w 1719328"/>
              <a:gd name="connsiteY35" fmla="*/ 887767 h 1705593"/>
              <a:gd name="connsiteX36" fmla="*/ 911461 w 1719328"/>
              <a:gd name="connsiteY36" fmla="*/ 870012 h 1705593"/>
              <a:gd name="connsiteX37" fmla="*/ 884827 w 1719328"/>
              <a:gd name="connsiteY37" fmla="*/ 861134 h 1705593"/>
              <a:gd name="connsiteX38" fmla="*/ 742786 w 1719328"/>
              <a:gd name="connsiteY38" fmla="*/ 630315 h 1705593"/>
              <a:gd name="connsiteX39" fmla="*/ 796051 w 1719328"/>
              <a:gd name="connsiteY39" fmla="*/ 541538 h 1705593"/>
              <a:gd name="connsiteX40" fmla="*/ 858194 w 1719328"/>
              <a:gd name="connsiteY40" fmla="*/ 497150 h 1705593"/>
              <a:gd name="connsiteX41" fmla="*/ 884827 w 1719328"/>
              <a:gd name="connsiteY41" fmla="*/ 488272 h 1705593"/>
              <a:gd name="connsiteX42" fmla="*/ 955849 w 1719328"/>
              <a:gd name="connsiteY42" fmla="*/ 461639 h 1705593"/>
              <a:gd name="connsiteX43" fmla="*/ 1133402 w 1719328"/>
              <a:gd name="connsiteY43" fmla="*/ 479394 h 1705593"/>
              <a:gd name="connsiteX44" fmla="*/ 1186668 w 1719328"/>
              <a:gd name="connsiteY44" fmla="*/ 497150 h 1705593"/>
              <a:gd name="connsiteX45" fmla="*/ 1204424 w 1719328"/>
              <a:gd name="connsiteY45" fmla="*/ 514905 h 1705593"/>
              <a:gd name="connsiteX46" fmla="*/ 1257690 w 1719328"/>
              <a:gd name="connsiteY46" fmla="*/ 550416 h 1705593"/>
              <a:gd name="connsiteX47" fmla="*/ 1275445 w 1719328"/>
              <a:gd name="connsiteY47" fmla="*/ 577049 h 1705593"/>
              <a:gd name="connsiteX48" fmla="*/ 1284323 w 1719328"/>
              <a:gd name="connsiteY48" fmla="*/ 603682 h 1705593"/>
              <a:gd name="connsiteX49" fmla="*/ 1319833 w 1719328"/>
              <a:gd name="connsiteY49" fmla="*/ 656948 h 1705593"/>
              <a:gd name="connsiteX50" fmla="*/ 1328711 w 1719328"/>
              <a:gd name="connsiteY50" fmla="*/ 692458 h 1705593"/>
              <a:gd name="connsiteX51" fmla="*/ 1355344 w 1719328"/>
              <a:gd name="connsiteY51" fmla="*/ 701336 h 1705593"/>
              <a:gd name="connsiteX52" fmla="*/ 1461876 w 1719328"/>
              <a:gd name="connsiteY52" fmla="*/ 719091 h 1705593"/>
              <a:gd name="connsiteX53" fmla="*/ 1550653 w 1719328"/>
              <a:gd name="connsiteY53" fmla="*/ 710214 h 1705593"/>
              <a:gd name="connsiteX54" fmla="*/ 1577286 w 1719328"/>
              <a:gd name="connsiteY54" fmla="*/ 621437 h 1705593"/>
              <a:gd name="connsiteX55" fmla="*/ 1568408 w 1719328"/>
              <a:gd name="connsiteY55" fmla="*/ 506027 h 1705593"/>
              <a:gd name="connsiteX56" fmla="*/ 1550653 w 1719328"/>
              <a:gd name="connsiteY56" fmla="*/ 452761 h 1705593"/>
              <a:gd name="connsiteX57" fmla="*/ 1488509 w 1719328"/>
              <a:gd name="connsiteY57" fmla="*/ 381740 h 1705593"/>
              <a:gd name="connsiteX58" fmla="*/ 1479631 w 1719328"/>
              <a:gd name="connsiteY58" fmla="*/ 346229 h 1705593"/>
              <a:gd name="connsiteX59" fmla="*/ 1497387 w 1719328"/>
              <a:gd name="connsiteY59" fmla="*/ 328474 h 1705593"/>
              <a:gd name="connsiteX60" fmla="*/ 1577286 w 1719328"/>
              <a:gd name="connsiteY60" fmla="*/ 319596 h 1705593"/>
              <a:gd name="connsiteX0" fmla="*/ 1583751 w 1725793"/>
              <a:gd name="connsiteY0" fmla="*/ 319596 h 1705593"/>
              <a:gd name="connsiteX1" fmla="*/ 1628139 w 1725793"/>
              <a:gd name="connsiteY1" fmla="*/ 310718 h 1705593"/>
              <a:gd name="connsiteX2" fmla="*/ 1654772 w 1725793"/>
              <a:gd name="connsiteY2" fmla="*/ 257452 h 1705593"/>
              <a:gd name="connsiteX3" fmla="*/ 1628139 w 1725793"/>
              <a:gd name="connsiteY3" fmla="*/ 186431 h 1705593"/>
              <a:gd name="connsiteX4" fmla="*/ 1601506 w 1725793"/>
              <a:gd name="connsiteY4" fmla="*/ 150920 h 1705593"/>
              <a:gd name="connsiteX5" fmla="*/ 1583751 w 1725793"/>
              <a:gd name="connsiteY5" fmla="*/ 124287 h 1705593"/>
              <a:gd name="connsiteX6" fmla="*/ 1530485 w 1725793"/>
              <a:gd name="connsiteY6" fmla="*/ 71021 h 1705593"/>
              <a:gd name="connsiteX7" fmla="*/ 1494974 w 1725793"/>
              <a:gd name="connsiteY7" fmla="*/ 62144 h 1705593"/>
              <a:gd name="connsiteX8" fmla="*/ 1450586 w 1725793"/>
              <a:gd name="connsiteY8" fmla="*/ 35511 h 1705593"/>
              <a:gd name="connsiteX9" fmla="*/ 1326298 w 1725793"/>
              <a:gd name="connsiteY9" fmla="*/ 0 h 1705593"/>
              <a:gd name="connsiteX10" fmla="*/ 758127 w 1725793"/>
              <a:gd name="connsiteY10" fmla="*/ 79899 h 1705593"/>
              <a:gd name="connsiteX11" fmla="*/ 252100 w 1725793"/>
              <a:gd name="connsiteY11" fmla="*/ 337352 h 1705593"/>
              <a:gd name="connsiteX12" fmla="*/ 74547 w 1725793"/>
              <a:gd name="connsiteY12" fmla="*/ 1056443 h 1705593"/>
              <a:gd name="connsiteX13" fmla="*/ 1477219 w 1725793"/>
              <a:gd name="connsiteY13" fmla="*/ 1669002 h 1705593"/>
              <a:gd name="connsiteX14" fmla="*/ 1557118 w 1725793"/>
              <a:gd name="connsiteY14" fmla="*/ 1633491 h 1705593"/>
              <a:gd name="connsiteX15" fmla="*/ 1583751 w 1725793"/>
              <a:gd name="connsiteY15" fmla="*/ 1615736 h 1705593"/>
              <a:gd name="connsiteX16" fmla="*/ 1610384 w 1725793"/>
              <a:gd name="connsiteY16" fmla="*/ 1580225 h 1705593"/>
              <a:gd name="connsiteX17" fmla="*/ 1645894 w 1725793"/>
              <a:gd name="connsiteY17" fmla="*/ 1562470 h 1705593"/>
              <a:gd name="connsiteX18" fmla="*/ 1654772 w 1725793"/>
              <a:gd name="connsiteY18" fmla="*/ 1535837 h 1705593"/>
              <a:gd name="connsiteX19" fmla="*/ 1681405 w 1725793"/>
              <a:gd name="connsiteY19" fmla="*/ 1491449 h 1705593"/>
              <a:gd name="connsiteX20" fmla="*/ 1708038 w 1725793"/>
              <a:gd name="connsiteY20" fmla="*/ 1429305 h 1705593"/>
              <a:gd name="connsiteX21" fmla="*/ 1716916 w 1725793"/>
              <a:gd name="connsiteY21" fmla="*/ 1376039 h 1705593"/>
              <a:gd name="connsiteX22" fmla="*/ 1725793 w 1725793"/>
              <a:gd name="connsiteY22" fmla="*/ 1340528 h 1705593"/>
              <a:gd name="connsiteX23" fmla="*/ 1690283 w 1725793"/>
              <a:gd name="connsiteY23" fmla="*/ 1207363 h 1705593"/>
              <a:gd name="connsiteX24" fmla="*/ 1672527 w 1725793"/>
              <a:gd name="connsiteY24" fmla="*/ 1145219 h 1705593"/>
              <a:gd name="connsiteX25" fmla="*/ 1654772 w 1725793"/>
              <a:gd name="connsiteY25" fmla="*/ 1109709 h 1705593"/>
              <a:gd name="connsiteX26" fmla="*/ 1610384 w 1725793"/>
              <a:gd name="connsiteY26" fmla="*/ 1074198 h 1705593"/>
              <a:gd name="connsiteX27" fmla="*/ 1521607 w 1725793"/>
              <a:gd name="connsiteY27" fmla="*/ 1020932 h 1705593"/>
              <a:gd name="connsiteX28" fmla="*/ 1503852 w 1725793"/>
              <a:gd name="connsiteY28" fmla="*/ 994299 h 1705593"/>
              <a:gd name="connsiteX29" fmla="*/ 1423953 w 1725793"/>
              <a:gd name="connsiteY29" fmla="*/ 967666 h 1705593"/>
              <a:gd name="connsiteX30" fmla="*/ 1406197 w 1725793"/>
              <a:gd name="connsiteY30" fmla="*/ 949911 h 1705593"/>
              <a:gd name="connsiteX31" fmla="*/ 1210889 w 1725793"/>
              <a:gd name="connsiteY31" fmla="*/ 923278 h 1705593"/>
              <a:gd name="connsiteX32" fmla="*/ 1148745 w 1725793"/>
              <a:gd name="connsiteY32" fmla="*/ 914400 h 1705593"/>
              <a:gd name="connsiteX33" fmla="*/ 1113234 w 1725793"/>
              <a:gd name="connsiteY33" fmla="*/ 896645 h 1705593"/>
              <a:gd name="connsiteX34" fmla="*/ 1051091 w 1725793"/>
              <a:gd name="connsiteY34" fmla="*/ 887767 h 1705593"/>
              <a:gd name="connsiteX35" fmla="*/ 917926 w 1725793"/>
              <a:gd name="connsiteY35" fmla="*/ 870012 h 1705593"/>
              <a:gd name="connsiteX36" fmla="*/ 891292 w 1725793"/>
              <a:gd name="connsiteY36" fmla="*/ 861134 h 1705593"/>
              <a:gd name="connsiteX37" fmla="*/ 749251 w 1725793"/>
              <a:gd name="connsiteY37" fmla="*/ 630315 h 1705593"/>
              <a:gd name="connsiteX38" fmla="*/ 802516 w 1725793"/>
              <a:gd name="connsiteY38" fmla="*/ 541538 h 1705593"/>
              <a:gd name="connsiteX39" fmla="*/ 864659 w 1725793"/>
              <a:gd name="connsiteY39" fmla="*/ 497150 h 1705593"/>
              <a:gd name="connsiteX40" fmla="*/ 891292 w 1725793"/>
              <a:gd name="connsiteY40" fmla="*/ 488272 h 1705593"/>
              <a:gd name="connsiteX41" fmla="*/ 962314 w 1725793"/>
              <a:gd name="connsiteY41" fmla="*/ 461639 h 1705593"/>
              <a:gd name="connsiteX42" fmla="*/ 1139867 w 1725793"/>
              <a:gd name="connsiteY42" fmla="*/ 479394 h 1705593"/>
              <a:gd name="connsiteX43" fmla="*/ 1193133 w 1725793"/>
              <a:gd name="connsiteY43" fmla="*/ 497150 h 1705593"/>
              <a:gd name="connsiteX44" fmla="*/ 1210889 w 1725793"/>
              <a:gd name="connsiteY44" fmla="*/ 514905 h 1705593"/>
              <a:gd name="connsiteX45" fmla="*/ 1264155 w 1725793"/>
              <a:gd name="connsiteY45" fmla="*/ 550416 h 1705593"/>
              <a:gd name="connsiteX46" fmla="*/ 1281910 w 1725793"/>
              <a:gd name="connsiteY46" fmla="*/ 577049 h 1705593"/>
              <a:gd name="connsiteX47" fmla="*/ 1290788 w 1725793"/>
              <a:gd name="connsiteY47" fmla="*/ 603682 h 1705593"/>
              <a:gd name="connsiteX48" fmla="*/ 1326298 w 1725793"/>
              <a:gd name="connsiteY48" fmla="*/ 656948 h 1705593"/>
              <a:gd name="connsiteX49" fmla="*/ 1335176 w 1725793"/>
              <a:gd name="connsiteY49" fmla="*/ 692458 h 1705593"/>
              <a:gd name="connsiteX50" fmla="*/ 1361809 w 1725793"/>
              <a:gd name="connsiteY50" fmla="*/ 701336 h 1705593"/>
              <a:gd name="connsiteX51" fmla="*/ 1468341 w 1725793"/>
              <a:gd name="connsiteY51" fmla="*/ 719091 h 1705593"/>
              <a:gd name="connsiteX52" fmla="*/ 1557118 w 1725793"/>
              <a:gd name="connsiteY52" fmla="*/ 710214 h 1705593"/>
              <a:gd name="connsiteX53" fmla="*/ 1583751 w 1725793"/>
              <a:gd name="connsiteY53" fmla="*/ 621437 h 1705593"/>
              <a:gd name="connsiteX54" fmla="*/ 1574873 w 1725793"/>
              <a:gd name="connsiteY54" fmla="*/ 506027 h 1705593"/>
              <a:gd name="connsiteX55" fmla="*/ 1557118 w 1725793"/>
              <a:gd name="connsiteY55" fmla="*/ 452761 h 1705593"/>
              <a:gd name="connsiteX56" fmla="*/ 1494974 w 1725793"/>
              <a:gd name="connsiteY56" fmla="*/ 381740 h 1705593"/>
              <a:gd name="connsiteX57" fmla="*/ 1486096 w 1725793"/>
              <a:gd name="connsiteY57" fmla="*/ 346229 h 1705593"/>
              <a:gd name="connsiteX58" fmla="*/ 1503852 w 1725793"/>
              <a:gd name="connsiteY58" fmla="*/ 328474 h 1705593"/>
              <a:gd name="connsiteX59" fmla="*/ 1583751 w 1725793"/>
              <a:gd name="connsiteY59" fmla="*/ 319596 h 1705593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511753 w 1742572"/>
              <a:gd name="connsiteY7" fmla="*/ 62144 h 1705593"/>
              <a:gd name="connsiteX8" fmla="*/ 1467365 w 1742572"/>
              <a:gd name="connsiteY8" fmla="*/ 35511 h 1705593"/>
              <a:gd name="connsiteX9" fmla="*/ 1343077 w 1742572"/>
              <a:gd name="connsiteY9" fmla="*/ 0 h 1705593"/>
              <a:gd name="connsiteX10" fmla="*/ 268879 w 1742572"/>
              <a:gd name="connsiteY10" fmla="*/ 337352 h 1705593"/>
              <a:gd name="connsiteX11" fmla="*/ 91326 w 1742572"/>
              <a:gd name="connsiteY11" fmla="*/ 1056443 h 1705593"/>
              <a:gd name="connsiteX12" fmla="*/ 1493998 w 1742572"/>
              <a:gd name="connsiteY12" fmla="*/ 1669002 h 1705593"/>
              <a:gd name="connsiteX13" fmla="*/ 1573897 w 1742572"/>
              <a:gd name="connsiteY13" fmla="*/ 1633491 h 1705593"/>
              <a:gd name="connsiteX14" fmla="*/ 1600530 w 1742572"/>
              <a:gd name="connsiteY14" fmla="*/ 1615736 h 1705593"/>
              <a:gd name="connsiteX15" fmla="*/ 1627163 w 1742572"/>
              <a:gd name="connsiteY15" fmla="*/ 1580225 h 1705593"/>
              <a:gd name="connsiteX16" fmla="*/ 1662673 w 1742572"/>
              <a:gd name="connsiteY16" fmla="*/ 1562470 h 1705593"/>
              <a:gd name="connsiteX17" fmla="*/ 1671551 w 1742572"/>
              <a:gd name="connsiteY17" fmla="*/ 1535837 h 1705593"/>
              <a:gd name="connsiteX18" fmla="*/ 1698184 w 1742572"/>
              <a:gd name="connsiteY18" fmla="*/ 1491449 h 1705593"/>
              <a:gd name="connsiteX19" fmla="*/ 1724817 w 1742572"/>
              <a:gd name="connsiteY19" fmla="*/ 1429305 h 1705593"/>
              <a:gd name="connsiteX20" fmla="*/ 1733695 w 1742572"/>
              <a:gd name="connsiteY20" fmla="*/ 1376039 h 1705593"/>
              <a:gd name="connsiteX21" fmla="*/ 1742572 w 1742572"/>
              <a:gd name="connsiteY21" fmla="*/ 1340528 h 1705593"/>
              <a:gd name="connsiteX22" fmla="*/ 1707062 w 1742572"/>
              <a:gd name="connsiteY22" fmla="*/ 1207363 h 1705593"/>
              <a:gd name="connsiteX23" fmla="*/ 1689306 w 1742572"/>
              <a:gd name="connsiteY23" fmla="*/ 1145219 h 1705593"/>
              <a:gd name="connsiteX24" fmla="*/ 1671551 w 1742572"/>
              <a:gd name="connsiteY24" fmla="*/ 1109709 h 1705593"/>
              <a:gd name="connsiteX25" fmla="*/ 1627163 w 1742572"/>
              <a:gd name="connsiteY25" fmla="*/ 1074198 h 1705593"/>
              <a:gd name="connsiteX26" fmla="*/ 1538386 w 1742572"/>
              <a:gd name="connsiteY26" fmla="*/ 1020932 h 1705593"/>
              <a:gd name="connsiteX27" fmla="*/ 1520631 w 1742572"/>
              <a:gd name="connsiteY27" fmla="*/ 994299 h 1705593"/>
              <a:gd name="connsiteX28" fmla="*/ 1440732 w 1742572"/>
              <a:gd name="connsiteY28" fmla="*/ 967666 h 1705593"/>
              <a:gd name="connsiteX29" fmla="*/ 1422976 w 1742572"/>
              <a:gd name="connsiteY29" fmla="*/ 949911 h 1705593"/>
              <a:gd name="connsiteX30" fmla="*/ 1227668 w 1742572"/>
              <a:gd name="connsiteY30" fmla="*/ 923278 h 1705593"/>
              <a:gd name="connsiteX31" fmla="*/ 1165524 w 1742572"/>
              <a:gd name="connsiteY31" fmla="*/ 914400 h 1705593"/>
              <a:gd name="connsiteX32" fmla="*/ 1130013 w 1742572"/>
              <a:gd name="connsiteY32" fmla="*/ 896645 h 1705593"/>
              <a:gd name="connsiteX33" fmla="*/ 1067870 w 1742572"/>
              <a:gd name="connsiteY33" fmla="*/ 887767 h 1705593"/>
              <a:gd name="connsiteX34" fmla="*/ 934705 w 1742572"/>
              <a:gd name="connsiteY34" fmla="*/ 870012 h 1705593"/>
              <a:gd name="connsiteX35" fmla="*/ 908071 w 1742572"/>
              <a:gd name="connsiteY35" fmla="*/ 861134 h 1705593"/>
              <a:gd name="connsiteX36" fmla="*/ 766030 w 1742572"/>
              <a:gd name="connsiteY36" fmla="*/ 630315 h 1705593"/>
              <a:gd name="connsiteX37" fmla="*/ 819295 w 1742572"/>
              <a:gd name="connsiteY37" fmla="*/ 541538 h 1705593"/>
              <a:gd name="connsiteX38" fmla="*/ 881438 w 1742572"/>
              <a:gd name="connsiteY38" fmla="*/ 497150 h 1705593"/>
              <a:gd name="connsiteX39" fmla="*/ 908071 w 1742572"/>
              <a:gd name="connsiteY39" fmla="*/ 488272 h 1705593"/>
              <a:gd name="connsiteX40" fmla="*/ 979093 w 1742572"/>
              <a:gd name="connsiteY40" fmla="*/ 461639 h 1705593"/>
              <a:gd name="connsiteX41" fmla="*/ 1156646 w 1742572"/>
              <a:gd name="connsiteY41" fmla="*/ 479394 h 1705593"/>
              <a:gd name="connsiteX42" fmla="*/ 1209912 w 1742572"/>
              <a:gd name="connsiteY42" fmla="*/ 497150 h 1705593"/>
              <a:gd name="connsiteX43" fmla="*/ 1227668 w 1742572"/>
              <a:gd name="connsiteY43" fmla="*/ 514905 h 1705593"/>
              <a:gd name="connsiteX44" fmla="*/ 1280934 w 1742572"/>
              <a:gd name="connsiteY44" fmla="*/ 550416 h 1705593"/>
              <a:gd name="connsiteX45" fmla="*/ 1298689 w 1742572"/>
              <a:gd name="connsiteY45" fmla="*/ 577049 h 1705593"/>
              <a:gd name="connsiteX46" fmla="*/ 1307567 w 1742572"/>
              <a:gd name="connsiteY46" fmla="*/ 603682 h 1705593"/>
              <a:gd name="connsiteX47" fmla="*/ 1343077 w 1742572"/>
              <a:gd name="connsiteY47" fmla="*/ 656948 h 1705593"/>
              <a:gd name="connsiteX48" fmla="*/ 1351955 w 1742572"/>
              <a:gd name="connsiteY48" fmla="*/ 692458 h 1705593"/>
              <a:gd name="connsiteX49" fmla="*/ 1378588 w 1742572"/>
              <a:gd name="connsiteY49" fmla="*/ 701336 h 1705593"/>
              <a:gd name="connsiteX50" fmla="*/ 1485120 w 1742572"/>
              <a:gd name="connsiteY50" fmla="*/ 719091 h 1705593"/>
              <a:gd name="connsiteX51" fmla="*/ 1573897 w 1742572"/>
              <a:gd name="connsiteY51" fmla="*/ 710214 h 1705593"/>
              <a:gd name="connsiteX52" fmla="*/ 1600530 w 1742572"/>
              <a:gd name="connsiteY52" fmla="*/ 621437 h 1705593"/>
              <a:gd name="connsiteX53" fmla="*/ 1591652 w 1742572"/>
              <a:gd name="connsiteY53" fmla="*/ 506027 h 1705593"/>
              <a:gd name="connsiteX54" fmla="*/ 1573897 w 1742572"/>
              <a:gd name="connsiteY54" fmla="*/ 452761 h 1705593"/>
              <a:gd name="connsiteX55" fmla="*/ 1511753 w 1742572"/>
              <a:gd name="connsiteY55" fmla="*/ 381740 h 1705593"/>
              <a:gd name="connsiteX56" fmla="*/ 1502875 w 1742572"/>
              <a:gd name="connsiteY56" fmla="*/ 346229 h 1705593"/>
              <a:gd name="connsiteX57" fmla="*/ 1520631 w 1742572"/>
              <a:gd name="connsiteY57" fmla="*/ 328474 h 1705593"/>
              <a:gd name="connsiteX58" fmla="*/ 1600530 w 1742572"/>
              <a:gd name="connsiteY58" fmla="*/ 319596 h 1705593"/>
              <a:gd name="connsiteX0" fmla="*/ 1600530 w 1742572"/>
              <a:gd name="connsiteY0" fmla="*/ 331910 h 1717907"/>
              <a:gd name="connsiteX1" fmla="*/ 1644918 w 1742572"/>
              <a:gd name="connsiteY1" fmla="*/ 323032 h 1717907"/>
              <a:gd name="connsiteX2" fmla="*/ 1671551 w 1742572"/>
              <a:gd name="connsiteY2" fmla="*/ 269766 h 1717907"/>
              <a:gd name="connsiteX3" fmla="*/ 1644918 w 1742572"/>
              <a:gd name="connsiteY3" fmla="*/ 198745 h 1717907"/>
              <a:gd name="connsiteX4" fmla="*/ 1618285 w 1742572"/>
              <a:gd name="connsiteY4" fmla="*/ 163234 h 1717907"/>
              <a:gd name="connsiteX5" fmla="*/ 1600530 w 1742572"/>
              <a:gd name="connsiteY5" fmla="*/ 136601 h 1717907"/>
              <a:gd name="connsiteX6" fmla="*/ 1547264 w 1742572"/>
              <a:gd name="connsiteY6" fmla="*/ 83335 h 1717907"/>
              <a:gd name="connsiteX7" fmla="*/ 1511753 w 1742572"/>
              <a:gd name="connsiteY7" fmla="*/ 74458 h 1717907"/>
              <a:gd name="connsiteX8" fmla="*/ 1343077 w 1742572"/>
              <a:gd name="connsiteY8" fmla="*/ 12314 h 1717907"/>
              <a:gd name="connsiteX9" fmla="*/ 268879 w 1742572"/>
              <a:gd name="connsiteY9" fmla="*/ 349666 h 1717907"/>
              <a:gd name="connsiteX10" fmla="*/ 91326 w 1742572"/>
              <a:gd name="connsiteY10" fmla="*/ 1068757 h 1717907"/>
              <a:gd name="connsiteX11" fmla="*/ 1493998 w 1742572"/>
              <a:gd name="connsiteY11" fmla="*/ 1681316 h 1717907"/>
              <a:gd name="connsiteX12" fmla="*/ 1573897 w 1742572"/>
              <a:gd name="connsiteY12" fmla="*/ 1645805 h 1717907"/>
              <a:gd name="connsiteX13" fmla="*/ 1600530 w 1742572"/>
              <a:gd name="connsiteY13" fmla="*/ 1628050 h 1717907"/>
              <a:gd name="connsiteX14" fmla="*/ 1627163 w 1742572"/>
              <a:gd name="connsiteY14" fmla="*/ 1592539 h 1717907"/>
              <a:gd name="connsiteX15" fmla="*/ 1662673 w 1742572"/>
              <a:gd name="connsiteY15" fmla="*/ 1574784 h 1717907"/>
              <a:gd name="connsiteX16" fmla="*/ 1671551 w 1742572"/>
              <a:gd name="connsiteY16" fmla="*/ 1548151 h 1717907"/>
              <a:gd name="connsiteX17" fmla="*/ 1698184 w 1742572"/>
              <a:gd name="connsiteY17" fmla="*/ 1503763 h 1717907"/>
              <a:gd name="connsiteX18" fmla="*/ 1724817 w 1742572"/>
              <a:gd name="connsiteY18" fmla="*/ 1441619 h 1717907"/>
              <a:gd name="connsiteX19" fmla="*/ 1733695 w 1742572"/>
              <a:gd name="connsiteY19" fmla="*/ 1388353 h 1717907"/>
              <a:gd name="connsiteX20" fmla="*/ 1742572 w 1742572"/>
              <a:gd name="connsiteY20" fmla="*/ 1352842 h 1717907"/>
              <a:gd name="connsiteX21" fmla="*/ 1707062 w 1742572"/>
              <a:gd name="connsiteY21" fmla="*/ 1219677 h 1717907"/>
              <a:gd name="connsiteX22" fmla="*/ 1689306 w 1742572"/>
              <a:gd name="connsiteY22" fmla="*/ 1157533 h 1717907"/>
              <a:gd name="connsiteX23" fmla="*/ 1671551 w 1742572"/>
              <a:gd name="connsiteY23" fmla="*/ 1122023 h 1717907"/>
              <a:gd name="connsiteX24" fmla="*/ 1627163 w 1742572"/>
              <a:gd name="connsiteY24" fmla="*/ 1086512 h 1717907"/>
              <a:gd name="connsiteX25" fmla="*/ 1538386 w 1742572"/>
              <a:gd name="connsiteY25" fmla="*/ 1033246 h 1717907"/>
              <a:gd name="connsiteX26" fmla="*/ 1520631 w 1742572"/>
              <a:gd name="connsiteY26" fmla="*/ 1006613 h 1717907"/>
              <a:gd name="connsiteX27" fmla="*/ 1440732 w 1742572"/>
              <a:gd name="connsiteY27" fmla="*/ 979980 h 1717907"/>
              <a:gd name="connsiteX28" fmla="*/ 1422976 w 1742572"/>
              <a:gd name="connsiteY28" fmla="*/ 962225 h 1717907"/>
              <a:gd name="connsiteX29" fmla="*/ 1227668 w 1742572"/>
              <a:gd name="connsiteY29" fmla="*/ 935592 h 1717907"/>
              <a:gd name="connsiteX30" fmla="*/ 1165524 w 1742572"/>
              <a:gd name="connsiteY30" fmla="*/ 926714 h 1717907"/>
              <a:gd name="connsiteX31" fmla="*/ 1130013 w 1742572"/>
              <a:gd name="connsiteY31" fmla="*/ 908959 h 1717907"/>
              <a:gd name="connsiteX32" fmla="*/ 1067870 w 1742572"/>
              <a:gd name="connsiteY32" fmla="*/ 900081 h 1717907"/>
              <a:gd name="connsiteX33" fmla="*/ 934705 w 1742572"/>
              <a:gd name="connsiteY33" fmla="*/ 882326 h 1717907"/>
              <a:gd name="connsiteX34" fmla="*/ 908071 w 1742572"/>
              <a:gd name="connsiteY34" fmla="*/ 873448 h 1717907"/>
              <a:gd name="connsiteX35" fmla="*/ 766030 w 1742572"/>
              <a:gd name="connsiteY35" fmla="*/ 642629 h 1717907"/>
              <a:gd name="connsiteX36" fmla="*/ 819295 w 1742572"/>
              <a:gd name="connsiteY36" fmla="*/ 553852 h 1717907"/>
              <a:gd name="connsiteX37" fmla="*/ 881438 w 1742572"/>
              <a:gd name="connsiteY37" fmla="*/ 509464 h 1717907"/>
              <a:gd name="connsiteX38" fmla="*/ 908071 w 1742572"/>
              <a:gd name="connsiteY38" fmla="*/ 500586 h 1717907"/>
              <a:gd name="connsiteX39" fmla="*/ 979093 w 1742572"/>
              <a:gd name="connsiteY39" fmla="*/ 473953 h 1717907"/>
              <a:gd name="connsiteX40" fmla="*/ 1156646 w 1742572"/>
              <a:gd name="connsiteY40" fmla="*/ 491708 h 1717907"/>
              <a:gd name="connsiteX41" fmla="*/ 1209912 w 1742572"/>
              <a:gd name="connsiteY41" fmla="*/ 509464 h 1717907"/>
              <a:gd name="connsiteX42" fmla="*/ 1227668 w 1742572"/>
              <a:gd name="connsiteY42" fmla="*/ 527219 h 1717907"/>
              <a:gd name="connsiteX43" fmla="*/ 1280934 w 1742572"/>
              <a:gd name="connsiteY43" fmla="*/ 562730 h 1717907"/>
              <a:gd name="connsiteX44" fmla="*/ 1298689 w 1742572"/>
              <a:gd name="connsiteY44" fmla="*/ 589363 h 1717907"/>
              <a:gd name="connsiteX45" fmla="*/ 1307567 w 1742572"/>
              <a:gd name="connsiteY45" fmla="*/ 615996 h 1717907"/>
              <a:gd name="connsiteX46" fmla="*/ 1343077 w 1742572"/>
              <a:gd name="connsiteY46" fmla="*/ 669262 h 1717907"/>
              <a:gd name="connsiteX47" fmla="*/ 1351955 w 1742572"/>
              <a:gd name="connsiteY47" fmla="*/ 704772 h 1717907"/>
              <a:gd name="connsiteX48" fmla="*/ 1378588 w 1742572"/>
              <a:gd name="connsiteY48" fmla="*/ 713650 h 1717907"/>
              <a:gd name="connsiteX49" fmla="*/ 1485120 w 1742572"/>
              <a:gd name="connsiteY49" fmla="*/ 731405 h 1717907"/>
              <a:gd name="connsiteX50" fmla="*/ 1573897 w 1742572"/>
              <a:gd name="connsiteY50" fmla="*/ 722528 h 1717907"/>
              <a:gd name="connsiteX51" fmla="*/ 1600530 w 1742572"/>
              <a:gd name="connsiteY51" fmla="*/ 633751 h 1717907"/>
              <a:gd name="connsiteX52" fmla="*/ 1591652 w 1742572"/>
              <a:gd name="connsiteY52" fmla="*/ 518341 h 1717907"/>
              <a:gd name="connsiteX53" fmla="*/ 1573897 w 1742572"/>
              <a:gd name="connsiteY53" fmla="*/ 465075 h 1717907"/>
              <a:gd name="connsiteX54" fmla="*/ 1511753 w 1742572"/>
              <a:gd name="connsiteY54" fmla="*/ 394054 h 1717907"/>
              <a:gd name="connsiteX55" fmla="*/ 1502875 w 1742572"/>
              <a:gd name="connsiteY55" fmla="*/ 358543 h 1717907"/>
              <a:gd name="connsiteX56" fmla="*/ 1520631 w 1742572"/>
              <a:gd name="connsiteY56" fmla="*/ 340788 h 1717907"/>
              <a:gd name="connsiteX57" fmla="*/ 1600530 w 1742572"/>
              <a:gd name="connsiteY57" fmla="*/ 331910 h 1717907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343077 w 1742572"/>
              <a:gd name="connsiteY7" fmla="*/ 0 h 1705593"/>
              <a:gd name="connsiteX8" fmla="*/ 268879 w 1742572"/>
              <a:gd name="connsiteY8" fmla="*/ 337352 h 1705593"/>
              <a:gd name="connsiteX9" fmla="*/ 91326 w 1742572"/>
              <a:gd name="connsiteY9" fmla="*/ 1056443 h 1705593"/>
              <a:gd name="connsiteX10" fmla="*/ 1493998 w 1742572"/>
              <a:gd name="connsiteY10" fmla="*/ 1669002 h 1705593"/>
              <a:gd name="connsiteX11" fmla="*/ 1573897 w 1742572"/>
              <a:gd name="connsiteY11" fmla="*/ 1633491 h 1705593"/>
              <a:gd name="connsiteX12" fmla="*/ 1600530 w 1742572"/>
              <a:gd name="connsiteY12" fmla="*/ 1615736 h 1705593"/>
              <a:gd name="connsiteX13" fmla="*/ 1627163 w 1742572"/>
              <a:gd name="connsiteY13" fmla="*/ 1580225 h 1705593"/>
              <a:gd name="connsiteX14" fmla="*/ 1662673 w 1742572"/>
              <a:gd name="connsiteY14" fmla="*/ 1562470 h 1705593"/>
              <a:gd name="connsiteX15" fmla="*/ 1671551 w 1742572"/>
              <a:gd name="connsiteY15" fmla="*/ 1535837 h 1705593"/>
              <a:gd name="connsiteX16" fmla="*/ 1698184 w 1742572"/>
              <a:gd name="connsiteY16" fmla="*/ 1491449 h 1705593"/>
              <a:gd name="connsiteX17" fmla="*/ 1724817 w 1742572"/>
              <a:gd name="connsiteY17" fmla="*/ 1429305 h 1705593"/>
              <a:gd name="connsiteX18" fmla="*/ 1733695 w 1742572"/>
              <a:gd name="connsiteY18" fmla="*/ 1376039 h 1705593"/>
              <a:gd name="connsiteX19" fmla="*/ 1742572 w 1742572"/>
              <a:gd name="connsiteY19" fmla="*/ 1340528 h 1705593"/>
              <a:gd name="connsiteX20" fmla="*/ 1707062 w 1742572"/>
              <a:gd name="connsiteY20" fmla="*/ 1207363 h 1705593"/>
              <a:gd name="connsiteX21" fmla="*/ 1689306 w 1742572"/>
              <a:gd name="connsiteY21" fmla="*/ 1145219 h 1705593"/>
              <a:gd name="connsiteX22" fmla="*/ 1671551 w 1742572"/>
              <a:gd name="connsiteY22" fmla="*/ 1109709 h 1705593"/>
              <a:gd name="connsiteX23" fmla="*/ 1627163 w 1742572"/>
              <a:gd name="connsiteY23" fmla="*/ 1074198 h 1705593"/>
              <a:gd name="connsiteX24" fmla="*/ 1538386 w 1742572"/>
              <a:gd name="connsiteY24" fmla="*/ 1020932 h 1705593"/>
              <a:gd name="connsiteX25" fmla="*/ 1520631 w 1742572"/>
              <a:gd name="connsiteY25" fmla="*/ 994299 h 1705593"/>
              <a:gd name="connsiteX26" fmla="*/ 1440732 w 1742572"/>
              <a:gd name="connsiteY26" fmla="*/ 967666 h 1705593"/>
              <a:gd name="connsiteX27" fmla="*/ 1422976 w 1742572"/>
              <a:gd name="connsiteY27" fmla="*/ 949911 h 1705593"/>
              <a:gd name="connsiteX28" fmla="*/ 1227668 w 1742572"/>
              <a:gd name="connsiteY28" fmla="*/ 923278 h 1705593"/>
              <a:gd name="connsiteX29" fmla="*/ 1165524 w 1742572"/>
              <a:gd name="connsiteY29" fmla="*/ 914400 h 1705593"/>
              <a:gd name="connsiteX30" fmla="*/ 1130013 w 1742572"/>
              <a:gd name="connsiteY30" fmla="*/ 896645 h 1705593"/>
              <a:gd name="connsiteX31" fmla="*/ 1067870 w 1742572"/>
              <a:gd name="connsiteY31" fmla="*/ 887767 h 1705593"/>
              <a:gd name="connsiteX32" fmla="*/ 934705 w 1742572"/>
              <a:gd name="connsiteY32" fmla="*/ 870012 h 1705593"/>
              <a:gd name="connsiteX33" fmla="*/ 908071 w 1742572"/>
              <a:gd name="connsiteY33" fmla="*/ 861134 h 1705593"/>
              <a:gd name="connsiteX34" fmla="*/ 766030 w 1742572"/>
              <a:gd name="connsiteY34" fmla="*/ 630315 h 1705593"/>
              <a:gd name="connsiteX35" fmla="*/ 819295 w 1742572"/>
              <a:gd name="connsiteY35" fmla="*/ 541538 h 1705593"/>
              <a:gd name="connsiteX36" fmla="*/ 881438 w 1742572"/>
              <a:gd name="connsiteY36" fmla="*/ 497150 h 1705593"/>
              <a:gd name="connsiteX37" fmla="*/ 908071 w 1742572"/>
              <a:gd name="connsiteY37" fmla="*/ 488272 h 1705593"/>
              <a:gd name="connsiteX38" fmla="*/ 979093 w 1742572"/>
              <a:gd name="connsiteY38" fmla="*/ 461639 h 1705593"/>
              <a:gd name="connsiteX39" fmla="*/ 1156646 w 1742572"/>
              <a:gd name="connsiteY39" fmla="*/ 479394 h 1705593"/>
              <a:gd name="connsiteX40" fmla="*/ 1209912 w 1742572"/>
              <a:gd name="connsiteY40" fmla="*/ 497150 h 1705593"/>
              <a:gd name="connsiteX41" fmla="*/ 1227668 w 1742572"/>
              <a:gd name="connsiteY41" fmla="*/ 514905 h 1705593"/>
              <a:gd name="connsiteX42" fmla="*/ 1280934 w 1742572"/>
              <a:gd name="connsiteY42" fmla="*/ 550416 h 1705593"/>
              <a:gd name="connsiteX43" fmla="*/ 1298689 w 1742572"/>
              <a:gd name="connsiteY43" fmla="*/ 577049 h 1705593"/>
              <a:gd name="connsiteX44" fmla="*/ 1307567 w 1742572"/>
              <a:gd name="connsiteY44" fmla="*/ 603682 h 1705593"/>
              <a:gd name="connsiteX45" fmla="*/ 1343077 w 1742572"/>
              <a:gd name="connsiteY45" fmla="*/ 656948 h 1705593"/>
              <a:gd name="connsiteX46" fmla="*/ 1351955 w 1742572"/>
              <a:gd name="connsiteY46" fmla="*/ 692458 h 1705593"/>
              <a:gd name="connsiteX47" fmla="*/ 1378588 w 1742572"/>
              <a:gd name="connsiteY47" fmla="*/ 701336 h 1705593"/>
              <a:gd name="connsiteX48" fmla="*/ 1485120 w 1742572"/>
              <a:gd name="connsiteY48" fmla="*/ 719091 h 1705593"/>
              <a:gd name="connsiteX49" fmla="*/ 1573897 w 1742572"/>
              <a:gd name="connsiteY49" fmla="*/ 710214 h 1705593"/>
              <a:gd name="connsiteX50" fmla="*/ 1600530 w 1742572"/>
              <a:gd name="connsiteY50" fmla="*/ 621437 h 1705593"/>
              <a:gd name="connsiteX51" fmla="*/ 1591652 w 1742572"/>
              <a:gd name="connsiteY51" fmla="*/ 506027 h 1705593"/>
              <a:gd name="connsiteX52" fmla="*/ 1573897 w 1742572"/>
              <a:gd name="connsiteY52" fmla="*/ 452761 h 1705593"/>
              <a:gd name="connsiteX53" fmla="*/ 1511753 w 1742572"/>
              <a:gd name="connsiteY53" fmla="*/ 381740 h 1705593"/>
              <a:gd name="connsiteX54" fmla="*/ 1502875 w 1742572"/>
              <a:gd name="connsiteY54" fmla="*/ 346229 h 1705593"/>
              <a:gd name="connsiteX55" fmla="*/ 1520631 w 1742572"/>
              <a:gd name="connsiteY55" fmla="*/ 328474 h 1705593"/>
              <a:gd name="connsiteX56" fmla="*/ 1600530 w 1742572"/>
              <a:gd name="connsiteY56" fmla="*/ 319596 h 1705593"/>
              <a:gd name="connsiteX0" fmla="*/ 1600530 w 1742572"/>
              <a:gd name="connsiteY0" fmla="*/ 325521 h 1711518"/>
              <a:gd name="connsiteX1" fmla="*/ 1644918 w 1742572"/>
              <a:gd name="connsiteY1" fmla="*/ 316643 h 1711518"/>
              <a:gd name="connsiteX2" fmla="*/ 1671551 w 1742572"/>
              <a:gd name="connsiteY2" fmla="*/ 263377 h 1711518"/>
              <a:gd name="connsiteX3" fmla="*/ 1644918 w 1742572"/>
              <a:gd name="connsiteY3" fmla="*/ 192356 h 1711518"/>
              <a:gd name="connsiteX4" fmla="*/ 1618285 w 1742572"/>
              <a:gd name="connsiteY4" fmla="*/ 156845 h 1711518"/>
              <a:gd name="connsiteX5" fmla="*/ 1600530 w 1742572"/>
              <a:gd name="connsiteY5" fmla="*/ 130212 h 1711518"/>
              <a:gd name="connsiteX6" fmla="*/ 1343077 w 1742572"/>
              <a:gd name="connsiteY6" fmla="*/ 5925 h 1711518"/>
              <a:gd name="connsiteX7" fmla="*/ 268879 w 1742572"/>
              <a:gd name="connsiteY7" fmla="*/ 343277 h 1711518"/>
              <a:gd name="connsiteX8" fmla="*/ 91326 w 1742572"/>
              <a:gd name="connsiteY8" fmla="*/ 1062368 h 1711518"/>
              <a:gd name="connsiteX9" fmla="*/ 1493998 w 1742572"/>
              <a:gd name="connsiteY9" fmla="*/ 1674927 h 1711518"/>
              <a:gd name="connsiteX10" fmla="*/ 1573897 w 1742572"/>
              <a:gd name="connsiteY10" fmla="*/ 1639416 h 1711518"/>
              <a:gd name="connsiteX11" fmla="*/ 1600530 w 1742572"/>
              <a:gd name="connsiteY11" fmla="*/ 1621661 h 1711518"/>
              <a:gd name="connsiteX12" fmla="*/ 1627163 w 1742572"/>
              <a:gd name="connsiteY12" fmla="*/ 1586150 h 1711518"/>
              <a:gd name="connsiteX13" fmla="*/ 1662673 w 1742572"/>
              <a:gd name="connsiteY13" fmla="*/ 1568395 h 1711518"/>
              <a:gd name="connsiteX14" fmla="*/ 1671551 w 1742572"/>
              <a:gd name="connsiteY14" fmla="*/ 1541762 h 1711518"/>
              <a:gd name="connsiteX15" fmla="*/ 1698184 w 1742572"/>
              <a:gd name="connsiteY15" fmla="*/ 1497374 h 1711518"/>
              <a:gd name="connsiteX16" fmla="*/ 1724817 w 1742572"/>
              <a:gd name="connsiteY16" fmla="*/ 1435230 h 1711518"/>
              <a:gd name="connsiteX17" fmla="*/ 1733695 w 1742572"/>
              <a:gd name="connsiteY17" fmla="*/ 1381964 h 1711518"/>
              <a:gd name="connsiteX18" fmla="*/ 1742572 w 1742572"/>
              <a:gd name="connsiteY18" fmla="*/ 1346453 h 1711518"/>
              <a:gd name="connsiteX19" fmla="*/ 1707062 w 1742572"/>
              <a:gd name="connsiteY19" fmla="*/ 1213288 h 1711518"/>
              <a:gd name="connsiteX20" fmla="*/ 1689306 w 1742572"/>
              <a:gd name="connsiteY20" fmla="*/ 1151144 h 1711518"/>
              <a:gd name="connsiteX21" fmla="*/ 1671551 w 1742572"/>
              <a:gd name="connsiteY21" fmla="*/ 1115634 h 1711518"/>
              <a:gd name="connsiteX22" fmla="*/ 1627163 w 1742572"/>
              <a:gd name="connsiteY22" fmla="*/ 1080123 h 1711518"/>
              <a:gd name="connsiteX23" fmla="*/ 1538386 w 1742572"/>
              <a:gd name="connsiteY23" fmla="*/ 1026857 h 1711518"/>
              <a:gd name="connsiteX24" fmla="*/ 1520631 w 1742572"/>
              <a:gd name="connsiteY24" fmla="*/ 1000224 h 1711518"/>
              <a:gd name="connsiteX25" fmla="*/ 1440732 w 1742572"/>
              <a:gd name="connsiteY25" fmla="*/ 973591 h 1711518"/>
              <a:gd name="connsiteX26" fmla="*/ 1422976 w 1742572"/>
              <a:gd name="connsiteY26" fmla="*/ 955836 h 1711518"/>
              <a:gd name="connsiteX27" fmla="*/ 1227668 w 1742572"/>
              <a:gd name="connsiteY27" fmla="*/ 929203 h 1711518"/>
              <a:gd name="connsiteX28" fmla="*/ 1165524 w 1742572"/>
              <a:gd name="connsiteY28" fmla="*/ 920325 h 1711518"/>
              <a:gd name="connsiteX29" fmla="*/ 1130013 w 1742572"/>
              <a:gd name="connsiteY29" fmla="*/ 902570 h 1711518"/>
              <a:gd name="connsiteX30" fmla="*/ 1067870 w 1742572"/>
              <a:gd name="connsiteY30" fmla="*/ 893692 h 1711518"/>
              <a:gd name="connsiteX31" fmla="*/ 934705 w 1742572"/>
              <a:gd name="connsiteY31" fmla="*/ 875937 h 1711518"/>
              <a:gd name="connsiteX32" fmla="*/ 908071 w 1742572"/>
              <a:gd name="connsiteY32" fmla="*/ 867059 h 1711518"/>
              <a:gd name="connsiteX33" fmla="*/ 766030 w 1742572"/>
              <a:gd name="connsiteY33" fmla="*/ 636240 h 1711518"/>
              <a:gd name="connsiteX34" fmla="*/ 819295 w 1742572"/>
              <a:gd name="connsiteY34" fmla="*/ 547463 h 1711518"/>
              <a:gd name="connsiteX35" fmla="*/ 881438 w 1742572"/>
              <a:gd name="connsiteY35" fmla="*/ 503075 h 1711518"/>
              <a:gd name="connsiteX36" fmla="*/ 908071 w 1742572"/>
              <a:gd name="connsiteY36" fmla="*/ 494197 h 1711518"/>
              <a:gd name="connsiteX37" fmla="*/ 979093 w 1742572"/>
              <a:gd name="connsiteY37" fmla="*/ 467564 h 1711518"/>
              <a:gd name="connsiteX38" fmla="*/ 1156646 w 1742572"/>
              <a:gd name="connsiteY38" fmla="*/ 485319 h 1711518"/>
              <a:gd name="connsiteX39" fmla="*/ 1209912 w 1742572"/>
              <a:gd name="connsiteY39" fmla="*/ 503075 h 1711518"/>
              <a:gd name="connsiteX40" fmla="*/ 1227668 w 1742572"/>
              <a:gd name="connsiteY40" fmla="*/ 520830 h 1711518"/>
              <a:gd name="connsiteX41" fmla="*/ 1280934 w 1742572"/>
              <a:gd name="connsiteY41" fmla="*/ 556341 h 1711518"/>
              <a:gd name="connsiteX42" fmla="*/ 1298689 w 1742572"/>
              <a:gd name="connsiteY42" fmla="*/ 582974 h 1711518"/>
              <a:gd name="connsiteX43" fmla="*/ 1307567 w 1742572"/>
              <a:gd name="connsiteY43" fmla="*/ 609607 h 1711518"/>
              <a:gd name="connsiteX44" fmla="*/ 1343077 w 1742572"/>
              <a:gd name="connsiteY44" fmla="*/ 662873 h 1711518"/>
              <a:gd name="connsiteX45" fmla="*/ 1351955 w 1742572"/>
              <a:gd name="connsiteY45" fmla="*/ 698383 h 1711518"/>
              <a:gd name="connsiteX46" fmla="*/ 1378588 w 1742572"/>
              <a:gd name="connsiteY46" fmla="*/ 707261 h 1711518"/>
              <a:gd name="connsiteX47" fmla="*/ 1485120 w 1742572"/>
              <a:gd name="connsiteY47" fmla="*/ 725016 h 1711518"/>
              <a:gd name="connsiteX48" fmla="*/ 1573897 w 1742572"/>
              <a:gd name="connsiteY48" fmla="*/ 716139 h 1711518"/>
              <a:gd name="connsiteX49" fmla="*/ 1600530 w 1742572"/>
              <a:gd name="connsiteY49" fmla="*/ 627362 h 1711518"/>
              <a:gd name="connsiteX50" fmla="*/ 1591652 w 1742572"/>
              <a:gd name="connsiteY50" fmla="*/ 511952 h 1711518"/>
              <a:gd name="connsiteX51" fmla="*/ 1573897 w 1742572"/>
              <a:gd name="connsiteY51" fmla="*/ 458686 h 1711518"/>
              <a:gd name="connsiteX52" fmla="*/ 1511753 w 1742572"/>
              <a:gd name="connsiteY52" fmla="*/ 387665 h 1711518"/>
              <a:gd name="connsiteX53" fmla="*/ 1502875 w 1742572"/>
              <a:gd name="connsiteY53" fmla="*/ 352154 h 1711518"/>
              <a:gd name="connsiteX54" fmla="*/ 1520631 w 1742572"/>
              <a:gd name="connsiteY54" fmla="*/ 334399 h 1711518"/>
              <a:gd name="connsiteX55" fmla="*/ 1600530 w 1742572"/>
              <a:gd name="connsiteY55" fmla="*/ 325521 h 1711518"/>
              <a:gd name="connsiteX0" fmla="*/ 1600530 w 1742572"/>
              <a:gd name="connsiteY0" fmla="*/ 323786 h 1709783"/>
              <a:gd name="connsiteX1" fmla="*/ 1644918 w 1742572"/>
              <a:gd name="connsiteY1" fmla="*/ 314908 h 1709783"/>
              <a:gd name="connsiteX2" fmla="*/ 1671551 w 1742572"/>
              <a:gd name="connsiteY2" fmla="*/ 261642 h 1709783"/>
              <a:gd name="connsiteX3" fmla="*/ 1644918 w 1742572"/>
              <a:gd name="connsiteY3" fmla="*/ 190621 h 1709783"/>
              <a:gd name="connsiteX4" fmla="*/ 1618285 w 1742572"/>
              <a:gd name="connsiteY4" fmla="*/ 155110 h 1709783"/>
              <a:gd name="connsiteX5" fmla="*/ 1343077 w 1742572"/>
              <a:gd name="connsiteY5" fmla="*/ 4190 h 1709783"/>
              <a:gd name="connsiteX6" fmla="*/ 268879 w 1742572"/>
              <a:gd name="connsiteY6" fmla="*/ 341542 h 1709783"/>
              <a:gd name="connsiteX7" fmla="*/ 91326 w 1742572"/>
              <a:gd name="connsiteY7" fmla="*/ 1060633 h 1709783"/>
              <a:gd name="connsiteX8" fmla="*/ 1493998 w 1742572"/>
              <a:gd name="connsiteY8" fmla="*/ 1673192 h 1709783"/>
              <a:gd name="connsiteX9" fmla="*/ 1573897 w 1742572"/>
              <a:gd name="connsiteY9" fmla="*/ 1637681 h 1709783"/>
              <a:gd name="connsiteX10" fmla="*/ 1600530 w 1742572"/>
              <a:gd name="connsiteY10" fmla="*/ 1619926 h 1709783"/>
              <a:gd name="connsiteX11" fmla="*/ 1627163 w 1742572"/>
              <a:gd name="connsiteY11" fmla="*/ 1584415 h 1709783"/>
              <a:gd name="connsiteX12" fmla="*/ 1662673 w 1742572"/>
              <a:gd name="connsiteY12" fmla="*/ 1566660 h 1709783"/>
              <a:gd name="connsiteX13" fmla="*/ 1671551 w 1742572"/>
              <a:gd name="connsiteY13" fmla="*/ 1540027 h 1709783"/>
              <a:gd name="connsiteX14" fmla="*/ 1698184 w 1742572"/>
              <a:gd name="connsiteY14" fmla="*/ 1495639 h 1709783"/>
              <a:gd name="connsiteX15" fmla="*/ 1724817 w 1742572"/>
              <a:gd name="connsiteY15" fmla="*/ 1433495 h 1709783"/>
              <a:gd name="connsiteX16" fmla="*/ 1733695 w 1742572"/>
              <a:gd name="connsiteY16" fmla="*/ 1380229 h 1709783"/>
              <a:gd name="connsiteX17" fmla="*/ 1742572 w 1742572"/>
              <a:gd name="connsiteY17" fmla="*/ 1344718 h 1709783"/>
              <a:gd name="connsiteX18" fmla="*/ 1707062 w 1742572"/>
              <a:gd name="connsiteY18" fmla="*/ 1211553 h 1709783"/>
              <a:gd name="connsiteX19" fmla="*/ 1689306 w 1742572"/>
              <a:gd name="connsiteY19" fmla="*/ 1149409 h 1709783"/>
              <a:gd name="connsiteX20" fmla="*/ 1671551 w 1742572"/>
              <a:gd name="connsiteY20" fmla="*/ 1113899 h 1709783"/>
              <a:gd name="connsiteX21" fmla="*/ 1627163 w 1742572"/>
              <a:gd name="connsiteY21" fmla="*/ 1078388 h 1709783"/>
              <a:gd name="connsiteX22" fmla="*/ 1538386 w 1742572"/>
              <a:gd name="connsiteY22" fmla="*/ 1025122 h 1709783"/>
              <a:gd name="connsiteX23" fmla="*/ 1520631 w 1742572"/>
              <a:gd name="connsiteY23" fmla="*/ 998489 h 1709783"/>
              <a:gd name="connsiteX24" fmla="*/ 1440732 w 1742572"/>
              <a:gd name="connsiteY24" fmla="*/ 971856 h 1709783"/>
              <a:gd name="connsiteX25" fmla="*/ 1422976 w 1742572"/>
              <a:gd name="connsiteY25" fmla="*/ 954101 h 1709783"/>
              <a:gd name="connsiteX26" fmla="*/ 1227668 w 1742572"/>
              <a:gd name="connsiteY26" fmla="*/ 927468 h 1709783"/>
              <a:gd name="connsiteX27" fmla="*/ 1165524 w 1742572"/>
              <a:gd name="connsiteY27" fmla="*/ 918590 h 1709783"/>
              <a:gd name="connsiteX28" fmla="*/ 1130013 w 1742572"/>
              <a:gd name="connsiteY28" fmla="*/ 900835 h 1709783"/>
              <a:gd name="connsiteX29" fmla="*/ 1067870 w 1742572"/>
              <a:gd name="connsiteY29" fmla="*/ 891957 h 1709783"/>
              <a:gd name="connsiteX30" fmla="*/ 934705 w 1742572"/>
              <a:gd name="connsiteY30" fmla="*/ 874202 h 1709783"/>
              <a:gd name="connsiteX31" fmla="*/ 908071 w 1742572"/>
              <a:gd name="connsiteY31" fmla="*/ 865324 h 1709783"/>
              <a:gd name="connsiteX32" fmla="*/ 766030 w 1742572"/>
              <a:gd name="connsiteY32" fmla="*/ 634505 h 1709783"/>
              <a:gd name="connsiteX33" fmla="*/ 819295 w 1742572"/>
              <a:gd name="connsiteY33" fmla="*/ 545728 h 1709783"/>
              <a:gd name="connsiteX34" fmla="*/ 881438 w 1742572"/>
              <a:gd name="connsiteY34" fmla="*/ 501340 h 1709783"/>
              <a:gd name="connsiteX35" fmla="*/ 908071 w 1742572"/>
              <a:gd name="connsiteY35" fmla="*/ 492462 h 1709783"/>
              <a:gd name="connsiteX36" fmla="*/ 979093 w 1742572"/>
              <a:gd name="connsiteY36" fmla="*/ 465829 h 1709783"/>
              <a:gd name="connsiteX37" fmla="*/ 1156646 w 1742572"/>
              <a:gd name="connsiteY37" fmla="*/ 483584 h 1709783"/>
              <a:gd name="connsiteX38" fmla="*/ 1209912 w 1742572"/>
              <a:gd name="connsiteY38" fmla="*/ 501340 h 1709783"/>
              <a:gd name="connsiteX39" fmla="*/ 1227668 w 1742572"/>
              <a:gd name="connsiteY39" fmla="*/ 519095 h 1709783"/>
              <a:gd name="connsiteX40" fmla="*/ 1280934 w 1742572"/>
              <a:gd name="connsiteY40" fmla="*/ 554606 h 1709783"/>
              <a:gd name="connsiteX41" fmla="*/ 1298689 w 1742572"/>
              <a:gd name="connsiteY41" fmla="*/ 581239 h 1709783"/>
              <a:gd name="connsiteX42" fmla="*/ 1307567 w 1742572"/>
              <a:gd name="connsiteY42" fmla="*/ 607872 h 1709783"/>
              <a:gd name="connsiteX43" fmla="*/ 1343077 w 1742572"/>
              <a:gd name="connsiteY43" fmla="*/ 661138 h 1709783"/>
              <a:gd name="connsiteX44" fmla="*/ 1351955 w 1742572"/>
              <a:gd name="connsiteY44" fmla="*/ 696648 h 1709783"/>
              <a:gd name="connsiteX45" fmla="*/ 1378588 w 1742572"/>
              <a:gd name="connsiteY45" fmla="*/ 705526 h 1709783"/>
              <a:gd name="connsiteX46" fmla="*/ 1485120 w 1742572"/>
              <a:gd name="connsiteY46" fmla="*/ 723281 h 1709783"/>
              <a:gd name="connsiteX47" fmla="*/ 1573897 w 1742572"/>
              <a:gd name="connsiteY47" fmla="*/ 714404 h 1709783"/>
              <a:gd name="connsiteX48" fmla="*/ 1600530 w 1742572"/>
              <a:gd name="connsiteY48" fmla="*/ 625627 h 1709783"/>
              <a:gd name="connsiteX49" fmla="*/ 1591652 w 1742572"/>
              <a:gd name="connsiteY49" fmla="*/ 510217 h 1709783"/>
              <a:gd name="connsiteX50" fmla="*/ 1573897 w 1742572"/>
              <a:gd name="connsiteY50" fmla="*/ 456951 h 1709783"/>
              <a:gd name="connsiteX51" fmla="*/ 1511753 w 1742572"/>
              <a:gd name="connsiteY51" fmla="*/ 385930 h 1709783"/>
              <a:gd name="connsiteX52" fmla="*/ 1502875 w 1742572"/>
              <a:gd name="connsiteY52" fmla="*/ 350419 h 1709783"/>
              <a:gd name="connsiteX53" fmla="*/ 1520631 w 1742572"/>
              <a:gd name="connsiteY53" fmla="*/ 332664 h 1709783"/>
              <a:gd name="connsiteX54" fmla="*/ 1600530 w 1742572"/>
              <a:gd name="connsiteY54" fmla="*/ 323786 h 1709783"/>
              <a:gd name="connsiteX0" fmla="*/ 1600530 w 1742572"/>
              <a:gd name="connsiteY0" fmla="*/ 322140 h 1708137"/>
              <a:gd name="connsiteX1" fmla="*/ 1644918 w 1742572"/>
              <a:gd name="connsiteY1" fmla="*/ 313262 h 1708137"/>
              <a:gd name="connsiteX2" fmla="*/ 1671551 w 1742572"/>
              <a:gd name="connsiteY2" fmla="*/ 259996 h 1708137"/>
              <a:gd name="connsiteX3" fmla="*/ 1644918 w 1742572"/>
              <a:gd name="connsiteY3" fmla="*/ 188975 h 1708137"/>
              <a:gd name="connsiteX4" fmla="*/ 1343077 w 1742572"/>
              <a:gd name="connsiteY4" fmla="*/ 2544 h 1708137"/>
              <a:gd name="connsiteX5" fmla="*/ 268879 w 1742572"/>
              <a:gd name="connsiteY5" fmla="*/ 339896 h 1708137"/>
              <a:gd name="connsiteX6" fmla="*/ 91326 w 1742572"/>
              <a:gd name="connsiteY6" fmla="*/ 1058987 h 1708137"/>
              <a:gd name="connsiteX7" fmla="*/ 1493998 w 1742572"/>
              <a:gd name="connsiteY7" fmla="*/ 1671546 h 1708137"/>
              <a:gd name="connsiteX8" fmla="*/ 1573897 w 1742572"/>
              <a:gd name="connsiteY8" fmla="*/ 1636035 h 1708137"/>
              <a:gd name="connsiteX9" fmla="*/ 1600530 w 1742572"/>
              <a:gd name="connsiteY9" fmla="*/ 1618280 h 1708137"/>
              <a:gd name="connsiteX10" fmla="*/ 1627163 w 1742572"/>
              <a:gd name="connsiteY10" fmla="*/ 1582769 h 1708137"/>
              <a:gd name="connsiteX11" fmla="*/ 1662673 w 1742572"/>
              <a:gd name="connsiteY11" fmla="*/ 1565014 h 1708137"/>
              <a:gd name="connsiteX12" fmla="*/ 1671551 w 1742572"/>
              <a:gd name="connsiteY12" fmla="*/ 1538381 h 1708137"/>
              <a:gd name="connsiteX13" fmla="*/ 1698184 w 1742572"/>
              <a:gd name="connsiteY13" fmla="*/ 1493993 h 1708137"/>
              <a:gd name="connsiteX14" fmla="*/ 1724817 w 1742572"/>
              <a:gd name="connsiteY14" fmla="*/ 1431849 h 1708137"/>
              <a:gd name="connsiteX15" fmla="*/ 1733695 w 1742572"/>
              <a:gd name="connsiteY15" fmla="*/ 1378583 h 1708137"/>
              <a:gd name="connsiteX16" fmla="*/ 1742572 w 1742572"/>
              <a:gd name="connsiteY16" fmla="*/ 1343072 h 1708137"/>
              <a:gd name="connsiteX17" fmla="*/ 1707062 w 1742572"/>
              <a:gd name="connsiteY17" fmla="*/ 1209907 h 1708137"/>
              <a:gd name="connsiteX18" fmla="*/ 1689306 w 1742572"/>
              <a:gd name="connsiteY18" fmla="*/ 1147763 h 1708137"/>
              <a:gd name="connsiteX19" fmla="*/ 1671551 w 1742572"/>
              <a:gd name="connsiteY19" fmla="*/ 1112253 h 1708137"/>
              <a:gd name="connsiteX20" fmla="*/ 1627163 w 1742572"/>
              <a:gd name="connsiteY20" fmla="*/ 1076742 h 1708137"/>
              <a:gd name="connsiteX21" fmla="*/ 1538386 w 1742572"/>
              <a:gd name="connsiteY21" fmla="*/ 1023476 h 1708137"/>
              <a:gd name="connsiteX22" fmla="*/ 1520631 w 1742572"/>
              <a:gd name="connsiteY22" fmla="*/ 996843 h 1708137"/>
              <a:gd name="connsiteX23" fmla="*/ 1440732 w 1742572"/>
              <a:gd name="connsiteY23" fmla="*/ 970210 h 1708137"/>
              <a:gd name="connsiteX24" fmla="*/ 1422976 w 1742572"/>
              <a:gd name="connsiteY24" fmla="*/ 952455 h 1708137"/>
              <a:gd name="connsiteX25" fmla="*/ 1227668 w 1742572"/>
              <a:gd name="connsiteY25" fmla="*/ 925822 h 1708137"/>
              <a:gd name="connsiteX26" fmla="*/ 1165524 w 1742572"/>
              <a:gd name="connsiteY26" fmla="*/ 916944 h 1708137"/>
              <a:gd name="connsiteX27" fmla="*/ 1130013 w 1742572"/>
              <a:gd name="connsiteY27" fmla="*/ 899189 h 1708137"/>
              <a:gd name="connsiteX28" fmla="*/ 1067870 w 1742572"/>
              <a:gd name="connsiteY28" fmla="*/ 890311 h 1708137"/>
              <a:gd name="connsiteX29" fmla="*/ 934705 w 1742572"/>
              <a:gd name="connsiteY29" fmla="*/ 872556 h 1708137"/>
              <a:gd name="connsiteX30" fmla="*/ 908071 w 1742572"/>
              <a:gd name="connsiteY30" fmla="*/ 863678 h 1708137"/>
              <a:gd name="connsiteX31" fmla="*/ 766030 w 1742572"/>
              <a:gd name="connsiteY31" fmla="*/ 632859 h 1708137"/>
              <a:gd name="connsiteX32" fmla="*/ 819295 w 1742572"/>
              <a:gd name="connsiteY32" fmla="*/ 544082 h 1708137"/>
              <a:gd name="connsiteX33" fmla="*/ 881438 w 1742572"/>
              <a:gd name="connsiteY33" fmla="*/ 499694 h 1708137"/>
              <a:gd name="connsiteX34" fmla="*/ 908071 w 1742572"/>
              <a:gd name="connsiteY34" fmla="*/ 490816 h 1708137"/>
              <a:gd name="connsiteX35" fmla="*/ 979093 w 1742572"/>
              <a:gd name="connsiteY35" fmla="*/ 464183 h 1708137"/>
              <a:gd name="connsiteX36" fmla="*/ 1156646 w 1742572"/>
              <a:gd name="connsiteY36" fmla="*/ 481938 h 1708137"/>
              <a:gd name="connsiteX37" fmla="*/ 1209912 w 1742572"/>
              <a:gd name="connsiteY37" fmla="*/ 499694 h 1708137"/>
              <a:gd name="connsiteX38" fmla="*/ 1227668 w 1742572"/>
              <a:gd name="connsiteY38" fmla="*/ 517449 h 1708137"/>
              <a:gd name="connsiteX39" fmla="*/ 1280934 w 1742572"/>
              <a:gd name="connsiteY39" fmla="*/ 552960 h 1708137"/>
              <a:gd name="connsiteX40" fmla="*/ 1298689 w 1742572"/>
              <a:gd name="connsiteY40" fmla="*/ 579593 h 1708137"/>
              <a:gd name="connsiteX41" fmla="*/ 1307567 w 1742572"/>
              <a:gd name="connsiteY41" fmla="*/ 606226 h 1708137"/>
              <a:gd name="connsiteX42" fmla="*/ 1343077 w 1742572"/>
              <a:gd name="connsiteY42" fmla="*/ 659492 h 1708137"/>
              <a:gd name="connsiteX43" fmla="*/ 1351955 w 1742572"/>
              <a:gd name="connsiteY43" fmla="*/ 695002 h 1708137"/>
              <a:gd name="connsiteX44" fmla="*/ 1378588 w 1742572"/>
              <a:gd name="connsiteY44" fmla="*/ 703880 h 1708137"/>
              <a:gd name="connsiteX45" fmla="*/ 1485120 w 1742572"/>
              <a:gd name="connsiteY45" fmla="*/ 721635 h 1708137"/>
              <a:gd name="connsiteX46" fmla="*/ 1573897 w 1742572"/>
              <a:gd name="connsiteY46" fmla="*/ 712758 h 1708137"/>
              <a:gd name="connsiteX47" fmla="*/ 1600530 w 1742572"/>
              <a:gd name="connsiteY47" fmla="*/ 623981 h 1708137"/>
              <a:gd name="connsiteX48" fmla="*/ 1591652 w 1742572"/>
              <a:gd name="connsiteY48" fmla="*/ 508571 h 1708137"/>
              <a:gd name="connsiteX49" fmla="*/ 1573897 w 1742572"/>
              <a:gd name="connsiteY49" fmla="*/ 455305 h 1708137"/>
              <a:gd name="connsiteX50" fmla="*/ 1511753 w 1742572"/>
              <a:gd name="connsiteY50" fmla="*/ 384284 h 1708137"/>
              <a:gd name="connsiteX51" fmla="*/ 1502875 w 1742572"/>
              <a:gd name="connsiteY51" fmla="*/ 348773 h 1708137"/>
              <a:gd name="connsiteX52" fmla="*/ 1520631 w 1742572"/>
              <a:gd name="connsiteY52" fmla="*/ 331018 h 1708137"/>
              <a:gd name="connsiteX53" fmla="*/ 1600530 w 1742572"/>
              <a:gd name="connsiteY53" fmla="*/ 322140 h 1708137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520631 w 1742572"/>
              <a:gd name="connsiteY51" fmla="*/ 329057 h 1706176"/>
              <a:gd name="connsiteX52" fmla="*/ 1600530 w 1742572"/>
              <a:gd name="connsiteY52" fmla="*/ 320179 h 1706176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600530 w 1742572"/>
              <a:gd name="connsiteY51" fmla="*/ 320179 h 1706176"/>
              <a:gd name="connsiteX0" fmla="*/ 1502875 w 1742572"/>
              <a:gd name="connsiteY0" fmla="*/ 346812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0" fmla="*/ 1502875 w 1742572"/>
              <a:gd name="connsiteY0" fmla="*/ 346286 h 1705650"/>
              <a:gd name="connsiteX1" fmla="*/ 1644918 w 1742572"/>
              <a:gd name="connsiteY1" fmla="*/ 310775 h 1705650"/>
              <a:gd name="connsiteX2" fmla="*/ 1343077 w 1742572"/>
              <a:gd name="connsiteY2" fmla="*/ 57 h 1705650"/>
              <a:gd name="connsiteX3" fmla="*/ 268879 w 1742572"/>
              <a:gd name="connsiteY3" fmla="*/ 337409 h 1705650"/>
              <a:gd name="connsiteX4" fmla="*/ 91326 w 1742572"/>
              <a:gd name="connsiteY4" fmla="*/ 1056500 h 1705650"/>
              <a:gd name="connsiteX5" fmla="*/ 1493998 w 1742572"/>
              <a:gd name="connsiteY5" fmla="*/ 1669059 h 1705650"/>
              <a:gd name="connsiteX6" fmla="*/ 1573897 w 1742572"/>
              <a:gd name="connsiteY6" fmla="*/ 1633548 h 1705650"/>
              <a:gd name="connsiteX7" fmla="*/ 1600530 w 1742572"/>
              <a:gd name="connsiteY7" fmla="*/ 1615793 h 1705650"/>
              <a:gd name="connsiteX8" fmla="*/ 1627163 w 1742572"/>
              <a:gd name="connsiteY8" fmla="*/ 1580282 h 1705650"/>
              <a:gd name="connsiteX9" fmla="*/ 1662673 w 1742572"/>
              <a:gd name="connsiteY9" fmla="*/ 1562527 h 1705650"/>
              <a:gd name="connsiteX10" fmla="*/ 1671551 w 1742572"/>
              <a:gd name="connsiteY10" fmla="*/ 1535894 h 1705650"/>
              <a:gd name="connsiteX11" fmla="*/ 1698184 w 1742572"/>
              <a:gd name="connsiteY11" fmla="*/ 1491506 h 1705650"/>
              <a:gd name="connsiteX12" fmla="*/ 1724817 w 1742572"/>
              <a:gd name="connsiteY12" fmla="*/ 1429362 h 1705650"/>
              <a:gd name="connsiteX13" fmla="*/ 1733695 w 1742572"/>
              <a:gd name="connsiteY13" fmla="*/ 1376096 h 1705650"/>
              <a:gd name="connsiteX14" fmla="*/ 1742572 w 1742572"/>
              <a:gd name="connsiteY14" fmla="*/ 1340585 h 1705650"/>
              <a:gd name="connsiteX15" fmla="*/ 1707062 w 1742572"/>
              <a:gd name="connsiteY15" fmla="*/ 1207420 h 1705650"/>
              <a:gd name="connsiteX16" fmla="*/ 1689306 w 1742572"/>
              <a:gd name="connsiteY16" fmla="*/ 1145276 h 1705650"/>
              <a:gd name="connsiteX17" fmla="*/ 1671551 w 1742572"/>
              <a:gd name="connsiteY17" fmla="*/ 1109766 h 1705650"/>
              <a:gd name="connsiteX18" fmla="*/ 1627163 w 1742572"/>
              <a:gd name="connsiteY18" fmla="*/ 1074255 h 1705650"/>
              <a:gd name="connsiteX19" fmla="*/ 1538386 w 1742572"/>
              <a:gd name="connsiteY19" fmla="*/ 1020989 h 1705650"/>
              <a:gd name="connsiteX20" fmla="*/ 1520631 w 1742572"/>
              <a:gd name="connsiteY20" fmla="*/ 994356 h 1705650"/>
              <a:gd name="connsiteX21" fmla="*/ 1440732 w 1742572"/>
              <a:gd name="connsiteY21" fmla="*/ 967723 h 1705650"/>
              <a:gd name="connsiteX22" fmla="*/ 1422976 w 1742572"/>
              <a:gd name="connsiteY22" fmla="*/ 949968 h 1705650"/>
              <a:gd name="connsiteX23" fmla="*/ 1227668 w 1742572"/>
              <a:gd name="connsiteY23" fmla="*/ 923335 h 1705650"/>
              <a:gd name="connsiteX24" fmla="*/ 1165524 w 1742572"/>
              <a:gd name="connsiteY24" fmla="*/ 914457 h 1705650"/>
              <a:gd name="connsiteX25" fmla="*/ 1130013 w 1742572"/>
              <a:gd name="connsiteY25" fmla="*/ 896702 h 1705650"/>
              <a:gd name="connsiteX26" fmla="*/ 1067870 w 1742572"/>
              <a:gd name="connsiteY26" fmla="*/ 887824 h 1705650"/>
              <a:gd name="connsiteX27" fmla="*/ 934705 w 1742572"/>
              <a:gd name="connsiteY27" fmla="*/ 870069 h 1705650"/>
              <a:gd name="connsiteX28" fmla="*/ 908071 w 1742572"/>
              <a:gd name="connsiteY28" fmla="*/ 861191 h 1705650"/>
              <a:gd name="connsiteX29" fmla="*/ 766030 w 1742572"/>
              <a:gd name="connsiteY29" fmla="*/ 630372 h 1705650"/>
              <a:gd name="connsiteX30" fmla="*/ 819295 w 1742572"/>
              <a:gd name="connsiteY30" fmla="*/ 541595 h 1705650"/>
              <a:gd name="connsiteX31" fmla="*/ 881438 w 1742572"/>
              <a:gd name="connsiteY31" fmla="*/ 497207 h 1705650"/>
              <a:gd name="connsiteX32" fmla="*/ 908071 w 1742572"/>
              <a:gd name="connsiteY32" fmla="*/ 488329 h 1705650"/>
              <a:gd name="connsiteX33" fmla="*/ 979093 w 1742572"/>
              <a:gd name="connsiteY33" fmla="*/ 461696 h 1705650"/>
              <a:gd name="connsiteX34" fmla="*/ 1156646 w 1742572"/>
              <a:gd name="connsiteY34" fmla="*/ 479451 h 1705650"/>
              <a:gd name="connsiteX35" fmla="*/ 1209912 w 1742572"/>
              <a:gd name="connsiteY35" fmla="*/ 497207 h 1705650"/>
              <a:gd name="connsiteX36" fmla="*/ 1227668 w 1742572"/>
              <a:gd name="connsiteY36" fmla="*/ 514962 h 1705650"/>
              <a:gd name="connsiteX37" fmla="*/ 1280934 w 1742572"/>
              <a:gd name="connsiteY37" fmla="*/ 550473 h 1705650"/>
              <a:gd name="connsiteX38" fmla="*/ 1298689 w 1742572"/>
              <a:gd name="connsiteY38" fmla="*/ 577106 h 1705650"/>
              <a:gd name="connsiteX39" fmla="*/ 1307567 w 1742572"/>
              <a:gd name="connsiteY39" fmla="*/ 603739 h 1705650"/>
              <a:gd name="connsiteX40" fmla="*/ 1343077 w 1742572"/>
              <a:gd name="connsiteY40" fmla="*/ 657005 h 1705650"/>
              <a:gd name="connsiteX41" fmla="*/ 1351955 w 1742572"/>
              <a:gd name="connsiteY41" fmla="*/ 692515 h 1705650"/>
              <a:gd name="connsiteX42" fmla="*/ 1378588 w 1742572"/>
              <a:gd name="connsiteY42" fmla="*/ 701393 h 1705650"/>
              <a:gd name="connsiteX43" fmla="*/ 1485120 w 1742572"/>
              <a:gd name="connsiteY43" fmla="*/ 719148 h 1705650"/>
              <a:gd name="connsiteX44" fmla="*/ 1573897 w 1742572"/>
              <a:gd name="connsiteY44" fmla="*/ 710271 h 1705650"/>
              <a:gd name="connsiteX45" fmla="*/ 1600530 w 1742572"/>
              <a:gd name="connsiteY45" fmla="*/ 621494 h 1705650"/>
              <a:gd name="connsiteX46" fmla="*/ 1591652 w 1742572"/>
              <a:gd name="connsiteY46" fmla="*/ 506084 h 1705650"/>
              <a:gd name="connsiteX47" fmla="*/ 1573897 w 1742572"/>
              <a:gd name="connsiteY47" fmla="*/ 452818 h 1705650"/>
              <a:gd name="connsiteX48" fmla="*/ 1511753 w 1742572"/>
              <a:gd name="connsiteY48" fmla="*/ 381797 h 1705650"/>
              <a:gd name="connsiteX49" fmla="*/ 1502875 w 1742572"/>
              <a:gd name="connsiteY49" fmla="*/ 346286 h 1705650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73897 w 1742572"/>
              <a:gd name="connsiteY47" fmla="*/ 452819 h 1705651"/>
              <a:gd name="connsiteX48" fmla="*/ 1511753 w 1742572"/>
              <a:gd name="connsiteY48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11753 w 1742572"/>
              <a:gd name="connsiteY47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11753 w 1742572"/>
              <a:gd name="connsiteY46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573897 w 1742572"/>
              <a:gd name="connsiteY43" fmla="*/ 710272 h 1705651"/>
              <a:gd name="connsiteX44" fmla="*/ 1600530 w 1742572"/>
              <a:gd name="connsiteY44" fmla="*/ 621495 h 1705651"/>
              <a:gd name="connsiteX45" fmla="*/ 1511753 w 1742572"/>
              <a:gd name="connsiteY45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573897 w 1742572"/>
              <a:gd name="connsiteY42" fmla="*/ 710272 h 1705651"/>
              <a:gd name="connsiteX43" fmla="*/ 1600530 w 1742572"/>
              <a:gd name="connsiteY43" fmla="*/ 621495 h 1705651"/>
              <a:gd name="connsiteX44" fmla="*/ 1511753 w 1742572"/>
              <a:gd name="connsiteY44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573897 w 1742572"/>
              <a:gd name="connsiteY41" fmla="*/ 710272 h 1705651"/>
              <a:gd name="connsiteX42" fmla="*/ 1600530 w 1742572"/>
              <a:gd name="connsiteY42" fmla="*/ 621495 h 1705651"/>
              <a:gd name="connsiteX43" fmla="*/ 1511753 w 1742572"/>
              <a:gd name="connsiteY43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573897 w 1742572"/>
              <a:gd name="connsiteY40" fmla="*/ 710272 h 1705651"/>
              <a:gd name="connsiteX41" fmla="*/ 1600530 w 1742572"/>
              <a:gd name="connsiteY41" fmla="*/ 621495 h 1705651"/>
              <a:gd name="connsiteX42" fmla="*/ 1511753 w 1742572"/>
              <a:gd name="connsiteY42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573897 w 1742572"/>
              <a:gd name="connsiteY39" fmla="*/ 710272 h 1705651"/>
              <a:gd name="connsiteX40" fmla="*/ 1600530 w 1742572"/>
              <a:gd name="connsiteY40" fmla="*/ 621495 h 1705651"/>
              <a:gd name="connsiteX41" fmla="*/ 1511753 w 1742572"/>
              <a:gd name="connsiteY41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573897 w 1742572"/>
              <a:gd name="connsiteY38" fmla="*/ 710272 h 1705651"/>
              <a:gd name="connsiteX39" fmla="*/ 1600530 w 1742572"/>
              <a:gd name="connsiteY39" fmla="*/ 621495 h 1705651"/>
              <a:gd name="connsiteX40" fmla="*/ 1511753 w 1742572"/>
              <a:gd name="connsiteY40" fmla="*/ 381798 h 1705651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979093 w 1742572"/>
              <a:gd name="connsiteY32" fmla="*/ 461697 h 1702167"/>
              <a:gd name="connsiteX33" fmla="*/ 1156646 w 1742572"/>
              <a:gd name="connsiteY33" fmla="*/ 479452 h 1702167"/>
              <a:gd name="connsiteX34" fmla="*/ 1209912 w 1742572"/>
              <a:gd name="connsiteY34" fmla="*/ 497208 h 1702167"/>
              <a:gd name="connsiteX35" fmla="*/ 1227668 w 1742572"/>
              <a:gd name="connsiteY35" fmla="*/ 514963 h 1702167"/>
              <a:gd name="connsiteX36" fmla="*/ 1280934 w 1742572"/>
              <a:gd name="connsiteY36" fmla="*/ 550474 h 1702167"/>
              <a:gd name="connsiteX37" fmla="*/ 1573897 w 1742572"/>
              <a:gd name="connsiteY37" fmla="*/ 710272 h 1702167"/>
              <a:gd name="connsiteX38" fmla="*/ 1600530 w 1742572"/>
              <a:gd name="connsiteY38" fmla="*/ 621495 h 1702167"/>
              <a:gd name="connsiteX39" fmla="*/ 1511753 w 1742572"/>
              <a:gd name="connsiteY3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1156646 w 1742572"/>
              <a:gd name="connsiteY32" fmla="*/ 479452 h 1702167"/>
              <a:gd name="connsiteX33" fmla="*/ 1209912 w 1742572"/>
              <a:gd name="connsiteY33" fmla="*/ 497208 h 1702167"/>
              <a:gd name="connsiteX34" fmla="*/ 1227668 w 1742572"/>
              <a:gd name="connsiteY34" fmla="*/ 514963 h 1702167"/>
              <a:gd name="connsiteX35" fmla="*/ 1280934 w 1742572"/>
              <a:gd name="connsiteY35" fmla="*/ 550474 h 1702167"/>
              <a:gd name="connsiteX36" fmla="*/ 1573897 w 1742572"/>
              <a:gd name="connsiteY36" fmla="*/ 710272 h 1702167"/>
              <a:gd name="connsiteX37" fmla="*/ 1600530 w 1742572"/>
              <a:gd name="connsiteY37" fmla="*/ 621495 h 1702167"/>
              <a:gd name="connsiteX38" fmla="*/ 1511753 w 1742572"/>
              <a:gd name="connsiteY3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1156646 w 1742572"/>
              <a:gd name="connsiteY31" fmla="*/ 479452 h 1702167"/>
              <a:gd name="connsiteX32" fmla="*/ 1209912 w 1742572"/>
              <a:gd name="connsiteY32" fmla="*/ 497208 h 1702167"/>
              <a:gd name="connsiteX33" fmla="*/ 1227668 w 1742572"/>
              <a:gd name="connsiteY33" fmla="*/ 514963 h 1702167"/>
              <a:gd name="connsiteX34" fmla="*/ 1280934 w 1742572"/>
              <a:gd name="connsiteY34" fmla="*/ 550474 h 1702167"/>
              <a:gd name="connsiteX35" fmla="*/ 1573897 w 1742572"/>
              <a:gd name="connsiteY35" fmla="*/ 710272 h 1702167"/>
              <a:gd name="connsiteX36" fmla="*/ 1600530 w 1742572"/>
              <a:gd name="connsiteY36" fmla="*/ 621495 h 1702167"/>
              <a:gd name="connsiteX37" fmla="*/ 1511753 w 1742572"/>
              <a:gd name="connsiteY3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1156646 w 1742572"/>
              <a:gd name="connsiteY30" fmla="*/ 479452 h 1702167"/>
              <a:gd name="connsiteX31" fmla="*/ 1209912 w 1742572"/>
              <a:gd name="connsiteY31" fmla="*/ 497208 h 1702167"/>
              <a:gd name="connsiteX32" fmla="*/ 1227668 w 1742572"/>
              <a:gd name="connsiteY32" fmla="*/ 514963 h 1702167"/>
              <a:gd name="connsiteX33" fmla="*/ 1280934 w 1742572"/>
              <a:gd name="connsiteY33" fmla="*/ 550474 h 1702167"/>
              <a:gd name="connsiteX34" fmla="*/ 1573897 w 1742572"/>
              <a:gd name="connsiteY34" fmla="*/ 710272 h 1702167"/>
              <a:gd name="connsiteX35" fmla="*/ 1600530 w 1742572"/>
              <a:gd name="connsiteY35" fmla="*/ 621495 h 1702167"/>
              <a:gd name="connsiteX36" fmla="*/ 1511753 w 1742572"/>
              <a:gd name="connsiteY3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156646 w 1742572"/>
              <a:gd name="connsiteY29" fmla="*/ 479452 h 1702167"/>
              <a:gd name="connsiteX30" fmla="*/ 1209912 w 1742572"/>
              <a:gd name="connsiteY30" fmla="*/ 497208 h 1702167"/>
              <a:gd name="connsiteX31" fmla="*/ 1227668 w 1742572"/>
              <a:gd name="connsiteY31" fmla="*/ 514963 h 1702167"/>
              <a:gd name="connsiteX32" fmla="*/ 1280934 w 1742572"/>
              <a:gd name="connsiteY32" fmla="*/ 550474 h 1702167"/>
              <a:gd name="connsiteX33" fmla="*/ 1573897 w 1742572"/>
              <a:gd name="connsiteY33" fmla="*/ 710272 h 1702167"/>
              <a:gd name="connsiteX34" fmla="*/ 1600530 w 1742572"/>
              <a:gd name="connsiteY34" fmla="*/ 621495 h 1702167"/>
              <a:gd name="connsiteX35" fmla="*/ 1511753 w 1742572"/>
              <a:gd name="connsiteY3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27668 w 1742572"/>
              <a:gd name="connsiteY30" fmla="*/ 514963 h 1702167"/>
              <a:gd name="connsiteX31" fmla="*/ 1280934 w 1742572"/>
              <a:gd name="connsiteY31" fmla="*/ 550474 h 1702167"/>
              <a:gd name="connsiteX32" fmla="*/ 1573897 w 1742572"/>
              <a:gd name="connsiteY32" fmla="*/ 710272 h 1702167"/>
              <a:gd name="connsiteX33" fmla="*/ 1600530 w 1742572"/>
              <a:gd name="connsiteY33" fmla="*/ 621495 h 1702167"/>
              <a:gd name="connsiteX34" fmla="*/ 1511753 w 1742572"/>
              <a:gd name="connsiteY3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80934 w 1742572"/>
              <a:gd name="connsiteY30" fmla="*/ 550474 h 1702167"/>
              <a:gd name="connsiteX31" fmla="*/ 1573897 w 1742572"/>
              <a:gd name="connsiteY31" fmla="*/ 710272 h 1702167"/>
              <a:gd name="connsiteX32" fmla="*/ 1600530 w 1742572"/>
              <a:gd name="connsiteY32" fmla="*/ 621495 h 1702167"/>
              <a:gd name="connsiteX33" fmla="*/ 1511753 w 1742572"/>
              <a:gd name="connsiteY3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600530 w 1742572"/>
              <a:gd name="connsiteY31" fmla="*/ 621495 h 1702167"/>
              <a:gd name="connsiteX32" fmla="*/ 1511753 w 1742572"/>
              <a:gd name="connsiteY3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511753 w 1742572"/>
              <a:gd name="connsiteY3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08071 w 1742572"/>
              <a:gd name="connsiteY26" fmla="*/ 861192 h 1702167"/>
              <a:gd name="connsiteX27" fmla="*/ 766030 w 1742572"/>
              <a:gd name="connsiteY27" fmla="*/ 630373 h 1702167"/>
              <a:gd name="connsiteX28" fmla="*/ 1280934 w 1742572"/>
              <a:gd name="connsiteY28" fmla="*/ 550474 h 1702167"/>
              <a:gd name="connsiteX29" fmla="*/ 1573897 w 1742572"/>
              <a:gd name="connsiteY29" fmla="*/ 710272 h 1702167"/>
              <a:gd name="connsiteX30" fmla="*/ 1511753 w 1742572"/>
              <a:gd name="connsiteY3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908071 w 1742572"/>
              <a:gd name="connsiteY25" fmla="*/ 861192 h 1702167"/>
              <a:gd name="connsiteX26" fmla="*/ 766030 w 1742572"/>
              <a:gd name="connsiteY26" fmla="*/ 630373 h 1702167"/>
              <a:gd name="connsiteX27" fmla="*/ 1280934 w 1742572"/>
              <a:gd name="connsiteY27" fmla="*/ 550474 h 1702167"/>
              <a:gd name="connsiteX28" fmla="*/ 1573897 w 1742572"/>
              <a:gd name="connsiteY28" fmla="*/ 710272 h 1702167"/>
              <a:gd name="connsiteX29" fmla="*/ 1511753 w 1742572"/>
              <a:gd name="connsiteY2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766030 w 1742572"/>
              <a:gd name="connsiteY25" fmla="*/ 630373 h 1702167"/>
              <a:gd name="connsiteX26" fmla="*/ 1280934 w 1742572"/>
              <a:gd name="connsiteY26" fmla="*/ 550474 h 1702167"/>
              <a:gd name="connsiteX27" fmla="*/ 1573897 w 1742572"/>
              <a:gd name="connsiteY27" fmla="*/ 710272 h 1702167"/>
              <a:gd name="connsiteX28" fmla="*/ 1511753 w 1742572"/>
              <a:gd name="connsiteY2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22976 w 1742572"/>
              <a:gd name="connsiteY20" fmla="*/ 949969 h 1702167"/>
              <a:gd name="connsiteX21" fmla="*/ 1165524 w 1742572"/>
              <a:gd name="connsiteY21" fmla="*/ 914458 h 1702167"/>
              <a:gd name="connsiteX22" fmla="*/ 766030 w 1742572"/>
              <a:gd name="connsiteY22" fmla="*/ 630373 h 1702167"/>
              <a:gd name="connsiteX23" fmla="*/ 1280934 w 1742572"/>
              <a:gd name="connsiteY23" fmla="*/ 550474 h 1702167"/>
              <a:gd name="connsiteX24" fmla="*/ 1573897 w 1742572"/>
              <a:gd name="connsiteY24" fmla="*/ 710272 h 1702167"/>
              <a:gd name="connsiteX25" fmla="*/ 1511753 w 1742572"/>
              <a:gd name="connsiteY2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422976 w 1742572"/>
              <a:gd name="connsiteY19" fmla="*/ 949969 h 1702167"/>
              <a:gd name="connsiteX20" fmla="*/ 1165524 w 1742572"/>
              <a:gd name="connsiteY20" fmla="*/ 914458 h 1702167"/>
              <a:gd name="connsiteX21" fmla="*/ 766030 w 1742572"/>
              <a:gd name="connsiteY21" fmla="*/ 630373 h 1702167"/>
              <a:gd name="connsiteX22" fmla="*/ 1280934 w 1742572"/>
              <a:gd name="connsiteY22" fmla="*/ 550474 h 1702167"/>
              <a:gd name="connsiteX23" fmla="*/ 1573897 w 1742572"/>
              <a:gd name="connsiteY23" fmla="*/ 710272 h 1702167"/>
              <a:gd name="connsiteX24" fmla="*/ 1511753 w 1742572"/>
              <a:gd name="connsiteY2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422976 w 1742572"/>
              <a:gd name="connsiteY18" fmla="*/ 949969 h 1702167"/>
              <a:gd name="connsiteX19" fmla="*/ 1165524 w 1742572"/>
              <a:gd name="connsiteY19" fmla="*/ 914458 h 1702167"/>
              <a:gd name="connsiteX20" fmla="*/ 766030 w 1742572"/>
              <a:gd name="connsiteY20" fmla="*/ 630373 h 1702167"/>
              <a:gd name="connsiteX21" fmla="*/ 1280934 w 1742572"/>
              <a:gd name="connsiteY21" fmla="*/ 550474 h 1702167"/>
              <a:gd name="connsiteX22" fmla="*/ 1573897 w 1742572"/>
              <a:gd name="connsiteY22" fmla="*/ 710272 h 1702167"/>
              <a:gd name="connsiteX23" fmla="*/ 1511753 w 1742572"/>
              <a:gd name="connsiteY2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165524 w 1742572"/>
              <a:gd name="connsiteY18" fmla="*/ 914458 h 1702167"/>
              <a:gd name="connsiteX19" fmla="*/ 766030 w 1742572"/>
              <a:gd name="connsiteY19" fmla="*/ 630373 h 1702167"/>
              <a:gd name="connsiteX20" fmla="*/ 1280934 w 1742572"/>
              <a:gd name="connsiteY20" fmla="*/ 550474 h 1702167"/>
              <a:gd name="connsiteX21" fmla="*/ 1573897 w 1742572"/>
              <a:gd name="connsiteY21" fmla="*/ 710272 h 1702167"/>
              <a:gd name="connsiteX22" fmla="*/ 1511753 w 1742572"/>
              <a:gd name="connsiteY2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27163 w 1742572"/>
              <a:gd name="connsiteY16" fmla="*/ 1074256 h 1702167"/>
              <a:gd name="connsiteX17" fmla="*/ 1165524 w 1742572"/>
              <a:gd name="connsiteY17" fmla="*/ 914458 h 1702167"/>
              <a:gd name="connsiteX18" fmla="*/ 766030 w 1742572"/>
              <a:gd name="connsiteY18" fmla="*/ 630373 h 1702167"/>
              <a:gd name="connsiteX19" fmla="*/ 1280934 w 1742572"/>
              <a:gd name="connsiteY19" fmla="*/ 550474 h 1702167"/>
              <a:gd name="connsiteX20" fmla="*/ 1573897 w 1742572"/>
              <a:gd name="connsiteY20" fmla="*/ 710272 h 1702167"/>
              <a:gd name="connsiteX21" fmla="*/ 1511753 w 1742572"/>
              <a:gd name="connsiteY2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27163 w 1742572"/>
              <a:gd name="connsiteY15" fmla="*/ 1074256 h 1702167"/>
              <a:gd name="connsiteX16" fmla="*/ 1165524 w 1742572"/>
              <a:gd name="connsiteY16" fmla="*/ 914458 h 1702167"/>
              <a:gd name="connsiteX17" fmla="*/ 766030 w 1742572"/>
              <a:gd name="connsiteY17" fmla="*/ 630373 h 1702167"/>
              <a:gd name="connsiteX18" fmla="*/ 1280934 w 1742572"/>
              <a:gd name="connsiteY18" fmla="*/ 550474 h 1702167"/>
              <a:gd name="connsiteX19" fmla="*/ 1573897 w 1742572"/>
              <a:gd name="connsiteY19" fmla="*/ 710272 h 1702167"/>
              <a:gd name="connsiteX20" fmla="*/ 1511753 w 1742572"/>
              <a:gd name="connsiteY2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71551 w 1742572"/>
              <a:gd name="connsiteY8" fmla="*/ 1535895 h 1702167"/>
              <a:gd name="connsiteX9" fmla="*/ 1698184 w 1742572"/>
              <a:gd name="connsiteY9" fmla="*/ 1491507 h 1702167"/>
              <a:gd name="connsiteX10" fmla="*/ 1724817 w 1742572"/>
              <a:gd name="connsiteY10" fmla="*/ 1429363 h 1702167"/>
              <a:gd name="connsiteX11" fmla="*/ 1733695 w 1742572"/>
              <a:gd name="connsiteY11" fmla="*/ 1376097 h 1702167"/>
              <a:gd name="connsiteX12" fmla="*/ 1742572 w 1742572"/>
              <a:gd name="connsiteY12" fmla="*/ 1340586 h 1702167"/>
              <a:gd name="connsiteX13" fmla="*/ 1707062 w 1742572"/>
              <a:gd name="connsiteY13" fmla="*/ 1207421 h 1702167"/>
              <a:gd name="connsiteX14" fmla="*/ 1627163 w 1742572"/>
              <a:gd name="connsiteY14" fmla="*/ 1074256 h 1702167"/>
              <a:gd name="connsiteX15" fmla="*/ 1165524 w 1742572"/>
              <a:gd name="connsiteY15" fmla="*/ 914458 h 1702167"/>
              <a:gd name="connsiteX16" fmla="*/ 766030 w 1742572"/>
              <a:gd name="connsiteY16" fmla="*/ 630373 h 1702167"/>
              <a:gd name="connsiteX17" fmla="*/ 1280934 w 1742572"/>
              <a:gd name="connsiteY17" fmla="*/ 550474 h 1702167"/>
              <a:gd name="connsiteX18" fmla="*/ 1573897 w 1742572"/>
              <a:gd name="connsiteY18" fmla="*/ 710272 h 1702167"/>
              <a:gd name="connsiteX19" fmla="*/ 1511753 w 1742572"/>
              <a:gd name="connsiteY19" fmla="*/ 381798 h 1702167"/>
              <a:gd name="connsiteX0" fmla="*/ 1511753 w 1742572"/>
              <a:gd name="connsiteY0" fmla="*/ 381798 h 1695630"/>
              <a:gd name="connsiteX1" fmla="*/ 1644918 w 1742572"/>
              <a:gd name="connsiteY1" fmla="*/ 310776 h 1695630"/>
              <a:gd name="connsiteX2" fmla="*/ 1343077 w 1742572"/>
              <a:gd name="connsiteY2" fmla="*/ 58 h 1695630"/>
              <a:gd name="connsiteX3" fmla="*/ 268879 w 1742572"/>
              <a:gd name="connsiteY3" fmla="*/ 337410 h 1695630"/>
              <a:gd name="connsiteX4" fmla="*/ 91326 w 1742572"/>
              <a:gd name="connsiteY4" fmla="*/ 1056501 h 1695630"/>
              <a:gd name="connsiteX5" fmla="*/ 1493998 w 1742572"/>
              <a:gd name="connsiteY5" fmla="*/ 1669060 h 1695630"/>
              <a:gd name="connsiteX6" fmla="*/ 1627163 w 1742572"/>
              <a:gd name="connsiteY6" fmla="*/ 1580283 h 1695630"/>
              <a:gd name="connsiteX7" fmla="*/ 1671551 w 1742572"/>
              <a:gd name="connsiteY7" fmla="*/ 1535895 h 1695630"/>
              <a:gd name="connsiteX8" fmla="*/ 1698184 w 1742572"/>
              <a:gd name="connsiteY8" fmla="*/ 1491507 h 1695630"/>
              <a:gd name="connsiteX9" fmla="*/ 1724817 w 1742572"/>
              <a:gd name="connsiteY9" fmla="*/ 1429363 h 1695630"/>
              <a:gd name="connsiteX10" fmla="*/ 1733695 w 1742572"/>
              <a:gd name="connsiteY10" fmla="*/ 1376097 h 1695630"/>
              <a:gd name="connsiteX11" fmla="*/ 1742572 w 1742572"/>
              <a:gd name="connsiteY11" fmla="*/ 1340586 h 1695630"/>
              <a:gd name="connsiteX12" fmla="*/ 1707062 w 1742572"/>
              <a:gd name="connsiteY12" fmla="*/ 1207421 h 1695630"/>
              <a:gd name="connsiteX13" fmla="*/ 1627163 w 1742572"/>
              <a:gd name="connsiteY13" fmla="*/ 1074256 h 1695630"/>
              <a:gd name="connsiteX14" fmla="*/ 1165524 w 1742572"/>
              <a:gd name="connsiteY14" fmla="*/ 914458 h 1695630"/>
              <a:gd name="connsiteX15" fmla="*/ 766030 w 1742572"/>
              <a:gd name="connsiteY15" fmla="*/ 630373 h 1695630"/>
              <a:gd name="connsiteX16" fmla="*/ 1280934 w 1742572"/>
              <a:gd name="connsiteY16" fmla="*/ 550474 h 1695630"/>
              <a:gd name="connsiteX17" fmla="*/ 1573897 w 1742572"/>
              <a:gd name="connsiteY17" fmla="*/ 710272 h 1695630"/>
              <a:gd name="connsiteX18" fmla="*/ 1511753 w 1742572"/>
              <a:gd name="connsiteY18" fmla="*/ 381798 h 1695630"/>
              <a:gd name="connsiteX0" fmla="*/ 1511753 w 1734290"/>
              <a:gd name="connsiteY0" fmla="*/ 381798 h 1695630"/>
              <a:gd name="connsiteX1" fmla="*/ 1644918 w 1734290"/>
              <a:gd name="connsiteY1" fmla="*/ 310776 h 1695630"/>
              <a:gd name="connsiteX2" fmla="*/ 1343077 w 1734290"/>
              <a:gd name="connsiteY2" fmla="*/ 58 h 1695630"/>
              <a:gd name="connsiteX3" fmla="*/ 268879 w 1734290"/>
              <a:gd name="connsiteY3" fmla="*/ 337410 h 1695630"/>
              <a:gd name="connsiteX4" fmla="*/ 91326 w 1734290"/>
              <a:gd name="connsiteY4" fmla="*/ 1056501 h 1695630"/>
              <a:gd name="connsiteX5" fmla="*/ 1493998 w 1734290"/>
              <a:gd name="connsiteY5" fmla="*/ 1669060 h 1695630"/>
              <a:gd name="connsiteX6" fmla="*/ 1627163 w 1734290"/>
              <a:gd name="connsiteY6" fmla="*/ 1580283 h 1695630"/>
              <a:gd name="connsiteX7" fmla="*/ 1671551 w 1734290"/>
              <a:gd name="connsiteY7" fmla="*/ 1535895 h 1695630"/>
              <a:gd name="connsiteX8" fmla="*/ 1698184 w 1734290"/>
              <a:gd name="connsiteY8" fmla="*/ 1491507 h 1695630"/>
              <a:gd name="connsiteX9" fmla="*/ 1724817 w 1734290"/>
              <a:gd name="connsiteY9" fmla="*/ 1429363 h 1695630"/>
              <a:gd name="connsiteX10" fmla="*/ 1733695 w 1734290"/>
              <a:gd name="connsiteY10" fmla="*/ 1376097 h 1695630"/>
              <a:gd name="connsiteX11" fmla="*/ 1707062 w 1734290"/>
              <a:gd name="connsiteY11" fmla="*/ 1207421 h 1695630"/>
              <a:gd name="connsiteX12" fmla="*/ 1627163 w 1734290"/>
              <a:gd name="connsiteY12" fmla="*/ 1074256 h 1695630"/>
              <a:gd name="connsiteX13" fmla="*/ 1165524 w 1734290"/>
              <a:gd name="connsiteY13" fmla="*/ 914458 h 1695630"/>
              <a:gd name="connsiteX14" fmla="*/ 766030 w 1734290"/>
              <a:gd name="connsiteY14" fmla="*/ 630373 h 1695630"/>
              <a:gd name="connsiteX15" fmla="*/ 1280934 w 1734290"/>
              <a:gd name="connsiteY15" fmla="*/ 550474 h 1695630"/>
              <a:gd name="connsiteX16" fmla="*/ 1573897 w 1734290"/>
              <a:gd name="connsiteY16" fmla="*/ 710272 h 1695630"/>
              <a:gd name="connsiteX17" fmla="*/ 1511753 w 1734290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65524 w 1737366"/>
              <a:gd name="connsiteY13" fmla="*/ 91445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9104"/>
              <a:gd name="connsiteY0" fmla="*/ 381798 h 1695630"/>
              <a:gd name="connsiteX1" fmla="*/ 1644918 w 1739104"/>
              <a:gd name="connsiteY1" fmla="*/ 310776 h 1695630"/>
              <a:gd name="connsiteX2" fmla="*/ 1343077 w 1739104"/>
              <a:gd name="connsiteY2" fmla="*/ 58 h 1695630"/>
              <a:gd name="connsiteX3" fmla="*/ 268879 w 1739104"/>
              <a:gd name="connsiteY3" fmla="*/ 337410 h 1695630"/>
              <a:gd name="connsiteX4" fmla="*/ 91326 w 1739104"/>
              <a:gd name="connsiteY4" fmla="*/ 1056501 h 1695630"/>
              <a:gd name="connsiteX5" fmla="*/ 1493998 w 1739104"/>
              <a:gd name="connsiteY5" fmla="*/ 1669060 h 1695630"/>
              <a:gd name="connsiteX6" fmla="*/ 1627163 w 1739104"/>
              <a:gd name="connsiteY6" fmla="*/ 1580283 h 1695630"/>
              <a:gd name="connsiteX7" fmla="*/ 1671551 w 1739104"/>
              <a:gd name="connsiteY7" fmla="*/ 1535895 h 1695630"/>
              <a:gd name="connsiteX8" fmla="*/ 1698184 w 1739104"/>
              <a:gd name="connsiteY8" fmla="*/ 1491507 h 1695630"/>
              <a:gd name="connsiteX9" fmla="*/ 1733695 w 1739104"/>
              <a:gd name="connsiteY9" fmla="*/ 1376097 h 1695630"/>
              <a:gd name="connsiteX10" fmla="*/ 1707062 w 1739104"/>
              <a:gd name="connsiteY10" fmla="*/ 1207421 h 1695630"/>
              <a:gd name="connsiteX11" fmla="*/ 1444283 w 1739104"/>
              <a:gd name="connsiteY11" fmla="*/ 797396 h 1695630"/>
              <a:gd name="connsiteX12" fmla="*/ 1104564 w 1739104"/>
              <a:gd name="connsiteY12" fmla="*/ 848418 h 1695630"/>
              <a:gd name="connsiteX13" fmla="*/ 766030 w 1739104"/>
              <a:gd name="connsiteY13" fmla="*/ 630373 h 1695630"/>
              <a:gd name="connsiteX14" fmla="*/ 1280934 w 1739104"/>
              <a:gd name="connsiteY14" fmla="*/ 550474 h 1695630"/>
              <a:gd name="connsiteX15" fmla="*/ 1573897 w 1739104"/>
              <a:gd name="connsiteY15" fmla="*/ 710272 h 1695630"/>
              <a:gd name="connsiteX16" fmla="*/ 1511753 w 1739104"/>
              <a:gd name="connsiteY16" fmla="*/ 381798 h 1695630"/>
              <a:gd name="connsiteX0" fmla="*/ 1511753 w 1740904"/>
              <a:gd name="connsiteY0" fmla="*/ 381798 h 1695630"/>
              <a:gd name="connsiteX1" fmla="*/ 1644918 w 1740904"/>
              <a:gd name="connsiteY1" fmla="*/ 310776 h 1695630"/>
              <a:gd name="connsiteX2" fmla="*/ 1343077 w 1740904"/>
              <a:gd name="connsiteY2" fmla="*/ 58 h 1695630"/>
              <a:gd name="connsiteX3" fmla="*/ 268879 w 1740904"/>
              <a:gd name="connsiteY3" fmla="*/ 337410 h 1695630"/>
              <a:gd name="connsiteX4" fmla="*/ 91326 w 1740904"/>
              <a:gd name="connsiteY4" fmla="*/ 1056501 h 1695630"/>
              <a:gd name="connsiteX5" fmla="*/ 1493998 w 1740904"/>
              <a:gd name="connsiteY5" fmla="*/ 1669060 h 1695630"/>
              <a:gd name="connsiteX6" fmla="*/ 1627163 w 1740904"/>
              <a:gd name="connsiteY6" fmla="*/ 1580283 h 1695630"/>
              <a:gd name="connsiteX7" fmla="*/ 1671551 w 1740904"/>
              <a:gd name="connsiteY7" fmla="*/ 1535895 h 1695630"/>
              <a:gd name="connsiteX8" fmla="*/ 1733695 w 1740904"/>
              <a:gd name="connsiteY8" fmla="*/ 1376097 h 1695630"/>
              <a:gd name="connsiteX9" fmla="*/ 1707062 w 1740904"/>
              <a:gd name="connsiteY9" fmla="*/ 1207421 h 1695630"/>
              <a:gd name="connsiteX10" fmla="*/ 1444283 w 1740904"/>
              <a:gd name="connsiteY10" fmla="*/ 797396 h 1695630"/>
              <a:gd name="connsiteX11" fmla="*/ 1104564 w 1740904"/>
              <a:gd name="connsiteY11" fmla="*/ 848418 h 1695630"/>
              <a:gd name="connsiteX12" fmla="*/ 766030 w 1740904"/>
              <a:gd name="connsiteY12" fmla="*/ 630373 h 1695630"/>
              <a:gd name="connsiteX13" fmla="*/ 1280934 w 1740904"/>
              <a:gd name="connsiteY13" fmla="*/ 550474 h 1695630"/>
              <a:gd name="connsiteX14" fmla="*/ 1573897 w 1740904"/>
              <a:gd name="connsiteY14" fmla="*/ 710272 h 1695630"/>
              <a:gd name="connsiteX15" fmla="*/ 1511753 w 1740904"/>
              <a:gd name="connsiteY15" fmla="*/ 381798 h 1695630"/>
              <a:gd name="connsiteX0" fmla="*/ 1511753 w 1740904"/>
              <a:gd name="connsiteY0" fmla="*/ 381798 h 1690628"/>
              <a:gd name="connsiteX1" fmla="*/ 1644918 w 1740904"/>
              <a:gd name="connsiteY1" fmla="*/ 310776 h 1690628"/>
              <a:gd name="connsiteX2" fmla="*/ 1343077 w 1740904"/>
              <a:gd name="connsiteY2" fmla="*/ 58 h 1690628"/>
              <a:gd name="connsiteX3" fmla="*/ 268879 w 1740904"/>
              <a:gd name="connsiteY3" fmla="*/ 337410 h 1690628"/>
              <a:gd name="connsiteX4" fmla="*/ 91326 w 1740904"/>
              <a:gd name="connsiteY4" fmla="*/ 1056501 h 1690628"/>
              <a:gd name="connsiteX5" fmla="*/ 1493998 w 1740904"/>
              <a:gd name="connsiteY5" fmla="*/ 1669060 h 1690628"/>
              <a:gd name="connsiteX6" fmla="*/ 1671551 w 1740904"/>
              <a:gd name="connsiteY6" fmla="*/ 1535895 h 1690628"/>
              <a:gd name="connsiteX7" fmla="*/ 1733695 w 1740904"/>
              <a:gd name="connsiteY7" fmla="*/ 1376097 h 1690628"/>
              <a:gd name="connsiteX8" fmla="*/ 1707062 w 1740904"/>
              <a:gd name="connsiteY8" fmla="*/ 1207421 h 1690628"/>
              <a:gd name="connsiteX9" fmla="*/ 1444283 w 1740904"/>
              <a:gd name="connsiteY9" fmla="*/ 797396 h 1690628"/>
              <a:gd name="connsiteX10" fmla="*/ 1104564 w 1740904"/>
              <a:gd name="connsiteY10" fmla="*/ 848418 h 1690628"/>
              <a:gd name="connsiteX11" fmla="*/ 766030 w 1740904"/>
              <a:gd name="connsiteY11" fmla="*/ 630373 h 1690628"/>
              <a:gd name="connsiteX12" fmla="*/ 1280934 w 1740904"/>
              <a:gd name="connsiteY12" fmla="*/ 550474 h 1690628"/>
              <a:gd name="connsiteX13" fmla="*/ 1573897 w 1740904"/>
              <a:gd name="connsiteY13" fmla="*/ 710272 h 1690628"/>
              <a:gd name="connsiteX14" fmla="*/ 1511753 w 1740904"/>
              <a:gd name="connsiteY14" fmla="*/ 381798 h 1690628"/>
              <a:gd name="connsiteX0" fmla="*/ 1511753 w 1753597"/>
              <a:gd name="connsiteY0" fmla="*/ 381798 h 1675980"/>
              <a:gd name="connsiteX1" fmla="*/ 1644918 w 1753597"/>
              <a:gd name="connsiteY1" fmla="*/ 310776 h 1675980"/>
              <a:gd name="connsiteX2" fmla="*/ 1343077 w 1753597"/>
              <a:gd name="connsiteY2" fmla="*/ 58 h 1675980"/>
              <a:gd name="connsiteX3" fmla="*/ 268879 w 1753597"/>
              <a:gd name="connsiteY3" fmla="*/ 337410 h 1675980"/>
              <a:gd name="connsiteX4" fmla="*/ 91326 w 1753597"/>
              <a:gd name="connsiteY4" fmla="*/ 1056501 h 1675980"/>
              <a:gd name="connsiteX5" fmla="*/ 1493998 w 1753597"/>
              <a:gd name="connsiteY5" fmla="*/ 1669060 h 1675980"/>
              <a:gd name="connsiteX6" fmla="*/ 1733695 w 1753597"/>
              <a:gd name="connsiteY6" fmla="*/ 1376097 h 1675980"/>
              <a:gd name="connsiteX7" fmla="*/ 1707062 w 1753597"/>
              <a:gd name="connsiteY7" fmla="*/ 1207421 h 1675980"/>
              <a:gd name="connsiteX8" fmla="*/ 1444283 w 1753597"/>
              <a:gd name="connsiteY8" fmla="*/ 797396 h 1675980"/>
              <a:gd name="connsiteX9" fmla="*/ 1104564 w 1753597"/>
              <a:gd name="connsiteY9" fmla="*/ 848418 h 1675980"/>
              <a:gd name="connsiteX10" fmla="*/ 766030 w 1753597"/>
              <a:gd name="connsiteY10" fmla="*/ 630373 h 1675980"/>
              <a:gd name="connsiteX11" fmla="*/ 1280934 w 1753597"/>
              <a:gd name="connsiteY11" fmla="*/ 550474 h 1675980"/>
              <a:gd name="connsiteX12" fmla="*/ 1573897 w 1753597"/>
              <a:gd name="connsiteY12" fmla="*/ 710272 h 1675980"/>
              <a:gd name="connsiteX13" fmla="*/ 1511753 w 1753597"/>
              <a:gd name="connsiteY13" fmla="*/ 381798 h 1675980"/>
              <a:gd name="connsiteX0" fmla="*/ 1511753 w 1715589"/>
              <a:gd name="connsiteY0" fmla="*/ 381798 h 1670377"/>
              <a:gd name="connsiteX1" fmla="*/ 1644918 w 1715589"/>
              <a:gd name="connsiteY1" fmla="*/ 310776 h 1670377"/>
              <a:gd name="connsiteX2" fmla="*/ 1343077 w 1715589"/>
              <a:gd name="connsiteY2" fmla="*/ 58 h 1670377"/>
              <a:gd name="connsiteX3" fmla="*/ 268879 w 1715589"/>
              <a:gd name="connsiteY3" fmla="*/ 337410 h 1670377"/>
              <a:gd name="connsiteX4" fmla="*/ 91326 w 1715589"/>
              <a:gd name="connsiteY4" fmla="*/ 1056501 h 1670377"/>
              <a:gd name="connsiteX5" fmla="*/ 1493998 w 1715589"/>
              <a:gd name="connsiteY5" fmla="*/ 1669060 h 1670377"/>
              <a:gd name="connsiteX6" fmla="*/ 1707062 w 1715589"/>
              <a:gd name="connsiteY6" fmla="*/ 1207421 h 1670377"/>
              <a:gd name="connsiteX7" fmla="*/ 1444283 w 1715589"/>
              <a:gd name="connsiteY7" fmla="*/ 797396 h 1670377"/>
              <a:gd name="connsiteX8" fmla="*/ 1104564 w 1715589"/>
              <a:gd name="connsiteY8" fmla="*/ 848418 h 1670377"/>
              <a:gd name="connsiteX9" fmla="*/ 766030 w 1715589"/>
              <a:gd name="connsiteY9" fmla="*/ 630373 h 1670377"/>
              <a:gd name="connsiteX10" fmla="*/ 1280934 w 1715589"/>
              <a:gd name="connsiteY10" fmla="*/ 550474 h 1670377"/>
              <a:gd name="connsiteX11" fmla="*/ 1573897 w 1715589"/>
              <a:gd name="connsiteY11" fmla="*/ 710272 h 1670377"/>
              <a:gd name="connsiteX12" fmla="*/ 1511753 w 1715589"/>
              <a:gd name="connsiteY12" fmla="*/ 381798 h 1670377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763966 w 1707184"/>
              <a:gd name="connsiteY9" fmla="*/ 630373 h 1420722"/>
              <a:gd name="connsiteX10" fmla="*/ 1278870 w 1707184"/>
              <a:gd name="connsiteY10" fmla="*/ 550474 h 1420722"/>
              <a:gd name="connsiteX11" fmla="*/ 1571833 w 1707184"/>
              <a:gd name="connsiteY11" fmla="*/ 710272 h 1420722"/>
              <a:gd name="connsiteX12" fmla="*/ 1509689 w 1707184"/>
              <a:gd name="connsiteY12" fmla="*/ 381798 h 1420722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571833 w 1707184"/>
              <a:gd name="connsiteY11" fmla="*/ 71028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663273 w 1707184"/>
              <a:gd name="connsiteY11" fmla="*/ 8017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90553 w 1707184"/>
              <a:gd name="connsiteY11" fmla="*/ 8525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29593 w 1707184"/>
              <a:gd name="connsiteY11" fmla="*/ 7001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438276 w 1707184"/>
              <a:gd name="connsiteY8" fmla="*/ 791976 h 1420737"/>
              <a:gd name="connsiteX9" fmla="*/ 1102500 w 1707184"/>
              <a:gd name="connsiteY9" fmla="*/ 848433 h 1420737"/>
              <a:gd name="connsiteX10" fmla="*/ 763966 w 1707184"/>
              <a:gd name="connsiteY10" fmla="*/ 630388 h 1420737"/>
              <a:gd name="connsiteX11" fmla="*/ 1278870 w 1707184"/>
              <a:gd name="connsiteY11" fmla="*/ 550489 h 1420737"/>
              <a:gd name="connsiteX12" fmla="*/ 1429593 w 1707184"/>
              <a:gd name="connsiteY12" fmla="*/ 7001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417956 w 1707184"/>
              <a:gd name="connsiteY8" fmla="*/ 695456 h 1420737"/>
              <a:gd name="connsiteX9" fmla="*/ 1102500 w 1707184"/>
              <a:gd name="connsiteY9" fmla="*/ 848433 h 1420737"/>
              <a:gd name="connsiteX10" fmla="*/ 763966 w 1707184"/>
              <a:gd name="connsiteY10" fmla="*/ 630388 h 1420737"/>
              <a:gd name="connsiteX11" fmla="*/ 1278870 w 1707184"/>
              <a:gd name="connsiteY11" fmla="*/ 550489 h 1420737"/>
              <a:gd name="connsiteX12" fmla="*/ 1429593 w 1707184"/>
              <a:gd name="connsiteY12" fmla="*/ 700127 h 1420737"/>
              <a:gd name="connsiteX0" fmla="*/ 1642854 w 1707184"/>
              <a:gd name="connsiteY0" fmla="*/ 310791 h 1420737"/>
              <a:gd name="connsiteX1" fmla="*/ 1341013 w 1707184"/>
              <a:gd name="connsiteY1" fmla="*/ 73 h 1420737"/>
              <a:gd name="connsiteX2" fmla="*/ 266815 w 1707184"/>
              <a:gd name="connsiteY2" fmla="*/ 337425 h 1420737"/>
              <a:gd name="connsiteX3" fmla="*/ 89262 w 1707184"/>
              <a:gd name="connsiteY3" fmla="*/ 1056516 h 1420737"/>
              <a:gd name="connsiteX4" fmla="*/ 1463994 w 1707184"/>
              <a:gd name="connsiteY4" fmla="*/ 1417615 h 1420737"/>
              <a:gd name="connsiteX5" fmla="*/ 1704998 w 1707184"/>
              <a:gd name="connsiteY5" fmla="*/ 1207436 h 1420737"/>
              <a:gd name="connsiteX6" fmla="*/ 1442219 w 1707184"/>
              <a:gd name="connsiteY6" fmla="*/ 797411 h 1420737"/>
              <a:gd name="connsiteX7" fmla="*/ 1417956 w 1707184"/>
              <a:gd name="connsiteY7" fmla="*/ 695456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29593 w 1707184"/>
              <a:gd name="connsiteY11" fmla="*/ 700127 h 1420737"/>
              <a:gd name="connsiteX0" fmla="*/ 1341013 w 1707184"/>
              <a:gd name="connsiteY0" fmla="*/ 0 h 1420664"/>
              <a:gd name="connsiteX1" fmla="*/ 266815 w 1707184"/>
              <a:gd name="connsiteY1" fmla="*/ 337352 h 1420664"/>
              <a:gd name="connsiteX2" fmla="*/ 89262 w 1707184"/>
              <a:gd name="connsiteY2" fmla="*/ 1056443 h 1420664"/>
              <a:gd name="connsiteX3" fmla="*/ 1463994 w 1707184"/>
              <a:gd name="connsiteY3" fmla="*/ 1417542 h 1420664"/>
              <a:gd name="connsiteX4" fmla="*/ 1704998 w 1707184"/>
              <a:gd name="connsiteY4" fmla="*/ 1207363 h 1420664"/>
              <a:gd name="connsiteX5" fmla="*/ 1442219 w 1707184"/>
              <a:gd name="connsiteY5" fmla="*/ 797338 h 1420664"/>
              <a:gd name="connsiteX6" fmla="*/ 1417956 w 1707184"/>
              <a:gd name="connsiteY6" fmla="*/ 695383 h 1420664"/>
              <a:gd name="connsiteX7" fmla="*/ 1102500 w 1707184"/>
              <a:gd name="connsiteY7" fmla="*/ 848360 h 1420664"/>
              <a:gd name="connsiteX8" fmla="*/ 763966 w 1707184"/>
              <a:gd name="connsiteY8" fmla="*/ 630315 h 1420664"/>
              <a:gd name="connsiteX9" fmla="*/ 1278870 w 1707184"/>
              <a:gd name="connsiteY9" fmla="*/ 550416 h 1420664"/>
              <a:gd name="connsiteX10" fmla="*/ 1429593 w 1707184"/>
              <a:gd name="connsiteY10" fmla="*/ 700054 h 1420664"/>
              <a:gd name="connsiteX0" fmla="*/ 266815 w 1707184"/>
              <a:gd name="connsiteY0" fmla="*/ 0 h 1083312"/>
              <a:gd name="connsiteX1" fmla="*/ 89262 w 1707184"/>
              <a:gd name="connsiteY1" fmla="*/ 719091 h 1083312"/>
              <a:gd name="connsiteX2" fmla="*/ 1463994 w 1707184"/>
              <a:gd name="connsiteY2" fmla="*/ 1080190 h 1083312"/>
              <a:gd name="connsiteX3" fmla="*/ 1704998 w 1707184"/>
              <a:gd name="connsiteY3" fmla="*/ 870011 h 1083312"/>
              <a:gd name="connsiteX4" fmla="*/ 1442219 w 1707184"/>
              <a:gd name="connsiteY4" fmla="*/ 459986 h 1083312"/>
              <a:gd name="connsiteX5" fmla="*/ 1417956 w 1707184"/>
              <a:gd name="connsiteY5" fmla="*/ 358031 h 1083312"/>
              <a:gd name="connsiteX6" fmla="*/ 1102500 w 1707184"/>
              <a:gd name="connsiteY6" fmla="*/ 511008 h 1083312"/>
              <a:gd name="connsiteX7" fmla="*/ 763966 w 1707184"/>
              <a:gd name="connsiteY7" fmla="*/ 292963 h 1083312"/>
              <a:gd name="connsiteX8" fmla="*/ 1278870 w 1707184"/>
              <a:gd name="connsiteY8" fmla="*/ 213064 h 1083312"/>
              <a:gd name="connsiteX9" fmla="*/ 1429593 w 1707184"/>
              <a:gd name="connsiteY9" fmla="*/ 362702 h 1083312"/>
              <a:gd name="connsiteX0" fmla="*/ 0 w 1617922"/>
              <a:gd name="connsiteY0" fmla="*/ 506506 h 870727"/>
              <a:gd name="connsiteX1" fmla="*/ 1374732 w 1617922"/>
              <a:gd name="connsiteY1" fmla="*/ 867605 h 870727"/>
              <a:gd name="connsiteX2" fmla="*/ 1615736 w 1617922"/>
              <a:gd name="connsiteY2" fmla="*/ 657426 h 870727"/>
              <a:gd name="connsiteX3" fmla="*/ 1352957 w 1617922"/>
              <a:gd name="connsiteY3" fmla="*/ 247401 h 870727"/>
              <a:gd name="connsiteX4" fmla="*/ 1328694 w 1617922"/>
              <a:gd name="connsiteY4" fmla="*/ 145446 h 870727"/>
              <a:gd name="connsiteX5" fmla="*/ 1013238 w 1617922"/>
              <a:gd name="connsiteY5" fmla="*/ 298423 h 870727"/>
              <a:gd name="connsiteX6" fmla="*/ 674704 w 1617922"/>
              <a:gd name="connsiteY6" fmla="*/ 80378 h 870727"/>
              <a:gd name="connsiteX7" fmla="*/ 1189608 w 1617922"/>
              <a:gd name="connsiteY7" fmla="*/ 479 h 870727"/>
              <a:gd name="connsiteX8" fmla="*/ 1340331 w 1617922"/>
              <a:gd name="connsiteY8" fmla="*/ 150117 h 870727"/>
              <a:gd name="connsiteX0" fmla="*/ 702712 w 945902"/>
              <a:gd name="connsiteY0" fmla="*/ 867605 h 870727"/>
              <a:gd name="connsiteX1" fmla="*/ 943716 w 945902"/>
              <a:gd name="connsiteY1" fmla="*/ 657426 h 870727"/>
              <a:gd name="connsiteX2" fmla="*/ 680937 w 945902"/>
              <a:gd name="connsiteY2" fmla="*/ 247401 h 870727"/>
              <a:gd name="connsiteX3" fmla="*/ 656674 w 945902"/>
              <a:gd name="connsiteY3" fmla="*/ 145446 h 870727"/>
              <a:gd name="connsiteX4" fmla="*/ 341218 w 945902"/>
              <a:gd name="connsiteY4" fmla="*/ 298423 h 870727"/>
              <a:gd name="connsiteX5" fmla="*/ 2684 w 945902"/>
              <a:gd name="connsiteY5" fmla="*/ 80378 h 870727"/>
              <a:gd name="connsiteX6" fmla="*/ 517588 w 945902"/>
              <a:gd name="connsiteY6" fmla="*/ 479 h 870727"/>
              <a:gd name="connsiteX7" fmla="*/ 668311 w 945902"/>
              <a:gd name="connsiteY7" fmla="*/ 150117 h 870727"/>
              <a:gd name="connsiteX0" fmla="*/ 943716 w 943716"/>
              <a:gd name="connsiteY0" fmla="*/ 657426 h 657426"/>
              <a:gd name="connsiteX1" fmla="*/ 680937 w 943716"/>
              <a:gd name="connsiteY1" fmla="*/ 247401 h 657426"/>
              <a:gd name="connsiteX2" fmla="*/ 656674 w 943716"/>
              <a:gd name="connsiteY2" fmla="*/ 145446 h 657426"/>
              <a:gd name="connsiteX3" fmla="*/ 341218 w 943716"/>
              <a:gd name="connsiteY3" fmla="*/ 298423 h 657426"/>
              <a:gd name="connsiteX4" fmla="*/ 2684 w 943716"/>
              <a:gd name="connsiteY4" fmla="*/ 80378 h 657426"/>
              <a:gd name="connsiteX5" fmla="*/ 517588 w 943716"/>
              <a:gd name="connsiteY5" fmla="*/ 479 h 657426"/>
              <a:gd name="connsiteX6" fmla="*/ 668311 w 943716"/>
              <a:gd name="connsiteY6" fmla="*/ 150117 h 657426"/>
              <a:gd name="connsiteX0" fmla="*/ 680937 w 680937"/>
              <a:gd name="connsiteY0" fmla="*/ 247401 h 298965"/>
              <a:gd name="connsiteX1" fmla="*/ 656674 w 680937"/>
              <a:gd name="connsiteY1" fmla="*/ 145446 h 298965"/>
              <a:gd name="connsiteX2" fmla="*/ 341218 w 680937"/>
              <a:gd name="connsiteY2" fmla="*/ 298423 h 298965"/>
              <a:gd name="connsiteX3" fmla="*/ 2684 w 680937"/>
              <a:gd name="connsiteY3" fmla="*/ 80378 h 298965"/>
              <a:gd name="connsiteX4" fmla="*/ 517588 w 680937"/>
              <a:gd name="connsiteY4" fmla="*/ 479 h 298965"/>
              <a:gd name="connsiteX5" fmla="*/ 668311 w 680937"/>
              <a:gd name="connsiteY5" fmla="*/ 150117 h 298965"/>
              <a:gd name="connsiteX0" fmla="*/ 656674 w 668311"/>
              <a:gd name="connsiteY0" fmla="*/ 145446 h 298965"/>
              <a:gd name="connsiteX1" fmla="*/ 341218 w 668311"/>
              <a:gd name="connsiteY1" fmla="*/ 298423 h 298965"/>
              <a:gd name="connsiteX2" fmla="*/ 2684 w 668311"/>
              <a:gd name="connsiteY2" fmla="*/ 80378 h 298965"/>
              <a:gd name="connsiteX3" fmla="*/ 517588 w 668311"/>
              <a:gd name="connsiteY3" fmla="*/ 479 h 298965"/>
              <a:gd name="connsiteX4" fmla="*/ 668311 w 668311"/>
              <a:gd name="connsiteY4" fmla="*/ 150117 h 298965"/>
              <a:gd name="connsiteX0" fmla="*/ 656674 w 656674"/>
              <a:gd name="connsiteY0" fmla="*/ 145446 h 298965"/>
              <a:gd name="connsiteX1" fmla="*/ 341218 w 656674"/>
              <a:gd name="connsiteY1" fmla="*/ 298423 h 298965"/>
              <a:gd name="connsiteX2" fmla="*/ 2684 w 656674"/>
              <a:gd name="connsiteY2" fmla="*/ 80378 h 298965"/>
              <a:gd name="connsiteX3" fmla="*/ 517588 w 656674"/>
              <a:gd name="connsiteY3" fmla="*/ 479 h 298965"/>
              <a:gd name="connsiteX0" fmla="*/ 656674 w 656674"/>
              <a:gd name="connsiteY0" fmla="*/ 145446 h 298965"/>
              <a:gd name="connsiteX1" fmla="*/ 341218 w 656674"/>
              <a:gd name="connsiteY1" fmla="*/ 298423 h 298965"/>
              <a:gd name="connsiteX2" fmla="*/ 2684 w 656674"/>
              <a:gd name="connsiteY2" fmla="*/ 80378 h 298965"/>
              <a:gd name="connsiteX3" fmla="*/ 517588 w 656674"/>
              <a:gd name="connsiteY3" fmla="*/ 479 h 298965"/>
              <a:gd name="connsiteX4" fmla="*/ 656674 w 656674"/>
              <a:gd name="connsiteY4" fmla="*/ 145446 h 298965"/>
              <a:gd name="connsiteX0" fmla="*/ 636588 w 636588"/>
              <a:gd name="connsiteY0" fmla="*/ 144999 h 313431"/>
              <a:gd name="connsiteX1" fmla="*/ 321132 w 636588"/>
              <a:gd name="connsiteY1" fmla="*/ 297976 h 313431"/>
              <a:gd name="connsiteX2" fmla="*/ 2852 w 636588"/>
              <a:gd name="connsiteY2" fmla="*/ 125502 h 313431"/>
              <a:gd name="connsiteX3" fmla="*/ 497502 w 636588"/>
              <a:gd name="connsiteY3" fmla="*/ 32 h 313431"/>
              <a:gd name="connsiteX4" fmla="*/ 636588 w 636588"/>
              <a:gd name="connsiteY4" fmla="*/ 144999 h 313431"/>
              <a:gd name="connsiteX0" fmla="*/ 635962 w 635962"/>
              <a:gd name="connsiteY0" fmla="*/ 144999 h 293653"/>
              <a:gd name="connsiteX1" fmla="*/ 396457 w 635962"/>
              <a:gd name="connsiteY1" fmla="*/ 262532 h 293653"/>
              <a:gd name="connsiteX2" fmla="*/ 2226 w 635962"/>
              <a:gd name="connsiteY2" fmla="*/ 125502 h 293653"/>
              <a:gd name="connsiteX3" fmla="*/ 496876 w 635962"/>
              <a:gd name="connsiteY3" fmla="*/ 32 h 293653"/>
              <a:gd name="connsiteX4" fmla="*/ 635962 w 635962"/>
              <a:gd name="connsiteY4" fmla="*/ 144999 h 293653"/>
              <a:gd name="connsiteX0" fmla="*/ 635962 w 635962"/>
              <a:gd name="connsiteY0" fmla="*/ 145010 h 293664"/>
              <a:gd name="connsiteX1" fmla="*/ 396457 w 635962"/>
              <a:gd name="connsiteY1" fmla="*/ 262543 h 293664"/>
              <a:gd name="connsiteX2" fmla="*/ 2226 w 635962"/>
              <a:gd name="connsiteY2" fmla="*/ 125513 h 293664"/>
              <a:gd name="connsiteX3" fmla="*/ 496876 w 635962"/>
              <a:gd name="connsiteY3" fmla="*/ 43 h 293664"/>
              <a:gd name="connsiteX4" fmla="*/ 635962 w 635962"/>
              <a:gd name="connsiteY4" fmla="*/ 145010 h 293664"/>
              <a:gd name="connsiteX0" fmla="*/ 635962 w 635962"/>
              <a:gd name="connsiteY0" fmla="*/ 101984 h 250638"/>
              <a:gd name="connsiteX1" fmla="*/ 396457 w 635962"/>
              <a:gd name="connsiteY1" fmla="*/ 219517 h 250638"/>
              <a:gd name="connsiteX2" fmla="*/ 2226 w 635962"/>
              <a:gd name="connsiteY2" fmla="*/ 82487 h 250638"/>
              <a:gd name="connsiteX3" fmla="*/ 512066 w 635962"/>
              <a:gd name="connsiteY3" fmla="*/ 56 h 250638"/>
              <a:gd name="connsiteX4" fmla="*/ 635962 w 635962"/>
              <a:gd name="connsiteY4" fmla="*/ 101984 h 250638"/>
              <a:gd name="connsiteX0" fmla="*/ 635962 w 635962"/>
              <a:gd name="connsiteY0" fmla="*/ 64030 h 212684"/>
              <a:gd name="connsiteX1" fmla="*/ 396457 w 635962"/>
              <a:gd name="connsiteY1" fmla="*/ 181563 h 212684"/>
              <a:gd name="connsiteX2" fmla="*/ 2226 w 635962"/>
              <a:gd name="connsiteY2" fmla="*/ 44533 h 212684"/>
              <a:gd name="connsiteX3" fmla="*/ 514597 w 635962"/>
              <a:gd name="connsiteY3" fmla="*/ 77 h 212684"/>
              <a:gd name="connsiteX4" fmla="*/ 635962 w 635962"/>
              <a:gd name="connsiteY4" fmla="*/ 64030 h 212684"/>
              <a:gd name="connsiteX0" fmla="*/ 635962 w 635962"/>
              <a:gd name="connsiteY0" fmla="*/ 68509 h 217163"/>
              <a:gd name="connsiteX1" fmla="*/ 396457 w 635962"/>
              <a:gd name="connsiteY1" fmla="*/ 186042 h 217163"/>
              <a:gd name="connsiteX2" fmla="*/ 2226 w 635962"/>
              <a:gd name="connsiteY2" fmla="*/ 49012 h 217163"/>
              <a:gd name="connsiteX3" fmla="*/ 514597 w 635962"/>
              <a:gd name="connsiteY3" fmla="*/ 4556 h 217163"/>
              <a:gd name="connsiteX4" fmla="*/ 635962 w 635962"/>
              <a:gd name="connsiteY4" fmla="*/ 68509 h 217163"/>
              <a:gd name="connsiteX0" fmla="*/ 635962 w 635962"/>
              <a:gd name="connsiteY0" fmla="*/ 104514 h 253168"/>
              <a:gd name="connsiteX1" fmla="*/ 396457 w 635962"/>
              <a:gd name="connsiteY1" fmla="*/ 222047 h 253168"/>
              <a:gd name="connsiteX2" fmla="*/ 2226 w 635962"/>
              <a:gd name="connsiteY2" fmla="*/ 85017 h 253168"/>
              <a:gd name="connsiteX3" fmla="*/ 436114 w 635962"/>
              <a:gd name="connsiteY3" fmla="*/ 2585 h 253168"/>
              <a:gd name="connsiteX4" fmla="*/ 635962 w 635962"/>
              <a:gd name="connsiteY4" fmla="*/ 104514 h 253168"/>
              <a:gd name="connsiteX0" fmla="*/ 635900 w 635900"/>
              <a:gd name="connsiteY0" fmla="*/ 104514 h 271390"/>
              <a:gd name="connsiteX1" fmla="*/ 406522 w 635900"/>
              <a:gd name="connsiteY1" fmla="*/ 254959 h 271390"/>
              <a:gd name="connsiteX2" fmla="*/ 2164 w 635900"/>
              <a:gd name="connsiteY2" fmla="*/ 85017 h 271390"/>
              <a:gd name="connsiteX3" fmla="*/ 436052 w 635900"/>
              <a:gd name="connsiteY3" fmla="*/ 2585 h 271390"/>
              <a:gd name="connsiteX4" fmla="*/ 635900 w 635900"/>
              <a:gd name="connsiteY4" fmla="*/ 104514 h 271390"/>
              <a:gd name="connsiteX0" fmla="*/ 635618 w 635618"/>
              <a:gd name="connsiteY0" fmla="*/ 104514 h 284520"/>
              <a:gd name="connsiteX1" fmla="*/ 459406 w 635618"/>
              <a:gd name="connsiteY1" fmla="*/ 275212 h 284520"/>
              <a:gd name="connsiteX2" fmla="*/ 1882 w 635618"/>
              <a:gd name="connsiteY2" fmla="*/ 85017 h 284520"/>
              <a:gd name="connsiteX3" fmla="*/ 435770 w 635618"/>
              <a:gd name="connsiteY3" fmla="*/ 2585 h 284520"/>
              <a:gd name="connsiteX4" fmla="*/ 635618 w 635618"/>
              <a:gd name="connsiteY4" fmla="*/ 104514 h 284520"/>
              <a:gd name="connsiteX0" fmla="*/ 635606 w 635606"/>
              <a:gd name="connsiteY0" fmla="*/ 104514 h 258407"/>
              <a:gd name="connsiteX1" fmla="*/ 461926 w 635606"/>
              <a:gd name="connsiteY1" fmla="*/ 232173 h 258407"/>
              <a:gd name="connsiteX2" fmla="*/ 1870 w 635606"/>
              <a:gd name="connsiteY2" fmla="*/ 85017 h 258407"/>
              <a:gd name="connsiteX3" fmla="*/ 435758 w 635606"/>
              <a:gd name="connsiteY3" fmla="*/ 2585 h 258407"/>
              <a:gd name="connsiteX4" fmla="*/ 635606 w 635606"/>
              <a:gd name="connsiteY4" fmla="*/ 104514 h 258407"/>
              <a:gd name="connsiteX0" fmla="*/ 635339 w 635339"/>
              <a:gd name="connsiteY0" fmla="*/ 104514 h 269860"/>
              <a:gd name="connsiteX1" fmla="*/ 530015 w 635339"/>
              <a:gd name="connsiteY1" fmla="*/ 252427 h 269860"/>
              <a:gd name="connsiteX2" fmla="*/ 1603 w 635339"/>
              <a:gd name="connsiteY2" fmla="*/ 85017 h 269860"/>
              <a:gd name="connsiteX3" fmla="*/ 435491 w 635339"/>
              <a:gd name="connsiteY3" fmla="*/ 2585 h 269860"/>
              <a:gd name="connsiteX4" fmla="*/ 635339 w 635339"/>
              <a:gd name="connsiteY4" fmla="*/ 104514 h 26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339" h="269860">
                <a:moveTo>
                  <a:pt x="635339" y="104514"/>
                </a:moveTo>
                <a:cubicBezTo>
                  <a:pt x="578719" y="113018"/>
                  <a:pt x="635638" y="255677"/>
                  <a:pt x="530015" y="252427"/>
                </a:cubicBezTo>
                <a:cubicBezTo>
                  <a:pt x="424392" y="249177"/>
                  <a:pt x="-30332" y="353961"/>
                  <a:pt x="1603" y="85017"/>
                </a:cubicBezTo>
                <a:cubicBezTo>
                  <a:pt x="139890" y="140102"/>
                  <a:pt x="337434" y="41975"/>
                  <a:pt x="435491" y="2585"/>
                </a:cubicBezTo>
                <a:cubicBezTo>
                  <a:pt x="477821" y="-14419"/>
                  <a:pt x="588977" y="56192"/>
                  <a:pt x="635339" y="104514"/>
                </a:cubicBezTo>
                <a:close/>
              </a:path>
            </a:pathLst>
          </a:custGeom>
          <a:solidFill>
            <a:srgbClr val="FF99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feld 12"/>
          <p:cNvSpPr txBox="1">
            <a:spLocks noChangeArrowheads="1"/>
          </p:cNvSpPr>
          <p:nvPr/>
        </p:nvSpPr>
        <p:spPr bwMode="auto">
          <a:xfrm>
            <a:off x="340327" y="3018159"/>
            <a:ext cx="38591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b="1">
                <a:latin typeface="Arial" panose="020B0604020202020204" pitchFamily="34" charset="0"/>
                <a:cs typeface="Arial" panose="020B0604020202020204" pitchFamily="34" charset="0"/>
              </a:rPr>
              <a:t>(1) </a:t>
            </a: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Экзотермическая реакция</a:t>
            </a:r>
            <a:endParaRPr lang="de-DE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feld 12"/>
          <p:cNvSpPr txBox="1">
            <a:spLocks noChangeArrowheads="1"/>
          </p:cNvSpPr>
          <p:nvPr/>
        </p:nvSpPr>
        <p:spPr bwMode="auto">
          <a:xfrm>
            <a:off x="4862977" y="3053188"/>
            <a:ext cx="38628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b="1">
                <a:latin typeface="Arial" panose="020B0604020202020204" pitchFamily="34" charset="0"/>
                <a:cs typeface="Arial" panose="020B0604020202020204" pitchFamily="34" charset="0"/>
              </a:rPr>
              <a:t>(2) </a:t>
            </a: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Эндотермическая реакция</a:t>
            </a:r>
            <a:endParaRPr lang="de-DE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feld 12"/>
          <p:cNvSpPr txBox="1">
            <a:spLocks noChangeArrowheads="1"/>
          </p:cNvSpPr>
          <p:nvPr/>
        </p:nvSpPr>
        <p:spPr bwMode="auto">
          <a:xfrm>
            <a:off x="8006017" y="4215693"/>
            <a:ext cx="33167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de-DE" altLang="ru-RU" sz="6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Стрелка углом 63"/>
          <p:cNvSpPr/>
          <p:nvPr/>
        </p:nvSpPr>
        <p:spPr>
          <a:xfrm rot="10800000" flipH="1">
            <a:off x="450715" y="2064414"/>
            <a:ext cx="591459" cy="533651"/>
          </a:xfrm>
          <a:prstGeom prst="bentArrow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051" name="Группа 2050"/>
          <p:cNvGrpSpPr/>
          <p:nvPr/>
        </p:nvGrpSpPr>
        <p:grpSpPr>
          <a:xfrm>
            <a:off x="1206744" y="2707301"/>
            <a:ext cx="7127859" cy="579083"/>
            <a:chOff x="1206744" y="2707301"/>
            <a:chExt cx="7127859" cy="579083"/>
          </a:xfrm>
        </p:grpSpPr>
        <p:sp>
          <p:nvSpPr>
            <p:cNvPr id="61" name="Textfeld 12"/>
            <p:cNvSpPr txBox="1">
              <a:spLocks noChangeArrowheads="1"/>
            </p:cNvSpPr>
            <p:nvPr/>
          </p:nvSpPr>
          <p:spPr bwMode="auto">
            <a:xfrm>
              <a:off x="1569942" y="2730145"/>
              <a:ext cx="277955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ru-RU" altLang="ru-RU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Экзергоническая</a:t>
              </a:r>
              <a:endParaRPr lang="de-DE" altLang="ru-RU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Textfeld 12"/>
            <p:cNvSpPr txBox="1">
              <a:spLocks noChangeArrowheads="1"/>
            </p:cNvSpPr>
            <p:nvPr/>
          </p:nvSpPr>
          <p:spPr bwMode="auto">
            <a:xfrm>
              <a:off x="4499997" y="2707301"/>
              <a:ext cx="320099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ru-RU" altLang="ru-RU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Эндергоническая</a:t>
              </a:r>
              <a:endParaRPr lang="de-DE" altLang="ru-RU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49" name="Прямая соединительная линия 2048"/>
            <p:cNvCxnSpPr/>
            <p:nvPr/>
          </p:nvCxnSpPr>
          <p:spPr>
            <a:xfrm>
              <a:off x="1206744" y="3239104"/>
              <a:ext cx="260430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>
              <a:off x="5730299" y="3286384"/>
              <a:ext cx="260430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4426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1" y="128800"/>
            <a:ext cx="9064624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Как быть с эндергонической реакцией?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83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1420869" y="3162967"/>
            <a:ext cx="1107744" cy="703234"/>
            <a:chOff x="3144520" y="3912683"/>
            <a:chExt cx="619760" cy="705616"/>
          </a:xfrm>
        </p:grpSpPr>
        <p:sp>
          <p:nvSpPr>
            <p:cNvPr id="9" name="Полилиния 8"/>
            <p:cNvSpPr/>
            <p:nvPr/>
          </p:nvSpPr>
          <p:spPr>
            <a:xfrm>
              <a:off x="3328371" y="3912683"/>
              <a:ext cx="232186" cy="475262"/>
            </a:xfrm>
            <a:custGeom>
              <a:avLst/>
              <a:gdLst>
                <a:gd name="connsiteX0" fmla="*/ 172720 w 381000"/>
                <a:gd name="connsiteY0" fmla="*/ 543560 h 554174"/>
                <a:gd name="connsiteX1" fmla="*/ 142240 w 381000"/>
                <a:gd name="connsiteY1" fmla="*/ 538480 h 554174"/>
                <a:gd name="connsiteX2" fmla="*/ 106680 w 381000"/>
                <a:gd name="connsiteY2" fmla="*/ 523240 h 554174"/>
                <a:gd name="connsiteX3" fmla="*/ 86360 w 381000"/>
                <a:gd name="connsiteY3" fmla="*/ 518160 h 554174"/>
                <a:gd name="connsiteX4" fmla="*/ 55880 w 381000"/>
                <a:gd name="connsiteY4" fmla="*/ 502920 h 554174"/>
                <a:gd name="connsiteX5" fmla="*/ 40640 w 381000"/>
                <a:gd name="connsiteY5" fmla="*/ 492760 h 554174"/>
                <a:gd name="connsiteX6" fmla="*/ 15240 w 381000"/>
                <a:gd name="connsiteY6" fmla="*/ 462280 h 554174"/>
                <a:gd name="connsiteX7" fmla="*/ 0 w 381000"/>
                <a:gd name="connsiteY7" fmla="*/ 406400 h 554174"/>
                <a:gd name="connsiteX8" fmla="*/ 15240 w 381000"/>
                <a:gd name="connsiteY8" fmla="*/ 309880 h 554174"/>
                <a:gd name="connsiteX9" fmla="*/ 45720 w 381000"/>
                <a:gd name="connsiteY9" fmla="*/ 279400 h 554174"/>
                <a:gd name="connsiteX10" fmla="*/ 55880 w 381000"/>
                <a:gd name="connsiteY10" fmla="*/ 259080 h 554174"/>
                <a:gd name="connsiteX11" fmla="*/ 66040 w 381000"/>
                <a:gd name="connsiteY11" fmla="*/ 243840 h 554174"/>
                <a:gd name="connsiteX12" fmla="*/ 71120 w 381000"/>
                <a:gd name="connsiteY12" fmla="*/ 228600 h 554174"/>
                <a:gd name="connsiteX13" fmla="*/ 86360 w 381000"/>
                <a:gd name="connsiteY13" fmla="*/ 218440 h 554174"/>
                <a:gd name="connsiteX14" fmla="*/ 96520 w 381000"/>
                <a:gd name="connsiteY14" fmla="*/ 182880 h 554174"/>
                <a:gd name="connsiteX15" fmla="*/ 111760 w 381000"/>
                <a:gd name="connsiteY15" fmla="*/ 172720 h 554174"/>
                <a:gd name="connsiteX16" fmla="*/ 121920 w 381000"/>
                <a:gd name="connsiteY16" fmla="*/ 157480 h 554174"/>
                <a:gd name="connsiteX17" fmla="*/ 132080 w 381000"/>
                <a:gd name="connsiteY17" fmla="*/ 127000 h 554174"/>
                <a:gd name="connsiteX18" fmla="*/ 147320 w 381000"/>
                <a:gd name="connsiteY18" fmla="*/ 111760 h 554174"/>
                <a:gd name="connsiteX19" fmla="*/ 162560 w 381000"/>
                <a:gd name="connsiteY19" fmla="*/ 76200 h 554174"/>
                <a:gd name="connsiteX20" fmla="*/ 167640 w 381000"/>
                <a:gd name="connsiteY20" fmla="*/ 60960 h 554174"/>
                <a:gd name="connsiteX21" fmla="*/ 177800 w 381000"/>
                <a:gd name="connsiteY21" fmla="*/ 40640 h 554174"/>
                <a:gd name="connsiteX22" fmla="*/ 187960 w 381000"/>
                <a:gd name="connsiteY22" fmla="*/ 0 h 554174"/>
                <a:gd name="connsiteX23" fmla="*/ 198120 w 381000"/>
                <a:gd name="connsiteY23" fmla="*/ 55880 h 554174"/>
                <a:gd name="connsiteX24" fmla="*/ 223520 w 381000"/>
                <a:gd name="connsiteY24" fmla="*/ 177800 h 554174"/>
                <a:gd name="connsiteX25" fmla="*/ 238760 w 381000"/>
                <a:gd name="connsiteY25" fmla="*/ 208280 h 554174"/>
                <a:gd name="connsiteX26" fmla="*/ 259080 w 381000"/>
                <a:gd name="connsiteY26" fmla="*/ 218440 h 554174"/>
                <a:gd name="connsiteX27" fmla="*/ 274320 w 381000"/>
                <a:gd name="connsiteY27" fmla="*/ 233680 h 554174"/>
                <a:gd name="connsiteX28" fmla="*/ 289560 w 381000"/>
                <a:gd name="connsiteY28" fmla="*/ 243840 h 554174"/>
                <a:gd name="connsiteX29" fmla="*/ 309880 w 381000"/>
                <a:gd name="connsiteY29" fmla="*/ 259080 h 554174"/>
                <a:gd name="connsiteX30" fmla="*/ 340360 w 381000"/>
                <a:gd name="connsiteY30" fmla="*/ 294640 h 554174"/>
                <a:gd name="connsiteX31" fmla="*/ 365760 w 381000"/>
                <a:gd name="connsiteY31" fmla="*/ 325120 h 554174"/>
                <a:gd name="connsiteX32" fmla="*/ 375920 w 381000"/>
                <a:gd name="connsiteY32" fmla="*/ 360680 h 554174"/>
                <a:gd name="connsiteX33" fmla="*/ 381000 w 381000"/>
                <a:gd name="connsiteY33" fmla="*/ 375920 h 554174"/>
                <a:gd name="connsiteX34" fmla="*/ 370840 w 381000"/>
                <a:gd name="connsiteY34" fmla="*/ 436880 h 554174"/>
                <a:gd name="connsiteX35" fmla="*/ 330200 w 381000"/>
                <a:gd name="connsiteY35" fmla="*/ 482600 h 554174"/>
                <a:gd name="connsiteX36" fmla="*/ 309880 w 381000"/>
                <a:gd name="connsiteY36" fmla="*/ 487680 h 554174"/>
                <a:gd name="connsiteX37" fmla="*/ 284480 w 381000"/>
                <a:gd name="connsiteY37" fmla="*/ 513080 h 554174"/>
                <a:gd name="connsiteX38" fmla="*/ 254000 w 381000"/>
                <a:gd name="connsiteY38" fmla="*/ 528320 h 554174"/>
                <a:gd name="connsiteX39" fmla="*/ 218440 w 381000"/>
                <a:gd name="connsiteY39" fmla="*/ 543560 h 554174"/>
                <a:gd name="connsiteX40" fmla="*/ 177800 w 381000"/>
                <a:gd name="connsiteY40" fmla="*/ 553720 h 554174"/>
                <a:gd name="connsiteX41" fmla="*/ 172720 w 381000"/>
                <a:gd name="connsiteY41" fmla="*/ 543560 h 554174"/>
                <a:gd name="connsiteX0" fmla="*/ 172720 w 381000"/>
                <a:gd name="connsiteY0" fmla="*/ 543560 h 554174"/>
                <a:gd name="connsiteX1" fmla="*/ 142240 w 381000"/>
                <a:gd name="connsiteY1" fmla="*/ 538480 h 554174"/>
                <a:gd name="connsiteX2" fmla="*/ 106680 w 381000"/>
                <a:gd name="connsiteY2" fmla="*/ 523240 h 554174"/>
                <a:gd name="connsiteX3" fmla="*/ 86360 w 381000"/>
                <a:gd name="connsiteY3" fmla="*/ 518160 h 554174"/>
                <a:gd name="connsiteX4" fmla="*/ 55880 w 381000"/>
                <a:gd name="connsiteY4" fmla="*/ 502920 h 554174"/>
                <a:gd name="connsiteX5" fmla="*/ 40640 w 381000"/>
                <a:gd name="connsiteY5" fmla="*/ 492760 h 554174"/>
                <a:gd name="connsiteX6" fmla="*/ 15240 w 381000"/>
                <a:gd name="connsiteY6" fmla="*/ 462280 h 554174"/>
                <a:gd name="connsiteX7" fmla="*/ 0 w 381000"/>
                <a:gd name="connsiteY7" fmla="*/ 406400 h 554174"/>
                <a:gd name="connsiteX8" fmla="*/ 15240 w 381000"/>
                <a:gd name="connsiteY8" fmla="*/ 309880 h 554174"/>
                <a:gd name="connsiteX9" fmla="*/ 45720 w 381000"/>
                <a:gd name="connsiteY9" fmla="*/ 279400 h 554174"/>
                <a:gd name="connsiteX10" fmla="*/ 55880 w 381000"/>
                <a:gd name="connsiteY10" fmla="*/ 259080 h 554174"/>
                <a:gd name="connsiteX11" fmla="*/ 66040 w 381000"/>
                <a:gd name="connsiteY11" fmla="*/ 243840 h 554174"/>
                <a:gd name="connsiteX12" fmla="*/ 71120 w 381000"/>
                <a:gd name="connsiteY12" fmla="*/ 228600 h 554174"/>
                <a:gd name="connsiteX13" fmla="*/ 86360 w 381000"/>
                <a:gd name="connsiteY13" fmla="*/ 218440 h 554174"/>
                <a:gd name="connsiteX14" fmla="*/ 96520 w 381000"/>
                <a:gd name="connsiteY14" fmla="*/ 182880 h 554174"/>
                <a:gd name="connsiteX15" fmla="*/ 111760 w 381000"/>
                <a:gd name="connsiteY15" fmla="*/ 172720 h 554174"/>
                <a:gd name="connsiteX16" fmla="*/ 132080 w 381000"/>
                <a:gd name="connsiteY16" fmla="*/ 127000 h 554174"/>
                <a:gd name="connsiteX17" fmla="*/ 147320 w 381000"/>
                <a:gd name="connsiteY17" fmla="*/ 111760 h 554174"/>
                <a:gd name="connsiteX18" fmla="*/ 162560 w 381000"/>
                <a:gd name="connsiteY18" fmla="*/ 76200 h 554174"/>
                <a:gd name="connsiteX19" fmla="*/ 167640 w 381000"/>
                <a:gd name="connsiteY19" fmla="*/ 60960 h 554174"/>
                <a:gd name="connsiteX20" fmla="*/ 177800 w 381000"/>
                <a:gd name="connsiteY20" fmla="*/ 40640 h 554174"/>
                <a:gd name="connsiteX21" fmla="*/ 187960 w 381000"/>
                <a:gd name="connsiteY21" fmla="*/ 0 h 554174"/>
                <a:gd name="connsiteX22" fmla="*/ 198120 w 381000"/>
                <a:gd name="connsiteY22" fmla="*/ 55880 h 554174"/>
                <a:gd name="connsiteX23" fmla="*/ 223520 w 381000"/>
                <a:gd name="connsiteY23" fmla="*/ 177800 h 554174"/>
                <a:gd name="connsiteX24" fmla="*/ 238760 w 381000"/>
                <a:gd name="connsiteY24" fmla="*/ 208280 h 554174"/>
                <a:gd name="connsiteX25" fmla="*/ 259080 w 381000"/>
                <a:gd name="connsiteY25" fmla="*/ 218440 h 554174"/>
                <a:gd name="connsiteX26" fmla="*/ 274320 w 381000"/>
                <a:gd name="connsiteY26" fmla="*/ 233680 h 554174"/>
                <a:gd name="connsiteX27" fmla="*/ 289560 w 381000"/>
                <a:gd name="connsiteY27" fmla="*/ 243840 h 554174"/>
                <a:gd name="connsiteX28" fmla="*/ 309880 w 381000"/>
                <a:gd name="connsiteY28" fmla="*/ 259080 h 554174"/>
                <a:gd name="connsiteX29" fmla="*/ 340360 w 381000"/>
                <a:gd name="connsiteY29" fmla="*/ 294640 h 554174"/>
                <a:gd name="connsiteX30" fmla="*/ 365760 w 381000"/>
                <a:gd name="connsiteY30" fmla="*/ 325120 h 554174"/>
                <a:gd name="connsiteX31" fmla="*/ 375920 w 381000"/>
                <a:gd name="connsiteY31" fmla="*/ 360680 h 554174"/>
                <a:gd name="connsiteX32" fmla="*/ 381000 w 381000"/>
                <a:gd name="connsiteY32" fmla="*/ 375920 h 554174"/>
                <a:gd name="connsiteX33" fmla="*/ 370840 w 381000"/>
                <a:gd name="connsiteY33" fmla="*/ 436880 h 554174"/>
                <a:gd name="connsiteX34" fmla="*/ 330200 w 381000"/>
                <a:gd name="connsiteY34" fmla="*/ 482600 h 554174"/>
                <a:gd name="connsiteX35" fmla="*/ 309880 w 381000"/>
                <a:gd name="connsiteY35" fmla="*/ 487680 h 554174"/>
                <a:gd name="connsiteX36" fmla="*/ 284480 w 381000"/>
                <a:gd name="connsiteY36" fmla="*/ 513080 h 554174"/>
                <a:gd name="connsiteX37" fmla="*/ 254000 w 381000"/>
                <a:gd name="connsiteY37" fmla="*/ 528320 h 554174"/>
                <a:gd name="connsiteX38" fmla="*/ 218440 w 381000"/>
                <a:gd name="connsiteY38" fmla="*/ 543560 h 554174"/>
                <a:gd name="connsiteX39" fmla="*/ 177800 w 381000"/>
                <a:gd name="connsiteY39" fmla="*/ 553720 h 554174"/>
                <a:gd name="connsiteX40" fmla="*/ 172720 w 381000"/>
                <a:gd name="connsiteY40" fmla="*/ 543560 h 554174"/>
                <a:gd name="connsiteX0" fmla="*/ 172720 w 381000"/>
                <a:gd name="connsiteY0" fmla="*/ 543560 h 554174"/>
                <a:gd name="connsiteX1" fmla="*/ 142240 w 381000"/>
                <a:gd name="connsiteY1" fmla="*/ 538480 h 554174"/>
                <a:gd name="connsiteX2" fmla="*/ 106680 w 381000"/>
                <a:gd name="connsiteY2" fmla="*/ 523240 h 554174"/>
                <a:gd name="connsiteX3" fmla="*/ 86360 w 381000"/>
                <a:gd name="connsiteY3" fmla="*/ 518160 h 554174"/>
                <a:gd name="connsiteX4" fmla="*/ 55880 w 381000"/>
                <a:gd name="connsiteY4" fmla="*/ 502920 h 554174"/>
                <a:gd name="connsiteX5" fmla="*/ 40640 w 381000"/>
                <a:gd name="connsiteY5" fmla="*/ 492760 h 554174"/>
                <a:gd name="connsiteX6" fmla="*/ 15240 w 381000"/>
                <a:gd name="connsiteY6" fmla="*/ 462280 h 554174"/>
                <a:gd name="connsiteX7" fmla="*/ 0 w 381000"/>
                <a:gd name="connsiteY7" fmla="*/ 406400 h 554174"/>
                <a:gd name="connsiteX8" fmla="*/ 15240 w 381000"/>
                <a:gd name="connsiteY8" fmla="*/ 309880 h 554174"/>
                <a:gd name="connsiteX9" fmla="*/ 45720 w 381000"/>
                <a:gd name="connsiteY9" fmla="*/ 279400 h 554174"/>
                <a:gd name="connsiteX10" fmla="*/ 55880 w 381000"/>
                <a:gd name="connsiteY10" fmla="*/ 259080 h 554174"/>
                <a:gd name="connsiteX11" fmla="*/ 66040 w 381000"/>
                <a:gd name="connsiteY11" fmla="*/ 243840 h 554174"/>
                <a:gd name="connsiteX12" fmla="*/ 71120 w 381000"/>
                <a:gd name="connsiteY12" fmla="*/ 228600 h 554174"/>
                <a:gd name="connsiteX13" fmla="*/ 86360 w 381000"/>
                <a:gd name="connsiteY13" fmla="*/ 218440 h 554174"/>
                <a:gd name="connsiteX14" fmla="*/ 96520 w 381000"/>
                <a:gd name="connsiteY14" fmla="*/ 182880 h 554174"/>
                <a:gd name="connsiteX15" fmla="*/ 132080 w 381000"/>
                <a:gd name="connsiteY15" fmla="*/ 127000 h 554174"/>
                <a:gd name="connsiteX16" fmla="*/ 147320 w 381000"/>
                <a:gd name="connsiteY16" fmla="*/ 111760 h 554174"/>
                <a:gd name="connsiteX17" fmla="*/ 162560 w 381000"/>
                <a:gd name="connsiteY17" fmla="*/ 76200 h 554174"/>
                <a:gd name="connsiteX18" fmla="*/ 167640 w 381000"/>
                <a:gd name="connsiteY18" fmla="*/ 60960 h 554174"/>
                <a:gd name="connsiteX19" fmla="*/ 177800 w 381000"/>
                <a:gd name="connsiteY19" fmla="*/ 40640 h 554174"/>
                <a:gd name="connsiteX20" fmla="*/ 187960 w 381000"/>
                <a:gd name="connsiteY20" fmla="*/ 0 h 554174"/>
                <a:gd name="connsiteX21" fmla="*/ 198120 w 381000"/>
                <a:gd name="connsiteY21" fmla="*/ 55880 h 554174"/>
                <a:gd name="connsiteX22" fmla="*/ 223520 w 381000"/>
                <a:gd name="connsiteY22" fmla="*/ 177800 h 554174"/>
                <a:gd name="connsiteX23" fmla="*/ 238760 w 381000"/>
                <a:gd name="connsiteY23" fmla="*/ 208280 h 554174"/>
                <a:gd name="connsiteX24" fmla="*/ 259080 w 381000"/>
                <a:gd name="connsiteY24" fmla="*/ 218440 h 554174"/>
                <a:gd name="connsiteX25" fmla="*/ 274320 w 381000"/>
                <a:gd name="connsiteY25" fmla="*/ 233680 h 554174"/>
                <a:gd name="connsiteX26" fmla="*/ 289560 w 381000"/>
                <a:gd name="connsiteY26" fmla="*/ 243840 h 554174"/>
                <a:gd name="connsiteX27" fmla="*/ 309880 w 381000"/>
                <a:gd name="connsiteY27" fmla="*/ 259080 h 554174"/>
                <a:gd name="connsiteX28" fmla="*/ 340360 w 381000"/>
                <a:gd name="connsiteY28" fmla="*/ 294640 h 554174"/>
                <a:gd name="connsiteX29" fmla="*/ 365760 w 381000"/>
                <a:gd name="connsiteY29" fmla="*/ 325120 h 554174"/>
                <a:gd name="connsiteX30" fmla="*/ 375920 w 381000"/>
                <a:gd name="connsiteY30" fmla="*/ 360680 h 554174"/>
                <a:gd name="connsiteX31" fmla="*/ 381000 w 381000"/>
                <a:gd name="connsiteY31" fmla="*/ 375920 h 554174"/>
                <a:gd name="connsiteX32" fmla="*/ 370840 w 381000"/>
                <a:gd name="connsiteY32" fmla="*/ 436880 h 554174"/>
                <a:gd name="connsiteX33" fmla="*/ 330200 w 381000"/>
                <a:gd name="connsiteY33" fmla="*/ 482600 h 554174"/>
                <a:gd name="connsiteX34" fmla="*/ 309880 w 381000"/>
                <a:gd name="connsiteY34" fmla="*/ 487680 h 554174"/>
                <a:gd name="connsiteX35" fmla="*/ 284480 w 381000"/>
                <a:gd name="connsiteY35" fmla="*/ 513080 h 554174"/>
                <a:gd name="connsiteX36" fmla="*/ 254000 w 381000"/>
                <a:gd name="connsiteY36" fmla="*/ 528320 h 554174"/>
                <a:gd name="connsiteX37" fmla="*/ 218440 w 381000"/>
                <a:gd name="connsiteY37" fmla="*/ 543560 h 554174"/>
                <a:gd name="connsiteX38" fmla="*/ 177800 w 381000"/>
                <a:gd name="connsiteY38" fmla="*/ 553720 h 554174"/>
                <a:gd name="connsiteX39" fmla="*/ 172720 w 381000"/>
                <a:gd name="connsiteY39" fmla="*/ 543560 h 554174"/>
                <a:gd name="connsiteX0" fmla="*/ 172720 w 381000"/>
                <a:gd name="connsiteY0" fmla="*/ 543560 h 554174"/>
                <a:gd name="connsiteX1" fmla="*/ 142240 w 381000"/>
                <a:gd name="connsiteY1" fmla="*/ 538480 h 554174"/>
                <a:gd name="connsiteX2" fmla="*/ 106680 w 381000"/>
                <a:gd name="connsiteY2" fmla="*/ 523240 h 554174"/>
                <a:gd name="connsiteX3" fmla="*/ 86360 w 381000"/>
                <a:gd name="connsiteY3" fmla="*/ 518160 h 554174"/>
                <a:gd name="connsiteX4" fmla="*/ 55880 w 381000"/>
                <a:gd name="connsiteY4" fmla="*/ 502920 h 554174"/>
                <a:gd name="connsiteX5" fmla="*/ 40640 w 381000"/>
                <a:gd name="connsiteY5" fmla="*/ 492760 h 554174"/>
                <a:gd name="connsiteX6" fmla="*/ 15240 w 381000"/>
                <a:gd name="connsiteY6" fmla="*/ 462280 h 554174"/>
                <a:gd name="connsiteX7" fmla="*/ 0 w 381000"/>
                <a:gd name="connsiteY7" fmla="*/ 406400 h 554174"/>
                <a:gd name="connsiteX8" fmla="*/ 15240 w 381000"/>
                <a:gd name="connsiteY8" fmla="*/ 309880 h 554174"/>
                <a:gd name="connsiteX9" fmla="*/ 45720 w 381000"/>
                <a:gd name="connsiteY9" fmla="*/ 279400 h 554174"/>
                <a:gd name="connsiteX10" fmla="*/ 55880 w 381000"/>
                <a:gd name="connsiteY10" fmla="*/ 259080 h 554174"/>
                <a:gd name="connsiteX11" fmla="*/ 66040 w 381000"/>
                <a:gd name="connsiteY11" fmla="*/ 243840 h 554174"/>
                <a:gd name="connsiteX12" fmla="*/ 71120 w 381000"/>
                <a:gd name="connsiteY12" fmla="*/ 228600 h 554174"/>
                <a:gd name="connsiteX13" fmla="*/ 86360 w 381000"/>
                <a:gd name="connsiteY13" fmla="*/ 218440 h 554174"/>
                <a:gd name="connsiteX14" fmla="*/ 132080 w 381000"/>
                <a:gd name="connsiteY14" fmla="*/ 127000 h 554174"/>
                <a:gd name="connsiteX15" fmla="*/ 147320 w 381000"/>
                <a:gd name="connsiteY15" fmla="*/ 111760 h 554174"/>
                <a:gd name="connsiteX16" fmla="*/ 162560 w 381000"/>
                <a:gd name="connsiteY16" fmla="*/ 76200 h 554174"/>
                <a:gd name="connsiteX17" fmla="*/ 167640 w 381000"/>
                <a:gd name="connsiteY17" fmla="*/ 60960 h 554174"/>
                <a:gd name="connsiteX18" fmla="*/ 177800 w 381000"/>
                <a:gd name="connsiteY18" fmla="*/ 40640 h 554174"/>
                <a:gd name="connsiteX19" fmla="*/ 187960 w 381000"/>
                <a:gd name="connsiteY19" fmla="*/ 0 h 554174"/>
                <a:gd name="connsiteX20" fmla="*/ 198120 w 381000"/>
                <a:gd name="connsiteY20" fmla="*/ 55880 h 554174"/>
                <a:gd name="connsiteX21" fmla="*/ 223520 w 381000"/>
                <a:gd name="connsiteY21" fmla="*/ 177800 h 554174"/>
                <a:gd name="connsiteX22" fmla="*/ 238760 w 381000"/>
                <a:gd name="connsiteY22" fmla="*/ 208280 h 554174"/>
                <a:gd name="connsiteX23" fmla="*/ 259080 w 381000"/>
                <a:gd name="connsiteY23" fmla="*/ 218440 h 554174"/>
                <a:gd name="connsiteX24" fmla="*/ 274320 w 381000"/>
                <a:gd name="connsiteY24" fmla="*/ 233680 h 554174"/>
                <a:gd name="connsiteX25" fmla="*/ 289560 w 381000"/>
                <a:gd name="connsiteY25" fmla="*/ 243840 h 554174"/>
                <a:gd name="connsiteX26" fmla="*/ 309880 w 381000"/>
                <a:gd name="connsiteY26" fmla="*/ 259080 h 554174"/>
                <a:gd name="connsiteX27" fmla="*/ 340360 w 381000"/>
                <a:gd name="connsiteY27" fmla="*/ 294640 h 554174"/>
                <a:gd name="connsiteX28" fmla="*/ 365760 w 381000"/>
                <a:gd name="connsiteY28" fmla="*/ 325120 h 554174"/>
                <a:gd name="connsiteX29" fmla="*/ 375920 w 381000"/>
                <a:gd name="connsiteY29" fmla="*/ 360680 h 554174"/>
                <a:gd name="connsiteX30" fmla="*/ 381000 w 381000"/>
                <a:gd name="connsiteY30" fmla="*/ 375920 h 554174"/>
                <a:gd name="connsiteX31" fmla="*/ 370840 w 381000"/>
                <a:gd name="connsiteY31" fmla="*/ 436880 h 554174"/>
                <a:gd name="connsiteX32" fmla="*/ 330200 w 381000"/>
                <a:gd name="connsiteY32" fmla="*/ 482600 h 554174"/>
                <a:gd name="connsiteX33" fmla="*/ 309880 w 381000"/>
                <a:gd name="connsiteY33" fmla="*/ 487680 h 554174"/>
                <a:gd name="connsiteX34" fmla="*/ 284480 w 381000"/>
                <a:gd name="connsiteY34" fmla="*/ 513080 h 554174"/>
                <a:gd name="connsiteX35" fmla="*/ 254000 w 381000"/>
                <a:gd name="connsiteY35" fmla="*/ 528320 h 554174"/>
                <a:gd name="connsiteX36" fmla="*/ 218440 w 381000"/>
                <a:gd name="connsiteY36" fmla="*/ 543560 h 554174"/>
                <a:gd name="connsiteX37" fmla="*/ 177800 w 381000"/>
                <a:gd name="connsiteY37" fmla="*/ 553720 h 554174"/>
                <a:gd name="connsiteX38" fmla="*/ 172720 w 381000"/>
                <a:gd name="connsiteY38" fmla="*/ 543560 h 554174"/>
                <a:gd name="connsiteX0" fmla="*/ 172720 w 381000"/>
                <a:gd name="connsiteY0" fmla="*/ 543560 h 554174"/>
                <a:gd name="connsiteX1" fmla="*/ 142240 w 381000"/>
                <a:gd name="connsiteY1" fmla="*/ 538480 h 554174"/>
                <a:gd name="connsiteX2" fmla="*/ 106680 w 381000"/>
                <a:gd name="connsiteY2" fmla="*/ 523240 h 554174"/>
                <a:gd name="connsiteX3" fmla="*/ 86360 w 381000"/>
                <a:gd name="connsiteY3" fmla="*/ 518160 h 554174"/>
                <a:gd name="connsiteX4" fmla="*/ 55880 w 381000"/>
                <a:gd name="connsiteY4" fmla="*/ 502920 h 554174"/>
                <a:gd name="connsiteX5" fmla="*/ 40640 w 381000"/>
                <a:gd name="connsiteY5" fmla="*/ 492760 h 554174"/>
                <a:gd name="connsiteX6" fmla="*/ 15240 w 381000"/>
                <a:gd name="connsiteY6" fmla="*/ 462280 h 554174"/>
                <a:gd name="connsiteX7" fmla="*/ 0 w 381000"/>
                <a:gd name="connsiteY7" fmla="*/ 406400 h 554174"/>
                <a:gd name="connsiteX8" fmla="*/ 15240 w 381000"/>
                <a:gd name="connsiteY8" fmla="*/ 309880 h 554174"/>
                <a:gd name="connsiteX9" fmla="*/ 45720 w 381000"/>
                <a:gd name="connsiteY9" fmla="*/ 279400 h 554174"/>
                <a:gd name="connsiteX10" fmla="*/ 55880 w 381000"/>
                <a:gd name="connsiteY10" fmla="*/ 259080 h 554174"/>
                <a:gd name="connsiteX11" fmla="*/ 66040 w 381000"/>
                <a:gd name="connsiteY11" fmla="*/ 243840 h 554174"/>
                <a:gd name="connsiteX12" fmla="*/ 71120 w 381000"/>
                <a:gd name="connsiteY12" fmla="*/ 228600 h 554174"/>
                <a:gd name="connsiteX13" fmla="*/ 132080 w 381000"/>
                <a:gd name="connsiteY13" fmla="*/ 127000 h 554174"/>
                <a:gd name="connsiteX14" fmla="*/ 147320 w 381000"/>
                <a:gd name="connsiteY14" fmla="*/ 111760 h 554174"/>
                <a:gd name="connsiteX15" fmla="*/ 162560 w 381000"/>
                <a:gd name="connsiteY15" fmla="*/ 76200 h 554174"/>
                <a:gd name="connsiteX16" fmla="*/ 167640 w 381000"/>
                <a:gd name="connsiteY16" fmla="*/ 60960 h 554174"/>
                <a:gd name="connsiteX17" fmla="*/ 177800 w 381000"/>
                <a:gd name="connsiteY17" fmla="*/ 40640 h 554174"/>
                <a:gd name="connsiteX18" fmla="*/ 187960 w 381000"/>
                <a:gd name="connsiteY18" fmla="*/ 0 h 554174"/>
                <a:gd name="connsiteX19" fmla="*/ 198120 w 381000"/>
                <a:gd name="connsiteY19" fmla="*/ 55880 h 554174"/>
                <a:gd name="connsiteX20" fmla="*/ 223520 w 381000"/>
                <a:gd name="connsiteY20" fmla="*/ 177800 h 554174"/>
                <a:gd name="connsiteX21" fmla="*/ 238760 w 381000"/>
                <a:gd name="connsiteY21" fmla="*/ 208280 h 554174"/>
                <a:gd name="connsiteX22" fmla="*/ 259080 w 381000"/>
                <a:gd name="connsiteY22" fmla="*/ 218440 h 554174"/>
                <a:gd name="connsiteX23" fmla="*/ 274320 w 381000"/>
                <a:gd name="connsiteY23" fmla="*/ 233680 h 554174"/>
                <a:gd name="connsiteX24" fmla="*/ 289560 w 381000"/>
                <a:gd name="connsiteY24" fmla="*/ 243840 h 554174"/>
                <a:gd name="connsiteX25" fmla="*/ 309880 w 381000"/>
                <a:gd name="connsiteY25" fmla="*/ 259080 h 554174"/>
                <a:gd name="connsiteX26" fmla="*/ 340360 w 381000"/>
                <a:gd name="connsiteY26" fmla="*/ 294640 h 554174"/>
                <a:gd name="connsiteX27" fmla="*/ 365760 w 381000"/>
                <a:gd name="connsiteY27" fmla="*/ 325120 h 554174"/>
                <a:gd name="connsiteX28" fmla="*/ 375920 w 381000"/>
                <a:gd name="connsiteY28" fmla="*/ 360680 h 554174"/>
                <a:gd name="connsiteX29" fmla="*/ 381000 w 381000"/>
                <a:gd name="connsiteY29" fmla="*/ 375920 h 554174"/>
                <a:gd name="connsiteX30" fmla="*/ 370840 w 381000"/>
                <a:gd name="connsiteY30" fmla="*/ 436880 h 554174"/>
                <a:gd name="connsiteX31" fmla="*/ 330200 w 381000"/>
                <a:gd name="connsiteY31" fmla="*/ 482600 h 554174"/>
                <a:gd name="connsiteX32" fmla="*/ 309880 w 381000"/>
                <a:gd name="connsiteY32" fmla="*/ 487680 h 554174"/>
                <a:gd name="connsiteX33" fmla="*/ 284480 w 381000"/>
                <a:gd name="connsiteY33" fmla="*/ 513080 h 554174"/>
                <a:gd name="connsiteX34" fmla="*/ 254000 w 381000"/>
                <a:gd name="connsiteY34" fmla="*/ 528320 h 554174"/>
                <a:gd name="connsiteX35" fmla="*/ 218440 w 381000"/>
                <a:gd name="connsiteY35" fmla="*/ 543560 h 554174"/>
                <a:gd name="connsiteX36" fmla="*/ 177800 w 381000"/>
                <a:gd name="connsiteY36" fmla="*/ 553720 h 554174"/>
                <a:gd name="connsiteX37" fmla="*/ 172720 w 381000"/>
                <a:gd name="connsiteY37" fmla="*/ 543560 h 554174"/>
                <a:gd name="connsiteX0" fmla="*/ 172720 w 381000"/>
                <a:gd name="connsiteY0" fmla="*/ 543560 h 554174"/>
                <a:gd name="connsiteX1" fmla="*/ 142240 w 381000"/>
                <a:gd name="connsiteY1" fmla="*/ 538480 h 554174"/>
                <a:gd name="connsiteX2" fmla="*/ 106680 w 381000"/>
                <a:gd name="connsiteY2" fmla="*/ 523240 h 554174"/>
                <a:gd name="connsiteX3" fmla="*/ 86360 w 381000"/>
                <a:gd name="connsiteY3" fmla="*/ 518160 h 554174"/>
                <a:gd name="connsiteX4" fmla="*/ 55880 w 381000"/>
                <a:gd name="connsiteY4" fmla="*/ 502920 h 554174"/>
                <a:gd name="connsiteX5" fmla="*/ 40640 w 381000"/>
                <a:gd name="connsiteY5" fmla="*/ 492760 h 554174"/>
                <a:gd name="connsiteX6" fmla="*/ 15240 w 381000"/>
                <a:gd name="connsiteY6" fmla="*/ 462280 h 554174"/>
                <a:gd name="connsiteX7" fmla="*/ 0 w 381000"/>
                <a:gd name="connsiteY7" fmla="*/ 406400 h 554174"/>
                <a:gd name="connsiteX8" fmla="*/ 15240 w 381000"/>
                <a:gd name="connsiteY8" fmla="*/ 309880 h 554174"/>
                <a:gd name="connsiteX9" fmla="*/ 45720 w 381000"/>
                <a:gd name="connsiteY9" fmla="*/ 279400 h 554174"/>
                <a:gd name="connsiteX10" fmla="*/ 55880 w 381000"/>
                <a:gd name="connsiteY10" fmla="*/ 259080 h 554174"/>
                <a:gd name="connsiteX11" fmla="*/ 66040 w 381000"/>
                <a:gd name="connsiteY11" fmla="*/ 243840 h 554174"/>
                <a:gd name="connsiteX12" fmla="*/ 132080 w 381000"/>
                <a:gd name="connsiteY12" fmla="*/ 127000 h 554174"/>
                <a:gd name="connsiteX13" fmla="*/ 147320 w 381000"/>
                <a:gd name="connsiteY13" fmla="*/ 111760 h 554174"/>
                <a:gd name="connsiteX14" fmla="*/ 162560 w 381000"/>
                <a:gd name="connsiteY14" fmla="*/ 76200 h 554174"/>
                <a:gd name="connsiteX15" fmla="*/ 167640 w 381000"/>
                <a:gd name="connsiteY15" fmla="*/ 60960 h 554174"/>
                <a:gd name="connsiteX16" fmla="*/ 177800 w 381000"/>
                <a:gd name="connsiteY16" fmla="*/ 40640 h 554174"/>
                <a:gd name="connsiteX17" fmla="*/ 187960 w 381000"/>
                <a:gd name="connsiteY17" fmla="*/ 0 h 554174"/>
                <a:gd name="connsiteX18" fmla="*/ 198120 w 381000"/>
                <a:gd name="connsiteY18" fmla="*/ 55880 h 554174"/>
                <a:gd name="connsiteX19" fmla="*/ 223520 w 381000"/>
                <a:gd name="connsiteY19" fmla="*/ 177800 h 554174"/>
                <a:gd name="connsiteX20" fmla="*/ 238760 w 381000"/>
                <a:gd name="connsiteY20" fmla="*/ 208280 h 554174"/>
                <a:gd name="connsiteX21" fmla="*/ 259080 w 381000"/>
                <a:gd name="connsiteY21" fmla="*/ 218440 h 554174"/>
                <a:gd name="connsiteX22" fmla="*/ 274320 w 381000"/>
                <a:gd name="connsiteY22" fmla="*/ 233680 h 554174"/>
                <a:gd name="connsiteX23" fmla="*/ 289560 w 381000"/>
                <a:gd name="connsiteY23" fmla="*/ 243840 h 554174"/>
                <a:gd name="connsiteX24" fmla="*/ 309880 w 381000"/>
                <a:gd name="connsiteY24" fmla="*/ 259080 h 554174"/>
                <a:gd name="connsiteX25" fmla="*/ 340360 w 381000"/>
                <a:gd name="connsiteY25" fmla="*/ 294640 h 554174"/>
                <a:gd name="connsiteX26" fmla="*/ 365760 w 381000"/>
                <a:gd name="connsiteY26" fmla="*/ 325120 h 554174"/>
                <a:gd name="connsiteX27" fmla="*/ 375920 w 381000"/>
                <a:gd name="connsiteY27" fmla="*/ 360680 h 554174"/>
                <a:gd name="connsiteX28" fmla="*/ 381000 w 381000"/>
                <a:gd name="connsiteY28" fmla="*/ 375920 h 554174"/>
                <a:gd name="connsiteX29" fmla="*/ 370840 w 381000"/>
                <a:gd name="connsiteY29" fmla="*/ 436880 h 554174"/>
                <a:gd name="connsiteX30" fmla="*/ 330200 w 381000"/>
                <a:gd name="connsiteY30" fmla="*/ 482600 h 554174"/>
                <a:gd name="connsiteX31" fmla="*/ 309880 w 381000"/>
                <a:gd name="connsiteY31" fmla="*/ 487680 h 554174"/>
                <a:gd name="connsiteX32" fmla="*/ 284480 w 381000"/>
                <a:gd name="connsiteY32" fmla="*/ 513080 h 554174"/>
                <a:gd name="connsiteX33" fmla="*/ 254000 w 381000"/>
                <a:gd name="connsiteY33" fmla="*/ 528320 h 554174"/>
                <a:gd name="connsiteX34" fmla="*/ 218440 w 381000"/>
                <a:gd name="connsiteY34" fmla="*/ 543560 h 554174"/>
                <a:gd name="connsiteX35" fmla="*/ 177800 w 381000"/>
                <a:gd name="connsiteY35" fmla="*/ 553720 h 554174"/>
                <a:gd name="connsiteX36" fmla="*/ 172720 w 381000"/>
                <a:gd name="connsiteY36" fmla="*/ 543560 h 554174"/>
                <a:gd name="connsiteX0" fmla="*/ 172720 w 381000"/>
                <a:gd name="connsiteY0" fmla="*/ 543560 h 554174"/>
                <a:gd name="connsiteX1" fmla="*/ 142240 w 381000"/>
                <a:gd name="connsiteY1" fmla="*/ 538480 h 554174"/>
                <a:gd name="connsiteX2" fmla="*/ 106680 w 381000"/>
                <a:gd name="connsiteY2" fmla="*/ 523240 h 554174"/>
                <a:gd name="connsiteX3" fmla="*/ 86360 w 381000"/>
                <a:gd name="connsiteY3" fmla="*/ 518160 h 554174"/>
                <a:gd name="connsiteX4" fmla="*/ 55880 w 381000"/>
                <a:gd name="connsiteY4" fmla="*/ 502920 h 554174"/>
                <a:gd name="connsiteX5" fmla="*/ 40640 w 381000"/>
                <a:gd name="connsiteY5" fmla="*/ 492760 h 554174"/>
                <a:gd name="connsiteX6" fmla="*/ 15240 w 381000"/>
                <a:gd name="connsiteY6" fmla="*/ 462280 h 554174"/>
                <a:gd name="connsiteX7" fmla="*/ 0 w 381000"/>
                <a:gd name="connsiteY7" fmla="*/ 406400 h 554174"/>
                <a:gd name="connsiteX8" fmla="*/ 15240 w 381000"/>
                <a:gd name="connsiteY8" fmla="*/ 309880 h 554174"/>
                <a:gd name="connsiteX9" fmla="*/ 45720 w 381000"/>
                <a:gd name="connsiteY9" fmla="*/ 279400 h 554174"/>
                <a:gd name="connsiteX10" fmla="*/ 55880 w 381000"/>
                <a:gd name="connsiteY10" fmla="*/ 259080 h 554174"/>
                <a:gd name="connsiteX11" fmla="*/ 132080 w 381000"/>
                <a:gd name="connsiteY11" fmla="*/ 127000 h 554174"/>
                <a:gd name="connsiteX12" fmla="*/ 147320 w 381000"/>
                <a:gd name="connsiteY12" fmla="*/ 111760 h 554174"/>
                <a:gd name="connsiteX13" fmla="*/ 162560 w 381000"/>
                <a:gd name="connsiteY13" fmla="*/ 76200 h 554174"/>
                <a:gd name="connsiteX14" fmla="*/ 167640 w 381000"/>
                <a:gd name="connsiteY14" fmla="*/ 60960 h 554174"/>
                <a:gd name="connsiteX15" fmla="*/ 177800 w 381000"/>
                <a:gd name="connsiteY15" fmla="*/ 40640 h 554174"/>
                <a:gd name="connsiteX16" fmla="*/ 187960 w 381000"/>
                <a:gd name="connsiteY16" fmla="*/ 0 h 554174"/>
                <a:gd name="connsiteX17" fmla="*/ 198120 w 381000"/>
                <a:gd name="connsiteY17" fmla="*/ 55880 h 554174"/>
                <a:gd name="connsiteX18" fmla="*/ 223520 w 381000"/>
                <a:gd name="connsiteY18" fmla="*/ 177800 h 554174"/>
                <a:gd name="connsiteX19" fmla="*/ 238760 w 381000"/>
                <a:gd name="connsiteY19" fmla="*/ 208280 h 554174"/>
                <a:gd name="connsiteX20" fmla="*/ 259080 w 381000"/>
                <a:gd name="connsiteY20" fmla="*/ 218440 h 554174"/>
                <a:gd name="connsiteX21" fmla="*/ 274320 w 381000"/>
                <a:gd name="connsiteY21" fmla="*/ 233680 h 554174"/>
                <a:gd name="connsiteX22" fmla="*/ 289560 w 381000"/>
                <a:gd name="connsiteY22" fmla="*/ 243840 h 554174"/>
                <a:gd name="connsiteX23" fmla="*/ 309880 w 381000"/>
                <a:gd name="connsiteY23" fmla="*/ 259080 h 554174"/>
                <a:gd name="connsiteX24" fmla="*/ 340360 w 381000"/>
                <a:gd name="connsiteY24" fmla="*/ 294640 h 554174"/>
                <a:gd name="connsiteX25" fmla="*/ 365760 w 381000"/>
                <a:gd name="connsiteY25" fmla="*/ 325120 h 554174"/>
                <a:gd name="connsiteX26" fmla="*/ 375920 w 381000"/>
                <a:gd name="connsiteY26" fmla="*/ 360680 h 554174"/>
                <a:gd name="connsiteX27" fmla="*/ 381000 w 381000"/>
                <a:gd name="connsiteY27" fmla="*/ 375920 h 554174"/>
                <a:gd name="connsiteX28" fmla="*/ 370840 w 381000"/>
                <a:gd name="connsiteY28" fmla="*/ 436880 h 554174"/>
                <a:gd name="connsiteX29" fmla="*/ 330200 w 381000"/>
                <a:gd name="connsiteY29" fmla="*/ 482600 h 554174"/>
                <a:gd name="connsiteX30" fmla="*/ 309880 w 381000"/>
                <a:gd name="connsiteY30" fmla="*/ 487680 h 554174"/>
                <a:gd name="connsiteX31" fmla="*/ 284480 w 381000"/>
                <a:gd name="connsiteY31" fmla="*/ 513080 h 554174"/>
                <a:gd name="connsiteX32" fmla="*/ 254000 w 381000"/>
                <a:gd name="connsiteY32" fmla="*/ 528320 h 554174"/>
                <a:gd name="connsiteX33" fmla="*/ 218440 w 381000"/>
                <a:gd name="connsiteY33" fmla="*/ 543560 h 554174"/>
                <a:gd name="connsiteX34" fmla="*/ 177800 w 381000"/>
                <a:gd name="connsiteY34" fmla="*/ 553720 h 554174"/>
                <a:gd name="connsiteX35" fmla="*/ 172720 w 381000"/>
                <a:gd name="connsiteY35" fmla="*/ 543560 h 554174"/>
                <a:gd name="connsiteX0" fmla="*/ 172720 w 381000"/>
                <a:gd name="connsiteY0" fmla="*/ 543560 h 554174"/>
                <a:gd name="connsiteX1" fmla="*/ 142240 w 381000"/>
                <a:gd name="connsiteY1" fmla="*/ 538480 h 554174"/>
                <a:gd name="connsiteX2" fmla="*/ 106680 w 381000"/>
                <a:gd name="connsiteY2" fmla="*/ 523240 h 554174"/>
                <a:gd name="connsiteX3" fmla="*/ 86360 w 381000"/>
                <a:gd name="connsiteY3" fmla="*/ 518160 h 554174"/>
                <a:gd name="connsiteX4" fmla="*/ 55880 w 381000"/>
                <a:gd name="connsiteY4" fmla="*/ 502920 h 554174"/>
                <a:gd name="connsiteX5" fmla="*/ 40640 w 381000"/>
                <a:gd name="connsiteY5" fmla="*/ 492760 h 554174"/>
                <a:gd name="connsiteX6" fmla="*/ 15240 w 381000"/>
                <a:gd name="connsiteY6" fmla="*/ 462280 h 554174"/>
                <a:gd name="connsiteX7" fmla="*/ 0 w 381000"/>
                <a:gd name="connsiteY7" fmla="*/ 406400 h 554174"/>
                <a:gd name="connsiteX8" fmla="*/ 15240 w 381000"/>
                <a:gd name="connsiteY8" fmla="*/ 309880 h 554174"/>
                <a:gd name="connsiteX9" fmla="*/ 45720 w 381000"/>
                <a:gd name="connsiteY9" fmla="*/ 279400 h 554174"/>
                <a:gd name="connsiteX10" fmla="*/ 132080 w 381000"/>
                <a:gd name="connsiteY10" fmla="*/ 127000 h 554174"/>
                <a:gd name="connsiteX11" fmla="*/ 147320 w 381000"/>
                <a:gd name="connsiteY11" fmla="*/ 111760 h 554174"/>
                <a:gd name="connsiteX12" fmla="*/ 162560 w 381000"/>
                <a:gd name="connsiteY12" fmla="*/ 76200 h 554174"/>
                <a:gd name="connsiteX13" fmla="*/ 167640 w 381000"/>
                <a:gd name="connsiteY13" fmla="*/ 60960 h 554174"/>
                <a:gd name="connsiteX14" fmla="*/ 177800 w 381000"/>
                <a:gd name="connsiteY14" fmla="*/ 40640 h 554174"/>
                <a:gd name="connsiteX15" fmla="*/ 187960 w 381000"/>
                <a:gd name="connsiteY15" fmla="*/ 0 h 554174"/>
                <a:gd name="connsiteX16" fmla="*/ 198120 w 381000"/>
                <a:gd name="connsiteY16" fmla="*/ 55880 h 554174"/>
                <a:gd name="connsiteX17" fmla="*/ 223520 w 381000"/>
                <a:gd name="connsiteY17" fmla="*/ 177800 h 554174"/>
                <a:gd name="connsiteX18" fmla="*/ 238760 w 381000"/>
                <a:gd name="connsiteY18" fmla="*/ 208280 h 554174"/>
                <a:gd name="connsiteX19" fmla="*/ 259080 w 381000"/>
                <a:gd name="connsiteY19" fmla="*/ 218440 h 554174"/>
                <a:gd name="connsiteX20" fmla="*/ 274320 w 381000"/>
                <a:gd name="connsiteY20" fmla="*/ 233680 h 554174"/>
                <a:gd name="connsiteX21" fmla="*/ 289560 w 381000"/>
                <a:gd name="connsiteY21" fmla="*/ 243840 h 554174"/>
                <a:gd name="connsiteX22" fmla="*/ 309880 w 381000"/>
                <a:gd name="connsiteY22" fmla="*/ 259080 h 554174"/>
                <a:gd name="connsiteX23" fmla="*/ 340360 w 381000"/>
                <a:gd name="connsiteY23" fmla="*/ 294640 h 554174"/>
                <a:gd name="connsiteX24" fmla="*/ 365760 w 381000"/>
                <a:gd name="connsiteY24" fmla="*/ 325120 h 554174"/>
                <a:gd name="connsiteX25" fmla="*/ 375920 w 381000"/>
                <a:gd name="connsiteY25" fmla="*/ 360680 h 554174"/>
                <a:gd name="connsiteX26" fmla="*/ 381000 w 381000"/>
                <a:gd name="connsiteY26" fmla="*/ 375920 h 554174"/>
                <a:gd name="connsiteX27" fmla="*/ 370840 w 381000"/>
                <a:gd name="connsiteY27" fmla="*/ 436880 h 554174"/>
                <a:gd name="connsiteX28" fmla="*/ 330200 w 381000"/>
                <a:gd name="connsiteY28" fmla="*/ 482600 h 554174"/>
                <a:gd name="connsiteX29" fmla="*/ 309880 w 381000"/>
                <a:gd name="connsiteY29" fmla="*/ 487680 h 554174"/>
                <a:gd name="connsiteX30" fmla="*/ 284480 w 381000"/>
                <a:gd name="connsiteY30" fmla="*/ 513080 h 554174"/>
                <a:gd name="connsiteX31" fmla="*/ 254000 w 381000"/>
                <a:gd name="connsiteY31" fmla="*/ 528320 h 554174"/>
                <a:gd name="connsiteX32" fmla="*/ 218440 w 381000"/>
                <a:gd name="connsiteY32" fmla="*/ 543560 h 554174"/>
                <a:gd name="connsiteX33" fmla="*/ 177800 w 381000"/>
                <a:gd name="connsiteY33" fmla="*/ 553720 h 554174"/>
                <a:gd name="connsiteX34" fmla="*/ 172720 w 381000"/>
                <a:gd name="connsiteY34" fmla="*/ 543560 h 554174"/>
                <a:gd name="connsiteX0" fmla="*/ 173697 w 381977"/>
                <a:gd name="connsiteY0" fmla="*/ 543560 h 554174"/>
                <a:gd name="connsiteX1" fmla="*/ 143217 w 381977"/>
                <a:gd name="connsiteY1" fmla="*/ 538480 h 554174"/>
                <a:gd name="connsiteX2" fmla="*/ 107657 w 381977"/>
                <a:gd name="connsiteY2" fmla="*/ 523240 h 554174"/>
                <a:gd name="connsiteX3" fmla="*/ 87337 w 381977"/>
                <a:gd name="connsiteY3" fmla="*/ 518160 h 554174"/>
                <a:gd name="connsiteX4" fmla="*/ 56857 w 381977"/>
                <a:gd name="connsiteY4" fmla="*/ 502920 h 554174"/>
                <a:gd name="connsiteX5" fmla="*/ 41617 w 381977"/>
                <a:gd name="connsiteY5" fmla="*/ 492760 h 554174"/>
                <a:gd name="connsiteX6" fmla="*/ 16217 w 381977"/>
                <a:gd name="connsiteY6" fmla="*/ 462280 h 554174"/>
                <a:gd name="connsiteX7" fmla="*/ 977 w 381977"/>
                <a:gd name="connsiteY7" fmla="*/ 406400 h 554174"/>
                <a:gd name="connsiteX8" fmla="*/ 16217 w 381977"/>
                <a:gd name="connsiteY8" fmla="*/ 309880 h 554174"/>
                <a:gd name="connsiteX9" fmla="*/ 133057 w 381977"/>
                <a:gd name="connsiteY9" fmla="*/ 127000 h 554174"/>
                <a:gd name="connsiteX10" fmla="*/ 148297 w 381977"/>
                <a:gd name="connsiteY10" fmla="*/ 111760 h 554174"/>
                <a:gd name="connsiteX11" fmla="*/ 163537 w 381977"/>
                <a:gd name="connsiteY11" fmla="*/ 76200 h 554174"/>
                <a:gd name="connsiteX12" fmla="*/ 168617 w 381977"/>
                <a:gd name="connsiteY12" fmla="*/ 60960 h 554174"/>
                <a:gd name="connsiteX13" fmla="*/ 178777 w 381977"/>
                <a:gd name="connsiteY13" fmla="*/ 40640 h 554174"/>
                <a:gd name="connsiteX14" fmla="*/ 188937 w 381977"/>
                <a:gd name="connsiteY14" fmla="*/ 0 h 554174"/>
                <a:gd name="connsiteX15" fmla="*/ 199097 w 381977"/>
                <a:gd name="connsiteY15" fmla="*/ 55880 h 554174"/>
                <a:gd name="connsiteX16" fmla="*/ 224497 w 381977"/>
                <a:gd name="connsiteY16" fmla="*/ 177800 h 554174"/>
                <a:gd name="connsiteX17" fmla="*/ 239737 w 381977"/>
                <a:gd name="connsiteY17" fmla="*/ 208280 h 554174"/>
                <a:gd name="connsiteX18" fmla="*/ 260057 w 381977"/>
                <a:gd name="connsiteY18" fmla="*/ 218440 h 554174"/>
                <a:gd name="connsiteX19" fmla="*/ 275297 w 381977"/>
                <a:gd name="connsiteY19" fmla="*/ 233680 h 554174"/>
                <a:gd name="connsiteX20" fmla="*/ 290537 w 381977"/>
                <a:gd name="connsiteY20" fmla="*/ 243840 h 554174"/>
                <a:gd name="connsiteX21" fmla="*/ 310857 w 381977"/>
                <a:gd name="connsiteY21" fmla="*/ 259080 h 554174"/>
                <a:gd name="connsiteX22" fmla="*/ 341337 w 381977"/>
                <a:gd name="connsiteY22" fmla="*/ 294640 h 554174"/>
                <a:gd name="connsiteX23" fmla="*/ 366737 w 381977"/>
                <a:gd name="connsiteY23" fmla="*/ 325120 h 554174"/>
                <a:gd name="connsiteX24" fmla="*/ 376897 w 381977"/>
                <a:gd name="connsiteY24" fmla="*/ 360680 h 554174"/>
                <a:gd name="connsiteX25" fmla="*/ 381977 w 381977"/>
                <a:gd name="connsiteY25" fmla="*/ 375920 h 554174"/>
                <a:gd name="connsiteX26" fmla="*/ 371817 w 381977"/>
                <a:gd name="connsiteY26" fmla="*/ 436880 h 554174"/>
                <a:gd name="connsiteX27" fmla="*/ 331177 w 381977"/>
                <a:gd name="connsiteY27" fmla="*/ 482600 h 554174"/>
                <a:gd name="connsiteX28" fmla="*/ 310857 w 381977"/>
                <a:gd name="connsiteY28" fmla="*/ 487680 h 554174"/>
                <a:gd name="connsiteX29" fmla="*/ 285457 w 381977"/>
                <a:gd name="connsiteY29" fmla="*/ 513080 h 554174"/>
                <a:gd name="connsiteX30" fmla="*/ 254977 w 381977"/>
                <a:gd name="connsiteY30" fmla="*/ 528320 h 554174"/>
                <a:gd name="connsiteX31" fmla="*/ 219417 w 381977"/>
                <a:gd name="connsiteY31" fmla="*/ 543560 h 554174"/>
                <a:gd name="connsiteX32" fmla="*/ 178777 w 381977"/>
                <a:gd name="connsiteY32" fmla="*/ 553720 h 554174"/>
                <a:gd name="connsiteX33" fmla="*/ 173697 w 381977"/>
                <a:gd name="connsiteY33" fmla="*/ 543560 h 554174"/>
                <a:gd name="connsiteX0" fmla="*/ 175567 w 383847"/>
                <a:gd name="connsiteY0" fmla="*/ 543560 h 554174"/>
                <a:gd name="connsiteX1" fmla="*/ 145087 w 383847"/>
                <a:gd name="connsiteY1" fmla="*/ 538480 h 554174"/>
                <a:gd name="connsiteX2" fmla="*/ 109527 w 383847"/>
                <a:gd name="connsiteY2" fmla="*/ 523240 h 554174"/>
                <a:gd name="connsiteX3" fmla="*/ 89207 w 383847"/>
                <a:gd name="connsiteY3" fmla="*/ 518160 h 554174"/>
                <a:gd name="connsiteX4" fmla="*/ 58727 w 383847"/>
                <a:gd name="connsiteY4" fmla="*/ 502920 h 554174"/>
                <a:gd name="connsiteX5" fmla="*/ 43487 w 383847"/>
                <a:gd name="connsiteY5" fmla="*/ 492760 h 554174"/>
                <a:gd name="connsiteX6" fmla="*/ 2847 w 383847"/>
                <a:gd name="connsiteY6" fmla="*/ 406400 h 554174"/>
                <a:gd name="connsiteX7" fmla="*/ 18087 w 383847"/>
                <a:gd name="connsiteY7" fmla="*/ 309880 h 554174"/>
                <a:gd name="connsiteX8" fmla="*/ 134927 w 383847"/>
                <a:gd name="connsiteY8" fmla="*/ 127000 h 554174"/>
                <a:gd name="connsiteX9" fmla="*/ 150167 w 383847"/>
                <a:gd name="connsiteY9" fmla="*/ 111760 h 554174"/>
                <a:gd name="connsiteX10" fmla="*/ 165407 w 383847"/>
                <a:gd name="connsiteY10" fmla="*/ 76200 h 554174"/>
                <a:gd name="connsiteX11" fmla="*/ 170487 w 383847"/>
                <a:gd name="connsiteY11" fmla="*/ 60960 h 554174"/>
                <a:gd name="connsiteX12" fmla="*/ 180647 w 383847"/>
                <a:gd name="connsiteY12" fmla="*/ 40640 h 554174"/>
                <a:gd name="connsiteX13" fmla="*/ 190807 w 383847"/>
                <a:gd name="connsiteY13" fmla="*/ 0 h 554174"/>
                <a:gd name="connsiteX14" fmla="*/ 200967 w 383847"/>
                <a:gd name="connsiteY14" fmla="*/ 55880 h 554174"/>
                <a:gd name="connsiteX15" fmla="*/ 226367 w 383847"/>
                <a:gd name="connsiteY15" fmla="*/ 177800 h 554174"/>
                <a:gd name="connsiteX16" fmla="*/ 241607 w 383847"/>
                <a:gd name="connsiteY16" fmla="*/ 208280 h 554174"/>
                <a:gd name="connsiteX17" fmla="*/ 261927 w 383847"/>
                <a:gd name="connsiteY17" fmla="*/ 218440 h 554174"/>
                <a:gd name="connsiteX18" fmla="*/ 277167 w 383847"/>
                <a:gd name="connsiteY18" fmla="*/ 233680 h 554174"/>
                <a:gd name="connsiteX19" fmla="*/ 292407 w 383847"/>
                <a:gd name="connsiteY19" fmla="*/ 243840 h 554174"/>
                <a:gd name="connsiteX20" fmla="*/ 312727 w 383847"/>
                <a:gd name="connsiteY20" fmla="*/ 259080 h 554174"/>
                <a:gd name="connsiteX21" fmla="*/ 343207 w 383847"/>
                <a:gd name="connsiteY21" fmla="*/ 294640 h 554174"/>
                <a:gd name="connsiteX22" fmla="*/ 368607 w 383847"/>
                <a:gd name="connsiteY22" fmla="*/ 325120 h 554174"/>
                <a:gd name="connsiteX23" fmla="*/ 378767 w 383847"/>
                <a:gd name="connsiteY23" fmla="*/ 360680 h 554174"/>
                <a:gd name="connsiteX24" fmla="*/ 383847 w 383847"/>
                <a:gd name="connsiteY24" fmla="*/ 375920 h 554174"/>
                <a:gd name="connsiteX25" fmla="*/ 373687 w 383847"/>
                <a:gd name="connsiteY25" fmla="*/ 436880 h 554174"/>
                <a:gd name="connsiteX26" fmla="*/ 333047 w 383847"/>
                <a:gd name="connsiteY26" fmla="*/ 482600 h 554174"/>
                <a:gd name="connsiteX27" fmla="*/ 312727 w 383847"/>
                <a:gd name="connsiteY27" fmla="*/ 487680 h 554174"/>
                <a:gd name="connsiteX28" fmla="*/ 287327 w 383847"/>
                <a:gd name="connsiteY28" fmla="*/ 513080 h 554174"/>
                <a:gd name="connsiteX29" fmla="*/ 256847 w 383847"/>
                <a:gd name="connsiteY29" fmla="*/ 528320 h 554174"/>
                <a:gd name="connsiteX30" fmla="*/ 221287 w 383847"/>
                <a:gd name="connsiteY30" fmla="*/ 543560 h 554174"/>
                <a:gd name="connsiteX31" fmla="*/ 180647 w 383847"/>
                <a:gd name="connsiteY31" fmla="*/ 553720 h 554174"/>
                <a:gd name="connsiteX32" fmla="*/ 175567 w 383847"/>
                <a:gd name="connsiteY32" fmla="*/ 543560 h 554174"/>
                <a:gd name="connsiteX0" fmla="*/ 176690 w 384970"/>
                <a:gd name="connsiteY0" fmla="*/ 543560 h 554174"/>
                <a:gd name="connsiteX1" fmla="*/ 146210 w 384970"/>
                <a:gd name="connsiteY1" fmla="*/ 538480 h 554174"/>
                <a:gd name="connsiteX2" fmla="*/ 110650 w 384970"/>
                <a:gd name="connsiteY2" fmla="*/ 523240 h 554174"/>
                <a:gd name="connsiteX3" fmla="*/ 90330 w 384970"/>
                <a:gd name="connsiteY3" fmla="*/ 518160 h 554174"/>
                <a:gd name="connsiteX4" fmla="*/ 59850 w 384970"/>
                <a:gd name="connsiteY4" fmla="*/ 502920 h 554174"/>
                <a:gd name="connsiteX5" fmla="*/ 3970 w 384970"/>
                <a:gd name="connsiteY5" fmla="*/ 406400 h 554174"/>
                <a:gd name="connsiteX6" fmla="*/ 19210 w 384970"/>
                <a:gd name="connsiteY6" fmla="*/ 309880 h 554174"/>
                <a:gd name="connsiteX7" fmla="*/ 136050 w 384970"/>
                <a:gd name="connsiteY7" fmla="*/ 127000 h 554174"/>
                <a:gd name="connsiteX8" fmla="*/ 151290 w 384970"/>
                <a:gd name="connsiteY8" fmla="*/ 111760 h 554174"/>
                <a:gd name="connsiteX9" fmla="*/ 166530 w 384970"/>
                <a:gd name="connsiteY9" fmla="*/ 76200 h 554174"/>
                <a:gd name="connsiteX10" fmla="*/ 171610 w 384970"/>
                <a:gd name="connsiteY10" fmla="*/ 60960 h 554174"/>
                <a:gd name="connsiteX11" fmla="*/ 181770 w 384970"/>
                <a:gd name="connsiteY11" fmla="*/ 40640 h 554174"/>
                <a:gd name="connsiteX12" fmla="*/ 191930 w 384970"/>
                <a:gd name="connsiteY12" fmla="*/ 0 h 554174"/>
                <a:gd name="connsiteX13" fmla="*/ 202090 w 384970"/>
                <a:gd name="connsiteY13" fmla="*/ 55880 h 554174"/>
                <a:gd name="connsiteX14" fmla="*/ 227490 w 384970"/>
                <a:gd name="connsiteY14" fmla="*/ 177800 h 554174"/>
                <a:gd name="connsiteX15" fmla="*/ 242730 w 384970"/>
                <a:gd name="connsiteY15" fmla="*/ 208280 h 554174"/>
                <a:gd name="connsiteX16" fmla="*/ 263050 w 384970"/>
                <a:gd name="connsiteY16" fmla="*/ 218440 h 554174"/>
                <a:gd name="connsiteX17" fmla="*/ 278290 w 384970"/>
                <a:gd name="connsiteY17" fmla="*/ 233680 h 554174"/>
                <a:gd name="connsiteX18" fmla="*/ 293530 w 384970"/>
                <a:gd name="connsiteY18" fmla="*/ 243840 h 554174"/>
                <a:gd name="connsiteX19" fmla="*/ 313850 w 384970"/>
                <a:gd name="connsiteY19" fmla="*/ 259080 h 554174"/>
                <a:gd name="connsiteX20" fmla="*/ 344330 w 384970"/>
                <a:gd name="connsiteY20" fmla="*/ 294640 h 554174"/>
                <a:gd name="connsiteX21" fmla="*/ 369730 w 384970"/>
                <a:gd name="connsiteY21" fmla="*/ 325120 h 554174"/>
                <a:gd name="connsiteX22" fmla="*/ 379890 w 384970"/>
                <a:gd name="connsiteY22" fmla="*/ 360680 h 554174"/>
                <a:gd name="connsiteX23" fmla="*/ 384970 w 384970"/>
                <a:gd name="connsiteY23" fmla="*/ 375920 h 554174"/>
                <a:gd name="connsiteX24" fmla="*/ 374810 w 384970"/>
                <a:gd name="connsiteY24" fmla="*/ 436880 h 554174"/>
                <a:gd name="connsiteX25" fmla="*/ 334170 w 384970"/>
                <a:gd name="connsiteY25" fmla="*/ 482600 h 554174"/>
                <a:gd name="connsiteX26" fmla="*/ 313850 w 384970"/>
                <a:gd name="connsiteY26" fmla="*/ 487680 h 554174"/>
                <a:gd name="connsiteX27" fmla="*/ 288450 w 384970"/>
                <a:gd name="connsiteY27" fmla="*/ 513080 h 554174"/>
                <a:gd name="connsiteX28" fmla="*/ 257970 w 384970"/>
                <a:gd name="connsiteY28" fmla="*/ 528320 h 554174"/>
                <a:gd name="connsiteX29" fmla="*/ 222410 w 384970"/>
                <a:gd name="connsiteY29" fmla="*/ 543560 h 554174"/>
                <a:gd name="connsiteX30" fmla="*/ 181770 w 384970"/>
                <a:gd name="connsiteY30" fmla="*/ 553720 h 554174"/>
                <a:gd name="connsiteX31" fmla="*/ 176690 w 384970"/>
                <a:gd name="connsiteY31" fmla="*/ 543560 h 554174"/>
                <a:gd name="connsiteX0" fmla="*/ 178942 w 387222"/>
                <a:gd name="connsiteY0" fmla="*/ 543560 h 554174"/>
                <a:gd name="connsiteX1" fmla="*/ 148462 w 387222"/>
                <a:gd name="connsiteY1" fmla="*/ 538480 h 554174"/>
                <a:gd name="connsiteX2" fmla="*/ 112902 w 387222"/>
                <a:gd name="connsiteY2" fmla="*/ 523240 h 554174"/>
                <a:gd name="connsiteX3" fmla="*/ 92582 w 387222"/>
                <a:gd name="connsiteY3" fmla="*/ 518160 h 554174"/>
                <a:gd name="connsiteX4" fmla="*/ 6222 w 387222"/>
                <a:gd name="connsiteY4" fmla="*/ 406400 h 554174"/>
                <a:gd name="connsiteX5" fmla="*/ 21462 w 387222"/>
                <a:gd name="connsiteY5" fmla="*/ 309880 h 554174"/>
                <a:gd name="connsiteX6" fmla="*/ 138302 w 387222"/>
                <a:gd name="connsiteY6" fmla="*/ 127000 h 554174"/>
                <a:gd name="connsiteX7" fmla="*/ 153542 w 387222"/>
                <a:gd name="connsiteY7" fmla="*/ 111760 h 554174"/>
                <a:gd name="connsiteX8" fmla="*/ 168782 w 387222"/>
                <a:gd name="connsiteY8" fmla="*/ 76200 h 554174"/>
                <a:gd name="connsiteX9" fmla="*/ 173862 w 387222"/>
                <a:gd name="connsiteY9" fmla="*/ 60960 h 554174"/>
                <a:gd name="connsiteX10" fmla="*/ 184022 w 387222"/>
                <a:gd name="connsiteY10" fmla="*/ 40640 h 554174"/>
                <a:gd name="connsiteX11" fmla="*/ 194182 w 387222"/>
                <a:gd name="connsiteY11" fmla="*/ 0 h 554174"/>
                <a:gd name="connsiteX12" fmla="*/ 204342 w 387222"/>
                <a:gd name="connsiteY12" fmla="*/ 55880 h 554174"/>
                <a:gd name="connsiteX13" fmla="*/ 229742 w 387222"/>
                <a:gd name="connsiteY13" fmla="*/ 177800 h 554174"/>
                <a:gd name="connsiteX14" fmla="*/ 244982 w 387222"/>
                <a:gd name="connsiteY14" fmla="*/ 208280 h 554174"/>
                <a:gd name="connsiteX15" fmla="*/ 265302 w 387222"/>
                <a:gd name="connsiteY15" fmla="*/ 218440 h 554174"/>
                <a:gd name="connsiteX16" fmla="*/ 280542 w 387222"/>
                <a:gd name="connsiteY16" fmla="*/ 233680 h 554174"/>
                <a:gd name="connsiteX17" fmla="*/ 295782 w 387222"/>
                <a:gd name="connsiteY17" fmla="*/ 243840 h 554174"/>
                <a:gd name="connsiteX18" fmla="*/ 316102 w 387222"/>
                <a:gd name="connsiteY18" fmla="*/ 259080 h 554174"/>
                <a:gd name="connsiteX19" fmla="*/ 346582 w 387222"/>
                <a:gd name="connsiteY19" fmla="*/ 294640 h 554174"/>
                <a:gd name="connsiteX20" fmla="*/ 371982 w 387222"/>
                <a:gd name="connsiteY20" fmla="*/ 325120 h 554174"/>
                <a:gd name="connsiteX21" fmla="*/ 382142 w 387222"/>
                <a:gd name="connsiteY21" fmla="*/ 360680 h 554174"/>
                <a:gd name="connsiteX22" fmla="*/ 387222 w 387222"/>
                <a:gd name="connsiteY22" fmla="*/ 375920 h 554174"/>
                <a:gd name="connsiteX23" fmla="*/ 377062 w 387222"/>
                <a:gd name="connsiteY23" fmla="*/ 436880 h 554174"/>
                <a:gd name="connsiteX24" fmla="*/ 336422 w 387222"/>
                <a:gd name="connsiteY24" fmla="*/ 482600 h 554174"/>
                <a:gd name="connsiteX25" fmla="*/ 316102 w 387222"/>
                <a:gd name="connsiteY25" fmla="*/ 487680 h 554174"/>
                <a:gd name="connsiteX26" fmla="*/ 290702 w 387222"/>
                <a:gd name="connsiteY26" fmla="*/ 513080 h 554174"/>
                <a:gd name="connsiteX27" fmla="*/ 260222 w 387222"/>
                <a:gd name="connsiteY27" fmla="*/ 528320 h 554174"/>
                <a:gd name="connsiteX28" fmla="*/ 224662 w 387222"/>
                <a:gd name="connsiteY28" fmla="*/ 543560 h 554174"/>
                <a:gd name="connsiteX29" fmla="*/ 184022 w 387222"/>
                <a:gd name="connsiteY29" fmla="*/ 553720 h 554174"/>
                <a:gd name="connsiteX30" fmla="*/ 178942 w 387222"/>
                <a:gd name="connsiteY30" fmla="*/ 543560 h 554174"/>
                <a:gd name="connsiteX0" fmla="*/ 184022 w 387222"/>
                <a:gd name="connsiteY0" fmla="*/ 553720 h 553720"/>
                <a:gd name="connsiteX1" fmla="*/ 148462 w 387222"/>
                <a:gd name="connsiteY1" fmla="*/ 538480 h 553720"/>
                <a:gd name="connsiteX2" fmla="*/ 112902 w 387222"/>
                <a:gd name="connsiteY2" fmla="*/ 523240 h 553720"/>
                <a:gd name="connsiteX3" fmla="*/ 92582 w 387222"/>
                <a:gd name="connsiteY3" fmla="*/ 518160 h 553720"/>
                <a:gd name="connsiteX4" fmla="*/ 6222 w 387222"/>
                <a:gd name="connsiteY4" fmla="*/ 406400 h 553720"/>
                <a:gd name="connsiteX5" fmla="*/ 21462 w 387222"/>
                <a:gd name="connsiteY5" fmla="*/ 309880 h 553720"/>
                <a:gd name="connsiteX6" fmla="*/ 138302 w 387222"/>
                <a:gd name="connsiteY6" fmla="*/ 127000 h 553720"/>
                <a:gd name="connsiteX7" fmla="*/ 153542 w 387222"/>
                <a:gd name="connsiteY7" fmla="*/ 111760 h 553720"/>
                <a:gd name="connsiteX8" fmla="*/ 168782 w 387222"/>
                <a:gd name="connsiteY8" fmla="*/ 76200 h 553720"/>
                <a:gd name="connsiteX9" fmla="*/ 173862 w 387222"/>
                <a:gd name="connsiteY9" fmla="*/ 60960 h 553720"/>
                <a:gd name="connsiteX10" fmla="*/ 184022 w 387222"/>
                <a:gd name="connsiteY10" fmla="*/ 40640 h 553720"/>
                <a:gd name="connsiteX11" fmla="*/ 194182 w 387222"/>
                <a:gd name="connsiteY11" fmla="*/ 0 h 553720"/>
                <a:gd name="connsiteX12" fmla="*/ 204342 w 387222"/>
                <a:gd name="connsiteY12" fmla="*/ 55880 h 553720"/>
                <a:gd name="connsiteX13" fmla="*/ 229742 w 387222"/>
                <a:gd name="connsiteY13" fmla="*/ 177800 h 553720"/>
                <a:gd name="connsiteX14" fmla="*/ 244982 w 387222"/>
                <a:gd name="connsiteY14" fmla="*/ 208280 h 553720"/>
                <a:gd name="connsiteX15" fmla="*/ 265302 w 387222"/>
                <a:gd name="connsiteY15" fmla="*/ 218440 h 553720"/>
                <a:gd name="connsiteX16" fmla="*/ 280542 w 387222"/>
                <a:gd name="connsiteY16" fmla="*/ 233680 h 553720"/>
                <a:gd name="connsiteX17" fmla="*/ 295782 w 387222"/>
                <a:gd name="connsiteY17" fmla="*/ 243840 h 553720"/>
                <a:gd name="connsiteX18" fmla="*/ 316102 w 387222"/>
                <a:gd name="connsiteY18" fmla="*/ 259080 h 553720"/>
                <a:gd name="connsiteX19" fmla="*/ 346582 w 387222"/>
                <a:gd name="connsiteY19" fmla="*/ 294640 h 553720"/>
                <a:gd name="connsiteX20" fmla="*/ 371982 w 387222"/>
                <a:gd name="connsiteY20" fmla="*/ 325120 h 553720"/>
                <a:gd name="connsiteX21" fmla="*/ 382142 w 387222"/>
                <a:gd name="connsiteY21" fmla="*/ 360680 h 553720"/>
                <a:gd name="connsiteX22" fmla="*/ 387222 w 387222"/>
                <a:gd name="connsiteY22" fmla="*/ 375920 h 553720"/>
                <a:gd name="connsiteX23" fmla="*/ 377062 w 387222"/>
                <a:gd name="connsiteY23" fmla="*/ 436880 h 553720"/>
                <a:gd name="connsiteX24" fmla="*/ 336422 w 387222"/>
                <a:gd name="connsiteY24" fmla="*/ 482600 h 553720"/>
                <a:gd name="connsiteX25" fmla="*/ 316102 w 387222"/>
                <a:gd name="connsiteY25" fmla="*/ 487680 h 553720"/>
                <a:gd name="connsiteX26" fmla="*/ 290702 w 387222"/>
                <a:gd name="connsiteY26" fmla="*/ 513080 h 553720"/>
                <a:gd name="connsiteX27" fmla="*/ 260222 w 387222"/>
                <a:gd name="connsiteY27" fmla="*/ 528320 h 553720"/>
                <a:gd name="connsiteX28" fmla="*/ 224662 w 387222"/>
                <a:gd name="connsiteY28" fmla="*/ 543560 h 553720"/>
                <a:gd name="connsiteX29" fmla="*/ 184022 w 387222"/>
                <a:gd name="connsiteY29" fmla="*/ 553720 h 553720"/>
                <a:gd name="connsiteX0" fmla="*/ 224662 w 387222"/>
                <a:gd name="connsiteY0" fmla="*/ 543560 h 544010"/>
                <a:gd name="connsiteX1" fmla="*/ 148462 w 387222"/>
                <a:gd name="connsiteY1" fmla="*/ 538480 h 544010"/>
                <a:gd name="connsiteX2" fmla="*/ 112902 w 387222"/>
                <a:gd name="connsiteY2" fmla="*/ 523240 h 544010"/>
                <a:gd name="connsiteX3" fmla="*/ 92582 w 387222"/>
                <a:gd name="connsiteY3" fmla="*/ 518160 h 544010"/>
                <a:gd name="connsiteX4" fmla="*/ 6222 w 387222"/>
                <a:gd name="connsiteY4" fmla="*/ 406400 h 544010"/>
                <a:gd name="connsiteX5" fmla="*/ 21462 w 387222"/>
                <a:gd name="connsiteY5" fmla="*/ 309880 h 544010"/>
                <a:gd name="connsiteX6" fmla="*/ 138302 w 387222"/>
                <a:gd name="connsiteY6" fmla="*/ 127000 h 544010"/>
                <a:gd name="connsiteX7" fmla="*/ 153542 w 387222"/>
                <a:gd name="connsiteY7" fmla="*/ 111760 h 544010"/>
                <a:gd name="connsiteX8" fmla="*/ 168782 w 387222"/>
                <a:gd name="connsiteY8" fmla="*/ 76200 h 544010"/>
                <a:gd name="connsiteX9" fmla="*/ 173862 w 387222"/>
                <a:gd name="connsiteY9" fmla="*/ 60960 h 544010"/>
                <a:gd name="connsiteX10" fmla="*/ 184022 w 387222"/>
                <a:gd name="connsiteY10" fmla="*/ 40640 h 544010"/>
                <a:gd name="connsiteX11" fmla="*/ 194182 w 387222"/>
                <a:gd name="connsiteY11" fmla="*/ 0 h 544010"/>
                <a:gd name="connsiteX12" fmla="*/ 204342 w 387222"/>
                <a:gd name="connsiteY12" fmla="*/ 55880 h 544010"/>
                <a:gd name="connsiteX13" fmla="*/ 229742 w 387222"/>
                <a:gd name="connsiteY13" fmla="*/ 177800 h 544010"/>
                <a:gd name="connsiteX14" fmla="*/ 244982 w 387222"/>
                <a:gd name="connsiteY14" fmla="*/ 208280 h 544010"/>
                <a:gd name="connsiteX15" fmla="*/ 265302 w 387222"/>
                <a:gd name="connsiteY15" fmla="*/ 218440 h 544010"/>
                <a:gd name="connsiteX16" fmla="*/ 280542 w 387222"/>
                <a:gd name="connsiteY16" fmla="*/ 233680 h 544010"/>
                <a:gd name="connsiteX17" fmla="*/ 295782 w 387222"/>
                <a:gd name="connsiteY17" fmla="*/ 243840 h 544010"/>
                <a:gd name="connsiteX18" fmla="*/ 316102 w 387222"/>
                <a:gd name="connsiteY18" fmla="*/ 259080 h 544010"/>
                <a:gd name="connsiteX19" fmla="*/ 346582 w 387222"/>
                <a:gd name="connsiteY19" fmla="*/ 294640 h 544010"/>
                <a:gd name="connsiteX20" fmla="*/ 371982 w 387222"/>
                <a:gd name="connsiteY20" fmla="*/ 325120 h 544010"/>
                <a:gd name="connsiteX21" fmla="*/ 382142 w 387222"/>
                <a:gd name="connsiteY21" fmla="*/ 360680 h 544010"/>
                <a:gd name="connsiteX22" fmla="*/ 387222 w 387222"/>
                <a:gd name="connsiteY22" fmla="*/ 375920 h 544010"/>
                <a:gd name="connsiteX23" fmla="*/ 377062 w 387222"/>
                <a:gd name="connsiteY23" fmla="*/ 436880 h 544010"/>
                <a:gd name="connsiteX24" fmla="*/ 336422 w 387222"/>
                <a:gd name="connsiteY24" fmla="*/ 482600 h 544010"/>
                <a:gd name="connsiteX25" fmla="*/ 316102 w 387222"/>
                <a:gd name="connsiteY25" fmla="*/ 487680 h 544010"/>
                <a:gd name="connsiteX26" fmla="*/ 290702 w 387222"/>
                <a:gd name="connsiteY26" fmla="*/ 513080 h 544010"/>
                <a:gd name="connsiteX27" fmla="*/ 260222 w 387222"/>
                <a:gd name="connsiteY27" fmla="*/ 528320 h 544010"/>
                <a:gd name="connsiteX28" fmla="*/ 224662 w 387222"/>
                <a:gd name="connsiteY28" fmla="*/ 543560 h 544010"/>
                <a:gd name="connsiteX0" fmla="*/ 260222 w 387222"/>
                <a:gd name="connsiteY0" fmla="*/ 528320 h 538552"/>
                <a:gd name="connsiteX1" fmla="*/ 148462 w 387222"/>
                <a:gd name="connsiteY1" fmla="*/ 538480 h 538552"/>
                <a:gd name="connsiteX2" fmla="*/ 112902 w 387222"/>
                <a:gd name="connsiteY2" fmla="*/ 523240 h 538552"/>
                <a:gd name="connsiteX3" fmla="*/ 92582 w 387222"/>
                <a:gd name="connsiteY3" fmla="*/ 518160 h 538552"/>
                <a:gd name="connsiteX4" fmla="*/ 6222 w 387222"/>
                <a:gd name="connsiteY4" fmla="*/ 406400 h 538552"/>
                <a:gd name="connsiteX5" fmla="*/ 21462 w 387222"/>
                <a:gd name="connsiteY5" fmla="*/ 309880 h 538552"/>
                <a:gd name="connsiteX6" fmla="*/ 138302 w 387222"/>
                <a:gd name="connsiteY6" fmla="*/ 127000 h 538552"/>
                <a:gd name="connsiteX7" fmla="*/ 153542 w 387222"/>
                <a:gd name="connsiteY7" fmla="*/ 111760 h 538552"/>
                <a:gd name="connsiteX8" fmla="*/ 168782 w 387222"/>
                <a:gd name="connsiteY8" fmla="*/ 76200 h 538552"/>
                <a:gd name="connsiteX9" fmla="*/ 173862 w 387222"/>
                <a:gd name="connsiteY9" fmla="*/ 60960 h 538552"/>
                <a:gd name="connsiteX10" fmla="*/ 184022 w 387222"/>
                <a:gd name="connsiteY10" fmla="*/ 40640 h 538552"/>
                <a:gd name="connsiteX11" fmla="*/ 194182 w 387222"/>
                <a:gd name="connsiteY11" fmla="*/ 0 h 538552"/>
                <a:gd name="connsiteX12" fmla="*/ 204342 w 387222"/>
                <a:gd name="connsiteY12" fmla="*/ 55880 h 538552"/>
                <a:gd name="connsiteX13" fmla="*/ 229742 w 387222"/>
                <a:gd name="connsiteY13" fmla="*/ 177800 h 538552"/>
                <a:gd name="connsiteX14" fmla="*/ 244982 w 387222"/>
                <a:gd name="connsiteY14" fmla="*/ 208280 h 538552"/>
                <a:gd name="connsiteX15" fmla="*/ 265302 w 387222"/>
                <a:gd name="connsiteY15" fmla="*/ 218440 h 538552"/>
                <a:gd name="connsiteX16" fmla="*/ 280542 w 387222"/>
                <a:gd name="connsiteY16" fmla="*/ 233680 h 538552"/>
                <a:gd name="connsiteX17" fmla="*/ 295782 w 387222"/>
                <a:gd name="connsiteY17" fmla="*/ 243840 h 538552"/>
                <a:gd name="connsiteX18" fmla="*/ 316102 w 387222"/>
                <a:gd name="connsiteY18" fmla="*/ 259080 h 538552"/>
                <a:gd name="connsiteX19" fmla="*/ 346582 w 387222"/>
                <a:gd name="connsiteY19" fmla="*/ 294640 h 538552"/>
                <a:gd name="connsiteX20" fmla="*/ 371982 w 387222"/>
                <a:gd name="connsiteY20" fmla="*/ 325120 h 538552"/>
                <a:gd name="connsiteX21" fmla="*/ 382142 w 387222"/>
                <a:gd name="connsiteY21" fmla="*/ 360680 h 538552"/>
                <a:gd name="connsiteX22" fmla="*/ 387222 w 387222"/>
                <a:gd name="connsiteY22" fmla="*/ 375920 h 538552"/>
                <a:gd name="connsiteX23" fmla="*/ 377062 w 387222"/>
                <a:gd name="connsiteY23" fmla="*/ 436880 h 538552"/>
                <a:gd name="connsiteX24" fmla="*/ 336422 w 387222"/>
                <a:gd name="connsiteY24" fmla="*/ 482600 h 538552"/>
                <a:gd name="connsiteX25" fmla="*/ 316102 w 387222"/>
                <a:gd name="connsiteY25" fmla="*/ 487680 h 538552"/>
                <a:gd name="connsiteX26" fmla="*/ 290702 w 387222"/>
                <a:gd name="connsiteY26" fmla="*/ 513080 h 538552"/>
                <a:gd name="connsiteX27" fmla="*/ 260222 w 387222"/>
                <a:gd name="connsiteY27" fmla="*/ 528320 h 538552"/>
                <a:gd name="connsiteX0" fmla="*/ 290702 w 387222"/>
                <a:gd name="connsiteY0" fmla="*/ 513080 h 538697"/>
                <a:gd name="connsiteX1" fmla="*/ 148462 w 387222"/>
                <a:gd name="connsiteY1" fmla="*/ 538480 h 538697"/>
                <a:gd name="connsiteX2" fmla="*/ 112902 w 387222"/>
                <a:gd name="connsiteY2" fmla="*/ 523240 h 538697"/>
                <a:gd name="connsiteX3" fmla="*/ 92582 w 387222"/>
                <a:gd name="connsiteY3" fmla="*/ 518160 h 538697"/>
                <a:gd name="connsiteX4" fmla="*/ 6222 w 387222"/>
                <a:gd name="connsiteY4" fmla="*/ 406400 h 538697"/>
                <a:gd name="connsiteX5" fmla="*/ 21462 w 387222"/>
                <a:gd name="connsiteY5" fmla="*/ 309880 h 538697"/>
                <a:gd name="connsiteX6" fmla="*/ 138302 w 387222"/>
                <a:gd name="connsiteY6" fmla="*/ 127000 h 538697"/>
                <a:gd name="connsiteX7" fmla="*/ 153542 w 387222"/>
                <a:gd name="connsiteY7" fmla="*/ 111760 h 538697"/>
                <a:gd name="connsiteX8" fmla="*/ 168782 w 387222"/>
                <a:gd name="connsiteY8" fmla="*/ 76200 h 538697"/>
                <a:gd name="connsiteX9" fmla="*/ 173862 w 387222"/>
                <a:gd name="connsiteY9" fmla="*/ 60960 h 538697"/>
                <a:gd name="connsiteX10" fmla="*/ 184022 w 387222"/>
                <a:gd name="connsiteY10" fmla="*/ 40640 h 538697"/>
                <a:gd name="connsiteX11" fmla="*/ 194182 w 387222"/>
                <a:gd name="connsiteY11" fmla="*/ 0 h 538697"/>
                <a:gd name="connsiteX12" fmla="*/ 204342 w 387222"/>
                <a:gd name="connsiteY12" fmla="*/ 55880 h 538697"/>
                <a:gd name="connsiteX13" fmla="*/ 229742 w 387222"/>
                <a:gd name="connsiteY13" fmla="*/ 177800 h 538697"/>
                <a:gd name="connsiteX14" fmla="*/ 244982 w 387222"/>
                <a:gd name="connsiteY14" fmla="*/ 208280 h 538697"/>
                <a:gd name="connsiteX15" fmla="*/ 265302 w 387222"/>
                <a:gd name="connsiteY15" fmla="*/ 218440 h 538697"/>
                <a:gd name="connsiteX16" fmla="*/ 280542 w 387222"/>
                <a:gd name="connsiteY16" fmla="*/ 233680 h 538697"/>
                <a:gd name="connsiteX17" fmla="*/ 295782 w 387222"/>
                <a:gd name="connsiteY17" fmla="*/ 243840 h 538697"/>
                <a:gd name="connsiteX18" fmla="*/ 316102 w 387222"/>
                <a:gd name="connsiteY18" fmla="*/ 259080 h 538697"/>
                <a:gd name="connsiteX19" fmla="*/ 346582 w 387222"/>
                <a:gd name="connsiteY19" fmla="*/ 294640 h 538697"/>
                <a:gd name="connsiteX20" fmla="*/ 371982 w 387222"/>
                <a:gd name="connsiteY20" fmla="*/ 325120 h 538697"/>
                <a:gd name="connsiteX21" fmla="*/ 382142 w 387222"/>
                <a:gd name="connsiteY21" fmla="*/ 360680 h 538697"/>
                <a:gd name="connsiteX22" fmla="*/ 387222 w 387222"/>
                <a:gd name="connsiteY22" fmla="*/ 375920 h 538697"/>
                <a:gd name="connsiteX23" fmla="*/ 377062 w 387222"/>
                <a:gd name="connsiteY23" fmla="*/ 436880 h 538697"/>
                <a:gd name="connsiteX24" fmla="*/ 336422 w 387222"/>
                <a:gd name="connsiteY24" fmla="*/ 482600 h 538697"/>
                <a:gd name="connsiteX25" fmla="*/ 316102 w 387222"/>
                <a:gd name="connsiteY25" fmla="*/ 487680 h 538697"/>
                <a:gd name="connsiteX26" fmla="*/ 290702 w 387222"/>
                <a:gd name="connsiteY26" fmla="*/ 513080 h 538697"/>
                <a:gd name="connsiteX0" fmla="*/ 316102 w 387222"/>
                <a:gd name="connsiteY0" fmla="*/ 487680 h 540003"/>
                <a:gd name="connsiteX1" fmla="*/ 148462 w 387222"/>
                <a:gd name="connsiteY1" fmla="*/ 538480 h 540003"/>
                <a:gd name="connsiteX2" fmla="*/ 112902 w 387222"/>
                <a:gd name="connsiteY2" fmla="*/ 523240 h 540003"/>
                <a:gd name="connsiteX3" fmla="*/ 92582 w 387222"/>
                <a:gd name="connsiteY3" fmla="*/ 518160 h 540003"/>
                <a:gd name="connsiteX4" fmla="*/ 6222 w 387222"/>
                <a:gd name="connsiteY4" fmla="*/ 406400 h 540003"/>
                <a:gd name="connsiteX5" fmla="*/ 21462 w 387222"/>
                <a:gd name="connsiteY5" fmla="*/ 309880 h 540003"/>
                <a:gd name="connsiteX6" fmla="*/ 138302 w 387222"/>
                <a:gd name="connsiteY6" fmla="*/ 127000 h 540003"/>
                <a:gd name="connsiteX7" fmla="*/ 153542 w 387222"/>
                <a:gd name="connsiteY7" fmla="*/ 111760 h 540003"/>
                <a:gd name="connsiteX8" fmla="*/ 168782 w 387222"/>
                <a:gd name="connsiteY8" fmla="*/ 76200 h 540003"/>
                <a:gd name="connsiteX9" fmla="*/ 173862 w 387222"/>
                <a:gd name="connsiteY9" fmla="*/ 60960 h 540003"/>
                <a:gd name="connsiteX10" fmla="*/ 184022 w 387222"/>
                <a:gd name="connsiteY10" fmla="*/ 40640 h 540003"/>
                <a:gd name="connsiteX11" fmla="*/ 194182 w 387222"/>
                <a:gd name="connsiteY11" fmla="*/ 0 h 540003"/>
                <a:gd name="connsiteX12" fmla="*/ 204342 w 387222"/>
                <a:gd name="connsiteY12" fmla="*/ 55880 h 540003"/>
                <a:gd name="connsiteX13" fmla="*/ 229742 w 387222"/>
                <a:gd name="connsiteY13" fmla="*/ 177800 h 540003"/>
                <a:gd name="connsiteX14" fmla="*/ 244982 w 387222"/>
                <a:gd name="connsiteY14" fmla="*/ 208280 h 540003"/>
                <a:gd name="connsiteX15" fmla="*/ 265302 w 387222"/>
                <a:gd name="connsiteY15" fmla="*/ 218440 h 540003"/>
                <a:gd name="connsiteX16" fmla="*/ 280542 w 387222"/>
                <a:gd name="connsiteY16" fmla="*/ 233680 h 540003"/>
                <a:gd name="connsiteX17" fmla="*/ 295782 w 387222"/>
                <a:gd name="connsiteY17" fmla="*/ 243840 h 540003"/>
                <a:gd name="connsiteX18" fmla="*/ 316102 w 387222"/>
                <a:gd name="connsiteY18" fmla="*/ 259080 h 540003"/>
                <a:gd name="connsiteX19" fmla="*/ 346582 w 387222"/>
                <a:gd name="connsiteY19" fmla="*/ 294640 h 540003"/>
                <a:gd name="connsiteX20" fmla="*/ 371982 w 387222"/>
                <a:gd name="connsiteY20" fmla="*/ 325120 h 540003"/>
                <a:gd name="connsiteX21" fmla="*/ 382142 w 387222"/>
                <a:gd name="connsiteY21" fmla="*/ 360680 h 540003"/>
                <a:gd name="connsiteX22" fmla="*/ 387222 w 387222"/>
                <a:gd name="connsiteY22" fmla="*/ 375920 h 540003"/>
                <a:gd name="connsiteX23" fmla="*/ 377062 w 387222"/>
                <a:gd name="connsiteY23" fmla="*/ 436880 h 540003"/>
                <a:gd name="connsiteX24" fmla="*/ 336422 w 387222"/>
                <a:gd name="connsiteY24" fmla="*/ 482600 h 540003"/>
                <a:gd name="connsiteX25" fmla="*/ 316102 w 387222"/>
                <a:gd name="connsiteY25" fmla="*/ 487680 h 540003"/>
                <a:gd name="connsiteX0" fmla="*/ 316102 w 387222"/>
                <a:gd name="connsiteY0" fmla="*/ 487680 h 540003"/>
                <a:gd name="connsiteX1" fmla="*/ 148462 w 387222"/>
                <a:gd name="connsiteY1" fmla="*/ 538480 h 540003"/>
                <a:gd name="connsiteX2" fmla="*/ 112902 w 387222"/>
                <a:gd name="connsiteY2" fmla="*/ 523240 h 540003"/>
                <a:gd name="connsiteX3" fmla="*/ 92582 w 387222"/>
                <a:gd name="connsiteY3" fmla="*/ 518160 h 540003"/>
                <a:gd name="connsiteX4" fmla="*/ 6222 w 387222"/>
                <a:gd name="connsiteY4" fmla="*/ 406400 h 540003"/>
                <a:gd name="connsiteX5" fmla="*/ 21462 w 387222"/>
                <a:gd name="connsiteY5" fmla="*/ 309880 h 540003"/>
                <a:gd name="connsiteX6" fmla="*/ 138302 w 387222"/>
                <a:gd name="connsiteY6" fmla="*/ 127000 h 540003"/>
                <a:gd name="connsiteX7" fmla="*/ 153542 w 387222"/>
                <a:gd name="connsiteY7" fmla="*/ 111760 h 540003"/>
                <a:gd name="connsiteX8" fmla="*/ 168782 w 387222"/>
                <a:gd name="connsiteY8" fmla="*/ 76200 h 540003"/>
                <a:gd name="connsiteX9" fmla="*/ 173862 w 387222"/>
                <a:gd name="connsiteY9" fmla="*/ 60960 h 540003"/>
                <a:gd name="connsiteX10" fmla="*/ 184022 w 387222"/>
                <a:gd name="connsiteY10" fmla="*/ 40640 h 540003"/>
                <a:gd name="connsiteX11" fmla="*/ 194182 w 387222"/>
                <a:gd name="connsiteY11" fmla="*/ 0 h 540003"/>
                <a:gd name="connsiteX12" fmla="*/ 204342 w 387222"/>
                <a:gd name="connsiteY12" fmla="*/ 55880 h 540003"/>
                <a:gd name="connsiteX13" fmla="*/ 229742 w 387222"/>
                <a:gd name="connsiteY13" fmla="*/ 177800 h 540003"/>
                <a:gd name="connsiteX14" fmla="*/ 244982 w 387222"/>
                <a:gd name="connsiteY14" fmla="*/ 208280 h 540003"/>
                <a:gd name="connsiteX15" fmla="*/ 265302 w 387222"/>
                <a:gd name="connsiteY15" fmla="*/ 218440 h 540003"/>
                <a:gd name="connsiteX16" fmla="*/ 280542 w 387222"/>
                <a:gd name="connsiteY16" fmla="*/ 233680 h 540003"/>
                <a:gd name="connsiteX17" fmla="*/ 295782 w 387222"/>
                <a:gd name="connsiteY17" fmla="*/ 243840 h 540003"/>
                <a:gd name="connsiteX18" fmla="*/ 316102 w 387222"/>
                <a:gd name="connsiteY18" fmla="*/ 259080 h 540003"/>
                <a:gd name="connsiteX19" fmla="*/ 346582 w 387222"/>
                <a:gd name="connsiteY19" fmla="*/ 294640 h 540003"/>
                <a:gd name="connsiteX20" fmla="*/ 371982 w 387222"/>
                <a:gd name="connsiteY20" fmla="*/ 325120 h 540003"/>
                <a:gd name="connsiteX21" fmla="*/ 382142 w 387222"/>
                <a:gd name="connsiteY21" fmla="*/ 360680 h 540003"/>
                <a:gd name="connsiteX22" fmla="*/ 387222 w 387222"/>
                <a:gd name="connsiteY22" fmla="*/ 375920 h 540003"/>
                <a:gd name="connsiteX23" fmla="*/ 336422 w 387222"/>
                <a:gd name="connsiteY23" fmla="*/ 482600 h 540003"/>
                <a:gd name="connsiteX24" fmla="*/ 316102 w 387222"/>
                <a:gd name="connsiteY24" fmla="*/ 487680 h 540003"/>
                <a:gd name="connsiteX0" fmla="*/ 316102 w 383753"/>
                <a:gd name="connsiteY0" fmla="*/ 487680 h 540003"/>
                <a:gd name="connsiteX1" fmla="*/ 148462 w 383753"/>
                <a:gd name="connsiteY1" fmla="*/ 538480 h 540003"/>
                <a:gd name="connsiteX2" fmla="*/ 112902 w 383753"/>
                <a:gd name="connsiteY2" fmla="*/ 523240 h 540003"/>
                <a:gd name="connsiteX3" fmla="*/ 92582 w 383753"/>
                <a:gd name="connsiteY3" fmla="*/ 518160 h 540003"/>
                <a:gd name="connsiteX4" fmla="*/ 6222 w 383753"/>
                <a:gd name="connsiteY4" fmla="*/ 406400 h 540003"/>
                <a:gd name="connsiteX5" fmla="*/ 21462 w 383753"/>
                <a:gd name="connsiteY5" fmla="*/ 309880 h 540003"/>
                <a:gd name="connsiteX6" fmla="*/ 138302 w 383753"/>
                <a:gd name="connsiteY6" fmla="*/ 127000 h 540003"/>
                <a:gd name="connsiteX7" fmla="*/ 153542 w 383753"/>
                <a:gd name="connsiteY7" fmla="*/ 111760 h 540003"/>
                <a:gd name="connsiteX8" fmla="*/ 168782 w 383753"/>
                <a:gd name="connsiteY8" fmla="*/ 76200 h 540003"/>
                <a:gd name="connsiteX9" fmla="*/ 173862 w 383753"/>
                <a:gd name="connsiteY9" fmla="*/ 60960 h 540003"/>
                <a:gd name="connsiteX10" fmla="*/ 184022 w 383753"/>
                <a:gd name="connsiteY10" fmla="*/ 40640 h 540003"/>
                <a:gd name="connsiteX11" fmla="*/ 194182 w 383753"/>
                <a:gd name="connsiteY11" fmla="*/ 0 h 540003"/>
                <a:gd name="connsiteX12" fmla="*/ 204342 w 383753"/>
                <a:gd name="connsiteY12" fmla="*/ 55880 h 540003"/>
                <a:gd name="connsiteX13" fmla="*/ 229742 w 383753"/>
                <a:gd name="connsiteY13" fmla="*/ 177800 h 540003"/>
                <a:gd name="connsiteX14" fmla="*/ 244982 w 383753"/>
                <a:gd name="connsiteY14" fmla="*/ 208280 h 540003"/>
                <a:gd name="connsiteX15" fmla="*/ 265302 w 383753"/>
                <a:gd name="connsiteY15" fmla="*/ 218440 h 540003"/>
                <a:gd name="connsiteX16" fmla="*/ 280542 w 383753"/>
                <a:gd name="connsiteY16" fmla="*/ 233680 h 540003"/>
                <a:gd name="connsiteX17" fmla="*/ 295782 w 383753"/>
                <a:gd name="connsiteY17" fmla="*/ 243840 h 540003"/>
                <a:gd name="connsiteX18" fmla="*/ 316102 w 383753"/>
                <a:gd name="connsiteY18" fmla="*/ 259080 h 540003"/>
                <a:gd name="connsiteX19" fmla="*/ 346582 w 383753"/>
                <a:gd name="connsiteY19" fmla="*/ 294640 h 540003"/>
                <a:gd name="connsiteX20" fmla="*/ 371982 w 383753"/>
                <a:gd name="connsiteY20" fmla="*/ 325120 h 540003"/>
                <a:gd name="connsiteX21" fmla="*/ 382142 w 383753"/>
                <a:gd name="connsiteY21" fmla="*/ 360680 h 540003"/>
                <a:gd name="connsiteX22" fmla="*/ 336422 w 383753"/>
                <a:gd name="connsiteY22" fmla="*/ 482600 h 540003"/>
                <a:gd name="connsiteX23" fmla="*/ 316102 w 383753"/>
                <a:gd name="connsiteY23" fmla="*/ 487680 h 540003"/>
                <a:gd name="connsiteX0" fmla="*/ 316102 w 382220"/>
                <a:gd name="connsiteY0" fmla="*/ 487680 h 540003"/>
                <a:gd name="connsiteX1" fmla="*/ 148462 w 382220"/>
                <a:gd name="connsiteY1" fmla="*/ 538480 h 540003"/>
                <a:gd name="connsiteX2" fmla="*/ 112902 w 382220"/>
                <a:gd name="connsiteY2" fmla="*/ 523240 h 540003"/>
                <a:gd name="connsiteX3" fmla="*/ 92582 w 382220"/>
                <a:gd name="connsiteY3" fmla="*/ 518160 h 540003"/>
                <a:gd name="connsiteX4" fmla="*/ 6222 w 382220"/>
                <a:gd name="connsiteY4" fmla="*/ 406400 h 540003"/>
                <a:gd name="connsiteX5" fmla="*/ 21462 w 382220"/>
                <a:gd name="connsiteY5" fmla="*/ 309880 h 540003"/>
                <a:gd name="connsiteX6" fmla="*/ 138302 w 382220"/>
                <a:gd name="connsiteY6" fmla="*/ 127000 h 540003"/>
                <a:gd name="connsiteX7" fmla="*/ 153542 w 382220"/>
                <a:gd name="connsiteY7" fmla="*/ 111760 h 540003"/>
                <a:gd name="connsiteX8" fmla="*/ 168782 w 382220"/>
                <a:gd name="connsiteY8" fmla="*/ 76200 h 540003"/>
                <a:gd name="connsiteX9" fmla="*/ 173862 w 382220"/>
                <a:gd name="connsiteY9" fmla="*/ 60960 h 540003"/>
                <a:gd name="connsiteX10" fmla="*/ 184022 w 382220"/>
                <a:gd name="connsiteY10" fmla="*/ 40640 h 540003"/>
                <a:gd name="connsiteX11" fmla="*/ 194182 w 382220"/>
                <a:gd name="connsiteY11" fmla="*/ 0 h 540003"/>
                <a:gd name="connsiteX12" fmla="*/ 204342 w 382220"/>
                <a:gd name="connsiteY12" fmla="*/ 55880 h 540003"/>
                <a:gd name="connsiteX13" fmla="*/ 229742 w 382220"/>
                <a:gd name="connsiteY13" fmla="*/ 177800 h 540003"/>
                <a:gd name="connsiteX14" fmla="*/ 244982 w 382220"/>
                <a:gd name="connsiteY14" fmla="*/ 208280 h 540003"/>
                <a:gd name="connsiteX15" fmla="*/ 265302 w 382220"/>
                <a:gd name="connsiteY15" fmla="*/ 218440 h 540003"/>
                <a:gd name="connsiteX16" fmla="*/ 280542 w 382220"/>
                <a:gd name="connsiteY16" fmla="*/ 233680 h 540003"/>
                <a:gd name="connsiteX17" fmla="*/ 295782 w 382220"/>
                <a:gd name="connsiteY17" fmla="*/ 243840 h 540003"/>
                <a:gd name="connsiteX18" fmla="*/ 316102 w 382220"/>
                <a:gd name="connsiteY18" fmla="*/ 259080 h 540003"/>
                <a:gd name="connsiteX19" fmla="*/ 346582 w 382220"/>
                <a:gd name="connsiteY19" fmla="*/ 294640 h 540003"/>
                <a:gd name="connsiteX20" fmla="*/ 382142 w 382220"/>
                <a:gd name="connsiteY20" fmla="*/ 360680 h 540003"/>
                <a:gd name="connsiteX21" fmla="*/ 336422 w 382220"/>
                <a:gd name="connsiteY21" fmla="*/ 482600 h 540003"/>
                <a:gd name="connsiteX22" fmla="*/ 316102 w 382220"/>
                <a:gd name="connsiteY22" fmla="*/ 487680 h 540003"/>
                <a:gd name="connsiteX0" fmla="*/ 316102 w 382354"/>
                <a:gd name="connsiteY0" fmla="*/ 487680 h 540003"/>
                <a:gd name="connsiteX1" fmla="*/ 148462 w 382354"/>
                <a:gd name="connsiteY1" fmla="*/ 538480 h 540003"/>
                <a:gd name="connsiteX2" fmla="*/ 112902 w 382354"/>
                <a:gd name="connsiteY2" fmla="*/ 523240 h 540003"/>
                <a:gd name="connsiteX3" fmla="*/ 92582 w 382354"/>
                <a:gd name="connsiteY3" fmla="*/ 518160 h 540003"/>
                <a:gd name="connsiteX4" fmla="*/ 6222 w 382354"/>
                <a:gd name="connsiteY4" fmla="*/ 406400 h 540003"/>
                <a:gd name="connsiteX5" fmla="*/ 21462 w 382354"/>
                <a:gd name="connsiteY5" fmla="*/ 309880 h 540003"/>
                <a:gd name="connsiteX6" fmla="*/ 138302 w 382354"/>
                <a:gd name="connsiteY6" fmla="*/ 127000 h 540003"/>
                <a:gd name="connsiteX7" fmla="*/ 153542 w 382354"/>
                <a:gd name="connsiteY7" fmla="*/ 111760 h 540003"/>
                <a:gd name="connsiteX8" fmla="*/ 168782 w 382354"/>
                <a:gd name="connsiteY8" fmla="*/ 76200 h 540003"/>
                <a:gd name="connsiteX9" fmla="*/ 173862 w 382354"/>
                <a:gd name="connsiteY9" fmla="*/ 60960 h 540003"/>
                <a:gd name="connsiteX10" fmla="*/ 184022 w 382354"/>
                <a:gd name="connsiteY10" fmla="*/ 40640 h 540003"/>
                <a:gd name="connsiteX11" fmla="*/ 194182 w 382354"/>
                <a:gd name="connsiteY11" fmla="*/ 0 h 540003"/>
                <a:gd name="connsiteX12" fmla="*/ 204342 w 382354"/>
                <a:gd name="connsiteY12" fmla="*/ 55880 h 540003"/>
                <a:gd name="connsiteX13" fmla="*/ 229742 w 382354"/>
                <a:gd name="connsiteY13" fmla="*/ 177800 h 540003"/>
                <a:gd name="connsiteX14" fmla="*/ 244982 w 382354"/>
                <a:gd name="connsiteY14" fmla="*/ 208280 h 540003"/>
                <a:gd name="connsiteX15" fmla="*/ 265302 w 382354"/>
                <a:gd name="connsiteY15" fmla="*/ 218440 h 540003"/>
                <a:gd name="connsiteX16" fmla="*/ 280542 w 382354"/>
                <a:gd name="connsiteY16" fmla="*/ 233680 h 540003"/>
                <a:gd name="connsiteX17" fmla="*/ 295782 w 382354"/>
                <a:gd name="connsiteY17" fmla="*/ 243840 h 540003"/>
                <a:gd name="connsiteX18" fmla="*/ 316102 w 382354"/>
                <a:gd name="connsiteY18" fmla="*/ 259080 h 540003"/>
                <a:gd name="connsiteX19" fmla="*/ 382142 w 382354"/>
                <a:gd name="connsiteY19" fmla="*/ 360680 h 540003"/>
                <a:gd name="connsiteX20" fmla="*/ 336422 w 382354"/>
                <a:gd name="connsiteY20" fmla="*/ 482600 h 540003"/>
                <a:gd name="connsiteX21" fmla="*/ 316102 w 382354"/>
                <a:gd name="connsiteY21" fmla="*/ 487680 h 540003"/>
                <a:gd name="connsiteX0" fmla="*/ 316102 w 382884"/>
                <a:gd name="connsiteY0" fmla="*/ 487680 h 540003"/>
                <a:gd name="connsiteX1" fmla="*/ 148462 w 382884"/>
                <a:gd name="connsiteY1" fmla="*/ 538480 h 540003"/>
                <a:gd name="connsiteX2" fmla="*/ 112902 w 382884"/>
                <a:gd name="connsiteY2" fmla="*/ 523240 h 540003"/>
                <a:gd name="connsiteX3" fmla="*/ 92582 w 382884"/>
                <a:gd name="connsiteY3" fmla="*/ 518160 h 540003"/>
                <a:gd name="connsiteX4" fmla="*/ 6222 w 382884"/>
                <a:gd name="connsiteY4" fmla="*/ 406400 h 540003"/>
                <a:gd name="connsiteX5" fmla="*/ 21462 w 382884"/>
                <a:gd name="connsiteY5" fmla="*/ 309880 h 540003"/>
                <a:gd name="connsiteX6" fmla="*/ 138302 w 382884"/>
                <a:gd name="connsiteY6" fmla="*/ 127000 h 540003"/>
                <a:gd name="connsiteX7" fmla="*/ 153542 w 382884"/>
                <a:gd name="connsiteY7" fmla="*/ 111760 h 540003"/>
                <a:gd name="connsiteX8" fmla="*/ 168782 w 382884"/>
                <a:gd name="connsiteY8" fmla="*/ 76200 h 540003"/>
                <a:gd name="connsiteX9" fmla="*/ 173862 w 382884"/>
                <a:gd name="connsiteY9" fmla="*/ 60960 h 540003"/>
                <a:gd name="connsiteX10" fmla="*/ 184022 w 382884"/>
                <a:gd name="connsiteY10" fmla="*/ 40640 h 540003"/>
                <a:gd name="connsiteX11" fmla="*/ 194182 w 382884"/>
                <a:gd name="connsiteY11" fmla="*/ 0 h 540003"/>
                <a:gd name="connsiteX12" fmla="*/ 204342 w 382884"/>
                <a:gd name="connsiteY12" fmla="*/ 55880 h 540003"/>
                <a:gd name="connsiteX13" fmla="*/ 229742 w 382884"/>
                <a:gd name="connsiteY13" fmla="*/ 177800 h 540003"/>
                <a:gd name="connsiteX14" fmla="*/ 244982 w 382884"/>
                <a:gd name="connsiteY14" fmla="*/ 208280 h 540003"/>
                <a:gd name="connsiteX15" fmla="*/ 265302 w 382884"/>
                <a:gd name="connsiteY15" fmla="*/ 218440 h 540003"/>
                <a:gd name="connsiteX16" fmla="*/ 280542 w 382884"/>
                <a:gd name="connsiteY16" fmla="*/ 233680 h 540003"/>
                <a:gd name="connsiteX17" fmla="*/ 295782 w 382884"/>
                <a:gd name="connsiteY17" fmla="*/ 243840 h 540003"/>
                <a:gd name="connsiteX18" fmla="*/ 382142 w 382884"/>
                <a:gd name="connsiteY18" fmla="*/ 360680 h 540003"/>
                <a:gd name="connsiteX19" fmla="*/ 336422 w 382884"/>
                <a:gd name="connsiteY19" fmla="*/ 482600 h 540003"/>
                <a:gd name="connsiteX20" fmla="*/ 316102 w 382884"/>
                <a:gd name="connsiteY20" fmla="*/ 487680 h 540003"/>
                <a:gd name="connsiteX0" fmla="*/ 316102 w 383426"/>
                <a:gd name="connsiteY0" fmla="*/ 487680 h 540003"/>
                <a:gd name="connsiteX1" fmla="*/ 148462 w 383426"/>
                <a:gd name="connsiteY1" fmla="*/ 538480 h 540003"/>
                <a:gd name="connsiteX2" fmla="*/ 112902 w 383426"/>
                <a:gd name="connsiteY2" fmla="*/ 523240 h 540003"/>
                <a:gd name="connsiteX3" fmla="*/ 92582 w 383426"/>
                <a:gd name="connsiteY3" fmla="*/ 518160 h 540003"/>
                <a:gd name="connsiteX4" fmla="*/ 6222 w 383426"/>
                <a:gd name="connsiteY4" fmla="*/ 406400 h 540003"/>
                <a:gd name="connsiteX5" fmla="*/ 21462 w 383426"/>
                <a:gd name="connsiteY5" fmla="*/ 309880 h 540003"/>
                <a:gd name="connsiteX6" fmla="*/ 138302 w 383426"/>
                <a:gd name="connsiteY6" fmla="*/ 127000 h 540003"/>
                <a:gd name="connsiteX7" fmla="*/ 153542 w 383426"/>
                <a:gd name="connsiteY7" fmla="*/ 111760 h 540003"/>
                <a:gd name="connsiteX8" fmla="*/ 168782 w 383426"/>
                <a:gd name="connsiteY8" fmla="*/ 76200 h 540003"/>
                <a:gd name="connsiteX9" fmla="*/ 173862 w 383426"/>
                <a:gd name="connsiteY9" fmla="*/ 60960 h 540003"/>
                <a:gd name="connsiteX10" fmla="*/ 184022 w 383426"/>
                <a:gd name="connsiteY10" fmla="*/ 40640 h 540003"/>
                <a:gd name="connsiteX11" fmla="*/ 194182 w 383426"/>
                <a:gd name="connsiteY11" fmla="*/ 0 h 540003"/>
                <a:gd name="connsiteX12" fmla="*/ 204342 w 383426"/>
                <a:gd name="connsiteY12" fmla="*/ 55880 h 540003"/>
                <a:gd name="connsiteX13" fmla="*/ 229742 w 383426"/>
                <a:gd name="connsiteY13" fmla="*/ 177800 h 540003"/>
                <a:gd name="connsiteX14" fmla="*/ 244982 w 383426"/>
                <a:gd name="connsiteY14" fmla="*/ 208280 h 540003"/>
                <a:gd name="connsiteX15" fmla="*/ 265302 w 383426"/>
                <a:gd name="connsiteY15" fmla="*/ 218440 h 540003"/>
                <a:gd name="connsiteX16" fmla="*/ 280542 w 383426"/>
                <a:gd name="connsiteY16" fmla="*/ 233680 h 540003"/>
                <a:gd name="connsiteX17" fmla="*/ 382142 w 383426"/>
                <a:gd name="connsiteY17" fmla="*/ 360680 h 540003"/>
                <a:gd name="connsiteX18" fmla="*/ 336422 w 383426"/>
                <a:gd name="connsiteY18" fmla="*/ 482600 h 540003"/>
                <a:gd name="connsiteX19" fmla="*/ 316102 w 383426"/>
                <a:gd name="connsiteY19" fmla="*/ 487680 h 540003"/>
                <a:gd name="connsiteX0" fmla="*/ 316102 w 384058"/>
                <a:gd name="connsiteY0" fmla="*/ 487680 h 540003"/>
                <a:gd name="connsiteX1" fmla="*/ 148462 w 384058"/>
                <a:gd name="connsiteY1" fmla="*/ 538480 h 540003"/>
                <a:gd name="connsiteX2" fmla="*/ 112902 w 384058"/>
                <a:gd name="connsiteY2" fmla="*/ 523240 h 540003"/>
                <a:gd name="connsiteX3" fmla="*/ 92582 w 384058"/>
                <a:gd name="connsiteY3" fmla="*/ 518160 h 540003"/>
                <a:gd name="connsiteX4" fmla="*/ 6222 w 384058"/>
                <a:gd name="connsiteY4" fmla="*/ 406400 h 540003"/>
                <a:gd name="connsiteX5" fmla="*/ 21462 w 384058"/>
                <a:gd name="connsiteY5" fmla="*/ 309880 h 540003"/>
                <a:gd name="connsiteX6" fmla="*/ 138302 w 384058"/>
                <a:gd name="connsiteY6" fmla="*/ 127000 h 540003"/>
                <a:gd name="connsiteX7" fmla="*/ 153542 w 384058"/>
                <a:gd name="connsiteY7" fmla="*/ 111760 h 540003"/>
                <a:gd name="connsiteX8" fmla="*/ 168782 w 384058"/>
                <a:gd name="connsiteY8" fmla="*/ 76200 h 540003"/>
                <a:gd name="connsiteX9" fmla="*/ 173862 w 384058"/>
                <a:gd name="connsiteY9" fmla="*/ 60960 h 540003"/>
                <a:gd name="connsiteX10" fmla="*/ 184022 w 384058"/>
                <a:gd name="connsiteY10" fmla="*/ 40640 h 540003"/>
                <a:gd name="connsiteX11" fmla="*/ 194182 w 384058"/>
                <a:gd name="connsiteY11" fmla="*/ 0 h 540003"/>
                <a:gd name="connsiteX12" fmla="*/ 204342 w 384058"/>
                <a:gd name="connsiteY12" fmla="*/ 55880 h 540003"/>
                <a:gd name="connsiteX13" fmla="*/ 229742 w 384058"/>
                <a:gd name="connsiteY13" fmla="*/ 177800 h 540003"/>
                <a:gd name="connsiteX14" fmla="*/ 244982 w 384058"/>
                <a:gd name="connsiteY14" fmla="*/ 208280 h 540003"/>
                <a:gd name="connsiteX15" fmla="*/ 265302 w 384058"/>
                <a:gd name="connsiteY15" fmla="*/ 218440 h 540003"/>
                <a:gd name="connsiteX16" fmla="*/ 382142 w 384058"/>
                <a:gd name="connsiteY16" fmla="*/ 360680 h 540003"/>
                <a:gd name="connsiteX17" fmla="*/ 336422 w 384058"/>
                <a:gd name="connsiteY17" fmla="*/ 482600 h 540003"/>
                <a:gd name="connsiteX18" fmla="*/ 316102 w 384058"/>
                <a:gd name="connsiteY18" fmla="*/ 487680 h 540003"/>
                <a:gd name="connsiteX0" fmla="*/ 316102 w 385009"/>
                <a:gd name="connsiteY0" fmla="*/ 487680 h 540003"/>
                <a:gd name="connsiteX1" fmla="*/ 148462 w 385009"/>
                <a:gd name="connsiteY1" fmla="*/ 538480 h 540003"/>
                <a:gd name="connsiteX2" fmla="*/ 112902 w 385009"/>
                <a:gd name="connsiteY2" fmla="*/ 523240 h 540003"/>
                <a:gd name="connsiteX3" fmla="*/ 92582 w 385009"/>
                <a:gd name="connsiteY3" fmla="*/ 518160 h 540003"/>
                <a:gd name="connsiteX4" fmla="*/ 6222 w 385009"/>
                <a:gd name="connsiteY4" fmla="*/ 406400 h 540003"/>
                <a:gd name="connsiteX5" fmla="*/ 21462 w 385009"/>
                <a:gd name="connsiteY5" fmla="*/ 309880 h 540003"/>
                <a:gd name="connsiteX6" fmla="*/ 138302 w 385009"/>
                <a:gd name="connsiteY6" fmla="*/ 127000 h 540003"/>
                <a:gd name="connsiteX7" fmla="*/ 153542 w 385009"/>
                <a:gd name="connsiteY7" fmla="*/ 111760 h 540003"/>
                <a:gd name="connsiteX8" fmla="*/ 168782 w 385009"/>
                <a:gd name="connsiteY8" fmla="*/ 76200 h 540003"/>
                <a:gd name="connsiteX9" fmla="*/ 173862 w 385009"/>
                <a:gd name="connsiteY9" fmla="*/ 60960 h 540003"/>
                <a:gd name="connsiteX10" fmla="*/ 184022 w 385009"/>
                <a:gd name="connsiteY10" fmla="*/ 40640 h 540003"/>
                <a:gd name="connsiteX11" fmla="*/ 194182 w 385009"/>
                <a:gd name="connsiteY11" fmla="*/ 0 h 540003"/>
                <a:gd name="connsiteX12" fmla="*/ 204342 w 385009"/>
                <a:gd name="connsiteY12" fmla="*/ 55880 h 540003"/>
                <a:gd name="connsiteX13" fmla="*/ 229742 w 385009"/>
                <a:gd name="connsiteY13" fmla="*/ 177800 h 540003"/>
                <a:gd name="connsiteX14" fmla="*/ 244982 w 385009"/>
                <a:gd name="connsiteY14" fmla="*/ 208280 h 540003"/>
                <a:gd name="connsiteX15" fmla="*/ 382142 w 385009"/>
                <a:gd name="connsiteY15" fmla="*/ 360680 h 540003"/>
                <a:gd name="connsiteX16" fmla="*/ 336422 w 385009"/>
                <a:gd name="connsiteY16" fmla="*/ 482600 h 540003"/>
                <a:gd name="connsiteX17" fmla="*/ 316102 w 385009"/>
                <a:gd name="connsiteY17" fmla="*/ 487680 h 540003"/>
                <a:gd name="connsiteX0" fmla="*/ 316102 w 385785"/>
                <a:gd name="connsiteY0" fmla="*/ 487680 h 540003"/>
                <a:gd name="connsiteX1" fmla="*/ 148462 w 385785"/>
                <a:gd name="connsiteY1" fmla="*/ 538480 h 540003"/>
                <a:gd name="connsiteX2" fmla="*/ 112902 w 385785"/>
                <a:gd name="connsiteY2" fmla="*/ 523240 h 540003"/>
                <a:gd name="connsiteX3" fmla="*/ 92582 w 385785"/>
                <a:gd name="connsiteY3" fmla="*/ 518160 h 540003"/>
                <a:gd name="connsiteX4" fmla="*/ 6222 w 385785"/>
                <a:gd name="connsiteY4" fmla="*/ 406400 h 540003"/>
                <a:gd name="connsiteX5" fmla="*/ 21462 w 385785"/>
                <a:gd name="connsiteY5" fmla="*/ 309880 h 540003"/>
                <a:gd name="connsiteX6" fmla="*/ 138302 w 385785"/>
                <a:gd name="connsiteY6" fmla="*/ 127000 h 540003"/>
                <a:gd name="connsiteX7" fmla="*/ 153542 w 385785"/>
                <a:gd name="connsiteY7" fmla="*/ 111760 h 540003"/>
                <a:gd name="connsiteX8" fmla="*/ 168782 w 385785"/>
                <a:gd name="connsiteY8" fmla="*/ 76200 h 540003"/>
                <a:gd name="connsiteX9" fmla="*/ 173862 w 385785"/>
                <a:gd name="connsiteY9" fmla="*/ 60960 h 540003"/>
                <a:gd name="connsiteX10" fmla="*/ 184022 w 385785"/>
                <a:gd name="connsiteY10" fmla="*/ 40640 h 540003"/>
                <a:gd name="connsiteX11" fmla="*/ 194182 w 385785"/>
                <a:gd name="connsiteY11" fmla="*/ 0 h 540003"/>
                <a:gd name="connsiteX12" fmla="*/ 204342 w 385785"/>
                <a:gd name="connsiteY12" fmla="*/ 55880 h 540003"/>
                <a:gd name="connsiteX13" fmla="*/ 229742 w 385785"/>
                <a:gd name="connsiteY13" fmla="*/ 177800 h 540003"/>
                <a:gd name="connsiteX14" fmla="*/ 382142 w 385785"/>
                <a:gd name="connsiteY14" fmla="*/ 360680 h 540003"/>
                <a:gd name="connsiteX15" fmla="*/ 336422 w 385785"/>
                <a:gd name="connsiteY15" fmla="*/ 482600 h 540003"/>
                <a:gd name="connsiteX16" fmla="*/ 316102 w 385785"/>
                <a:gd name="connsiteY16" fmla="*/ 487680 h 540003"/>
                <a:gd name="connsiteX0" fmla="*/ 316102 w 387170"/>
                <a:gd name="connsiteY0" fmla="*/ 487680 h 540003"/>
                <a:gd name="connsiteX1" fmla="*/ 148462 w 387170"/>
                <a:gd name="connsiteY1" fmla="*/ 538480 h 540003"/>
                <a:gd name="connsiteX2" fmla="*/ 112902 w 387170"/>
                <a:gd name="connsiteY2" fmla="*/ 523240 h 540003"/>
                <a:gd name="connsiteX3" fmla="*/ 92582 w 387170"/>
                <a:gd name="connsiteY3" fmla="*/ 518160 h 540003"/>
                <a:gd name="connsiteX4" fmla="*/ 6222 w 387170"/>
                <a:gd name="connsiteY4" fmla="*/ 406400 h 540003"/>
                <a:gd name="connsiteX5" fmla="*/ 21462 w 387170"/>
                <a:gd name="connsiteY5" fmla="*/ 309880 h 540003"/>
                <a:gd name="connsiteX6" fmla="*/ 138302 w 387170"/>
                <a:gd name="connsiteY6" fmla="*/ 127000 h 540003"/>
                <a:gd name="connsiteX7" fmla="*/ 153542 w 387170"/>
                <a:gd name="connsiteY7" fmla="*/ 111760 h 540003"/>
                <a:gd name="connsiteX8" fmla="*/ 168782 w 387170"/>
                <a:gd name="connsiteY8" fmla="*/ 76200 h 540003"/>
                <a:gd name="connsiteX9" fmla="*/ 173862 w 387170"/>
                <a:gd name="connsiteY9" fmla="*/ 60960 h 540003"/>
                <a:gd name="connsiteX10" fmla="*/ 184022 w 387170"/>
                <a:gd name="connsiteY10" fmla="*/ 40640 h 540003"/>
                <a:gd name="connsiteX11" fmla="*/ 194182 w 387170"/>
                <a:gd name="connsiteY11" fmla="*/ 0 h 540003"/>
                <a:gd name="connsiteX12" fmla="*/ 204342 w 387170"/>
                <a:gd name="connsiteY12" fmla="*/ 55880 h 540003"/>
                <a:gd name="connsiteX13" fmla="*/ 382142 w 387170"/>
                <a:gd name="connsiteY13" fmla="*/ 360680 h 540003"/>
                <a:gd name="connsiteX14" fmla="*/ 336422 w 387170"/>
                <a:gd name="connsiteY14" fmla="*/ 482600 h 540003"/>
                <a:gd name="connsiteX15" fmla="*/ 316102 w 387170"/>
                <a:gd name="connsiteY15" fmla="*/ 487680 h 540003"/>
                <a:gd name="connsiteX0" fmla="*/ 316102 w 387170"/>
                <a:gd name="connsiteY0" fmla="*/ 488011 h 540334"/>
                <a:gd name="connsiteX1" fmla="*/ 148462 w 387170"/>
                <a:gd name="connsiteY1" fmla="*/ 538811 h 540334"/>
                <a:gd name="connsiteX2" fmla="*/ 112902 w 387170"/>
                <a:gd name="connsiteY2" fmla="*/ 523571 h 540334"/>
                <a:gd name="connsiteX3" fmla="*/ 92582 w 387170"/>
                <a:gd name="connsiteY3" fmla="*/ 518491 h 540334"/>
                <a:gd name="connsiteX4" fmla="*/ 6222 w 387170"/>
                <a:gd name="connsiteY4" fmla="*/ 406731 h 540334"/>
                <a:gd name="connsiteX5" fmla="*/ 21462 w 387170"/>
                <a:gd name="connsiteY5" fmla="*/ 310211 h 540334"/>
                <a:gd name="connsiteX6" fmla="*/ 138302 w 387170"/>
                <a:gd name="connsiteY6" fmla="*/ 127331 h 540334"/>
                <a:gd name="connsiteX7" fmla="*/ 153542 w 387170"/>
                <a:gd name="connsiteY7" fmla="*/ 112091 h 540334"/>
                <a:gd name="connsiteX8" fmla="*/ 168782 w 387170"/>
                <a:gd name="connsiteY8" fmla="*/ 76531 h 540334"/>
                <a:gd name="connsiteX9" fmla="*/ 173862 w 387170"/>
                <a:gd name="connsiteY9" fmla="*/ 61291 h 540334"/>
                <a:gd name="connsiteX10" fmla="*/ 194182 w 387170"/>
                <a:gd name="connsiteY10" fmla="*/ 331 h 540334"/>
                <a:gd name="connsiteX11" fmla="*/ 204342 w 387170"/>
                <a:gd name="connsiteY11" fmla="*/ 56211 h 540334"/>
                <a:gd name="connsiteX12" fmla="*/ 382142 w 387170"/>
                <a:gd name="connsiteY12" fmla="*/ 361011 h 540334"/>
                <a:gd name="connsiteX13" fmla="*/ 336422 w 387170"/>
                <a:gd name="connsiteY13" fmla="*/ 482931 h 540334"/>
                <a:gd name="connsiteX14" fmla="*/ 316102 w 387170"/>
                <a:gd name="connsiteY14" fmla="*/ 488011 h 540334"/>
                <a:gd name="connsiteX0" fmla="*/ 316102 w 387170"/>
                <a:gd name="connsiteY0" fmla="*/ 488939 h 541262"/>
                <a:gd name="connsiteX1" fmla="*/ 148462 w 387170"/>
                <a:gd name="connsiteY1" fmla="*/ 539739 h 541262"/>
                <a:gd name="connsiteX2" fmla="*/ 112902 w 387170"/>
                <a:gd name="connsiteY2" fmla="*/ 524499 h 541262"/>
                <a:gd name="connsiteX3" fmla="*/ 92582 w 387170"/>
                <a:gd name="connsiteY3" fmla="*/ 519419 h 541262"/>
                <a:gd name="connsiteX4" fmla="*/ 6222 w 387170"/>
                <a:gd name="connsiteY4" fmla="*/ 407659 h 541262"/>
                <a:gd name="connsiteX5" fmla="*/ 21462 w 387170"/>
                <a:gd name="connsiteY5" fmla="*/ 311139 h 541262"/>
                <a:gd name="connsiteX6" fmla="*/ 138302 w 387170"/>
                <a:gd name="connsiteY6" fmla="*/ 128259 h 541262"/>
                <a:gd name="connsiteX7" fmla="*/ 153542 w 387170"/>
                <a:gd name="connsiteY7" fmla="*/ 113019 h 541262"/>
                <a:gd name="connsiteX8" fmla="*/ 168782 w 387170"/>
                <a:gd name="connsiteY8" fmla="*/ 77459 h 541262"/>
                <a:gd name="connsiteX9" fmla="*/ 194182 w 387170"/>
                <a:gd name="connsiteY9" fmla="*/ 1259 h 541262"/>
                <a:gd name="connsiteX10" fmla="*/ 204342 w 387170"/>
                <a:gd name="connsiteY10" fmla="*/ 57139 h 541262"/>
                <a:gd name="connsiteX11" fmla="*/ 382142 w 387170"/>
                <a:gd name="connsiteY11" fmla="*/ 361939 h 541262"/>
                <a:gd name="connsiteX12" fmla="*/ 336422 w 387170"/>
                <a:gd name="connsiteY12" fmla="*/ 483859 h 541262"/>
                <a:gd name="connsiteX13" fmla="*/ 316102 w 387170"/>
                <a:gd name="connsiteY13" fmla="*/ 488939 h 541262"/>
                <a:gd name="connsiteX0" fmla="*/ 316102 w 387170"/>
                <a:gd name="connsiteY0" fmla="*/ 491336 h 543659"/>
                <a:gd name="connsiteX1" fmla="*/ 148462 w 387170"/>
                <a:gd name="connsiteY1" fmla="*/ 542136 h 543659"/>
                <a:gd name="connsiteX2" fmla="*/ 112902 w 387170"/>
                <a:gd name="connsiteY2" fmla="*/ 526896 h 543659"/>
                <a:gd name="connsiteX3" fmla="*/ 92582 w 387170"/>
                <a:gd name="connsiteY3" fmla="*/ 521816 h 543659"/>
                <a:gd name="connsiteX4" fmla="*/ 6222 w 387170"/>
                <a:gd name="connsiteY4" fmla="*/ 410056 h 543659"/>
                <a:gd name="connsiteX5" fmla="*/ 21462 w 387170"/>
                <a:gd name="connsiteY5" fmla="*/ 313536 h 543659"/>
                <a:gd name="connsiteX6" fmla="*/ 138302 w 387170"/>
                <a:gd name="connsiteY6" fmla="*/ 130656 h 543659"/>
                <a:gd name="connsiteX7" fmla="*/ 153542 w 387170"/>
                <a:gd name="connsiteY7" fmla="*/ 115416 h 543659"/>
                <a:gd name="connsiteX8" fmla="*/ 194182 w 387170"/>
                <a:gd name="connsiteY8" fmla="*/ 3656 h 543659"/>
                <a:gd name="connsiteX9" fmla="*/ 204342 w 387170"/>
                <a:gd name="connsiteY9" fmla="*/ 59536 h 543659"/>
                <a:gd name="connsiteX10" fmla="*/ 382142 w 387170"/>
                <a:gd name="connsiteY10" fmla="*/ 364336 h 543659"/>
                <a:gd name="connsiteX11" fmla="*/ 336422 w 387170"/>
                <a:gd name="connsiteY11" fmla="*/ 486256 h 543659"/>
                <a:gd name="connsiteX12" fmla="*/ 316102 w 387170"/>
                <a:gd name="connsiteY12" fmla="*/ 491336 h 543659"/>
                <a:gd name="connsiteX0" fmla="*/ 316102 w 387170"/>
                <a:gd name="connsiteY0" fmla="*/ 492402 h 544725"/>
                <a:gd name="connsiteX1" fmla="*/ 148462 w 387170"/>
                <a:gd name="connsiteY1" fmla="*/ 543202 h 544725"/>
                <a:gd name="connsiteX2" fmla="*/ 112902 w 387170"/>
                <a:gd name="connsiteY2" fmla="*/ 527962 h 544725"/>
                <a:gd name="connsiteX3" fmla="*/ 92582 w 387170"/>
                <a:gd name="connsiteY3" fmla="*/ 522882 h 544725"/>
                <a:gd name="connsiteX4" fmla="*/ 6222 w 387170"/>
                <a:gd name="connsiteY4" fmla="*/ 411122 h 544725"/>
                <a:gd name="connsiteX5" fmla="*/ 21462 w 387170"/>
                <a:gd name="connsiteY5" fmla="*/ 314602 h 544725"/>
                <a:gd name="connsiteX6" fmla="*/ 138302 w 387170"/>
                <a:gd name="connsiteY6" fmla="*/ 131722 h 544725"/>
                <a:gd name="connsiteX7" fmla="*/ 194182 w 387170"/>
                <a:gd name="connsiteY7" fmla="*/ 4722 h 544725"/>
                <a:gd name="connsiteX8" fmla="*/ 204342 w 387170"/>
                <a:gd name="connsiteY8" fmla="*/ 60602 h 544725"/>
                <a:gd name="connsiteX9" fmla="*/ 382142 w 387170"/>
                <a:gd name="connsiteY9" fmla="*/ 365402 h 544725"/>
                <a:gd name="connsiteX10" fmla="*/ 336422 w 387170"/>
                <a:gd name="connsiteY10" fmla="*/ 487322 h 544725"/>
                <a:gd name="connsiteX11" fmla="*/ 316102 w 387170"/>
                <a:gd name="connsiteY11" fmla="*/ 492402 h 544725"/>
                <a:gd name="connsiteX0" fmla="*/ 318723 w 389791"/>
                <a:gd name="connsiteY0" fmla="*/ 505645 h 557968"/>
                <a:gd name="connsiteX1" fmla="*/ 151083 w 389791"/>
                <a:gd name="connsiteY1" fmla="*/ 556445 h 557968"/>
                <a:gd name="connsiteX2" fmla="*/ 115523 w 389791"/>
                <a:gd name="connsiteY2" fmla="*/ 541205 h 557968"/>
                <a:gd name="connsiteX3" fmla="*/ 95203 w 389791"/>
                <a:gd name="connsiteY3" fmla="*/ 536125 h 557968"/>
                <a:gd name="connsiteX4" fmla="*/ 8843 w 389791"/>
                <a:gd name="connsiteY4" fmla="*/ 424365 h 557968"/>
                <a:gd name="connsiteX5" fmla="*/ 24083 w 389791"/>
                <a:gd name="connsiteY5" fmla="*/ 327845 h 557968"/>
                <a:gd name="connsiteX6" fmla="*/ 196803 w 389791"/>
                <a:gd name="connsiteY6" fmla="*/ 17965 h 557968"/>
                <a:gd name="connsiteX7" fmla="*/ 206963 w 389791"/>
                <a:gd name="connsiteY7" fmla="*/ 73845 h 557968"/>
                <a:gd name="connsiteX8" fmla="*/ 384763 w 389791"/>
                <a:gd name="connsiteY8" fmla="*/ 378645 h 557968"/>
                <a:gd name="connsiteX9" fmla="*/ 339043 w 389791"/>
                <a:gd name="connsiteY9" fmla="*/ 500565 h 557968"/>
                <a:gd name="connsiteX10" fmla="*/ 318723 w 389791"/>
                <a:gd name="connsiteY10" fmla="*/ 505645 h 557968"/>
                <a:gd name="connsiteX0" fmla="*/ 318723 w 390372"/>
                <a:gd name="connsiteY0" fmla="*/ 487890 h 540213"/>
                <a:gd name="connsiteX1" fmla="*/ 151083 w 390372"/>
                <a:gd name="connsiteY1" fmla="*/ 538690 h 540213"/>
                <a:gd name="connsiteX2" fmla="*/ 115523 w 390372"/>
                <a:gd name="connsiteY2" fmla="*/ 523450 h 540213"/>
                <a:gd name="connsiteX3" fmla="*/ 95203 w 390372"/>
                <a:gd name="connsiteY3" fmla="*/ 518370 h 540213"/>
                <a:gd name="connsiteX4" fmla="*/ 8843 w 390372"/>
                <a:gd name="connsiteY4" fmla="*/ 406610 h 540213"/>
                <a:gd name="connsiteX5" fmla="*/ 24083 w 390372"/>
                <a:gd name="connsiteY5" fmla="*/ 310090 h 540213"/>
                <a:gd name="connsiteX6" fmla="*/ 196803 w 390372"/>
                <a:gd name="connsiteY6" fmla="*/ 210 h 540213"/>
                <a:gd name="connsiteX7" fmla="*/ 384763 w 390372"/>
                <a:gd name="connsiteY7" fmla="*/ 360890 h 540213"/>
                <a:gd name="connsiteX8" fmla="*/ 339043 w 390372"/>
                <a:gd name="connsiteY8" fmla="*/ 482810 h 540213"/>
                <a:gd name="connsiteX9" fmla="*/ 318723 w 390372"/>
                <a:gd name="connsiteY9" fmla="*/ 487890 h 540213"/>
                <a:gd name="connsiteX0" fmla="*/ 318723 w 390372"/>
                <a:gd name="connsiteY0" fmla="*/ 487890 h 525053"/>
                <a:gd name="connsiteX1" fmla="*/ 115523 w 390372"/>
                <a:gd name="connsiteY1" fmla="*/ 523450 h 525053"/>
                <a:gd name="connsiteX2" fmla="*/ 95203 w 390372"/>
                <a:gd name="connsiteY2" fmla="*/ 518370 h 525053"/>
                <a:gd name="connsiteX3" fmla="*/ 8843 w 390372"/>
                <a:gd name="connsiteY3" fmla="*/ 406610 h 525053"/>
                <a:gd name="connsiteX4" fmla="*/ 24083 w 390372"/>
                <a:gd name="connsiteY4" fmla="*/ 310090 h 525053"/>
                <a:gd name="connsiteX5" fmla="*/ 196803 w 390372"/>
                <a:gd name="connsiteY5" fmla="*/ 210 h 525053"/>
                <a:gd name="connsiteX6" fmla="*/ 384763 w 390372"/>
                <a:gd name="connsiteY6" fmla="*/ 360890 h 525053"/>
                <a:gd name="connsiteX7" fmla="*/ 339043 w 390372"/>
                <a:gd name="connsiteY7" fmla="*/ 482810 h 525053"/>
                <a:gd name="connsiteX8" fmla="*/ 318723 w 390372"/>
                <a:gd name="connsiteY8" fmla="*/ 487890 h 525053"/>
                <a:gd name="connsiteX0" fmla="*/ 320148 w 391797"/>
                <a:gd name="connsiteY0" fmla="*/ 487890 h 526374"/>
                <a:gd name="connsiteX1" fmla="*/ 116948 w 391797"/>
                <a:gd name="connsiteY1" fmla="*/ 523450 h 526374"/>
                <a:gd name="connsiteX2" fmla="*/ 10268 w 391797"/>
                <a:gd name="connsiteY2" fmla="*/ 406610 h 526374"/>
                <a:gd name="connsiteX3" fmla="*/ 25508 w 391797"/>
                <a:gd name="connsiteY3" fmla="*/ 310090 h 526374"/>
                <a:gd name="connsiteX4" fmla="*/ 198228 w 391797"/>
                <a:gd name="connsiteY4" fmla="*/ 210 h 526374"/>
                <a:gd name="connsiteX5" fmla="*/ 386188 w 391797"/>
                <a:gd name="connsiteY5" fmla="*/ 360890 h 526374"/>
                <a:gd name="connsiteX6" fmla="*/ 340468 w 391797"/>
                <a:gd name="connsiteY6" fmla="*/ 482810 h 526374"/>
                <a:gd name="connsiteX7" fmla="*/ 320148 w 391797"/>
                <a:gd name="connsiteY7" fmla="*/ 487890 h 526374"/>
                <a:gd name="connsiteX0" fmla="*/ 340468 w 395387"/>
                <a:gd name="connsiteY0" fmla="*/ 482810 h 526744"/>
                <a:gd name="connsiteX1" fmla="*/ 116948 w 395387"/>
                <a:gd name="connsiteY1" fmla="*/ 523450 h 526744"/>
                <a:gd name="connsiteX2" fmla="*/ 10268 w 395387"/>
                <a:gd name="connsiteY2" fmla="*/ 406610 h 526744"/>
                <a:gd name="connsiteX3" fmla="*/ 25508 w 395387"/>
                <a:gd name="connsiteY3" fmla="*/ 310090 h 526744"/>
                <a:gd name="connsiteX4" fmla="*/ 198228 w 395387"/>
                <a:gd name="connsiteY4" fmla="*/ 210 h 526744"/>
                <a:gd name="connsiteX5" fmla="*/ 386188 w 395387"/>
                <a:gd name="connsiteY5" fmla="*/ 360890 h 526744"/>
                <a:gd name="connsiteX6" fmla="*/ 340468 w 395387"/>
                <a:gd name="connsiteY6" fmla="*/ 482810 h 526744"/>
                <a:gd name="connsiteX0" fmla="*/ 386188 w 387097"/>
                <a:gd name="connsiteY0" fmla="*/ 360890 h 523910"/>
                <a:gd name="connsiteX1" fmla="*/ 116948 w 387097"/>
                <a:gd name="connsiteY1" fmla="*/ 523450 h 523910"/>
                <a:gd name="connsiteX2" fmla="*/ 10268 w 387097"/>
                <a:gd name="connsiteY2" fmla="*/ 406610 h 523910"/>
                <a:gd name="connsiteX3" fmla="*/ 25508 w 387097"/>
                <a:gd name="connsiteY3" fmla="*/ 310090 h 523910"/>
                <a:gd name="connsiteX4" fmla="*/ 198228 w 387097"/>
                <a:gd name="connsiteY4" fmla="*/ 210 h 523910"/>
                <a:gd name="connsiteX5" fmla="*/ 386188 w 387097"/>
                <a:gd name="connsiteY5" fmla="*/ 360890 h 523910"/>
                <a:gd name="connsiteX0" fmla="*/ 363109 w 364018"/>
                <a:gd name="connsiteY0" fmla="*/ 360906 h 524057"/>
                <a:gd name="connsiteX1" fmla="*/ 93869 w 364018"/>
                <a:gd name="connsiteY1" fmla="*/ 523466 h 524057"/>
                <a:gd name="connsiteX2" fmla="*/ 2429 w 364018"/>
                <a:gd name="connsiteY2" fmla="*/ 310106 h 524057"/>
                <a:gd name="connsiteX3" fmla="*/ 175149 w 364018"/>
                <a:gd name="connsiteY3" fmla="*/ 226 h 524057"/>
                <a:gd name="connsiteX4" fmla="*/ 363109 w 364018"/>
                <a:gd name="connsiteY4" fmla="*/ 360906 h 524057"/>
                <a:gd name="connsiteX0" fmla="*/ 365085 w 365994"/>
                <a:gd name="connsiteY0" fmla="*/ 360884 h 384096"/>
                <a:gd name="connsiteX1" fmla="*/ 4405 w 365994"/>
                <a:gd name="connsiteY1" fmla="*/ 310084 h 384096"/>
                <a:gd name="connsiteX2" fmla="*/ 177125 w 365994"/>
                <a:gd name="connsiteY2" fmla="*/ 204 h 384096"/>
                <a:gd name="connsiteX3" fmla="*/ 365085 w 365994"/>
                <a:gd name="connsiteY3" fmla="*/ 360884 h 384096"/>
                <a:gd name="connsiteX0" fmla="*/ 355207 w 358356"/>
                <a:gd name="connsiteY0" fmla="*/ 360820 h 456720"/>
                <a:gd name="connsiteX1" fmla="*/ 4687 w 358356"/>
                <a:gd name="connsiteY1" fmla="*/ 431940 h 456720"/>
                <a:gd name="connsiteX2" fmla="*/ 167247 w 358356"/>
                <a:gd name="connsiteY2" fmla="*/ 140 h 456720"/>
                <a:gd name="connsiteX3" fmla="*/ 355207 w 358356"/>
                <a:gd name="connsiteY3" fmla="*/ 360820 h 456720"/>
                <a:gd name="connsiteX0" fmla="*/ 356690 w 359839"/>
                <a:gd name="connsiteY0" fmla="*/ 360680 h 456580"/>
                <a:gd name="connsiteX1" fmla="*/ 6170 w 359839"/>
                <a:gd name="connsiteY1" fmla="*/ 431800 h 456580"/>
                <a:gd name="connsiteX2" fmla="*/ 168730 w 359839"/>
                <a:gd name="connsiteY2" fmla="*/ 0 h 456580"/>
                <a:gd name="connsiteX3" fmla="*/ 356690 w 359839"/>
                <a:gd name="connsiteY3" fmla="*/ 360680 h 456580"/>
                <a:gd name="connsiteX0" fmla="*/ 356690 w 359202"/>
                <a:gd name="connsiteY0" fmla="*/ 360680 h 456580"/>
                <a:gd name="connsiteX1" fmla="*/ 6170 w 359202"/>
                <a:gd name="connsiteY1" fmla="*/ 431800 h 456580"/>
                <a:gd name="connsiteX2" fmla="*/ 168730 w 359202"/>
                <a:gd name="connsiteY2" fmla="*/ 0 h 456580"/>
                <a:gd name="connsiteX3" fmla="*/ 356690 w 359202"/>
                <a:gd name="connsiteY3" fmla="*/ 360680 h 456580"/>
                <a:gd name="connsiteX0" fmla="*/ 330047 w 332887"/>
                <a:gd name="connsiteY0" fmla="*/ 411480 h 475262"/>
                <a:gd name="connsiteX1" fmla="*/ 4927 w 332887"/>
                <a:gd name="connsiteY1" fmla="*/ 431800 h 475262"/>
                <a:gd name="connsiteX2" fmla="*/ 167487 w 332887"/>
                <a:gd name="connsiteY2" fmla="*/ 0 h 475262"/>
                <a:gd name="connsiteX3" fmla="*/ 330047 w 332887"/>
                <a:gd name="connsiteY3" fmla="*/ 411480 h 47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2887" h="475262">
                  <a:moveTo>
                    <a:pt x="330047" y="411480"/>
                  </a:moveTo>
                  <a:cubicBezTo>
                    <a:pt x="302954" y="483447"/>
                    <a:pt x="32020" y="500380"/>
                    <a:pt x="4927" y="431800"/>
                  </a:cubicBezTo>
                  <a:cubicBezTo>
                    <a:pt x="-22166" y="363220"/>
                    <a:pt x="66734" y="174413"/>
                    <a:pt x="167487" y="0"/>
                  </a:cubicBezTo>
                  <a:cubicBezTo>
                    <a:pt x="181880" y="247227"/>
                    <a:pt x="357140" y="339513"/>
                    <a:pt x="330047" y="411480"/>
                  </a:cubicBezTo>
                  <a:close/>
                </a:path>
              </a:pathLst>
            </a:custGeom>
            <a:solidFill>
              <a:srgbClr val="FFFF00"/>
            </a:solidFill>
            <a:ln w="254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3144520" y="4352655"/>
              <a:ext cx="619760" cy="265644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3444464" y="4206240"/>
              <a:ext cx="0" cy="14641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16002" y="3957343"/>
            <a:ext cx="2663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>
                <a:solidFill>
                  <a:srgbClr val="FF0000"/>
                </a:solidFill>
              </a:rPr>
              <a:t>1) Нагреть!</a:t>
            </a:r>
            <a:endParaRPr lang="en-US" altLang="ru-RU" sz="2800">
              <a:solidFill>
                <a:srgbClr val="FF0000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71" y="879428"/>
            <a:ext cx="3168341" cy="2110127"/>
          </a:xfrm>
          <a:prstGeom prst="rect">
            <a:avLst/>
          </a:prstGeom>
        </p:spPr>
      </p:pic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16002" y="6235851"/>
            <a:ext cx="349720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ru-RU" altLang="ru-RU" sz="1000"/>
              <a:t>Источники рисунков:</a:t>
            </a:r>
            <a:endParaRPr lang="en-US" altLang="ru-RU" sz="1000"/>
          </a:p>
          <a:p>
            <a:r>
              <a:rPr lang="en-US" altLang="ru-RU" sz="1000">
                <a:hlinkClick r:id="rId4"/>
              </a:rPr>
              <a:t>http://www.wallpapermania.eu/wallpaper/melting-ice</a:t>
            </a:r>
            <a:r>
              <a:rPr lang="ru-RU" altLang="ru-RU" sz="1000"/>
              <a:t>, </a:t>
            </a:r>
            <a:r>
              <a:rPr lang="en-US" altLang="ru-RU" sz="1000">
                <a:hlinkClick r:id="rId5"/>
              </a:rPr>
              <a:t>https://ru.wikipedia.org/</a:t>
            </a:r>
            <a:endParaRPr lang="en-US" altLang="ru-RU" sz="1000"/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17738" y="4527910"/>
            <a:ext cx="394510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/>
              <a:t>Живые организмы почти никогда не используют изменение температуры для получения энергии</a:t>
            </a:r>
            <a:endParaRPr lang="en-US" altLang="ru-RU" sz="2400"/>
          </a:p>
        </p:txBody>
      </p:sp>
      <p:pic>
        <p:nvPicPr>
          <p:cNvPr id="3076" name="Picture 4" descr="https://upload.wikimedia.org/wikipedia/commons/3/39/ElectrochemCel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977" y="1067927"/>
            <a:ext cx="3089397" cy="231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Молния 1"/>
          <p:cNvSpPr/>
          <p:nvPr/>
        </p:nvSpPr>
        <p:spPr>
          <a:xfrm>
            <a:off x="6162139" y="1067927"/>
            <a:ext cx="1115071" cy="685633"/>
          </a:xfrm>
          <a:prstGeom prst="lightningBolt">
            <a:avLst/>
          </a:prstGeom>
          <a:solidFill>
            <a:srgbClr val="FFFF00"/>
          </a:solidFill>
          <a:ln w="254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830226" y="3957343"/>
            <a:ext cx="39468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>
                <a:solidFill>
                  <a:srgbClr val="FF0000"/>
                </a:solidFill>
              </a:rPr>
              <a:t>2) Пропустить ток</a:t>
            </a:r>
            <a:endParaRPr lang="en-US" altLang="ru-RU" sz="280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831962" y="4527910"/>
            <a:ext cx="394510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/>
              <a:t>Электический ток организмы используют, но не напрямую и очень хитрым способом</a:t>
            </a:r>
            <a:endParaRPr lang="en-US" altLang="ru-RU" sz="2400"/>
          </a:p>
        </p:txBody>
      </p:sp>
    </p:spTree>
    <p:extLst>
      <p:ext uri="{BB962C8B-B14F-4D97-AF65-F5344CB8AC3E}">
        <p14:creationId xmlns:p14="http://schemas.microsoft.com/office/powerpoint/2010/main" val="1705992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92" y="722579"/>
            <a:ext cx="3932835" cy="33171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210" y="1028312"/>
            <a:ext cx="4112806" cy="3104484"/>
          </a:xfrm>
          <a:prstGeom prst="rect">
            <a:avLst/>
          </a:prstGeom>
        </p:spPr>
      </p:pic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600130" y="128800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Энергетическое сопряжение: идея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83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4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9" name="Плюс 8"/>
          <p:cNvSpPr/>
          <p:nvPr/>
        </p:nvSpPr>
        <p:spPr>
          <a:xfrm>
            <a:off x="3689238" y="1627119"/>
            <a:ext cx="1170307" cy="1175173"/>
          </a:xfrm>
          <a:prstGeom prst="mathPlus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15594" y="4379043"/>
            <a:ext cx="518505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/>
              <a:t>Сделаем ферменты так, чтобы энергетически выгодная реакция могла протекать только </a:t>
            </a:r>
            <a:r>
              <a:rPr lang="ru-RU" altLang="ru-RU" sz="2400" i="1"/>
              <a:t>сопряженно</a:t>
            </a:r>
            <a:r>
              <a:rPr lang="ru-RU" altLang="ru-RU" sz="2400"/>
              <a:t> с нужной, энергетически невыгодной</a:t>
            </a:r>
            <a:endParaRPr lang="en-US" altLang="ru-RU" sz="240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0648" y="4379043"/>
            <a:ext cx="3044699" cy="222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785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600130" y="128800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Энергетическое сопряжение</a:t>
            </a:r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: </a:t>
            </a:r>
            <a:r>
              <a:rPr lang="ru-RU" sz="32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схема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83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18" name="Полилиния 17"/>
          <p:cNvSpPr/>
          <p:nvPr/>
        </p:nvSpPr>
        <p:spPr>
          <a:xfrm rot="13886805">
            <a:off x="584705" y="2163479"/>
            <a:ext cx="1271440" cy="1422635"/>
          </a:xfrm>
          <a:custGeom>
            <a:avLst/>
            <a:gdLst>
              <a:gd name="connsiteX0" fmla="*/ 1518082 w 1660124"/>
              <a:gd name="connsiteY0" fmla="*/ 319716 h 1678000"/>
              <a:gd name="connsiteX1" fmla="*/ 1562470 w 1660124"/>
              <a:gd name="connsiteY1" fmla="*/ 310838 h 1678000"/>
              <a:gd name="connsiteX2" fmla="*/ 1589103 w 1660124"/>
              <a:gd name="connsiteY2" fmla="*/ 257572 h 1678000"/>
              <a:gd name="connsiteX3" fmla="*/ 1562470 w 1660124"/>
              <a:gd name="connsiteY3" fmla="*/ 186551 h 1678000"/>
              <a:gd name="connsiteX4" fmla="*/ 1535837 w 1660124"/>
              <a:gd name="connsiteY4" fmla="*/ 151040 h 1678000"/>
              <a:gd name="connsiteX5" fmla="*/ 1518082 w 1660124"/>
              <a:gd name="connsiteY5" fmla="*/ 124407 h 1678000"/>
              <a:gd name="connsiteX6" fmla="*/ 1464816 w 1660124"/>
              <a:gd name="connsiteY6" fmla="*/ 71141 h 1678000"/>
              <a:gd name="connsiteX7" fmla="*/ 1429305 w 1660124"/>
              <a:gd name="connsiteY7" fmla="*/ 62264 h 1678000"/>
              <a:gd name="connsiteX8" fmla="*/ 1384917 w 1660124"/>
              <a:gd name="connsiteY8" fmla="*/ 35631 h 1678000"/>
              <a:gd name="connsiteX9" fmla="*/ 1260629 w 1660124"/>
              <a:gd name="connsiteY9" fmla="*/ 120 h 1678000"/>
              <a:gd name="connsiteX10" fmla="*/ 852257 w 1660124"/>
              <a:gd name="connsiteY10" fmla="*/ 17875 h 1678000"/>
              <a:gd name="connsiteX11" fmla="*/ 781235 w 1660124"/>
              <a:gd name="connsiteY11" fmla="*/ 44508 h 1678000"/>
              <a:gd name="connsiteX12" fmla="*/ 745724 w 1660124"/>
              <a:gd name="connsiteY12" fmla="*/ 62264 h 1678000"/>
              <a:gd name="connsiteX13" fmla="*/ 692458 w 1660124"/>
              <a:gd name="connsiteY13" fmla="*/ 80019 h 1678000"/>
              <a:gd name="connsiteX14" fmla="*/ 656948 w 1660124"/>
              <a:gd name="connsiteY14" fmla="*/ 97774 h 1678000"/>
              <a:gd name="connsiteX15" fmla="*/ 603682 w 1660124"/>
              <a:gd name="connsiteY15" fmla="*/ 115530 h 1678000"/>
              <a:gd name="connsiteX16" fmla="*/ 541538 w 1660124"/>
              <a:gd name="connsiteY16" fmla="*/ 151040 h 1678000"/>
              <a:gd name="connsiteX17" fmla="*/ 470517 w 1660124"/>
              <a:gd name="connsiteY17" fmla="*/ 186551 h 1678000"/>
              <a:gd name="connsiteX18" fmla="*/ 417251 w 1660124"/>
              <a:gd name="connsiteY18" fmla="*/ 195429 h 1678000"/>
              <a:gd name="connsiteX19" fmla="*/ 399495 w 1660124"/>
              <a:gd name="connsiteY19" fmla="*/ 213184 h 1678000"/>
              <a:gd name="connsiteX20" fmla="*/ 284086 w 1660124"/>
              <a:gd name="connsiteY20" fmla="*/ 266450 h 1678000"/>
              <a:gd name="connsiteX21" fmla="*/ 257453 w 1660124"/>
              <a:gd name="connsiteY21" fmla="*/ 301961 h 1678000"/>
              <a:gd name="connsiteX22" fmla="*/ 186431 w 1660124"/>
              <a:gd name="connsiteY22" fmla="*/ 337472 h 1678000"/>
              <a:gd name="connsiteX23" fmla="*/ 168676 w 1660124"/>
              <a:gd name="connsiteY23" fmla="*/ 390738 h 1678000"/>
              <a:gd name="connsiteX24" fmla="*/ 133165 w 1660124"/>
              <a:gd name="connsiteY24" fmla="*/ 435126 h 1678000"/>
              <a:gd name="connsiteX25" fmla="*/ 88777 w 1660124"/>
              <a:gd name="connsiteY25" fmla="*/ 506147 h 1678000"/>
              <a:gd name="connsiteX26" fmla="*/ 62144 w 1660124"/>
              <a:gd name="connsiteY26" fmla="*/ 568291 h 1678000"/>
              <a:gd name="connsiteX27" fmla="*/ 44389 w 1660124"/>
              <a:gd name="connsiteY27" fmla="*/ 603802 h 1678000"/>
              <a:gd name="connsiteX28" fmla="*/ 17756 w 1660124"/>
              <a:gd name="connsiteY28" fmla="*/ 665945 h 1678000"/>
              <a:gd name="connsiteX29" fmla="*/ 8878 w 1660124"/>
              <a:gd name="connsiteY29" fmla="*/ 745844 h 1678000"/>
              <a:gd name="connsiteX30" fmla="*/ 0 w 1660124"/>
              <a:gd name="connsiteY30" fmla="*/ 790233 h 1678000"/>
              <a:gd name="connsiteX31" fmla="*/ 8878 w 1660124"/>
              <a:gd name="connsiteY31" fmla="*/ 1056563 h 1678000"/>
              <a:gd name="connsiteX32" fmla="*/ 17756 w 1660124"/>
              <a:gd name="connsiteY32" fmla="*/ 1092073 h 1678000"/>
              <a:gd name="connsiteX33" fmla="*/ 35511 w 1660124"/>
              <a:gd name="connsiteY33" fmla="*/ 1118706 h 1678000"/>
              <a:gd name="connsiteX34" fmla="*/ 71022 w 1660124"/>
              <a:gd name="connsiteY34" fmla="*/ 1180850 h 1678000"/>
              <a:gd name="connsiteX35" fmla="*/ 88777 w 1660124"/>
              <a:gd name="connsiteY35" fmla="*/ 1234116 h 1678000"/>
              <a:gd name="connsiteX36" fmla="*/ 97655 w 1660124"/>
              <a:gd name="connsiteY36" fmla="*/ 1269627 h 1678000"/>
              <a:gd name="connsiteX37" fmla="*/ 124288 w 1660124"/>
              <a:gd name="connsiteY37" fmla="*/ 1314015 h 1678000"/>
              <a:gd name="connsiteX38" fmla="*/ 133165 w 1660124"/>
              <a:gd name="connsiteY38" fmla="*/ 1340648 h 1678000"/>
              <a:gd name="connsiteX39" fmla="*/ 168676 w 1660124"/>
              <a:gd name="connsiteY39" fmla="*/ 1367281 h 1678000"/>
              <a:gd name="connsiteX40" fmla="*/ 177554 w 1660124"/>
              <a:gd name="connsiteY40" fmla="*/ 1393914 h 1678000"/>
              <a:gd name="connsiteX41" fmla="*/ 230820 w 1660124"/>
              <a:gd name="connsiteY41" fmla="*/ 1438303 h 1678000"/>
              <a:gd name="connsiteX42" fmla="*/ 239697 w 1660124"/>
              <a:gd name="connsiteY42" fmla="*/ 1464936 h 1678000"/>
              <a:gd name="connsiteX43" fmla="*/ 257453 w 1660124"/>
              <a:gd name="connsiteY43" fmla="*/ 1482691 h 1678000"/>
              <a:gd name="connsiteX44" fmla="*/ 337352 w 1660124"/>
              <a:gd name="connsiteY44" fmla="*/ 1544835 h 1678000"/>
              <a:gd name="connsiteX45" fmla="*/ 372862 w 1660124"/>
              <a:gd name="connsiteY45" fmla="*/ 1571468 h 1678000"/>
              <a:gd name="connsiteX46" fmla="*/ 399495 w 1660124"/>
              <a:gd name="connsiteY46" fmla="*/ 1598101 h 1678000"/>
              <a:gd name="connsiteX47" fmla="*/ 470517 w 1660124"/>
              <a:gd name="connsiteY47" fmla="*/ 1624734 h 1678000"/>
              <a:gd name="connsiteX48" fmla="*/ 514905 w 1660124"/>
              <a:gd name="connsiteY48" fmla="*/ 1651367 h 1678000"/>
              <a:gd name="connsiteX49" fmla="*/ 550416 w 1660124"/>
              <a:gd name="connsiteY49" fmla="*/ 1660244 h 1678000"/>
              <a:gd name="connsiteX50" fmla="*/ 648070 w 1660124"/>
              <a:gd name="connsiteY50" fmla="*/ 1678000 h 1678000"/>
              <a:gd name="connsiteX51" fmla="*/ 1411550 w 1660124"/>
              <a:gd name="connsiteY51" fmla="*/ 1669122 h 1678000"/>
              <a:gd name="connsiteX52" fmla="*/ 1464816 w 1660124"/>
              <a:gd name="connsiteY52" fmla="*/ 1660244 h 1678000"/>
              <a:gd name="connsiteX53" fmla="*/ 1491449 w 1660124"/>
              <a:gd name="connsiteY53" fmla="*/ 1633611 h 1678000"/>
              <a:gd name="connsiteX54" fmla="*/ 1518082 w 1660124"/>
              <a:gd name="connsiteY54" fmla="*/ 1615856 h 1678000"/>
              <a:gd name="connsiteX55" fmla="*/ 1544715 w 1660124"/>
              <a:gd name="connsiteY55" fmla="*/ 1580345 h 1678000"/>
              <a:gd name="connsiteX56" fmla="*/ 1580225 w 1660124"/>
              <a:gd name="connsiteY56" fmla="*/ 1562590 h 1678000"/>
              <a:gd name="connsiteX57" fmla="*/ 1589103 w 1660124"/>
              <a:gd name="connsiteY57" fmla="*/ 1535957 h 1678000"/>
              <a:gd name="connsiteX58" fmla="*/ 1615736 w 1660124"/>
              <a:gd name="connsiteY58" fmla="*/ 1491569 h 1678000"/>
              <a:gd name="connsiteX59" fmla="*/ 1642369 w 1660124"/>
              <a:gd name="connsiteY59" fmla="*/ 1429425 h 1678000"/>
              <a:gd name="connsiteX60" fmla="*/ 1651247 w 1660124"/>
              <a:gd name="connsiteY60" fmla="*/ 1376159 h 1678000"/>
              <a:gd name="connsiteX61" fmla="*/ 1660124 w 1660124"/>
              <a:gd name="connsiteY61" fmla="*/ 1340648 h 1678000"/>
              <a:gd name="connsiteX62" fmla="*/ 1624614 w 1660124"/>
              <a:gd name="connsiteY62" fmla="*/ 1207483 h 1678000"/>
              <a:gd name="connsiteX63" fmla="*/ 1606858 w 1660124"/>
              <a:gd name="connsiteY63" fmla="*/ 1145339 h 1678000"/>
              <a:gd name="connsiteX64" fmla="*/ 1589103 w 1660124"/>
              <a:gd name="connsiteY64" fmla="*/ 1109829 h 1678000"/>
              <a:gd name="connsiteX65" fmla="*/ 1544715 w 1660124"/>
              <a:gd name="connsiteY65" fmla="*/ 1074318 h 1678000"/>
              <a:gd name="connsiteX66" fmla="*/ 1455938 w 1660124"/>
              <a:gd name="connsiteY66" fmla="*/ 1021052 h 1678000"/>
              <a:gd name="connsiteX67" fmla="*/ 1438183 w 1660124"/>
              <a:gd name="connsiteY67" fmla="*/ 994419 h 1678000"/>
              <a:gd name="connsiteX68" fmla="*/ 1358284 w 1660124"/>
              <a:gd name="connsiteY68" fmla="*/ 967786 h 1678000"/>
              <a:gd name="connsiteX69" fmla="*/ 1340528 w 1660124"/>
              <a:gd name="connsiteY69" fmla="*/ 950031 h 1678000"/>
              <a:gd name="connsiteX70" fmla="*/ 1145220 w 1660124"/>
              <a:gd name="connsiteY70" fmla="*/ 923398 h 1678000"/>
              <a:gd name="connsiteX71" fmla="*/ 1083076 w 1660124"/>
              <a:gd name="connsiteY71" fmla="*/ 914520 h 1678000"/>
              <a:gd name="connsiteX72" fmla="*/ 1047565 w 1660124"/>
              <a:gd name="connsiteY72" fmla="*/ 896765 h 1678000"/>
              <a:gd name="connsiteX73" fmla="*/ 985422 w 1660124"/>
              <a:gd name="connsiteY73" fmla="*/ 887887 h 1678000"/>
              <a:gd name="connsiteX74" fmla="*/ 852257 w 1660124"/>
              <a:gd name="connsiteY74" fmla="*/ 870132 h 1678000"/>
              <a:gd name="connsiteX75" fmla="*/ 825623 w 1660124"/>
              <a:gd name="connsiteY75" fmla="*/ 861254 h 1678000"/>
              <a:gd name="connsiteX76" fmla="*/ 719091 w 1660124"/>
              <a:gd name="connsiteY76" fmla="*/ 843499 h 1678000"/>
              <a:gd name="connsiteX77" fmla="*/ 701336 w 1660124"/>
              <a:gd name="connsiteY77" fmla="*/ 825743 h 1678000"/>
              <a:gd name="connsiteX78" fmla="*/ 692458 w 1660124"/>
              <a:gd name="connsiteY78" fmla="*/ 790233 h 1678000"/>
              <a:gd name="connsiteX79" fmla="*/ 683581 w 1660124"/>
              <a:gd name="connsiteY79" fmla="*/ 763600 h 1678000"/>
              <a:gd name="connsiteX80" fmla="*/ 692458 w 1660124"/>
              <a:gd name="connsiteY80" fmla="*/ 621557 h 1678000"/>
              <a:gd name="connsiteX81" fmla="*/ 701336 w 1660124"/>
              <a:gd name="connsiteY81" fmla="*/ 594924 h 1678000"/>
              <a:gd name="connsiteX82" fmla="*/ 727969 w 1660124"/>
              <a:gd name="connsiteY82" fmla="*/ 568291 h 1678000"/>
              <a:gd name="connsiteX83" fmla="*/ 736847 w 1660124"/>
              <a:gd name="connsiteY83" fmla="*/ 541658 h 1678000"/>
              <a:gd name="connsiteX84" fmla="*/ 798990 w 1660124"/>
              <a:gd name="connsiteY84" fmla="*/ 497270 h 1678000"/>
              <a:gd name="connsiteX85" fmla="*/ 825623 w 1660124"/>
              <a:gd name="connsiteY85" fmla="*/ 488392 h 1678000"/>
              <a:gd name="connsiteX86" fmla="*/ 896645 w 1660124"/>
              <a:gd name="connsiteY86" fmla="*/ 461759 h 1678000"/>
              <a:gd name="connsiteX87" fmla="*/ 1074198 w 1660124"/>
              <a:gd name="connsiteY87" fmla="*/ 479514 h 1678000"/>
              <a:gd name="connsiteX88" fmla="*/ 1127464 w 1660124"/>
              <a:gd name="connsiteY88" fmla="*/ 497270 h 1678000"/>
              <a:gd name="connsiteX89" fmla="*/ 1145220 w 1660124"/>
              <a:gd name="connsiteY89" fmla="*/ 515025 h 1678000"/>
              <a:gd name="connsiteX90" fmla="*/ 1198486 w 1660124"/>
              <a:gd name="connsiteY90" fmla="*/ 550536 h 1678000"/>
              <a:gd name="connsiteX91" fmla="*/ 1216241 w 1660124"/>
              <a:gd name="connsiteY91" fmla="*/ 577169 h 1678000"/>
              <a:gd name="connsiteX92" fmla="*/ 1225119 w 1660124"/>
              <a:gd name="connsiteY92" fmla="*/ 603802 h 1678000"/>
              <a:gd name="connsiteX93" fmla="*/ 1260629 w 1660124"/>
              <a:gd name="connsiteY93" fmla="*/ 657068 h 1678000"/>
              <a:gd name="connsiteX94" fmla="*/ 1269507 w 1660124"/>
              <a:gd name="connsiteY94" fmla="*/ 692578 h 1678000"/>
              <a:gd name="connsiteX95" fmla="*/ 1296140 w 1660124"/>
              <a:gd name="connsiteY95" fmla="*/ 701456 h 1678000"/>
              <a:gd name="connsiteX96" fmla="*/ 1402672 w 1660124"/>
              <a:gd name="connsiteY96" fmla="*/ 719211 h 1678000"/>
              <a:gd name="connsiteX97" fmla="*/ 1491449 w 1660124"/>
              <a:gd name="connsiteY97" fmla="*/ 710334 h 1678000"/>
              <a:gd name="connsiteX98" fmla="*/ 1518082 w 1660124"/>
              <a:gd name="connsiteY98" fmla="*/ 621557 h 1678000"/>
              <a:gd name="connsiteX99" fmla="*/ 1509204 w 1660124"/>
              <a:gd name="connsiteY99" fmla="*/ 506147 h 1678000"/>
              <a:gd name="connsiteX100" fmla="*/ 1491449 w 1660124"/>
              <a:gd name="connsiteY100" fmla="*/ 452881 h 1678000"/>
              <a:gd name="connsiteX101" fmla="*/ 1429305 w 1660124"/>
              <a:gd name="connsiteY101" fmla="*/ 381860 h 1678000"/>
              <a:gd name="connsiteX102" fmla="*/ 1420427 w 1660124"/>
              <a:gd name="connsiteY102" fmla="*/ 346349 h 1678000"/>
              <a:gd name="connsiteX103" fmla="*/ 1438183 w 1660124"/>
              <a:gd name="connsiteY103" fmla="*/ 328594 h 1678000"/>
              <a:gd name="connsiteX104" fmla="*/ 1518082 w 1660124"/>
              <a:gd name="connsiteY104" fmla="*/ 319716 h 1678000"/>
              <a:gd name="connsiteX0" fmla="*/ 1510314 w 1652356"/>
              <a:gd name="connsiteY0" fmla="*/ 319716 h 1678000"/>
              <a:gd name="connsiteX1" fmla="*/ 1554702 w 1652356"/>
              <a:gd name="connsiteY1" fmla="*/ 310838 h 1678000"/>
              <a:gd name="connsiteX2" fmla="*/ 1581335 w 1652356"/>
              <a:gd name="connsiteY2" fmla="*/ 257572 h 1678000"/>
              <a:gd name="connsiteX3" fmla="*/ 1554702 w 1652356"/>
              <a:gd name="connsiteY3" fmla="*/ 186551 h 1678000"/>
              <a:gd name="connsiteX4" fmla="*/ 1528069 w 1652356"/>
              <a:gd name="connsiteY4" fmla="*/ 151040 h 1678000"/>
              <a:gd name="connsiteX5" fmla="*/ 1510314 w 1652356"/>
              <a:gd name="connsiteY5" fmla="*/ 124407 h 1678000"/>
              <a:gd name="connsiteX6" fmla="*/ 1457048 w 1652356"/>
              <a:gd name="connsiteY6" fmla="*/ 71141 h 1678000"/>
              <a:gd name="connsiteX7" fmla="*/ 1421537 w 1652356"/>
              <a:gd name="connsiteY7" fmla="*/ 62264 h 1678000"/>
              <a:gd name="connsiteX8" fmla="*/ 1377149 w 1652356"/>
              <a:gd name="connsiteY8" fmla="*/ 35631 h 1678000"/>
              <a:gd name="connsiteX9" fmla="*/ 1252861 w 1652356"/>
              <a:gd name="connsiteY9" fmla="*/ 120 h 1678000"/>
              <a:gd name="connsiteX10" fmla="*/ 844489 w 1652356"/>
              <a:gd name="connsiteY10" fmla="*/ 17875 h 1678000"/>
              <a:gd name="connsiteX11" fmla="*/ 773467 w 1652356"/>
              <a:gd name="connsiteY11" fmla="*/ 44508 h 1678000"/>
              <a:gd name="connsiteX12" fmla="*/ 737956 w 1652356"/>
              <a:gd name="connsiteY12" fmla="*/ 62264 h 1678000"/>
              <a:gd name="connsiteX13" fmla="*/ 684690 w 1652356"/>
              <a:gd name="connsiteY13" fmla="*/ 80019 h 1678000"/>
              <a:gd name="connsiteX14" fmla="*/ 649180 w 1652356"/>
              <a:gd name="connsiteY14" fmla="*/ 97774 h 1678000"/>
              <a:gd name="connsiteX15" fmla="*/ 595914 w 1652356"/>
              <a:gd name="connsiteY15" fmla="*/ 115530 h 1678000"/>
              <a:gd name="connsiteX16" fmla="*/ 533770 w 1652356"/>
              <a:gd name="connsiteY16" fmla="*/ 151040 h 1678000"/>
              <a:gd name="connsiteX17" fmla="*/ 462749 w 1652356"/>
              <a:gd name="connsiteY17" fmla="*/ 186551 h 1678000"/>
              <a:gd name="connsiteX18" fmla="*/ 409483 w 1652356"/>
              <a:gd name="connsiteY18" fmla="*/ 195429 h 1678000"/>
              <a:gd name="connsiteX19" fmla="*/ 391727 w 1652356"/>
              <a:gd name="connsiteY19" fmla="*/ 213184 h 1678000"/>
              <a:gd name="connsiteX20" fmla="*/ 276318 w 1652356"/>
              <a:gd name="connsiteY20" fmla="*/ 266450 h 1678000"/>
              <a:gd name="connsiteX21" fmla="*/ 249685 w 1652356"/>
              <a:gd name="connsiteY21" fmla="*/ 301961 h 1678000"/>
              <a:gd name="connsiteX22" fmla="*/ 178663 w 1652356"/>
              <a:gd name="connsiteY22" fmla="*/ 337472 h 1678000"/>
              <a:gd name="connsiteX23" fmla="*/ 160908 w 1652356"/>
              <a:gd name="connsiteY23" fmla="*/ 390738 h 1678000"/>
              <a:gd name="connsiteX24" fmla="*/ 125397 w 1652356"/>
              <a:gd name="connsiteY24" fmla="*/ 435126 h 1678000"/>
              <a:gd name="connsiteX25" fmla="*/ 81009 w 1652356"/>
              <a:gd name="connsiteY25" fmla="*/ 506147 h 1678000"/>
              <a:gd name="connsiteX26" fmla="*/ 54376 w 1652356"/>
              <a:gd name="connsiteY26" fmla="*/ 568291 h 1678000"/>
              <a:gd name="connsiteX27" fmla="*/ 36621 w 1652356"/>
              <a:gd name="connsiteY27" fmla="*/ 603802 h 1678000"/>
              <a:gd name="connsiteX28" fmla="*/ 9988 w 1652356"/>
              <a:gd name="connsiteY28" fmla="*/ 665945 h 1678000"/>
              <a:gd name="connsiteX29" fmla="*/ 1110 w 1652356"/>
              <a:gd name="connsiteY29" fmla="*/ 745844 h 1678000"/>
              <a:gd name="connsiteX30" fmla="*/ 1110 w 1652356"/>
              <a:gd name="connsiteY30" fmla="*/ 1056563 h 1678000"/>
              <a:gd name="connsiteX31" fmla="*/ 9988 w 1652356"/>
              <a:gd name="connsiteY31" fmla="*/ 1092073 h 1678000"/>
              <a:gd name="connsiteX32" fmla="*/ 27743 w 1652356"/>
              <a:gd name="connsiteY32" fmla="*/ 1118706 h 1678000"/>
              <a:gd name="connsiteX33" fmla="*/ 63254 w 1652356"/>
              <a:gd name="connsiteY33" fmla="*/ 1180850 h 1678000"/>
              <a:gd name="connsiteX34" fmla="*/ 81009 w 1652356"/>
              <a:gd name="connsiteY34" fmla="*/ 1234116 h 1678000"/>
              <a:gd name="connsiteX35" fmla="*/ 89887 w 1652356"/>
              <a:gd name="connsiteY35" fmla="*/ 1269627 h 1678000"/>
              <a:gd name="connsiteX36" fmla="*/ 116520 w 1652356"/>
              <a:gd name="connsiteY36" fmla="*/ 1314015 h 1678000"/>
              <a:gd name="connsiteX37" fmla="*/ 125397 w 1652356"/>
              <a:gd name="connsiteY37" fmla="*/ 1340648 h 1678000"/>
              <a:gd name="connsiteX38" fmla="*/ 160908 w 1652356"/>
              <a:gd name="connsiteY38" fmla="*/ 1367281 h 1678000"/>
              <a:gd name="connsiteX39" fmla="*/ 169786 w 1652356"/>
              <a:gd name="connsiteY39" fmla="*/ 1393914 h 1678000"/>
              <a:gd name="connsiteX40" fmla="*/ 223052 w 1652356"/>
              <a:gd name="connsiteY40" fmla="*/ 1438303 h 1678000"/>
              <a:gd name="connsiteX41" fmla="*/ 231929 w 1652356"/>
              <a:gd name="connsiteY41" fmla="*/ 1464936 h 1678000"/>
              <a:gd name="connsiteX42" fmla="*/ 249685 w 1652356"/>
              <a:gd name="connsiteY42" fmla="*/ 1482691 h 1678000"/>
              <a:gd name="connsiteX43" fmla="*/ 329584 w 1652356"/>
              <a:gd name="connsiteY43" fmla="*/ 1544835 h 1678000"/>
              <a:gd name="connsiteX44" fmla="*/ 365094 w 1652356"/>
              <a:gd name="connsiteY44" fmla="*/ 1571468 h 1678000"/>
              <a:gd name="connsiteX45" fmla="*/ 391727 w 1652356"/>
              <a:gd name="connsiteY45" fmla="*/ 1598101 h 1678000"/>
              <a:gd name="connsiteX46" fmla="*/ 462749 w 1652356"/>
              <a:gd name="connsiteY46" fmla="*/ 1624734 h 1678000"/>
              <a:gd name="connsiteX47" fmla="*/ 507137 w 1652356"/>
              <a:gd name="connsiteY47" fmla="*/ 1651367 h 1678000"/>
              <a:gd name="connsiteX48" fmla="*/ 542648 w 1652356"/>
              <a:gd name="connsiteY48" fmla="*/ 1660244 h 1678000"/>
              <a:gd name="connsiteX49" fmla="*/ 640302 w 1652356"/>
              <a:gd name="connsiteY49" fmla="*/ 1678000 h 1678000"/>
              <a:gd name="connsiteX50" fmla="*/ 1403782 w 1652356"/>
              <a:gd name="connsiteY50" fmla="*/ 1669122 h 1678000"/>
              <a:gd name="connsiteX51" fmla="*/ 1457048 w 1652356"/>
              <a:gd name="connsiteY51" fmla="*/ 1660244 h 1678000"/>
              <a:gd name="connsiteX52" fmla="*/ 1483681 w 1652356"/>
              <a:gd name="connsiteY52" fmla="*/ 1633611 h 1678000"/>
              <a:gd name="connsiteX53" fmla="*/ 1510314 w 1652356"/>
              <a:gd name="connsiteY53" fmla="*/ 1615856 h 1678000"/>
              <a:gd name="connsiteX54" fmla="*/ 1536947 w 1652356"/>
              <a:gd name="connsiteY54" fmla="*/ 1580345 h 1678000"/>
              <a:gd name="connsiteX55" fmla="*/ 1572457 w 1652356"/>
              <a:gd name="connsiteY55" fmla="*/ 1562590 h 1678000"/>
              <a:gd name="connsiteX56" fmla="*/ 1581335 w 1652356"/>
              <a:gd name="connsiteY56" fmla="*/ 1535957 h 1678000"/>
              <a:gd name="connsiteX57" fmla="*/ 1607968 w 1652356"/>
              <a:gd name="connsiteY57" fmla="*/ 1491569 h 1678000"/>
              <a:gd name="connsiteX58" fmla="*/ 1634601 w 1652356"/>
              <a:gd name="connsiteY58" fmla="*/ 1429425 h 1678000"/>
              <a:gd name="connsiteX59" fmla="*/ 1643479 w 1652356"/>
              <a:gd name="connsiteY59" fmla="*/ 1376159 h 1678000"/>
              <a:gd name="connsiteX60" fmla="*/ 1652356 w 1652356"/>
              <a:gd name="connsiteY60" fmla="*/ 1340648 h 1678000"/>
              <a:gd name="connsiteX61" fmla="*/ 1616846 w 1652356"/>
              <a:gd name="connsiteY61" fmla="*/ 1207483 h 1678000"/>
              <a:gd name="connsiteX62" fmla="*/ 1599090 w 1652356"/>
              <a:gd name="connsiteY62" fmla="*/ 1145339 h 1678000"/>
              <a:gd name="connsiteX63" fmla="*/ 1581335 w 1652356"/>
              <a:gd name="connsiteY63" fmla="*/ 1109829 h 1678000"/>
              <a:gd name="connsiteX64" fmla="*/ 1536947 w 1652356"/>
              <a:gd name="connsiteY64" fmla="*/ 1074318 h 1678000"/>
              <a:gd name="connsiteX65" fmla="*/ 1448170 w 1652356"/>
              <a:gd name="connsiteY65" fmla="*/ 1021052 h 1678000"/>
              <a:gd name="connsiteX66" fmla="*/ 1430415 w 1652356"/>
              <a:gd name="connsiteY66" fmla="*/ 994419 h 1678000"/>
              <a:gd name="connsiteX67" fmla="*/ 1350516 w 1652356"/>
              <a:gd name="connsiteY67" fmla="*/ 967786 h 1678000"/>
              <a:gd name="connsiteX68" fmla="*/ 1332760 w 1652356"/>
              <a:gd name="connsiteY68" fmla="*/ 950031 h 1678000"/>
              <a:gd name="connsiteX69" fmla="*/ 1137452 w 1652356"/>
              <a:gd name="connsiteY69" fmla="*/ 923398 h 1678000"/>
              <a:gd name="connsiteX70" fmla="*/ 1075308 w 1652356"/>
              <a:gd name="connsiteY70" fmla="*/ 914520 h 1678000"/>
              <a:gd name="connsiteX71" fmla="*/ 1039797 w 1652356"/>
              <a:gd name="connsiteY71" fmla="*/ 896765 h 1678000"/>
              <a:gd name="connsiteX72" fmla="*/ 977654 w 1652356"/>
              <a:gd name="connsiteY72" fmla="*/ 887887 h 1678000"/>
              <a:gd name="connsiteX73" fmla="*/ 844489 w 1652356"/>
              <a:gd name="connsiteY73" fmla="*/ 870132 h 1678000"/>
              <a:gd name="connsiteX74" fmla="*/ 817855 w 1652356"/>
              <a:gd name="connsiteY74" fmla="*/ 861254 h 1678000"/>
              <a:gd name="connsiteX75" fmla="*/ 711323 w 1652356"/>
              <a:gd name="connsiteY75" fmla="*/ 843499 h 1678000"/>
              <a:gd name="connsiteX76" fmla="*/ 693568 w 1652356"/>
              <a:gd name="connsiteY76" fmla="*/ 825743 h 1678000"/>
              <a:gd name="connsiteX77" fmla="*/ 684690 w 1652356"/>
              <a:gd name="connsiteY77" fmla="*/ 790233 h 1678000"/>
              <a:gd name="connsiteX78" fmla="*/ 675813 w 1652356"/>
              <a:gd name="connsiteY78" fmla="*/ 763600 h 1678000"/>
              <a:gd name="connsiteX79" fmla="*/ 684690 w 1652356"/>
              <a:gd name="connsiteY79" fmla="*/ 621557 h 1678000"/>
              <a:gd name="connsiteX80" fmla="*/ 693568 w 1652356"/>
              <a:gd name="connsiteY80" fmla="*/ 594924 h 1678000"/>
              <a:gd name="connsiteX81" fmla="*/ 720201 w 1652356"/>
              <a:gd name="connsiteY81" fmla="*/ 568291 h 1678000"/>
              <a:gd name="connsiteX82" fmla="*/ 729079 w 1652356"/>
              <a:gd name="connsiteY82" fmla="*/ 541658 h 1678000"/>
              <a:gd name="connsiteX83" fmla="*/ 791222 w 1652356"/>
              <a:gd name="connsiteY83" fmla="*/ 497270 h 1678000"/>
              <a:gd name="connsiteX84" fmla="*/ 817855 w 1652356"/>
              <a:gd name="connsiteY84" fmla="*/ 488392 h 1678000"/>
              <a:gd name="connsiteX85" fmla="*/ 888877 w 1652356"/>
              <a:gd name="connsiteY85" fmla="*/ 461759 h 1678000"/>
              <a:gd name="connsiteX86" fmla="*/ 1066430 w 1652356"/>
              <a:gd name="connsiteY86" fmla="*/ 479514 h 1678000"/>
              <a:gd name="connsiteX87" fmla="*/ 1119696 w 1652356"/>
              <a:gd name="connsiteY87" fmla="*/ 497270 h 1678000"/>
              <a:gd name="connsiteX88" fmla="*/ 1137452 w 1652356"/>
              <a:gd name="connsiteY88" fmla="*/ 515025 h 1678000"/>
              <a:gd name="connsiteX89" fmla="*/ 1190718 w 1652356"/>
              <a:gd name="connsiteY89" fmla="*/ 550536 h 1678000"/>
              <a:gd name="connsiteX90" fmla="*/ 1208473 w 1652356"/>
              <a:gd name="connsiteY90" fmla="*/ 577169 h 1678000"/>
              <a:gd name="connsiteX91" fmla="*/ 1217351 w 1652356"/>
              <a:gd name="connsiteY91" fmla="*/ 603802 h 1678000"/>
              <a:gd name="connsiteX92" fmla="*/ 1252861 w 1652356"/>
              <a:gd name="connsiteY92" fmla="*/ 657068 h 1678000"/>
              <a:gd name="connsiteX93" fmla="*/ 1261739 w 1652356"/>
              <a:gd name="connsiteY93" fmla="*/ 692578 h 1678000"/>
              <a:gd name="connsiteX94" fmla="*/ 1288372 w 1652356"/>
              <a:gd name="connsiteY94" fmla="*/ 701456 h 1678000"/>
              <a:gd name="connsiteX95" fmla="*/ 1394904 w 1652356"/>
              <a:gd name="connsiteY95" fmla="*/ 719211 h 1678000"/>
              <a:gd name="connsiteX96" fmla="*/ 1483681 w 1652356"/>
              <a:gd name="connsiteY96" fmla="*/ 710334 h 1678000"/>
              <a:gd name="connsiteX97" fmla="*/ 1510314 w 1652356"/>
              <a:gd name="connsiteY97" fmla="*/ 621557 h 1678000"/>
              <a:gd name="connsiteX98" fmla="*/ 1501436 w 1652356"/>
              <a:gd name="connsiteY98" fmla="*/ 506147 h 1678000"/>
              <a:gd name="connsiteX99" fmla="*/ 1483681 w 1652356"/>
              <a:gd name="connsiteY99" fmla="*/ 452881 h 1678000"/>
              <a:gd name="connsiteX100" fmla="*/ 1421537 w 1652356"/>
              <a:gd name="connsiteY100" fmla="*/ 381860 h 1678000"/>
              <a:gd name="connsiteX101" fmla="*/ 1412659 w 1652356"/>
              <a:gd name="connsiteY101" fmla="*/ 346349 h 1678000"/>
              <a:gd name="connsiteX102" fmla="*/ 1430415 w 1652356"/>
              <a:gd name="connsiteY102" fmla="*/ 328594 h 1678000"/>
              <a:gd name="connsiteX103" fmla="*/ 1510314 w 1652356"/>
              <a:gd name="connsiteY103" fmla="*/ 319716 h 1678000"/>
              <a:gd name="connsiteX0" fmla="*/ 1512195 w 1654237"/>
              <a:gd name="connsiteY0" fmla="*/ 319716 h 1678000"/>
              <a:gd name="connsiteX1" fmla="*/ 1556583 w 1654237"/>
              <a:gd name="connsiteY1" fmla="*/ 310838 h 1678000"/>
              <a:gd name="connsiteX2" fmla="*/ 1583216 w 1654237"/>
              <a:gd name="connsiteY2" fmla="*/ 257572 h 1678000"/>
              <a:gd name="connsiteX3" fmla="*/ 1556583 w 1654237"/>
              <a:gd name="connsiteY3" fmla="*/ 186551 h 1678000"/>
              <a:gd name="connsiteX4" fmla="*/ 1529950 w 1654237"/>
              <a:gd name="connsiteY4" fmla="*/ 151040 h 1678000"/>
              <a:gd name="connsiteX5" fmla="*/ 1512195 w 1654237"/>
              <a:gd name="connsiteY5" fmla="*/ 124407 h 1678000"/>
              <a:gd name="connsiteX6" fmla="*/ 1458929 w 1654237"/>
              <a:gd name="connsiteY6" fmla="*/ 71141 h 1678000"/>
              <a:gd name="connsiteX7" fmla="*/ 1423418 w 1654237"/>
              <a:gd name="connsiteY7" fmla="*/ 62264 h 1678000"/>
              <a:gd name="connsiteX8" fmla="*/ 1379030 w 1654237"/>
              <a:gd name="connsiteY8" fmla="*/ 35631 h 1678000"/>
              <a:gd name="connsiteX9" fmla="*/ 1254742 w 1654237"/>
              <a:gd name="connsiteY9" fmla="*/ 120 h 1678000"/>
              <a:gd name="connsiteX10" fmla="*/ 846370 w 1654237"/>
              <a:gd name="connsiteY10" fmla="*/ 17875 h 1678000"/>
              <a:gd name="connsiteX11" fmla="*/ 775348 w 1654237"/>
              <a:gd name="connsiteY11" fmla="*/ 44508 h 1678000"/>
              <a:gd name="connsiteX12" fmla="*/ 739837 w 1654237"/>
              <a:gd name="connsiteY12" fmla="*/ 62264 h 1678000"/>
              <a:gd name="connsiteX13" fmla="*/ 686571 w 1654237"/>
              <a:gd name="connsiteY13" fmla="*/ 80019 h 1678000"/>
              <a:gd name="connsiteX14" fmla="*/ 651061 w 1654237"/>
              <a:gd name="connsiteY14" fmla="*/ 97774 h 1678000"/>
              <a:gd name="connsiteX15" fmla="*/ 597795 w 1654237"/>
              <a:gd name="connsiteY15" fmla="*/ 115530 h 1678000"/>
              <a:gd name="connsiteX16" fmla="*/ 535651 w 1654237"/>
              <a:gd name="connsiteY16" fmla="*/ 151040 h 1678000"/>
              <a:gd name="connsiteX17" fmla="*/ 464630 w 1654237"/>
              <a:gd name="connsiteY17" fmla="*/ 186551 h 1678000"/>
              <a:gd name="connsiteX18" fmla="*/ 411364 w 1654237"/>
              <a:gd name="connsiteY18" fmla="*/ 195429 h 1678000"/>
              <a:gd name="connsiteX19" fmla="*/ 393608 w 1654237"/>
              <a:gd name="connsiteY19" fmla="*/ 213184 h 1678000"/>
              <a:gd name="connsiteX20" fmla="*/ 278199 w 1654237"/>
              <a:gd name="connsiteY20" fmla="*/ 266450 h 1678000"/>
              <a:gd name="connsiteX21" fmla="*/ 251566 w 1654237"/>
              <a:gd name="connsiteY21" fmla="*/ 301961 h 1678000"/>
              <a:gd name="connsiteX22" fmla="*/ 180544 w 1654237"/>
              <a:gd name="connsiteY22" fmla="*/ 337472 h 1678000"/>
              <a:gd name="connsiteX23" fmla="*/ 162789 w 1654237"/>
              <a:gd name="connsiteY23" fmla="*/ 390738 h 1678000"/>
              <a:gd name="connsiteX24" fmla="*/ 127278 w 1654237"/>
              <a:gd name="connsiteY24" fmla="*/ 435126 h 1678000"/>
              <a:gd name="connsiteX25" fmla="*/ 82890 w 1654237"/>
              <a:gd name="connsiteY25" fmla="*/ 506147 h 1678000"/>
              <a:gd name="connsiteX26" fmla="*/ 56257 w 1654237"/>
              <a:gd name="connsiteY26" fmla="*/ 568291 h 1678000"/>
              <a:gd name="connsiteX27" fmla="*/ 38502 w 1654237"/>
              <a:gd name="connsiteY27" fmla="*/ 603802 h 1678000"/>
              <a:gd name="connsiteX28" fmla="*/ 2991 w 1654237"/>
              <a:gd name="connsiteY28" fmla="*/ 745844 h 1678000"/>
              <a:gd name="connsiteX29" fmla="*/ 2991 w 1654237"/>
              <a:gd name="connsiteY29" fmla="*/ 1056563 h 1678000"/>
              <a:gd name="connsiteX30" fmla="*/ 11869 w 1654237"/>
              <a:gd name="connsiteY30" fmla="*/ 1092073 h 1678000"/>
              <a:gd name="connsiteX31" fmla="*/ 29624 w 1654237"/>
              <a:gd name="connsiteY31" fmla="*/ 1118706 h 1678000"/>
              <a:gd name="connsiteX32" fmla="*/ 65135 w 1654237"/>
              <a:gd name="connsiteY32" fmla="*/ 1180850 h 1678000"/>
              <a:gd name="connsiteX33" fmla="*/ 82890 w 1654237"/>
              <a:gd name="connsiteY33" fmla="*/ 1234116 h 1678000"/>
              <a:gd name="connsiteX34" fmla="*/ 91768 w 1654237"/>
              <a:gd name="connsiteY34" fmla="*/ 1269627 h 1678000"/>
              <a:gd name="connsiteX35" fmla="*/ 118401 w 1654237"/>
              <a:gd name="connsiteY35" fmla="*/ 1314015 h 1678000"/>
              <a:gd name="connsiteX36" fmla="*/ 127278 w 1654237"/>
              <a:gd name="connsiteY36" fmla="*/ 1340648 h 1678000"/>
              <a:gd name="connsiteX37" fmla="*/ 162789 w 1654237"/>
              <a:gd name="connsiteY37" fmla="*/ 1367281 h 1678000"/>
              <a:gd name="connsiteX38" fmla="*/ 171667 w 1654237"/>
              <a:gd name="connsiteY38" fmla="*/ 1393914 h 1678000"/>
              <a:gd name="connsiteX39" fmla="*/ 224933 w 1654237"/>
              <a:gd name="connsiteY39" fmla="*/ 1438303 h 1678000"/>
              <a:gd name="connsiteX40" fmla="*/ 233810 w 1654237"/>
              <a:gd name="connsiteY40" fmla="*/ 1464936 h 1678000"/>
              <a:gd name="connsiteX41" fmla="*/ 251566 w 1654237"/>
              <a:gd name="connsiteY41" fmla="*/ 1482691 h 1678000"/>
              <a:gd name="connsiteX42" fmla="*/ 331465 w 1654237"/>
              <a:gd name="connsiteY42" fmla="*/ 1544835 h 1678000"/>
              <a:gd name="connsiteX43" fmla="*/ 366975 w 1654237"/>
              <a:gd name="connsiteY43" fmla="*/ 1571468 h 1678000"/>
              <a:gd name="connsiteX44" fmla="*/ 393608 w 1654237"/>
              <a:gd name="connsiteY44" fmla="*/ 1598101 h 1678000"/>
              <a:gd name="connsiteX45" fmla="*/ 464630 w 1654237"/>
              <a:gd name="connsiteY45" fmla="*/ 1624734 h 1678000"/>
              <a:gd name="connsiteX46" fmla="*/ 509018 w 1654237"/>
              <a:gd name="connsiteY46" fmla="*/ 1651367 h 1678000"/>
              <a:gd name="connsiteX47" fmla="*/ 544529 w 1654237"/>
              <a:gd name="connsiteY47" fmla="*/ 1660244 h 1678000"/>
              <a:gd name="connsiteX48" fmla="*/ 642183 w 1654237"/>
              <a:gd name="connsiteY48" fmla="*/ 1678000 h 1678000"/>
              <a:gd name="connsiteX49" fmla="*/ 1405663 w 1654237"/>
              <a:gd name="connsiteY49" fmla="*/ 1669122 h 1678000"/>
              <a:gd name="connsiteX50" fmla="*/ 1458929 w 1654237"/>
              <a:gd name="connsiteY50" fmla="*/ 1660244 h 1678000"/>
              <a:gd name="connsiteX51" fmla="*/ 1485562 w 1654237"/>
              <a:gd name="connsiteY51" fmla="*/ 1633611 h 1678000"/>
              <a:gd name="connsiteX52" fmla="*/ 1512195 w 1654237"/>
              <a:gd name="connsiteY52" fmla="*/ 1615856 h 1678000"/>
              <a:gd name="connsiteX53" fmla="*/ 1538828 w 1654237"/>
              <a:gd name="connsiteY53" fmla="*/ 1580345 h 1678000"/>
              <a:gd name="connsiteX54" fmla="*/ 1574338 w 1654237"/>
              <a:gd name="connsiteY54" fmla="*/ 1562590 h 1678000"/>
              <a:gd name="connsiteX55" fmla="*/ 1583216 w 1654237"/>
              <a:gd name="connsiteY55" fmla="*/ 1535957 h 1678000"/>
              <a:gd name="connsiteX56" fmla="*/ 1609849 w 1654237"/>
              <a:gd name="connsiteY56" fmla="*/ 1491569 h 1678000"/>
              <a:gd name="connsiteX57" fmla="*/ 1636482 w 1654237"/>
              <a:gd name="connsiteY57" fmla="*/ 1429425 h 1678000"/>
              <a:gd name="connsiteX58" fmla="*/ 1645360 w 1654237"/>
              <a:gd name="connsiteY58" fmla="*/ 1376159 h 1678000"/>
              <a:gd name="connsiteX59" fmla="*/ 1654237 w 1654237"/>
              <a:gd name="connsiteY59" fmla="*/ 1340648 h 1678000"/>
              <a:gd name="connsiteX60" fmla="*/ 1618727 w 1654237"/>
              <a:gd name="connsiteY60" fmla="*/ 1207483 h 1678000"/>
              <a:gd name="connsiteX61" fmla="*/ 1600971 w 1654237"/>
              <a:gd name="connsiteY61" fmla="*/ 1145339 h 1678000"/>
              <a:gd name="connsiteX62" fmla="*/ 1583216 w 1654237"/>
              <a:gd name="connsiteY62" fmla="*/ 1109829 h 1678000"/>
              <a:gd name="connsiteX63" fmla="*/ 1538828 w 1654237"/>
              <a:gd name="connsiteY63" fmla="*/ 1074318 h 1678000"/>
              <a:gd name="connsiteX64" fmla="*/ 1450051 w 1654237"/>
              <a:gd name="connsiteY64" fmla="*/ 1021052 h 1678000"/>
              <a:gd name="connsiteX65" fmla="*/ 1432296 w 1654237"/>
              <a:gd name="connsiteY65" fmla="*/ 994419 h 1678000"/>
              <a:gd name="connsiteX66" fmla="*/ 1352397 w 1654237"/>
              <a:gd name="connsiteY66" fmla="*/ 967786 h 1678000"/>
              <a:gd name="connsiteX67" fmla="*/ 1334641 w 1654237"/>
              <a:gd name="connsiteY67" fmla="*/ 950031 h 1678000"/>
              <a:gd name="connsiteX68" fmla="*/ 1139333 w 1654237"/>
              <a:gd name="connsiteY68" fmla="*/ 923398 h 1678000"/>
              <a:gd name="connsiteX69" fmla="*/ 1077189 w 1654237"/>
              <a:gd name="connsiteY69" fmla="*/ 914520 h 1678000"/>
              <a:gd name="connsiteX70" fmla="*/ 1041678 w 1654237"/>
              <a:gd name="connsiteY70" fmla="*/ 896765 h 1678000"/>
              <a:gd name="connsiteX71" fmla="*/ 979535 w 1654237"/>
              <a:gd name="connsiteY71" fmla="*/ 887887 h 1678000"/>
              <a:gd name="connsiteX72" fmla="*/ 846370 w 1654237"/>
              <a:gd name="connsiteY72" fmla="*/ 870132 h 1678000"/>
              <a:gd name="connsiteX73" fmla="*/ 819736 w 1654237"/>
              <a:gd name="connsiteY73" fmla="*/ 861254 h 1678000"/>
              <a:gd name="connsiteX74" fmla="*/ 713204 w 1654237"/>
              <a:gd name="connsiteY74" fmla="*/ 843499 h 1678000"/>
              <a:gd name="connsiteX75" fmla="*/ 695449 w 1654237"/>
              <a:gd name="connsiteY75" fmla="*/ 825743 h 1678000"/>
              <a:gd name="connsiteX76" fmla="*/ 686571 w 1654237"/>
              <a:gd name="connsiteY76" fmla="*/ 790233 h 1678000"/>
              <a:gd name="connsiteX77" fmla="*/ 677694 w 1654237"/>
              <a:gd name="connsiteY77" fmla="*/ 763600 h 1678000"/>
              <a:gd name="connsiteX78" fmla="*/ 686571 w 1654237"/>
              <a:gd name="connsiteY78" fmla="*/ 621557 h 1678000"/>
              <a:gd name="connsiteX79" fmla="*/ 695449 w 1654237"/>
              <a:gd name="connsiteY79" fmla="*/ 594924 h 1678000"/>
              <a:gd name="connsiteX80" fmla="*/ 722082 w 1654237"/>
              <a:gd name="connsiteY80" fmla="*/ 568291 h 1678000"/>
              <a:gd name="connsiteX81" fmla="*/ 730960 w 1654237"/>
              <a:gd name="connsiteY81" fmla="*/ 541658 h 1678000"/>
              <a:gd name="connsiteX82" fmla="*/ 793103 w 1654237"/>
              <a:gd name="connsiteY82" fmla="*/ 497270 h 1678000"/>
              <a:gd name="connsiteX83" fmla="*/ 819736 w 1654237"/>
              <a:gd name="connsiteY83" fmla="*/ 488392 h 1678000"/>
              <a:gd name="connsiteX84" fmla="*/ 890758 w 1654237"/>
              <a:gd name="connsiteY84" fmla="*/ 461759 h 1678000"/>
              <a:gd name="connsiteX85" fmla="*/ 1068311 w 1654237"/>
              <a:gd name="connsiteY85" fmla="*/ 479514 h 1678000"/>
              <a:gd name="connsiteX86" fmla="*/ 1121577 w 1654237"/>
              <a:gd name="connsiteY86" fmla="*/ 497270 h 1678000"/>
              <a:gd name="connsiteX87" fmla="*/ 1139333 w 1654237"/>
              <a:gd name="connsiteY87" fmla="*/ 515025 h 1678000"/>
              <a:gd name="connsiteX88" fmla="*/ 1192599 w 1654237"/>
              <a:gd name="connsiteY88" fmla="*/ 550536 h 1678000"/>
              <a:gd name="connsiteX89" fmla="*/ 1210354 w 1654237"/>
              <a:gd name="connsiteY89" fmla="*/ 577169 h 1678000"/>
              <a:gd name="connsiteX90" fmla="*/ 1219232 w 1654237"/>
              <a:gd name="connsiteY90" fmla="*/ 603802 h 1678000"/>
              <a:gd name="connsiteX91" fmla="*/ 1254742 w 1654237"/>
              <a:gd name="connsiteY91" fmla="*/ 657068 h 1678000"/>
              <a:gd name="connsiteX92" fmla="*/ 1263620 w 1654237"/>
              <a:gd name="connsiteY92" fmla="*/ 692578 h 1678000"/>
              <a:gd name="connsiteX93" fmla="*/ 1290253 w 1654237"/>
              <a:gd name="connsiteY93" fmla="*/ 701456 h 1678000"/>
              <a:gd name="connsiteX94" fmla="*/ 1396785 w 1654237"/>
              <a:gd name="connsiteY94" fmla="*/ 719211 h 1678000"/>
              <a:gd name="connsiteX95" fmla="*/ 1485562 w 1654237"/>
              <a:gd name="connsiteY95" fmla="*/ 710334 h 1678000"/>
              <a:gd name="connsiteX96" fmla="*/ 1512195 w 1654237"/>
              <a:gd name="connsiteY96" fmla="*/ 621557 h 1678000"/>
              <a:gd name="connsiteX97" fmla="*/ 1503317 w 1654237"/>
              <a:gd name="connsiteY97" fmla="*/ 506147 h 1678000"/>
              <a:gd name="connsiteX98" fmla="*/ 1485562 w 1654237"/>
              <a:gd name="connsiteY98" fmla="*/ 452881 h 1678000"/>
              <a:gd name="connsiteX99" fmla="*/ 1423418 w 1654237"/>
              <a:gd name="connsiteY99" fmla="*/ 381860 h 1678000"/>
              <a:gd name="connsiteX100" fmla="*/ 1414540 w 1654237"/>
              <a:gd name="connsiteY100" fmla="*/ 346349 h 1678000"/>
              <a:gd name="connsiteX101" fmla="*/ 1432296 w 1654237"/>
              <a:gd name="connsiteY101" fmla="*/ 328594 h 1678000"/>
              <a:gd name="connsiteX102" fmla="*/ 1512195 w 1654237"/>
              <a:gd name="connsiteY10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84194 w 1655541"/>
              <a:gd name="connsiteY25" fmla="*/ 506147 h 1678000"/>
              <a:gd name="connsiteX26" fmla="*/ 57561 w 1655541"/>
              <a:gd name="connsiteY26" fmla="*/ 568291 h 1678000"/>
              <a:gd name="connsiteX27" fmla="*/ 4295 w 1655541"/>
              <a:gd name="connsiteY27" fmla="*/ 745844 h 1678000"/>
              <a:gd name="connsiteX28" fmla="*/ 4295 w 1655541"/>
              <a:gd name="connsiteY28" fmla="*/ 1056563 h 1678000"/>
              <a:gd name="connsiteX29" fmla="*/ 13173 w 1655541"/>
              <a:gd name="connsiteY29" fmla="*/ 1092073 h 1678000"/>
              <a:gd name="connsiteX30" fmla="*/ 30928 w 1655541"/>
              <a:gd name="connsiteY30" fmla="*/ 1118706 h 1678000"/>
              <a:gd name="connsiteX31" fmla="*/ 66439 w 1655541"/>
              <a:gd name="connsiteY31" fmla="*/ 1180850 h 1678000"/>
              <a:gd name="connsiteX32" fmla="*/ 84194 w 1655541"/>
              <a:gd name="connsiteY32" fmla="*/ 1234116 h 1678000"/>
              <a:gd name="connsiteX33" fmla="*/ 93072 w 1655541"/>
              <a:gd name="connsiteY33" fmla="*/ 1269627 h 1678000"/>
              <a:gd name="connsiteX34" fmla="*/ 119705 w 1655541"/>
              <a:gd name="connsiteY34" fmla="*/ 1314015 h 1678000"/>
              <a:gd name="connsiteX35" fmla="*/ 128582 w 1655541"/>
              <a:gd name="connsiteY35" fmla="*/ 1340648 h 1678000"/>
              <a:gd name="connsiteX36" fmla="*/ 164093 w 1655541"/>
              <a:gd name="connsiteY36" fmla="*/ 1367281 h 1678000"/>
              <a:gd name="connsiteX37" fmla="*/ 172971 w 1655541"/>
              <a:gd name="connsiteY37" fmla="*/ 1393914 h 1678000"/>
              <a:gd name="connsiteX38" fmla="*/ 226237 w 1655541"/>
              <a:gd name="connsiteY38" fmla="*/ 1438303 h 1678000"/>
              <a:gd name="connsiteX39" fmla="*/ 235114 w 1655541"/>
              <a:gd name="connsiteY39" fmla="*/ 1464936 h 1678000"/>
              <a:gd name="connsiteX40" fmla="*/ 252870 w 1655541"/>
              <a:gd name="connsiteY40" fmla="*/ 1482691 h 1678000"/>
              <a:gd name="connsiteX41" fmla="*/ 332769 w 1655541"/>
              <a:gd name="connsiteY41" fmla="*/ 1544835 h 1678000"/>
              <a:gd name="connsiteX42" fmla="*/ 368279 w 1655541"/>
              <a:gd name="connsiteY42" fmla="*/ 1571468 h 1678000"/>
              <a:gd name="connsiteX43" fmla="*/ 394912 w 1655541"/>
              <a:gd name="connsiteY43" fmla="*/ 1598101 h 1678000"/>
              <a:gd name="connsiteX44" fmla="*/ 465934 w 1655541"/>
              <a:gd name="connsiteY44" fmla="*/ 1624734 h 1678000"/>
              <a:gd name="connsiteX45" fmla="*/ 510322 w 1655541"/>
              <a:gd name="connsiteY45" fmla="*/ 1651367 h 1678000"/>
              <a:gd name="connsiteX46" fmla="*/ 545833 w 1655541"/>
              <a:gd name="connsiteY46" fmla="*/ 1660244 h 1678000"/>
              <a:gd name="connsiteX47" fmla="*/ 643487 w 1655541"/>
              <a:gd name="connsiteY47" fmla="*/ 1678000 h 1678000"/>
              <a:gd name="connsiteX48" fmla="*/ 1406967 w 1655541"/>
              <a:gd name="connsiteY48" fmla="*/ 1669122 h 1678000"/>
              <a:gd name="connsiteX49" fmla="*/ 1460233 w 1655541"/>
              <a:gd name="connsiteY49" fmla="*/ 1660244 h 1678000"/>
              <a:gd name="connsiteX50" fmla="*/ 1486866 w 1655541"/>
              <a:gd name="connsiteY50" fmla="*/ 1633611 h 1678000"/>
              <a:gd name="connsiteX51" fmla="*/ 1513499 w 1655541"/>
              <a:gd name="connsiteY51" fmla="*/ 1615856 h 1678000"/>
              <a:gd name="connsiteX52" fmla="*/ 1540132 w 1655541"/>
              <a:gd name="connsiteY52" fmla="*/ 1580345 h 1678000"/>
              <a:gd name="connsiteX53" fmla="*/ 1575642 w 1655541"/>
              <a:gd name="connsiteY53" fmla="*/ 1562590 h 1678000"/>
              <a:gd name="connsiteX54" fmla="*/ 1584520 w 1655541"/>
              <a:gd name="connsiteY54" fmla="*/ 1535957 h 1678000"/>
              <a:gd name="connsiteX55" fmla="*/ 1611153 w 1655541"/>
              <a:gd name="connsiteY55" fmla="*/ 1491569 h 1678000"/>
              <a:gd name="connsiteX56" fmla="*/ 1637786 w 1655541"/>
              <a:gd name="connsiteY56" fmla="*/ 1429425 h 1678000"/>
              <a:gd name="connsiteX57" fmla="*/ 1646664 w 1655541"/>
              <a:gd name="connsiteY57" fmla="*/ 1376159 h 1678000"/>
              <a:gd name="connsiteX58" fmla="*/ 1655541 w 1655541"/>
              <a:gd name="connsiteY58" fmla="*/ 1340648 h 1678000"/>
              <a:gd name="connsiteX59" fmla="*/ 1620031 w 1655541"/>
              <a:gd name="connsiteY59" fmla="*/ 1207483 h 1678000"/>
              <a:gd name="connsiteX60" fmla="*/ 1602275 w 1655541"/>
              <a:gd name="connsiteY60" fmla="*/ 1145339 h 1678000"/>
              <a:gd name="connsiteX61" fmla="*/ 1584520 w 1655541"/>
              <a:gd name="connsiteY61" fmla="*/ 1109829 h 1678000"/>
              <a:gd name="connsiteX62" fmla="*/ 1540132 w 1655541"/>
              <a:gd name="connsiteY62" fmla="*/ 1074318 h 1678000"/>
              <a:gd name="connsiteX63" fmla="*/ 1451355 w 1655541"/>
              <a:gd name="connsiteY63" fmla="*/ 1021052 h 1678000"/>
              <a:gd name="connsiteX64" fmla="*/ 1433600 w 1655541"/>
              <a:gd name="connsiteY64" fmla="*/ 994419 h 1678000"/>
              <a:gd name="connsiteX65" fmla="*/ 1353701 w 1655541"/>
              <a:gd name="connsiteY65" fmla="*/ 967786 h 1678000"/>
              <a:gd name="connsiteX66" fmla="*/ 1335945 w 1655541"/>
              <a:gd name="connsiteY66" fmla="*/ 950031 h 1678000"/>
              <a:gd name="connsiteX67" fmla="*/ 1140637 w 1655541"/>
              <a:gd name="connsiteY67" fmla="*/ 923398 h 1678000"/>
              <a:gd name="connsiteX68" fmla="*/ 1078493 w 1655541"/>
              <a:gd name="connsiteY68" fmla="*/ 914520 h 1678000"/>
              <a:gd name="connsiteX69" fmla="*/ 1042982 w 1655541"/>
              <a:gd name="connsiteY69" fmla="*/ 896765 h 1678000"/>
              <a:gd name="connsiteX70" fmla="*/ 980839 w 1655541"/>
              <a:gd name="connsiteY70" fmla="*/ 887887 h 1678000"/>
              <a:gd name="connsiteX71" fmla="*/ 847674 w 1655541"/>
              <a:gd name="connsiteY71" fmla="*/ 870132 h 1678000"/>
              <a:gd name="connsiteX72" fmla="*/ 821040 w 1655541"/>
              <a:gd name="connsiteY72" fmla="*/ 861254 h 1678000"/>
              <a:gd name="connsiteX73" fmla="*/ 714508 w 1655541"/>
              <a:gd name="connsiteY73" fmla="*/ 843499 h 1678000"/>
              <a:gd name="connsiteX74" fmla="*/ 696753 w 1655541"/>
              <a:gd name="connsiteY74" fmla="*/ 825743 h 1678000"/>
              <a:gd name="connsiteX75" fmla="*/ 687875 w 1655541"/>
              <a:gd name="connsiteY75" fmla="*/ 790233 h 1678000"/>
              <a:gd name="connsiteX76" fmla="*/ 678998 w 1655541"/>
              <a:gd name="connsiteY76" fmla="*/ 763600 h 1678000"/>
              <a:gd name="connsiteX77" fmla="*/ 687875 w 1655541"/>
              <a:gd name="connsiteY77" fmla="*/ 621557 h 1678000"/>
              <a:gd name="connsiteX78" fmla="*/ 696753 w 1655541"/>
              <a:gd name="connsiteY78" fmla="*/ 594924 h 1678000"/>
              <a:gd name="connsiteX79" fmla="*/ 723386 w 1655541"/>
              <a:gd name="connsiteY79" fmla="*/ 568291 h 1678000"/>
              <a:gd name="connsiteX80" fmla="*/ 732264 w 1655541"/>
              <a:gd name="connsiteY80" fmla="*/ 541658 h 1678000"/>
              <a:gd name="connsiteX81" fmla="*/ 794407 w 1655541"/>
              <a:gd name="connsiteY81" fmla="*/ 497270 h 1678000"/>
              <a:gd name="connsiteX82" fmla="*/ 821040 w 1655541"/>
              <a:gd name="connsiteY82" fmla="*/ 488392 h 1678000"/>
              <a:gd name="connsiteX83" fmla="*/ 892062 w 1655541"/>
              <a:gd name="connsiteY83" fmla="*/ 461759 h 1678000"/>
              <a:gd name="connsiteX84" fmla="*/ 1069615 w 1655541"/>
              <a:gd name="connsiteY84" fmla="*/ 479514 h 1678000"/>
              <a:gd name="connsiteX85" fmla="*/ 1122881 w 1655541"/>
              <a:gd name="connsiteY85" fmla="*/ 497270 h 1678000"/>
              <a:gd name="connsiteX86" fmla="*/ 1140637 w 1655541"/>
              <a:gd name="connsiteY86" fmla="*/ 515025 h 1678000"/>
              <a:gd name="connsiteX87" fmla="*/ 1193903 w 1655541"/>
              <a:gd name="connsiteY87" fmla="*/ 550536 h 1678000"/>
              <a:gd name="connsiteX88" fmla="*/ 1211658 w 1655541"/>
              <a:gd name="connsiteY88" fmla="*/ 577169 h 1678000"/>
              <a:gd name="connsiteX89" fmla="*/ 1220536 w 1655541"/>
              <a:gd name="connsiteY89" fmla="*/ 603802 h 1678000"/>
              <a:gd name="connsiteX90" fmla="*/ 1256046 w 1655541"/>
              <a:gd name="connsiteY90" fmla="*/ 657068 h 1678000"/>
              <a:gd name="connsiteX91" fmla="*/ 1264924 w 1655541"/>
              <a:gd name="connsiteY91" fmla="*/ 692578 h 1678000"/>
              <a:gd name="connsiteX92" fmla="*/ 1291557 w 1655541"/>
              <a:gd name="connsiteY92" fmla="*/ 701456 h 1678000"/>
              <a:gd name="connsiteX93" fmla="*/ 1398089 w 1655541"/>
              <a:gd name="connsiteY93" fmla="*/ 719211 h 1678000"/>
              <a:gd name="connsiteX94" fmla="*/ 1486866 w 1655541"/>
              <a:gd name="connsiteY94" fmla="*/ 710334 h 1678000"/>
              <a:gd name="connsiteX95" fmla="*/ 1513499 w 1655541"/>
              <a:gd name="connsiteY95" fmla="*/ 621557 h 1678000"/>
              <a:gd name="connsiteX96" fmla="*/ 1504621 w 1655541"/>
              <a:gd name="connsiteY96" fmla="*/ 506147 h 1678000"/>
              <a:gd name="connsiteX97" fmla="*/ 1486866 w 1655541"/>
              <a:gd name="connsiteY97" fmla="*/ 452881 h 1678000"/>
              <a:gd name="connsiteX98" fmla="*/ 1424722 w 1655541"/>
              <a:gd name="connsiteY98" fmla="*/ 381860 h 1678000"/>
              <a:gd name="connsiteX99" fmla="*/ 1415844 w 1655541"/>
              <a:gd name="connsiteY99" fmla="*/ 346349 h 1678000"/>
              <a:gd name="connsiteX100" fmla="*/ 1433600 w 1655541"/>
              <a:gd name="connsiteY100" fmla="*/ 328594 h 1678000"/>
              <a:gd name="connsiteX101" fmla="*/ 1513499 w 1655541"/>
              <a:gd name="connsiteY101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57561 w 1655541"/>
              <a:gd name="connsiteY25" fmla="*/ 568291 h 1678000"/>
              <a:gd name="connsiteX26" fmla="*/ 4295 w 1655541"/>
              <a:gd name="connsiteY26" fmla="*/ 745844 h 1678000"/>
              <a:gd name="connsiteX27" fmla="*/ 4295 w 1655541"/>
              <a:gd name="connsiteY27" fmla="*/ 1056563 h 1678000"/>
              <a:gd name="connsiteX28" fmla="*/ 13173 w 1655541"/>
              <a:gd name="connsiteY28" fmla="*/ 1092073 h 1678000"/>
              <a:gd name="connsiteX29" fmla="*/ 30928 w 1655541"/>
              <a:gd name="connsiteY29" fmla="*/ 1118706 h 1678000"/>
              <a:gd name="connsiteX30" fmla="*/ 66439 w 1655541"/>
              <a:gd name="connsiteY30" fmla="*/ 1180850 h 1678000"/>
              <a:gd name="connsiteX31" fmla="*/ 84194 w 1655541"/>
              <a:gd name="connsiteY31" fmla="*/ 1234116 h 1678000"/>
              <a:gd name="connsiteX32" fmla="*/ 93072 w 1655541"/>
              <a:gd name="connsiteY32" fmla="*/ 1269627 h 1678000"/>
              <a:gd name="connsiteX33" fmla="*/ 119705 w 1655541"/>
              <a:gd name="connsiteY33" fmla="*/ 1314015 h 1678000"/>
              <a:gd name="connsiteX34" fmla="*/ 128582 w 1655541"/>
              <a:gd name="connsiteY34" fmla="*/ 1340648 h 1678000"/>
              <a:gd name="connsiteX35" fmla="*/ 164093 w 1655541"/>
              <a:gd name="connsiteY35" fmla="*/ 1367281 h 1678000"/>
              <a:gd name="connsiteX36" fmla="*/ 172971 w 1655541"/>
              <a:gd name="connsiteY36" fmla="*/ 1393914 h 1678000"/>
              <a:gd name="connsiteX37" fmla="*/ 226237 w 1655541"/>
              <a:gd name="connsiteY37" fmla="*/ 1438303 h 1678000"/>
              <a:gd name="connsiteX38" fmla="*/ 235114 w 1655541"/>
              <a:gd name="connsiteY38" fmla="*/ 1464936 h 1678000"/>
              <a:gd name="connsiteX39" fmla="*/ 252870 w 1655541"/>
              <a:gd name="connsiteY39" fmla="*/ 1482691 h 1678000"/>
              <a:gd name="connsiteX40" fmla="*/ 332769 w 1655541"/>
              <a:gd name="connsiteY40" fmla="*/ 1544835 h 1678000"/>
              <a:gd name="connsiteX41" fmla="*/ 368279 w 1655541"/>
              <a:gd name="connsiteY41" fmla="*/ 1571468 h 1678000"/>
              <a:gd name="connsiteX42" fmla="*/ 394912 w 1655541"/>
              <a:gd name="connsiteY42" fmla="*/ 1598101 h 1678000"/>
              <a:gd name="connsiteX43" fmla="*/ 465934 w 1655541"/>
              <a:gd name="connsiteY43" fmla="*/ 1624734 h 1678000"/>
              <a:gd name="connsiteX44" fmla="*/ 510322 w 1655541"/>
              <a:gd name="connsiteY44" fmla="*/ 1651367 h 1678000"/>
              <a:gd name="connsiteX45" fmla="*/ 545833 w 1655541"/>
              <a:gd name="connsiteY45" fmla="*/ 1660244 h 1678000"/>
              <a:gd name="connsiteX46" fmla="*/ 643487 w 1655541"/>
              <a:gd name="connsiteY46" fmla="*/ 1678000 h 1678000"/>
              <a:gd name="connsiteX47" fmla="*/ 1406967 w 1655541"/>
              <a:gd name="connsiteY47" fmla="*/ 1669122 h 1678000"/>
              <a:gd name="connsiteX48" fmla="*/ 1460233 w 1655541"/>
              <a:gd name="connsiteY48" fmla="*/ 1660244 h 1678000"/>
              <a:gd name="connsiteX49" fmla="*/ 1486866 w 1655541"/>
              <a:gd name="connsiteY49" fmla="*/ 1633611 h 1678000"/>
              <a:gd name="connsiteX50" fmla="*/ 1513499 w 1655541"/>
              <a:gd name="connsiteY50" fmla="*/ 1615856 h 1678000"/>
              <a:gd name="connsiteX51" fmla="*/ 1540132 w 1655541"/>
              <a:gd name="connsiteY51" fmla="*/ 1580345 h 1678000"/>
              <a:gd name="connsiteX52" fmla="*/ 1575642 w 1655541"/>
              <a:gd name="connsiteY52" fmla="*/ 1562590 h 1678000"/>
              <a:gd name="connsiteX53" fmla="*/ 1584520 w 1655541"/>
              <a:gd name="connsiteY53" fmla="*/ 1535957 h 1678000"/>
              <a:gd name="connsiteX54" fmla="*/ 1611153 w 1655541"/>
              <a:gd name="connsiteY54" fmla="*/ 1491569 h 1678000"/>
              <a:gd name="connsiteX55" fmla="*/ 1637786 w 1655541"/>
              <a:gd name="connsiteY55" fmla="*/ 1429425 h 1678000"/>
              <a:gd name="connsiteX56" fmla="*/ 1646664 w 1655541"/>
              <a:gd name="connsiteY56" fmla="*/ 1376159 h 1678000"/>
              <a:gd name="connsiteX57" fmla="*/ 1655541 w 1655541"/>
              <a:gd name="connsiteY57" fmla="*/ 1340648 h 1678000"/>
              <a:gd name="connsiteX58" fmla="*/ 1620031 w 1655541"/>
              <a:gd name="connsiteY58" fmla="*/ 1207483 h 1678000"/>
              <a:gd name="connsiteX59" fmla="*/ 1602275 w 1655541"/>
              <a:gd name="connsiteY59" fmla="*/ 1145339 h 1678000"/>
              <a:gd name="connsiteX60" fmla="*/ 1584520 w 1655541"/>
              <a:gd name="connsiteY60" fmla="*/ 1109829 h 1678000"/>
              <a:gd name="connsiteX61" fmla="*/ 1540132 w 1655541"/>
              <a:gd name="connsiteY61" fmla="*/ 1074318 h 1678000"/>
              <a:gd name="connsiteX62" fmla="*/ 1451355 w 1655541"/>
              <a:gd name="connsiteY62" fmla="*/ 1021052 h 1678000"/>
              <a:gd name="connsiteX63" fmla="*/ 1433600 w 1655541"/>
              <a:gd name="connsiteY63" fmla="*/ 994419 h 1678000"/>
              <a:gd name="connsiteX64" fmla="*/ 1353701 w 1655541"/>
              <a:gd name="connsiteY64" fmla="*/ 967786 h 1678000"/>
              <a:gd name="connsiteX65" fmla="*/ 1335945 w 1655541"/>
              <a:gd name="connsiteY65" fmla="*/ 950031 h 1678000"/>
              <a:gd name="connsiteX66" fmla="*/ 1140637 w 1655541"/>
              <a:gd name="connsiteY66" fmla="*/ 923398 h 1678000"/>
              <a:gd name="connsiteX67" fmla="*/ 1078493 w 1655541"/>
              <a:gd name="connsiteY67" fmla="*/ 914520 h 1678000"/>
              <a:gd name="connsiteX68" fmla="*/ 1042982 w 1655541"/>
              <a:gd name="connsiteY68" fmla="*/ 896765 h 1678000"/>
              <a:gd name="connsiteX69" fmla="*/ 980839 w 1655541"/>
              <a:gd name="connsiteY69" fmla="*/ 887887 h 1678000"/>
              <a:gd name="connsiteX70" fmla="*/ 847674 w 1655541"/>
              <a:gd name="connsiteY70" fmla="*/ 870132 h 1678000"/>
              <a:gd name="connsiteX71" fmla="*/ 821040 w 1655541"/>
              <a:gd name="connsiteY71" fmla="*/ 861254 h 1678000"/>
              <a:gd name="connsiteX72" fmla="*/ 714508 w 1655541"/>
              <a:gd name="connsiteY72" fmla="*/ 843499 h 1678000"/>
              <a:gd name="connsiteX73" fmla="*/ 696753 w 1655541"/>
              <a:gd name="connsiteY73" fmla="*/ 825743 h 1678000"/>
              <a:gd name="connsiteX74" fmla="*/ 687875 w 1655541"/>
              <a:gd name="connsiteY74" fmla="*/ 790233 h 1678000"/>
              <a:gd name="connsiteX75" fmla="*/ 678998 w 1655541"/>
              <a:gd name="connsiteY75" fmla="*/ 763600 h 1678000"/>
              <a:gd name="connsiteX76" fmla="*/ 687875 w 1655541"/>
              <a:gd name="connsiteY76" fmla="*/ 621557 h 1678000"/>
              <a:gd name="connsiteX77" fmla="*/ 696753 w 1655541"/>
              <a:gd name="connsiteY77" fmla="*/ 594924 h 1678000"/>
              <a:gd name="connsiteX78" fmla="*/ 723386 w 1655541"/>
              <a:gd name="connsiteY78" fmla="*/ 568291 h 1678000"/>
              <a:gd name="connsiteX79" fmla="*/ 732264 w 1655541"/>
              <a:gd name="connsiteY79" fmla="*/ 541658 h 1678000"/>
              <a:gd name="connsiteX80" fmla="*/ 794407 w 1655541"/>
              <a:gd name="connsiteY80" fmla="*/ 497270 h 1678000"/>
              <a:gd name="connsiteX81" fmla="*/ 821040 w 1655541"/>
              <a:gd name="connsiteY81" fmla="*/ 488392 h 1678000"/>
              <a:gd name="connsiteX82" fmla="*/ 892062 w 1655541"/>
              <a:gd name="connsiteY82" fmla="*/ 461759 h 1678000"/>
              <a:gd name="connsiteX83" fmla="*/ 1069615 w 1655541"/>
              <a:gd name="connsiteY83" fmla="*/ 479514 h 1678000"/>
              <a:gd name="connsiteX84" fmla="*/ 1122881 w 1655541"/>
              <a:gd name="connsiteY84" fmla="*/ 497270 h 1678000"/>
              <a:gd name="connsiteX85" fmla="*/ 1140637 w 1655541"/>
              <a:gd name="connsiteY85" fmla="*/ 515025 h 1678000"/>
              <a:gd name="connsiteX86" fmla="*/ 1193903 w 1655541"/>
              <a:gd name="connsiteY86" fmla="*/ 550536 h 1678000"/>
              <a:gd name="connsiteX87" fmla="*/ 1211658 w 1655541"/>
              <a:gd name="connsiteY87" fmla="*/ 577169 h 1678000"/>
              <a:gd name="connsiteX88" fmla="*/ 1220536 w 1655541"/>
              <a:gd name="connsiteY88" fmla="*/ 603802 h 1678000"/>
              <a:gd name="connsiteX89" fmla="*/ 1256046 w 1655541"/>
              <a:gd name="connsiteY89" fmla="*/ 657068 h 1678000"/>
              <a:gd name="connsiteX90" fmla="*/ 1264924 w 1655541"/>
              <a:gd name="connsiteY90" fmla="*/ 692578 h 1678000"/>
              <a:gd name="connsiteX91" fmla="*/ 1291557 w 1655541"/>
              <a:gd name="connsiteY91" fmla="*/ 701456 h 1678000"/>
              <a:gd name="connsiteX92" fmla="*/ 1398089 w 1655541"/>
              <a:gd name="connsiteY92" fmla="*/ 719211 h 1678000"/>
              <a:gd name="connsiteX93" fmla="*/ 1486866 w 1655541"/>
              <a:gd name="connsiteY93" fmla="*/ 710334 h 1678000"/>
              <a:gd name="connsiteX94" fmla="*/ 1513499 w 1655541"/>
              <a:gd name="connsiteY94" fmla="*/ 621557 h 1678000"/>
              <a:gd name="connsiteX95" fmla="*/ 1504621 w 1655541"/>
              <a:gd name="connsiteY95" fmla="*/ 506147 h 1678000"/>
              <a:gd name="connsiteX96" fmla="*/ 1486866 w 1655541"/>
              <a:gd name="connsiteY96" fmla="*/ 452881 h 1678000"/>
              <a:gd name="connsiteX97" fmla="*/ 1424722 w 1655541"/>
              <a:gd name="connsiteY97" fmla="*/ 381860 h 1678000"/>
              <a:gd name="connsiteX98" fmla="*/ 1415844 w 1655541"/>
              <a:gd name="connsiteY98" fmla="*/ 346349 h 1678000"/>
              <a:gd name="connsiteX99" fmla="*/ 1433600 w 1655541"/>
              <a:gd name="connsiteY99" fmla="*/ 328594 h 1678000"/>
              <a:gd name="connsiteX100" fmla="*/ 1513499 w 1655541"/>
              <a:gd name="connsiteY100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57561 w 1655541"/>
              <a:gd name="connsiteY24" fmla="*/ 568291 h 1678000"/>
              <a:gd name="connsiteX25" fmla="*/ 4295 w 1655541"/>
              <a:gd name="connsiteY25" fmla="*/ 745844 h 1678000"/>
              <a:gd name="connsiteX26" fmla="*/ 4295 w 1655541"/>
              <a:gd name="connsiteY26" fmla="*/ 1056563 h 1678000"/>
              <a:gd name="connsiteX27" fmla="*/ 13173 w 1655541"/>
              <a:gd name="connsiteY27" fmla="*/ 1092073 h 1678000"/>
              <a:gd name="connsiteX28" fmla="*/ 30928 w 1655541"/>
              <a:gd name="connsiteY28" fmla="*/ 1118706 h 1678000"/>
              <a:gd name="connsiteX29" fmla="*/ 66439 w 1655541"/>
              <a:gd name="connsiteY29" fmla="*/ 1180850 h 1678000"/>
              <a:gd name="connsiteX30" fmla="*/ 84194 w 1655541"/>
              <a:gd name="connsiteY30" fmla="*/ 1234116 h 1678000"/>
              <a:gd name="connsiteX31" fmla="*/ 93072 w 1655541"/>
              <a:gd name="connsiteY31" fmla="*/ 1269627 h 1678000"/>
              <a:gd name="connsiteX32" fmla="*/ 119705 w 1655541"/>
              <a:gd name="connsiteY32" fmla="*/ 1314015 h 1678000"/>
              <a:gd name="connsiteX33" fmla="*/ 128582 w 1655541"/>
              <a:gd name="connsiteY33" fmla="*/ 1340648 h 1678000"/>
              <a:gd name="connsiteX34" fmla="*/ 164093 w 1655541"/>
              <a:gd name="connsiteY34" fmla="*/ 1367281 h 1678000"/>
              <a:gd name="connsiteX35" fmla="*/ 172971 w 1655541"/>
              <a:gd name="connsiteY35" fmla="*/ 1393914 h 1678000"/>
              <a:gd name="connsiteX36" fmla="*/ 226237 w 1655541"/>
              <a:gd name="connsiteY36" fmla="*/ 1438303 h 1678000"/>
              <a:gd name="connsiteX37" fmla="*/ 235114 w 1655541"/>
              <a:gd name="connsiteY37" fmla="*/ 1464936 h 1678000"/>
              <a:gd name="connsiteX38" fmla="*/ 252870 w 1655541"/>
              <a:gd name="connsiteY38" fmla="*/ 1482691 h 1678000"/>
              <a:gd name="connsiteX39" fmla="*/ 332769 w 1655541"/>
              <a:gd name="connsiteY39" fmla="*/ 1544835 h 1678000"/>
              <a:gd name="connsiteX40" fmla="*/ 368279 w 1655541"/>
              <a:gd name="connsiteY40" fmla="*/ 1571468 h 1678000"/>
              <a:gd name="connsiteX41" fmla="*/ 394912 w 1655541"/>
              <a:gd name="connsiteY41" fmla="*/ 1598101 h 1678000"/>
              <a:gd name="connsiteX42" fmla="*/ 465934 w 1655541"/>
              <a:gd name="connsiteY42" fmla="*/ 1624734 h 1678000"/>
              <a:gd name="connsiteX43" fmla="*/ 510322 w 1655541"/>
              <a:gd name="connsiteY43" fmla="*/ 1651367 h 1678000"/>
              <a:gd name="connsiteX44" fmla="*/ 545833 w 1655541"/>
              <a:gd name="connsiteY44" fmla="*/ 1660244 h 1678000"/>
              <a:gd name="connsiteX45" fmla="*/ 643487 w 1655541"/>
              <a:gd name="connsiteY45" fmla="*/ 1678000 h 1678000"/>
              <a:gd name="connsiteX46" fmla="*/ 1406967 w 1655541"/>
              <a:gd name="connsiteY46" fmla="*/ 1669122 h 1678000"/>
              <a:gd name="connsiteX47" fmla="*/ 1460233 w 1655541"/>
              <a:gd name="connsiteY47" fmla="*/ 1660244 h 1678000"/>
              <a:gd name="connsiteX48" fmla="*/ 1486866 w 1655541"/>
              <a:gd name="connsiteY48" fmla="*/ 1633611 h 1678000"/>
              <a:gd name="connsiteX49" fmla="*/ 1513499 w 1655541"/>
              <a:gd name="connsiteY49" fmla="*/ 1615856 h 1678000"/>
              <a:gd name="connsiteX50" fmla="*/ 1540132 w 1655541"/>
              <a:gd name="connsiteY50" fmla="*/ 1580345 h 1678000"/>
              <a:gd name="connsiteX51" fmla="*/ 1575642 w 1655541"/>
              <a:gd name="connsiteY51" fmla="*/ 1562590 h 1678000"/>
              <a:gd name="connsiteX52" fmla="*/ 1584520 w 1655541"/>
              <a:gd name="connsiteY52" fmla="*/ 1535957 h 1678000"/>
              <a:gd name="connsiteX53" fmla="*/ 1611153 w 1655541"/>
              <a:gd name="connsiteY53" fmla="*/ 1491569 h 1678000"/>
              <a:gd name="connsiteX54" fmla="*/ 1637786 w 1655541"/>
              <a:gd name="connsiteY54" fmla="*/ 1429425 h 1678000"/>
              <a:gd name="connsiteX55" fmla="*/ 1646664 w 1655541"/>
              <a:gd name="connsiteY55" fmla="*/ 1376159 h 1678000"/>
              <a:gd name="connsiteX56" fmla="*/ 1655541 w 1655541"/>
              <a:gd name="connsiteY56" fmla="*/ 1340648 h 1678000"/>
              <a:gd name="connsiteX57" fmla="*/ 1620031 w 1655541"/>
              <a:gd name="connsiteY57" fmla="*/ 1207483 h 1678000"/>
              <a:gd name="connsiteX58" fmla="*/ 1602275 w 1655541"/>
              <a:gd name="connsiteY58" fmla="*/ 1145339 h 1678000"/>
              <a:gd name="connsiteX59" fmla="*/ 1584520 w 1655541"/>
              <a:gd name="connsiteY59" fmla="*/ 1109829 h 1678000"/>
              <a:gd name="connsiteX60" fmla="*/ 1540132 w 1655541"/>
              <a:gd name="connsiteY60" fmla="*/ 1074318 h 1678000"/>
              <a:gd name="connsiteX61" fmla="*/ 1451355 w 1655541"/>
              <a:gd name="connsiteY61" fmla="*/ 1021052 h 1678000"/>
              <a:gd name="connsiteX62" fmla="*/ 1433600 w 1655541"/>
              <a:gd name="connsiteY62" fmla="*/ 994419 h 1678000"/>
              <a:gd name="connsiteX63" fmla="*/ 1353701 w 1655541"/>
              <a:gd name="connsiteY63" fmla="*/ 967786 h 1678000"/>
              <a:gd name="connsiteX64" fmla="*/ 1335945 w 1655541"/>
              <a:gd name="connsiteY64" fmla="*/ 950031 h 1678000"/>
              <a:gd name="connsiteX65" fmla="*/ 1140637 w 1655541"/>
              <a:gd name="connsiteY65" fmla="*/ 923398 h 1678000"/>
              <a:gd name="connsiteX66" fmla="*/ 1078493 w 1655541"/>
              <a:gd name="connsiteY66" fmla="*/ 914520 h 1678000"/>
              <a:gd name="connsiteX67" fmla="*/ 1042982 w 1655541"/>
              <a:gd name="connsiteY67" fmla="*/ 896765 h 1678000"/>
              <a:gd name="connsiteX68" fmla="*/ 980839 w 1655541"/>
              <a:gd name="connsiteY68" fmla="*/ 887887 h 1678000"/>
              <a:gd name="connsiteX69" fmla="*/ 847674 w 1655541"/>
              <a:gd name="connsiteY69" fmla="*/ 870132 h 1678000"/>
              <a:gd name="connsiteX70" fmla="*/ 821040 w 1655541"/>
              <a:gd name="connsiteY70" fmla="*/ 861254 h 1678000"/>
              <a:gd name="connsiteX71" fmla="*/ 714508 w 1655541"/>
              <a:gd name="connsiteY71" fmla="*/ 843499 h 1678000"/>
              <a:gd name="connsiteX72" fmla="*/ 696753 w 1655541"/>
              <a:gd name="connsiteY72" fmla="*/ 825743 h 1678000"/>
              <a:gd name="connsiteX73" fmla="*/ 687875 w 1655541"/>
              <a:gd name="connsiteY73" fmla="*/ 790233 h 1678000"/>
              <a:gd name="connsiteX74" fmla="*/ 678998 w 1655541"/>
              <a:gd name="connsiteY74" fmla="*/ 763600 h 1678000"/>
              <a:gd name="connsiteX75" fmla="*/ 687875 w 1655541"/>
              <a:gd name="connsiteY75" fmla="*/ 621557 h 1678000"/>
              <a:gd name="connsiteX76" fmla="*/ 696753 w 1655541"/>
              <a:gd name="connsiteY76" fmla="*/ 594924 h 1678000"/>
              <a:gd name="connsiteX77" fmla="*/ 723386 w 1655541"/>
              <a:gd name="connsiteY77" fmla="*/ 568291 h 1678000"/>
              <a:gd name="connsiteX78" fmla="*/ 732264 w 1655541"/>
              <a:gd name="connsiteY78" fmla="*/ 541658 h 1678000"/>
              <a:gd name="connsiteX79" fmla="*/ 794407 w 1655541"/>
              <a:gd name="connsiteY79" fmla="*/ 497270 h 1678000"/>
              <a:gd name="connsiteX80" fmla="*/ 821040 w 1655541"/>
              <a:gd name="connsiteY80" fmla="*/ 488392 h 1678000"/>
              <a:gd name="connsiteX81" fmla="*/ 892062 w 1655541"/>
              <a:gd name="connsiteY81" fmla="*/ 461759 h 1678000"/>
              <a:gd name="connsiteX82" fmla="*/ 1069615 w 1655541"/>
              <a:gd name="connsiteY82" fmla="*/ 479514 h 1678000"/>
              <a:gd name="connsiteX83" fmla="*/ 1122881 w 1655541"/>
              <a:gd name="connsiteY83" fmla="*/ 497270 h 1678000"/>
              <a:gd name="connsiteX84" fmla="*/ 1140637 w 1655541"/>
              <a:gd name="connsiteY84" fmla="*/ 515025 h 1678000"/>
              <a:gd name="connsiteX85" fmla="*/ 1193903 w 1655541"/>
              <a:gd name="connsiteY85" fmla="*/ 550536 h 1678000"/>
              <a:gd name="connsiteX86" fmla="*/ 1211658 w 1655541"/>
              <a:gd name="connsiteY86" fmla="*/ 577169 h 1678000"/>
              <a:gd name="connsiteX87" fmla="*/ 1220536 w 1655541"/>
              <a:gd name="connsiteY87" fmla="*/ 603802 h 1678000"/>
              <a:gd name="connsiteX88" fmla="*/ 1256046 w 1655541"/>
              <a:gd name="connsiteY88" fmla="*/ 657068 h 1678000"/>
              <a:gd name="connsiteX89" fmla="*/ 1264924 w 1655541"/>
              <a:gd name="connsiteY89" fmla="*/ 692578 h 1678000"/>
              <a:gd name="connsiteX90" fmla="*/ 1291557 w 1655541"/>
              <a:gd name="connsiteY90" fmla="*/ 701456 h 1678000"/>
              <a:gd name="connsiteX91" fmla="*/ 1398089 w 1655541"/>
              <a:gd name="connsiteY91" fmla="*/ 719211 h 1678000"/>
              <a:gd name="connsiteX92" fmla="*/ 1486866 w 1655541"/>
              <a:gd name="connsiteY92" fmla="*/ 710334 h 1678000"/>
              <a:gd name="connsiteX93" fmla="*/ 1513499 w 1655541"/>
              <a:gd name="connsiteY93" fmla="*/ 621557 h 1678000"/>
              <a:gd name="connsiteX94" fmla="*/ 1504621 w 1655541"/>
              <a:gd name="connsiteY94" fmla="*/ 506147 h 1678000"/>
              <a:gd name="connsiteX95" fmla="*/ 1486866 w 1655541"/>
              <a:gd name="connsiteY95" fmla="*/ 452881 h 1678000"/>
              <a:gd name="connsiteX96" fmla="*/ 1424722 w 1655541"/>
              <a:gd name="connsiteY96" fmla="*/ 381860 h 1678000"/>
              <a:gd name="connsiteX97" fmla="*/ 1415844 w 1655541"/>
              <a:gd name="connsiteY97" fmla="*/ 346349 h 1678000"/>
              <a:gd name="connsiteX98" fmla="*/ 1433600 w 1655541"/>
              <a:gd name="connsiteY98" fmla="*/ 328594 h 1678000"/>
              <a:gd name="connsiteX99" fmla="*/ 1513499 w 1655541"/>
              <a:gd name="connsiteY99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57561 w 1655541"/>
              <a:gd name="connsiteY23" fmla="*/ 568291 h 1678000"/>
              <a:gd name="connsiteX24" fmla="*/ 4295 w 1655541"/>
              <a:gd name="connsiteY24" fmla="*/ 745844 h 1678000"/>
              <a:gd name="connsiteX25" fmla="*/ 4295 w 1655541"/>
              <a:gd name="connsiteY25" fmla="*/ 1056563 h 1678000"/>
              <a:gd name="connsiteX26" fmla="*/ 13173 w 1655541"/>
              <a:gd name="connsiteY26" fmla="*/ 1092073 h 1678000"/>
              <a:gd name="connsiteX27" fmla="*/ 30928 w 1655541"/>
              <a:gd name="connsiteY27" fmla="*/ 1118706 h 1678000"/>
              <a:gd name="connsiteX28" fmla="*/ 66439 w 1655541"/>
              <a:gd name="connsiteY28" fmla="*/ 1180850 h 1678000"/>
              <a:gd name="connsiteX29" fmla="*/ 84194 w 1655541"/>
              <a:gd name="connsiteY29" fmla="*/ 1234116 h 1678000"/>
              <a:gd name="connsiteX30" fmla="*/ 93072 w 1655541"/>
              <a:gd name="connsiteY30" fmla="*/ 1269627 h 1678000"/>
              <a:gd name="connsiteX31" fmla="*/ 119705 w 1655541"/>
              <a:gd name="connsiteY31" fmla="*/ 1314015 h 1678000"/>
              <a:gd name="connsiteX32" fmla="*/ 128582 w 1655541"/>
              <a:gd name="connsiteY32" fmla="*/ 1340648 h 1678000"/>
              <a:gd name="connsiteX33" fmla="*/ 164093 w 1655541"/>
              <a:gd name="connsiteY33" fmla="*/ 1367281 h 1678000"/>
              <a:gd name="connsiteX34" fmla="*/ 172971 w 1655541"/>
              <a:gd name="connsiteY34" fmla="*/ 1393914 h 1678000"/>
              <a:gd name="connsiteX35" fmla="*/ 226237 w 1655541"/>
              <a:gd name="connsiteY35" fmla="*/ 1438303 h 1678000"/>
              <a:gd name="connsiteX36" fmla="*/ 235114 w 1655541"/>
              <a:gd name="connsiteY36" fmla="*/ 1464936 h 1678000"/>
              <a:gd name="connsiteX37" fmla="*/ 252870 w 1655541"/>
              <a:gd name="connsiteY37" fmla="*/ 1482691 h 1678000"/>
              <a:gd name="connsiteX38" fmla="*/ 332769 w 1655541"/>
              <a:gd name="connsiteY38" fmla="*/ 1544835 h 1678000"/>
              <a:gd name="connsiteX39" fmla="*/ 368279 w 1655541"/>
              <a:gd name="connsiteY39" fmla="*/ 1571468 h 1678000"/>
              <a:gd name="connsiteX40" fmla="*/ 394912 w 1655541"/>
              <a:gd name="connsiteY40" fmla="*/ 1598101 h 1678000"/>
              <a:gd name="connsiteX41" fmla="*/ 465934 w 1655541"/>
              <a:gd name="connsiteY41" fmla="*/ 1624734 h 1678000"/>
              <a:gd name="connsiteX42" fmla="*/ 510322 w 1655541"/>
              <a:gd name="connsiteY42" fmla="*/ 1651367 h 1678000"/>
              <a:gd name="connsiteX43" fmla="*/ 545833 w 1655541"/>
              <a:gd name="connsiteY43" fmla="*/ 1660244 h 1678000"/>
              <a:gd name="connsiteX44" fmla="*/ 643487 w 1655541"/>
              <a:gd name="connsiteY44" fmla="*/ 1678000 h 1678000"/>
              <a:gd name="connsiteX45" fmla="*/ 1406967 w 1655541"/>
              <a:gd name="connsiteY45" fmla="*/ 1669122 h 1678000"/>
              <a:gd name="connsiteX46" fmla="*/ 1460233 w 1655541"/>
              <a:gd name="connsiteY46" fmla="*/ 1660244 h 1678000"/>
              <a:gd name="connsiteX47" fmla="*/ 1486866 w 1655541"/>
              <a:gd name="connsiteY47" fmla="*/ 1633611 h 1678000"/>
              <a:gd name="connsiteX48" fmla="*/ 1513499 w 1655541"/>
              <a:gd name="connsiteY48" fmla="*/ 1615856 h 1678000"/>
              <a:gd name="connsiteX49" fmla="*/ 1540132 w 1655541"/>
              <a:gd name="connsiteY49" fmla="*/ 1580345 h 1678000"/>
              <a:gd name="connsiteX50" fmla="*/ 1575642 w 1655541"/>
              <a:gd name="connsiteY50" fmla="*/ 1562590 h 1678000"/>
              <a:gd name="connsiteX51" fmla="*/ 1584520 w 1655541"/>
              <a:gd name="connsiteY51" fmla="*/ 1535957 h 1678000"/>
              <a:gd name="connsiteX52" fmla="*/ 1611153 w 1655541"/>
              <a:gd name="connsiteY52" fmla="*/ 1491569 h 1678000"/>
              <a:gd name="connsiteX53" fmla="*/ 1637786 w 1655541"/>
              <a:gd name="connsiteY53" fmla="*/ 1429425 h 1678000"/>
              <a:gd name="connsiteX54" fmla="*/ 1646664 w 1655541"/>
              <a:gd name="connsiteY54" fmla="*/ 1376159 h 1678000"/>
              <a:gd name="connsiteX55" fmla="*/ 1655541 w 1655541"/>
              <a:gd name="connsiteY55" fmla="*/ 1340648 h 1678000"/>
              <a:gd name="connsiteX56" fmla="*/ 1620031 w 1655541"/>
              <a:gd name="connsiteY56" fmla="*/ 1207483 h 1678000"/>
              <a:gd name="connsiteX57" fmla="*/ 1602275 w 1655541"/>
              <a:gd name="connsiteY57" fmla="*/ 1145339 h 1678000"/>
              <a:gd name="connsiteX58" fmla="*/ 1584520 w 1655541"/>
              <a:gd name="connsiteY58" fmla="*/ 1109829 h 1678000"/>
              <a:gd name="connsiteX59" fmla="*/ 1540132 w 1655541"/>
              <a:gd name="connsiteY59" fmla="*/ 1074318 h 1678000"/>
              <a:gd name="connsiteX60" fmla="*/ 1451355 w 1655541"/>
              <a:gd name="connsiteY60" fmla="*/ 1021052 h 1678000"/>
              <a:gd name="connsiteX61" fmla="*/ 1433600 w 1655541"/>
              <a:gd name="connsiteY61" fmla="*/ 994419 h 1678000"/>
              <a:gd name="connsiteX62" fmla="*/ 1353701 w 1655541"/>
              <a:gd name="connsiteY62" fmla="*/ 967786 h 1678000"/>
              <a:gd name="connsiteX63" fmla="*/ 1335945 w 1655541"/>
              <a:gd name="connsiteY63" fmla="*/ 950031 h 1678000"/>
              <a:gd name="connsiteX64" fmla="*/ 1140637 w 1655541"/>
              <a:gd name="connsiteY64" fmla="*/ 923398 h 1678000"/>
              <a:gd name="connsiteX65" fmla="*/ 1078493 w 1655541"/>
              <a:gd name="connsiteY65" fmla="*/ 914520 h 1678000"/>
              <a:gd name="connsiteX66" fmla="*/ 1042982 w 1655541"/>
              <a:gd name="connsiteY66" fmla="*/ 896765 h 1678000"/>
              <a:gd name="connsiteX67" fmla="*/ 980839 w 1655541"/>
              <a:gd name="connsiteY67" fmla="*/ 887887 h 1678000"/>
              <a:gd name="connsiteX68" fmla="*/ 847674 w 1655541"/>
              <a:gd name="connsiteY68" fmla="*/ 870132 h 1678000"/>
              <a:gd name="connsiteX69" fmla="*/ 821040 w 1655541"/>
              <a:gd name="connsiteY69" fmla="*/ 861254 h 1678000"/>
              <a:gd name="connsiteX70" fmla="*/ 714508 w 1655541"/>
              <a:gd name="connsiteY70" fmla="*/ 843499 h 1678000"/>
              <a:gd name="connsiteX71" fmla="*/ 696753 w 1655541"/>
              <a:gd name="connsiteY71" fmla="*/ 825743 h 1678000"/>
              <a:gd name="connsiteX72" fmla="*/ 687875 w 1655541"/>
              <a:gd name="connsiteY72" fmla="*/ 790233 h 1678000"/>
              <a:gd name="connsiteX73" fmla="*/ 678998 w 1655541"/>
              <a:gd name="connsiteY73" fmla="*/ 763600 h 1678000"/>
              <a:gd name="connsiteX74" fmla="*/ 687875 w 1655541"/>
              <a:gd name="connsiteY74" fmla="*/ 621557 h 1678000"/>
              <a:gd name="connsiteX75" fmla="*/ 696753 w 1655541"/>
              <a:gd name="connsiteY75" fmla="*/ 594924 h 1678000"/>
              <a:gd name="connsiteX76" fmla="*/ 723386 w 1655541"/>
              <a:gd name="connsiteY76" fmla="*/ 568291 h 1678000"/>
              <a:gd name="connsiteX77" fmla="*/ 732264 w 1655541"/>
              <a:gd name="connsiteY77" fmla="*/ 541658 h 1678000"/>
              <a:gd name="connsiteX78" fmla="*/ 794407 w 1655541"/>
              <a:gd name="connsiteY78" fmla="*/ 497270 h 1678000"/>
              <a:gd name="connsiteX79" fmla="*/ 821040 w 1655541"/>
              <a:gd name="connsiteY79" fmla="*/ 488392 h 1678000"/>
              <a:gd name="connsiteX80" fmla="*/ 892062 w 1655541"/>
              <a:gd name="connsiteY80" fmla="*/ 461759 h 1678000"/>
              <a:gd name="connsiteX81" fmla="*/ 1069615 w 1655541"/>
              <a:gd name="connsiteY81" fmla="*/ 479514 h 1678000"/>
              <a:gd name="connsiteX82" fmla="*/ 1122881 w 1655541"/>
              <a:gd name="connsiteY82" fmla="*/ 497270 h 1678000"/>
              <a:gd name="connsiteX83" fmla="*/ 1140637 w 1655541"/>
              <a:gd name="connsiteY83" fmla="*/ 515025 h 1678000"/>
              <a:gd name="connsiteX84" fmla="*/ 1193903 w 1655541"/>
              <a:gd name="connsiteY84" fmla="*/ 550536 h 1678000"/>
              <a:gd name="connsiteX85" fmla="*/ 1211658 w 1655541"/>
              <a:gd name="connsiteY85" fmla="*/ 577169 h 1678000"/>
              <a:gd name="connsiteX86" fmla="*/ 1220536 w 1655541"/>
              <a:gd name="connsiteY86" fmla="*/ 603802 h 1678000"/>
              <a:gd name="connsiteX87" fmla="*/ 1256046 w 1655541"/>
              <a:gd name="connsiteY87" fmla="*/ 657068 h 1678000"/>
              <a:gd name="connsiteX88" fmla="*/ 1264924 w 1655541"/>
              <a:gd name="connsiteY88" fmla="*/ 692578 h 1678000"/>
              <a:gd name="connsiteX89" fmla="*/ 1291557 w 1655541"/>
              <a:gd name="connsiteY89" fmla="*/ 701456 h 1678000"/>
              <a:gd name="connsiteX90" fmla="*/ 1398089 w 1655541"/>
              <a:gd name="connsiteY90" fmla="*/ 719211 h 1678000"/>
              <a:gd name="connsiteX91" fmla="*/ 1486866 w 1655541"/>
              <a:gd name="connsiteY91" fmla="*/ 710334 h 1678000"/>
              <a:gd name="connsiteX92" fmla="*/ 1513499 w 1655541"/>
              <a:gd name="connsiteY92" fmla="*/ 621557 h 1678000"/>
              <a:gd name="connsiteX93" fmla="*/ 1504621 w 1655541"/>
              <a:gd name="connsiteY93" fmla="*/ 506147 h 1678000"/>
              <a:gd name="connsiteX94" fmla="*/ 1486866 w 1655541"/>
              <a:gd name="connsiteY94" fmla="*/ 452881 h 1678000"/>
              <a:gd name="connsiteX95" fmla="*/ 1424722 w 1655541"/>
              <a:gd name="connsiteY95" fmla="*/ 381860 h 1678000"/>
              <a:gd name="connsiteX96" fmla="*/ 1415844 w 1655541"/>
              <a:gd name="connsiteY96" fmla="*/ 346349 h 1678000"/>
              <a:gd name="connsiteX97" fmla="*/ 1433600 w 1655541"/>
              <a:gd name="connsiteY97" fmla="*/ 328594 h 1678000"/>
              <a:gd name="connsiteX98" fmla="*/ 1513499 w 1655541"/>
              <a:gd name="connsiteY98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181848 w 1655541"/>
              <a:gd name="connsiteY21" fmla="*/ 337472 h 1678000"/>
              <a:gd name="connsiteX22" fmla="*/ 57561 w 1655541"/>
              <a:gd name="connsiteY22" fmla="*/ 568291 h 1678000"/>
              <a:gd name="connsiteX23" fmla="*/ 4295 w 1655541"/>
              <a:gd name="connsiteY23" fmla="*/ 745844 h 1678000"/>
              <a:gd name="connsiteX24" fmla="*/ 4295 w 1655541"/>
              <a:gd name="connsiteY24" fmla="*/ 1056563 h 1678000"/>
              <a:gd name="connsiteX25" fmla="*/ 13173 w 1655541"/>
              <a:gd name="connsiteY25" fmla="*/ 1092073 h 1678000"/>
              <a:gd name="connsiteX26" fmla="*/ 30928 w 1655541"/>
              <a:gd name="connsiteY26" fmla="*/ 1118706 h 1678000"/>
              <a:gd name="connsiteX27" fmla="*/ 66439 w 1655541"/>
              <a:gd name="connsiteY27" fmla="*/ 1180850 h 1678000"/>
              <a:gd name="connsiteX28" fmla="*/ 84194 w 1655541"/>
              <a:gd name="connsiteY28" fmla="*/ 1234116 h 1678000"/>
              <a:gd name="connsiteX29" fmla="*/ 93072 w 1655541"/>
              <a:gd name="connsiteY29" fmla="*/ 1269627 h 1678000"/>
              <a:gd name="connsiteX30" fmla="*/ 119705 w 1655541"/>
              <a:gd name="connsiteY30" fmla="*/ 1314015 h 1678000"/>
              <a:gd name="connsiteX31" fmla="*/ 128582 w 1655541"/>
              <a:gd name="connsiteY31" fmla="*/ 1340648 h 1678000"/>
              <a:gd name="connsiteX32" fmla="*/ 164093 w 1655541"/>
              <a:gd name="connsiteY32" fmla="*/ 1367281 h 1678000"/>
              <a:gd name="connsiteX33" fmla="*/ 172971 w 1655541"/>
              <a:gd name="connsiteY33" fmla="*/ 1393914 h 1678000"/>
              <a:gd name="connsiteX34" fmla="*/ 226237 w 1655541"/>
              <a:gd name="connsiteY34" fmla="*/ 1438303 h 1678000"/>
              <a:gd name="connsiteX35" fmla="*/ 235114 w 1655541"/>
              <a:gd name="connsiteY35" fmla="*/ 1464936 h 1678000"/>
              <a:gd name="connsiteX36" fmla="*/ 252870 w 1655541"/>
              <a:gd name="connsiteY36" fmla="*/ 1482691 h 1678000"/>
              <a:gd name="connsiteX37" fmla="*/ 332769 w 1655541"/>
              <a:gd name="connsiteY37" fmla="*/ 1544835 h 1678000"/>
              <a:gd name="connsiteX38" fmla="*/ 368279 w 1655541"/>
              <a:gd name="connsiteY38" fmla="*/ 1571468 h 1678000"/>
              <a:gd name="connsiteX39" fmla="*/ 394912 w 1655541"/>
              <a:gd name="connsiteY39" fmla="*/ 1598101 h 1678000"/>
              <a:gd name="connsiteX40" fmla="*/ 465934 w 1655541"/>
              <a:gd name="connsiteY40" fmla="*/ 1624734 h 1678000"/>
              <a:gd name="connsiteX41" fmla="*/ 510322 w 1655541"/>
              <a:gd name="connsiteY41" fmla="*/ 1651367 h 1678000"/>
              <a:gd name="connsiteX42" fmla="*/ 545833 w 1655541"/>
              <a:gd name="connsiteY42" fmla="*/ 1660244 h 1678000"/>
              <a:gd name="connsiteX43" fmla="*/ 643487 w 1655541"/>
              <a:gd name="connsiteY43" fmla="*/ 1678000 h 1678000"/>
              <a:gd name="connsiteX44" fmla="*/ 1406967 w 1655541"/>
              <a:gd name="connsiteY44" fmla="*/ 1669122 h 1678000"/>
              <a:gd name="connsiteX45" fmla="*/ 1460233 w 1655541"/>
              <a:gd name="connsiteY45" fmla="*/ 1660244 h 1678000"/>
              <a:gd name="connsiteX46" fmla="*/ 1486866 w 1655541"/>
              <a:gd name="connsiteY46" fmla="*/ 1633611 h 1678000"/>
              <a:gd name="connsiteX47" fmla="*/ 1513499 w 1655541"/>
              <a:gd name="connsiteY47" fmla="*/ 1615856 h 1678000"/>
              <a:gd name="connsiteX48" fmla="*/ 1540132 w 1655541"/>
              <a:gd name="connsiteY48" fmla="*/ 1580345 h 1678000"/>
              <a:gd name="connsiteX49" fmla="*/ 1575642 w 1655541"/>
              <a:gd name="connsiteY49" fmla="*/ 1562590 h 1678000"/>
              <a:gd name="connsiteX50" fmla="*/ 1584520 w 1655541"/>
              <a:gd name="connsiteY50" fmla="*/ 1535957 h 1678000"/>
              <a:gd name="connsiteX51" fmla="*/ 1611153 w 1655541"/>
              <a:gd name="connsiteY51" fmla="*/ 1491569 h 1678000"/>
              <a:gd name="connsiteX52" fmla="*/ 1637786 w 1655541"/>
              <a:gd name="connsiteY52" fmla="*/ 1429425 h 1678000"/>
              <a:gd name="connsiteX53" fmla="*/ 1646664 w 1655541"/>
              <a:gd name="connsiteY53" fmla="*/ 1376159 h 1678000"/>
              <a:gd name="connsiteX54" fmla="*/ 1655541 w 1655541"/>
              <a:gd name="connsiteY54" fmla="*/ 1340648 h 1678000"/>
              <a:gd name="connsiteX55" fmla="*/ 1620031 w 1655541"/>
              <a:gd name="connsiteY55" fmla="*/ 1207483 h 1678000"/>
              <a:gd name="connsiteX56" fmla="*/ 1602275 w 1655541"/>
              <a:gd name="connsiteY56" fmla="*/ 1145339 h 1678000"/>
              <a:gd name="connsiteX57" fmla="*/ 1584520 w 1655541"/>
              <a:gd name="connsiteY57" fmla="*/ 1109829 h 1678000"/>
              <a:gd name="connsiteX58" fmla="*/ 1540132 w 1655541"/>
              <a:gd name="connsiteY58" fmla="*/ 1074318 h 1678000"/>
              <a:gd name="connsiteX59" fmla="*/ 1451355 w 1655541"/>
              <a:gd name="connsiteY59" fmla="*/ 1021052 h 1678000"/>
              <a:gd name="connsiteX60" fmla="*/ 1433600 w 1655541"/>
              <a:gd name="connsiteY60" fmla="*/ 994419 h 1678000"/>
              <a:gd name="connsiteX61" fmla="*/ 1353701 w 1655541"/>
              <a:gd name="connsiteY61" fmla="*/ 967786 h 1678000"/>
              <a:gd name="connsiteX62" fmla="*/ 1335945 w 1655541"/>
              <a:gd name="connsiteY62" fmla="*/ 950031 h 1678000"/>
              <a:gd name="connsiteX63" fmla="*/ 1140637 w 1655541"/>
              <a:gd name="connsiteY63" fmla="*/ 923398 h 1678000"/>
              <a:gd name="connsiteX64" fmla="*/ 1078493 w 1655541"/>
              <a:gd name="connsiteY64" fmla="*/ 914520 h 1678000"/>
              <a:gd name="connsiteX65" fmla="*/ 1042982 w 1655541"/>
              <a:gd name="connsiteY65" fmla="*/ 896765 h 1678000"/>
              <a:gd name="connsiteX66" fmla="*/ 980839 w 1655541"/>
              <a:gd name="connsiteY66" fmla="*/ 887887 h 1678000"/>
              <a:gd name="connsiteX67" fmla="*/ 847674 w 1655541"/>
              <a:gd name="connsiteY67" fmla="*/ 870132 h 1678000"/>
              <a:gd name="connsiteX68" fmla="*/ 821040 w 1655541"/>
              <a:gd name="connsiteY68" fmla="*/ 861254 h 1678000"/>
              <a:gd name="connsiteX69" fmla="*/ 714508 w 1655541"/>
              <a:gd name="connsiteY69" fmla="*/ 843499 h 1678000"/>
              <a:gd name="connsiteX70" fmla="*/ 696753 w 1655541"/>
              <a:gd name="connsiteY70" fmla="*/ 825743 h 1678000"/>
              <a:gd name="connsiteX71" fmla="*/ 687875 w 1655541"/>
              <a:gd name="connsiteY71" fmla="*/ 790233 h 1678000"/>
              <a:gd name="connsiteX72" fmla="*/ 678998 w 1655541"/>
              <a:gd name="connsiteY72" fmla="*/ 763600 h 1678000"/>
              <a:gd name="connsiteX73" fmla="*/ 687875 w 1655541"/>
              <a:gd name="connsiteY73" fmla="*/ 621557 h 1678000"/>
              <a:gd name="connsiteX74" fmla="*/ 696753 w 1655541"/>
              <a:gd name="connsiteY74" fmla="*/ 594924 h 1678000"/>
              <a:gd name="connsiteX75" fmla="*/ 723386 w 1655541"/>
              <a:gd name="connsiteY75" fmla="*/ 568291 h 1678000"/>
              <a:gd name="connsiteX76" fmla="*/ 732264 w 1655541"/>
              <a:gd name="connsiteY76" fmla="*/ 541658 h 1678000"/>
              <a:gd name="connsiteX77" fmla="*/ 794407 w 1655541"/>
              <a:gd name="connsiteY77" fmla="*/ 497270 h 1678000"/>
              <a:gd name="connsiteX78" fmla="*/ 821040 w 1655541"/>
              <a:gd name="connsiteY78" fmla="*/ 488392 h 1678000"/>
              <a:gd name="connsiteX79" fmla="*/ 892062 w 1655541"/>
              <a:gd name="connsiteY79" fmla="*/ 461759 h 1678000"/>
              <a:gd name="connsiteX80" fmla="*/ 1069615 w 1655541"/>
              <a:gd name="connsiteY80" fmla="*/ 479514 h 1678000"/>
              <a:gd name="connsiteX81" fmla="*/ 1122881 w 1655541"/>
              <a:gd name="connsiteY81" fmla="*/ 497270 h 1678000"/>
              <a:gd name="connsiteX82" fmla="*/ 1140637 w 1655541"/>
              <a:gd name="connsiteY82" fmla="*/ 515025 h 1678000"/>
              <a:gd name="connsiteX83" fmla="*/ 1193903 w 1655541"/>
              <a:gd name="connsiteY83" fmla="*/ 550536 h 1678000"/>
              <a:gd name="connsiteX84" fmla="*/ 1211658 w 1655541"/>
              <a:gd name="connsiteY84" fmla="*/ 577169 h 1678000"/>
              <a:gd name="connsiteX85" fmla="*/ 1220536 w 1655541"/>
              <a:gd name="connsiteY85" fmla="*/ 603802 h 1678000"/>
              <a:gd name="connsiteX86" fmla="*/ 1256046 w 1655541"/>
              <a:gd name="connsiteY86" fmla="*/ 657068 h 1678000"/>
              <a:gd name="connsiteX87" fmla="*/ 1264924 w 1655541"/>
              <a:gd name="connsiteY87" fmla="*/ 692578 h 1678000"/>
              <a:gd name="connsiteX88" fmla="*/ 1291557 w 1655541"/>
              <a:gd name="connsiteY88" fmla="*/ 701456 h 1678000"/>
              <a:gd name="connsiteX89" fmla="*/ 1398089 w 1655541"/>
              <a:gd name="connsiteY89" fmla="*/ 719211 h 1678000"/>
              <a:gd name="connsiteX90" fmla="*/ 1486866 w 1655541"/>
              <a:gd name="connsiteY90" fmla="*/ 710334 h 1678000"/>
              <a:gd name="connsiteX91" fmla="*/ 1513499 w 1655541"/>
              <a:gd name="connsiteY91" fmla="*/ 621557 h 1678000"/>
              <a:gd name="connsiteX92" fmla="*/ 1504621 w 1655541"/>
              <a:gd name="connsiteY92" fmla="*/ 506147 h 1678000"/>
              <a:gd name="connsiteX93" fmla="*/ 1486866 w 1655541"/>
              <a:gd name="connsiteY93" fmla="*/ 452881 h 1678000"/>
              <a:gd name="connsiteX94" fmla="*/ 1424722 w 1655541"/>
              <a:gd name="connsiteY94" fmla="*/ 381860 h 1678000"/>
              <a:gd name="connsiteX95" fmla="*/ 1415844 w 1655541"/>
              <a:gd name="connsiteY95" fmla="*/ 346349 h 1678000"/>
              <a:gd name="connsiteX96" fmla="*/ 1433600 w 1655541"/>
              <a:gd name="connsiteY96" fmla="*/ 328594 h 1678000"/>
              <a:gd name="connsiteX97" fmla="*/ 1513499 w 1655541"/>
              <a:gd name="connsiteY97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181848 w 1655541"/>
              <a:gd name="connsiteY20" fmla="*/ 337472 h 1678000"/>
              <a:gd name="connsiteX21" fmla="*/ 57561 w 1655541"/>
              <a:gd name="connsiteY21" fmla="*/ 568291 h 1678000"/>
              <a:gd name="connsiteX22" fmla="*/ 4295 w 1655541"/>
              <a:gd name="connsiteY22" fmla="*/ 745844 h 1678000"/>
              <a:gd name="connsiteX23" fmla="*/ 4295 w 1655541"/>
              <a:gd name="connsiteY23" fmla="*/ 1056563 h 1678000"/>
              <a:gd name="connsiteX24" fmla="*/ 13173 w 1655541"/>
              <a:gd name="connsiteY24" fmla="*/ 1092073 h 1678000"/>
              <a:gd name="connsiteX25" fmla="*/ 30928 w 1655541"/>
              <a:gd name="connsiteY25" fmla="*/ 1118706 h 1678000"/>
              <a:gd name="connsiteX26" fmla="*/ 66439 w 1655541"/>
              <a:gd name="connsiteY26" fmla="*/ 1180850 h 1678000"/>
              <a:gd name="connsiteX27" fmla="*/ 84194 w 1655541"/>
              <a:gd name="connsiteY27" fmla="*/ 1234116 h 1678000"/>
              <a:gd name="connsiteX28" fmla="*/ 93072 w 1655541"/>
              <a:gd name="connsiteY28" fmla="*/ 1269627 h 1678000"/>
              <a:gd name="connsiteX29" fmla="*/ 119705 w 1655541"/>
              <a:gd name="connsiteY29" fmla="*/ 1314015 h 1678000"/>
              <a:gd name="connsiteX30" fmla="*/ 128582 w 1655541"/>
              <a:gd name="connsiteY30" fmla="*/ 1340648 h 1678000"/>
              <a:gd name="connsiteX31" fmla="*/ 164093 w 1655541"/>
              <a:gd name="connsiteY31" fmla="*/ 1367281 h 1678000"/>
              <a:gd name="connsiteX32" fmla="*/ 172971 w 1655541"/>
              <a:gd name="connsiteY32" fmla="*/ 1393914 h 1678000"/>
              <a:gd name="connsiteX33" fmla="*/ 226237 w 1655541"/>
              <a:gd name="connsiteY33" fmla="*/ 1438303 h 1678000"/>
              <a:gd name="connsiteX34" fmla="*/ 235114 w 1655541"/>
              <a:gd name="connsiteY34" fmla="*/ 1464936 h 1678000"/>
              <a:gd name="connsiteX35" fmla="*/ 252870 w 1655541"/>
              <a:gd name="connsiteY35" fmla="*/ 1482691 h 1678000"/>
              <a:gd name="connsiteX36" fmla="*/ 332769 w 1655541"/>
              <a:gd name="connsiteY36" fmla="*/ 1544835 h 1678000"/>
              <a:gd name="connsiteX37" fmla="*/ 368279 w 1655541"/>
              <a:gd name="connsiteY37" fmla="*/ 1571468 h 1678000"/>
              <a:gd name="connsiteX38" fmla="*/ 394912 w 1655541"/>
              <a:gd name="connsiteY38" fmla="*/ 1598101 h 1678000"/>
              <a:gd name="connsiteX39" fmla="*/ 465934 w 1655541"/>
              <a:gd name="connsiteY39" fmla="*/ 1624734 h 1678000"/>
              <a:gd name="connsiteX40" fmla="*/ 510322 w 1655541"/>
              <a:gd name="connsiteY40" fmla="*/ 1651367 h 1678000"/>
              <a:gd name="connsiteX41" fmla="*/ 545833 w 1655541"/>
              <a:gd name="connsiteY41" fmla="*/ 1660244 h 1678000"/>
              <a:gd name="connsiteX42" fmla="*/ 643487 w 1655541"/>
              <a:gd name="connsiteY42" fmla="*/ 1678000 h 1678000"/>
              <a:gd name="connsiteX43" fmla="*/ 1406967 w 1655541"/>
              <a:gd name="connsiteY43" fmla="*/ 1669122 h 1678000"/>
              <a:gd name="connsiteX44" fmla="*/ 1460233 w 1655541"/>
              <a:gd name="connsiteY44" fmla="*/ 1660244 h 1678000"/>
              <a:gd name="connsiteX45" fmla="*/ 1486866 w 1655541"/>
              <a:gd name="connsiteY45" fmla="*/ 1633611 h 1678000"/>
              <a:gd name="connsiteX46" fmla="*/ 1513499 w 1655541"/>
              <a:gd name="connsiteY46" fmla="*/ 1615856 h 1678000"/>
              <a:gd name="connsiteX47" fmla="*/ 1540132 w 1655541"/>
              <a:gd name="connsiteY47" fmla="*/ 1580345 h 1678000"/>
              <a:gd name="connsiteX48" fmla="*/ 1575642 w 1655541"/>
              <a:gd name="connsiteY48" fmla="*/ 1562590 h 1678000"/>
              <a:gd name="connsiteX49" fmla="*/ 1584520 w 1655541"/>
              <a:gd name="connsiteY49" fmla="*/ 1535957 h 1678000"/>
              <a:gd name="connsiteX50" fmla="*/ 1611153 w 1655541"/>
              <a:gd name="connsiteY50" fmla="*/ 1491569 h 1678000"/>
              <a:gd name="connsiteX51" fmla="*/ 1637786 w 1655541"/>
              <a:gd name="connsiteY51" fmla="*/ 1429425 h 1678000"/>
              <a:gd name="connsiteX52" fmla="*/ 1646664 w 1655541"/>
              <a:gd name="connsiteY52" fmla="*/ 1376159 h 1678000"/>
              <a:gd name="connsiteX53" fmla="*/ 1655541 w 1655541"/>
              <a:gd name="connsiteY53" fmla="*/ 1340648 h 1678000"/>
              <a:gd name="connsiteX54" fmla="*/ 1620031 w 1655541"/>
              <a:gd name="connsiteY54" fmla="*/ 1207483 h 1678000"/>
              <a:gd name="connsiteX55" fmla="*/ 1602275 w 1655541"/>
              <a:gd name="connsiteY55" fmla="*/ 1145339 h 1678000"/>
              <a:gd name="connsiteX56" fmla="*/ 1584520 w 1655541"/>
              <a:gd name="connsiteY56" fmla="*/ 1109829 h 1678000"/>
              <a:gd name="connsiteX57" fmla="*/ 1540132 w 1655541"/>
              <a:gd name="connsiteY57" fmla="*/ 1074318 h 1678000"/>
              <a:gd name="connsiteX58" fmla="*/ 1451355 w 1655541"/>
              <a:gd name="connsiteY58" fmla="*/ 1021052 h 1678000"/>
              <a:gd name="connsiteX59" fmla="*/ 1433600 w 1655541"/>
              <a:gd name="connsiteY59" fmla="*/ 994419 h 1678000"/>
              <a:gd name="connsiteX60" fmla="*/ 1353701 w 1655541"/>
              <a:gd name="connsiteY60" fmla="*/ 967786 h 1678000"/>
              <a:gd name="connsiteX61" fmla="*/ 1335945 w 1655541"/>
              <a:gd name="connsiteY61" fmla="*/ 950031 h 1678000"/>
              <a:gd name="connsiteX62" fmla="*/ 1140637 w 1655541"/>
              <a:gd name="connsiteY62" fmla="*/ 923398 h 1678000"/>
              <a:gd name="connsiteX63" fmla="*/ 1078493 w 1655541"/>
              <a:gd name="connsiteY63" fmla="*/ 914520 h 1678000"/>
              <a:gd name="connsiteX64" fmla="*/ 1042982 w 1655541"/>
              <a:gd name="connsiteY64" fmla="*/ 896765 h 1678000"/>
              <a:gd name="connsiteX65" fmla="*/ 980839 w 1655541"/>
              <a:gd name="connsiteY65" fmla="*/ 887887 h 1678000"/>
              <a:gd name="connsiteX66" fmla="*/ 847674 w 1655541"/>
              <a:gd name="connsiteY66" fmla="*/ 870132 h 1678000"/>
              <a:gd name="connsiteX67" fmla="*/ 821040 w 1655541"/>
              <a:gd name="connsiteY67" fmla="*/ 861254 h 1678000"/>
              <a:gd name="connsiteX68" fmla="*/ 714508 w 1655541"/>
              <a:gd name="connsiteY68" fmla="*/ 843499 h 1678000"/>
              <a:gd name="connsiteX69" fmla="*/ 696753 w 1655541"/>
              <a:gd name="connsiteY69" fmla="*/ 825743 h 1678000"/>
              <a:gd name="connsiteX70" fmla="*/ 687875 w 1655541"/>
              <a:gd name="connsiteY70" fmla="*/ 790233 h 1678000"/>
              <a:gd name="connsiteX71" fmla="*/ 678998 w 1655541"/>
              <a:gd name="connsiteY71" fmla="*/ 763600 h 1678000"/>
              <a:gd name="connsiteX72" fmla="*/ 687875 w 1655541"/>
              <a:gd name="connsiteY72" fmla="*/ 621557 h 1678000"/>
              <a:gd name="connsiteX73" fmla="*/ 696753 w 1655541"/>
              <a:gd name="connsiteY73" fmla="*/ 594924 h 1678000"/>
              <a:gd name="connsiteX74" fmla="*/ 723386 w 1655541"/>
              <a:gd name="connsiteY74" fmla="*/ 568291 h 1678000"/>
              <a:gd name="connsiteX75" fmla="*/ 732264 w 1655541"/>
              <a:gd name="connsiteY75" fmla="*/ 541658 h 1678000"/>
              <a:gd name="connsiteX76" fmla="*/ 794407 w 1655541"/>
              <a:gd name="connsiteY76" fmla="*/ 497270 h 1678000"/>
              <a:gd name="connsiteX77" fmla="*/ 821040 w 1655541"/>
              <a:gd name="connsiteY77" fmla="*/ 488392 h 1678000"/>
              <a:gd name="connsiteX78" fmla="*/ 892062 w 1655541"/>
              <a:gd name="connsiteY78" fmla="*/ 461759 h 1678000"/>
              <a:gd name="connsiteX79" fmla="*/ 1069615 w 1655541"/>
              <a:gd name="connsiteY79" fmla="*/ 479514 h 1678000"/>
              <a:gd name="connsiteX80" fmla="*/ 1122881 w 1655541"/>
              <a:gd name="connsiteY80" fmla="*/ 497270 h 1678000"/>
              <a:gd name="connsiteX81" fmla="*/ 1140637 w 1655541"/>
              <a:gd name="connsiteY81" fmla="*/ 515025 h 1678000"/>
              <a:gd name="connsiteX82" fmla="*/ 1193903 w 1655541"/>
              <a:gd name="connsiteY82" fmla="*/ 550536 h 1678000"/>
              <a:gd name="connsiteX83" fmla="*/ 1211658 w 1655541"/>
              <a:gd name="connsiteY83" fmla="*/ 577169 h 1678000"/>
              <a:gd name="connsiteX84" fmla="*/ 1220536 w 1655541"/>
              <a:gd name="connsiteY84" fmla="*/ 603802 h 1678000"/>
              <a:gd name="connsiteX85" fmla="*/ 1256046 w 1655541"/>
              <a:gd name="connsiteY85" fmla="*/ 657068 h 1678000"/>
              <a:gd name="connsiteX86" fmla="*/ 1264924 w 1655541"/>
              <a:gd name="connsiteY86" fmla="*/ 692578 h 1678000"/>
              <a:gd name="connsiteX87" fmla="*/ 1291557 w 1655541"/>
              <a:gd name="connsiteY87" fmla="*/ 701456 h 1678000"/>
              <a:gd name="connsiteX88" fmla="*/ 1398089 w 1655541"/>
              <a:gd name="connsiteY88" fmla="*/ 719211 h 1678000"/>
              <a:gd name="connsiteX89" fmla="*/ 1486866 w 1655541"/>
              <a:gd name="connsiteY89" fmla="*/ 710334 h 1678000"/>
              <a:gd name="connsiteX90" fmla="*/ 1513499 w 1655541"/>
              <a:gd name="connsiteY90" fmla="*/ 621557 h 1678000"/>
              <a:gd name="connsiteX91" fmla="*/ 1504621 w 1655541"/>
              <a:gd name="connsiteY91" fmla="*/ 506147 h 1678000"/>
              <a:gd name="connsiteX92" fmla="*/ 1486866 w 1655541"/>
              <a:gd name="connsiteY92" fmla="*/ 452881 h 1678000"/>
              <a:gd name="connsiteX93" fmla="*/ 1424722 w 1655541"/>
              <a:gd name="connsiteY93" fmla="*/ 381860 h 1678000"/>
              <a:gd name="connsiteX94" fmla="*/ 1415844 w 1655541"/>
              <a:gd name="connsiteY94" fmla="*/ 346349 h 1678000"/>
              <a:gd name="connsiteX95" fmla="*/ 1433600 w 1655541"/>
              <a:gd name="connsiteY95" fmla="*/ 328594 h 1678000"/>
              <a:gd name="connsiteX96" fmla="*/ 1513499 w 1655541"/>
              <a:gd name="connsiteY96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181848 w 1655541"/>
              <a:gd name="connsiteY19" fmla="*/ 337472 h 1678000"/>
              <a:gd name="connsiteX20" fmla="*/ 57561 w 1655541"/>
              <a:gd name="connsiteY20" fmla="*/ 568291 h 1678000"/>
              <a:gd name="connsiteX21" fmla="*/ 4295 w 1655541"/>
              <a:gd name="connsiteY21" fmla="*/ 745844 h 1678000"/>
              <a:gd name="connsiteX22" fmla="*/ 4295 w 1655541"/>
              <a:gd name="connsiteY22" fmla="*/ 1056563 h 1678000"/>
              <a:gd name="connsiteX23" fmla="*/ 13173 w 1655541"/>
              <a:gd name="connsiteY23" fmla="*/ 1092073 h 1678000"/>
              <a:gd name="connsiteX24" fmla="*/ 30928 w 1655541"/>
              <a:gd name="connsiteY24" fmla="*/ 1118706 h 1678000"/>
              <a:gd name="connsiteX25" fmla="*/ 66439 w 1655541"/>
              <a:gd name="connsiteY25" fmla="*/ 1180850 h 1678000"/>
              <a:gd name="connsiteX26" fmla="*/ 84194 w 1655541"/>
              <a:gd name="connsiteY26" fmla="*/ 1234116 h 1678000"/>
              <a:gd name="connsiteX27" fmla="*/ 93072 w 1655541"/>
              <a:gd name="connsiteY27" fmla="*/ 1269627 h 1678000"/>
              <a:gd name="connsiteX28" fmla="*/ 119705 w 1655541"/>
              <a:gd name="connsiteY28" fmla="*/ 1314015 h 1678000"/>
              <a:gd name="connsiteX29" fmla="*/ 128582 w 1655541"/>
              <a:gd name="connsiteY29" fmla="*/ 1340648 h 1678000"/>
              <a:gd name="connsiteX30" fmla="*/ 164093 w 1655541"/>
              <a:gd name="connsiteY30" fmla="*/ 1367281 h 1678000"/>
              <a:gd name="connsiteX31" fmla="*/ 172971 w 1655541"/>
              <a:gd name="connsiteY31" fmla="*/ 1393914 h 1678000"/>
              <a:gd name="connsiteX32" fmla="*/ 226237 w 1655541"/>
              <a:gd name="connsiteY32" fmla="*/ 1438303 h 1678000"/>
              <a:gd name="connsiteX33" fmla="*/ 235114 w 1655541"/>
              <a:gd name="connsiteY33" fmla="*/ 1464936 h 1678000"/>
              <a:gd name="connsiteX34" fmla="*/ 252870 w 1655541"/>
              <a:gd name="connsiteY34" fmla="*/ 1482691 h 1678000"/>
              <a:gd name="connsiteX35" fmla="*/ 332769 w 1655541"/>
              <a:gd name="connsiteY35" fmla="*/ 1544835 h 1678000"/>
              <a:gd name="connsiteX36" fmla="*/ 368279 w 1655541"/>
              <a:gd name="connsiteY36" fmla="*/ 1571468 h 1678000"/>
              <a:gd name="connsiteX37" fmla="*/ 394912 w 1655541"/>
              <a:gd name="connsiteY37" fmla="*/ 1598101 h 1678000"/>
              <a:gd name="connsiteX38" fmla="*/ 465934 w 1655541"/>
              <a:gd name="connsiteY38" fmla="*/ 1624734 h 1678000"/>
              <a:gd name="connsiteX39" fmla="*/ 510322 w 1655541"/>
              <a:gd name="connsiteY39" fmla="*/ 1651367 h 1678000"/>
              <a:gd name="connsiteX40" fmla="*/ 545833 w 1655541"/>
              <a:gd name="connsiteY40" fmla="*/ 1660244 h 1678000"/>
              <a:gd name="connsiteX41" fmla="*/ 643487 w 1655541"/>
              <a:gd name="connsiteY41" fmla="*/ 1678000 h 1678000"/>
              <a:gd name="connsiteX42" fmla="*/ 1406967 w 1655541"/>
              <a:gd name="connsiteY42" fmla="*/ 1669122 h 1678000"/>
              <a:gd name="connsiteX43" fmla="*/ 1460233 w 1655541"/>
              <a:gd name="connsiteY43" fmla="*/ 1660244 h 1678000"/>
              <a:gd name="connsiteX44" fmla="*/ 1486866 w 1655541"/>
              <a:gd name="connsiteY44" fmla="*/ 1633611 h 1678000"/>
              <a:gd name="connsiteX45" fmla="*/ 1513499 w 1655541"/>
              <a:gd name="connsiteY45" fmla="*/ 1615856 h 1678000"/>
              <a:gd name="connsiteX46" fmla="*/ 1540132 w 1655541"/>
              <a:gd name="connsiteY46" fmla="*/ 1580345 h 1678000"/>
              <a:gd name="connsiteX47" fmla="*/ 1575642 w 1655541"/>
              <a:gd name="connsiteY47" fmla="*/ 1562590 h 1678000"/>
              <a:gd name="connsiteX48" fmla="*/ 1584520 w 1655541"/>
              <a:gd name="connsiteY48" fmla="*/ 1535957 h 1678000"/>
              <a:gd name="connsiteX49" fmla="*/ 1611153 w 1655541"/>
              <a:gd name="connsiteY49" fmla="*/ 1491569 h 1678000"/>
              <a:gd name="connsiteX50" fmla="*/ 1637786 w 1655541"/>
              <a:gd name="connsiteY50" fmla="*/ 1429425 h 1678000"/>
              <a:gd name="connsiteX51" fmla="*/ 1646664 w 1655541"/>
              <a:gd name="connsiteY51" fmla="*/ 1376159 h 1678000"/>
              <a:gd name="connsiteX52" fmla="*/ 1655541 w 1655541"/>
              <a:gd name="connsiteY52" fmla="*/ 1340648 h 1678000"/>
              <a:gd name="connsiteX53" fmla="*/ 1620031 w 1655541"/>
              <a:gd name="connsiteY53" fmla="*/ 1207483 h 1678000"/>
              <a:gd name="connsiteX54" fmla="*/ 1602275 w 1655541"/>
              <a:gd name="connsiteY54" fmla="*/ 1145339 h 1678000"/>
              <a:gd name="connsiteX55" fmla="*/ 1584520 w 1655541"/>
              <a:gd name="connsiteY55" fmla="*/ 1109829 h 1678000"/>
              <a:gd name="connsiteX56" fmla="*/ 1540132 w 1655541"/>
              <a:gd name="connsiteY56" fmla="*/ 1074318 h 1678000"/>
              <a:gd name="connsiteX57" fmla="*/ 1451355 w 1655541"/>
              <a:gd name="connsiteY57" fmla="*/ 1021052 h 1678000"/>
              <a:gd name="connsiteX58" fmla="*/ 1433600 w 1655541"/>
              <a:gd name="connsiteY58" fmla="*/ 994419 h 1678000"/>
              <a:gd name="connsiteX59" fmla="*/ 1353701 w 1655541"/>
              <a:gd name="connsiteY59" fmla="*/ 967786 h 1678000"/>
              <a:gd name="connsiteX60" fmla="*/ 1335945 w 1655541"/>
              <a:gd name="connsiteY60" fmla="*/ 950031 h 1678000"/>
              <a:gd name="connsiteX61" fmla="*/ 1140637 w 1655541"/>
              <a:gd name="connsiteY61" fmla="*/ 923398 h 1678000"/>
              <a:gd name="connsiteX62" fmla="*/ 1078493 w 1655541"/>
              <a:gd name="connsiteY62" fmla="*/ 914520 h 1678000"/>
              <a:gd name="connsiteX63" fmla="*/ 1042982 w 1655541"/>
              <a:gd name="connsiteY63" fmla="*/ 896765 h 1678000"/>
              <a:gd name="connsiteX64" fmla="*/ 980839 w 1655541"/>
              <a:gd name="connsiteY64" fmla="*/ 887887 h 1678000"/>
              <a:gd name="connsiteX65" fmla="*/ 847674 w 1655541"/>
              <a:gd name="connsiteY65" fmla="*/ 870132 h 1678000"/>
              <a:gd name="connsiteX66" fmla="*/ 821040 w 1655541"/>
              <a:gd name="connsiteY66" fmla="*/ 861254 h 1678000"/>
              <a:gd name="connsiteX67" fmla="*/ 714508 w 1655541"/>
              <a:gd name="connsiteY67" fmla="*/ 843499 h 1678000"/>
              <a:gd name="connsiteX68" fmla="*/ 696753 w 1655541"/>
              <a:gd name="connsiteY68" fmla="*/ 825743 h 1678000"/>
              <a:gd name="connsiteX69" fmla="*/ 687875 w 1655541"/>
              <a:gd name="connsiteY69" fmla="*/ 790233 h 1678000"/>
              <a:gd name="connsiteX70" fmla="*/ 678998 w 1655541"/>
              <a:gd name="connsiteY70" fmla="*/ 763600 h 1678000"/>
              <a:gd name="connsiteX71" fmla="*/ 687875 w 1655541"/>
              <a:gd name="connsiteY71" fmla="*/ 621557 h 1678000"/>
              <a:gd name="connsiteX72" fmla="*/ 696753 w 1655541"/>
              <a:gd name="connsiteY72" fmla="*/ 594924 h 1678000"/>
              <a:gd name="connsiteX73" fmla="*/ 723386 w 1655541"/>
              <a:gd name="connsiteY73" fmla="*/ 568291 h 1678000"/>
              <a:gd name="connsiteX74" fmla="*/ 732264 w 1655541"/>
              <a:gd name="connsiteY74" fmla="*/ 541658 h 1678000"/>
              <a:gd name="connsiteX75" fmla="*/ 794407 w 1655541"/>
              <a:gd name="connsiteY75" fmla="*/ 497270 h 1678000"/>
              <a:gd name="connsiteX76" fmla="*/ 821040 w 1655541"/>
              <a:gd name="connsiteY76" fmla="*/ 488392 h 1678000"/>
              <a:gd name="connsiteX77" fmla="*/ 892062 w 1655541"/>
              <a:gd name="connsiteY77" fmla="*/ 461759 h 1678000"/>
              <a:gd name="connsiteX78" fmla="*/ 1069615 w 1655541"/>
              <a:gd name="connsiteY78" fmla="*/ 479514 h 1678000"/>
              <a:gd name="connsiteX79" fmla="*/ 1122881 w 1655541"/>
              <a:gd name="connsiteY79" fmla="*/ 497270 h 1678000"/>
              <a:gd name="connsiteX80" fmla="*/ 1140637 w 1655541"/>
              <a:gd name="connsiteY80" fmla="*/ 515025 h 1678000"/>
              <a:gd name="connsiteX81" fmla="*/ 1193903 w 1655541"/>
              <a:gd name="connsiteY81" fmla="*/ 550536 h 1678000"/>
              <a:gd name="connsiteX82" fmla="*/ 1211658 w 1655541"/>
              <a:gd name="connsiteY82" fmla="*/ 577169 h 1678000"/>
              <a:gd name="connsiteX83" fmla="*/ 1220536 w 1655541"/>
              <a:gd name="connsiteY83" fmla="*/ 603802 h 1678000"/>
              <a:gd name="connsiteX84" fmla="*/ 1256046 w 1655541"/>
              <a:gd name="connsiteY84" fmla="*/ 657068 h 1678000"/>
              <a:gd name="connsiteX85" fmla="*/ 1264924 w 1655541"/>
              <a:gd name="connsiteY85" fmla="*/ 692578 h 1678000"/>
              <a:gd name="connsiteX86" fmla="*/ 1291557 w 1655541"/>
              <a:gd name="connsiteY86" fmla="*/ 701456 h 1678000"/>
              <a:gd name="connsiteX87" fmla="*/ 1398089 w 1655541"/>
              <a:gd name="connsiteY87" fmla="*/ 719211 h 1678000"/>
              <a:gd name="connsiteX88" fmla="*/ 1486866 w 1655541"/>
              <a:gd name="connsiteY88" fmla="*/ 710334 h 1678000"/>
              <a:gd name="connsiteX89" fmla="*/ 1513499 w 1655541"/>
              <a:gd name="connsiteY89" fmla="*/ 621557 h 1678000"/>
              <a:gd name="connsiteX90" fmla="*/ 1504621 w 1655541"/>
              <a:gd name="connsiteY90" fmla="*/ 506147 h 1678000"/>
              <a:gd name="connsiteX91" fmla="*/ 1486866 w 1655541"/>
              <a:gd name="connsiteY91" fmla="*/ 452881 h 1678000"/>
              <a:gd name="connsiteX92" fmla="*/ 1424722 w 1655541"/>
              <a:gd name="connsiteY92" fmla="*/ 381860 h 1678000"/>
              <a:gd name="connsiteX93" fmla="*/ 1415844 w 1655541"/>
              <a:gd name="connsiteY93" fmla="*/ 346349 h 1678000"/>
              <a:gd name="connsiteX94" fmla="*/ 1433600 w 1655541"/>
              <a:gd name="connsiteY94" fmla="*/ 328594 h 1678000"/>
              <a:gd name="connsiteX95" fmla="*/ 1513499 w 1655541"/>
              <a:gd name="connsiteY95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12668 w 1655541"/>
              <a:gd name="connsiteY17" fmla="*/ 195429 h 1678000"/>
              <a:gd name="connsiteX18" fmla="*/ 181848 w 1655541"/>
              <a:gd name="connsiteY18" fmla="*/ 337472 h 1678000"/>
              <a:gd name="connsiteX19" fmla="*/ 57561 w 1655541"/>
              <a:gd name="connsiteY19" fmla="*/ 568291 h 1678000"/>
              <a:gd name="connsiteX20" fmla="*/ 4295 w 1655541"/>
              <a:gd name="connsiteY20" fmla="*/ 745844 h 1678000"/>
              <a:gd name="connsiteX21" fmla="*/ 4295 w 1655541"/>
              <a:gd name="connsiteY21" fmla="*/ 1056563 h 1678000"/>
              <a:gd name="connsiteX22" fmla="*/ 13173 w 1655541"/>
              <a:gd name="connsiteY22" fmla="*/ 1092073 h 1678000"/>
              <a:gd name="connsiteX23" fmla="*/ 30928 w 1655541"/>
              <a:gd name="connsiteY23" fmla="*/ 1118706 h 1678000"/>
              <a:gd name="connsiteX24" fmla="*/ 66439 w 1655541"/>
              <a:gd name="connsiteY24" fmla="*/ 1180850 h 1678000"/>
              <a:gd name="connsiteX25" fmla="*/ 84194 w 1655541"/>
              <a:gd name="connsiteY25" fmla="*/ 1234116 h 1678000"/>
              <a:gd name="connsiteX26" fmla="*/ 93072 w 1655541"/>
              <a:gd name="connsiteY26" fmla="*/ 1269627 h 1678000"/>
              <a:gd name="connsiteX27" fmla="*/ 119705 w 1655541"/>
              <a:gd name="connsiteY27" fmla="*/ 1314015 h 1678000"/>
              <a:gd name="connsiteX28" fmla="*/ 128582 w 1655541"/>
              <a:gd name="connsiteY28" fmla="*/ 1340648 h 1678000"/>
              <a:gd name="connsiteX29" fmla="*/ 164093 w 1655541"/>
              <a:gd name="connsiteY29" fmla="*/ 1367281 h 1678000"/>
              <a:gd name="connsiteX30" fmla="*/ 172971 w 1655541"/>
              <a:gd name="connsiteY30" fmla="*/ 1393914 h 1678000"/>
              <a:gd name="connsiteX31" fmla="*/ 226237 w 1655541"/>
              <a:gd name="connsiteY31" fmla="*/ 1438303 h 1678000"/>
              <a:gd name="connsiteX32" fmla="*/ 235114 w 1655541"/>
              <a:gd name="connsiteY32" fmla="*/ 1464936 h 1678000"/>
              <a:gd name="connsiteX33" fmla="*/ 252870 w 1655541"/>
              <a:gd name="connsiteY33" fmla="*/ 1482691 h 1678000"/>
              <a:gd name="connsiteX34" fmla="*/ 332769 w 1655541"/>
              <a:gd name="connsiteY34" fmla="*/ 1544835 h 1678000"/>
              <a:gd name="connsiteX35" fmla="*/ 368279 w 1655541"/>
              <a:gd name="connsiteY35" fmla="*/ 1571468 h 1678000"/>
              <a:gd name="connsiteX36" fmla="*/ 394912 w 1655541"/>
              <a:gd name="connsiteY36" fmla="*/ 1598101 h 1678000"/>
              <a:gd name="connsiteX37" fmla="*/ 465934 w 1655541"/>
              <a:gd name="connsiteY37" fmla="*/ 1624734 h 1678000"/>
              <a:gd name="connsiteX38" fmla="*/ 510322 w 1655541"/>
              <a:gd name="connsiteY38" fmla="*/ 1651367 h 1678000"/>
              <a:gd name="connsiteX39" fmla="*/ 545833 w 1655541"/>
              <a:gd name="connsiteY39" fmla="*/ 1660244 h 1678000"/>
              <a:gd name="connsiteX40" fmla="*/ 643487 w 1655541"/>
              <a:gd name="connsiteY40" fmla="*/ 1678000 h 1678000"/>
              <a:gd name="connsiteX41" fmla="*/ 1406967 w 1655541"/>
              <a:gd name="connsiteY41" fmla="*/ 1669122 h 1678000"/>
              <a:gd name="connsiteX42" fmla="*/ 1460233 w 1655541"/>
              <a:gd name="connsiteY42" fmla="*/ 1660244 h 1678000"/>
              <a:gd name="connsiteX43" fmla="*/ 1486866 w 1655541"/>
              <a:gd name="connsiteY43" fmla="*/ 1633611 h 1678000"/>
              <a:gd name="connsiteX44" fmla="*/ 1513499 w 1655541"/>
              <a:gd name="connsiteY44" fmla="*/ 1615856 h 1678000"/>
              <a:gd name="connsiteX45" fmla="*/ 1540132 w 1655541"/>
              <a:gd name="connsiteY45" fmla="*/ 1580345 h 1678000"/>
              <a:gd name="connsiteX46" fmla="*/ 1575642 w 1655541"/>
              <a:gd name="connsiteY46" fmla="*/ 1562590 h 1678000"/>
              <a:gd name="connsiteX47" fmla="*/ 1584520 w 1655541"/>
              <a:gd name="connsiteY47" fmla="*/ 1535957 h 1678000"/>
              <a:gd name="connsiteX48" fmla="*/ 1611153 w 1655541"/>
              <a:gd name="connsiteY48" fmla="*/ 1491569 h 1678000"/>
              <a:gd name="connsiteX49" fmla="*/ 1637786 w 1655541"/>
              <a:gd name="connsiteY49" fmla="*/ 1429425 h 1678000"/>
              <a:gd name="connsiteX50" fmla="*/ 1646664 w 1655541"/>
              <a:gd name="connsiteY50" fmla="*/ 1376159 h 1678000"/>
              <a:gd name="connsiteX51" fmla="*/ 1655541 w 1655541"/>
              <a:gd name="connsiteY51" fmla="*/ 1340648 h 1678000"/>
              <a:gd name="connsiteX52" fmla="*/ 1620031 w 1655541"/>
              <a:gd name="connsiteY52" fmla="*/ 1207483 h 1678000"/>
              <a:gd name="connsiteX53" fmla="*/ 1602275 w 1655541"/>
              <a:gd name="connsiteY53" fmla="*/ 1145339 h 1678000"/>
              <a:gd name="connsiteX54" fmla="*/ 1584520 w 1655541"/>
              <a:gd name="connsiteY54" fmla="*/ 1109829 h 1678000"/>
              <a:gd name="connsiteX55" fmla="*/ 1540132 w 1655541"/>
              <a:gd name="connsiteY55" fmla="*/ 1074318 h 1678000"/>
              <a:gd name="connsiteX56" fmla="*/ 1451355 w 1655541"/>
              <a:gd name="connsiteY56" fmla="*/ 1021052 h 1678000"/>
              <a:gd name="connsiteX57" fmla="*/ 1433600 w 1655541"/>
              <a:gd name="connsiteY57" fmla="*/ 994419 h 1678000"/>
              <a:gd name="connsiteX58" fmla="*/ 1353701 w 1655541"/>
              <a:gd name="connsiteY58" fmla="*/ 967786 h 1678000"/>
              <a:gd name="connsiteX59" fmla="*/ 1335945 w 1655541"/>
              <a:gd name="connsiteY59" fmla="*/ 950031 h 1678000"/>
              <a:gd name="connsiteX60" fmla="*/ 1140637 w 1655541"/>
              <a:gd name="connsiteY60" fmla="*/ 923398 h 1678000"/>
              <a:gd name="connsiteX61" fmla="*/ 1078493 w 1655541"/>
              <a:gd name="connsiteY61" fmla="*/ 914520 h 1678000"/>
              <a:gd name="connsiteX62" fmla="*/ 1042982 w 1655541"/>
              <a:gd name="connsiteY62" fmla="*/ 896765 h 1678000"/>
              <a:gd name="connsiteX63" fmla="*/ 980839 w 1655541"/>
              <a:gd name="connsiteY63" fmla="*/ 887887 h 1678000"/>
              <a:gd name="connsiteX64" fmla="*/ 847674 w 1655541"/>
              <a:gd name="connsiteY64" fmla="*/ 870132 h 1678000"/>
              <a:gd name="connsiteX65" fmla="*/ 821040 w 1655541"/>
              <a:gd name="connsiteY65" fmla="*/ 861254 h 1678000"/>
              <a:gd name="connsiteX66" fmla="*/ 714508 w 1655541"/>
              <a:gd name="connsiteY66" fmla="*/ 843499 h 1678000"/>
              <a:gd name="connsiteX67" fmla="*/ 696753 w 1655541"/>
              <a:gd name="connsiteY67" fmla="*/ 825743 h 1678000"/>
              <a:gd name="connsiteX68" fmla="*/ 687875 w 1655541"/>
              <a:gd name="connsiteY68" fmla="*/ 790233 h 1678000"/>
              <a:gd name="connsiteX69" fmla="*/ 678998 w 1655541"/>
              <a:gd name="connsiteY69" fmla="*/ 763600 h 1678000"/>
              <a:gd name="connsiteX70" fmla="*/ 687875 w 1655541"/>
              <a:gd name="connsiteY70" fmla="*/ 621557 h 1678000"/>
              <a:gd name="connsiteX71" fmla="*/ 696753 w 1655541"/>
              <a:gd name="connsiteY71" fmla="*/ 594924 h 1678000"/>
              <a:gd name="connsiteX72" fmla="*/ 723386 w 1655541"/>
              <a:gd name="connsiteY72" fmla="*/ 568291 h 1678000"/>
              <a:gd name="connsiteX73" fmla="*/ 732264 w 1655541"/>
              <a:gd name="connsiteY73" fmla="*/ 541658 h 1678000"/>
              <a:gd name="connsiteX74" fmla="*/ 794407 w 1655541"/>
              <a:gd name="connsiteY74" fmla="*/ 497270 h 1678000"/>
              <a:gd name="connsiteX75" fmla="*/ 821040 w 1655541"/>
              <a:gd name="connsiteY75" fmla="*/ 488392 h 1678000"/>
              <a:gd name="connsiteX76" fmla="*/ 892062 w 1655541"/>
              <a:gd name="connsiteY76" fmla="*/ 461759 h 1678000"/>
              <a:gd name="connsiteX77" fmla="*/ 1069615 w 1655541"/>
              <a:gd name="connsiteY77" fmla="*/ 479514 h 1678000"/>
              <a:gd name="connsiteX78" fmla="*/ 1122881 w 1655541"/>
              <a:gd name="connsiteY78" fmla="*/ 497270 h 1678000"/>
              <a:gd name="connsiteX79" fmla="*/ 1140637 w 1655541"/>
              <a:gd name="connsiteY79" fmla="*/ 515025 h 1678000"/>
              <a:gd name="connsiteX80" fmla="*/ 1193903 w 1655541"/>
              <a:gd name="connsiteY80" fmla="*/ 550536 h 1678000"/>
              <a:gd name="connsiteX81" fmla="*/ 1211658 w 1655541"/>
              <a:gd name="connsiteY81" fmla="*/ 577169 h 1678000"/>
              <a:gd name="connsiteX82" fmla="*/ 1220536 w 1655541"/>
              <a:gd name="connsiteY82" fmla="*/ 603802 h 1678000"/>
              <a:gd name="connsiteX83" fmla="*/ 1256046 w 1655541"/>
              <a:gd name="connsiteY83" fmla="*/ 657068 h 1678000"/>
              <a:gd name="connsiteX84" fmla="*/ 1264924 w 1655541"/>
              <a:gd name="connsiteY84" fmla="*/ 692578 h 1678000"/>
              <a:gd name="connsiteX85" fmla="*/ 1291557 w 1655541"/>
              <a:gd name="connsiteY85" fmla="*/ 701456 h 1678000"/>
              <a:gd name="connsiteX86" fmla="*/ 1398089 w 1655541"/>
              <a:gd name="connsiteY86" fmla="*/ 719211 h 1678000"/>
              <a:gd name="connsiteX87" fmla="*/ 1486866 w 1655541"/>
              <a:gd name="connsiteY87" fmla="*/ 710334 h 1678000"/>
              <a:gd name="connsiteX88" fmla="*/ 1513499 w 1655541"/>
              <a:gd name="connsiteY88" fmla="*/ 621557 h 1678000"/>
              <a:gd name="connsiteX89" fmla="*/ 1504621 w 1655541"/>
              <a:gd name="connsiteY89" fmla="*/ 506147 h 1678000"/>
              <a:gd name="connsiteX90" fmla="*/ 1486866 w 1655541"/>
              <a:gd name="connsiteY90" fmla="*/ 452881 h 1678000"/>
              <a:gd name="connsiteX91" fmla="*/ 1424722 w 1655541"/>
              <a:gd name="connsiteY91" fmla="*/ 381860 h 1678000"/>
              <a:gd name="connsiteX92" fmla="*/ 1415844 w 1655541"/>
              <a:gd name="connsiteY92" fmla="*/ 346349 h 1678000"/>
              <a:gd name="connsiteX93" fmla="*/ 1433600 w 1655541"/>
              <a:gd name="connsiteY93" fmla="*/ 328594 h 1678000"/>
              <a:gd name="connsiteX94" fmla="*/ 1513499 w 1655541"/>
              <a:gd name="connsiteY94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412668 w 1655541"/>
              <a:gd name="connsiteY16" fmla="*/ 195429 h 1678000"/>
              <a:gd name="connsiteX17" fmla="*/ 181848 w 1655541"/>
              <a:gd name="connsiteY17" fmla="*/ 337472 h 1678000"/>
              <a:gd name="connsiteX18" fmla="*/ 57561 w 1655541"/>
              <a:gd name="connsiteY18" fmla="*/ 568291 h 1678000"/>
              <a:gd name="connsiteX19" fmla="*/ 4295 w 1655541"/>
              <a:gd name="connsiteY19" fmla="*/ 745844 h 1678000"/>
              <a:gd name="connsiteX20" fmla="*/ 4295 w 1655541"/>
              <a:gd name="connsiteY20" fmla="*/ 1056563 h 1678000"/>
              <a:gd name="connsiteX21" fmla="*/ 13173 w 1655541"/>
              <a:gd name="connsiteY21" fmla="*/ 1092073 h 1678000"/>
              <a:gd name="connsiteX22" fmla="*/ 30928 w 1655541"/>
              <a:gd name="connsiteY22" fmla="*/ 1118706 h 1678000"/>
              <a:gd name="connsiteX23" fmla="*/ 66439 w 1655541"/>
              <a:gd name="connsiteY23" fmla="*/ 1180850 h 1678000"/>
              <a:gd name="connsiteX24" fmla="*/ 84194 w 1655541"/>
              <a:gd name="connsiteY24" fmla="*/ 1234116 h 1678000"/>
              <a:gd name="connsiteX25" fmla="*/ 93072 w 1655541"/>
              <a:gd name="connsiteY25" fmla="*/ 1269627 h 1678000"/>
              <a:gd name="connsiteX26" fmla="*/ 119705 w 1655541"/>
              <a:gd name="connsiteY26" fmla="*/ 1314015 h 1678000"/>
              <a:gd name="connsiteX27" fmla="*/ 128582 w 1655541"/>
              <a:gd name="connsiteY27" fmla="*/ 1340648 h 1678000"/>
              <a:gd name="connsiteX28" fmla="*/ 164093 w 1655541"/>
              <a:gd name="connsiteY28" fmla="*/ 1367281 h 1678000"/>
              <a:gd name="connsiteX29" fmla="*/ 172971 w 1655541"/>
              <a:gd name="connsiteY29" fmla="*/ 1393914 h 1678000"/>
              <a:gd name="connsiteX30" fmla="*/ 226237 w 1655541"/>
              <a:gd name="connsiteY30" fmla="*/ 1438303 h 1678000"/>
              <a:gd name="connsiteX31" fmla="*/ 235114 w 1655541"/>
              <a:gd name="connsiteY31" fmla="*/ 1464936 h 1678000"/>
              <a:gd name="connsiteX32" fmla="*/ 252870 w 1655541"/>
              <a:gd name="connsiteY32" fmla="*/ 1482691 h 1678000"/>
              <a:gd name="connsiteX33" fmla="*/ 332769 w 1655541"/>
              <a:gd name="connsiteY33" fmla="*/ 1544835 h 1678000"/>
              <a:gd name="connsiteX34" fmla="*/ 368279 w 1655541"/>
              <a:gd name="connsiteY34" fmla="*/ 1571468 h 1678000"/>
              <a:gd name="connsiteX35" fmla="*/ 394912 w 1655541"/>
              <a:gd name="connsiteY35" fmla="*/ 1598101 h 1678000"/>
              <a:gd name="connsiteX36" fmla="*/ 465934 w 1655541"/>
              <a:gd name="connsiteY36" fmla="*/ 1624734 h 1678000"/>
              <a:gd name="connsiteX37" fmla="*/ 510322 w 1655541"/>
              <a:gd name="connsiteY37" fmla="*/ 1651367 h 1678000"/>
              <a:gd name="connsiteX38" fmla="*/ 545833 w 1655541"/>
              <a:gd name="connsiteY38" fmla="*/ 1660244 h 1678000"/>
              <a:gd name="connsiteX39" fmla="*/ 643487 w 1655541"/>
              <a:gd name="connsiteY39" fmla="*/ 1678000 h 1678000"/>
              <a:gd name="connsiteX40" fmla="*/ 1406967 w 1655541"/>
              <a:gd name="connsiteY40" fmla="*/ 1669122 h 1678000"/>
              <a:gd name="connsiteX41" fmla="*/ 1460233 w 1655541"/>
              <a:gd name="connsiteY41" fmla="*/ 1660244 h 1678000"/>
              <a:gd name="connsiteX42" fmla="*/ 1486866 w 1655541"/>
              <a:gd name="connsiteY42" fmla="*/ 1633611 h 1678000"/>
              <a:gd name="connsiteX43" fmla="*/ 1513499 w 1655541"/>
              <a:gd name="connsiteY43" fmla="*/ 1615856 h 1678000"/>
              <a:gd name="connsiteX44" fmla="*/ 1540132 w 1655541"/>
              <a:gd name="connsiteY44" fmla="*/ 1580345 h 1678000"/>
              <a:gd name="connsiteX45" fmla="*/ 1575642 w 1655541"/>
              <a:gd name="connsiteY45" fmla="*/ 1562590 h 1678000"/>
              <a:gd name="connsiteX46" fmla="*/ 1584520 w 1655541"/>
              <a:gd name="connsiteY46" fmla="*/ 1535957 h 1678000"/>
              <a:gd name="connsiteX47" fmla="*/ 1611153 w 1655541"/>
              <a:gd name="connsiteY47" fmla="*/ 1491569 h 1678000"/>
              <a:gd name="connsiteX48" fmla="*/ 1637786 w 1655541"/>
              <a:gd name="connsiteY48" fmla="*/ 1429425 h 1678000"/>
              <a:gd name="connsiteX49" fmla="*/ 1646664 w 1655541"/>
              <a:gd name="connsiteY49" fmla="*/ 1376159 h 1678000"/>
              <a:gd name="connsiteX50" fmla="*/ 1655541 w 1655541"/>
              <a:gd name="connsiteY50" fmla="*/ 1340648 h 1678000"/>
              <a:gd name="connsiteX51" fmla="*/ 1620031 w 1655541"/>
              <a:gd name="connsiteY51" fmla="*/ 1207483 h 1678000"/>
              <a:gd name="connsiteX52" fmla="*/ 1602275 w 1655541"/>
              <a:gd name="connsiteY52" fmla="*/ 1145339 h 1678000"/>
              <a:gd name="connsiteX53" fmla="*/ 1584520 w 1655541"/>
              <a:gd name="connsiteY53" fmla="*/ 1109829 h 1678000"/>
              <a:gd name="connsiteX54" fmla="*/ 1540132 w 1655541"/>
              <a:gd name="connsiteY54" fmla="*/ 1074318 h 1678000"/>
              <a:gd name="connsiteX55" fmla="*/ 1451355 w 1655541"/>
              <a:gd name="connsiteY55" fmla="*/ 1021052 h 1678000"/>
              <a:gd name="connsiteX56" fmla="*/ 1433600 w 1655541"/>
              <a:gd name="connsiteY56" fmla="*/ 994419 h 1678000"/>
              <a:gd name="connsiteX57" fmla="*/ 1353701 w 1655541"/>
              <a:gd name="connsiteY57" fmla="*/ 967786 h 1678000"/>
              <a:gd name="connsiteX58" fmla="*/ 1335945 w 1655541"/>
              <a:gd name="connsiteY58" fmla="*/ 950031 h 1678000"/>
              <a:gd name="connsiteX59" fmla="*/ 1140637 w 1655541"/>
              <a:gd name="connsiteY59" fmla="*/ 923398 h 1678000"/>
              <a:gd name="connsiteX60" fmla="*/ 1078493 w 1655541"/>
              <a:gd name="connsiteY60" fmla="*/ 914520 h 1678000"/>
              <a:gd name="connsiteX61" fmla="*/ 1042982 w 1655541"/>
              <a:gd name="connsiteY61" fmla="*/ 896765 h 1678000"/>
              <a:gd name="connsiteX62" fmla="*/ 980839 w 1655541"/>
              <a:gd name="connsiteY62" fmla="*/ 887887 h 1678000"/>
              <a:gd name="connsiteX63" fmla="*/ 847674 w 1655541"/>
              <a:gd name="connsiteY63" fmla="*/ 870132 h 1678000"/>
              <a:gd name="connsiteX64" fmla="*/ 821040 w 1655541"/>
              <a:gd name="connsiteY64" fmla="*/ 861254 h 1678000"/>
              <a:gd name="connsiteX65" fmla="*/ 714508 w 1655541"/>
              <a:gd name="connsiteY65" fmla="*/ 843499 h 1678000"/>
              <a:gd name="connsiteX66" fmla="*/ 696753 w 1655541"/>
              <a:gd name="connsiteY66" fmla="*/ 825743 h 1678000"/>
              <a:gd name="connsiteX67" fmla="*/ 687875 w 1655541"/>
              <a:gd name="connsiteY67" fmla="*/ 790233 h 1678000"/>
              <a:gd name="connsiteX68" fmla="*/ 678998 w 1655541"/>
              <a:gd name="connsiteY68" fmla="*/ 763600 h 1678000"/>
              <a:gd name="connsiteX69" fmla="*/ 687875 w 1655541"/>
              <a:gd name="connsiteY69" fmla="*/ 621557 h 1678000"/>
              <a:gd name="connsiteX70" fmla="*/ 696753 w 1655541"/>
              <a:gd name="connsiteY70" fmla="*/ 594924 h 1678000"/>
              <a:gd name="connsiteX71" fmla="*/ 723386 w 1655541"/>
              <a:gd name="connsiteY71" fmla="*/ 568291 h 1678000"/>
              <a:gd name="connsiteX72" fmla="*/ 732264 w 1655541"/>
              <a:gd name="connsiteY72" fmla="*/ 541658 h 1678000"/>
              <a:gd name="connsiteX73" fmla="*/ 794407 w 1655541"/>
              <a:gd name="connsiteY73" fmla="*/ 497270 h 1678000"/>
              <a:gd name="connsiteX74" fmla="*/ 821040 w 1655541"/>
              <a:gd name="connsiteY74" fmla="*/ 488392 h 1678000"/>
              <a:gd name="connsiteX75" fmla="*/ 892062 w 1655541"/>
              <a:gd name="connsiteY75" fmla="*/ 461759 h 1678000"/>
              <a:gd name="connsiteX76" fmla="*/ 1069615 w 1655541"/>
              <a:gd name="connsiteY76" fmla="*/ 479514 h 1678000"/>
              <a:gd name="connsiteX77" fmla="*/ 1122881 w 1655541"/>
              <a:gd name="connsiteY77" fmla="*/ 497270 h 1678000"/>
              <a:gd name="connsiteX78" fmla="*/ 1140637 w 1655541"/>
              <a:gd name="connsiteY78" fmla="*/ 515025 h 1678000"/>
              <a:gd name="connsiteX79" fmla="*/ 1193903 w 1655541"/>
              <a:gd name="connsiteY79" fmla="*/ 550536 h 1678000"/>
              <a:gd name="connsiteX80" fmla="*/ 1211658 w 1655541"/>
              <a:gd name="connsiteY80" fmla="*/ 577169 h 1678000"/>
              <a:gd name="connsiteX81" fmla="*/ 1220536 w 1655541"/>
              <a:gd name="connsiteY81" fmla="*/ 603802 h 1678000"/>
              <a:gd name="connsiteX82" fmla="*/ 1256046 w 1655541"/>
              <a:gd name="connsiteY82" fmla="*/ 657068 h 1678000"/>
              <a:gd name="connsiteX83" fmla="*/ 1264924 w 1655541"/>
              <a:gd name="connsiteY83" fmla="*/ 692578 h 1678000"/>
              <a:gd name="connsiteX84" fmla="*/ 1291557 w 1655541"/>
              <a:gd name="connsiteY84" fmla="*/ 701456 h 1678000"/>
              <a:gd name="connsiteX85" fmla="*/ 1398089 w 1655541"/>
              <a:gd name="connsiteY85" fmla="*/ 719211 h 1678000"/>
              <a:gd name="connsiteX86" fmla="*/ 1486866 w 1655541"/>
              <a:gd name="connsiteY86" fmla="*/ 710334 h 1678000"/>
              <a:gd name="connsiteX87" fmla="*/ 1513499 w 1655541"/>
              <a:gd name="connsiteY87" fmla="*/ 621557 h 1678000"/>
              <a:gd name="connsiteX88" fmla="*/ 1504621 w 1655541"/>
              <a:gd name="connsiteY88" fmla="*/ 506147 h 1678000"/>
              <a:gd name="connsiteX89" fmla="*/ 1486866 w 1655541"/>
              <a:gd name="connsiteY89" fmla="*/ 452881 h 1678000"/>
              <a:gd name="connsiteX90" fmla="*/ 1424722 w 1655541"/>
              <a:gd name="connsiteY90" fmla="*/ 381860 h 1678000"/>
              <a:gd name="connsiteX91" fmla="*/ 1415844 w 1655541"/>
              <a:gd name="connsiteY91" fmla="*/ 346349 h 1678000"/>
              <a:gd name="connsiteX92" fmla="*/ 1433600 w 1655541"/>
              <a:gd name="connsiteY92" fmla="*/ 328594 h 1678000"/>
              <a:gd name="connsiteX93" fmla="*/ 1513499 w 1655541"/>
              <a:gd name="connsiteY93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412668 w 1655541"/>
              <a:gd name="connsiteY15" fmla="*/ 195429 h 1678000"/>
              <a:gd name="connsiteX16" fmla="*/ 181848 w 1655541"/>
              <a:gd name="connsiteY16" fmla="*/ 337472 h 1678000"/>
              <a:gd name="connsiteX17" fmla="*/ 57561 w 1655541"/>
              <a:gd name="connsiteY17" fmla="*/ 568291 h 1678000"/>
              <a:gd name="connsiteX18" fmla="*/ 4295 w 1655541"/>
              <a:gd name="connsiteY18" fmla="*/ 745844 h 1678000"/>
              <a:gd name="connsiteX19" fmla="*/ 4295 w 1655541"/>
              <a:gd name="connsiteY19" fmla="*/ 1056563 h 1678000"/>
              <a:gd name="connsiteX20" fmla="*/ 13173 w 1655541"/>
              <a:gd name="connsiteY20" fmla="*/ 1092073 h 1678000"/>
              <a:gd name="connsiteX21" fmla="*/ 30928 w 1655541"/>
              <a:gd name="connsiteY21" fmla="*/ 1118706 h 1678000"/>
              <a:gd name="connsiteX22" fmla="*/ 66439 w 1655541"/>
              <a:gd name="connsiteY22" fmla="*/ 1180850 h 1678000"/>
              <a:gd name="connsiteX23" fmla="*/ 84194 w 1655541"/>
              <a:gd name="connsiteY23" fmla="*/ 1234116 h 1678000"/>
              <a:gd name="connsiteX24" fmla="*/ 93072 w 1655541"/>
              <a:gd name="connsiteY24" fmla="*/ 1269627 h 1678000"/>
              <a:gd name="connsiteX25" fmla="*/ 119705 w 1655541"/>
              <a:gd name="connsiteY25" fmla="*/ 1314015 h 1678000"/>
              <a:gd name="connsiteX26" fmla="*/ 128582 w 1655541"/>
              <a:gd name="connsiteY26" fmla="*/ 1340648 h 1678000"/>
              <a:gd name="connsiteX27" fmla="*/ 164093 w 1655541"/>
              <a:gd name="connsiteY27" fmla="*/ 1367281 h 1678000"/>
              <a:gd name="connsiteX28" fmla="*/ 172971 w 1655541"/>
              <a:gd name="connsiteY28" fmla="*/ 1393914 h 1678000"/>
              <a:gd name="connsiteX29" fmla="*/ 226237 w 1655541"/>
              <a:gd name="connsiteY29" fmla="*/ 1438303 h 1678000"/>
              <a:gd name="connsiteX30" fmla="*/ 235114 w 1655541"/>
              <a:gd name="connsiteY30" fmla="*/ 1464936 h 1678000"/>
              <a:gd name="connsiteX31" fmla="*/ 252870 w 1655541"/>
              <a:gd name="connsiteY31" fmla="*/ 1482691 h 1678000"/>
              <a:gd name="connsiteX32" fmla="*/ 332769 w 1655541"/>
              <a:gd name="connsiteY32" fmla="*/ 1544835 h 1678000"/>
              <a:gd name="connsiteX33" fmla="*/ 368279 w 1655541"/>
              <a:gd name="connsiteY33" fmla="*/ 1571468 h 1678000"/>
              <a:gd name="connsiteX34" fmla="*/ 394912 w 1655541"/>
              <a:gd name="connsiteY34" fmla="*/ 1598101 h 1678000"/>
              <a:gd name="connsiteX35" fmla="*/ 465934 w 1655541"/>
              <a:gd name="connsiteY35" fmla="*/ 1624734 h 1678000"/>
              <a:gd name="connsiteX36" fmla="*/ 510322 w 1655541"/>
              <a:gd name="connsiteY36" fmla="*/ 1651367 h 1678000"/>
              <a:gd name="connsiteX37" fmla="*/ 545833 w 1655541"/>
              <a:gd name="connsiteY37" fmla="*/ 1660244 h 1678000"/>
              <a:gd name="connsiteX38" fmla="*/ 643487 w 1655541"/>
              <a:gd name="connsiteY38" fmla="*/ 1678000 h 1678000"/>
              <a:gd name="connsiteX39" fmla="*/ 1406967 w 1655541"/>
              <a:gd name="connsiteY39" fmla="*/ 1669122 h 1678000"/>
              <a:gd name="connsiteX40" fmla="*/ 1460233 w 1655541"/>
              <a:gd name="connsiteY40" fmla="*/ 1660244 h 1678000"/>
              <a:gd name="connsiteX41" fmla="*/ 1486866 w 1655541"/>
              <a:gd name="connsiteY41" fmla="*/ 1633611 h 1678000"/>
              <a:gd name="connsiteX42" fmla="*/ 1513499 w 1655541"/>
              <a:gd name="connsiteY42" fmla="*/ 1615856 h 1678000"/>
              <a:gd name="connsiteX43" fmla="*/ 1540132 w 1655541"/>
              <a:gd name="connsiteY43" fmla="*/ 1580345 h 1678000"/>
              <a:gd name="connsiteX44" fmla="*/ 1575642 w 1655541"/>
              <a:gd name="connsiteY44" fmla="*/ 1562590 h 1678000"/>
              <a:gd name="connsiteX45" fmla="*/ 1584520 w 1655541"/>
              <a:gd name="connsiteY45" fmla="*/ 1535957 h 1678000"/>
              <a:gd name="connsiteX46" fmla="*/ 1611153 w 1655541"/>
              <a:gd name="connsiteY46" fmla="*/ 1491569 h 1678000"/>
              <a:gd name="connsiteX47" fmla="*/ 1637786 w 1655541"/>
              <a:gd name="connsiteY47" fmla="*/ 1429425 h 1678000"/>
              <a:gd name="connsiteX48" fmla="*/ 1646664 w 1655541"/>
              <a:gd name="connsiteY48" fmla="*/ 1376159 h 1678000"/>
              <a:gd name="connsiteX49" fmla="*/ 1655541 w 1655541"/>
              <a:gd name="connsiteY49" fmla="*/ 1340648 h 1678000"/>
              <a:gd name="connsiteX50" fmla="*/ 1620031 w 1655541"/>
              <a:gd name="connsiteY50" fmla="*/ 1207483 h 1678000"/>
              <a:gd name="connsiteX51" fmla="*/ 1602275 w 1655541"/>
              <a:gd name="connsiteY51" fmla="*/ 1145339 h 1678000"/>
              <a:gd name="connsiteX52" fmla="*/ 1584520 w 1655541"/>
              <a:gd name="connsiteY52" fmla="*/ 1109829 h 1678000"/>
              <a:gd name="connsiteX53" fmla="*/ 1540132 w 1655541"/>
              <a:gd name="connsiteY53" fmla="*/ 1074318 h 1678000"/>
              <a:gd name="connsiteX54" fmla="*/ 1451355 w 1655541"/>
              <a:gd name="connsiteY54" fmla="*/ 1021052 h 1678000"/>
              <a:gd name="connsiteX55" fmla="*/ 1433600 w 1655541"/>
              <a:gd name="connsiteY55" fmla="*/ 994419 h 1678000"/>
              <a:gd name="connsiteX56" fmla="*/ 1353701 w 1655541"/>
              <a:gd name="connsiteY56" fmla="*/ 967786 h 1678000"/>
              <a:gd name="connsiteX57" fmla="*/ 1335945 w 1655541"/>
              <a:gd name="connsiteY57" fmla="*/ 950031 h 1678000"/>
              <a:gd name="connsiteX58" fmla="*/ 1140637 w 1655541"/>
              <a:gd name="connsiteY58" fmla="*/ 923398 h 1678000"/>
              <a:gd name="connsiteX59" fmla="*/ 1078493 w 1655541"/>
              <a:gd name="connsiteY59" fmla="*/ 914520 h 1678000"/>
              <a:gd name="connsiteX60" fmla="*/ 1042982 w 1655541"/>
              <a:gd name="connsiteY60" fmla="*/ 896765 h 1678000"/>
              <a:gd name="connsiteX61" fmla="*/ 980839 w 1655541"/>
              <a:gd name="connsiteY61" fmla="*/ 887887 h 1678000"/>
              <a:gd name="connsiteX62" fmla="*/ 847674 w 1655541"/>
              <a:gd name="connsiteY62" fmla="*/ 870132 h 1678000"/>
              <a:gd name="connsiteX63" fmla="*/ 821040 w 1655541"/>
              <a:gd name="connsiteY63" fmla="*/ 861254 h 1678000"/>
              <a:gd name="connsiteX64" fmla="*/ 714508 w 1655541"/>
              <a:gd name="connsiteY64" fmla="*/ 843499 h 1678000"/>
              <a:gd name="connsiteX65" fmla="*/ 696753 w 1655541"/>
              <a:gd name="connsiteY65" fmla="*/ 825743 h 1678000"/>
              <a:gd name="connsiteX66" fmla="*/ 687875 w 1655541"/>
              <a:gd name="connsiteY66" fmla="*/ 790233 h 1678000"/>
              <a:gd name="connsiteX67" fmla="*/ 678998 w 1655541"/>
              <a:gd name="connsiteY67" fmla="*/ 763600 h 1678000"/>
              <a:gd name="connsiteX68" fmla="*/ 687875 w 1655541"/>
              <a:gd name="connsiteY68" fmla="*/ 621557 h 1678000"/>
              <a:gd name="connsiteX69" fmla="*/ 696753 w 1655541"/>
              <a:gd name="connsiteY69" fmla="*/ 594924 h 1678000"/>
              <a:gd name="connsiteX70" fmla="*/ 723386 w 1655541"/>
              <a:gd name="connsiteY70" fmla="*/ 568291 h 1678000"/>
              <a:gd name="connsiteX71" fmla="*/ 732264 w 1655541"/>
              <a:gd name="connsiteY71" fmla="*/ 541658 h 1678000"/>
              <a:gd name="connsiteX72" fmla="*/ 794407 w 1655541"/>
              <a:gd name="connsiteY72" fmla="*/ 497270 h 1678000"/>
              <a:gd name="connsiteX73" fmla="*/ 821040 w 1655541"/>
              <a:gd name="connsiteY73" fmla="*/ 488392 h 1678000"/>
              <a:gd name="connsiteX74" fmla="*/ 892062 w 1655541"/>
              <a:gd name="connsiteY74" fmla="*/ 461759 h 1678000"/>
              <a:gd name="connsiteX75" fmla="*/ 1069615 w 1655541"/>
              <a:gd name="connsiteY75" fmla="*/ 479514 h 1678000"/>
              <a:gd name="connsiteX76" fmla="*/ 1122881 w 1655541"/>
              <a:gd name="connsiteY76" fmla="*/ 497270 h 1678000"/>
              <a:gd name="connsiteX77" fmla="*/ 1140637 w 1655541"/>
              <a:gd name="connsiteY77" fmla="*/ 515025 h 1678000"/>
              <a:gd name="connsiteX78" fmla="*/ 1193903 w 1655541"/>
              <a:gd name="connsiteY78" fmla="*/ 550536 h 1678000"/>
              <a:gd name="connsiteX79" fmla="*/ 1211658 w 1655541"/>
              <a:gd name="connsiteY79" fmla="*/ 577169 h 1678000"/>
              <a:gd name="connsiteX80" fmla="*/ 1220536 w 1655541"/>
              <a:gd name="connsiteY80" fmla="*/ 603802 h 1678000"/>
              <a:gd name="connsiteX81" fmla="*/ 1256046 w 1655541"/>
              <a:gd name="connsiteY81" fmla="*/ 657068 h 1678000"/>
              <a:gd name="connsiteX82" fmla="*/ 1264924 w 1655541"/>
              <a:gd name="connsiteY82" fmla="*/ 692578 h 1678000"/>
              <a:gd name="connsiteX83" fmla="*/ 1291557 w 1655541"/>
              <a:gd name="connsiteY83" fmla="*/ 701456 h 1678000"/>
              <a:gd name="connsiteX84" fmla="*/ 1398089 w 1655541"/>
              <a:gd name="connsiteY84" fmla="*/ 719211 h 1678000"/>
              <a:gd name="connsiteX85" fmla="*/ 1486866 w 1655541"/>
              <a:gd name="connsiteY85" fmla="*/ 710334 h 1678000"/>
              <a:gd name="connsiteX86" fmla="*/ 1513499 w 1655541"/>
              <a:gd name="connsiteY86" fmla="*/ 621557 h 1678000"/>
              <a:gd name="connsiteX87" fmla="*/ 1504621 w 1655541"/>
              <a:gd name="connsiteY87" fmla="*/ 506147 h 1678000"/>
              <a:gd name="connsiteX88" fmla="*/ 1486866 w 1655541"/>
              <a:gd name="connsiteY88" fmla="*/ 452881 h 1678000"/>
              <a:gd name="connsiteX89" fmla="*/ 1424722 w 1655541"/>
              <a:gd name="connsiteY89" fmla="*/ 381860 h 1678000"/>
              <a:gd name="connsiteX90" fmla="*/ 1415844 w 1655541"/>
              <a:gd name="connsiteY90" fmla="*/ 346349 h 1678000"/>
              <a:gd name="connsiteX91" fmla="*/ 1433600 w 1655541"/>
              <a:gd name="connsiteY91" fmla="*/ 328594 h 1678000"/>
              <a:gd name="connsiteX92" fmla="*/ 1513499 w 1655541"/>
              <a:gd name="connsiteY9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687875 w 1655541"/>
              <a:gd name="connsiteY12" fmla="*/ 80019 h 1678000"/>
              <a:gd name="connsiteX13" fmla="*/ 652365 w 1655541"/>
              <a:gd name="connsiteY13" fmla="*/ 97774 h 1678000"/>
              <a:gd name="connsiteX14" fmla="*/ 412668 w 1655541"/>
              <a:gd name="connsiteY14" fmla="*/ 195429 h 1678000"/>
              <a:gd name="connsiteX15" fmla="*/ 181848 w 1655541"/>
              <a:gd name="connsiteY15" fmla="*/ 337472 h 1678000"/>
              <a:gd name="connsiteX16" fmla="*/ 57561 w 1655541"/>
              <a:gd name="connsiteY16" fmla="*/ 568291 h 1678000"/>
              <a:gd name="connsiteX17" fmla="*/ 4295 w 1655541"/>
              <a:gd name="connsiteY17" fmla="*/ 745844 h 1678000"/>
              <a:gd name="connsiteX18" fmla="*/ 4295 w 1655541"/>
              <a:gd name="connsiteY18" fmla="*/ 1056563 h 1678000"/>
              <a:gd name="connsiteX19" fmla="*/ 13173 w 1655541"/>
              <a:gd name="connsiteY19" fmla="*/ 1092073 h 1678000"/>
              <a:gd name="connsiteX20" fmla="*/ 30928 w 1655541"/>
              <a:gd name="connsiteY20" fmla="*/ 1118706 h 1678000"/>
              <a:gd name="connsiteX21" fmla="*/ 66439 w 1655541"/>
              <a:gd name="connsiteY21" fmla="*/ 1180850 h 1678000"/>
              <a:gd name="connsiteX22" fmla="*/ 84194 w 1655541"/>
              <a:gd name="connsiteY22" fmla="*/ 1234116 h 1678000"/>
              <a:gd name="connsiteX23" fmla="*/ 93072 w 1655541"/>
              <a:gd name="connsiteY23" fmla="*/ 1269627 h 1678000"/>
              <a:gd name="connsiteX24" fmla="*/ 119705 w 1655541"/>
              <a:gd name="connsiteY24" fmla="*/ 1314015 h 1678000"/>
              <a:gd name="connsiteX25" fmla="*/ 128582 w 1655541"/>
              <a:gd name="connsiteY25" fmla="*/ 1340648 h 1678000"/>
              <a:gd name="connsiteX26" fmla="*/ 164093 w 1655541"/>
              <a:gd name="connsiteY26" fmla="*/ 1367281 h 1678000"/>
              <a:gd name="connsiteX27" fmla="*/ 172971 w 1655541"/>
              <a:gd name="connsiteY27" fmla="*/ 1393914 h 1678000"/>
              <a:gd name="connsiteX28" fmla="*/ 226237 w 1655541"/>
              <a:gd name="connsiteY28" fmla="*/ 1438303 h 1678000"/>
              <a:gd name="connsiteX29" fmla="*/ 235114 w 1655541"/>
              <a:gd name="connsiteY29" fmla="*/ 1464936 h 1678000"/>
              <a:gd name="connsiteX30" fmla="*/ 252870 w 1655541"/>
              <a:gd name="connsiteY30" fmla="*/ 1482691 h 1678000"/>
              <a:gd name="connsiteX31" fmla="*/ 332769 w 1655541"/>
              <a:gd name="connsiteY31" fmla="*/ 1544835 h 1678000"/>
              <a:gd name="connsiteX32" fmla="*/ 368279 w 1655541"/>
              <a:gd name="connsiteY32" fmla="*/ 1571468 h 1678000"/>
              <a:gd name="connsiteX33" fmla="*/ 394912 w 1655541"/>
              <a:gd name="connsiteY33" fmla="*/ 1598101 h 1678000"/>
              <a:gd name="connsiteX34" fmla="*/ 465934 w 1655541"/>
              <a:gd name="connsiteY34" fmla="*/ 1624734 h 1678000"/>
              <a:gd name="connsiteX35" fmla="*/ 510322 w 1655541"/>
              <a:gd name="connsiteY35" fmla="*/ 1651367 h 1678000"/>
              <a:gd name="connsiteX36" fmla="*/ 545833 w 1655541"/>
              <a:gd name="connsiteY36" fmla="*/ 1660244 h 1678000"/>
              <a:gd name="connsiteX37" fmla="*/ 643487 w 1655541"/>
              <a:gd name="connsiteY37" fmla="*/ 1678000 h 1678000"/>
              <a:gd name="connsiteX38" fmla="*/ 1406967 w 1655541"/>
              <a:gd name="connsiteY38" fmla="*/ 1669122 h 1678000"/>
              <a:gd name="connsiteX39" fmla="*/ 1460233 w 1655541"/>
              <a:gd name="connsiteY39" fmla="*/ 1660244 h 1678000"/>
              <a:gd name="connsiteX40" fmla="*/ 1486866 w 1655541"/>
              <a:gd name="connsiteY40" fmla="*/ 1633611 h 1678000"/>
              <a:gd name="connsiteX41" fmla="*/ 1513499 w 1655541"/>
              <a:gd name="connsiteY41" fmla="*/ 1615856 h 1678000"/>
              <a:gd name="connsiteX42" fmla="*/ 1540132 w 1655541"/>
              <a:gd name="connsiteY42" fmla="*/ 1580345 h 1678000"/>
              <a:gd name="connsiteX43" fmla="*/ 1575642 w 1655541"/>
              <a:gd name="connsiteY43" fmla="*/ 1562590 h 1678000"/>
              <a:gd name="connsiteX44" fmla="*/ 1584520 w 1655541"/>
              <a:gd name="connsiteY44" fmla="*/ 1535957 h 1678000"/>
              <a:gd name="connsiteX45" fmla="*/ 1611153 w 1655541"/>
              <a:gd name="connsiteY45" fmla="*/ 1491569 h 1678000"/>
              <a:gd name="connsiteX46" fmla="*/ 1637786 w 1655541"/>
              <a:gd name="connsiteY46" fmla="*/ 1429425 h 1678000"/>
              <a:gd name="connsiteX47" fmla="*/ 1646664 w 1655541"/>
              <a:gd name="connsiteY47" fmla="*/ 1376159 h 1678000"/>
              <a:gd name="connsiteX48" fmla="*/ 1655541 w 1655541"/>
              <a:gd name="connsiteY48" fmla="*/ 1340648 h 1678000"/>
              <a:gd name="connsiteX49" fmla="*/ 1620031 w 1655541"/>
              <a:gd name="connsiteY49" fmla="*/ 1207483 h 1678000"/>
              <a:gd name="connsiteX50" fmla="*/ 1602275 w 1655541"/>
              <a:gd name="connsiteY50" fmla="*/ 1145339 h 1678000"/>
              <a:gd name="connsiteX51" fmla="*/ 1584520 w 1655541"/>
              <a:gd name="connsiteY51" fmla="*/ 1109829 h 1678000"/>
              <a:gd name="connsiteX52" fmla="*/ 1540132 w 1655541"/>
              <a:gd name="connsiteY52" fmla="*/ 1074318 h 1678000"/>
              <a:gd name="connsiteX53" fmla="*/ 1451355 w 1655541"/>
              <a:gd name="connsiteY53" fmla="*/ 1021052 h 1678000"/>
              <a:gd name="connsiteX54" fmla="*/ 1433600 w 1655541"/>
              <a:gd name="connsiteY54" fmla="*/ 994419 h 1678000"/>
              <a:gd name="connsiteX55" fmla="*/ 1353701 w 1655541"/>
              <a:gd name="connsiteY55" fmla="*/ 967786 h 1678000"/>
              <a:gd name="connsiteX56" fmla="*/ 1335945 w 1655541"/>
              <a:gd name="connsiteY56" fmla="*/ 950031 h 1678000"/>
              <a:gd name="connsiteX57" fmla="*/ 1140637 w 1655541"/>
              <a:gd name="connsiteY57" fmla="*/ 923398 h 1678000"/>
              <a:gd name="connsiteX58" fmla="*/ 1078493 w 1655541"/>
              <a:gd name="connsiteY58" fmla="*/ 914520 h 1678000"/>
              <a:gd name="connsiteX59" fmla="*/ 1042982 w 1655541"/>
              <a:gd name="connsiteY59" fmla="*/ 896765 h 1678000"/>
              <a:gd name="connsiteX60" fmla="*/ 980839 w 1655541"/>
              <a:gd name="connsiteY60" fmla="*/ 887887 h 1678000"/>
              <a:gd name="connsiteX61" fmla="*/ 847674 w 1655541"/>
              <a:gd name="connsiteY61" fmla="*/ 870132 h 1678000"/>
              <a:gd name="connsiteX62" fmla="*/ 821040 w 1655541"/>
              <a:gd name="connsiteY62" fmla="*/ 861254 h 1678000"/>
              <a:gd name="connsiteX63" fmla="*/ 714508 w 1655541"/>
              <a:gd name="connsiteY63" fmla="*/ 843499 h 1678000"/>
              <a:gd name="connsiteX64" fmla="*/ 696753 w 1655541"/>
              <a:gd name="connsiteY64" fmla="*/ 825743 h 1678000"/>
              <a:gd name="connsiteX65" fmla="*/ 687875 w 1655541"/>
              <a:gd name="connsiteY65" fmla="*/ 790233 h 1678000"/>
              <a:gd name="connsiteX66" fmla="*/ 678998 w 1655541"/>
              <a:gd name="connsiteY66" fmla="*/ 763600 h 1678000"/>
              <a:gd name="connsiteX67" fmla="*/ 687875 w 1655541"/>
              <a:gd name="connsiteY67" fmla="*/ 621557 h 1678000"/>
              <a:gd name="connsiteX68" fmla="*/ 696753 w 1655541"/>
              <a:gd name="connsiteY68" fmla="*/ 594924 h 1678000"/>
              <a:gd name="connsiteX69" fmla="*/ 723386 w 1655541"/>
              <a:gd name="connsiteY69" fmla="*/ 568291 h 1678000"/>
              <a:gd name="connsiteX70" fmla="*/ 732264 w 1655541"/>
              <a:gd name="connsiteY70" fmla="*/ 541658 h 1678000"/>
              <a:gd name="connsiteX71" fmla="*/ 794407 w 1655541"/>
              <a:gd name="connsiteY71" fmla="*/ 497270 h 1678000"/>
              <a:gd name="connsiteX72" fmla="*/ 821040 w 1655541"/>
              <a:gd name="connsiteY72" fmla="*/ 488392 h 1678000"/>
              <a:gd name="connsiteX73" fmla="*/ 892062 w 1655541"/>
              <a:gd name="connsiteY73" fmla="*/ 461759 h 1678000"/>
              <a:gd name="connsiteX74" fmla="*/ 1069615 w 1655541"/>
              <a:gd name="connsiteY74" fmla="*/ 479514 h 1678000"/>
              <a:gd name="connsiteX75" fmla="*/ 1122881 w 1655541"/>
              <a:gd name="connsiteY75" fmla="*/ 497270 h 1678000"/>
              <a:gd name="connsiteX76" fmla="*/ 1140637 w 1655541"/>
              <a:gd name="connsiteY76" fmla="*/ 515025 h 1678000"/>
              <a:gd name="connsiteX77" fmla="*/ 1193903 w 1655541"/>
              <a:gd name="connsiteY77" fmla="*/ 550536 h 1678000"/>
              <a:gd name="connsiteX78" fmla="*/ 1211658 w 1655541"/>
              <a:gd name="connsiteY78" fmla="*/ 577169 h 1678000"/>
              <a:gd name="connsiteX79" fmla="*/ 1220536 w 1655541"/>
              <a:gd name="connsiteY79" fmla="*/ 603802 h 1678000"/>
              <a:gd name="connsiteX80" fmla="*/ 1256046 w 1655541"/>
              <a:gd name="connsiteY80" fmla="*/ 657068 h 1678000"/>
              <a:gd name="connsiteX81" fmla="*/ 1264924 w 1655541"/>
              <a:gd name="connsiteY81" fmla="*/ 692578 h 1678000"/>
              <a:gd name="connsiteX82" fmla="*/ 1291557 w 1655541"/>
              <a:gd name="connsiteY82" fmla="*/ 701456 h 1678000"/>
              <a:gd name="connsiteX83" fmla="*/ 1398089 w 1655541"/>
              <a:gd name="connsiteY83" fmla="*/ 719211 h 1678000"/>
              <a:gd name="connsiteX84" fmla="*/ 1486866 w 1655541"/>
              <a:gd name="connsiteY84" fmla="*/ 710334 h 1678000"/>
              <a:gd name="connsiteX85" fmla="*/ 1513499 w 1655541"/>
              <a:gd name="connsiteY85" fmla="*/ 621557 h 1678000"/>
              <a:gd name="connsiteX86" fmla="*/ 1504621 w 1655541"/>
              <a:gd name="connsiteY86" fmla="*/ 506147 h 1678000"/>
              <a:gd name="connsiteX87" fmla="*/ 1486866 w 1655541"/>
              <a:gd name="connsiteY87" fmla="*/ 452881 h 1678000"/>
              <a:gd name="connsiteX88" fmla="*/ 1424722 w 1655541"/>
              <a:gd name="connsiteY88" fmla="*/ 381860 h 1678000"/>
              <a:gd name="connsiteX89" fmla="*/ 1415844 w 1655541"/>
              <a:gd name="connsiteY89" fmla="*/ 346349 h 1678000"/>
              <a:gd name="connsiteX90" fmla="*/ 1433600 w 1655541"/>
              <a:gd name="connsiteY90" fmla="*/ 328594 h 1678000"/>
              <a:gd name="connsiteX91" fmla="*/ 1513499 w 1655541"/>
              <a:gd name="connsiteY91" fmla="*/ 319716 h 167800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847674 w 1655541"/>
              <a:gd name="connsiteY10" fmla="*/ 17755 h 1677880"/>
              <a:gd name="connsiteX11" fmla="*/ 687875 w 1655541"/>
              <a:gd name="connsiteY11" fmla="*/ 79899 h 1677880"/>
              <a:gd name="connsiteX12" fmla="*/ 652365 w 1655541"/>
              <a:gd name="connsiteY12" fmla="*/ 97654 h 1677880"/>
              <a:gd name="connsiteX13" fmla="*/ 412668 w 1655541"/>
              <a:gd name="connsiteY13" fmla="*/ 195309 h 1677880"/>
              <a:gd name="connsiteX14" fmla="*/ 181848 w 1655541"/>
              <a:gd name="connsiteY14" fmla="*/ 337352 h 1677880"/>
              <a:gd name="connsiteX15" fmla="*/ 57561 w 1655541"/>
              <a:gd name="connsiteY15" fmla="*/ 568171 h 1677880"/>
              <a:gd name="connsiteX16" fmla="*/ 4295 w 1655541"/>
              <a:gd name="connsiteY16" fmla="*/ 745724 h 1677880"/>
              <a:gd name="connsiteX17" fmla="*/ 4295 w 1655541"/>
              <a:gd name="connsiteY17" fmla="*/ 1056443 h 1677880"/>
              <a:gd name="connsiteX18" fmla="*/ 13173 w 1655541"/>
              <a:gd name="connsiteY18" fmla="*/ 1091953 h 1677880"/>
              <a:gd name="connsiteX19" fmla="*/ 30928 w 1655541"/>
              <a:gd name="connsiteY19" fmla="*/ 1118586 h 1677880"/>
              <a:gd name="connsiteX20" fmla="*/ 66439 w 1655541"/>
              <a:gd name="connsiteY20" fmla="*/ 1180730 h 1677880"/>
              <a:gd name="connsiteX21" fmla="*/ 84194 w 1655541"/>
              <a:gd name="connsiteY21" fmla="*/ 1233996 h 1677880"/>
              <a:gd name="connsiteX22" fmla="*/ 93072 w 1655541"/>
              <a:gd name="connsiteY22" fmla="*/ 1269507 h 1677880"/>
              <a:gd name="connsiteX23" fmla="*/ 119705 w 1655541"/>
              <a:gd name="connsiteY23" fmla="*/ 1313895 h 1677880"/>
              <a:gd name="connsiteX24" fmla="*/ 128582 w 1655541"/>
              <a:gd name="connsiteY24" fmla="*/ 1340528 h 1677880"/>
              <a:gd name="connsiteX25" fmla="*/ 164093 w 1655541"/>
              <a:gd name="connsiteY25" fmla="*/ 1367161 h 1677880"/>
              <a:gd name="connsiteX26" fmla="*/ 172971 w 1655541"/>
              <a:gd name="connsiteY26" fmla="*/ 1393794 h 1677880"/>
              <a:gd name="connsiteX27" fmla="*/ 226237 w 1655541"/>
              <a:gd name="connsiteY27" fmla="*/ 1438183 h 1677880"/>
              <a:gd name="connsiteX28" fmla="*/ 235114 w 1655541"/>
              <a:gd name="connsiteY28" fmla="*/ 1464816 h 1677880"/>
              <a:gd name="connsiteX29" fmla="*/ 252870 w 1655541"/>
              <a:gd name="connsiteY29" fmla="*/ 1482571 h 1677880"/>
              <a:gd name="connsiteX30" fmla="*/ 332769 w 1655541"/>
              <a:gd name="connsiteY30" fmla="*/ 1544715 h 1677880"/>
              <a:gd name="connsiteX31" fmla="*/ 368279 w 1655541"/>
              <a:gd name="connsiteY31" fmla="*/ 1571348 h 1677880"/>
              <a:gd name="connsiteX32" fmla="*/ 394912 w 1655541"/>
              <a:gd name="connsiteY32" fmla="*/ 1597981 h 1677880"/>
              <a:gd name="connsiteX33" fmla="*/ 465934 w 1655541"/>
              <a:gd name="connsiteY33" fmla="*/ 1624614 h 1677880"/>
              <a:gd name="connsiteX34" fmla="*/ 510322 w 1655541"/>
              <a:gd name="connsiteY34" fmla="*/ 1651247 h 1677880"/>
              <a:gd name="connsiteX35" fmla="*/ 545833 w 1655541"/>
              <a:gd name="connsiteY35" fmla="*/ 1660124 h 1677880"/>
              <a:gd name="connsiteX36" fmla="*/ 643487 w 1655541"/>
              <a:gd name="connsiteY36" fmla="*/ 1677880 h 1677880"/>
              <a:gd name="connsiteX37" fmla="*/ 1406967 w 1655541"/>
              <a:gd name="connsiteY37" fmla="*/ 1669002 h 1677880"/>
              <a:gd name="connsiteX38" fmla="*/ 1460233 w 1655541"/>
              <a:gd name="connsiteY38" fmla="*/ 1660124 h 1677880"/>
              <a:gd name="connsiteX39" fmla="*/ 1486866 w 1655541"/>
              <a:gd name="connsiteY39" fmla="*/ 1633491 h 1677880"/>
              <a:gd name="connsiteX40" fmla="*/ 1513499 w 1655541"/>
              <a:gd name="connsiteY40" fmla="*/ 1615736 h 1677880"/>
              <a:gd name="connsiteX41" fmla="*/ 1540132 w 1655541"/>
              <a:gd name="connsiteY41" fmla="*/ 1580225 h 1677880"/>
              <a:gd name="connsiteX42" fmla="*/ 1575642 w 1655541"/>
              <a:gd name="connsiteY42" fmla="*/ 1562470 h 1677880"/>
              <a:gd name="connsiteX43" fmla="*/ 1584520 w 1655541"/>
              <a:gd name="connsiteY43" fmla="*/ 1535837 h 1677880"/>
              <a:gd name="connsiteX44" fmla="*/ 1611153 w 1655541"/>
              <a:gd name="connsiteY44" fmla="*/ 1491449 h 1677880"/>
              <a:gd name="connsiteX45" fmla="*/ 1637786 w 1655541"/>
              <a:gd name="connsiteY45" fmla="*/ 1429305 h 1677880"/>
              <a:gd name="connsiteX46" fmla="*/ 1646664 w 1655541"/>
              <a:gd name="connsiteY46" fmla="*/ 1376039 h 1677880"/>
              <a:gd name="connsiteX47" fmla="*/ 1655541 w 1655541"/>
              <a:gd name="connsiteY47" fmla="*/ 1340528 h 1677880"/>
              <a:gd name="connsiteX48" fmla="*/ 1620031 w 1655541"/>
              <a:gd name="connsiteY48" fmla="*/ 1207363 h 1677880"/>
              <a:gd name="connsiteX49" fmla="*/ 1602275 w 1655541"/>
              <a:gd name="connsiteY49" fmla="*/ 1145219 h 1677880"/>
              <a:gd name="connsiteX50" fmla="*/ 1584520 w 1655541"/>
              <a:gd name="connsiteY50" fmla="*/ 1109709 h 1677880"/>
              <a:gd name="connsiteX51" fmla="*/ 1540132 w 1655541"/>
              <a:gd name="connsiteY51" fmla="*/ 1074198 h 1677880"/>
              <a:gd name="connsiteX52" fmla="*/ 1451355 w 1655541"/>
              <a:gd name="connsiteY52" fmla="*/ 1020932 h 1677880"/>
              <a:gd name="connsiteX53" fmla="*/ 1433600 w 1655541"/>
              <a:gd name="connsiteY53" fmla="*/ 994299 h 1677880"/>
              <a:gd name="connsiteX54" fmla="*/ 1353701 w 1655541"/>
              <a:gd name="connsiteY54" fmla="*/ 967666 h 1677880"/>
              <a:gd name="connsiteX55" fmla="*/ 1335945 w 1655541"/>
              <a:gd name="connsiteY55" fmla="*/ 949911 h 1677880"/>
              <a:gd name="connsiteX56" fmla="*/ 1140637 w 1655541"/>
              <a:gd name="connsiteY56" fmla="*/ 923278 h 1677880"/>
              <a:gd name="connsiteX57" fmla="*/ 1078493 w 1655541"/>
              <a:gd name="connsiteY57" fmla="*/ 914400 h 1677880"/>
              <a:gd name="connsiteX58" fmla="*/ 1042982 w 1655541"/>
              <a:gd name="connsiteY58" fmla="*/ 896645 h 1677880"/>
              <a:gd name="connsiteX59" fmla="*/ 980839 w 1655541"/>
              <a:gd name="connsiteY59" fmla="*/ 887767 h 1677880"/>
              <a:gd name="connsiteX60" fmla="*/ 847674 w 1655541"/>
              <a:gd name="connsiteY60" fmla="*/ 870012 h 1677880"/>
              <a:gd name="connsiteX61" fmla="*/ 821040 w 1655541"/>
              <a:gd name="connsiteY61" fmla="*/ 861134 h 1677880"/>
              <a:gd name="connsiteX62" fmla="*/ 714508 w 1655541"/>
              <a:gd name="connsiteY62" fmla="*/ 843379 h 1677880"/>
              <a:gd name="connsiteX63" fmla="*/ 696753 w 1655541"/>
              <a:gd name="connsiteY63" fmla="*/ 825623 h 1677880"/>
              <a:gd name="connsiteX64" fmla="*/ 687875 w 1655541"/>
              <a:gd name="connsiteY64" fmla="*/ 790113 h 1677880"/>
              <a:gd name="connsiteX65" fmla="*/ 678998 w 1655541"/>
              <a:gd name="connsiteY65" fmla="*/ 763480 h 1677880"/>
              <a:gd name="connsiteX66" fmla="*/ 687875 w 1655541"/>
              <a:gd name="connsiteY66" fmla="*/ 621437 h 1677880"/>
              <a:gd name="connsiteX67" fmla="*/ 696753 w 1655541"/>
              <a:gd name="connsiteY67" fmla="*/ 594804 h 1677880"/>
              <a:gd name="connsiteX68" fmla="*/ 723386 w 1655541"/>
              <a:gd name="connsiteY68" fmla="*/ 568171 h 1677880"/>
              <a:gd name="connsiteX69" fmla="*/ 732264 w 1655541"/>
              <a:gd name="connsiteY69" fmla="*/ 541538 h 1677880"/>
              <a:gd name="connsiteX70" fmla="*/ 794407 w 1655541"/>
              <a:gd name="connsiteY70" fmla="*/ 497150 h 1677880"/>
              <a:gd name="connsiteX71" fmla="*/ 821040 w 1655541"/>
              <a:gd name="connsiteY71" fmla="*/ 488272 h 1677880"/>
              <a:gd name="connsiteX72" fmla="*/ 892062 w 1655541"/>
              <a:gd name="connsiteY72" fmla="*/ 461639 h 1677880"/>
              <a:gd name="connsiteX73" fmla="*/ 1069615 w 1655541"/>
              <a:gd name="connsiteY73" fmla="*/ 479394 h 1677880"/>
              <a:gd name="connsiteX74" fmla="*/ 1122881 w 1655541"/>
              <a:gd name="connsiteY74" fmla="*/ 497150 h 1677880"/>
              <a:gd name="connsiteX75" fmla="*/ 1140637 w 1655541"/>
              <a:gd name="connsiteY75" fmla="*/ 514905 h 1677880"/>
              <a:gd name="connsiteX76" fmla="*/ 1193903 w 1655541"/>
              <a:gd name="connsiteY76" fmla="*/ 550416 h 1677880"/>
              <a:gd name="connsiteX77" fmla="*/ 1211658 w 1655541"/>
              <a:gd name="connsiteY77" fmla="*/ 577049 h 1677880"/>
              <a:gd name="connsiteX78" fmla="*/ 1220536 w 1655541"/>
              <a:gd name="connsiteY78" fmla="*/ 603682 h 1677880"/>
              <a:gd name="connsiteX79" fmla="*/ 1256046 w 1655541"/>
              <a:gd name="connsiteY79" fmla="*/ 656948 h 1677880"/>
              <a:gd name="connsiteX80" fmla="*/ 1264924 w 1655541"/>
              <a:gd name="connsiteY80" fmla="*/ 692458 h 1677880"/>
              <a:gd name="connsiteX81" fmla="*/ 1291557 w 1655541"/>
              <a:gd name="connsiteY81" fmla="*/ 701336 h 1677880"/>
              <a:gd name="connsiteX82" fmla="*/ 1398089 w 1655541"/>
              <a:gd name="connsiteY82" fmla="*/ 719091 h 1677880"/>
              <a:gd name="connsiteX83" fmla="*/ 1486866 w 1655541"/>
              <a:gd name="connsiteY83" fmla="*/ 710214 h 1677880"/>
              <a:gd name="connsiteX84" fmla="*/ 1513499 w 1655541"/>
              <a:gd name="connsiteY84" fmla="*/ 621437 h 1677880"/>
              <a:gd name="connsiteX85" fmla="*/ 1504621 w 1655541"/>
              <a:gd name="connsiteY85" fmla="*/ 506027 h 1677880"/>
              <a:gd name="connsiteX86" fmla="*/ 1486866 w 1655541"/>
              <a:gd name="connsiteY86" fmla="*/ 452761 h 1677880"/>
              <a:gd name="connsiteX87" fmla="*/ 1424722 w 1655541"/>
              <a:gd name="connsiteY87" fmla="*/ 381740 h 1677880"/>
              <a:gd name="connsiteX88" fmla="*/ 1415844 w 1655541"/>
              <a:gd name="connsiteY88" fmla="*/ 346229 h 1677880"/>
              <a:gd name="connsiteX89" fmla="*/ 1433600 w 1655541"/>
              <a:gd name="connsiteY89" fmla="*/ 328474 h 1677880"/>
              <a:gd name="connsiteX90" fmla="*/ 1513499 w 1655541"/>
              <a:gd name="connsiteY9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652365 w 1655541"/>
              <a:gd name="connsiteY11" fmla="*/ 97654 h 1677880"/>
              <a:gd name="connsiteX12" fmla="*/ 412668 w 1655541"/>
              <a:gd name="connsiteY12" fmla="*/ 195309 h 1677880"/>
              <a:gd name="connsiteX13" fmla="*/ 181848 w 1655541"/>
              <a:gd name="connsiteY13" fmla="*/ 337352 h 1677880"/>
              <a:gd name="connsiteX14" fmla="*/ 57561 w 1655541"/>
              <a:gd name="connsiteY14" fmla="*/ 568171 h 1677880"/>
              <a:gd name="connsiteX15" fmla="*/ 4295 w 1655541"/>
              <a:gd name="connsiteY15" fmla="*/ 745724 h 1677880"/>
              <a:gd name="connsiteX16" fmla="*/ 4295 w 1655541"/>
              <a:gd name="connsiteY16" fmla="*/ 1056443 h 1677880"/>
              <a:gd name="connsiteX17" fmla="*/ 13173 w 1655541"/>
              <a:gd name="connsiteY17" fmla="*/ 1091953 h 1677880"/>
              <a:gd name="connsiteX18" fmla="*/ 30928 w 1655541"/>
              <a:gd name="connsiteY18" fmla="*/ 1118586 h 1677880"/>
              <a:gd name="connsiteX19" fmla="*/ 66439 w 1655541"/>
              <a:gd name="connsiteY19" fmla="*/ 1180730 h 1677880"/>
              <a:gd name="connsiteX20" fmla="*/ 84194 w 1655541"/>
              <a:gd name="connsiteY20" fmla="*/ 1233996 h 1677880"/>
              <a:gd name="connsiteX21" fmla="*/ 93072 w 1655541"/>
              <a:gd name="connsiteY21" fmla="*/ 1269507 h 1677880"/>
              <a:gd name="connsiteX22" fmla="*/ 119705 w 1655541"/>
              <a:gd name="connsiteY22" fmla="*/ 1313895 h 1677880"/>
              <a:gd name="connsiteX23" fmla="*/ 128582 w 1655541"/>
              <a:gd name="connsiteY23" fmla="*/ 1340528 h 1677880"/>
              <a:gd name="connsiteX24" fmla="*/ 164093 w 1655541"/>
              <a:gd name="connsiteY24" fmla="*/ 1367161 h 1677880"/>
              <a:gd name="connsiteX25" fmla="*/ 172971 w 1655541"/>
              <a:gd name="connsiteY25" fmla="*/ 1393794 h 1677880"/>
              <a:gd name="connsiteX26" fmla="*/ 226237 w 1655541"/>
              <a:gd name="connsiteY26" fmla="*/ 1438183 h 1677880"/>
              <a:gd name="connsiteX27" fmla="*/ 235114 w 1655541"/>
              <a:gd name="connsiteY27" fmla="*/ 1464816 h 1677880"/>
              <a:gd name="connsiteX28" fmla="*/ 252870 w 1655541"/>
              <a:gd name="connsiteY28" fmla="*/ 1482571 h 1677880"/>
              <a:gd name="connsiteX29" fmla="*/ 332769 w 1655541"/>
              <a:gd name="connsiteY29" fmla="*/ 1544715 h 1677880"/>
              <a:gd name="connsiteX30" fmla="*/ 368279 w 1655541"/>
              <a:gd name="connsiteY30" fmla="*/ 1571348 h 1677880"/>
              <a:gd name="connsiteX31" fmla="*/ 394912 w 1655541"/>
              <a:gd name="connsiteY31" fmla="*/ 1597981 h 1677880"/>
              <a:gd name="connsiteX32" fmla="*/ 465934 w 1655541"/>
              <a:gd name="connsiteY32" fmla="*/ 1624614 h 1677880"/>
              <a:gd name="connsiteX33" fmla="*/ 510322 w 1655541"/>
              <a:gd name="connsiteY33" fmla="*/ 1651247 h 1677880"/>
              <a:gd name="connsiteX34" fmla="*/ 545833 w 1655541"/>
              <a:gd name="connsiteY34" fmla="*/ 1660124 h 1677880"/>
              <a:gd name="connsiteX35" fmla="*/ 643487 w 1655541"/>
              <a:gd name="connsiteY35" fmla="*/ 1677880 h 1677880"/>
              <a:gd name="connsiteX36" fmla="*/ 1406967 w 1655541"/>
              <a:gd name="connsiteY36" fmla="*/ 1669002 h 1677880"/>
              <a:gd name="connsiteX37" fmla="*/ 1460233 w 1655541"/>
              <a:gd name="connsiteY37" fmla="*/ 1660124 h 1677880"/>
              <a:gd name="connsiteX38" fmla="*/ 1486866 w 1655541"/>
              <a:gd name="connsiteY38" fmla="*/ 1633491 h 1677880"/>
              <a:gd name="connsiteX39" fmla="*/ 1513499 w 1655541"/>
              <a:gd name="connsiteY39" fmla="*/ 1615736 h 1677880"/>
              <a:gd name="connsiteX40" fmla="*/ 1540132 w 1655541"/>
              <a:gd name="connsiteY40" fmla="*/ 1580225 h 1677880"/>
              <a:gd name="connsiteX41" fmla="*/ 1575642 w 1655541"/>
              <a:gd name="connsiteY41" fmla="*/ 1562470 h 1677880"/>
              <a:gd name="connsiteX42" fmla="*/ 1584520 w 1655541"/>
              <a:gd name="connsiteY42" fmla="*/ 1535837 h 1677880"/>
              <a:gd name="connsiteX43" fmla="*/ 1611153 w 1655541"/>
              <a:gd name="connsiteY43" fmla="*/ 1491449 h 1677880"/>
              <a:gd name="connsiteX44" fmla="*/ 1637786 w 1655541"/>
              <a:gd name="connsiteY44" fmla="*/ 1429305 h 1677880"/>
              <a:gd name="connsiteX45" fmla="*/ 1646664 w 1655541"/>
              <a:gd name="connsiteY45" fmla="*/ 1376039 h 1677880"/>
              <a:gd name="connsiteX46" fmla="*/ 1655541 w 1655541"/>
              <a:gd name="connsiteY46" fmla="*/ 1340528 h 1677880"/>
              <a:gd name="connsiteX47" fmla="*/ 1620031 w 1655541"/>
              <a:gd name="connsiteY47" fmla="*/ 1207363 h 1677880"/>
              <a:gd name="connsiteX48" fmla="*/ 1602275 w 1655541"/>
              <a:gd name="connsiteY48" fmla="*/ 1145219 h 1677880"/>
              <a:gd name="connsiteX49" fmla="*/ 1584520 w 1655541"/>
              <a:gd name="connsiteY49" fmla="*/ 1109709 h 1677880"/>
              <a:gd name="connsiteX50" fmla="*/ 1540132 w 1655541"/>
              <a:gd name="connsiteY50" fmla="*/ 1074198 h 1677880"/>
              <a:gd name="connsiteX51" fmla="*/ 1451355 w 1655541"/>
              <a:gd name="connsiteY51" fmla="*/ 1020932 h 1677880"/>
              <a:gd name="connsiteX52" fmla="*/ 1433600 w 1655541"/>
              <a:gd name="connsiteY52" fmla="*/ 994299 h 1677880"/>
              <a:gd name="connsiteX53" fmla="*/ 1353701 w 1655541"/>
              <a:gd name="connsiteY53" fmla="*/ 967666 h 1677880"/>
              <a:gd name="connsiteX54" fmla="*/ 1335945 w 1655541"/>
              <a:gd name="connsiteY54" fmla="*/ 949911 h 1677880"/>
              <a:gd name="connsiteX55" fmla="*/ 1140637 w 1655541"/>
              <a:gd name="connsiteY55" fmla="*/ 923278 h 1677880"/>
              <a:gd name="connsiteX56" fmla="*/ 1078493 w 1655541"/>
              <a:gd name="connsiteY56" fmla="*/ 914400 h 1677880"/>
              <a:gd name="connsiteX57" fmla="*/ 1042982 w 1655541"/>
              <a:gd name="connsiteY57" fmla="*/ 896645 h 1677880"/>
              <a:gd name="connsiteX58" fmla="*/ 980839 w 1655541"/>
              <a:gd name="connsiteY58" fmla="*/ 887767 h 1677880"/>
              <a:gd name="connsiteX59" fmla="*/ 847674 w 1655541"/>
              <a:gd name="connsiteY59" fmla="*/ 870012 h 1677880"/>
              <a:gd name="connsiteX60" fmla="*/ 821040 w 1655541"/>
              <a:gd name="connsiteY60" fmla="*/ 861134 h 1677880"/>
              <a:gd name="connsiteX61" fmla="*/ 714508 w 1655541"/>
              <a:gd name="connsiteY61" fmla="*/ 843379 h 1677880"/>
              <a:gd name="connsiteX62" fmla="*/ 696753 w 1655541"/>
              <a:gd name="connsiteY62" fmla="*/ 825623 h 1677880"/>
              <a:gd name="connsiteX63" fmla="*/ 687875 w 1655541"/>
              <a:gd name="connsiteY63" fmla="*/ 790113 h 1677880"/>
              <a:gd name="connsiteX64" fmla="*/ 678998 w 1655541"/>
              <a:gd name="connsiteY64" fmla="*/ 763480 h 1677880"/>
              <a:gd name="connsiteX65" fmla="*/ 687875 w 1655541"/>
              <a:gd name="connsiteY65" fmla="*/ 621437 h 1677880"/>
              <a:gd name="connsiteX66" fmla="*/ 696753 w 1655541"/>
              <a:gd name="connsiteY66" fmla="*/ 594804 h 1677880"/>
              <a:gd name="connsiteX67" fmla="*/ 723386 w 1655541"/>
              <a:gd name="connsiteY67" fmla="*/ 568171 h 1677880"/>
              <a:gd name="connsiteX68" fmla="*/ 732264 w 1655541"/>
              <a:gd name="connsiteY68" fmla="*/ 541538 h 1677880"/>
              <a:gd name="connsiteX69" fmla="*/ 794407 w 1655541"/>
              <a:gd name="connsiteY69" fmla="*/ 497150 h 1677880"/>
              <a:gd name="connsiteX70" fmla="*/ 821040 w 1655541"/>
              <a:gd name="connsiteY70" fmla="*/ 488272 h 1677880"/>
              <a:gd name="connsiteX71" fmla="*/ 892062 w 1655541"/>
              <a:gd name="connsiteY71" fmla="*/ 461639 h 1677880"/>
              <a:gd name="connsiteX72" fmla="*/ 1069615 w 1655541"/>
              <a:gd name="connsiteY72" fmla="*/ 479394 h 1677880"/>
              <a:gd name="connsiteX73" fmla="*/ 1122881 w 1655541"/>
              <a:gd name="connsiteY73" fmla="*/ 497150 h 1677880"/>
              <a:gd name="connsiteX74" fmla="*/ 1140637 w 1655541"/>
              <a:gd name="connsiteY74" fmla="*/ 514905 h 1677880"/>
              <a:gd name="connsiteX75" fmla="*/ 1193903 w 1655541"/>
              <a:gd name="connsiteY75" fmla="*/ 550416 h 1677880"/>
              <a:gd name="connsiteX76" fmla="*/ 1211658 w 1655541"/>
              <a:gd name="connsiteY76" fmla="*/ 577049 h 1677880"/>
              <a:gd name="connsiteX77" fmla="*/ 1220536 w 1655541"/>
              <a:gd name="connsiteY77" fmla="*/ 603682 h 1677880"/>
              <a:gd name="connsiteX78" fmla="*/ 1256046 w 1655541"/>
              <a:gd name="connsiteY78" fmla="*/ 656948 h 1677880"/>
              <a:gd name="connsiteX79" fmla="*/ 1264924 w 1655541"/>
              <a:gd name="connsiteY79" fmla="*/ 692458 h 1677880"/>
              <a:gd name="connsiteX80" fmla="*/ 1291557 w 1655541"/>
              <a:gd name="connsiteY80" fmla="*/ 701336 h 1677880"/>
              <a:gd name="connsiteX81" fmla="*/ 1398089 w 1655541"/>
              <a:gd name="connsiteY81" fmla="*/ 719091 h 1677880"/>
              <a:gd name="connsiteX82" fmla="*/ 1486866 w 1655541"/>
              <a:gd name="connsiteY82" fmla="*/ 710214 h 1677880"/>
              <a:gd name="connsiteX83" fmla="*/ 1513499 w 1655541"/>
              <a:gd name="connsiteY83" fmla="*/ 621437 h 1677880"/>
              <a:gd name="connsiteX84" fmla="*/ 1504621 w 1655541"/>
              <a:gd name="connsiteY84" fmla="*/ 506027 h 1677880"/>
              <a:gd name="connsiteX85" fmla="*/ 1486866 w 1655541"/>
              <a:gd name="connsiteY85" fmla="*/ 452761 h 1677880"/>
              <a:gd name="connsiteX86" fmla="*/ 1424722 w 1655541"/>
              <a:gd name="connsiteY86" fmla="*/ 381740 h 1677880"/>
              <a:gd name="connsiteX87" fmla="*/ 1415844 w 1655541"/>
              <a:gd name="connsiteY87" fmla="*/ 346229 h 1677880"/>
              <a:gd name="connsiteX88" fmla="*/ 1433600 w 1655541"/>
              <a:gd name="connsiteY88" fmla="*/ 328474 h 1677880"/>
              <a:gd name="connsiteX89" fmla="*/ 1513499 w 1655541"/>
              <a:gd name="connsiteY8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23386 w 1655541"/>
              <a:gd name="connsiteY66" fmla="*/ 568171 h 1677880"/>
              <a:gd name="connsiteX67" fmla="*/ 732264 w 1655541"/>
              <a:gd name="connsiteY67" fmla="*/ 541538 h 1677880"/>
              <a:gd name="connsiteX68" fmla="*/ 794407 w 1655541"/>
              <a:gd name="connsiteY68" fmla="*/ 497150 h 1677880"/>
              <a:gd name="connsiteX69" fmla="*/ 821040 w 1655541"/>
              <a:gd name="connsiteY69" fmla="*/ 488272 h 1677880"/>
              <a:gd name="connsiteX70" fmla="*/ 892062 w 1655541"/>
              <a:gd name="connsiteY70" fmla="*/ 461639 h 1677880"/>
              <a:gd name="connsiteX71" fmla="*/ 1069615 w 1655541"/>
              <a:gd name="connsiteY71" fmla="*/ 479394 h 1677880"/>
              <a:gd name="connsiteX72" fmla="*/ 1122881 w 1655541"/>
              <a:gd name="connsiteY72" fmla="*/ 497150 h 1677880"/>
              <a:gd name="connsiteX73" fmla="*/ 1140637 w 1655541"/>
              <a:gd name="connsiteY73" fmla="*/ 514905 h 1677880"/>
              <a:gd name="connsiteX74" fmla="*/ 1193903 w 1655541"/>
              <a:gd name="connsiteY74" fmla="*/ 550416 h 1677880"/>
              <a:gd name="connsiteX75" fmla="*/ 1211658 w 1655541"/>
              <a:gd name="connsiteY75" fmla="*/ 577049 h 1677880"/>
              <a:gd name="connsiteX76" fmla="*/ 1220536 w 1655541"/>
              <a:gd name="connsiteY76" fmla="*/ 603682 h 1677880"/>
              <a:gd name="connsiteX77" fmla="*/ 1256046 w 1655541"/>
              <a:gd name="connsiteY77" fmla="*/ 656948 h 1677880"/>
              <a:gd name="connsiteX78" fmla="*/ 1264924 w 1655541"/>
              <a:gd name="connsiteY78" fmla="*/ 692458 h 1677880"/>
              <a:gd name="connsiteX79" fmla="*/ 1291557 w 1655541"/>
              <a:gd name="connsiteY79" fmla="*/ 701336 h 1677880"/>
              <a:gd name="connsiteX80" fmla="*/ 1398089 w 1655541"/>
              <a:gd name="connsiteY80" fmla="*/ 719091 h 1677880"/>
              <a:gd name="connsiteX81" fmla="*/ 1486866 w 1655541"/>
              <a:gd name="connsiteY81" fmla="*/ 710214 h 1677880"/>
              <a:gd name="connsiteX82" fmla="*/ 1513499 w 1655541"/>
              <a:gd name="connsiteY82" fmla="*/ 621437 h 1677880"/>
              <a:gd name="connsiteX83" fmla="*/ 1504621 w 1655541"/>
              <a:gd name="connsiteY83" fmla="*/ 506027 h 1677880"/>
              <a:gd name="connsiteX84" fmla="*/ 1486866 w 1655541"/>
              <a:gd name="connsiteY84" fmla="*/ 452761 h 1677880"/>
              <a:gd name="connsiteX85" fmla="*/ 1424722 w 1655541"/>
              <a:gd name="connsiteY85" fmla="*/ 381740 h 1677880"/>
              <a:gd name="connsiteX86" fmla="*/ 1415844 w 1655541"/>
              <a:gd name="connsiteY86" fmla="*/ 346229 h 1677880"/>
              <a:gd name="connsiteX87" fmla="*/ 1433600 w 1655541"/>
              <a:gd name="connsiteY87" fmla="*/ 328474 h 1677880"/>
              <a:gd name="connsiteX88" fmla="*/ 1513499 w 1655541"/>
              <a:gd name="connsiteY88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32264 w 1655541"/>
              <a:gd name="connsiteY66" fmla="*/ 541538 h 1677880"/>
              <a:gd name="connsiteX67" fmla="*/ 794407 w 1655541"/>
              <a:gd name="connsiteY67" fmla="*/ 497150 h 1677880"/>
              <a:gd name="connsiteX68" fmla="*/ 821040 w 1655541"/>
              <a:gd name="connsiteY68" fmla="*/ 488272 h 1677880"/>
              <a:gd name="connsiteX69" fmla="*/ 892062 w 1655541"/>
              <a:gd name="connsiteY69" fmla="*/ 461639 h 1677880"/>
              <a:gd name="connsiteX70" fmla="*/ 1069615 w 1655541"/>
              <a:gd name="connsiteY70" fmla="*/ 479394 h 1677880"/>
              <a:gd name="connsiteX71" fmla="*/ 1122881 w 1655541"/>
              <a:gd name="connsiteY71" fmla="*/ 497150 h 1677880"/>
              <a:gd name="connsiteX72" fmla="*/ 1140637 w 1655541"/>
              <a:gd name="connsiteY72" fmla="*/ 514905 h 1677880"/>
              <a:gd name="connsiteX73" fmla="*/ 1193903 w 1655541"/>
              <a:gd name="connsiteY73" fmla="*/ 550416 h 1677880"/>
              <a:gd name="connsiteX74" fmla="*/ 1211658 w 1655541"/>
              <a:gd name="connsiteY74" fmla="*/ 577049 h 1677880"/>
              <a:gd name="connsiteX75" fmla="*/ 1220536 w 1655541"/>
              <a:gd name="connsiteY75" fmla="*/ 603682 h 1677880"/>
              <a:gd name="connsiteX76" fmla="*/ 1256046 w 1655541"/>
              <a:gd name="connsiteY76" fmla="*/ 656948 h 1677880"/>
              <a:gd name="connsiteX77" fmla="*/ 1264924 w 1655541"/>
              <a:gd name="connsiteY77" fmla="*/ 692458 h 1677880"/>
              <a:gd name="connsiteX78" fmla="*/ 1291557 w 1655541"/>
              <a:gd name="connsiteY78" fmla="*/ 701336 h 1677880"/>
              <a:gd name="connsiteX79" fmla="*/ 1398089 w 1655541"/>
              <a:gd name="connsiteY79" fmla="*/ 719091 h 1677880"/>
              <a:gd name="connsiteX80" fmla="*/ 1486866 w 1655541"/>
              <a:gd name="connsiteY80" fmla="*/ 710214 h 1677880"/>
              <a:gd name="connsiteX81" fmla="*/ 1513499 w 1655541"/>
              <a:gd name="connsiteY81" fmla="*/ 621437 h 1677880"/>
              <a:gd name="connsiteX82" fmla="*/ 1504621 w 1655541"/>
              <a:gd name="connsiteY82" fmla="*/ 506027 h 1677880"/>
              <a:gd name="connsiteX83" fmla="*/ 1486866 w 1655541"/>
              <a:gd name="connsiteY83" fmla="*/ 452761 h 1677880"/>
              <a:gd name="connsiteX84" fmla="*/ 1424722 w 1655541"/>
              <a:gd name="connsiteY84" fmla="*/ 381740 h 1677880"/>
              <a:gd name="connsiteX85" fmla="*/ 1415844 w 1655541"/>
              <a:gd name="connsiteY85" fmla="*/ 346229 h 1677880"/>
              <a:gd name="connsiteX86" fmla="*/ 1433600 w 1655541"/>
              <a:gd name="connsiteY86" fmla="*/ 328474 h 1677880"/>
              <a:gd name="connsiteX87" fmla="*/ 1513499 w 1655541"/>
              <a:gd name="connsiteY87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78999 w 1655541"/>
              <a:gd name="connsiteY64" fmla="*/ 630315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9 w 1655541"/>
              <a:gd name="connsiteY63" fmla="*/ 630315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78999 w 1655541"/>
              <a:gd name="connsiteY62" fmla="*/ 630315 h 1677880"/>
              <a:gd name="connsiteX63" fmla="*/ 732264 w 1655541"/>
              <a:gd name="connsiteY63" fmla="*/ 541538 h 1677880"/>
              <a:gd name="connsiteX64" fmla="*/ 794407 w 1655541"/>
              <a:gd name="connsiteY64" fmla="*/ 497150 h 1677880"/>
              <a:gd name="connsiteX65" fmla="*/ 821040 w 1655541"/>
              <a:gd name="connsiteY65" fmla="*/ 488272 h 1677880"/>
              <a:gd name="connsiteX66" fmla="*/ 892062 w 1655541"/>
              <a:gd name="connsiteY66" fmla="*/ 461639 h 1677880"/>
              <a:gd name="connsiteX67" fmla="*/ 1069615 w 1655541"/>
              <a:gd name="connsiteY67" fmla="*/ 479394 h 1677880"/>
              <a:gd name="connsiteX68" fmla="*/ 1122881 w 1655541"/>
              <a:gd name="connsiteY68" fmla="*/ 497150 h 1677880"/>
              <a:gd name="connsiteX69" fmla="*/ 1140637 w 1655541"/>
              <a:gd name="connsiteY69" fmla="*/ 514905 h 1677880"/>
              <a:gd name="connsiteX70" fmla="*/ 1193903 w 1655541"/>
              <a:gd name="connsiteY70" fmla="*/ 550416 h 1677880"/>
              <a:gd name="connsiteX71" fmla="*/ 1211658 w 1655541"/>
              <a:gd name="connsiteY71" fmla="*/ 577049 h 1677880"/>
              <a:gd name="connsiteX72" fmla="*/ 1220536 w 1655541"/>
              <a:gd name="connsiteY72" fmla="*/ 603682 h 1677880"/>
              <a:gd name="connsiteX73" fmla="*/ 1256046 w 1655541"/>
              <a:gd name="connsiteY73" fmla="*/ 656948 h 1677880"/>
              <a:gd name="connsiteX74" fmla="*/ 1264924 w 1655541"/>
              <a:gd name="connsiteY74" fmla="*/ 692458 h 1677880"/>
              <a:gd name="connsiteX75" fmla="*/ 1291557 w 1655541"/>
              <a:gd name="connsiteY75" fmla="*/ 701336 h 1677880"/>
              <a:gd name="connsiteX76" fmla="*/ 1398089 w 1655541"/>
              <a:gd name="connsiteY76" fmla="*/ 719091 h 1677880"/>
              <a:gd name="connsiteX77" fmla="*/ 1486866 w 1655541"/>
              <a:gd name="connsiteY77" fmla="*/ 710214 h 1677880"/>
              <a:gd name="connsiteX78" fmla="*/ 1513499 w 1655541"/>
              <a:gd name="connsiteY78" fmla="*/ 621437 h 1677880"/>
              <a:gd name="connsiteX79" fmla="*/ 1504621 w 1655541"/>
              <a:gd name="connsiteY79" fmla="*/ 506027 h 1677880"/>
              <a:gd name="connsiteX80" fmla="*/ 1486866 w 1655541"/>
              <a:gd name="connsiteY80" fmla="*/ 452761 h 1677880"/>
              <a:gd name="connsiteX81" fmla="*/ 1424722 w 1655541"/>
              <a:gd name="connsiteY81" fmla="*/ 381740 h 1677880"/>
              <a:gd name="connsiteX82" fmla="*/ 1415844 w 1655541"/>
              <a:gd name="connsiteY82" fmla="*/ 346229 h 1677880"/>
              <a:gd name="connsiteX83" fmla="*/ 1433600 w 1655541"/>
              <a:gd name="connsiteY83" fmla="*/ 328474 h 1677880"/>
              <a:gd name="connsiteX84" fmla="*/ 1513499 w 1655541"/>
              <a:gd name="connsiteY84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78999 w 1655541"/>
              <a:gd name="connsiteY61" fmla="*/ 630315 h 1677880"/>
              <a:gd name="connsiteX62" fmla="*/ 732264 w 1655541"/>
              <a:gd name="connsiteY62" fmla="*/ 541538 h 1677880"/>
              <a:gd name="connsiteX63" fmla="*/ 794407 w 1655541"/>
              <a:gd name="connsiteY63" fmla="*/ 497150 h 1677880"/>
              <a:gd name="connsiteX64" fmla="*/ 821040 w 1655541"/>
              <a:gd name="connsiteY64" fmla="*/ 488272 h 1677880"/>
              <a:gd name="connsiteX65" fmla="*/ 892062 w 1655541"/>
              <a:gd name="connsiteY65" fmla="*/ 461639 h 1677880"/>
              <a:gd name="connsiteX66" fmla="*/ 1069615 w 1655541"/>
              <a:gd name="connsiteY66" fmla="*/ 479394 h 1677880"/>
              <a:gd name="connsiteX67" fmla="*/ 1122881 w 1655541"/>
              <a:gd name="connsiteY67" fmla="*/ 497150 h 1677880"/>
              <a:gd name="connsiteX68" fmla="*/ 1140637 w 1655541"/>
              <a:gd name="connsiteY68" fmla="*/ 514905 h 1677880"/>
              <a:gd name="connsiteX69" fmla="*/ 1193903 w 1655541"/>
              <a:gd name="connsiteY69" fmla="*/ 550416 h 1677880"/>
              <a:gd name="connsiteX70" fmla="*/ 1211658 w 1655541"/>
              <a:gd name="connsiteY70" fmla="*/ 577049 h 1677880"/>
              <a:gd name="connsiteX71" fmla="*/ 1220536 w 1655541"/>
              <a:gd name="connsiteY71" fmla="*/ 603682 h 1677880"/>
              <a:gd name="connsiteX72" fmla="*/ 1256046 w 1655541"/>
              <a:gd name="connsiteY72" fmla="*/ 656948 h 1677880"/>
              <a:gd name="connsiteX73" fmla="*/ 1264924 w 1655541"/>
              <a:gd name="connsiteY73" fmla="*/ 692458 h 1677880"/>
              <a:gd name="connsiteX74" fmla="*/ 1291557 w 1655541"/>
              <a:gd name="connsiteY74" fmla="*/ 701336 h 1677880"/>
              <a:gd name="connsiteX75" fmla="*/ 1398089 w 1655541"/>
              <a:gd name="connsiteY75" fmla="*/ 719091 h 1677880"/>
              <a:gd name="connsiteX76" fmla="*/ 1486866 w 1655541"/>
              <a:gd name="connsiteY76" fmla="*/ 710214 h 1677880"/>
              <a:gd name="connsiteX77" fmla="*/ 1513499 w 1655541"/>
              <a:gd name="connsiteY77" fmla="*/ 621437 h 1677880"/>
              <a:gd name="connsiteX78" fmla="*/ 1504621 w 1655541"/>
              <a:gd name="connsiteY78" fmla="*/ 506027 h 1677880"/>
              <a:gd name="connsiteX79" fmla="*/ 1486866 w 1655541"/>
              <a:gd name="connsiteY79" fmla="*/ 452761 h 1677880"/>
              <a:gd name="connsiteX80" fmla="*/ 1424722 w 1655541"/>
              <a:gd name="connsiteY80" fmla="*/ 381740 h 1677880"/>
              <a:gd name="connsiteX81" fmla="*/ 1415844 w 1655541"/>
              <a:gd name="connsiteY81" fmla="*/ 346229 h 1677880"/>
              <a:gd name="connsiteX82" fmla="*/ 1433600 w 1655541"/>
              <a:gd name="connsiteY82" fmla="*/ 328474 h 1677880"/>
              <a:gd name="connsiteX83" fmla="*/ 1513499 w 1655541"/>
              <a:gd name="connsiteY83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678999 w 1655541"/>
              <a:gd name="connsiteY60" fmla="*/ 630315 h 1677880"/>
              <a:gd name="connsiteX61" fmla="*/ 732264 w 1655541"/>
              <a:gd name="connsiteY61" fmla="*/ 541538 h 1677880"/>
              <a:gd name="connsiteX62" fmla="*/ 794407 w 1655541"/>
              <a:gd name="connsiteY62" fmla="*/ 497150 h 1677880"/>
              <a:gd name="connsiteX63" fmla="*/ 821040 w 1655541"/>
              <a:gd name="connsiteY63" fmla="*/ 488272 h 1677880"/>
              <a:gd name="connsiteX64" fmla="*/ 892062 w 1655541"/>
              <a:gd name="connsiteY64" fmla="*/ 461639 h 1677880"/>
              <a:gd name="connsiteX65" fmla="*/ 1069615 w 1655541"/>
              <a:gd name="connsiteY65" fmla="*/ 479394 h 1677880"/>
              <a:gd name="connsiteX66" fmla="*/ 1122881 w 1655541"/>
              <a:gd name="connsiteY66" fmla="*/ 497150 h 1677880"/>
              <a:gd name="connsiteX67" fmla="*/ 1140637 w 1655541"/>
              <a:gd name="connsiteY67" fmla="*/ 514905 h 1677880"/>
              <a:gd name="connsiteX68" fmla="*/ 1193903 w 1655541"/>
              <a:gd name="connsiteY68" fmla="*/ 550416 h 1677880"/>
              <a:gd name="connsiteX69" fmla="*/ 1211658 w 1655541"/>
              <a:gd name="connsiteY69" fmla="*/ 577049 h 1677880"/>
              <a:gd name="connsiteX70" fmla="*/ 1220536 w 1655541"/>
              <a:gd name="connsiteY70" fmla="*/ 603682 h 1677880"/>
              <a:gd name="connsiteX71" fmla="*/ 1256046 w 1655541"/>
              <a:gd name="connsiteY71" fmla="*/ 656948 h 1677880"/>
              <a:gd name="connsiteX72" fmla="*/ 1264924 w 1655541"/>
              <a:gd name="connsiteY72" fmla="*/ 692458 h 1677880"/>
              <a:gd name="connsiteX73" fmla="*/ 1291557 w 1655541"/>
              <a:gd name="connsiteY73" fmla="*/ 701336 h 1677880"/>
              <a:gd name="connsiteX74" fmla="*/ 1398089 w 1655541"/>
              <a:gd name="connsiteY74" fmla="*/ 719091 h 1677880"/>
              <a:gd name="connsiteX75" fmla="*/ 1486866 w 1655541"/>
              <a:gd name="connsiteY75" fmla="*/ 710214 h 1677880"/>
              <a:gd name="connsiteX76" fmla="*/ 1513499 w 1655541"/>
              <a:gd name="connsiteY76" fmla="*/ 621437 h 1677880"/>
              <a:gd name="connsiteX77" fmla="*/ 1504621 w 1655541"/>
              <a:gd name="connsiteY77" fmla="*/ 506027 h 1677880"/>
              <a:gd name="connsiteX78" fmla="*/ 1486866 w 1655541"/>
              <a:gd name="connsiteY78" fmla="*/ 452761 h 1677880"/>
              <a:gd name="connsiteX79" fmla="*/ 1424722 w 1655541"/>
              <a:gd name="connsiteY79" fmla="*/ 381740 h 1677880"/>
              <a:gd name="connsiteX80" fmla="*/ 1415844 w 1655541"/>
              <a:gd name="connsiteY80" fmla="*/ 346229 h 1677880"/>
              <a:gd name="connsiteX81" fmla="*/ 1433600 w 1655541"/>
              <a:gd name="connsiteY81" fmla="*/ 328474 h 1677880"/>
              <a:gd name="connsiteX82" fmla="*/ 1513499 w 1655541"/>
              <a:gd name="connsiteY82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64093 w 1655541"/>
              <a:gd name="connsiteY22" fmla="*/ 1367161 h 1677880"/>
              <a:gd name="connsiteX23" fmla="*/ 172971 w 1655541"/>
              <a:gd name="connsiteY23" fmla="*/ 1393794 h 1677880"/>
              <a:gd name="connsiteX24" fmla="*/ 226237 w 1655541"/>
              <a:gd name="connsiteY24" fmla="*/ 1438183 h 1677880"/>
              <a:gd name="connsiteX25" fmla="*/ 235114 w 1655541"/>
              <a:gd name="connsiteY25" fmla="*/ 1464816 h 1677880"/>
              <a:gd name="connsiteX26" fmla="*/ 252870 w 1655541"/>
              <a:gd name="connsiteY26" fmla="*/ 1482571 h 1677880"/>
              <a:gd name="connsiteX27" fmla="*/ 332769 w 1655541"/>
              <a:gd name="connsiteY27" fmla="*/ 1544715 h 1677880"/>
              <a:gd name="connsiteX28" fmla="*/ 368279 w 1655541"/>
              <a:gd name="connsiteY28" fmla="*/ 1571348 h 1677880"/>
              <a:gd name="connsiteX29" fmla="*/ 394912 w 1655541"/>
              <a:gd name="connsiteY29" fmla="*/ 1597981 h 1677880"/>
              <a:gd name="connsiteX30" fmla="*/ 465934 w 1655541"/>
              <a:gd name="connsiteY30" fmla="*/ 1624614 h 1677880"/>
              <a:gd name="connsiteX31" fmla="*/ 510322 w 1655541"/>
              <a:gd name="connsiteY31" fmla="*/ 1651247 h 1677880"/>
              <a:gd name="connsiteX32" fmla="*/ 545833 w 1655541"/>
              <a:gd name="connsiteY32" fmla="*/ 1660124 h 1677880"/>
              <a:gd name="connsiteX33" fmla="*/ 643487 w 1655541"/>
              <a:gd name="connsiteY33" fmla="*/ 1677880 h 1677880"/>
              <a:gd name="connsiteX34" fmla="*/ 1406967 w 1655541"/>
              <a:gd name="connsiteY34" fmla="*/ 1669002 h 1677880"/>
              <a:gd name="connsiteX35" fmla="*/ 1460233 w 1655541"/>
              <a:gd name="connsiteY35" fmla="*/ 1660124 h 1677880"/>
              <a:gd name="connsiteX36" fmla="*/ 1486866 w 1655541"/>
              <a:gd name="connsiteY36" fmla="*/ 1633491 h 1677880"/>
              <a:gd name="connsiteX37" fmla="*/ 1513499 w 1655541"/>
              <a:gd name="connsiteY37" fmla="*/ 1615736 h 1677880"/>
              <a:gd name="connsiteX38" fmla="*/ 1540132 w 1655541"/>
              <a:gd name="connsiteY38" fmla="*/ 1580225 h 1677880"/>
              <a:gd name="connsiteX39" fmla="*/ 1575642 w 1655541"/>
              <a:gd name="connsiteY39" fmla="*/ 1562470 h 1677880"/>
              <a:gd name="connsiteX40" fmla="*/ 1584520 w 1655541"/>
              <a:gd name="connsiteY40" fmla="*/ 1535837 h 1677880"/>
              <a:gd name="connsiteX41" fmla="*/ 1611153 w 1655541"/>
              <a:gd name="connsiteY41" fmla="*/ 1491449 h 1677880"/>
              <a:gd name="connsiteX42" fmla="*/ 1637786 w 1655541"/>
              <a:gd name="connsiteY42" fmla="*/ 1429305 h 1677880"/>
              <a:gd name="connsiteX43" fmla="*/ 1646664 w 1655541"/>
              <a:gd name="connsiteY43" fmla="*/ 1376039 h 1677880"/>
              <a:gd name="connsiteX44" fmla="*/ 1655541 w 1655541"/>
              <a:gd name="connsiteY44" fmla="*/ 1340528 h 1677880"/>
              <a:gd name="connsiteX45" fmla="*/ 1620031 w 1655541"/>
              <a:gd name="connsiteY45" fmla="*/ 1207363 h 1677880"/>
              <a:gd name="connsiteX46" fmla="*/ 1602275 w 1655541"/>
              <a:gd name="connsiteY46" fmla="*/ 1145219 h 1677880"/>
              <a:gd name="connsiteX47" fmla="*/ 1584520 w 1655541"/>
              <a:gd name="connsiteY47" fmla="*/ 1109709 h 1677880"/>
              <a:gd name="connsiteX48" fmla="*/ 1540132 w 1655541"/>
              <a:gd name="connsiteY48" fmla="*/ 1074198 h 1677880"/>
              <a:gd name="connsiteX49" fmla="*/ 1451355 w 1655541"/>
              <a:gd name="connsiteY49" fmla="*/ 1020932 h 1677880"/>
              <a:gd name="connsiteX50" fmla="*/ 1433600 w 1655541"/>
              <a:gd name="connsiteY50" fmla="*/ 994299 h 1677880"/>
              <a:gd name="connsiteX51" fmla="*/ 1353701 w 1655541"/>
              <a:gd name="connsiteY51" fmla="*/ 967666 h 1677880"/>
              <a:gd name="connsiteX52" fmla="*/ 1335945 w 1655541"/>
              <a:gd name="connsiteY52" fmla="*/ 949911 h 1677880"/>
              <a:gd name="connsiteX53" fmla="*/ 1140637 w 1655541"/>
              <a:gd name="connsiteY53" fmla="*/ 923278 h 1677880"/>
              <a:gd name="connsiteX54" fmla="*/ 1078493 w 1655541"/>
              <a:gd name="connsiteY54" fmla="*/ 914400 h 1677880"/>
              <a:gd name="connsiteX55" fmla="*/ 1042982 w 1655541"/>
              <a:gd name="connsiteY55" fmla="*/ 896645 h 1677880"/>
              <a:gd name="connsiteX56" fmla="*/ 980839 w 1655541"/>
              <a:gd name="connsiteY56" fmla="*/ 887767 h 1677880"/>
              <a:gd name="connsiteX57" fmla="*/ 847674 w 1655541"/>
              <a:gd name="connsiteY57" fmla="*/ 870012 h 1677880"/>
              <a:gd name="connsiteX58" fmla="*/ 821040 w 1655541"/>
              <a:gd name="connsiteY58" fmla="*/ 861134 h 1677880"/>
              <a:gd name="connsiteX59" fmla="*/ 678999 w 1655541"/>
              <a:gd name="connsiteY59" fmla="*/ 630315 h 1677880"/>
              <a:gd name="connsiteX60" fmla="*/ 732264 w 1655541"/>
              <a:gd name="connsiteY60" fmla="*/ 541538 h 1677880"/>
              <a:gd name="connsiteX61" fmla="*/ 794407 w 1655541"/>
              <a:gd name="connsiteY61" fmla="*/ 497150 h 1677880"/>
              <a:gd name="connsiteX62" fmla="*/ 821040 w 1655541"/>
              <a:gd name="connsiteY62" fmla="*/ 488272 h 1677880"/>
              <a:gd name="connsiteX63" fmla="*/ 892062 w 1655541"/>
              <a:gd name="connsiteY63" fmla="*/ 461639 h 1677880"/>
              <a:gd name="connsiteX64" fmla="*/ 1069615 w 1655541"/>
              <a:gd name="connsiteY64" fmla="*/ 479394 h 1677880"/>
              <a:gd name="connsiteX65" fmla="*/ 1122881 w 1655541"/>
              <a:gd name="connsiteY65" fmla="*/ 497150 h 1677880"/>
              <a:gd name="connsiteX66" fmla="*/ 1140637 w 1655541"/>
              <a:gd name="connsiteY66" fmla="*/ 514905 h 1677880"/>
              <a:gd name="connsiteX67" fmla="*/ 1193903 w 1655541"/>
              <a:gd name="connsiteY67" fmla="*/ 550416 h 1677880"/>
              <a:gd name="connsiteX68" fmla="*/ 1211658 w 1655541"/>
              <a:gd name="connsiteY68" fmla="*/ 577049 h 1677880"/>
              <a:gd name="connsiteX69" fmla="*/ 1220536 w 1655541"/>
              <a:gd name="connsiteY69" fmla="*/ 603682 h 1677880"/>
              <a:gd name="connsiteX70" fmla="*/ 1256046 w 1655541"/>
              <a:gd name="connsiteY70" fmla="*/ 656948 h 1677880"/>
              <a:gd name="connsiteX71" fmla="*/ 1264924 w 1655541"/>
              <a:gd name="connsiteY71" fmla="*/ 692458 h 1677880"/>
              <a:gd name="connsiteX72" fmla="*/ 1291557 w 1655541"/>
              <a:gd name="connsiteY72" fmla="*/ 701336 h 1677880"/>
              <a:gd name="connsiteX73" fmla="*/ 1398089 w 1655541"/>
              <a:gd name="connsiteY73" fmla="*/ 719091 h 1677880"/>
              <a:gd name="connsiteX74" fmla="*/ 1486866 w 1655541"/>
              <a:gd name="connsiteY74" fmla="*/ 710214 h 1677880"/>
              <a:gd name="connsiteX75" fmla="*/ 1513499 w 1655541"/>
              <a:gd name="connsiteY75" fmla="*/ 621437 h 1677880"/>
              <a:gd name="connsiteX76" fmla="*/ 1504621 w 1655541"/>
              <a:gd name="connsiteY76" fmla="*/ 506027 h 1677880"/>
              <a:gd name="connsiteX77" fmla="*/ 1486866 w 1655541"/>
              <a:gd name="connsiteY77" fmla="*/ 452761 h 1677880"/>
              <a:gd name="connsiteX78" fmla="*/ 1424722 w 1655541"/>
              <a:gd name="connsiteY78" fmla="*/ 381740 h 1677880"/>
              <a:gd name="connsiteX79" fmla="*/ 1415844 w 1655541"/>
              <a:gd name="connsiteY79" fmla="*/ 346229 h 1677880"/>
              <a:gd name="connsiteX80" fmla="*/ 1433600 w 1655541"/>
              <a:gd name="connsiteY80" fmla="*/ 328474 h 1677880"/>
              <a:gd name="connsiteX81" fmla="*/ 1513499 w 1655541"/>
              <a:gd name="connsiteY81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64093 w 1655541"/>
              <a:gd name="connsiteY21" fmla="*/ 1367161 h 1677880"/>
              <a:gd name="connsiteX22" fmla="*/ 172971 w 1655541"/>
              <a:gd name="connsiteY22" fmla="*/ 1393794 h 1677880"/>
              <a:gd name="connsiteX23" fmla="*/ 226237 w 1655541"/>
              <a:gd name="connsiteY23" fmla="*/ 1438183 h 1677880"/>
              <a:gd name="connsiteX24" fmla="*/ 235114 w 1655541"/>
              <a:gd name="connsiteY24" fmla="*/ 1464816 h 1677880"/>
              <a:gd name="connsiteX25" fmla="*/ 252870 w 1655541"/>
              <a:gd name="connsiteY25" fmla="*/ 1482571 h 1677880"/>
              <a:gd name="connsiteX26" fmla="*/ 332769 w 1655541"/>
              <a:gd name="connsiteY26" fmla="*/ 1544715 h 1677880"/>
              <a:gd name="connsiteX27" fmla="*/ 368279 w 1655541"/>
              <a:gd name="connsiteY27" fmla="*/ 1571348 h 1677880"/>
              <a:gd name="connsiteX28" fmla="*/ 394912 w 1655541"/>
              <a:gd name="connsiteY28" fmla="*/ 1597981 h 1677880"/>
              <a:gd name="connsiteX29" fmla="*/ 465934 w 1655541"/>
              <a:gd name="connsiteY29" fmla="*/ 1624614 h 1677880"/>
              <a:gd name="connsiteX30" fmla="*/ 510322 w 1655541"/>
              <a:gd name="connsiteY30" fmla="*/ 1651247 h 1677880"/>
              <a:gd name="connsiteX31" fmla="*/ 545833 w 1655541"/>
              <a:gd name="connsiteY31" fmla="*/ 1660124 h 1677880"/>
              <a:gd name="connsiteX32" fmla="*/ 643487 w 1655541"/>
              <a:gd name="connsiteY32" fmla="*/ 1677880 h 1677880"/>
              <a:gd name="connsiteX33" fmla="*/ 1406967 w 1655541"/>
              <a:gd name="connsiteY33" fmla="*/ 1669002 h 1677880"/>
              <a:gd name="connsiteX34" fmla="*/ 1460233 w 1655541"/>
              <a:gd name="connsiteY34" fmla="*/ 1660124 h 1677880"/>
              <a:gd name="connsiteX35" fmla="*/ 1486866 w 1655541"/>
              <a:gd name="connsiteY35" fmla="*/ 1633491 h 1677880"/>
              <a:gd name="connsiteX36" fmla="*/ 1513499 w 1655541"/>
              <a:gd name="connsiteY36" fmla="*/ 1615736 h 1677880"/>
              <a:gd name="connsiteX37" fmla="*/ 1540132 w 1655541"/>
              <a:gd name="connsiteY37" fmla="*/ 1580225 h 1677880"/>
              <a:gd name="connsiteX38" fmla="*/ 1575642 w 1655541"/>
              <a:gd name="connsiteY38" fmla="*/ 1562470 h 1677880"/>
              <a:gd name="connsiteX39" fmla="*/ 1584520 w 1655541"/>
              <a:gd name="connsiteY39" fmla="*/ 1535837 h 1677880"/>
              <a:gd name="connsiteX40" fmla="*/ 1611153 w 1655541"/>
              <a:gd name="connsiteY40" fmla="*/ 1491449 h 1677880"/>
              <a:gd name="connsiteX41" fmla="*/ 1637786 w 1655541"/>
              <a:gd name="connsiteY41" fmla="*/ 1429305 h 1677880"/>
              <a:gd name="connsiteX42" fmla="*/ 1646664 w 1655541"/>
              <a:gd name="connsiteY42" fmla="*/ 1376039 h 1677880"/>
              <a:gd name="connsiteX43" fmla="*/ 1655541 w 1655541"/>
              <a:gd name="connsiteY43" fmla="*/ 1340528 h 1677880"/>
              <a:gd name="connsiteX44" fmla="*/ 1620031 w 1655541"/>
              <a:gd name="connsiteY44" fmla="*/ 1207363 h 1677880"/>
              <a:gd name="connsiteX45" fmla="*/ 1602275 w 1655541"/>
              <a:gd name="connsiteY45" fmla="*/ 1145219 h 1677880"/>
              <a:gd name="connsiteX46" fmla="*/ 1584520 w 1655541"/>
              <a:gd name="connsiteY46" fmla="*/ 1109709 h 1677880"/>
              <a:gd name="connsiteX47" fmla="*/ 1540132 w 1655541"/>
              <a:gd name="connsiteY47" fmla="*/ 1074198 h 1677880"/>
              <a:gd name="connsiteX48" fmla="*/ 1451355 w 1655541"/>
              <a:gd name="connsiteY48" fmla="*/ 1020932 h 1677880"/>
              <a:gd name="connsiteX49" fmla="*/ 1433600 w 1655541"/>
              <a:gd name="connsiteY49" fmla="*/ 994299 h 1677880"/>
              <a:gd name="connsiteX50" fmla="*/ 1353701 w 1655541"/>
              <a:gd name="connsiteY50" fmla="*/ 967666 h 1677880"/>
              <a:gd name="connsiteX51" fmla="*/ 1335945 w 1655541"/>
              <a:gd name="connsiteY51" fmla="*/ 949911 h 1677880"/>
              <a:gd name="connsiteX52" fmla="*/ 1140637 w 1655541"/>
              <a:gd name="connsiteY52" fmla="*/ 923278 h 1677880"/>
              <a:gd name="connsiteX53" fmla="*/ 1078493 w 1655541"/>
              <a:gd name="connsiteY53" fmla="*/ 914400 h 1677880"/>
              <a:gd name="connsiteX54" fmla="*/ 1042982 w 1655541"/>
              <a:gd name="connsiteY54" fmla="*/ 896645 h 1677880"/>
              <a:gd name="connsiteX55" fmla="*/ 980839 w 1655541"/>
              <a:gd name="connsiteY55" fmla="*/ 887767 h 1677880"/>
              <a:gd name="connsiteX56" fmla="*/ 847674 w 1655541"/>
              <a:gd name="connsiteY56" fmla="*/ 870012 h 1677880"/>
              <a:gd name="connsiteX57" fmla="*/ 821040 w 1655541"/>
              <a:gd name="connsiteY57" fmla="*/ 861134 h 1677880"/>
              <a:gd name="connsiteX58" fmla="*/ 678999 w 1655541"/>
              <a:gd name="connsiteY58" fmla="*/ 630315 h 1677880"/>
              <a:gd name="connsiteX59" fmla="*/ 732264 w 1655541"/>
              <a:gd name="connsiteY59" fmla="*/ 541538 h 1677880"/>
              <a:gd name="connsiteX60" fmla="*/ 794407 w 1655541"/>
              <a:gd name="connsiteY60" fmla="*/ 497150 h 1677880"/>
              <a:gd name="connsiteX61" fmla="*/ 821040 w 1655541"/>
              <a:gd name="connsiteY61" fmla="*/ 488272 h 1677880"/>
              <a:gd name="connsiteX62" fmla="*/ 892062 w 1655541"/>
              <a:gd name="connsiteY62" fmla="*/ 461639 h 1677880"/>
              <a:gd name="connsiteX63" fmla="*/ 1069615 w 1655541"/>
              <a:gd name="connsiteY63" fmla="*/ 479394 h 1677880"/>
              <a:gd name="connsiteX64" fmla="*/ 1122881 w 1655541"/>
              <a:gd name="connsiteY64" fmla="*/ 497150 h 1677880"/>
              <a:gd name="connsiteX65" fmla="*/ 1140637 w 1655541"/>
              <a:gd name="connsiteY65" fmla="*/ 514905 h 1677880"/>
              <a:gd name="connsiteX66" fmla="*/ 1193903 w 1655541"/>
              <a:gd name="connsiteY66" fmla="*/ 550416 h 1677880"/>
              <a:gd name="connsiteX67" fmla="*/ 1211658 w 1655541"/>
              <a:gd name="connsiteY67" fmla="*/ 577049 h 1677880"/>
              <a:gd name="connsiteX68" fmla="*/ 1220536 w 1655541"/>
              <a:gd name="connsiteY68" fmla="*/ 603682 h 1677880"/>
              <a:gd name="connsiteX69" fmla="*/ 1256046 w 1655541"/>
              <a:gd name="connsiteY69" fmla="*/ 656948 h 1677880"/>
              <a:gd name="connsiteX70" fmla="*/ 1264924 w 1655541"/>
              <a:gd name="connsiteY70" fmla="*/ 692458 h 1677880"/>
              <a:gd name="connsiteX71" fmla="*/ 1291557 w 1655541"/>
              <a:gd name="connsiteY71" fmla="*/ 701336 h 1677880"/>
              <a:gd name="connsiteX72" fmla="*/ 1398089 w 1655541"/>
              <a:gd name="connsiteY72" fmla="*/ 719091 h 1677880"/>
              <a:gd name="connsiteX73" fmla="*/ 1486866 w 1655541"/>
              <a:gd name="connsiteY73" fmla="*/ 710214 h 1677880"/>
              <a:gd name="connsiteX74" fmla="*/ 1513499 w 1655541"/>
              <a:gd name="connsiteY74" fmla="*/ 621437 h 1677880"/>
              <a:gd name="connsiteX75" fmla="*/ 1504621 w 1655541"/>
              <a:gd name="connsiteY75" fmla="*/ 506027 h 1677880"/>
              <a:gd name="connsiteX76" fmla="*/ 1486866 w 1655541"/>
              <a:gd name="connsiteY76" fmla="*/ 452761 h 1677880"/>
              <a:gd name="connsiteX77" fmla="*/ 1424722 w 1655541"/>
              <a:gd name="connsiteY77" fmla="*/ 381740 h 1677880"/>
              <a:gd name="connsiteX78" fmla="*/ 1415844 w 1655541"/>
              <a:gd name="connsiteY78" fmla="*/ 346229 h 1677880"/>
              <a:gd name="connsiteX79" fmla="*/ 1433600 w 1655541"/>
              <a:gd name="connsiteY79" fmla="*/ 328474 h 1677880"/>
              <a:gd name="connsiteX80" fmla="*/ 1513499 w 1655541"/>
              <a:gd name="connsiteY8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84194 w 1655541"/>
              <a:gd name="connsiteY18" fmla="*/ 1233996 h 1677880"/>
              <a:gd name="connsiteX19" fmla="*/ 93072 w 1655541"/>
              <a:gd name="connsiteY19" fmla="*/ 1269507 h 1677880"/>
              <a:gd name="connsiteX20" fmla="*/ 164093 w 1655541"/>
              <a:gd name="connsiteY20" fmla="*/ 1367161 h 1677880"/>
              <a:gd name="connsiteX21" fmla="*/ 172971 w 1655541"/>
              <a:gd name="connsiteY21" fmla="*/ 1393794 h 1677880"/>
              <a:gd name="connsiteX22" fmla="*/ 226237 w 1655541"/>
              <a:gd name="connsiteY22" fmla="*/ 1438183 h 1677880"/>
              <a:gd name="connsiteX23" fmla="*/ 235114 w 1655541"/>
              <a:gd name="connsiteY23" fmla="*/ 1464816 h 1677880"/>
              <a:gd name="connsiteX24" fmla="*/ 252870 w 1655541"/>
              <a:gd name="connsiteY24" fmla="*/ 1482571 h 1677880"/>
              <a:gd name="connsiteX25" fmla="*/ 332769 w 1655541"/>
              <a:gd name="connsiteY25" fmla="*/ 1544715 h 1677880"/>
              <a:gd name="connsiteX26" fmla="*/ 368279 w 1655541"/>
              <a:gd name="connsiteY26" fmla="*/ 1571348 h 1677880"/>
              <a:gd name="connsiteX27" fmla="*/ 394912 w 1655541"/>
              <a:gd name="connsiteY27" fmla="*/ 1597981 h 1677880"/>
              <a:gd name="connsiteX28" fmla="*/ 465934 w 1655541"/>
              <a:gd name="connsiteY28" fmla="*/ 1624614 h 1677880"/>
              <a:gd name="connsiteX29" fmla="*/ 510322 w 1655541"/>
              <a:gd name="connsiteY29" fmla="*/ 1651247 h 1677880"/>
              <a:gd name="connsiteX30" fmla="*/ 545833 w 1655541"/>
              <a:gd name="connsiteY30" fmla="*/ 1660124 h 1677880"/>
              <a:gd name="connsiteX31" fmla="*/ 643487 w 1655541"/>
              <a:gd name="connsiteY31" fmla="*/ 1677880 h 1677880"/>
              <a:gd name="connsiteX32" fmla="*/ 1406967 w 1655541"/>
              <a:gd name="connsiteY32" fmla="*/ 1669002 h 1677880"/>
              <a:gd name="connsiteX33" fmla="*/ 1460233 w 1655541"/>
              <a:gd name="connsiteY33" fmla="*/ 1660124 h 1677880"/>
              <a:gd name="connsiteX34" fmla="*/ 1486866 w 1655541"/>
              <a:gd name="connsiteY34" fmla="*/ 1633491 h 1677880"/>
              <a:gd name="connsiteX35" fmla="*/ 1513499 w 1655541"/>
              <a:gd name="connsiteY35" fmla="*/ 1615736 h 1677880"/>
              <a:gd name="connsiteX36" fmla="*/ 1540132 w 1655541"/>
              <a:gd name="connsiteY36" fmla="*/ 1580225 h 1677880"/>
              <a:gd name="connsiteX37" fmla="*/ 1575642 w 1655541"/>
              <a:gd name="connsiteY37" fmla="*/ 1562470 h 1677880"/>
              <a:gd name="connsiteX38" fmla="*/ 1584520 w 1655541"/>
              <a:gd name="connsiteY38" fmla="*/ 1535837 h 1677880"/>
              <a:gd name="connsiteX39" fmla="*/ 1611153 w 1655541"/>
              <a:gd name="connsiteY39" fmla="*/ 1491449 h 1677880"/>
              <a:gd name="connsiteX40" fmla="*/ 1637786 w 1655541"/>
              <a:gd name="connsiteY40" fmla="*/ 1429305 h 1677880"/>
              <a:gd name="connsiteX41" fmla="*/ 1646664 w 1655541"/>
              <a:gd name="connsiteY41" fmla="*/ 1376039 h 1677880"/>
              <a:gd name="connsiteX42" fmla="*/ 1655541 w 1655541"/>
              <a:gd name="connsiteY42" fmla="*/ 1340528 h 1677880"/>
              <a:gd name="connsiteX43" fmla="*/ 1620031 w 1655541"/>
              <a:gd name="connsiteY43" fmla="*/ 1207363 h 1677880"/>
              <a:gd name="connsiteX44" fmla="*/ 1602275 w 1655541"/>
              <a:gd name="connsiteY44" fmla="*/ 1145219 h 1677880"/>
              <a:gd name="connsiteX45" fmla="*/ 1584520 w 1655541"/>
              <a:gd name="connsiteY45" fmla="*/ 1109709 h 1677880"/>
              <a:gd name="connsiteX46" fmla="*/ 1540132 w 1655541"/>
              <a:gd name="connsiteY46" fmla="*/ 1074198 h 1677880"/>
              <a:gd name="connsiteX47" fmla="*/ 1451355 w 1655541"/>
              <a:gd name="connsiteY47" fmla="*/ 1020932 h 1677880"/>
              <a:gd name="connsiteX48" fmla="*/ 1433600 w 1655541"/>
              <a:gd name="connsiteY48" fmla="*/ 994299 h 1677880"/>
              <a:gd name="connsiteX49" fmla="*/ 1353701 w 1655541"/>
              <a:gd name="connsiteY49" fmla="*/ 967666 h 1677880"/>
              <a:gd name="connsiteX50" fmla="*/ 1335945 w 1655541"/>
              <a:gd name="connsiteY50" fmla="*/ 949911 h 1677880"/>
              <a:gd name="connsiteX51" fmla="*/ 1140637 w 1655541"/>
              <a:gd name="connsiteY51" fmla="*/ 923278 h 1677880"/>
              <a:gd name="connsiteX52" fmla="*/ 1078493 w 1655541"/>
              <a:gd name="connsiteY52" fmla="*/ 914400 h 1677880"/>
              <a:gd name="connsiteX53" fmla="*/ 1042982 w 1655541"/>
              <a:gd name="connsiteY53" fmla="*/ 896645 h 1677880"/>
              <a:gd name="connsiteX54" fmla="*/ 980839 w 1655541"/>
              <a:gd name="connsiteY54" fmla="*/ 887767 h 1677880"/>
              <a:gd name="connsiteX55" fmla="*/ 847674 w 1655541"/>
              <a:gd name="connsiteY55" fmla="*/ 870012 h 1677880"/>
              <a:gd name="connsiteX56" fmla="*/ 821040 w 1655541"/>
              <a:gd name="connsiteY56" fmla="*/ 861134 h 1677880"/>
              <a:gd name="connsiteX57" fmla="*/ 678999 w 1655541"/>
              <a:gd name="connsiteY57" fmla="*/ 630315 h 1677880"/>
              <a:gd name="connsiteX58" fmla="*/ 732264 w 1655541"/>
              <a:gd name="connsiteY58" fmla="*/ 541538 h 1677880"/>
              <a:gd name="connsiteX59" fmla="*/ 794407 w 1655541"/>
              <a:gd name="connsiteY59" fmla="*/ 497150 h 1677880"/>
              <a:gd name="connsiteX60" fmla="*/ 821040 w 1655541"/>
              <a:gd name="connsiteY60" fmla="*/ 488272 h 1677880"/>
              <a:gd name="connsiteX61" fmla="*/ 892062 w 1655541"/>
              <a:gd name="connsiteY61" fmla="*/ 461639 h 1677880"/>
              <a:gd name="connsiteX62" fmla="*/ 1069615 w 1655541"/>
              <a:gd name="connsiteY62" fmla="*/ 479394 h 1677880"/>
              <a:gd name="connsiteX63" fmla="*/ 1122881 w 1655541"/>
              <a:gd name="connsiteY63" fmla="*/ 497150 h 1677880"/>
              <a:gd name="connsiteX64" fmla="*/ 1140637 w 1655541"/>
              <a:gd name="connsiteY64" fmla="*/ 514905 h 1677880"/>
              <a:gd name="connsiteX65" fmla="*/ 1193903 w 1655541"/>
              <a:gd name="connsiteY65" fmla="*/ 550416 h 1677880"/>
              <a:gd name="connsiteX66" fmla="*/ 1211658 w 1655541"/>
              <a:gd name="connsiteY66" fmla="*/ 577049 h 1677880"/>
              <a:gd name="connsiteX67" fmla="*/ 1220536 w 1655541"/>
              <a:gd name="connsiteY67" fmla="*/ 603682 h 1677880"/>
              <a:gd name="connsiteX68" fmla="*/ 1256046 w 1655541"/>
              <a:gd name="connsiteY68" fmla="*/ 656948 h 1677880"/>
              <a:gd name="connsiteX69" fmla="*/ 1264924 w 1655541"/>
              <a:gd name="connsiteY69" fmla="*/ 692458 h 1677880"/>
              <a:gd name="connsiteX70" fmla="*/ 1291557 w 1655541"/>
              <a:gd name="connsiteY70" fmla="*/ 701336 h 1677880"/>
              <a:gd name="connsiteX71" fmla="*/ 1398089 w 1655541"/>
              <a:gd name="connsiteY71" fmla="*/ 719091 h 1677880"/>
              <a:gd name="connsiteX72" fmla="*/ 1486866 w 1655541"/>
              <a:gd name="connsiteY72" fmla="*/ 710214 h 1677880"/>
              <a:gd name="connsiteX73" fmla="*/ 1513499 w 1655541"/>
              <a:gd name="connsiteY73" fmla="*/ 621437 h 1677880"/>
              <a:gd name="connsiteX74" fmla="*/ 1504621 w 1655541"/>
              <a:gd name="connsiteY74" fmla="*/ 506027 h 1677880"/>
              <a:gd name="connsiteX75" fmla="*/ 1486866 w 1655541"/>
              <a:gd name="connsiteY75" fmla="*/ 452761 h 1677880"/>
              <a:gd name="connsiteX76" fmla="*/ 1424722 w 1655541"/>
              <a:gd name="connsiteY76" fmla="*/ 381740 h 1677880"/>
              <a:gd name="connsiteX77" fmla="*/ 1415844 w 1655541"/>
              <a:gd name="connsiteY77" fmla="*/ 346229 h 1677880"/>
              <a:gd name="connsiteX78" fmla="*/ 1433600 w 1655541"/>
              <a:gd name="connsiteY78" fmla="*/ 328474 h 1677880"/>
              <a:gd name="connsiteX79" fmla="*/ 1513499 w 1655541"/>
              <a:gd name="connsiteY7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84194 w 1655541"/>
              <a:gd name="connsiteY17" fmla="*/ 1233996 h 1677880"/>
              <a:gd name="connsiteX18" fmla="*/ 93072 w 1655541"/>
              <a:gd name="connsiteY18" fmla="*/ 1269507 h 1677880"/>
              <a:gd name="connsiteX19" fmla="*/ 164093 w 1655541"/>
              <a:gd name="connsiteY19" fmla="*/ 1367161 h 1677880"/>
              <a:gd name="connsiteX20" fmla="*/ 172971 w 1655541"/>
              <a:gd name="connsiteY20" fmla="*/ 1393794 h 1677880"/>
              <a:gd name="connsiteX21" fmla="*/ 226237 w 1655541"/>
              <a:gd name="connsiteY21" fmla="*/ 1438183 h 1677880"/>
              <a:gd name="connsiteX22" fmla="*/ 235114 w 1655541"/>
              <a:gd name="connsiteY22" fmla="*/ 1464816 h 1677880"/>
              <a:gd name="connsiteX23" fmla="*/ 252870 w 1655541"/>
              <a:gd name="connsiteY23" fmla="*/ 1482571 h 1677880"/>
              <a:gd name="connsiteX24" fmla="*/ 332769 w 1655541"/>
              <a:gd name="connsiteY24" fmla="*/ 1544715 h 1677880"/>
              <a:gd name="connsiteX25" fmla="*/ 368279 w 1655541"/>
              <a:gd name="connsiteY25" fmla="*/ 1571348 h 1677880"/>
              <a:gd name="connsiteX26" fmla="*/ 394912 w 1655541"/>
              <a:gd name="connsiteY26" fmla="*/ 1597981 h 1677880"/>
              <a:gd name="connsiteX27" fmla="*/ 465934 w 1655541"/>
              <a:gd name="connsiteY27" fmla="*/ 1624614 h 1677880"/>
              <a:gd name="connsiteX28" fmla="*/ 510322 w 1655541"/>
              <a:gd name="connsiteY28" fmla="*/ 1651247 h 1677880"/>
              <a:gd name="connsiteX29" fmla="*/ 545833 w 1655541"/>
              <a:gd name="connsiteY29" fmla="*/ 1660124 h 1677880"/>
              <a:gd name="connsiteX30" fmla="*/ 643487 w 1655541"/>
              <a:gd name="connsiteY30" fmla="*/ 1677880 h 1677880"/>
              <a:gd name="connsiteX31" fmla="*/ 1406967 w 1655541"/>
              <a:gd name="connsiteY31" fmla="*/ 1669002 h 1677880"/>
              <a:gd name="connsiteX32" fmla="*/ 1460233 w 1655541"/>
              <a:gd name="connsiteY32" fmla="*/ 1660124 h 1677880"/>
              <a:gd name="connsiteX33" fmla="*/ 1486866 w 1655541"/>
              <a:gd name="connsiteY33" fmla="*/ 1633491 h 1677880"/>
              <a:gd name="connsiteX34" fmla="*/ 1513499 w 1655541"/>
              <a:gd name="connsiteY34" fmla="*/ 1615736 h 1677880"/>
              <a:gd name="connsiteX35" fmla="*/ 1540132 w 1655541"/>
              <a:gd name="connsiteY35" fmla="*/ 1580225 h 1677880"/>
              <a:gd name="connsiteX36" fmla="*/ 1575642 w 1655541"/>
              <a:gd name="connsiteY36" fmla="*/ 1562470 h 1677880"/>
              <a:gd name="connsiteX37" fmla="*/ 1584520 w 1655541"/>
              <a:gd name="connsiteY37" fmla="*/ 1535837 h 1677880"/>
              <a:gd name="connsiteX38" fmla="*/ 1611153 w 1655541"/>
              <a:gd name="connsiteY38" fmla="*/ 1491449 h 1677880"/>
              <a:gd name="connsiteX39" fmla="*/ 1637786 w 1655541"/>
              <a:gd name="connsiteY39" fmla="*/ 1429305 h 1677880"/>
              <a:gd name="connsiteX40" fmla="*/ 1646664 w 1655541"/>
              <a:gd name="connsiteY40" fmla="*/ 1376039 h 1677880"/>
              <a:gd name="connsiteX41" fmla="*/ 1655541 w 1655541"/>
              <a:gd name="connsiteY41" fmla="*/ 1340528 h 1677880"/>
              <a:gd name="connsiteX42" fmla="*/ 1620031 w 1655541"/>
              <a:gd name="connsiteY42" fmla="*/ 1207363 h 1677880"/>
              <a:gd name="connsiteX43" fmla="*/ 1602275 w 1655541"/>
              <a:gd name="connsiteY43" fmla="*/ 1145219 h 1677880"/>
              <a:gd name="connsiteX44" fmla="*/ 1584520 w 1655541"/>
              <a:gd name="connsiteY44" fmla="*/ 1109709 h 1677880"/>
              <a:gd name="connsiteX45" fmla="*/ 1540132 w 1655541"/>
              <a:gd name="connsiteY45" fmla="*/ 1074198 h 1677880"/>
              <a:gd name="connsiteX46" fmla="*/ 1451355 w 1655541"/>
              <a:gd name="connsiteY46" fmla="*/ 1020932 h 1677880"/>
              <a:gd name="connsiteX47" fmla="*/ 1433600 w 1655541"/>
              <a:gd name="connsiteY47" fmla="*/ 994299 h 1677880"/>
              <a:gd name="connsiteX48" fmla="*/ 1353701 w 1655541"/>
              <a:gd name="connsiteY48" fmla="*/ 967666 h 1677880"/>
              <a:gd name="connsiteX49" fmla="*/ 1335945 w 1655541"/>
              <a:gd name="connsiteY49" fmla="*/ 949911 h 1677880"/>
              <a:gd name="connsiteX50" fmla="*/ 1140637 w 1655541"/>
              <a:gd name="connsiteY50" fmla="*/ 923278 h 1677880"/>
              <a:gd name="connsiteX51" fmla="*/ 1078493 w 1655541"/>
              <a:gd name="connsiteY51" fmla="*/ 914400 h 1677880"/>
              <a:gd name="connsiteX52" fmla="*/ 1042982 w 1655541"/>
              <a:gd name="connsiteY52" fmla="*/ 896645 h 1677880"/>
              <a:gd name="connsiteX53" fmla="*/ 980839 w 1655541"/>
              <a:gd name="connsiteY53" fmla="*/ 887767 h 1677880"/>
              <a:gd name="connsiteX54" fmla="*/ 847674 w 1655541"/>
              <a:gd name="connsiteY54" fmla="*/ 870012 h 1677880"/>
              <a:gd name="connsiteX55" fmla="*/ 821040 w 1655541"/>
              <a:gd name="connsiteY55" fmla="*/ 861134 h 1677880"/>
              <a:gd name="connsiteX56" fmla="*/ 678999 w 1655541"/>
              <a:gd name="connsiteY56" fmla="*/ 630315 h 1677880"/>
              <a:gd name="connsiteX57" fmla="*/ 732264 w 1655541"/>
              <a:gd name="connsiteY57" fmla="*/ 541538 h 1677880"/>
              <a:gd name="connsiteX58" fmla="*/ 794407 w 1655541"/>
              <a:gd name="connsiteY58" fmla="*/ 497150 h 1677880"/>
              <a:gd name="connsiteX59" fmla="*/ 821040 w 1655541"/>
              <a:gd name="connsiteY59" fmla="*/ 488272 h 1677880"/>
              <a:gd name="connsiteX60" fmla="*/ 892062 w 1655541"/>
              <a:gd name="connsiteY60" fmla="*/ 461639 h 1677880"/>
              <a:gd name="connsiteX61" fmla="*/ 1069615 w 1655541"/>
              <a:gd name="connsiteY61" fmla="*/ 479394 h 1677880"/>
              <a:gd name="connsiteX62" fmla="*/ 1122881 w 1655541"/>
              <a:gd name="connsiteY62" fmla="*/ 497150 h 1677880"/>
              <a:gd name="connsiteX63" fmla="*/ 1140637 w 1655541"/>
              <a:gd name="connsiteY63" fmla="*/ 514905 h 1677880"/>
              <a:gd name="connsiteX64" fmla="*/ 1193903 w 1655541"/>
              <a:gd name="connsiteY64" fmla="*/ 550416 h 1677880"/>
              <a:gd name="connsiteX65" fmla="*/ 1211658 w 1655541"/>
              <a:gd name="connsiteY65" fmla="*/ 577049 h 1677880"/>
              <a:gd name="connsiteX66" fmla="*/ 1220536 w 1655541"/>
              <a:gd name="connsiteY66" fmla="*/ 603682 h 1677880"/>
              <a:gd name="connsiteX67" fmla="*/ 1256046 w 1655541"/>
              <a:gd name="connsiteY67" fmla="*/ 656948 h 1677880"/>
              <a:gd name="connsiteX68" fmla="*/ 1264924 w 1655541"/>
              <a:gd name="connsiteY68" fmla="*/ 692458 h 1677880"/>
              <a:gd name="connsiteX69" fmla="*/ 1291557 w 1655541"/>
              <a:gd name="connsiteY69" fmla="*/ 701336 h 1677880"/>
              <a:gd name="connsiteX70" fmla="*/ 1398089 w 1655541"/>
              <a:gd name="connsiteY70" fmla="*/ 719091 h 1677880"/>
              <a:gd name="connsiteX71" fmla="*/ 1486866 w 1655541"/>
              <a:gd name="connsiteY71" fmla="*/ 710214 h 1677880"/>
              <a:gd name="connsiteX72" fmla="*/ 1513499 w 1655541"/>
              <a:gd name="connsiteY72" fmla="*/ 621437 h 1677880"/>
              <a:gd name="connsiteX73" fmla="*/ 1504621 w 1655541"/>
              <a:gd name="connsiteY73" fmla="*/ 506027 h 1677880"/>
              <a:gd name="connsiteX74" fmla="*/ 1486866 w 1655541"/>
              <a:gd name="connsiteY74" fmla="*/ 452761 h 1677880"/>
              <a:gd name="connsiteX75" fmla="*/ 1424722 w 1655541"/>
              <a:gd name="connsiteY75" fmla="*/ 381740 h 1677880"/>
              <a:gd name="connsiteX76" fmla="*/ 1415844 w 1655541"/>
              <a:gd name="connsiteY76" fmla="*/ 346229 h 1677880"/>
              <a:gd name="connsiteX77" fmla="*/ 1433600 w 1655541"/>
              <a:gd name="connsiteY77" fmla="*/ 328474 h 1677880"/>
              <a:gd name="connsiteX78" fmla="*/ 1513499 w 1655541"/>
              <a:gd name="connsiteY78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68202 w 1659650"/>
              <a:gd name="connsiteY18" fmla="*/ 1367161 h 1677880"/>
              <a:gd name="connsiteX19" fmla="*/ 177080 w 1659650"/>
              <a:gd name="connsiteY19" fmla="*/ 1393794 h 1677880"/>
              <a:gd name="connsiteX20" fmla="*/ 230346 w 1659650"/>
              <a:gd name="connsiteY20" fmla="*/ 1438183 h 1677880"/>
              <a:gd name="connsiteX21" fmla="*/ 239223 w 1659650"/>
              <a:gd name="connsiteY21" fmla="*/ 1464816 h 1677880"/>
              <a:gd name="connsiteX22" fmla="*/ 256979 w 1659650"/>
              <a:gd name="connsiteY22" fmla="*/ 1482571 h 1677880"/>
              <a:gd name="connsiteX23" fmla="*/ 336878 w 1659650"/>
              <a:gd name="connsiteY23" fmla="*/ 1544715 h 1677880"/>
              <a:gd name="connsiteX24" fmla="*/ 372388 w 1659650"/>
              <a:gd name="connsiteY24" fmla="*/ 1571348 h 1677880"/>
              <a:gd name="connsiteX25" fmla="*/ 399021 w 1659650"/>
              <a:gd name="connsiteY25" fmla="*/ 1597981 h 1677880"/>
              <a:gd name="connsiteX26" fmla="*/ 470043 w 1659650"/>
              <a:gd name="connsiteY26" fmla="*/ 1624614 h 1677880"/>
              <a:gd name="connsiteX27" fmla="*/ 514431 w 1659650"/>
              <a:gd name="connsiteY27" fmla="*/ 1651247 h 1677880"/>
              <a:gd name="connsiteX28" fmla="*/ 549942 w 1659650"/>
              <a:gd name="connsiteY28" fmla="*/ 1660124 h 1677880"/>
              <a:gd name="connsiteX29" fmla="*/ 647596 w 1659650"/>
              <a:gd name="connsiteY29" fmla="*/ 1677880 h 1677880"/>
              <a:gd name="connsiteX30" fmla="*/ 1411076 w 1659650"/>
              <a:gd name="connsiteY30" fmla="*/ 1669002 h 1677880"/>
              <a:gd name="connsiteX31" fmla="*/ 1464342 w 1659650"/>
              <a:gd name="connsiteY31" fmla="*/ 1660124 h 1677880"/>
              <a:gd name="connsiteX32" fmla="*/ 1490975 w 1659650"/>
              <a:gd name="connsiteY32" fmla="*/ 1633491 h 1677880"/>
              <a:gd name="connsiteX33" fmla="*/ 1517608 w 1659650"/>
              <a:gd name="connsiteY33" fmla="*/ 1615736 h 1677880"/>
              <a:gd name="connsiteX34" fmla="*/ 1544241 w 1659650"/>
              <a:gd name="connsiteY34" fmla="*/ 1580225 h 1677880"/>
              <a:gd name="connsiteX35" fmla="*/ 1579751 w 1659650"/>
              <a:gd name="connsiteY35" fmla="*/ 1562470 h 1677880"/>
              <a:gd name="connsiteX36" fmla="*/ 1588629 w 1659650"/>
              <a:gd name="connsiteY36" fmla="*/ 1535837 h 1677880"/>
              <a:gd name="connsiteX37" fmla="*/ 1615262 w 1659650"/>
              <a:gd name="connsiteY37" fmla="*/ 1491449 h 1677880"/>
              <a:gd name="connsiteX38" fmla="*/ 1641895 w 1659650"/>
              <a:gd name="connsiteY38" fmla="*/ 1429305 h 1677880"/>
              <a:gd name="connsiteX39" fmla="*/ 1650773 w 1659650"/>
              <a:gd name="connsiteY39" fmla="*/ 1376039 h 1677880"/>
              <a:gd name="connsiteX40" fmla="*/ 1659650 w 1659650"/>
              <a:gd name="connsiteY40" fmla="*/ 1340528 h 1677880"/>
              <a:gd name="connsiteX41" fmla="*/ 1624140 w 1659650"/>
              <a:gd name="connsiteY41" fmla="*/ 1207363 h 1677880"/>
              <a:gd name="connsiteX42" fmla="*/ 1606384 w 1659650"/>
              <a:gd name="connsiteY42" fmla="*/ 1145219 h 1677880"/>
              <a:gd name="connsiteX43" fmla="*/ 1588629 w 1659650"/>
              <a:gd name="connsiteY43" fmla="*/ 1109709 h 1677880"/>
              <a:gd name="connsiteX44" fmla="*/ 1544241 w 1659650"/>
              <a:gd name="connsiteY44" fmla="*/ 1074198 h 1677880"/>
              <a:gd name="connsiteX45" fmla="*/ 1455464 w 1659650"/>
              <a:gd name="connsiteY45" fmla="*/ 1020932 h 1677880"/>
              <a:gd name="connsiteX46" fmla="*/ 1437709 w 1659650"/>
              <a:gd name="connsiteY46" fmla="*/ 994299 h 1677880"/>
              <a:gd name="connsiteX47" fmla="*/ 1357810 w 1659650"/>
              <a:gd name="connsiteY47" fmla="*/ 967666 h 1677880"/>
              <a:gd name="connsiteX48" fmla="*/ 1340054 w 1659650"/>
              <a:gd name="connsiteY48" fmla="*/ 949911 h 1677880"/>
              <a:gd name="connsiteX49" fmla="*/ 1144746 w 1659650"/>
              <a:gd name="connsiteY49" fmla="*/ 923278 h 1677880"/>
              <a:gd name="connsiteX50" fmla="*/ 1082602 w 1659650"/>
              <a:gd name="connsiteY50" fmla="*/ 914400 h 1677880"/>
              <a:gd name="connsiteX51" fmla="*/ 1047091 w 1659650"/>
              <a:gd name="connsiteY51" fmla="*/ 896645 h 1677880"/>
              <a:gd name="connsiteX52" fmla="*/ 984948 w 1659650"/>
              <a:gd name="connsiteY52" fmla="*/ 887767 h 1677880"/>
              <a:gd name="connsiteX53" fmla="*/ 851783 w 1659650"/>
              <a:gd name="connsiteY53" fmla="*/ 870012 h 1677880"/>
              <a:gd name="connsiteX54" fmla="*/ 825149 w 1659650"/>
              <a:gd name="connsiteY54" fmla="*/ 861134 h 1677880"/>
              <a:gd name="connsiteX55" fmla="*/ 683108 w 1659650"/>
              <a:gd name="connsiteY55" fmla="*/ 630315 h 1677880"/>
              <a:gd name="connsiteX56" fmla="*/ 736373 w 1659650"/>
              <a:gd name="connsiteY56" fmla="*/ 541538 h 1677880"/>
              <a:gd name="connsiteX57" fmla="*/ 798516 w 1659650"/>
              <a:gd name="connsiteY57" fmla="*/ 497150 h 1677880"/>
              <a:gd name="connsiteX58" fmla="*/ 825149 w 1659650"/>
              <a:gd name="connsiteY58" fmla="*/ 488272 h 1677880"/>
              <a:gd name="connsiteX59" fmla="*/ 896171 w 1659650"/>
              <a:gd name="connsiteY59" fmla="*/ 461639 h 1677880"/>
              <a:gd name="connsiteX60" fmla="*/ 1073724 w 1659650"/>
              <a:gd name="connsiteY60" fmla="*/ 479394 h 1677880"/>
              <a:gd name="connsiteX61" fmla="*/ 1126990 w 1659650"/>
              <a:gd name="connsiteY61" fmla="*/ 497150 h 1677880"/>
              <a:gd name="connsiteX62" fmla="*/ 1144746 w 1659650"/>
              <a:gd name="connsiteY62" fmla="*/ 514905 h 1677880"/>
              <a:gd name="connsiteX63" fmla="*/ 1198012 w 1659650"/>
              <a:gd name="connsiteY63" fmla="*/ 550416 h 1677880"/>
              <a:gd name="connsiteX64" fmla="*/ 1215767 w 1659650"/>
              <a:gd name="connsiteY64" fmla="*/ 577049 h 1677880"/>
              <a:gd name="connsiteX65" fmla="*/ 1224645 w 1659650"/>
              <a:gd name="connsiteY65" fmla="*/ 603682 h 1677880"/>
              <a:gd name="connsiteX66" fmla="*/ 1260155 w 1659650"/>
              <a:gd name="connsiteY66" fmla="*/ 656948 h 1677880"/>
              <a:gd name="connsiteX67" fmla="*/ 1269033 w 1659650"/>
              <a:gd name="connsiteY67" fmla="*/ 692458 h 1677880"/>
              <a:gd name="connsiteX68" fmla="*/ 1295666 w 1659650"/>
              <a:gd name="connsiteY68" fmla="*/ 701336 h 1677880"/>
              <a:gd name="connsiteX69" fmla="*/ 1402198 w 1659650"/>
              <a:gd name="connsiteY69" fmla="*/ 719091 h 1677880"/>
              <a:gd name="connsiteX70" fmla="*/ 1490975 w 1659650"/>
              <a:gd name="connsiteY70" fmla="*/ 710214 h 1677880"/>
              <a:gd name="connsiteX71" fmla="*/ 1517608 w 1659650"/>
              <a:gd name="connsiteY71" fmla="*/ 621437 h 1677880"/>
              <a:gd name="connsiteX72" fmla="*/ 1508730 w 1659650"/>
              <a:gd name="connsiteY72" fmla="*/ 506027 h 1677880"/>
              <a:gd name="connsiteX73" fmla="*/ 1490975 w 1659650"/>
              <a:gd name="connsiteY73" fmla="*/ 452761 h 1677880"/>
              <a:gd name="connsiteX74" fmla="*/ 1428831 w 1659650"/>
              <a:gd name="connsiteY74" fmla="*/ 381740 h 1677880"/>
              <a:gd name="connsiteX75" fmla="*/ 1419953 w 1659650"/>
              <a:gd name="connsiteY75" fmla="*/ 346229 h 1677880"/>
              <a:gd name="connsiteX76" fmla="*/ 1437709 w 1659650"/>
              <a:gd name="connsiteY76" fmla="*/ 328474 h 1677880"/>
              <a:gd name="connsiteX77" fmla="*/ 1517608 w 1659650"/>
              <a:gd name="connsiteY77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77080 w 1659650"/>
              <a:gd name="connsiteY18" fmla="*/ 1393794 h 1677880"/>
              <a:gd name="connsiteX19" fmla="*/ 230346 w 1659650"/>
              <a:gd name="connsiteY19" fmla="*/ 1438183 h 1677880"/>
              <a:gd name="connsiteX20" fmla="*/ 239223 w 1659650"/>
              <a:gd name="connsiteY20" fmla="*/ 1464816 h 1677880"/>
              <a:gd name="connsiteX21" fmla="*/ 256979 w 1659650"/>
              <a:gd name="connsiteY21" fmla="*/ 1482571 h 1677880"/>
              <a:gd name="connsiteX22" fmla="*/ 336878 w 1659650"/>
              <a:gd name="connsiteY22" fmla="*/ 1544715 h 1677880"/>
              <a:gd name="connsiteX23" fmla="*/ 372388 w 1659650"/>
              <a:gd name="connsiteY23" fmla="*/ 1571348 h 1677880"/>
              <a:gd name="connsiteX24" fmla="*/ 399021 w 1659650"/>
              <a:gd name="connsiteY24" fmla="*/ 1597981 h 1677880"/>
              <a:gd name="connsiteX25" fmla="*/ 470043 w 1659650"/>
              <a:gd name="connsiteY25" fmla="*/ 1624614 h 1677880"/>
              <a:gd name="connsiteX26" fmla="*/ 514431 w 1659650"/>
              <a:gd name="connsiteY26" fmla="*/ 1651247 h 1677880"/>
              <a:gd name="connsiteX27" fmla="*/ 549942 w 1659650"/>
              <a:gd name="connsiteY27" fmla="*/ 1660124 h 1677880"/>
              <a:gd name="connsiteX28" fmla="*/ 647596 w 1659650"/>
              <a:gd name="connsiteY28" fmla="*/ 1677880 h 1677880"/>
              <a:gd name="connsiteX29" fmla="*/ 1411076 w 1659650"/>
              <a:gd name="connsiteY29" fmla="*/ 1669002 h 1677880"/>
              <a:gd name="connsiteX30" fmla="*/ 1464342 w 1659650"/>
              <a:gd name="connsiteY30" fmla="*/ 1660124 h 1677880"/>
              <a:gd name="connsiteX31" fmla="*/ 1490975 w 1659650"/>
              <a:gd name="connsiteY31" fmla="*/ 1633491 h 1677880"/>
              <a:gd name="connsiteX32" fmla="*/ 1517608 w 1659650"/>
              <a:gd name="connsiteY32" fmla="*/ 1615736 h 1677880"/>
              <a:gd name="connsiteX33" fmla="*/ 1544241 w 1659650"/>
              <a:gd name="connsiteY33" fmla="*/ 1580225 h 1677880"/>
              <a:gd name="connsiteX34" fmla="*/ 1579751 w 1659650"/>
              <a:gd name="connsiteY34" fmla="*/ 1562470 h 1677880"/>
              <a:gd name="connsiteX35" fmla="*/ 1588629 w 1659650"/>
              <a:gd name="connsiteY35" fmla="*/ 1535837 h 1677880"/>
              <a:gd name="connsiteX36" fmla="*/ 1615262 w 1659650"/>
              <a:gd name="connsiteY36" fmla="*/ 1491449 h 1677880"/>
              <a:gd name="connsiteX37" fmla="*/ 1641895 w 1659650"/>
              <a:gd name="connsiteY37" fmla="*/ 1429305 h 1677880"/>
              <a:gd name="connsiteX38" fmla="*/ 1650773 w 1659650"/>
              <a:gd name="connsiteY38" fmla="*/ 1376039 h 1677880"/>
              <a:gd name="connsiteX39" fmla="*/ 1659650 w 1659650"/>
              <a:gd name="connsiteY39" fmla="*/ 1340528 h 1677880"/>
              <a:gd name="connsiteX40" fmla="*/ 1624140 w 1659650"/>
              <a:gd name="connsiteY40" fmla="*/ 1207363 h 1677880"/>
              <a:gd name="connsiteX41" fmla="*/ 1606384 w 1659650"/>
              <a:gd name="connsiteY41" fmla="*/ 1145219 h 1677880"/>
              <a:gd name="connsiteX42" fmla="*/ 1588629 w 1659650"/>
              <a:gd name="connsiteY42" fmla="*/ 1109709 h 1677880"/>
              <a:gd name="connsiteX43" fmla="*/ 1544241 w 1659650"/>
              <a:gd name="connsiteY43" fmla="*/ 1074198 h 1677880"/>
              <a:gd name="connsiteX44" fmla="*/ 1455464 w 1659650"/>
              <a:gd name="connsiteY44" fmla="*/ 1020932 h 1677880"/>
              <a:gd name="connsiteX45" fmla="*/ 1437709 w 1659650"/>
              <a:gd name="connsiteY45" fmla="*/ 994299 h 1677880"/>
              <a:gd name="connsiteX46" fmla="*/ 1357810 w 1659650"/>
              <a:gd name="connsiteY46" fmla="*/ 967666 h 1677880"/>
              <a:gd name="connsiteX47" fmla="*/ 1340054 w 1659650"/>
              <a:gd name="connsiteY47" fmla="*/ 949911 h 1677880"/>
              <a:gd name="connsiteX48" fmla="*/ 1144746 w 1659650"/>
              <a:gd name="connsiteY48" fmla="*/ 923278 h 1677880"/>
              <a:gd name="connsiteX49" fmla="*/ 1082602 w 1659650"/>
              <a:gd name="connsiteY49" fmla="*/ 914400 h 1677880"/>
              <a:gd name="connsiteX50" fmla="*/ 1047091 w 1659650"/>
              <a:gd name="connsiteY50" fmla="*/ 896645 h 1677880"/>
              <a:gd name="connsiteX51" fmla="*/ 984948 w 1659650"/>
              <a:gd name="connsiteY51" fmla="*/ 887767 h 1677880"/>
              <a:gd name="connsiteX52" fmla="*/ 851783 w 1659650"/>
              <a:gd name="connsiteY52" fmla="*/ 870012 h 1677880"/>
              <a:gd name="connsiteX53" fmla="*/ 825149 w 1659650"/>
              <a:gd name="connsiteY53" fmla="*/ 861134 h 1677880"/>
              <a:gd name="connsiteX54" fmla="*/ 683108 w 1659650"/>
              <a:gd name="connsiteY54" fmla="*/ 630315 h 1677880"/>
              <a:gd name="connsiteX55" fmla="*/ 736373 w 1659650"/>
              <a:gd name="connsiteY55" fmla="*/ 541538 h 1677880"/>
              <a:gd name="connsiteX56" fmla="*/ 798516 w 1659650"/>
              <a:gd name="connsiteY56" fmla="*/ 497150 h 1677880"/>
              <a:gd name="connsiteX57" fmla="*/ 825149 w 1659650"/>
              <a:gd name="connsiteY57" fmla="*/ 488272 h 1677880"/>
              <a:gd name="connsiteX58" fmla="*/ 896171 w 1659650"/>
              <a:gd name="connsiteY58" fmla="*/ 461639 h 1677880"/>
              <a:gd name="connsiteX59" fmla="*/ 1073724 w 1659650"/>
              <a:gd name="connsiteY59" fmla="*/ 479394 h 1677880"/>
              <a:gd name="connsiteX60" fmla="*/ 1126990 w 1659650"/>
              <a:gd name="connsiteY60" fmla="*/ 497150 h 1677880"/>
              <a:gd name="connsiteX61" fmla="*/ 1144746 w 1659650"/>
              <a:gd name="connsiteY61" fmla="*/ 514905 h 1677880"/>
              <a:gd name="connsiteX62" fmla="*/ 1198012 w 1659650"/>
              <a:gd name="connsiteY62" fmla="*/ 550416 h 1677880"/>
              <a:gd name="connsiteX63" fmla="*/ 1215767 w 1659650"/>
              <a:gd name="connsiteY63" fmla="*/ 577049 h 1677880"/>
              <a:gd name="connsiteX64" fmla="*/ 1224645 w 1659650"/>
              <a:gd name="connsiteY64" fmla="*/ 603682 h 1677880"/>
              <a:gd name="connsiteX65" fmla="*/ 1260155 w 1659650"/>
              <a:gd name="connsiteY65" fmla="*/ 656948 h 1677880"/>
              <a:gd name="connsiteX66" fmla="*/ 1269033 w 1659650"/>
              <a:gd name="connsiteY66" fmla="*/ 692458 h 1677880"/>
              <a:gd name="connsiteX67" fmla="*/ 1295666 w 1659650"/>
              <a:gd name="connsiteY67" fmla="*/ 701336 h 1677880"/>
              <a:gd name="connsiteX68" fmla="*/ 1402198 w 1659650"/>
              <a:gd name="connsiteY68" fmla="*/ 719091 h 1677880"/>
              <a:gd name="connsiteX69" fmla="*/ 1490975 w 1659650"/>
              <a:gd name="connsiteY69" fmla="*/ 710214 h 1677880"/>
              <a:gd name="connsiteX70" fmla="*/ 1517608 w 1659650"/>
              <a:gd name="connsiteY70" fmla="*/ 621437 h 1677880"/>
              <a:gd name="connsiteX71" fmla="*/ 1508730 w 1659650"/>
              <a:gd name="connsiteY71" fmla="*/ 506027 h 1677880"/>
              <a:gd name="connsiteX72" fmla="*/ 1490975 w 1659650"/>
              <a:gd name="connsiteY72" fmla="*/ 452761 h 1677880"/>
              <a:gd name="connsiteX73" fmla="*/ 1428831 w 1659650"/>
              <a:gd name="connsiteY73" fmla="*/ 381740 h 1677880"/>
              <a:gd name="connsiteX74" fmla="*/ 1419953 w 1659650"/>
              <a:gd name="connsiteY74" fmla="*/ 346229 h 1677880"/>
              <a:gd name="connsiteX75" fmla="*/ 1437709 w 1659650"/>
              <a:gd name="connsiteY75" fmla="*/ 328474 h 1677880"/>
              <a:gd name="connsiteX76" fmla="*/ 1517608 w 1659650"/>
              <a:gd name="connsiteY76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230346 w 1659650"/>
              <a:gd name="connsiteY18" fmla="*/ 1438183 h 1677880"/>
              <a:gd name="connsiteX19" fmla="*/ 239223 w 1659650"/>
              <a:gd name="connsiteY19" fmla="*/ 1464816 h 1677880"/>
              <a:gd name="connsiteX20" fmla="*/ 256979 w 1659650"/>
              <a:gd name="connsiteY20" fmla="*/ 1482571 h 1677880"/>
              <a:gd name="connsiteX21" fmla="*/ 336878 w 1659650"/>
              <a:gd name="connsiteY21" fmla="*/ 1544715 h 1677880"/>
              <a:gd name="connsiteX22" fmla="*/ 372388 w 1659650"/>
              <a:gd name="connsiteY22" fmla="*/ 1571348 h 1677880"/>
              <a:gd name="connsiteX23" fmla="*/ 399021 w 1659650"/>
              <a:gd name="connsiteY23" fmla="*/ 1597981 h 1677880"/>
              <a:gd name="connsiteX24" fmla="*/ 470043 w 1659650"/>
              <a:gd name="connsiteY24" fmla="*/ 1624614 h 1677880"/>
              <a:gd name="connsiteX25" fmla="*/ 514431 w 1659650"/>
              <a:gd name="connsiteY25" fmla="*/ 1651247 h 1677880"/>
              <a:gd name="connsiteX26" fmla="*/ 549942 w 1659650"/>
              <a:gd name="connsiteY26" fmla="*/ 1660124 h 1677880"/>
              <a:gd name="connsiteX27" fmla="*/ 647596 w 1659650"/>
              <a:gd name="connsiteY27" fmla="*/ 1677880 h 1677880"/>
              <a:gd name="connsiteX28" fmla="*/ 1411076 w 1659650"/>
              <a:gd name="connsiteY28" fmla="*/ 1669002 h 1677880"/>
              <a:gd name="connsiteX29" fmla="*/ 1464342 w 1659650"/>
              <a:gd name="connsiteY29" fmla="*/ 1660124 h 1677880"/>
              <a:gd name="connsiteX30" fmla="*/ 1490975 w 1659650"/>
              <a:gd name="connsiteY30" fmla="*/ 1633491 h 1677880"/>
              <a:gd name="connsiteX31" fmla="*/ 1517608 w 1659650"/>
              <a:gd name="connsiteY31" fmla="*/ 1615736 h 1677880"/>
              <a:gd name="connsiteX32" fmla="*/ 1544241 w 1659650"/>
              <a:gd name="connsiteY32" fmla="*/ 1580225 h 1677880"/>
              <a:gd name="connsiteX33" fmla="*/ 1579751 w 1659650"/>
              <a:gd name="connsiteY33" fmla="*/ 1562470 h 1677880"/>
              <a:gd name="connsiteX34" fmla="*/ 1588629 w 1659650"/>
              <a:gd name="connsiteY34" fmla="*/ 1535837 h 1677880"/>
              <a:gd name="connsiteX35" fmla="*/ 1615262 w 1659650"/>
              <a:gd name="connsiteY35" fmla="*/ 1491449 h 1677880"/>
              <a:gd name="connsiteX36" fmla="*/ 1641895 w 1659650"/>
              <a:gd name="connsiteY36" fmla="*/ 1429305 h 1677880"/>
              <a:gd name="connsiteX37" fmla="*/ 1650773 w 1659650"/>
              <a:gd name="connsiteY37" fmla="*/ 1376039 h 1677880"/>
              <a:gd name="connsiteX38" fmla="*/ 1659650 w 1659650"/>
              <a:gd name="connsiteY38" fmla="*/ 1340528 h 1677880"/>
              <a:gd name="connsiteX39" fmla="*/ 1624140 w 1659650"/>
              <a:gd name="connsiteY39" fmla="*/ 1207363 h 1677880"/>
              <a:gd name="connsiteX40" fmla="*/ 1606384 w 1659650"/>
              <a:gd name="connsiteY40" fmla="*/ 1145219 h 1677880"/>
              <a:gd name="connsiteX41" fmla="*/ 1588629 w 1659650"/>
              <a:gd name="connsiteY41" fmla="*/ 1109709 h 1677880"/>
              <a:gd name="connsiteX42" fmla="*/ 1544241 w 1659650"/>
              <a:gd name="connsiteY42" fmla="*/ 1074198 h 1677880"/>
              <a:gd name="connsiteX43" fmla="*/ 1455464 w 1659650"/>
              <a:gd name="connsiteY43" fmla="*/ 1020932 h 1677880"/>
              <a:gd name="connsiteX44" fmla="*/ 1437709 w 1659650"/>
              <a:gd name="connsiteY44" fmla="*/ 994299 h 1677880"/>
              <a:gd name="connsiteX45" fmla="*/ 1357810 w 1659650"/>
              <a:gd name="connsiteY45" fmla="*/ 967666 h 1677880"/>
              <a:gd name="connsiteX46" fmla="*/ 1340054 w 1659650"/>
              <a:gd name="connsiteY46" fmla="*/ 949911 h 1677880"/>
              <a:gd name="connsiteX47" fmla="*/ 1144746 w 1659650"/>
              <a:gd name="connsiteY47" fmla="*/ 923278 h 1677880"/>
              <a:gd name="connsiteX48" fmla="*/ 1082602 w 1659650"/>
              <a:gd name="connsiteY48" fmla="*/ 914400 h 1677880"/>
              <a:gd name="connsiteX49" fmla="*/ 1047091 w 1659650"/>
              <a:gd name="connsiteY49" fmla="*/ 896645 h 1677880"/>
              <a:gd name="connsiteX50" fmla="*/ 984948 w 1659650"/>
              <a:gd name="connsiteY50" fmla="*/ 887767 h 1677880"/>
              <a:gd name="connsiteX51" fmla="*/ 851783 w 1659650"/>
              <a:gd name="connsiteY51" fmla="*/ 870012 h 1677880"/>
              <a:gd name="connsiteX52" fmla="*/ 825149 w 1659650"/>
              <a:gd name="connsiteY52" fmla="*/ 861134 h 1677880"/>
              <a:gd name="connsiteX53" fmla="*/ 683108 w 1659650"/>
              <a:gd name="connsiteY53" fmla="*/ 630315 h 1677880"/>
              <a:gd name="connsiteX54" fmla="*/ 736373 w 1659650"/>
              <a:gd name="connsiteY54" fmla="*/ 541538 h 1677880"/>
              <a:gd name="connsiteX55" fmla="*/ 798516 w 1659650"/>
              <a:gd name="connsiteY55" fmla="*/ 497150 h 1677880"/>
              <a:gd name="connsiteX56" fmla="*/ 825149 w 1659650"/>
              <a:gd name="connsiteY56" fmla="*/ 488272 h 1677880"/>
              <a:gd name="connsiteX57" fmla="*/ 896171 w 1659650"/>
              <a:gd name="connsiteY57" fmla="*/ 461639 h 1677880"/>
              <a:gd name="connsiteX58" fmla="*/ 1073724 w 1659650"/>
              <a:gd name="connsiteY58" fmla="*/ 479394 h 1677880"/>
              <a:gd name="connsiteX59" fmla="*/ 1126990 w 1659650"/>
              <a:gd name="connsiteY59" fmla="*/ 497150 h 1677880"/>
              <a:gd name="connsiteX60" fmla="*/ 1144746 w 1659650"/>
              <a:gd name="connsiteY60" fmla="*/ 514905 h 1677880"/>
              <a:gd name="connsiteX61" fmla="*/ 1198012 w 1659650"/>
              <a:gd name="connsiteY61" fmla="*/ 550416 h 1677880"/>
              <a:gd name="connsiteX62" fmla="*/ 1215767 w 1659650"/>
              <a:gd name="connsiteY62" fmla="*/ 577049 h 1677880"/>
              <a:gd name="connsiteX63" fmla="*/ 1224645 w 1659650"/>
              <a:gd name="connsiteY63" fmla="*/ 603682 h 1677880"/>
              <a:gd name="connsiteX64" fmla="*/ 1260155 w 1659650"/>
              <a:gd name="connsiteY64" fmla="*/ 656948 h 1677880"/>
              <a:gd name="connsiteX65" fmla="*/ 1269033 w 1659650"/>
              <a:gd name="connsiteY65" fmla="*/ 692458 h 1677880"/>
              <a:gd name="connsiteX66" fmla="*/ 1295666 w 1659650"/>
              <a:gd name="connsiteY66" fmla="*/ 701336 h 1677880"/>
              <a:gd name="connsiteX67" fmla="*/ 1402198 w 1659650"/>
              <a:gd name="connsiteY67" fmla="*/ 719091 h 1677880"/>
              <a:gd name="connsiteX68" fmla="*/ 1490975 w 1659650"/>
              <a:gd name="connsiteY68" fmla="*/ 710214 h 1677880"/>
              <a:gd name="connsiteX69" fmla="*/ 1517608 w 1659650"/>
              <a:gd name="connsiteY69" fmla="*/ 621437 h 1677880"/>
              <a:gd name="connsiteX70" fmla="*/ 1508730 w 1659650"/>
              <a:gd name="connsiteY70" fmla="*/ 506027 h 1677880"/>
              <a:gd name="connsiteX71" fmla="*/ 1490975 w 1659650"/>
              <a:gd name="connsiteY71" fmla="*/ 452761 h 1677880"/>
              <a:gd name="connsiteX72" fmla="*/ 1428831 w 1659650"/>
              <a:gd name="connsiteY72" fmla="*/ 381740 h 1677880"/>
              <a:gd name="connsiteX73" fmla="*/ 1419953 w 1659650"/>
              <a:gd name="connsiteY73" fmla="*/ 346229 h 1677880"/>
              <a:gd name="connsiteX74" fmla="*/ 1437709 w 1659650"/>
              <a:gd name="connsiteY74" fmla="*/ 328474 h 1677880"/>
              <a:gd name="connsiteX75" fmla="*/ 1517608 w 1659650"/>
              <a:gd name="connsiteY75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230346 w 1659650"/>
              <a:gd name="connsiteY17" fmla="*/ 1438183 h 1677880"/>
              <a:gd name="connsiteX18" fmla="*/ 239223 w 1659650"/>
              <a:gd name="connsiteY18" fmla="*/ 1464816 h 1677880"/>
              <a:gd name="connsiteX19" fmla="*/ 256979 w 1659650"/>
              <a:gd name="connsiteY19" fmla="*/ 1482571 h 1677880"/>
              <a:gd name="connsiteX20" fmla="*/ 336878 w 1659650"/>
              <a:gd name="connsiteY20" fmla="*/ 1544715 h 1677880"/>
              <a:gd name="connsiteX21" fmla="*/ 372388 w 1659650"/>
              <a:gd name="connsiteY21" fmla="*/ 1571348 h 1677880"/>
              <a:gd name="connsiteX22" fmla="*/ 399021 w 1659650"/>
              <a:gd name="connsiteY22" fmla="*/ 1597981 h 1677880"/>
              <a:gd name="connsiteX23" fmla="*/ 470043 w 1659650"/>
              <a:gd name="connsiteY23" fmla="*/ 1624614 h 1677880"/>
              <a:gd name="connsiteX24" fmla="*/ 514431 w 1659650"/>
              <a:gd name="connsiteY24" fmla="*/ 1651247 h 1677880"/>
              <a:gd name="connsiteX25" fmla="*/ 549942 w 1659650"/>
              <a:gd name="connsiteY25" fmla="*/ 1660124 h 1677880"/>
              <a:gd name="connsiteX26" fmla="*/ 647596 w 1659650"/>
              <a:gd name="connsiteY26" fmla="*/ 1677880 h 1677880"/>
              <a:gd name="connsiteX27" fmla="*/ 1411076 w 1659650"/>
              <a:gd name="connsiteY27" fmla="*/ 1669002 h 1677880"/>
              <a:gd name="connsiteX28" fmla="*/ 1464342 w 1659650"/>
              <a:gd name="connsiteY28" fmla="*/ 1660124 h 1677880"/>
              <a:gd name="connsiteX29" fmla="*/ 1490975 w 1659650"/>
              <a:gd name="connsiteY29" fmla="*/ 1633491 h 1677880"/>
              <a:gd name="connsiteX30" fmla="*/ 1517608 w 1659650"/>
              <a:gd name="connsiteY30" fmla="*/ 1615736 h 1677880"/>
              <a:gd name="connsiteX31" fmla="*/ 1544241 w 1659650"/>
              <a:gd name="connsiteY31" fmla="*/ 1580225 h 1677880"/>
              <a:gd name="connsiteX32" fmla="*/ 1579751 w 1659650"/>
              <a:gd name="connsiteY32" fmla="*/ 1562470 h 1677880"/>
              <a:gd name="connsiteX33" fmla="*/ 1588629 w 1659650"/>
              <a:gd name="connsiteY33" fmla="*/ 1535837 h 1677880"/>
              <a:gd name="connsiteX34" fmla="*/ 1615262 w 1659650"/>
              <a:gd name="connsiteY34" fmla="*/ 1491449 h 1677880"/>
              <a:gd name="connsiteX35" fmla="*/ 1641895 w 1659650"/>
              <a:gd name="connsiteY35" fmla="*/ 1429305 h 1677880"/>
              <a:gd name="connsiteX36" fmla="*/ 1650773 w 1659650"/>
              <a:gd name="connsiteY36" fmla="*/ 1376039 h 1677880"/>
              <a:gd name="connsiteX37" fmla="*/ 1659650 w 1659650"/>
              <a:gd name="connsiteY37" fmla="*/ 1340528 h 1677880"/>
              <a:gd name="connsiteX38" fmla="*/ 1624140 w 1659650"/>
              <a:gd name="connsiteY38" fmla="*/ 1207363 h 1677880"/>
              <a:gd name="connsiteX39" fmla="*/ 1606384 w 1659650"/>
              <a:gd name="connsiteY39" fmla="*/ 1145219 h 1677880"/>
              <a:gd name="connsiteX40" fmla="*/ 1588629 w 1659650"/>
              <a:gd name="connsiteY40" fmla="*/ 1109709 h 1677880"/>
              <a:gd name="connsiteX41" fmla="*/ 1544241 w 1659650"/>
              <a:gd name="connsiteY41" fmla="*/ 1074198 h 1677880"/>
              <a:gd name="connsiteX42" fmla="*/ 1455464 w 1659650"/>
              <a:gd name="connsiteY42" fmla="*/ 1020932 h 1677880"/>
              <a:gd name="connsiteX43" fmla="*/ 1437709 w 1659650"/>
              <a:gd name="connsiteY43" fmla="*/ 994299 h 1677880"/>
              <a:gd name="connsiteX44" fmla="*/ 1357810 w 1659650"/>
              <a:gd name="connsiteY44" fmla="*/ 967666 h 1677880"/>
              <a:gd name="connsiteX45" fmla="*/ 1340054 w 1659650"/>
              <a:gd name="connsiteY45" fmla="*/ 949911 h 1677880"/>
              <a:gd name="connsiteX46" fmla="*/ 1144746 w 1659650"/>
              <a:gd name="connsiteY46" fmla="*/ 923278 h 1677880"/>
              <a:gd name="connsiteX47" fmla="*/ 1082602 w 1659650"/>
              <a:gd name="connsiteY47" fmla="*/ 914400 h 1677880"/>
              <a:gd name="connsiteX48" fmla="*/ 1047091 w 1659650"/>
              <a:gd name="connsiteY48" fmla="*/ 896645 h 1677880"/>
              <a:gd name="connsiteX49" fmla="*/ 984948 w 1659650"/>
              <a:gd name="connsiteY49" fmla="*/ 887767 h 1677880"/>
              <a:gd name="connsiteX50" fmla="*/ 851783 w 1659650"/>
              <a:gd name="connsiteY50" fmla="*/ 870012 h 1677880"/>
              <a:gd name="connsiteX51" fmla="*/ 825149 w 1659650"/>
              <a:gd name="connsiteY51" fmla="*/ 861134 h 1677880"/>
              <a:gd name="connsiteX52" fmla="*/ 683108 w 1659650"/>
              <a:gd name="connsiteY52" fmla="*/ 630315 h 1677880"/>
              <a:gd name="connsiteX53" fmla="*/ 736373 w 1659650"/>
              <a:gd name="connsiteY53" fmla="*/ 541538 h 1677880"/>
              <a:gd name="connsiteX54" fmla="*/ 798516 w 1659650"/>
              <a:gd name="connsiteY54" fmla="*/ 497150 h 1677880"/>
              <a:gd name="connsiteX55" fmla="*/ 825149 w 1659650"/>
              <a:gd name="connsiteY55" fmla="*/ 488272 h 1677880"/>
              <a:gd name="connsiteX56" fmla="*/ 896171 w 1659650"/>
              <a:gd name="connsiteY56" fmla="*/ 461639 h 1677880"/>
              <a:gd name="connsiteX57" fmla="*/ 1073724 w 1659650"/>
              <a:gd name="connsiteY57" fmla="*/ 479394 h 1677880"/>
              <a:gd name="connsiteX58" fmla="*/ 1126990 w 1659650"/>
              <a:gd name="connsiteY58" fmla="*/ 497150 h 1677880"/>
              <a:gd name="connsiteX59" fmla="*/ 1144746 w 1659650"/>
              <a:gd name="connsiteY59" fmla="*/ 514905 h 1677880"/>
              <a:gd name="connsiteX60" fmla="*/ 1198012 w 1659650"/>
              <a:gd name="connsiteY60" fmla="*/ 550416 h 1677880"/>
              <a:gd name="connsiteX61" fmla="*/ 1215767 w 1659650"/>
              <a:gd name="connsiteY61" fmla="*/ 577049 h 1677880"/>
              <a:gd name="connsiteX62" fmla="*/ 1224645 w 1659650"/>
              <a:gd name="connsiteY62" fmla="*/ 603682 h 1677880"/>
              <a:gd name="connsiteX63" fmla="*/ 1260155 w 1659650"/>
              <a:gd name="connsiteY63" fmla="*/ 656948 h 1677880"/>
              <a:gd name="connsiteX64" fmla="*/ 1269033 w 1659650"/>
              <a:gd name="connsiteY64" fmla="*/ 692458 h 1677880"/>
              <a:gd name="connsiteX65" fmla="*/ 1295666 w 1659650"/>
              <a:gd name="connsiteY65" fmla="*/ 701336 h 1677880"/>
              <a:gd name="connsiteX66" fmla="*/ 1402198 w 1659650"/>
              <a:gd name="connsiteY66" fmla="*/ 719091 h 1677880"/>
              <a:gd name="connsiteX67" fmla="*/ 1490975 w 1659650"/>
              <a:gd name="connsiteY67" fmla="*/ 710214 h 1677880"/>
              <a:gd name="connsiteX68" fmla="*/ 1517608 w 1659650"/>
              <a:gd name="connsiteY68" fmla="*/ 621437 h 1677880"/>
              <a:gd name="connsiteX69" fmla="*/ 1508730 w 1659650"/>
              <a:gd name="connsiteY69" fmla="*/ 506027 h 1677880"/>
              <a:gd name="connsiteX70" fmla="*/ 1490975 w 1659650"/>
              <a:gd name="connsiteY70" fmla="*/ 452761 h 1677880"/>
              <a:gd name="connsiteX71" fmla="*/ 1428831 w 1659650"/>
              <a:gd name="connsiteY71" fmla="*/ 381740 h 1677880"/>
              <a:gd name="connsiteX72" fmla="*/ 1419953 w 1659650"/>
              <a:gd name="connsiteY72" fmla="*/ 346229 h 1677880"/>
              <a:gd name="connsiteX73" fmla="*/ 1437709 w 1659650"/>
              <a:gd name="connsiteY73" fmla="*/ 328474 h 1677880"/>
              <a:gd name="connsiteX74" fmla="*/ 1517608 w 1659650"/>
              <a:gd name="connsiteY74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47070 w 1669842"/>
              <a:gd name="connsiteY19" fmla="*/ 1544715 h 1677880"/>
              <a:gd name="connsiteX20" fmla="*/ 382580 w 1669842"/>
              <a:gd name="connsiteY20" fmla="*/ 1571348 h 1677880"/>
              <a:gd name="connsiteX21" fmla="*/ 409213 w 1669842"/>
              <a:gd name="connsiteY21" fmla="*/ 1597981 h 1677880"/>
              <a:gd name="connsiteX22" fmla="*/ 480235 w 1669842"/>
              <a:gd name="connsiteY22" fmla="*/ 1624614 h 1677880"/>
              <a:gd name="connsiteX23" fmla="*/ 524623 w 1669842"/>
              <a:gd name="connsiteY23" fmla="*/ 1651247 h 1677880"/>
              <a:gd name="connsiteX24" fmla="*/ 560134 w 1669842"/>
              <a:gd name="connsiteY24" fmla="*/ 1660124 h 1677880"/>
              <a:gd name="connsiteX25" fmla="*/ 657788 w 1669842"/>
              <a:gd name="connsiteY25" fmla="*/ 1677880 h 1677880"/>
              <a:gd name="connsiteX26" fmla="*/ 1421268 w 1669842"/>
              <a:gd name="connsiteY26" fmla="*/ 1669002 h 1677880"/>
              <a:gd name="connsiteX27" fmla="*/ 1474534 w 1669842"/>
              <a:gd name="connsiteY27" fmla="*/ 1660124 h 1677880"/>
              <a:gd name="connsiteX28" fmla="*/ 1501167 w 1669842"/>
              <a:gd name="connsiteY28" fmla="*/ 1633491 h 1677880"/>
              <a:gd name="connsiteX29" fmla="*/ 1527800 w 1669842"/>
              <a:gd name="connsiteY29" fmla="*/ 1615736 h 1677880"/>
              <a:gd name="connsiteX30" fmla="*/ 1554433 w 1669842"/>
              <a:gd name="connsiteY30" fmla="*/ 1580225 h 1677880"/>
              <a:gd name="connsiteX31" fmla="*/ 1589943 w 1669842"/>
              <a:gd name="connsiteY31" fmla="*/ 1562470 h 1677880"/>
              <a:gd name="connsiteX32" fmla="*/ 1598821 w 1669842"/>
              <a:gd name="connsiteY32" fmla="*/ 1535837 h 1677880"/>
              <a:gd name="connsiteX33" fmla="*/ 1625454 w 1669842"/>
              <a:gd name="connsiteY33" fmla="*/ 1491449 h 1677880"/>
              <a:gd name="connsiteX34" fmla="*/ 1652087 w 1669842"/>
              <a:gd name="connsiteY34" fmla="*/ 1429305 h 1677880"/>
              <a:gd name="connsiteX35" fmla="*/ 1660965 w 1669842"/>
              <a:gd name="connsiteY35" fmla="*/ 1376039 h 1677880"/>
              <a:gd name="connsiteX36" fmla="*/ 1669842 w 1669842"/>
              <a:gd name="connsiteY36" fmla="*/ 1340528 h 1677880"/>
              <a:gd name="connsiteX37" fmla="*/ 1634332 w 1669842"/>
              <a:gd name="connsiteY37" fmla="*/ 1207363 h 1677880"/>
              <a:gd name="connsiteX38" fmla="*/ 1616576 w 1669842"/>
              <a:gd name="connsiteY38" fmla="*/ 1145219 h 1677880"/>
              <a:gd name="connsiteX39" fmla="*/ 1598821 w 1669842"/>
              <a:gd name="connsiteY39" fmla="*/ 1109709 h 1677880"/>
              <a:gd name="connsiteX40" fmla="*/ 1554433 w 1669842"/>
              <a:gd name="connsiteY40" fmla="*/ 1074198 h 1677880"/>
              <a:gd name="connsiteX41" fmla="*/ 1465656 w 1669842"/>
              <a:gd name="connsiteY41" fmla="*/ 1020932 h 1677880"/>
              <a:gd name="connsiteX42" fmla="*/ 1447901 w 1669842"/>
              <a:gd name="connsiteY42" fmla="*/ 994299 h 1677880"/>
              <a:gd name="connsiteX43" fmla="*/ 1368002 w 1669842"/>
              <a:gd name="connsiteY43" fmla="*/ 967666 h 1677880"/>
              <a:gd name="connsiteX44" fmla="*/ 1350246 w 1669842"/>
              <a:gd name="connsiteY44" fmla="*/ 949911 h 1677880"/>
              <a:gd name="connsiteX45" fmla="*/ 1154938 w 1669842"/>
              <a:gd name="connsiteY45" fmla="*/ 923278 h 1677880"/>
              <a:gd name="connsiteX46" fmla="*/ 1092794 w 1669842"/>
              <a:gd name="connsiteY46" fmla="*/ 914400 h 1677880"/>
              <a:gd name="connsiteX47" fmla="*/ 1057283 w 1669842"/>
              <a:gd name="connsiteY47" fmla="*/ 896645 h 1677880"/>
              <a:gd name="connsiteX48" fmla="*/ 995140 w 1669842"/>
              <a:gd name="connsiteY48" fmla="*/ 887767 h 1677880"/>
              <a:gd name="connsiteX49" fmla="*/ 861975 w 1669842"/>
              <a:gd name="connsiteY49" fmla="*/ 870012 h 1677880"/>
              <a:gd name="connsiteX50" fmla="*/ 835341 w 1669842"/>
              <a:gd name="connsiteY50" fmla="*/ 861134 h 1677880"/>
              <a:gd name="connsiteX51" fmla="*/ 693300 w 1669842"/>
              <a:gd name="connsiteY51" fmla="*/ 630315 h 1677880"/>
              <a:gd name="connsiteX52" fmla="*/ 746565 w 1669842"/>
              <a:gd name="connsiteY52" fmla="*/ 541538 h 1677880"/>
              <a:gd name="connsiteX53" fmla="*/ 808708 w 1669842"/>
              <a:gd name="connsiteY53" fmla="*/ 497150 h 1677880"/>
              <a:gd name="connsiteX54" fmla="*/ 835341 w 1669842"/>
              <a:gd name="connsiteY54" fmla="*/ 488272 h 1677880"/>
              <a:gd name="connsiteX55" fmla="*/ 906363 w 1669842"/>
              <a:gd name="connsiteY55" fmla="*/ 461639 h 1677880"/>
              <a:gd name="connsiteX56" fmla="*/ 1083916 w 1669842"/>
              <a:gd name="connsiteY56" fmla="*/ 479394 h 1677880"/>
              <a:gd name="connsiteX57" fmla="*/ 1137182 w 1669842"/>
              <a:gd name="connsiteY57" fmla="*/ 497150 h 1677880"/>
              <a:gd name="connsiteX58" fmla="*/ 1154938 w 1669842"/>
              <a:gd name="connsiteY58" fmla="*/ 514905 h 1677880"/>
              <a:gd name="connsiteX59" fmla="*/ 1208204 w 1669842"/>
              <a:gd name="connsiteY59" fmla="*/ 550416 h 1677880"/>
              <a:gd name="connsiteX60" fmla="*/ 1225959 w 1669842"/>
              <a:gd name="connsiteY60" fmla="*/ 577049 h 1677880"/>
              <a:gd name="connsiteX61" fmla="*/ 1234837 w 1669842"/>
              <a:gd name="connsiteY61" fmla="*/ 603682 h 1677880"/>
              <a:gd name="connsiteX62" fmla="*/ 1270347 w 1669842"/>
              <a:gd name="connsiteY62" fmla="*/ 656948 h 1677880"/>
              <a:gd name="connsiteX63" fmla="*/ 1279225 w 1669842"/>
              <a:gd name="connsiteY63" fmla="*/ 692458 h 1677880"/>
              <a:gd name="connsiteX64" fmla="*/ 1305858 w 1669842"/>
              <a:gd name="connsiteY64" fmla="*/ 701336 h 1677880"/>
              <a:gd name="connsiteX65" fmla="*/ 1412390 w 1669842"/>
              <a:gd name="connsiteY65" fmla="*/ 719091 h 1677880"/>
              <a:gd name="connsiteX66" fmla="*/ 1501167 w 1669842"/>
              <a:gd name="connsiteY66" fmla="*/ 710214 h 1677880"/>
              <a:gd name="connsiteX67" fmla="*/ 1527800 w 1669842"/>
              <a:gd name="connsiteY67" fmla="*/ 621437 h 1677880"/>
              <a:gd name="connsiteX68" fmla="*/ 1518922 w 1669842"/>
              <a:gd name="connsiteY68" fmla="*/ 506027 h 1677880"/>
              <a:gd name="connsiteX69" fmla="*/ 1501167 w 1669842"/>
              <a:gd name="connsiteY69" fmla="*/ 452761 h 1677880"/>
              <a:gd name="connsiteX70" fmla="*/ 1439023 w 1669842"/>
              <a:gd name="connsiteY70" fmla="*/ 381740 h 1677880"/>
              <a:gd name="connsiteX71" fmla="*/ 1430145 w 1669842"/>
              <a:gd name="connsiteY71" fmla="*/ 346229 h 1677880"/>
              <a:gd name="connsiteX72" fmla="*/ 1447901 w 1669842"/>
              <a:gd name="connsiteY72" fmla="*/ 328474 h 1677880"/>
              <a:gd name="connsiteX73" fmla="*/ 1527800 w 1669842"/>
              <a:gd name="connsiteY73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82580 w 1669842"/>
              <a:gd name="connsiteY19" fmla="*/ 1571348 h 1677880"/>
              <a:gd name="connsiteX20" fmla="*/ 409213 w 1669842"/>
              <a:gd name="connsiteY20" fmla="*/ 1597981 h 1677880"/>
              <a:gd name="connsiteX21" fmla="*/ 480235 w 1669842"/>
              <a:gd name="connsiteY21" fmla="*/ 1624614 h 1677880"/>
              <a:gd name="connsiteX22" fmla="*/ 524623 w 1669842"/>
              <a:gd name="connsiteY22" fmla="*/ 1651247 h 1677880"/>
              <a:gd name="connsiteX23" fmla="*/ 560134 w 1669842"/>
              <a:gd name="connsiteY23" fmla="*/ 1660124 h 1677880"/>
              <a:gd name="connsiteX24" fmla="*/ 657788 w 1669842"/>
              <a:gd name="connsiteY24" fmla="*/ 1677880 h 1677880"/>
              <a:gd name="connsiteX25" fmla="*/ 1421268 w 1669842"/>
              <a:gd name="connsiteY25" fmla="*/ 1669002 h 1677880"/>
              <a:gd name="connsiteX26" fmla="*/ 1474534 w 1669842"/>
              <a:gd name="connsiteY26" fmla="*/ 1660124 h 1677880"/>
              <a:gd name="connsiteX27" fmla="*/ 1501167 w 1669842"/>
              <a:gd name="connsiteY27" fmla="*/ 1633491 h 1677880"/>
              <a:gd name="connsiteX28" fmla="*/ 1527800 w 1669842"/>
              <a:gd name="connsiteY28" fmla="*/ 1615736 h 1677880"/>
              <a:gd name="connsiteX29" fmla="*/ 1554433 w 1669842"/>
              <a:gd name="connsiteY29" fmla="*/ 1580225 h 1677880"/>
              <a:gd name="connsiteX30" fmla="*/ 1589943 w 1669842"/>
              <a:gd name="connsiteY30" fmla="*/ 1562470 h 1677880"/>
              <a:gd name="connsiteX31" fmla="*/ 1598821 w 1669842"/>
              <a:gd name="connsiteY31" fmla="*/ 1535837 h 1677880"/>
              <a:gd name="connsiteX32" fmla="*/ 1625454 w 1669842"/>
              <a:gd name="connsiteY32" fmla="*/ 1491449 h 1677880"/>
              <a:gd name="connsiteX33" fmla="*/ 1652087 w 1669842"/>
              <a:gd name="connsiteY33" fmla="*/ 1429305 h 1677880"/>
              <a:gd name="connsiteX34" fmla="*/ 1660965 w 1669842"/>
              <a:gd name="connsiteY34" fmla="*/ 1376039 h 1677880"/>
              <a:gd name="connsiteX35" fmla="*/ 1669842 w 1669842"/>
              <a:gd name="connsiteY35" fmla="*/ 1340528 h 1677880"/>
              <a:gd name="connsiteX36" fmla="*/ 1634332 w 1669842"/>
              <a:gd name="connsiteY36" fmla="*/ 1207363 h 1677880"/>
              <a:gd name="connsiteX37" fmla="*/ 1616576 w 1669842"/>
              <a:gd name="connsiteY37" fmla="*/ 1145219 h 1677880"/>
              <a:gd name="connsiteX38" fmla="*/ 1598821 w 1669842"/>
              <a:gd name="connsiteY38" fmla="*/ 1109709 h 1677880"/>
              <a:gd name="connsiteX39" fmla="*/ 1554433 w 1669842"/>
              <a:gd name="connsiteY39" fmla="*/ 1074198 h 1677880"/>
              <a:gd name="connsiteX40" fmla="*/ 1465656 w 1669842"/>
              <a:gd name="connsiteY40" fmla="*/ 1020932 h 1677880"/>
              <a:gd name="connsiteX41" fmla="*/ 1447901 w 1669842"/>
              <a:gd name="connsiteY41" fmla="*/ 994299 h 1677880"/>
              <a:gd name="connsiteX42" fmla="*/ 1368002 w 1669842"/>
              <a:gd name="connsiteY42" fmla="*/ 967666 h 1677880"/>
              <a:gd name="connsiteX43" fmla="*/ 1350246 w 1669842"/>
              <a:gd name="connsiteY43" fmla="*/ 949911 h 1677880"/>
              <a:gd name="connsiteX44" fmla="*/ 1154938 w 1669842"/>
              <a:gd name="connsiteY44" fmla="*/ 923278 h 1677880"/>
              <a:gd name="connsiteX45" fmla="*/ 1092794 w 1669842"/>
              <a:gd name="connsiteY45" fmla="*/ 914400 h 1677880"/>
              <a:gd name="connsiteX46" fmla="*/ 1057283 w 1669842"/>
              <a:gd name="connsiteY46" fmla="*/ 896645 h 1677880"/>
              <a:gd name="connsiteX47" fmla="*/ 995140 w 1669842"/>
              <a:gd name="connsiteY47" fmla="*/ 887767 h 1677880"/>
              <a:gd name="connsiteX48" fmla="*/ 861975 w 1669842"/>
              <a:gd name="connsiteY48" fmla="*/ 870012 h 1677880"/>
              <a:gd name="connsiteX49" fmla="*/ 835341 w 1669842"/>
              <a:gd name="connsiteY49" fmla="*/ 861134 h 1677880"/>
              <a:gd name="connsiteX50" fmla="*/ 693300 w 1669842"/>
              <a:gd name="connsiteY50" fmla="*/ 630315 h 1677880"/>
              <a:gd name="connsiteX51" fmla="*/ 746565 w 1669842"/>
              <a:gd name="connsiteY51" fmla="*/ 541538 h 1677880"/>
              <a:gd name="connsiteX52" fmla="*/ 808708 w 1669842"/>
              <a:gd name="connsiteY52" fmla="*/ 497150 h 1677880"/>
              <a:gd name="connsiteX53" fmla="*/ 835341 w 1669842"/>
              <a:gd name="connsiteY53" fmla="*/ 488272 h 1677880"/>
              <a:gd name="connsiteX54" fmla="*/ 906363 w 1669842"/>
              <a:gd name="connsiteY54" fmla="*/ 461639 h 1677880"/>
              <a:gd name="connsiteX55" fmla="*/ 1083916 w 1669842"/>
              <a:gd name="connsiteY55" fmla="*/ 479394 h 1677880"/>
              <a:gd name="connsiteX56" fmla="*/ 1137182 w 1669842"/>
              <a:gd name="connsiteY56" fmla="*/ 497150 h 1677880"/>
              <a:gd name="connsiteX57" fmla="*/ 1154938 w 1669842"/>
              <a:gd name="connsiteY57" fmla="*/ 514905 h 1677880"/>
              <a:gd name="connsiteX58" fmla="*/ 1208204 w 1669842"/>
              <a:gd name="connsiteY58" fmla="*/ 550416 h 1677880"/>
              <a:gd name="connsiteX59" fmla="*/ 1225959 w 1669842"/>
              <a:gd name="connsiteY59" fmla="*/ 577049 h 1677880"/>
              <a:gd name="connsiteX60" fmla="*/ 1234837 w 1669842"/>
              <a:gd name="connsiteY60" fmla="*/ 603682 h 1677880"/>
              <a:gd name="connsiteX61" fmla="*/ 1270347 w 1669842"/>
              <a:gd name="connsiteY61" fmla="*/ 656948 h 1677880"/>
              <a:gd name="connsiteX62" fmla="*/ 1279225 w 1669842"/>
              <a:gd name="connsiteY62" fmla="*/ 692458 h 1677880"/>
              <a:gd name="connsiteX63" fmla="*/ 1305858 w 1669842"/>
              <a:gd name="connsiteY63" fmla="*/ 701336 h 1677880"/>
              <a:gd name="connsiteX64" fmla="*/ 1412390 w 1669842"/>
              <a:gd name="connsiteY64" fmla="*/ 719091 h 1677880"/>
              <a:gd name="connsiteX65" fmla="*/ 1501167 w 1669842"/>
              <a:gd name="connsiteY65" fmla="*/ 710214 h 1677880"/>
              <a:gd name="connsiteX66" fmla="*/ 1527800 w 1669842"/>
              <a:gd name="connsiteY66" fmla="*/ 621437 h 1677880"/>
              <a:gd name="connsiteX67" fmla="*/ 1518922 w 1669842"/>
              <a:gd name="connsiteY67" fmla="*/ 506027 h 1677880"/>
              <a:gd name="connsiteX68" fmla="*/ 1501167 w 1669842"/>
              <a:gd name="connsiteY68" fmla="*/ 452761 h 1677880"/>
              <a:gd name="connsiteX69" fmla="*/ 1439023 w 1669842"/>
              <a:gd name="connsiteY69" fmla="*/ 381740 h 1677880"/>
              <a:gd name="connsiteX70" fmla="*/ 1430145 w 1669842"/>
              <a:gd name="connsiteY70" fmla="*/ 346229 h 1677880"/>
              <a:gd name="connsiteX71" fmla="*/ 1447901 w 1669842"/>
              <a:gd name="connsiteY71" fmla="*/ 328474 h 1677880"/>
              <a:gd name="connsiteX72" fmla="*/ 1527800 w 1669842"/>
              <a:gd name="connsiteY72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382580 w 1669842"/>
              <a:gd name="connsiteY18" fmla="*/ 1571348 h 1677880"/>
              <a:gd name="connsiteX19" fmla="*/ 409213 w 1669842"/>
              <a:gd name="connsiteY19" fmla="*/ 1597981 h 1677880"/>
              <a:gd name="connsiteX20" fmla="*/ 480235 w 1669842"/>
              <a:gd name="connsiteY20" fmla="*/ 1624614 h 1677880"/>
              <a:gd name="connsiteX21" fmla="*/ 524623 w 1669842"/>
              <a:gd name="connsiteY21" fmla="*/ 1651247 h 1677880"/>
              <a:gd name="connsiteX22" fmla="*/ 560134 w 1669842"/>
              <a:gd name="connsiteY22" fmla="*/ 1660124 h 1677880"/>
              <a:gd name="connsiteX23" fmla="*/ 657788 w 1669842"/>
              <a:gd name="connsiteY23" fmla="*/ 1677880 h 1677880"/>
              <a:gd name="connsiteX24" fmla="*/ 1421268 w 1669842"/>
              <a:gd name="connsiteY24" fmla="*/ 1669002 h 1677880"/>
              <a:gd name="connsiteX25" fmla="*/ 1474534 w 1669842"/>
              <a:gd name="connsiteY25" fmla="*/ 1660124 h 1677880"/>
              <a:gd name="connsiteX26" fmla="*/ 1501167 w 1669842"/>
              <a:gd name="connsiteY26" fmla="*/ 1633491 h 1677880"/>
              <a:gd name="connsiteX27" fmla="*/ 1527800 w 1669842"/>
              <a:gd name="connsiteY27" fmla="*/ 1615736 h 1677880"/>
              <a:gd name="connsiteX28" fmla="*/ 1554433 w 1669842"/>
              <a:gd name="connsiteY28" fmla="*/ 1580225 h 1677880"/>
              <a:gd name="connsiteX29" fmla="*/ 1589943 w 1669842"/>
              <a:gd name="connsiteY29" fmla="*/ 1562470 h 1677880"/>
              <a:gd name="connsiteX30" fmla="*/ 1598821 w 1669842"/>
              <a:gd name="connsiteY30" fmla="*/ 1535837 h 1677880"/>
              <a:gd name="connsiteX31" fmla="*/ 1625454 w 1669842"/>
              <a:gd name="connsiteY31" fmla="*/ 1491449 h 1677880"/>
              <a:gd name="connsiteX32" fmla="*/ 1652087 w 1669842"/>
              <a:gd name="connsiteY32" fmla="*/ 1429305 h 1677880"/>
              <a:gd name="connsiteX33" fmla="*/ 1660965 w 1669842"/>
              <a:gd name="connsiteY33" fmla="*/ 1376039 h 1677880"/>
              <a:gd name="connsiteX34" fmla="*/ 1669842 w 1669842"/>
              <a:gd name="connsiteY34" fmla="*/ 1340528 h 1677880"/>
              <a:gd name="connsiteX35" fmla="*/ 1634332 w 1669842"/>
              <a:gd name="connsiteY35" fmla="*/ 1207363 h 1677880"/>
              <a:gd name="connsiteX36" fmla="*/ 1616576 w 1669842"/>
              <a:gd name="connsiteY36" fmla="*/ 1145219 h 1677880"/>
              <a:gd name="connsiteX37" fmla="*/ 1598821 w 1669842"/>
              <a:gd name="connsiteY37" fmla="*/ 1109709 h 1677880"/>
              <a:gd name="connsiteX38" fmla="*/ 1554433 w 1669842"/>
              <a:gd name="connsiteY38" fmla="*/ 1074198 h 1677880"/>
              <a:gd name="connsiteX39" fmla="*/ 1465656 w 1669842"/>
              <a:gd name="connsiteY39" fmla="*/ 1020932 h 1677880"/>
              <a:gd name="connsiteX40" fmla="*/ 1447901 w 1669842"/>
              <a:gd name="connsiteY40" fmla="*/ 994299 h 1677880"/>
              <a:gd name="connsiteX41" fmla="*/ 1368002 w 1669842"/>
              <a:gd name="connsiteY41" fmla="*/ 967666 h 1677880"/>
              <a:gd name="connsiteX42" fmla="*/ 1350246 w 1669842"/>
              <a:gd name="connsiteY42" fmla="*/ 949911 h 1677880"/>
              <a:gd name="connsiteX43" fmla="*/ 1154938 w 1669842"/>
              <a:gd name="connsiteY43" fmla="*/ 923278 h 1677880"/>
              <a:gd name="connsiteX44" fmla="*/ 1092794 w 1669842"/>
              <a:gd name="connsiteY44" fmla="*/ 914400 h 1677880"/>
              <a:gd name="connsiteX45" fmla="*/ 1057283 w 1669842"/>
              <a:gd name="connsiteY45" fmla="*/ 896645 h 1677880"/>
              <a:gd name="connsiteX46" fmla="*/ 995140 w 1669842"/>
              <a:gd name="connsiteY46" fmla="*/ 887767 h 1677880"/>
              <a:gd name="connsiteX47" fmla="*/ 861975 w 1669842"/>
              <a:gd name="connsiteY47" fmla="*/ 870012 h 1677880"/>
              <a:gd name="connsiteX48" fmla="*/ 835341 w 1669842"/>
              <a:gd name="connsiteY48" fmla="*/ 861134 h 1677880"/>
              <a:gd name="connsiteX49" fmla="*/ 693300 w 1669842"/>
              <a:gd name="connsiteY49" fmla="*/ 630315 h 1677880"/>
              <a:gd name="connsiteX50" fmla="*/ 746565 w 1669842"/>
              <a:gd name="connsiteY50" fmla="*/ 541538 h 1677880"/>
              <a:gd name="connsiteX51" fmla="*/ 808708 w 1669842"/>
              <a:gd name="connsiteY51" fmla="*/ 497150 h 1677880"/>
              <a:gd name="connsiteX52" fmla="*/ 835341 w 1669842"/>
              <a:gd name="connsiteY52" fmla="*/ 488272 h 1677880"/>
              <a:gd name="connsiteX53" fmla="*/ 906363 w 1669842"/>
              <a:gd name="connsiteY53" fmla="*/ 461639 h 1677880"/>
              <a:gd name="connsiteX54" fmla="*/ 1083916 w 1669842"/>
              <a:gd name="connsiteY54" fmla="*/ 479394 h 1677880"/>
              <a:gd name="connsiteX55" fmla="*/ 1137182 w 1669842"/>
              <a:gd name="connsiteY55" fmla="*/ 497150 h 1677880"/>
              <a:gd name="connsiteX56" fmla="*/ 1154938 w 1669842"/>
              <a:gd name="connsiteY56" fmla="*/ 514905 h 1677880"/>
              <a:gd name="connsiteX57" fmla="*/ 1208204 w 1669842"/>
              <a:gd name="connsiteY57" fmla="*/ 550416 h 1677880"/>
              <a:gd name="connsiteX58" fmla="*/ 1225959 w 1669842"/>
              <a:gd name="connsiteY58" fmla="*/ 577049 h 1677880"/>
              <a:gd name="connsiteX59" fmla="*/ 1234837 w 1669842"/>
              <a:gd name="connsiteY59" fmla="*/ 603682 h 1677880"/>
              <a:gd name="connsiteX60" fmla="*/ 1270347 w 1669842"/>
              <a:gd name="connsiteY60" fmla="*/ 656948 h 1677880"/>
              <a:gd name="connsiteX61" fmla="*/ 1279225 w 1669842"/>
              <a:gd name="connsiteY61" fmla="*/ 692458 h 1677880"/>
              <a:gd name="connsiteX62" fmla="*/ 1305858 w 1669842"/>
              <a:gd name="connsiteY62" fmla="*/ 701336 h 1677880"/>
              <a:gd name="connsiteX63" fmla="*/ 1412390 w 1669842"/>
              <a:gd name="connsiteY63" fmla="*/ 719091 h 1677880"/>
              <a:gd name="connsiteX64" fmla="*/ 1501167 w 1669842"/>
              <a:gd name="connsiteY64" fmla="*/ 710214 h 1677880"/>
              <a:gd name="connsiteX65" fmla="*/ 1527800 w 1669842"/>
              <a:gd name="connsiteY65" fmla="*/ 621437 h 1677880"/>
              <a:gd name="connsiteX66" fmla="*/ 1518922 w 1669842"/>
              <a:gd name="connsiteY66" fmla="*/ 506027 h 1677880"/>
              <a:gd name="connsiteX67" fmla="*/ 1501167 w 1669842"/>
              <a:gd name="connsiteY67" fmla="*/ 452761 h 1677880"/>
              <a:gd name="connsiteX68" fmla="*/ 1439023 w 1669842"/>
              <a:gd name="connsiteY68" fmla="*/ 381740 h 1677880"/>
              <a:gd name="connsiteX69" fmla="*/ 1430145 w 1669842"/>
              <a:gd name="connsiteY69" fmla="*/ 346229 h 1677880"/>
              <a:gd name="connsiteX70" fmla="*/ 1447901 w 1669842"/>
              <a:gd name="connsiteY70" fmla="*/ 328474 h 1677880"/>
              <a:gd name="connsiteX71" fmla="*/ 1527800 w 1669842"/>
              <a:gd name="connsiteY71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382580 w 1669842"/>
              <a:gd name="connsiteY17" fmla="*/ 1571348 h 1677880"/>
              <a:gd name="connsiteX18" fmla="*/ 409213 w 1669842"/>
              <a:gd name="connsiteY18" fmla="*/ 1597981 h 1677880"/>
              <a:gd name="connsiteX19" fmla="*/ 480235 w 1669842"/>
              <a:gd name="connsiteY19" fmla="*/ 1624614 h 1677880"/>
              <a:gd name="connsiteX20" fmla="*/ 524623 w 1669842"/>
              <a:gd name="connsiteY20" fmla="*/ 1651247 h 1677880"/>
              <a:gd name="connsiteX21" fmla="*/ 560134 w 1669842"/>
              <a:gd name="connsiteY21" fmla="*/ 1660124 h 1677880"/>
              <a:gd name="connsiteX22" fmla="*/ 657788 w 1669842"/>
              <a:gd name="connsiteY22" fmla="*/ 1677880 h 1677880"/>
              <a:gd name="connsiteX23" fmla="*/ 1421268 w 1669842"/>
              <a:gd name="connsiteY23" fmla="*/ 1669002 h 1677880"/>
              <a:gd name="connsiteX24" fmla="*/ 1474534 w 1669842"/>
              <a:gd name="connsiteY24" fmla="*/ 1660124 h 1677880"/>
              <a:gd name="connsiteX25" fmla="*/ 1501167 w 1669842"/>
              <a:gd name="connsiteY25" fmla="*/ 1633491 h 1677880"/>
              <a:gd name="connsiteX26" fmla="*/ 1527800 w 1669842"/>
              <a:gd name="connsiteY26" fmla="*/ 1615736 h 1677880"/>
              <a:gd name="connsiteX27" fmla="*/ 1554433 w 1669842"/>
              <a:gd name="connsiteY27" fmla="*/ 1580225 h 1677880"/>
              <a:gd name="connsiteX28" fmla="*/ 1589943 w 1669842"/>
              <a:gd name="connsiteY28" fmla="*/ 1562470 h 1677880"/>
              <a:gd name="connsiteX29" fmla="*/ 1598821 w 1669842"/>
              <a:gd name="connsiteY29" fmla="*/ 1535837 h 1677880"/>
              <a:gd name="connsiteX30" fmla="*/ 1625454 w 1669842"/>
              <a:gd name="connsiteY30" fmla="*/ 1491449 h 1677880"/>
              <a:gd name="connsiteX31" fmla="*/ 1652087 w 1669842"/>
              <a:gd name="connsiteY31" fmla="*/ 1429305 h 1677880"/>
              <a:gd name="connsiteX32" fmla="*/ 1660965 w 1669842"/>
              <a:gd name="connsiteY32" fmla="*/ 1376039 h 1677880"/>
              <a:gd name="connsiteX33" fmla="*/ 1669842 w 1669842"/>
              <a:gd name="connsiteY33" fmla="*/ 1340528 h 1677880"/>
              <a:gd name="connsiteX34" fmla="*/ 1634332 w 1669842"/>
              <a:gd name="connsiteY34" fmla="*/ 1207363 h 1677880"/>
              <a:gd name="connsiteX35" fmla="*/ 1616576 w 1669842"/>
              <a:gd name="connsiteY35" fmla="*/ 1145219 h 1677880"/>
              <a:gd name="connsiteX36" fmla="*/ 1598821 w 1669842"/>
              <a:gd name="connsiteY36" fmla="*/ 1109709 h 1677880"/>
              <a:gd name="connsiteX37" fmla="*/ 1554433 w 1669842"/>
              <a:gd name="connsiteY37" fmla="*/ 1074198 h 1677880"/>
              <a:gd name="connsiteX38" fmla="*/ 1465656 w 1669842"/>
              <a:gd name="connsiteY38" fmla="*/ 1020932 h 1677880"/>
              <a:gd name="connsiteX39" fmla="*/ 1447901 w 1669842"/>
              <a:gd name="connsiteY39" fmla="*/ 994299 h 1677880"/>
              <a:gd name="connsiteX40" fmla="*/ 1368002 w 1669842"/>
              <a:gd name="connsiteY40" fmla="*/ 967666 h 1677880"/>
              <a:gd name="connsiteX41" fmla="*/ 1350246 w 1669842"/>
              <a:gd name="connsiteY41" fmla="*/ 949911 h 1677880"/>
              <a:gd name="connsiteX42" fmla="*/ 1154938 w 1669842"/>
              <a:gd name="connsiteY42" fmla="*/ 923278 h 1677880"/>
              <a:gd name="connsiteX43" fmla="*/ 1092794 w 1669842"/>
              <a:gd name="connsiteY43" fmla="*/ 914400 h 1677880"/>
              <a:gd name="connsiteX44" fmla="*/ 1057283 w 1669842"/>
              <a:gd name="connsiteY44" fmla="*/ 896645 h 1677880"/>
              <a:gd name="connsiteX45" fmla="*/ 995140 w 1669842"/>
              <a:gd name="connsiteY45" fmla="*/ 887767 h 1677880"/>
              <a:gd name="connsiteX46" fmla="*/ 861975 w 1669842"/>
              <a:gd name="connsiteY46" fmla="*/ 870012 h 1677880"/>
              <a:gd name="connsiteX47" fmla="*/ 835341 w 1669842"/>
              <a:gd name="connsiteY47" fmla="*/ 861134 h 1677880"/>
              <a:gd name="connsiteX48" fmla="*/ 693300 w 1669842"/>
              <a:gd name="connsiteY48" fmla="*/ 630315 h 1677880"/>
              <a:gd name="connsiteX49" fmla="*/ 746565 w 1669842"/>
              <a:gd name="connsiteY49" fmla="*/ 541538 h 1677880"/>
              <a:gd name="connsiteX50" fmla="*/ 808708 w 1669842"/>
              <a:gd name="connsiteY50" fmla="*/ 497150 h 1677880"/>
              <a:gd name="connsiteX51" fmla="*/ 835341 w 1669842"/>
              <a:gd name="connsiteY51" fmla="*/ 488272 h 1677880"/>
              <a:gd name="connsiteX52" fmla="*/ 906363 w 1669842"/>
              <a:gd name="connsiteY52" fmla="*/ 461639 h 1677880"/>
              <a:gd name="connsiteX53" fmla="*/ 1083916 w 1669842"/>
              <a:gd name="connsiteY53" fmla="*/ 479394 h 1677880"/>
              <a:gd name="connsiteX54" fmla="*/ 1137182 w 1669842"/>
              <a:gd name="connsiteY54" fmla="*/ 497150 h 1677880"/>
              <a:gd name="connsiteX55" fmla="*/ 1154938 w 1669842"/>
              <a:gd name="connsiteY55" fmla="*/ 514905 h 1677880"/>
              <a:gd name="connsiteX56" fmla="*/ 1208204 w 1669842"/>
              <a:gd name="connsiteY56" fmla="*/ 550416 h 1677880"/>
              <a:gd name="connsiteX57" fmla="*/ 1225959 w 1669842"/>
              <a:gd name="connsiteY57" fmla="*/ 577049 h 1677880"/>
              <a:gd name="connsiteX58" fmla="*/ 1234837 w 1669842"/>
              <a:gd name="connsiteY58" fmla="*/ 603682 h 1677880"/>
              <a:gd name="connsiteX59" fmla="*/ 1270347 w 1669842"/>
              <a:gd name="connsiteY59" fmla="*/ 656948 h 1677880"/>
              <a:gd name="connsiteX60" fmla="*/ 1279225 w 1669842"/>
              <a:gd name="connsiteY60" fmla="*/ 692458 h 1677880"/>
              <a:gd name="connsiteX61" fmla="*/ 1305858 w 1669842"/>
              <a:gd name="connsiteY61" fmla="*/ 701336 h 1677880"/>
              <a:gd name="connsiteX62" fmla="*/ 1412390 w 1669842"/>
              <a:gd name="connsiteY62" fmla="*/ 719091 h 1677880"/>
              <a:gd name="connsiteX63" fmla="*/ 1501167 w 1669842"/>
              <a:gd name="connsiteY63" fmla="*/ 710214 h 1677880"/>
              <a:gd name="connsiteX64" fmla="*/ 1527800 w 1669842"/>
              <a:gd name="connsiteY64" fmla="*/ 621437 h 1677880"/>
              <a:gd name="connsiteX65" fmla="*/ 1518922 w 1669842"/>
              <a:gd name="connsiteY65" fmla="*/ 506027 h 1677880"/>
              <a:gd name="connsiteX66" fmla="*/ 1501167 w 1669842"/>
              <a:gd name="connsiteY66" fmla="*/ 452761 h 1677880"/>
              <a:gd name="connsiteX67" fmla="*/ 1439023 w 1669842"/>
              <a:gd name="connsiteY67" fmla="*/ 381740 h 1677880"/>
              <a:gd name="connsiteX68" fmla="*/ 1430145 w 1669842"/>
              <a:gd name="connsiteY68" fmla="*/ 346229 h 1677880"/>
              <a:gd name="connsiteX69" fmla="*/ 1447901 w 1669842"/>
              <a:gd name="connsiteY69" fmla="*/ 328474 h 1677880"/>
              <a:gd name="connsiteX70" fmla="*/ 1527800 w 1669842"/>
              <a:gd name="connsiteY70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484983 w 1680291"/>
              <a:gd name="connsiteY23" fmla="*/ 1660124 h 1677880"/>
              <a:gd name="connsiteX24" fmla="*/ 1511616 w 1680291"/>
              <a:gd name="connsiteY24" fmla="*/ 1633491 h 1677880"/>
              <a:gd name="connsiteX25" fmla="*/ 1538249 w 1680291"/>
              <a:gd name="connsiteY25" fmla="*/ 1615736 h 1677880"/>
              <a:gd name="connsiteX26" fmla="*/ 1564882 w 1680291"/>
              <a:gd name="connsiteY26" fmla="*/ 1580225 h 1677880"/>
              <a:gd name="connsiteX27" fmla="*/ 1600392 w 1680291"/>
              <a:gd name="connsiteY27" fmla="*/ 1562470 h 1677880"/>
              <a:gd name="connsiteX28" fmla="*/ 1609270 w 1680291"/>
              <a:gd name="connsiteY28" fmla="*/ 1535837 h 1677880"/>
              <a:gd name="connsiteX29" fmla="*/ 1635903 w 1680291"/>
              <a:gd name="connsiteY29" fmla="*/ 1491449 h 1677880"/>
              <a:gd name="connsiteX30" fmla="*/ 1662536 w 1680291"/>
              <a:gd name="connsiteY30" fmla="*/ 1429305 h 1677880"/>
              <a:gd name="connsiteX31" fmla="*/ 1671414 w 1680291"/>
              <a:gd name="connsiteY31" fmla="*/ 1376039 h 1677880"/>
              <a:gd name="connsiteX32" fmla="*/ 1680291 w 1680291"/>
              <a:gd name="connsiteY32" fmla="*/ 1340528 h 1677880"/>
              <a:gd name="connsiteX33" fmla="*/ 1644781 w 1680291"/>
              <a:gd name="connsiteY33" fmla="*/ 1207363 h 1677880"/>
              <a:gd name="connsiteX34" fmla="*/ 1627025 w 1680291"/>
              <a:gd name="connsiteY34" fmla="*/ 1145219 h 1677880"/>
              <a:gd name="connsiteX35" fmla="*/ 1609270 w 1680291"/>
              <a:gd name="connsiteY35" fmla="*/ 1109709 h 1677880"/>
              <a:gd name="connsiteX36" fmla="*/ 1564882 w 1680291"/>
              <a:gd name="connsiteY36" fmla="*/ 1074198 h 1677880"/>
              <a:gd name="connsiteX37" fmla="*/ 1476105 w 1680291"/>
              <a:gd name="connsiteY37" fmla="*/ 1020932 h 1677880"/>
              <a:gd name="connsiteX38" fmla="*/ 1458350 w 1680291"/>
              <a:gd name="connsiteY38" fmla="*/ 994299 h 1677880"/>
              <a:gd name="connsiteX39" fmla="*/ 1378451 w 1680291"/>
              <a:gd name="connsiteY39" fmla="*/ 967666 h 1677880"/>
              <a:gd name="connsiteX40" fmla="*/ 1360695 w 1680291"/>
              <a:gd name="connsiteY40" fmla="*/ 949911 h 1677880"/>
              <a:gd name="connsiteX41" fmla="*/ 1165387 w 1680291"/>
              <a:gd name="connsiteY41" fmla="*/ 923278 h 1677880"/>
              <a:gd name="connsiteX42" fmla="*/ 1103243 w 1680291"/>
              <a:gd name="connsiteY42" fmla="*/ 914400 h 1677880"/>
              <a:gd name="connsiteX43" fmla="*/ 1067732 w 1680291"/>
              <a:gd name="connsiteY43" fmla="*/ 896645 h 1677880"/>
              <a:gd name="connsiteX44" fmla="*/ 1005589 w 1680291"/>
              <a:gd name="connsiteY44" fmla="*/ 887767 h 1677880"/>
              <a:gd name="connsiteX45" fmla="*/ 872424 w 1680291"/>
              <a:gd name="connsiteY45" fmla="*/ 870012 h 1677880"/>
              <a:gd name="connsiteX46" fmla="*/ 845790 w 1680291"/>
              <a:gd name="connsiteY46" fmla="*/ 861134 h 1677880"/>
              <a:gd name="connsiteX47" fmla="*/ 703749 w 1680291"/>
              <a:gd name="connsiteY47" fmla="*/ 630315 h 1677880"/>
              <a:gd name="connsiteX48" fmla="*/ 757014 w 1680291"/>
              <a:gd name="connsiteY48" fmla="*/ 541538 h 1677880"/>
              <a:gd name="connsiteX49" fmla="*/ 819157 w 1680291"/>
              <a:gd name="connsiteY49" fmla="*/ 497150 h 1677880"/>
              <a:gd name="connsiteX50" fmla="*/ 845790 w 1680291"/>
              <a:gd name="connsiteY50" fmla="*/ 488272 h 1677880"/>
              <a:gd name="connsiteX51" fmla="*/ 916812 w 1680291"/>
              <a:gd name="connsiteY51" fmla="*/ 461639 h 1677880"/>
              <a:gd name="connsiteX52" fmla="*/ 1094365 w 1680291"/>
              <a:gd name="connsiteY52" fmla="*/ 479394 h 1677880"/>
              <a:gd name="connsiteX53" fmla="*/ 1147631 w 1680291"/>
              <a:gd name="connsiteY53" fmla="*/ 497150 h 1677880"/>
              <a:gd name="connsiteX54" fmla="*/ 1165387 w 1680291"/>
              <a:gd name="connsiteY54" fmla="*/ 514905 h 1677880"/>
              <a:gd name="connsiteX55" fmla="*/ 1218653 w 1680291"/>
              <a:gd name="connsiteY55" fmla="*/ 550416 h 1677880"/>
              <a:gd name="connsiteX56" fmla="*/ 1236408 w 1680291"/>
              <a:gd name="connsiteY56" fmla="*/ 577049 h 1677880"/>
              <a:gd name="connsiteX57" fmla="*/ 1245286 w 1680291"/>
              <a:gd name="connsiteY57" fmla="*/ 603682 h 1677880"/>
              <a:gd name="connsiteX58" fmla="*/ 1280796 w 1680291"/>
              <a:gd name="connsiteY58" fmla="*/ 656948 h 1677880"/>
              <a:gd name="connsiteX59" fmla="*/ 1289674 w 1680291"/>
              <a:gd name="connsiteY59" fmla="*/ 692458 h 1677880"/>
              <a:gd name="connsiteX60" fmla="*/ 1316307 w 1680291"/>
              <a:gd name="connsiteY60" fmla="*/ 701336 h 1677880"/>
              <a:gd name="connsiteX61" fmla="*/ 1422839 w 1680291"/>
              <a:gd name="connsiteY61" fmla="*/ 719091 h 1677880"/>
              <a:gd name="connsiteX62" fmla="*/ 1511616 w 1680291"/>
              <a:gd name="connsiteY62" fmla="*/ 710214 h 1677880"/>
              <a:gd name="connsiteX63" fmla="*/ 1538249 w 1680291"/>
              <a:gd name="connsiteY63" fmla="*/ 621437 h 1677880"/>
              <a:gd name="connsiteX64" fmla="*/ 1529371 w 1680291"/>
              <a:gd name="connsiteY64" fmla="*/ 506027 h 1677880"/>
              <a:gd name="connsiteX65" fmla="*/ 1511616 w 1680291"/>
              <a:gd name="connsiteY65" fmla="*/ 452761 h 1677880"/>
              <a:gd name="connsiteX66" fmla="*/ 1449472 w 1680291"/>
              <a:gd name="connsiteY66" fmla="*/ 381740 h 1677880"/>
              <a:gd name="connsiteX67" fmla="*/ 1440594 w 1680291"/>
              <a:gd name="connsiteY67" fmla="*/ 346229 h 1677880"/>
              <a:gd name="connsiteX68" fmla="*/ 1458350 w 1680291"/>
              <a:gd name="connsiteY68" fmla="*/ 328474 h 1677880"/>
              <a:gd name="connsiteX69" fmla="*/ 1538249 w 1680291"/>
              <a:gd name="connsiteY69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511616 w 1680291"/>
              <a:gd name="connsiteY23" fmla="*/ 1633491 h 1677880"/>
              <a:gd name="connsiteX24" fmla="*/ 1538249 w 1680291"/>
              <a:gd name="connsiteY24" fmla="*/ 1615736 h 1677880"/>
              <a:gd name="connsiteX25" fmla="*/ 1564882 w 1680291"/>
              <a:gd name="connsiteY25" fmla="*/ 1580225 h 1677880"/>
              <a:gd name="connsiteX26" fmla="*/ 1600392 w 1680291"/>
              <a:gd name="connsiteY26" fmla="*/ 1562470 h 1677880"/>
              <a:gd name="connsiteX27" fmla="*/ 1609270 w 1680291"/>
              <a:gd name="connsiteY27" fmla="*/ 1535837 h 1677880"/>
              <a:gd name="connsiteX28" fmla="*/ 1635903 w 1680291"/>
              <a:gd name="connsiteY28" fmla="*/ 1491449 h 1677880"/>
              <a:gd name="connsiteX29" fmla="*/ 1662536 w 1680291"/>
              <a:gd name="connsiteY29" fmla="*/ 1429305 h 1677880"/>
              <a:gd name="connsiteX30" fmla="*/ 1671414 w 1680291"/>
              <a:gd name="connsiteY30" fmla="*/ 1376039 h 1677880"/>
              <a:gd name="connsiteX31" fmla="*/ 1680291 w 1680291"/>
              <a:gd name="connsiteY31" fmla="*/ 1340528 h 1677880"/>
              <a:gd name="connsiteX32" fmla="*/ 1644781 w 1680291"/>
              <a:gd name="connsiteY32" fmla="*/ 1207363 h 1677880"/>
              <a:gd name="connsiteX33" fmla="*/ 1627025 w 1680291"/>
              <a:gd name="connsiteY33" fmla="*/ 1145219 h 1677880"/>
              <a:gd name="connsiteX34" fmla="*/ 1609270 w 1680291"/>
              <a:gd name="connsiteY34" fmla="*/ 1109709 h 1677880"/>
              <a:gd name="connsiteX35" fmla="*/ 1564882 w 1680291"/>
              <a:gd name="connsiteY35" fmla="*/ 1074198 h 1677880"/>
              <a:gd name="connsiteX36" fmla="*/ 1476105 w 1680291"/>
              <a:gd name="connsiteY36" fmla="*/ 1020932 h 1677880"/>
              <a:gd name="connsiteX37" fmla="*/ 1458350 w 1680291"/>
              <a:gd name="connsiteY37" fmla="*/ 994299 h 1677880"/>
              <a:gd name="connsiteX38" fmla="*/ 1378451 w 1680291"/>
              <a:gd name="connsiteY38" fmla="*/ 967666 h 1677880"/>
              <a:gd name="connsiteX39" fmla="*/ 1360695 w 1680291"/>
              <a:gd name="connsiteY39" fmla="*/ 949911 h 1677880"/>
              <a:gd name="connsiteX40" fmla="*/ 1165387 w 1680291"/>
              <a:gd name="connsiteY40" fmla="*/ 923278 h 1677880"/>
              <a:gd name="connsiteX41" fmla="*/ 1103243 w 1680291"/>
              <a:gd name="connsiteY41" fmla="*/ 914400 h 1677880"/>
              <a:gd name="connsiteX42" fmla="*/ 1067732 w 1680291"/>
              <a:gd name="connsiteY42" fmla="*/ 896645 h 1677880"/>
              <a:gd name="connsiteX43" fmla="*/ 1005589 w 1680291"/>
              <a:gd name="connsiteY43" fmla="*/ 887767 h 1677880"/>
              <a:gd name="connsiteX44" fmla="*/ 872424 w 1680291"/>
              <a:gd name="connsiteY44" fmla="*/ 870012 h 1677880"/>
              <a:gd name="connsiteX45" fmla="*/ 845790 w 1680291"/>
              <a:gd name="connsiteY45" fmla="*/ 861134 h 1677880"/>
              <a:gd name="connsiteX46" fmla="*/ 703749 w 1680291"/>
              <a:gd name="connsiteY46" fmla="*/ 630315 h 1677880"/>
              <a:gd name="connsiteX47" fmla="*/ 757014 w 1680291"/>
              <a:gd name="connsiteY47" fmla="*/ 541538 h 1677880"/>
              <a:gd name="connsiteX48" fmla="*/ 819157 w 1680291"/>
              <a:gd name="connsiteY48" fmla="*/ 497150 h 1677880"/>
              <a:gd name="connsiteX49" fmla="*/ 845790 w 1680291"/>
              <a:gd name="connsiteY49" fmla="*/ 488272 h 1677880"/>
              <a:gd name="connsiteX50" fmla="*/ 916812 w 1680291"/>
              <a:gd name="connsiteY50" fmla="*/ 461639 h 1677880"/>
              <a:gd name="connsiteX51" fmla="*/ 1094365 w 1680291"/>
              <a:gd name="connsiteY51" fmla="*/ 479394 h 1677880"/>
              <a:gd name="connsiteX52" fmla="*/ 1147631 w 1680291"/>
              <a:gd name="connsiteY52" fmla="*/ 497150 h 1677880"/>
              <a:gd name="connsiteX53" fmla="*/ 1165387 w 1680291"/>
              <a:gd name="connsiteY53" fmla="*/ 514905 h 1677880"/>
              <a:gd name="connsiteX54" fmla="*/ 1218653 w 1680291"/>
              <a:gd name="connsiteY54" fmla="*/ 550416 h 1677880"/>
              <a:gd name="connsiteX55" fmla="*/ 1236408 w 1680291"/>
              <a:gd name="connsiteY55" fmla="*/ 577049 h 1677880"/>
              <a:gd name="connsiteX56" fmla="*/ 1245286 w 1680291"/>
              <a:gd name="connsiteY56" fmla="*/ 603682 h 1677880"/>
              <a:gd name="connsiteX57" fmla="*/ 1280796 w 1680291"/>
              <a:gd name="connsiteY57" fmla="*/ 656948 h 1677880"/>
              <a:gd name="connsiteX58" fmla="*/ 1289674 w 1680291"/>
              <a:gd name="connsiteY58" fmla="*/ 692458 h 1677880"/>
              <a:gd name="connsiteX59" fmla="*/ 1316307 w 1680291"/>
              <a:gd name="connsiteY59" fmla="*/ 701336 h 1677880"/>
              <a:gd name="connsiteX60" fmla="*/ 1422839 w 1680291"/>
              <a:gd name="connsiteY60" fmla="*/ 719091 h 1677880"/>
              <a:gd name="connsiteX61" fmla="*/ 1511616 w 1680291"/>
              <a:gd name="connsiteY61" fmla="*/ 710214 h 1677880"/>
              <a:gd name="connsiteX62" fmla="*/ 1538249 w 1680291"/>
              <a:gd name="connsiteY62" fmla="*/ 621437 h 1677880"/>
              <a:gd name="connsiteX63" fmla="*/ 1529371 w 1680291"/>
              <a:gd name="connsiteY63" fmla="*/ 506027 h 1677880"/>
              <a:gd name="connsiteX64" fmla="*/ 1511616 w 1680291"/>
              <a:gd name="connsiteY64" fmla="*/ 452761 h 1677880"/>
              <a:gd name="connsiteX65" fmla="*/ 1449472 w 1680291"/>
              <a:gd name="connsiteY65" fmla="*/ 381740 h 1677880"/>
              <a:gd name="connsiteX66" fmla="*/ 1440594 w 1680291"/>
              <a:gd name="connsiteY66" fmla="*/ 346229 h 1677880"/>
              <a:gd name="connsiteX67" fmla="*/ 1458350 w 1680291"/>
              <a:gd name="connsiteY67" fmla="*/ 328474 h 1677880"/>
              <a:gd name="connsiteX68" fmla="*/ 1538249 w 1680291"/>
              <a:gd name="connsiteY68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90684 w 1680291"/>
              <a:gd name="connsiteY17" fmla="*/ 1624614 h 1677880"/>
              <a:gd name="connsiteX18" fmla="*/ 535072 w 1680291"/>
              <a:gd name="connsiteY18" fmla="*/ 1651247 h 1677880"/>
              <a:gd name="connsiteX19" fmla="*/ 570583 w 1680291"/>
              <a:gd name="connsiteY19" fmla="*/ 1660124 h 1677880"/>
              <a:gd name="connsiteX20" fmla="*/ 668237 w 1680291"/>
              <a:gd name="connsiteY20" fmla="*/ 1677880 h 1677880"/>
              <a:gd name="connsiteX21" fmla="*/ 1431717 w 1680291"/>
              <a:gd name="connsiteY21" fmla="*/ 1669002 h 1677880"/>
              <a:gd name="connsiteX22" fmla="*/ 1511616 w 1680291"/>
              <a:gd name="connsiteY22" fmla="*/ 1633491 h 1677880"/>
              <a:gd name="connsiteX23" fmla="*/ 1538249 w 1680291"/>
              <a:gd name="connsiteY23" fmla="*/ 1615736 h 1677880"/>
              <a:gd name="connsiteX24" fmla="*/ 1564882 w 1680291"/>
              <a:gd name="connsiteY24" fmla="*/ 1580225 h 1677880"/>
              <a:gd name="connsiteX25" fmla="*/ 1600392 w 1680291"/>
              <a:gd name="connsiteY25" fmla="*/ 1562470 h 1677880"/>
              <a:gd name="connsiteX26" fmla="*/ 1609270 w 1680291"/>
              <a:gd name="connsiteY26" fmla="*/ 1535837 h 1677880"/>
              <a:gd name="connsiteX27" fmla="*/ 1635903 w 1680291"/>
              <a:gd name="connsiteY27" fmla="*/ 1491449 h 1677880"/>
              <a:gd name="connsiteX28" fmla="*/ 1662536 w 1680291"/>
              <a:gd name="connsiteY28" fmla="*/ 1429305 h 1677880"/>
              <a:gd name="connsiteX29" fmla="*/ 1671414 w 1680291"/>
              <a:gd name="connsiteY29" fmla="*/ 1376039 h 1677880"/>
              <a:gd name="connsiteX30" fmla="*/ 1680291 w 1680291"/>
              <a:gd name="connsiteY30" fmla="*/ 1340528 h 1677880"/>
              <a:gd name="connsiteX31" fmla="*/ 1644781 w 1680291"/>
              <a:gd name="connsiteY31" fmla="*/ 1207363 h 1677880"/>
              <a:gd name="connsiteX32" fmla="*/ 1627025 w 1680291"/>
              <a:gd name="connsiteY32" fmla="*/ 1145219 h 1677880"/>
              <a:gd name="connsiteX33" fmla="*/ 1609270 w 1680291"/>
              <a:gd name="connsiteY33" fmla="*/ 1109709 h 1677880"/>
              <a:gd name="connsiteX34" fmla="*/ 1564882 w 1680291"/>
              <a:gd name="connsiteY34" fmla="*/ 1074198 h 1677880"/>
              <a:gd name="connsiteX35" fmla="*/ 1476105 w 1680291"/>
              <a:gd name="connsiteY35" fmla="*/ 1020932 h 1677880"/>
              <a:gd name="connsiteX36" fmla="*/ 1458350 w 1680291"/>
              <a:gd name="connsiteY36" fmla="*/ 994299 h 1677880"/>
              <a:gd name="connsiteX37" fmla="*/ 1378451 w 1680291"/>
              <a:gd name="connsiteY37" fmla="*/ 967666 h 1677880"/>
              <a:gd name="connsiteX38" fmla="*/ 1360695 w 1680291"/>
              <a:gd name="connsiteY38" fmla="*/ 949911 h 1677880"/>
              <a:gd name="connsiteX39" fmla="*/ 1165387 w 1680291"/>
              <a:gd name="connsiteY39" fmla="*/ 923278 h 1677880"/>
              <a:gd name="connsiteX40" fmla="*/ 1103243 w 1680291"/>
              <a:gd name="connsiteY40" fmla="*/ 914400 h 1677880"/>
              <a:gd name="connsiteX41" fmla="*/ 1067732 w 1680291"/>
              <a:gd name="connsiteY41" fmla="*/ 896645 h 1677880"/>
              <a:gd name="connsiteX42" fmla="*/ 1005589 w 1680291"/>
              <a:gd name="connsiteY42" fmla="*/ 887767 h 1677880"/>
              <a:gd name="connsiteX43" fmla="*/ 872424 w 1680291"/>
              <a:gd name="connsiteY43" fmla="*/ 870012 h 1677880"/>
              <a:gd name="connsiteX44" fmla="*/ 845790 w 1680291"/>
              <a:gd name="connsiteY44" fmla="*/ 861134 h 1677880"/>
              <a:gd name="connsiteX45" fmla="*/ 703749 w 1680291"/>
              <a:gd name="connsiteY45" fmla="*/ 630315 h 1677880"/>
              <a:gd name="connsiteX46" fmla="*/ 757014 w 1680291"/>
              <a:gd name="connsiteY46" fmla="*/ 541538 h 1677880"/>
              <a:gd name="connsiteX47" fmla="*/ 819157 w 1680291"/>
              <a:gd name="connsiteY47" fmla="*/ 497150 h 1677880"/>
              <a:gd name="connsiteX48" fmla="*/ 845790 w 1680291"/>
              <a:gd name="connsiteY48" fmla="*/ 488272 h 1677880"/>
              <a:gd name="connsiteX49" fmla="*/ 916812 w 1680291"/>
              <a:gd name="connsiteY49" fmla="*/ 461639 h 1677880"/>
              <a:gd name="connsiteX50" fmla="*/ 1094365 w 1680291"/>
              <a:gd name="connsiteY50" fmla="*/ 479394 h 1677880"/>
              <a:gd name="connsiteX51" fmla="*/ 1147631 w 1680291"/>
              <a:gd name="connsiteY51" fmla="*/ 497150 h 1677880"/>
              <a:gd name="connsiteX52" fmla="*/ 1165387 w 1680291"/>
              <a:gd name="connsiteY52" fmla="*/ 514905 h 1677880"/>
              <a:gd name="connsiteX53" fmla="*/ 1218653 w 1680291"/>
              <a:gd name="connsiteY53" fmla="*/ 550416 h 1677880"/>
              <a:gd name="connsiteX54" fmla="*/ 1236408 w 1680291"/>
              <a:gd name="connsiteY54" fmla="*/ 577049 h 1677880"/>
              <a:gd name="connsiteX55" fmla="*/ 1245286 w 1680291"/>
              <a:gd name="connsiteY55" fmla="*/ 603682 h 1677880"/>
              <a:gd name="connsiteX56" fmla="*/ 1280796 w 1680291"/>
              <a:gd name="connsiteY56" fmla="*/ 656948 h 1677880"/>
              <a:gd name="connsiteX57" fmla="*/ 1289674 w 1680291"/>
              <a:gd name="connsiteY57" fmla="*/ 692458 h 1677880"/>
              <a:gd name="connsiteX58" fmla="*/ 1316307 w 1680291"/>
              <a:gd name="connsiteY58" fmla="*/ 701336 h 1677880"/>
              <a:gd name="connsiteX59" fmla="*/ 1422839 w 1680291"/>
              <a:gd name="connsiteY59" fmla="*/ 719091 h 1677880"/>
              <a:gd name="connsiteX60" fmla="*/ 1511616 w 1680291"/>
              <a:gd name="connsiteY60" fmla="*/ 710214 h 1677880"/>
              <a:gd name="connsiteX61" fmla="*/ 1538249 w 1680291"/>
              <a:gd name="connsiteY61" fmla="*/ 621437 h 1677880"/>
              <a:gd name="connsiteX62" fmla="*/ 1529371 w 1680291"/>
              <a:gd name="connsiteY62" fmla="*/ 506027 h 1677880"/>
              <a:gd name="connsiteX63" fmla="*/ 1511616 w 1680291"/>
              <a:gd name="connsiteY63" fmla="*/ 452761 h 1677880"/>
              <a:gd name="connsiteX64" fmla="*/ 1449472 w 1680291"/>
              <a:gd name="connsiteY64" fmla="*/ 381740 h 1677880"/>
              <a:gd name="connsiteX65" fmla="*/ 1440594 w 1680291"/>
              <a:gd name="connsiteY65" fmla="*/ 346229 h 1677880"/>
              <a:gd name="connsiteX66" fmla="*/ 1458350 w 1680291"/>
              <a:gd name="connsiteY66" fmla="*/ 328474 h 1677880"/>
              <a:gd name="connsiteX67" fmla="*/ 1538249 w 1680291"/>
              <a:gd name="connsiteY67" fmla="*/ 319596 h 1677880"/>
              <a:gd name="connsiteX0" fmla="*/ 1545459 w 1687501"/>
              <a:gd name="connsiteY0" fmla="*/ 319596 h 1677880"/>
              <a:gd name="connsiteX1" fmla="*/ 1589847 w 1687501"/>
              <a:gd name="connsiteY1" fmla="*/ 310718 h 1677880"/>
              <a:gd name="connsiteX2" fmla="*/ 1616480 w 1687501"/>
              <a:gd name="connsiteY2" fmla="*/ 257452 h 1677880"/>
              <a:gd name="connsiteX3" fmla="*/ 1589847 w 1687501"/>
              <a:gd name="connsiteY3" fmla="*/ 186431 h 1677880"/>
              <a:gd name="connsiteX4" fmla="*/ 1563214 w 1687501"/>
              <a:gd name="connsiteY4" fmla="*/ 150920 h 1677880"/>
              <a:gd name="connsiteX5" fmla="*/ 1545459 w 1687501"/>
              <a:gd name="connsiteY5" fmla="*/ 124287 h 1677880"/>
              <a:gd name="connsiteX6" fmla="*/ 1492193 w 1687501"/>
              <a:gd name="connsiteY6" fmla="*/ 71021 h 1677880"/>
              <a:gd name="connsiteX7" fmla="*/ 1456682 w 1687501"/>
              <a:gd name="connsiteY7" fmla="*/ 62144 h 1677880"/>
              <a:gd name="connsiteX8" fmla="*/ 1412294 w 1687501"/>
              <a:gd name="connsiteY8" fmla="*/ 35511 h 1677880"/>
              <a:gd name="connsiteX9" fmla="*/ 1288006 w 1687501"/>
              <a:gd name="connsiteY9" fmla="*/ 0 h 1677880"/>
              <a:gd name="connsiteX10" fmla="*/ 719835 w 1687501"/>
              <a:gd name="connsiteY10" fmla="*/ 79899 h 1677880"/>
              <a:gd name="connsiteX11" fmla="*/ 444628 w 1687501"/>
              <a:gd name="connsiteY11" fmla="*/ 195309 h 1677880"/>
              <a:gd name="connsiteX12" fmla="*/ 213808 w 1687501"/>
              <a:gd name="connsiteY12" fmla="*/ 337352 h 1677880"/>
              <a:gd name="connsiteX13" fmla="*/ 89521 w 1687501"/>
              <a:gd name="connsiteY13" fmla="*/ 568171 h 1677880"/>
              <a:gd name="connsiteX14" fmla="*/ 36255 w 1687501"/>
              <a:gd name="connsiteY14" fmla="*/ 745724 h 1677880"/>
              <a:gd name="connsiteX15" fmla="*/ 36255 w 1687501"/>
              <a:gd name="connsiteY15" fmla="*/ 1056443 h 1677880"/>
              <a:gd name="connsiteX16" fmla="*/ 497894 w 1687501"/>
              <a:gd name="connsiteY16" fmla="*/ 1624614 h 1677880"/>
              <a:gd name="connsiteX17" fmla="*/ 542282 w 1687501"/>
              <a:gd name="connsiteY17" fmla="*/ 1651247 h 1677880"/>
              <a:gd name="connsiteX18" fmla="*/ 577793 w 1687501"/>
              <a:gd name="connsiteY18" fmla="*/ 1660124 h 1677880"/>
              <a:gd name="connsiteX19" fmla="*/ 675447 w 1687501"/>
              <a:gd name="connsiteY19" fmla="*/ 1677880 h 1677880"/>
              <a:gd name="connsiteX20" fmla="*/ 1438927 w 1687501"/>
              <a:gd name="connsiteY20" fmla="*/ 1669002 h 1677880"/>
              <a:gd name="connsiteX21" fmla="*/ 1518826 w 1687501"/>
              <a:gd name="connsiteY21" fmla="*/ 1633491 h 1677880"/>
              <a:gd name="connsiteX22" fmla="*/ 1545459 w 1687501"/>
              <a:gd name="connsiteY22" fmla="*/ 1615736 h 1677880"/>
              <a:gd name="connsiteX23" fmla="*/ 1572092 w 1687501"/>
              <a:gd name="connsiteY23" fmla="*/ 1580225 h 1677880"/>
              <a:gd name="connsiteX24" fmla="*/ 1607602 w 1687501"/>
              <a:gd name="connsiteY24" fmla="*/ 1562470 h 1677880"/>
              <a:gd name="connsiteX25" fmla="*/ 1616480 w 1687501"/>
              <a:gd name="connsiteY25" fmla="*/ 1535837 h 1677880"/>
              <a:gd name="connsiteX26" fmla="*/ 1643113 w 1687501"/>
              <a:gd name="connsiteY26" fmla="*/ 1491449 h 1677880"/>
              <a:gd name="connsiteX27" fmla="*/ 1669746 w 1687501"/>
              <a:gd name="connsiteY27" fmla="*/ 1429305 h 1677880"/>
              <a:gd name="connsiteX28" fmla="*/ 1678624 w 1687501"/>
              <a:gd name="connsiteY28" fmla="*/ 1376039 h 1677880"/>
              <a:gd name="connsiteX29" fmla="*/ 1687501 w 1687501"/>
              <a:gd name="connsiteY29" fmla="*/ 1340528 h 1677880"/>
              <a:gd name="connsiteX30" fmla="*/ 1651991 w 1687501"/>
              <a:gd name="connsiteY30" fmla="*/ 1207363 h 1677880"/>
              <a:gd name="connsiteX31" fmla="*/ 1634235 w 1687501"/>
              <a:gd name="connsiteY31" fmla="*/ 1145219 h 1677880"/>
              <a:gd name="connsiteX32" fmla="*/ 1616480 w 1687501"/>
              <a:gd name="connsiteY32" fmla="*/ 1109709 h 1677880"/>
              <a:gd name="connsiteX33" fmla="*/ 1572092 w 1687501"/>
              <a:gd name="connsiteY33" fmla="*/ 1074198 h 1677880"/>
              <a:gd name="connsiteX34" fmla="*/ 1483315 w 1687501"/>
              <a:gd name="connsiteY34" fmla="*/ 1020932 h 1677880"/>
              <a:gd name="connsiteX35" fmla="*/ 1465560 w 1687501"/>
              <a:gd name="connsiteY35" fmla="*/ 994299 h 1677880"/>
              <a:gd name="connsiteX36" fmla="*/ 1385661 w 1687501"/>
              <a:gd name="connsiteY36" fmla="*/ 967666 h 1677880"/>
              <a:gd name="connsiteX37" fmla="*/ 1367905 w 1687501"/>
              <a:gd name="connsiteY37" fmla="*/ 949911 h 1677880"/>
              <a:gd name="connsiteX38" fmla="*/ 1172597 w 1687501"/>
              <a:gd name="connsiteY38" fmla="*/ 923278 h 1677880"/>
              <a:gd name="connsiteX39" fmla="*/ 1110453 w 1687501"/>
              <a:gd name="connsiteY39" fmla="*/ 914400 h 1677880"/>
              <a:gd name="connsiteX40" fmla="*/ 1074942 w 1687501"/>
              <a:gd name="connsiteY40" fmla="*/ 896645 h 1677880"/>
              <a:gd name="connsiteX41" fmla="*/ 1012799 w 1687501"/>
              <a:gd name="connsiteY41" fmla="*/ 887767 h 1677880"/>
              <a:gd name="connsiteX42" fmla="*/ 879634 w 1687501"/>
              <a:gd name="connsiteY42" fmla="*/ 870012 h 1677880"/>
              <a:gd name="connsiteX43" fmla="*/ 853000 w 1687501"/>
              <a:gd name="connsiteY43" fmla="*/ 861134 h 1677880"/>
              <a:gd name="connsiteX44" fmla="*/ 710959 w 1687501"/>
              <a:gd name="connsiteY44" fmla="*/ 630315 h 1677880"/>
              <a:gd name="connsiteX45" fmla="*/ 764224 w 1687501"/>
              <a:gd name="connsiteY45" fmla="*/ 541538 h 1677880"/>
              <a:gd name="connsiteX46" fmla="*/ 826367 w 1687501"/>
              <a:gd name="connsiteY46" fmla="*/ 497150 h 1677880"/>
              <a:gd name="connsiteX47" fmla="*/ 853000 w 1687501"/>
              <a:gd name="connsiteY47" fmla="*/ 488272 h 1677880"/>
              <a:gd name="connsiteX48" fmla="*/ 924022 w 1687501"/>
              <a:gd name="connsiteY48" fmla="*/ 461639 h 1677880"/>
              <a:gd name="connsiteX49" fmla="*/ 1101575 w 1687501"/>
              <a:gd name="connsiteY49" fmla="*/ 479394 h 1677880"/>
              <a:gd name="connsiteX50" fmla="*/ 1154841 w 1687501"/>
              <a:gd name="connsiteY50" fmla="*/ 497150 h 1677880"/>
              <a:gd name="connsiteX51" fmla="*/ 1172597 w 1687501"/>
              <a:gd name="connsiteY51" fmla="*/ 514905 h 1677880"/>
              <a:gd name="connsiteX52" fmla="*/ 1225863 w 1687501"/>
              <a:gd name="connsiteY52" fmla="*/ 550416 h 1677880"/>
              <a:gd name="connsiteX53" fmla="*/ 1243618 w 1687501"/>
              <a:gd name="connsiteY53" fmla="*/ 577049 h 1677880"/>
              <a:gd name="connsiteX54" fmla="*/ 1252496 w 1687501"/>
              <a:gd name="connsiteY54" fmla="*/ 603682 h 1677880"/>
              <a:gd name="connsiteX55" fmla="*/ 1288006 w 1687501"/>
              <a:gd name="connsiteY55" fmla="*/ 656948 h 1677880"/>
              <a:gd name="connsiteX56" fmla="*/ 1296884 w 1687501"/>
              <a:gd name="connsiteY56" fmla="*/ 692458 h 1677880"/>
              <a:gd name="connsiteX57" fmla="*/ 1323517 w 1687501"/>
              <a:gd name="connsiteY57" fmla="*/ 701336 h 1677880"/>
              <a:gd name="connsiteX58" fmla="*/ 1430049 w 1687501"/>
              <a:gd name="connsiteY58" fmla="*/ 719091 h 1677880"/>
              <a:gd name="connsiteX59" fmla="*/ 1518826 w 1687501"/>
              <a:gd name="connsiteY59" fmla="*/ 710214 h 1677880"/>
              <a:gd name="connsiteX60" fmla="*/ 1545459 w 1687501"/>
              <a:gd name="connsiteY60" fmla="*/ 621437 h 1677880"/>
              <a:gd name="connsiteX61" fmla="*/ 1536581 w 1687501"/>
              <a:gd name="connsiteY61" fmla="*/ 506027 h 1677880"/>
              <a:gd name="connsiteX62" fmla="*/ 1518826 w 1687501"/>
              <a:gd name="connsiteY62" fmla="*/ 452761 h 1677880"/>
              <a:gd name="connsiteX63" fmla="*/ 1456682 w 1687501"/>
              <a:gd name="connsiteY63" fmla="*/ 381740 h 1677880"/>
              <a:gd name="connsiteX64" fmla="*/ 1447804 w 1687501"/>
              <a:gd name="connsiteY64" fmla="*/ 346229 h 1677880"/>
              <a:gd name="connsiteX65" fmla="*/ 1465560 w 1687501"/>
              <a:gd name="connsiteY65" fmla="*/ 328474 h 1677880"/>
              <a:gd name="connsiteX66" fmla="*/ 1545459 w 1687501"/>
              <a:gd name="connsiteY66" fmla="*/ 319596 h 1677880"/>
              <a:gd name="connsiteX0" fmla="*/ 1548739 w 1690781"/>
              <a:gd name="connsiteY0" fmla="*/ 319596 h 1697582"/>
              <a:gd name="connsiteX1" fmla="*/ 1593127 w 1690781"/>
              <a:gd name="connsiteY1" fmla="*/ 310718 h 1697582"/>
              <a:gd name="connsiteX2" fmla="*/ 1619760 w 1690781"/>
              <a:gd name="connsiteY2" fmla="*/ 257452 h 1697582"/>
              <a:gd name="connsiteX3" fmla="*/ 1593127 w 1690781"/>
              <a:gd name="connsiteY3" fmla="*/ 186431 h 1697582"/>
              <a:gd name="connsiteX4" fmla="*/ 1566494 w 1690781"/>
              <a:gd name="connsiteY4" fmla="*/ 150920 h 1697582"/>
              <a:gd name="connsiteX5" fmla="*/ 1548739 w 1690781"/>
              <a:gd name="connsiteY5" fmla="*/ 124287 h 1697582"/>
              <a:gd name="connsiteX6" fmla="*/ 1495473 w 1690781"/>
              <a:gd name="connsiteY6" fmla="*/ 71021 h 1697582"/>
              <a:gd name="connsiteX7" fmla="*/ 1459962 w 1690781"/>
              <a:gd name="connsiteY7" fmla="*/ 62144 h 1697582"/>
              <a:gd name="connsiteX8" fmla="*/ 1415574 w 1690781"/>
              <a:gd name="connsiteY8" fmla="*/ 35511 h 1697582"/>
              <a:gd name="connsiteX9" fmla="*/ 1291286 w 1690781"/>
              <a:gd name="connsiteY9" fmla="*/ 0 h 1697582"/>
              <a:gd name="connsiteX10" fmla="*/ 723115 w 1690781"/>
              <a:gd name="connsiteY10" fmla="*/ 79899 h 1697582"/>
              <a:gd name="connsiteX11" fmla="*/ 447908 w 1690781"/>
              <a:gd name="connsiteY11" fmla="*/ 195309 h 1697582"/>
              <a:gd name="connsiteX12" fmla="*/ 217088 w 1690781"/>
              <a:gd name="connsiteY12" fmla="*/ 337352 h 1697582"/>
              <a:gd name="connsiteX13" fmla="*/ 92801 w 1690781"/>
              <a:gd name="connsiteY13" fmla="*/ 568171 h 1697582"/>
              <a:gd name="connsiteX14" fmla="*/ 39535 w 1690781"/>
              <a:gd name="connsiteY14" fmla="*/ 745724 h 1697582"/>
              <a:gd name="connsiteX15" fmla="*/ 39535 w 1690781"/>
              <a:gd name="connsiteY15" fmla="*/ 1056443 h 1697582"/>
              <a:gd name="connsiteX16" fmla="*/ 545562 w 1690781"/>
              <a:gd name="connsiteY16" fmla="*/ 1651247 h 1697582"/>
              <a:gd name="connsiteX17" fmla="*/ 581073 w 1690781"/>
              <a:gd name="connsiteY17" fmla="*/ 1660124 h 1697582"/>
              <a:gd name="connsiteX18" fmla="*/ 678727 w 1690781"/>
              <a:gd name="connsiteY18" fmla="*/ 1677880 h 1697582"/>
              <a:gd name="connsiteX19" fmla="*/ 1442207 w 1690781"/>
              <a:gd name="connsiteY19" fmla="*/ 1669002 h 1697582"/>
              <a:gd name="connsiteX20" fmla="*/ 1522106 w 1690781"/>
              <a:gd name="connsiteY20" fmla="*/ 1633491 h 1697582"/>
              <a:gd name="connsiteX21" fmla="*/ 1548739 w 1690781"/>
              <a:gd name="connsiteY21" fmla="*/ 1615736 h 1697582"/>
              <a:gd name="connsiteX22" fmla="*/ 1575372 w 1690781"/>
              <a:gd name="connsiteY22" fmla="*/ 1580225 h 1697582"/>
              <a:gd name="connsiteX23" fmla="*/ 1610882 w 1690781"/>
              <a:gd name="connsiteY23" fmla="*/ 1562470 h 1697582"/>
              <a:gd name="connsiteX24" fmla="*/ 1619760 w 1690781"/>
              <a:gd name="connsiteY24" fmla="*/ 1535837 h 1697582"/>
              <a:gd name="connsiteX25" fmla="*/ 1646393 w 1690781"/>
              <a:gd name="connsiteY25" fmla="*/ 1491449 h 1697582"/>
              <a:gd name="connsiteX26" fmla="*/ 1673026 w 1690781"/>
              <a:gd name="connsiteY26" fmla="*/ 1429305 h 1697582"/>
              <a:gd name="connsiteX27" fmla="*/ 1681904 w 1690781"/>
              <a:gd name="connsiteY27" fmla="*/ 1376039 h 1697582"/>
              <a:gd name="connsiteX28" fmla="*/ 1690781 w 1690781"/>
              <a:gd name="connsiteY28" fmla="*/ 1340528 h 1697582"/>
              <a:gd name="connsiteX29" fmla="*/ 1655271 w 1690781"/>
              <a:gd name="connsiteY29" fmla="*/ 1207363 h 1697582"/>
              <a:gd name="connsiteX30" fmla="*/ 1637515 w 1690781"/>
              <a:gd name="connsiteY30" fmla="*/ 1145219 h 1697582"/>
              <a:gd name="connsiteX31" fmla="*/ 1619760 w 1690781"/>
              <a:gd name="connsiteY31" fmla="*/ 1109709 h 1697582"/>
              <a:gd name="connsiteX32" fmla="*/ 1575372 w 1690781"/>
              <a:gd name="connsiteY32" fmla="*/ 1074198 h 1697582"/>
              <a:gd name="connsiteX33" fmla="*/ 1486595 w 1690781"/>
              <a:gd name="connsiteY33" fmla="*/ 1020932 h 1697582"/>
              <a:gd name="connsiteX34" fmla="*/ 1468840 w 1690781"/>
              <a:gd name="connsiteY34" fmla="*/ 994299 h 1697582"/>
              <a:gd name="connsiteX35" fmla="*/ 1388941 w 1690781"/>
              <a:gd name="connsiteY35" fmla="*/ 967666 h 1697582"/>
              <a:gd name="connsiteX36" fmla="*/ 1371185 w 1690781"/>
              <a:gd name="connsiteY36" fmla="*/ 949911 h 1697582"/>
              <a:gd name="connsiteX37" fmla="*/ 1175877 w 1690781"/>
              <a:gd name="connsiteY37" fmla="*/ 923278 h 1697582"/>
              <a:gd name="connsiteX38" fmla="*/ 1113733 w 1690781"/>
              <a:gd name="connsiteY38" fmla="*/ 914400 h 1697582"/>
              <a:gd name="connsiteX39" fmla="*/ 1078222 w 1690781"/>
              <a:gd name="connsiteY39" fmla="*/ 896645 h 1697582"/>
              <a:gd name="connsiteX40" fmla="*/ 1016079 w 1690781"/>
              <a:gd name="connsiteY40" fmla="*/ 887767 h 1697582"/>
              <a:gd name="connsiteX41" fmla="*/ 882914 w 1690781"/>
              <a:gd name="connsiteY41" fmla="*/ 870012 h 1697582"/>
              <a:gd name="connsiteX42" fmla="*/ 856280 w 1690781"/>
              <a:gd name="connsiteY42" fmla="*/ 861134 h 1697582"/>
              <a:gd name="connsiteX43" fmla="*/ 714239 w 1690781"/>
              <a:gd name="connsiteY43" fmla="*/ 630315 h 1697582"/>
              <a:gd name="connsiteX44" fmla="*/ 767504 w 1690781"/>
              <a:gd name="connsiteY44" fmla="*/ 541538 h 1697582"/>
              <a:gd name="connsiteX45" fmla="*/ 829647 w 1690781"/>
              <a:gd name="connsiteY45" fmla="*/ 497150 h 1697582"/>
              <a:gd name="connsiteX46" fmla="*/ 856280 w 1690781"/>
              <a:gd name="connsiteY46" fmla="*/ 488272 h 1697582"/>
              <a:gd name="connsiteX47" fmla="*/ 927302 w 1690781"/>
              <a:gd name="connsiteY47" fmla="*/ 461639 h 1697582"/>
              <a:gd name="connsiteX48" fmla="*/ 1104855 w 1690781"/>
              <a:gd name="connsiteY48" fmla="*/ 479394 h 1697582"/>
              <a:gd name="connsiteX49" fmla="*/ 1158121 w 1690781"/>
              <a:gd name="connsiteY49" fmla="*/ 497150 h 1697582"/>
              <a:gd name="connsiteX50" fmla="*/ 1175877 w 1690781"/>
              <a:gd name="connsiteY50" fmla="*/ 514905 h 1697582"/>
              <a:gd name="connsiteX51" fmla="*/ 1229143 w 1690781"/>
              <a:gd name="connsiteY51" fmla="*/ 550416 h 1697582"/>
              <a:gd name="connsiteX52" fmla="*/ 1246898 w 1690781"/>
              <a:gd name="connsiteY52" fmla="*/ 577049 h 1697582"/>
              <a:gd name="connsiteX53" fmla="*/ 1255776 w 1690781"/>
              <a:gd name="connsiteY53" fmla="*/ 603682 h 1697582"/>
              <a:gd name="connsiteX54" fmla="*/ 1291286 w 1690781"/>
              <a:gd name="connsiteY54" fmla="*/ 656948 h 1697582"/>
              <a:gd name="connsiteX55" fmla="*/ 1300164 w 1690781"/>
              <a:gd name="connsiteY55" fmla="*/ 692458 h 1697582"/>
              <a:gd name="connsiteX56" fmla="*/ 1326797 w 1690781"/>
              <a:gd name="connsiteY56" fmla="*/ 701336 h 1697582"/>
              <a:gd name="connsiteX57" fmla="*/ 1433329 w 1690781"/>
              <a:gd name="connsiteY57" fmla="*/ 719091 h 1697582"/>
              <a:gd name="connsiteX58" fmla="*/ 1522106 w 1690781"/>
              <a:gd name="connsiteY58" fmla="*/ 710214 h 1697582"/>
              <a:gd name="connsiteX59" fmla="*/ 1548739 w 1690781"/>
              <a:gd name="connsiteY59" fmla="*/ 621437 h 1697582"/>
              <a:gd name="connsiteX60" fmla="*/ 1539861 w 1690781"/>
              <a:gd name="connsiteY60" fmla="*/ 506027 h 1697582"/>
              <a:gd name="connsiteX61" fmla="*/ 1522106 w 1690781"/>
              <a:gd name="connsiteY61" fmla="*/ 452761 h 1697582"/>
              <a:gd name="connsiteX62" fmla="*/ 1459962 w 1690781"/>
              <a:gd name="connsiteY62" fmla="*/ 381740 h 1697582"/>
              <a:gd name="connsiteX63" fmla="*/ 1451084 w 1690781"/>
              <a:gd name="connsiteY63" fmla="*/ 346229 h 1697582"/>
              <a:gd name="connsiteX64" fmla="*/ 1468840 w 1690781"/>
              <a:gd name="connsiteY64" fmla="*/ 328474 h 1697582"/>
              <a:gd name="connsiteX65" fmla="*/ 1548739 w 1690781"/>
              <a:gd name="connsiteY65" fmla="*/ 319596 h 1697582"/>
              <a:gd name="connsiteX0" fmla="*/ 1551364 w 1693406"/>
              <a:gd name="connsiteY0" fmla="*/ 319596 h 1707564"/>
              <a:gd name="connsiteX1" fmla="*/ 1595752 w 1693406"/>
              <a:gd name="connsiteY1" fmla="*/ 310718 h 1707564"/>
              <a:gd name="connsiteX2" fmla="*/ 1622385 w 1693406"/>
              <a:gd name="connsiteY2" fmla="*/ 257452 h 1707564"/>
              <a:gd name="connsiteX3" fmla="*/ 1595752 w 1693406"/>
              <a:gd name="connsiteY3" fmla="*/ 186431 h 1707564"/>
              <a:gd name="connsiteX4" fmla="*/ 1569119 w 1693406"/>
              <a:gd name="connsiteY4" fmla="*/ 150920 h 1707564"/>
              <a:gd name="connsiteX5" fmla="*/ 1551364 w 1693406"/>
              <a:gd name="connsiteY5" fmla="*/ 124287 h 1707564"/>
              <a:gd name="connsiteX6" fmla="*/ 1498098 w 1693406"/>
              <a:gd name="connsiteY6" fmla="*/ 71021 h 1707564"/>
              <a:gd name="connsiteX7" fmla="*/ 1462587 w 1693406"/>
              <a:gd name="connsiteY7" fmla="*/ 62144 h 1707564"/>
              <a:gd name="connsiteX8" fmla="*/ 1418199 w 1693406"/>
              <a:gd name="connsiteY8" fmla="*/ 35511 h 1707564"/>
              <a:gd name="connsiteX9" fmla="*/ 1293911 w 1693406"/>
              <a:gd name="connsiteY9" fmla="*/ 0 h 1707564"/>
              <a:gd name="connsiteX10" fmla="*/ 725740 w 1693406"/>
              <a:gd name="connsiteY10" fmla="*/ 79899 h 1707564"/>
              <a:gd name="connsiteX11" fmla="*/ 450533 w 1693406"/>
              <a:gd name="connsiteY11" fmla="*/ 195309 h 1707564"/>
              <a:gd name="connsiteX12" fmla="*/ 219713 w 1693406"/>
              <a:gd name="connsiteY12" fmla="*/ 337352 h 1707564"/>
              <a:gd name="connsiteX13" fmla="*/ 95426 w 1693406"/>
              <a:gd name="connsiteY13" fmla="*/ 568171 h 1707564"/>
              <a:gd name="connsiteX14" fmla="*/ 42160 w 1693406"/>
              <a:gd name="connsiteY14" fmla="*/ 745724 h 1707564"/>
              <a:gd name="connsiteX15" fmla="*/ 42160 w 1693406"/>
              <a:gd name="connsiteY15" fmla="*/ 1056443 h 1707564"/>
              <a:gd name="connsiteX16" fmla="*/ 583698 w 1693406"/>
              <a:gd name="connsiteY16" fmla="*/ 1660124 h 1707564"/>
              <a:gd name="connsiteX17" fmla="*/ 681352 w 1693406"/>
              <a:gd name="connsiteY17" fmla="*/ 1677880 h 1707564"/>
              <a:gd name="connsiteX18" fmla="*/ 1444832 w 1693406"/>
              <a:gd name="connsiteY18" fmla="*/ 1669002 h 1707564"/>
              <a:gd name="connsiteX19" fmla="*/ 1524731 w 1693406"/>
              <a:gd name="connsiteY19" fmla="*/ 1633491 h 1707564"/>
              <a:gd name="connsiteX20" fmla="*/ 1551364 w 1693406"/>
              <a:gd name="connsiteY20" fmla="*/ 1615736 h 1707564"/>
              <a:gd name="connsiteX21" fmla="*/ 1577997 w 1693406"/>
              <a:gd name="connsiteY21" fmla="*/ 1580225 h 1707564"/>
              <a:gd name="connsiteX22" fmla="*/ 1613507 w 1693406"/>
              <a:gd name="connsiteY22" fmla="*/ 1562470 h 1707564"/>
              <a:gd name="connsiteX23" fmla="*/ 1622385 w 1693406"/>
              <a:gd name="connsiteY23" fmla="*/ 1535837 h 1707564"/>
              <a:gd name="connsiteX24" fmla="*/ 1649018 w 1693406"/>
              <a:gd name="connsiteY24" fmla="*/ 1491449 h 1707564"/>
              <a:gd name="connsiteX25" fmla="*/ 1675651 w 1693406"/>
              <a:gd name="connsiteY25" fmla="*/ 1429305 h 1707564"/>
              <a:gd name="connsiteX26" fmla="*/ 1684529 w 1693406"/>
              <a:gd name="connsiteY26" fmla="*/ 1376039 h 1707564"/>
              <a:gd name="connsiteX27" fmla="*/ 1693406 w 1693406"/>
              <a:gd name="connsiteY27" fmla="*/ 1340528 h 1707564"/>
              <a:gd name="connsiteX28" fmla="*/ 1657896 w 1693406"/>
              <a:gd name="connsiteY28" fmla="*/ 1207363 h 1707564"/>
              <a:gd name="connsiteX29" fmla="*/ 1640140 w 1693406"/>
              <a:gd name="connsiteY29" fmla="*/ 1145219 h 1707564"/>
              <a:gd name="connsiteX30" fmla="*/ 1622385 w 1693406"/>
              <a:gd name="connsiteY30" fmla="*/ 1109709 h 1707564"/>
              <a:gd name="connsiteX31" fmla="*/ 1577997 w 1693406"/>
              <a:gd name="connsiteY31" fmla="*/ 1074198 h 1707564"/>
              <a:gd name="connsiteX32" fmla="*/ 1489220 w 1693406"/>
              <a:gd name="connsiteY32" fmla="*/ 1020932 h 1707564"/>
              <a:gd name="connsiteX33" fmla="*/ 1471465 w 1693406"/>
              <a:gd name="connsiteY33" fmla="*/ 994299 h 1707564"/>
              <a:gd name="connsiteX34" fmla="*/ 1391566 w 1693406"/>
              <a:gd name="connsiteY34" fmla="*/ 967666 h 1707564"/>
              <a:gd name="connsiteX35" fmla="*/ 1373810 w 1693406"/>
              <a:gd name="connsiteY35" fmla="*/ 949911 h 1707564"/>
              <a:gd name="connsiteX36" fmla="*/ 1178502 w 1693406"/>
              <a:gd name="connsiteY36" fmla="*/ 923278 h 1707564"/>
              <a:gd name="connsiteX37" fmla="*/ 1116358 w 1693406"/>
              <a:gd name="connsiteY37" fmla="*/ 914400 h 1707564"/>
              <a:gd name="connsiteX38" fmla="*/ 1080847 w 1693406"/>
              <a:gd name="connsiteY38" fmla="*/ 896645 h 1707564"/>
              <a:gd name="connsiteX39" fmla="*/ 1018704 w 1693406"/>
              <a:gd name="connsiteY39" fmla="*/ 887767 h 1707564"/>
              <a:gd name="connsiteX40" fmla="*/ 885539 w 1693406"/>
              <a:gd name="connsiteY40" fmla="*/ 870012 h 1707564"/>
              <a:gd name="connsiteX41" fmla="*/ 858905 w 1693406"/>
              <a:gd name="connsiteY41" fmla="*/ 861134 h 1707564"/>
              <a:gd name="connsiteX42" fmla="*/ 716864 w 1693406"/>
              <a:gd name="connsiteY42" fmla="*/ 630315 h 1707564"/>
              <a:gd name="connsiteX43" fmla="*/ 770129 w 1693406"/>
              <a:gd name="connsiteY43" fmla="*/ 541538 h 1707564"/>
              <a:gd name="connsiteX44" fmla="*/ 832272 w 1693406"/>
              <a:gd name="connsiteY44" fmla="*/ 497150 h 1707564"/>
              <a:gd name="connsiteX45" fmla="*/ 858905 w 1693406"/>
              <a:gd name="connsiteY45" fmla="*/ 488272 h 1707564"/>
              <a:gd name="connsiteX46" fmla="*/ 929927 w 1693406"/>
              <a:gd name="connsiteY46" fmla="*/ 461639 h 1707564"/>
              <a:gd name="connsiteX47" fmla="*/ 1107480 w 1693406"/>
              <a:gd name="connsiteY47" fmla="*/ 479394 h 1707564"/>
              <a:gd name="connsiteX48" fmla="*/ 1160746 w 1693406"/>
              <a:gd name="connsiteY48" fmla="*/ 497150 h 1707564"/>
              <a:gd name="connsiteX49" fmla="*/ 1178502 w 1693406"/>
              <a:gd name="connsiteY49" fmla="*/ 514905 h 1707564"/>
              <a:gd name="connsiteX50" fmla="*/ 1231768 w 1693406"/>
              <a:gd name="connsiteY50" fmla="*/ 550416 h 1707564"/>
              <a:gd name="connsiteX51" fmla="*/ 1249523 w 1693406"/>
              <a:gd name="connsiteY51" fmla="*/ 577049 h 1707564"/>
              <a:gd name="connsiteX52" fmla="*/ 1258401 w 1693406"/>
              <a:gd name="connsiteY52" fmla="*/ 603682 h 1707564"/>
              <a:gd name="connsiteX53" fmla="*/ 1293911 w 1693406"/>
              <a:gd name="connsiteY53" fmla="*/ 656948 h 1707564"/>
              <a:gd name="connsiteX54" fmla="*/ 1302789 w 1693406"/>
              <a:gd name="connsiteY54" fmla="*/ 692458 h 1707564"/>
              <a:gd name="connsiteX55" fmla="*/ 1329422 w 1693406"/>
              <a:gd name="connsiteY55" fmla="*/ 701336 h 1707564"/>
              <a:gd name="connsiteX56" fmla="*/ 1435954 w 1693406"/>
              <a:gd name="connsiteY56" fmla="*/ 719091 h 1707564"/>
              <a:gd name="connsiteX57" fmla="*/ 1524731 w 1693406"/>
              <a:gd name="connsiteY57" fmla="*/ 710214 h 1707564"/>
              <a:gd name="connsiteX58" fmla="*/ 1551364 w 1693406"/>
              <a:gd name="connsiteY58" fmla="*/ 621437 h 1707564"/>
              <a:gd name="connsiteX59" fmla="*/ 1542486 w 1693406"/>
              <a:gd name="connsiteY59" fmla="*/ 506027 h 1707564"/>
              <a:gd name="connsiteX60" fmla="*/ 1524731 w 1693406"/>
              <a:gd name="connsiteY60" fmla="*/ 452761 h 1707564"/>
              <a:gd name="connsiteX61" fmla="*/ 1462587 w 1693406"/>
              <a:gd name="connsiteY61" fmla="*/ 381740 h 1707564"/>
              <a:gd name="connsiteX62" fmla="*/ 1453709 w 1693406"/>
              <a:gd name="connsiteY62" fmla="*/ 346229 h 1707564"/>
              <a:gd name="connsiteX63" fmla="*/ 1471465 w 1693406"/>
              <a:gd name="connsiteY63" fmla="*/ 328474 h 1707564"/>
              <a:gd name="connsiteX64" fmla="*/ 1551364 w 1693406"/>
              <a:gd name="connsiteY64" fmla="*/ 319596 h 1707564"/>
              <a:gd name="connsiteX0" fmla="*/ 1558586 w 1700628"/>
              <a:gd name="connsiteY0" fmla="*/ 319596 h 1677880"/>
              <a:gd name="connsiteX1" fmla="*/ 1602974 w 1700628"/>
              <a:gd name="connsiteY1" fmla="*/ 310718 h 1677880"/>
              <a:gd name="connsiteX2" fmla="*/ 1629607 w 1700628"/>
              <a:gd name="connsiteY2" fmla="*/ 257452 h 1677880"/>
              <a:gd name="connsiteX3" fmla="*/ 1602974 w 1700628"/>
              <a:gd name="connsiteY3" fmla="*/ 186431 h 1677880"/>
              <a:gd name="connsiteX4" fmla="*/ 1576341 w 1700628"/>
              <a:gd name="connsiteY4" fmla="*/ 150920 h 1677880"/>
              <a:gd name="connsiteX5" fmla="*/ 1558586 w 1700628"/>
              <a:gd name="connsiteY5" fmla="*/ 124287 h 1677880"/>
              <a:gd name="connsiteX6" fmla="*/ 1505320 w 1700628"/>
              <a:gd name="connsiteY6" fmla="*/ 71021 h 1677880"/>
              <a:gd name="connsiteX7" fmla="*/ 1469809 w 1700628"/>
              <a:gd name="connsiteY7" fmla="*/ 62144 h 1677880"/>
              <a:gd name="connsiteX8" fmla="*/ 1425421 w 1700628"/>
              <a:gd name="connsiteY8" fmla="*/ 35511 h 1677880"/>
              <a:gd name="connsiteX9" fmla="*/ 1301133 w 1700628"/>
              <a:gd name="connsiteY9" fmla="*/ 0 h 1677880"/>
              <a:gd name="connsiteX10" fmla="*/ 732962 w 1700628"/>
              <a:gd name="connsiteY10" fmla="*/ 79899 h 1677880"/>
              <a:gd name="connsiteX11" fmla="*/ 457755 w 1700628"/>
              <a:gd name="connsiteY11" fmla="*/ 195309 h 1677880"/>
              <a:gd name="connsiteX12" fmla="*/ 226935 w 1700628"/>
              <a:gd name="connsiteY12" fmla="*/ 337352 h 1677880"/>
              <a:gd name="connsiteX13" fmla="*/ 102648 w 1700628"/>
              <a:gd name="connsiteY13" fmla="*/ 568171 h 1677880"/>
              <a:gd name="connsiteX14" fmla="*/ 49382 w 1700628"/>
              <a:gd name="connsiteY14" fmla="*/ 745724 h 1677880"/>
              <a:gd name="connsiteX15" fmla="*/ 49382 w 1700628"/>
              <a:gd name="connsiteY15" fmla="*/ 1056443 h 1677880"/>
              <a:gd name="connsiteX16" fmla="*/ 688574 w 1700628"/>
              <a:gd name="connsiteY16" fmla="*/ 1677880 h 1677880"/>
              <a:gd name="connsiteX17" fmla="*/ 1452054 w 1700628"/>
              <a:gd name="connsiteY17" fmla="*/ 1669002 h 1677880"/>
              <a:gd name="connsiteX18" fmla="*/ 1531953 w 1700628"/>
              <a:gd name="connsiteY18" fmla="*/ 1633491 h 1677880"/>
              <a:gd name="connsiteX19" fmla="*/ 1558586 w 1700628"/>
              <a:gd name="connsiteY19" fmla="*/ 1615736 h 1677880"/>
              <a:gd name="connsiteX20" fmla="*/ 1585219 w 1700628"/>
              <a:gd name="connsiteY20" fmla="*/ 1580225 h 1677880"/>
              <a:gd name="connsiteX21" fmla="*/ 1620729 w 1700628"/>
              <a:gd name="connsiteY21" fmla="*/ 1562470 h 1677880"/>
              <a:gd name="connsiteX22" fmla="*/ 1629607 w 1700628"/>
              <a:gd name="connsiteY22" fmla="*/ 1535837 h 1677880"/>
              <a:gd name="connsiteX23" fmla="*/ 1656240 w 1700628"/>
              <a:gd name="connsiteY23" fmla="*/ 1491449 h 1677880"/>
              <a:gd name="connsiteX24" fmla="*/ 1682873 w 1700628"/>
              <a:gd name="connsiteY24" fmla="*/ 1429305 h 1677880"/>
              <a:gd name="connsiteX25" fmla="*/ 1691751 w 1700628"/>
              <a:gd name="connsiteY25" fmla="*/ 1376039 h 1677880"/>
              <a:gd name="connsiteX26" fmla="*/ 1700628 w 1700628"/>
              <a:gd name="connsiteY26" fmla="*/ 1340528 h 1677880"/>
              <a:gd name="connsiteX27" fmla="*/ 1665118 w 1700628"/>
              <a:gd name="connsiteY27" fmla="*/ 1207363 h 1677880"/>
              <a:gd name="connsiteX28" fmla="*/ 1647362 w 1700628"/>
              <a:gd name="connsiteY28" fmla="*/ 1145219 h 1677880"/>
              <a:gd name="connsiteX29" fmla="*/ 1629607 w 1700628"/>
              <a:gd name="connsiteY29" fmla="*/ 1109709 h 1677880"/>
              <a:gd name="connsiteX30" fmla="*/ 1585219 w 1700628"/>
              <a:gd name="connsiteY30" fmla="*/ 1074198 h 1677880"/>
              <a:gd name="connsiteX31" fmla="*/ 1496442 w 1700628"/>
              <a:gd name="connsiteY31" fmla="*/ 1020932 h 1677880"/>
              <a:gd name="connsiteX32" fmla="*/ 1478687 w 1700628"/>
              <a:gd name="connsiteY32" fmla="*/ 994299 h 1677880"/>
              <a:gd name="connsiteX33" fmla="*/ 1398788 w 1700628"/>
              <a:gd name="connsiteY33" fmla="*/ 967666 h 1677880"/>
              <a:gd name="connsiteX34" fmla="*/ 1381032 w 1700628"/>
              <a:gd name="connsiteY34" fmla="*/ 949911 h 1677880"/>
              <a:gd name="connsiteX35" fmla="*/ 1185724 w 1700628"/>
              <a:gd name="connsiteY35" fmla="*/ 923278 h 1677880"/>
              <a:gd name="connsiteX36" fmla="*/ 1123580 w 1700628"/>
              <a:gd name="connsiteY36" fmla="*/ 914400 h 1677880"/>
              <a:gd name="connsiteX37" fmla="*/ 1088069 w 1700628"/>
              <a:gd name="connsiteY37" fmla="*/ 896645 h 1677880"/>
              <a:gd name="connsiteX38" fmla="*/ 1025926 w 1700628"/>
              <a:gd name="connsiteY38" fmla="*/ 887767 h 1677880"/>
              <a:gd name="connsiteX39" fmla="*/ 892761 w 1700628"/>
              <a:gd name="connsiteY39" fmla="*/ 870012 h 1677880"/>
              <a:gd name="connsiteX40" fmla="*/ 866127 w 1700628"/>
              <a:gd name="connsiteY40" fmla="*/ 861134 h 1677880"/>
              <a:gd name="connsiteX41" fmla="*/ 724086 w 1700628"/>
              <a:gd name="connsiteY41" fmla="*/ 630315 h 1677880"/>
              <a:gd name="connsiteX42" fmla="*/ 777351 w 1700628"/>
              <a:gd name="connsiteY42" fmla="*/ 541538 h 1677880"/>
              <a:gd name="connsiteX43" fmla="*/ 839494 w 1700628"/>
              <a:gd name="connsiteY43" fmla="*/ 497150 h 1677880"/>
              <a:gd name="connsiteX44" fmla="*/ 866127 w 1700628"/>
              <a:gd name="connsiteY44" fmla="*/ 488272 h 1677880"/>
              <a:gd name="connsiteX45" fmla="*/ 937149 w 1700628"/>
              <a:gd name="connsiteY45" fmla="*/ 461639 h 1677880"/>
              <a:gd name="connsiteX46" fmla="*/ 1114702 w 1700628"/>
              <a:gd name="connsiteY46" fmla="*/ 479394 h 1677880"/>
              <a:gd name="connsiteX47" fmla="*/ 1167968 w 1700628"/>
              <a:gd name="connsiteY47" fmla="*/ 497150 h 1677880"/>
              <a:gd name="connsiteX48" fmla="*/ 1185724 w 1700628"/>
              <a:gd name="connsiteY48" fmla="*/ 514905 h 1677880"/>
              <a:gd name="connsiteX49" fmla="*/ 1238990 w 1700628"/>
              <a:gd name="connsiteY49" fmla="*/ 550416 h 1677880"/>
              <a:gd name="connsiteX50" fmla="*/ 1256745 w 1700628"/>
              <a:gd name="connsiteY50" fmla="*/ 577049 h 1677880"/>
              <a:gd name="connsiteX51" fmla="*/ 1265623 w 1700628"/>
              <a:gd name="connsiteY51" fmla="*/ 603682 h 1677880"/>
              <a:gd name="connsiteX52" fmla="*/ 1301133 w 1700628"/>
              <a:gd name="connsiteY52" fmla="*/ 656948 h 1677880"/>
              <a:gd name="connsiteX53" fmla="*/ 1310011 w 1700628"/>
              <a:gd name="connsiteY53" fmla="*/ 692458 h 1677880"/>
              <a:gd name="connsiteX54" fmla="*/ 1336644 w 1700628"/>
              <a:gd name="connsiteY54" fmla="*/ 701336 h 1677880"/>
              <a:gd name="connsiteX55" fmla="*/ 1443176 w 1700628"/>
              <a:gd name="connsiteY55" fmla="*/ 719091 h 1677880"/>
              <a:gd name="connsiteX56" fmla="*/ 1531953 w 1700628"/>
              <a:gd name="connsiteY56" fmla="*/ 710214 h 1677880"/>
              <a:gd name="connsiteX57" fmla="*/ 1558586 w 1700628"/>
              <a:gd name="connsiteY57" fmla="*/ 621437 h 1677880"/>
              <a:gd name="connsiteX58" fmla="*/ 1549708 w 1700628"/>
              <a:gd name="connsiteY58" fmla="*/ 506027 h 1677880"/>
              <a:gd name="connsiteX59" fmla="*/ 1531953 w 1700628"/>
              <a:gd name="connsiteY59" fmla="*/ 452761 h 1677880"/>
              <a:gd name="connsiteX60" fmla="*/ 1469809 w 1700628"/>
              <a:gd name="connsiteY60" fmla="*/ 381740 h 1677880"/>
              <a:gd name="connsiteX61" fmla="*/ 1460931 w 1700628"/>
              <a:gd name="connsiteY61" fmla="*/ 346229 h 1677880"/>
              <a:gd name="connsiteX62" fmla="*/ 1478687 w 1700628"/>
              <a:gd name="connsiteY62" fmla="*/ 328474 h 1677880"/>
              <a:gd name="connsiteX63" fmla="*/ 1558586 w 1700628"/>
              <a:gd name="connsiteY63" fmla="*/ 319596 h 1677880"/>
              <a:gd name="connsiteX0" fmla="*/ 1615106 w 1757148"/>
              <a:gd name="connsiteY0" fmla="*/ 319596 h 1705593"/>
              <a:gd name="connsiteX1" fmla="*/ 1659494 w 1757148"/>
              <a:gd name="connsiteY1" fmla="*/ 310718 h 1705593"/>
              <a:gd name="connsiteX2" fmla="*/ 1686127 w 1757148"/>
              <a:gd name="connsiteY2" fmla="*/ 257452 h 1705593"/>
              <a:gd name="connsiteX3" fmla="*/ 1659494 w 1757148"/>
              <a:gd name="connsiteY3" fmla="*/ 186431 h 1705593"/>
              <a:gd name="connsiteX4" fmla="*/ 1632861 w 1757148"/>
              <a:gd name="connsiteY4" fmla="*/ 150920 h 1705593"/>
              <a:gd name="connsiteX5" fmla="*/ 1615106 w 1757148"/>
              <a:gd name="connsiteY5" fmla="*/ 124287 h 1705593"/>
              <a:gd name="connsiteX6" fmla="*/ 1561840 w 1757148"/>
              <a:gd name="connsiteY6" fmla="*/ 71021 h 1705593"/>
              <a:gd name="connsiteX7" fmla="*/ 1526329 w 1757148"/>
              <a:gd name="connsiteY7" fmla="*/ 62144 h 1705593"/>
              <a:gd name="connsiteX8" fmla="*/ 1481941 w 1757148"/>
              <a:gd name="connsiteY8" fmla="*/ 35511 h 1705593"/>
              <a:gd name="connsiteX9" fmla="*/ 1357653 w 1757148"/>
              <a:gd name="connsiteY9" fmla="*/ 0 h 1705593"/>
              <a:gd name="connsiteX10" fmla="*/ 789482 w 1757148"/>
              <a:gd name="connsiteY10" fmla="*/ 79899 h 1705593"/>
              <a:gd name="connsiteX11" fmla="*/ 514275 w 1757148"/>
              <a:gd name="connsiteY11" fmla="*/ 195309 h 1705593"/>
              <a:gd name="connsiteX12" fmla="*/ 283455 w 1757148"/>
              <a:gd name="connsiteY12" fmla="*/ 337352 h 1705593"/>
              <a:gd name="connsiteX13" fmla="*/ 159168 w 1757148"/>
              <a:gd name="connsiteY13" fmla="*/ 568171 h 1705593"/>
              <a:gd name="connsiteX14" fmla="*/ 105902 w 1757148"/>
              <a:gd name="connsiteY14" fmla="*/ 745724 h 1705593"/>
              <a:gd name="connsiteX15" fmla="*/ 105902 w 1757148"/>
              <a:gd name="connsiteY15" fmla="*/ 1056443 h 1705593"/>
              <a:gd name="connsiteX16" fmla="*/ 1508574 w 1757148"/>
              <a:gd name="connsiteY16" fmla="*/ 1669002 h 1705593"/>
              <a:gd name="connsiteX17" fmla="*/ 1588473 w 1757148"/>
              <a:gd name="connsiteY17" fmla="*/ 1633491 h 1705593"/>
              <a:gd name="connsiteX18" fmla="*/ 1615106 w 1757148"/>
              <a:gd name="connsiteY18" fmla="*/ 1615736 h 1705593"/>
              <a:gd name="connsiteX19" fmla="*/ 1641739 w 1757148"/>
              <a:gd name="connsiteY19" fmla="*/ 1580225 h 1705593"/>
              <a:gd name="connsiteX20" fmla="*/ 1677249 w 1757148"/>
              <a:gd name="connsiteY20" fmla="*/ 1562470 h 1705593"/>
              <a:gd name="connsiteX21" fmla="*/ 1686127 w 1757148"/>
              <a:gd name="connsiteY21" fmla="*/ 1535837 h 1705593"/>
              <a:gd name="connsiteX22" fmla="*/ 1712760 w 1757148"/>
              <a:gd name="connsiteY22" fmla="*/ 1491449 h 1705593"/>
              <a:gd name="connsiteX23" fmla="*/ 1739393 w 1757148"/>
              <a:gd name="connsiteY23" fmla="*/ 1429305 h 1705593"/>
              <a:gd name="connsiteX24" fmla="*/ 1748271 w 1757148"/>
              <a:gd name="connsiteY24" fmla="*/ 1376039 h 1705593"/>
              <a:gd name="connsiteX25" fmla="*/ 1757148 w 1757148"/>
              <a:gd name="connsiteY25" fmla="*/ 1340528 h 1705593"/>
              <a:gd name="connsiteX26" fmla="*/ 1721638 w 1757148"/>
              <a:gd name="connsiteY26" fmla="*/ 1207363 h 1705593"/>
              <a:gd name="connsiteX27" fmla="*/ 1703882 w 1757148"/>
              <a:gd name="connsiteY27" fmla="*/ 1145219 h 1705593"/>
              <a:gd name="connsiteX28" fmla="*/ 1686127 w 1757148"/>
              <a:gd name="connsiteY28" fmla="*/ 1109709 h 1705593"/>
              <a:gd name="connsiteX29" fmla="*/ 1641739 w 1757148"/>
              <a:gd name="connsiteY29" fmla="*/ 1074198 h 1705593"/>
              <a:gd name="connsiteX30" fmla="*/ 1552962 w 1757148"/>
              <a:gd name="connsiteY30" fmla="*/ 1020932 h 1705593"/>
              <a:gd name="connsiteX31" fmla="*/ 1535207 w 1757148"/>
              <a:gd name="connsiteY31" fmla="*/ 994299 h 1705593"/>
              <a:gd name="connsiteX32" fmla="*/ 1455308 w 1757148"/>
              <a:gd name="connsiteY32" fmla="*/ 967666 h 1705593"/>
              <a:gd name="connsiteX33" fmla="*/ 1437552 w 1757148"/>
              <a:gd name="connsiteY33" fmla="*/ 949911 h 1705593"/>
              <a:gd name="connsiteX34" fmla="*/ 1242244 w 1757148"/>
              <a:gd name="connsiteY34" fmla="*/ 923278 h 1705593"/>
              <a:gd name="connsiteX35" fmla="*/ 1180100 w 1757148"/>
              <a:gd name="connsiteY35" fmla="*/ 914400 h 1705593"/>
              <a:gd name="connsiteX36" fmla="*/ 1144589 w 1757148"/>
              <a:gd name="connsiteY36" fmla="*/ 896645 h 1705593"/>
              <a:gd name="connsiteX37" fmla="*/ 1082446 w 1757148"/>
              <a:gd name="connsiteY37" fmla="*/ 887767 h 1705593"/>
              <a:gd name="connsiteX38" fmla="*/ 949281 w 1757148"/>
              <a:gd name="connsiteY38" fmla="*/ 870012 h 1705593"/>
              <a:gd name="connsiteX39" fmla="*/ 922647 w 1757148"/>
              <a:gd name="connsiteY39" fmla="*/ 861134 h 1705593"/>
              <a:gd name="connsiteX40" fmla="*/ 780606 w 1757148"/>
              <a:gd name="connsiteY40" fmla="*/ 630315 h 1705593"/>
              <a:gd name="connsiteX41" fmla="*/ 833871 w 1757148"/>
              <a:gd name="connsiteY41" fmla="*/ 541538 h 1705593"/>
              <a:gd name="connsiteX42" fmla="*/ 896014 w 1757148"/>
              <a:gd name="connsiteY42" fmla="*/ 497150 h 1705593"/>
              <a:gd name="connsiteX43" fmla="*/ 922647 w 1757148"/>
              <a:gd name="connsiteY43" fmla="*/ 488272 h 1705593"/>
              <a:gd name="connsiteX44" fmla="*/ 993669 w 1757148"/>
              <a:gd name="connsiteY44" fmla="*/ 461639 h 1705593"/>
              <a:gd name="connsiteX45" fmla="*/ 1171222 w 1757148"/>
              <a:gd name="connsiteY45" fmla="*/ 479394 h 1705593"/>
              <a:gd name="connsiteX46" fmla="*/ 1224488 w 1757148"/>
              <a:gd name="connsiteY46" fmla="*/ 497150 h 1705593"/>
              <a:gd name="connsiteX47" fmla="*/ 1242244 w 1757148"/>
              <a:gd name="connsiteY47" fmla="*/ 514905 h 1705593"/>
              <a:gd name="connsiteX48" fmla="*/ 1295510 w 1757148"/>
              <a:gd name="connsiteY48" fmla="*/ 550416 h 1705593"/>
              <a:gd name="connsiteX49" fmla="*/ 1313265 w 1757148"/>
              <a:gd name="connsiteY49" fmla="*/ 577049 h 1705593"/>
              <a:gd name="connsiteX50" fmla="*/ 1322143 w 1757148"/>
              <a:gd name="connsiteY50" fmla="*/ 603682 h 1705593"/>
              <a:gd name="connsiteX51" fmla="*/ 1357653 w 1757148"/>
              <a:gd name="connsiteY51" fmla="*/ 656948 h 1705593"/>
              <a:gd name="connsiteX52" fmla="*/ 1366531 w 1757148"/>
              <a:gd name="connsiteY52" fmla="*/ 692458 h 1705593"/>
              <a:gd name="connsiteX53" fmla="*/ 1393164 w 1757148"/>
              <a:gd name="connsiteY53" fmla="*/ 701336 h 1705593"/>
              <a:gd name="connsiteX54" fmla="*/ 1499696 w 1757148"/>
              <a:gd name="connsiteY54" fmla="*/ 719091 h 1705593"/>
              <a:gd name="connsiteX55" fmla="*/ 1588473 w 1757148"/>
              <a:gd name="connsiteY55" fmla="*/ 710214 h 1705593"/>
              <a:gd name="connsiteX56" fmla="*/ 1615106 w 1757148"/>
              <a:gd name="connsiteY56" fmla="*/ 621437 h 1705593"/>
              <a:gd name="connsiteX57" fmla="*/ 1606228 w 1757148"/>
              <a:gd name="connsiteY57" fmla="*/ 506027 h 1705593"/>
              <a:gd name="connsiteX58" fmla="*/ 1588473 w 1757148"/>
              <a:gd name="connsiteY58" fmla="*/ 452761 h 1705593"/>
              <a:gd name="connsiteX59" fmla="*/ 1526329 w 1757148"/>
              <a:gd name="connsiteY59" fmla="*/ 381740 h 1705593"/>
              <a:gd name="connsiteX60" fmla="*/ 1517451 w 1757148"/>
              <a:gd name="connsiteY60" fmla="*/ 346229 h 1705593"/>
              <a:gd name="connsiteX61" fmla="*/ 1535207 w 1757148"/>
              <a:gd name="connsiteY61" fmla="*/ 328474 h 1705593"/>
              <a:gd name="connsiteX62" fmla="*/ 1615106 w 1757148"/>
              <a:gd name="connsiteY62" fmla="*/ 319596 h 1705593"/>
              <a:gd name="connsiteX0" fmla="*/ 1517255 w 1659297"/>
              <a:gd name="connsiteY0" fmla="*/ 319596 h 1705593"/>
              <a:gd name="connsiteX1" fmla="*/ 1561643 w 1659297"/>
              <a:gd name="connsiteY1" fmla="*/ 310718 h 1705593"/>
              <a:gd name="connsiteX2" fmla="*/ 1588276 w 1659297"/>
              <a:gd name="connsiteY2" fmla="*/ 257452 h 1705593"/>
              <a:gd name="connsiteX3" fmla="*/ 1561643 w 1659297"/>
              <a:gd name="connsiteY3" fmla="*/ 186431 h 1705593"/>
              <a:gd name="connsiteX4" fmla="*/ 1535010 w 1659297"/>
              <a:gd name="connsiteY4" fmla="*/ 150920 h 1705593"/>
              <a:gd name="connsiteX5" fmla="*/ 1517255 w 1659297"/>
              <a:gd name="connsiteY5" fmla="*/ 124287 h 1705593"/>
              <a:gd name="connsiteX6" fmla="*/ 1463989 w 1659297"/>
              <a:gd name="connsiteY6" fmla="*/ 71021 h 1705593"/>
              <a:gd name="connsiteX7" fmla="*/ 1428478 w 1659297"/>
              <a:gd name="connsiteY7" fmla="*/ 62144 h 1705593"/>
              <a:gd name="connsiteX8" fmla="*/ 1384090 w 1659297"/>
              <a:gd name="connsiteY8" fmla="*/ 35511 h 1705593"/>
              <a:gd name="connsiteX9" fmla="*/ 1259802 w 1659297"/>
              <a:gd name="connsiteY9" fmla="*/ 0 h 1705593"/>
              <a:gd name="connsiteX10" fmla="*/ 691631 w 1659297"/>
              <a:gd name="connsiteY10" fmla="*/ 79899 h 1705593"/>
              <a:gd name="connsiteX11" fmla="*/ 416424 w 1659297"/>
              <a:gd name="connsiteY11" fmla="*/ 195309 h 1705593"/>
              <a:gd name="connsiteX12" fmla="*/ 185604 w 1659297"/>
              <a:gd name="connsiteY12" fmla="*/ 337352 h 1705593"/>
              <a:gd name="connsiteX13" fmla="*/ 61317 w 1659297"/>
              <a:gd name="connsiteY13" fmla="*/ 568171 h 1705593"/>
              <a:gd name="connsiteX14" fmla="*/ 8051 w 1659297"/>
              <a:gd name="connsiteY14" fmla="*/ 745724 h 1705593"/>
              <a:gd name="connsiteX15" fmla="*/ 8051 w 1659297"/>
              <a:gd name="connsiteY15" fmla="*/ 1056443 h 1705593"/>
              <a:gd name="connsiteX16" fmla="*/ 1410723 w 1659297"/>
              <a:gd name="connsiteY16" fmla="*/ 1669002 h 1705593"/>
              <a:gd name="connsiteX17" fmla="*/ 1490622 w 1659297"/>
              <a:gd name="connsiteY17" fmla="*/ 1633491 h 1705593"/>
              <a:gd name="connsiteX18" fmla="*/ 1517255 w 1659297"/>
              <a:gd name="connsiteY18" fmla="*/ 1615736 h 1705593"/>
              <a:gd name="connsiteX19" fmla="*/ 1543888 w 1659297"/>
              <a:gd name="connsiteY19" fmla="*/ 1580225 h 1705593"/>
              <a:gd name="connsiteX20" fmla="*/ 1579398 w 1659297"/>
              <a:gd name="connsiteY20" fmla="*/ 1562470 h 1705593"/>
              <a:gd name="connsiteX21" fmla="*/ 1588276 w 1659297"/>
              <a:gd name="connsiteY21" fmla="*/ 1535837 h 1705593"/>
              <a:gd name="connsiteX22" fmla="*/ 1614909 w 1659297"/>
              <a:gd name="connsiteY22" fmla="*/ 1491449 h 1705593"/>
              <a:gd name="connsiteX23" fmla="*/ 1641542 w 1659297"/>
              <a:gd name="connsiteY23" fmla="*/ 1429305 h 1705593"/>
              <a:gd name="connsiteX24" fmla="*/ 1650420 w 1659297"/>
              <a:gd name="connsiteY24" fmla="*/ 1376039 h 1705593"/>
              <a:gd name="connsiteX25" fmla="*/ 1659297 w 1659297"/>
              <a:gd name="connsiteY25" fmla="*/ 1340528 h 1705593"/>
              <a:gd name="connsiteX26" fmla="*/ 1623787 w 1659297"/>
              <a:gd name="connsiteY26" fmla="*/ 1207363 h 1705593"/>
              <a:gd name="connsiteX27" fmla="*/ 1606031 w 1659297"/>
              <a:gd name="connsiteY27" fmla="*/ 1145219 h 1705593"/>
              <a:gd name="connsiteX28" fmla="*/ 1588276 w 1659297"/>
              <a:gd name="connsiteY28" fmla="*/ 1109709 h 1705593"/>
              <a:gd name="connsiteX29" fmla="*/ 1543888 w 1659297"/>
              <a:gd name="connsiteY29" fmla="*/ 1074198 h 1705593"/>
              <a:gd name="connsiteX30" fmla="*/ 1455111 w 1659297"/>
              <a:gd name="connsiteY30" fmla="*/ 1020932 h 1705593"/>
              <a:gd name="connsiteX31" fmla="*/ 1437356 w 1659297"/>
              <a:gd name="connsiteY31" fmla="*/ 994299 h 1705593"/>
              <a:gd name="connsiteX32" fmla="*/ 1357457 w 1659297"/>
              <a:gd name="connsiteY32" fmla="*/ 967666 h 1705593"/>
              <a:gd name="connsiteX33" fmla="*/ 1339701 w 1659297"/>
              <a:gd name="connsiteY33" fmla="*/ 949911 h 1705593"/>
              <a:gd name="connsiteX34" fmla="*/ 1144393 w 1659297"/>
              <a:gd name="connsiteY34" fmla="*/ 923278 h 1705593"/>
              <a:gd name="connsiteX35" fmla="*/ 1082249 w 1659297"/>
              <a:gd name="connsiteY35" fmla="*/ 914400 h 1705593"/>
              <a:gd name="connsiteX36" fmla="*/ 1046738 w 1659297"/>
              <a:gd name="connsiteY36" fmla="*/ 896645 h 1705593"/>
              <a:gd name="connsiteX37" fmla="*/ 984595 w 1659297"/>
              <a:gd name="connsiteY37" fmla="*/ 887767 h 1705593"/>
              <a:gd name="connsiteX38" fmla="*/ 851430 w 1659297"/>
              <a:gd name="connsiteY38" fmla="*/ 870012 h 1705593"/>
              <a:gd name="connsiteX39" fmla="*/ 824796 w 1659297"/>
              <a:gd name="connsiteY39" fmla="*/ 861134 h 1705593"/>
              <a:gd name="connsiteX40" fmla="*/ 682755 w 1659297"/>
              <a:gd name="connsiteY40" fmla="*/ 630315 h 1705593"/>
              <a:gd name="connsiteX41" fmla="*/ 736020 w 1659297"/>
              <a:gd name="connsiteY41" fmla="*/ 541538 h 1705593"/>
              <a:gd name="connsiteX42" fmla="*/ 798163 w 1659297"/>
              <a:gd name="connsiteY42" fmla="*/ 497150 h 1705593"/>
              <a:gd name="connsiteX43" fmla="*/ 824796 w 1659297"/>
              <a:gd name="connsiteY43" fmla="*/ 488272 h 1705593"/>
              <a:gd name="connsiteX44" fmla="*/ 895818 w 1659297"/>
              <a:gd name="connsiteY44" fmla="*/ 461639 h 1705593"/>
              <a:gd name="connsiteX45" fmla="*/ 1073371 w 1659297"/>
              <a:gd name="connsiteY45" fmla="*/ 479394 h 1705593"/>
              <a:gd name="connsiteX46" fmla="*/ 1126637 w 1659297"/>
              <a:gd name="connsiteY46" fmla="*/ 497150 h 1705593"/>
              <a:gd name="connsiteX47" fmla="*/ 1144393 w 1659297"/>
              <a:gd name="connsiteY47" fmla="*/ 514905 h 1705593"/>
              <a:gd name="connsiteX48" fmla="*/ 1197659 w 1659297"/>
              <a:gd name="connsiteY48" fmla="*/ 550416 h 1705593"/>
              <a:gd name="connsiteX49" fmla="*/ 1215414 w 1659297"/>
              <a:gd name="connsiteY49" fmla="*/ 577049 h 1705593"/>
              <a:gd name="connsiteX50" fmla="*/ 1224292 w 1659297"/>
              <a:gd name="connsiteY50" fmla="*/ 603682 h 1705593"/>
              <a:gd name="connsiteX51" fmla="*/ 1259802 w 1659297"/>
              <a:gd name="connsiteY51" fmla="*/ 656948 h 1705593"/>
              <a:gd name="connsiteX52" fmla="*/ 1268680 w 1659297"/>
              <a:gd name="connsiteY52" fmla="*/ 692458 h 1705593"/>
              <a:gd name="connsiteX53" fmla="*/ 1295313 w 1659297"/>
              <a:gd name="connsiteY53" fmla="*/ 701336 h 1705593"/>
              <a:gd name="connsiteX54" fmla="*/ 1401845 w 1659297"/>
              <a:gd name="connsiteY54" fmla="*/ 719091 h 1705593"/>
              <a:gd name="connsiteX55" fmla="*/ 1490622 w 1659297"/>
              <a:gd name="connsiteY55" fmla="*/ 710214 h 1705593"/>
              <a:gd name="connsiteX56" fmla="*/ 1517255 w 1659297"/>
              <a:gd name="connsiteY56" fmla="*/ 621437 h 1705593"/>
              <a:gd name="connsiteX57" fmla="*/ 1508377 w 1659297"/>
              <a:gd name="connsiteY57" fmla="*/ 506027 h 1705593"/>
              <a:gd name="connsiteX58" fmla="*/ 1490622 w 1659297"/>
              <a:gd name="connsiteY58" fmla="*/ 452761 h 1705593"/>
              <a:gd name="connsiteX59" fmla="*/ 1428478 w 1659297"/>
              <a:gd name="connsiteY59" fmla="*/ 381740 h 1705593"/>
              <a:gd name="connsiteX60" fmla="*/ 1419600 w 1659297"/>
              <a:gd name="connsiteY60" fmla="*/ 346229 h 1705593"/>
              <a:gd name="connsiteX61" fmla="*/ 1437356 w 1659297"/>
              <a:gd name="connsiteY61" fmla="*/ 328474 h 1705593"/>
              <a:gd name="connsiteX62" fmla="*/ 1517255 w 1659297"/>
              <a:gd name="connsiteY62" fmla="*/ 319596 h 1705593"/>
              <a:gd name="connsiteX0" fmla="*/ 1602500 w 1744542"/>
              <a:gd name="connsiteY0" fmla="*/ 319596 h 1705593"/>
              <a:gd name="connsiteX1" fmla="*/ 1646888 w 1744542"/>
              <a:gd name="connsiteY1" fmla="*/ 310718 h 1705593"/>
              <a:gd name="connsiteX2" fmla="*/ 1673521 w 1744542"/>
              <a:gd name="connsiteY2" fmla="*/ 257452 h 1705593"/>
              <a:gd name="connsiteX3" fmla="*/ 1646888 w 1744542"/>
              <a:gd name="connsiteY3" fmla="*/ 186431 h 1705593"/>
              <a:gd name="connsiteX4" fmla="*/ 1620255 w 1744542"/>
              <a:gd name="connsiteY4" fmla="*/ 150920 h 1705593"/>
              <a:gd name="connsiteX5" fmla="*/ 1602500 w 1744542"/>
              <a:gd name="connsiteY5" fmla="*/ 124287 h 1705593"/>
              <a:gd name="connsiteX6" fmla="*/ 1549234 w 1744542"/>
              <a:gd name="connsiteY6" fmla="*/ 71021 h 1705593"/>
              <a:gd name="connsiteX7" fmla="*/ 1513723 w 1744542"/>
              <a:gd name="connsiteY7" fmla="*/ 62144 h 1705593"/>
              <a:gd name="connsiteX8" fmla="*/ 1469335 w 1744542"/>
              <a:gd name="connsiteY8" fmla="*/ 35511 h 1705593"/>
              <a:gd name="connsiteX9" fmla="*/ 1345047 w 1744542"/>
              <a:gd name="connsiteY9" fmla="*/ 0 h 1705593"/>
              <a:gd name="connsiteX10" fmla="*/ 776876 w 1744542"/>
              <a:gd name="connsiteY10" fmla="*/ 79899 h 1705593"/>
              <a:gd name="connsiteX11" fmla="*/ 501669 w 1744542"/>
              <a:gd name="connsiteY11" fmla="*/ 195309 h 1705593"/>
              <a:gd name="connsiteX12" fmla="*/ 270849 w 1744542"/>
              <a:gd name="connsiteY12" fmla="*/ 337352 h 1705593"/>
              <a:gd name="connsiteX13" fmla="*/ 146562 w 1744542"/>
              <a:gd name="connsiteY13" fmla="*/ 568171 h 1705593"/>
              <a:gd name="connsiteX14" fmla="*/ 93296 w 1744542"/>
              <a:gd name="connsiteY14" fmla="*/ 1056443 h 1705593"/>
              <a:gd name="connsiteX15" fmla="*/ 1495968 w 1744542"/>
              <a:gd name="connsiteY15" fmla="*/ 1669002 h 1705593"/>
              <a:gd name="connsiteX16" fmla="*/ 1575867 w 1744542"/>
              <a:gd name="connsiteY16" fmla="*/ 1633491 h 1705593"/>
              <a:gd name="connsiteX17" fmla="*/ 1602500 w 1744542"/>
              <a:gd name="connsiteY17" fmla="*/ 1615736 h 1705593"/>
              <a:gd name="connsiteX18" fmla="*/ 1629133 w 1744542"/>
              <a:gd name="connsiteY18" fmla="*/ 1580225 h 1705593"/>
              <a:gd name="connsiteX19" fmla="*/ 1664643 w 1744542"/>
              <a:gd name="connsiteY19" fmla="*/ 1562470 h 1705593"/>
              <a:gd name="connsiteX20" fmla="*/ 1673521 w 1744542"/>
              <a:gd name="connsiteY20" fmla="*/ 1535837 h 1705593"/>
              <a:gd name="connsiteX21" fmla="*/ 1700154 w 1744542"/>
              <a:gd name="connsiteY21" fmla="*/ 1491449 h 1705593"/>
              <a:gd name="connsiteX22" fmla="*/ 1726787 w 1744542"/>
              <a:gd name="connsiteY22" fmla="*/ 1429305 h 1705593"/>
              <a:gd name="connsiteX23" fmla="*/ 1735665 w 1744542"/>
              <a:gd name="connsiteY23" fmla="*/ 1376039 h 1705593"/>
              <a:gd name="connsiteX24" fmla="*/ 1744542 w 1744542"/>
              <a:gd name="connsiteY24" fmla="*/ 1340528 h 1705593"/>
              <a:gd name="connsiteX25" fmla="*/ 1709032 w 1744542"/>
              <a:gd name="connsiteY25" fmla="*/ 1207363 h 1705593"/>
              <a:gd name="connsiteX26" fmla="*/ 1691276 w 1744542"/>
              <a:gd name="connsiteY26" fmla="*/ 1145219 h 1705593"/>
              <a:gd name="connsiteX27" fmla="*/ 1673521 w 1744542"/>
              <a:gd name="connsiteY27" fmla="*/ 1109709 h 1705593"/>
              <a:gd name="connsiteX28" fmla="*/ 1629133 w 1744542"/>
              <a:gd name="connsiteY28" fmla="*/ 1074198 h 1705593"/>
              <a:gd name="connsiteX29" fmla="*/ 1540356 w 1744542"/>
              <a:gd name="connsiteY29" fmla="*/ 1020932 h 1705593"/>
              <a:gd name="connsiteX30" fmla="*/ 1522601 w 1744542"/>
              <a:gd name="connsiteY30" fmla="*/ 994299 h 1705593"/>
              <a:gd name="connsiteX31" fmla="*/ 1442702 w 1744542"/>
              <a:gd name="connsiteY31" fmla="*/ 967666 h 1705593"/>
              <a:gd name="connsiteX32" fmla="*/ 1424946 w 1744542"/>
              <a:gd name="connsiteY32" fmla="*/ 949911 h 1705593"/>
              <a:gd name="connsiteX33" fmla="*/ 1229638 w 1744542"/>
              <a:gd name="connsiteY33" fmla="*/ 923278 h 1705593"/>
              <a:gd name="connsiteX34" fmla="*/ 1167494 w 1744542"/>
              <a:gd name="connsiteY34" fmla="*/ 914400 h 1705593"/>
              <a:gd name="connsiteX35" fmla="*/ 1131983 w 1744542"/>
              <a:gd name="connsiteY35" fmla="*/ 896645 h 1705593"/>
              <a:gd name="connsiteX36" fmla="*/ 1069840 w 1744542"/>
              <a:gd name="connsiteY36" fmla="*/ 887767 h 1705593"/>
              <a:gd name="connsiteX37" fmla="*/ 936675 w 1744542"/>
              <a:gd name="connsiteY37" fmla="*/ 870012 h 1705593"/>
              <a:gd name="connsiteX38" fmla="*/ 910041 w 1744542"/>
              <a:gd name="connsiteY38" fmla="*/ 861134 h 1705593"/>
              <a:gd name="connsiteX39" fmla="*/ 768000 w 1744542"/>
              <a:gd name="connsiteY39" fmla="*/ 630315 h 1705593"/>
              <a:gd name="connsiteX40" fmla="*/ 821265 w 1744542"/>
              <a:gd name="connsiteY40" fmla="*/ 541538 h 1705593"/>
              <a:gd name="connsiteX41" fmla="*/ 883408 w 1744542"/>
              <a:gd name="connsiteY41" fmla="*/ 497150 h 1705593"/>
              <a:gd name="connsiteX42" fmla="*/ 910041 w 1744542"/>
              <a:gd name="connsiteY42" fmla="*/ 488272 h 1705593"/>
              <a:gd name="connsiteX43" fmla="*/ 981063 w 1744542"/>
              <a:gd name="connsiteY43" fmla="*/ 461639 h 1705593"/>
              <a:gd name="connsiteX44" fmla="*/ 1158616 w 1744542"/>
              <a:gd name="connsiteY44" fmla="*/ 479394 h 1705593"/>
              <a:gd name="connsiteX45" fmla="*/ 1211882 w 1744542"/>
              <a:gd name="connsiteY45" fmla="*/ 497150 h 1705593"/>
              <a:gd name="connsiteX46" fmla="*/ 1229638 w 1744542"/>
              <a:gd name="connsiteY46" fmla="*/ 514905 h 1705593"/>
              <a:gd name="connsiteX47" fmla="*/ 1282904 w 1744542"/>
              <a:gd name="connsiteY47" fmla="*/ 550416 h 1705593"/>
              <a:gd name="connsiteX48" fmla="*/ 1300659 w 1744542"/>
              <a:gd name="connsiteY48" fmla="*/ 577049 h 1705593"/>
              <a:gd name="connsiteX49" fmla="*/ 1309537 w 1744542"/>
              <a:gd name="connsiteY49" fmla="*/ 603682 h 1705593"/>
              <a:gd name="connsiteX50" fmla="*/ 1345047 w 1744542"/>
              <a:gd name="connsiteY50" fmla="*/ 656948 h 1705593"/>
              <a:gd name="connsiteX51" fmla="*/ 1353925 w 1744542"/>
              <a:gd name="connsiteY51" fmla="*/ 692458 h 1705593"/>
              <a:gd name="connsiteX52" fmla="*/ 1380558 w 1744542"/>
              <a:gd name="connsiteY52" fmla="*/ 701336 h 1705593"/>
              <a:gd name="connsiteX53" fmla="*/ 1487090 w 1744542"/>
              <a:gd name="connsiteY53" fmla="*/ 719091 h 1705593"/>
              <a:gd name="connsiteX54" fmla="*/ 1575867 w 1744542"/>
              <a:gd name="connsiteY54" fmla="*/ 710214 h 1705593"/>
              <a:gd name="connsiteX55" fmla="*/ 1602500 w 1744542"/>
              <a:gd name="connsiteY55" fmla="*/ 621437 h 1705593"/>
              <a:gd name="connsiteX56" fmla="*/ 1593622 w 1744542"/>
              <a:gd name="connsiteY56" fmla="*/ 506027 h 1705593"/>
              <a:gd name="connsiteX57" fmla="*/ 1575867 w 1744542"/>
              <a:gd name="connsiteY57" fmla="*/ 452761 h 1705593"/>
              <a:gd name="connsiteX58" fmla="*/ 1513723 w 1744542"/>
              <a:gd name="connsiteY58" fmla="*/ 381740 h 1705593"/>
              <a:gd name="connsiteX59" fmla="*/ 1504845 w 1744542"/>
              <a:gd name="connsiteY59" fmla="*/ 346229 h 1705593"/>
              <a:gd name="connsiteX60" fmla="*/ 1522601 w 1744542"/>
              <a:gd name="connsiteY60" fmla="*/ 328474 h 1705593"/>
              <a:gd name="connsiteX61" fmla="*/ 1602500 w 1744542"/>
              <a:gd name="connsiteY61" fmla="*/ 319596 h 1705593"/>
              <a:gd name="connsiteX0" fmla="*/ 1622471 w 1764513"/>
              <a:gd name="connsiteY0" fmla="*/ 319596 h 1705593"/>
              <a:gd name="connsiteX1" fmla="*/ 1666859 w 1764513"/>
              <a:gd name="connsiteY1" fmla="*/ 310718 h 1705593"/>
              <a:gd name="connsiteX2" fmla="*/ 1693492 w 1764513"/>
              <a:gd name="connsiteY2" fmla="*/ 257452 h 1705593"/>
              <a:gd name="connsiteX3" fmla="*/ 1666859 w 1764513"/>
              <a:gd name="connsiteY3" fmla="*/ 186431 h 1705593"/>
              <a:gd name="connsiteX4" fmla="*/ 1640226 w 1764513"/>
              <a:gd name="connsiteY4" fmla="*/ 150920 h 1705593"/>
              <a:gd name="connsiteX5" fmla="*/ 1622471 w 1764513"/>
              <a:gd name="connsiteY5" fmla="*/ 124287 h 1705593"/>
              <a:gd name="connsiteX6" fmla="*/ 1569205 w 1764513"/>
              <a:gd name="connsiteY6" fmla="*/ 71021 h 1705593"/>
              <a:gd name="connsiteX7" fmla="*/ 1533694 w 1764513"/>
              <a:gd name="connsiteY7" fmla="*/ 62144 h 1705593"/>
              <a:gd name="connsiteX8" fmla="*/ 1489306 w 1764513"/>
              <a:gd name="connsiteY8" fmla="*/ 35511 h 1705593"/>
              <a:gd name="connsiteX9" fmla="*/ 1365018 w 1764513"/>
              <a:gd name="connsiteY9" fmla="*/ 0 h 1705593"/>
              <a:gd name="connsiteX10" fmla="*/ 796847 w 1764513"/>
              <a:gd name="connsiteY10" fmla="*/ 79899 h 1705593"/>
              <a:gd name="connsiteX11" fmla="*/ 521640 w 1764513"/>
              <a:gd name="connsiteY11" fmla="*/ 195309 h 1705593"/>
              <a:gd name="connsiteX12" fmla="*/ 290820 w 1764513"/>
              <a:gd name="connsiteY12" fmla="*/ 337352 h 1705593"/>
              <a:gd name="connsiteX13" fmla="*/ 166533 w 1764513"/>
              <a:gd name="connsiteY13" fmla="*/ 568171 h 1705593"/>
              <a:gd name="connsiteX14" fmla="*/ 113267 w 1764513"/>
              <a:gd name="connsiteY14" fmla="*/ 1056443 h 1705593"/>
              <a:gd name="connsiteX15" fmla="*/ 1515939 w 1764513"/>
              <a:gd name="connsiteY15" fmla="*/ 1669002 h 1705593"/>
              <a:gd name="connsiteX16" fmla="*/ 1595838 w 1764513"/>
              <a:gd name="connsiteY16" fmla="*/ 1633491 h 1705593"/>
              <a:gd name="connsiteX17" fmla="*/ 1622471 w 1764513"/>
              <a:gd name="connsiteY17" fmla="*/ 1615736 h 1705593"/>
              <a:gd name="connsiteX18" fmla="*/ 1649104 w 1764513"/>
              <a:gd name="connsiteY18" fmla="*/ 1580225 h 1705593"/>
              <a:gd name="connsiteX19" fmla="*/ 1684614 w 1764513"/>
              <a:gd name="connsiteY19" fmla="*/ 1562470 h 1705593"/>
              <a:gd name="connsiteX20" fmla="*/ 1693492 w 1764513"/>
              <a:gd name="connsiteY20" fmla="*/ 1535837 h 1705593"/>
              <a:gd name="connsiteX21" fmla="*/ 1720125 w 1764513"/>
              <a:gd name="connsiteY21" fmla="*/ 1491449 h 1705593"/>
              <a:gd name="connsiteX22" fmla="*/ 1746758 w 1764513"/>
              <a:gd name="connsiteY22" fmla="*/ 1429305 h 1705593"/>
              <a:gd name="connsiteX23" fmla="*/ 1755636 w 1764513"/>
              <a:gd name="connsiteY23" fmla="*/ 1376039 h 1705593"/>
              <a:gd name="connsiteX24" fmla="*/ 1764513 w 1764513"/>
              <a:gd name="connsiteY24" fmla="*/ 1340528 h 1705593"/>
              <a:gd name="connsiteX25" fmla="*/ 1729003 w 1764513"/>
              <a:gd name="connsiteY25" fmla="*/ 1207363 h 1705593"/>
              <a:gd name="connsiteX26" fmla="*/ 1711247 w 1764513"/>
              <a:gd name="connsiteY26" fmla="*/ 1145219 h 1705593"/>
              <a:gd name="connsiteX27" fmla="*/ 1693492 w 1764513"/>
              <a:gd name="connsiteY27" fmla="*/ 1109709 h 1705593"/>
              <a:gd name="connsiteX28" fmla="*/ 1649104 w 1764513"/>
              <a:gd name="connsiteY28" fmla="*/ 1074198 h 1705593"/>
              <a:gd name="connsiteX29" fmla="*/ 1560327 w 1764513"/>
              <a:gd name="connsiteY29" fmla="*/ 1020932 h 1705593"/>
              <a:gd name="connsiteX30" fmla="*/ 1542572 w 1764513"/>
              <a:gd name="connsiteY30" fmla="*/ 994299 h 1705593"/>
              <a:gd name="connsiteX31" fmla="*/ 1462673 w 1764513"/>
              <a:gd name="connsiteY31" fmla="*/ 967666 h 1705593"/>
              <a:gd name="connsiteX32" fmla="*/ 1444917 w 1764513"/>
              <a:gd name="connsiteY32" fmla="*/ 949911 h 1705593"/>
              <a:gd name="connsiteX33" fmla="*/ 1249609 w 1764513"/>
              <a:gd name="connsiteY33" fmla="*/ 923278 h 1705593"/>
              <a:gd name="connsiteX34" fmla="*/ 1187465 w 1764513"/>
              <a:gd name="connsiteY34" fmla="*/ 914400 h 1705593"/>
              <a:gd name="connsiteX35" fmla="*/ 1151954 w 1764513"/>
              <a:gd name="connsiteY35" fmla="*/ 896645 h 1705593"/>
              <a:gd name="connsiteX36" fmla="*/ 1089811 w 1764513"/>
              <a:gd name="connsiteY36" fmla="*/ 887767 h 1705593"/>
              <a:gd name="connsiteX37" fmla="*/ 956646 w 1764513"/>
              <a:gd name="connsiteY37" fmla="*/ 870012 h 1705593"/>
              <a:gd name="connsiteX38" fmla="*/ 930012 w 1764513"/>
              <a:gd name="connsiteY38" fmla="*/ 861134 h 1705593"/>
              <a:gd name="connsiteX39" fmla="*/ 787971 w 1764513"/>
              <a:gd name="connsiteY39" fmla="*/ 630315 h 1705593"/>
              <a:gd name="connsiteX40" fmla="*/ 841236 w 1764513"/>
              <a:gd name="connsiteY40" fmla="*/ 541538 h 1705593"/>
              <a:gd name="connsiteX41" fmla="*/ 903379 w 1764513"/>
              <a:gd name="connsiteY41" fmla="*/ 497150 h 1705593"/>
              <a:gd name="connsiteX42" fmla="*/ 930012 w 1764513"/>
              <a:gd name="connsiteY42" fmla="*/ 488272 h 1705593"/>
              <a:gd name="connsiteX43" fmla="*/ 1001034 w 1764513"/>
              <a:gd name="connsiteY43" fmla="*/ 461639 h 1705593"/>
              <a:gd name="connsiteX44" fmla="*/ 1178587 w 1764513"/>
              <a:gd name="connsiteY44" fmla="*/ 479394 h 1705593"/>
              <a:gd name="connsiteX45" fmla="*/ 1231853 w 1764513"/>
              <a:gd name="connsiteY45" fmla="*/ 497150 h 1705593"/>
              <a:gd name="connsiteX46" fmla="*/ 1249609 w 1764513"/>
              <a:gd name="connsiteY46" fmla="*/ 514905 h 1705593"/>
              <a:gd name="connsiteX47" fmla="*/ 1302875 w 1764513"/>
              <a:gd name="connsiteY47" fmla="*/ 550416 h 1705593"/>
              <a:gd name="connsiteX48" fmla="*/ 1320630 w 1764513"/>
              <a:gd name="connsiteY48" fmla="*/ 577049 h 1705593"/>
              <a:gd name="connsiteX49" fmla="*/ 1329508 w 1764513"/>
              <a:gd name="connsiteY49" fmla="*/ 603682 h 1705593"/>
              <a:gd name="connsiteX50" fmla="*/ 1365018 w 1764513"/>
              <a:gd name="connsiteY50" fmla="*/ 656948 h 1705593"/>
              <a:gd name="connsiteX51" fmla="*/ 1373896 w 1764513"/>
              <a:gd name="connsiteY51" fmla="*/ 692458 h 1705593"/>
              <a:gd name="connsiteX52" fmla="*/ 1400529 w 1764513"/>
              <a:gd name="connsiteY52" fmla="*/ 701336 h 1705593"/>
              <a:gd name="connsiteX53" fmla="*/ 1507061 w 1764513"/>
              <a:gd name="connsiteY53" fmla="*/ 719091 h 1705593"/>
              <a:gd name="connsiteX54" fmla="*/ 1595838 w 1764513"/>
              <a:gd name="connsiteY54" fmla="*/ 710214 h 1705593"/>
              <a:gd name="connsiteX55" fmla="*/ 1622471 w 1764513"/>
              <a:gd name="connsiteY55" fmla="*/ 621437 h 1705593"/>
              <a:gd name="connsiteX56" fmla="*/ 1613593 w 1764513"/>
              <a:gd name="connsiteY56" fmla="*/ 506027 h 1705593"/>
              <a:gd name="connsiteX57" fmla="*/ 1595838 w 1764513"/>
              <a:gd name="connsiteY57" fmla="*/ 452761 h 1705593"/>
              <a:gd name="connsiteX58" fmla="*/ 1533694 w 1764513"/>
              <a:gd name="connsiteY58" fmla="*/ 381740 h 1705593"/>
              <a:gd name="connsiteX59" fmla="*/ 1524816 w 1764513"/>
              <a:gd name="connsiteY59" fmla="*/ 346229 h 1705593"/>
              <a:gd name="connsiteX60" fmla="*/ 1542572 w 1764513"/>
              <a:gd name="connsiteY60" fmla="*/ 328474 h 1705593"/>
              <a:gd name="connsiteX61" fmla="*/ 1622471 w 1764513"/>
              <a:gd name="connsiteY61" fmla="*/ 319596 h 1705593"/>
              <a:gd name="connsiteX0" fmla="*/ 1577286 w 1719328"/>
              <a:gd name="connsiteY0" fmla="*/ 319596 h 1705593"/>
              <a:gd name="connsiteX1" fmla="*/ 1621674 w 1719328"/>
              <a:gd name="connsiteY1" fmla="*/ 310718 h 1705593"/>
              <a:gd name="connsiteX2" fmla="*/ 1648307 w 1719328"/>
              <a:gd name="connsiteY2" fmla="*/ 257452 h 1705593"/>
              <a:gd name="connsiteX3" fmla="*/ 1621674 w 1719328"/>
              <a:gd name="connsiteY3" fmla="*/ 186431 h 1705593"/>
              <a:gd name="connsiteX4" fmla="*/ 1595041 w 1719328"/>
              <a:gd name="connsiteY4" fmla="*/ 150920 h 1705593"/>
              <a:gd name="connsiteX5" fmla="*/ 1577286 w 1719328"/>
              <a:gd name="connsiteY5" fmla="*/ 124287 h 1705593"/>
              <a:gd name="connsiteX6" fmla="*/ 1524020 w 1719328"/>
              <a:gd name="connsiteY6" fmla="*/ 71021 h 1705593"/>
              <a:gd name="connsiteX7" fmla="*/ 1488509 w 1719328"/>
              <a:gd name="connsiteY7" fmla="*/ 62144 h 1705593"/>
              <a:gd name="connsiteX8" fmla="*/ 1444121 w 1719328"/>
              <a:gd name="connsiteY8" fmla="*/ 35511 h 1705593"/>
              <a:gd name="connsiteX9" fmla="*/ 1319833 w 1719328"/>
              <a:gd name="connsiteY9" fmla="*/ 0 h 1705593"/>
              <a:gd name="connsiteX10" fmla="*/ 751662 w 1719328"/>
              <a:gd name="connsiteY10" fmla="*/ 79899 h 1705593"/>
              <a:gd name="connsiteX11" fmla="*/ 476455 w 1719328"/>
              <a:gd name="connsiteY11" fmla="*/ 195309 h 1705593"/>
              <a:gd name="connsiteX12" fmla="*/ 245635 w 1719328"/>
              <a:gd name="connsiteY12" fmla="*/ 337352 h 1705593"/>
              <a:gd name="connsiteX13" fmla="*/ 68082 w 1719328"/>
              <a:gd name="connsiteY13" fmla="*/ 1056443 h 1705593"/>
              <a:gd name="connsiteX14" fmla="*/ 1470754 w 1719328"/>
              <a:gd name="connsiteY14" fmla="*/ 1669002 h 1705593"/>
              <a:gd name="connsiteX15" fmla="*/ 1550653 w 1719328"/>
              <a:gd name="connsiteY15" fmla="*/ 1633491 h 1705593"/>
              <a:gd name="connsiteX16" fmla="*/ 1577286 w 1719328"/>
              <a:gd name="connsiteY16" fmla="*/ 1615736 h 1705593"/>
              <a:gd name="connsiteX17" fmla="*/ 1603919 w 1719328"/>
              <a:gd name="connsiteY17" fmla="*/ 1580225 h 1705593"/>
              <a:gd name="connsiteX18" fmla="*/ 1639429 w 1719328"/>
              <a:gd name="connsiteY18" fmla="*/ 1562470 h 1705593"/>
              <a:gd name="connsiteX19" fmla="*/ 1648307 w 1719328"/>
              <a:gd name="connsiteY19" fmla="*/ 1535837 h 1705593"/>
              <a:gd name="connsiteX20" fmla="*/ 1674940 w 1719328"/>
              <a:gd name="connsiteY20" fmla="*/ 1491449 h 1705593"/>
              <a:gd name="connsiteX21" fmla="*/ 1701573 w 1719328"/>
              <a:gd name="connsiteY21" fmla="*/ 1429305 h 1705593"/>
              <a:gd name="connsiteX22" fmla="*/ 1710451 w 1719328"/>
              <a:gd name="connsiteY22" fmla="*/ 1376039 h 1705593"/>
              <a:gd name="connsiteX23" fmla="*/ 1719328 w 1719328"/>
              <a:gd name="connsiteY23" fmla="*/ 1340528 h 1705593"/>
              <a:gd name="connsiteX24" fmla="*/ 1683818 w 1719328"/>
              <a:gd name="connsiteY24" fmla="*/ 1207363 h 1705593"/>
              <a:gd name="connsiteX25" fmla="*/ 1666062 w 1719328"/>
              <a:gd name="connsiteY25" fmla="*/ 1145219 h 1705593"/>
              <a:gd name="connsiteX26" fmla="*/ 1648307 w 1719328"/>
              <a:gd name="connsiteY26" fmla="*/ 1109709 h 1705593"/>
              <a:gd name="connsiteX27" fmla="*/ 1603919 w 1719328"/>
              <a:gd name="connsiteY27" fmla="*/ 1074198 h 1705593"/>
              <a:gd name="connsiteX28" fmla="*/ 1515142 w 1719328"/>
              <a:gd name="connsiteY28" fmla="*/ 1020932 h 1705593"/>
              <a:gd name="connsiteX29" fmla="*/ 1497387 w 1719328"/>
              <a:gd name="connsiteY29" fmla="*/ 994299 h 1705593"/>
              <a:gd name="connsiteX30" fmla="*/ 1417488 w 1719328"/>
              <a:gd name="connsiteY30" fmla="*/ 967666 h 1705593"/>
              <a:gd name="connsiteX31" fmla="*/ 1399732 w 1719328"/>
              <a:gd name="connsiteY31" fmla="*/ 949911 h 1705593"/>
              <a:gd name="connsiteX32" fmla="*/ 1204424 w 1719328"/>
              <a:gd name="connsiteY32" fmla="*/ 923278 h 1705593"/>
              <a:gd name="connsiteX33" fmla="*/ 1142280 w 1719328"/>
              <a:gd name="connsiteY33" fmla="*/ 914400 h 1705593"/>
              <a:gd name="connsiteX34" fmla="*/ 1106769 w 1719328"/>
              <a:gd name="connsiteY34" fmla="*/ 896645 h 1705593"/>
              <a:gd name="connsiteX35" fmla="*/ 1044626 w 1719328"/>
              <a:gd name="connsiteY35" fmla="*/ 887767 h 1705593"/>
              <a:gd name="connsiteX36" fmla="*/ 911461 w 1719328"/>
              <a:gd name="connsiteY36" fmla="*/ 870012 h 1705593"/>
              <a:gd name="connsiteX37" fmla="*/ 884827 w 1719328"/>
              <a:gd name="connsiteY37" fmla="*/ 861134 h 1705593"/>
              <a:gd name="connsiteX38" fmla="*/ 742786 w 1719328"/>
              <a:gd name="connsiteY38" fmla="*/ 630315 h 1705593"/>
              <a:gd name="connsiteX39" fmla="*/ 796051 w 1719328"/>
              <a:gd name="connsiteY39" fmla="*/ 541538 h 1705593"/>
              <a:gd name="connsiteX40" fmla="*/ 858194 w 1719328"/>
              <a:gd name="connsiteY40" fmla="*/ 497150 h 1705593"/>
              <a:gd name="connsiteX41" fmla="*/ 884827 w 1719328"/>
              <a:gd name="connsiteY41" fmla="*/ 488272 h 1705593"/>
              <a:gd name="connsiteX42" fmla="*/ 955849 w 1719328"/>
              <a:gd name="connsiteY42" fmla="*/ 461639 h 1705593"/>
              <a:gd name="connsiteX43" fmla="*/ 1133402 w 1719328"/>
              <a:gd name="connsiteY43" fmla="*/ 479394 h 1705593"/>
              <a:gd name="connsiteX44" fmla="*/ 1186668 w 1719328"/>
              <a:gd name="connsiteY44" fmla="*/ 497150 h 1705593"/>
              <a:gd name="connsiteX45" fmla="*/ 1204424 w 1719328"/>
              <a:gd name="connsiteY45" fmla="*/ 514905 h 1705593"/>
              <a:gd name="connsiteX46" fmla="*/ 1257690 w 1719328"/>
              <a:gd name="connsiteY46" fmla="*/ 550416 h 1705593"/>
              <a:gd name="connsiteX47" fmla="*/ 1275445 w 1719328"/>
              <a:gd name="connsiteY47" fmla="*/ 577049 h 1705593"/>
              <a:gd name="connsiteX48" fmla="*/ 1284323 w 1719328"/>
              <a:gd name="connsiteY48" fmla="*/ 603682 h 1705593"/>
              <a:gd name="connsiteX49" fmla="*/ 1319833 w 1719328"/>
              <a:gd name="connsiteY49" fmla="*/ 656948 h 1705593"/>
              <a:gd name="connsiteX50" fmla="*/ 1328711 w 1719328"/>
              <a:gd name="connsiteY50" fmla="*/ 692458 h 1705593"/>
              <a:gd name="connsiteX51" fmla="*/ 1355344 w 1719328"/>
              <a:gd name="connsiteY51" fmla="*/ 701336 h 1705593"/>
              <a:gd name="connsiteX52" fmla="*/ 1461876 w 1719328"/>
              <a:gd name="connsiteY52" fmla="*/ 719091 h 1705593"/>
              <a:gd name="connsiteX53" fmla="*/ 1550653 w 1719328"/>
              <a:gd name="connsiteY53" fmla="*/ 710214 h 1705593"/>
              <a:gd name="connsiteX54" fmla="*/ 1577286 w 1719328"/>
              <a:gd name="connsiteY54" fmla="*/ 621437 h 1705593"/>
              <a:gd name="connsiteX55" fmla="*/ 1568408 w 1719328"/>
              <a:gd name="connsiteY55" fmla="*/ 506027 h 1705593"/>
              <a:gd name="connsiteX56" fmla="*/ 1550653 w 1719328"/>
              <a:gd name="connsiteY56" fmla="*/ 452761 h 1705593"/>
              <a:gd name="connsiteX57" fmla="*/ 1488509 w 1719328"/>
              <a:gd name="connsiteY57" fmla="*/ 381740 h 1705593"/>
              <a:gd name="connsiteX58" fmla="*/ 1479631 w 1719328"/>
              <a:gd name="connsiteY58" fmla="*/ 346229 h 1705593"/>
              <a:gd name="connsiteX59" fmla="*/ 1497387 w 1719328"/>
              <a:gd name="connsiteY59" fmla="*/ 328474 h 1705593"/>
              <a:gd name="connsiteX60" fmla="*/ 1577286 w 1719328"/>
              <a:gd name="connsiteY60" fmla="*/ 319596 h 1705593"/>
              <a:gd name="connsiteX0" fmla="*/ 1583751 w 1725793"/>
              <a:gd name="connsiteY0" fmla="*/ 319596 h 1705593"/>
              <a:gd name="connsiteX1" fmla="*/ 1628139 w 1725793"/>
              <a:gd name="connsiteY1" fmla="*/ 310718 h 1705593"/>
              <a:gd name="connsiteX2" fmla="*/ 1654772 w 1725793"/>
              <a:gd name="connsiteY2" fmla="*/ 257452 h 1705593"/>
              <a:gd name="connsiteX3" fmla="*/ 1628139 w 1725793"/>
              <a:gd name="connsiteY3" fmla="*/ 186431 h 1705593"/>
              <a:gd name="connsiteX4" fmla="*/ 1601506 w 1725793"/>
              <a:gd name="connsiteY4" fmla="*/ 150920 h 1705593"/>
              <a:gd name="connsiteX5" fmla="*/ 1583751 w 1725793"/>
              <a:gd name="connsiteY5" fmla="*/ 124287 h 1705593"/>
              <a:gd name="connsiteX6" fmla="*/ 1530485 w 1725793"/>
              <a:gd name="connsiteY6" fmla="*/ 71021 h 1705593"/>
              <a:gd name="connsiteX7" fmla="*/ 1494974 w 1725793"/>
              <a:gd name="connsiteY7" fmla="*/ 62144 h 1705593"/>
              <a:gd name="connsiteX8" fmla="*/ 1450586 w 1725793"/>
              <a:gd name="connsiteY8" fmla="*/ 35511 h 1705593"/>
              <a:gd name="connsiteX9" fmla="*/ 1326298 w 1725793"/>
              <a:gd name="connsiteY9" fmla="*/ 0 h 1705593"/>
              <a:gd name="connsiteX10" fmla="*/ 758127 w 1725793"/>
              <a:gd name="connsiteY10" fmla="*/ 79899 h 1705593"/>
              <a:gd name="connsiteX11" fmla="*/ 252100 w 1725793"/>
              <a:gd name="connsiteY11" fmla="*/ 337352 h 1705593"/>
              <a:gd name="connsiteX12" fmla="*/ 74547 w 1725793"/>
              <a:gd name="connsiteY12" fmla="*/ 1056443 h 1705593"/>
              <a:gd name="connsiteX13" fmla="*/ 1477219 w 1725793"/>
              <a:gd name="connsiteY13" fmla="*/ 1669002 h 1705593"/>
              <a:gd name="connsiteX14" fmla="*/ 1557118 w 1725793"/>
              <a:gd name="connsiteY14" fmla="*/ 1633491 h 1705593"/>
              <a:gd name="connsiteX15" fmla="*/ 1583751 w 1725793"/>
              <a:gd name="connsiteY15" fmla="*/ 1615736 h 1705593"/>
              <a:gd name="connsiteX16" fmla="*/ 1610384 w 1725793"/>
              <a:gd name="connsiteY16" fmla="*/ 1580225 h 1705593"/>
              <a:gd name="connsiteX17" fmla="*/ 1645894 w 1725793"/>
              <a:gd name="connsiteY17" fmla="*/ 1562470 h 1705593"/>
              <a:gd name="connsiteX18" fmla="*/ 1654772 w 1725793"/>
              <a:gd name="connsiteY18" fmla="*/ 1535837 h 1705593"/>
              <a:gd name="connsiteX19" fmla="*/ 1681405 w 1725793"/>
              <a:gd name="connsiteY19" fmla="*/ 1491449 h 1705593"/>
              <a:gd name="connsiteX20" fmla="*/ 1708038 w 1725793"/>
              <a:gd name="connsiteY20" fmla="*/ 1429305 h 1705593"/>
              <a:gd name="connsiteX21" fmla="*/ 1716916 w 1725793"/>
              <a:gd name="connsiteY21" fmla="*/ 1376039 h 1705593"/>
              <a:gd name="connsiteX22" fmla="*/ 1725793 w 1725793"/>
              <a:gd name="connsiteY22" fmla="*/ 1340528 h 1705593"/>
              <a:gd name="connsiteX23" fmla="*/ 1690283 w 1725793"/>
              <a:gd name="connsiteY23" fmla="*/ 1207363 h 1705593"/>
              <a:gd name="connsiteX24" fmla="*/ 1672527 w 1725793"/>
              <a:gd name="connsiteY24" fmla="*/ 1145219 h 1705593"/>
              <a:gd name="connsiteX25" fmla="*/ 1654772 w 1725793"/>
              <a:gd name="connsiteY25" fmla="*/ 1109709 h 1705593"/>
              <a:gd name="connsiteX26" fmla="*/ 1610384 w 1725793"/>
              <a:gd name="connsiteY26" fmla="*/ 1074198 h 1705593"/>
              <a:gd name="connsiteX27" fmla="*/ 1521607 w 1725793"/>
              <a:gd name="connsiteY27" fmla="*/ 1020932 h 1705593"/>
              <a:gd name="connsiteX28" fmla="*/ 1503852 w 1725793"/>
              <a:gd name="connsiteY28" fmla="*/ 994299 h 1705593"/>
              <a:gd name="connsiteX29" fmla="*/ 1423953 w 1725793"/>
              <a:gd name="connsiteY29" fmla="*/ 967666 h 1705593"/>
              <a:gd name="connsiteX30" fmla="*/ 1406197 w 1725793"/>
              <a:gd name="connsiteY30" fmla="*/ 949911 h 1705593"/>
              <a:gd name="connsiteX31" fmla="*/ 1210889 w 1725793"/>
              <a:gd name="connsiteY31" fmla="*/ 923278 h 1705593"/>
              <a:gd name="connsiteX32" fmla="*/ 1148745 w 1725793"/>
              <a:gd name="connsiteY32" fmla="*/ 914400 h 1705593"/>
              <a:gd name="connsiteX33" fmla="*/ 1113234 w 1725793"/>
              <a:gd name="connsiteY33" fmla="*/ 896645 h 1705593"/>
              <a:gd name="connsiteX34" fmla="*/ 1051091 w 1725793"/>
              <a:gd name="connsiteY34" fmla="*/ 887767 h 1705593"/>
              <a:gd name="connsiteX35" fmla="*/ 917926 w 1725793"/>
              <a:gd name="connsiteY35" fmla="*/ 870012 h 1705593"/>
              <a:gd name="connsiteX36" fmla="*/ 891292 w 1725793"/>
              <a:gd name="connsiteY36" fmla="*/ 861134 h 1705593"/>
              <a:gd name="connsiteX37" fmla="*/ 749251 w 1725793"/>
              <a:gd name="connsiteY37" fmla="*/ 630315 h 1705593"/>
              <a:gd name="connsiteX38" fmla="*/ 802516 w 1725793"/>
              <a:gd name="connsiteY38" fmla="*/ 541538 h 1705593"/>
              <a:gd name="connsiteX39" fmla="*/ 864659 w 1725793"/>
              <a:gd name="connsiteY39" fmla="*/ 497150 h 1705593"/>
              <a:gd name="connsiteX40" fmla="*/ 891292 w 1725793"/>
              <a:gd name="connsiteY40" fmla="*/ 488272 h 1705593"/>
              <a:gd name="connsiteX41" fmla="*/ 962314 w 1725793"/>
              <a:gd name="connsiteY41" fmla="*/ 461639 h 1705593"/>
              <a:gd name="connsiteX42" fmla="*/ 1139867 w 1725793"/>
              <a:gd name="connsiteY42" fmla="*/ 479394 h 1705593"/>
              <a:gd name="connsiteX43" fmla="*/ 1193133 w 1725793"/>
              <a:gd name="connsiteY43" fmla="*/ 497150 h 1705593"/>
              <a:gd name="connsiteX44" fmla="*/ 1210889 w 1725793"/>
              <a:gd name="connsiteY44" fmla="*/ 514905 h 1705593"/>
              <a:gd name="connsiteX45" fmla="*/ 1264155 w 1725793"/>
              <a:gd name="connsiteY45" fmla="*/ 550416 h 1705593"/>
              <a:gd name="connsiteX46" fmla="*/ 1281910 w 1725793"/>
              <a:gd name="connsiteY46" fmla="*/ 577049 h 1705593"/>
              <a:gd name="connsiteX47" fmla="*/ 1290788 w 1725793"/>
              <a:gd name="connsiteY47" fmla="*/ 603682 h 1705593"/>
              <a:gd name="connsiteX48" fmla="*/ 1326298 w 1725793"/>
              <a:gd name="connsiteY48" fmla="*/ 656948 h 1705593"/>
              <a:gd name="connsiteX49" fmla="*/ 1335176 w 1725793"/>
              <a:gd name="connsiteY49" fmla="*/ 692458 h 1705593"/>
              <a:gd name="connsiteX50" fmla="*/ 1361809 w 1725793"/>
              <a:gd name="connsiteY50" fmla="*/ 701336 h 1705593"/>
              <a:gd name="connsiteX51" fmla="*/ 1468341 w 1725793"/>
              <a:gd name="connsiteY51" fmla="*/ 719091 h 1705593"/>
              <a:gd name="connsiteX52" fmla="*/ 1557118 w 1725793"/>
              <a:gd name="connsiteY52" fmla="*/ 710214 h 1705593"/>
              <a:gd name="connsiteX53" fmla="*/ 1583751 w 1725793"/>
              <a:gd name="connsiteY53" fmla="*/ 621437 h 1705593"/>
              <a:gd name="connsiteX54" fmla="*/ 1574873 w 1725793"/>
              <a:gd name="connsiteY54" fmla="*/ 506027 h 1705593"/>
              <a:gd name="connsiteX55" fmla="*/ 1557118 w 1725793"/>
              <a:gd name="connsiteY55" fmla="*/ 452761 h 1705593"/>
              <a:gd name="connsiteX56" fmla="*/ 1494974 w 1725793"/>
              <a:gd name="connsiteY56" fmla="*/ 381740 h 1705593"/>
              <a:gd name="connsiteX57" fmla="*/ 1486096 w 1725793"/>
              <a:gd name="connsiteY57" fmla="*/ 346229 h 1705593"/>
              <a:gd name="connsiteX58" fmla="*/ 1503852 w 1725793"/>
              <a:gd name="connsiteY58" fmla="*/ 328474 h 1705593"/>
              <a:gd name="connsiteX59" fmla="*/ 1583751 w 1725793"/>
              <a:gd name="connsiteY59" fmla="*/ 319596 h 1705593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511753 w 1742572"/>
              <a:gd name="connsiteY7" fmla="*/ 62144 h 1705593"/>
              <a:gd name="connsiteX8" fmla="*/ 1467365 w 1742572"/>
              <a:gd name="connsiteY8" fmla="*/ 35511 h 1705593"/>
              <a:gd name="connsiteX9" fmla="*/ 1343077 w 1742572"/>
              <a:gd name="connsiteY9" fmla="*/ 0 h 1705593"/>
              <a:gd name="connsiteX10" fmla="*/ 268879 w 1742572"/>
              <a:gd name="connsiteY10" fmla="*/ 337352 h 1705593"/>
              <a:gd name="connsiteX11" fmla="*/ 91326 w 1742572"/>
              <a:gd name="connsiteY11" fmla="*/ 1056443 h 1705593"/>
              <a:gd name="connsiteX12" fmla="*/ 1493998 w 1742572"/>
              <a:gd name="connsiteY12" fmla="*/ 1669002 h 1705593"/>
              <a:gd name="connsiteX13" fmla="*/ 1573897 w 1742572"/>
              <a:gd name="connsiteY13" fmla="*/ 1633491 h 1705593"/>
              <a:gd name="connsiteX14" fmla="*/ 1600530 w 1742572"/>
              <a:gd name="connsiteY14" fmla="*/ 1615736 h 1705593"/>
              <a:gd name="connsiteX15" fmla="*/ 1627163 w 1742572"/>
              <a:gd name="connsiteY15" fmla="*/ 1580225 h 1705593"/>
              <a:gd name="connsiteX16" fmla="*/ 1662673 w 1742572"/>
              <a:gd name="connsiteY16" fmla="*/ 1562470 h 1705593"/>
              <a:gd name="connsiteX17" fmla="*/ 1671551 w 1742572"/>
              <a:gd name="connsiteY17" fmla="*/ 1535837 h 1705593"/>
              <a:gd name="connsiteX18" fmla="*/ 1698184 w 1742572"/>
              <a:gd name="connsiteY18" fmla="*/ 1491449 h 1705593"/>
              <a:gd name="connsiteX19" fmla="*/ 1724817 w 1742572"/>
              <a:gd name="connsiteY19" fmla="*/ 1429305 h 1705593"/>
              <a:gd name="connsiteX20" fmla="*/ 1733695 w 1742572"/>
              <a:gd name="connsiteY20" fmla="*/ 1376039 h 1705593"/>
              <a:gd name="connsiteX21" fmla="*/ 1742572 w 1742572"/>
              <a:gd name="connsiteY21" fmla="*/ 1340528 h 1705593"/>
              <a:gd name="connsiteX22" fmla="*/ 1707062 w 1742572"/>
              <a:gd name="connsiteY22" fmla="*/ 1207363 h 1705593"/>
              <a:gd name="connsiteX23" fmla="*/ 1689306 w 1742572"/>
              <a:gd name="connsiteY23" fmla="*/ 1145219 h 1705593"/>
              <a:gd name="connsiteX24" fmla="*/ 1671551 w 1742572"/>
              <a:gd name="connsiteY24" fmla="*/ 1109709 h 1705593"/>
              <a:gd name="connsiteX25" fmla="*/ 1627163 w 1742572"/>
              <a:gd name="connsiteY25" fmla="*/ 1074198 h 1705593"/>
              <a:gd name="connsiteX26" fmla="*/ 1538386 w 1742572"/>
              <a:gd name="connsiteY26" fmla="*/ 1020932 h 1705593"/>
              <a:gd name="connsiteX27" fmla="*/ 1520631 w 1742572"/>
              <a:gd name="connsiteY27" fmla="*/ 994299 h 1705593"/>
              <a:gd name="connsiteX28" fmla="*/ 1440732 w 1742572"/>
              <a:gd name="connsiteY28" fmla="*/ 967666 h 1705593"/>
              <a:gd name="connsiteX29" fmla="*/ 1422976 w 1742572"/>
              <a:gd name="connsiteY29" fmla="*/ 949911 h 1705593"/>
              <a:gd name="connsiteX30" fmla="*/ 1227668 w 1742572"/>
              <a:gd name="connsiteY30" fmla="*/ 923278 h 1705593"/>
              <a:gd name="connsiteX31" fmla="*/ 1165524 w 1742572"/>
              <a:gd name="connsiteY31" fmla="*/ 914400 h 1705593"/>
              <a:gd name="connsiteX32" fmla="*/ 1130013 w 1742572"/>
              <a:gd name="connsiteY32" fmla="*/ 896645 h 1705593"/>
              <a:gd name="connsiteX33" fmla="*/ 1067870 w 1742572"/>
              <a:gd name="connsiteY33" fmla="*/ 887767 h 1705593"/>
              <a:gd name="connsiteX34" fmla="*/ 934705 w 1742572"/>
              <a:gd name="connsiteY34" fmla="*/ 870012 h 1705593"/>
              <a:gd name="connsiteX35" fmla="*/ 908071 w 1742572"/>
              <a:gd name="connsiteY35" fmla="*/ 861134 h 1705593"/>
              <a:gd name="connsiteX36" fmla="*/ 766030 w 1742572"/>
              <a:gd name="connsiteY36" fmla="*/ 630315 h 1705593"/>
              <a:gd name="connsiteX37" fmla="*/ 819295 w 1742572"/>
              <a:gd name="connsiteY37" fmla="*/ 541538 h 1705593"/>
              <a:gd name="connsiteX38" fmla="*/ 881438 w 1742572"/>
              <a:gd name="connsiteY38" fmla="*/ 497150 h 1705593"/>
              <a:gd name="connsiteX39" fmla="*/ 908071 w 1742572"/>
              <a:gd name="connsiteY39" fmla="*/ 488272 h 1705593"/>
              <a:gd name="connsiteX40" fmla="*/ 979093 w 1742572"/>
              <a:gd name="connsiteY40" fmla="*/ 461639 h 1705593"/>
              <a:gd name="connsiteX41" fmla="*/ 1156646 w 1742572"/>
              <a:gd name="connsiteY41" fmla="*/ 479394 h 1705593"/>
              <a:gd name="connsiteX42" fmla="*/ 1209912 w 1742572"/>
              <a:gd name="connsiteY42" fmla="*/ 497150 h 1705593"/>
              <a:gd name="connsiteX43" fmla="*/ 1227668 w 1742572"/>
              <a:gd name="connsiteY43" fmla="*/ 514905 h 1705593"/>
              <a:gd name="connsiteX44" fmla="*/ 1280934 w 1742572"/>
              <a:gd name="connsiteY44" fmla="*/ 550416 h 1705593"/>
              <a:gd name="connsiteX45" fmla="*/ 1298689 w 1742572"/>
              <a:gd name="connsiteY45" fmla="*/ 577049 h 1705593"/>
              <a:gd name="connsiteX46" fmla="*/ 1307567 w 1742572"/>
              <a:gd name="connsiteY46" fmla="*/ 603682 h 1705593"/>
              <a:gd name="connsiteX47" fmla="*/ 1343077 w 1742572"/>
              <a:gd name="connsiteY47" fmla="*/ 656948 h 1705593"/>
              <a:gd name="connsiteX48" fmla="*/ 1351955 w 1742572"/>
              <a:gd name="connsiteY48" fmla="*/ 692458 h 1705593"/>
              <a:gd name="connsiteX49" fmla="*/ 1378588 w 1742572"/>
              <a:gd name="connsiteY49" fmla="*/ 701336 h 1705593"/>
              <a:gd name="connsiteX50" fmla="*/ 1485120 w 1742572"/>
              <a:gd name="connsiteY50" fmla="*/ 719091 h 1705593"/>
              <a:gd name="connsiteX51" fmla="*/ 1573897 w 1742572"/>
              <a:gd name="connsiteY51" fmla="*/ 710214 h 1705593"/>
              <a:gd name="connsiteX52" fmla="*/ 1600530 w 1742572"/>
              <a:gd name="connsiteY52" fmla="*/ 621437 h 1705593"/>
              <a:gd name="connsiteX53" fmla="*/ 1591652 w 1742572"/>
              <a:gd name="connsiteY53" fmla="*/ 506027 h 1705593"/>
              <a:gd name="connsiteX54" fmla="*/ 1573897 w 1742572"/>
              <a:gd name="connsiteY54" fmla="*/ 452761 h 1705593"/>
              <a:gd name="connsiteX55" fmla="*/ 1511753 w 1742572"/>
              <a:gd name="connsiteY55" fmla="*/ 381740 h 1705593"/>
              <a:gd name="connsiteX56" fmla="*/ 1502875 w 1742572"/>
              <a:gd name="connsiteY56" fmla="*/ 346229 h 1705593"/>
              <a:gd name="connsiteX57" fmla="*/ 1520631 w 1742572"/>
              <a:gd name="connsiteY57" fmla="*/ 328474 h 1705593"/>
              <a:gd name="connsiteX58" fmla="*/ 1600530 w 1742572"/>
              <a:gd name="connsiteY58" fmla="*/ 319596 h 1705593"/>
              <a:gd name="connsiteX0" fmla="*/ 1600530 w 1742572"/>
              <a:gd name="connsiteY0" fmla="*/ 331910 h 1717907"/>
              <a:gd name="connsiteX1" fmla="*/ 1644918 w 1742572"/>
              <a:gd name="connsiteY1" fmla="*/ 323032 h 1717907"/>
              <a:gd name="connsiteX2" fmla="*/ 1671551 w 1742572"/>
              <a:gd name="connsiteY2" fmla="*/ 269766 h 1717907"/>
              <a:gd name="connsiteX3" fmla="*/ 1644918 w 1742572"/>
              <a:gd name="connsiteY3" fmla="*/ 198745 h 1717907"/>
              <a:gd name="connsiteX4" fmla="*/ 1618285 w 1742572"/>
              <a:gd name="connsiteY4" fmla="*/ 163234 h 1717907"/>
              <a:gd name="connsiteX5" fmla="*/ 1600530 w 1742572"/>
              <a:gd name="connsiteY5" fmla="*/ 136601 h 1717907"/>
              <a:gd name="connsiteX6" fmla="*/ 1547264 w 1742572"/>
              <a:gd name="connsiteY6" fmla="*/ 83335 h 1717907"/>
              <a:gd name="connsiteX7" fmla="*/ 1511753 w 1742572"/>
              <a:gd name="connsiteY7" fmla="*/ 74458 h 1717907"/>
              <a:gd name="connsiteX8" fmla="*/ 1343077 w 1742572"/>
              <a:gd name="connsiteY8" fmla="*/ 12314 h 1717907"/>
              <a:gd name="connsiteX9" fmla="*/ 268879 w 1742572"/>
              <a:gd name="connsiteY9" fmla="*/ 349666 h 1717907"/>
              <a:gd name="connsiteX10" fmla="*/ 91326 w 1742572"/>
              <a:gd name="connsiteY10" fmla="*/ 1068757 h 1717907"/>
              <a:gd name="connsiteX11" fmla="*/ 1493998 w 1742572"/>
              <a:gd name="connsiteY11" fmla="*/ 1681316 h 1717907"/>
              <a:gd name="connsiteX12" fmla="*/ 1573897 w 1742572"/>
              <a:gd name="connsiteY12" fmla="*/ 1645805 h 1717907"/>
              <a:gd name="connsiteX13" fmla="*/ 1600530 w 1742572"/>
              <a:gd name="connsiteY13" fmla="*/ 1628050 h 1717907"/>
              <a:gd name="connsiteX14" fmla="*/ 1627163 w 1742572"/>
              <a:gd name="connsiteY14" fmla="*/ 1592539 h 1717907"/>
              <a:gd name="connsiteX15" fmla="*/ 1662673 w 1742572"/>
              <a:gd name="connsiteY15" fmla="*/ 1574784 h 1717907"/>
              <a:gd name="connsiteX16" fmla="*/ 1671551 w 1742572"/>
              <a:gd name="connsiteY16" fmla="*/ 1548151 h 1717907"/>
              <a:gd name="connsiteX17" fmla="*/ 1698184 w 1742572"/>
              <a:gd name="connsiteY17" fmla="*/ 1503763 h 1717907"/>
              <a:gd name="connsiteX18" fmla="*/ 1724817 w 1742572"/>
              <a:gd name="connsiteY18" fmla="*/ 1441619 h 1717907"/>
              <a:gd name="connsiteX19" fmla="*/ 1733695 w 1742572"/>
              <a:gd name="connsiteY19" fmla="*/ 1388353 h 1717907"/>
              <a:gd name="connsiteX20" fmla="*/ 1742572 w 1742572"/>
              <a:gd name="connsiteY20" fmla="*/ 1352842 h 1717907"/>
              <a:gd name="connsiteX21" fmla="*/ 1707062 w 1742572"/>
              <a:gd name="connsiteY21" fmla="*/ 1219677 h 1717907"/>
              <a:gd name="connsiteX22" fmla="*/ 1689306 w 1742572"/>
              <a:gd name="connsiteY22" fmla="*/ 1157533 h 1717907"/>
              <a:gd name="connsiteX23" fmla="*/ 1671551 w 1742572"/>
              <a:gd name="connsiteY23" fmla="*/ 1122023 h 1717907"/>
              <a:gd name="connsiteX24" fmla="*/ 1627163 w 1742572"/>
              <a:gd name="connsiteY24" fmla="*/ 1086512 h 1717907"/>
              <a:gd name="connsiteX25" fmla="*/ 1538386 w 1742572"/>
              <a:gd name="connsiteY25" fmla="*/ 1033246 h 1717907"/>
              <a:gd name="connsiteX26" fmla="*/ 1520631 w 1742572"/>
              <a:gd name="connsiteY26" fmla="*/ 1006613 h 1717907"/>
              <a:gd name="connsiteX27" fmla="*/ 1440732 w 1742572"/>
              <a:gd name="connsiteY27" fmla="*/ 979980 h 1717907"/>
              <a:gd name="connsiteX28" fmla="*/ 1422976 w 1742572"/>
              <a:gd name="connsiteY28" fmla="*/ 962225 h 1717907"/>
              <a:gd name="connsiteX29" fmla="*/ 1227668 w 1742572"/>
              <a:gd name="connsiteY29" fmla="*/ 935592 h 1717907"/>
              <a:gd name="connsiteX30" fmla="*/ 1165524 w 1742572"/>
              <a:gd name="connsiteY30" fmla="*/ 926714 h 1717907"/>
              <a:gd name="connsiteX31" fmla="*/ 1130013 w 1742572"/>
              <a:gd name="connsiteY31" fmla="*/ 908959 h 1717907"/>
              <a:gd name="connsiteX32" fmla="*/ 1067870 w 1742572"/>
              <a:gd name="connsiteY32" fmla="*/ 900081 h 1717907"/>
              <a:gd name="connsiteX33" fmla="*/ 934705 w 1742572"/>
              <a:gd name="connsiteY33" fmla="*/ 882326 h 1717907"/>
              <a:gd name="connsiteX34" fmla="*/ 908071 w 1742572"/>
              <a:gd name="connsiteY34" fmla="*/ 873448 h 1717907"/>
              <a:gd name="connsiteX35" fmla="*/ 766030 w 1742572"/>
              <a:gd name="connsiteY35" fmla="*/ 642629 h 1717907"/>
              <a:gd name="connsiteX36" fmla="*/ 819295 w 1742572"/>
              <a:gd name="connsiteY36" fmla="*/ 553852 h 1717907"/>
              <a:gd name="connsiteX37" fmla="*/ 881438 w 1742572"/>
              <a:gd name="connsiteY37" fmla="*/ 509464 h 1717907"/>
              <a:gd name="connsiteX38" fmla="*/ 908071 w 1742572"/>
              <a:gd name="connsiteY38" fmla="*/ 500586 h 1717907"/>
              <a:gd name="connsiteX39" fmla="*/ 979093 w 1742572"/>
              <a:gd name="connsiteY39" fmla="*/ 473953 h 1717907"/>
              <a:gd name="connsiteX40" fmla="*/ 1156646 w 1742572"/>
              <a:gd name="connsiteY40" fmla="*/ 491708 h 1717907"/>
              <a:gd name="connsiteX41" fmla="*/ 1209912 w 1742572"/>
              <a:gd name="connsiteY41" fmla="*/ 509464 h 1717907"/>
              <a:gd name="connsiteX42" fmla="*/ 1227668 w 1742572"/>
              <a:gd name="connsiteY42" fmla="*/ 527219 h 1717907"/>
              <a:gd name="connsiteX43" fmla="*/ 1280934 w 1742572"/>
              <a:gd name="connsiteY43" fmla="*/ 562730 h 1717907"/>
              <a:gd name="connsiteX44" fmla="*/ 1298689 w 1742572"/>
              <a:gd name="connsiteY44" fmla="*/ 589363 h 1717907"/>
              <a:gd name="connsiteX45" fmla="*/ 1307567 w 1742572"/>
              <a:gd name="connsiteY45" fmla="*/ 615996 h 1717907"/>
              <a:gd name="connsiteX46" fmla="*/ 1343077 w 1742572"/>
              <a:gd name="connsiteY46" fmla="*/ 669262 h 1717907"/>
              <a:gd name="connsiteX47" fmla="*/ 1351955 w 1742572"/>
              <a:gd name="connsiteY47" fmla="*/ 704772 h 1717907"/>
              <a:gd name="connsiteX48" fmla="*/ 1378588 w 1742572"/>
              <a:gd name="connsiteY48" fmla="*/ 713650 h 1717907"/>
              <a:gd name="connsiteX49" fmla="*/ 1485120 w 1742572"/>
              <a:gd name="connsiteY49" fmla="*/ 731405 h 1717907"/>
              <a:gd name="connsiteX50" fmla="*/ 1573897 w 1742572"/>
              <a:gd name="connsiteY50" fmla="*/ 722528 h 1717907"/>
              <a:gd name="connsiteX51" fmla="*/ 1600530 w 1742572"/>
              <a:gd name="connsiteY51" fmla="*/ 633751 h 1717907"/>
              <a:gd name="connsiteX52" fmla="*/ 1591652 w 1742572"/>
              <a:gd name="connsiteY52" fmla="*/ 518341 h 1717907"/>
              <a:gd name="connsiteX53" fmla="*/ 1573897 w 1742572"/>
              <a:gd name="connsiteY53" fmla="*/ 465075 h 1717907"/>
              <a:gd name="connsiteX54" fmla="*/ 1511753 w 1742572"/>
              <a:gd name="connsiteY54" fmla="*/ 394054 h 1717907"/>
              <a:gd name="connsiteX55" fmla="*/ 1502875 w 1742572"/>
              <a:gd name="connsiteY55" fmla="*/ 358543 h 1717907"/>
              <a:gd name="connsiteX56" fmla="*/ 1520631 w 1742572"/>
              <a:gd name="connsiteY56" fmla="*/ 340788 h 1717907"/>
              <a:gd name="connsiteX57" fmla="*/ 1600530 w 1742572"/>
              <a:gd name="connsiteY57" fmla="*/ 331910 h 1717907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343077 w 1742572"/>
              <a:gd name="connsiteY7" fmla="*/ 0 h 1705593"/>
              <a:gd name="connsiteX8" fmla="*/ 268879 w 1742572"/>
              <a:gd name="connsiteY8" fmla="*/ 337352 h 1705593"/>
              <a:gd name="connsiteX9" fmla="*/ 91326 w 1742572"/>
              <a:gd name="connsiteY9" fmla="*/ 1056443 h 1705593"/>
              <a:gd name="connsiteX10" fmla="*/ 1493998 w 1742572"/>
              <a:gd name="connsiteY10" fmla="*/ 1669002 h 1705593"/>
              <a:gd name="connsiteX11" fmla="*/ 1573897 w 1742572"/>
              <a:gd name="connsiteY11" fmla="*/ 1633491 h 1705593"/>
              <a:gd name="connsiteX12" fmla="*/ 1600530 w 1742572"/>
              <a:gd name="connsiteY12" fmla="*/ 1615736 h 1705593"/>
              <a:gd name="connsiteX13" fmla="*/ 1627163 w 1742572"/>
              <a:gd name="connsiteY13" fmla="*/ 1580225 h 1705593"/>
              <a:gd name="connsiteX14" fmla="*/ 1662673 w 1742572"/>
              <a:gd name="connsiteY14" fmla="*/ 1562470 h 1705593"/>
              <a:gd name="connsiteX15" fmla="*/ 1671551 w 1742572"/>
              <a:gd name="connsiteY15" fmla="*/ 1535837 h 1705593"/>
              <a:gd name="connsiteX16" fmla="*/ 1698184 w 1742572"/>
              <a:gd name="connsiteY16" fmla="*/ 1491449 h 1705593"/>
              <a:gd name="connsiteX17" fmla="*/ 1724817 w 1742572"/>
              <a:gd name="connsiteY17" fmla="*/ 1429305 h 1705593"/>
              <a:gd name="connsiteX18" fmla="*/ 1733695 w 1742572"/>
              <a:gd name="connsiteY18" fmla="*/ 1376039 h 1705593"/>
              <a:gd name="connsiteX19" fmla="*/ 1742572 w 1742572"/>
              <a:gd name="connsiteY19" fmla="*/ 1340528 h 1705593"/>
              <a:gd name="connsiteX20" fmla="*/ 1707062 w 1742572"/>
              <a:gd name="connsiteY20" fmla="*/ 1207363 h 1705593"/>
              <a:gd name="connsiteX21" fmla="*/ 1689306 w 1742572"/>
              <a:gd name="connsiteY21" fmla="*/ 1145219 h 1705593"/>
              <a:gd name="connsiteX22" fmla="*/ 1671551 w 1742572"/>
              <a:gd name="connsiteY22" fmla="*/ 1109709 h 1705593"/>
              <a:gd name="connsiteX23" fmla="*/ 1627163 w 1742572"/>
              <a:gd name="connsiteY23" fmla="*/ 1074198 h 1705593"/>
              <a:gd name="connsiteX24" fmla="*/ 1538386 w 1742572"/>
              <a:gd name="connsiteY24" fmla="*/ 1020932 h 1705593"/>
              <a:gd name="connsiteX25" fmla="*/ 1520631 w 1742572"/>
              <a:gd name="connsiteY25" fmla="*/ 994299 h 1705593"/>
              <a:gd name="connsiteX26" fmla="*/ 1440732 w 1742572"/>
              <a:gd name="connsiteY26" fmla="*/ 967666 h 1705593"/>
              <a:gd name="connsiteX27" fmla="*/ 1422976 w 1742572"/>
              <a:gd name="connsiteY27" fmla="*/ 949911 h 1705593"/>
              <a:gd name="connsiteX28" fmla="*/ 1227668 w 1742572"/>
              <a:gd name="connsiteY28" fmla="*/ 923278 h 1705593"/>
              <a:gd name="connsiteX29" fmla="*/ 1165524 w 1742572"/>
              <a:gd name="connsiteY29" fmla="*/ 914400 h 1705593"/>
              <a:gd name="connsiteX30" fmla="*/ 1130013 w 1742572"/>
              <a:gd name="connsiteY30" fmla="*/ 896645 h 1705593"/>
              <a:gd name="connsiteX31" fmla="*/ 1067870 w 1742572"/>
              <a:gd name="connsiteY31" fmla="*/ 887767 h 1705593"/>
              <a:gd name="connsiteX32" fmla="*/ 934705 w 1742572"/>
              <a:gd name="connsiteY32" fmla="*/ 870012 h 1705593"/>
              <a:gd name="connsiteX33" fmla="*/ 908071 w 1742572"/>
              <a:gd name="connsiteY33" fmla="*/ 861134 h 1705593"/>
              <a:gd name="connsiteX34" fmla="*/ 766030 w 1742572"/>
              <a:gd name="connsiteY34" fmla="*/ 630315 h 1705593"/>
              <a:gd name="connsiteX35" fmla="*/ 819295 w 1742572"/>
              <a:gd name="connsiteY35" fmla="*/ 541538 h 1705593"/>
              <a:gd name="connsiteX36" fmla="*/ 881438 w 1742572"/>
              <a:gd name="connsiteY36" fmla="*/ 497150 h 1705593"/>
              <a:gd name="connsiteX37" fmla="*/ 908071 w 1742572"/>
              <a:gd name="connsiteY37" fmla="*/ 488272 h 1705593"/>
              <a:gd name="connsiteX38" fmla="*/ 979093 w 1742572"/>
              <a:gd name="connsiteY38" fmla="*/ 461639 h 1705593"/>
              <a:gd name="connsiteX39" fmla="*/ 1156646 w 1742572"/>
              <a:gd name="connsiteY39" fmla="*/ 479394 h 1705593"/>
              <a:gd name="connsiteX40" fmla="*/ 1209912 w 1742572"/>
              <a:gd name="connsiteY40" fmla="*/ 497150 h 1705593"/>
              <a:gd name="connsiteX41" fmla="*/ 1227668 w 1742572"/>
              <a:gd name="connsiteY41" fmla="*/ 514905 h 1705593"/>
              <a:gd name="connsiteX42" fmla="*/ 1280934 w 1742572"/>
              <a:gd name="connsiteY42" fmla="*/ 550416 h 1705593"/>
              <a:gd name="connsiteX43" fmla="*/ 1298689 w 1742572"/>
              <a:gd name="connsiteY43" fmla="*/ 577049 h 1705593"/>
              <a:gd name="connsiteX44" fmla="*/ 1307567 w 1742572"/>
              <a:gd name="connsiteY44" fmla="*/ 603682 h 1705593"/>
              <a:gd name="connsiteX45" fmla="*/ 1343077 w 1742572"/>
              <a:gd name="connsiteY45" fmla="*/ 656948 h 1705593"/>
              <a:gd name="connsiteX46" fmla="*/ 1351955 w 1742572"/>
              <a:gd name="connsiteY46" fmla="*/ 692458 h 1705593"/>
              <a:gd name="connsiteX47" fmla="*/ 1378588 w 1742572"/>
              <a:gd name="connsiteY47" fmla="*/ 701336 h 1705593"/>
              <a:gd name="connsiteX48" fmla="*/ 1485120 w 1742572"/>
              <a:gd name="connsiteY48" fmla="*/ 719091 h 1705593"/>
              <a:gd name="connsiteX49" fmla="*/ 1573897 w 1742572"/>
              <a:gd name="connsiteY49" fmla="*/ 710214 h 1705593"/>
              <a:gd name="connsiteX50" fmla="*/ 1600530 w 1742572"/>
              <a:gd name="connsiteY50" fmla="*/ 621437 h 1705593"/>
              <a:gd name="connsiteX51" fmla="*/ 1591652 w 1742572"/>
              <a:gd name="connsiteY51" fmla="*/ 506027 h 1705593"/>
              <a:gd name="connsiteX52" fmla="*/ 1573897 w 1742572"/>
              <a:gd name="connsiteY52" fmla="*/ 452761 h 1705593"/>
              <a:gd name="connsiteX53" fmla="*/ 1511753 w 1742572"/>
              <a:gd name="connsiteY53" fmla="*/ 381740 h 1705593"/>
              <a:gd name="connsiteX54" fmla="*/ 1502875 w 1742572"/>
              <a:gd name="connsiteY54" fmla="*/ 346229 h 1705593"/>
              <a:gd name="connsiteX55" fmla="*/ 1520631 w 1742572"/>
              <a:gd name="connsiteY55" fmla="*/ 328474 h 1705593"/>
              <a:gd name="connsiteX56" fmla="*/ 1600530 w 1742572"/>
              <a:gd name="connsiteY56" fmla="*/ 319596 h 1705593"/>
              <a:gd name="connsiteX0" fmla="*/ 1600530 w 1742572"/>
              <a:gd name="connsiteY0" fmla="*/ 325521 h 1711518"/>
              <a:gd name="connsiteX1" fmla="*/ 1644918 w 1742572"/>
              <a:gd name="connsiteY1" fmla="*/ 316643 h 1711518"/>
              <a:gd name="connsiteX2" fmla="*/ 1671551 w 1742572"/>
              <a:gd name="connsiteY2" fmla="*/ 263377 h 1711518"/>
              <a:gd name="connsiteX3" fmla="*/ 1644918 w 1742572"/>
              <a:gd name="connsiteY3" fmla="*/ 192356 h 1711518"/>
              <a:gd name="connsiteX4" fmla="*/ 1618285 w 1742572"/>
              <a:gd name="connsiteY4" fmla="*/ 156845 h 1711518"/>
              <a:gd name="connsiteX5" fmla="*/ 1600530 w 1742572"/>
              <a:gd name="connsiteY5" fmla="*/ 130212 h 1711518"/>
              <a:gd name="connsiteX6" fmla="*/ 1343077 w 1742572"/>
              <a:gd name="connsiteY6" fmla="*/ 5925 h 1711518"/>
              <a:gd name="connsiteX7" fmla="*/ 268879 w 1742572"/>
              <a:gd name="connsiteY7" fmla="*/ 343277 h 1711518"/>
              <a:gd name="connsiteX8" fmla="*/ 91326 w 1742572"/>
              <a:gd name="connsiteY8" fmla="*/ 1062368 h 1711518"/>
              <a:gd name="connsiteX9" fmla="*/ 1493998 w 1742572"/>
              <a:gd name="connsiteY9" fmla="*/ 1674927 h 1711518"/>
              <a:gd name="connsiteX10" fmla="*/ 1573897 w 1742572"/>
              <a:gd name="connsiteY10" fmla="*/ 1639416 h 1711518"/>
              <a:gd name="connsiteX11" fmla="*/ 1600530 w 1742572"/>
              <a:gd name="connsiteY11" fmla="*/ 1621661 h 1711518"/>
              <a:gd name="connsiteX12" fmla="*/ 1627163 w 1742572"/>
              <a:gd name="connsiteY12" fmla="*/ 1586150 h 1711518"/>
              <a:gd name="connsiteX13" fmla="*/ 1662673 w 1742572"/>
              <a:gd name="connsiteY13" fmla="*/ 1568395 h 1711518"/>
              <a:gd name="connsiteX14" fmla="*/ 1671551 w 1742572"/>
              <a:gd name="connsiteY14" fmla="*/ 1541762 h 1711518"/>
              <a:gd name="connsiteX15" fmla="*/ 1698184 w 1742572"/>
              <a:gd name="connsiteY15" fmla="*/ 1497374 h 1711518"/>
              <a:gd name="connsiteX16" fmla="*/ 1724817 w 1742572"/>
              <a:gd name="connsiteY16" fmla="*/ 1435230 h 1711518"/>
              <a:gd name="connsiteX17" fmla="*/ 1733695 w 1742572"/>
              <a:gd name="connsiteY17" fmla="*/ 1381964 h 1711518"/>
              <a:gd name="connsiteX18" fmla="*/ 1742572 w 1742572"/>
              <a:gd name="connsiteY18" fmla="*/ 1346453 h 1711518"/>
              <a:gd name="connsiteX19" fmla="*/ 1707062 w 1742572"/>
              <a:gd name="connsiteY19" fmla="*/ 1213288 h 1711518"/>
              <a:gd name="connsiteX20" fmla="*/ 1689306 w 1742572"/>
              <a:gd name="connsiteY20" fmla="*/ 1151144 h 1711518"/>
              <a:gd name="connsiteX21" fmla="*/ 1671551 w 1742572"/>
              <a:gd name="connsiteY21" fmla="*/ 1115634 h 1711518"/>
              <a:gd name="connsiteX22" fmla="*/ 1627163 w 1742572"/>
              <a:gd name="connsiteY22" fmla="*/ 1080123 h 1711518"/>
              <a:gd name="connsiteX23" fmla="*/ 1538386 w 1742572"/>
              <a:gd name="connsiteY23" fmla="*/ 1026857 h 1711518"/>
              <a:gd name="connsiteX24" fmla="*/ 1520631 w 1742572"/>
              <a:gd name="connsiteY24" fmla="*/ 1000224 h 1711518"/>
              <a:gd name="connsiteX25" fmla="*/ 1440732 w 1742572"/>
              <a:gd name="connsiteY25" fmla="*/ 973591 h 1711518"/>
              <a:gd name="connsiteX26" fmla="*/ 1422976 w 1742572"/>
              <a:gd name="connsiteY26" fmla="*/ 955836 h 1711518"/>
              <a:gd name="connsiteX27" fmla="*/ 1227668 w 1742572"/>
              <a:gd name="connsiteY27" fmla="*/ 929203 h 1711518"/>
              <a:gd name="connsiteX28" fmla="*/ 1165524 w 1742572"/>
              <a:gd name="connsiteY28" fmla="*/ 920325 h 1711518"/>
              <a:gd name="connsiteX29" fmla="*/ 1130013 w 1742572"/>
              <a:gd name="connsiteY29" fmla="*/ 902570 h 1711518"/>
              <a:gd name="connsiteX30" fmla="*/ 1067870 w 1742572"/>
              <a:gd name="connsiteY30" fmla="*/ 893692 h 1711518"/>
              <a:gd name="connsiteX31" fmla="*/ 934705 w 1742572"/>
              <a:gd name="connsiteY31" fmla="*/ 875937 h 1711518"/>
              <a:gd name="connsiteX32" fmla="*/ 908071 w 1742572"/>
              <a:gd name="connsiteY32" fmla="*/ 867059 h 1711518"/>
              <a:gd name="connsiteX33" fmla="*/ 766030 w 1742572"/>
              <a:gd name="connsiteY33" fmla="*/ 636240 h 1711518"/>
              <a:gd name="connsiteX34" fmla="*/ 819295 w 1742572"/>
              <a:gd name="connsiteY34" fmla="*/ 547463 h 1711518"/>
              <a:gd name="connsiteX35" fmla="*/ 881438 w 1742572"/>
              <a:gd name="connsiteY35" fmla="*/ 503075 h 1711518"/>
              <a:gd name="connsiteX36" fmla="*/ 908071 w 1742572"/>
              <a:gd name="connsiteY36" fmla="*/ 494197 h 1711518"/>
              <a:gd name="connsiteX37" fmla="*/ 979093 w 1742572"/>
              <a:gd name="connsiteY37" fmla="*/ 467564 h 1711518"/>
              <a:gd name="connsiteX38" fmla="*/ 1156646 w 1742572"/>
              <a:gd name="connsiteY38" fmla="*/ 485319 h 1711518"/>
              <a:gd name="connsiteX39" fmla="*/ 1209912 w 1742572"/>
              <a:gd name="connsiteY39" fmla="*/ 503075 h 1711518"/>
              <a:gd name="connsiteX40" fmla="*/ 1227668 w 1742572"/>
              <a:gd name="connsiteY40" fmla="*/ 520830 h 1711518"/>
              <a:gd name="connsiteX41" fmla="*/ 1280934 w 1742572"/>
              <a:gd name="connsiteY41" fmla="*/ 556341 h 1711518"/>
              <a:gd name="connsiteX42" fmla="*/ 1298689 w 1742572"/>
              <a:gd name="connsiteY42" fmla="*/ 582974 h 1711518"/>
              <a:gd name="connsiteX43" fmla="*/ 1307567 w 1742572"/>
              <a:gd name="connsiteY43" fmla="*/ 609607 h 1711518"/>
              <a:gd name="connsiteX44" fmla="*/ 1343077 w 1742572"/>
              <a:gd name="connsiteY44" fmla="*/ 662873 h 1711518"/>
              <a:gd name="connsiteX45" fmla="*/ 1351955 w 1742572"/>
              <a:gd name="connsiteY45" fmla="*/ 698383 h 1711518"/>
              <a:gd name="connsiteX46" fmla="*/ 1378588 w 1742572"/>
              <a:gd name="connsiteY46" fmla="*/ 707261 h 1711518"/>
              <a:gd name="connsiteX47" fmla="*/ 1485120 w 1742572"/>
              <a:gd name="connsiteY47" fmla="*/ 725016 h 1711518"/>
              <a:gd name="connsiteX48" fmla="*/ 1573897 w 1742572"/>
              <a:gd name="connsiteY48" fmla="*/ 716139 h 1711518"/>
              <a:gd name="connsiteX49" fmla="*/ 1600530 w 1742572"/>
              <a:gd name="connsiteY49" fmla="*/ 627362 h 1711518"/>
              <a:gd name="connsiteX50" fmla="*/ 1591652 w 1742572"/>
              <a:gd name="connsiteY50" fmla="*/ 511952 h 1711518"/>
              <a:gd name="connsiteX51" fmla="*/ 1573897 w 1742572"/>
              <a:gd name="connsiteY51" fmla="*/ 458686 h 1711518"/>
              <a:gd name="connsiteX52" fmla="*/ 1511753 w 1742572"/>
              <a:gd name="connsiteY52" fmla="*/ 387665 h 1711518"/>
              <a:gd name="connsiteX53" fmla="*/ 1502875 w 1742572"/>
              <a:gd name="connsiteY53" fmla="*/ 352154 h 1711518"/>
              <a:gd name="connsiteX54" fmla="*/ 1520631 w 1742572"/>
              <a:gd name="connsiteY54" fmla="*/ 334399 h 1711518"/>
              <a:gd name="connsiteX55" fmla="*/ 1600530 w 1742572"/>
              <a:gd name="connsiteY55" fmla="*/ 325521 h 1711518"/>
              <a:gd name="connsiteX0" fmla="*/ 1600530 w 1742572"/>
              <a:gd name="connsiteY0" fmla="*/ 323786 h 1709783"/>
              <a:gd name="connsiteX1" fmla="*/ 1644918 w 1742572"/>
              <a:gd name="connsiteY1" fmla="*/ 314908 h 1709783"/>
              <a:gd name="connsiteX2" fmla="*/ 1671551 w 1742572"/>
              <a:gd name="connsiteY2" fmla="*/ 261642 h 1709783"/>
              <a:gd name="connsiteX3" fmla="*/ 1644918 w 1742572"/>
              <a:gd name="connsiteY3" fmla="*/ 190621 h 1709783"/>
              <a:gd name="connsiteX4" fmla="*/ 1618285 w 1742572"/>
              <a:gd name="connsiteY4" fmla="*/ 155110 h 1709783"/>
              <a:gd name="connsiteX5" fmla="*/ 1343077 w 1742572"/>
              <a:gd name="connsiteY5" fmla="*/ 4190 h 1709783"/>
              <a:gd name="connsiteX6" fmla="*/ 268879 w 1742572"/>
              <a:gd name="connsiteY6" fmla="*/ 341542 h 1709783"/>
              <a:gd name="connsiteX7" fmla="*/ 91326 w 1742572"/>
              <a:gd name="connsiteY7" fmla="*/ 1060633 h 1709783"/>
              <a:gd name="connsiteX8" fmla="*/ 1493998 w 1742572"/>
              <a:gd name="connsiteY8" fmla="*/ 1673192 h 1709783"/>
              <a:gd name="connsiteX9" fmla="*/ 1573897 w 1742572"/>
              <a:gd name="connsiteY9" fmla="*/ 1637681 h 1709783"/>
              <a:gd name="connsiteX10" fmla="*/ 1600530 w 1742572"/>
              <a:gd name="connsiteY10" fmla="*/ 1619926 h 1709783"/>
              <a:gd name="connsiteX11" fmla="*/ 1627163 w 1742572"/>
              <a:gd name="connsiteY11" fmla="*/ 1584415 h 1709783"/>
              <a:gd name="connsiteX12" fmla="*/ 1662673 w 1742572"/>
              <a:gd name="connsiteY12" fmla="*/ 1566660 h 1709783"/>
              <a:gd name="connsiteX13" fmla="*/ 1671551 w 1742572"/>
              <a:gd name="connsiteY13" fmla="*/ 1540027 h 1709783"/>
              <a:gd name="connsiteX14" fmla="*/ 1698184 w 1742572"/>
              <a:gd name="connsiteY14" fmla="*/ 1495639 h 1709783"/>
              <a:gd name="connsiteX15" fmla="*/ 1724817 w 1742572"/>
              <a:gd name="connsiteY15" fmla="*/ 1433495 h 1709783"/>
              <a:gd name="connsiteX16" fmla="*/ 1733695 w 1742572"/>
              <a:gd name="connsiteY16" fmla="*/ 1380229 h 1709783"/>
              <a:gd name="connsiteX17" fmla="*/ 1742572 w 1742572"/>
              <a:gd name="connsiteY17" fmla="*/ 1344718 h 1709783"/>
              <a:gd name="connsiteX18" fmla="*/ 1707062 w 1742572"/>
              <a:gd name="connsiteY18" fmla="*/ 1211553 h 1709783"/>
              <a:gd name="connsiteX19" fmla="*/ 1689306 w 1742572"/>
              <a:gd name="connsiteY19" fmla="*/ 1149409 h 1709783"/>
              <a:gd name="connsiteX20" fmla="*/ 1671551 w 1742572"/>
              <a:gd name="connsiteY20" fmla="*/ 1113899 h 1709783"/>
              <a:gd name="connsiteX21" fmla="*/ 1627163 w 1742572"/>
              <a:gd name="connsiteY21" fmla="*/ 1078388 h 1709783"/>
              <a:gd name="connsiteX22" fmla="*/ 1538386 w 1742572"/>
              <a:gd name="connsiteY22" fmla="*/ 1025122 h 1709783"/>
              <a:gd name="connsiteX23" fmla="*/ 1520631 w 1742572"/>
              <a:gd name="connsiteY23" fmla="*/ 998489 h 1709783"/>
              <a:gd name="connsiteX24" fmla="*/ 1440732 w 1742572"/>
              <a:gd name="connsiteY24" fmla="*/ 971856 h 1709783"/>
              <a:gd name="connsiteX25" fmla="*/ 1422976 w 1742572"/>
              <a:gd name="connsiteY25" fmla="*/ 954101 h 1709783"/>
              <a:gd name="connsiteX26" fmla="*/ 1227668 w 1742572"/>
              <a:gd name="connsiteY26" fmla="*/ 927468 h 1709783"/>
              <a:gd name="connsiteX27" fmla="*/ 1165524 w 1742572"/>
              <a:gd name="connsiteY27" fmla="*/ 918590 h 1709783"/>
              <a:gd name="connsiteX28" fmla="*/ 1130013 w 1742572"/>
              <a:gd name="connsiteY28" fmla="*/ 900835 h 1709783"/>
              <a:gd name="connsiteX29" fmla="*/ 1067870 w 1742572"/>
              <a:gd name="connsiteY29" fmla="*/ 891957 h 1709783"/>
              <a:gd name="connsiteX30" fmla="*/ 934705 w 1742572"/>
              <a:gd name="connsiteY30" fmla="*/ 874202 h 1709783"/>
              <a:gd name="connsiteX31" fmla="*/ 908071 w 1742572"/>
              <a:gd name="connsiteY31" fmla="*/ 865324 h 1709783"/>
              <a:gd name="connsiteX32" fmla="*/ 766030 w 1742572"/>
              <a:gd name="connsiteY32" fmla="*/ 634505 h 1709783"/>
              <a:gd name="connsiteX33" fmla="*/ 819295 w 1742572"/>
              <a:gd name="connsiteY33" fmla="*/ 545728 h 1709783"/>
              <a:gd name="connsiteX34" fmla="*/ 881438 w 1742572"/>
              <a:gd name="connsiteY34" fmla="*/ 501340 h 1709783"/>
              <a:gd name="connsiteX35" fmla="*/ 908071 w 1742572"/>
              <a:gd name="connsiteY35" fmla="*/ 492462 h 1709783"/>
              <a:gd name="connsiteX36" fmla="*/ 979093 w 1742572"/>
              <a:gd name="connsiteY36" fmla="*/ 465829 h 1709783"/>
              <a:gd name="connsiteX37" fmla="*/ 1156646 w 1742572"/>
              <a:gd name="connsiteY37" fmla="*/ 483584 h 1709783"/>
              <a:gd name="connsiteX38" fmla="*/ 1209912 w 1742572"/>
              <a:gd name="connsiteY38" fmla="*/ 501340 h 1709783"/>
              <a:gd name="connsiteX39" fmla="*/ 1227668 w 1742572"/>
              <a:gd name="connsiteY39" fmla="*/ 519095 h 1709783"/>
              <a:gd name="connsiteX40" fmla="*/ 1280934 w 1742572"/>
              <a:gd name="connsiteY40" fmla="*/ 554606 h 1709783"/>
              <a:gd name="connsiteX41" fmla="*/ 1298689 w 1742572"/>
              <a:gd name="connsiteY41" fmla="*/ 581239 h 1709783"/>
              <a:gd name="connsiteX42" fmla="*/ 1307567 w 1742572"/>
              <a:gd name="connsiteY42" fmla="*/ 607872 h 1709783"/>
              <a:gd name="connsiteX43" fmla="*/ 1343077 w 1742572"/>
              <a:gd name="connsiteY43" fmla="*/ 661138 h 1709783"/>
              <a:gd name="connsiteX44" fmla="*/ 1351955 w 1742572"/>
              <a:gd name="connsiteY44" fmla="*/ 696648 h 1709783"/>
              <a:gd name="connsiteX45" fmla="*/ 1378588 w 1742572"/>
              <a:gd name="connsiteY45" fmla="*/ 705526 h 1709783"/>
              <a:gd name="connsiteX46" fmla="*/ 1485120 w 1742572"/>
              <a:gd name="connsiteY46" fmla="*/ 723281 h 1709783"/>
              <a:gd name="connsiteX47" fmla="*/ 1573897 w 1742572"/>
              <a:gd name="connsiteY47" fmla="*/ 714404 h 1709783"/>
              <a:gd name="connsiteX48" fmla="*/ 1600530 w 1742572"/>
              <a:gd name="connsiteY48" fmla="*/ 625627 h 1709783"/>
              <a:gd name="connsiteX49" fmla="*/ 1591652 w 1742572"/>
              <a:gd name="connsiteY49" fmla="*/ 510217 h 1709783"/>
              <a:gd name="connsiteX50" fmla="*/ 1573897 w 1742572"/>
              <a:gd name="connsiteY50" fmla="*/ 456951 h 1709783"/>
              <a:gd name="connsiteX51" fmla="*/ 1511753 w 1742572"/>
              <a:gd name="connsiteY51" fmla="*/ 385930 h 1709783"/>
              <a:gd name="connsiteX52" fmla="*/ 1502875 w 1742572"/>
              <a:gd name="connsiteY52" fmla="*/ 350419 h 1709783"/>
              <a:gd name="connsiteX53" fmla="*/ 1520631 w 1742572"/>
              <a:gd name="connsiteY53" fmla="*/ 332664 h 1709783"/>
              <a:gd name="connsiteX54" fmla="*/ 1600530 w 1742572"/>
              <a:gd name="connsiteY54" fmla="*/ 323786 h 1709783"/>
              <a:gd name="connsiteX0" fmla="*/ 1600530 w 1742572"/>
              <a:gd name="connsiteY0" fmla="*/ 322140 h 1708137"/>
              <a:gd name="connsiteX1" fmla="*/ 1644918 w 1742572"/>
              <a:gd name="connsiteY1" fmla="*/ 313262 h 1708137"/>
              <a:gd name="connsiteX2" fmla="*/ 1671551 w 1742572"/>
              <a:gd name="connsiteY2" fmla="*/ 259996 h 1708137"/>
              <a:gd name="connsiteX3" fmla="*/ 1644918 w 1742572"/>
              <a:gd name="connsiteY3" fmla="*/ 188975 h 1708137"/>
              <a:gd name="connsiteX4" fmla="*/ 1343077 w 1742572"/>
              <a:gd name="connsiteY4" fmla="*/ 2544 h 1708137"/>
              <a:gd name="connsiteX5" fmla="*/ 268879 w 1742572"/>
              <a:gd name="connsiteY5" fmla="*/ 339896 h 1708137"/>
              <a:gd name="connsiteX6" fmla="*/ 91326 w 1742572"/>
              <a:gd name="connsiteY6" fmla="*/ 1058987 h 1708137"/>
              <a:gd name="connsiteX7" fmla="*/ 1493998 w 1742572"/>
              <a:gd name="connsiteY7" fmla="*/ 1671546 h 1708137"/>
              <a:gd name="connsiteX8" fmla="*/ 1573897 w 1742572"/>
              <a:gd name="connsiteY8" fmla="*/ 1636035 h 1708137"/>
              <a:gd name="connsiteX9" fmla="*/ 1600530 w 1742572"/>
              <a:gd name="connsiteY9" fmla="*/ 1618280 h 1708137"/>
              <a:gd name="connsiteX10" fmla="*/ 1627163 w 1742572"/>
              <a:gd name="connsiteY10" fmla="*/ 1582769 h 1708137"/>
              <a:gd name="connsiteX11" fmla="*/ 1662673 w 1742572"/>
              <a:gd name="connsiteY11" fmla="*/ 1565014 h 1708137"/>
              <a:gd name="connsiteX12" fmla="*/ 1671551 w 1742572"/>
              <a:gd name="connsiteY12" fmla="*/ 1538381 h 1708137"/>
              <a:gd name="connsiteX13" fmla="*/ 1698184 w 1742572"/>
              <a:gd name="connsiteY13" fmla="*/ 1493993 h 1708137"/>
              <a:gd name="connsiteX14" fmla="*/ 1724817 w 1742572"/>
              <a:gd name="connsiteY14" fmla="*/ 1431849 h 1708137"/>
              <a:gd name="connsiteX15" fmla="*/ 1733695 w 1742572"/>
              <a:gd name="connsiteY15" fmla="*/ 1378583 h 1708137"/>
              <a:gd name="connsiteX16" fmla="*/ 1742572 w 1742572"/>
              <a:gd name="connsiteY16" fmla="*/ 1343072 h 1708137"/>
              <a:gd name="connsiteX17" fmla="*/ 1707062 w 1742572"/>
              <a:gd name="connsiteY17" fmla="*/ 1209907 h 1708137"/>
              <a:gd name="connsiteX18" fmla="*/ 1689306 w 1742572"/>
              <a:gd name="connsiteY18" fmla="*/ 1147763 h 1708137"/>
              <a:gd name="connsiteX19" fmla="*/ 1671551 w 1742572"/>
              <a:gd name="connsiteY19" fmla="*/ 1112253 h 1708137"/>
              <a:gd name="connsiteX20" fmla="*/ 1627163 w 1742572"/>
              <a:gd name="connsiteY20" fmla="*/ 1076742 h 1708137"/>
              <a:gd name="connsiteX21" fmla="*/ 1538386 w 1742572"/>
              <a:gd name="connsiteY21" fmla="*/ 1023476 h 1708137"/>
              <a:gd name="connsiteX22" fmla="*/ 1520631 w 1742572"/>
              <a:gd name="connsiteY22" fmla="*/ 996843 h 1708137"/>
              <a:gd name="connsiteX23" fmla="*/ 1440732 w 1742572"/>
              <a:gd name="connsiteY23" fmla="*/ 970210 h 1708137"/>
              <a:gd name="connsiteX24" fmla="*/ 1422976 w 1742572"/>
              <a:gd name="connsiteY24" fmla="*/ 952455 h 1708137"/>
              <a:gd name="connsiteX25" fmla="*/ 1227668 w 1742572"/>
              <a:gd name="connsiteY25" fmla="*/ 925822 h 1708137"/>
              <a:gd name="connsiteX26" fmla="*/ 1165524 w 1742572"/>
              <a:gd name="connsiteY26" fmla="*/ 916944 h 1708137"/>
              <a:gd name="connsiteX27" fmla="*/ 1130013 w 1742572"/>
              <a:gd name="connsiteY27" fmla="*/ 899189 h 1708137"/>
              <a:gd name="connsiteX28" fmla="*/ 1067870 w 1742572"/>
              <a:gd name="connsiteY28" fmla="*/ 890311 h 1708137"/>
              <a:gd name="connsiteX29" fmla="*/ 934705 w 1742572"/>
              <a:gd name="connsiteY29" fmla="*/ 872556 h 1708137"/>
              <a:gd name="connsiteX30" fmla="*/ 908071 w 1742572"/>
              <a:gd name="connsiteY30" fmla="*/ 863678 h 1708137"/>
              <a:gd name="connsiteX31" fmla="*/ 766030 w 1742572"/>
              <a:gd name="connsiteY31" fmla="*/ 632859 h 1708137"/>
              <a:gd name="connsiteX32" fmla="*/ 819295 w 1742572"/>
              <a:gd name="connsiteY32" fmla="*/ 544082 h 1708137"/>
              <a:gd name="connsiteX33" fmla="*/ 881438 w 1742572"/>
              <a:gd name="connsiteY33" fmla="*/ 499694 h 1708137"/>
              <a:gd name="connsiteX34" fmla="*/ 908071 w 1742572"/>
              <a:gd name="connsiteY34" fmla="*/ 490816 h 1708137"/>
              <a:gd name="connsiteX35" fmla="*/ 979093 w 1742572"/>
              <a:gd name="connsiteY35" fmla="*/ 464183 h 1708137"/>
              <a:gd name="connsiteX36" fmla="*/ 1156646 w 1742572"/>
              <a:gd name="connsiteY36" fmla="*/ 481938 h 1708137"/>
              <a:gd name="connsiteX37" fmla="*/ 1209912 w 1742572"/>
              <a:gd name="connsiteY37" fmla="*/ 499694 h 1708137"/>
              <a:gd name="connsiteX38" fmla="*/ 1227668 w 1742572"/>
              <a:gd name="connsiteY38" fmla="*/ 517449 h 1708137"/>
              <a:gd name="connsiteX39" fmla="*/ 1280934 w 1742572"/>
              <a:gd name="connsiteY39" fmla="*/ 552960 h 1708137"/>
              <a:gd name="connsiteX40" fmla="*/ 1298689 w 1742572"/>
              <a:gd name="connsiteY40" fmla="*/ 579593 h 1708137"/>
              <a:gd name="connsiteX41" fmla="*/ 1307567 w 1742572"/>
              <a:gd name="connsiteY41" fmla="*/ 606226 h 1708137"/>
              <a:gd name="connsiteX42" fmla="*/ 1343077 w 1742572"/>
              <a:gd name="connsiteY42" fmla="*/ 659492 h 1708137"/>
              <a:gd name="connsiteX43" fmla="*/ 1351955 w 1742572"/>
              <a:gd name="connsiteY43" fmla="*/ 695002 h 1708137"/>
              <a:gd name="connsiteX44" fmla="*/ 1378588 w 1742572"/>
              <a:gd name="connsiteY44" fmla="*/ 703880 h 1708137"/>
              <a:gd name="connsiteX45" fmla="*/ 1485120 w 1742572"/>
              <a:gd name="connsiteY45" fmla="*/ 721635 h 1708137"/>
              <a:gd name="connsiteX46" fmla="*/ 1573897 w 1742572"/>
              <a:gd name="connsiteY46" fmla="*/ 712758 h 1708137"/>
              <a:gd name="connsiteX47" fmla="*/ 1600530 w 1742572"/>
              <a:gd name="connsiteY47" fmla="*/ 623981 h 1708137"/>
              <a:gd name="connsiteX48" fmla="*/ 1591652 w 1742572"/>
              <a:gd name="connsiteY48" fmla="*/ 508571 h 1708137"/>
              <a:gd name="connsiteX49" fmla="*/ 1573897 w 1742572"/>
              <a:gd name="connsiteY49" fmla="*/ 455305 h 1708137"/>
              <a:gd name="connsiteX50" fmla="*/ 1511753 w 1742572"/>
              <a:gd name="connsiteY50" fmla="*/ 384284 h 1708137"/>
              <a:gd name="connsiteX51" fmla="*/ 1502875 w 1742572"/>
              <a:gd name="connsiteY51" fmla="*/ 348773 h 1708137"/>
              <a:gd name="connsiteX52" fmla="*/ 1520631 w 1742572"/>
              <a:gd name="connsiteY52" fmla="*/ 331018 h 1708137"/>
              <a:gd name="connsiteX53" fmla="*/ 1600530 w 1742572"/>
              <a:gd name="connsiteY53" fmla="*/ 322140 h 1708137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520631 w 1742572"/>
              <a:gd name="connsiteY51" fmla="*/ 329057 h 1706176"/>
              <a:gd name="connsiteX52" fmla="*/ 1600530 w 1742572"/>
              <a:gd name="connsiteY52" fmla="*/ 320179 h 1706176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600530 w 1742572"/>
              <a:gd name="connsiteY51" fmla="*/ 320179 h 1706176"/>
              <a:gd name="connsiteX0" fmla="*/ 1502875 w 1742572"/>
              <a:gd name="connsiteY0" fmla="*/ 346812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0" fmla="*/ 1502875 w 1742572"/>
              <a:gd name="connsiteY0" fmla="*/ 346286 h 1705650"/>
              <a:gd name="connsiteX1" fmla="*/ 1644918 w 1742572"/>
              <a:gd name="connsiteY1" fmla="*/ 310775 h 1705650"/>
              <a:gd name="connsiteX2" fmla="*/ 1343077 w 1742572"/>
              <a:gd name="connsiteY2" fmla="*/ 57 h 1705650"/>
              <a:gd name="connsiteX3" fmla="*/ 268879 w 1742572"/>
              <a:gd name="connsiteY3" fmla="*/ 337409 h 1705650"/>
              <a:gd name="connsiteX4" fmla="*/ 91326 w 1742572"/>
              <a:gd name="connsiteY4" fmla="*/ 1056500 h 1705650"/>
              <a:gd name="connsiteX5" fmla="*/ 1493998 w 1742572"/>
              <a:gd name="connsiteY5" fmla="*/ 1669059 h 1705650"/>
              <a:gd name="connsiteX6" fmla="*/ 1573897 w 1742572"/>
              <a:gd name="connsiteY6" fmla="*/ 1633548 h 1705650"/>
              <a:gd name="connsiteX7" fmla="*/ 1600530 w 1742572"/>
              <a:gd name="connsiteY7" fmla="*/ 1615793 h 1705650"/>
              <a:gd name="connsiteX8" fmla="*/ 1627163 w 1742572"/>
              <a:gd name="connsiteY8" fmla="*/ 1580282 h 1705650"/>
              <a:gd name="connsiteX9" fmla="*/ 1662673 w 1742572"/>
              <a:gd name="connsiteY9" fmla="*/ 1562527 h 1705650"/>
              <a:gd name="connsiteX10" fmla="*/ 1671551 w 1742572"/>
              <a:gd name="connsiteY10" fmla="*/ 1535894 h 1705650"/>
              <a:gd name="connsiteX11" fmla="*/ 1698184 w 1742572"/>
              <a:gd name="connsiteY11" fmla="*/ 1491506 h 1705650"/>
              <a:gd name="connsiteX12" fmla="*/ 1724817 w 1742572"/>
              <a:gd name="connsiteY12" fmla="*/ 1429362 h 1705650"/>
              <a:gd name="connsiteX13" fmla="*/ 1733695 w 1742572"/>
              <a:gd name="connsiteY13" fmla="*/ 1376096 h 1705650"/>
              <a:gd name="connsiteX14" fmla="*/ 1742572 w 1742572"/>
              <a:gd name="connsiteY14" fmla="*/ 1340585 h 1705650"/>
              <a:gd name="connsiteX15" fmla="*/ 1707062 w 1742572"/>
              <a:gd name="connsiteY15" fmla="*/ 1207420 h 1705650"/>
              <a:gd name="connsiteX16" fmla="*/ 1689306 w 1742572"/>
              <a:gd name="connsiteY16" fmla="*/ 1145276 h 1705650"/>
              <a:gd name="connsiteX17" fmla="*/ 1671551 w 1742572"/>
              <a:gd name="connsiteY17" fmla="*/ 1109766 h 1705650"/>
              <a:gd name="connsiteX18" fmla="*/ 1627163 w 1742572"/>
              <a:gd name="connsiteY18" fmla="*/ 1074255 h 1705650"/>
              <a:gd name="connsiteX19" fmla="*/ 1538386 w 1742572"/>
              <a:gd name="connsiteY19" fmla="*/ 1020989 h 1705650"/>
              <a:gd name="connsiteX20" fmla="*/ 1520631 w 1742572"/>
              <a:gd name="connsiteY20" fmla="*/ 994356 h 1705650"/>
              <a:gd name="connsiteX21" fmla="*/ 1440732 w 1742572"/>
              <a:gd name="connsiteY21" fmla="*/ 967723 h 1705650"/>
              <a:gd name="connsiteX22" fmla="*/ 1422976 w 1742572"/>
              <a:gd name="connsiteY22" fmla="*/ 949968 h 1705650"/>
              <a:gd name="connsiteX23" fmla="*/ 1227668 w 1742572"/>
              <a:gd name="connsiteY23" fmla="*/ 923335 h 1705650"/>
              <a:gd name="connsiteX24" fmla="*/ 1165524 w 1742572"/>
              <a:gd name="connsiteY24" fmla="*/ 914457 h 1705650"/>
              <a:gd name="connsiteX25" fmla="*/ 1130013 w 1742572"/>
              <a:gd name="connsiteY25" fmla="*/ 896702 h 1705650"/>
              <a:gd name="connsiteX26" fmla="*/ 1067870 w 1742572"/>
              <a:gd name="connsiteY26" fmla="*/ 887824 h 1705650"/>
              <a:gd name="connsiteX27" fmla="*/ 934705 w 1742572"/>
              <a:gd name="connsiteY27" fmla="*/ 870069 h 1705650"/>
              <a:gd name="connsiteX28" fmla="*/ 908071 w 1742572"/>
              <a:gd name="connsiteY28" fmla="*/ 861191 h 1705650"/>
              <a:gd name="connsiteX29" fmla="*/ 766030 w 1742572"/>
              <a:gd name="connsiteY29" fmla="*/ 630372 h 1705650"/>
              <a:gd name="connsiteX30" fmla="*/ 819295 w 1742572"/>
              <a:gd name="connsiteY30" fmla="*/ 541595 h 1705650"/>
              <a:gd name="connsiteX31" fmla="*/ 881438 w 1742572"/>
              <a:gd name="connsiteY31" fmla="*/ 497207 h 1705650"/>
              <a:gd name="connsiteX32" fmla="*/ 908071 w 1742572"/>
              <a:gd name="connsiteY32" fmla="*/ 488329 h 1705650"/>
              <a:gd name="connsiteX33" fmla="*/ 979093 w 1742572"/>
              <a:gd name="connsiteY33" fmla="*/ 461696 h 1705650"/>
              <a:gd name="connsiteX34" fmla="*/ 1156646 w 1742572"/>
              <a:gd name="connsiteY34" fmla="*/ 479451 h 1705650"/>
              <a:gd name="connsiteX35" fmla="*/ 1209912 w 1742572"/>
              <a:gd name="connsiteY35" fmla="*/ 497207 h 1705650"/>
              <a:gd name="connsiteX36" fmla="*/ 1227668 w 1742572"/>
              <a:gd name="connsiteY36" fmla="*/ 514962 h 1705650"/>
              <a:gd name="connsiteX37" fmla="*/ 1280934 w 1742572"/>
              <a:gd name="connsiteY37" fmla="*/ 550473 h 1705650"/>
              <a:gd name="connsiteX38" fmla="*/ 1298689 w 1742572"/>
              <a:gd name="connsiteY38" fmla="*/ 577106 h 1705650"/>
              <a:gd name="connsiteX39" fmla="*/ 1307567 w 1742572"/>
              <a:gd name="connsiteY39" fmla="*/ 603739 h 1705650"/>
              <a:gd name="connsiteX40" fmla="*/ 1343077 w 1742572"/>
              <a:gd name="connsiteY40" fmla="*/ 657005 h 1705650"/>
              <a:gd name="connsiteX41" fmla="*/ 1351955 w 1742572"/>
              <a:gd name="connsiteY41" fmla="*/ 692515 h 1705650"/>
              <a:gd name="connsiteX42" fmla="*/ 1378588 w 1742572"/>
              <a:gd name="connsiteY42" fmla="*/ 701393 h 1705650"/>
              <a:gd name="connsiteX43" fmla="*/ 1485120 w 1742572"/>
              <a:gd name="connsiteY43" fmla="*/ 719148 h 1705650"/>
              <a:gd name="connsiteX44" fmla="*/ 1573897 w 1742572"/>
              <a:gd name="connsiteY44" fmla="*/ 710271 h 1705650"/>
              <a:gd name="connsiteX45" fmla="*/ 1600530 w 1742572"/>
              <a:gd name="connsiteY45" fmla="*/ 621494 h 1705650"/>
              <a:gd name="connsiteX46" fmla="*/ 1591652 w 1742572"/>
              <a:gd name="connsiteY46" fmla="*/ 506084 h 1705650"/>
              <a:gd name="connsiteX47" fmla="*/ 1573897 w 1742572"/>
              <a:gd name="connsiteY47" fmla="*/ 452818 h 1705650"/>
              <a:gd name="connsiteX48" fmla="*/ 1511753 w 1742572"/>
              <a:gd name="connsiteY48" fmla="*/ 381797 h 1705650"/>
              <a:gd name="connsiteX49" fmla="*/ 1502875 w 1742572"/>
              <a:gd name="connsiteY49" fmla="*/ 346286 h 1705650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73897 w 1742572"/>
              <a:gd name="connsiteY47" fmla="*/ 452819 h 1705651"/>
              <a:gd name="connsiteX48" fmla="*/ 1511753 w 1742572"/>
              <a:gd name="connsiteY48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11753 w 1742572"/>
              <a:gd name="connsiteY47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11753 w 1742572"/>
              <a:gd name="connsiteY46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573897 w 1742572"/>
              <a:gd name="connsiteY43" fmla="*/ 710272 h 1705651"/>
              <a:gd name="connsiteX44" fmla="*/ 1600530 w 1742572"/>
              <a:gd name="connsiteY44" fmla="*/ 621495 h 1705651"/>
              <a:gd name="connsiteX45" fmla="*/ 1511753 w 1742572"/>
              <a:gd name="connsiteY45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573897 w 1742572"/>
              <a:gd name="connsiteY42" fmla="*/ 710272 h 1705651"/>
              <a:gd name="connsiteX43" fmla="*/ 1600530 w 1742572"/>
              <a:gd name="connsiteY43" fmla="*/ 621495 h 1705651"/>
              <a:gd name="connsiteX44" fmla="*/ 1511753 w 1742572"/>
              <a:gd name="connsiteY44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573897 w 1742572"/>
              <a:gd name="connsiteY41" fmla="*/ 710272 h 1705651"/>
              <a:gd name="connsiteX42" fmla="*/ 1600530 w 1742572"/>
              <a:gd name="connsiteY42" fmla="*/ 621495 h 1705651"/>
              <a:gd name="connsiteX43" fmla="*/ 1511753 w 1742572"/>
              <a:gd name="connsiteY43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573897 w 1742572"/>
              <a:gd name="connsiteY40" fmla="*/ 710272 h 1705651"/>
              <a:gd name="connsiteX41" fmla="*/ 1600530 w 1742572"/>
              <a:gd name="connsiteY41" fmla="*/ 621495 h 1705651"/>
              <a:gd name="connsiteX42" fmla="*/ 1511753 w 1742572"/>
              <a:gd name="connsiteY42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573897 w 1742572"/>
              <a:gd name="connsiteY39" fmla="*/ 710272 h 1705651"/>
              <a:gd name="connsiteX40" fmla="*/ 1600530 w 1742572"/>
              <a:gd name="connsiteY40" fmla="*/ 621495 h 1705651"/>
              <a:gd name="connsiteX41" fmla="*/ 1511753 w 1742572"/>
              <a:gd name="connsiteY41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573897 w 1742572"/>
              <a:gd name="connsiteY38" fmla="*/ 710272 h 1705651"/>
              <a:gd name="connsiteX39" fmla="*/ 1600530 w 1742572"/>
              <a:gd name="connsiteY39" fmla="*/ 621495 h 1705651"/>
              <a:gd name="connsiteX40" fmla="*/ 1511753 w 1742572"/>
              <a:gd name="connsiteY40" fmla="*/ 381798 h 1705651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979093 w 1742572"/>
              <a:gd name="connsiteY32" fmla="*/ 461697 h 1702167"/>
              <a:gd name="connsiteX33" fmla="*/ 1156646 w 1742572"/>
              <a:gd name="connsiteY33" fmla="*/ 479452 h 1702167"/>
              <a:gd name="connsiteX34" fmla="*/ 1209912 w 1742572"/>
              <a:gd name="connsiteY34" fmla="*/ 497208 h 1702167"/>
              <a:gd name="connsiteX35" fmla="*/ 1227668 w 1742572"/>
              <a:gd name="connsiteY35" fmla="*/ 514963 h 1702167"/>
              <a:gd name="connsiteX36" fmla="*/ 1280934 w 1742572"/>
              <a:gd name="connsiteY36" fmla="*/ 550474 h 1702167"/>
              <a:gd name="connsiteX37" fmla="*/ 1573897 w 1742572"/>
              <a:gd name="connsiteY37" fmla="*/ 710272 h 1702167"/>
              <a:gd name="connsiteX38" fmla="*/ 1600530 w 1742572"/>
              <a:gd name="connsiteY38" fmla="*/ 621495 h 1702167"/>
              <a:gd name="connsiteX39" fmla="*/ 1511753 w 1742572"/>
              <a:gd name="connsiteY3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1156646 w 1742572"/>
              <a:gd name="connsiteY32" fmla="*/ 479452 h 1702167"/>
              <a:gd name="connsiteX33" fmla="*/ 1209912 w 1742572"/>
              <a:gd name="connsiteY33" fmla="*/ 497208 h 1702167"/>
              <a:gd name="connsiteX34" fmla="*/ 1227668 w 1742572"/>
              <a:gd name="connsiteY34" fmla="*/ 514963 h 1702167"/>
              <a:gd name="connsiteX35" fmla="*/ 1280934 w 1742572"/>
              <a:gd name="connsiteY35" fmla="*/ 550474 h 1702167"/>
              <a:gd name="connsiteX36" fmla="*/ 1573897 w 1742572"/>
              <a:gd name="connsiteY36" fmla="*/ 710272 h 1702167"/>
              <a:gd name="connsiteX37" fmla="*/ 1600530 w 1742572"/>
              <a:gd name="connsiteY37" fmla="*/ 621495 h 1702167"/>
              <a:gd name="connsiteX38" fmla="*/ 1511753 w 1742572"/>
              <a:gd name="connsiteY3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1156646 w 1742572"/>
              <a:gd name="connsiteY31" fmla="*/ 479452 h 1702167"/>
              <a:gd name="connsiteX32" fmla="*/ 1209912 w 1742572"/>
              <a:gd name="connsiteY32" fmla="*/ 497208 h 1702167"/>
              <a:gd name="connsiteX33" fmla="*/ 1227668 w 1742572"/>
              <a:gd name="connsiteY33" fmla="*/ 514963 h 1702167"/>
              <a:gd name="connsiteX34" fmla="*/ 1280934 w 1742572"/>
              <a:gd name="connsiteY34" fmla="*/ 550474 h 1702167"/>
              <a:gd name="connsiteX35" fmla="*/ 1573897 w 1742572"/>
              <a:gd name="connsiteY35" fmla="*/ 710272 h 1702167"/>
              <a:gd name="connsiteX36" fmla="*/ 1600530 w 1742572"/>
              <a:gd name="connsiteY36" fmla="*/ 621495 h 1702167"/>
              <a:gd name="connsiteX37" fmla="*/ 1511753 w 1742572"/>
              <a:gd name="connsiteY3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1156646 w 1742572"/>
              <a:gd name="connsiteY30" fmla="*/ 479452 h 1702167"/>
              <a:gd name="connsiteX31" fmla="*/ 1209912 w 1742572"/>
              <a:gd name="connsiteY31" fmla="*/ 497208 h 1702167"/>
              <a:gd name="connsiteX32" fmla="*/ 1227668 w 1742572"/>
              <a:gd name="connsiteY32" fmla="*/ 514963 h 1702167"/>
              <a:gd name="connsiteX33" fmla="*/ 1280934 w 1742572"/>
              <a:gd name="connsiteY33" fmla="*/ 550474 h 1702167"/>
              <a:gd name="connsiteX34" fmla="*/ 1573897 w 1742572"/>
              <a:gd name="connsiteY34" fmla="*/ 710272 h 1702167"/>
              <a:gd name="connsiteX35" fmla="*/ 1600530 w 1742572"/>
              <a:gd name="connsiteY35" fmla="*/ 621495 h 1702167"/>
              <a:gd name="connsiteX36" fmla="*/ 1511753 w 1742572"/>
              <a:gd name="connsiteY3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156646 w 1742572"/>
              <a:gd name="connsiteY29" fmla="*/ 479452 h 1702167"/>
              <a:gd name="connsiteX30" fmla="*/ 1209912 w 1742572"/>
              <a:gd name="connsiteY30" fmla="*/ 497208 h 1702167"/>
              <a:gd name="connsiteX31" fmla="*/ 1227668 w 1742572"/>
              <a:gd name="connsiteY31" fmla="*/ 514963 h 1702167"/>
              <a:gd name="connsiteX32" fmla="*/ 1280934 w 1742572"/>
              <a:gd name="connsiteY32" fmla="*/ 550474 h 1702167"/>
              <a:gd name="connsiteX33" fmla="*/ 1573897 w 1742572"/>
              <a:gd name="connsiteY33" fmla="*/ 710272 h 1702167"/>
              <a:gd name="connsiteX34" fmla="*/ 1600530 w 1742572"/>
              <a:gd name="connsiteY34" fmla="*/ 621495 h 1702167"/>
              <a:gd name="connsiteX35" fmla="*/ 1511753 w 1742572"/>
              <a:gd name="connsiteY3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27668 w 1742572"/>
              <a:gd name="connsiteY30" fmla="*/ 514963 h 1702167"/>
              <a:gd name="connsiteX31" fmla="*/ 1280934 w 1742572"/>
              <a:gd name="connsiteY31" fmla="*/ 550474 h 1702167"/>
              <a:gd name="connsiteX32" fmla="*/ 1573897 w 1742572"/>
              <a:gd name="connsiteY32" fmla="*/ 710272 h 1702167"/>
              <a:gd name="connsiteX33" fmla="*/ 1600530 w 1742572"/>
              <a:gd name="connsiteY33" fmla="*/ 621495 h 1702167"/>
              <a:gd name="connsiteX34" fmla="*/ 1511753 w 1742572"/>
              <a:gd name="connsiteY3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80934 w 1742572"/>
              <a:gd name="connsiteY30" fmla="*/ 550474 h 1702167"/>
              <a:gd name="connsiteX31" fmla="*/ 1573897 w 1742572"/>
              <a:gd name="connsiteY31" fmla="*/ 710272 h 1702167"/>
              <a:gd name="connsiteX32" fmla="*/ 1600530 w 1742572"/>
              <a:gd name="connsiteY32" fmla="*/ 621495 h 1702167"/>
              <a:gd name="connsiteX33" fmla="*/ 1511753 w 1742572"/>
              <a:gd name="connsiteY3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600530 w 1742572"/>
              <a:gd name="connsiteY31" fmla="*/ 621495 h 1702167"/>
              <a:gd name="connsiteX32" fmla="*/ 1511753 w 1742572"/>
              <a:gd name="connsiteY3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511753 w 1742572"/>
              <a:gd name="connsiteY3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08071 w 1742572"/>
              <a:gd name="connsiteY26" fmla="*/ 861192 h 1702167"/>
              <a:gd name="connsiteX27" fmla="*/ 766030 w 1742572"/>
              <a:gd name="connsiteY27" fmla="*/ 630373 h 1702167"/>
              <a:gd name="connsiteX28" fmla="*/ 1280934 w 1742572"/>
              <a:gd name="connsiteY28" fmla="*/ 550474 h 1702167"/>
              <a:gd name="connsiteX29" fmla="*/ 1573897 w 1742572"/>
              <a:gd name="connsiteY29" fmla="*/ 710272 h 1702167"/>
              <a:gd name="connsiteX30" fmla="*/ 1511753 w 1742572"/>
              <a:gd name="connsiteY3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908071 w 1742572"/>
              <a:gd name="connsiteY25" fmla="*/ 861192 h 1702167"/>
              <a:gd name="connsiteX26" fmla="*/ 766030 w 1742572"/>
              <a:gd name="connsiteY26" fmla="*/ 630373 h 1702167"/>
              <a:gd name="connsiteX27" fmla="*/ 1280934 w 1742572"/>
              <a:gd name="connsiteY27" fmla="*/ 550474 h 1702167"/>
              <a:gd name="connsiteX28" fmla="*/ 1573897 w 1742572"/>
              <a:gd name="connsiteY28" fmla="*/ 710272 h 1702167"/>
              <a:gd name="connsiteX29" fmla="*/ 1511753 w 1742572"/>
              <a:gd name="connsiteY2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766030 w 1742572"/>
              <a:gd name="connsiteY25" fmla="*/ 630373 h 1702167"/>
              <a:gd name="connsiteX26" fmla="*/ 1280934 w 1742572"/>
              <a:gd name="connsiteY26" fmla="*/ 550474 h 1702167"/>
              <a:gd name="connsiteX27" fmla="*/ 1573897 w 1742572"/>
              <a:gd name="connsiteY27" fmla="*/ 710272 h 1702167"/>
              <a:gd name="connsiteX28" fmla="*/ 1511753 w 1742572"/>
              <a:gd name="connsiteY2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22976 w 1742572"/>
              <a:gd name="connsiteY20" fmla="*/ 949969 h 1702167"/>
              <a:gd name="connsiteX21" fmla="*/ 1165524 w 1742572"/>
              <a:gd name="connsiteY21" fmla="*/ 914458 h 1702167"/>
              <a:gd name="connsiteX22" fmla="*/ 766030 w 1742572"/>
              <a:gd name="connsiteY22" fmla="*/ 630373 h 1702167"/>
              <a:gd name="connsiteX23" fmla="*/ 1280934 w 1742572"/>
              <a:gd name="connsiteY23" fmla="*/ 550474 h 1702167"/>
              <a:gd name="connsiteX24" fmla="*/ 1573897 w 1742572"/>
              <a:gd name="connsiteY24" fmla="*/ 710272 h 1702167"/>
              <a:gd name="connsiteX25" fmla="*/ 1511753 w 1742572"/>
              <a:gd name="connsiteY2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422976 w 1742572"/>
              <a:gd name="connsiteY19" fmla="*/ 949969 h 1702167"/>
              <a:gd name="connsiteX20" fmla="*/ 1165524 w 1742572"/>
              <a:gd name="connsiteY20" fmla="*/ 914458 h 1702167"/>
              <a:gd name="connsiteX21" fmla="*/ 766030 w 1742572"/>
              <a:gd name="connsiteY21" fmla="*/ 630373 h 1702167"/>
              <a:gd name="connsiteX22" fmla="*/ 1280934 w 1742572"/>
              <a:gd name="connsiteY22" fmla="*/ 550474 h 1702167"/>
              <a:gd name="connsiteX23" fmla="*/ 1573897 w 1742572"/>
              <a:gd name="connsiteY23" fmla="*/ 710272 h 1702167"/>
              <a:gd name="connsiteX24" fmla="*/ 1511753 w 1742572"/>
              <a:gd name="connsiteY2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422976 w 1742572"/>
              <a:gd name="connsiteY18" fmla="*/ 949969 h 1702167"/>
              <a:gd name="connsiteX19" fmla="*/ 1165524 w 1742572"/>
              <a:gd name="connsiteY19" fmla="*/ 914458 h 1702167"/>
              <a:gd name="connsiteX20" fmla="*/ 766030 w 1742572"/>
              <a:gd name="connsiteY20" fmla="*/ 630373 h 1702167"/>
              <a:gd name="connsiteX21" fmla="*/ 1280934 w 1742572"/>
              <a:gd name="connsiteY21" fmla="*/ 550474 h 1702167"/>
              <a:gd name="connsiteX22" fmla="*/ 1573897 w 1742572"/>
              <a:gd name="connsiteY22" fmla="*/ 710272 h 1702167"/>
              <a:gd name="connsiteX23" fmla="*/ 1511753 w 1742572"/>
              <a:gd name="connsiteY2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165524 w 1742572"/>
              <a:gd name="connsiteY18" fmla="*/ 914458 h 1702167"/>
              <a:gd name="connsiteX19" fmla="*/ 766030 w 1742572"/>
              <a:gd name="connsiteY19" fmla="*/ 630373 h 1702167"/>
              <a:gd name="connsiteX20" fmla="*/ 1280934 w 1742572"/>
              <a:gd name="connsiteY20" fmla="*/ 550474 h 1702167"/>
              <a:gd name="connsiteX21" fmla="*/ 1573897 w 1742572"/>
              <a:gd name="connsiteY21" fmla="*/ 710272 h 1702167"/>
              <a:gd name="connsiteX22" fmla="*/ 1511753 w 1742572"/>
              <a:gd name="connsiteY2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27163 w 1742572"/>
              <a:gd name="connsiteY16" fmla="*/ 1074256 h 1702167"/>
              <a:gd name="connsiteX17" fmla="*/ 1165524 w 1742572"/>
              <a:gd name="connsiteY17" fmla="*/ 914458 h 1702167"/>
              <a:gd name="connsiteX18" fmla="*/ 766030 w 1742572"/>
              <a:gd name="connsiteY18" fmla="*/ 630373 h 1702167"/>
              <a:gd name="connsiteX19" fmla="*/ 1280934 w 1742572"/>
              <a:gd name="connsiteY19" fmla="*/ 550474 h 1702167"/>
              <a:gd name="connsiteX20" fmla="*/ 1573897 w 1742572"/>
              <a:gd name="connsiteY20" fmla="*/ 710272 h 1702167"/>
              <a:gd name="connsiteX21" fmla="*/ 1511753 w 1742572"/>
              <a:gd name="connsiteY2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27163 w 1742572"/>
              <a:gd name="connsiteY15" fmla="*/ 1074256 h 1702167"/>
              <a:gd name="connsiteX16" fmla="*/ 1165524 w 1742572"/>
              <a:gd name="connsiteY16" fmla="*/ 914458 h 1702167"/>
              <a:gd name="connsiteX17" fmla="*/ 766030 w 1742572"/>
              <a:gd name="connsiteY17" fmla="*/ 630373 h 1702167"/>
              <a:gd name="connsiteX18" fmla="*/ 1280934 w 1742572"/>
              <a:gd name="connsiteY18" fmla="*/ 550474 h 1702167"/>
              <a:gd name="connsiteX19" fmla="*/ 1573897 w 1742572"/>
              <a:gd name="connsiteY19" fmla="*/ 710272 h 1702167"/>
              <a:gd name="connsiteX20" fmla="*/ 1511753 w 1742572"/>
              <a:gd name="connsiteY2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71551 w 1742572"/>
              <a:gd name="connsiteY8" fmla="*/ 1535895 h 1702167"/>
              <a:gd name="connsiteX9" fmla="*/ 1698184 w 1742572"/>
              <a:gd name="connsiteY9" fmla="*/ 1491507 h 1702167"/>
              <a:gd name="connsiteX10" fmla="*/ 1724817 w 1742572"/>
              <a:gd name="connsiteY10" fmla="*/ 1429363 h 1702167"/>
              <a:gd name="connsiteX11" fmla="*/ 1733695 w 1742572"/>
              <a:gd name="connsiteY11" fmla="*/ 1376097 h 1702167"/>
              <a:gd name="connsiteX12" fmla="*/ 1742572 w 1742572"/>
              <a:gd name="connsiteY12" fmla="*/ 1340586 h 1702167"/>
              <a:gd name="connsiteX13" fmla="*/ 1707062 w 1742572"/>
              <a:gd name="connsiteY13" fmla="*/ 1207421 h 1702167"/>
              <a:gd name="connsiteX14" fmla="*/ 1627163 w 1742572"/>
              <a:gd name="connsiteY14" fmla="*/ 1074256 h 1702167"/>
              <a:gd name="connsiteX15" fmla="*/ 1165524 w 1742572"/>
              <a:gd name="connsiteY15" fmla="*/ 914458 h 1702167"/>
              <a:gd name="connsiteX16" fmla="*/ 766030 w 1742572"/>
              <a:gd name="connsiteY16" fmla="*/ 630373 h 1702167"/>
              <a:gd name="connsiteX17" fmla="*/ 1280934 w 1742572"/>
              <a:gd name="connsiteY17" fmla="*/ 550474 h 1702167"/>
              <a:gd name="connsiteX18" fmla="*/ 1573897 w 1742572"/>
              <a:gd name="connsiteY18" fmla="*/ 710272 h 1702167"/>
              <a:gd name="connsiteX19" fmla="*/ 1511753 w 1742572"/>
              <a:gd name="connsiteY19" fmla="*/ 381798 h 1702167"/>
              <a:gd name="connsiteX0" fmla="*/ 1511753 w 1742572"/>
              <a:gd name="connsiteY0" fmla="*/ 381798 h 1695630"/>
              <a:gd name="connsiteX1" fmla="*/ 1644918 w 1742572"/>
              <a:gd name="connsiteY1" fmla="*/ 310776 h 1695630"/>
              <a:gd name="connsiteX2" fmla="*/ 1343077 w 1742572"/>
              <a:gd name="connsiteY2" fmla="*/ 58 h 1695630"/>
              <a:gd name="connsiteX3" fmla="*/ 268879 w 1742572"/>
              <a:gd name="connsiteY3" fmla="*/ 337410 h 1695630"/>
              <a:gd name="connsiteX4" fmla="*/ 91326 w 1742572"/>
              <a:gd name="connsiteY4" fmla="*/ 1056501 h 1695630"/>
              <a:gd name="connsiteX5" fmla="*/ 1493998 w 1742572"/>
              <a:gd name="connsiteY5" fmla="*/ 1669060 h 1695630"/>
              <a:gd name="connsiteX6" fmla="*/ 1627163 w 1742572"/>
              <a:gd name="connsiteY6" fmla="*/ 1580283 h 1695630"/>
              <a:gd name="connsiteX7" fmla="*/ 1671551 w 1742572"/>
              <a:gd name="connsiteY7" fmla="*/ 1535895 h 1695630"/>
              <a:gd name="connsiteX8" fmla="*/ 1698184 w 1742572"/>
              <a:gd name="connsiteY8" fmla="*/ 1491507 h 1695630"/>
              <a:gd name="connsiteX9" fmla="*/ 1724817 w 1742572"/>
              <a:gd name="connsiteY9" fmla="*/ 1429363 h 1695630"/>
              <a:gd name="connsiteX10" fmla="*/ 1733695 w 1742572"/>
              <a:gd name="connsiteY10" fmla="*/ 1376097 h 1695630"/>
              <a:gd name="connsiteX11" fmla="*/ 1742572 w 1742572"/>
              <a:gd name="connsiteY11" fmla="*/ 1340586 h 1695630"/>
              <a:gd name="connsiteX12" fmla="*/ 1707062 w 1742572"/>
              <a:gd name="connsiteY12" fmla="*/ 1207421 h 1695630"/>
              <a:gd name="connsiteX13" fmla="*/ 1627163 w 1742572"/>
              <a:gd name="connsiteY13" fmla="*/ 1074256 h 1695630"/>
              <a:gd name="connsiteX14" fmla="*/ 1165524 w 1742572"/>
              <a:gd name="connsiteY14" fmla="*/ 914458 h 1695630"/>
              <a:gd name="connsiteX15" fmla="*/ 766030 w 1742572"/>
              <a:gd name="connsiteY15" fmla="*/ 630373 h 1695630"/>
              <a:gd name="connsiteX16" fmla="*/ 1280934 w 1742572"/>
              <a:gd name="connsiteY16" fmla="*/ 550474 h 1695630"/>
              <a:gd name="connsiteX17" fmla="*/ 1573897 w 1742572"/>
              <a:gd name="connsiteY17" fmla="*/ 710272 h 1695630"/>
              <a:gd name="connsiteX18" fmla="*/ 1511753 w 1742572"/>
              <a:gd name="connsiteY18" fmla="*/ 381798 h 1695630"/>
              <a:gd name="connsiteX0" fmla="*/ 1511753 w 1734290"/>
              <a:gd name="connsiteY0" fmla="*/ 381798 h 1695630"/>
              <a:gd name="connsiteX1" fmla="*/ 1644918 w 1734290"/>
              <a:gd name="connsiteY1" fmla="*/ 310776 h 1695630"/>
              <a:gd name="connsiteX2" fmla="*/ 1343077 w 1734290"/>
              <a:gd name="connsiteY2" fmla="*/ 58 h 1695630"/>
              <a:gd name="connsiteX3" fmla="*/ 268879 w 1734290"/>
              <a:gd name="connsiteY3" fmla="*/ 337410 h 1695630"/>
              <a:gd name="connsiteX4" fmla="*/ 91326 w 1734290"/>
              <a:gd name="connsiteY4" fmla="*/ 1056501 h 1695630"/>
              <a:gd name="connsiteX5" fmla="*/ 1493998 w 1734290"/>
              <a:gd name="connsiteY5" fmla="*/ 1669060 h 1695630"/>
              <a:gd name="connsiteX6" fmla="*/ 1627163 w 1734290"/>
              <a:gd name="connsiteY6" fmla="*/ 1580283 h 1695630"/>
              <a:gd name="connsiteX7" fmla="*/ 1671551 w 1734290"/>
              <a:gd name="connsiteY7" fmla="*/ 1535895 h 1695630"/>
              <a:gd name="connsiteX8" fmla="*/ 1698184 w 1734290"/>
              <a:gd name="connsiteY8" fmla="*/ 1491507 h 1695630"/>
              <a:gd name="connsiteX9" fmla="*/ 1724817 w 1734290"/>
              <a:gd name="connsiteY9" fmla="*/ 1429363 h 1695630"/>
              <a:gd name="connsiteX10" fmla="*/ 1733695 w 1734290"/>
              <a:gd name="connsiteY10" fmla="*/ 1376097 h 1695630"/>
              <a:gd name="connsiteX11" fmla="*/ 1707062 w 1734290"/>
              <a:gd name="connsiteY11" fmla="*/ 1207421 h 1695630"/>
              <a:gd name="connsiteX12" fmla="*/ 1627163 w 1734290"/>
              <a:gd name="connsiteY12" fmla="*/ 1074256 h 1695630"/>
              <a:gd name="connsiteX13" fmla="*/ 1165524 w 1734290"/>
              <a:gd name="connsiteY13" fmla="*/ 914458 h 1695630"/>
              <a:gd name="connsiteX14" fmla="*/ 766030 w 1734290"/>
              <a:gd name="connsiteY14" fmla="*/ 630373 h 1695630"/>
              <a:gd name="connsiteX15" fmla="*/ 1280934 w 1734290"/>
              <a:gd name="connsiteY15" fmla="*/ 550474 h 1695630"/>
              <a:gd name="connsiteX16" fmla="*/ 1573897 w 1734290"/>
              <a:gd name="connsiteY16" fmla="*/ 710272 h 1695630"/>
              <a:gd name="connsiteX17" fmla="*/ 1511753 w 1734290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65524 w 1737366"/>
              <a:gd name="connsiteY13" fmla="*/ 91445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9104"/>
              <a:gd name="connsiteY0" fmla="*/ 381798 h 1695630"/>
              <a:gd name="connsiteX1" fmla="*/ 1644918 w 1739104"/>
              <a:gd name="connsiteY1" fmla="*/ 310776 h 1695630"/>
              <a:gd name="connsiteX2" fmla="*/ 1343077 w 1739104"/>
              <a:gd name="connsiteY2" fmla="*/ 58 h 1695630"/>
              <a:gd name="connsiteX3" fmla="*/ 268879 w 1739104"/>
              <a:gd name="connsiteY3" fmla="*/ 337410 h 1695630"/>
              <a:gd name="connsiteX4" fmla="*/ 91326 w 1739104"/>
              <a:gd name="connsiteY4" fmla="*/ 1056501 h 1695630"/>
              <a:gd name="connsiteX5" fmla="*/ 1493998 w 1739104"/>
              <a:gd name="connsiteY5" fmla="*/ 1669060 h 1695630"/>
              <a:gd name="connsiteX6" fmla="*/ 1627163 w 1739104"/>
              <a:gd name="connsiteY6" fmla="*/ 1580283 h 1695630"/>
              <a:gd name="connsiteX7" fmla="*/ 1671551 w 1739104"/>
              <a:gd name="connsiteY7" fmla="*/ 1535895 h 1695630"/>
              <a:gd name="connsiteX8" fmla="*/ 1698184 w 1739104"/>
              <a:gd name="connsiteY8" fmla="*/ 1491507 h 1695630"/>
              <a:gd name="connsiteX9" fmla="*/ 1733695 w 1739104"/>
              <a:gd name="connsiteY9" fmla="*/ 1376097 h 1695630"/>
              <a:gd name="connsiteX10" fmla="*/ 1707062 w 1739104"/>
              <a:gd name="connsiteY10" fmla="*/ 1207421 h 1695630"/>
              <a:gd name="connsiteX11" fmla="*/ 1444283 w 1739104"/>
              <a:gd name="connsiteY11" fmla="*/ 797396 h 1695630"/>
              <a:gd name="connsiteX12" fmla="*/ 1104564 w 1739104"/>
              <a:gd name="connsiteY12" fmla="*/ 848418 h 1695630"/>
              <a:gd name="connsiteX13" fmla="*/ 766030 w 1739104"/>
              <a:gd name="connsiteY13" fmla="*/ 630373 h 1695630"/>
              <a:gd name="connsiteX14" fmla="*/ 1280934 w 1739104"/>
              <a:gd name="connsiteY14" fmla="*/ 550474 h 1695630"/>
              <a:gd name="connsiteX15" fmla="*/ 1573897 w 1739104"/>
              <a:gd name="connsiteY15" fmla="*/ 710272 h 1695630"/>
              <a:gd name="connsiteX16" fmla="*/ 1511753 w 1739104"/>
              <a:gd name="connsiteY16" fmla="*/ 381798 h 1695630"/>
              <a:gd name="connsiteX0" fmla="*/ 1511753 w 1740904"/>
              <a:gd name="connsiteY0" fmla="*/ 381798 h 1695630"/>
              <a:gd name="connsiteX1" fmla="*/ 1644918 w 1740904"/>
              <a:gd name="connsiteY1" fmla="*/ 310776 h 1695630"/>
              <a:gd name="connsiteX2" fmla="*/ 1343077 w 1740904"/>
              <a:gd name="connsiteY2" fmla="*/ 58 h 1695630"/>
              <a:gd name="connsiteX3" fmla="*/ 268879 w 1740904"/>
              <a:gd name="connsiteY3" fmla="*/ 337410 h 1695630"/>
              <a:gd name="connsiteX4" fmla="*/ 91326 w 1740904"/>
              <a:gd name="connsiteY4" fmla="*/ 1056501 h 1695630"/>
              <a:gd name="connsiteX5" fmla="*/ 1493998 w 1740904"/>
              <a:gd name="connsiteY5" fmla="*/ 1669060 h 1695630"/>
              <a:gd name="connsiteX6" fmla="*/ 1627163 w 1740904"/>
              <a:gd name="connsiteY6" fmla="*/ 1580283 h 1695630"/>
              <a:gd name="connsiteX7" fmla="*/ 1671551 w 1740904"/>
              <a:gd name="connsiteY7" fmla="*/ 1535895 h 1695630"/>
              <a:gd name="connsiteX8" fmla="*/ 1733695 w 1740904"/>
              <a:gd name="connsiteY8" fmla="*/ 1376097 h 1695630"/>
              <a:gd name="connsiteX9" fmla="*/ 1707062 w 1740904"/>
              <a:gd name="connsiteY9" fmla="*/ 1207421 h 1695630"/>
              <a:gd name="connsiteX10" fmla="*/ 1444283 w 1740904"/>
              <a:gd name="connsiteY10" fmla="*/ 797396 h 1695630"/>
              <a:gd name="connsiteX11" fmla="*/ 1104564 w 1740904"/>
              <a:gd name="connsiteY11" fmla="*/ 848418 h 1695630"/>
              <a:gd name="connsiteX12" fmla="*/ 766030 w 1740904"/>
              <a:gd name="connsiteY12" fmla="*/ 630373 h 1695630"/>
              <a:gd name="connsiteX13" fmla="*/ 1280934 w 1740904"/>
              <a:gd name="connsiteY13" fmla="*/ 550474 h 1695630"/>
              <a:gd name="connsiteX14" fmla="*/ 1573897 w 1740904"/>
              <a:gd name="connsiteY14" fmla="*/ 710272 h 1695630"/>
              <a:gd name="connsiteX15" fmla="*/ 1511753 w 1740904"/>
              <a:gd name="connsiteY15" fmla="*/ 381798 h 1695630"/>
              <a:gd name="connsiteX0" fmla="*/ 1511753 w 1740904"/>
              <a:gd name="connsiteY0" fmla="*/ 381798 h 1690628"/>
              <a:gd name="connsiteX1" fmla="*/ 1644918 w 1740904"/>
              <a:gd name="connsiteY1" fmla="*/ 310776 h 1690628"/>
              <a:gd name="connsiteX2" fmla="*/ 1343077 w 1740904"/>
              <a:gd name="connsiteY2" fmla="*/ 58 h 1690628"/>
              <a:gd name="connsiteX3" fmla="*/ 268879 w 1740904"/>
              <a:gd name="connsiteY3" fmla="*/ 337410 h 1690628"/>
              <a:gd name="connsiteX4" fmla="*/ 91326 w 1740904"/>
              <a:gd name="connsiteY4" fmla="*/ 1056501 h 1690628"/>
              <a:gd name="connsiteX5" fmla="*/ 1493998 w 1740904"/>
              <a:gd name="connsiteY5" fmla="*/ 1669060 h 1690628"/>
              <a:gd name="connsiteX6" fmla="*/ 1671551 w 1740904"/>
              <a:gd name="connsiteY6" fmla="*/ 1535895 h 1690628"/>
              <a:gd name="connsiteX7" fmla="*/ 1733695 w 1740904"/>
              <a:gd name="connsiteY7" fmla="*/ 1376097 h 1690628"/>
              <a:gd name="connsiteX8" fmla="*/ 1707062 w 1740904"/>
              <a:gd name="connsiteY8" fmla="*/ 1207421 h 1690628"/>
              <a:gd name="connsiteX9" fmla="*/ 1444283 w 1740904"/>
              <a:gd name="connsiteY9" fmla="*/ 797396 h 1690628"/>
              <a:gd name="connsiteX10" fmla="*/ 1104564 w 1740904"/>
              <a:gd name="connsiteY10" fmla="*/ 848418 h 1690628"/>
              <a:gd name="connsiteX11" fmla="*/ 766030 w 1740904"/>
              <a:gd name="connsiteY11" fmla="*/ 630373 h 1690628"/>
              <a:gd name="connsiteX12" fmla="*/ 1280934 w 1740904"/>
              <a:gd name="connsiteY12" fmla="*/ 550474 h 1690628"/>
              <a:gd name="connsiteX13" fmla="*/ 1573897 w 1740904"/>
              <a:gd name="connsiteY13" fmla="*/ 710272 h 1690628"/>
              <a:gd name="connsiteX14" fmla="*/ 1511753 w 1740904"/>
              <a:gd name="connsiteY14" fmla="*/ 381798 h 1690628"/>
              <a:gd name="connsiteX0" fmla="*/ 1511753 w 1753597"/>
              <a:gd name="connsiteY0" fmla="*/ 381798 h 1675980"/>
              <a:gd name="connsiteX1" fmla="*/ 1644918 w 1753597"/>
              <a:gd name="connsiteY1" fmla="*/ 310776 h 1675980"/>
              <a:gd name="connsiteX2" fmla="*/ 1343077 w 1753597"/>
              <a:gd name="connsiteY2" fmla="*/ 58 h 1675980"/>
              <a:gd name="connsiteX3" fmla="*/ 268879 w 1753597"/>
              <a:gd name="connsiteY3" fmla="*/ 337410 h 1675980"/>
              <a:gd name="connsiteX4" fmla="*/ 91326 w 1753597"/>
              <a:gd name="connsiteY4" fmla="*/ 1056501 h 1675980"/>
              <a:gd name="connsiteX5" fmla="*/ 1493998 w 1753597"/>
              <a:gd name="connsiteY5" fmla="*/ 1669060 h 1675980"/>
              <a:gd name="connsiteX6" fmla="*/ 1733695 w 1753597"/>
              <a:gd name="connsiteY6" fmla="*/ 1376097 h 1675980"/>
              <a:gd name="connsiteX7" fmla="*/ 1707062 w 1753597"/>
              <a:gd name="connsiteY7" fmla="*/ 1207421 h 1675980"/>
              <a:gd name="connsiteX8" fmla="*/ 1444283 w 1753597"/>
              <a:gd name="connsiteY8" fmla="*/ 797396 h 1675980"/>
              <a:gd name="connsiteX9" fmla="*/ 1104564 w 1753597"/>
              <a:gd name="connsiteY9" fmla="*/ 848418 h 1675980"/>
              <a:gd name="connsiteX10" fmla="*/ 766030 w 1753597"/>
              <a:gd name="connsiteY10" fmla="*/ 630373 h 1675980"/>
              <a:gd name="connsiteX11" fmla="*/ 1280934 w 1753597"/>
              <a:gd name="connsiteY11" fmla="*/ 550474 h 1675980"/>
              <a:gd name="connsiteX12" fmla="*/ 1573897 w 1753597"/>
              <a:gd name="connsiteY12" fmla="*/ 710272 h 1675980"/>
              <a:gd name="connsiteX13" fmla="*/ 1511753 w 1753597"/>
              <a:gd name="connsiteY13" fmla="*/ 381798 h 1675980"/>
              <a:gd name="connsiteX0" fmla="*/ 1511753 w 1715589"/>
              <a:gd name="connsiteY0" fmla="*/ 381798 h 1670377"/>
              <a:gd name="connsiteX1" fmla="*/ 1644918 w 1715589"/>
              <a:gd name="connsiteY1" fmla="*/ 310776 h 1670377"/>
              <a:gd name="connsiteX2" fmla="*/ 1343077 w 1715589"/>
              <a:gd name="connsiteY2" fmla="*/ 58 h 1670377"/>
              <a:gd name="connsiteX3" fmla="*/ 268879 w 1715589"/>
              <a:gd name="connsiteY3" fmla="*/ 337410 h 1670377"/>
              <a:gd name="connsiteX4" fmla="*/ 91326 w 1715589"/>
              <a:gd name="connsiteY4" fmla="*/ 1056501 h 1670377"/>
              <a:gd name="connsiteX5" fmla="*/ 1493998 w 1715589"/>
              <a:gd name="connsiteY5" fmla="*/ 1669060 h 1670377"/>
              <a:gd name="connsiteX6" fmla="*/ 1707062 w 1715589"/>
              <a:gd name="connsiteY6" fmla="*/ 1207421 h 1670377"/>
              <a:gd name="connsiteX7" fmla="*/ 1444283 w 1715589"/>
              <a:gd name="connsiteY7" fmla="*/ 797396 h 1670377"/>
              <a:gd name="connsiteX8" fmla="*/ 1104564 w 1715589"/>
              <a:gd name="connsiteY8" fmla="*/ 848418 h 1670377"/>
              <a:gd name="connsiteX9" fmla="*/ 766030 w 1715589"/>
              <a:gd name="connsiteY9" fmla="*/ 630373 h 1670377"/>
              <a:gd name="connsiteX10" fmla="*/ 1280934 w 1715589"/>
              <a:gd name="connsiteY10" fmla="*/ 550474 h 1670377"/>
              <a:gd name="connsiteX11" fmla="*/ 1573897 w 1715589"/>
              <a:gd name="connsiteY11" fmla="*/ 710272 h 1670377"/>
              <a:gd name="connsiteX12" fmla="*/ 1511753 w 1715589"/>
              <a:gd name="connsiteY12" fmla="*/ 381798 h 1670377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763966 w 1707184"/>
              <a:gd name="connsiteY9" fmla="*/ 630373 h 1420722"/>
              <a:gd name="connsiteX10" fmla="*/ 1278870 w 1707184"/>
              <a:gd name="connsiteY10" fmla="*/ 550474 h 1420722"/>
              <a:gd name="connsiteX11" fmla="*/ 1571833 w 1707184"/>
              <a:gd name="connsiteY11" fmla="*/ 710272 h 1420722"/>
              <a:gd name="connsiteX12" fmla="*/ 1509689 w 1707184"/>
              <a:gd name="connsiteY12" fmla="*/ 381798 h 1420722"/>
              <a:gd name="connsiteX0" fmla="*/ 1692569 w 1707184"/>
              <a:gd name="connsiteY0" fmla="*/ 513883 h 1420727"/>
              <a:gd name="connsiteX1" fmla="*/ 1642854 w 1707184"/>
              <a:gd name="connsiteY1" fmla="*/ 310781 h 1420727"/>
              <a:gd name="connsiteX2" fmla="*/ 1341013 w 1707184"/>
              <a:gd name="connsiteY2" fmla="*/ 63 h 1420727"/>
              <a:gd name="connsiteX3" fmla="*/ 266815 w 1707184"/>
              <a:gd name="connsiteY3" fmla="*/ 337415 h 1420727"/>
              <a:gd name="connsiteX4" fmla="*/ 89262 w 1707184"/>
              <a:gd name="connsiteY4" fmla="*/ 1056506 h 1420727"/>
              <a:gd name="connsiteX5" fmla="*/ 1463994 w 1707184"/>
              <a:gd name="connsiteY5" fmla="*/ 1417605 h 1420727"/>
              <a:gd name="connsiteX6" fmla="*/ 1704998 w 1707184"/>
              <a:gd name="connsiteY6" fmla="*/ 1207426 h 1420727"/>
              <a:gd name="connsiteX7" fmla="*/ 1442219 w 1707184"/>
              <a:gd name="connsiteY7" fmla="*/ 797401 h 1420727"/>
              <a:gd name="connsiteX8" fmla="*/ 1102500 w 1707184"/>
              <a:gd name="connsiteY8" fmla="*/ 848423 h 1420727"/>
              <a:gd name="connsiteX9" fmla="*/ 763966 w 1707184"/>
              <a:gd name="connsiteY9" fmla="*/ 630378 h 1420727"/>
              <a:gd name="connsiteX10" fmla="*/ 1278870 w 1707184"/>
              <a:gd name="connsiteY10" fmla="*/ 550479 h 1420727"/>
              <a:gd name="connsiteX11" fmla="*/ 1571833 w 1707184"/>
              <a:gd name="connsiteY11" fmla="*/ 710277 h 1420727"/>
              <a:gd name="connsiteX12" fmla="*/ 1692569 w 1707184"/>
              <a:gd name="connsiteY12" fmla="*/ 513883 h 1420727"/>
              <a:gd name="connsiteX0" fmla="*/ 1458408 w 1470990"/>
              <a:gd name="connsiteY0" fmla="*/ 513883 h 1418618"/>
              <a:gd name="connsiteX1" fmla="*/ 1408693 w 1470990"/>
              <a:gd name="connsiteY1" fmla="*/ 310781 h 1418618"/>
              <a:gd name="connsiteX2" fmla="*/ 1106852 w 1470990"/>
              <a:gd name="connsiteY2" fmla="*/ 63 h 1418618"/>
              <a:gd name="connsiteX3" fmla="*/ 32654 w 1470990"/>
              <a:gd name="connsiteY3" fmla="*/ 337415 h 1418618"/>
              <a:gd name="connsiteX4" fmla="*/ 363101 w 1470990"/>
              <a:gd name="connsiteY4" fmla="*/ 1127626 h 1418618"/>
              <a:gd name="connsiteX5" fmla="*/ 1229833 w 1470990"/>
              <a:gd name="connsiteY5" fmla="*/ 1417605 h 1418618"/>
              <a:gd name="connsiteX6" fmla="*/ 1470837 w 1470990"/>
              <a:gd name="connsiteY6" fmla="*/ 1207426 h 1418618"/>
              <a:gd name="connsiteX7" fmla="*/ 1208058 w 1470990"/>
              <a:gd name="connsiteY7" fmla="*/ 797401 h 1418618"/>
              <a:gd name="connsiteX8" fmla="*/ 868339 w 1470990"/>
              <a:gd name="connsiteY8" fmla="*/ 848423 h 1418618"/>
              <a:gd name="connsiteX9" fmla="*/ 529805 w 1470990"/>
              <a:gd name="connsiteY9" fmla="*/ 630378 h 1418618"/>
              <a:gd name="connsiteX10" fmla="*/ 1044709 w 1470990"/>
              <a:gd name="connsiteY10" fmla="*/ 550479 h 1418618"/>
              <a:gd name="connsiteX11" fmla="*/ 1337672 w 1470990"/>
              <a:gd name="connsiteY11" fmla="*/ 710277 h 1418618"/>
              <a:gd name="connsiteX12" fmla="*/ 1458408 w 1470990"/>
              <a:gd name="connsiteY12" fmla="*/ 513883 h 1418618"/>
              <a:gd name="connsiteX0" fmla="*/ 1265870 w 1278452"/>
              <a:gd name="connsiteY0" fmla="*/ 513883 h 1418618"/>
              <a:gd name="connsiteX1" fmla="*/ 1216155 w 1278452"/>
              <a:gd name="connsiteY1" fmla="*/ 310781 h 1418618"/>
              <a:gd name="connsiteX2" fmla="*/ 914314 w 1278452"/>
              <a:gd name="connsiteY2" fmla="*/ 63 h 1418618"/>
              <a:gd name="connsiteX3" fmla="*/ 63636 w 1278452"/>
              <a:gd name="connsiteY3" fmla="*/ 337415 h 1418618"/>
              <a:gd name="connsiteX4" fmla="*/ 170563 w 1278452"/>
              <a:gd name="connsiteY4" fmla="*/ 1127626 h 1418618"/>
              <a:gd name="connsiteX5" fmla="*/ 1037295 w 1278452"/>
              <a:gd name="connsiteY5" fmla="*/ 1417605 h 1418618"/>
              <a:gd name="connsiteX6" fmla="*/ 1278299 w 1278452"/>
              <a:gd name="connsiteY6" fmla="*/ 1207426 h 1418618"/>
              <a:gd name="connsiteX7" fmla="*/ 1015520 w 1278452"/>
              <a:gd name="connsiteY7" fmla="*/ 797401 h 1418618"/>
              <a:gd name="connsiteX8" fmla="*/ 675801 w 1278452"/>
              <a:gd name="connsiteY8" fmla="*/ 848423 h 1418618"/>
              <a:gd name="connsiteX9" fmla="*/ 337267 w 1278452"/>
              <a:gd name="connsiteY9" fmla="*/ 630378 h 1418618"/>
              <a:gd name="connsiteX10" fmla="*/ 852171 w 1278452"/>
              <a:gd name="connsiteY10" fmla="*/ 550479 h 1418618"/>
              <a:gd name="connsiteX11" fmla="*/ 1145134 w 1278452"/>
              <a:gd name="connsiteY11" fmla="*/ 710277 h 1418618"/>
              <a:gd name="connsiteX12" fmla="*/ 1265870 w 1278452"/>
              <a:gd name="connsiteY12" fmla="*/ 513883 h 1418618"/>
              <a:gd name="connsiteX0" fmla="*/ 1265870 w 1278452"/>
              <a:gd name="connsiteY0" fmla="*/ 513883 h 1418618"/>
              <a:gd name="connsiteX1" fmla="*/ 1216155 w 1278452"/>
              <a:gd name="connsiteY1" fmla="*/ 310781 h 1418618"/>
              <a:gd name="connsiteX2" fmla="*/ 914314 w 1278452"/>
              <a:gd name="connsiteY2" fmla="*/ 63 h 1418618"/>
              <a:gd name="connsiteX3" fmla="*/ 63636 w 1278452"/>
              <a:gd name="connsiteY3" fmla="*/ 337415 h 1418618"/>
              <a:gd name="connsiteX4" fmla="*/ 170563 w 1278452"/>
              <a:gd name="connsiteY4" fmla="*/ 1127626 h 1418618"/>
              <a:gd name="connsiteX5" fmla="*/ 1037295 w 1278452"/>
              <a:gd name="connsiteY5" fmla="*/ 1417605 h 1418618"/>
              <a:gd name="connsiteX6" fmla="*/ 1278299 w 1278452"/>
              <a:gd name="connsiteY6" fmla="*/ 1207426 h 1418618"/>
              <a:gd name="connsiteX7" fmla="*/ 1015520 w 1278452"/>
              <a:gd name="connsiteY7" fmla="*/ 797401 h 1418618"/>
              <a:gd name="connsiteX8" fmla="*/ 675801 w 1278452"/>
              <a:gd name="connsiteY8" fmla="*/ 848423 h 1418618"/>
              <a:gd name="connsiteX9" fmla="*/ 611587 w 1278452"/>
              <a:gd name="connsiteY9" fmla="*/ 620218 h 1418618"/>
              <a:gd name="connsiteX10" fmla="*/ 852171 w 1278452"/>
              <a:gd name="connsiteY10" fmla="*/ 550479 h 1418618"/>
              <a:gd name="connsiteX11" fmla="*/ 1145134 w 1278452"/>
              <a:gd name="connsiteY11" fmla="*/ 710277 h 1418618"/>
              <a:gd name="connsiteX12" fmla="*/ 1265870 w 1278452"/>
              <a:gd name="connsiteY12" fmla="*/ 513883 h 1418618"/>
              <a:gd name="connsiteX0" fmla="*/ 1265870 w 1284352"/>
              <a:gd name="connsiteY0" fmla="*/ 513883 h 1418340"/>
              <a:gd name="connsiteX1" fmla="*/ 1216155 w 1284352"/>
              <a:gd name="connsiteY1" fmla="*/ 310781 h 1418340"/>
              <a:gd name="connsiteX2" fmla="*/ 914314 w 1284352"/>
              <a:gd name="connsiteY2" fmla="*/ 63 h 1418340"/>
              <a:gd name="connsiteX3" fmla="*/ 63636 w 1284352"/>
              <a:gd name="connsiteY3" fmla="*/ 337415 h 1418340"/>
              <a:gd name="connsiteX4" fmla="*/ 170563 w 1284352"/>
              <a:gd name="connsiteY4" fmla="*/ 1127626 h 1418340"/>
              <a:gd name="connsiteX5" fmla="*/ 1037295 w 1284352"/>
              <a:gd name="connsiteY5" fmla="*/ 1417605 h 1418340"/>
              <a:gd name="connsiteX6" fmla="*/ 1278299 w 1284352"/>
              <a:gd name="connsiteY6" fmla="*/ 1207426 h 1418340"/>
              <a:gd name="connsiteX7" fmla="*/ 852960 w 1284352"/>
              <a:gd name="connsiteY7" fmla="*/ 1102201 h 1418340"/>
              <a:gd name="connsiteX8" fmla="*/ 675801 w 1284352"/>
              <a:gd name="connsiteY8" fmla="*/ 848423 h 1418340"/>
              <a:gd name="connsiteX9" fmla="*/ 611587 w 1284352"/>
              <a:gd name="connsiteY9" fmla="*/ 620218 h 1418340"/>
              <a:gd name="connsiteX10" fmla="*/ 852171 w 1284352"/>
              <a:gd name="connsiteY10" fmla="*/ 550479 h 1418340"/>
              <a:gd name="connsiteX11" fmla="*/ 1145134 w 1284352"/>
              <a:gd name="connsiteY11" fmla="*/ 710277 h 1418340"/>
              <a:gd name="connsiteX12" fmla="*/ 1265870 w 1284352"/>
              <a:gd name="connsiteY12" fmla="*/ 513883 h 1418340"/>
              <a:gd name="connsiteX0" fmla="*/ 1265870 w 1271440"/>
              <a:gd name="connsiteY0" fmla="*/ 513883 h 1422635"/>
              <a:gd name="connsiteX1" fmla="*/ 1216155 w 1271440"/>
              <a:gd name="connsiteY1" fmla="*/ 310781 h 1422635"/>
              <a:gd name="connsiteX2" fmla="*/ 914314 w 1271440"/>
              <a:gd name="connsiteY2" fmla="*/ 63 h 1422635"/>
              <a:gd name="connsiteX3" fmla="*/ 63636 w 1271440"/>
              <a:gd name="connsiteY3" fmla="*/ 337415 h 1422635"/>
              <a:gd name="connsiteX4" fmla="*/ 170563 w 1271440"/>
              <a:gd name="connsiteY4" fmla="*/ 1127626 h 1422635"/>
              <a:gd name="connsiteX5" fmla="*/ 1037295 w 1271440"/>
              <a:gd name="connsiteY5" fmla="*/ 1417605 h 1422635"/>
              <a:gd name="connsiteX6" fmla="*/ 1146219 w 1271440"/>
              <a:gd name="connsiteY6" fmla="*/ 922946 h 1422635"/>
              <a:gd name="connsiteX7" fmla="*/ 852960 w 1271440"/>
              <a:gd name="connsiteY7" fmla="*/ 1102201 h 1422635"/>
              <a:gd name="connsiteX8" fmla="*/ 675801 w 1271440"/>
              <a:gd name="connsiteY8" fmla="*/ 848423 h 1422635"/>
              <a:gd name="connsiteX9" fmla="*/ 611587 w 1271440"/>
              <a:gd name="connsiteY9" fmla="*/ 620218 h 1422635"/>
              <a:gd name="connsiteX10" fmla="*/ 852171 w 1271440"/>
              <a:gd name="connsiteY10" fmla="*/ 550479 h 1422635"/>
              <a:gd name="connsiteX11" fmla="*/ 1145134 w 1271440"/>
              <a:gd name="connsiteY11" fmla="*/ 710277 h 1422635"/>
              <a:gd name="connsiteX12" fmla="*/ 1265870 w 1271440"/>
              <a:gd name="connsiteY12" fmla="*/ 513883 h 142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71440" h="1422635">
                <a:moveTo>
                  <a:pt x="1265870" y="513883"/>
                </a:moveTo>
                <a:cubicBezTo>
                  <a:pt x="1277707" y="447301"/>
                  <a:pt x="1274748" y="396418"/>
                  <a:pt x="1216155" y="310781"/>
                </a:cubicBezTo>
                <a:cubicBezTo>
                  <a:pt x="1157562" y="225144"/>
                  <a:pt x="1106400" y="-4376"/>
                  <a:pt x="914314" y="63"/>
                </a:cubicBezTo>
                <a:cubicBezTo>
                  <a:pt x="722228" y="4502"/>
                  <a:pt x="187595" y="149488"/>
                  <a:pt x="63636" y="337415"/>
                </a:cubicBezTo>
                <a:cubicBezTo>
                  <a:pt x="-60322" y="525342"/>
                  <a:pt x="8287" y="947594"/>
                  <a:pt x="170563" y="1127626"/>
                </a:cubicBezTo>
                <a:cubicBezTo>
                  <a:pt x="332840" y="1307658"/>
                  <a:pt x="874686" y="1451718"/>
                  <a:pt x="1037295" y="1417605"/>
                </a:cubicBezTo>
                <a:cubicBezTo>
                  <a:pt x="1199904" y="1383492"/>
                  <a:pt x="1176942" y="975513"/>
                  <a:pt x="1146219" y="922946"/>
                </a:cubicBezTo>
                <a:cubicBezTo>
                  <a:pt x="1115496" y="870379"/>
                  <a:pt x="931363" y="1114622"/>
                  <a:pt x="852960" y="1102201"/>
                </a:cubicBezTo>
                <a:cubicBezTo>
                  <a:pt x="774557" y="1089781"/>
                  <a:pt x="716030" y="928753"/>
                  <a:pt x="675801" y="848423"/>
                </a:cubicBezTo>
                <a:cubicBezTo>
                  <a:pt x="635572" y="768093"/>
                  <a:pt x="579652" y="889162"/>
                  <a:pt x="611587" y="620218"/>
                </a:cubicBezTo>
                <a:cubicBezTo>
                  <a:pt x="732151" y="733532"/>
                  <a:pt x="717527" y="537163"/>
                  <a:pt x="852171" y="550479"/>
                </a:cubicBezTo>
                <a:cubicBezTo>
                  <a:pt x="986816" y="563796"/>
                  <a:pt x="1076184" y="716376"/>
                  <a:pt x="1145134" y="710277"/>
                </a:cubicBezTo>
                <a:cubicBezTo>
                  <a:pt x="1214084" y="704178"/>
                  <a:pt x="1254033" y="580465"/>
                  <a:pt x="1265870" y="513883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1478653" y="2593409"/>
            <a:ext cx="1707184" cy="1420722"/>
          </a:xfrm>
          <a:custGeom>
            <a:avLst/>
            <a:gdLst>
              <a:gd name="connsiteX0" fmla="*/ 1518082 w 1660124"/>
              <a:gd name="connsiteY0" fmla="*/ 319716 h 1678000"/>
              <a:gd name="connsiteX1" fmla="*/ 1562470 w 1660124"/>
              <a:gd name="connsiteY1" fmla="*/ 310838 h 1678000"/>
              <a:gd name="connsiteX2" fmla="*/ 1589103 w 1660124"/>
              <a:gd name="connsiteY2" fmla="*/ 257572 h 1678000"/>
              <a:gd name="connsiteX3" fmla="*/ 1562470 w 1660124"/>
              <a:gd name="connsiteY3" fmla="*/ 186551 h 1678000"/>
              <a:gd name="connsiteX4" fmla="*/ 1535837 w 1660124"/>
              <a:gd name="connsiteY4" fmla="*/ 151040 h 1678000"/>
              <a:gd name="connsiteX5" fmla="*/ 1518082 w 1660124"/>
              <a:gd name="connsiteY5" fmla="*/ 124407 h 1678000"/>
              <a:gd name="connsiteX6" fmla="*/ 1464816 w 1660124"/>
              <a:gd name="connsiteY6" fmla="*/ 71141 h 1678000"/>
              <a:gd name="connsiteX7" fmla="*/ 1429305 w 1660124"/>
              <a:gd name="connsiteY7" fmla="*/ 62264 h 1678000"/>
              <a:gd name="connsiteX8" fmla="*/ 1384917 w 1660124"/>
              <a:gd name="connsiteY8" fmla="*/ 35631 h 1678000"/>
              <a:gd name="connsiteX9" fmla="*/ 1260629 w 1660124"/>
              <a:gd name="connsiteY9" fmla="*/ 120 h 1678000"/>
              <a:gd name="connsiteX10" fmla="*/ 852257 w 1660124"/>
              <a:gd name="connsiteY10" fmla="*/ 17875 h 1678000"/>
              <a:gd name="connsiteX11" fmla="*/ 781235 w 1660124"/>
              <a:gd name="connsiteY11" fmla="*/ 44508 h 1678000"/>
              <a:gd name="connsiteX12" fmla="*/ 745724 w 1660124"/>
              <a:gd name="connsiteY12" fmla="*/ 62264 h 1678000"/>
              <a:gd name="connsiteX13" fmla="*/ 692458 w 1660124"/>
              <a:gd name="connsiteY13" fmla="*/ 80019 h 1678000"/>
              <a:gd name="connsiteX14" fmla="*/ 656948 w 1660124"/>
              <a:gd name="connsiteY14" fmla="*/ 97774 h 1678000"/>
              <a:gd name="connsiteX15" fmla="*/ 603682 w 1660124"/>
              <a:gd name="connsiteY15" fmla="*/ 115530 h 1678000"/>
              <a:gd name="connsiteX16" fmla="*/ 541538 w 1660124"/>
              <a:gd name="connsiteY16" fmla="*/ 151040 h 1678000"/>
              <a:gd name="connsiteX17" fmla="*/ 470517 w 1660124"/>
              <a:gd name="connsiteY17" fmla="*/ 186551 h 1678000"/>
              <a:gd name="connsiteX18" fmla="*/ 417251 w 1660124"/>
              <a:gd name="connsiteY18" fmla="*/ 195429 h 1678000"/>
              <a:gd name="connsiteX19" fmla="*/ 399495 w 1660124"/>
              <a:gd name="connsiteY19" fmla="*/ 213184 h 1678000"/>
              <a:gd name="connsiteX20" fmla="*/ 284086 w 1660124"/>
              <a:gd name="connsiteY20" fmla="*/ 266450 h 1678000"/>
              <a:gd name="connsiteX21" fmla="*/ 257453 w 1660124"/>
              <a:gd name="connsiteY21" fmla="*/ 301961 h 1678000"/>
              <a:gd name="connsiteX22" fmla="*/ 186431 w 1660124"/>
              <a:gd name="connsiteY22" fmla="*/ 337472 h 1678000"/>
              <a:gd name="connsiteX23" fmla="*/ 168676 w 1660124"/>
              <a:gd name="connsiteY23" fmla="*/ 390738 h 1678000"/>
              <a:gd name="connsiteX24" fmla="*/ 133165 w 1660124"/>
              <a:gd name="connsiteY24" fmla="*/ 435126 h 1678000"/>
              <a:gd name="connsiteX25" fmla="*/ 88777 w 1660124"/>
              <a:gd name="connsiteY25" fmla="*/ 506147 h 1678000"/>
              <a:gd name="connsiteX26" fmla="*/ 62144 w 1660124"/>
              <a:gd name="connsiteY26" fmla="*/ 568291 h 1678000"/>
              <a:gd name="connsiteX27" fmla="*/ 44389 w 1660124"/>
              <a:gd name="connsiteY27" fmla="*/ 603802 h 1678000"/>
              <a:gd name="connsiteX28" fmla="*/ 17756 w 1660124"/>
              <a:gd name="connsiteY28" fmla="*/ 665945 h 1678000"/>
              <a:gd name="connsiteX29" fmla="*/ 8878 w 1660124"/>
              <a:gd name="connsiteY29" fmla="*/ 745844 h 1678000"/>
              <a:gd name="connsiteX30" fmla="*/ 0 w 1660124"/>
              <a:gd name="connsiteY30" fmla="*/ 790233 h 1678000"/>
              <a:gd name="connsiteX31" fmla="*/ 8878 w 1660124"/>
              <a:gd name="connsiteY31" fmla="*/ 1056563 h 1678000"/>
              <a:gd name="connsiteX32" fmla="*/ 17756 w 1660124"/>
              <a:gd name="connsiteY32" fmla="*/ 1092073 h 1678000"/>
              <a:gd name="connsiteX33" fmla="*/ 35511 w 1660124"/>
              <a:gd name="connsiteY33" fmla="*/ 1118706 h 1678000"/>
              <a:gd name="connsiteX34" fmla="*/ 71022 w 1660124"/>
              <a:gd name="connsiteY34" fmla="*/ 1180850 h 1678000"/>
              <a:gd name="connsiteX35" fmla="*/ 88777 w 1660124"/>
              <a:gd name="connsiteY35" fmla="*/ 1234116 h 1678000"/>
              <a:gd name="connsiteX36" fmla="*/ 97655 w 1660124"/>
              <a:gd name="connsiteY36" fmla="*/ 1269627 h 1678000"/>
              <a:gd name="connsiteX37" fmla="*/ 124288 w 1660124"/>
              <a:gd name="connsiteY37" fmla="*/ 1314015 h 1678000"/>
              <a:gd name="connsiteX38" fmla="*/ 133165 w 1660124"/>
              <a:gd name="connsiteY38" fmla="*/ 1340648 h 1678000"/>
              <a:gd name="connsiteX39" fmla="*/ 168676 w 1660124"/>
              <a:gd name="connsiteY39" fmla="*/ 1367281 h 1678000"/>
              <a:gd name="connsiteX40" fmla="*/ 177554 w 1660124"/>
              <a:gd name="connsiteY40" fmla="*/ 1393914 h 1678000"/>
              <a:gd name="connsiteX41" fmla="*/ 230820 w 1660124"/>
              <a:gd name="connsiteY41" fmla="*/ 1438303 h 1678000"/>
              <a:gd name="connsiteX42" fmla="*/ 239697 w 1660124"/>
              <a:gd name="connsiteY42" fmla="*/ 1464936 h 1678000"/>
              <a:gd name="connsiteX43" fmla="*/ 257453 w 1660124"/>
              <a:gd name="connsiteY43" fmla="*/ 1482691 h 1678000"/>
              <a:gd name="connsiteX44" fmla="*/ 337352 w 1660124"/>
              <a:gd name="connsiteY44" fmla="*/ 1544835 h 1678000"/>
              <a:gd name="connsiteX45" fmla="*/ 372862 w 1660124"/>
              <a:gd name="connsiteY45" fmla="*/ 1571468 h 1678000"/>
              <a:gd name="connsiteX46" fmla="*/ 399495 w 1660124"/>
              <a:gd name="connsiteY46" fmla="*/ 1598101 h 1678000"/>
              <a:gd name="connsiteX47" fmla="*/ 470517 w 1660124"/>
              <a:gd name="connsiteY47" fmla="*/ 1624734 h 1678000"/>
              <a:gd name="connsiteX48" fmla="*/ 514905 w 1660124"/>
              <a:gd name="connsiteY48" fmla="*/ 1651367 h 1678000"/>
              <a:gd name="connsiteX49" fmla="*/ 550416 w 1660124"/>
              <a:gd name="connsiteY49" fmla="*/ 1660244 h 1678000"/>
              <a:gd name="connsiteX50" fmla="*/ 648070 w 1660124"/>
              <a:gd name="connsiteY50" fmla="*/ 1678000 h 1678000"/>
              <a:gd name="connsiteX51" fmla="*/ 1411550 w 1660124"/>
              <a:gd name="connsiteY51" fmla="*/ 1669122 h 1678000"/>
              <a:gd name="connsiteX52" fmla="*/ 1464816 w 1660124"/>
              <a:gd name="connsiteY52" fmla="*/ 1660244 h 1678000"/>
              <a:gd name="connsiteX53" fmla="*/ 1491449 w 1660124"/>
              <a:gd name="connsiteY53" fmla="*/ 1633611 h 1678000"/>
              <a:gd name="connsiteX54" fmla="*/ 1518082 w 1660124"/>
              <a:gd name="connsiteY54" fmla="*/ 1615856 h 1678000"/>
              <a:gd name="connsiteX55" fmla="*/ 1544715 w 1660124"/>
              <a:gd name="connsiteY55" fmla="*/ 1580345 h 1678000"/>
              <a:gd name="connsiteX56" fmla="*/ 1580225 w 1660124"/>
              <a:gd name="connsiteY56" fmla="*/ 1562590 h 1678000"/>
              <a:gd name="connsiteX57" fmla="*/ 1589103 w 1660124"/>
              <a:gd name="connsiteY57" fmla="*/ 1535957 h 1678000"/>
              <a:gd name="connsiteX58" fmla="*/ 1615736 w 1660124"/>
              <a:gd name="connsiteY58" fmla="*/ 1491569 h 1678000"/>
              <a:gd name="connsiteX59" fmla="*/ 1642369 w 1660124"/>
              <a:gd name="connsiteY59" fmla="*/ 1429425 h 1678000"/>
              <a:gd name="connsiteX60" fmla="*/ 1651247 w 1660124"/>
              <a:gd name="connsiteY60" fmla="*/ 1376159 h 1678000"/>
              <a:gd name="connsiteX61" fmla="*/ 1660124 w 1660124"/>
              <a:gd name="connsiteY61" fmla="*/ 1340648 h 1678000"/>
              <a:gd name="connsiteX62" fmla="*/ 1624614 w 1660124"/>
              <a:gd name="connsiteY62" fmla="*/ 1207483 h 1678000"/>
              <a:gd name="connsiteX63" fmla="*/ 1606858 w 1660124"/>
              <a:gd name="connsiteY63" fmla="*/ 1145339 h 1678000"/>
              <a:gd name="connsiteX64" fmla="*/ 1589103 w 1660124"/>
              <a:gd name="connsiteY64" fmla="*/ 1109829 h 1678000"/>
              <a:gd name="connsiteX65" fmla="*/ 1544715 w 1660124"/>
              <a:gd name="connsiteY65" fmla="*/ 1074318 h 1678000"/>
              <a:gd name="connsiteX66" fmla="*/ 1455938 w 1660124"/>
              <a:gd name="connsiteY66" fmla="*/ 1021052 h 1678000"/>
              <a:gd name="connsiteX67" fmla="*/ 1438183 w 1660124"/>
              <a:gd name="connsiteY67" fmla="*/ 994419 h 1678000"/>
              <a:gd name="connsiteX68" fmla="*/ 1358284 w 1660124"/>
              <a:gd name="connsiteY68" fmla="*/ 967786 h 1678000"/>
              <a:gd name="connsiteX69" fmla="*/ 1340528 w 1660124"/>
              <a:gd name="connsiteY69" fmla="*/ 950031 h 1678000"/>
              <a:gd name="connsiteX70" fmla="*/ 1145220 w 1660124"/>
              <a:gd name="connsiteY70" fmla="*/ 923398 h 1678000"/>
              <a:gd name="connsiteX71" fmla="*/ 1083076 w 1660124"/>
              <a:gd name="connsiteY71" fmla="*/ 914520 h 1678000"/>
              <a:gd name="connsiteX72" fmla="*/ 1047565 w 1660124"/>
              <a:gd name="connsiteY72" fmla="*/ 896765 h 1678000"/>
              <a:gd name="connsiteX73" fmla="*/ 985422 w 1660124"/>
              <a:gd name="connsiteY73" fmla="*/ 887887 h 1678000"/>
              <a:gd name="connsiteX74" fmla="*/ 852257 w 1660124"/>
              <a:gd name="connsiteY74" fmla="*/ 870132 h 1678000"/>
              <a:gd name="connsiteX75" fmla="*/ 825623 w 1660124"/>
              <a:gd name="connsiteY75" fmla="*/ 861254 h 1678000"/>
              <a:gd name="connsiteX76" fmla="*/ 719091 w 1660124"/>
              <a:gd name="connsiteY76" fmla="*/ 843499 h 1678000"/>
              <a:gd name="connsiteX77" fmla="*/ 701336 w 1660124"/>
              <a:gd name="connsiteY77" fmla="*/ 825743 h 1678000"/>
              <a:gd name="connsiteX78" fmla="*/ 692458 w 1660124"/>
              <a:gd name="connsiteY78" fmla="*/ 790233 h 1678000"/>
              <a:gd name="connsiteX79" fmla="*/ 683581 w 1660124"/>
              <a:gd name="connsiteY79" fmla="*/ 763600 h 1678000"/>
              <a:gd name="connsiteX80" fmla="*/ 692458 w 1660124"/>
              <a:gd name="connsiteY80" fmla="*/ 621557 h 1678000"/>
              <a:gd name="connsiteX81" fmla="*/ 701336 w 1660124"/>
              <a:gd name="connsiteY81" fmla="*/ 594924 h 1678000"/>
              <a:gd name="connsiteX82" fmla="*/ 727969 w 1660124"/>
              <a:gd name="connsiteY82" fmla="*/ 568291 h 1678000"/>
              <a:gd name="connsiteX83" fmla="*/ 736847 w 1660124"/>
              <a:gd name="connsiteY83" fmla="*/ 541658 h 1678000"/>
              <a:gd name="connsiteX84" fmla="*/ 798990 w 1660124"/>
              <a:gd name="connsiteY84" fmla="*/ 497270 h 1678000"/>
              <a:gd name="connsiteX85" fmla="*/ 825623 w 1660124"/>
              <a:gd name="connsiteY85" fmla="*/ 488392 h 1678000"/>
              <a:gd name="connsiteX86" fmla="*/ 896645 w 1660124"/>
              <a:gd name="connsiteY86" fmla="*/ 461759 h 1678000"/>
              <a:gd name="connsiteX87" fmla="*/ 1074198 w 1660124"/>
              <a:gd name="connsiteY87" fmla="*/ 479514 h 1678000"/>
              <a:gd name="connsiteX88" fmla="*/ 1127464 w 1660124"/>
              <a:gd name="connsiteY88" fmla="*/ 497270 h 1678000"/>
              <a:gd name="connsiteX89" fmla="*/ 1145220 w 1660124"/>
              <a:gd name="connsiteY89" fmla="*/ 515025 h 1678000"/>
              <a:gd name="connsiteX90" fmla="*/ 1198486 w 1660124"/>
              <a:gd name="connsiteY90" fmla="*/ 550536 h 1678000"/>
              <a:gd name="connsiteX91" fmla="*/ 1216241 w 1660124"/>
              <a:gd name="connsiteY91" fmla="*/ 577169 h 1678000"/>
              <a:gd name="connsiteX92" fmla="*/ 1225119 w 1660124"/>
              <a:gd name="connsiteY92" fmla="*/ 603802 h 1678000"/>
              <a:gd name="connsiteX93" fmla="*/ 1260629 w 1660124"/>
              <a:gd name="connsiteY93" fmla="*/ 657068 h 1678000"/>
              <a:gd name="connsiteX94" fmla="*/ 1269507 w 1660124"/>
              <a:gd name="connsiteY94" fmla="*/ 692578 h 1678000"/>
              <a:gd name="connsiteX95" fmla="*/ 1296140 w 1660124"/>
              <a:gd name="connsiteY95" fmla="*/ 701456 h 1678000"/>
              <a:gd name="connsiteX96" fmla="*/ 1402672 w 1660124"/>
              <a:gd name="connsiteY96" fmla="*/ 719211 h 1678000"/>
              <a:gd name="connsiteX97" fmla="*/ 1491449 w 1660124"/>
              <a:gd name="connsiteY97" fmla="*/ 710334 h 1678000"/>
              <a:gd name="connsiteX98" fmla="*/ 1518082 w 1660124"/>
              <a:gd name="connsiteY98" fmla="*/ 621557 h 1678000"/>
              <a:gd name="connsiteX99" fmla="*/ 1509204 w 1660124"/>
              <a:gd name="connsiteY99" fmla="*/ 506147 h 1678000"/>
              <a:gd name="connsiteX100" fmla="*/ 1491449 w 1660124"/>
              <a:gd name="connsiteY100" fmla="*/ 452881 h 1678000"/>
              <a:gd name="connsiteX101" fmla="*/ 1429305 w 1660124"/>
              <a:gd name="connsiteY101" fmla="*/ 381860 h 1678000"/>
              <a:gd name="connsiteX102" fmla="*/ 1420427 w 1660124"/>
              <a:gd name="connsiteY102" fmla="*/ 346349 h 1678000"/>
              <a:gd name="connsiteX103" fmla="*/ 1438183 w 1660124"/>
              <a:gd name="connsiteY103" fmla="*/ 328594 h 1678000"/>
              <a:gd name="connsiteX104" fmla="*/ 1518082 w 1660124"/>
              <a:gd name="connsiteY104" fmla="*/ 319716 h 1678000"/>
              <a:gd name="connsiteX0" fmla="*/ 1510314 w 1652356"/>
              <a:gd name="connsiteY0" fmla="*/ 319716 h 1678000"/>
              <a:gd name="connsiteX1" fmla="*/ 1554702 w 1652356"/>
              <a:gd name="connsiteY1" fmla="*/ 310838 h 1678000"/>
              <a:gd name="connsiteX2" fmla="*/ 1581335 w 1652356"/>
              <a:gd name="connsiteY2" fmla="*/ 257572 h 1678000"/>
              <a:gd name="connsiteX3" fmla="*/ 1554702 w 1652356"/>
              <a:gd name="connsiteY3" fmla="*/ 186551 h 1678000"/>
              <a:gd name="connsiteX4" fmla="*/ 1528069 w 1652356"/>
              <a:gd name="connsiteY4" fmla="*/ 151040 h 1678000"/>
              <a:gd name="connsiteX5" fmla="*/ 1510314 w 1652356"/>
              <a:gd name="connsiteY5" fmla="*/ 124407 h 1678000"/>
              <a:gd name="connsiteX6" fmla="*/ 1457048 w 1652356"/>
              <a:gd name="connsiteY6" fmla="*/ 71141 h 1678000"/>
              <a:gd name="connsiteX7" fmla="*/ 1421537 w 1652356"/>
              <a:gd name="connsiteY7" fmla="*/ 62264 h 1678000"/>
              <a:gd name="connsiteX8" fmla="*/ 1377149 w 1652356"/>
              <a:gd name="connsiteY8" fmla="*/ 35631 h 1678000"/>
              <a:gd name="connsiteX9" fmla="*/ 1252861 w 1652356"/>
              <a:gd name="connsiteY9" fmla="*/ 120 h 1678000"/>
              <a:gd name="connsiteX10" fmla="*/ 844489 w 1652356"/>
              <a:gd name="connsiteY10" fmla="*/ 17875 h 1678000"/>
              <a:gd name="connsiteX11" fmla="*/ 773467 w 1652356"/>
              <a:gd name="connsiteY11" fmla="*/ 44508 h 1678000"/>
              <a:gd name="connsiteX12" fmla="*/ 737956 w 1652356"/>
              <a:gd name="connsiteY12" fmla="*/ 62264 h 1678000"/>
              <a:gd name="connsiteX13" fmla="*/ 684690 w 1652356"/>
              <a:gd name="connsiteY13" fmla="*/ 80019 h 1678000"/>
              <a:gd name="connsiteX14" fmla="*/ 649180 w 1652356"/>
              <a:gd name="connsiteY14" fmla="*/ 97774 h 1678000"/>
              <a:gd name="connsiteX15" fmla="*/ 595914 w 1652356"/>
              <a:gd name="connsiteY15" fmla="*/ 115530 h 1678000"/>
              <a:gd name="connsiteX16" fmla="*/ 533770 w 1652356"/>
              <a:gd name="connsiteY16" fmla="*/ 151040 h 1678000"/>
              <a:gd name="connsiteX17" fmla="*/ 462749 w 1652356"/>
              <a:gd name="connsiteY17" fmla="*/ 186551 h 1678000"/>
              <a:gd name="connsiteX18" fmla="*/ 409483 w 1652356"/>
              <a:gd name="connsiteY18" fmla="*/ 195429 h 1678000"/>
              <a:gd name="connsiteX19" fmla="*/ 391727 w 1652356"/>
              <a:gd name="connsiteY19" fmla="*/ 213184 h 1678000"/>
              <a:gd name="connsiteX20" fmla="*/ 276318 w 1652356"/>
              <a:gd name="connsiteY20" fmla="*/ 266450 h 1678000"/>
              <a:gd name="connsiteX21" fmla="*/ 249685 w 1652356"/>
              <a:gd name="connsiteY21" fmla="*/ 301961 h 1678000"/>
              <a:gd name="connsiteX22" fmla="*/ 178663 w 1652356"/>
              <a:gd name="connsiteY22" fmla="*/ 337472 h 1678000"/>
              <a:gd name="connsiteX23" fmla="*/ 160908 w 1652356"/>
              <a:gd name="connsiteY23" fmla="*/ 390738 h 1678000"/>
              <a:gd name="connsiteX24" fmla="*/ 125397 w 1652356"/>
              <a:gd name="connsiteY24" fmla="*/ 435126 h 1678000"/>
              <a:gd name="connsiteX25" fmla="*/ 81009 w 1652356"/>
              <a:gd name="connsiteY25" fmla="*/ 506147 h 1678000"/>
              <a:gd name="connsiteX26" fmla="*/ 54376 w 1652356"/>
              <a:gd name="connsiteY26" fmla="*/ 568291 h 1678000"/>
              <a:gd name="connsiteX27" fmla="*/ 36621 w 1652356"/>
              <a:gd name="connsiteY27" fmla="*/ 603802 h 1678000"/>
              <a:gd name="connsiteX28" fmla="*/ 9988 w 1652356"/>
              <a:gd name="connsiteY28" fmla="*/ 665945 h 1678000"/>
              <a:gd name="connsiteX29" fmla="*/ 1110 w 1652356"/>
              <a:gd name="connsiteY29" fmla="*/ 745844 h 1678000"/>
              <a:gd name="connsiteX30" fmla="*/ 1110 w 1652356"/>
              <a:gd name="connsiteY30" fmla="*/ 1056563 h 1678000"/>
              <a:gd name="connsiteX31" fmla="*/ 9988 w 1652356"/>
              <a:gd name="connsiteY31" fmla="*/ 1092073 h 1678000"/>
              <a:gd name="connsiteX32" fmla="*/ 27743 w 1652356"/>
              <a:gd name="connsiteY32" fmla="*/ 1118706 h 1678000"/>
              <a:gd name="connsiteX33" fmla="*/ 63254 w 1652356"/>
              <a:gd name="connsiteY33" fmla="*/ 1180850 h 1678000"/>
              <a:gd name="connsiteX34" fmla="*/ 81009 w 1652356"/>
              <a:gd name="connsiteY34" fmla="*/ 1234116 h 1678000"/>
              <a:gd name="connsiteX35" fmla="*/ 89887 w 1652356"/>
              <a:gd name="connsiteY35" fmla="*/ 1269627 h 1678000"/>
              <a:gd name="connsiteX36" fmla="*/ 116520 w 1652356"/>
              <a:gd name="connsiteY36" fmla="*/ 1314015 h 1678000"/>
              <a:gd name="connsiteX37" fmla="*/ 125397 w 1652356"/>
              <a:gd name="connsiteY37" fmla="*/ 1340648 h 1678000"/>
              <a:gd name="connsiteX38" fmla="*/ 160908 w 1652356"/>
              <a:gd name="connsiteY38" fmla="*/ 1367281 h 1678000"/>
              <a:gd name="connsiteX39" fmla="*/ 169786 w 1652356"/>
              <a:gd name="connsiteY39" fmla="*/ 1393914 h 1678000"/>
              <a:gd name="connsiteX40" fmla="*/ 223052 w 1652356"/>
              <a:gd name="connsiteY40" fmla="*/ 1438303 h 1678000"/>
              <a:gd name="connsiteX41" fmla="*/ 231929 w 1652356"/>
              <a:gd name="connsiteY41" fmla="*/ 1464936 h 1678000"/>
              <a:gd name="connsiteX42" fmla="*/ 249685 w 1652356"/>
              <a:gd name="connsiteY42" fmla="*/ 1482691 h 1678000"/>
              <a:gd name="connsiteX43" fmla="*/ 329584 w 1652356"/>
              <a:gd name="connsiteY43" fmla="*/ 1544835 h 1678000"/>
              <a:gd name="connsiteX44" fmla="*/ 365094 w 1652356"/>
              <a:gd name="connsiteY44" fmla="*/ 1571468 h 1678000"/>
              <a:gd name="connsiteX45" fmla="*/ 391727 w 1652356"/>
              <a:gd name="connsiteY45" fmla="*/ 1598101 h 1678000"/>
              <a:gd name="connsiteX46" fmla="*/ 462749 w 1652356"/>
              <a:gd name="connsiteY46" fmla="*/ 1624734 h 1678000"/>
              <a:gd name="connsiteX47" fmla="*/ 507137 w 1652356"/>
              <a:gd name="connsiteY47" fmla="*/ 1651367 h 1678000"/>
              <a:gd name="connsiteX48" fmla="*/ 542648 w 1652356"/>
              <a:gd name="connsiteY48" fmla="*/ 1660244 h 1678000"/>
              <a:gd name="connsiteX49" fmla="*/ 640302 w 1652356"/>
              <a:gd name="connsiteY49" fmla="*/ 1678000 h 1678000"/>
              <a:gd name="connsiteX50" fmla="*/ 1403782 w 1652356"/>
              <a:gd name="connsiteY50" fmla="*/ 1669122 h 1678000"/>
              <a:gd name="connsiteX51" fmla="*/ 1457048 w 1652356"/>
              <a:gd name="connsiteY51" fmla="*/ 1660244 h 1678000"/>
              <a:gd name="connsiteX52" fmla="*/ 1483681 w 1652356"/>
              <a:gd name="connsiteY52" fmla="*/ 1633611 h 1678000"/>
              <a:gd name="connsiteX53" fmla="*/ 1510314 w 1652356"/>
              <a:gd name="connsiteY53" fmla="*/ 1615856 h 1678000"/>
              <a:gd name="connsiteX54" fmla="*/ 1536947 w 1652356"/>
              <a:gd name="connsiteY54" fmla="*/ 1580345 h 1678000"/>
              <a:gd name="connsiteX55" fmla="*/ 1572457 w 1652356"/>
              <a:gd name="connsiteY55" fmla="*/ 1562590 h 1678000"/>
              <a:gd name="connsiteX56" fmla="*/ 1581335 w 1652356"/>
              <a:gd name="connsiteY56" fmla="*/ 1535957 h 1678000"/>
              <a:gd name="connsiteX57" fmla="*/ 1607968 w 1652356"/>
              <a:gd name="connsiteY57" fmla="*/ 1491569 h 1678000"/>
              <a:gd name="connsiteX58" fmla="*/ 1634601 w 1652356"/>
              <a:gd name="connsiteY58" fmla="*/ 1429425 h 1678000"/>
              <a:gd name="connsiteX59" fmla="*/ 1643479 w 1652356"/>
              <a:gd name="connsiteY59" fmla="*/ 1376159 h 1678000"/>
              <a:gd name="connsiteX60" fmla="*/ 1652356 w 1652356"/>
              <a:gd name="connsiteY60" fmla="*/ 1340648 h 1678000"/>
              <a:gd name="connsiteX61" fmla="*/ 1616846 w 1652356"/>
              <a:gd name="connsiteY61" fmla="*/ 1207483 h 1678000"/>
              <a:gd name="connsiteX62" fmla="*/ 1599090 w 1652356"/>
              <a:gd name="connsiteY62" fmla="*/ 1145339 h 1678000"/>
              <a:gd name="connsiteX63" fmla="*/ 1581335 w 1652356"/>
              <a:gd name="connsiteY63" fmla="*/ 1109829 h 1678000"/>
              <a:gd name="connsiteX64" fmla="*/ 1536947 w 1652356"/>
              <a:gd name="connsiteY64" fmla="*/ 1074318 h 1678000"/>
              <a:gd name="connsiteX65" fmla="*/ 1448170 w 1652356"/>
              <a:gd name="connsiteY65" fmla="*/ 1021052 h 1678000"/>
              <a:gd name="connsiteX66" fmla="*/ 1430415 w 1652356"/>
              <a:gd name="connsiteY66" fmla="*/ 994419 h 1678000"/>
              <a:gd name="connsiteX67" fmla="*/ 1350516 w 1652356"/>
              <a:gd name="connsiteY67" fmla="*/ 967786 h 1678000"/>
              <a:gd name="connsiteX68" fmla="*/ 1332760 w 1652356"/>
              <a:gd name="connsiteY68" fmla="*/ 950031 h 1678000"/>
              <a:gd name="connsiteX69" fmla="*/ 1137452 w 1652356"/>
              <a:gd name="connsiteY69" fmla="*/ 923398 h 1678000"/>
              <a:gd name="connsiteX70" fmla="*/ 1075308 w 1652356"/>
              <a:gd name="connsiteY70" fmla="*/ 914520 h 1678000"/>
              <a:gd name="connsiteX71" fmla="*/ 1039797 w 1652356"/>
              <a:gd name="connsiteY71" fmla="*/ 896765 h 1678000"/>
              <a:gd name="connsiteX72" fmla="*/ 977654 w 1652356"/>
              <a:gd name="connsiteY72" fmla="*/ 887887 h 1678000"/>
              <a:gd name="connsiteX73" fmla="*/ 844489 w 1652356"/>
              <a:gd name="connsiteY73" fmla="*/ 870132 h 1678000"/>
              <a:gd name="connsiteX74" fmla="*/ 817855 w 1652356"/>
              <a:gd name="connsiteY74" fmla="*/ 861254 h 1678000"/>
              <a:gd name="connsiteX75" fmla="*/ 711323 w 1652356"/>
              <a:gd name="connsiteY75" fmla="*/ 843499 h 1678000"/>
              <a:gd name="connsiteX76" fmla="*/ 693568 w 1652356"/>
              <a:gd name="connsiteY76" fmla="*/ 825743 h 1678000"/>
              <a:gd name="connsiteX77" fmla="*/ 684690 w 1652356"/>
              <a:gd name="connsiteY77" fmla="*/ 790233 h 1678000"/>
              <a:gd name="connsiteX78" fmla="*/ 675813 w 1652356"/>
              <a:gd name="connsiteY78" fmla="*/ 763600 h 1678000"/>
              <a:gd name="connsiteX79" fmla="*/ 684690 w 1652356"/>
              <a:gd name="connsiteY79" fmla="*/ 621557 h 1678000"/>
              <a:gd name="connsiteX80" fmla="*/ 693568 w 1652356"/>
              <a:gd name="connsiteY80" fmla="*/ 594924 h 1678000"/>
              <a:gd name="connsiteX81" fmla="*/ 720201 w 1652356"/>
              <a:gd name="connsiteY81" fmla="*/ 568291 h 1678000"/>
              <a:gd name="connsiteX82" fmla="*/ 729079 w 1652356"/>
              <a:gd name="connsiteY82" fmla="*/ 541658 h 1678000"/>
              <a:gd name="connsiteX83" fmla="*/ 791222 w 1652356"/>
              <a:gd name="connsiteY83" fmla="*/ 497270 h 1678000"/>
              <a:gd name="connsiteX84" fmla="*/ 817855 w 1652356"/>
              <a:gd name="connsiteY84" fmla="*/ 488392 h 1678000"/>
              <a:gd name="connsiteX85" fmla="*/ 888877 w 1652356"/>
              <a:gd name="connsiteY85" fmla="*/ 461759 h 1678000"/>
              <a:gd name="connsiteX86" fmla="*/ 1066430 w 1652356"/>
              <a:gd name="connsiteY86" fmla="*/ 479514 h 1678000"/>
              <a:gd name="connsiteX87" fmla="*/ 1119696 w 1652356"/>
              <a:gd name="connsiteY87" fmla="*/ 497270 h 1678000"/>
              <a:gd name="connsiteX88" fmla="*/ 1137452 w 1652356"/>
              <a:gd name="connsiteY88" fmla="*/ 515025 h 1678000"/>
              <a:gd name="connsiteX89" fmla="*/ 1190718 w 1652356"/>
              <a:gd name="connsiteY89" fmla="*/ 550536 h 1678000"/>
              <a:gd name="connsiteX90" fmla="*/ 1208473 w 1652356"/>
              <a:gd name="connsiteY90" fmla="*/ 577169 h 1678000"/>
              <a:gd name="connsiteX91" fmla="*/ 1217351 w 1652356"/>
              <a:gd name="connsiteY91" fmla="*/ 603802 h 1678000"/>
              <a:gd name="connsiteX92" fmla="*/ 1252861 w 1652356"/>
              <a:gd name="connsiteY92" fmla="*/ 657068 h 1678000"/>
              <a:gd name="connsiteX93" fmla="*/ 1261739 w 1652356"/>
              <a:gd name="connsiteY93" fmla="*/ 692578 h 1678000"/>
              <a:gd name="connsiteX94" fmla="*/ 1288372 w 1652356"/>
              <a:gd name="connsiteY94" fmla="*/ 701456 h 1678000"/>
              <a:gd name="connsiteX95" fmla="*/ 1394904 w 1652356"/>
              <a:gd name="connsiteY95" fmla="*/ 719211 h 1678000"/>
              <a:gd name="connsiteX96" fmla="*/ 1483681 w 1652356"/>
              <a:gd name="connsiteY96" fmla="*/ 710334 h 1678000"/>
              <a:gd name="connsiteX97" fmla="*/ 1510314 w 1652356"/>
              <a:gd name="connsiteY97" fmla="*/ 621557 h 1678000"/>
              <a:gd name="connsiteX98" fmla="*/ 1501436 w 1652356"/>
              <a:gd name="connsiteY98" fmla="*/ 506147 h 1678000"/>
              <a:gd name="connsiteX99" fmla="*/ 1483681 w 1652356"/>
              <a:gd name="connsiteY99" fmla="*/ 452881 h 1678000"/>
              <a:gd name="connsiteX100" fmla="*/ 1421537 w 1652356"/>
              <a:gd name="connsiteY100" fmla="*/ 381860 h 1678000"/>
              <a:gd name="connsiteX101" fmla="*/ 1412659 w 1652356"/>
              <a:gd name="connsiteY101" fmla="*/ 346349 h 1678000"/>
              <a:gd name="connsiteX102" fmla="*/ 1430415 w 1652356"/>
              <a:gd name="connsiteY102" fmla="*/ 328594 h 1678000"/>
              <a:gd name="connsiteX103" fmla="*/ 1510314 w 1652356"/>
              <a:gd name="connsiteY103" fmla="*/ 319716 h 1678000"/>
              <a:gd name="connsiteX0" fmla="*/ 1512195 w 1654237"/>
              <a:gd name="connsiteY0" fmla="*/ 319716 h 1678000"/>
              <a:gd name="connsiteX1" fmla="*/ 1556583 w 1654237"/>
              <a:gd name="connsiteY1" fmla="*/ 310838 h 1678000"/>
              <a:gd name="connsiteX2" fmla="*/ 1583216 w 1654237"/>
              <a:gd name="connsiteY2" fmla="*/ 257572 h 1678000"/>
              <a:gd name="connsiteX3" fmla="*/ 1556583 w 1654237"/>
              <a:gd name="connsiteY3" fmla="*/ 186551 h 1678000"/>
              <a:gd name="connsiteX4" fmla="*/ 1529950 w 1654237"/>
              <a:gd name="connsiteY4" fmla="*/ 151040 h 1678000"/>
              <a:gd name="connsiteX5" fmla="*/ 1512195 w 1654237"/>
              <a:gd name="connsiteY5" fmla="*/ 124407 h 1678000"/>
              <a:gd name="connsiteX6" fmla="*/ 1458929 w 1654237"/>
              <a:gd name="connsiteY6" fmla="*/ 71141 h 1678000"/>
              <a:gd name="connsiteX7" fmla="*/ 1423418 w 1654237"/>
              <a:gd name="connsiteY7" fmla="*/ 62264 h 1678000"/>
              <a:gd name="connsiteX8" fmla="*/ 1379030 w 1654237"/>
              <a:gd name="connsiteY8" fmla="*/ 35631 h 1678000"/>
              <a:gd name="connsiteX9" fmla="*/ 1254742 w 1654237"/>
              <a:gd name="connsiteY9" fmla="*/ 120 h 1678000"/>
              <a:gd name="connsiteX10" fmla="*/ 846370 w 1654237"/>
              <a:gd name="connsiteY10" fmla="*/ 17875 h 1678000"/>
              <a:gd name="connsiteX11" fmla="*/ 775348 w 1654237"/>
              <a:gd name="connsiteY11" fmla="*/ 44508 h 1678000"/>
              <a:gd name="connsiteX12" fmla="*/ 739837 w 1654237"/>
              <a:gd name="connsiteY12" fmla="*/ 62264 h 1678000"/>
              <a:gd name="connsiteX13" fmla="*/ 686571 w 1654237"/>
              <a:gd name="connsiteY13" fmla="*/ 80019 h 1678000"/>
              <a:gd name="connsiteX14" fmla="*/ 651061 w 1654237"/>
              <a:gd name="connsiteY14" fmla="*/ 97774 h 1678000"/>
              <a:gd name="connsiteX15" fmla="*/ 597795 w 1654237"/>
              <a:gd name="connsiteY15" fmla="*/ 115530 h 1678000"/>
              <a:gd name="connsiteX16" fmla="*/ 535651 w 1654237"/>
              <a:gd name="connsiteY16" fmla="*/ 151040 h 1678000"/>
              <a:gd name="connsiteX17" fmla="*/ 464630 w 1654237"/>
              <a:gd name="connsiteY17" fmla="*/ 186551 h 1678000"/>
              <a:gd name="connsiteX18" fmla="*/ 411364 w 1654237"/>
              <a:gd name="connsiteY18" fmla="*/ 195429 h 1678000"/>
              <a:gd name="connsiteX19" fmla="*/ 393608 w 1654237"/>
              <a:gd name="connsiteY19" fmla="*/ 213184 h 1678000"/>
              <a:gd name="connsiteX20" fmla="*/ 278199 w 1654237"/>
              <a:gd name="connsiteY20" fmla="*/ 266450 h 1678000"/>
              <a:gd name="connsiteX21" fmla="*/ 251566 w 1654237"/>
              <a:gd name="connsiteY21" fmla="*/ 301961 h 1678000"/>
              <a:gd name="connsiteX22" fmla="*/ 180544 w 1654237"/>
              <a:gd name="connsiteY22" fmla="*/ 337472 h 1678000"/>
              <a:gd name="connsiteX23" fmla="*/ 162789 w 1654237"/>
              <a:gd name="connsiteY23" fmla="*/ 390738 h 1678000"/>
              <a:gd name="connsiteX24" fmla="*/ 127278 w 1654237"/>
              <a:gd name="connsiteY24" fmla="*/ 435126 h 1678000"/>
              <a:gd name="connsiteX25" fmla="*/ 82890 w 1654237"/>
              <a:gd name="connsiteY25" fmla="*/ 506147 h 1678000"/>
              <a:gd name="connsiteX26" fmla="*/ 56257 w 1654237"/>
              <a:gd name="connsiteY26" fmla="*/ 568291 h 1678000"/>
              <a:gd name="connsiteX27" fmla="*/ 38502 w 1654237"/>
              <a:gd name="connsiteY27" fmla="*/ 603802 h 1678000"/>
              <a:gd name="connsiteX28" fmla="*/ 2991 w 1654237"/>
              <a:gd name="connsiteY28" fmla="*/ 745844 h 1678000"/>
              <a:gd name="connsiteX29" fmla="*/ 2991 w 1654237"/>
              <a:gd name="connsiteY29" fmla="*/ 1056563 h 1678000"/>
              <a:gd name="connsiteX30" fmla="*/ 11869 w 1654237"/>
              <a:gd name="connsiteY30" fmla="*/ 1092073 h 1678000"/>
              <a:gd name="connsiteX31" fmla="*/ 29624 w 1654237"/>
              <a:gd name="connsiteY31" fmla="*/ 1118706 h 1678000"/>
              <a:gd name="connsiteX32" fmla="*/ 65135 w 1654237"/>
              <a:gd name="connsiteY32" fmla="*/ 1180850 h 1678000"/>
              <a:gd name="connsiteX33" fmla="*/ 82890 w 1654237"/>
              <a:gd name="connsiteY33" fmla="*/ 1234116 h 1678000"/>
              <a:gd name="connsiteX34" fmla="*/ 91768 w 1654237"/>
              <a:gd name="connsiteY34" fmla="*/ 1269627 h 1678000"/>
              <a:gd name="connsiteX35" fmla="*/ 118401 w 1654237"/>
              <a:gd name="connsiteY35" fmla="*/ 1314015 h 1678000"/>
              <a:gd name="connsiteX36" fmla="*/ 127278 w 1654237"/>
              <a:gd name="connsiteY36" fmla="*/ 1340648 h 1678000"/>
              <a:gd name="connsiteX37" fmla="*/ 162789 w 1654237"/>
              <a:gd name="connsiteY37" fmla="*/ 1367281 h 1678000"/>
              <a:gd name="connsiteX38" fmla="*/ 171667 w 1654237"/>
              <a:gd name="connsiteY38" fmla="*/ 1393914 h 1678000"/>
              <a:gd name="connsiteX39" fmla="*/ 224933 w 1654237"/>
              <a:gd name="connsiteY39" fmla="*/ 1438303 h 1678000"/>
              <a:gd name="connsiteX40" fmla="*/ 233810 w 1654237"/>
              <a:gd name="connsiteY40" fmla="*/ 1464936 h 1678000"/>
              <a:gd name="connsiteX41" fmla="*/ 251566 w 1654237"/>
              <a:gd name="connsiteY41" fmla="*/ 1482691 h 1678000"/>
              <a:gd name="connsiteX42" fmla="*/ 331465 w 1654237"/>
              <a:gd name="connsiteY42" fmla="*/ 1544835 h 1678000"/>
              <a:gd name="connsiteX43" fmla="*/ 366975 w 1654237"/>
              <a:gd name="connsiteY43" fmla="*/ 1571468 h 1678000"/>
              <a:gd name="connsiteX44" fmla="*/ 393608 w 1654237"/>
              <a:gd name="connsiteY44" fmla="*/ 1598101 h 1678000"/>
              <a:gd name="connsiteX45" fmla="*/ 464630 w 1654237"/>
              <a:gd name="connsiteY45" fmla="*/ 1624734 h 1678000"/>
              <a:gd name="connsiteX46" fmla="*/ 509018 w 1654237"/>
              <a:gd name="connsiteY46" fmla="*/ 1651367 h 1678000"/>
              <a:gd name="connsiteX47" fmla="*/ 544529 w 1654237"/>
              <a:gd name="connsiteY47" fmla="*/ 1660244 h 1678000"/>
              <a:gd name="connsiteX48" fmla="*/ 642183 w 1654237"/>
              <a:gd name="connsiteY48" fmla="*/ 1678000 h 1678000"/>
              <a:gd name="connsiteX49" fmla="*/ 1405663 w 1654237"/>
              <a:gd name="connsiteY49" fmla="*/ 1669122 h 1678000"/>
              <a:gd name="connsiteX50" fmla="*/ 1458929 w 1654237"/>
              <a:gd name="connsiteY50" fmla="*/ 1660244 h 1678000"/>
              <a:gd name="connsiteX51" fmla="*/ 1485562 w 1654237"/>
              <a:gd name="connsiteY51" fmla="*/ 1633611 h 1678000"/>
              <a:gd name="connsiteX52" fmla="*/ 1512195 w 1654237"/>
              <a:gd name="connsiteY52" fmla="*/ 1615856 h 1678000"/>
              <a:gd name="connsiteX53" fmla="*/ 1538828 w 1654237"/>
              <a:gd name="connsiteY53" fmla="*/ 1580345 h 1678000"/>
              <a:gd name="connsiteX54" fmla="*/ 1574338 w 1654237"/>
              <a:gd name="connsiteY54" fmla="*/ 1562590 h 1678000"/>
              <a:gd name="connsiteX55" fmla="*/ 1583216 w 1654237"/>
              <a:gd name="connsiteY55" fmla="*/ 1535957 h 1678000"/>
              <a:gd name="connsiteX56" fmla="*/ 1609849 w 1654237"/>
              <a:gd name="connsiteY56" fmla="*/ 1491569 h 1678000"/>
              <a:gd name="connsiteX57" fmla="*/ 1636482 w 1654237"/>
              <a:gd name="connsiteY57" fmla="*/ 1429425 h 1678000"/>
              <a:gd name="connsiteX58" fmla="*/ 1645360 w 1654237"/>
              <a:gd name="connsiteY58" fmla="*/ 1376159 h 1678000"/>
              <a:gd name="connsiteX59" fmla="*/ 1654237 w 1654237"/>
              <a:gd name="connsiteY59" fmla="*/ 1340648 h 1678000"/>
              <a:gd name="connsiteX60" fmla="*/ 1618727 w 1654237"/>
              <a:gd name="connsiteY60" fmla="*/ 1207483 h 1678000"/>
              <a:gd name="connsiteX61" fmla="*/ 1600971 w 1654237"/>
              <a:gd name="connsiteY61" fmla="*/ 1145339 h 1678000"/>
              <a:gd name="connsiteX62" fmla="*/ 1583216 w 1654237"/>
              <a:gd name="connsiteY62" fmla="*/ 1109829 h 1678000"/>
              <a:gd name="connsiteX63" fmla="*/ 1538828 w 1654237"/>
              <a:gd name="connsiteY63" fmla="*/ 1074318 h 1678000"/>
              <a:gd name="connsiteX64" fmla="*/ 1450051 w 1654237"/>
              <a:gd name="connsiteY64" fmla="*/ 1021052 h 1678000"/>
              <a:gd name="connsiteX65" fmla="*/ 1432296 w 1654237"/>
              <a:gd name="connsiteY65" fmla="*/ 994419 h 1678000"/>
              <a:gd name="connsiteX66" fmla="*/ 1352397 w 1654237"/>
              <a:gd name="connsiteY66" fmla="*/ 967786 h 1678000"/>
              <a:gd name="connsiteX67" fmla="*/ 1334641 w 1654237"/>
              <a:gd name="connsiteY67" fmla="*/ 950031 h 1678000"/>
              <a:gd name="connsiteX68" fmla="*/ 1139333 w 1654237"/>
              <a:gd name="connsiteY68" fmla="*/ 923398 h 1678000"/>
              <a:gd name="connsiteX69" fmla="*/ 1077189 w 1654237"/>
              <a:gd name="connsiteY69" fmla="*/ 914520 h 1678000"/>
              <a:gd name="connsiteX70" fmla="*/ 1041678 w 1654237"/>
              <a:gd name="connsiteY70" fmla="*/ 896765 h 1678000"/>
              <a:gd name="connsiteX71" fmla="*/ 979535 w 1654237"/>
              <a:gd name="connsiteY71" fmla="*/ 887887 h 1678000"/>
              <a:gd name="connsiteX72" fmla="*/ 846370 w 1654237"/>
              <a:gd name="connsiteY72" fmla="*/ 870132 h 1678000"/>
              <a:gd name="connsiteX73" fmla="*/ 819736 w 1654237"/>
              <a:gd name="connsiteY73" fmla="*/ 861254 h 1678000"/>
              <a:gd name="connsiteX74" fmla="*/ 713204 w 1654237"/>
              <a:gd name="connsiteY74" fmla="*/ 843499 h 1678000"/>
              <a:gd name="connsiteX75" fmla="*/ 695449 w 1654237"/>
              <a:gd name="connsiteY75" fmla="*/ 825743 h 1678000"/>
              <a:gd name="connsiteX76" fmla="*/ 686571 w 1654237"/>
              <a:gd name="connsiteY76" fmla="*/ 790233 h 1678000"/>
              <a:gd name="connsiteX77" fmla="*/ 677694 w 1654237"/>
              <a:gd name="connsiteY77" fmla="*/ 763600 h 1678000"/>
              <a:gd name="connsiteX78" fmla="*/ 686571 w 1654237"/>
              <a:gd name="connsiteY78" fmla="*/ 621557 h 1678000"/>
              <a:gd name="connsiteX79" fmla="*/ 695449 w 1654237"/>
              <a:gd name="connsiteY79" fmla="*/ 594924 h 1678000"/>
              <a:gd name="connsiteX80" fmla="*/ 722082 w 1654237"/>
              <a:gd name="connsiteY80" fmla="*/ 568291 h 1678000"/>
              <a:gd name="connsiteX81" fmla="*/ 730960 w 1654237"/>
              <a:gd name="connsiteY81" fmla="*/ 541658 h 1678000"/>
              <a:gd name="connsiteX82" fmla="*/ 793103 w 1654237"/>
              <a:gd name="connsiteY82" fmla="*/ 497270 h 1678000"/>
              <a:gd name="connsiteX83" fmla="*/ 819736 w 1654237"/>
              <a:gd name="connsiteY83" fmla="*/ 488392 h 1678000"/>
              <a:gd name="connsiteX84" fmla="*/ 890758 w 1654237"/>
              <a:gd name="connsiteY84" fmla="*/ 461759 h 1678000"/>
              <a:gd name="connsiteX85" fmla="*/ 1068311 w 1654237"/>
              <a:gd name="connsiteY85" fmla="*/ 479514 h 1678000"/>
              <a:gd name="connsiteX86" fmla="*/ 1121577 w 1654237"/>
              <a:gd name="connsiteY86" fmla="*/ 497270 h 1678000"/>
              <a:gd name="connsiteX87" fmla="*/ 1139333 w 1654237"/>
              <a:gd name="connsiteY87" fmla="*/ 515025 h 1678000"/>
              <a:gd name="connsiteX88" fmla="*/ 1192599 w 1654237"/>
              <a:gd name="connsiteY88" fmla="*/ 550536 h 1678000"/>
              <a:gd name="connsiteX89" fmla="*/ 1210354 w 1654237"/>
              <a:gd name="connsiteY89" fmla="*/ 577169 h 1678000"/>
              <a:gd name="connsiteX90" fmla="*/ 1219232 w 1654237"/>
              <a:gd name="connsiteY90" fmla="*/ 603802 h 1678000"/>
              <a:gd name="connsiteX91" fmla="*/ 1254742 w 1654237"/>
              <a:gd name="connsiteY91" fmla="*/ 657068 h 1678000"/>
              <a:gd name="connsiteX92" fmla="*/ 1263620 w 1654237"/>
              <a:gd name="connsiteY92" fmla="*/ 692578 h 1678000"/>
              <a:gd name="connsiteX93" fmla="*/ 1290253 w 1654237"/>
              <a:gd name="connsiteY93" fmla="*/ 701456 h 1678000"/>
              <a:gd name="connsiteX94" fmla="*/ 1396785 w 1654237"/>
              <a:gd name="connsiteY94" fmla="*/ 719211 h 1678000"/>
              <a:gd name="connsiteX95" fmla="*/ 1485562 w 1654237"/>
              <a:gd name="connsiteY95" fmla="*/ 710334 h 1678000"/>
              <a:gd name="connsiteX96" fmla="*/ 1512195 w 1654237"/>
              <a:gd name="connsiteY96" fmla="*/ 621557 h 1678000"/>
              <a:gd name="connsiteX97" fmla="*/ 1503317 w 1654237"/>
              <a:gd name="connsiteY97" fmla="*/ 506147 h 1678000"/>
              <a:gd name="connsiteX98" fmla="*/ 1485562 w 1654237"/>
              <a:gd name="connsiteY98" fmla="*/ 452881 h 1678000"/>
              <a:gd name="connsiteX99" fmla="*/ 1423418 w 1654237"/>
              <a:gd name="connsiteY99" fmla="*/ 381860 h 1678000"/>
              <a:gd name="connsiteX100" fmla="*/ 1414540 w 1654237"/>
              <a:gd name="connsiteY100" fmla="*/ 346349 h 1678000"/>
              <a:gd name="connsiteX101" fmla="*/ 1432296 w 1654237"/>
              <a:gd name="connsiteY101" fmla="*/ 328594 h 1678000"/>
              <a:gd name="connsiteX102" fmla="*/ 1512195 w 1654237"/>
              <a:gd name="connsiteY10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84194 w 1655541"/>
              <a:gd name="connsiteY25" fmla="*/ 506147 h 1678000"/>
              <a:gd name="connsiteX26" fmla="*/ 57561 w 1655541"/>
              <a:gd name="connsiteY26" fmla="*/ 568291 h 1678000"/>
              <a:gd name="connsiteX27" fmla="*/ 4295 w 1655541"/>
              <a:gd name="connsiteY27" fmla="*/ 745844 h 1678000"/>
              <a:gd name="connsiteX28" fmla="*/ 4295 w 1655541"/>
              <a:gd name="connsiteY28" fmla="*/ 1056563 h 1678000"/>
              <a:gd name="connsiteX29" fmla="*/ 13173 w 1655541"/>
              <a:gd name="connsiteY29" fmla="*/ 1092073 h 1678000"/>
              <a:gd name="connsiteX30" fmla="*/ 30928 w 1655541"/>
              <a:gd name="connsiteY30" fmla="*/ 1118706 h 1678000"/>
              <a:gd name="connsiteX31" fmla="*/ 66439 w 1655541"/>
              <a:gd name="connsiteY31" fmla="*/ 1180850 h 1678000"/>
              <a:gd name="connsiteX32" fmla="*/ 84194 w 1655541"/>
              <a:gd name="connsiteY32" fmla="*/ 1234116 h 1678000"/>
              <a:gd name="connsiteX33" fmla="*/ 93072 w 1655541"/>
              <a:gd name="connsiteY33" fmla="*/ 1269627 h 1678000"/>
              <a:gd name="connsiteX34" fmla="*/ 119705 w 1655541"/>
              <a:gd name="connsiteY34" fmla="*/ 1314015 h 1678000"/>
              <a:gd name="connsiteX35" fmla="*/ 128582 w 1655541"/>
              <a:gd name="connsiteY35" fmla="*/ 1340648 h 1678000"/>
              <a:gd name="connsiteX36" fmla="*/ 164093 w 1655541"/>
              <a:gd name="connsiteY36" fmla="*/ 1367281 h 1678000"/>
              <a:gd name="connsiteX37" fmla="*/ 172971 w 1655541"/>
              <a:gd name="connsiteY37" fmla="*/ 1393914 h 1678000"/>
              <a:gd name="connsiteX38" fmla="*/ 226237 w 1655541"/>
              <a:gd name="connsiteY38" fmla="*/ 1438303 h 1678000"/>
              <a:gd name="connsiteX39" fmla="*/ 235114 w 1655541"/>
              <a:gd name="connsiteY39" fmla="*/ 1464936 h 1678000"/>
              <a:gd name="connsiteX40" fmla="*/ 252870 w 1655541"/>
              <a:gd name="connsiteY40" fmla="*/ 1482691 h 1678000"/>
              <a:gd name="connsiteX41" fmla="*/ 332769 w 1655541"/>
              <a:gd name="connsiteY41" fmla="*/ 1544835 h 1678000"/>
              <a:gd name="connsiteX42" fmla="*/ 368279 w 1655541"/>
              <a:gd name="connsiteY42" fmla="*/ 1571468 h 1678000"/>
              <a:gd name="connsiteX43" fmla="*/ 394912 w 1655541"/>
              <a:gd name="connsiteY43" fmla="*/ 1598101 h 1678000"/>
              <a:gd name="connsiteX44" fmla="*/ 465934 w 1655541"/>
              <a:gd name="connsiteY44" fmla="*/ 1624734 h 1678000"/>
              <a:gd name="connsiteX45" fmla="*/ 510322 w 1655541"/>
              <a:gd name="connsiteY45" fmla="*/ 1651367 h 1678000"/>
              <a:gd name="connsiteX46" fmla="*/ 545833 w 1655541"/>
              <a:gd name="connsiteY46" fmla="*/ 1660244 h 1678000"/>
              <a:gd name="connsiteX47" fmla="*/ 643487 w 1655541"/>
              <a:gd name="connsiteY47" fmla="*/ 1678000 h 1678000"/>
              <a:gd name="connsiteX48" fmla="*/ 1406967 w 1655541"/>
              <a:gd name="connsiteY48" fmla="*/ 1669122 h 1678000"/>
              <a:gd name="connsiteX49" fmla="*/ 1460233 w 1655541"/>
              <a:gd name="connsiteY49" fmla="*/ 1660244 h 1678000"/>
              <a:gd name="connsiteX50" fmla="*/ 1486866 w 1655541"/>
              <a:gd name="connsiteY50" fmla="*/ 1633611 h 1678000"/>
              <a:gd name="connsiteX51" fmla="*/ 1513499 w 1655541"/>
              <a:gd name="connsiteY51" fmla="*/ 1615856 h 1678000"/>
              <a:gd name="connsiteX52" fmla="*/ 1540132 w 1655541"/>
              <a:gd name="connsiteY52" fmla="*/ 1580345 h 1678000"/>
              <a:gd name="connsiteX53" fmla="*/ 1575642 w 1655541"/>
              <a:gd name="connsiteY53" fmla="*/ 1562590 h 1678000"/>
              <a:gd name="connsiteX54" fmla="*/ 1584520 w 1655541"/>
              <a:gd name="connsiteY54" fmla="*/ 1535957 h 1678000"/>
              <a:gd name="connsiteX55" fmla="*/ 1611153 w 1655541"/>
              <a:gd name="connsiteY55" fmla="*/ 1491569 h 1678000"/>
              <a:gd name="connsiteX56" fmla="*/ 1637786 w 1655541"/>
              <a:gd name="connsiteY56" fmla="*/ 1429425 h 1678000"/>
              <a:gd name="connsiteX57" fmla="*/ 1646664 w 1655541"/>
              <a:gd name="connsiteY57" fmla="*/ 1376159 h 1678000"/>
              <a:gd name="connsiteX58" fmla="*/ 1655541 w 1655541"/>
              <a:gd name="connsiteY58" fmla="*/ 1340648 h 1678000"/>
              <a:gd name="connsiteX59" fmla="*/ 1620031 w 1655541"/>
              <a:gd name="connsiteY59" fmla="*/ 1207483 h 1678000"/>
              <a:gd name="connsiteX60" fmla="*/ 1602275 w 1655541"/>
              <a:gd name="connsiteY60" fmla="*/ 1145339 h 1678000"/>
              <a:gd name="connsiteX61" fmla="*/ 1584520 w 1655541"/>
              <a:gd name="connsiteY61" fmla="*/ 1109829 h 1678000"/>
              <a:gd name="connsiteX62" fmla="*/ 1540132 w 1655541"/>
              <a:gd name="connsiteY62" fmla="*/ 1074318 h 1678000"/>
              <a:gd name="connsiteX63" fmla="*/ 1451355 w 1655541"/>
              <a:gd name="connsiteY63" fmla="*/ 1021052 h 1678000"/>
              <a:gd name="connsiteX64" fmla="*/ 1433600 w 1655541"/>
              <a:gd name="connsiteY64" fmla="*/ 994419 h 1678000"/>
              <a:gd name="connsiteX65" fmla="*/ 1353701 w 1655541"/>
              <a:gd name="connsiteY65" fmla="*/ 967786 h 1678000"/>
              <a:gd name="connsiteX66" fmla="*/ 1335945 w 1655541"/>
              <a:gd name="connsiteY66" fmla="*/ 950031 h 1678000"/>
              <a:gd name="connsiteX67" fmla="*/ 1140637 w 1655541"/>
              <a:gd name="connsiteY67" fmla="*/ 923398 h 1678000"/>
              <a:gd name="connsiteX68" fmla="*/ 1078493 w 1655541"/>
              <a:gd name="connsiteY68" fmla="*/ 914520 h 1678000"/>
              <a:gd name="connsiteX69" fmla="*/ 1042982 w 1655541"/>
              <a:gd name="connsiteY69" fmla="*/ 896765 h 1678000"/>
              <a:gd name="connsiteX70" fmla="*/ 980839 w 1655541"/>
              <a:gd name="connsiteY70" fmla="*/ 887887 h 1678000"/>
              <a:gd name="connsiteX71" fmla="*/ 847674 w 1655541"/>
              <a:gd name="connsiteY71" fmla="*/ 870132 h 1678000"/>
              <a:gd name="connsiteX72" fmla="*/ 821040 w 1655541"/>
              <a:gd name="connsiteY72" fmla="*/ 861254 h 1678000"/>
              <a:gd name="connsiteX73" fmla="*/ 714508 w 1655541"/>
              <a:gd name="connsiteY73" fmla="*/ 843499 h 1678000"/>
              <a:gd name="connsiteX74" fmla="*/ 696753 w 1655541"/>
              <a:gd name="connsiteY74" fmla="*/ 825743 h 1678000"/>
              <a:gd name="connsiteX75" fmla="*/ 687875 w 1655541"/>
              <a:gd name="connsiteY75" fmla="*/ 790233 h 1678000"/>
              <a:gd name="connsiteX76" fmla="*/ 678998 w 1655541"/>
              <a:gd name="connsiteY76" fmla="*/ 763600 h 1678000"/>
              <a:gd name="connsiteX77" fmla="*/ 687875 w 1655541"/>
              <a:gd name="connsiteY77" fmla="*/ 621557 h 1678000"/>
              <a:gd name="connsiteX78" fmla="*/ 696753 w 1655541"/>
              <a:gd name="connsiteY78" fmla="*/ 594924 h 1678000"/>
              <a:gd name="connsiteX79" fmla="*/ 723386 w 1655541"/>
              <a:gd name="connsiteY79" fmla="*/ 568291 h 1678000"/>
              <a:gd name="connsiteX80" fmla="*/ 732264 w 1655541"/>
              <a:gd name="connsiteY80" fmla="*/ 541658 h 1678000"/>
              <a:gd name="connsiteX81" fmla="*/ 794407 w 1655541"/>
              <a:gd name="connsiteY81" fmla="*/ 497270 h 1678000"/>
              <a:gd name="connsiteX82" fmla="*/ 821040 w 1655541"/>
              <a:gd name="connsiteY82" fmla="*/ 488392 h 1678000"/>
              <a:gd name="connsiteX83" fmla="*/ 892062 w 1655541"/>
              <a:gd name="connsiteY83" fmla="*/ 461759 h 1678000"/>
              <a:gd name="connsiteX84" fmla="*/ 1069615 w 1655541"/>
              <a:gd name="connsiteY84" fmla="*/ 479514 h 1678000"/>
              <a:gd name="connsiteX85" fmla="*/ 1122881 w 1655541"/>
              <a:gd name="connsiteY85" fmla="*/ 497270 h 1678000"/>
              <a:gd name="connsiteX86" fmla="*/ 1140637 w 1655541"/>
              <a:gd name="connsiteY86" fmla="*/ 515025 h 1678000"/>
              <a:gd name="connsiteX87" fmla="*/ 1193903 w 1655541"/>
              <a:gd name="connsiteY87" fmla="*/ 550536 h 1678000"/>
              <a:gd name="connsiteX88" fmla="*/ 1211658 w 1655541"/>
              <a:gd name="connsiteY88" fmla="*/ 577169 h 1678000"/>
              <a:gd name="connsiteX89" fmla="*/ 1220536 w 1655541"/>
              <a:gd name="connsiteY89" fmla="*/ 603802 h 1678000"/>
              <a:gd name="connsiteX90" fmla="*/ 1256046 w 1655541"/>
              <a:gd name="connsiteY90" fmla="*/ 657068 h 1678000"/>
              <a:gd name="connsiteX91" fmla="*/ 1264924 w 1655541"/>
              <a:gd name="connsiteY91" fmla="*/ 692578 h 1678000"/>
              <a:gd name="connsiteX92" fmla="*/ 1291557 w 1655541"/>
              <a:gd name="connsiteY92" fmla="*/ 701456 h 1678000"/>
              <a:gd name="connsiteX93" fmla="*/ 1398089 w 1655541"/>
              <a:gd name="connsiteY93" fmla="*/ 719211 h 1678000"/>
              <a:gd name="connsiteX94" fmla="*/ 1486866 w 1655541"/>
              <a:gd name="connsiteY94" fmla="*/ 710334 h 1678000"/>
              <a:gd name="connsiteX95" fmla="*/ 1513499 w 1655541"/>
              <a:gd name="connsiteY95" fmla="*/ 621557 h 1678000"/>
              <a:gd name="connsiteX96" fmla="*/ 1504621 w 1655541"/>
              <a:gd name="connsiteY96" fmla="*/ 506147 h 1678000"/>
              <a:gd name="connsiteX97" fmla="*/ 1486866 w 1655541"/>
              <a:gd name="connsiteY97" fmla="*/ 452881 h 1678000"/>
              <a:gd name="connsiteX98" fmla="*/ 1424722 w 1655541"/>
              <a:gd name="connsiteY98" fmla="*/ 381860 h 1678000"/>
              <a:gd name="connsiteX99" fmla="*/ 1415844 w 1655541"/>
              <a:gd name="connsiteY99" fmla="*/ 346349 h 1678000"/>
              <a:gd name="connsiteX100" fmla="*/ 1433600 w 1655541"/>
              <a:gd name="connsiteY100" fmla="*/ 328594 h 1678000"/>
              <a:gd name="connsiteX101" fmla="*/ 1513499 w 1655541"/>
              <a:gd name="connsiteY101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57561 w 1655541"/>
              <a:gd name="connsiteY25" fmla="*/ 568291 h 1678000"/>
              <a:gd name="connsiteX26" fmla="*/ 4295 w 1655541"/>
              <a:gd name="connsiteY26" fmla="*/ 745844 h 1678000"/>
              <a:gd name="connsiteX27" fmla="*/ 4295 w 1655541"/>
              <a:gd name="connsiteY27" fmla="*/ 1056563 h 1678000"/>
              <a:gd name="connsiteX28" fmla="*/ 13173 w 1655541"/>
              <a:gd name="connsiteY28" fmla="*/ 1092073 h 1678000"/>
              <a:gd name="connsiteX29" fmla="*/ 30928 w 1655541"/>
              <a:gd name="connsiteY29" fmla="*/ 1118706 h 1678000"/>
              <a:gd name="connsiteX30" fmla="*/ 66439 w 1655541"/>
              <a:gd name="connsiteY30" fmla="*/ 1180850 h 1678000"/>
              <a:gd name="connsiteX31" fmla="*/ 84194 w 1655541"/>
              <a:gd name="connsiteY31" fmla="*/ 1234116 h 1678000"/>
              <a:gd name="connsiteX32" fmla="*/ 93072 w 1655541"/>
              <a:gd name="connsiteY32" fmla="*/ 1269627 h 1678000"/>
              <a:gd name="connsiteX33" fmla="*/ 119705 w 1655541"/>
              <a:gd name="connsiteY33" fmla="*/ 1314015 h 1678000"/>
              <a:gd name="connsiteX34" fmla="*/ 128582 w 1655541"/>
              <a:gd name="connsiteY34" fmla="*/ 1340648 h 1678000"/>
              <a:gd name="connsiteX35" fmla="*/ 164093 w 1655541"/>
              <a:gd name="connsiteY35" fmla="*/ 1367281 h 1678000"/>
              <a:gd name="connsiteX36" fmla="*/ 172971 w 1655541"/>
              <a:gd name="connsiteY36" fmla="*/ 1393914 h 1678000"/>
              <a:gd name="connsiteX37" fmla="*/ 226237 w 1655541"/>
              <a:gd name="connsiteY37" fmla="*/ 1438303 h 1678000"/>
              <a:gd name="connsiteX38" fmla="*/ 235114 w 1655541"/>
              <a:gd name="connsiteY38" fmla="*/ 1464936 h 1678000"/>
              <a:gd name="connsiteX39" fmla="*/ 252870 w 1655541"/>
              <a:gd name="connsiteY39" fmla="*/ 1482691 h 1678000"/>
              <a:gd name="connsiteX40" fmla="*/ 332769 w 1655541"/>
              <a:gd name="connsiteY40" fmla="*/ 1544835 h 1678000"/>
              <a:gd name="connsiteX41" fmla="*/ 368279 w 1655541"/>
              <a:gd name="connsiteY41" fmla="*/ 1571468 h 1678000"/>
              <a:gd name="connsiteX42" fmla="*/ 394912 w 1655541"/>
              <a:gd name="connsiteY42" fmla="*/ 1598101 h 1678000"/>
              <a:gd name="connsiteX43" fmla="*/ 465934 w 1655541"/>
              <a:gd name="connsiteY43" fmla="*/ 1624734 h 1678000"/>
              <a:gd name="connsiteX44" fmla="*/ 510322 w 1655541"/>
              <a:gd name="connsiteY44" fmla="*/ 1651367 h 1678000"/>
              <a:gd name="connsiteX45" fmla="*/ 545833 w 1655541"/>
              <a:gd name="connsiteY45" fmla="*/ 1660244 h 1678000"/>
              <a:gd name="connsiteX46" fmla="*/ 643487 w 1655541"/>
              <a:gd name="connsiteY46" fmla="*/ 1678000 h 1678000"/>
              <a:gd name="connsiteX47" fmla="*/ 1406967 w 1655541"/>
              <a:gd name="connsiteY47" fmla="*/ 1669122 h 1678000"/>
              <a:gd name="connsiteX48" fmla="*/ 1460233 w 1655541"/>
              <a:gd name="connsiteY48" fmla="*/ 1660244 h 1678000"/>
              <a:gd name="connsiteX49" fmla="*/ 1486866 w 1655541"/>
              <a:gd name="connsiteY49" fmla="*/ 1633611 h 1678000"/>
              <a:gd name="connsiteX50" fmla="*/ 1513499 w 1655541"/>
              <a:gd name="connsiteY50" fmla="*/ 1615856 h 1678000"/>
              <a:gd name="connsiteX51" fmla="*/ 1540132 w 1655541"/>
              <a:gd name="connsiteY51" fmla="*/ 1580345 h 1678000"/>
              <a:gd name="connsiteX52" fmla="*/ 1575642 w 1655541"/>
              <a:gd name="connsiteY52" fmla="*/ 1562590 h 1678000"/>
              <a:gd name="connsiteX53" fmla="*/ 1584520 w 1655541"/>
              <a:gd name="connsiteY53" fmla="*/ 1535957 h 1678000"/>
              <a:gd name="connsiteX54" fmla="*/ 1611153 w 1655541"/>
              <a:gd name="connsiteY54" fmla="*/ 1491569 h 1678000"/>
              <a:gd name="connsiteX55" fmla="*/ 1637786 w 1655541"/>
              <a:gd name="connsiteY55" fmla="*/ 1429425 h 1678000"/>
              <a:gd name="connsiteX56" fmla="*/ 1646664 w 1655541"/>
              <a:gd name="connsiteY56" fmla="*/ 1376159 h 1678000"/>
              <a:gd name="connsiteX57" fmla="*/ 1655541 w 1655541"/>
              <a:gd name="connsiteY57" fmla="*/ 1340648 h 1678000"/>
              <a:gd name="connsiteX58" fmla="*/ 1620031 w 1655541"/>
              <a:gd name="connsiteY58" fmla="*/ 1207483 h 1678000"/>
              <a:gd name="connsiteX59" fmla="*/ 1602275 w 1655541"/>
              <a:gd name="connsiteY59" fmla="*/ 1145339 h 1678000"/>
              <a:gd name="connsiteX60" fmla="*/ 1584520 w 1655541"/>
              <a:gd name="connsiteY60" fmla="*/ 1109829 h 1678000"/>
              <a:gd name="connsiteX61" fmla="*/ 1540132 w 1655541"/>
              <a:gd name="connsiteY61" fmla="*/ 1074318 h 1678000"/>
              <a:gd name="connsiteX62" fmla="*/ 1451355 w 1655541"/>
              <a:gd name="connsiteY62" fmla="*/ 1021052 h 1678000"/>
              <a:gd name="connsiteX63" fmla="*/ 1433600 w 1655541"/>
              <a:gd name="connsiteY63" fmla="*/ 994419 h 1678000"/>
              <a:gd name="connsiteX64" fmla="*/ 1353701 w 1655541"/>
              <a:gd name="connsiteY64" fmla="*/ 967786 h 1678000"/>
              <a:gd name="connsiteX65" fmla="*/ 1335945 w 1655541"/>
              <a:gd name="connsiteY65" fmla="*/ 950031 h 1678000"/>
              <a:gd name="connsiteX66" fmla="*/ 1140637 w 1655541"/>
              <a:gd name="connsiteY66" fmla="*/ 923398 h 1678000"/>
              <a:gd name="connsiteX67" fmla="*/ 1078493 w 1655541"/>
              <a:gd name="connsiteY67" fmla="*/ 914520 h 1678000"/>
              <a:gd name="connsiteX68" fmla="*/ 1042982 w 1655541"/>
              <a:gd name="connsiteY68" fmla="*/ 896765 h 1678000"/>
              <a:gd name="connsiteX69" fmla="*/ 980839 w 1655541"/>
              <a:gd name="connsiteY69" fmla="*/ 887887 h 1678000"/>
              <a:gd name="connsiteX70" fmla="*/ 847674 w 1655541"/>
              <a:gd name="connsiteY70" fmla="*/ 870132 h 1678000"/>
              <a:gd name="connsiteX71" fmla="*/ 821040 w 1655541"/>
              <a:gd name="connsiteY71" fmla="*/ 861254 h 1678000"/>
              <a:gd name="connsiteX72" fmla="*/ 714508 w 1655541"/>
              <a:gd name="connsiteY72" fmla="*/ 843499 h 1678000"/>
              <a:gd name="connsiteX73" fmla="*/ 696753 w 1655541"/>
              <a:gd name="connsiteY73" fmla="*/ 825743 h 1678000"/>
              <a:gd name="connsiteX74" fmla="*/ 687875 w 1655541"/>
              <a:gd name="connsiteY74" fmla="*/ 790233 h 1678000"/>
              <a:gd name="connsiteX75" fmla="*/ 678998 w 1655541"/>
              <a:gd name="connsiteY75" fmla="*/ 763600 h 1678000"/>
              <a:gd name="connsiteX76" fmla="*/ 687875 w 1655541"/>
              <a:gd name="connsiteY76" fmla="*/ 621557 h 1678000"/>
              <a:gd name="connsiteX77" fmla="*/ 696753 w 1655541"/>
              <a:gd name="connsiteY77" fmla="*/ 594924 h 1678000"/>
              <a:gd name="connsiteX78" fmla="*/ 723386 w 1655541"/>
              <a:gd name="connsiteY78" fmla="*/ 568291 h 1678000"/>
              <a:gd name="connsiteX79" fmla="*/ 732264 w 1655541"/>
              <a:gd name="connsiteY79" fmla="*/ 541658 h 1678000"/>
              <a:gd name="connsiteX80" fmla="*/ 794407 w 1655541"/>
              <a:gd name="connsiteY80" fmla="*/ 497270 h 1678000"/>
              <a:gd name="connsiteX81" fmla="*/ 821040 w 1655541"/>
              <a:gd name="connsiteY81" fmla="*/ 488392 h 1678000"/>
              <a:gd name="connsiteX82" fmla="*/ 892062 w 1655541"/>
              <a:gd name="connsiteY82" fmla="*/ 461759 h 1678000"/>
              <a:gd name="connsiteX83" fmla="*/ 1069615 w 1655541"/>
              <a:gd name="connsiteY83" fmla="*/ 479514 h 1678000"/>
              <a:gd name="connsiteX84" fmla="*/ 1122881 w 1655541"/>
              <a:gd name="connsiteY84" fmla="*/ 497270 h 1678000"/>
              <a:gd name="connsiteX85" fmla="*/ 1140637 w 1655541"/>
              <a:gd name="connsiteY85" fmla="*/ 515025 h 1678000"/>
              <a:gd name="connsiteX86" fmla="*/ 1193903 w 1655541"/>
              <a:gd name="connsiteY86" fmla="*/ 550536 h 1678000"/>
              <a:gd name="connsiteX87" fmla="*/ 1211658 w 1655541"/>
              <a:gd name="connsiteY87" fmla="*/ 577169 h 1678000"/>
              <a:gd name="connsiteX88" fmla="*/ 1220536 w 1655541"/>
              <a:gd name="connsiteY88" fmla="*/ 603802 h 1678000"/>
              <a:gd name="connsiteX89" fmla="*/ 1256046 w 1655541"/>
              <a:gd name="connsiteY89" fmla="*/ 657068 h 1678000"/>
              <a:gd name="connsiteX90" fmla="*/ 1264924 w 1655541"/>
              <a:gd name="connsiteY90" fmla="*/ 692578 h 1678000"/>
              <a:gd name="connsiteX91" fmla="*/ 1291557 w 1655541"/>
              <a:gd name="connsiteY91" fmla="*/ 701456 h 1678000"/>
              <a:gd name="connsiteX92" fmla="*/ 1398089 w 1655541"/>
              <a:gd name="connsiteY92" fmla="*/ 719211 h 1678000"/>
              <a:gd name="connsiteX93" fmla="*/ 1486866 w 1655541"/>
              <a:gd name="connsiteY93" fmla="*/ 710334 h 1678000"/>
              <a:gd name="connsiteX94" fmla="*/ 1513499 w 1655541"/>
              <a:gd name="connsiteY94" fmla="*/ 621557 h 1678000"/>
              <a:gd name="connsiteX95" fmla="*/ 1504621 w 1655541"/>
              <a:gd name="connsiteY95" fmla="*/ 506147 h 1678000"/>
              <a:gd name="connsiteX96" fmla="*/ 1486866 w 1655541"/>
              <a:gd name="connsiteY96" fmla="*/ 452881 h 1678000"/>
              <a:gd name="connsiteX97" fmla="*/ 1424722 w 1655541"/>
              <a:gd name="connsiteY97" fmla="*/ 381860 h 1678000"/>
              <a:gd name="connsiteX98" fmla="*/ 1415844 w 1655541"/>
              <a:gd name="connsiteY98" fmla="*/ 346349 h 1678000"/>
              <a:gd name="connsiteX99" fmla="*/ 1433600 w 1655541"/>
              <a:gd name="connsiteY99" fmla="*/ 328594 h 1678000"/>
              <a:gd name="connsiteX100" fmla="*/ 1513499 w 1655541"/>
              <a:gd name="connsiteY100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57561 w 1655541"/>
              <a:gd name="connsiteY24" fmla="*/ 568291 h 1678000"/>
              <a:gd name="connsiteX25" fmla="*/ 4295 w 1655541"/>
              <a:gd name="connsiteY25" fmla="*/ 745844 h 1678000"/>
              <a:gd name="connsiteX26" fmla="*/ 4295 w 1655541"/>
              <a:gd name="connsiteY26" fmla="*/ 1056563 h 1678000"/>
              <a:gd name="connsiteX27" fmla="*/ 13173 w 1655541"/>
              <a:gd name="connsiteY27" fmla="*/ 1092073 h 1678000"/>
              <a:gd name="connsiteX28" fmla="*/ 30928 w 1655541"/>
              <a:gd name="connsiteY28" fmla="*/ 1118706 h 1678000"/>
              <a:gd name="connsiteX29" fmla="*/ 66439 w 1655541"/>
              <a:gd name="connsiteY29" fmla="*/ 1180850 h 1678000"/>
              <a:gd name="connsiteX30" fmla="*/ 84194 w 1655541"/>
              <a:gd name="connsiteY30" fmla="*/ 1234116 h 1678000"/>
              <a:gd name="connsiteX31" fmla="*/ 93072 w 1655541"/>
              <a:gd name="connsiteY31" fmla="*/ 1269627 h 1678000"/>
              <a:gd name="connsiteX32" fmla="*/ 119705 w 1655541"/>
              <a:gd name="connsiteY32" fmla="*/ 1314015 h 1678000"/>
              <a:gd name="connsiteX33" fmla="*/ 128582 w 1655541"/>
              <a:gd name="connsiteY33" fmla="*/ 1340648 h 1678000"/>
              <a:gd name="connsiteX34" fmla="*/ 164093 w 1655541"/>
              <a:gd name="connsiteY34" fmla="*/ 1367281 h 1678000"/>
              <a:gd name="connsiteX35" fmla="*/ 172971 w 1655541"/>
              <a:gd name="connsiteY35" fmla="*/ 1393914 h 1678000"/>
              <a:gd name="connsiteX36" fmla="*/ 226237 w 1655541"/>
              <a:gd name="connsiteY36" fmla="*/ 1438303 h 1678000"/>
              <a:gd name="connsiteX37" fmla="*/ 235114 w 1655541"/>
              <a:gd name="connsiteY37" fmla="*/ 1464936 h 1678000"/>
              <a:gd name="connsiteX38" fmla="*/ 252870 w 1655541"/>
              <a:gd name="connsiteY38" fmla="*/ 1482691 h 1678000"/>
              <a:gd name="connsiteX39" fmla="*/ 332769 w 1655541"/>
              <a:gd name="connsiteY39" fmla="*/ 1544835 h 1678000"/>
              <a:gd name="connsiteX40" fmla="*/ 368279 w 1655541"/>
              <a:gd name="connsiteY40" fmla="*/ 1571468 h 1678000"/>
              <a:gd name="connsiteX41" fmla="*/ 394912 w 1655541"/>
              <a:gd name="connsiteY41" fmla="*/ 1598101 h 1678000"/>
              <a:gd name="connsiteX42" fmla="*/ 465934 w 1655541"/>
              <a:gd name="connsiteY42" fmla="*/ 1624734 h 1678000"/>
              <a:gd name="connsiteX43" fmla="*/ 510322 w 1655541"/>
              <a:gd name="connsiteY43" fmla="*/ 1651367 h 1678000"/>
              <a:gd name="connsiteX44" fmla="*/ 545833 w 1655541"/>
              <a:gd name="connsiteY44" fmla="*/ 1660244 h 1678000"/>
              <a:gd name="connsiteX45" fmla="*/ 643487 w 1655541"/>
              <a:gd name="connsiteY45" fmla="*/ 1678000 h 1678000"/>
              <a:gd name="connsiteX46" fmla="*/ 1406967 w 1655541"/>
              <a:gd name="connsiteY46" fmla="*/ 1669122 h 1678000"/>
              <a:gd name="connsiteX47" fmla="*/ 1460233 w 1655541"/>
              <a:gd name="connsiteY47" fmla="*/ 1660244 h 1678000"/>
              <a:gd name="connsiteX48" fmla="*/ 1486866 w 1655541"/>
              <a:gd name="connsiteY48" fmla="*/ 1633611 h 1678000"/>
              <a:gd name="connsiteX49" fmla="*/ 1513499 w 1655541"/>
              <a:gd name="connsiteY49" fmla="*/ 1615856 h 1678000"/>
              <a:gd name="connsiteX50" fmla="*/ 1540132 w 1655541"/>
              <a:gd name="connsiteY50" fmla="*/ 1580345 h 1678000"/>
              <a:gd name="connsiteX51" fmla="*/ 1575642 w 1655541"/>
              <a:gd name="connsiteY51" fmla="*/ 1562590 h 1678000"/>
              <a:gd name="connsiteX52" fmla="*/ 1584520 w 1655541"/>
              <a:gd name="connsiteY52" fmla="*/ 1535957 h 1678000"/>
              <a:gd name="connsiteX53" fmla="*/ 1611153 w 1655541"/>
              <a:gd name="connsiteY53" fmla="*/ 1491569 h 1678000"/>
              <a:gd name="connsiteX54" fmla="*/ 1637786 w 1655541"/>
              <a:gd name="connsiteY54" fmla="*/ 1429425 h 1678000"/>
              <a:gd name="connsiteX55" fmla="*/ 1646664 w 1655541"/>
              <a:gd name="connsiteY55" fmla="*/ 1376159 h 1678000"/>
              <a:gd name="connsiteX56" fmla="*/ 1655541 w 1655541"/>
              <a:gd name="connsiteY56" fmla="*/ 1340648 h 1678000"/>
              <a:gd name="connsiteX57" fmla="*/ 1620031 w 1655541"/>
              <a:gd name="connsiteY57" fmla="*/ 1207483 h 1678000"/>
              <a:gd name="connsiteX58" fmla="*/ 1602275 w 1655541"/>
              <a:gd name="connsiteY58" fmla="*/ 1145339 h 1678000"/>
              <a:gd name="connsiteX59" fmla="*/ 1584520 w 1655541"/>
              <a:gd name="connsiteY59" fmla="*/ 1109829 h 1678000"/>
              <a:gd name="connsiteX60" fmla="*/ 1540132 w 1655541"/>
              <a:gd name="connsiteY60" fmla="*/ 1074318 h 1678000"/>
              <a:gd name="connsiteX61" fmla="*/ 1451355 w 1655541"/>
              <a:gd name="connsiteY61" fmla="*/ 1021052 h 1678000"/>
              <a:gd name="connsiteX62" fmla="*/ 1433600 w 1655541"/>
              <a:gd name="connsiteY62" fmla="*/ 994419 h 1678000"/>
              <a:gd name="connsiteX63" fmla="*/ 1353701 w 1655541"/>
              <a:gd name="connsiteY63" fmla="*/ 967786 h 1678000"/>
              <a:gd name="connsiteX64" fmla="*/ 1335945 w 1655541"/>
              <a:gd name="connsiteY64" fmla="*/ 950031 h 1678000"/>
              <a:gd name="connsiteX65" fmla="*/ 1140637 w 1655541"/>
              <a:gd name="connsiteY65" fmla="*/ 923398 h 1678000"/>
              <a:gd name="connsiteX66" fmla="*/ 1078493 w 1655541"/>
              <a:gd name="connsiteY66" fmla="*/ 914520 h 1678000"/>
              <a:gd name="connsiteX67" fmla="*/ 1042982 w 1655541"/>
              <a:gd name="connsiteY67" fmla="*/ 896765 h 1678000"/>
              <a:gd name="connsiteX68" fmla="*/ 980839 w 1655541"/>
              <a:gd name="connsiteY68" fmla="*/ 887887 h 1678000"/>
              <a:gd name="connsiteX69" fmla="*/ 847674 w 1655541"/>
              <a:gd name="connsiteY69" fmla="*/ 870132 h 1678000"/>
              <a:gd name="connsiteX70" fmla="*/ 821040 w 1655541"/>
              <a:gd name="connsiteY70" fmla="*/ 861254 h 1678000"/>
              <a:gd name="connsiteX71" fmla="*/ 714508 w 1655541"/>
              <a:gd name="connsiteY71" fmla="*/ 843499 h 1678000"/>
              <a:gd name="connsiteX72" fmla="*/ 696753 w 1655541"/>
              <a:gd name="connsiteY72" fmla="*/ 825743 h 1678000"/>
              <a:gd name="connsiteX73" fmla="*/ 687875 w 1655541"/>
              <a:gd name="connsiteY73" fmla="*/ 790233 h 1678000"/>
              <a:gd name="connsiteX74" fmla="*/ 678998 w 1655541"/>
              <a:gd name="connsiteY74" fmla="*/ 763600 h 1678000"/>
              <a:gd name="connsiteX75" fmla="*/ 687875 w 1655541"/>
              <a:gd name="connsiteY75" fmla="*/ 621557 h 1678000"/>
              <a:gd name="connsiteX76" fmla="*/ 696753 w 1655541"/>
              <a:gd name="connsiteY76" fmla="*/ 594924 h 1678000"/>
              <a:gd name="connsiteX77" fmla="*/ 723386 w 1655541"/>
              <a:gd name="connsiteY77" fmla="*/ 568291 h 1678000"/>
              <a:gd name="connsiteX78" fmla="*/ 732264 w 1655541"/>
              <a:gd name="connsiteY78" fmla="*/ 541658 h 1678000"/>
              <a:gd name="connsiteX79" fmla="*/ 794407 w 1655541"/>
              <a:gd name="connsiteY79" fmla="*/ 497270 h 1678000"/>
              <a:gd name="connsiteX80" fmla="*/ 821040 w 1655541"/>
              <a:gd name="connsiteY80" fmla="*/ 488392 h 1678000"/>
              <a:gd name="connsiteX81" fmla="*/ 892062 w 1655541"/>
              <a:gd name="connsiteY81" fmla="*/ 461759 h 1678000"/>
              <a:gd name="connsiteX82" fmla="*/ 1069615 w 1655541"/>
              <a:gd name="connsiteY82" fmla="*/ 479514 h 1678000"/>
              <a:gd name="connsiteX83" fmla="*/ 1122881 w 1655541"/>
              <a:gd name="connsiteY83" fmla="*/ 497270 h 1678000"/>
              <a:gd name="connsiteX84" fmla="*/ 1140637 w 1655541"/>
              <a:gd name="connsiteY84" fmla="*/ 515025 h 1678000"/>
              <a:gd name="connsiteX85" fmla="*/ 1193903 w 1655541"/>
              <a:gd name="connsiteY85" fmla="*/ 550536 h 1678000"/>
              <a:gd name="connsiteX86" fmla="*/ 1211658 w 1655541"/>
              <a:gd name="connsiteY86" fmla="*/ 577169 h 1678000"/>
              <a:gd name="connsiteX87" fmla="*/ 1220536 w 1655541"/>
              <a:gd name="connsiteY87" fmla="*/ 603802 h 1678000"/>
              <a:gd name="connsiteX88" fmla="*/ 1256046 w 1655541"/>
              <a:gd name="connsiteY88" fmla="*/ 657068 h 1678000"/>
              <a:gd name="connsiteX89" fmla="*/ 1264924 w 1655541"/>
              <a:gd name="connsiteY89" fmla="*/ 692578 h 1678000"/>
              <a:gd name="connsiteX90" fmla="*/ 1291557 w 1655541"/>
              <a:gd name="connsiteY90" fmla="*/ 701456 h 1678000"/>
              <a:gd name="connsiteX91" fmla="*/ 1398089 w 1655541"/>
              <a:gd name="connsiteY91" fmla="*/ 719211 h 1678000"/>
              <a:gd name="connsiteX92" fmla="*/ 1486866 w 1655541"/>
              <a:gd name="connsiteY92" fmla="*/ 710334 h 1678000"/>
              <a:gd name="connsiteX93" fmla="*/ 1513499 w 1655541"/>
              <a:gd name="connsiteY93" fmla="*/ 621557 h 1678000"/>
              <a:gd name="connsiteX94" fmla="*/ 1504621 w 1655541"/>
              <a:gd name="connsiteY94" fmla="*/ 506147 h 1678000"/>
              <a:gd name="connsiteX95" fmla="*/ 1486866 w 1655541"/>
              <a:gd name="connsiteY95" fmla="*/ 452881 h 1678000"/>
              <a:gd name="connsiteX96" fmla="*/ 1424722 w 1655541"/>
              <a:gd name="connsiteY96" fmla="*/ 381860 h 1678000"/>
              <a:gd name="connsiteX97" fmla="*/ 1415844 w 1655541"/>
              <a:gd name="connsiteY97" fmla="*/ 346349 h 1678000"/>
              <a:gd name="connsiteX98" fmla="*/ 1433600 w 1655541"/>
              <a:gd name="connsiteY98" fmla="*/ 328594 h 1678000"/>
              <a:gd name="connsiteX99" fmla="*/ 1513499 w 1655541"/>
              <a:gd name="connsiteY99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57561 w 1655541"/>
              <a:gd name="connsiteY23" fmla="*/ 568291 h 1678000"/>
              <a:gd name="connsiteX24" fmla="*/ 4295 w 1655541"/>
              <a:gd name="connsiteY24" fmla="*/ 745844 h 1678000"/>
              <a:gd name="connsiteX25" fmla="*/ 4295 w 1655541"/>
              <a:gd name="connsiteY25" fmla="*/ 1056563 h 1678000"/>
              <a:gd name="connsiteX26" fmla="*/ 13173 w 1655541"/>
              <a:gd name="connsiteY26" fmla="*/ 1092073 h 1678000"/>
              <a:gd name="connsiteX27" fmla="*/ 30928 w 1655541"/>
              <a:gd name="connsiteY27" fmla="*/ 1118706 h 1678000"/>
              <a:gd name="connsiteX28" fmla="*/ 66439 w 1655541"/>
              <a:gd name="connsiteY28" fmla="*/ 1180850 h 1678000"/>
              <a:gd name="connsiteX29" fmla="*/ 84194 w 1655541"/>
              <a:gd name="connsiteY29" fmla="*/ 1234116 h 1678000"/>
              <a:gd name="connsiteX30" fmla="*/ 93072 w 1655541"/>
              <a:gd name="connsiteY30" fmla="*/ 1269627 h 1678000"/>
              <a:gd name="connsiteX31" fmla="*/ 119705 w 1655541"/>
              <a:gd name="connsiteY31" fmla="*/ 1314015 h 1678000"/>
              <a:gd name="connsiteX32" fmla="*/ 128582 w 1655541"/>
              <a:gd name="connsiteY32" fmla="*/ 1340648 h 1678000"/>
              <a:gd name="connsiteX33" fmla="*/ 164093 w 1655541"/>
              <a:gd name="connsiteY33" fmla="*/ 1367281 h 1678000"/>
              <a:gd name="connsiteX34" fmla="*/ 172971 w 1655541"/>
              <a:gd name="connsiteY34" fmla="*/ 1393914 h 1678000"/>
              <a:gd name="connsiteX35" fmla="*/ 226237 w 1655541"/>
              <a:gd name="connsiteY35" fmla="*/ 1438303 h 1678000"/>
              <a:gd name="connsiteX36" fmla="*/ 235114 w 1655541"/>
              <a:gd name="connsiteY36" fmla="*/ 1464936 h 1678000"/>
              <a:gd name="connsiteX37" fmla="*/ 252870 w 1655541"/>
              <a:gd name="connsiteY37" fmla="*/ 1482691 h 1678000"/>
              <a:gd name="connsiteX38" fmla="*/ 332769 w 1655541"/>
              <a:gd name="connsiteY38" fmla="*/ 1544835 h 1678000"/>
              <a:gd name="connsiteX39" fmla="*/ 368279 w 1655541"/>
              <a:gd name="connsiteY39" fmla="*/ 1571468 h 1678000"/>
              <a:gd name="connsiteX40" fmla="*/ 394912 w 1655541"/>
              <a:gd name="connsiteY40" fmla="*/ 1598101 h 1678000"/>
              <a:gd name="connsiteX41" fmla="*/ 465934 w 1655541"/>
              <a:gd name="connsiteY41" fmla="*/ 1624734 h 1678000"/>
              <a:gd name="connsiteX42" fmla="*/ 510322 w 1655541"/>
              <a:gd name="connsiteY42" fmla="*/ 1651367 h 1678000"/>
              <a:gd name="connsiteX43" fmla="*/ 545833 w 1655541"/>
              <a:gd name="connsiteY43" fmla="*/ 1660244 h 1678000"/>
              <a:gd name="connsiteX44" fmla="*/ 643487 w 1655541"/>
              <a:gd name="connsiteY44" fmla="*/ 1678000 h 1678000"/>
              <a:gd name="connsiteX45" fmla="*/ 1406967 w 1655541"/>
              <a:gd name="connsiteY45" fmla="*/ 1669122 h 1678000"/>
              <a:gd name="connsiteX46" fmla="*/ 1460233 w 1655541"/>
              <a:gd name="connsiteY46" fmla="*/ 1660244 h 1678000"/>
              <a:gd name="connsiteX47" fmla="*/ 1486866 w 1655541"/>
              <a:gd name="connsiteY47" fmla="*/ 1633611 h 1678000"/>
              <a:gd name="connsiteX48" fmla="*/ 1513499 w 1655541"/>
              <a:gd name="connsiteY48" fmla="*/ 1615856 h 1678000"/>
              <a:gd name="connsiteX49" fmla="*/ 1540132 w 1655541"/>
              <a:gd name="connsiteY49" fmla="*/ 1580345 h 1678000"/>
              <a:gd name="connsiteX50" fmla="*/ 1575642 w 1655541"/>
              <a:gd name="connsiteY50" fmla="*/ 1562590 h 1678000"/>
              <a:gd name="connsiteX51" fmla="*/ 1584520 w 1655541"/>
              <a:gd name="connsiteY51" fmla="*/ 1535957 h 1678000"/>
              <a:gd name="connsiteX52" fmla="*/ 1611153 w 1655541"/>
              <a:gd name="connsiteY52" fmla="*/ 1491569 h 1678000"/>
              <a:gd name="connsiteX53" fmla="*/ 1637786 w 1655541"/>
              <a:gd name="connsiteY53" fmla="*/ 1429425 h 1678000"/>
              <a:gd name="connsiteX54" fmla="*/ 1646664 w 1655541"/>
              <a:gd name="connsiteY54" fmla="*/ 1376159 h 1678000"/>
              <a:gd name="connsiteX55" fmla="*/ 1655541 w 1655541"/>
              <a:gd name="connsiteY55" fmla="*/ 1340648 h 1678000"/>
              <a:gd name="connsiteX56" fmla="*/ 1620031 w 1655541"/>
              <a:gd name="connsiteY56" fmla="*/ 1207483 h 1678000"/>
              <a:gd name="connsiteX57" fmla="*/ 1602275 w 1655541"/>
              <a:gd name="connsiteY57" fmla="*/ 1145339 h 1678000"/>
              <a:gd name="connsiteX58" fmla="*/ 1584520 w 1655541"/>
              <a:gd name="connsiteY58" fmla="*/ 1109829 h 1678000"/>
              <a:gd name="connsiteX59" fmla="*/ 1540132 w 1655541"/>
              <a:gd name="connsiteY59" fmla="*/ 1074318 h 1678000"/>
              <a:gd name="connsiteX60" fmla="*/ 1451355 w 1655541"/>
              <a:gd name="connsiteY60" fmla="*/ 1021052 h 1678000"/>
              <a:gd name="connsiteX61" fmla="*/ 1433600 w 1655541"/>
              <a:gd name="connsiteY61" fmla="*/ 994419 h 1678000"/>
              <a:gd name="connsiteX62" fmla="*/ 1353701 w 1655541"/>
              <a:gd name="connsiteY62" fmla="*/ 967786 h 1678000"/>
              <a:gd name="connsiteX63" fmla="*/ 1335945 w 1655541"/>
              <a:gd name="connsiteY63" fmla="*/ 950031 h 1678000"/>
              <a:gd name="connsiteX64" fmla="*/ 1140637 w 1655541"/>
              <a:gd name="connsiteY64" fmla="*/ 923398 h 1678000"/>
              <a:gd name="connsiteX65" fmla="*/ 1078493 w 1655541"/>
              <a:gd name="connsiteY65" fmla="*/ 914520 h 1678000"/>
              <a:gd name="connsiteX66" fmla="*/ 1042982 w 1655541"/>
              <a:gd name="connsiteY66" fmla="*/ 896765 h 1678000"/>
              <a:gd name="connsiteX67" fmla="*/ 980839 w 1655541"/>
              <a:gd name="connsiteY67" fmla="*/ 887887 h 1678000"/>
              <a:gd name="connsiteX68" fmla="*/ 847674 w 1655541"/>
              <a:gd name="connsiteY68" fmla="*/ 870132 h 1678000"/>
              <a:gd name="connsiteX69" fmla="*/ 821040 w 1655541"/>
              <a:gd name="connsiteY69" fmla="*/ 861254 h 1678000"/>
              <a:gd name="connsiteX70" fmla="*/ 714508 w 1655541"/>
              <a:gd name="connsiteY70" fmla="*/ 843499 h 1678000"/>
              <a:gd name="connsiteX71" fmla="*/ 696753 w 1655541"/>
              <a:gd name="connsiteY71" fmla="*/ 825743 h 1678000"/>
              <a:gd name="connsiteX72" fmla="*/ 687875 w 1655541"/>
              <a:gd name="connsiteY72" fmla="*/ 790233 h 1678000"/>
              <a:gd name="connsiteX73" fmla="*/ 678998 w 1655541"/>
              <a:gd name="connsiteY73" fmla="*/ 763600 h 1678000"/>
              <a:gd name="connsiteX74" fmla="*/ 687875 w 1655541"/>
              <a:gd name="connsiteY74" fmla="*/ 621557 h 1678000"/>
              <a:gd name="connsiteX75" fmla="*/ 696753 w 1655541"/>
              <a:gd name="connsiteY75" fmla="*/ 594924 h 1678000"/>
              <a:gd name="connsiteX76" fmla="*/ 723386 w 1655541"/>
              <a:gd name="connsiteY76" fmla="*/ 568291 h 1678000"/>
              <a:gd name="connsiteX77" fmla="*/ 732264 w 1655541"/>
              <a:gd name="connsiteY77" fmla="*/ 541658 h 1678000"/>
              <a:gd name="connsiteX78" fmla="*/ 794407 w 1655541"/>
              <a:gd name="connsiteY78" fmla="*/ 497270 h 1678000"/>
              <a:gd name="connsiteX79" fmla="*/ 821040 w 1655541"/>
              <a:gd name="connsiteY79" fmla="*/ 488392 h 1678000"/>
              <a:gd name="connsiteX80" fmla="*/ 892062 w 1655541"/>
              <a:gd name="connsiteY80" fmla="*/ 461759 h 1678000"/>
              <a:gd name="connsiteX81" fmla="*/ 1069615 w 1655541"/>
              <a:gd name="connsiteY81" fmla="*/ 479514 h 1678000"/>
              <a:gd name="connsiteX82" fmla="*/ 1122881 w 1655541"/>
              <a:gd name="connsiteY82" fmla="*/ 497270 h 1678000"/>
              <a:gd name="connsiteX83" fmla="*/ 1140637 w 1655541"/>
              <a:gd name="connsiteY83" fmla="*/ 515025 h 1678000"/>
              <a:gd name="connsiteX84" fmla="*/ 1193903 w 1655541"/>
              <a:gd name="connsiteY84" fmla="*/ 550536 h 1678000"/>
              <a:gd name="connsiteX85" fmla="*/ 1211658 w 1655541"/>
              <a:gd name="connsiteY85" fmla="*/ 577169 h 1678000"/>
              <a:gd name="connsiteX86" fmla="*/ 1220536 w 1655541"/>
              <a:gd name="connsiteY86" fmla="*/ 603802 h 1678000"/>
              <a:gd name="connsiteX87" fmla="*/ 1256046 w 1655541"/>
              <a:gd name="connsiteY87" fmla="*/ 657068 h 1678000"/>
              <a:gd name="connsiteX88" fmla="*/ 1264924 w 1655541"/>
              <a:gd name="connsiteY88" fmla="*/ 692578 h 1678000"/>
              <a:gd name="connsiteX89" fmla="*/ 1291557 w 1655541"/>
              <a:gd name="connsiteY89" fmla="*/ 701456 h 1678000"/>
              <a:gd name="connsiteX90" fmla="*/ 1398089 w 1655541"/>
              <a:gd name="connsiteY90" fmla="*/ 719211 h 1678000"/>
              <a:gd name="connsiteX91" fmla="*/ 1486866 w 1655541"/>
              <a:gd name="connsiteY91" fmla="*/ 710334 h 1678000"/>
              <a:gd name="connsiteX92" fmla="*/ 1513499 w 1655541"/>
              <a:gd name="connsiteY92" fmla="*/ 621557 h 1678000"/>
              <a:gd name="connsiteX93" fmla="*/ 1504621 w 1655541"/>
              <a:gd name="connsiteY93" fmla="*/ 506147 h 1678000"/>
              <a:gd name="connsiteX94" fmla="*/ 1486866 w 1655541"/>
              <a:gd name="connsiteY94" fmla="*/ 452881 h 1678000"/>
              <a:gd name="connsiteX95" fmla="*/ 1424722 w 1655541"/>
              <a:gd name="connsiteY95" fmla="*/ 381860 h 1678000"/>
              <a:gd name="connsiteX96" fmla="*/ 1415844 w 1655541"/>
              <a:gd name="connsiteY96" fmla="*/ 346349 h 1678000"/>
              <a:gd name="connsiteX97" fmla="*/ 1433600 w 1655541"/>
              <a:gd name="connsiteY97" fmla="*/ 328594 h 1678000"/>
              <a:gd name="connsiteX98" fmla="*/ 1513499 w 1655541"/>
              <a:gd name="connsiteY98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181848 w 1655541"/>
              <a:gd name="connsiteY21" fmla="*/ 337472 h 1678000"/>
              <a:gd name="connsiteX22" fmla="*/ 57561 w 1655541"/>
              <a:gd name="connsiteY22" fmla="*/ 568291 h 1678000"/>
              <a:gd name="connsiteX23" fmla="*/ 4295 w 1655541"/>
              <a:gd name="connsiteY23" fmla="*/ 745844 h 1678000"/>
              <a:gd name="connsiteX24" fmla="*/ 4295 w 1655541"/>
              <a:gd name="connsiteY24" fmla="*/ 1056563 h 1678000"/>
              <a:gd name="connsiteX25" fmla="*/ 13173 w 1655541"/>
              <a:gd name="connsiteY25" fmla="*/ 1092073 h 1678000"/>
              <a:gd name="connsiteX26" fmla="*/ 30928 w 1655541"/>
              <a:gd name="connsiteY26" fmla="*/ 1118706 h 1678000"/>
              <a:gd name="connsiteX27" fmla="*/ 66439 w 1655541"/>
              <a:gd name="connsiteY27" fmla="*/ 1180850 h 1678000"/>
              <a:gd name="connsiteX28" fmla="*/ 84194 w 1655541"/>
              <a:gd name="connsiteY28" fmla="*/ 1234116 h 1678000"/>
              <a:gd name="connsiteX29" fmla="*/ 93072 w 1655541"/>
              <a:gd name="connsiteY29" fmla="*/ 1269627 h 1678000"/>
              <a:gd name="connsiteX30" fmla="*/ 119705 w 1655541"/>
              <a:gd name="connsiteY30" fmla="*/ 1314015 h 1678000"/>
              <a:gd name="connsiteX31" fmla="*/ 128582 w 1655541"/>
              <a:gd name="connsiteY31" fmla="*/ 1340648 h 1678000"/>
              <a:gd name="connsiteX32" fmla="*/ 164093 w 1655541"/>
              <a:gd name="connsiteY32" fmla="*/ 1367281 h 1678000"/>
              <a:gd name="connsiteX33" fmla="*/ 172971 w 1655541"/>
              <a:gd name="connsiteY33" fmla="*/ 1393914 h 1678000"/>
              <a:gd name="connsiteX34" fmla="*/ 226237 w 1655541"/>
              <a:gd name="connsiteY34" fmla="*/ 1438303 h 1678000"/>
              <a:gd name="connsiteX35" fmla="*/ 235114 w 1655541"/>
              <a:gd name="connsiteY35" fmla="*/ 1464936 h 1678000"/>
              <a:gd name="connsiteX36" fmla="*/ 252870 w 1655541"/>
              <a:gd name="connsiteY36" fmla="*/ 1482691 h 1678000"/>
              <a:gd name="connsiteX37" fmla="*/ 332769 w 1655541"/>
              <a:gd name="connsiteY37" fmla="*/ 1544835 h 1678000"/>
              <a:gd name="connsiteX38" fmla="*/ 368279 w 1655541"/>
              <a:gd name="connsiteY38" fmla="*/ 1571468 h 1678000"/>
              <a:gd name="connsiteX39" fmla="*/ 394912 w 1655541"/>
              <a:gd name="connsiteY39" fmla="*/ 1598101 h 1678000"/>
              <a:gd name="connsiteX40" fmla="*/ 465934 w 1655541"/>
              <a:gd name="connsiteY40" fmla="*/ 1624734 h 1678000"/>
              <a:gd name="connsiteX41" fmla="*/ 510322 w 1655541"/>
              <a:gd name="connsiteY41" fmla="*/ 1651367 h 1678000"/>
              <a:gd name="connsiteX42" fmla="*/ 545833 w 1655541"/>
              <a:gd name="connsiteY42" fmla="*/ 1660244 h 1678000"/>
              <a:gd name="connsiteX43" fmla="*/ 643487 w 1655541"/>
              <a:gd name="connsiteY43" fmla="*/ 1678000 h 1678000"/>
              <a:gd name="connsiteX44" fmla="*/ 1406967 w 1655541"/>
              <a:gd name="connsiteY44" fmla="*/ 1669122 h 1678000"/>
              <a:gd name="connsiteX45" fmla="*/ 1460233 w 1655541"/>
              <a:gd name="connsiteY45" fmla="*/ 1660244 h 1678000"/>
              <a:gd name="connsiteX46" fmla="*/ 1486866 w 1655541"/>
              <a:gd name="connsiteY46" fmla="*/ 1633611 h 1678000"/>
              <a:gd name="connsiteX47" fmla="*/ 1513499 w 1655541"/>
              <a:gd name="connsiteY47" fmla="*/ 1615856 h 1678000"/>
              <a:gd name="connsiteX48" fmla="*/ 1540132 w 1655541"/>
              <a:gd name="connsiteY48" fmla="*/ 1580345 h 1678000"/>
              <a:gd name="connsiteX49" fmla="*/ 1575642 w 1655541"/>
              <a:gd name="connsiteY49" fmla="*/ 1562590 h 1678000"/>
              <a:gd name="connsiteX50" fmla="*/ 1584520 w 1655541"/>
              <a:gd name="connsiteY50" fmla="*/ 1535957 h 1678000"/>
              <a:gd name="connsiteX51" fmla="*/ 1611153 w 1655541"/>
              <a:gd name="connsiteY51" fmla="*/ 1491569 h 1678000"/>
              <a:gd name="connsiteX52" fmla="*/ 1637786 w 1655541"/>
              <a:gd name="connsiteY52" fmla="*/ 1429425 h 1678000"/>
              <a:gd name="connsiteX53" fmla="*/ 1646664 w 1655541"/>
              <a:gd name="connsiteY53" fmla="*/ 1376159 h 1678000"/>
              <a:gd name="connsiteX54" fmla="*/ 1655541 w 1655541"/>
              <a:gd name="connsiteY54" fmla="*/ 1340648 h 1678000"/>
              <a:gd name="connsiteX55" fmla="*/ 1620031 w 1655541"/>
              <a:gd name="connsiteY55" fmla="*/ 1207483 h 1678000"/>
              <a:gd name="connsiteX56" fmla="*/ 1602275 w 1655541"/>
              <a:gd name="connsiteY56" fmla="*/ 1145339 h 1678000"/>
              <a:gd name="connsiteX57" fmla="*/ 1584520 w 1655541"/>
              <a:gd name="connsiteY57" fmla="*/ 1109829 h 1678000"/>
              <a:gd name="connsiteX58" fmla="*/ 1540132 w 1655541"/>
              <a:gd name="connsiteY58" fmla="*/ 1074318 h 1678000"/>
              <a:gd name="connsiteX59" fmla="*/ 1451355 w 1655541"/>
              <a:gd name="connsiteY59" fmla="*/ 1021052 h 1678000"/>
              <a:gd name="connsiteX60" fmla="*/ 1433600 w 1655541"/>
              <a:gd name="connsiteY60" fmla="*/ 994419 h 1678000"/>
              <a:gd name="connsiteX61" fmla="*/ 1353701 w 1655541"/>
              <a:gd name="connsiteY61" fmla="*/ 967786 h 1678000"/>
              <a:gd name="connsiteX62" fmla="*/ 1335945 w 1655541"/>
              <a:gd name="connsiteY62" fmla="*/ 950031 h 1678000"/>
              <a:gd name="connsiteX63" fmla="*/ 1140637 w 1655541"/>
              <a:gd name="connsiteY63" fmla="*/ 923398 h 1678000"/>
              <a:gd name="connsiteX64" fmla="*/ 1078493 w 1655541"/>
              <a:gd name="connsiteY64" fmla="*/ 914520 h 1678000"/>
              <a:gd name="connsiteX65" fmla="*/ 1042982 w 1655541"/>
              <a:gd name="connsiteY65" fmla="*/ 896765 h 1678000"/>
              <a:gd name="connsiteX66" fmla="*/ 980839 w 1655541"/>
              <a:gd name="connsiteY66" fmla="*/ 887887 h 1678000"/>
              <a:gd name="connsiteX67" fmla="*/ 847674 w 1655541"/>
              <a:gd name="connsiteY67" fmla="*/ 870132 h 1678000"/>
              <a:gd name="connsiteX68" fmla="*/ 821040 w 1655541"/>
              <a:gd name="connsiteY68" fmla="*/ 861254 h 1678000"/>
              <a:gd name="connsiteX69" fmla="*/ 714508 w 1655541"/>
              <a:gd name="connsiteY69" fmla="*/ 843499 h 1678000"/>
              <a:gd name="connsiteX70" fmla="*/ 696753 w 1655541"/>
              <a:gd name="connsiteY70" fmla="*/ 825743 h 1678000"/>
              <a:gd name="connsiteX71" fmla="*/ 687875 w 1655541"/>
              <a:gd name="connsiteY71" fmla="*/ 790233 h 1678000"/>
              <a:gd name="connsiteX72" fmla="*/ 678998 w 1655541"/>
              <a:gd name="connsiteY72" fmla="*/ 763600 h 1678000"/>
              <a:gd name="connsiteX73" fmla="*/ 687875 w 1655541"/>
              <a:gd name="connsiteY73" fmla="*/ 621557 h 1678000"/>
              <a:gd name="connsiteX74" fmla="*/ 696753 w 1655541"/>
              <a:gd name="connsiteY74" fmla="*/ 594924 h 1678000"/>
              <a:gd name="connsiteX75" fmla="*/ 723386 w 1655541"/>
              <a:gd name="connsiteY75" fmla="*/ 568291 h 1678000"/>
              <a:gd name="connsiteX76" fmla="*/ 732264 w 1655541"/>
              <a:gd name="connsiteY76" fmla="*/ 541658 h 1678000"/>
              <a:gd name="connsiteX77" fmla="*/ 794407 w 1655541"/>
              <a:gd name="connsiteY77" fmla="*/ 497270 h 1678000"/>
              <a:gd name="connsiteX78" fmla="*/ 821040 w 1655541"/>
              <a:gd name="connsiteY78" fmla="*/ 488392 h 1678000"/>
              <a:gd name="connsiteX79" fmla="*/ 892062 w 1655541"/>
              <a:gd name="connsiteY79" fmla="*/ 461759 h 1678000"/>
              <a:gd name="connsiteX80" fmla="*/ 1069615 w 1655541"/>
              <a:gd name="connsiteY80" fmla="*/ 479514 h 1678000"/>
              <a:gd name="connsiteX81" fmla="*/ 1122881 w 1655541"/>
              <a:gd name="connsiteY81" fmla="*/ 497270 h 1678000"/>
              <a:gd name="connsiteX82" fmla="*/ 1140637 w 1655541"/>
              <a:gd name="connsiteY82" fmla="*/ 515025 h 1678000"/>
              <a:gd name="connsiteX83" fmla="*/ 1193903 w 1655541"/>
              <a:gd name="connsiteY83" fmla="*/ 550536 h 1678000"/>
              <a:gd name="connsiteX84" fmla="*/ 1211658 w 1655541"/>
              <a:gd name="connsiteY84" fmla="*/ 577169 h 1678000"/>
              <a:gd name="connsiteX85" fmla="*/ 1220536 w 1655541"/>
              <a:gd name="connsiteY85" fmla="*/ 603802 h 1678000"/>
              <a:gd name="connsiteX86" fmla="*/ 1256046 w 1655541"/>
              <a:gd name="connsiteY86" fmla="*/ 657068 h 1678000"/>
              <a:gd name="connsiteX87" fmla="*/ 1264924 w 1655541"/>
              <a:gd name="connsiteY87" fmla="*/ 692578 h 1678000"/>
              <a:gd name="connsiteX88" fmla="*/ 1291557 w 1655541"/>
              <a:gd name="connsiteY88" fmla="*/ 701456 h 1678000"/>
              <a:gd name="connsiteX89" fmla="*/ 1398089 w 1655541"/>
              <a:gd name="connsiteY89" fmla="*/ 719211 h 1678000"/>
              <a:gd name="connsiteX90" fmla="*/ 1486866 w 1655541"/>
              <a:gd name="connsiteY90" fmla="*/ 710334 h 1678000"/>
              <a:gd name="connsiteX91" fmla="*/ 1513499 w 1655541"/>
              <a:gd name="connsiteY91" fmla="*/ 621557 h 1678000"/>
              <a:gd name="connsiteX92" fmla="*/ 1504621 w 1655541"/>
              <a:gd name="connsiteY92" fmla="*/ 506147 h 1678000"/>
              <a:gd name="connsiteX93" fmla="*/ 1486866 w 1655541"/>
              <a:gd name="connsiteY93" fmla="*/ 452881 h 1678000"/>
              <a:gd name="connsiteX94" fmla="*/ 1424722 w 1655541"/>
              <a:gd name="connsiteY94" fmla="*/ 381860 h 1678000"/>
              <a:gd name="connsiteX95" fmla="*/ 1415844 w 1655541"/>
              <a:gd name="connsiteY95" fmla="*/ 346349 h 1678000"/>
              <a:gd name="connsiteX96" fmla="*/ 1433600 w 1655541"/>
              <a:gd name="connsiteY96" fmla="*/ 328594 h 1678000"/>
              <a:gd name="connsiteX97" fmla="*/ 1513499 w 1655541"/>
              <a:gd name="connsiteY97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181848 w 1655541"/>
              <a:gd name="connsiteY20" fmla="*/ 337472 h 1678000"/>
              <a:gd name="connsiteX21" fmla="*/ 57561 w 1655541"/>
              <a:gd name="connsiteY21" fmla="*/ 568291 h 1678000"/>
              <a:gd name="connsiteX22" fmla="*/ 4295 w 1655541"/>
              <a:gd name="connsiteY22" fmla="*/ 745844 h 1678000"/>
              <a:gd name="connsiteX23" fmla="*/ 4295 w 1655541"/>
              <a:gd name="connsiteY23" fmla="*/ 1056563 h 1678000"/>
              <a:gd name="connsiteX24" fmla="*/ 13173 w 1655541"/>
              <a:gd name="connsiteY24" fmla="*/ 1092073 h 1678000"/>
              <a:gd name="connsiteX25" fmla="*/ 30928 w 1655541"/>
              <a:gd name="connsiteY25" fmla="*/ 1118706 h 1678000"/>
              <a:gd name="connsiteX26" fmla="*/ 66439 w 1655541"/>
              <a:gd name="connsiteY26" fmla="*/ 1180850 h 1678000"/>
              <a:gd name="connsiteX27" fmla="*/ 84194 w 1655541"/>
              <a:gd name="connsiteY27" fmla="*/ 1234116 h 1678000"/>
              <a:gd name="connsiteX28" fmla="*/ 93072 w 1655541"/>
              <a:gd name="connsiteY28" fmla="*/ 1269627 h 1678000"/>
              <a:gd name="connsiteX29" fmla="*/ 119705 w 1655541"/>
              <a:gd name="connsiteY29" fmla="*/ 1314015 h 1678000"/>
              <a:gd name="connsiteX30" fmla="*/ 128582 w 1655541"/>
              <a:gd name="connsiteY30" fmla="*/ 1340648 h 1678000"/>
              <a:gd name="connsiteX31" fmla="*/ 164093 w 1655541"/>
              <a:gd name="connsiteY31" fmla="*/ 1367281 h 1678000"/>
              <a:gd name="connsiteX32" fmla="*/ 172971 w 1655541"/>
              <a:gd name="connsiteY32" fmla="*/ 1393914 h 1678000"/>
              <a:gd name="connsiteX33" fmla="*/ 226237 w 1655541"/>
              <a:gd name="connsiteY33" fmla="*/ 1438303 h 1678000"/>
              <a:gd name="connsiteX34" fmla="*/ 235114 w 1655541"/>
              <a:gd name="connsiteY34" fmla="*/ 1464936 h 1678000"/>
              <a:gd name="connsiteX35" fmla="*/ 252870 w 1655541"/>
              <a:gd name="connsiteY35" fmla="*/ 1482691 h 1678000"/>
              <a:gd name="connsiteX36" fmla="*/ 332769 w 1655541"/>
              <a:gd name="connsiteY36" fmla="*/ 1544835 h 1678000"/>
              <a:gd name="connsiteX37" fmla="*/ 368279 w 1655541"/>
              <a:gd name="connsiteY37" fmla="*/ 1571468 h 1678000"/>
              <a:gd name="connsiteX38" fmla="*/ 394912 w 1655541"/>
              <a:gd name="connsiteY38" fmla="*/ 1598101 h 1678000"/>
              <a:gd name="connsiteX39" fmla="*/ 465934 w 1655541"/>
              <a:gd name="connsiteY39" fmla="*/ 1624734 h 1678000"/>
              <a:gd name="connsiteX40" fmla="*/ 510322 w 1655541"/>
              <a:gd name="connsiteY40" fmla="*/ 1651367 h 1678000"/>
              <a:gd name="connsiteX41" fmla="*/ 545833 w 1655541"/>
              <a:gd name="connsiteY41" fmla="*/ 1660244 h 1678000"/>
              <a:gd name="connsiteX42" fmla="*/ 643487 w 1655541"/>
              <a:gd name="connsiteY42" fmla="*/ 1678000 h 1678000"/>
              <a:gd name="connsiteX43" fmla="*/ 1406967 w 1655541"/>
              <a:gd name="connsiteY43" fmla="*/ 1669122 h 1678000"/>
              <a:gd name="connsiteX44" fmla="*/ 1460233 w 1655541"/>
              <a:gd name="connsiteY44" fmla="*/ 1660244 h 1678000"/>
              <a:gd name="connsiteX45" fmla="*/ 1486866 w 1655541"/>
              <a:gd name="connsiteY45" fmla="*/ 1633611 h 1678000"/>
              <a:gd name="connsiteX46" fmla="*/ 1513499 w 1655541"/>
              <a:gd name="connsiteY46" fmla="*/ 1615856 h 1678000"/>
              <a:gd name="connsiteX47" fmla="*/ 1540132 w 1655541"/>
              <a:gd name="connsiteY47" fmla="*/ 1580345 h 1678000"/>
              <a:gd name="connsiteX48" fmla="*/ 1575642 w 1655541"/>
              <a:gd name="connsiteY48" fmla="*/ 1562590 h 1678000"/>
              <a:gd name="connsiteX49" fmla="*/ 1584520 w 1655541"/>
              <a:gd name="connsiteY49" fmla="*/ 1535957 h 1678000"/>
              <a:gd name="connsiteX50" fmla="*/ 1611153 w 1655541"/>
              <a:gd name="connsiteY50" fmla="*/ 1491569 h 1678000"/>
              <a:gd name="connsiteX51" fmla="*/ 1637786 w 1655541"/>
              <a:gd name="connsiteY51" fmla="*/ 1429425 h 1678000"/>
              <a:gd name="connsiteX52" fmla="*/ 1646664 w 1655541"/>
              <a:gd name="connsiteY52" fmla="*/ 1376159 h 1678000"/>
              <a:gd name="connsiteX53" fmla="*/ 1655541 w 1655541"/>
              <a:gd name="connsiteY53" fmla="*/ 1340648 h 1678000"/>
              <a:gd name="connsiteX54" fmla="*/ 1620031 w 1655541"/>
              <a:gd name="connsiteY54" fmla="*/ 1207483 h 1678000"/>
              <a:gd name="connsiteX55" fmla="*/ 1602275 w 1655541"/>
              <a:gd name="connsiteY55" fmla="*/ 1145339 h 1678000"/>
              <a:gd name="connsiteX56" fmla="*/ 1584520 w 1655541"/>
              <a:gd name="connsiteY56" fmla="*/ 1109829 h 1678000"/>
              <a:gd name="connsiteX57" fmla="*/ 1540132 w 1655541"/>
              <a:gd name="connsiteY57" fmla="*/ 1074318 h 1678000"/>
              <a:gd name="connsiteX58" fmla="*/ 1451355 w 1655541"/>
              <a:gd name="connsiteY58" fmla="*/ 1021052 h 1678000"/>
              <a:gd name="connsiteX59" fmla="*/ 1433600 w 1655541"/>
              <a:gd name="connsiteY59" fmla="*/ 994419 h 1678000"/>
              <a:gd name="connsiteX60" fmla="*/ 1353701 w 1655541"/>
              <a:gd name="connsiteY60" fmla="*/ 967786 h 1678000"/>
              <a:gd name="connsiteX61" fmla="*/ 1335945 w 1655541"/>
              <a:gd name="connsiteY61" fmla="*/ 950031 h 1678000"/>
              <a:gd name="connsiteX62" fmla="*/ 1140637 w 1655541"/>
              <a:gd name="connsiteY62" fmla="*/ 923398 h 1678000"/>
              <a:gd name="connsiteX63" fmla="*/ 1078493 w 1655541"/>
              <a:gd name="connsiteY63" fmla="*/ 914520 h 1678000"/>
              <a:gd name="connsiteX64" fmla="*/ 1042982 w 1655541"/>
              <a:gd name="connsiteY64" fmla="*/ 896765 h 1678000"/>
              <a:gd name="connsiteX65" fmla="*/ 980839 w 1655541"/>
              <a:gd name="connsiteY65" fmla="*/ 887887 h 1678000"/>
              <a:gd name="connsiteX66" fmla="*/ 847674 w 1655541"/>
              <a:gd name="connsiteY66" fmla="*/ 870132 h 1678000"/>
              <a:gd name="connsiteX67" fmla="*/ 821040 w 1655541"/>
              <a:gd name="connsiteY67" fmla="*/ 861254 h 1678000"/>
              <a:gd name="connsiteX68" fmla="*/ 714508 w 1655541"/>
              <a:gd name="connsiteY68" fmla="*/ 843499 h 1678000"/>
              <a:gd name="connsiteX69" fmla="*/ 696753 w 1655541"/>
              <a:gd name="connsiteY69" fmla="*/ 825743 h 1678000"/>
              <a:gd name="connsiteX70" fmla="*/ 687875 w 1655541"/>
              <a:gd name="connsiteY70" fmla="*/ 790233 h 1678000"/>
              <a:gd name="connsiteX71" fmla="*/ 678998 w 1655541"/>
              <a:gd name="connsiteY71" fmla="*/ 763600 h 1678000"/>
              <a:gd name="connsiteX72" fmla="*/ 687875 w 1655541"/>
              <a:gd name="connsiteY72" fmla="*/ 621557 h 1678000"/>
              <a:gd name="connsiteX73" fmla="*/ 696753 w 1655541"/>
              <a:gd name="connsiteY73" fmla="*/ 594924 h 1678000"/>
              <a:gd name="connsiteX74" fmla="*/ 723386 w 1655541"/>
              <a:gd name="connsiteY74" fmla="*/ 568291 h 1678000"/>
              <a:gd name="connsiteX75" fmla="*/ 732264 w 1655541"/>
              <a:gd name="connsiteY75" fmla="*/ 541658 h 1678000"/>
              <a:gd name="connsiteX76" fmla="*/ 794407 w 1655541"/>
              <a:gd name="connsiteY76" fmla="*/ 497270 h 1678000"/>
              <a:gd name="connsiteX77" fmla="*/ 821040 w 1655541"/>
              <a:gd name="connsiteY77" fmla="*/ 488392 h 1678000"/>
              <a:gd name="connsiteX78" fmla="*/ 892062 w 1655541"/>
              <a:gd name="connsiteY78" fmla="*/ 461759 h 1678000"/>
              <a:gd name="connsiteX79" fmla="*/ 1069615 w 1655541"/>
              <a:gd name="connsiteY79" fmla="*/ 479514 h 1678000"/>
              <a:gd name="connsiteX80" fmla="*/ 1122881 w 1655541"/>
              <a:gd name="connsiteY80" fmla="*/ 497270 h 1678000"/>
              <a:gd name="connsiteX81" fmla="*/ 1140637 w 1655541"/>
              <a:gd name="connsiteY81" fmla="*/ 515025 h 1678000"/>
              <a:gd name="connsiteX82" fmla="*/ 1193903 w 1655541"/>
              <a:gd name="connsiteY82" fmla="*/ 550536 h 1678000"/>
              <a:gd name="connsiteX83" fmla="*/ 1211658 w 1655541"/>
              <a:gd name="connsiteY83" fmla="*/ 577169 h 1678000"/>
              <a:gd name="connsiteX84" fmla="*/ 1220536 w 1655541"/>
              <a:gd name="connsiteY84" fmla="*/ 603802 h 1678000"/>
              <a:gd name="connsiteX85" fmla="*/ 1256046 w 1655541"/>
              <a:gd name="connsiteY85" fmla="*/ 657068 h 1678000"/>
              <a:gd name="connsiteX86" fmla="*/ 1264924 w 1655541"/>
              <a:gd name="connsiteY86" fmla="*/ 692578 h 1678000"/>
              <a:gd name="connsiteX87" fmla="*/ 1291557 w 1655541"/>
              <a:gd name="connsiteY87" fmla="*/ 701456 h 1678000"/>
              <a:gd name="connsiteX88" fmla="*/ 1398089 w 1655541"/>
              <a:gd name="connsiteY88" fmla="*/ 719211 h 1678000"/>
              <a:gd name="connsiteX89" fmla="*/ 1486866 w 1655541"/>
              <a:gd name="connsiteY89" fmla="*/ 710334 h 1678000"/>
              <a:gd name="connsiteX90" fmla="*/ 1513499 w 1655541"/>
              <a:gd name="connsiteY90" fmla="*/ 621557 h 1678000"/>
              <a:gd name="connsiteX91" fmla="*/ 1504621 w 1655541"/>
              <a:gd name="connsiteY91" fmla="*/ 506147 h 1678000"/>
              <a:gd name="connsiteX92" fmla="*/ 1486866 w 1655541"/>
              <a:gd name="connsiteY92" fmla="*/ 452881 h 1678000"/>
              <a:gd name="connsiteX93" fmla="*/ 1424722 w 1655541"/>
              <a:gd name="connsiteY93" fmla="*/ 381860 h 1678000"/>
              <a:gd name="connsiteX94" fmla="*/ 1415844 w 1655541"/>
              <a:gd name="connsiteY94" fmla="*/ 346349 h 1678000"/>
              <a:gd name="connsiteX95" fmla="*/ 1433600 w 1655541"/>
              <a:gd name="connsiteY95" fmla="*/ 328594 h 1678000"/>
              <a:gd name="connsiteX96" fmla="*/ 1513499 w 1655541"/>
              <a:gd name="connsiteY96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181848 w 1655541"/>
              <a:gd name="connsiteY19" fmla="*/ 337472 h 1678000"/>
              <a:gd name="connsiteX20" fmla="*/ 57561 w 1655541"/>
              <a:gd name="connsiteY20" fmla="*/ 568291 h 1678000"/>
              <a:gd name="connsiteX21" fmla="*/ 4295 w 1655541"/>
              <a:gd name="connsiteY21" fmla="*/ 745844 h 1678000"/>
              <a:gd name="connsiteX22" fmla="*/ 4295 w 1655541"/>
              <a:gd name="connsiteY22" fmla="*/ 1056563 h 1678000"/>
              <a:gd name="connsiteX23" fmla="*/ 13173 w 1655541"/>
              <a:gd name="connsiteY23" fmla="*/ 1092073 h 1678000"/>
              <a:gd name="connsiteX24" fmla="*/ 30928 w 1655541"/>
              <a:gd name="connsiteY24" fmla="*/ 1118706 h 1678000"/>
              <a:gd name="connsiteX25" fmla="*/ 66439 w 1655541"/>
              <a:gd name="connsiteY25" fmla="*/ 1180850 h 1678000"/>
              <a:gd name="connsiteX26" fmla="*/ 84194 w 1655541"/>
              <a:gd name="connsiteY26" fmla="*/ 1234116 h 1678000"/>
              <a:gd name="connsiteX27" fmla="*/ 93072 w 1655541"/>
              <a:gd name="connsiteY27" fmla="*/ 1269627 h 1678000"/>
              <a:gd name="connsiteX28" fmla="*/ 119705 w 1655541"/>
              <a:gd name="connsiteY28" fmla="*/ 1314015 h 1678000"/>
              <a:gd name="connsiteX29" fmla="*/ 128582 w 1655541"/>
              <a:gd name="connsiteY29" fmla="*/ 1340648 h 1678000"/>
              <a:gd name="connsiteX30" fmla="*/ 164093 w 1655541"/>
              <a:gd name="connsiteY30" fmla="*/ 1367281 h 1678000"/>
              <a:gd name="connsiteX31" fmla="*/ 172971 w 1655541"/>
              <a:gd name="connsiteY31" fmla="*/ 1393914 h 1678000"/>
              <a:gd name="connsiteX32" fmla="*/ 226237 w 1655541"/>
              <a:gd name="connsiteY32" fmla="*/ 1438303 h 1678000"/>
              <a:gd name="connsiteX33" fmla="*/ 235114 w 1655541"/>
              <a:gd name="connsiteY33" fmla="*/ 1464936 h 1678000"/>
              <a:gd name="connsiteX34" fmla="*/ 252870 w 1655541"/>
              <a:gd name="connsiteY34" fmla="*/ 1482691 h 1678000"/>
              <a:gd name="connsiteX35" fmla="*/ 332769 w 1655541"/>
              <a:gd name="connsiteY35" fmla="*/ 1544835 h 1678000"/>
              <a:gd name="connsiteX36" fmla="*/ 368279 w 1655541"/>
              <a:gd name="connsiteY36" fmla="*/ 1571468 h 1678000"/>
              <a:gd name="connsiteX37" fmla="*/ 394912 w 1655541"/>
              <a:gd name="connsiteY37" fmla="*/ 1598101 h 1678000"/>
              <a:gd name="connsiteX38" fmla="*/ 465934 w 1655541"/>
              <a:gd name="connsiteY38" fmla="*/ 1624734 h 1678000"/>
              <a:gd name="connsiteX39" fmla="*/ 510322 w 1655541"/>
              <a:gd name="connsiteY39" fmla="*/ 1651367 h 1678000"/>
              <a:gd name="connsiteX40" fmla="*/ 545833 w 1655541"/>
              <a:gd name="connsiteY40" fmla="*/ 1660244 h 1678000"/>
              <a:gd name="connsiteX41" fmla="*/ 643487 w 1655541"/>
              <a:gd name="connsiteY41" fmla="*/ 1678000 h 1678000"/>
              <a:gd name="connsiteX42" fmla="*/ 1406967 w 1655541"/>
              <a:gd name="connsiteY42" fmla="*/ 1669122 h 1678000"/>
              <a:gd name="connsiteX43" fmla="*/ 1460233 w 1655541"/>
              <a:gd name="connsiteY43" fmla="*/ 1660244 h 1678000"/>
              <a:gd name="connsiteX44" fmla="*/ 1486866 w 1655541"/>
              <a:gd name="connsiteY44" fmla="*/ 1633611 h 1678000"/>
              <a:gd name="connsiteX45" fmla="*/ 1513499 w 1655541"/>
              <a:gd name="connsiteY45" fmla="*/ 1615856 h 1678000"/>
              <a:gd name="connsiteX46" fmla="*/ 1540132 w 1655541"/>
              <a:gd name="connsiteY46" fmla="*/ 1580345 h 1678000"/>
              <a:gd name="connsiteX47" fmla="*/ 1575642 w 1655541"/>
              <a:gd name="connsiteY47" fmla="*/ 1562590 h 1678000"/>
              <a:gd name="connsiteX48" fmla="*/ 1584520 w 1655541"/>
              <a:gd name="connsiteY48" fmla="*/ 1535957 h 1678000"/>
              <a:gd name="connsiteX49" fmla="*/ 1611153 w 1655541"/>
              <a:gd name="connsiteY49" fmla="*/ 1491569 h 1678000"/>
              <a:gd name="connsiteX50" fmla="*/ 1637786 w 1655541"/>
              <a:gd name="connsiteY50" fmla="*/ 1429425 h 1678000"/>
              <a:gd name="connsiteX51" fmla="*/ 1646664 w 1655541"/>
              <a:gd name="connsiteY51" fmla="*/ 1376159 h 1678000"/>
              <a:gd name="connsiteX52" fmla="*/ 1655541 w 1655541"/>
              <a:gd name="connsiteY52" fmla="*/ 1340648 h 1678000"/>
              <a:gd name="connsiteX53" fmla="*/ 1620031 w 1655541"/>
              <a:gd name="connsiteY53" fmla="*/ 1207483 h 1678000"/>
              <a:gd name="connsiteX54" fmla="*/ 1602275 w 1655541"/>
              <a:gd name="connsiteY54" fmla="*/ 1145339 h 1678000"/>
              <a:gd name="connsiteX55" fmla="*/ 1584520 w 1655541"/>
              <a:gd name="connsiteY55" fmla="*/ 1109829 h 1678000"/>
              <a:gd name="connsiteX56" fmla="*/ 1540132 w 1655541"/>
              <a:gd name="connsiteY56" fmla="*/ 1074318 h 1678000"/>
              <a:gd name="connsiteX57" fmla="*/ 1451355 w 1655541"/>
              <a:gd name="connsiteY57" fmla="*/ 1021052 h 1678000"/>
              <a:gd name="connsiteX58" fmla="*/ 1433600 w 1655541"/>
              <a:gd name="connsiteY58" fmla="*/ 994419 h 1678000"/>
              <a:gd name="connsiteX59" fmla="*/ 1353701 w 1655541"/>
              <a:gd name="connsiteY59" fmla="*/ 967786 h 1678000"/>
              <a:gd name="connsiteX60" fmla="*/ 1335945 w 1655541"/>
              <a:gd name="connsiteY60" fmla="*/ 950031 h 1678000"/>
              <a:gd name="connsiteX61" fmla="*/ 1140637 w 1655541"/>
              <a:gd name="connsiteY61" fmla="*/ 923398 h 1678000"/>
              <a:gd name="connsiteX62" fmla="*/ 1078493 w 1655541"/>
              <a:gd name="connsiteY62" fmla="*/ 914520 h 1678000"/>
              <a:gd name="connsiteX63" fmla="*/ 1042982 w 1655541"/>
              <a:gd name="connsiteY63" fmla="*/ 896765 h 1678000"/>
              <a:gd name="connsiteX64" fmla="*/ 980839 w 1655541"/>
              <a:gd name="connsiteY64" fmla="*/ 887887 h 1678000"/>
              <a:gd name="connsiteX65" fmla="*/ 847674 w 1655541"/>
              <a:gd name="connsiteY65" fmla="*/ 870132 h 1678000"/>
              <a:gd name="connsiteX66" fmla="*/ 821040 w 1655541"/>
              <a:gd name="connsiteY66" fmla="*/ 861254 h 1678000"/>
              <a:gd name="connsiteX67" fmla="*/ 714508 w 1655541"/>
              <a:gd name="connsiteY67" fmla="*/ 843499 h 1678000"/>
              <a:gd name="connsiteX68" fmla="*/ 696753 w 1655541"/>
              <a:gd name="connsiteY68" fmla="*/ 825743 h 1678000"/>
              <a:gd name="connsiteX69" fmla="*/ 687875 w 1655541"/>
              <a:gd name="connsiteY69" fmla="*/ 790233 h 1678000"/>
              <a:gd name="connsiteX70" fmla="*/ 678998 w 1655541"/>
              <a:gd name="connsiteY70" fmla="*/ 763600 h 1678000"/>
              <a:gd name="connsiteX71" fmla="*/ 687875 w 1655541"/>
              <a:gd name="connsiteY71" fmla="*/ 621557 h 1678000"/>
              <a:gd name="connsiteX72" fmla="*/ 696753 w 1655541"/>
              <a:gd name="connsiteY72" fmla="*/ 594924 h 1678000"/>
              <a:gd name="connsiteX73" fmla="*/ 723386 w 1655541"/>
              <a:gd name="connsiteY73" fmla="*/ 568291 h 1678000"/>
              <a:gd name="connsiteX74" fmla="*/ 732264 w 1655541"/>
              <a:gd name="connsiteY74" fmla="*/ 541658 h 1678000"/>
              <a:gd name="connsiteX75" fmla="*/ 794407 w 1655541"/>
              <a:gd name="connsiteY75" fmla="*/ 497270 h 1678000"/>
              <a:gd name="connsiteX76" fmla="*/ 821040 w 1655541"/>
              <a:gd name="connsiteY76" fmla="*/ 488392 h 1678000"/>
              <a:gd name="connsiteX77" fmla="*/ 892062 w 1655541"/>
              <a:gd name="connsiteY77" fmla="*/ 461759 h 1678000"/>
              <a:gd name="connsiteX78" fmla="*/ 1069615 w 1655541"/>
              <a:gd name="connsiteY78" fmla="*/ 479514 h 1678000"/>
              <a:gd name="connsiteX79" fmla="*/ 1122881 w 1655541"/>
              <a:gd name="connsiteY79" fmla="*/ 497270 h 1678000"/>
              <a:gd name="connsiteX80" fmla="*/ 1140637 w 1655541"/>
              <a:gd name="connsiteY80" fmla="*/ 515025 h 1678000"/>
              <a:gd name="connsiteX81" fmla="*/ 1193903 w 1655541"/>
              <a:gd name="connsiteY81" fmla="*/ 550536 h 1678000"/>
              <a:gd name="connsiteX82" fmla="*/ 1211658 w 1655541"/>
              <a:gd name="connsiteY82" fmla="*/ 577169 h 1678000"/>
              <a:gd name="connsiteX83" fmla="*/ 1220536 w 1655541"/>
              <a:gd name="connsiteY83" fmla="*/ 603802 h 1678000"/>
              <a:gd name="connsiteX84" fmla="*/ 1256046 w 1655541"/>
              <a:gd name="connsiteY84" fmla="*/ 657068 h 1678000"/>
              <a:gd name="connsiteX85" fmla="*/ 1264924 w 1655541"/>
              <a:gd name="connsiteY85" fmla="*/ 692578 h 1678000"/>
              <a:gd name="connsiteX86" fmla="*/ 1291557 w 1655541"/>
              <a:gd name="connsiteY86" fmla="*/ 701456 h 1678000"/>
              <a:gd name="connsiteX87" fmla="*/ 1398089 w 1655541"/>
              <a:gd name="connsiteY87" fmla="*/ 719211 h 1678000"/>
              <a:gd name="connsiteX88" fmla="*/ 1486866 w 1655541"/>
              <a:gd name="connsiteY88" fmla="*/ 710334 h 1678000"/>
              <a:gd name="connsiteX89" fmla="*/ 1513499 w 1655541"/>
              <a:gd name="connsiteY89" fmla="*/ 621557 h 1678000"/>
              <a:gd name="connsiteX90" fmla="*/ 1504621 w 1655541"/>
              <a:gd name="connsiteY90" fmla="*/ 506147 h 1678000"/>
              <a:gd name="connsiteX91" fmla="*/ 1486866 w 1655541"/>
              <a:gd name="connsiteY91" fmla="*/ 452881 h 1678000"/>
              <a:gd name="connsiteX92" fmla="*/ 1424722 w 1655541"/>
              <a:gd name="connsiteY92" fmla="*/ 381860 h 1678000"/>
              <a:gd name="connsiteX93" fmla="*/ 1415844 w 1655541"/>
              <a:gd name="connsiteY93" fmla="*/ 346349 h 1678000"/>
              <a:gd name="connsiteX94" fmla="*/ 1433600 w 1655541"/>
              <a:gd name="connsiteY94" fmla="*/ 328594 h 1678000"/>
              <a:gd name="connsiteX95" fmla="*/ 1513499 w 1655541"/>
              <a:gd name="connsiteY95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12668 w 1655541"/>
              <a:gd name="connsiteY17" fmla="*/ 195429 h 1678000"/>
              <a:gd name="connsiteX18" fmla="*/ 181848 w 1655541"/>
              <a:gd name="connsiteY18" fmla="*/ 337472 h 1678000"/>
              <a:gd name="connsiteX19" fmla="*/ 57561 w 1655541"/>
              <a:gd name="connsiteY19" fmla="*/ 568291 h 1678000"/>
              <a:gd name="connsiteX20" fmla="*/ 4295 w 1655541"/>
              <a:gd name="connsiteY20" fmla="*/ 745844 h 1678000"/>
              <a:gd name="connsiteX21" fmla="*/ 4295 w 1655541"/>
              <a:gd name="connsiteY21" fmla="*/ 1056563 h 1678000"/>
              <a:gd name="connsiteX22" fmla="*/ 13173 w 1655541"/>
              <a:gd name="connsiteY22" fmla="*/ 1092073 h 1678000"/>
              <a:gd name="connsiteX23" fmla="*/ 30928 w 1655541"/>
              <a:gd name="connsiteY23" fmla="*/ 1118706 h 1678000"/>
              <a:gd name="connsiteX24" fmla="*/ 66439 w 1655541"/>
              <a:gd name="connsiteY24" fmla="*/ 1180850 h 1678000"/>
              <a:gd name="connsiteX25" fmla="*/ 84194 w 1655541"/>
              <a:gd name="connsiteY25" fmla="*/ 1234116 h 1678000"/>
              <a:gd name="connsiteX26" fmla="*/ 93072 w 1655541"/>
              <a:gd name="connsiteY26" fmla="*/ 1269627 h 1678000"/>
              <a:gd name="connsiteX27" fmla="*/ 119705 w 1655541"/>
              <a:gd name="connsiteY27" fmla="*/ 1314015 h 1678000"/>
              <a:gd name="connsiteX28" fmla="*/ 128582 w 1655541"/>
              <a:gd name="connsiteY28" fmla="*/ 1340648 h 1678000"/>
              <a:gd name="connsiteX29" fmla="*/ 164093 w 1655541"/>
              <a:gd name="connsiteY29" fmla="*/ 1367281 h 1678000"/>
              <a:gd name="connsiteX30" fmla="*/ 172971 w 1655541"/>
              <a:gd name="connsiteY30" fmla="*/ 1393914 h 1678000"/>
              <a:gd name="connsiteX31" fmla="*/ 226237 w 1655541"/>
              <a:gd name="connsiteY31" fmla="*/ 1438303 h 1678000"/>
              <a:gd name="connsiteX32" fmla="*/ 235114 w 1655541"/>
              <a:gd name="connsiteY32" fmla="*/ 1464936 h 1678000"/>
              <a:gd name="connsiteX33" fmla="*/ 252870 w 1655541"/>
              <a:gd name="connsiteY33" fmla="*/ 1482691 h 1678000"/>
              <a:gd name="connsiteX34" fmla="*/ 332769 w 1655541"/>
              <a:gd name="connsiteY34" fmla="*/ 1544835 h 1678000"/>
              <a:gd name="connsiteX35" fmla="*/ 368279 w 1655541"/>
              <a:gd name="connsiteY35" fmla="*/ 1571468 h 1678000"/>
              <a:gd name="connsiteX36" fmla="*/ 394912 w 1655541"/>
              <a:gd name="connsiteY36" fmla="*/ 1598101 h 1678000"/>
              <a:gd name="connsiteX37" fmla="*/ 465934 w 1655541"/>
              <a:gd name="connsiteY37" fmla="*/ 1624734 h 1678000"/>
              <a:gd name="connsiteX38" fmla="*/ 510322 w 1655541"/>
              <a:gd name="connsiteY38" fmla="*/ 1651367 h 1678000"/>
              <a:gd name="connsiteX39" fmla="*/ 545833 w 1655541"/>
              <a:gd name="connsiteY39" fmla="*/ 1660244 h 1678000"/>
              <a:gd name="connsiteX40" fmla="*/ 643487 w 1655541"/>
              <a:gd name="connsiteY40" fmla="*/ 1678000 h 1678000"/>
              <a:gd name="connsiteX41" fmla="*/ 1406967 w 1655541"/>
              <a:gd name="connsiteY41" fmla="*/ 1669122 h 1678000"/>
              <a:gd name="connsiteX42" fmla="*/ 1460233 w 1655541"/>
              <a:gd name="connsiteY42" fmla="*/ 1660244 h 1678000"/>
              <a:gd name="connsiteX43" fmla="*/ 1486866 w 1655541"/>
              <a:gd name="connsiteY43" fmla="*/ 1633611 h 1678000"/>
              <a:gd name="connsiteX44" fmla="*/ 1513499 w 1655541"/>
              <a:gd name="connsiteY44" fmla="*/ 1615856 h 1678000"/>
              <a:gd name="connsiteX45" fmla="*/ 1540132 w 1655541"/>
              <a:gd name="connsiteY45" fmla="*/ 1580345 h 1678000"/>
              <a:gd name="connsiteX46" fmla="*/ 1575642 w 1655541"/>
              <a:gd name="connsiteY46" fmla="*/ 1562590 h 1678000"/>
              <a:gd name="connsiteX47" fmla="*/ 1584520 w 1655541"/>
              <a:gd name="connsiteY47" fmla="*/ 1535957 h 1678000"/>
              <a:gd name="connsiteX48" fmla="*/ 1611153 w 1655541"/>
              <a:gd name="connsiteY48" fmla="*/ 1491569 h 1678000"/>
              <a:gd name="connsiteX49" fmla="*/ 1637786 w 1655541"/>
              <a:gd name="connsiteY49" fmla="*/ 1429425 h 1678000"/>
              <a:gd name="connsiteX50" fmla="*/ 1646664 w 1655541"/>
              <a:gd name="connsiteY50" fmla="*/ 1376159 h 1678000"/>
              <a:gd name="connsiteX51" fmla="*/ 1655541 w 1655541"/>
              <a:gd name="connsiteY51" fmla="*/ 1340648 h 1678000"/>
              <a:gd name="connsiteX52" fmla="*/ 1620031 w 1655541"/>
              <a:gd name="connsiteY52" fmla="*/ 1207483 h 1678000"/>
              <a:gd name="connsiteX53" fmla="*/ 1602275 w 1655541"/>
              <a:gd name="connsiteY53" fmla="*/ 1145339 h 1678000"/>
              <a:gd name="connsiteX54" fmla="*/ 1584520 w 1655541"/>
              <a:gd name="connsiteY54" fmla="*/ 1109829 h 1678000"/>
              <a:gd name="connsiteX55" fmla="*/ 1540132 w 1655541"/>
              <a:gd name="connsiteY55" fmla="*/ 1074318 h 1678000"/>
              <a:gd name="connsiteX56" fmla="*/ 1451355 w 1655541"/>
              <a:gd name="connsiteY56" fmla="*/ 1021052 h 1678000"/>
              <a:gd name="connsiteX57" fmla="*/ 1433600 w 1655541"/>
              <a:gd name="connsiteY57" fmla="*/ 994419 h 1678000"/>
              <a:gd name="connsiteX58" fmla="*/ 1353701 w 1655541"/>
              <a:gd name="connsiteY58" fmla="*/ 967786 h 1678000"/>
              <a:gd name="connsiteX59" fmla="*/ 1335945 w 1655541"/>
              <a:gd name="connsiteY59" fmla="*/ 950031 h 1678000"/>
              <a:gd name="connsiteX60" fmla="*/ 1140637 w 1655541"/>
              <a:gd name="connsiteY60" fmla="*/ 923398 h 1678000"/>
              <a:gd name="connsiteX61" fmla="*/ 1078493 w 1655541"/>
              <a:gd name="connsiteY61" fmla="*/ 914520 h 1678000"/>
              <a:gd name="connsiteX62" fmla="*/ 1042982 w 1655541"/>
              <a:gd name="connsiteY62" fmla="*/ 896765 h 1678000"/>
              <a:gd name="connsiteX63" fmla="*/ 980839 w 1655541"/>
              <a:gd name="connsiteY63" fmla="*/ 887887 h 1678000"/>
              <a:gd name="connsiteX64" fmla="*/ 847674 w 1655541"/>
              <a:gd name="connsiteY64" fmla="*/ 870132 h 1678000"/>
              <a:gd name="connsiteX65" fmla="*/ 821040 w 1655541"/>
              <a:gd name="connsiteY65" fmla="*/ 861254 h 1678000"/>
              <a:gd name="connsiteX66" fmla="*/ 714508 w 1655541"/>
              <a:gd name="connsiteY66" fmla="*/ 843499 h 1678000"/>
              <a:gd name="connsiteX67" fmla="*/ 696753 w 1655541"/>
              <a:gd name="connsiteY67" fmla="*/ 825743 h 1678000"/>
              <a:gd name="connsiteX68" fmla="*/ 687875 w 1655541"/>
              <a:gd name="connsiteY68" fmla="*/ 790233 h 1678000"/>
              <a:gd name="connsiteX69" fmla="*/ 678998 w 1655541"/>
              <a:gd name="connsiteY69" fmla="*/ 763600 h 1678000"/>
              <a:gd name="connsiteX70" fmla="*/ 687875 w 1655541"/>
              <a:gd name="connsiteY70" fmla="*/ 621557 h 1678000"/>
              <a:gd name="connsiteX71" fmla="*/ 696753 w 1655541"/>
              <a:gd name="connsiteY71" fmla="*/ 594924 h 1678000"/>
              <a:gd name="connsiteX72" fmla="*/ 723386 w 1655541"/>
              <a:gd name="connsiteY72" fmla="*/ 568291 h 1678000"/>
              <a:gd name="connsiteX73" fmla="*/ 732264 w 1655541"/>
              <a:gd name="connsiteY73" fmla="*/ 541658 h 1678000"/>
              <a:gd name="connsiteX74" fmla="*/ 794407 w 1655541"/>
              <a:gd name="connsiteY74" fmla="*/ 497270 h 1678000"/>
              <a:gd name="connsiteX75" fmla="*/ 821040 w 1655541"/>
              <a:gd name="connsiteY75" fmla="*/ 488392 h 1678000"/>
              <a:gd name="connsiteX76" fmla="*/ 892062 w 1655541"/>
              <a:gd name="connsiteY76" fmla="*/ 461759 h 1678000"/>
              <a:gd name="connsiteX77" fmla="*/ 1069615 w 1655541"/>
              <a:gd name="connsiteY77" fmla="*/ 479514 h 1678000"/>
              <a:gd name="connsiteX78" fmla="*/ 1122881 w 1655541"/>
              <a:gd name="connsiteY78" fmla="*/ 497270 h 1678000"/>
              <a:gd name="connsiteX79" fmla="*/ 1140637 w 1655541"/>
              <a:gd name="connsiteY79" fmla="*/ 515025 h 1678000"/>
              <a:gd name="connsiteX80" fmla="*/ 1193903 w 1655541"/>
              <a:gd name="connsiteY80" fmla="*/ 550536 h 1678000"/>
              <a:gd name="connsiteX81" fmla="*/ 1211658 w 1655541"/>
              <a:gd name="connsiteY81" fmla="*/ 577169 h 1678000"/>
              <a:gd name="connsiteX82" fmla="*/ 1220536 w 1655541"/>
              <a:gd name="connsiteY82" fmla="*/ 603802 h 1678000"/>
              <a:gd name="connsiteX83" fmla="*/ 1256046 w 1655541"/>
              <a:gd name="connsiteY83" fmla="*/ 657068 h 1678000"/>
              <a:gd name="connsiteX84" fmla="*/ 1264924 w 1655541"/>
              <a:gd name="connsiteY84" fmla="*/ 692578 h 1678000"/>
              <a:gd name="connsiteX85" fmla="*/ 1291557 w 1655541"/>
              <a:gd name="connsiteY85" fmla="*/ 701456 h 1678000"/>
              <a:gd name="connsiteX86" fmla="*/ 1398089 w 1655541"/>
              <a:gd name="connsiteY86" fmla="*/ 719211 h 1678000"/>
              <a:gd name="connsiteX87" fmla="*/ 1486866 w 1655541"/>
              <a:gd name="connsiteY87" fmla="*/ 710334 h 1678000"/>
              <a:gd name="connsiteX88" fmla="*/ 1513499 w 1655541"/>
              <a:gd name="connsiteY88" fmla="*/ 621557 h 1678000"/>
              <a:gd name="connsiteX89" fmla="*/ 1504621 w 1655541"/>
              <a:gd name="connsiteY89" fmla="*/ 506147 h 1678000"/>
              <a:gd name="connsiteX90" fmla="*/ 1486866 w 1655541"/>
              <a:gd name="connsiteY90" fmla="*/ 452881 h 1678000"/>
              <a:gd name="connsiteX91" fmla="*/ 1424722 w 1655541"/>
              <a:gd name="connsiteY91" fmla="*/ 381860 h 1678000"/>
              <a:gd name="connsiteX92" fmla="*/ 1415844 w 1655541"/>
              <a:gd name="connsiteY92" fmla="*/ 346349 h 1678000"/>
              <a:gd name="connsiteX93" fmla="*/ 1433600 w 1655541"/>
              <a:gd name="connsiteY93" fmla="*/ 328594 h 1678000"/>
              <a:gd name="connsiteX94" fmla="*/ 1513499 w 1655541"/>
              <a:gd name="connsiteY94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412668 w 1655541"/>
              <a:gd name="connsiteY16" fmla="*/ 195429 h 1678000"/>
              <a:gd name="connsiteX17" fmla="*/ 181848 w 1655541"/>
              <a:gd name="connsiteY17" fmla="*/ 337472 h 1678000"/>
              <a:gd name="connsiteX18" fmla="*/ 57561 w 1655541"/>
              <a:gd name="connsiteY18" fmla="*/ 568291 h 1678000"/>
              <a:gd name="connsiteX19" fmla="*/ 4295 w 1655541"/>
              <a:gd name="connsiteY19" fmla="*/ 745844 h 1678000"/>
              <a:gd name="connsiteX20" fmla="*/ 4295 w 1655541"/>
              <a:gd name="connsiteY20" fmla="*/ 1056563 h 1678000"/>
              <a:gd name="connsiteX21" fmla="*/ 13173 w 1655541"/>
              <a:gd name="connsiteY21" fmla="*/ 1092073 h 1678000"/>
              <a:gd name="connsiteX22" fmla="*/ 30928 w 1655541"/>
              <a:gd name="connsiteY22" fmla="*/ 1118706 h 1678000"/>
              <a:gd name="connsiteX23" fmla="*/ 66439 w 1655541"/>
              <a:gd name="connsiteY23" fmla="*/ 1180850 h 1678000"/>
              <a:gd name="connsiteX24" fmla="*/ 84194 w 1655541"/>
              <a:gd name="connsiteY24" fmla="*/ 1234116 h 1678000"/>
              <a:gd name="connsiteX25" fmla="*/ 93072 w 1655541"/>
              <a:gd name="connsiteY25" fmla="*/ 1269627 h 1678000"/>
              <a:gd name="connsiteX26" fmla="*/ 119705 w 1655541"/>
              <a:gd name="connsiteY26" fmla="*/ 1314015 h 1678000"/>
              <a:gd name="connsiteX27" fmla="*/ 128582 w 1655541"/>
              <a:gd name="connsiteY27" fmla="*/ 1340648 h 1678000"/>
              <a:gd name="connsiteX28" fmla="*/ 164093 w 1655541"/>
              <a:gd name="connsiteY28" fmla="*/ 1367281 h 1678000"/>
              <a:gd name="connsiteX29" fmla="*/ 172971 w 1655541"/>
              <a:gd name="connsiteY29" fmla="*/ 1393914 h 1678000"/>
              <a:gd name="connsiteX30" fmla="*/ 226237 w 1655541"/>
              <a:gd name="connsiteY30" fmla="*/ 1438303 h 1678000"/>
              <a:gd name="connsiteX31" fmla="*/ 235114 w 1655541"/>
              <a:gd name="connsiteY31" fmla="*/ 1464936 h 1678000"/>
              <a:gd name="connsiteX32" fmla="*/ 252870 w 1655541"/>
              <a:gd name="connsiteY32" fmla="*/ 1482691 h 1678000"/>
              <a:gd name="connsiteX33" fmla="*/ 332769 w 1655541"/>
              <a:gd name="connsiteY33" fmla="*/ 1544835 h 1678000"/>
              <a:gd name="connsiteX34" fmla="*/ 368279 w 1655541"/>
              <a:gd name="connsiteY34" fmla="*/ 1571468 h 1678000"/>
              <a:gd name="connsiteX35" fmla="*/ 394912 w 1655541"/>
              <a:gd name="connsiteY35" fmla="*/ 1598101 h 1678000"/>
              <a:gd name="connsiteX36" fmla="*/ 465934 w 1655541"/>
              <a:gd name="connsiteY36" fmla="*/ 1624734 h 1678000"/>
              <a:gd name="connsiteX37" fmla="*/ 510322 w 1655541"/>
              <a:gd name="connsiteY37" fmla="*/ 1651367 h 1678000"/>
              <a:gd name="connsiteX38" fmla="*/ 545833 w 1655541"/>
              <a:gd name="connsiteY38" fmla="*/ 1660244 h 1678000"/>
              <a:gd name="connsiteX39" fmla="*/ 643487 w 1655541"/>
              <a:gd name="connsiteY39" fmla="*/ 1678000 h 1678000"/>
              <a:gd name="connsiteX40" fmla="*/ 1406967 w 1655541"/>
              <a:gd name="connsiteY40" fmla="*/ 1669122 h 1678000"/>
              <a:gd name="connsiteX41" fmla="*/ 1460233 w 1655541"/>
              <a:gd name="connsiteY41" fmla="*/ 1660244 h 1678000"/>
              <a:gd name="connsiteX42" fmla="*/ 1486866 w 1655541"/>
              <a:gd name="connsiteY42" fmla="*/ 1633611 h 1678000"/>
              <a:gd name="connsiteX43" fmla="*/ 1513499 w 1655541"/>
              <a:gd name="connsiteY43" fmla="*/ 1615856 h 1678000"/>
              <a:gd name="connsiteX44" fmla="*/ 1540132 w 1655541"/>
              <a:gd name="connsiteY44" fmla="*/ 1580345 h 1678000"/>
              <a:gd name="connsiteX45" fmla="*/ 1575642 w 1655541"/>
              <a:gd name="connsiteY45" fmla="*/ 1562590 h 1678000"/>
              <a:gd name="connsiteX46" fmla="*/ 1584520 w 1655541"/>
              <a:gd name="connsiteY46" fmla="*/ 1535957 h 1678000"/>
              <a:gd name="connsiteX47" fmla="*/ 1611153 w 1655541"/>
              <a:gd name="connsiteY47" fmla="*/ 1491569 h 1678000"/>
              <a:gd name="connsiteX48" fmla="*/ 1637786 w 1655541"/>
              <a:gd name="connsiteY48" fmla="*/ 1429425 h 1678000"/>
              <a:gd name="connsiteX49" fmla="*/ 1646664 w 1655541"/>
              <a:gd name="connsiteY49" fmla="*/ 1376159 h 1678000"/>
              <a:gd name="connsiteX50" fmla="*/ 1655541 w 1655541"/>
              <a:gd name="connsiteY50" fmla="*/ 1340648 h 1678000"/>
              <a:gd name="connsiteX51" fmla="*/ 1620031 w 1655541"/>
              <a:gd name="connsiteY51" fmla="*/ 1207483 h 1678000"/>
              <a:gd name="connsiteX52" fmla="*/ 1602275 w 1655541"/>
              <a:gd name="connsiteY52" fmla="*/ 1145339 h 1678000"/>
              <a:gd name="connsiteX53" fmla="*/ 1584520 w 1655541"/>
              <a:gd name="connsiteY53" fmla="*/ 1109829 h 1678000"/>
              <a:gd name="connsiteX54" fmla="*/ 1540132 w 1655541"/>
              <a:gd name="connsiteY54" fmla="*/ 1074318 h 1678000"/>
              <a:gd name="connsiteX55" fmla="*/ 1451355 w 1655541"/>
              <a:gd name="connsiteY55" fmla="*/ 1021052 h 1678000"/>
              <a:gd name="connsiteX56" fmla="*/ 1433600 w 1655541"/>
              <a:gd name="connsiteY56" fmla="*/ 994419 h 1678000"/>
              <a:gd name="connsiteX57" fmla="*/ 1353701 w 1655541"/>
              <a:gd name="connsiteY57" fmla="*/ 967786 h 1678000"/>
              <a:gd name="connsiteX58" fmla="*/ 1335945 w 1655541"/>
              <a:gd name="connsiteY58" fmla="*/ 950031 h 1678000"/>
              <a:gd name="connsiteX59" fmla="*/ 1140637 w 1655541"/>
              <a:gd name="connsiteY59" fmla="*/ 923398 h 1678000"/>
              <a:gd name="connsiteX60" fmla="*/ 1078493 w 1655541"/>
              <a:gd name="connsiteY60" fmla="*/ 914520 h 1678000"/>
              <a:gd name="connsiteX61" fmla="*/ 1042982 w 1655541"/>
              <a:gd name="connsiteY61" fmla="*/ 896765 h 1678000"/>
              <a:gd name="connsiteX62" fmla="*/ 980839 w 1655541"/>
              <a:gd name="connsiteY62" fmla="*/ 887887 h 1678000"/>
              <a:gd name="connsiteX63" fmla="*/ 847674 w 1655541"/>
              <a:gd name="connsiteY63" fmla="*/ 870132 h 1678000"/>
              <a:gd name="connsiteX64" fmla="*/ 821040 w 1655541"/>
              <a:gd name="connsiteY64" fmla="*/ 861254 h 1678000"/>
              <a:gd name="connsiteX65" fmla="*/ 714508 w 1655541"/>
              <a:gd name="connsiteY65" fmla="*/ 843499 h 1678000"/>
              <a:gd name="connsiteX66" fmla="*/ 696753 w 1655541"/>
              <a:gd name="connsiteY66" fmla="*/ 825743 h 1678000"/>
              <a:gd name="connsiteX67" fmla="*/ 687875 w 1655541"/>
              <a:gd name="connsiteY67" fmla="*/ 790233 h 1678000"/>
              <a:gd name="connsiteX68" fmla="*/ 678998 w 1655541"/>
              <a:gd name="connsiteY68" fmla="*/ 763600 h 1678000"/>
              <a:gd name="connsiteX69" fmla="*/ 687875 w 1655541"/>
              <a:gd name="connsiteY69" fmla="*/ 621557 h 1678000"/>
              <a:gd name="connsiteX70" fmla="*/ 696753 w 1655541"/>
              <a:gd name="connsiteY70" fmla="*/ 594924 h 1678000"/>
              <a:gd name="connsiteX71" fmla="*/ 723386 w 1655541"/>
              <a:gd name="connsiteY71" fmla="*/ 568291 h 1678000"/>
              <a:gd name="connsiteX72" fmla="*/ 732264 w 1655541"/>
              <a:gd name="connsiteY72" fmla="*/ 541658 h 1678000"/>
              <a:gd name="connsiteX73" fmla="*/ 794407 w 1655541"/>
              <a:gd name="connsiteY73" fmla="*/ 497270 h 1678000"/>
              <a:gd name="connsiteX74" fmla="*/ 821040 w 1655541"/>
              <a:gd name="connsiteY74" fmla="*/ 488392 h 1678000"/>
              <a:gd name="connsiteX75" fmla="*/ 892062 w 1655541"/>
              <a:gd name="connsiteY75" fmla="*/ 461759 h 1678000"/>
              <a:gd name="connsiteX76" fmla="*/ 1069615 w 1655541"/>
              <a:gd name="connsiteY76" fmla="*/ 479514 h 1678000"/>
              <a:gd name="connsiteX77" fmla="*/ 1122881 w 1655541"/>
              <a:gd name="connsiteY77" fmla="*/ 497270 h 1678000"/>
              <a:gd name="connsiteX78" fmla="*/ 1140637 w 1655541"/>
              <a:gd name="connsiteY78" fmla="*/ 515025 h 1678000"/>
              <a:gd name="connsiteX79" fmla="*/ 1193903 w 1655541"/>
              <a:gd name="connsiteY79" fmla="*/ 550536 h 1678000"/>
              <a:gd name="connsiteX80" fmla="*/ 1211658 w 1655541"/>
              <a:gd name="connsiteY80" fmla="*/ 577169 h 1678000"/>
              <a:gd name="connsiteX81" fmla="*/ 1220536 w 1655541"/>
              <a:gd name="connsiteY81" fmla="*/ 603802 h 1678000"/>
              <a:gd name="connsiteX82" fmla="*/ 1256046 w 1655541"/>
              <a:gd name="connsiteY82" fmla="*/ 657068 h 1678000"/>
              <a:gd name="connsiteX83" fmla="*/ 1264924 w 1655541"/>
              <a:gd name="connsiteY83" fmla="*/ 692578 h 1678000"/>
              <a:gd name="connsiteX84" fmla="*/ 1291557 w 1655541"/>
              <a:gd name="connsiteY84" fmla="*/ 701456 h 1678000"/>
              <a:gd name="connsiteX85" fmla="*/ 1398089 w 1655541"/>
              <a:gd name="connsiteY85" fmla="*/ 719211 h 1678000"/>
              <a:gd name="connsiteX86" fmla="*/ 1486866 w 1655541"/>
              <a:gd name="connsiteY86" fmla="*/ 710334 h 1678000"/>
              <a:gd name="connsiteX87" fmla="*/ 1513499 w 1655541"/>
              <a:gd name="connsiteY87" fmla="*/ 621557 h 1678000"/>
              <a:gd name="connsiteX88" fmla="*/ 1504621 w 1655541"/>
              <a:gd name="connsiteY88" fmla="*/ 506147 h 1678000"/>
              <a:gd name="connsiteX89" fmla="*/ 1486866 w 1655541"/>
              <a:gd name="connsiteY89" fmla="*/ 452881 h 1678000"/>
              <a:gd name="connsiteX90" fmla="*/ 1424722 w 1655541"/>
              <a:gd name="connsiteY90" fmla="*/ 381860 h 1678000"/>
              <a:gd name="connsiteX91" fmla="*/ 1415844 w 1655541"/>
              <a:gd name="connsiteY91" fmla="*/ 346349 h 1678000"/>
              <a:gd name="connsiteX92" fmla="*/ 1433600 w 1655541"/>
              <a:gd name="connsiteY92" fmla="*/ 328594 h 1678000"/>
              <a:gd name="connsiteX93" fmla="*/ 1513499 w 1655541"/>
              <a:gd name="connsiteY93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412668 w 1655541"/>
              <a:gd name="connsiteY15" fmla="*/ 195429 h 1678000"/>
              <a:gd name="connsiteX16" fmla="*/ 181848 w 1655541"/>
              <a:gd name="connsiteY16" fmla="*/ 337472 h 1678000"/>
              <a:gd name="connsiteX17" fmla="*/ 57561 w 1655541"/>
              <a:gd name="connsiteY17" fmla="*/ 568291 h 1678000"/>
              <a:gd name="connsiteX18" fmla="*/ 4295 w 1655541"/>
              <a:gd name="connsiteY18" fmla="*/ 745844 h 1678000"/>
              <a:gd name="connsiteX19" fmla="*/ 4295 w 1655541"/>
              <a:gd name="connsiteY19" fmla="*/ 1056563 h 1678000"/>
              <a:gd name="connsiteX20" fmla="*/ 13173 w 1655541"/>
              <a:gd name="connsiteY20" fmla="*/ 1092073 h 1678000"/>
              <a:gd name="connsiteX21" fmla="*/ 30928 w 1655541"/>
              <a:gd name="connsiteY21" fmla="*/ 1118706 h 1678000"/>
              <a:gd name="connsiteX22" fmla="*/ 66439 w 1655541"/>
              <a:gd name="connsiteY22" fmla="*/ 1180850 h 1678000"/>
              <a:gd name="connsiteX23" fmla="*/ 84194 w 1655541"/>
              <a:gd name="connsiteY23" fmla="*/ 1234116 h 1678000"/>
              <a:gd name="connsiteX24" fmla="*/ 93072 w 1655541"/>
              <a:gd name="connsiteY24" fmla="*/ 1269627 h 1678000"/>
              <a:gd name="connsiteX25" fmla="*/ 119705 w 1655541"/>
              <a:gd name="connsiteY25" fmla="*/ 1314015 h 1678000"/>
              <a:gd name="connsiteX26" fmla="*/ 128582 w 1655541"/>
              <a:gd name="connsiteY26" fmla="*/ 1340648 h 1678000"/>
              <a:gd name="connsiteX27" fmla="*/ 164093 w 1655541"/>
              <a:gd name="connsiteY27" fmla="*/ 1367281 h 1678000"/>
              <a:gd name="connsiteX28" fmla="*/ 172971 w 1655541"/>
              <a:gd name="connsiteY28" fmla="*/ 1393914 h 1678000"/>
              <a:gd name="connsiteX29" fmla="*/ 226237 w 1655541"/>
              <a:gd name="connsiteY29" fmla="*/ 1438303 h 1678000"/>
              <a:gd name="connsiteX30" fmla="*/ 235114 w 1655541"/>
              <a:gd name="connsiteY30" fmla="*/ 1464936 h 1678000"/>
              <a:gd name="connsiteX31" fmla="*/ 252870 w 1655541"/>
              <a:gd name="connsiteY31" fmla="*/ 1482691 h 1678000"/>
              <a:gd name="connsiteX32" fmla="*/ 332769 w 1655541"/>
              <a:gd name="connsiteY32" fmla="*/ 1544835 h 1678000"/>
              <a:gd name="connsiteX33" fmla="*/ 368279 w 1655541"/>
              <a:gd name="connsiteY33" fmla="*/ 1571468 h 1678000"/>
              <a:gd name="connsiteX34" fmla="*/ 394912 w 1655541"/>
              <a:gd name="connsiteY34" fmla="*/ 1598101 h 1678000"/>
              <a:gd name="connsiteX35" fmla="*/ 465934 w 1655541"/>
              <a:gd name="connsiteY35" fmla="*/ 1624734 h 1678000"/>
              <a:gd name="connsiteX36" fmla="*/ 510322 w 1655541"/>
              <a:gd name="connsiteY36" fmla="*/ 1651367 h 1678000"/>
              <a:gd name="connsiteX37" fmla="*/ 545833 w 1655541"/>
              <a:gd name="connsiteY37" fmla="*/ 1660244 h 1678000"/>
              <a:gd name="connsiteX38" fmla="*/ 643487 w 1655541"/>
              <a:gd name="connsiteY38" fmla="*/ 1678000 h 1678000"/>
              <a:gd name="connsiteX39" fmla="*/ 1406967 w 1655541"/>
              <a:gd name="connsiteY39" fmla="*/ 1669122 h 1678000"/>
              <a:gd name="connsiteX40" fmla="*/ 1460233 w 1655541"/>
              <a:gd name="connsiteY40" fmla="*/ 1660244 h 1678000"/>
              <a:gd name="connsiteX41" fmla="*/ 1486866 w 1655541"/>
              <a:gd name="connsiteY41" fmla="*/ 1633611 h 1678000"/>
              <a:gd name="connsiteX42" fmla="*/ 1513499 w 1655541"/>
              <a:gd name="connsiteY42" fmla="*/ 1615856 h 1678000"/>
              <a:gd name="connsiteX43" fmla="*/ 1540132 w 1655541"/>
              <a:gd name="connsiteY43" fmla="*/ 1580345 h 1678000"/>
              <a:gd name="connsiteX44" fmla="*/ 1575642 w 1655541"/>
              <a:gd name="connsiteY44" fmla="*/ 1562590 h 1678000"/>
              <a:gd name="connsiteX45" fmla="*/ 1584520 w 1655541"/>
              <a:gd name="connsiteY45" fmla="*/ 1535957 h 1678000"/>
              <a:gd name="connsiteX46" fmla="*/ 1611153 w 1655541"/>
              <a:gd name="connsiteY46" fmla="*/ 1491569 h 1678000"/>
              <a:gd name="connsiteX47" fmla="*/ 1637786 w 1655541"/>
              <a:gd name="connsiteY47" fmla="*/ 1429425 h 1678000"/>
              <a:gd name="connsiteX48" fmla="*/ 1646664 w 1655541"/>
              <a:gd name="connsiteY48" fmla="*/ 1376159 h 1678000"/>
              <a:gd name="connsiteX49" fmla="*/ 1655541 w 1655541"/>
              <a:gd name="connsiteY49" fmla="*/ 1340648 h 1678000"/>
              <a:gd name="connsiteX50" fmla="*/ 1620031 w 1655541"/>
              <a:gd name="connsiteY50" fmla="*/ 1207483 h 1678000"/>
              <a:gd name="connsiteX51" fmla="*/ 1602275 w 1655541"/>
              <a:gd name="connsiteY51" fmla="*/ 1145339 h 1678000"/>
              <a:gd name="connsiteX52" fmla="*/ 1584520 w 1655541"/>
              <a:gd name="connsiteY52" fmla="*/ 1109829 h 1678000"/>
              <a:gd name="connsiteX53" fmla="*/ 1540132 w 1655541"/>
              <a:gd name="connsiteY53" fmla="*/ 1074318 h 1678000"/>
              <a:gd name="connsiteX54" fmla="*/ 1451355 w 1655541"/>
              <a:gd name="connsiteY54" fmla="*/ 1021052 h 1678000"/>
              <a:gd name="connsiteX55" fmla="*/ 1433600 w 1655541"/>
              <a:gd name="connsiteY55" fmla="*/ 994419 h 1678000"/>
              <a:gd name="connsiteX56" fmla="*/ 1353701 w 1655541"/>
              <a:gd name="connsiteY56" fmla="*/ 967786 h 1678000"/>
              <a:gd name="connsiteX57" fmla="*/ 1335945 w 1655541"/>
              <a:gd name="connsiteY57" fmla="*/ 950031 h 1678000"/>
              <a:gd name="connsiteX58" fmla="*/ 1140637 w 1655541"/>
              <a:gd name="connsiteY58" fmla="*/ 923398 h 1678000"/>
              <a:gd name="connsiteX59" fmla="*/ 1078493 w 1655541"/>
              <a:gd name="connsiteY59" fmla="*/ 914520 h 1678000"/>
              <a:gd name="connsiteX60" fmla="*/ 1042982 w 1655541"/>
              <a:gd name="connsiteY60" fmla="*/ 896765 h 1678000"/>
              <a:gd name="connsiteX61" fmla="*/ 980839 w 1655541"/>
              <a:gd name="connsiteY61" fmla="*/ 887887 h 1678000"/>
              <a:gd name="connsiteX62" fmla="*/ 847674 w 1655541"/>
              <a:gd name="connsiteY62" fmla="*/ 870132 h 1678000"/>
              <a:gd name="connsiteX63" fmla="*/ 821040 w 1655541"/>
              <a:gd name="connsiteY63" fmla="*/ 861254 h 1678000"/>
              <a:gd name="connsiteX64" fmla="*/ 714508 w 1655541"/>
              <a:gd name="connsiteY64" fmla="*/ 843499 h 1678000"/>
              <a:gd name="connsiteX65" fmla="*/ 696753 w 1655541"/>
              <a:gd name="connsiteY65" fmla="*/ 825743 h 1678000"/>
              <a:gd name="connsiteX66" fmla="*/ 687875 w 1655541"/>
              <a:gd name="connsiteY66" fmla="*/ 790233 h 1678000"/>
              <a:gd name="connsiteX67" fmla="*/ 678998 w 1655541"/>
              <a:gd name="connsiteY67" fmla="*/ 763600 h 1678000"/>
              <a:gd name="connsiteX68" fmla="*/ 687875 w 1655541"/>
              <a:gd name="connsiteY68" fmla="*/ 621557 h 1678000"/>
              <a:gd name="connsiteX69" fmla="*/ 696753 w 1655541"/>
              <a:gd name="connsiteY69" fmla="*/ 594924 h 1678000"/>
              <a:gd name="connsiteX70" fmla="*/ 723386 w 1655541"/>
              <a:gd name="connsiteY70" fmla="*/ 568291 h 1678000"/>
              <a:gd name="connsiteX71" fmla="*/ 732264 w 1655541"/>
              <a:gd name="connsiteY71" fmla="*/ 541658 h 1678000"/>
              <a:gd name="connsiteX72" fmla="*/ 794407 w 1655541"/>
              <a:gd name="connsiteY72" fmla="*/ 497270 h 1678000"/>
              <a:gd name="connsiteX73" fmla="*/ 821040 w 1655541"/>
              <a:gd name="connsiteY73" fmla="*/ 488392 h 1678000"/>
              <a:gd name="connsiteX74" fmla="*/ 892062 w 1655541"/>
              <a:gd name="connsiteY74" fmla="*/ 461759 h 1678000"/>
              <a:gd name="connsiteX75" fmla="*/ 1069615 w 1655541"/>
              <a:gd name="connsiteY75" fmla="*/ 479514 h 1678000"/>
              <a:gd name="connsiteX76" fmla="*/ 1122881 w 1655541"/>
              <a:gd name="connsiteY76" fmla="*/ 497270 h 1678000"/>
              <a:gd name="connsiteX77" fmla="*/ 1140637 w 1655541"/>
              <a:gd name="connsiteY77" fmla="*/ 515025 h 1678000"/>
              <a:gd name="connsiteX78" fmla="*/ 1193903 w 1655541"/>
              <a:gd name="connsiteY78" fmla="*/ 550536 h 1678000"/>
              <a:gd name="connsiteX79" fmla="*/ 1211658 w 1655541"/>
              <a:gd name="connsiteY79" fmla="*/ 577169 h 1678000"/>
              <a:gd name="connsiteX80" fmla="*/ 1220536 w 1655541"/>
              <a:gd name="connsiteY80" fmla="*/ 603802 h 1678000"/>
              <a:gd name="connsiteX81" fmla="*/ 1256046 w 1655541"/>
              <a:gd name="connsiteY81" fmla="*/ 657068 h 1678000"/>
              <a:gd name="connsiteX82" fmla="*/ 1264924 w 1655541"/>
              <a:gd name="connsiteY82" fmla="*/ 692578 h 1678000"/>
              <a:gd name="connsiteX83" fmla="*/ 1291557 w 1655541"/>
              <a:gd name="connsiteY83" fmla="*/ 701456 h 1678000"/>
              <a:gd name="connsiteX84" fmla="*/ 1398089 w 1655541"/>
              <a:gd name="connsiteY84" fmla="*/ 719211 h 1678000"/>
              <a:gd name="connsiteX85" fmla="*/ 1486866 w 1655541"/>
              <a:gd name="connsiteY85" fmla="*/ 710334 h 1678000"/>
              <a:gd name="connsiteX86" fmla="*/ 1513499 w 1655541"/>
              <a:gd name="connsiteY86" fmla="*/ 621557 h 1678000"/>
              <a:gd name="connsiteX87" fmla="*/ 1504621 w 1655541"/>
              <a:gd name="connsiteY87" fmla="*/ 506147 h 1678000"/>
              <a:gd name="connsiteX88" fmla="*/ 1486866 w 1655541"/>
              <a:gd name="connsiteY88" fmla="*/ 452881 h 1678000"/>
              <a:gd name="connsiteX89" fmla="*/ 1424722 w 1655541"/>
              <a:gd name="connsiteY89" fmla="*/ 381860 h 1678000"/>
              <a:gd name="connsiteX90" fmla="*/ 1415844 w 1655541"/>
              <a:gd name="connsiteY90" fmla="*/ 346349 h 1678000"/>
              <a:gd name="connsiteX91" fmla="*/ 1433600 w 1655541"/>
              <a:gd name="connsiteY91" fmla="*/ 328594 h 1678000"/>
              <a:gd name="connsiteX92" fmla="*/ 1513499 w 1655541"/>
              <a:gd name="connsiteY9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687875 w 1655541"/>
              <a:gd name="connsiteY12" fmla="*/ 80019 h 1678000"/>
              <a:gd name="connsiteX13" fmla="*/ 652365 w 1655541"/>
              <a:gd name="connsiteY13" fmla="*/ 97774 h 1678000"/>
              <a:gd name="connsiteX14" fmla="*/ 412668 w 1655541"/>
              <a:gd name="connsiteY14" fmla="*/ 195429 h 1678000"/>
              <a:gd name="connsiteX15" fmla="*/ 181848 w 1655541"/>
              <a:gd name="connsiteY15" fmla="*/ 337472 h 1678000"/>
              <a:gd name="connsiteX16" fmla="*/ 57561 w 1655541"/>
              <a:gd name="connsiteY16" fmla="*/ 568291 h 1678000"/>
              <a:gd name="connsiteX17" fmla="*/ 4295 w 1655541"/>
              <a:gd name="connsiteY17" fmla="*/ 745844 h 1678000"/>
              <a:gd name="connsiteX18" fmla="*/ 4295 w 1655541"/>
              <a:gd name="connsiteY18" fmla="*/ 1056563 h 1678000"/>
              <a:gd name="connsiteX19" fmla="*/ 13173 w 1655541"/>
              <a:gd name="connsiteY19" fmla="*/ 1092073 h 1678000"/>
              <a:gd name="connsiteX20" fmla="*/ 30928 w 1655541"/>
              <a:gd name="connsiteY20" fmla="*/ 1118706 h 1678000"/>
              <a:gd name="connsiteX21" fmla="*/ 66439 w 1655541"/>
              <a:gd name="connsiteY21" fmla="*/ 1180850 h 1678000"/>
              <a:gd name="connsiteX22" fmla="*/ 84194 w 1655541"/>
              <a:gd name="connsiteY22" fmla="*/ 1234116 h 1678000"/>
              <a:gd name="connsiteX23" fmla="*/ 93072 w 1655541"/>
              <a:gd name="connsiteY23" fmla="*/ 1269627 h 1678000"/>
              <a:gd name="connsiteX24" fmla="*/ 119705 w 1655541"/>
              <a:gd name="connsiteY24" fmla="*/ 1314015 h 1678000"/>
              <a:gd name="connsiteX25" fmla="*/ 128582 w 1655541"/>
              <a:gd name="connsiteY25" fmla="*/ 1340648 h 1678000"/>
              <a:gd name="connsiteX26" fmla="*/ 164093 w 1655541"/>
              <a:gd name="connsiteY26" fmla="*/ 1367281 h 1678000"/>
              <a:gd name="connsiteX27" fmla="*/ 172971 w 1655541"/>
              <a:gd name="connsiteY27" fmla="*/ 1393914 h 1678000"/>
              <a:gd name="connsiteX28" fmla="*/ 226237 w 1655541"/>
              <a:gd name="connsiteY28" fmla="*/ 1438303 h 1678000"/>
              <a:gd name="connsiteX29" fmla="*/ 235114 w 1655541"/>
              <a:gd name="connsiteY29" fmla="*/ 1464936 h 1678000"/>
              <a:gd name="connsiteX30" fmla="*/ 252870 w 1655541"/>
              <a:gd name="connsiteY30" fmla="*/ 1482691 h 1678000"/>
              <a:gd name="connsiteX31" fmla="*/ 332769 w 1655541"/>
              <a:gd name="connsiteY31" fmla="*/ 1544835 h 1678000"/>
              <a:gd name="connsiteX32" fmla="*/ 368279 w 1655541"/>
              <a:gd name="connsiteY32" fmla="*/ 1571468 h 1678000"/>
              <a:gd name="connsiteX33" fmla="*/ 394912 w 1655541"/>
              <a:gd name="connsiteY33" fmla="*/ 1598101 h 1678000"/>
              <a:gd name="connsiteX34" fmla="*/ 465934 w 1655541"/>
              <a:gd name="connsiteY34" fmla="*/ 1624734 h 1678000"/>
              <a:gd name="connsiteX35" fmla="*/ 510322 w 1655541"/>
              <a:gd name="connsiteY35" fmla="*/ 1651367 h 1678000"/>
              <a:gd name="connsiteX36" fmla="*/ 545833 w 1655541"/>
              <a:gd name="connsiteY36" fmla="*/ 1660244 h 1678000"/>
              <a:gd name="connsiteX37" fmla="*/ 643487 w 1655541"/>
              <a:gd name="connsiteY37" fmla="*/ 1678000 h 1678000"/>
              <a:gd name="connsiteX38" fmla="*/ 1406967 w 1655541"/>
              <a:gd name="connsiteY38" fmla="*/ 1669122 h 1678000"/>
              <a:gd name="connsiteX39" fmla="*/ 1460233 w 1655541"/>
              <a:gd name="connsiteY39" fmla="*/ 1660244 h 1678000"/>
              <a:gd name="connsiteX40" fmla="*/ 1486866 w 1655541"/>
              <a:gd name="connsiteY40" fmla="*/ 1633611 h 1678000"/>
              <a:gd name="connsiteX41" fmla="*/ 1513499 w 1655541"/>
              <a:gd name="connsiteY41" fmla="*/ 1615856 h 1678000"/>
              <a:gd name="connsiteX42" fmla="*/ 1540132 w 1655541"/>
              <a:gd name="connsiteY42" fmla="*/ 1580345 h 1678000"/>
              <a:gd name="connsiteX43" fmla="*/ 1575642 w 1655541"/>
              <a:gd name="connsiteY43" fmla="*/ 1562590 h 1678000"/>
              <a:gd name="connsiteX44" fmla="*/ 1584520 w 1655541"/>
              <a:gd name="connsiteY44" fmla="*/ 1535957 h 1678000"/>
              <a:gd name="connsiteX45" fmla="*/ 1611153 w 1655541"/>
              <a:gd name="connsiteY45" fmla="*/ 1491569 h 1678000"/>
              <a:gd name="connsiteX46" fmla="*/ 1637786 w 1655541"/>
              <a:gd name="connsiteY46" fmla="*/ 1429425 h 1678000"/>
              <a:gd name="connsiteX47" fmla="*/ 1646664 w 1655541"/>
              <a:gd name="connsiteY47" fmla="*/ 1376159 h 1678000"/>
              <a:gd name="connsiteX48" fmla="*/ 1655541 w 1655541"/>
              <a:gd name="connsiteY48" fmla="*/ 1340648 h 1678000"/>
              <a:gd name="connsiteX49" fmla="*/ 1620031 w 1655541"/>
              <a:gd name="connsiteY49" fmla="*/ 1207483 h 1678000"/>
              <a:gd name="connsiteX50" fmla="*/ 1602275 w 1655541"/>
              <a:gd name="connsiteY50" fmla="*/ 1145339 h 1678000"/>
              <a:gd name="connsiteX51" fmla="*/ 1584520 w 1655541"/>
              <a:gd name="connsiteY51" fmla="*/ 1109829 h 1678000"/>
              <a:gd name="connsiteX52" fmla="*/ 1540132 w 1655541"/>
              <a:gd name="connsiteY52" fmla="*/ 1074318 h 1678000"/>
              <a:gd name="connsiteX53" fmla="*/ 1451355 w 1655541"/>
              <a:gd name="connsiteY53" fmla="*/ 1021052 h 1678000"/>
              <a:gd name="connsiteX54" fmla="*/ 1433600 w 1655541"/>
              <a:gd name="connsiteY54" fmla="*/ 994419 h 1678000"/>
              <a:gd name="connsiteX55" fmla="*/ 1353701 w 1655541"/>
              <a:gd name="connsiteY55" fmla="*/ 967786 h 1678000"/>
              <a:gd name="connsiteX56" fmla="*/ 1335945 w 1655541"/>
              <a:gd name="connsiteY56" fmla="*/ 950031 h 1678000"/>
              <a:gd name="connsiteX57" fmla="*/ 1140637 w 1655541"/>
              <a:gd name="connsiteY57" fmla="*/ 923398 h 1678000"/>
              <a:gd name="connsiteX58" fmla="*/ 1078493 w 1655541"/>
              <a:gd name="connsiteY58" fmla="*/ 914520 h 1678000"/>
              <a:gd name="connsiteX59" fmla="*/ 1042982 w 1655541"/>
              <a:gd name="connsiteY59" fmla="*/ 896765 h 1678000"/>
              <a:gd name="connsiteX60" fmla="*/ 980839 w 1655541"/>
              <a:gd name="connsiteY60" fmla="*/ 887887 h 1678000"/>
              <a:gd name="connsiteX61" fmla="*/ 847674 w 1655541"/>
              <a:gd name="connsiteY61" fmla="*/ 870132 h 1678000"/>
              <a:gd name="connsiteX62" fmla="*/ 821040 w 1655541"/>
              <a:gd name="connsiteY62" fmla="*/ 861254 h 1678000"/>
              <a:gd name="connsiteX63" fmla="*/ 714508 w 1655541"/>
              <a:gd name="connsiteY63" fmla="*/ 843499 h 1678000"/>
              <a:gd name="connsiteX64" fmla="*/ 696753 w 1655541"/>
              <a:gd name="connsiteY64" fmla="*/ 825743 h 1678000"/>
              <a:gd name="connsiteX65" fmla="*/ 687875 w 1655541"/>
              <a:gd name="connsiteY65" fmla="*/ 790233 h 1678000"/>
              <a:gd name="connsiteX66" fmla="*/ 678998 w 1655541"/>
              <a:gd name="connsiteY66" fmla="*/ 763600 h 1678000"/>
              <a:gd name="connsiteX67" fmla="*/ 687875 w 1655541"/>
              <a:gd name="connsiteY67" fmla="*/ 621557 h 1678000"/>
              <a:gd name="connsiteX68" fmla="*/ 696753 w 1655541"/>
              <a:gd name="connsiteY68" fmla="*/ 594924 h 1678000"/>
              <a:gd name="connsiteX69" fmla="*/ 723386 w 1655541"/>
              <a:gd name="connsiteY69" fmla="*/ 568291 h 1678000"/>
              <a:gd name="connsiteX70" fmla="*/ 732264 w 1655541"/>
              <a:gd name="connsiteY70" fmla="*/ 541658 h 1678000"/>
              <a:gd name="connsiteX71" fmla="*/ 794407 w 1655541"/>
              <a:gd name="connsiteY71" fmla="*/ 497270 h 1678000"/>
              <a:gd name="connsiteX72" fmla="*/ 821040 w 1655541"/>
              <a:gd name="connsiteY72" fmla="*/ 488392 h 1678000"/>
              <a:gd name="connsiteX73" fmla="*/ 892062 w 1655541"/>
              <a:gd name="connsiteY73" fmla="*/ 461759 h 1678000"/>
              <a:gd name="connsiteX74" fmla="*/ 1069615 w 1655541"/>
              <a:gd name="connsiteY74" fmla="*/ 479514 h 1678000"/>
              <a:gd name="connsiteX75" fmla="*/ 1122881 w 1655541"/>
              <a:gd name="connsiteY75" fmla="*/ 497270 h 1678000"/>
              <a:gd name="connsiteX76" fmla="*/ 1140637 w 1655541"/>
              <a:gd name="connsiteY76" fmla="*/ 515025 h 1678000"/>
              <a:gd name="connsiteX77" fmla="*/ 1193903 w 1655541"/>
              <a:gd name="connsiteY77" fmla="*/ 550536 h 1678000"/>
              <a:gd name="connsiteX78" fmla="*/ 1211658 w 1655541"/>
              <a:gd name="connsiteY78" fmla="*/ 577169 h 1678000"/>
              <a:gd name="connsiteX79" fmla="*/ 1220536 w 1655541"/>
              <a:gd name="connsiteY79" fmla="*/ 603802 h 1678000"/>
              <a:gd name="connsiteX80" fmla="*/ 1256046 w 1655541"/>
              <a:gd name="connsiteY80" fmla="*/ 657068 h 1678000"/>
              <a:gd name="connsiteX81" fmla="*/ 1264924 w 1655541"/>
              <a:gd name="connsiteY81" fmla="*/ 692578 h 1678000"/>
              <a:gd name="connsiteX82" fmla="*/ 1291557 w 1655541"/>
              <a:gd name="connsiteY82" fmla="*/ 701456 h 1678000"/>
              <a:gd name="connsiteX83" fmla="*/ 1398089 w 1655541"/>
              <a:gd name="connsiteY83" fmla="*/ 719211 h 1678000"/>
              <a:gd name="connsiteX84" fmla="*/ 1486866 w 1655541"/>
              <a:gd name="connsiteY84" fmla="*/ 710334 h 1678000"/>
              <a:gd name="connsiteX85" fmla="*/ 1513499 w 1655541"/>
              <a:gd name="connsiteY85" fmla="*/ 621557 h 1678000"/>
              <a:gd name="connsiteX86" fmla="*/ 1504621 w 1655541"/>
              <a:gd name="connsiteY86" fmla="*/ 506147 h 1678000"/>
              <a:gd name="connsiteX87" fmla="*/ 1486866 w 1655541"/>
              <a:gd name="connsiteY87" fmla="*/ 452881 h 1678000"/>
              <a:gd name="connsiteX88" fmla="*/ 1424722 w 1655541"/>
              <a:gd name="connsiteY88" fmla="*/ 381860 h 1678000"/>
              <a:gd name="connsiteX89" fmla="*/ 1415844 w 1655541"/>
              <a:gd name="connsiteY89" fmla="*/ 346349 h 1678000"/>
              <a:gd name="connsiteX90" fmla="*/ 1433600 w 1655541"/>
              <a:gd name="connsiteY90" fmla="*/ 328594 h 1678000"/>
              <a:gd name="connsiteX91" fmla="*/ 1513499 w 1655541"/>
              <a:gd name="connsiteY91" fmla="*/ 319716 h 167800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847674 w 1655541"/>
              <a:gd name="connsiteY10" fmla="*/ 17755 h 1677880"/>
              <a:gd name="connsiteX11" fmla="*/ 687875 w 1655541"/>
              <a:gd name="connsiteY11" fmla="*/ 79899 h 1677880"/>
              <a:gd name="connsiteX12" fmla="*/ 652365 w 1655541"/>
              <a:gd name="connsiteY12" fmla="*/ 97654 h 1677880"/>
              <a:gd name="connsiteX13" fmla="*/ 412668 w 1655541"/>
              <a:gd name="connsiteY13" fmla="*/ 195309 h 1677880"/>
              <a:gd name="connsiteX14" fmla="*/ 181848 w 1655541"/>
              <a:gd name="connsiteY14" fmla="*/ 337352 h 1677880"/>
              <a:gd name="connsiteX15" fmla="*/ 57561 w 1655541"/>
              <a:gd name="connsiteY15" fmla="*/ 568171 h 1677880"/>
              <a:gd name="connsiteX16" fmla="*/ 4295 w 1655541"/>
              <a:gd name="connsiteY16" fmla="*/ 745724 h 1677880"/>
              <a:gd name="connsiteX17" fmla="*/ 4295 w 1655541"/>
              <a:gd name="connsiteY17" fmla="*/ 1056443 h 1677880"/>
              <a:gd name="connsiteX18" fmla="*/ 13173 w 1655541"/>
              <a:gd name="connsiteY18" fmla="*/ 1091953 h 1677880"/>
              <a:gd name="connsiteX19" fmla="*/ 30928 w 1655541"/>
              <a:gd name="connsiteY19" fmla="*/ 1118586 h 1677880"/>
              <a:gd name="connsiteX20" fmla="*/ 66439 w 1655541"/>
              <a:gd name="connsiteY20" fmla="*/ 1180730 h 1677880"/>
              <a:gd name="connsiteX21" fmla="*/ 84194 w 1655541"/>
              <a:gd name="connsiteY21" fmla="*/ 1233996 h 1677880"/>
              <a:gd name="connsiteX22" fmla="*/ 93072 w 1655541"/>
              <a:gd name="connsiteY22" fmla="*/ 1269507 h 1677880"/>
              <a:gd name="connsiteX23" fmla="*/ 119705 w 1655541"/>
              <a:gd name="connsiteY23" fmla="*/ 1313895 h 1677880"/>
              <a:gd name="connsiteX24" fmla="*/ 128582 w 1655541"/>
              <a:gd name="connsiteY24" fmla="*/ 1340528 h 1677880"/>
              <a:gd name="connsiteX25" fmla="*/ 164093 w 1655541"/>
              <a:gd name="connsiteY25" fmla="*/ 1367161 h 1677880"/>
              <a:gd name="connsiteX26" fmla="*/ 172971 w 1655541"/>
              <a:gd name="connsiteY26" fmla="*/ 1393794 h 1677880"/>
              <a:gd name="connsiteX27" fmla="*/ 226237 w 1655541"/>
              <a:gd name="connsiteY27" fmla="*/ 1438183 h 1677880"/>
              <a:gd name="connsiteX28" fmla="*/ 235114 w 1655541"/>
              <a:gd name="connsiteY28" fmla="*/ 1464816 h 1677880"/>
              <a:gd name="connsiteX29" fmla="*/ 252870 w 1655541"/>
              <a:gd name="connsiteY29" fmla="*/ 1482571 h 1677880"/>
              <a:gd name="connsiteX30" fmla="*/ 332769 w 1655541"/>
              <a:gd name="connsiteY30" fmla="*/ 1544715 h 1677880"/>
              <a:gd name="connsiteX31" fmla="*/ 368279 w 1655541"/>
              <a:gd name="connsiteY31" fmla="*/ 1571348 h 1677880"/>
              <a:gd name="connsiteX32" fmla="*/ 394912 w 1655541"/>
              <a:gd name="connsiteY32" fmla="*/ 1597981 h 1677880"/>
              <a:gd name="connsiteX33" fmla="*/ 465934 w 1655541"/>
              <a:gd name="connsiteY33" fmla="*/ 1624614 h 1677880"/>
              <a:gd name="connsiteX34" fmla="*/ 510322 w 1655541"/>
              <a:gd name="connsiteY34" fmla="*/ 1651247 h 1677880"/>
              <a:gd name="connsiteX35" fmla="*/ 545833 w 1655541"/>
              <a:gd name="connsiteY35" fmla="*/ 1660124 h 1677880"/>
              <a:gd name="connsiteX36" fmla="*/ 643487 w 1655541"/>
              <a:gd name="connsiteY36" fmla="*/ 1677880 h 1677880"/>
              <a:gd name="connsiteX37" fmla="*/ 1406967 w 1655541"/>
              <a:gd name="connsiteY37" fmla="*/ 1669002 h 1677880"/>
              <a:gd name="connsiteX38" fmla="*/ 1460233 w 1655541"/>
              <a:gd name="connsiteY38" fmla="*/ 1660124 h 1677880"/>
              <a:gd name="connsiteX39" fmla="*/ 1486866 w 1655541"/>
              <a:gd name="connsiteY39" fmla="*/ 1633491 h 1677880"/>
              <a:gd name="connsiteX40" fmla="*/ 1513499 w 1655541"/>
              <a:gd name="connsiteY40" fmla="*/ 1615736 h 1677880"/>
              <a:gd name="connsiteX41" fmla="*/ 1540132 w 1655541"/>
              <a:gd name="connsiteY41" fmla="*/ 1580225 h 1677880"/>
              <a:gd name="connsiteX42" fmla="*/ 1575642 w 1655541"/>
              <a:gd name="connsiteY42" fmla="*/ 1562470 h 1677880"/>
              <a:gd name="connsiteX43" fmla="*/ 1584520 w 1655541"/>
              <a:gd name="connsiteY43" fmla="*/ 1535837 h 1677880"/>
              <a:gd name="connsiteX44" fmla="*/ 1611153 w 1655541"/>
              <a:gd name="connsiteY44" fmla="*/ 1491449 h 1677880"/>
              <a:gd name="connsiteX45" fmla="*/ 1637786 w 1655541"/>
              <a:gd name="connsiteY45" fmla="*/ 1429305 h 1677880"/>
              <a:gd name="connsiteX46" fmla="*/ 1646664 w 1655541"/>
              <a:gd name="connsiteY46" fmla="*/ 1376039 h 1677880"/>
              <a:gd name="connsiteX47" fmla="*/ 1655541 w 1655541"/>
              <a:gd name="connsiteY47" fmla="*/ 1340528 h 1677880"/>
              <a:gd name="connsiteX48" fmla="*/ 1620031 w 1655541"/>
              <a:gd name="connsiteY48" fmla="*/ 1207363 h 1677880"/>
              <a:gd name="connsiteX49" fmla="*/ 1602275 w 1655541"/>
              <a:gd name="connsiteY49" fmla="*/ 1145219 h 1677880"/>
              <a:gd name="connsiteX50" fmla="*/ 1584520 w 1655541"/>
              <a:gd name="connsiteY50" fmla="*/ 1109709 h 1677880"/>
              <a:gd name="connsiteX51" fmla="*/ 1540132 w 1655541"/>
              <a:gd name="connsiteY51" fmla="*/ 1074198 h 1677880"/>
              <a:gd name="connsiteX52" fmla="*/ 1451355 w 1655541"/>
              <a:gd name="connsiteY52" fmla="*/ 1020932 h 1677880"/>
              <a:gd name="connsiteX53" fmla="*/ 1433600 w 1655541"/>
              <a:gd name="connsiteY53" fmla="*/ 994299 h 1677880"/>
              <a:gd name="connsiteX54" fmla="*/ 1353701 w 1655541"/>
              <a:gd name="connsiteY54" fmla="*/ 967666 h 1677880"/>
              <a:gd name="connsiteX55" fmla="*/ 1335945 w 1655541"/>
              <a:gd name="connsiteY55" fmla="*/ 949911 h 1677880"/>
              <a:gd name="connsiteX56" fmla="*/ 1140637 w 1655541"/>
              <a:gd name="connsiteY56" fmla="*/ 923278 h 1677880"/>
              <a:gd name="connsiteX57" fmla="*/ 1078493 w 1655541"/>
              <a:gd name="connsiteY57" fmla="*/ 914400 h 1677880"/>
              <a:gd name="connsiteX58" fmla="*/ 1042982 w 1655541"/>
              <a:gd name="connsiteY58" fmla="*/ 896645 h 1677880"/>
              <a:gd name="connsiteX59" fmla="*/ 980839 w 1655541"/>
              <a:gd name="connsiteY59" fmla="*/ 887767 h 1677880"/>
              <a:gd name="connsiteX60" fmla="*/ 847674 w 1655541"/>
              <a:gd name="connsiteY60" fmla="*/ 870012 h 1677880"/>
              <a:gd name="connsiteX61" fmla="*/ 821040 w 1655541"/>
              <a:gd name="connsiteY61" fmla="*/ 861134 h 1677880"/>
              <a:gd name="connsiteX62" fmla="*/ 714508 w 1655541"/>
              <a:gd name="connsiteY62" fmla="*/ 843379 h 1677880"/>
              <a:gd name="connsiteX63" fmla="*/ 696753 w 1655541"/>
              <a:gd name="connsiteY63" fmla="*/ 825623 h 1677880"/>
              <a:gd name="connsiteX64" fmla="*/ 687875 w 1655541"/>
              <a:gd name="connsiteY64" fmla="*/ 790113 h 1677880"/>
              <a:gd name="connsiteX65" fmla="*/ 678998 w 1655541"/>
              <a:gd name="connsiteY65" fmla="*/ 763480 h 1677880"/>
              <a:gd name="connsiteX66" fmla="*/ 687875 w 1655541"/>
              <a:gd name="connsiteY66" fmla="*/ 621437 h 1677880"/>
              <a:gd name="connsiteX67" fmla="*/ 696753 w 1655541"/>
              <a:gd name="connsiteY67" fmla="*/ 594804 h 1677880"/>
              <a:gd name="connsiteX68" fmla="*/ 723386 w 1655541"/>
              <a:gd name="connsiteY68" fmla="*/ 568171 h 1677880"/>
              <a:gd name="connsiteX69" fmla="*/ 732264 w 1655541"/>
              <a:gd name="connsiteY69" fmla="*/ 541538 h 1677880"/>
              <a:gd name="connsiteX70" fmla="*/ 794407 w 1655541"/>
              <a:gd name="connsiteY70" fmla="*/ 497150 h 1677880"/>
              <a:gd name="connsiteX71" fmla="*/ 821040 w 1655541"/>
              <a:gd name="connsiteY71" fmla="*/ 488272 h 1677880"/>
              <a:gd name="connsiteX72" fmla="*/ 892062 w 1655541"/>
              <a:gd name="connsiteY72" fmla="*/ 461639 h 1677880"/>
              <a:gd name="connsiteX73" fmla="*/ 1069615 w 1655541"/>
              <a:gd name="connsiteY73" fmla="*/ 479394 h 1677880"/>
              <a:gd name="connsiteX74" fmla="*/ 1122881 w 1655541"/>
              <a:gd name="connsiteY74" fmla="*/ 497150 h 1677880"/>
              <a:gd name="connsiteX75" fmla="*/ 1140637 w 1655541"/>
              <a:gd name="connsiteY75" fmla="*/ 514905 h 1677880"/>
              <a:gd name="connsiteX76" fmla="*/ 1193903 w 1655541"/>
              <a:gd name="connsiteY76" fmla="*/ 550416 h 1677880"/>
              <a:gd name="connsiteX77" fmla="*/ 1211658 w 1655541"/>
              <a:gd name="connsiteY77" fmla="*/ 577049 h 1677880"/>
              <a:gd name="connsiteX78" fmla="*/ 1220536 w 1655541"/>
              <a:gd name="connsiteY78" fmla="*/ 603682 h 1677880"/>
              <a:gd name="connsiteX79" fmla="*/ 1256046 w 1655541"/>
              <a:gd name="connsiteY79" fmla="*/ 656948 h 1677880"/>
              <a:gd name="connsiteX80" fmla="*/ 1264924 w 1655541"/>
              <a:gd name="connsiteY80" fmla="*/ 692458 h 1677880"/>
              <a:gd name="connsiteX81" fmla="*/ 1291557 w 1655541"/>
              <a:gd name="connsiteY81" fmla="*/ 701336 h 1677880"/>
              <a:gd name="connsiteX82" fmla="*/ 1398089 w 1655541"/>
              <a:gd name="connsiteY82" fmla="*/ 719091 h 1677880"/>
              <a:gd name="connsiteX83" fmla="*/ 1486866 w 1655541"/>
              <a:gd name="connsiteY83" fmla="*/ 710214 h 1677880"/>
              <a:gd name="connsiteX84" fmla="*/ 1513499 w 1655541"/>
              <a:gd name="connsiteY84" fmla="*/ 621437 h 1677880"/>
              <a:gd name="connsiteX85" fmla="*/ 1504621 w 1655541"/>
              <a:gd name="connsiteY85" fmla="*/ 506027 h 1677880"/>
              <a:gd name="connsiteX86" fmla="*/ 1486866 w 1655541"/>
              <a:gd name="connsiteY86" fmla="*/ 452761 h 1677880"/>
              <a:gd name="connsiteX87" fmla="*/ 1424722 w 1655541"/>
              <a:gd name="connsiteY87" fmla="*/ 381740 h 1677880"/>
              <a:gd name="connsiteX88" fmla="*/ 1415844 w 1655541"/>
              <a:gd name="connsiteY88" fmla="*/ 346229 h 1677880"/>
              <a:gd name="connsiteX89" fmla="*/ 1433600 w 1655541"/>
              <a:gd name="connsiteY89" fmla="*/ 328474 h 1677880"/>
              <a:gd name="connsiteX90" fmla="*/ 1513499 w 1655541"/>
              <a:gd name="connsiteY9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652365 w 1655541"/>
              <a:gd name="connsiteY11" fmla="*/ 97654 h 1677880"/>
              <a:gd name="connsiteX12" fmla="*/ 412668 w 1655541"/>
              <a:gd name="connsiteY12" fmla="*/ 195309 h 1677880"/>
              <a:gd name="connsiteX13" fmla="*/ 181848 w 1655541"/>
              <a:gd name="connsiteY13" fmla="*/ 337352 h 1677880"/>
              <a:gd name="connsiteX14" fmla="*/ 57561 w 1655541"/>
              <a:gd name="connsiteY14" fmla="*/ 568171 h 1677880"/>
              <a:gd name="connsiteX15" fmla="*/ 4295 w 1655541"/>
              <a:gd name="connsiteY15" fmla="*/ 745724 h 1677880"/>
              <a:gd name="connsiteX16" fmla="*/ 4295 w 1655541"/>
              <a:gd name="connsiteY16" fmla="*/ 1056443 h 1677880"/>
              <a:gd name="connsiteX17" fmla="*/ 13173 w 1655541"/>
              <a:gd name="connsiteY17" fmla="*/ 1091953 h 1677880"/>
              <a:gd name="connsiteX18" fmla="*/ 30928 w 1655541"/>
              <a:gd name="connsiteY18" fmla="*/ 1118586 h 1677880"/>
              <a:gd name="connsiteX19" fmla="*/ 66439 w 1655541"/>
              <a:gd name="connsiteY19" fmla="*/ 1180730 h 1677880"/>
              <a:gd name="connsiteX20" fmla="*/ 84194 w 1655541"/>
              <a:gd name="connsiteY20" fmla="*/ 1233996 h 1677880"/>
              <a:gd name="connsiteX21" fmla="*/ 93072 w 1655541"/>
              <a:gd name="connsiteY21" fmla="*/ 1269507 h 1677880"/>
              <a:gd name="connsiteX22" fmla="*/ 119705 w 1655541"/>
              <a:gd name="connsiteY22" fmla="*/ 1313895 h 1677880"/>
              <a:gd name="connsiteX23" fmla="*/ 128582 w 1655541"/>
              <a:gd name="connsiteY23" fmla="*/ 1340528 h 1677880"/>
              <a:gd name="connsiteX24" fmla="*/ 164093 w 1655541"/>
              <a:gd name="connsiteY24" fmla="*/ 1367161 h 1677880"/>
              <a:gd name="connsiteX25" fmla="*/ 172971 w 1655541"/>
              <a:gd name="connsiteY25" fmla="*/ 1393794 h 1677880"/>
              <a:gd name="connsiteX26" fmla="*/ 226237 w 1655541"/>
              <a:gd name="connsiteY26" fmla="*/ 1438183 h 1677880"/>
              <a:gd name="connsiteX27" fmla="*/ 235114 w 1655541"/>
              <a:gd name="connsiteY27" fmla="*/ 1464816 h 1677880"/>
              <a:gd name="connsiteX28" fmla="*/ 252870 w 1655541"/>
              <a:gd name="connsiteY28" fmla="*/ 1482571 h 1677880"/>
              <a:gd name="connsiteX29" fmla="*/ 332769 w 1655541"/>
              <a:gd name="connsiteY29" fmla="*/ 1544715 h 1677880"/>
              <a:gd name="connsiteX30" fmla="*/ 368279 w 1655541"/>
              <a:gd name="connsiteY30" fmla="*/ 1571348 h 1677880"/>
              <a:gd name="connsiteX31" fmla="*/ 394912 w 1655541"/>
              <a:gd name="connsiteY31" fmla="*/ 1597981 h 1677880"/>
              <a:gd name="connsiteX32" fmla="*/ 465934 w 1655541"/>
              <a:gd name="connsiteY32" fmla="*/ 1624614 h 1677880"/>
              <a:gd name="connsiteX33" fmla="*/ 510322 w 1655541"/>
              <a:gd name="connsiteY33" fmla="*/ 1651247 h 1677880"/>
              <a:gd name="connsiteX34" fmla="*/ 545833 w 1655541"/>
              <a:gd name="connsiteY34" fmla="*/ 1660124 h 1677880"/>
              <a:gd name="connsiteX35" fmla="*/ 643487 w 1655541"/>
              <a:gd name="connsiteY35" fmla="*/ 1677880 h 1677880"/>
              <a:gd name="connsiteX36" fmla="*/ 1406967 w 1655541"/>
              <a:gd name="connsiteY36" fmla="*/ 1669002 h 1677880"/>
              <a:gd name="connsiteX37" fmla="*/ 1460233 w 1655541"/>
              <a:gd name="connsiteY37" fmla="*/ 1660124 h 1677880"/>
              <a:gd name="connsiteX38" fmla="*/ 1486866 w 1655541"/>
              <a:gd name="connsiteY38" fmla="*/ 1633491 h 1677880"/>
              <a:gd name="connsiteX39" fmla="*/ 1513499 w 1655541"/>
              <a:gd name="connsiteY39" fmla="*/ 1615736 h 1677880"/>
              <a:gd name="connsiteX40" fmla="*/ 1540132 w 1655541"/>
              <a:gd name="connsiteY40" fmla="*/ 1580225 h 1677880"/>
              <a:gd name="connsiteX41" fmla="*/ 1575642 w 1655541"/>
              <a:gd name="connsiteY41" fmla="*/ 1562470 h 1677880"/>
              <a:gd name="connsiteX42" fmla="*/ 1584520 w 1655541"/>
              <a:gd name="connsiteY42" fmla="*/ 1535837 h 1677880"/>
              <a:gd name="connsiteX43" fmla="*/ 1611153 w 1655541"/>
              <a:gd name="connsiteY43" fmla="*/ 1491449 h 1677880"/>
              <a:gd name="connsiteX44" fmla="*/ 1637786 w 1655541"/>
              <a:gd name="connsiteY44" fmla="*/ 1429305 h 1677880"/>
              <a:gd name="connsiteX45" fmla="*/ 1646664 w 1655541"/>
              <a:gd name="connsiteY45" fmla="*/ 1376039 h 1677880"/>
              <a:gd name="connsiteX46" fmla="*/ 1655541 w 1655541"/>
              <a:gd name="connsiteY46" fmla="*/ 1340528 h 1677880"/>
              <a:gd name="connsiteX47" fmla="*/ 1620031 w 1655541"/>
              <a:gd name="connsiteY47" fmla="*/ 1207363 h 1677880"/>
              <a:gd name="connsiteX48" fmla="*/ 1602275 w 1655541"/>
              <a:gd name="connsiteY48" fmla="*/ 1145219 h 1677880"/>
              <a:gd name="connsiteX49" fmla="*/ 1584520 w 1655541"/>
              <a:gd name="connsiteY49" fmla="*/ 1109709 h 1677880"/>
              <a:gd name="connsiteX50" fmla="*/ 1540132 w 1655541"/>
              <a:gd name="connsiteY50" fmla="*/ 1074198 h 1677880"/>
              <a:gd name="connsiteX51" fmla="*/ 1451355 w 1655541"/>
              <a:gd name="connsiteY51" fmla="*/ 1020932 h 1677880"/>
              <a:gd name="connsiteX52" fmla="*/ 1433600 w 1655541"/>
              <a:gd name="connsiteY52" fmla="*/ 994299 h 1677880"/>
              <a:gd name="connsiteX53" fmla="*/ 1353701 w 1655541"/>
              <a:gd name="connsiteY53" fmla="*/ 967666 h 1677880"/>
              <a:gd name="connsiteX54" fmla="*/ 1335945 w 1655541"/>
              <a:gd name="connsiteY54" fmla="*/ 949911 h 1677880"/>
              <a:gd name="connsiteX55" fmla="*/ 1140637 w 1655541"/>
              <a:gd name="connsiteY55" fmla="*/ 923278 h 1677880"/>
              <a:gd name="connsiteX56" fmla="*/ 1078493 w 1655541"/>
              <a:gd name="connsiteY56" fmla="*/ 914400 h 1677880"/>
              <a:gd name="connsiteX57" fmla="*/ 1042982 w 1655541"/>
              <a:gd name="connsiteY57" fmla="*/ 896645 h 1677880"/>
              <a:gd name="connsiteX58" fmla="*/ 980839 w 1655541"/>
              <a:gd name="connsiteY58" fmla="*/ 887767 h 1677880"/>
              <a:gd name="connsiteX59" fmla="*/ 847674 w 1655541"/>
              <a:gd name="connsiteY59" fmla="*/ 870012 h 1677880"/>
              <a:gd name="connsiteX60" fmla="*/ 821040 w 1655541"/>
              <a:gd name="connsiteY60" fmla="*/ 861134 h 1677880"/>
              <a:gd name="connsiteX61" fmla="*/ 714508 w 1655541"/>
              <a:gd name="connsiteY61" fmla="*/ 843379 h 1677880"/>
              <a:gd name="connsiteX62" fmla="*/ 696753 w 1655541"/>
              <a:gd name="connsiteY62" fmla="*/ 825623 h 1677880"/>
              <a:gd name="connsiteX63" fmla="*/ 687875 w 1655541"/>
              <a:gd name="connsiteY63" fmla="*/ 790113 h 1677880"/>
              <a:gd name="connsiteX64" fmla="*/ 678998 w 1655541"/>
              <a:gd name="connsiteY64" fmla="*/ 763480 h 1677880"/>
              <a:gd name="connsiteX65" fmla="*/ 687875 w 1655541"/>
              <a:gd name="connsiteY65" fmla="*/ 621437 h 1677880"/>
              <a:gd name="connsiteX66" fmla="*/ 696753 w 1655541"/>
              <a:gd name="connsiteY66" fmla="*/ 594804 h 1677880"/>
              <a:gd name="connsiteX67" fmla="*/ 723386 w 1655541"/>
              <a:gd name="connsiteY67" fmla="*/ 568171 h 1677880"/>
              <a:gd name="connsiteX68" fmla="*/ 732264 w 1655541"/>
              <a:gd name="connsiteY68" fmla="*/ 541538 h 1677880"/>
              <a:gd name="connsiteX69" fmla="*/ 794407 w 1655541"/>
              <a:gd name="connsiteY69" fmla="*/ 497150 h 1677880"/>
              <a:gd name="connsiteX70" fmla="*/ 821040 w 1655541"/>
              <a:gd name="connsiteY70" fmla="*/ 488272 h 1677880"/>
              <a:gd name="connsiteX71" fmla="*/ 892062 w 1655541"/>
              <a:gd name="connsiteY71" fmla="*/ 461639 h 1677880"/>
              <a:gd name="connsiteX72" fmla="*/ 1069615 w 1655541"/>
              <a:gd name="connsiteY72" fmla="*/ 479394 h 1677880"/>
              <a:gd name="connsiteX73" fmla="*/ 1122881 w 1655541"/>
              <a:gd name="connsiteY73" fmla="*/ 497150 h 1677880"/>
              <a:gd name="connsiteX74" fmla="*/ 1140637 w 1655541"/>
              <a:gd name="connsiteY74" fmla="*/ 514905 h 1677880"/>
              <a:gd name="connsiteX75" fmla="*/ 1193903 w 1655541"/>
              <a:gd name="connsiteY75" fmla="*/ 550416 h 1677880"/>
              <a:gd name="connsiteX76" fmla="*/ 1211658 w 1655541"/>
              <a:gd name="connsiteY76" fmla="*/ 577049 h 1677880"/>
              <a:gd name="connsiteX77" fmla="*/ 1220536 w 1655541"/>
              <a:gd name="connsiteY77" fmla="*/ 603682 h 1677880"/>
              <a:gd name="connsiteX78" fmla="*/ 1256046 w 1655541"/>
              <a:gd name="connsiteY78" fmla="*/ 656948 h 1677880"/>
              <a:gd name="connsiteX79" fmla="*/ 1264924 w 1655541"/>
              <a:gd name="connsiteY79" fmla="*/ 692458 h 1677880"/>
              <a:gd name="connsiteX80" fmla="*/ 1291557 w 1655541"/>
              <a:gd name="connsiteY80" fmla="*/ 701336 h 1677880"/>
              <a:gd name="connsiteX81" fmla="*/ 1398089 w 1655541"/>
              <a:gd name="connsiteY81" fmla="*/ 719091 h 1677880"/>
              <a:gd name="connsiteX82" fmla="*/ 1486866 w 1655541"/>
              <a:gd name="connsiteY82" fmla="*/ 710214 h 1677880"/>
              <a:gd name="connsiteX83" fmla="*/ 1513499 w 1655541"/>
              <a:gd name="connsiteY83" fmla="*/ 621437 h 1677880"/>
              <a:gd name="connsiteX84" fmla="*/ 1504621 w 1655541"/>
              <a:gd name="connsiteY84" fmla="*/ 506027 h 1677880"/>
              <a:gd name="connsiteX85" fmla="*/ 1486866 w 1655541"/>
              <a:gd name="connsiteY85" fmla="*/ 452761 h 1677880"/>
              <a:gd name="connsiteX86" fmla="*/ 1424722 w 1655541"/>
              <a:gd name="connsiteY86" fmla="*/ 381740 h 1677880"/>
              <a:gd name="connsiteX87" fmla="*/ 1415844 w 1655541"/>
              <a:gd name="connsiteY87" fmla="*/ 346229 h 1677880"/>
              <a:gd name="connsiteX88" fmla="*/ 1433600 w 1655541"/>
              <a:gd name="connsiteY88" fmla="*/ 328474 h 1677880"/>
              <a:gd name="connsiteX89" fmla="*/ 1513499 w 1655541"/>
              <a:gd name="connsiteY8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23386 w 1655541"/>
              <a:gd name="connsiteY66" fmla="*/ 568171 h 1677880"/>
              <a:gd name="connsiteX67" fmla="*/ 732264 w 1655541"/>
              <a:gd name="connsiteY67" fmla="*/ 541538 h 1677880"/>
              <a:gd name="connsiteX68" fmla="*/ 794407 w 1655541"/>
              <a:gd name="connsiteY68" fmla="*/ 497150 h 1677880"/>
              <a:gd name="connsiteX69" fmla="*/ 821040 w 1655541"/>
              <a:gd name="connsiteY69" fmla="*/ 488272 h 1677880"/>
              <a:gd name="connsiteX70" fmla="*/ 892062 w 1655541"/>
              <a:gd name="connsiteY70" fmla="*/ 461639 h 1677880"/>
              <a:gd name="connsiteX71" fmla="*/ 1069615 w 1655541"/>
              <a:gd name="connsiteY71" fmla="*/ 479394 h 1677880"/>
              <a:gd name="connsiteX72" fmla="*/ 1122881 w 1655541"/>
              <a:gd name="connsiteY72" fmla="*/ 497150 h 1677880"/>
              <a:gd name="connsiteX73" fmla="*/ 1140637 w 1655541"/>
              <a:gd name="connsiteY73" fmla="*/ 514905 h 1677880"/>
              <a:gd name="connsiteX74" fmla="*/ 1193903 w 1655541"/>
              <a:gd name="connsiteY74" fmla="*/ 550416 h 1677880"/>
              <a:gd name="connsiteX75" fmla="*/ 1211658 w 1655541"/>
              <a:gd name="connsiteY75" fmla="*/ 577049 h 1677880"/>
              <a:gd name="connsiteX76" fmla="*/ 1220536 w 1655541"/>
              <a:gd name="connsiteY76" fmla="*/ 603682 h 1677880"/>
              <a:gd name="connsiteX77" fmla="*/ 1256046 w 1655541"/>
              <a:gd name="connsiteY77" fmla="*/ 656948 h 1677880"/>
              <a:gd name="connsiteX78" fmla="*/ 1264924 w 1655541"/>
              <a:gd name="connsiteY78" fmla="*/ 692458 h 1677880"/>
              <a:gd name="connsiteX79" fmla="*/ 1291557 w 1655541"/>
              <a:gd name="connsiteY79" fmla="*/ 701336 h 1677880"/>
              <a:gd name="connsiteX80" fmla="*/ 1398089 w 1655541"/>
              <a:gd name="connsiteY80" fmla="*/ 719091 h 1677880"/>
              <a:gd name="connsiteX81" fmla="*/ 1486866 w 1655541"/>
              <a:gd name="connsiteY81" fmla="*/ 710214 h 1677880"/>
              <a:gd name="connsiteX82" fmla="*/ 1513499 w 1655541"/>
              <a:gd name="connsiteY82" fmla="*/ 621437 h 1677880"/>
              <a:gd name="connsiteX83" fmla="*/ 1504621 w 1655541"/>
              <a:gd name="connsiteY83" fmla="*/ 506027 h 1677880"/>
              <a:gd name="connsiteX84" fmla="*/ 1486866 w 1655541"/>
              <a:gd name="connsiteY84" fmla="*/ 452761 h 1677880"/>
              <a:gd name="connsiteX85" fmla="*/ 1424722 w 1655541"/>
              <a:gd name="connsiteY85" fmla="*/ 381740 h 1677880"/>
              <a:gd name="connsiteX86" fmla="*/ 1415844 w 1655541"/>
              <a:gd name="connsiteY86" fmla="*/ 346229 h 1677880"/>
              <a:gd name="connsiteX87" fmla="*/ 1433600 w 1655541"/>
              <a:gd name="connsiteY87" fmla="*/ 328474 h 1677880"/>
              <a:gd name="connsiteX88" fmla="*/ 1513499 w 1655541"/>
              <a:gd name="connsiteY88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32264 w 1655541"/>
              <a:gd name="connsiteY66" fmla="*/ 541538 h 1677880"/>
              <a:gd name="connsiteX67" fmla="*/ 794407 w 1655541"/>
              <a:gd name="connsiteY67" fmla="*/ 497150 h 1677880"/>
              <a:gd name="connsiteX68" fmla="*/ 821040 w 1655541"/>
              <a:gd name="connsiteY68" fmla="*/ 488272 h 1677880"/>
              <a:gd name="connsiteX69" fmla="*/ 892062 w 1655541"/>
              <a:gd name="connsiteY69" fmla="*/ 461639 h 1677880"/>
              <a:gd name="connsiteX70" fmla="*/ 1069615 w 1655541"/>
              <a:gd name="connsiteY70" fmla="*/ 479394 h 1677880"/>
              <a:gd name="connsiteX71" fmla="*/ 1122881 w 1655541"/>
              <a:gd name="connsiteY71" fmla="*/ 497150 h 1677880"/>
              <a:gd name="connsiteX72" fmla="*/ 1140637 w 1655541"/>
              <a:gd name="connsiteY72" fmla="*/ 514905 h 1677880"/>
              <a:gd name="connsiteX73" fmla="*/ 1193903 w 1655541"/>
              <a:gd name="connsiteY73" fmla="*/ 550416 h 1677880"/>
              <a:gd name="connsiteX74" fmla="*/ 1211658 w 1655541"/>
              <a:gd name="connsiteY74" fmla="*/ 577049 h 1677880"/>
              <a:gd name="connsiteX75" fmla="*/ 1220536 w 1655541"/>
              <a:gd name="connsiteY75" fmla="*/ 603682 h 1677880"/>
              <a:gd name="connsiteX76" fmla="*/ 1256046 w 1655541"/>
              <a:gd name="connsiteY76" fmla="*/ 656948 h 1677880"/>
              <a:gd name="connsiteX77" fmla="*/ 1264924 w 1655541"/>
              <a:gd name="connsiteY77" fmla="*/ 692458 h 1677880"/>
              <a:gd name="connsiteX78" fmla="*/ 1291557 w 1655541"/>
              <a:gd name="connsiteY78" fmla="*/ 701336 h 1677880"/>
              <a:gd name="connsiteX79" fmla="*/ 1398089 w 1655541"/>
              <a:gd name="connsiteY79" fmla="*/ 719091 h 1677880"/>
              <a:gd name="connsiteX80" fmla="*/ 1486866 w 1655541"/>
              <a:gd name="connsiteY80" fmla="*/ 710214 h 1677880"/>
              <a:gd name="connsiteX81" fmla="*/ 1513499 w 1655541"/>
              <a:gd name="connsiteY81" fmla="*/ 621437 h 1677880"/>
              <a:gd name="connsiteX82" fmla="*/ 1504621 w 1655541"/>
              <a:gd name="connsiteY82" fmla="*/ 506027 h 1677880"/>
              <a:gd name="connsiteX83" fmla="*/ 1486866 w 1655541"/>
              <a:gd name="connsiteY83" fmla="*/ 452761 h 1677880"/>
              <a:gd name="connsiteX84" fmla="*/ 1424722 w 1655541"/>
              <a:gd name="connsiteY84" fmla="*/ 381740 h 1677880"/>
              <a:gd name="connsiteX85" fmla="*/ 1415844 w 1655541"/>
              <a:gd name="connsiteY85" fmla="*/ 346229 h 1677880"/>
              <a:gd name="connsiteX86" fmla="*/ 1433600 w 1655541"/>
              <a:gd name="connsiteY86" fmla="*/ 328474 h 1677880"/>
              <a:gd name="connsiteX87" fmla="*/ 1513499 w 1655541"/>
              <a:gd name="connsiteY87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78999 w 1655541"/>
              <a:gd name="connsiteY64" fmla="*/ 630315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9 w 1655541"/>
              <a:gd name="connsiteY63" fmla="*/ 630315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78999 w 1655541"/>
              <a:gd name="connsiteY62" fmla="*/ 630315 h 1677880"/>
              <a:gd name="connsiteX63" fmla="*/ 732264 w 1655541"/>
              <a:gd name="connsiteY63" fmla="*/ 541538 h 1677880"/>
              <a:gd name="connsiteX64" fmla="*/ 794407 w 1655541"/>
              <a:gd name="connsiteY64" fmla="*/ 497150 h 1677880"/>
              <a:gd name="connsiteX65" fmla="*/ 821040 w 1655541"/>
              <a:gd name="connsiteY65" fmla="*/ 488272 h 1677880"/>
              <a:gd name="connsiteX66" fmla="*/ 892062 w 1655541"/>
              <a:gd name="connsiteY66" fmla="*/ 461639 h 1677880"/>
              <a:gd name="connsiteX67" fmla="*/ 1069615 w 1655541"/>
              <a:gd name="connsiteY67" fmla="*/ 479394 h 1677880"/>
              <a:gd name="connsiteX68" fmla="*/ 1122881 w 1655541"/>
              <a:gd name="connsiteY68" fmla="*/ 497150 h 1677880"/>
              <a:gd name="connsiteX69" fmla="*/ 1140637 w 1655541"/>
              <a:gd name="connsiteY69" fmla="*/ 514905 h 1677880"/>
              <a:gd name="connsiteX70" fmla="*/ 1193903 w 1655541"/>
              <a:gd name="connsiteY70" fmla="*/ 550416 h 1677880"/>
              <a:gd name="connsiteX71" fmla="*/ 1211658 w 1655541"/>
              <a:gd name="connsiteY71" fmla="*/ 577049 h 1677880"/>
              <a:gd name="connsiteX72" fmla="*/ 1220536 w 1655541"/>
              <a:gd name="connsiteY72" fmla="*/ 603682 h 1677880"/>
              <a:gd name="connsiteX73" fmla="*/ 1256046 w 1655541"/>
              <a:gd name="connsiteY73" fmla="*/ 656948 h 1677880"/>
              <a:gd name="connsiteX74" fmla="*/ 1264924 w 1655541"/>
              <a:gd name="connsiteY74" fmla="*/ 692458 h 1677880"/>
              <a:gd name="connsiteX75" fmla="*/ 1291557 w 1655541"/>
              <a:gd name="connsiteY75" fmla="*/ 701336 h 1677880"/>
              <a:gd name="connsiteX76" fmla="*/ 1398089 w 1655541"/>
              <a:gd name="connsiteY76" fmla="*/ 719091 h 1677880"/>
              <a:gd name="connsiteX77" fmla="*/ 1486866 w 1655541"/>
              <a:gd name="connsiteY77" fmla="*/ 710214 h 1677880"/>
              <a:gd name="connsiteX78" fmla="*/ 1513499 w 1655541"/>
              <a:gd name="connsiteY78" fmla="*/ 621437 h 1677880"/>
              <a:gd name="connsiteX79" fmla="*/ 1504621 w 1655541"/>
              <a:gd name="connsiteY79" fmla="*/ 506027 h 1677880"/>
              <a:gd name="connsiteX80" fmla="*/ 1486866 w 1655541"/>
              <a:gd name="connsiteY80" fmla="*/ 452761 h 1677880"/>
              <a:gd name="connsiteX81" fmla="*/ 1424722 w 1655541"/>
              <a:gd name="connsiteY81" fmla="*/ 381740 h 1677880"/>
              <a:gd name="connsiteX82" fmla="*/ 1415844 w 1655541"/>
              <a:gd name="connsiteY82" fmla="*/ 346229 h 1677880"/>
              <a:gd name="connsiteX83" fmla="*/ 1433600 w 1655541"/>
              <a:gd name="connsiteY83" fmla="*/ 328474 h 1677880"/>
              <a:gd name="connsiteX84" fmla="*/ 1513499 w 1655541"/>
              <a:gd name="connsiteY84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78999 w 1655541"/>
              <a:gd name="connsiteY61" fmla="*/ 630315 h 1677880"/>
              <a:gd name="connsiteX62" fmla="*/ 732264 w 1655541"/>
              <a:gd name="connsiteY62" fmla="*/ 541538 h 1677880"/>
              <a:gd name="connsiteX63" fmla="*/ 794407 w 1655541"/>
              <a:gd name="connsiteY63" fmla="*/ 497150 h 1677880"/>
              <a:gd name="connsiteX64" fmla="*/ 821040 w 1655541"/>
              <a:gd name="connsiteY64" fmla="*/ 488272 h 1677880"/>
              <a:gd name="connsiteX65" fmla="*/ 892062 w 1655541"/>
              <a:gd name="connsiteY65" fmla="*/ 461639 h 1677880"/>
              <a:gd name="connsiteX66" fmla="*/ 1069615 w 1655541"/>
              <a:gd name="connsiteY66" fmla="*/ 479394 h 1677880"/>
              <a:gd name="connsiteX67" fmla="*/ 1122881 w 1655541"/>
              <a:gd name="connsiteY67" fmla="*/ 497150 h 1677880"/>
              <a:gd name="connsiteX68" fmla="*/ 1140637 w 1655541"/>
              <a:gd name="connsiteY68" fmla="*/ 514905 h 1677880"/>
              <a:gd name="connsiteX69" fmla="*/ 1193903 w 1655541"/>
              <a:gd name="connsiteY69" fmla="*/ 550416 h 1677880"/>
              <a:gd name="connsiteX70" fmla="*/ 1211658 w 1655541"/>
              <a:gd name="connsiteY70" fmla="*/ 577049 h 1677880"/>
              <a:gd name="connsiteX71" fmla="*/ 1220536 w 1655541"/>
              <a:gd name="connsiteY71" fmla="*/ 603682 h 1677880"/>
              <a:gd name="connsiteX72" fmla="*/ 1256046 w 1655541"/>
              <a:gd name="connsiteY72" fmla="*/ 656948 h 1677880"/>
              <a:gd name="connsiteX73" fmla="*/ 1264924 w 1655541"/>
              <a:gd name="connsiteY73" fmla="*/ 692458 h 1677880"/>
              <a:gd name="connsiteX74" fmla="*/ 1291557 w 1655541"/>
              <a:gd name="connsiteY74" fmla="*/ 701336 h 1677880"/>
              <a:gd name="connsiteX75" fmla="*/ 1398089 w 1655541"/>
              <a:gd name="connsiteY75" fmla="*/ 719091 h 1677880"/>
              <a:gd name="connsiteX76" fmla="*/ 1486866 w 1655541"/>
              <a:gd name="connsiteY76" fmla="*/ 710214 h 1677880"/>
              <a:gd name="connsiteX77" fmla="*/ 1513499 w 1655541"/>
              <a:gd name="connsiteY77" fmla="*/ 621437 h 1677880"/>
              <a:gd name="connsiteX78" fmla="*/ 1504621 w 1655541"/>
              <a:gd name="connsiteY78" fmla="*/ 506027 h 1677880"/>
              <a:gd name="connsiteX79" fmla="*/ 1486866 w 1655541"/>
              <a:gd name="connsiteY79" fmla="*/ 452761 h 1677880"/>
              <a:gd name="connsiteX80" fmla="*/ 1424722 w 1655541"/>
              <a:gd name="connsiteY80" fmla="*/ 381740 h 1677880"/>
              <a:gd name="connsiteX81" fmla="*/ 1415844 w 1655541"/>
              <a:gd name="connsiteY81" fmla="*/ 346229 h 1677880"/>
              <a:gd name="connsiteX82" fmla="*/ 1433600 w 1655541"/>
              <a:gd name="connsiteY82" fmla="*/ 328474 h 1677880"/>
              <a:gd name="connsiteX83" fmla="*/ 1513499 w 1655541"/>
              <a:gd name="connsiteY83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678999 w 1655541"/>
              <a:gd name="connsiteY60" fmla="*/ 630315 h 1677880"/>
              <a:gd name="connsiteX61" fmla="*/ 732264 w 1655541"/>
              <a:gd name="connsiteY61" fmla="*/ 541538 h 1677880"/>
              <a:gd name="connsiteX62" fmla="*/ 794407 w 1655541"/>
              <a:gd name="connsiteY62" fmla="*/ 497150 h 1677880"/>
              <a:gd name="connsiteX63" fmla="*/ 821040 w 1655541"/>
              <a:gd name="connsiteY63" fmla="*/ 488272 h 1677880"/>
              <a:gd name="connsiteX64" fmla="*/ 892062 w 1655541"/>
              <a:gd name="connsiteY64" fmla="*/ 461639 h 1677880"/>
              <a:gd name="connsiteX65" fmla="*/ 1069615 w 1655541"/>
              <a:gd name="connsiteY65" fmla="*/ 479394 h 1677880"/>
              <a:gd name="connsiteX66" fmla="*/ 1122881 w 1655541"/>
              <a:gd name="connsiteY66" fmla="*/ 497150 h 1677880"/>
              <a:gd name="connsiteX67" fmla="*/ 1140637 w 1655541"/>
              <a:gd name="connsiteY67" fmla="*/ 514905 h 1677880"/>
              <a:gd name="connsiteX68" fmla="*/ 1193903 w 1655541"/>
              <a:gd name="connsiteY68" fmla="*/ 550416 h 1677880"/>
              <a:gd name="connsiteX69" fmla="*/ 1211658 w 1655541"/>
              <a:gd name="connsiteY69" fmla="*/ 577049 h 1677880"/>
              <a:gd name="connsiteX70" fmla="*/ 1220536 w 1655541"/>
              <a:gd name="connsiteY70" fmla="*/ 603682 h 1677880"/>
              <a:gd name="connsiteX71" fmla="*/ 1256046 w 1655541"/>
              <a:gd name="connsiteY71" fmla="*/ 656948 h 1677880"/>
              <a:gd name="connsiteX72" fmla="*/ 1264924 w 1655541"/>
              <a:gd name="connsiteY72" fmla="*/ 692458 h 1677880"/>
              <a:gd name="connsiteX73" fmla="*/ 1291557 w 1655541"/>
              <a:gd name="connsiteY73" fmla="*/ 701336 h 1677880"/>
              <a:gd name="connsiteX74" fmla="*/ 1398089 w 1655541"/>
              <a:gd name="connsiteY74" fmla="*/ 719091 h 1677880"/>
              <a:gd name="connsiteX75" fmla="*/ 1486866 w 1655541"/>
              <a:gd name="connsiteY75" fmla="*/ 710214 h 1677880"/>
              <a:gd name="connsiteX76" fmla="*/ 1513499 w 1655541"/>
              <a:gd name="connsiteY76" fmla="*/ 621437 h 1677880"/>
              <a:gd name="connsiteX77" fmla="*/ 1504621 w 1655541"/>
              <a:gd name="connsiteY77" fmla="*/ 506027 h 1677880"/>
              <a:gd name="connsiteX78" fmla="*/ 1486866 w 1655541"/>
              <a:gd name="connsiteY78" fmla="*/ 452761 h 1677880"/>
              <a:gd name="connsiteX79" fmla="*/ 1424722 w 1655541"/>
              <a:gd name="connsiteY79" fmla="*/ 381740 h 1677880"/>
              <a:gd name="connsiteX80" fmla="*/ 1415844 w 1655541"/>
              <a:gd name="connsiteY80" fmla="*/ 346229 h 1677880"/>
              <a:gd name="connsiteX81" fmla="*/ 1433600 w 1655541"/>
              <a:gd name="connsiteY81" fmla="*/ 328474 h 1677880"/>
              <a:gd name="connsiteX82" fmla="*/ 1513499 w 1655541"/>
              <a:gd name="connsiteY82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64093 w 1655541"/>
              <a:gd name="connsiteY22" fmla="*/ 1367161 h 1677880"/>
              <a:gd name="connsiteX23" fmla="*/ 172971 w 1655541"/>
              <a:gd name="connsiteY23" fmla="*/ 1393794 h 1677880"/>
              <a:gd name="connsiteX24" fmla="*/ 226237 w 1655541"/>
              <a:gd name="connsiteY24" fmla="*/ 1438183 h 1677880"/>
              <a:gd name="connsiteX25" fmla="*/ 235114 w 1655541"/>
              <a:gd name="connsiteY25" fmla="*/ 1464816 h 1677880"/>
              <a:gd name="connsiteX26" fmla="*/ 252870 w 1655541"/>
              <a:gd name="connsiteY26" fmla="*/ 1482571 h 1677880"/>
              <a:gd name="connsiteX27" fmla="*/ 332769 w 1655541"/>
              <a:gd name="connsiteY27" fmla="*/ 1544715 h 1677880"/>
              <a:gd name="connsiteX28" fmla="*/ 368279 w 1655541"/>
              <a:gd name="connsiteY28" fmla="*/ 1571348 h 1677880"/>
              <a:gd name="connsiteX29" fmla="*/ 394912 w 1655541"/>
              <a:gd name="connsiteY29" fmla="*/ 1597981 h 1677880"/>
              <a:gd name="connsiteX30" fmla="*/ 465934 w 1655541"/>
              <a:gd name="connsiteY30" fmla="*/ 1624614 h 1677880"/>
              <a:gd name="connsiteX31" fmla="*/ 510322 w 1655541"/>
              <a:gd name="connsiteY31" fmla="*/ 1651247 h 1677880"/>
              <a:gd name="connsiteX32" fmla="*/ 545833 w 1655541"/>
              <a:gd name="connsiteY32" fmla="*/ 1660124 h 1677880"/>
              <a:gd name="connsiteX33" fmla="*/ 643487 w 1655541"/>
              <a:gd name="connsiteY33" fmla="*/ 1677880 h 1677880"/>
              <a:gd name="connsiteX34" fmla="*/ 1406967 w 1655541"/>
              <a:gd name="connsiteY34" fmla="*/ 1669002 h 1677880"/>
              <a:gd name="connsiteX35" fmla="*/ 1460233 w 1655541"/>
              <a:gd name="connsiteY35" fmla="*/ 1660124 h 1677880"/>
              <a:gd name="connsiteX36" fmla="*/ 1486866 w 1655541"/>
              <a:gd name="connsiteY36" fmla="*/ 1633491 h 1677880"/>
              <a:gd name="connsiteX37" fmla="*/ 1513499 w 1655541"/>
              <a:gd name="connsiteY37" fmla="*/ 1615736 h 1677880"/>
              <a:gd name="connsiteX38" fmla="*/ 1540132 w 1655541"/>
              <a:gd name="connsiteY38" fmla="*/ 1580225 h 1677880"/>
              <a:gd name="connsiteX39" fmla="*/ 1575642 w 1655541"/>
              <a:gd name="connsiteY39" fmla="*/ 1562470 h 1677880"/>
              <a:gd name="connsiteX40" fmla="*/ 1584520 w 1655541"/>
              <a:gd name="connsiteY40" fmla="*/ 1535837 h 1677880"/>
              <a:gd name="connsiteX41" fmla="*/ 1611153 w 1655541"/>
              <a:gd name="connsiteY41" fmla="*/ 1491449 h 1677880"/>
              <a:gd name="connsiteX42" fmla="*/ 1637786 w 1655541"/>
              <a:gd name="connsiteY42" fmla="*/ 1429305 h 1677880"/>
              <a:gd name="connsiteX43" fmla="*/ 1646664 w 1655541"/>
              <a:gd name="connsiteY43" fmla="*/ 1376039 h 1677880"/>
              <a:gd name="connsiteX44" fmla="*/ 1655541 w 1655541"/>
              <a:gd name="connsiteY44" fmla="*/ 1340528 h 1677880"/>
              <a:gd name="connsiteX45" fmla="*/ 1620031 w 1655541"/>
              <a:gd name="connsiteY45" fmla="*/ 1207363 h 1677880"/>
              <a:gd name="connsiteX46" fmla="*/ 1602275 w 1655541"/>
              <a:gd name="connsiteY46" fmla="*/ 1145219 h 1677880"/>
              <a:gd name="connsiteX47" fmla="*/ 1584520 w 1655541"/>
              <a:gd name="connsiteY47" fmla="*/ 1109709 h 1677880"/>
              <a:gd name="connsiteX48" fmla="*/ 1540132 w 1655541"/>
              <a:gd name="connsiteY48" fmla="*/ 1074198 h 1677880"/>
              <a:gd name="connsiteX49" fmla="*/ 1451355 w 1655541"/>
              <a:gd name="connsiteY49" fmla="*/ 1020932 h 1677880"/>
              <a:gd name="connsiteX50" fmla="*/ 1433600 w 1655541"/>
              <a:gd name="connsiteY50" fmla="*/ 994299 h 1677880"/>
              <a:gd name="connsiteX51" fmla="*/ 1353701 w 1655541"/>
              <a:gd name="connsiteY51" fmla="*/ 967666 h 1677880"/>
              <a:gd name="connsiteX52" fmla="*/ 1335945 w 1655541"/>
              <a:gd name="connsiteY52" fmla="*/ 949911 h 1677880"/>
              <a:gd name="connsiteX53" fmla="*/ 1140637 w 1655541"/>
              <a:gd name="connsiteY53" fmla="*/ 923278 h 1677880"/>
              <a:gd name="connsiteX54" fmla="*/ 1078493 w 1655541"/>
              <a:gd name="connsiteY54" fmla="*/ 914400 h 1677880"/>
              <a:gd name="connsiteX55" fmla="*/ 1042982 w 1655541"/>
              <a:gd name="connsiteY55" fmla="*/ 896645 h 1677880"/>
              <a:gd name="connsiteX56" fmla="*/ 980839 w 1655541"/>
              <a:gd name="connsiteY56" fmla="*/ 887767 h 1677880"/>
              <a:gd name="connsiteX57" fmla="*/ 847674 w 1655541"/>
              <a:gd name="connsiteY57" fmla="*/ 870012 h 1677880"/>
              <a:gd name="connsiteX58" fmla="*/ 821040 w 1655541"/>
              <a:gd name="connsiteY58" fmla="*/ 861134 h 1677880"/>
              <a:gd name="connsiteX59" fmla="*/ 678999 w 1655541"/>
              <a:gd name="connsiteY59" fmla="*/ 630315 h 1677880"/>
              <a:gd name="connsiteX60" fmla="*/ 732264 w 1655541"/>
              <a:gd name="connsiteY60" fmla="*/ 541538 h 1677880"/>
              <a:gd name="connsiteX61" fmla="*/ 794407 w 1655541"/>
              <a:gd name="connsiteY61" fmla="*/ 497150 h 1677880"/>
              <a:gd name="connsiteX62" fmla="*/ 821040 w 1655541"/>
              <a:gd name="connsiteY62" fmla="*/ 488272 h 1677880"/>
              <a:gd name="connsiteX63" fmla="*/ 892062 w 1655541"/>
              <a:gd name="connsiteY63" fmla="*/ 461639 h 1677880"/>
              <a:gd name="connsiteX64" fmla="*/ 1069615 w 1655541"/>
              <a:gd name="connsiteY64" fmla="*/ 479394 h 1677880"/>
              <a:gd name="connsiteX65" fmla="*/ 1122881 w 1655541"/>
              <a:gd name="connsiteY65" fmla="*/ 497150 h 1677880"/>
              <a:gd name="connsiteX66" fmla="*/ 1140637 w 1655541"/>
              <a:gd name="connsiteY66" fmla="*/ 514905 h 1677880"/>
              <a:gd name="connsiteX67" fmla="*/ 1193903 w 1655541"/>
              <a:gd name="connsiteY67" fmla="*/ 550416 h 1677880"/>
              <a:gd name="connsiteX68" fmla="*/ 1211658 w 1655541"/>
              <a:gd name="connsiteY68" fmla="*/ 577049 h 1677880"/>
              <a:gd name="connsiteX69" fmla="*/ 1220536 w 1655541"/>
              <a:gd name="connsiteY69" fmla="*/ 603682 h 1677880"/>
              <a:gd name="connsiteX70" fmla="*/ 1256046 w 1655541"/>
              <a:gd name="connsiteY70" fmla="*/ 656948 h 1677880"/>
              <a:gd name="connsiteX71" fmla="*/ 1264924 w 1655541"/>
              <a:gd name="connsiteY71" fmla="*/ 692458 h 1677880"/>
              <a:gd name="connsiteX72" fmla="*/ 1291557 w 1655541"/>
              <a:gd name="connsiteY72" fmla="*/ 701336 h 1677880"/>
              <a:gd name="connsiteX73" fmla="*/ 1398089 w 1655541"/>
              <a:gd name="connsiteY73" fmla="*/ 719091 h 1677880"/>
              <a:gd name="connsiteX74" fmla="*/ 1486866 w 1655541"/>
              <a:gd name="connsiteY74" fmla="*/ 710214 h 1677880"/>
              <a:gd name="connsiteX75" fmla="*/ 1513499 w 1655541"/>
              <a:gd name="connsiteY75" fmla="*/ 621437 h 1677880"/>
              <a:gd name="connsiteX76" fmla="*/ 1504621 w 1655541"/>
              <a:gd name="connsiteY76" fmla="*/ 506027 h 1677880"/>
              <a:gd name="connsiteX77" fmla="*/ 1486866 w 1655541"/>
              <a:gd name="connsiteY77" fmla="*/ 452761 h 1677880"/>
              <a:gd name="connsiteX78" fmla="*/ 1424722 w 1655541"/>
              <a:gd name="connsiteY78" fmla="*/ 381740 h 1677880"/>
              <a:gd name="connsiteX79" fmla="*/ 1415844 w 1655541"/>
              <a:gd name="connsiteY79" fmla="*/ 346229 h 1677880"/>
              <a:gd name="connsiteX80" fmla="*/ 1433600 w 1655541"/>
              <a:gd name="connsiteY80" fmla="*/ 328474 h 1677880"/>
              <a:gd name="connsiteX81" fmla="*/ 1513499 w 1655541"/>
              <a:gd name="connsiteY81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64093 w 1655541"/>
              <a:gd name="connsiteY21" fmla="*/ 1367161 h 1677880"/>
              <a:gd name="connsiteX22" fmla="*/ 172971 w 1655541"/>
              <a:gd name="connsiteY22" fmla="*/ 1393794 h 1677880"/>
              <a:gd name="connsiteX23" fmla="*/ 226237 w 1655541"/>
              <a:gd name="connsiteY23" fmla="*/ 1438183 h 1677880"/>
              <a:gd name="connsiteX24" fmla="*/ 235114 w 1655541"/>
              <a:gd name="connsiteY24" fmla="*/ 1464816 h 1677880"/>
              <a:gd name="connsiteX25" fmla="*/ 252870 w 1655541"/>
              <a:gd name="connsiteY25" fmla="*/ 1482571 h 1677880"/>
              <a:gd name="connsiteX26" fmla="*/ 332769 w 1655541"/>
              <a:gd name="connsiteY26" fmla="*/ 1544715 h 1677880"/>
              <a:gd name="connsiteX27" fmla="*/ 368279 w 1655541"/>
              <a:gd name="connsiteY27" fmla="*/ 1571348 h 1677880"/>
              <a:gd name="connsiteX28" fmla="*/ 394912 w 1655541"/>
              <a:gd name="connsiteY28" fmla="*/ 1597981 h 1677880"/>
              <a:gd name="connsiteX29" fmla="*/ 465934 w 1655541"/>
              <a:gd name="connsiteY29" fmla="*/ 1624614 h 1677880"/>
              <a:gd name="connsiteX30" fmla="*/ 510322 w 1655541"/>
              <a:gd name="connsiteY30" fmla="*/ 1651247 h 1677880"/>
              <a:gd name="connsiteX31" fmla="*/ 545833 w 1655541"/>
              <a:gd name="connsiteY31" fmla="*/ 1660124 h 1677880"/>
              <a:gd name="connsiteX32" fmla="*/ 643487 w 1655541"/>
              <a:gd name="connsiteY32" fmla="*/ 1677880 h 1677880"/>
              <a:gd name="connsiteX33" fmla="*/ 1406967 w 1655541"/>
              <a:gd name="connsiteY33" fmla="*/ 1669002 h 1677880"/>
              <a:gd name="connsiteX34" fmla="*/ 1460233 w 1655541"/>
              <a:gd name="connsiteY34" fmla="*/ 1660124 h 1677880"/>
              <a:gd name="connsiteX35" fmla="*/ 1486866 w 1655541"/>
              <a:gd name="connsiteY35" fmla="*/ 1633491 h 1677880"/>
              <a:gd name="connsiteX36" fmla="*/ 1513499 w 1655541"/>
              <a:gd name="connsiteY36" fmla="*/ 1615736 h 1677880"/>
              <a:gd name="connsiteX37" fmla="*/ 1540132 w 1655541"/>
              <a:gd name="connsiteY37" fmla="*/ 1580225 h 1677880"/>
              <a:gd name="connsiteX38" fmla="*/ 1575642 w 1655541"/>
              <a:gd name="connsiteY38" fmla="*/ 1562470 h 1677880"/>
              <a:gd name="connsiteX39" fmla="*/ 1584520 w 1655541"/>
              <a:gd name="connsiteY39" fmla="*/ 1535837 h 1677880"/>
              <a:gd name="connsiteX40" fmla="*/ 1611153 w 1655541"/>
              <a:gd name="connsiteY40" fmla="*/ 1491449 h 1677880"/>
              <a:gd name="connsiteX41" fmla="*/ 1637786 w 1655541"/>
              <a:gd name="connsiteY41" fmla="*/ 1429305 h 1677880"/>
              <a:gd name="connsiteX42" fmla="*/ 1646664 w 1655541"/>
              <a:gd name="connsiteY42" fmla="*/ 1376039 h 1677880"/>
              <a:gd name="connsiteX43" fmla="*/ 1655541 w 1655541"/>
              <a:gd name="connsiteY43" fmla="*/ 1340528 h 1677880"/>
              <a:gd name="connsiteX44" fmla="*/ 1620031 w 1655541"/>
              <a:gd name="connsiteY44" fmla="*/ 1207363 h 1677880"/>
              <a:gd name="connsiteX45" fmla="*/ 1602275 w 1655541"/>
              <a:gd name="connsiteY45" fmla="*/ 1145219 h 1677880"/>
              <a:gd name="connsiteX46" fmla="*/ 1584520 w 1655541"/>
              <a:gd name="connsiteY46" fmla="*/ 1109709 h 1677880"/>
              <a:gd name="connsiteX47" fmla="*/ 1540132 w 1655541"/>
              <a:gd name="connsiteY47" fmla="*/ 1074198 h 1677880"/>
              <a:gd name="connsiteX48" fmla="*/ 1451355 w 1655541"/>
              <a:gd name="connsiteY48" fmla="*/ 1020932 h 1677880"/>
              <a:gd name="connsiteX49" fmla="*/ 1433600 w 1655541"/>
              <a:gd name="connsiteY49" fmla="*/ 994299 h 1677880"/>
              <a:gd name="connsiteX50" fmla="*/ 1353701 w 1655541"/>
              <a:gd name="connsiteY50" fmla="*/ 967666 h 1677880"/>
              <a:gd name="connsiteX51" fmla="*/ 1335945 w 1655541"/>
              <a:gd name="connsiteY51" fmla="*/ 949911 h 1677880"/>
              <a:gd name="connsiteX52" fmla="*/ 1140637 w 1655541"/>
              <a:gd name="connsiteY52" fmla="*/ 923278 h 1677880"/>
              <a:gd name="connsiteX53" fmla="*/ 1078493 w 1655541"/>
              <a:gd name="connsiteY53" fmla="*/ 914400 h 1677880"/>
              <a:gd name="connsiteX54" fmla="*/ 1042982 w 1655541"/>
              <a:gd name="connsiteY54" fmla="*/ 896645 h 1677880"/>
              <a:gd name="connsiteX55" fmla="*/ 980839 w 1655541"/>
              <a:gd name="connsiteY55" fmla="*/ 887767 h 1677880"/>
              <a:gd name="connsiteX56" fmla="*/ 847674 w 1655541"/>
              <a:gd name="connsiteY56" fmla="*/ 870012 h 1677880"/>
              <a:gd name="connsiteX57" fmla="*/ 821040 w 1655541"/>
              <a:gd name="connsiteY57" fmla="*/ 861134 h 1677880"/>
              <a:gd name="connsiteX58" fmla="*/ 678999 w 1655541"/>
              <a:gd name="connsiteY58" fmla="*/ 630315 h 1677880"/>
              <a:gd name="connsiteX59" fmla="*/ 732264 w 1655541"/>
              <a:gd name="connsiteY59" fmla="*/ 541538 h 1677880"/>
              <a:gd name="connsiteX60" fmla="*/ 794407 w 1655541"/>
              <a:gd name="connsiteY60" fmla="*/ 497150 h 1677880"/>
              <a:gd name="connsiteX61" fmla="*/ 821040 w 1655541"/>
              <a:gd name="connsiteY61" fmla="*/ 488272 h 1677880"/>
              <a:gd name="connsiteX62" fmla="*/ 892062 w 1655541"/>
              <a:gd name="connsiteY62" fmla="*/ 461639 h 1677880"/>
              <a:gd name="connsiteX63" fmla="*/ 1069615 w 1655541"/>
              <a:gd name="connsiteY63" fmla="*/ 479394 h 1677880"/>
              <a:gd name="connsiteX64" fmla="*/ 1122881 w 1655541"/>
              <a:gd name="connsiteY64" fmla="*/ 497150 h 1677880"/>
              <a:gd name="connsiteX65" fmla="*/ 1140637 w 1655541"/>
              <a:gd name="connsiteY65" fmla="*/ 514905 h 1677880"/>
              <a:gd name="connsiteX66" fmla="*/ 1193903 w 1655541"/>
              <a:gd name="connsiteY66" fmla="*/ 550416 h 1677880"/>
              <a:gd name="connsiteX67" fmla="*/ 1211658 w 1655541"/>
              <a:gd name="connsiteY67" fmla="*/ 577049 h 1677880"/>
              <a:gd name="connsiteX68" fmla="*/ 1220536 w 1655541"/>
              <a:gd name="connsiteY68" fmla="*/ 603682 h 1677880"/>
              <a:gd name="connsiteX69" fmla="*/ 1256046 w 1655541"/>
              <a:gd name="connsiteY69" fmla="*/ 656948 h 1677880"/>
              <a:gd name="connsiteX70" fmla="*/ 1264924 w 1655541"/>
              <a:gd name="connsiteY70" fmla="*/ 692458 h 1677880"/>
              <a:gd name="connsiteX71" fmla="*/ 1291557 w 1655541"/>
              <a:gd name="connsiteY71" fmla="*/ 701336 h 1677880"/>
              <a:gd name="connsiteX72" fmla="*/ 1398089 w 1655541"/>
              <a:gd name="connsiteY72" fmla="*/ 719091 h 1677880"/>
              <a:gd name="connsiteX73" fmla="*/ 1486866 w 1655541"/>
              <a:gd name="connsiteY73" fmla="*/ 710214 h 1677880"/>
              <a:gd name="connsiteX74" fmla="*/ 1513499 w 1655541"/>
              <a:gd name="connsiteY74" fmla="*/ 621437 h 1677880"/>
              <a:gd name="connsiteX75" fmla="*/ 1504621 w 1655541"/>
              <a:gd name="connsiteY75" fmla="*/ 506027 h 1677880"/>
              <a:gd name="connsiteX76" fmla="*/ 1486866 w 1655541"/>
              <a:gd name="connsiteY76" fmla="*/ 452761 h 1677880"/>
              <a:gd name="connsiteX77" fmla="*/ 1424722 w 1655541"/>
              <a:gd name="connsiteY77" fmla="*/ 381740 h 1677880"/>
              <a:gd name="connsiteX78" fmla="*/ 1415844 w 1655541"/>
              <a:gd name="connsiteY78" fmla="*/ 346229 h 1677880"/>
              <a:gd name="connsiteX79" fmla="*/ 1433600 w 1655541"/>
              <a:gd name="connsiteY79" fmla="*/ 328474 h 1677880"/>
              <a:gd name="connsiteX80" fmla="*/ 1513499 w 1655541"/>
              <a:gd name="connsiteY8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84194 w 1655541"/>
              <a:gd name="connsiteY18" fmla="*/ 1233996 h 1677880"/>
              <a:gd name="connsiteX19" fmla="*/ 93072 w 1655541"/>
              <a:gd name="connsiteY19" fmla="*/ 1269507 h 1677880"/>
              <a:gd name="connsiteX20" fmla="*/ 164093 w 1655541"/>
              <a:gd name="connsiteY20" fmla="*/ 1367161 h 1677880"/>
              <a:gd name="connsiteX21" fmla="*/ 172971 w 1655541"/>
              <a:gd name="connsiteY21" fmla="*/ 1393794 h 1677880"/>
              <a:gd name="connsiteX22" fmla="*/ 226237 w 1655541"/>
              <a:gd name="connsiteY22" fmla="*/ 1438183 h 1677880"/>
              <a:gd name="connsiteX23" fmla="*/ 235114 w 1655541"/>
              <a:gd name="connsiteY23" fmla="*/ 1464816 h 1677880"/>
              <a:gd name="connsiteX24" fmla="*/ 252870 w 1655541"/>
              <a:gd name="connsiteY24" fmla="*/ 1482571 h 1677880"/>
              <a:gd name="connsiteX25" fmla="*/ 332769 w 1655541"/>
              <a:gd name="connsiteY25" fmla="*/ 1544715 h 1677880"/>
              <a:gd name="connsiteX26" fmla="*/ 368279 w 1655541"/>
              <a:gd name="connsiteY26" fmla="*/ 1571348 h 1677880"/>
              <a:gd name="connsiteX27" fmla="*/ 394912 w 1655541"/>
              <a:gd name="connsiteY27" fmla="*/ 1597981 h 1677880"/>
              <a:gd name="connsiteX28" fmla="*/ 465934 w 1655541"/>
              <a:gd name="connsiteY28" fmla="*/ 1624614 h 1677880"/>
              <a:gd name="connsiteX29" fmla="*/ 510322 w 1655541"/>
              <a:gd name="connsiteY29" fmla="*/ 1651247 h 1677880"/>
              <a:gd name="connsiteX30" fmla="*/ 545833 w 1655541"/>
              <a:gd name="connsiteY30" fmla="*/ 1660124 h 1677880"/>
              <a:gd name="connsiteX31" fmla="*/ 643487 w 1655541"/>
              <a:gd name="connsiteY31" fmla="*/ 1677880 h 1677880"/>
              <a:gd name="connsiteX32" fmla="*/ 1406967 w 1655541"/>
              <a:gd name="connsiteY32" fmla="*/ 1669002 h 1677880"/>
              <a:gd name="connsiteX33" fmla="*/ 1460233 w 1655541"/>
              <a:gd name="connsiteY33" fmla="*/ 1660124 h 1677880"/>
              <a:gd name="connsiteX34" fmla="*/ 1486866 w 1655541"/>
              <a:gd name="connsiteY34" fmla="*/ 1633491 h 1677880"/>
              <a:gd name="connsiteX35" fmla="*/ 1513499 w 1655541"/>
              <a:gd name="connsiteY35" fmla="*/ 1615736 h 1677880"/>
              <a:gd name="connsiteX36" fmla="*/ 1540132 w 1655541"/>
              <a:gd name="connsiteY36" fmla="*/ 1580225 h 1677880"/>
              <a:gd name="connsiteX37" fmla="*/ 1575642 w 1655541"/>
              <a:gd name="connsiteY37" fmla="*/ 1562470 h 1677880"/>
              <a:gd name="connsiteX38" fmla="*/ 1584520 w 1655541"/>
              <a:gd name="connsiteY38" fmla="*/ 1535837 h 1677880"/>
              <a:gd name="connsiteX39" fmla="*/ 1611153 w 1655541"/>
              <a:gd name="connsiteY39" fmla="*/ 1491449 h 1677880"/>
              <a:gd name="connsiteX40" fmla="*/ 1637786 w 1655541"/>
              <a:gd name="connsiteY40" fmla="*/ 1429305 h 1677880"/>
              <a:gd name="connsiteX41" fmla="*/ 1646664 w 1655541"/>
              <a:gd name="connsiteY41" fmla="*/ 1376039 h 1677880"/>
              <a:gd name="connsiteX42" fmla="*/ 1655541 w 1655541"/>
              <a:gd name="connsiteY42" fmla="*/ 1340528 h 1677880"/>
              <a:gd name="connsiteX43" fmla="*/ 1620031 w 1655541"/>
              <a:gd name="connsiteY43" fmla="*/ 1207363 h 1677880"/>
              <a:gd name="connsiteX44" fmla="*/ 1602275 w 1655541"/>
              <a:gd name="connsiteY44" fmla="*/ 1145219 h 1677880"/>
              <a:gd name="connsiteX45" fmla="*/ 1584520 w 1655541"/>
              <a:gd name="connsiteY45" fmla="*/ 1109709 h 1677880"/>
              <a:gd name="connsiteX46" fmla="*/ 1540132 w 1655541"/>
              <a:gd name="connsiteY46" fmla="*/ 1074198 h 1677880"/>
              <a:gd name="connsiteX47" fmla="*/ 1451355 w 1655541"/>
              <a:gd name="connsiteY47" fmla="*/ 1020932 h 1677880"/>
              <a:gd name="connsiteX48" fmla="*/ 1433600 w 1655541"/>
              <a:gd name="connsiteY48" fmla="*/ 994299 h 1677880"/>
              <a:gd name="connsiteX49" fmla="*/ 1353701 w 1655541"/>
              <a:gd name="connsiteY49" fmla="*/ 967666 h 1677880"/>
              <a:gd name="connsiteX50" fmla="*/ 1335945 w 1655541"/>
              <a:gd name="connsiteY50" fmla="*/ 949911 h 1677880"/>
              <a:gd name="connsiteX51" fmla="*/ 1140637 w 1655541"/>
              <a:gd name="connsiteY51" fmla="*/ 923278 h 1677880"/>
              <a:gd name="connsiteX52" fmla="*/ 1078493 w 1655541"/>
              <a:gd name="connsiteY52" fmla="*/ 914400 h 1677880"/>
              <a:gd name="connsiteX53" fmla="*/ 1042982 w 1655541"/>
              <a:gd name="connsiteY53" fmla="*/ 896645 h 1677880"/>
              <a:gd name="connsiteX54" fmla="*/ 980839 w 1655541"/>
              <a:gd name="connsiteY54" fmla="*/ 887767 h 1677880"/>
              <a:gd name="connsiteX55" fmla="*/ 847674 w 1655541"/>
              <a:gd name="connsiteY55" fmla="*/ 870012 h 1677880"/>
              <a:gd name="connsiteX56" fmla="*/ 821040 w 1655541"/>
              <a:gd name="connsiteY56" fmla="*/ 861134 h 1677880"/>
              <a:gd name="connsiteX57" fmla="*/ 678999 w 1655541"/>
              <a:gd name="connsiteY57" fmla="*/ 630315 h 1677880"/>
              <a:gd name="connsiteX58" fmla="*/ 732264 w 1655541"/>
              <a:gd name="connsiteY58" fmla="*/ 541538 h 1677880"/>
              <a:gd name="connsiteX59" fmla="*/ 794407 w 1655541"/>
              <a:gd name="connsiteY59" fmla="*/ 497150 h 1677880"/>
              <a:gd name="connsiteX60" fmla="*/ 821040 w 1655541"/>
              <a:gd name="connsiteY60" fmla="*/ 488272 h 1677880"/>
              <a:gd name="connsiteX61" fmla="*/ 892062 w 1655541"/>
              <a:gd name="connsiteY61" fmla="*/ 461639 h 1677880"/>
              <a:gd name="connsiteX62" fmla="*/ 1069615 w 1655541"/>
              <a:gd name="connsiteY62" fmla="*/ 479394 h 1677880"/>
              <a:gd name="connsiteX63" fmla="*/ 1122881 w 1655541"/>
              <a:gd name="connsiteY63" fmla="*/ 497150 h 1677880"/>
              <a:gd name="connsiteX64" fmla="*/ 1140637 w 1655541"/>
              <a:gd name="connsiteY64" fmla="*/ 514905 h 1677880"/>
              <a:gd name="connsiteX65" fmla="*/ 1193903 w 1655541"/>
              <a:gd name="connsiteY65" fmla="*/ 550416 h 1677880"/>
              <a:gd name="connsiteX66" fmla="*/ 1211658 w 1655541"/>
              <a:gd name="connsiteY66" fmla="*/ 577049 h 1677880"/>
              <a:gd name="connsiteX67" fmla="*/ 1220536 w 1655541"/>
              <a:gd name="connsiteY67" fmla="*/ 603682 h 1677880"/>
              <a:gd name="connsiteX68" fmla="*/ 1256046 w 1655541"/>
              <a:gd name="connsiteY68" fmla="*/ 656948 h 1677880"/>
              <a:gd name="connsiteX69" fmla="*/ 1264924 w 1655541"/>
              <a:gd name="connsiteY69" fmla="*/ 692458 h 1677880"/>
              <a:gd name="connsiteX70" fmla="*/ 1291557 w 1655541"/>
              <a:gd name="connsiteY70" fmla="*/ 701336 h 1677880"/>
              <a:gd name="connsiteX71" fmla="*/ 1398089 w 1655541"/>
              <a:gd name="connsiteY71" fmla="*/ 719091 h 1677880"/>
              <a:gd name="connsiteX72" fmla="*/ 1486866 w 1655541"/>
              <a:gd name="connsiteY72" fmla="*/ 710214 h 1677880"/>
              <a:gd name="connsiteX73" fmla="*/ 1513499 w 1655541"/>
              <a:gd name="connsiteY73" fmla="*/ 621437 h 1677880"/>
              <a:gd name="connsiteX74" fmla="*/ 1504621 w 1655541"/>
              <a:gd name="connsiteY74" fmla="*/ 506027 h 1677880"/>
              <a:gd name="connsiteX75" fmla="*/ 1486866 w 1655541"/>
              <a:gd name="connsiteY75" fmla="*/ 452761 h 1677880"/>
              <a:gd name="connsiteX76" fmla="*/ 1424722 w 1655541"/>
              <a:gd name="connsiteY76" fmla="*/ 381740 h 1677880"/>
              <a:gd name="connsiteX77" fmla="*/ 1415844 w 1655541"/>
              <a:gd name="connsiteY77" fmla="*/ 346229 h 1677880"/>
              <a:gd name="connsiteX78" fmla="*/ 1433600 w 1655541"/>
              <a:gd name="connsiteY78" fmla="*/ 328474 h 1677880"/>
              <a:gd name="connsiteX79" fmla="*/ 1513499 w 1655541"/>
              <a:gd name="connsiteY7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84194 w 1655541"/>
              <a:gd name="connsiteY17" fmla="*/ 1233996 h 1677880"/>
              <a:gd name="connsiteX18" fmla="*/ 93072 w 1655541"/>
              <a:gd name="connsiteY18" fmla="*/ 1269507 h 1677880"/>
              <a:gd name="connsiteX19" fmla="*/ 164093 w 1655541"/>
              <a:gd name="connsiteY19" fmla="*/ 1367161 h 1677880"/>
              <a:gd name="connsiteX20" fmla="*/ 172971 w 1655541"/>
              <a:gd name="connsiteY20" fmla="*/ 1393794 h 1677880"/>
              <a:gd name="connsiteX21" fmla="*/ 226237 w 1655541"/>
              <a:gd name="connsiteY21" fmla="*/ 1438183 h 1677880"/>
              <a:gd name="connsiteX22" fmla="*/ 235114 w 1655541"/>
              <a:gd name="connsiteY22" fmla="*/ 1464816 h 1677880"/>
              <a:gd name="connsiteX23" fmla="*/ 252870 w 1655541"/>
              <a:gd name="connsiteY23" fmla="*/ 1482571 h 1677880"/>
              <a:gd name="connsiteX24" fmla="*/ 332769 w 1655541"/>
              <a:gd name="connsiteY24" fmla="*/ 1544715 h 1677880"/>
              <a:gd name="connsiteX25" fmla="*/ 368279 w 1655541"/>
              <a:gd name="connsiteY25" fmla="*/ 1571348 h 1677880"/>
              <a:gd name="connsiteX26" fmla="*/ 394912 w 1655541"/>
              <a:gd name="connsiteY26" fmla="*/ 1597981 h 1677880"/>
              <a:gd name="connsiteX27" fmla="*/ 465934 w 1655541"/>
              <a:gd name="connsiteY27" fmla="*/ 1624614 h 1677880"/>
              <a:gd name="connsiteX28" fmla="*/ 510322 w 1655541"/>
              <a:gd name="connsiteY28" fmla="*/ 1651247 h 1677880"/>
              <a:gd name="connsiteX29" fmla="*/ 545833 w 1655541"/>
              <a:gd name="connsiteY29" fmla="*/ 1660124 h 1677880"/>
              <a:gd name="connsiteX30" fmla="*/ 643487 w 1655541"/>
              <a:gd name="connsiteY30" fmla="*/ 1677880 h 1677880"/>
              <a:gd name="connsiteX31" fmla="*/ 1406967 w 1655541"/>
              <a:gd name="connsiteY31" fmla="*/ 1669002 h 1677880"/>
              <a:gd name="connsiteX32" fmla="*/ 1460233 w 1655541"/>
              <a:gd name="connsiteY32" fmla="*/ 1660124 h 1677880"/>
              <a:gd name="connsiteX33" fmla="*/ 1486866 w 1655541"/>
              <a:gd name="connsiteY33" fmla="*/ 1633491 h 1677880"/>
              <a:gd name="connsiteX34" fmla="*/ 1513499 w 1655541"/>
              <a:gd name="connsiteY34" fmla="*/ 1615736 h 1677880"/>
              <a:gd name="connsiteX35" fmla="*/ 1540132 w 1655541"/>
              <a:gd name="connsiteY35" fmla="*/ 1580225 h 1677880"/>
              <a:gd name="connsiteX36" fmla="*/ 1575642 w 1655541"/>
              <a:gd name="connsiteY36" fmla="*/ 1562470 h 1677880"/>
              <a:gd name="connsiteX37" fmla="*/ 1584520 w 1655541"/>
              <a:gd name="connsiteY37" fmla="*/ 1535837 h 1677880"/>
              <a:gd name="connsiteX38" fmla="*/ 1611153 w 1655541"/>
              <a:gd name="connsiteY38" fmla="*/ 1491449 h 1677880"/>
              <a:gd name="connsiteX39" fmla="*/ 1637786 w 1655541"/>
              <a:gd name="connsiteY39" fmla="*/ 1429305 h 1677880"/>
              <a:gd name="connsiteX40" fmla="*/ 1646664 w 1655541"/>
              <a:gd name="connsiteY40" fmla="*/ 1376039 h 1677880"/>
              <a:gd name="connsiteX41" fmla="*/ 1655541 w 1655541"/>
              <a:gd name="connsiteY41" fmla="*/ 1340528 h 1677880"/>
              <a:gd name="connsiteX42" fmla="*/ 1620031 w 1655541"/>
              <a:gd name="connsiteY42" fmla="*/ 1207363 h 1677880"/>
              <a:gd name="connsiteX43" fmla="*/ 1602275 w 1655541"/>
              <a:gd name="connsiteY43" fmla="*/ 1145219 h 1677880"/>
              <a:gd name="connsiteX44" fmla="*/ 1584520 w 1655541"/>
              <a:gd name="connsiteY44" fmla="*/ 1109709 h 1677880"/>
              <a:gd name="connsiteX45" fmla="*/ 1540132 w 1655541"/>
              <a:gd name="connsiteY45" fmla="*/ 1074198 h 1677880"/>
              <a:gd name="connsiteX46" fmla="*/ 1451355 w 1655541"/>
              <a:gd name="connsiteY46" fmla="*/ 1020932 h 1677880"/>
              <a:gd name="connsiteX47" fmla="*/ 1433600 w 1655541"/>
              <a:gd name="connsiteY47" fmla="*/ 994299 h 1677880"/>
              <a:gd name="connsiteX48" fmla="*/ 1353701 w 1655541"/>
              <a:gd name="connsiteY48" fmla="*/ 967666 h 1677880"/>
              <a:gd name="connsiteX49" fmla="*/ 1335945 w 1655541"/>
              <a:gd name="connsiteY49" fmla="*/ 949911 h 1677880"/>
              <a:gd name="connsiteX50" fmla="*/ 1140637 w 1655541"/>
              <a:gd name="connsiteY50" fmla="*/ 923278 h 1677880"/>
              <a:gd name="connsiteX51" fmla="*/ 1078493 w 1655541"/>
              <a:gd name="connsiteY51" fmla="*/ 914400 h 1677880"/>
              <a:gd name="connsiteX52" fmla="*/ 1042982 w 1655541"/>
              <a:gd name="connsiteY52" fmla="*/ 896645 h 1677880"/>
              <a:gd name="connsiteX53" fmla="*/ 980839 w 1655541"/>
              <a:gd name="connsiteY53" fmla="*/ 887767 h 1677880"/>
              <a:gd name="connsiteX54" fmla="*/ 847674 w 1655541"/>
              <a:gd name="connsiteY54" fmla="*/ 870012 h 1677880"/>
              <a:gd name="connsiteX55" fmla="*/ 821040 w 1655541"/>
              <a:gd name="connsiteY55" fmla="*/ 861134 h 1677880"/>
              <a:gd name="connsiteX56" fmla="*/ 678999 w 1655541"/>
              <a:gd name="connsiteY56" fmla="*/ 630315 h 1677880"/>
              <a:gd name="connsiteX57" fmla="*/ 732264 w 1655541"/>
              <a:gd name="connsiteY57" fmla="*/ 541538 h 1677880"/>
              <a:gd name="connsiteX58" fmla="*/ 794407 w 1655541"/>
              <a:gd name="connsiteY58" fmla="*/ 497150 h 1677880"/>
              <a:gd name="connsiteX59" fmla="*/ 821040 w 1655541"/>
              <a:gd name="connsiteY59" fmla="*/ 488272 h 1677880"/>
              <a:gd name="connsiteX60" fmla="*/ 892062 w 1655541"/>
              <a:gd name="connsiteY60" fmla="*/ 461639 h 1677880"/>
              <a:gd name="connsiteX61" fmla="*/ 1069615 w 1655541"/>
              <a:gd name="connsiteY61" fmla="*/ 479394 h 1677880"/>
              <a:gd name="connsiteX62" fmla="*/ 1122881 w 1655541"/>
              <a:gd name="connsiteY62" fmla="*/ 497150 h 1677880"/>
              <a:gd name="connsiteX63" fmla="*/ 1140637 w 1655541"/>
              <a:gd name="connsiteY63" fmla="*/ 514905 h 1677880"/>
              <a:gd name="connsiteX64" fmla="*/ 1193903 w 1655541"/>
              <a:gd name="connsiteY64" fmla="*/ 550416 h 1677880"/>
              <a:gd name="connsiteX65" fmla="*/ 1211658 w 1655541"/>
              <a:gd name="connsiteY65" fmla="*/ 577049 h 1677880"/>
              <a:gd name="connsiteX66" fmla="*/ 1220536 w 1655541"/>
              <a:gd name="connsiteY66" fmla="*/ 603682 h 1677880"/>
              <a:gd name="connsiteX67" fmla="*/ 1256046 w 1655541"/>
              <a:gd name="connsiteY67" fmla="*/ 656948 h 1677880"/>
              <a:gd name="connsiteX68" fmla="*/ 1264924 w 1655541"/>
              <a:gd name="connsiteY68" fmla="*/ 692458 h 1677880"/>
              <a:gd name="connsiteX69" fmla="*/ 1291557 w 1655541"/>
              <a:gd name="connsiteY69" fmla="*/ 701336 h 1677880"/>
              <a:gd name="connsiteX70" fmla="*/ 1398089 w 1655541"/>
              <a:gd name="connsiteY70" fmla="*/ 719091 h 1677880"/>
              <a:gd name="connsiteX71" fmla="*/ 1486866 w 1655541"/>
              <a:gd name="connsiteY71" fmla="*/ 710214 h 1677880"/>
              <a:gd name="connsiteX72" fmla="*/ 1513499 w 1655541"/>
              <a:gd name="connsiteY72" fmla="*/ 621437 h 1677880"/>
              <a:gd name="connsiteX73" fmla="*/ 1504621 w 1655541"/>
              <a:gd name="connsiteY73" fmla="*/ 506027 h 1677880"/>
              <a:gd name="connsiteX74" fmla="*/ 1486866 w 1655541"/>
              <a:gd name="connsiteY74" fmla="*/ 452761 h 1677880"/>
              <a:gd name="connsiteX75" fmla="*/ 1424722 w 1655541"/>
              <a:gd name="connsiteY75" fmla="*/ 381740 h 1677880"/>
              <a:gd name="connsiteX76" fmla="*/ 1415844 w 1655541"/>
              <a:gd name="connsiteY76" fmla="*/ 346229 h 1677880"/>
              <a:gd name="connsiteX77" fmla="*/ 1433600 w 1655541"/>
              <a:gd name="connsiteY77" fmla="*/ 328474 h 1677880"/>
              <a:gd name="connsiteX78" fmla="*/ 1513499 w 1655541"/>
              <a:gd name="connsiteY78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68202 w 1659650"/>
              <a:gd name="connsiteY18" fmla="*/ 1367161 h 1677880"/>
              <a:gd name="connsiteX19" fmla="*/ 177080 w 1659650"/>
              <a:gd name="connsiteY19" fmla="*/ 1393794 h 1677880"/>
              <a:gd name="connsiteX20" fmla="*/ 230346 w 1659650"/>
              <a:gd name="connsiteY20" fmla="*/ 1438183 h 1677880"/>
              <a:gd name="connsiteX21" fmla="*/ 239223 w 1659650"/>
              <a:gd name="connsiteY21" fmla="*/ 1464816 h 1677880"/>
              <a:gd name="connsiteX22" fmla="*/ 256979 w 1659650"/>
              <a:gd name="connsiteY22" fmla="*/ 1482571 h 1677880"/>
              <a:gd name="connsiteX23" fmla="*/ 336878 w 1659650"/>
              <a:gd name="connsiteY23" fmla="*/ 1544715 h 1677880"/>
              <a:gd name="connsiteX24" fmla="*/ 372388 w 1659650"/>
              <a:gd name="connsiteY24" fmla="*/ 1571348 h 1677880"/>
              <a:gd name="connsiteX25" fmla="*/ 399021 w 1659650"/>
              <a:gd name="connsiteY25" fmla="*/ 1597981 h 1677880"/>
              <a:gd name="connsiteX26" fmla="*/ 470043 w 1659650"/>
              <a:gd name="connsiteY26" fmla="*/ 1624614 h 1677880"/>
              <a:gd name="connsiteX27" fmla="*/ 514431 w 1659650"/>
              <a:gd name="connsiteY27" fmla="*/ 1651247 h 1677880"/>
              <a:gd name="connsiteX28" fmla="*/ 549942 w 1659650"/>
              <a:gd name="connsiteY28" fmla="*/ 1660124 h 1677880"/>
              <a:gd name="connsiteX29" fmla="*/ 647596 w 1659650"/>
              <a:gd name="connsiteY29" fmla="*/ 1677880 h 1677880"/>
              <a:gd name="connsiteX30" fmla="*/ 1411076 w 1659650"/>
              <a:gd name="connsiteY30" fmla="*/ 1669002 h 1677880"/>
              <a:gd name="connsiteX31" fmla="*/ 1464342 w 1659650"/>
              <a:gd name="connsiteY31" fmla="*/ 1660124 h 1677880"/>
              <a:gd name="connsiteX32" fmla="*/ 1490975 w 1659650"/>
              <a:gd name="connsiteY32" fmla="*/ 1633491 h 1677880"/>
              <a:gd name="connsiteX33" fmla="*/ 1517608 w 1659650"/>
              <a:gd name="connsiteY33" fmla="*/ 1615736 h 1677880"/>
              <a:gd name="connsiteX34" fmla="*/ 1544241 w 1659650"/>
              <a:gd name="connsiteY34" fmla="*/ 1580225 h 1677880"/>
              <a:gd name="connsiteX35" fmla="*/ 1579751 w 1659650"/>
              <a:gd name="connsiteY35" fmla="*/ 1562470 h 1677880"/>
              <a:gd name="connsiteX36" fmla="*/ 1588629 w 1659650"/>
              <a:gd name="connsiteY36" fmla="*/ 1535837 h 1677880"/>
              <a:gd name="connsiteX37" fmla="*/ 1615262 w 1659650"/>
              <a:gd name="connsiteY37" fmla="*/ 1491449 h 1677880"/>
              <a:gd name="connsiteX38" fmla="*/ 1641895 w 1659650"/>
              <a:gd name="connsiteY38" fmla="*/ 1429305 h 1677880"/>
              <a:gd name="connsiteX39" fmla="*/ 1650773 w 1659650"/>
              <a:gd name="connsiteY39" fmla="*/ 1376039 h 1677880"/>
              <a:gd name="connsiteX40" fmla="*/ 1659650 w 1659650"/>
              <a:gd name="connsiteY40" fmla="*/ 1340528 h 1677880"/>
              <a:gd name="connsiteX41" fmla="*/ 1624140 w 1659650"/>
              <a:gd name="connsiteY41" fmla="*/ 1207363 h 1677880"/>
              <a:gd name="connsiteX42" fmla="*/ 1606384 w 1659650"/>
              <a:gd name="connsiteY42" fmla="*/ 1145219 h 1677880"/>
              <a:gd name="connsiteX43" fmla="*/ 1588629 w 1659650"/>
              <a:gd name="connsiteY43" fmla="*/ 1109709 h 1677880"/>
              <a:gd name="connsiteX44" fmla="*/ 1544241 w 1659650"/>
              <a:gd name="connsiteY44" fmla="*/ 1074198 h 1677880"/>
              <a:gd name="connsiteX45" fmla="*/ 1455464 w 1659650"/>
              <a:gd name="connsiteY45" fmla="*/ 1020932 h 1677880"/>
              <a:gd name="connsiteX46" fmla="*/ 1437709 w 1659650"/>
              <a:gd name="connsiteY46" fmla="*/ 994299 h 1677880"/>
              <a:gd name="connsiteX47" fmla="*/ 1357810 w 1659650"/>
              <a:gd name="connsiteY47" fmla="*/ 967666 h 1677880"/>
              <a:gd name="connsiteX48" fmla="*/ 1340054 w 1659650"/>
              <a:gd name="connsiteY48" fmla="*/ 949911 h 1677880"/>
              <a:gd name="connsiteX49" fmla="*/ 1144746 w 1659650"/>
              <a:gd name="connsiteY49" fmla="*/ 923278 h 1677880"/>
              <a:gd name="connsiteX50" fmla="*/ 1082602 w 1659650"/>
              <a:gd name="connsiteY50" fmla="*/ 914400 h 1677880"/>
              <a:gd name="connsiteX51" fmla="*/ 1047091 w 1659650"/>
              <a:gd name="connsiteY51" fmla="*/ 896645 h 1677880"/>
              <a:gd name="connsiteX52" fmla="*/ 984948 w 1659650"/>
              <a:gd name="connsiteY52" fmla="*/ 887767 h 1677880"/>
              <a:gd name="connsiteX53" fmla="*/ 851783 w 1659650"/>
              <a:gd name="connsiteY53" fmla="*/ 870012 h 1677880"/>
              <a:gd name="connsiteX54" fmla="*/ 825149 w 1659650"/>
              <a:gd name="connsiteY54" fmla="*/ 861134 h 1677880"/>
              <a:gd name="connsiteX55" fmla="*/ 683108 w 1659650"/>
              <a:gd name="connsiteY55" fmla="*/ 630315 h 1677880"/>
              <a:gd name="connsiteX56" fmla="*/ 736373 w 1659650"/>
              <a:gd name="connsiteY56" fmla="*/ 541538 h 1677880"/>
              <a:gd name="connsiteX57" fmla="*/ 798516 w 1659650"/>
              <a:gd name="connsiteY57" fmla="*/ 497150 h 1677880"/>
              <a:gd name="connsiteX58" fmla="*/ 825149 w 1659650"/>
              <a:gd name="connsiteY58" fmla="*/ 488272 h 1677880"/>
              <a:gd name="connsiteX59" fmla="*/ 896171 w 1659650"/>
              <a:gd name="connsiteY59" fmla="*/ 461639 h 1677880"/>
              <a:gd name="connsiteX60" fmla="*/ 1073724 w 1659650"/>
              <a:gd name="connsiteY60" fmla="*/ 479394 h 1677880"/>
              <a:gd name="connsiteX61" fmla="*/ 1126990 w 1659650"/>
              <a:gd name="connsiteY61" fmla="*/ 497150 h 1677880"/>
              <a:gd name="connsiteX62" fmla="*/ 1144746 w 1659650"/>
              <a:gd name="connsiteY62" fmla="*/ 514905 h 1677880"/>
              <a:gd name="connsiteX63" fmla="*/ 1198012 w 1659650"/>
              <a:gd name="connsiteY63" fmla="*/ 550416 h 1677880"/>
              <a:gd name="connsiteX64" fmla="*/ 1215767 w 1659650"/>
              <a:gd name="connsiteY64" fmla="*/ 577049 h 1677880"/>
              <a:gd name="connsiteX65" fmla="*/ 1224645 w 1659650"/>
              <a:gd name="connsiteY65" fmla="*/ 603682 h 1677880"/>
              <a:gd name="connsiteX66" fmla="*/ 1260155 w 1659650"/>
              <a:gd name="connsiteY66" fmla="*/ 656948 h 1677880"/>
              <a:gd name="connsiteX67" fmla="*/ 1269033 w 1659650"/>
              <a:gd name="connsiteY67" fmla="*/ 692458 h 1677880"/>
              <a:gd name="connsiteX68" fmla="*/ 1295666 w 1659650"/>
              <a:gd name="connsiteY68" fmla="*/ 701336 h 1677880"/>
              <a:gd name="connsiteX69" fmla="*/ 1402198 w 1659650"/>
              <a:gd name="connsiteY69" fmla="*/ 719091 h 1677880"/>
              <a:gd name="connsiteX70" fmla="*/ 1490975 w 1659650"/>
              <a:gd name="connsiteY70" fmla="*/ 710214 h 1677880"/>
              <a:gd name="connsiteX71" fmla="*/ 1517608 w 1659650"/>
              <a:gd name="connsiteY71" fmla="*/ 621437 h 1677880"/>
              <a:gd name="connsiteX72" fmla="*/ 1508730 w 1659650"/>
              <a:gd name="connsiteY72" fmla="*/ 506027 h 1677880"/>
              <a:gd name="connsiteX73" fmla="*/ 1490975 w 1659650"/>
              <a:gd name="connsiteY73" fmla="*/ 452761 h 1677880"/>
              <a:gd name="connsiteX74" fmla="*/ 1428831 w 1659650"/>
              <a:gd name="connsiteY74" fmla="*/ 381740 h 1677880"/>
              <a:gd name="connsiteX75" fmla="*/ 1419953 w 1659650"/>
              <a:gd name="connsiteY75" fmla="*/ 346229 h 1677880"/>
              <a:gd name="connsiteX76" fmla="*/ 1437709 w 1659650"/>
              <a:gd name="connsiteY76" fmla="*/ 328474 h 1677880"/>
              <a:gd name="connsiteX77" fmla="*/ 1517608 w 1659650"/>
              <a:gd name="connsiteY77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77080 w 1659650"/>
              <a:gd name="connsiteY18" fmla="*/ 1393794 h 1677880"/>
              <a:gd name="connsiteX19" fmla="*/ 230346 w 1659650"/>
              <a:gd name="connsiteY19" fmla="*/ 1438183 h 1677880"/>
              <a:gd name="connsiteX20" fmla="*/ 239223 w 1659650"/>
              <a:gd name="connsiteY20" fmla="*/ 1464816 h 1677880"/>
              <a:gd name="connsiteX21" fmla="*/ 256979 w 1659650"/>
              <a:gd name="connsiteY21" fmla="*/ 1482571 h 1677880"/>
              <a:gd name="connsiteX22" fmla="*/ 336878 w 1659650"/>
              <a:gd name="connsiteY22" fmla="*/ 1544715 h 1677880"/>
              <a:gd name="connsiteX23" fmla="*/ 372388 w 1659650"/>
              <a:gd name="connsiteY23" fmla="*/ 1571348 h 1677880"/>
              <a:gd name="connsiteX24" fmla="*/ 399021 w 1659650"/>
              <a:gd name="connsiteY24" fmla="*/ 1597981 h 1677880"/>
              <a:gd name="connsiteX25" fmla="*/ 470043 w 1659650"/>
              <a:gd name="connsiteY25" fmla="*/ 1624614 h 1677880"/>
              <a:gd name="connsiteX26" fmla="*/ 514431 w 1659650"/>
              <a:gd name="connsiteY26" fmla="*/ 1651247 h 1677880"/>
              <a:gd name="connsiteX27" fmla="*/ 549942 w 1659650"/>
              <a:gd name="connsiteY27" fmla="*/ 1660124 h 1677880"/>
              <a:gd name="connsiteX28" fmla="*/ 647596 w 1659650"/>
              <a:gd name="connsiteY28" fmla="*/ 1677880 h 1677880"/>
              <a:gd name="connsiteX29" fmla="*/ 1411076 w 1659650"/>
              <a:gd name="connsiteY29" fmla="*/ 1669002 h 1677880"/>
              <a:gd name="connsiteX30" fmla="*/ 1464342 w 1659650"/>
              <a:gd name="connsiteY30" fmla="*/ 1660124 h 1677880"/>
              <a:gd name="connsiteX31" fmla="*/ 1490975 w 1659650"/>
              <a:gd name="connsiteY31" fmla="*/ 1633491 h 1677880"/>
              <a:gd name="connsiteX32" fmla="*/ 1517608 w 1659650"/>
              <a:gd name="connsiteY32" fmla="*/ 1615736 h 1677880"/>
              <a:gd name="connsiteX33" fmla="*/ 1544241 w 1659650"/>
              <a:gd name="connsiteY33" fmla="*/ 1580225 h 1677880"/>
              <a:gd name="connsiteX34" fmla="*/ 1579751 w 1659650"/>
              <a:gd name="connsiteY34" fmla="*/ 1562470 h 1677880"/>
              <a:gd name="connsiteX35" fmla="*/ 1588629 w 1659650"/>
              <a:gd name="connsiteY35" fmla="*/ 1535837 h 1677880"/>
              <a:gd name="connsiteX36" fmla="*/ 1615262 w 1659650"/>
              <a:gd name="connsiteY36" fmla="*/ 1491449 h 1677880"/>
              <a:gd name="connsiteX37" fmla="*/ 1641895 w 1659650"/>
              <a:gd name="connsiteY37" fmla="*/ 1429305 h 1677880"/>
              <a:gd name="connsiteX38" fmla="*/ 1650773 w 1659650"/>
              <a:gd name="connsiteY38" fmla="*/ 1376039 h 1677880"/>
              <a:gd name="connsiteX39" fmla="*/ 1659650 w 1659650"/>
              <a:gd name="connsiteY39" fmla="*/ 1340528 h 1677880"/>
              <a:gd name="connsiteX40" fmla="*/ 1624140 w 1659650"/>
              <a:gd name="connsiteY40" fmla="*/ 1207363 h 1677880"/>
              <a:gd name="connsiteX41" fmla="*/ 1606384 w 1659650"/>
              <a:gd name="connsiteY41" fmla="*/ 1145219 h 1677880"/>
              <a:gd name="connsiteX42" fmla="*/ 1588629 w 1659650"/>
              <a:gd name="connsiteY42" fmla="*/ 1109709 h 1677880"/>
              <a:gd name="connsiteX43" fmla="*/ 1544241 w 1659650"/>
              <a:gd name="connsiteY43" fmla="*/ 1074198 h 1677880"/>
              <a:gd name="connsiteX44" fmla="*/ 1455464 w 1659650"/>
              <a:gd name="connsiteY44" fmla="*/ 1020932 h 1677880"/>
              <a:gd name="connsiteX45" fmla="*/ 1437709 w 1659650"/>
              <a:gd name="connsiteY45" fmla="*/ 994299 h 1677880"/>
              <a:gd name="connsiteX46" fmla="*/ 1357810 w 1659650"/>
              <a:gd name="connsiteY46" fmla="*/ 967666 h 1677880"/>
              <a:gd name="connsiteX47" fmla="*/ 1340054 w 1659650"/>
              <a:gd name="connsiteY47" fmla="*/ 949911 h 1677880"/>
              <a:gd name="connsiteX48" fmla="*/ 1144746 w 1659650"/>
              <a:gd name="connsiteY48" fmla="*/ 923278 h 1677880"/>
              <a:gd name="connsiteX49" fmla="*/ 1082602 w 1659650"/>
              <a:gd name="connsiteY49" fmla="*/ 914400 h 1677880"/>
              <a:gd name="connsiteX50" fmla="*/ 1047091 w 1659650"/>
              <a:gd name="connsiteY50" fmla="*/ 896645 h 1677880"/>
              <a:gd name="connsiteX51" fmla="*/ 984948 w 1659650"/>
              <a:gd name="connsiteY51" fmla="*/ 887767 h 1677880"/>
              <a:gd name="connsiteX52" fmla="*/ 851783 w 1659650"/>
              <a:gd name="connsiteY52" fmla="*/ 870012 h 1677880"/>
              <a:gd name="connsiteX53" fmla="*/ 825149 w 1659650"/>
              <a:gd name="connsiteY53" fmla="*/ 861134 h 1677880"/>
              <a:gd name="connsiteX54" fmla="*/ 683108 w 1659650"/>
              <a:gd name="connsiteY54" fmla="*/ 630315 h 1677880"/>
              <a:gd name="connsiteX55" fmla="*/ 736373 w 1659650"/>
              <a:gd name="connsiteY55" fmla="*/ 541538 h 1677880"/>
              <a:gd name="connsiteX56" fmla="*/ 798516 w 1659650"/>
              <a:gd name="connsiteY56" fmla="*/ 497150 h 1677880"/>
              <a:gd name="connsiteX57" fmla="*/ 825149 w 1659650"/>
              <a:gd name="connsiteY57" fmla="*/ 488272 h 1677880"/>
              <a:gd name="connsiteX58" fmla="*/ 896171 w 1659650"/>
              <a:gd name="connsiteY58" fmla="*/ 461639 h 1677880"/>
              <a:gd name="connsiteX59" fmla="*/ 1073724 w 1659650"/>
              <a:gd name="connsiteY59" fmla="*/ 479394 h 1677880"/>
              <a:gd name="connsiteX60" fmla="*/ 1126990 w 1659650"/>
              <a:gd name="connsiteY60" fmla="*/ 497150 h 1677880"/>
              <a:gd name="connsiteX61" fmla="*/ 1144746 w 1659650"/>
              <a:gd name="connsiteY61" fmla="*/ 514905 h 1677880"/>
              <a:gd name="connsiteX62" fmla="*/ 1198012 w 1659650"/>
              <a:gd name="connsiteY62" fmla="*/ 550416 h 1677880"/>
              <a:gd name="connsiteX63" fmla="*/ 1215767 w 1659650"/>
              <a:gd name="connsiteY63" fmla="*/ 577049 h 1677880"/>
              <a:gd name="connsiteX64" fmla="*/ 1224645 w 1659650"/>
              <a:gd name="connsiteY64" fmla="*/ 603682 h 1677880"/>
              <a:gd name="connsiteX65" fmla="*/ 1260155 w 1659650"/>
              <a:gd name="connsiteY65" fmla="*/ 656948 h 1677880"/>
              <a:gd name="connsiteX66" fmla="*/ 1269033 w 1659650"/>
              <a:gd name="connsiteY66" fmla="*/ 692458 h 1677880"/>
              <a:gd name="connsiteX67" fmla="*/ 1295666 w 1659650"/>
              <a:gd name="connsiteY67" fmla="*/ 701336 h 1677880"/>
              <a:gd name="connsiteX68" fmla="*/ 1402198 w 1659650"/>
              <a:gd name="connsiteY68" fmla="*/ 719091 h 1677880"/>
              <a:gd name="connsiteX69" fmla="*/ 1490975 w 1659650"/>
              <a:gd name="connsiteY69" fmla="*/ 710214 h 1677880"/>
              <a:gd name="connsiteX70" fmla="*/ 1517608 w 1659650"/>
              <a:gd name="connsiteY70" fmla="*/ 621437 h 1677880"/>
              <a:gd name="connsiteX71" fmla="*/ 1508730 w 1659650"/>
              <a:gd name="connsiteY71" fmla="*/ 506027 h 1677880"/>
              <a:gd name="connsiteX72" fmla="*/ 1490975 w 1659650"/>
              <a:gd name="connsiteY72" fmla="*/ 452761 h 1677880"/>
              <a:gd name="connsiteX73" fmla="*/ 1428831 w 1659650"/>
              <a:gd name="connsiteY73" fmla="*/ 381740 h 1677880"/>
              <a:gd name="connsiteX74" fmla="*/ 1419953 w 1659650"/>
              <a:gd name="connsiteY74" fmla="*/ 346229 h 1677880"/>
              <a:gd name="connsiteX75" fmla="*/ 1437709 w 1659650"/>
              <a:gd name="connsiteY75" fmla="*/ 328474 h 1677880"/>
              <a:gd name="connsiteX76" fmla="*/ 1517608 w 1659650"/>
              <a:gd name="connsiteY76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230346 w 1659650"/>
              <a:gd name="connsiteY18" fmla="*/ 1438183 h 1677880"/>
              <a:gd name="connsiteX19" fmla="*/ 239223 w 1659650"/>
              <a:gd name="connsiteY19" fmla="*/ 1464816 h 1677880"/>
              <a:gd name="connsiteX20" fmla="*/ 256979 w 1659650"/>
              <a:gd name="connsiteY20" fmla="*/ 1482571 h 1677880"/>
              <a:gd name="connsiteX21" fmla="*/ 336878 w 1659650"/>
              <a:gd name="connsiteY21" fmla="*/ 1544715 h 1677880"/>
              <a:gd name="connsiteX22" fmla="*/ 372388 w 1659650"/>
              <a:gd name="connsiteY22" fmla="*/ 1571348 h 1677880"/>
              <a:gd name="connsiteX23" fmla="*/ 399021 w 1659650"/>
              <a:gd name="connsiteY23" fmla="*/ 1597981 h 1677880"/>
              <a:gd name="connsiteX24" fmla="*/ 470043 w 1659650"/>
              <a:gd name="connsiteY24" fmla="*/ 1624614 h 1677880"/>
              <a:gd name="connsiteX25" fmla="*/ 514431 w 1659650"/>
              <a:gd name="connsiteY25" fmla="*/ 1651247 h 1677880"/>
              <a:gd name="connsiteX26" fmla="*/ 549942 w 1659650"/>
              <a:gd name="connsiteY26" fmla="*/ 1660124 h 1677880"/>
              <a:gd name="connsiteX27" fmla="*/ 647596 w 1659650"/>
              <a:gd name="connsiteY27" fmla="*/ 1677880 h 1677880"/>
              <a:gd name="connsiteX28" fmla="*/ 1411076 w 1659650"/>
              <a:gd name="connsiteY28" fmla="*/ 1669002 h 1677880"/>
              <a:gd name="connsiteX29" fmla="*/ 1464342 w 1659650"/>
              <a:gd name="connsiteY29" fmla="*/ 1660124 h 1677880"/>
              <a:gd name="connsiteX30" fmla="*/ 1490975 w 1659650"/>
              <a:gd name="connsiteY30" fmla="*/ 1633491 h 1677880"/>
              <a:gd name="connsiteX31" fmla="*/ 1517608 w 1659650"/>
              <a:gd name="connsiteY31" fmla="*/ 1615736 h 1677880"/>
              <a:gd name="connsiteX32" fmla="*/ 1544241 w 1659650"/>
              <a:gd name="connsiteY32" fmla="*/ 1580225 h 1677880"/>
              <a:gd name="connsiteX33" fmla="*/ 1579751 w 1659650"/>
              <a:gd name="connsiteY33" fmla="*/ 1562470 h 1677880"/>
              <a:gd name="connsiteX34" fmla="*/ 1588629 w 1659650"/>
              <a:gd name="connsiteY34" fmla="*/ 1535837 h 1677880"/>
              <a:gd name="connsiteX35" fmla="*/ 1615262 w 1659650"/>
              <a:gd name="connsiteY35" fmla="*/ 1491449 h 1677880"/>
              <a:gd name="connsiteX36" fmla="*/ 1641895 w 1659650"/>
              <a:gd name="connsiteY36" fmla="*/ 1429305 h 1677880"/>
              <a:gd name="connsiteX37" fmla="*/ 1650773 w 1659650"/>
              <a:gd name="connsiteY37" fmla="*/ 1376039 h 1677880"/>
              <a:gd name="connsiteX38" fmla="*/ 1659650 w 1659650"/>
              <a:gd name="connsiteY38" fmla="*/ 1340528 h 1677880"/>
              <a:gd name="connsiteX39" fmla="*/ 1624140 w 1659650"/>
              <a:gd name="connsiteY39" fmla="*/ 1207363 h 1677880"/>
              <a:gd name="connsiteX40" fmla="*/ 1606384 w 1659650"/>
              <a:gd name="connsiteY40" fmla="*/ 1145219 h 1677880"/>
              <a:gd name="connsiteX41" fmla="*/ 1588629 w 1659650"/>
              <a:gd name="connsiteY41" fmla="*/ 1109709 h 1677880"/>
              <a:gd name="connsiteX42" fmla="*/ 1544241 w 1659650"/>
              <a:gd name="connsiteY42" fmla="*/ 1074198 h 1677880"/>
              <a:gd name="connsiteX43" fmla="*/ 1455464 w 1659650"/>
              <a:gd name="connsiteY43" fmla="*/ 1020932 h 1677880"/>
              <a:gd name="connsiteX44" fmla="*/ 1437709 w 1659650"/>
              <a:gd name="connsiteY44" fmla="*/ 994299 h 1677880"/>
              <a:gd name="connsiteX45" fmla="*/ 1357810 w 1659650"/>
              <a:gd name="connsiteY45" fmla="*/ 967666 h 1677880"/>
              <a:gd name="connsiteX46" fmla="*/ 1340054 w 1659650"/>
              <a:gd name="connsiteY46" fmla="*/ 949911 h 1677880"/>
              <a:gd name="connsiteX47" fmla="*/ 1144746 w 1659650"/>
              <a:gd name="connsiteY47" fmla="*/ 923278 h 1677880"/>
              <a:gd name="connsiteX48" fmla="*/ 1082602 w 1659650"/>
              <a:gd name="connsiteY48" fmla="*/ 914400 h 1677880"/>
              <a:gd name="connsiteX49" fmla="*/ 1047091 w 1659650"/>
              <a:gd name="connsiteY49" fmla="*/ 896645 h 1677880"/>
              <a:gd name="connsiteX50" fmla="*/ 984948 w 1659650"/>
              <a:gd name="connsiteY50" fmla="*/ 887767 h 1677880"/>
              <a:gd name="connsiteX51" fmla="*/ 851783 w 1659650"/>
              <a:gd name="connsiteY51" fmla="*/ 870012 h 1677880"/>
              <a:gd name="connsiteX52" fmla="*/ 825149 w 1659650"/>
              <a:gd name="connsiteY52" fmla="*/ 861134 h 1677880"/>
              <a:gd name="connsiteX53" fmla="*/ 683108 w 1659650"/>
              <a:gd name="connsiteY53" fmla="*/ 630315 h 1677880"/>
              <a:gd name="connsiteX54" fmla="*/ 736373 w 1659650"/>
              <a:gd name="connsiteY54" fmla="*/ 541538 h 1677880"/>
              <a:gd name="connsiteX55" fmla="*/ 798516 w 1659650"/>
              <a:gd name="connsiteY55" fmla="*/ 497150 h 1677880"/>
              <a:gd name="connsiteX56" fmla="*/ 825149 w 1659650"/>
              <a:gd name="connsiteY56" fmla="*/ 488272 h 1677880"/>
              <a:gd name="connsiteX57" fmla="*/ 896171 w 1659650"/>
              <a:gd name="connsiteY57" fmla="*/ 461639 h 1677880"/>
              <a:gd name="connsiteX58" fmla="*/ 1073724 w 1659650"/>
              <a:gd name="connsiteY58" fmla="*/ 479394 h 1677880"/>
              <a:gd name="connsiteX59" fmla="*/ 1126990 w 1659650"/>
              <a:gd name="connsiteY59" fmla="*/ 497150 h 1677880"/>
              <a:gd name="connsiteX60" fmla="*/ 1144746 w 1659650"/>
              <a:gd name="connsiteY60" fmla="*/ 514905 h 1677880"/>
              <a:gd name="connsiteX61" fmla="*/ 1198012 w 1659650"/>
              <a:gd name="connsiteY61" fmla="*/ 550416 h 1677880"/>
              <a:gd name="connsiteX62" fmla="*/ 1215767 w 1659650"/>
              <a:gd name="connsiteY62" fmla="*/ 577049 h 1677880"/>
              <a:gd name="connsiteX63" fmla="*/ 1224645 w 1659650"/>
              <a:gd name="connsiteY63" fmla="*/ 603682 h 1677880"/>
              <a:gd name="connsiteX64" fmla="*/ 1260155 w 1659650"/>
              <a:gd name="connsiteY64" fmla="*/ 656948 h 1677880"/>
              <a:gd name="connsiteX65" fmla="*/ 1269033 w 1659650"/>
              <a:gd name="connsiteY65" fmla="*/ 692458 h 1677880"/>
              <a:gd name="connsiteX66" fmla="*/ 1295666 w 1659650"/>
              <a:gd name="connsiteY66" fmla="*/ 701336 h 1677880"/>
              <a:gd name="connsiteX67" fmla="*/ 1402198 w 1659650"/>
              <a:gd name="connsiteY67" fmla="*/ 719091 h 1677880"/>
              <a:gd name="connsiteX68" fmla="*/ 1490975 w 1659650"/>
              <a:gd name="connsiteY68" fmla="*/ 710214 h 1677880"/>
              <a:gd name="connsiteX69" fmla="*/ 1517608 w 1659650"/>
              <a:gd name="connsiteY69" fmla="*/ 621437 h 1677880"/>
              <a:gd name="connsiteX70" fmla="*/ 1508730 w 1659650"/>
              <a:gd name="connsiteY70" fmla="*/ 506027 h 1677880"/>
              <a:gd name="connsiteX71" fmla="*/ 1490975 w 1659650"/>
              <a:gd name="connsiteY71" fmla="*/ 452761 h 1677880"/>
              <a:gd name="connsiteX72" fmla="*/ 1428831 w 1659650"/>
              <a:gd name="connsiteY72" fmla="*/ 381740 h 1677880"/>
              <a:gd name="connsiteX73" fmla="*/ 1419953 w 1659650"/>
              <a:gd name="connsiteY73" fmla="*/ 346229 h 1677880"/>
              <a:gd name="connsiteX74" fmla="*/ 1437709 w 1659650"/>
              <a:gd name="connsiteY74" fmla="*/ 328474 h 1677880"/>
              <a:gd name="connsiteX75" fmla="*/ 1517608 w 1659650"/>
              <a:gd name="connsiteY75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230346 w 1659650"/>
              <a:gd name="connsiteY17" fmla="*/ 1438183 h 1677880"/>
              <a:gd name="connsiteX18" fmla="*/ 239223 w 1659650"/>
              <a:gd name="connsiteY18" fmla="*/ 1464816 h 1677880"/>
              <a:gd name="connsiteX19" fmla="*/ 256979 w 1659650"/>
              <a:gd name="connsiteY19" fmla="*/ 1482571 h 1677880"/>
              <a:gd name="connsiteX20" fmla="*/ 336878 w 1659650"/>
              <a:gd name="connsiteY20" fmla="*/ 1544715 h 1677880"/>
              <a:gd name="connsiteX21" fmla="*/ 372388 w 1659650"/>
              <a:gd name="connsiteY21" fmla="*/ 1571348 h 1677880"/>
              <a:gd name="connsiteX22" fmla="*/ 399021 w 1659650"/>
              <a:gd name="connsiteY22" fmla="*/ 1597981 h 1677880"/>
              <a:gd name="connsiteX23" fmla="*/ 470043 w 1659650"/>
              <a:gd name="connsiteY23" fmla="*/ 1624614 h 1677880"/>
              <a:gd name="connsiteX24" fmla="*/ 514431 w 1659650"/>
              <a:gd name="connsiteY24" fmla="*/ 1651247 h 1677880"/>
              <a:gd name="connsiteX25" fmla="*/ 549942 w 1659650"/>
              <a:gd name="connsiteY25" fmla="*/ 1660124 h 1677880"/>
              <a:gd name="connsiteX26" fmla="*/ 647596 w 1659650"/>
              <a:gd name="connsiteY26" fmla="*/ 1677880 h 1677880"/>
              <a:gd name="connsiteX27" fmla="*/ 1411076 w 1659650"/>
              <a:gd name="connsiteY27" fmla="*/ 1669002 h 1677880"/>
              <a:gd name="connsiteX28" fmla="*/ 1464342 w 1659650"/>
              <a:gd name="connsiteY28" fmla="*/ 1660124 h 1677880"/>
              <a:gd name="connsiteX29" fmla="*/ 1490975 w 1659650"/>
              <a:gd name="connsiteY29" fmla="*/ 1633491 h 1677880"/>
              <a:gd name="connsiteX30" fmla="*/ 1517608 w 1659650"/>
              <a:gd name="connsiteY30" fmla="*/ 1615736 h 1677880"/>
              <a:gd name="connsiteX31" fmla="*/ 1544241 w 1659650"/>
              <a:gd name="connsiteY31" fmla="*/ 1580225 h 1677880"/>
              <a:gd name="connsiteX32" fmla="*/ 1579751 w 1659650"/>
              <a:gd name="connsiteY32" fmla="*/ 1562470 h 1677880"/>
              <a:gd name="connsiteX33" fmla="*/ 1588629 w 1659650"/>
              <a:gd name="connsiteY33" fmla="*/ 1535837 h 1677880"/>
              <a:gd name="connsiteX34" fmla="*/ 1615262 w 1659650"/>
              <a:gd name="connsiteY34" fmla="*/ 1491449 h 1677880"/>
              <a:gd name="connsiteX35" fmla="*/ 1641895 w 1659650"/>
              <a:gd name="connsiteY35" fmla="*/ 1429305 h 1677880"/>
              <a:gd name="connsiteX36" fmla="*/ 1650773 w 1659650"/>
              <a:gd name="connsiteY36" fmla="*/ 1376039 h 1677880"/>
              <a:gd name="connsiteX37" fmla="*/ 1659650 w 1659650"/>
              <a:gd name="connsiteY37" fmla="*/ 1340528 h 1677880"/>
              <a:gd name="connsiteX38" fmla="*/ 1624140 w 1659650"/>
              <a:gd name="connsiteY38" fmla="*/ 1207363 h 1677880"/>
              <a:gd name="connsiteX39" fmla="*/ 1606384 w 1659650"/>
              <a:gd name="connsiteY39" fmla="*/ 1145219 h 1677880"/>
              <a:gd name="connsiteX40" fmla="*/ 1588629 w 1659650"/>
              <a:gd name="connsiteY40" fmla="*/ 1109709 h 1677880"/>
              <a:gd name="connsiteX41" fmla="*/ 1544241 w 1659650"/>
              <a:gd name="connsiteY41" fmla="*/ 1074198 h 1677880"/>
              <a:gd name="connsiteX42" fmla="*/ 1455464 w 1659650"/>
              <a:gd name="connsiteY42" fmla="*/ 1020932 h 1677880"/>
              <a:gd name="connsiteX43" fmla="*/ 1437709 w 1659650"/>
              <a:gd name="connsiteY43" fmla="*/ 994299 h 1677880"/>
              <a:gd name="connsiteX44" fmla="*/ 1357810 w 1659650"/>
              <a:gd name="connsiteY44" fmla="*/ 967666 h 1677880"/>
              <a:gd name="connsiteX45" fmla="*/ 1340054 w 1659650"/>
              <a:gd name="connsiteY45" fmla="*/ 949911 h 1677880"/>
              <a:gd name="connsiteX46" fmla="*/ 1144746 w 1659650"/>
              <a:gd name="connsiteY46" fmla="*/ 923278 h 1677880"/>
              <a:gd name="connsiteX47" fmla="*/ 1082602 w 1659650"/>
              <a:gd name="connsiteY47" fmla="*/ 914400 h 1677880"/>
              <a:gd name="connsiteX48" fmla="*/ 1047091 w 1659650"/>
              <a:gd name="connsiteY48" fmla="*/ 896645 h 1677880"/>
              <a:gd name="connsiteX49" fmla="*/ 984948 w 1659650"/>
              <a:gd name="connsiteY49" fmla="*/ 887767 h 1677880"/>
              <a:gd name="connsiteX50" fmla="*/ 851783 w 1659650"/>
              <a:gd name="connsiteY50" fmla="*/ 870012 h 1677880"/>
              <a:gd name="connsiteX51" fmla="*/ 825149 w 1659650"/>
              <a:gd name="connsiteY51" fmla="*/ 861134 h 1677880"/>
              <a:gd name="connsiteX52" fmla="*/ 683108 w 1659650"/>
              <a:gd name="connsiteY52" fmla="*/ 630315 h 1677880"/>
              <a:gd name="connsiteX53" fmla="*/ 736373 w 1659650"/>
              <a:gd name="connsiteY53" fmla="*/ 541538 h 1677880"/>
              <a:gd name="connsiteX54" fmla="*/ 798516 w 1659650"/>
              <a:gd name="connsiteY54" fmla="*/ 497150 h 1677880"/>
              <a:gd name="connsiteX55" fmla="*/ 825149 w 1659650"/>
              <a:gd name="connsiteY55" fmla="*/ 488272 h 1677880"/>
              <a:gd name="connsiteX56" fmla="*/ 896171 w 1659650"/>
              <a:gd name="connsiteY56" fmla="*/ 461639 h 1677880"/>
              <a:gd name="connsiteX57" fmla="*/ 1073724 w 1659650"/>
              <a:gd name="connsiteY57" fmla="*/ 479394 h 1677880"/>
              <a:gd name="connsiteX58" fmla="*/ 1126990 w 1659650"/>
              <a:gd name="connsiteY58" fmla="*/ 497150 h 1677880"/>
              <a:gd name="connsiteX59" fmla="*/ 1144746 w 1659650"/>
              <a:gd name="connsiteY59" fmla="*/ 514905 h 1677880"/>
              <a:gd name="connsiteX60" fmla="*/ 1198012 w 1659650"/>
              <a:gd name="connsiteY60" fmla="*/ 550416 h 1677880"/>
              <a:gd name="connsiteX61" fmla="*/ 1215767 w 1659650"/>
              <a:gd name="connsiteY61" fmla="*/ 577049 h 1677880"/>
              <a:gd name="connsiteX62" fmla="*/ 1224645 w 1659650"/>
              <a:gd name="connsiteY62" fmla="*/ 603682 h 1677880"/>
              <a:gd name="connsiteX63" fmla="*/ 1260155 w 1659650"/>
              <a:gd name="connsiteY63" fmla="*/ 656948 h 1677880"/>
              <a:gd name="connsiteX64" fmla="*/ 1269033 w 1659650"/>
              <a:gd name="connsiteY64" fmla="*/ 692458 h 1677880"/>
              <a:gd name="connsiteX65" fmla="*/ 1295666 w 1659650"/>
              <a:gd name="connsiteY65" fmla="*/ 701336 h 1677880"/>
              <a:gd name="connsiteX66" fmla="*/ 1402198 w 1659650"/>
              <a:gd name="connsiteY66" fmla="*/ 719091 h 1677880"/>
              <a:gd name="connsiteX67" fmla="*/ 1490975 w 1659650"/>
              <a:gd name="connsiteY67" fmla="*/ 710214 h 1677880"/>
              <a:gd name="connsiteX68" fmla="*/ 1517608 w 1659650"/>
              <a:gd name="connsiteY68" fmla="*/ 621437 h 1677880"/>
              <a:gd name="connsiteX69" fmla="*/ 1508730 w 1659650"/>
              <a:gd name="connsiteY69" fmla="*/ 506027 h 1677880"/>
              <a:gd name="connsiteX70" fmla="*/ 1490975 w 1659650"/>
              <a:gd name="connsiteY70" fmla="*/ 452761 h 1677880"/>
              <a:gd name="connsiteX71" fmla="*/ 1428831 w 1659650"/>
              <a:gd name="connsiteY71" fmla="*/ 381740 h 1677880"/>
              <a:gd name="connsiteX72" fmla="*/ 1419953 w 1659650"/>
              <a:gd name="connsiteY72" fmla="*/ 346229 h 1677880"/>
              <a:gd name="connsiteX73" fmla="*/ 1437709 w 1659650"/>
              <a:gd name="connsiteY73" fmla="*/ 328474 h 1677880"/>
              <a:gd name="connsiteX74" fmla="*/ 1517608 w 1659650"/>
              <a:gd name="connsiteY74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47070 w 1669842"/>
              <a:gd name="connsiteY19" fmla="*/ 1544715 h 1677880"/>
              <a:gd name="connsiteX20" fmla="*/ 382580 w 1669842"/>
              <a:gd name="connsiteY20" fmla="*/ 1571348 h 1677880"/>
              <a:gd name="connsiteX21" fmla="*/ 409213 w 1669842"/>
              <a:gd name="connsiteY21" fmla="*/ 1597981 h 1677880"/>
              <a:gd name="connsiteX22" fmla="*/ 480235 w 1669842"/>
              <a:gd name="connsiteY22" fmla="*/ 1624614 h 1677880"/>
              <a:gd name="connsiteX23" fmla="*/ 524623 w 1669842"/>
              <a:gd name="connsiteY23" fmla="*/ 1651247 h 1677880"/>
              <a:gd name="connsiteX24" fmla="*/ 560134 w 1669842"/>
              <a:gd name="connsiteY24" fmla="*/ 1660124 h 1677880"/>
              <a:gd name="connsiteX25" fmla="*/ 657788 w 1669842"/>
              <a:gd name="connsiteY25" fmla="*/ 1677880 h 1677880"/>
              <a:gd name="connsiteX26" fmla="*/ 1421268 w 1669842"/>
              <a:gd name="connsiteY26" fmla="*/ 1669002 h 1677880"/>
              <a:gd name="connsiteX27" fmla="*/ 1474534 w 1669842"/>
              <a:gd name="connsiteY27" fmla="*/ 1660124 h 1677880"/>
              <a:gd name="connsiteX28" fmla="*/ 1501167 w 1669842"/>
              <a:gd name="connsiteY28" fmla="*/ 1633491 h 1677880"/>
              <a:gd name="connsiteX29" fmla="*/ 1527800 w 1669842"/>
              <a:gd name="connsiteY29" fmla="*/ 1615736 h 1677880"/>
              <a:gd name="connsiteX30" fmla="*/ 1554433 w 1669842"/>
              <a:gd name="connsiteY30" fmla="*/ 1580225 h 1677880"/>
              <a:gd name="connsiteX31" fmla="*/ 1589943 w 1669842"/>
              <a:gd name="connsiteY31" fmla="*/ 1562470 h 1677880"/>
              <a:gd name="connsiteX32" fmla="*/ 1598821 w 1669842"/>
              <a:gd name="connsiteY32" fmla="*/ 1535837 h 1677880"/>
              <a:gd name="connsiteX33" fmla="*/ 1625454 w 1669842"/>
              <a:gd name="connsiteY33" fmla="*/ 1491449 h 1677880"/>
              <a:gd name="connsiteX34" fmla="*/ 1652087 w 1669842"/>
              <a:gd name="connsiteY34" fmla="*/ 1429305 h 1677880"/>
              <a:gd name="connsiteX35" fmla="*/ 1660965 w 1669842"/>
              <a:gd name="connsiteY35" fmla="*/ 1376039 h 1677880"/>
              <a:gd name="connsiteX36" fmla="*/ 1669842 w 1669842"/>
              <a:gd name="connsiteY36" fmla="*/ 1340528 h 1677880"/>
              <a:gd name="connsiteX37" fmla="*/ 1634332 w 1669842"/>
              <a:gd name="connsiteY37" fmla="*/ 1207363 h 1677880"/>
              <a:gd name="connsiteX38" fmla="*/ 1616576 w 1669842"/>
              <a:gd name="connsiteY38" fmla="*/ 1145219 h 1677880"/>
              <a:gd name="connsiteX39" fmla="*/ 1598821 w 1669842"/>
              <a:gd name="connsiteY39" fmla="*/ 1109709 h 1677880"/>
              <a:gd name="connsiteX40" fmla="*/ 1554433 w 1669842"/>
              <a:gd name="connsiteY40" fmla="*/ 1074198 h 1677880"/>
              <a:gd name="connsiteX41" fmla="*/ 1465656 w 1669842"/>
              <a:gd name="connsiteY41" fmla="*/ 1020932 h 1677880"/>
              <a:gd name="connsiteX42" fmla="*/ 1447901 w 1669842"/>
              <a:gd name="connsiteY42" fmla="*/ 994299 h 1677880"/>
              <a:gd name="connsiteX43" fmla="*/ 1368002 w 1669842"/>
              <a:gd name="connsiteY43" fmla="*/ 967666 h 1677880"/>
              <a:gd name="connsiteX44" fmla="*/ 1350246 w 1669842"/>
              <a:gd name="connsiteY44" fmla="*/ 949911 h 1677880"/>
              <a:gd name="connsiteX45" fmla="*/ 1154938 w 1669842"/>
              <a:gd name="connsiteY45" fmla="*/ 923278 h 1677880"/>
              <a:gd name="connsiteX46" fmla="*/ 1092794 w 1669842"/>
              <a:gd name="connsiteY46" fmla="*/ 914400 h 1677880"/>
              <a:gd name="connsiteX47" fmla="*/ 1057283 w 1669842"/>
              <a:gd name="connsiteY47" fmla="*/ 896645 h 1677880"/>
              <a:gd name="connsiteX48" fmla="*/ 995140 w 1669842"/>
              <a:gd name="connsiteY48" fmla="*/ 887767 h 1677880"/>
              <a:gd name="connsiteX49" fmla="*/ 861975 w 1669842"/>
              <a:gd name="connsiteY49" fmla="*/ 870012 h 1677880"/>
              <a:gd name="connsiteX50" fmla="*/ 835341 w 1669842"/>
              <a:gd name="connsiteY50" fmla="*/ 861134 h 1677880"/>
              <a:gd name="connsiteX51" fmla="*/ 693300 w 1669842"/>
              <a:gd name="connsiteY51" fmla="*/ 630315 h 1677880"/>
              <a:gd name="connsiteX52" fmla="*/ 746565 w 1669842"/>
              <a:gd name="connsiteY52" fmla="*/ 541538 h 1677880"/>
              <a:gd name="connsiteX53" fmla="*/ 808708 w 1669842"/>
              <a:gd name="connsiteY53" fmla="*/ 497150 h 1677880"/>
              <a:gd name="connsiteX54" fmla="*/ 835341 w 1669842"/>
              <a:gd name="connsiteY54" fmla="*/ 488272 h 1677880"/>
              <a:gd name="connsiteX55" fmla="*/ 906363 w 1669842"/>
              <a:gd name="connsiteY55" fmla="*/ 461639 h 1677880"/>
              <a:gd name="connsiteX56" fmla="*/ 1083916 w 1669842"/>
              <a:gd name="connsiteY56" fmla="*/ 479394 h 1677880"/>
              <a:gd name="connsiteX57" fmla="*/ 1137182 w 1669842"/>
              <a:gd name="connsiteY57" fmla="*/ 497150 h 1677880"/>
              <a:gd name="connsiteX58" fmla="*/ 1154938 w 1669842"/>
              <a:gd name="connsiteY58" fmla="*/ 514905 h 1677880"/>
              <a:gd name="connsiteX59" fmla="*/ 1208204 w 1669842"/>
              <a:gd name="connsiteY59" fmla="*/ 550416 h 1677880"/>
              <a:gd name="connsiteX60" fmla="*/ 1225959 w 1669842"/>
              <a:gd name="connsiteY60" fmla="*/ 577049 h 1677880"/>
              <a:gd name="connsiteX61" fmla="*/ 1234837 w 1669842"/>
              <a:gd name="connsiteY61" fmla="*/ 603682 h 1677880"/>
              <a:gd name="connsiteX62" fmla="*/ 1270347 w 1669842"/>
              <a:gd name="connsiteY62" fmla="*/ 656948 h 1677880"/>
              <a:gd name="connsiteX63" fmla="*/ 1279225 w 1669842"/>
              <a:gd name="connsiteY63" fmla="*/ 692458 h 1677880"/>
              <a:gd name="connsiteX64" fmla="*/ 1305858 w 1669842"/>
              <a:gd name="connsiteY64" fmla="*/ 701336 h 1677880"/>
              <a:gd name="connsiteX65" fmla="*/ 1412390 w 1669842"/>
              <a:gd name="connsiteY65" fmla="*/ 719091 h 1677880"/>
              <a:gd name="connsiteX66" fmla="*/ 1501167 w 1669842"/>
              <a:gd name="connsiteY66" fmla="*/ 710214 h 1677880"/>
              <a:gd name="connsiteX67" fmla="*/ 1527800 w 1669842"/>
              <a:gd name="connsiteY67" fmla="*/ 621437 h 1677880"/>
              <a:gd name="connsiteX68" fmla="*/ 1518922 w 1669842"/>
              <a:gd name="connsiteY68" fmla="*/ 506027 h 1677880"/>
              <a:gd name="connsiteX69" fmla="*/ 1501167 w 1669842"/>
              <a:gd name="connsiteY69" fmla="*/ 452761 h 1677880"/>
              <a:gd name="connsiteX70" fmla="*/ 1439023 w 1669842"/>
              <a:gd name="connsiteY70" fmla="*/ 381740 h 1677880"/>
              <a:gd name="connsiteX71" fmla="*/ 1430145 w 1669842"/>
              <a:gd name="connsiteY71" fmla="*/ 346229 h 1677880"/>
              <a:gd name="connsiteX72" fmla="*/ 1447901 w 1669842"/>
              <a:gd name="connsiteY72" fmla="*/ 328474 h 1677880"/>
              <a:gd name="connsiteX73" fmla="*/ 1527800 w 1669842"/>
              <a:gd name="connsiteY73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82580 w 1669842"/>
              <a:gd name="connsiteY19" fmla="*/ 1571348 h 1677880"/>
              <a:gd name="connsiteX20" fmla="*/ 409213 w 1669842"/>
              <a:gd name="connsiteY20" fmla="*/ 1597981 h 1677880"/>
              <a:gd name="connsiteX21" fmla="*/ 480235 w 1669842"/>
              <a:gd name="connsiteY21" fmla="*/ 1624614 h 1677880"/>
              <a:gd name="connsiteX22" fmla="*/ 524623 w 1669842"/>
              <a:gd name="connsiteY22" fmla="*/ 1651247 h 1677880"/>
              <a:gd name="connsiteX23" fmla="*/ 560134 w 1669842"/>
              <a:gd name="connsiteY23" fmla="*/ 1660124 h 1677880"/>
              <a:gd name="connsiteX24" fmla="*/ 657788 w 1669842"/>
              <a:gd name="connsiteY24" fmla="*/ 1677880 h 1677880"/>
              <a:gd name="connsiteX25" fmla="*/ 1421268 w 1669842"/>
              <a:gd name="connsiteY25" fmla="*/ 1669002 h 1677880"/>
              <a:gd name="connsiteX26" fmla="*/ 1474534 w 1669842"/>
              <a:gd name="connsiteY26" fmla="*/ 1660124 h 1677880"/>
              <a:gd name="connsiteX27" fmla="*/ 1501167 w 1669842"/>
              <a:gd name="connsiteY27" fmla="*/ 1633491 h 1677880"/>
              <a:gd name="connsiteX28" fmla="*/ 1527800 w 1669842"/>
              <a:gd name="connsiteY28" fmla="*/ 1615736 h 1677880"/>
              <a:gd name="connsiteX29" fmla="*/ 1554433 w 1669842"/>
              <a:gd name="connsiteY29" fmla="*/ 1580225 h 1677880"/>
              <a:gd name="connsiteX30" fmla="*/ 1589943 w 1669842"/>
              <a:gd name="connsiteY30" fmla="*/ 1562470 h 1677880"/>
              <a:gd name="connsiteX31" fmla="*/ 1598821 w 1669842"/>
              <a:gd name="connsiteY31" fmla="*/ 1535837 h 1677880"/>
              <a:gd name="connsiteX32" fmla="*/ 1625454 w 1669842"/>
              <a:gd name="connsiteY32" fmla="*/ 1491449 h 1677880"/>
              <a:gd name="connsiteX33" fmla="*/ 1652087 w 1669842"/>
              <a:gd name="connsiteY33" fmla="*/ 1429305 h 1677880"/>
              <a:gd name="connsiteX34" fmla="*/ 1660965 w 1669842"/>
              <a:gd name="connsiteY34" fmla="*/ 1376039 h 1677880"/>
              <a:gd name="connsiteX35" fmla="*/ 1669842 w 1669842"/>
              <a:gd name="connsiteY35" fmla="*/ 1340528 h 1677880"/>
              <a:gd name="connsiteX36" fmla="*/ 1634332 w 1669842"/>
              <a:gd name="connsiteY36" fmla="*/ 1207363 h 1677880"/>
              <a:gd name="connsiteX37" fmla="*/ 1616576 w 1669842"/>
              <a:gd name="connsiteY37" fmla="*/ 1145219 h 1677880"/>
              <a:gd name="connsiteX38" fmla="*/ 1598821 w 1669842"/>
              <a:gd name="connsiteY38" fmla="*/ 1109709 h 1677880"/>
              <a:gd name="connsiteX39" fmla="*/ 1554433 w 1669842"/>
              <a:gd name="connsiteY39" fmla="*/ 1074198 h 1677880"/>
              <a:gd name="connsiteX40" fmla="*/ 1465656 w 1669842"/>
              <a:gd name="connsiteY40" fmla="*/ 1020932 h 1677880"/>
              <a:gd name="connsiteX41" fmla="*/ 1447901 w 1669842"/>
              <a:gd name="connsiteY41" fmla="*/ 994299 h 1677880"/>
              <a:gd name="connsiteX42" fmla="*/ 1368002 w 1669842"/>
              <a:gd name="connsiteY42" fmla="*/ 967666 h 1677880"/>
              <a:gd name="connsiteX43" fmla="*/ 1350246 w 1669842"/>
              <a:gd name="connsiteY43" fmla="*/ 949911 h 1677880"/>
              <a:gd name="connsiteX44" fmla="*/ 1154938 w 1669842"/>
              <a:gd name="connsiteY44" fmla="*/ 923278 h 1677880"/>
              <a:gd name="connsiteX45" fmla="*/ 1092794 w 1669842"/>
              <a:gd name="connsiteY45" fmla="*/ 914400 h 1677880"/>
              <a:gd name="connsiteX46" fmla="*/ 1057283 w 1669842"/>
              <a:gd name="connsiteY46" fmla="*/ 896645 h 1677880"/>
              <a:gd name="connsiteX47" fmla="*/ 995140 w 1669842"/>
              <a:gd name="connsiteY47" fmla="*/ 887767 h 1677880"/>
              <a:gd name="connsiteX48" fmla="*/ 861975 w 1669842"/>
              <a:gd name="connsiteY48" fmla="*/ 870012 h 1677880"/>
              <a:gd name="connsiteX49" fmla="*/ 835341 w 1669842"/>
              <a:gd name="connsiteY49" fmla="*/ 861134 h 1677880"/>
              <a:gd name="connsiteX50" fmla="*/ 693300 w 1669842"/>
              <a:gd name="connsiteY50" fmla="*/ 630315 h 1677880"/>
              <a:gd name="connsiteX51" fmla="*/ 746565 w 1669842"/>
              <a:gd name="connsiteY51" fmla="*/ 541538 h 1677880"/>
              <a:gd name="connsiteX52" fmla="*/ 808708 w 1669842"/>
              <a:gd name="connsiteY52" fmla="*/ 497150 h 1677880"/>
              <a:gd name="connsiteX53" fmla="*/ 835341 w 1669842"/>
              <a:gd name="connsiteY53" fmla="*/ 488272 h 1677880"/>
              <a:gd name="connsiteX54" fmla="*/ 906363 w 1669842"/>
              <a:gd name="connsiteY54" fmla="*/ 461639 h 1677880"/>
              <a:gd name="connsiteX55" fmla="*/ 1083916 w 1669842"/>
              <a:gd name="connsiteY55" fmla="*/ 479394 h 1677880"/>
              <a:gd name="connsiteX56" fmla="*/ 1137182 w 1669842"/>
              <a:gd name="connsiteY56" fmla="*/ 497150 h 1677880"/>
              <a:gd name="connsiteX57" fmla="*/ 1154938 w 1669842"/>
              <a:gd name="connsiteY57" fmla="*/ 514905 h 1677880"/>
              <a:gd name="connsiteX58" fmla="*/ 1208204 w 1669842"/>
              <a:gd name="connsiteY58" fmla="*/ 550416 h 1677880"/>
              <a:gd name="connsiteX59" fmla="*/ 1225959 w 1669842"/>
              <a:gd name="connsiteY59" fmla="*/ 577049 h 1677880"/>
              <a:gd name="connsiteX60" fmla="*/ 1234837 w 1669842"/>
              <a:gd name="connsiteY60" fmla="*/ 603682 h 1677880"/>
              <a:gd name="connsiteX61" fmla="*/ 1270347 w 1669842"/>
              <a:gd name="connsiteY61" fmla="*/ 656948 h 1677880"/>
              <a:gd name="connsiteX62" fmla="*/ 1279225 w 1669842"/>
              <a:gd name="connsiteY62" fmla="*/ 692458 h 1677880"/>
              <a:gd name="connsiteX63" fmla="*/ 1305858 w 1669842"/>
              <a:gd name="connsiteY63" fmla="*/ 701336 h 1677880"/>
              <a:gd name="connsiteX64" fmla="*/ 1412390 w 1669842"/>
              <a:gd name="connsiteY64" fmla="*/ 719091 h 1677880"/>
              <a:gd name="connsiteX65" fmla="*/ 1501167 w 1669842"/>
              <a:gd name="connsiteY65" fmla="*/ 710214 h 1677880"/>
              <a:gd name="connsiteX66" fmla="*/ 1527800 w 1669842"/>
              <a:gd name="connsiteY66" fmla="*/ 621437 h 1677880"/>
              <a:gd name="connsiteX67" fmla="*/ 1518922 w 1669842"/>
              <a:gd name="connsiteY67" fmla="*/ 506027 h 1677880"/>
              <a:gd name="connsiteX68" fmla="*/ 1501167 w 1669842"/>
              <a:gd name="connsiteY68" fmla="*/ 452761 h 1677880"/>
              <a:gd name="connsiteX69" fmla="*/ 1439023 w 1669842"/>
              <a:gd name="connsiteY69" fmla="*/ 381740 h 1677880"/>
              <a:gd name="connsiteX70" fmla="*/ 1430145 w 1669842"/>
              <a:gd name="connsiteY70" fmla="*/ 346229 h 1677880"/>
              <a:gd name="connsiteX71" fmla="*/ 1447901 w 1669842"/>
              <a:gd name="connsiteY71" fmla="*/ 328474 h 1677880"/>
              <a:gd name="connsiteX72" fmla="*/ 1527800 w 1669842"/>
              <a:gd name="connsiteY72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382580 w 1669842"/>
              <a:gd name="connsiteY18" fmla="*/ 1571348 h 1677880"/>
              <a:gd name="connsiteX19" fmla="*/ 409213 w 1669842"/>
              <a:gd name="connsiteY19" fmla="*/ 1597981 h 1677880"/>
              <a:gd name="connsiteX20" fmla="*/ 480235 w 1669842"/>
              <a:gd name="connsiteY20" fmla="*/ 1624614 h 1677880"/>
              <a:gd name="connsiteX21" fmla="*/ 524623 w 1669842"/>
              <a:gd name="connsiteY21" fmla="*/ 1651247 h 1677880"/>
              <a:gd name="connsiteX22" fmla="*/ 560134 w 1669842"/>
              <a:gd name="connsiteY22" fmla="*/ 1660124 h 1677880"/>
              <a:gd name="connsiteX23" fmla="*/ 657788 w 1669842"/>
              <a:gd name="connsiteY23" fmla="*/ 1677880 h 1677880"/>
              <a:gd name="connsiteX24" fmla="*/ 1421268 w 1669842"/>
              <a:gd name="connsiteY24" fmla="*/ 1669002 h 1677880"/>
              <a:gd name="connsiteX25" fmla="*/ 1474534 w 1669842"/>
              <a:gd name="connsiteY25" fmla="*/ 1660124 h 1677880"/>
              <a:gd name="connsiteX26" fmla="*/ 1501167 w 1669842"/>
              <a:gd name="connsiteY26" fmla="*/ 1633491 h 1677880"/>
              <a:gd name="connsiteX27" fmla="*/ 1527800 w 1669842"/>
              <a:gd name="connsiteY27" fmla="*/ 1615736 h 1677880"/>
              <a:gd name="connsiteX28" fmla="*/ 1554433 w 1669842"/>
              <a:gd name="connsiteY28" fmla="*/ 1580225 h 1677880"/>
              <a:gd name="connsiteX29" fmla="*/ 1589943 w 1669842"/>
              <a:gd name="connsiteY29" fmla="*/ 1562470 h 1677880"/>
              <a:gd name="connsiteX30" fmla="*/ 1598821 w 1669842"/>
              <a:gd name="connsiteY30" fmla="*/ 1535837 h 1677880"/>
              <a:gd name="connsiteX31" fmla="*/ 1625454 w 1669842"/>
              <a:gd name="connsiteY31" fmla="*/ 1491449 h 1677880"/>
              <a:gd name="connsiteX32" fmla="*/ 1652087 w 1669842"/>
              <a:gd name="connsiteY32" fmla="*/ 1429305 h 1677880"/>
              <a:gd name="connsiteX33" fmla="*/ 1660965 w 1669842"/>
              <a:gd name="connsiteY33" fmla="*/ 1376039 h 1677880"/>
              <a:gd name="connsiteX34" fmla="*/ 1669842 w 1669842"/>
              <a:gd name="connsiteY34" fmla="*/ 1340528 h 1677880"/>
              <a:gd name="connsiteX35" fmla="*/ 1634332 w 1669842"/>
              <a:gd name="connsiteY35" fmla="*/ 1207363 h 1677880"/>
              <a:gd name="connsiteX36" fmla="*/ 1616576 w 1669842"/>
              <a:gd name="connsiteY36" fmla="*/ 1145219 h 1677880"/>
              <a:gd name="connsiteX37" fmla="*/ 1598821 w 1669842"/>
              <a:gd name="connsiteY37" fmla="*/ 1109709 h 1677880"/>
              <a:gd name="connsiteX38" fmla="*/ 1554433 w 1669842"/>
              <a:gd name="connsiteY38" fmla="*/ 1074198 h 1677880"/>
              <a:gd name="connsiteX39" fmla="*/ 1465656 w 1669842"/>
              <a:gd name="connsiteY39" fmla="*/ 1020932 h 1677880"/>
              <a:gd name="connsiteX40" fmla="*/ 1447901 w 1669842"/>
              <a:gd name="connsiteY40" fmla="*/ 994299 h 1677880"/>
              <a:gd name="connsiteX41" fmla="*/ 1368002 w 1669842"/>
              <a:gd name="connsiteY41" fmla="*/ 967666 h 1677880"/>
              <a:gd name="connsiteX42" fmla="*/ 1350246 w 1669842"/>
              <a:gd name="connsiteY42" fmla="*/ 949911 h 1677880"/>
              <a:gd name="connsiteX43" fmla="*/ 1154938 w 1669842"/>
              <a:gd name="connsiteY43" fmla="*/ 923278 h 1677880"/>
              <a:gd name="connsiteX44" fmla="*/ 1092794 w 1669842"/>
              <a:gd name="connsiteY44" fmla="*/ 914400 h 1677880"/>
              <a:gd name="connsiteX45" fmla="*/ 1057283 w 1669842"/>
              <a:gd name="connsiteY45" fmla="*/ 896645 h 1677880"/>
              <a:gd name="connsiteX46" fmla="*/ 995140 w 1669842"/>
              <a:gd name="connsiteY46" fmla="*/ 887767 h 1677880"/>
              <a:gd name="connsiteX47" fmla="*/ 861975 w 1669842"/>
              <a:gd name="connsiteY47" fmla="*/ 870012 h 1677880"/>
              <a:gd name="connsiteX48" fmla="*/ 835341 w 1669842"/>
              <a:gd name="connsiteY48" fmla="*/ 861134 h 1677880"/>
              <a:gd name="connsiteX49" fmla="*/ 693300 w 1669842"/>
              <a:gd name="connsiteY49" fmla="*/ 630315 h 1677880"/>
              <a:gd name="connsiteX50" fmla="*/ 746565 w 1669842"/>
              <a:gd name="connsiteY50" fmla="*/ 541538 h 1677880"/>
              <a:gd name="connsiteX51" fmla="*/ 808708 w 1669842"/>
              <a:gd name="connsiteY51" fmla="*/ 497150 h 1677880"/>
              <a:gd name="connsiteX52" fmla="*/ 835341 w 1669842"/>
              <a:gd name="connsiteY52" fmla="*/ 488272 h 1677880"/>
              <a:gd name="connsiteX53" fmla="*/ 906363 w 1669842"/>
              <a:gd name="connsiteY53" fmla="*/ 461639 h 1677880"/>
              <a:gd name="connsiteX54" fmla="*/ 1083916 w 1669842"/>
              <a:gd name="connsiteY54" fmla="*/ 479394 h 1677880"/>
              <a:gd name="connsiteX55" fmla="*/ 1137182 w 1669842"/>
              <a:gd name="connsiteY55" fmla="*/ 497150 h 1677880"/>
              <a:gd name="connsiteX56" fmla="*/ 1154938 w 1669842"/>
              <a:gd name="connsiteY56" fmla="*/ 514905 h 1677880"/>
              <a:gd name="connsiteX57" fmla="*/ 1208204 w 1669842"/>
              <a:gd name="connsiteY57" fmla="*/ 550416 h 1677880"/>
              <a:gd name="connsiteX58" fmla="*/ 1225959 w 1669842"/>
              <a:gd name="connsiteY58" fmla="*/ 577049 h 1677880"/>
              <a:gd name="connsiteX59" fmla="*/ 1234837 w 1669842"/>
              <a:gd name="connsiteY59" fmla="*/ 603682 h 1677880"/>
              <a:gd name="connsiteX60" fmla="*/ 1270347 w 1669842"/>
              <a:gd name="connsiteY60" fmla="*/ 656948 h 1677880"/>
              <a:gd name="connsiteX61" fmla="*/ 1279225 w 1669842"/>
              <a:gd name="connsiteY61" fmla="*/ 692458 h 1677880"/>
              <a:gd name="connsiteX62" fmla="*/ 1305858 w 1669842"/>
              <a:gd name="connsiteY62" fmla="*/ 701336 h 1677880"/>
              <a:gd name="connsiteX63" fmla="*/ 1412390 w 1669842"/>
              <a:gd name="connsiteY63" fmla="*/ 719091 h 1677880"/>
              <a:gd name="connsiteX64" fmla="*/ 1501167 w 1669842"/>
              <a:gd name="connsiteY64" fmla="*/ 710214 h 1677880"/>
              <a:gd name="connsiteX65" fmla="*/ 1527800 w 1669842"/>
              <a:gd name="connsiteY65" fmla="*/ 621437 h 1677880"/>
              <a:gd name="connsiteX66" fmla="*/ 1518922 w 1669842"/>
              <a:gd name="connsiteY66" fmla="*/ 506027 h 1677880"/>
              <a:gd name="connsiteX67" fmla="*/ 1501167 w 1669842"/>
              <a:gd name="connsiteY67" fmla="*/ 452761 h 1677880"/>
              <a:gd name="connsiteX68" fmla="*/ 1439023 w 1669842"/>
              <a:gd name="connsiteY68" fmla="*/ 381740 h 1677880"/>
              <a:gd name="connsiteX69" fmla="*/ 1430145 w 1669842"/>
              <a:gd name="connsiteY69" fmla="*/ 346229 h 1677880"/>
              <a:gd name="connsiteX70" fmla="*/ 1447901 w 1669842"/>
              <a:gd name="connsiteY70" fmla="*/ 328474 h 1677880"/>
              <a:gd name="connsiteX71" fmla="*/ 1527800 w 1669842"/>
              <a:gd name="connsiteY71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382580 w 1669842"/>
              <a:gd name="connsiteY17" fmla="*/ 1571348 h 1677880"/>
              <a:gd name="connsiteX18" fmla="*/ 409213 w 1669842"/>
              <a:gd name="connsiteY18" fmla="*/ 1597981 h 1677880"/>
              <a:gd name="connsiteX19" fmla="*/ 480235 w 1669842"/>
              <a:gd name="connsiteY19" fmla="*/ 1624614 h 1677880"/>
              <a:gd name="connsiteX20" fmla="*/ 524623 w 1669842"/>
              <a:gd name="connsiteY20" fmla="*/ 1651247 h 1677880"/>
              <a:gd name="connsiteX21" fmla="*/ 560134 w 1669842"/>
              <a:gd name="connsiteY21" fmla="*/ 1660124 h 1677880"/>
              <a:gd name="connsiteX22" fmla="*/ 657788 w 1669842"/>
              <a:gd name="connsiteY22" fmla="*/ 1677880 h 1677880"/>
              <a:gd name="connsiteX23" fmla="*/ 1421268 w 1669842"/>
              <a:gd name="connsiteY23" fmla="*/ 1669002 h 1677880"/>
              <a:gd name="connsiteX24" fmla="*/ 1474534 w 1669842"/>
              <a:gd name="connsiteY24" fmla="*/ 1660124 h 1677880"/>
              <a:gd name="connsiteX25" fmla="*/ 1501167 w 1669842"/>
              <a:gd name="connsiteY25" fmla="*/ 1633491 h 1677880"/>
              <a:gd name="connsiteX26" fmla="*/ 1527800 w 1669842"/>
              <a:gd name="connsiteY26" fmla="*/ 1615736 h 1677880"/>
              <a:gd name="connsiteX27" fmla="*/ 1554433 w 1669842"/>
              <a:gd name="connsiteY27" fmla="*/ 1580225 h 1677880"/>
              <a:gd name="connsiteX28" fmla="*/ 1589943 w 1669842"/>
              <a:gd name="connsiteY28" fmla="*/ 1562470 h 1677880"/>
              <a:gd name="connsiteX29" fmla="*/ 1598821 w 1669842"/>
              <a:gd name="connsiteY29" fmla="*/ 1535837 h 1677880"/>
              <a:gd name="connsiteX30" fmla="*/ 1625454 w 1669842"/>
              <a:gd name="connsiteY30" fmla="*/ 1491449 h 1677880"/>
              <a:gd name="connsiteX31" fmla="*/ 1652087 w 1669842"/>
              <a:gd name="connsiteY31" fmla="*/ 1429305 h 1677880"/>
              <a:gd name="connsiteX32" fmla="*/ 1660965 w 1669842"/>
              <a:gd name="connsiteY32" fmla="*/ 1376039 h 1677880"/>
              <a:gd name="connsiteX33" fmla="*/ 1669842 w 1669842"/>
              <a:gd name="connsiteY33" fmla="*/ 1340528 h 1677880"/>
              <a:gd name="connsiteX34" fmla="*/ 1634332 w 1669842"/>
              <a:gd name="connsiteY34" fmla="*/ 1207363 h 1677880"/>
              <a:gd name="connsiteX35" fmla="*/ 1616576 w 1669842"/>
              <a:gd name="connsiteY35" fmla="*/ 1145219 h 1677880"/>
              <a:gd name="connsiteX36" fmla="*/ 1598821 w 1669842"/>
              <a:gd name="connsiteY36" fmla="*/ 1109709 h 1677880"/>
              <a:gd name="connsiteX37" fmla="*/ 1554433 w 1669842"/>
              <a:gd name="connsiteY37" fmla="*/ 1074198 h 1677880"/>
              <a:gd name="connsiteX38" fmla="*/ 1465656 w 1669842"/>
              <a:gd name="connsiteY38" fmla="*/ 1020932 h 1677880"/>
              <a:gd name="connsiteX39" fmla="*/ 1447901 w 1669842"/>
              <a:gd name="connsiteY39" fmla="*/ 994299 h 1677880"/>
              <a:gd name="connsiteX40" fmla="*/ 1368002 w 1669842"/>
              <a:gd name="connsiteY40" fmla="*/ 967666 h 1677880"/>
              <a:gd name="connsiteX41" fmla="*/ 1350246 w 1669842"/>
              <a:gd name="connsiteY41" fmla="*/ 949911 h 1677880"/>
              <a:gd name="connsiteX42" fmla="*/ 1154938 w 1669842"/>
              <a:gd name="connsiteY42" fmla="*/ 923278 h 1677880"/>
              <a:gd name="connsiteX43" fmla="*/ 1092794 w 1669842"/>
              <a:gd name="connsiteY43" fmla="*/ 914400 h 1677880"/>
              <a:gd name="connsiteX44" fmla="*/ 1057283 w 1669842"/>
              <a:gd name="connsiteY44" fmla="*/ 896645 h 1677880"/>
              <a:gd name="connsiteX45" fmla="*/ 995140 w 1669842"/>
              <a:gd name="connsiteY45" fmla="*/ 887767 h 1677880"/>
              <a:gd name="connsiteX46" fmla="*/ 861975 w 1669842"/>
              <a:gd name="connsiteY46" fmla="*/ 870012 h 1677880"/>
              <a:gd name="connsiteX47" fmla="*/ 835341 w 1669842"/>
              <a:gd name="connsiteY47" fmla="*/ 861134 h 1677880"/>
              <a:gd name="connsiteX48" fmla="*/ 693300 w 1669842"/>
              <a:gd name="connsiteY48" fmla="*/ 630315 h 1677880"/>
              <a:gd name="connsiteX49" fmla="*/ 746565 w 1669842"/>
              <a:gd name="connsiteY49" fmla="*/ 541538 h 1677880"/>
              <a:gd name="connsiteX50" fmla="*/ 808708 w 1669842"/>
              <a:gd name="connsiteY50" fmla="*/ 497150 h 1677880"/>
              <a:gd name="connsiteX51" fmla="*/ 835341 w 1669842"/>
              <a:gd name="connsiteY51" fmla="*/ 488272 h 1677880"/>
              <a:gd name="connsiteX52" fmla="*/ 906363 w 1669842"/>
              <a:gd name="connsiteY52" fmla="*/ 461639 h 1677880"/>
              <a:gd name="connsiteX53" fmla="*/ 1083916 w 1669842"/>
              <a:gd name="connsiteY53" fmla="*/ 479394 h 1677880"/>
              <a:gd name="connsiteX54" fmla="*/ 1137182 w 1669842"/>
              <a:gd name="connsiteY54" fmla="*/ 497150 h 1677880"/>
              <a:gd name="connsiteX55" fmla="*/ 1154938 w 1669842"/>
              <a:gd name="connsiteY55" fmla="*/ 514905 h 1677880"/>
              <a:gd name="connsiteX56" fmla="*/ 1208204 w 1669842"/>
              <a:gd name="connsiteY56" fmla="*/ 550416 h 1677880"/>
              <a:gd name="connsiteX57" fmla="*/ 1225959 w 1669842"/>
              <a:gd name="connsiteY57" fmla="*/ 577049 h 1677880"/>
              <a:gd name="connsiteX58" fmla="*/ 1234837 w 1669842"/>
              <a:gd name="connsiteY58" fmla="*/ 603682 h 1677880"/>
              <a:gd name="connsiteX59" fmla="*/ 1270347 w 1669842"/>
              <a:gd name="connsiteY59" fmla="*/ 656948 h 1677880"/>
              <a:gd name="connsiteX60" fmla="*/ 1279225 w 1669842"/>
              <a:gd name="connsiteY60" fmla="*/ 692458 h 1677880"/>
              <a:gd name="connsiteX61" fmla="*/ 1305858 w 1669842"/>
              <a:gd name="connsiteY61" fmla="*/ 701336 h 1677880"/>
              <a:gd name="connsiteX62" fmla="*/ 1412390 w 1669842"/>
              <a:gd name="connsiteY62" fmla="*/ 719091 h 1677880"/>
              <a:gd name="connsiteX63" fmla="*/ 1501167 w 1669842"/>
              <a:gd name="connsiteY63" fmla="*/ 710214 h 1677880"/>
              <a:gd name="connsiteX64" fmla="*/ 1527800 w 1669842"/>
              <a:gd name="connsiteY64" fmla="*/ 621437 h 1677880"/>
              <a:gd name="connsiteX65" fmla="*/ 1518922 w 1669842"/>
              <a:gd name="connsiteY65" fmla="*/ 506027 h 1677880"/>
              <a:gd name="connsiteX66" fmla="*/ 1501167 w 1669842"/>
              <a:gd name="connsiteY66" fmla="*/ 452761 h 1677880"/>
              <a:gd name="connsiteX67" fmla="*/ 1439023 w 1669842"/>
              <a:gd name="connsiteY67" fmla="*/ 381740 h 1677880"/>
              <a:gd name="connsiteX68" fmla="*/ 1430145 w 1669842"/>
              <a:gd name="connsiteY68" fmla="*/ 346229 h 1677880"/>
              <a:gd name="connsiteX69" fmla="*/ 1447901 w 1669842"/>
              <a:gd name="connsiteY69" fmla="*/ 328474 h 1677880"/>
              <a:gd name="connsiteX70" fmla="*/ 1527800 w 1669842"/>
              <a:gd name="connsiteY70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484983 w 1680291"/>
              <a:gd name="connsiteY23" fmla="*/ 1660124 h 1677880"/>
              <a:gd name="connsiteX24" fmla="*/ 1511616 w 1680291"/>
              <a:gd name="connsiteY24" fmla="*/ 1633491 h 1677880"/>
              <a:gd name="connsiteX25" fmla="*/ 1538249 w 1680291"/>
              <a:gd name="connsiteY25" fmla="*/ 1615736 h 1677880"/>
              <a:gd name="connsiteX26" fmla="*/ 1564882 w 1680291"/>
              <a:gd name="connsiteY26" fmla="*/ 1580225 h 1677880"/>
              <a:gd name="connsiteX27" fmla="*/ 1600392 w 1680291"/>
              <a:gd name="connsiteY27" fmla="*/ 1562470 h 1677880"/>
              <a:gd name="connsiteX28" fmla="*/ 1609270 w 1680291"/>
              <a:gd name="connsiteY28" fmla="*/ 1535837 h 1677880"/>
              <a:gd name="connsiteX29" fmla="*/ 1635903 w 1680291"/>
              <a:gd name="connsiteY29" fmla="*/ 1491449 h 1677880"/>
              <a:gd name="connsiteX30" fmla="*/ 1662536 w 1680291"/>
              <a:gd name="connsiteY30" fmla="*/ 1429305 h 1677880"/>
              <a:gd name="connsiteX31" fmla="*/ 1671414 w 1680291"/>
              <a:gd name="connsiteY31" fmla="*/ 1376039 h 1677880"/>
              <a:gd name="connsiteX32" fmla="*/ 1680291 w 1680291"/>
              <a:gd name="connsiteY32" fmla="*/ 1340528 h 1677880"/>
              <a:gd name="connsiteX33" fmla="*/ 1644781 w 1680291"/>
              <a:gd name="connsiteY33" fmla="*/ 1207363 h 1677880"/>
              <a:gd name="connsiteX34" fmla="*/ 1627025 w 1680291"/>
              <a:gd name="connsiteY34" fmla="*/ 1145219 h 1677880"/>
              <a:gd name="connsiteX35" fmla="*/ 1609270 w 1680291"/>
              <a:gd name="connsiteY35" fmla="*/ 1109709 h 1677880"/>
              <a:gd name="connsiteX36" fmla="*/ 1564882 w 1680291"/>
              <a:gd name="connsiteY36" fmla="*/ 1074198 h 1677880"/>
              <a:gd name="connsiteX37" fmla="*/ 1476105 w 1680291"/>
              <a:gd name="connsiteY37" fmla="*/ 1020932 h 1677880"/>
              <a:gd name="connsiteX38" fmla="*/ 1458350 w 1680291"/>
              <a:gd name="connsiteY38" fmla="*/ 994299 h 1677880"/>
              <a:gd name="connsiteX39" fmla="*/ 1378451 w 1680291"/>
              <a:gd name="connsiteY39" fmla="*/ 967666 h 1677880"/>
              <a:gd name="connsiteX40" fmla="*/ 1360695 w 1680291"/>
              <a:gd name="connsiteY40" fmla="*/ 949911 h 1677880"/>
              <a:gd name="connsiteX41" fmla="*/ 1165387 w 1680291"/>
              <a:gd name="connsiteY41" fmla="*/ 923278 h 1677880"/>
              <a:gd name="connsiteX42" fmla="*/ 1103243 w 1680291"/>
              <a:gd name="connsiteY42" fmla="*/ 914400 h 1677880"/>
              <a:gd name="connsiteX43" fmla="*/ 1067732 w 1680291"/>
              <a:gd name="connsiteY43" fmla="*/ 896645 h 1677880"/>
              <a:gd name="connsiteX44" fmla="*/ 1005589 w 1680291"/>
              <a:gd name="connsiteY44" fmla="*/ 887767 h 1677880"/>
              <a:gd name="connsiteX45" fmla="*/ 872424 w 1680291"/>
              <a:gd name="connsiteY45" fmla="*/ 870012 h 1677880"/>
              <a:gd name="connsiteX46" fmla="*/ 845790 w 1680291"/>
              <a:gd name="connsiteY46" fmla="*/ 861134 h 1677880"/>
              <a:gd name="connsiteX47" fmla="*/ 703749 w 1680291"/>
              <a:gd name="connsiteY47" fmla="*/ 630315 h 1677880"/>
              <a:gd name="connsiteX48" fmla="*/ 757014 w 1680291"/>
              <a:gd name="connsiteY48" fmla="*/ 541538 h 1677880"/>
              <a:gd name="connsiteX49" fmla="*/ 819157 w 1680291"/>
              <a:gd name="connsiteY49" fmla="*/ 497150 h 1677880"/>
              <a:gd name="connsiteX50" fmla="*/ 845790 w 1680291"/>
              <a:gd name="connsiteY50" fmla="*/ 488272 h 1677880"/>
              <a:gd name="connsiteX51" fmla="*/ 916812 w 1680291"/>
              <a:gd name="connsiteY51" fmla="*/ 461639 h 1677880"/>
              <a:gd name="connsiteX52" fmla="*/ 1094365 w 1680291"/>
              <a:gd name="connsiteY52" fmla="*/ 479394 h 1677880"/>
              <a:gd name="connsiteX53" fmla="*/ 1147631 w 1680291"/>
              <a:gd name="connsiteY53" fmla="*/ 497150 h 1677880"/>
              <a:gd name="connsiteX54" fmla="*/ 1165387 w 1680291"/>
              <a:gd name="connsiteY54" fmla="*/ 514905 h 1677880"/>
              <a:gd name="connsiteX55" fmla="*/ 1218653 w 1680291"/>
              <a:gd name="connsiteY55" fmla="*/ 550416 h 1677880"/>
              <a:gd name="connsiteX56" fmla="*/ 1236408 w 1680291"/>
              <a:gd name="connsiteY56" fmla="*/ 577049 h 1677880"/>
              <a:gd name="connsiteX57" fmla="*/ 1245286 w 1680291"/>
              <a:gd name="connsiteY57" fmla="*/ 603682 h 1677880"/>
              <a:gd name="connsiteX58" fmla="*/ 1280796 w 1680291"/>
              <a:gd name="connsiteY58" fmla="*/ 656948 h 1677880"/>
              <a:gd name="connsiteX59" fmla="*/ 1289674 w 1680291"/>
              <a:gd name="connsiteY59" fmla="*/ 692458 h 1677880"/>
              <a:gd name="connsiteX60" fmla="*/ 1316307 w 1680291"/>
              <a:gd name="connsiteY60" fmla="*/ 701336 h 1677880"/>
              <a:gd name="connsiteX61" fmla="*/ 1422839 w 1680291"/>
              <a:gd name="connsiteY61" fmla="*/ 719091 h 1677880"/>
              <a:gd name="connsiteX62" fmla="*/ 1511616 w 1680291"/>
              <a:gd name="connsiteY62" fmla="*/ 710214 h 1677880"/>
              <a:gd name="connsiteX63" fmla="*/ 1538249 w 1680291"/>
              <a:gd name="connsiteY63" fmla="*/ 621437 h 1677880"/>
              <a:gd name="connsiteX64" fmla="*/ 1529371 w 1680291"/>
              <a:gd name="connsiteY64" fmla="*/ 506027 h 1677880"/>
              <a:gd name="connsiteX65" fmla="*/ 1511616 w 1680291"/>
              <a:gd name="connsiteY65" fmla="*/ 452761 h 1677880"/>
              <a:gd name="connsiteX66" fmla="*/ 1449472 w 1680291"/>
              <a:gd name="connsiteY66" fmla="*/ 381740 h 1677880"/>
              <a:gd name="connsiteX67" fmla="*/ 1440594 w 1680291"/>
              <a:gd name="connsiteY67" fmla="*/ 346229 h 1677880"/>
              <a:gd name="connsiteX68" fmla="*/ 1458350 w 1680291"/>
              <a:gd name="connsiteY68" fmla="*/ 328474 h 1677880"/>
              <a:gd name="connsiteX69" fmla="*/ 1538249 w 1680291"/>
              <a:gd name="connsiteY69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511616 w 1680291"/>
              <a:gd name="connsiteY23" fmla="*/ 1633491 h 1677880"/>
              <a:gd name="connsiteX24" fmla="*/ 1538249 w 1680291"/>
              <a:gd name="connsiteY24" fmla="*/ 1615736 h 1677880"/>
              <a:gd name="connsiteX25" fmla="*/ 1564882 w 1680291"/>
              <a:gd name="connsiteY25" fmla="*/ 1580225 h 1677880"/>
              <a:gd name="connsiteX26" fmla="*/ 1600392 w 1680291"/>
              <a:gd name="connsiteY26" fmla="*/ 1562470 h 1677880"/>
              <a:gd name="connsiteX27" fmla="*/ 1609270 w 1680291"/>
              <a:gd name="connsiteY27" fmla="*/ 1535837 h 1677880"/>
              <a:gd name="connsiteX28" fmla="*/ 1635903 w 1680291"/>
              <a:gd name="connsiteY28" fmla="*/ 1491449 h 1677880"/>
              <a:gd name="connsiteX29" fmla="*/ 1662536 w 1680291"/>
              <a:gd name="connsiteY29" fmla="*/ 1429305 h 1677880"/>
              <a:gd name="connsiteX30" fmla="*/ 1671414 w 1680291"/>
              <a:gd name="connsiteY30" fmla="*/ 1376039 h 1677880"/>
              <a:gd name="connsiteX31" fmla="*/ 1680291 w 1680291"/>
              <a:gd name="connsiteY31" fmla="*/ 1340528 h 1677880"/>
              <a:gd name="connsiteX32" fmla="*/ 1644781 w 1680291"/>
              <a:gd name="connsiteY32" fmla="*/ 1207363 h 1677880"/>
              <a:gd name="connsiteX33" fmla="*/ 1627025 w 1680291"/>
              <a:gd name="connsiteY33" fmla="*/ 1145219 h 1677880"/>
              <a:gd name="connsiteX34" fmla="*/ 1609270 w 1680291"/>
              <a:gd name="connsiteY34" fmla="*/ 1109709 h 1677880"/>
              <a:gd name="connsiteX35" fmla="*/ 1564882 w 1680291"/>
              <a:gd name="connsiteY35" fmla="*/ 1074198 h 1677880"/>
              <a:gd name="connsiteX36" fmla="*/ 1476105 w 1680291"/>
              <a:gd name="connsiteY36" fmla="*/ 1020932 h 1677880"/>
              <a:gd name="connsiteX37" fmla="*/ 1458350 w 1680291"/>
              <a:gd name="connsiteY37" fmla="*/ 994299 h 1677880"/>
              <a:gd name="connsiteX38" fmla="*/ 1378451 w 1680291"/>
              <a:gd name="connsiteY38" fmla="*/ 967666 h 1677880"/>
              <a:gd name="connsiteX39" fmla="*/ 1360695 w 1680291"/>
              <a:gd name="connsiteY39" fmla="*/ 949911 h 1677880"/>
              <a:gd name="connsiteX40" fmla="*/ 1165387 w 1680291"/>
              <a:gd name="connsiteY40" fmla="*/ 923278 h 1677880"/>
              <a:gd name="connsiteX41" fmla="*/ 1103243 w 1680291"/>
              <a:gd name="connsiteY41" fmla="*/ 914400 h 1677880"/>
              <a:gd name="connsiteX42" fmla="*/ 1067732 w 1680291"/>
              <a:gd name="connsiteY42" fmla="*/ 896645 h 1677880"/>
              <a:gd name="connsiteX43" fmla="*/ 1005589 w 1680291"/>
              <a:gd name="connsiteY43" fmla="*/ 887767 h 1677880"/>
              <a:gd name="connsiteX44" fmla="*/ 872424 w 1680291"/>
              <a:gd name="connsiteY44" fmla="*/ 870012 h 1677880"/>
              <a:gd name="connsiteX45" fmla="*/ 845790 w 1680291"/>
              <a:gd name="connsiteY45" fmla="*/ 861134 h 1677880"/>
              <a:gd name="connsiteX46" fmla="*/ 703749 w 1680291"/>
              <a:gd name="connsiteY46" fmla="*/ 630315 h 1677880"/>
              <a:gd name="connsiteX47" fmla="*/ 757014 w 1680291"/>
              <a:gd name="connsiteY47" fmla="*/ 541538 h 1677880"/>
              <a:gd name="connsiteX48" fmla="*/ 819157 w 1680291"/>
              <a:gd name="connsiteY48" fmla="*/ 497150 h 1677880"/>
              <a:gd name="connsiteX49" fmla="*/ 845790 w 1680291"/>
              <a:gd name="connsiteY49" fmla="*/ 488272 h 1677880"/>
              <a:gd name="connsiteX50" fmla="*/ 916812 w 1680291"/>
              <a:gd name="connsiteY50" fmla="*/ 461639 h 1677880"/>
              <a:gd name="connsiteX51" fmla="*/ 1094365 w 1680291"/>
              <a:gd name="connsiteY51" fmla="*/ 479394 h 1677880"/>
              <a:gd name="connsiteX52" fmla="*/ 1147631 w 1680291"/>
              <a:gd name="connsiteY52" fmla="*/ 497150 h 1677880"/>
              <a:gd name="connsiteX53" fmla="*/ 1165387 w 1680291"/>
              <a:gd name="connsiteY53" fmla="*/ 514905 h 1677880"/>
              <a:gd name="connsiteX54" fmla="*/ 1218653 w 1680291"/>
              <a:gd name="connsiteY54" fmla="*/ 550416 h 1677880"/>
              <a:gd name="connsiteX55" fmla="*/ 1236408 w 1680291"/>
              <a:gd name="connsiteY55" fmla="*/ 577049 h 1677880"/>
              <a:gd name="connsiteX56" fmla="*/ 1245286 w 1680291"/>
              <a:gd name="connsiteY56" fmla="*/ 603682 h 1677880"/>
              <a:gd name="connsiteX57" fmla="*/ 1280796 w 1680291"/>
              <a:gd name="connsiteY57" fmla="*/ 656948 h 1677880"/>
              <a:gd name="connsiteX58" fmla="*/ 1289674 w 1680291"/>
              <a:gd name="connsiteY58" fmla="*/ 692458 h 1677880"/>
              <a:gd name="connsiteX59" fmla="*/ 1316307 w 1680291"/>
              <a:gd name="connsiteY59" fmla="*/ 701336 h 1677880"/>
              <a:gd name="connsiteX60" fmla="*/ 1422839 w 1680291"/>
              <a:gd name="connsiteY60" fmla="*/ 719091 h 1677880"/>
              <a:gd name="connsiteX61" fmla="*/ 1511616 w 1680291"/>
              <a:gd name="connsiteY61" fmla="*/ 710214 h 1677880"/>
              <a:gd name="connsiteX62" fmla="*/ 1538249 w 1680291"/>
              <a:gd name="connsiteY62" fmla="*/ 621437 h 1677880"/>
              <a:gd name="connsiteX63" fmla="*/ 1529371 w 1680291"/>
              <a:gd name="connsiteY63" fmla="*/ 506027 h 1677880"/>
              <a:gd name="connsiteX64" fmla="*/ 1511616 w 1680291"/>
              <a:gd name="connsiteY64" fmla="*/ 452761 h 1677880"/>
              <a:gd name="connsiteX65" fmla="*/ 1449472 w 1680291"/>
              <a:gd name="connsiteY65" fmla="*/ 381740 h 1677880"/>
              <a:gd name="connsiteX66" fmla="*/ 1440594 w 1680291"/>
              <a:gd name="connsiteY66" fmla="*/ 346229 h 1677880"/>
              <a:gd name="connsiteX67" fmla="*/ 1458350 w 1680291"/>
              <a:gd name="connsiteY67" fmla="*/ 328474 h 1677880"/>
              <a:gd name="connsiteX68" fmla="*/ 1538249 w 1680291"/>
              <a:gd name="connsiteY68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90684 w 1680291"/>
              <a:gd name="connsiteY17" fmla="*/ 1624614 h 1677880"/>
              <a:gd name="connsiteX18" fmla="*/ 535072 w 1680291"/>
              <a:gd name="connsiteY18" fmla="*/ 1651247 h 1677880"/>
              <a:gd name="connsiteX19" fmla="*/ 570583 w 1680291"/>
              <a:gd name="connsiteY19" fmla="*/ 1660124 h 1677880"/>
              <a:gd name="connsiteX20" fmla="*/ 668237 w 1680291"/>
              <a:gd name="connsiteY20" fmla="*/ 1677880 h 1677880"/>
              <a:gd name="connsiteX21" fmla="*/ 1431717 w 1680291"/>
              <a:gd name="connsiteY21" fmla="*/ 1669002 h 1677880"/>
              <a:gd name="connsiteX22" fmla="*/ 1511616 w 1680291"/>
              <a:gd name="connsiteY22" fmla="*/ 1633491 h 1677880"/>
              <a:gd name="connsiteX23" fmla="*/ 1538249 w 1680291"/>
              <a:gd name="connsiteY23" fmla="*/ 1615736 h 1677880"/>
              <a:gd name="connsiteX24" fmla="*/ 1564882 w 1680291"/>
              <a:gd name="connsiteY24" fmla="*/ 1580225 h 1677880"/>
              <a:gd name="connsiteX25" fmla="*/ 1600392 w 1680291"/>
              <a:gd name="connsiteY25" fmla="*/ 1562470 h 1677880"/>
              <a:gd name="connsiteX26" fmla="*/ 1609270 w 1680291"/>
              <a:gd name="connsiteY26" fmla="*/ 1535837 h 1677880"/>
              <a:gd name="connsiteX27" fmla="*/ 1635903 w 1680291"/>
              <a:gd name="connsiteY27" fmla="*/ 1491449 h 1677880"/>
              <a:gd name="connsiteX28" fmla="*/ 1662536 w 1680291"/>
              <a:gd name="connsiteY28" fmla="*/ 1429305 h 1677880"/>
              <a:gd name="connsiteX29" fmla="*/ 1671414 w 1680291"/>
              <a:gd name="connsiteY29" fmla="*/ 1376039 h 1677880"/>
              <a:gd name="connsiteX30" fmla="*/ 1680291 w 1680291"/>
              <a:gd name="connsiteY30" fmla="*/ 1340528 h 1677880"/>
              <a:gd name="connsiteX31" fmla="*/ 1644781 w 1680291"/>
              <a:gd name="connsiteY31" fmla="*/ 1207363 h 1677880"/>
              <a:gd name="connsiteX32" fmla="*/ 1627025 w 1680291"/>
              <a:gd name="connsiteY32" fmla="*/ 1145219 h 1677880"/>
              <a:gd name="connsiteX33" fmla="*/ 1609270 w 1680291"/>
              <a:gd name="connsiteY33" fmla="*/ 1109709 h 1677880"/>
              <a:gd name="connsiteX34" fmla="*/ 1564882 w 1680291"/>
              <a:gd name="connsiteY34" fmla="*/ 1074198 h 1677880"/>
              <a:gd name="connsiteX35" fmla="*/ 1476105 w 1680291"/>
              <a:gd name="connsiteY35" fmla="*/ 1020932 h 1677880"/>
              <a:gd name="connsiteX36" fmla="*/ 1458350 w 1680291"/>
              <a:gd name="connsiteY36" fmla="*/ 994299 h 1677880"/>
              <a:gd name="connsiteX37" fmla="*/ 1378451 w 1680291"/>
              <a:gd name="connsiteY37" fmla="*/ 967666 h 1677880"/>
              <a:gd name="connsiteX38" fmla="*/ 1360695 w 1680291"/>
              <a:gd name="connsiteY38" fmla="*/ 949911 h 1677880"/>
              <a:gd name="connsiteX39" fmla="*/ 1165387 w 1680291"/>
              <a:gd name="connsiteY39" fmla="*/ 923278 h 1677880"/>
              <a:gd name="connsiteX40" fmla="*/ 1103243 w 1680291"/>
              <a:gd name="connsiteY40" fmla="*/ 914400 h 1677880"/>
              <a:gd name="connsiteX41" fmla="*/ 1067732 w 1680291"/>
              <a:gd name="connsiteY41" fmla="*/ 896645 h 1677880"/>
              <a:gd name="connsiteX42" fmla="*/ 1005589 w 1680291"/>
              <a:gd name="connsiteY42" fmla="*/ 887767 h 1677880"/>
              <a:gd name="connsiteX43" fmla="*/ 872424 w 1680291"/>
              <a:gd name="connsiteY43" fmla="*/ 870012 h 1677880"/>
              <a:gd name="connsiteX44" fmla="*/ 845790 w 1680291"/>
              <a:gd name="connsiteY44" fmla="*/ 861134 h 1677880"/>
              <a:gd name="connsiteX45" fmla="*/ 703749 w 1680291"/>
              <a:gd name="connsiteY45" fmla="*/ 630315 h 1677880"/>
              <a:gd name="connsiteX46" fmla="*/ 757014 w 1680291"/>
              <a:gd name="connsiteY46" fmla="*/ 541538 h 1677880"/>
              <a:gd name="connsiteX47" fmla="*/ 819157 w 1680291"/>
              <a:gd name="connsiteY47" fmla="*/ 497150 h 1677880"/>
              <a:gd name="connsiteX48" fmla="*/ 845790 w 1680291"/>
              <a:gd name="connsiteY48" fmla="*/ 488272 h 1677880"/>
              <a:gd name="connsiteX49" fmla="*/ 916812 w 1680291"/>
              <a:gd name="connsiteY49" fmla="*/ 461639 h 1677880"/>
              <a:gd name="connsiteX50" fmla="*/ 1094365 w 1680291"/>
              <a:gd name="connsiteY50" fmla="*/ 479394 h 1677880"/>
              <a:gd name="connsiteX51" fmla="*/ 1147631 w 1680291"/>
              <a:gd name="connsiteY51" fmla="*/ 497150 h 1677880"/>
              <a:gd name="connsiteX52" fmla="*/ 1165387 w 1680291"/>
              <a:gd name="connsiteY52" fmla="*/ 514905 h 1677880"/>
              <a:gd name="connsiteX53" fmla="*/ 1218653 w 1680291"/>
              <a:gd name="connsiteY53" fmla="*/ 550416 h 1677880"/>
              <a:gd name="connsiteX54" fmla="*/ 1236408 w 1680291"/>
              <a:gd name="connsiteY54" fmla="*/ 577049 h 1677880"/>
              <a:gd name="connsiteX55" fmla="*/ 1245286 w 1680291"/>
              <a:gd name="connsiteY55" fmla="*/ 603682 h 1677880"/>
              <a:gd name="connsiteX56" fmla="*/ 1280796 w 1680291"/>
              <a:gd name="connsiteY56" fmla="*/ 656948 h 1677880"/>
              <a:gd name="connsiteX57" fmla="*/ 1289674 w 1680291"/>
              <a:gd name="connsiteY57" fmla="*/ 692458 h 1677880"/>
              <a:gd name="connsiteX58" fmla="*/ 1316307 w 1680291"/>
              <a:gd name="connsiteY58" fmla="*/ 701336 h 1677880"/>
              <a:gd name="connsiteX59" fmla="*/ 1422839 w 1680291"/>
              <a:gd name="connsiteY59" fmla="*/ 719091 h 1677880"/>
              <a:gd name="connsiteX60" fmla="*/ 1511616 w 1680291"/>
              <a:gd name="connsiteY60" fmla="*/ 710214 h 1677880"/>
              <a:gd name="connsiteX61" fmla="*/ 1538249 w 1680291"/>
              <a:gd name="connsiteY61" fmla="*/ 621437 h 1677880"/>
              <a:gd name="connsiteX62" fmla="*/ 1529371 w 1680291"/>
              <a:gd name="connsiteY62" fmla="*/ 506027 h 1677880"/>
              <a:gd name="connsiteX63" fmla="*/ 1511616 w 1680291"/>
              <a:gd name="connsiteY63" fmla="*/ 452761 h 1677880"/>
              <a:gd name="connsiteX64" fmla="*/ 1449472 w 1680291"/>
              <a:gd name="connsiteY64" fmla="*/ 381740 h 1677880"/>
              <a:gd name="connsiteX65" fmla="*/ 1440594 w 1680291"/>
              <a:gd name="connsiteY65" fmla="*/ 346229 h 1677880"/>
              <a:gd name="connsiteX66" fmla="*/ 1458350 w 1680291"/>
              <a:gd name="connsiteY66" fmla="*/ 328474 h 1677880"/>
              <a:gd name="connsiteX67" fmla="*/ 1538249 w 1680291"/>
              <a:gd name="connsiteY67" fmla="*/ 319596 h 1677880"/>
              <a:gd name="connsiteX0" fmla="*/ 1545459 w 1687501"/>
              <a:gd name="connsiteY0" fmla="*/ 319596 h 1677880"/>
              <a:gd name="connsiteX1" fmla="*/ 1589847 w 1687501"/>
              <a:gd name="connsiteY1" fmla="*/ 310718 h 1677880"/>
              <a:gd name="connsiteX2" fmla="*/ 1616480 w 1687501"/>
              <a:gd name="connsiteY2" fmla="*/ 257452 h 1677880"/>
              <a:gd name="connsiteX3" fmla="*/ 1589847 w 1687501"/>
              <a:gd name="connsiteY3" fmla="*/ 186431 h 1677880"/>
              <a:gd name="connsiteX4" fmla="*/ 1563214 w 1687501"/>
              <a:gd name="connsiteY4" fmla="*/ 150920 h 1677880"/>
              <a:gd name="connsiteX5" fmla="*/ 1545459 w 1687501"/>
              <a:gd name="connsiteY5" fmla="*/ 124287 h 1677880"/>
              <a:gd name="connsiteX6" fmla="*/ 1492193 w 1687501"/>
              <a:gd name="connsiteY6" fmla="*/ 71021 h 1677880"/>
              <a:gd name="connsiteX7" fmla="*/ 1456682 w 1687501"/>
              <a:gd name="connsiteY7" fmla="*/ 62144 h 1677880"/>
              <a:gd name="connsiteX8" fmla="*/ 1412294 w 1687501"/>
              <a:gd name="connsiteY8" fmla="*/ 35511 h 1677880"/>
              <a:gd name="connsiteX9" fmla="*/ 1288006 w 1687501"/>
              <a:gd name="connsiteY9" fmla="*/ 0 h 1677880"/>
              <a:gd name="connsiteX10" fmla="*/ 719835 w 1687501"/>
              <a:gd name="connsiteY10" fmla="*/ 79899 h 1677880"/>
              <a:gd name="connsiteX11" fmla="*/ 444628 w 1687501"/>
              <a:gd name="connsiteY11" fmla="*/ 195309 h 1677880"/>
              <a:gd name="connsiteX12" fmla="*/ 213808 w 1687501"/>
              <a:gd name="connsiteY12" fmla="*/ 337352 h 1677880"/>
              <a:gd name="connsiteX13" fmla="*/ 89521 w 1687501"/>
              <a:gd name="connsiteY13" fmla="*/ 568171 h 1677880"/>
              <a:gd name="connsiteX14" fmla="*/ 36255 w 1687501"/>
              <a:gd name="connsiteY14" fmla="*/ 745724 h 1677880"/>
              <a:gd name="connsiteX15" fmla="*/ 36255 w 1687501"/>
              <a:gd name="connsiteY15" fmla="*/ 1056443 h 1677880"/>
              <a:gd name="connsiteX16" fmla="*/ 497894 w 1687501"/>
              <a:gd name="connsiteY16" fmla="*/ 1624614 h 1677880"/>
              <a:gd name="connsiteX17" fmla="*/ 542282 w 1687501"/>
              <a:gd name="connsiteY17" fmla="*/ 1651247 h 1677880"/>
              <a:gd name="connsiteX18" fmla="*/ 577793 w 1687501"/>
              <a:gd name="connsiteY18" fmla="*/ 1660124 h 1677880"/>
              <a:gd name="connsiteX19" fmla="*/ 675447 w 1687501"/>
              <a:gd name="connsiteY19" fmla="*/ 1677880 h 1677880"/>
              <a:gd name="connsiteX20" fmla="*/ 1438927 w 1687501"/>
              <a:gd name="connsiteY20" fmla="*/ 1669002 h 1677880"/>
              <a:gd name="connsiteX21" fmla="*/ 1518826 w 1687501"/>
              <a:gd name="connsiteY21" fmla="*/ 1633491 h 1677880"/>
              <a:gd name="connsiteX22" fmla="*/ 1545459 w 1687501"/>
              <a:gd name="connsiteY22" fmla="*/ 1615736 h 1677880"/>
              <a:gd name="connsiteX23" fmla="*/ 1572092 w 1687501"/>
              <a:gd name="connsiteY23" fmla="*/ 1580225 h 1677880"/>
              <a:gd name="connsiteX24" fmla="*/ 1607602 w 1687501"/>
              <a:gd name="connsiteY24" fmla="*/ 1562470 h 1677880"/>
              <a:gd name="connsiteX25" fmla="*/ 1616480 w 1687501"/>
              <a:gd name="connsiteY25" fmla="*/ 1535837 h 1677880"/>
              <a:gd name="connsiteX26" fmla="*/ 1643113 w 1687501"/>
              <a:gd name="connsiteY26" fmla="*/ 1491449 h 1677880"/>
              <a:gd name="connsiteX27" fmla="*/ 1669746 w 1687501"/>
              <a:gd name="connsiteY27" fmla="*/ 1429305 h 1677880"/>
              <a:gd name="connsiteX28" fmla="*/ 1678624 w 1687501"/>
              <a:gd name="connsiteY28" fmla="*/ 1376039 h 1677880"/>
              <a:gd name="connsiteX29" fmla="*/ 1687501 w 1687501"/>
              <a:gd name="connsiteY29" fmla="*/ 1340528 h 1677880"/>
              <a:gd name="connsiteX30" fmla="*/ 1651991 w 1687501"/>
              <a:gd name="connsiteY30" fmla="*/ 1207363 h 1677880"/>
              <a:gd name="connsiteX31" fmla="*/ 1634235 w 1687501"/>
              <a:gd name="connsiteY31" fmla="*/ 1145219 h 1677880"/>
              <a:gd name="connsiteX32" fmla="*/ 1616480 w 1687501"/>
              <a:gd name="connsiteY32" fmla="*/ 1109709 h 1677880"/>
              <a:gd name="connsiteX33" fmla="*/ 1572092 w 1687501"/>
              <a:gd name="connsiteY33" fmla="*/ 1074198 h 1677880"/>
              <a:gd name="connsiteX34" fmla="*/ 1483315 w 1687501"/>
              <a:gd name="connsiteY34" fmla="*/ 1020932 h 1677880"/>
              <a:gd name="connsiteX35" fmla="*/ 1465560 w 1687501"/>
              <a:gd name="connsiteY35" fmla="*/ 994299 h 1677880"/>
              <a:gd name="connsiteX36" fmla="*/ 1385661 w 1687501"/>
              <a:gd name="connsiteY36" fmla="*/ 967666 h 1677880"/>
              <a:gd name="connsiteX37" fmla="*/ 1367905 w 1687501"/>
              <a:gd name="connsiteY37" fmla="*/ 949911 h 1677880"/>
              <a:gd name="connsiteX38" fmla="*/ 1172597 w 1687501"/>
              <a:gd name="connsiteY38" fmla="*/ 923278 h 1677880"/>
              <a:gd name="connsiteX39" fmla="*/ 1110453 w 1687501"/>
              <a:gd name="connsiteY39" fmla="*/ 914400 h 1677880"/>
              <a:gd name="connsiteX40" fmla="*/ 1074942 w 1687501"/>
              <a:gd name="connsiteY40" fmla="*/ 896645 h 1677880"/>
              <a:gd name="connsiteX41" fmla="*/ 1012799 w 1687501"/>
              <a:gd name="connsiteY41" fmla="*/ 887767 h 1677880"/>
              <a:gd name="connsiteX42" fmla="*/ 879634 w 1687501"/>
              <a:gd name="connsiteY42" fmla="*/ 870012 h 1677880"/>
              <a:gd name="connsiteX43" fmla="*/ 853000 w 1687501"/>
              <a:gd name="connsiteY43" fmla="*/ 861134 h 1677880"/>
              <a:gd name="connsiteX44" fmla="*/ 710959 w 1687501"/>
              <a:gd name="connsiteY44" fmla="*/ 630315 h 1677880"/>
              <a:gd name="connsiteX45" fmla="*/ 764224 w 1687501"/>
              <a:gd name="connsiteY45" fmla="*/ 541538 h 1677880"/>
              <a:gd name="connsiteX46" fmla="*/ 826367 w 1687501"/>
              <a:gd name="connsiteY46" fmla="*/ 497150 h 1677880"/>
              <a:gd name="connsiteX47" fmla="*/ 853000 w 1687501"/>
              <a:gd name="connsiteY47" fmla="*/ 488272 h 1677880"/>
              <a:gd name="connsiteX48" fmla="*/ 924022 w 1687501"/>
              <a:gd name="connsiteY48" fmla="*/ 461639 h 1677880"/>
              <a:gd name="connsiteX49" fmla="*/ 1101575 w 1687501"/>
              <a:gd name="connsiteY49" fmla="*/ 479394 h 1677880"/>
              <a:gd name="connsiteX50" fmla="*/ 1154841 w 1687501"/>
              <a:gd name="connsiteY50" fmla="*/ 497150 h 1677880"/>
              <a:gd name="connsiteX51" fmla="*/ 1172597 w 1687501"/>
              <a:gd name="connsiteY51" fmla="*/ 514905 h 1677880"/>
              <a:gd name="connsiteX52" fmla="*/ 1225863 w 1687501"/>
              <a:gd name="connsiteY52" fmla="*/ 550416 h 1677880"/>
              <a:gd name="connsiteX53" fmla="*/ 1243618 w 1687501"/>
              <a:gd name="connsiteY53" fmla="*/ 577049 h 1677880"/>
              <a:gd name="connsiteX54" fmla="*/ 1252496 w 1687501"/>
              <a:gd name="connsiteY54" fmla="*/ 603682 h 1677880"/>
              <a:gd name="connsiteX55" fmla="*/ 1288006 w 1687501"/>
              <a:gd name="connsiteY55" fmla="*/ 656948 h 1677880"/>
              <a:gd name="connsiteX56" fmla="*/ 1296884 w 1687501"/>
              <a:gd name="connsiteY56" fmla="*/ 692458 h 1677880"/>
              <a:gd name="connsiteX57" fmla="*/ 1323517 w 1687501"/>
              <a:gd name="connsiteY57" fmla="*/ 701336 h 1677880"/>
              <a:gd name="connsiteX58" fmla="*/ 1430049 w 1687501"/>
              <a:gd name="connsiteY58" fmla="*/ 719091 h 1677880"/>
              <a:gd name="connsiteX59" fmla="*/ 1518826 w 1687501"/>
              <a:gd name="connsiteY59" fmla="*/ 710214 h 1677880"/>
              <a:gd name="connsiteX60" fmla="*/ 1545459 w 1687501"/>
              <a:gd name="connsiteY60" fmla="*/ 621437 h 1677880"/>
              <a:gd name="connsiteX61" fmla="*/ 1536581 w 1687501"/>
              <a:gd name="connsiteY61" fmla="*/ 506027 h 1677880"/>
              <a:gd name="connsiteX62" fmla="*/ 1518826 w 1687501"/>
              <a:gd name="connsiteY62" fmla="*/ 452761 h 1677880"/>
              <a:gd name="connsiteX63" fmla="*/ 1456682 w 1687501"/>
              <a:gd name="connsiteY63" fmla="*/ 381740 h 1677880"/>
              <a:gd name="connsiteX64" fmla="*/ 1447804 w 1687501"/>
              <a:gd name="connsiteY64" fmla="*/ 346229 h 1677880"/>
              <a:gd name="connsiteX65" fmla="*/ 1465560 w 1687501"/>
              <a:gd name="connsiteY65" fmla="*/ 328474 h 1677880"/>
              <a:gd name="connsiteX66" fmla="*/ 1545459 w 1687501"/>
              <a:gd name="connsiteY66" fmla="*/ 319596 h 1677880"/>
              <a:gd name="connsiteX0" fmla="*/ 1548739 w 1690781"/>
              <a:gd name="connsiteY0" fmla="*/ 319596 h 1697582"/>
              <a:gd name="connsiteX1" fmla="*/ 1593127 w 1690781"/>
              <a:gd name="connsiteY1" fmla="*/ 310718 h 1697582"/>
              <a:gd name="connsiteX2" fmla="*/ 1619760 w 1690781"/>
              <a:gd name="connsiteY2" fmla="*/ 257452 h 1697582"/>
              <a:gd name="connsiteX3" fmla="*/ 1593127 w 1690781"/>
              <a:gd name="connsiteY3" fmla="*/ 186431 h 1697582"/>
              <a:gd name="connsiteX4" fmla="*/ 1566494 w 1690781"/>
              <a:gd name="connsiteY4" fmla="*/ 150920 h 1697582"/>
              <a:gd name="connsiteX5" fmla="*/ 1548739 w 1690781"/>
              <a:gd name="connsiteY5" fmla="*/ 124287 h 1697582"/>
              <a:gd name="connsiteX6" fmla="*/ 1495473 w 1690781"/>
              <a:gd name="connsiteY6" fmla="*/ 71021 h 1697582"/>
              <a:gd name="connsiteX7" fmla="*/ 1459962 w 1690781"/>
              <a:gd name="connsiteY7" fmla="*/ 62144 h 1697582"/>
              <a:gd name="connsiteX8" fmla="*/ 1415574 w 1690781"/>
              <a:gd name="connsiteY8" fmla="*/ 35511 h 1697582"/>
              <a:gd name="connsiteX9" fmla="*/ 1291286 w 1690781"/>
              <a:gd name="connsiteY9" fmla="*/ 0 h 1697582"/>
              <a:gd name="connsiteX10" fmla="*/ 723115 w 1690781"/>
              <a:gd name="connsiteY10" fmla="*/ 79899 h 1697582"/>
              <a:gd name="connsiteX11" fmla="*/ 447908 w 1690781"/>
              <a:gd name="connsiteY11" fmla="*/ 195309 h 1697582"/>
              <a:gd name="connsiteX12" fmla="*/ 217088 w 1690781"/>
              <a:gd name="connsiteY12" fmla="*/ 337352 h 1697582"/>
              <a:gd name="connsiteX13" fmla="*/ 92801 w 1690781"/>
              <a:gd name="connsiteY13" fmla="*/ 568171 h 1697582"/>
              <a:gd name="connsiteX14" fmla="*/ 39535 w 1690781"/>
              <a:gd name="connsiteY14" fmla="*/ 745724 h 1697582"/>
              <a:gd name="connsiteX15" fmla="*/ 39535 w 1690781"/>
              <a:gd name="connsiteY15" fmla="*/ 1056443 h 1697582"/>
              <a:gd name="connsiteX16" fmla="*/ 545562 w 1690781"/>
              <a:gd name="connsiteY16" fmla="*/ 1651247 h 1697582"/>
              <a:gd name="connsiteX17" fmla="*/ 581073 w 1690781"/>
              <a:gd name="connsiteY17" fmla="*/ 1660124 h 1697582"/>
              <a:gd name="connsiteX18" fmla="*/ 678727 w 1690781"/>
              <a:gd name="connsiteY18" fmla="*/ 1677880 h 1697582"/>
              <a:gd name="connsiteX19" fmla="*/ 1442207 w 1690781"/>
              <a:gd name="connsiteY19" fmla="*/ 1669002 h 1697582"/>
              <a:gd name="connsiteX20" fmla="*/ 1522106 w 1690781"/>
              <a:gd name="connsiteY20" fmla="*/ 1633491 h 1697582"/>
              <a:gd name="connsiteX21" fmla="*/ 1548739 w 1690781"/>
              <a:gd name="connsiteY21" fmla="*/ 1615736 h 1697582"/>
              <a:gd name="connsiteX22" fmla="*/ 1575372 w 1690781"/>
              <a:gd name="connsiteY22" fmla="*/ 1580225 h 1697582"/>
              <a:gd name="connsiteX23" fmla="*/ 1610882 w 1690781"/>
              <a:gd name="connsiteY23" fmla="*/ 1562470 h 1697582"/>
              <a:gd name="connsiteX24" fmla="*/ 1619760 w 1690781"/>
              <a:gd name="connsiteY24" fmla="*/ 1535837 h 1697582"/>
              <a:gd name="connsiteX25" fmla="*/ 1646393 w 1690781"/>
              <a:gd name="connsiteY25" fmla="*/ 1491449 h 1697582"/>
              <a:gd name="connsiteX26" fmla="*/ 1673026 w 1690781"/>
              <a:gd name="connsiteY26" fmla="*/ 1429305 h 1697582"/>
              <a:gd name="connsiteX27" fmla="*/ 1681904 w 1690781"/>
              <a:gd name="connsiteY27" fmla="*/ 1376039 h 1697582"/>
              <a:gd name="connsiteX28" fmla="*/ 1690781 w 1690781"/>
              <a:gd name="connsiteY28" fmla="*/ 1340528 h 1697582"/>
              <a:gd name="connsiteX29" fmla="*/ 1655271 w 1690781"/>
              <a:gd name="connsiteY29" fmla="*/ 1207363 h 1697582"/>
              <a:gd name="connsiteX30" fmla="*/ 1637515 w 1690781"/>
              <a:gd name="connsiteY30" fmla="*/ 1145219 h 1697582"/>
              <a:gd name="connsiteX31" fmla="*/ 1619760 w 1690781"/>
              <a:gd name="connsiteY31" fmla="*/ 1109709 h 1697582"/>
              <a:gd name="connsiteX32" fmla="*/ 1575372 w 1690781"/>
              <a:gd name="connsiteY32" fmla="*/ 1074198 h 1697582"/>
              <a:gd name="connsiteX33" fmla="*/ 1486595 w 1690781"/>
              <a:gd name="connsiteY33" fmla="*/ 1020932 h 1697582"/>
              <a:gd name="connsiteX34" fmla="*/ 1468840 w 1690781"/>
              <a:gd name="connsiteY34" fmla="*/ 994299 h 1697582"/>
              <a:gd name="connsiteX35" fmla="*/ 1388941 w 1690781"/>
              <a:gd name="connsiteY35" fmla="*/ 967666 h 1697582"/>
              <a:gd name="connsiteX36" fmla="*/ 1371185 w 1690781"/>
              <a:gd name="connsiteY36" fmla="*/ 949911 h 1697582"/>
              <a:gd name="connsiteX37" fmla="*/ 1175877 w 1690781"/>
              <a:gd name="connsiteY37" fmla="*/ 923278 h 1697582"/>
              <a:gd name="connsiteX38" fmla="*/ 1113733 w 1690781"/>
              <a:gd name="connsiteY38" fmla="*/ 914400 h 1697582"/>
              <a:gd name="connsiteX39" fmla="*/ 1078222 w 1690781"/>
              <a:gd name="connsiteY39" fmla="*/ 896645 h 1697582"/>
              <a:gd name="connsiteX40" fmla="*/ 1016079 w 1690781"/>
              <a:gd name="connsiteY40" fmla="*/ 887767 h 1697582"/>
              <a:gd name="connsiteX41" fmla="*/ 882914 w 1690781"/>
              <a:gd name="connsiteY41" fmla="*/ 870012 h 1697582"/>
              <a:gd name="connsiteX42" fmla="*/ 856280 w 1690781"/>
              <a:gd name="connsiteY42" fmla="*/ 861134 h 1697582"/>
              <a:gd name="connsiteX43" fmla="*/ 714239 w 1690781"/>
              <a:gd name="connsiteY43" fmla="*/ 630315 h 1697582"/>
              <a:gd name="connsiteX44" fmla="*/ 767504 w 1690781"/>
              <a:gd name="connsiteY44" fmla="*/ 541538 h 1697582"/>
              <a:gd name="connsiteX45" fmla="*/ 829647 w 1690781"/>
              <a:gd name="connsiteY45" fmla="*/ 497150 h 1697582"/>
              <a:gd name="connsiteX46" fmla="*/ 856280 w 1690781"/>
              <a:gd name="connsiteY46" fmla="*/ 488272 h 1697582"/>
              <a:gd name="connsiteX47" fmla="*/ 927302 w 1690781"/>
              <a:gd name="connsiteY47" fmla="*/ 461639 h 1697582"/>
              <a:gd name="connsiteX48" fmla="*/ 1104855 w 1690781"/>
              <a:gd name="connsiteY48" fmla="*/ 479394 h 1697582"/>
              <a:gd name="connsiteX49" fmla="*/ 1158121 w 1690781"/>
              <a:gd name="connsiteY49" fmla="*/ 497150 h 1697582"/>
              <a:gd name="connsiteX50" fmla="*/ 1175877 w 1690781"/>
              <a:gd name="connsiteY50" fmla="*/ 514905 h 1697582"/>
              <a:gd name="connsiteX51" fmla="*/ 1229143 w 1690781"/>
              <a:gd name="connsiteY51" fmla="*/ 550416 h 1697582"/>
              <a:gd name="connsiteX52" fmla="*/ 1246898 w 1690781"/>
              <a:gd name="connsiteY52" fmla="*/ 577049 h 1697582"/>
              <a:gd name="connsiteX53" fmla="*/ 1255776 w 1690781"/>
              <a:gd name="connsiteY53" fmla="*/ 603682 h 1697582"/>
              <a:gd name="connsiteX54" fmla="*/ 1291286 w 1690781"/>
              <a:gd name="connsiteY54" fmla="*/ 656948 h 1697582"/>
              <a:gd name="connsiteX55" fmla="*/ 1300164 w 1690781"/>
              <a:gd name="connsiteY55" fmla="*/ 692458 h 1697582"/>
              <a:gd name="connsiteX56" fmla="*/ 1326797 w 1690781"/>
              <a:gd name="connsiteY56" fmla="*/ 701336 h 1697582"/>
              <a:gd name="connsiteX57" fmla="*/ 1433329 w 1690781"/>
              <a:gd name="connsiteY57" fmla="*/ 719091 h 1697582"/>
              <a:gd name="connsiteX58" fmla="*/ 1522106 w 1690781"/>
              <a:gd name="connsiteY58" fmla="*/ 710214 h 1697582"/>
              <a:gd name="connsiteX59" fmla="*/ 1548739 w 1690781"/>
              <a:gd name="connsiteY59" fmla="*/ 621437 h 1697582"/>
              <a:gd name="connsiteX60" fmla="*/ 1539861 w 1690781"/>
              <a:gd name="connsiteY60" fmla="*/ 506027 h 1697582"/>
              <a:gd name="connsiteX61" fmla="*/ 1522106 w 1690781"/>
              <a:gd name="connsiteY61" fmla="*/ 452761 h 1697582"/>
              <a:gd name="connsiteX62" fmla="*/ 1459962 w 1690781"/>
              <a:gd name="connsiteY62" fmla="*/ 381740 h 1697582"/>
              <a:gd name="connsiteX63" fmla="*/ 1451084 w 1690781"/>
              <a:gd name="connsiteY63" fmla="*/ 346229 h 1697582"/>
              <a:gd name="connsiteX64" fmla="*/ 1468840 w 1690781"/>
              <a:gd name="connsiteY64" fmla="*/ 328474 h 1697582"/>
              <a:gd name="connsiteX65" fmla="*/ 1548739 w 1690781"/>
              <a:gd name="connsiteY65" fmla="*/ 319596 h 1697582"/>
              <a:gd name="connsiteX0" fmla="*/ 1551364 w 1693406"/>
              <a:gd name="connsiteY0" fmla="*/ 319596 h 1707564"/>
              <a:gd name="connsiteX1" fmla="*/ 1595752 w 1693406"/>
              <a:gd name="connsiteY1" fmla="*/ 310718 h 1707564"/>
              <a:gd name="connsiteX2" fmla="*/ 1622385 w 1693406"/>
              <a:gd name="connsiteY2" fmla="*/ 257452 h 1707564"/>
              <a:gd name="connsiteX3" fmla="*/ 1595752 w 1693406"/>
              <a:gd name="connsiteY3" fmla="*/ 186431 h 1707564"/>
              <a:gd name="connsiteX4" fmla="*/ 1569119 w 1693406"/>
              <a:gd name="connsiteY4" fmla="*/ 150920 h 1707564"/>
              <a:gd name="connsiteX5" fmla="*/ 1551364 w 1693406"/>
              <a:gd name="connsiteY5" fmla="*/ 124287 h 1707564"/>
              <a:gd name="connsiteX6" fmla="*/ 1498098 w 1693406"/>
              <a:gd name="connsiteY6" fmla="*/ 71021 h 1707564"/>
              <a:gd name="connsiteX7" fmla="*/ 1462587 w 1693406"/>
              <a:gd name="connsiteY7" fmla="*/ 62144 h 1707564"/>
              <a:gd name="connsiteX8" fmla="*/ 1418199 w 1693406"/>
              <a:gd name="connsiteY8" fmla="*/ 35511 h 1707564"/>
              <a:gd name="connsiteX9" fmla="*/ 1293911 w 1693406"/>
              <a:gd name="connsiteY9" fmla="*/ 0 h 1707564"/>
              <a:gd name="connsiteX10" fmla="*/ 725740 w 1693406"/>
              <a:gd name="connsiteY10" fmla="*/ 79899 h 1707564"/>
              <a:gd name="connsiteX11" fmla="*/ 450533 w 1693406"/>
              <a:gd name="connsiteY11" fmla="*/ 195309 h 1707564"/>
              <a:gd name="connsiteX12" fmla="*/ 219713 w 1693406"/>
              <a:gd name="connsiteY12" fmla="*/ 337352 h 1707564"/>
              <a:gd name="connsiteX13" fmla="*/ 95426 w 1693406"/>
              <a:gd name="connsiteY13" fmla="*/ 568171 h 1707564"/>
              <a:gd name="connsiteX14" fmla="*/ 42160 w 1693406"/>
              <a:gd name="connsiteY14" fmla="*/ 745724 h 1707564"/>
              <a:gd name="connsiteX15" fmla="*/ 42160 w 1693406"/>
              <a:gd name="connsiteY15" fmla="*/ 1056443 h 1707564"/>
              <a:gd name="connsiteX16" fmla="*/ 583698 w 1693406"/>
              <a:gd name="connsiteY16" fmla="*/ 1660124 h 1707564"/>
              <a:gd name="connsiteX17" fmla="*/ 681352 w 1693406"/>
              <a:gd name="connsiteY17" fmla="*/ 1677880 h 1707564"/>
              <a:gd name="connsiteX18" fmla="*/ 1444832 w 1693406"/>
              <a:gd name="connsiteY18" fmla="*/ 1669002 h 1707564"/>
              <a:gd name="connsiteX19" fmla="*/ 1524731 w 1693406"/>
              <a:gd name="connsiteY19" fmla="*/ 1633491 h 1707564"/>
              <a:gd name="connsiteX20" fmla="*/ 1551364 w 1693406"/>
              <a:gd name="connsiteY20" fmla="*/ 1615736 h 1707564"/>
              <a:gd name="connsiteX21" fmla="*/ 1577997 w 1693406"/>
              <a:gd name="connsiteY21" fmla="*/ 1580225 h 1707564"/>
              <a:gd name="connsiteX22" fmla="*/ 1613507 w 1693406"/>
              <a:gd name="connsiteY22" fmla="*/ 1562470 h 1707564"/>
              <a:gd name="connsiteX23" fmla="*/ 1622385 w 1693406"/>
              <a:gd name="connsiteY23" fmla="*/ 1535837 h 1707564"/>
              <a:gd name="connsiteX24" fmla="*/ 1649018 w 1693406"/>
              <a:gd name="connsiteY24" fmla="*/ 1491449 h 1707564"/>
              <a:gd name="connsiteX25" fmla="*/ 1675651 w 1693406"/>
              <a:gd name="connsiteY25" fmla="*/ 1429305 h 1707564"/>
              <a:gd name="connsiteX26" fmla="*/ 1684529 w 1693406"/>
              <a:gd name="connsiteY26" fmla="*/ 1376039 h 1707564"/>
              <a:gd name="connsiteX27" fmla="*/ 1693406 w 1693406"/>
              <a:gd name="connsiteY27" fmla="*/ 1340528 h 1707564"/>
              <a:gd name="connsiteX28" fmla="*/ 1657896 w 1693406"/>
              <a:gd name="connsiteY28" fmla="*/ 1207363 h 1707564"/>
              <a:gd name="connsiteX29" fmla="*/ 1640140 w 1693406"/>
              <a:gd name="connsiteY29" fmla="*/ 1145219 h 1707564"/>
              <a:gd name="connsiteX30" fmla="*/ 1622385 w 1693406"/>
              <a:gd name="connsiteY30" fmla="*/ 1109709 h 1707564"/>
              <a:gd name="connsiteX31" fmla="*/ 1577997 w 1693406"/>
              <a:gd name="connsiteY31" fmla="*/ 1074198 h 1707564"/>
              <a:gd name="connsiteX32" fmla="*/ 1489220 w 1693406"/>
              <a:gd name="connsiteY32" fmla="*/ 1020932 h 1707564"/>
              <a:gd name="connsiteX33" fmla="*/ 1471465 w 1693406"/>
              <a:gd name="connsiteY33" fmla="*/ 994299 h 1707564"/>
              <a:gd name="connsiteX34" fmla="*/ 1391566 w 1693406"/>
              <a:gd name="connsiteY34" fmla="*/ 967666 h 1707564"/>
              <a:gd name="connsiteX35" fmla="*/ 1373810 w 1693406"/>
              <a:gd name="connsiteY35" fmla="*/ 949911 h 1707564"/>
              <a:gd name="connsiteX36" fmla="*/ 1178502 w 1693406"/>
              <a:gd name="connsiteY36" fmla="*/ 923278 h 1707564"/>
              <a:gd name="connsiteX37" fmla="*/ 1116358 w 1693406"/>
              <a:gd name="connsiteY37" fmla="*/ 914400 h 1707564"/>
              <a:gd name="connsiteX38" fmla="*/ 1080847 w 1693406"/>
              <a:gd name="connsiteY38" fmla="*/ 896645 h 1707564"/>
              <a:gd name="connsiteX39" fmla="*/ 1018704 w 1693406"/>
              <a:gd name="connsiteY39" fmla="*/ 887767 h 1707564"/>
              <a:gd name="connsiteX40" fmla="*/ 885539 w 1693406"/>
              <a:gd name="connsiteY40" fmla="*/ 870012 h 1707564"/>
              <a:gd name="connsiteX41" fmla="*/ 858905 w 1693406"/>
              <a:gd name="connsiteY41" fmla="*/ 861134 h 1707564"/>
              <a:gd name="connsiteX42" fmla="*/ 716864 w 1693406"/>
              <a:gd name="connsiteY42" fmla="*/ 630315 h 1707564"/>
              <a:gd name="connsiteX43" fmla="*/ 770129 w 1693406"/>
              <a:gd name="connsiteY43" fmla="*/ 541538 h 1707564"/>
              <a:gd name="connsiteX44" fmla="*/ 832272 w 1693406"/>
              <a:gd name="connsiteY44" fmla="*/ 497150 h 1707564"/>
              <a:gd name="connsiteX45" fmla="*/ 858905 w 1693406"/>
              <a:gd name="connsiteY45" fmla="*/ 488272 h 1707564"/>
              <a:gd name="connsiteX46" fmla="*/ 929927 w 1693406"/>
              <a:gd name="connsiteY46" fmla="*/ 461639 h 1707564"/>
              <a:gd name="connsiteX47" fmla="*/ 1107480 w 1693406"/>
              <a:gd name="connsiteY47" fmla="*/ 479394 h 1707564"/>
              <a:gd name="connsiteX48" fmla="*/ 1160746 w 1693406"/>
              <a:gd name="connsiteY48" fmla="*/ 497150 h 1707564"/>
              <a:gd name="connsiteX49" fmla="*/ 1178502 w 1693406"/>
              <a:gd name="connsiteY49" fmla="*/ 514905 h 1707564"/>
              <a:gd name="connsiteX50" fmla="*/ 1231768 w 1693406"/>
              <a:gd name="connsiteY50" fmla="*/ 550416 h 1707564"/>
              <a:gd name="connsiteX51" fmla="*/ 1249523 w 1693406"/>
              <a:gd name="connsiteY51" fmla="*/ 577049 h 1707564"/>
              <a:gd name="connsiteX52" fmla="*/ 1258401 w 1693406"/>
              <a:gd name="connsiteY52" fmla="*/ 603682 h 1707564"/>
              <a:gd name="connsiteX53" fmla="*/ 1293911 w 1693406"/>
              <a:gd name="connsiteY53" fmla="*/ 656948 h 1707564"/>
              <a:gd name="connsiteX54" fmla="*/ 1302789 w 1693406"/>
              <a:gd name="connsiteY54" fmla="*/ 692458 h 1707564"/>
              <a:gd name="connsiteX55" fmla="*/ 1329422 w 1693406"/>
              <a:gd name="connsiteY55" fmla="*/ 701336 h 1707564"/>
              <a:gd name="connsiteX56" fmla="*/ 1435954 w 1693406"/>
              <a:gd name="connsiteY56" fmla="*/ 719091 h 1707564"/>
              <a:gd name="connsiteX57" fmla="*/ 1524731 w 1693406"/>
              <a:gd name="connsiteY57" fmla="*/ 710214 h 1707564"/>
              <a:gd name="connsiteX58" fmla="*/ 1551364 w 1693406"/>
              <a:gd name="connsiteY58" fmla="*/ 621437 h 1707564"/>
              <a:gd name="connsiteX59" fmla="*/ 1542486 w 1693406"/>
              <a:gd name="connsiteY59" fmla="*/ 506027 h 1707564"/>
              <a:gd name="connsiteX60" fmla="*/ 1524731 w 1693406"/>
              <a:gd name="connsiteY60" fmla="*/ 452761 h 1707564"/>
              <a:gd name="connsiteX61" fmla="*/ 1462587 w 1693406"/>
              <a:gd name="connsiteY61" fmla="*/ 381740 h 1707564"/>
              <a:gd name="connsiteX62" fmla="*/ 1453709 w 1693406"/>
              <a:gd name="connsiteY62" fmla="*/ 346229 h 1707564"/>
              <a:gd name="connsiteX63" fmla="*/ 1471465 w 1693406"/>
              <a:gd name="connsiteY63" fmla="*/ 328474 h 1707564"/>
              <a:gd name="connsiteX64" fmla="*/ 1551364 w 1693406"/>
              <a:gd name="connsiteY64" fmla="*/ 319596 h 1707564"/>
              <a:gd name="connsiteX0" fmla="*/ 1558586 w 1700628"/>
              <a:gd name="connsiteY0" fmla="*/ 319596 h 1677880"/>
              <a:gd name="connsiteX1" fmla="*/ 1602974 w 1700628"/>
              <a:gd name="connsiteY1" fmla="*/ 310718 h 1677880"/>
              <a:gd name="connsiteX2" fmla="*/ 1629607 w 1700628"/>
              <a:gd name="connsiteY2" fmla="*/ 257452 h 1677880"/>
              <a:gd name="connsiteX3" fmla="*/ 1602974 w 1700628"/>
              <a:gd name="connsiteY3" fmla="*/ 186431 h 1677880"/>
              <a:gd name="connsiteX4" fmla="*/ 1576341 w 1700628"/>
              <a:gd name="connsiteY4" fmla="*/ 150920 h 1677880"/>
              <a:gd name="connsiteX5" fmla="*/ 1558586 w 1700628"/>
              <a:gd name="connsiteY5" fmla="*/ 124287 h 1677880"/>
              <a:gd name="connsiteX6" fmla="*/ 1505320 w 1700628"/>
              <a:gd name="connsiteY6" fmla="*/ 71021 h 1677880"/>
              <a:gd name="connsiteX7" fmla="*/ 1469809 w 1700628"/>
              <a:gd name="connsiteY7" fmla="*/ 62144 h 1677880"/>
              <a:gd name="connsiteX8" fmla="*/ 1425421 w 1700628"/>
              <a:gd name="connsiteY8" fmla="*/ 35511 h 1677880"/>
              <a:gd name="connsiteX9" fmla="*/ 1301133 w 1700628"/>
              <a:gd name="connsiteY9" fmla="*/ 0 h 1677880"/>
              <a:gd name="connsiteX10" fmla="*/ 732962 w 1700628"/>
              <a:gd name="connsiteY10" fmla="*/ 79899 h 1677880"/>
              <a:gd name="connsiteX11" fmla="*/ 457755 w 1700628"/>
              <a:gd name="connsiteY11" fmla="*/ 195309 h 1677880"/>
              <a:gd name="connsiteX12" fmla="*/ 226935 w 1700628"/>
              <a:gd name="connsiteY12" fmla="*/ 337352 h 1677880"/>
              <a:gd name="connsiteX13" fmla="*/ 102648 w 1700628"/>
              <a:gd name="connsiteY13" fmla="*/ 568171 h 1677880"/>
              <a:gd name="connsiteX14" fmla="*/ 49382 w 1700628"/>
              <a:gd name="connsiteY14" fmla="*/ 745724 h 1677880"/>
              <a:gd name="connsiteX15" fmla="*/ 49382 w 1700628"/>
              <a:gd name="connsiteY15" fmla="*/ 1056443 h 1677880"/>
              <a:gd name="connsiteX16" fmla="*/ 688574 w 1700628"/>
              <a:gd name="connsiteY16" fmla="*/ 1677880 h 1677880"/>
              <a:gd name="connsiteX17" fmla="*/ 1452054 w 1700628"/>
              <a:gd name="connsiteY17" fmla="*/ 1669002 h 1677880"/>
              <a:gd name="connsiteX18" fmla="*/ 1531953 w 1700628"/>
              <a:gd name="connsiteY18" fmla="*/ 1633491 h 1677880"/>
              <a:gd name="connsiteX19" fmla="*/ 1558586 w 1700628"/>
              <a:gd name="connsiteY19" fmla="*/ 1615736 h 1677880"/>
              <a:gd name="connsiteX20" fmla="*/ 1585219 w 1700628"/>
              <a:gd name="connsiteY20" fmla="*/ 1580225 h 1677880"/>
              <a:gd name="connsiteX21" fmla="*/ 1620729 w 1700628"/>
              <a:gd name="connsiteY21" fmla="*/ 1562470 h 1677880"/>
              <a:gd name="connsiteX22" fmla="*/ 1629607 w 1700628"/>
              <a:gd name="connsiteY22" fmla="*/ 1535837 h 1677880"/>
              <a:gd name="connsiteX23" fmla="*/ 1656240 w 1700628"/>
              <a:gd name="connsiteY23" fmla="*/ 1491449 h 1677880"/>
              <a:gd name="connsiteX24" fmla="*/ 1682873 w 1700628"/>
              <a:gd name="connsiteY24" fmla="*/ 1429305 h 1677880"/>
              <a:gd name="connsiteX25" fmla="*/ 1691751 w 1700628"/>
              <a:gd name="connsiteY25" fmla="*/ 1376039 h 1677880"/>
              <a:gd name="connsiteX26" fmla="*/ 1700628 w 1700628"/>
              <a:gd name="connsiteY26" fmla="*/ 1340528 h 1677880"/>
              <a:gd name="connsiteX27" fmla="*/ 1665118 w 1700628"/>
              <a:gd name="connsiteY27" fmla="*/ 1207363 h 1677880"/>
              <a:gd name="connsiteX28" fmla="*/ 1647362 w 1700628"/>
              <a:gd name="connsiteY28" fmla="*/ 1145219 h 1677880"/>
              <a:gd name="connsiteX29" fmla="*/ 1629607 w 1700628"/>
              <a:gd name="connsiteY29" fmla="*/ 1109709 h 1677880"/>
              <a:gd name="connsiteX30" fmla="*/ 1585219 w 1700628"/>
              <a:gd name="connsiteY30" fmla="*/ 1074198 h 1677880"/>
              <a:gd name="connsiteX31" fmla="*/ 1496442 w 1700628"/>
              <a:gd name="connsiteY31" fmla="*/ 1020932 h 1677880"/>
              <a:gd name="connsiteX32" fmla="*/ 1478687 w 1700628"/>
              <a:gd name="connsiteY32" fmla="*/ 994299 h 1677880"/>
              <a:gd name="connsiteX33" fmla="*/ 1398788 w 1700628"/>
              <a:gd name="connsiteY33" fmla="*/ 967666 h 1677880"/>
              <a:gd name="connsiteX34" fmla="*/ 1381032 w 1700628"/>
              <a:gd name="connsiteY34" fmla="*/ 949911 h 1677880"/>
              <a:gd name="connsiteX35" fmla="*/ 1185724 w 1700628"/>
              <a:gd name="connsiteY35" fmla="*/ 923278 h 1677880"/>
              <a:gd name="connsiteX36" fmla="*/ 1123580 w 1700628"/>
              <a:gd name="connsiteY36" fmla="*/ 914400 h 1677880"/>
              <a:gd name="connsiteX37" fmla="*/ 1088069 w 1700628"/>
              <a:gd name="connsiteY37" fmla="*/ 896645 h 1677880"/>
              <a:gd name="connsiteX38" fmla="*/ 1025926 w 1700628"/>
              <a:gd name="connsiteY38" fmla="*/ 887767 h 1677880"/>
              <a:gd name="connsiteX39" fmla="*/ 892761 w 1700628"/>
              <a:gd name="connsiteY39" fmla="*/ 870012 h 1677880"/>
              <a:gd name="connsiteX40" fmla="*/ 866127 w 1700628"/>
              <a:gd name="connsiteY40" fmla="*/ 861134 h 1677880"/>
              <a:gd name="connsiteX41" fmla="*/ 724086 w 1700628"/>
              <a:gd name="connsiteY41" fmla="*/ 630315 h 1677880"/>
              <a:gd name="connsiteX42" fmla="*/ 777351 w 1700628"/>
              <a:gd name="connsiteY42" fmla="*/ 541538 h 1677880"/>
              <a:gd name="connsiteX43" fmla="*/ 839494 w 1700628"/>
              <a:gd name="connsiteY43" fmla="*/ 497150 h 1677880"/>
              <a:gd name="connsiteX44" fmla="*/ 866127 w 1700628"/>
              <a:gd name="connsiteY44" fmla="*/ 488272 h 1677880"/>
              <a:gd name="connsiteX45" fmla="*/ 937149 w 1700628"/>
              <a:gd name="connsiteY45" fmla="*/ 461639 h 1677880"/>
              <a:gd name="connsiteX46" fmla="*/ 1114702 w 1700628"/>
              <a:gd name="connsiteY46" fmla="*/ 479394 h 1677880"/>
              <a:gd name="connsiteX47" fmla="*/ 1167968 w 1700628"/>
              <a:gd name="connsiteY47" fmla="*/ 497150 h 1677880"/>
              <a:gd name="connsiteX48" fmla="*/ 1185724 w 1700628"/>
              <a:gd name="connsiteY48" fmla="*/ 514905 h 1677880"/>
              <a:gd name="connsiteX49" fmla="*/ 1238990 w 1700628"/>
              <a:gd name="connsiteY49" fmla="*/ 550416 h 1677880"/>
              <a:gd name="connsiteX50" fmla="*/ 1256745 w 1700628"/>
              <a:gd name="connsiteY50" fmla="*/ 577049 h 1677880"/>
              <a:gd name="connsiteX51" fmla="*/ 1265623 w 1700628"/>
              <a:gd name="connsiteY51" fmla="*/ 603682 h 1677880"/>
              <a:gd name="connsiteX52" fmla="*/ 1301133 w 1700628"/>
              <a:gd name="connsiteY52" fmla="*/ 656948 h 1677880"/>
              <a:gd name="connsiteX53" fmla="*/ 1310011 w 1700628"/>
              <a:gd name="connsiteY53" fmla="*/ 692458 h 1677880"/>
              <a:gd name="connsiteX54" fmla="*/ 1336644 w 1700628"/>
              <a:gd name="connsiteY54" fmla="*/ 701336 h 1677880"/>
              <a:gd name="connsiteX55" fmla="*/ 1443176 w 1700628"/>
              <a:gd name="connsiteY55" fmla="*/ 719091 h 1677880"/>
              <a:gd name="connsiteX56" fmla="*/ 1531953 w 1700628"/>
              <a:gd name="connsiteY56" fmla="*/ 710214 h 1677880"/>
              <a:gd name="connsiteX57" fmla="*/ 1558586 w 1700628"/>
              <a:gd name="connsiteY57" fmla="*/ 621437 h 1677880"/>
              <a:gd name="connsiteX58" fmla="*/ 1549708 w 1700628"/>
              <a:gd name="connsiteY58" fmla="*/ 506027 h 1677880"/>
              <a:gd name="connsiteX59" fmla="*/ 1531953 w 1700628"/>
              <a:gd name="connsiteY59" fmla="*/ 452761 h 1677880"/>
              <a:gd name="connsiteX60" fmla="*/ 1469809 w 1700628"/>
              <a:gd name="connsiteY60" fmla="*/ 381740 h 1677880"/>
              <a:gd name="connsiteX61" fmla="*/ 1460931 w 1700628"/>
              <a:gd name="connsiteY61" fmla="*/ 346229 h 1677880"/>
              <a:gd name="connsiteX62" fmla="*/ 1478687 w 1700628"/>
              <a:gd name="connsiteY62" fmla="*/ 328474 h 1677880"/>
              <a:gd name="connsiteX63" fmla="*/ 1558586 w 1700628"/>
              <a:gd name="connsiteY63" fmla="*/ 319596 h 1677880"/>
              <a:gd name="connsiteX0" fmla="*/ 1615106 w 1757148"/>
              <a:gd name="connsiteY0" fmla="*/ 319596 h 1705593"/>
              <a:gd name="connsiteX1" fmla="*/ 1659494 w 1757148"/>
              <a:gd name="connsiteY1" fmla="*/ 310718 h 1705593"/>
              <a:gd name="connsiteX2" fmla="*/ 1686127 w 1757148"/>
              <a:gd name="connsiteY2" fmla="*/ 257452 h 1705593"/>
              <a:gd name="connsiteX3" fmla="*/ 1659494 w 1757148"/>
              <a:gd name="connsiteY3" fmla="*/ 186431 h 1705593"/>
              <a:gd name="connsiteX4" fmla="*/ 1632861 w 1757148"/>
              <a:gd name="connsiteY4" fmla="*/ 150920 h 1705593"/>
              <a:gd name="connsiteX5" fmla="*/ 1615106 w 1757148"/>
              <a:gd name="connsiteY5" fmla="*/ 124287 h 1705593"/>
              <a:gd name="connsiteX6" fmla="*/ 1561840 w 1757148"/>
              <a:gd name="connsiteY6" fmla="*/ 71021 h 1705593"/>
              <a:gd name="connsiteX7" fmla="*/ 1526329 w 1757148"/>
              <a:gd name="connsiteY7" fmla="*/ 62144 h 1705593"/>
              <a:gd name="connsiteX8" fmla="*/ 1481941 w 1757148"/>
              <a:gd name="connsiteY8" fmla="*/ 35511 h 1705593"/>
              <a:gd name="connsiteX9" fmla="*/ 1357653 w 1757148"/>
              <a:gd name="connsiteY9" fmla="*/ 0 h 1705593"/>
              <a:gd name="connsiteX10" fmla="*/ 789482 w 1757148"/>
              <a:gd name="connsiteY10" fmla="*/ 79899 h 1705593"/>
              <a:gd name="connsiteX11" fmla="*/ 514275 w 1757148"/>
              <a:gd name="connsiteY11" fmla="*/ 195309 h 1705593"/>
              <a:gd name="connsiteX12" fmla="*/ 283455 w 1757148"/>
              <a:gd name="connsiteY12" fmla="*/ 337352 h 1705593"/>
              <a:gd name="connsiteX13" fmla="*/ 159168 w 1757148"/>
              <a:gd name="connsiteY13" fmla="*/ 568171 h 1705593"/>
              <a:gd name="connsiteX14" fmla="*/ 105902 w 1757148"/>
              <a:gd name="connsiteY14" fmla="*/ 745724 h 1705593"/>
              <a:gd name="connsiteX15" fmla="*/ 105902 w 1757148"/>
              <a:gd name="connsiteY15" fmla="*/ 1056443 h 1705593"/>
              <a:gd name="connsiteX16" fmla="*/ 1508574 w 1757148"/>
              <a:gd name="connsiteY16" fmla="*/ 1669002 h 1705593"/>
              <a:gd name="connsiteX17" fmla="*/ 1588473 w 1757148"/>
              <a:gd name="connsiteY17" fmla="*/ 1633491 h 1705593"/>
              <a:gd name="connsiteX18" fmla="*/ 1615106 w 1757148"/>
              <a:gd name="connsiteY18" fmla="*/ 1615736 h 1705593"/>
              <a:gd name="connsiteX19" fmla="*/ 1641739 w 1757148"/>
              <a:gd name="connsiteY19" fmla="*/ 1580225 h 1705593"/>
              <a:gd name="connsiteX20" fmla="*/ 1677249 w 1757148"/>
              <a:gd name="connsiteY20" fmla="*/ 1562470 h 1705593"/>
              <a:gd name="connsiteX21" fmla="*/ 1686127 w 1757148"/>
              <a:gd name="connsiteY21" fmla="*/ 1535837 h 1705593"/>
              <a:gd name="connsiteX22" fmla="*/ 1712760 w 1757148"/>
              <a:gd name="connsiteY22" fmla="*/ 1491449 h 1705593"/>
              <a:gd name="connsiteX23" fmla="*/ 1739393 w 1757148"/>
              <a:gd name="connsiteY23" fmla="*/ 1429305 h 1705593"/>
              <a:gd name="connsiteX24" fmla="*/ 1748271 w 1757148"/>
              <a:gd name="connsiteY24" fmla="*/ 1376039 h 1705593"/>
              <a:gd name="connsiteX25" fmla="*/ 1757148 w 1757148"/>
              <a:gd name="connsiteY25" fmla="*/ 1340528 h 1705593"/>
              <a:gd name="connsiteX26" fmla="*/ 1721638 w 1757148"/>
              <a:gd name="connsiteY26" fmla="*/ 1207363 h 1705593"/>
              <a:gd name="connsiteX27" fmla="*/ 1703882 w 1757148"/>
              <a:gd name="connsiteY27" fmla="*/ 1145219 h 1705593"/>
              <a:gd name="connsiteX28" fmla="*/ 1686127 w 1757148"/>
              <a:gd name="connsiteY28" fmla="*/ 1109709 h 1705593"/>
              <a:gd name="connsiteX29" fmla="*/ 1641739 w 1757148"/>
              <a:gd name="connsiteY29" fmla="*/ 1074198 h 1705593"/>
              <a:gd name="connsiteX30" fmla="*/ 1552962 w 1757148"/>
              <a:gd name="connsiteY30" fmla="*/ 1020932 h 1705593"/>
              <a:gd name="connsiteX31" fmla="*/ 1535207 w 1757148"/>
              <a:gd name="connsiteY31" fmla="*/ 994299 h 1705593"/>
              <a:gd name="connsiteX32" fmla="*/ 1455308 w 1757148"/>
              <a:gd name="connsiteY32" fmla="*/ 967666 h 1705593"/>
              <a:gd name="connsiteX33" fmla="*/ 1437552 w 1757148"/>
              <a:gd name="connsiteY33" fmla="*/ 949911 h 1705593"/>
              <a:gd name="connsiteX34" fmla="*/ 1242244 w 1757148"/>
              <a:gd name="connsiteY34" fmla="*/ 923278 h 1705593"/>
              <a:gd name="connsiteX35" fmla="*/ 1180100 w 1757148"/>
              <a:gd name="connsiteY35" fmla="*/ 914400 h 1705593"/>
              <a:gd name="connsiteX36" fmla="*/ 1144589 w 1757148"/>
              <a:gd name="connsiteY36" fmla="*/ 896645 h 1705593"/>
              <a:gd name="connsiteX37" fmla="*/ 1082446 w 1757148"/>
              <a:gd name="connsiteY37" fmla="*/ 887767 h 1705593"/>
              <a:gd name="connsiteX38" fmla="*/ 949281 w 1757148"/>
              <a:gd name="connsiteY38" fmla="*/ 870012 h 1705593"/>
              <a:gd name="connsiteX39" fmla="*/ 922647 w 1757148"/>
              <a:gd name="connsiteY39" fmla="*/ 861134 h 1705593"/>
              <a:gd name="connsiteX40" fmla="*/ 780606 w 1757148"/>
              <a:gd name="connsiteY40" fmla="*/ 630315 h 1705593"/>
              <a:gd name="connsiteX41" fmla="*/ 833871 w 1757148"/>
              <a:gd name="connsiteY41" fmla="*/ 541538 h 1705593"/>
              <a:gd name="connsiteX42" fmla="*/ 896014 w 1757148"/>
              <a:gd name="connsiteY42" fmla="*/ 497150 h 1705593"/>
              <a:gd name="connsiteX43" fmla="*/ 922647 w 1757148"/>
              <a:gd name="connsiteY43" fmla="*/ 488272 h 1705593"/>
              <a:gd name="connsiteX44" fmla="*/ 993669 w 1757148"/>
              <a:gd name="connsiteY44" fmla="*/ 461639 h 1705593"/>
              <a:gd name="connsiteX45" fmla="*/ 1171222 w 1757148"/>
              <a:gd name="connsiteY45" fmla="*/ 479394 h 1705593"/>
              <a:gd name="connsiteX46" fmla="*/ 1224488 w 1757148"/>
              <a:gd name="connsiteY46" fmla="*/ 497150 h 1705593"/>
              <a:gd name="connsiteX47" fmla="*/ 1242244 w 1757148"/>
              <a:gd name="connsiteY47" fmla="*/ 514905 h 1705593"/>
              <a:gd name="connsiteX48" fmla="*/ 1295510 w 1757148"/>
              <a:gd name="connsiteY48" fmla="*/ 550416 h 1705593"/>
              <a:gd name="connsiteX49" fmla="*/ 1313265 w 1757148"/>
              <a:gd name="connsiteY49" fmla="*/ 577049 h 1705593"/>
              <a:gd name="connsiteX50" fmla="*/ 1322143 w 1757148"/>
              <a:gd name="connsiteY50" fmla="*/ 603682 h 1705593"/>
              <a:gd name="connsiteX51" fmla="*/ 1357653 w 1757148"/>
              <a:gd name="connsiteY51" fmla="*/ 656948 h 1705593"/>
              <a:gd name="connsiteX52" fmla="*/ 1366531 w 1757148"/>
              <a:gd name="connsiteY52" fmla="*/ 692458 h 1705593"/>
              <a:gd name="connsiteX53" fmla="*/ 1393164 w 1757148"/>
              <a:gd name="connsiteY53" fmla="*/ 701336 h 1705593"/>
              <a:gd name="connsiteX54" fmla="*/ 1499696 w 1757148"/>
              <a:gd name="connsiteY54" fmla="*/ 719091 h 1705593"/>
              <a:gd name="connsiteX55" fmla="*/ 1588473 w 1757148"/>
              <a:gd name="connsiteY55" fmla="*/ 710214 h 1705593"/>
              <a:gd name="connsiteX56" fmla="*/ 1615106 w 1757148"/>
              <a:gd name="connsiteY56" fmla="*/ 621437 h 1705593"/>
              <a:gd name="connsiteX57" fmla="*/ 1606228 w 1757148"/>
              <a:gd name="connsiteY57" fmla="*/ 506027 h 1705593"/>
              <a:gd name="connsiteX58" fmla="*/ 1588473 w 1757148"/>
              <a:gd name="connsiteY58" fmla="*/ 452761 h 1705593"/>
              <a:gd name="connsiteX59" fmla="*/ 1526329 w 1757148"/>
              <a:gd name="connsiteY59" fmla="*/ 381740 h 1705593"/>
              <a:gd name="connsiteX60" fmla="*/ 1517451 w 1757148"/>
              <a:gd name="connsiteY60" fmla="*/ 346229 h 1705593"/>
              <a:gd name="connsiteX61" fmla="*/ 1535207 w 1757148"/>
              <a:gd name="connsiteY61" fmla="*/ 328474 h 1705593"/>
              <a:gd name="connsiteX62" fmla="*/ 1615106 w 1757148"/>
              <a:gd name="connsiteY62" fmla="*/ 319596 h 1705593"/>
              <a:gd name="connsiteX0" fmla="*/ 1517255 w 1659297"/>
              <a:gd name="connsiteY0" fmla="*/ 319596 h 1705593"/>
              <a:gd name="connsiteX1" fmla="*/ 1561643 w 1659297"/>
              <a:gd name="connsiteY1" fmla="*/ 310718 h 1705593"/>
              <a:gd name="connsiteX2" fmla="*/ 1588276 w 1659297"/>
              <a:gd name="connsiteY2" fmla="*/ 257452 h 1705593"/>
              <a:gd name="connsiteX3" fmla="*/ 1561643 w 1659297"/>
              <a:gd name="connsiteY3" fmla="*/ 186431 h 1705593"/>
              <a:gd name="connsiteX4" fmla="*/ 1535010 w 1659297"/>
              <a:gd name="connsiteY4" fmla="*/ 150920 h 1705593"/>
              <a:gd name="connsiteX5" fmla="*/ 1517255 w 1659297"/>
              <a:gd name="connsiteY5" fmla="*/ 124287 h 1705593"/>
              <a:gd name="connsiteX6" fmla="*/ 1463989 w 1659297"/>
              <a:gd name="connsiteY6" fmla="*/ 71021 h 1705593"/>
              <a:gd name="connsiteX7" fmla="*/ 1428478 w 1659297"/>
              <a:gd name="connsiteY7" fmla="*/ 62144 h 1705593"/>
              <a:gd name="connsiteX8" fmla="*/ 1384090 w 1659297"/>
              <a:gd name="connsiteY8" fmla="*/ 35511 h 1705593"/>
              <a:gd name="connsiteX9" fmla="*/ 1259802 w 1659297"/>
              <a:gd name="connsiteY9" fmla="*/ 0 h 1705593"/>
              <a:gd name="connsiteX10" fmla="*/ 691631 w 1659297"/>
              <a:gd name="connsiteY10" fmla="*/ 79899 h 1705593"/>
              <a:gd name="connsiteX11" fmla="*/ 416424 w 1659297"/>
              <a:gd name="connsiteY11" fmla="*/ 195309 h 1705593"/>
              <a:gd name="connsiteX12" fmla="*/ 185604 w 1659297"/>
              <a:gd name="connsiteY12" fmla="*/ 337352 h 1705593"/>
              <a:gd name="connsiteX13" fmla="*/ 61317 w 1659297"/>
              <a:gd name="connsiteY13" fmla="*/ 568171 h 1705593"/>
              <a:gd name="connsiteX14" fmla="*/ 8051 w 1659297"/>
              <a:gd name="connsiteY14" fmla="*/ 745724 h 1705593"/>
              <a:gd name="connsiteX15" fmla="*/ 8051 w 1659297"/>
              <a:gd name="connsiteY15" fmla="*/ 1056443 h 1705593"/>
              <a:gd name="connsiteX16" fmla="*/ 1410723 w 1659297"/>
              <a:gd name="connsiteY16" fmla="*/ 1669002 h 1705593"/>
              <a:gd name="connsiteX17" fmla="*/ 1490622 w 1659297"/>
              <a:gd name="connsiteY17" fmla="*/ 1633491 h 1705593"/>
              <a:gd name="connsiteX18" fmla="*/ 1517255 w 1659297"/>
              <a:gd name="connsiteY18" fmla="*/ 1615736 h 1705593"/>
              <a:gd name="connsiteX19" fmla="*/ 1543888 w 1659297"/>
              <a:gd name="connsiteY19" fmla="*/ 1580225 h 1705593"/>
              <a:gd name="connsiteX20" fmla="*/ 1579398 w 1659297"/>
              <a:gd name="connsiteY20" fmla="*/ 1562470 h 1705593"/>
              <a:gd name="connsiteX21" fmla="*/ 1588276 w 1659297"/>
              <a:gd name="connsiteY21" fmla="*/ 1535837 h 1705593"/>
              <a:gd name="connsiteX22" fmla="*/ 1614909 w 1659297"/>
              <a:gd name="connsiteY22" fmla="*/ 1491449 h 1705593"/>
              <a:gd name="connsiteX23" fmla="*/ 1641542 w 1659297"/>
              <a:gd name="connsiteY23" fmla="*/ 1429305 h 1705593"/>
              <a:gd name="connsiteX24" fmla="*/ 1650420 w 1659297"/>
              <a:gd name="connsiteY24" fmla="*/ 1376039 h 1705593"/>
              <a:gd name="connsiteX25" fmla="*/ 1659297 w 1659297"/>
              <a:gd name="connsiteY25" fmla="*/ 1340528 h 1705593"/>
              <a:gd name="connsiteX26" fmla="*/ 1623787 w 1659297"/>
              <a:gd name="connsiteY26" fmla="*/ 1207363 h 1705593"/>
              <a:gd name="connsiteX27" fmla="*/ 1606031 w 1659297"/>
              <a:gd name="connsiteY27" fmla="*/ 1145219 h 1705593"/>
              <a:gd name="connsiteX28" fmla="*/ 1588276 w 1659297"/>
              <a:gd name="connsiteY28" fmla="*/ 1109709 h 1705593"/>
              <a:gd name="connsiteX29" fmla="*/ 1543888 w 1659297"/>
              <a:gd name="connsiteY29" fmla="*/ 1074198 h 1705593"/>
              <a:gd name="connsiteX30" fmla="*/ 1455111 w 1659297"/>
              <a:gd name="connsiteY30" fmla="*/ 1020932 h 1705593"/>
              <a:gd name="connsiteX31" fmla="*/ 1437356 w 1659297"/>
              <a:gd name="connsiteY31" fmla="*/ 994299 h 1705593"/>
              <a:gd name="connsiteX32" fmla="*/ 1357457 w 1659297"/>
              <a:gd name="connsiteY32" fmla="*/ 967666 h 1705593"/>
              <a:gd name="connsiteX33" fmla="*/ 1339701 w 1659297"/>
              <a:gd name="connsiteY33" fmla="*/ 949911 h 1705593"/>
              <a:gd name="connsiteX34" fmla="*/ 1144393 w 1659297"/>
              <a:gd name="connsiteY34" fmla="*/ 923278 h 1705593"/>
              <a:gd name="connsiteX35" fmla="*/ 1082249 w 1659297"/>
              <a:gd name="connsiteY35" fmla="*/ 914400 h 1705593"/>
              <a:gd name="connsiteX36" fmla="*/ 1046738 w 1659297"/>
              <a:gd name="connsiteY36" fmla="*/ 896645 h 1705593"/>
              <a:gd name="connsiteX37" fmla="*/ 984595 w 1659297"/>
              <a:gd name="connsiteY37" fmla="*/ 887767 h 1705593"/>
              <a:gd name="connsiteX38" fmla="*/ 851430 w 1659297"/>
              <a:gd name="connsiteY38" fmla="*/ 870012 h 1705593"/>
              <a:gd name="connsiteX39" fmla="*/ 824796 w 1659297"/>
              <a:gd name="connsiteY39" fmla="*/ 861134 h 1705593"/>
              <a:gd name="connsiteX40" fmla="*/ 682755 w 1659297"/>
              <a:gd name="connsiteY40" fmla="*/ 630315 h 1705593"/>
              <a:gd name="connsiteX41" fmla="*/ 736020 w 1659297"/>
              <a:gd name="connsiteY41" fmla="*/ 541538 h 1705593"/>
              <a:gd name="connsiteX42" fmla="*/ 798163 w 1659297"/>
              <a:gd name="connsiteY42" fmla="*/ 497150 h 1705593"/>
              <a:gd name="connsiteX43" fmla="*/ 824796 w 1659297"/>
              <a:gd name="connsiteY43" fmla="*/ 488272 h 1705593"/>
              <a:gd name="connsiteX44" fmla="*/ 895818 w 1659297"/>
              <a:gd name="connsiteY44" fmla="*/ 461639 h 1705593"/>
              <a:gd name="connsiteX45" fmla="*/ 1073371 w 1659297"/>
              <a:gd name="connsiteY45" fmla="*/ 479394 h 1705593"/>
              <a:gd name="connsiteX46" fmla="*/ 1126637 w 1659297"/>
              <a:gd name="connsiteY46" fmla="*/ 497150 h 1705593"/>
              <a:gd name="connsiteX47" fmla="*/ 1144393 w 1659297"/>
              <a:gd name="connsiteY47" fmla="*/ 514905 h 1705593"/>
              <a:gd name="connsiteX48" fmla="*/ 1197659 w 1659297"/>
              <a:gd name="connsiteY48" fmla="*/ 550416 h 1705593"/>
              <a:gd name="connsiteX49" fmla="*/ 1215414 w 1659297"/>
              <a:gd name="connsiteY49" fmla="*/ 577049 h 1705593"/>
              <a:gd name="connsiteX50" fmla="*/ 1224292 w 1659297"/>
              <a:gd name="connsiteY50" fmla="*/ 603682 h 1705593"/>
              <a:gd name="connsiteX51" fmla="*/ 1259802 w 1659297"/>
              <a:gd name="connsiteY51" fmla="*/ 656948 h 1705593"/>
              <a:gd name="connsiteX52" fmla="*/ 1268680 w 1659297"/>
              <a:gd name="connsiteY52" fmla="*/ 692458 h 1705593"/>
              <a:gd name="connsiteX53" fmla="*/ 1295313 w 1659297"/>
              <a:gd name="connsiteY53" fmla="*/ 701336 h 1705593"/>
              <a:gd name="connsiteX54" fmla="*/ 1401845 w 1659297"/>
              <a:gd name="connsiteY54" fmla="*/ 719091 h 1705593"/>
              <a:gd name="connsiteX55" fmla="*/ 1490622 w 1659297"/>
              <a:gd name="connsiteY55" fmla="*/ 710214 h 1705593"/>
              <a:gd name="connsiteX56" fmla="*/ 1517255 w 1659297"/>
              <a:gd name="connsiteY56" fmla="*/ 621437 h 1705593"/>
              <a:gd name="connsiteX57" fmla="*/ 1508377 w 1659297"/>
              <a:gd name="connsiteY57" fmla="*/ 506027 h 1705593"/>
              <a:gd name="connsiteX58" fmla="*/ 1490622 w 1659297"/>
              <a:gd name="connsiteY58" fmla="*/ 452761 h 1705593"/>
              <a:gd name="connsiteX59" fmla="*/ 1428478 w 1659297"/>
              <a:gd name="connsiteY59" fmla="*/ 381740 h 1705593"/>
              <a:gd name="connsiteX60" fmla="*/ 1419600 w 1659297"/>
              <a:gd name="connsiteY60" fmla="*/ 346229 h 1705593"/>
              <a:gd name="connsiteX61" fmla="*/ 1437356 w 1659297"/>
              <a:gd name="connsiteY61" fmla="*/ 328474 h 1705593"/>
              <a:gd name="connsiteX62" fmla="*/ 1517255 w 1659297"/>
              <a:gd name="connsiteY62" fmla="*/ 319596 h 1705593"/>
              <a:gd name="connsiteX0" fmla="*/ 1602500 w 1744542"/>
              <a:gd name="connsiteY0" fmla="*/ 319596 h 1705593"/>
              <a:gd name="connsiteX1" fmla="*/ 1646888 w 1744542"/>
              <a:gd name="connsiteY1" fmla="*/ 310718 h 1705593"/>
              <a:gd name="connsiteX2" fmla="*/ 1673521 w 1744542"/>
              <a:gd name="connsiteY2" fmla="*/ 257452 h 1705593"/>
              <a:gd name="connsiteX3" fmla="*/ 1646888 w 1744542"/>
              <a:gd name="connsiteY3" fmla="*/ 186431 h 1705593"/>
              <a:gd name="connsiteX4" fmla="*/ 1620255 w 1744542"/>
              <a:gd name="connsiteY4" fmla="*/ 150920 h 1705593"/>
              <a:gd name="connsiteX5" fmla="*/ 1602500 w 1744542"/>
              <a:gd name="connsiteY5" fmla="*/ 124287 h 1705593"/>
              <a:gd name="connsiteX6" fmla="*/ 1549234 w 1744542"/>
              <a:gd name="connsiteY6" fmla="*/ 71021 h 1705593"/>
              <a:gd name="connsiteX7" fmla="*/ 1513723 w 1744542"/>
              <a:gd name="connsiteY7" fmla="*/ 62144 h 1705593"/>
              <a:gd name="connsiteX8" fmla="*/ 1469335 w 1744542"/>
              <a:gd name="connsiteY8" fmla="*/ 35511 h 1705593"/>
              <a:gd name="connsiteX9" fmla="*/ 1345047 w 1744542"/>
              <a:gd name="connsiteY9" fmla="*/ 0 h 1705593"/>
              <a:gd name="connsiteX10" fmla="*/ 776876 w 1744542"/>
              <a:gd name="connsiteY10" fmla="*/ 79899 h 1705593"/>
              <a:gd name="connsiteX11" fmla="*/ 501669 w 1744542"/>
              <a:gd name="connsiteY11" fmla="*/ 195309 h 1705593"/>
              <a:gd name="connsiteX12" fmla="*/ 270849 w 1744542"/>
              <a:gd name="connsiteY12" fmla="*/ 337352 h 1705593"/>
              <a:gd name="connsiteX13" fmla="*/ 146562 w 1744542"/>
              <a:gd name="connsiteY13" fmla="*/ 568171 h 1705593"/>
              <a:gd name="connsiteX14" fmla="*/ 93296 w 1744542"/>
              <a:gd name="connsiteY14" fmla="*/ 1056443 h 1705593"/>
              <a:gd name="connsiteX15" fmla="*/ 1495968 w 1744542"/>
              <a:gd name="connsiteY15" fmla="*/ 1669002 h 1705593"/>
              <a:gd name="connsiteX16" fmla="*/ 1575867 w 1744542"/>
              <a:gd name="connsiteY16" fmla="*/ 1633491 h 1705593"/>
              <a:gd name="connsiteX17" fmla="*/ 1602500 w 1744542"/>
              <a:gd name="connsiteY17" fmla="*/ 1615736 h 1705593"/>
              <a:gd name="connsiteX18" fmla="*/ 1629133 w 1744542"/>
              <a:gd name="connsiteY18" fmla="*/ 1580225 h 1705593"/>
              <a:gd name="connsiteX19" fmla="*/ 1664643 w 1744542"/>
              <a:gd name="connsiteY19" fmla="*/ 1562470 h 1705593"/>
              <a:gd name="connsiteX20" fmla="*/ 1673521 w 1744542"/>
              <a:gd name="connsiteY20" fmla="*/ 1535837 h 1705593"/>
              <a:gd name="connsiteX21" fmla="*/ 1700154 w 1744542"/>
              <a:gd name="connsiteY21" fmla="*/ 1491449 h 1705593"/>
              <a:gd name="connsiteX22" fmla="*/ 1726787 w 1744542"/>
              <a:gd name="connsiteY22" fmla="*/ 1429305 h 1705593"/>
              <a:gd name="connsiteX23" fmla="*/ 1735665 w 1744542"/>
              <a:gd name="connsiteY23" fmla="*/ 1376039 h 1705593"/>
              <a:gd name="connsiteX24" fmla="*/ 1744542 w 1744542"/>
              <a:gd name="connsiteY24" fmla="*/ 1340528 h 1705593"/>
              <a:gd name="connsiteX25" fmla="*/ 1709032 w 1744542"/>
              <a:gd name="connsiteY25" fmla="*/ 1207363 h 1705593"/>
              <a:gd name="connsiteX26" fmla="*/ 1691276 w 1744542"/>
              <a:gd name="connsiteY26" fmla="*/ 1145219 h 1705593"/>
              <a:gd name="connsiteX27" fmla="*/ 1673521 w 1744542"/>
              <a:gd name="connsiteY27" fmla="*/ 1109709 h 1705593"/>
              <a:gd name="connsiteX28" fmla="*/ 1629133 w 1744542"/>
              <a:gd name="connsiteY28" fmla="*/ 1074198 h 1705593"/>
              <a:gd name="connsiteX29" fmla="*/ 1540356 w 1744542"/>
              <a:gd name="connsiteY29" fmla="*/ 1020932 h 1705593"/>
              <a:gd name="connsiteX30" fmla="*/ 1522601 w 1744542"/>
              <a:gd name="connsiteY30" fmla="*/ 994299 h 1705593"/>
              <a:gd name="connsiteX31" fmla="*/ 1442702 w 1744542"/>
              <a:gd name="connsiteY31" fmla="*/ 967666 h 1705593"/>
              <a:gd name="connsiteX32" fmla="*/ 1424946 w 1744542"/>
              <a:gd name="connsiteY32" fmla="*/ 949911 h 1705593"/>
              <a:gd name="connsiteX33" fmla="*/ 1229638 w 1744542"/>
              <a:gd name="connsiteY33" fmla="*/ 923278 h 1705593"/>
              <a:gd name="connsiteX34" fmla="*/ 1167494 w 1744542"/>
              <a:gd name="connsiteY34" fmla="*/ 914400 h 1705593"/>
              <a:gd name="connsiteX35" fmla="*/ 1131983 w 1744542"/>
              <a:gd name="connsiteY35" fmla="*/ 896645 h 1705593"/>
              <a:gd name="connsiteX36" fmla="*/ 1069840 w 1744542"/>
              <a:gd name="connsiteY36" fmla="*/ 887767 h 1705593"/>
              <a:gd name="connsiteX37" fmla="*/ 936675 w 1744542"/>
              <a:gd name="connsiteY37" fmla="*/ 870012 h 1705593"/>
              <a:gd name="connsiteX38" fmla="*/ 910041 w 1744542"/>
              <a:gd name="connsiteY38" fmla="*/ 861134 h 1705593"/>
              <a:gd name="connsiteX39" fmla="*/ 768000 w 1744542"/>
              <a:gd name="connsiteY39" fmla="*/ 630315 h 1705593"/>
              <a:gd name="connsiteX40" fmla="*/ 821265 w 1744542"/>
              <a:gd name="connsiteY40" fmla="*/ 541538 h 1705593"/>
              <a:gd name="connsiteX41" fmla="*/ 883408 w 1744542"/>
              <a:gd name="connsiteY41" fmla="*/ 497150 h 1705593"/>
              <a:gd name="connsiteX42" fmla="*/ 910041 w 1744542"/>
              <a:gd name="connsiteY42" fmla="*/ 488272 h 1705593"/>
              <a:gd name="connsiteX43" fmla="*/ 981063 w 1744542"/>
              <a:gd name="connsiteY43" fmla="*/ 461639 h 1705593"/>
              <a:gd name="connsiteX44" fmla="*/ 1158616 w 1744542"/>
              <a:gd name="connsiteY44" fmla="*/ 479394 h 1705593"/>
              <a:gd name="connsiteX45" fmla="*/ 1211882 w 1744542"/>
              <a:gd name="connsiteY45" fmla="*/ 497150 h 1705593"/>
              <a:gd name="connsiteX46" fmla="*/ 1229638 w 1744542"/>
              <a:gd name="connsiteY46" fmla="*/ 514905 h 1705593"/>
              <a:gd name="connsiteX47" fmla="*/ 1282904 w 1744542"/>
              <a:gd name="connsiteY47" fmla="*/ 550416 h 1705593"/>
              <a:gd name="connsiteX48" fmla="*/ 1300659 w 1744542"/>
              <a:gd name="connsiteY48" fmla="*/ 577049 h 1705593"/>
              <a:gd name="connsiteX49" fmla="*/ 1309537 w 1744542"/>
              <a:gd name="connsiteY49" fmla="*/ 603682 h 1705593"/>
              <a:gd name="connsiteX50" fmla="*/ 1345047 w 1744542"/>
              <a:gd name="connsiteY50" fmla="*/ 656948 h 1705593"/>
              <a:gd name="connsiteX51" fmla="*/ 1353925 w 1744542"/>
              <a:gd name="connsiteY51" fmla="*/ 692458 h 1705593"/>
              <a:gd name="connsiteX52" fmla="*/ 1380558 w 1744542"/>
              <a:gd name="connsiteY52" fmla="*/ 701336 h 1705593"/>
              <a:gd name="connsiteX53" fmla="*/ 1487090 w 1744542"/>
              <a:gd name="connsiteY53" fmla="*/ 719091 h 1705593"/>
              <a:gd name="connsiteX54" fmla="*/ 1575867 w 1744542"/>
              <a:gd name="connsiteY54" fmla="*/ 710214 h 1705593"/>
              <a:gd name="connsiteX55" fmla="*/ 1602500 w 1744542"/>
              <a:gd name="connsiteY55" fmla="*/ 621437 h 1705593"/>
              <a:gd name="connsiteX56" fmla="*/ 1593622 w 1744542"/>
              <a:gd name="connsiteY56" fmla="*/ 506027 h 1705593"/>
              <a:gd name="connsiteX57" fmla="*/ 1575867 w 1744542"/>
              <a:gd name="connsiteY57" fmla="*/ 452761 h 1705593"/>
              <a:gd name="connsiteX58" fmla="*/ 1513723 w 1744542"/>
              <a:gd name="connsiteY58" fmla="*/ 381740 h 1705593"/>
              <a:gd name="connsiteX59" fmla="*/ 1504845 w 1744542"/>
              <a:gd name="connsiteY59" fmla="*/ 346229 h 1705593"/>
              <a:gd name="connsiteX60" fmla="*/ 1522601 w 1744542"/>
              <a:gd name="connsiteY60" fmla="*/ 328474 h 1705593"/>
              <a:gd name="connsiteX61" fmla="*/ 1602500 w 1744542"/>
              <a:gd name="connsiteY61" fmla="*/ 319596 h 1705593"/>
              <a:gd name="connsiteX0" fmla="*/ 1622471 w 1764513"/>
              <a:gd name="connsiteY0" fmla="*/ 319596 h 1705593"/>
              <a:gd name="connsiteX1" fmla="*/ 1666859 w 1764513"/>
              <a:gd name="connsiteY1" fmla="*/ 310718 h 1705593"/>
              <a:gd name="connsiteX2" fmla="*/ 1693492 w 1764513"/>
              <a:gd name="connsiteY2" fmla="*/ 257452 h 1705593"/>
              <a:gd name="connsiteX3" fmla="*/ 1666859 w 1764513"/>
              <a:gd name="connsiteY3" fmla="*/ 186431 h 1705593"/>
              <a:gd name="connsiteX4" fmla="*/ 1640226 w 1764513"/>
              <a:gd name="connsiteY4" fmla="*/ 150920 h 1705593"/>
              <a:gd name="connsiteX5" fmla="*/ 1622471 w 1764513"/>
              <a:gd name="connsiteY5" fmla="*/ 124287 h 1705593"/>
              <a:gd name="connsiteX6" fmla="*/ 1569205 w 1764513"/>
              <a:gd name="connsiteY6" fmla="*/ 71021 h 1705593"/>
              <a:gd name="connsiteX7" fmla="*/ 1533694 w 1764513"/>
              <a:gd name="connsiteY7" fmla="*/ 62144 h 1705593"/>
              <a:gd name="connsiteX8" fmla="*/ 1489306 w 1764513"/>
              <a:gd name="connsiteY8" fmla="*/ 35511 h 1705593"/>
              <a:gd name="connsiteX9" fmla="*/ 1365018 w 1764513"/>
              <a:gd name="connsiteY9" fmla="*/ 0 h 1705593"/>
              <a:gd name="connsiteX10" fmla="*/ 796847 w 1764513"/>
              <a:gd name="connsiteY10" fmla="*/ 79899 h 1705593"/>
              <a:gd name="connsiteX11" fmla="*/ 521640 w 1764513"/>
              <a:gd name="connsiteY11" fmla="*/ 195309 h 1705593"/>
              <a:gd name="connsiteX12" fmla="*/ 290820 w 1764513"/>
              <a:gd name="connsiteY12" fmla="*/ 337352 h 1705593"/>
              <a:gd name="connsiteX13" fmla="*/ 166533 w 1764513"/>
              <a:gd name="connsiteY13" fmla="*/ 568171 h 1705593"/>
              <a:gd name="connsiteX14" fmla="*/ 113267 w 1764513"/>
              <a:gd name="connsiteY14" fmla="*/ 1056443 h 1705593"/>
              <a:gd name="connsiteX15" fmla="*/ 1515939 w 1764513"/>
              <a:gd name="connsiteY15" fmla="*/ 1669002 h 1705593"/>
              <a:gd name="connsiteX16" fmla="*/ 1595838 w 1764513"/>
              <a:gd name="connsiteY16" fmla="*/ 1633491 h 1705593"/>
              <a:gd name="connsiteX17" fmla="*/ 1622471 w 1764513"/>
              <a:gd name="connsiteY17" fmla="*/ 1615736 h 1705593"/>
              <a:gd name="connsiteX18" fmla="*/ 1649104 w 1764513"/>
              <a:gd name="connsiteY18" fmla="*/ 1580225 h 1705593"/>
              <a:gd name="connsiteX19" fmla="*/ 1684614 w 1764513"/>
              <a:gd name="connsiteY19" fmla="*/ 1562470 h 1705593"/>
              <a:gd name="connsiteX20" fmla="*/ 1693492 w 1764513"/>
              <a:gd name="connsiteY20" fmla="*/ 1535837 h 1705593"/>
              <a:gd name="connsiteX21" fmla="*/ 1720125 w 1764513"/>
              <a:gd name="connsiteY21" fmla="*/ 1491449 h 1705593"/>
              <a:gd name="connsiteX22" fmla="*/ 1746758 w 1764513"/>
              <a:gd name="connsiteY22" fmla="*/ 1429305 h 1705593"/>
              <a:gd name="connsiteX23" fmla="*/ 1755636 w 1764513"/>
              <a:gd name="connsiteY23" fmla="*/ 1376039 h 1705593"/>
              <a:gd name="connsiteX24" fmla="*/ 1764513 w 1764513"/>
              <a:gd name="connsiteY24" fmla="*/ 1340528 h 1705593"/>
              <a:gd name="connsiteX25" fmla="*/ 1729003 w 1764513"/>
              <a:gd name="connsiteY25" fmla="*/ 1207363 h 1705593"/>
              <a:gd name="connsiteX26" fmla="*/ 1711247 w 1764513"/>
              <a:gd name="connsiteY26" fmla="*/ 1145219 h 1705593"/>
              <a:gd name="connsiteX27" fmla="*/ 1693492 w 1764513"/>
              <a:gd name="connsiteY27" fmla="*/ 1109709 h 1705593"/>
              <a:gd name="connsiteX28" fmla="*/ 1649104 w 1764513"/>
              <a:gd name="connsiteY28" fmla="*/ 1074198 h 1705593"/>
              <a:gd name="connsiteX29" fmla="*/ 1560327 w 1764513"/>
              <a:gd name="connsiteY29" fmla="*/ 1020932 h 1705593"/>
              <a:gd name="connsiteX30" fmla="*/ 1542572 w 1764513"/>
              <a:gd name="connsiteY30" fmla="*/ 994299 h 1705593"/>
              <a:gd name="connsiteX31" fmla="*/ 1462673 w 1764513"/>
              <a:gd name="connsiteY31" fmla="*/ 967666 h 1705593"/>
              <a:gd name="connsiteX32" fmla="*/ 1444917 w 1764513"/>
              <a:gd name="connsiteY32" fmla="*/ 949911 h 1705593"/>
              <a:gd name="connsiteX33" fmla="*/ 1249609 w 1764513"/>
              <a:gd name="connsiteY33" fmla="*/ 923278 h 1705593"/>
              <a:gd name="connsiteX34" fmla="*/ 1187465 w 1764513"/>
              <a:gd name="connsiteY34" fmla="*/ 914400 h 1705593"/>
              <a:gd name="connsiteX35" fmla="*/ 1151954 w 1764513"/>
              <a:gd name="connsiteY35" fmla="*/ 896645 h 1705593"/>
              <a:gd name="connsiteX36" fmla="*/ 1089811 w 1764513"/>
              <a:gd name="connsiteY36" fmla="*/ 887767 h 1705593"/>
              <a:gd name="connsiteX37" fmla="*/ 956646 w 1764513"/>
              <a:gd name="connsiteY37" fmla="*/ 870012 h 1705593"/>
              <a:gd name="connsiteX38" fmla="*/ 930012 w 1764513"/>
              <a:gd name="connsiteY38" fmla="*/ 861134 h 1705593"/>
              <a:gd name="connsiteX39" fmla="*/ 787971 w 1764513"/>
              <a:gd name="connsiteY39" fmla="*/ 630315 h 1705593"/>
              <a:gd name="connsiteX40" fmla="*/ 841236 w 1764513"/>
              <a:gd name="connsiteY40" fmla="*/ 541538 h 1705593"/>
              <a:gd name="connsiteX41" fmla="*/ 903379 w 1764513"/>
              <a:gd name="connsiteY41" fmla="*/ 497150 h 1705593"/>
              <a:gd name="connsiteX42" fmla="*/ 930012 w 1764513"/>
              <a:gd name="connsiteY42" fmla="*/ 488272 h 1705593"/>
              <a:gd name="connsiteX43" fmla="*/ 1001034 w 1764513"/>
              <a:gd name="connsiteY43" fmla="*/ 461639 h 1705593"/>
              <a:gd name="connsiteX44" fmla="*/ 1178587 w 1764513"/>
              <a:gd name="connsiteY44" fmla="*/ 479394 h 1705593"/>
              <a:gd name="connsiteX45" fmla="*/ 1231853 w 1764513"/>
              <a:gd name="connsiteY45" fmla="*/ 497150 h 1705593"/>
              <a:gd name="connsiteX46" fmla="*/ 1249609 w 1764513"/>
              <a:gd name="connsiteY46" fmla="*/ 514905 h 1705593"/>
              <a:gd name="connsiteX47" fmla="*/ 1302875 w 1764513"/>
              <a:gd name="connsiteY47" fmla="*/ 550416 h 1705593"/>
              <a:gd name="connsiteX48" fmla="*/ 1320630 w 1764513"/>
              <a:gd name="connsiteY48" fmla="*/ 577049 h 1705593"/>
              <a:gd name="connsiteX49" fmla="*/ 1329508 w 1764513"/>
              <a:gd name="connsiteY49" fmla="*/ 603682 h 1705593"/>
              <a:gd name="connsiteX50" fmla="*/ 1365018 w 1764513"/>
              <a:gd name="connsiteY50" fmla="*/ 656948 h 1705593"/>
              <a:gd name="connsiteX51" fmla="*/ 1373896 w 1764513"/>
              <a:gd name="connsiteY51" fmla="*/ 692458 h 1705593"/>
              <a:gd name="connsiteX52" fmla="*/ 1400529 w 1764513"/>
              <a:gd name="connsiteY52" fmla="*/ 701336 h 1705593"/>
              <a:gd name="connsiteX53" fmla="*/ 1507061 w 1764513"/>
              <a:gd name="connsiteY53" fmla="*/ 719091 h 1705593"/>
              <a:gd name="connsiteX54" fmla="*/ 1595838 w 1764513"/>
              <a:gd name="connsiteY54" fmla="*/ 710214 h 1705593"/>
              <a:gd name="connsiteX55" fmla="*/ 1622471 w 1764513"/>
              <a:gd name="connsiteY55" fmla="*/ 621437 h 1705593"/>
              <a:gd name="connsiteX56" fmla="*/ 1613593 w 1764513"/>
              <a:gd name="connsiteY56" fmla="*/ 506027 h 1705593"/>
              <a:gd name="connsiteX57" fmla="*/ 1595838 w 1764513"/>
              <a:gd name="connsiteY57" fmla="*/ 452761 h 1705593"/>
              <a:gd name="connsiteX58" fmla="*/ 1533694 w 1764513"/>
              <a:gd name="connsiteY58" fmla="*/ 381740 h 1705593"/>
              <a:gd name="connsiteX59" fmla="*/ 1524816 w 1764513"/>
              <a:gd name="connsiteY59" fmla="*/ 346229 h 1705593"/>
              <a:gd name="connsiteX60" fmla="*/ 1542572 w 1764513"/>
              <a:gd name="connsiteY60" fmla="*/ 328474 h 1705593"/>
              <a:gd name="connsiteX61" fmla="*/ 1622471 w 1764513"/>
              <a:gd name="connsiteY61" fmla="*/ 319596 h 1705593"/>
              <a:gd name="connsiteX0" fmla="*/ 1577286 w 1719328"/>
              <a:gd name="connsiteY0" fmla="*/ 319596 h 1705593"/>
              <a:gd name="connsiteX1" fmla="*/ 1621674 w 1719328"/>
              <a:gd name="connsiteY1" fmla="*/ 310718 h 1705593"/>
              <a:gd name="connsiteX2" fmla="*/ 1648307 w 1719328"/>
              <a:gd name="connsiteY2" fmla="*/ 257452 h 1705593"/>
              <a:gd name="connsiteX3" fmla="*/ 1621674 w 1719328"/>
              <a:gd name="connsiteY3" fmla="*/ 186431 h 1705593"/>
              <a:gd name="connsiteX4" fmla="*/ 1595041 w 1719328"/>
              <a:gd name="connsiteY4" fmla="*/ 150920 h 1705593"/>
              <a:gd name="connsiteX5" fmla="*/ 1577286 w 1719328"/>
              <a:gd name="connsiteY5" fmla="*/ 124287 h 1705593"/>
              <a:gd name="connsiteX6" fmla="*/ 1524020 w 1719328"/>
              <a:gd name="connsiteY6" fmla="*/ 71021 h 1705593"/>
              <a:gd name="connsiteX7" fmla="*/ 1488509 w 1719328"/>
              <a:gd name="connsiteY7" fmla="*/ 62144 h 1705593"/>
              <a:gd name="connsiteX8" fmla="*/ 1444121 w 1719328"/>
              <a:gd name="connsiteY8" fmla="*/ 35511 h 1705593"/>
              <a:gd name="connsiteX9" fmla="*/ 1319833 w 1719328"/>
              <a:gd name="connsiteY9" fmla="*/ 0 h 1705593"/>
              <a:gd name="connsiteX10" fmla="*/ 751662 w 1719328"/>
              <a:gd name="connsiteY10" fmla="*/ 79899 h 1705593"/>
              <a:gd name="connsiteX11" fmla="*/ 476455 w 1719328"/>
              <a:gd name="connsiteY11" fmla="*/ 195309 h 1705593"/>
              <a:gd name="connsiteX12" fmla="*/ 245635 w 1719328"/>
              <a:gd name="connsiteY12" fmla="*/ 337352 h 1705593"/>
              <a:gd name="connsiteX13" fmla="*/ 68082 w 1719328"/>
              <a:gd name="connsiteY13" fmla="*/ 1056443 h 1705593"/>
              <a:gd name="connsiteX14" fmla="*/ 1470754 w 1719328"/>
              <a:gd name="connsiteY14" fmla="*/ 1669002 h 1705593"/>
              <a:gd name="connsiteX15" fmla="*/ 1550653 w 1719328"/>
              <a:gd name="connsiteY15" fmla="*/ 1633491 h 1705593"/>
              <a:gd name="connsiteX16" fmla="*/ 1577286 w 1719328"/>
              <a:gd name="connsiteY16" fmla="*/ 1615736 h 1705593"/>
              <a:gd name="connsiteX17" fmla="*/ 1603919 w 1719328"/>
              <a:gd name="connsiteY17" fmla="*/ 1580225 h 1705593"/>
              <a:gd name="connsiteX18" fmla="*/ 1639429 w 1719328"/>
              <a:gd name="connsiteY18" fmla="*/ 1562470 h 1705593"/>
              <a:gd name="connsiteX19" fmla="*/ 1648307 w 1719328"/>
              <a:gd name="connsiteY19" fmla="*/ 1535837 h 1705593"/>
              <a:gd name="connsiteX20" fmla="*/ 1674940 w 1719328"/>
              <a:gd name="connsiteY20" fmla="*/ 1491449 h 1705593"/>
              <a:gd name="connsiteX21" fmla="*/ 1701573 w 1719328"/>
              <a:gd name="connsiteY21" fmla="*/ 1429305 h 1705593"/>
              <a:gd name="connsiteX22" fmla="*/ 1710451 w 1719328"/>
              <a:gd name="connsiteY22" fmla="*/ 1376039 h 1705593"/>
              <a:gd name="connsiteX23" fmla="*/ 1719328 w 1719328"/>
              <a:gd name="connsiteY23" fmla="*/ 1340528 h 1705593"/>
              <a:gd name="connsiteX24" fmla="*/ 1683818 w 1719328"/>
              <a:gd name="connsiteY24" fmla="*/ 1207363 h 1705593"/>
              <a:gd name="connsiteX25" fmla="*/ 1666062 w 1719328"/>
              <a:gd name="connsiteY25" fmla="*/ 1145219 h 1705593"/>
              <a:gd name="connsiteX26" fmla="*/ 1648307 w 1719328"/>
              <a:gd name="connsiteY26" fmla="*/ 1109709 h 1705593"/>
              <a:gd name="connsiteX27" fmla="*/ 1603919 w 1719328"/>
              <a:gd name="connsiteY27" fmla="*/ 1074198 h 1705593"/>
              <a:gd name="connsiteX28" fmla="*/ 1515142 w 1719328"/>
              <a:gd name="connsiteY28" fmla="*/ 1020932 h 1705593"/>
              <a:gd name="connsiteX29" fmla="*/ 1497387 w 1719328"/>
              <a:gd name="connsiteY29" fmla="*/ 994299 h 1705593"/>
              <a:gd name="connsiteX30" fmla="*/ 1417488 w 1719328"/>
              <a:gd name="connsiteY30" fmla="*/ 967666 h 1705593"/>
              <a:gd name="connsiteX31" fmla="*/ 1399732 w 1719328"/>
              <a:gd name="connsiteY31" fmla="*/ 949911 h 1705593"/>
              <a:gd name="connsiteX32" fmla="*/ 1204424 w 1719328"/>
              <a:gd name="connsiteY32" fmla="*/ 923278 h 1705593"/>
              <a:gd name="connsiteX33" fmla="*/ 1142280 w 1719328"/>
              <a:gd name="connsiteY33" fmla="*/ 914400 h 1705593"/>
              <a:gd name="connsiteX34" fmla="*/ 1106769 w 1719328"/>
              <a:gd name="connsiteY34" fmla="*/ 896645 h 1705593"/>
              <a:gd name="connsiteX35" fmla="*/ 1044626 w 1719328"/>
              <a:gd name="connsiteY35" fmla="*/ 887767 h 1705593"/>
              <a:gd name="connsiteX36" fmla="*/ 911461 w 1719328"/>
              <a:gd name="connsiteY36" fmla="*/ 870012 h 1705593"/>
              <a:gd name="connsiteX37" fmla="*/ 884827 w 1719328"/>
              <a:gd name="connsiteY37" fmla="*/ 861134 h 1705593"/>
              <a:gd name="connsiteX38" fmla="*/ 742786 w 1719328"/>
              <a:gd name="connsiteY38" fmla="*/ 630315 h 1705593"/>
              <a:gd name="connsiteX39" fmla="*/ 796051 w 1719328"/>
              <a:gd name="connsiteY39" fmla="*/ 541538 h 1705593"/>
              <a:gd name="connsiteX40" fmla="*/ 858194 w 1719328"/>
              <a:gd name="connsiteY40" fmla="*/ 497150 h 1705593"/>
              <a:gd name="connsiteX41" fmla="*/ 884827 w 1719328"/>
              <a:gd name="connsiteY41" fmla="*/ 488272 h 1705593"/>
              <a:gd name="connsiteX42" fmla="*/ 955849 w 1719328"/>
              <a:gd name="connsiteY42" fmla="*/ 461639 h 1705593"/>
              <a:gd name="connsiteX43" fmla="*/ 1133402 w 1719328"/>
              <a:gd name="connsiteY43" fmla="*/ 479394 h 1705593"/>
              <a:gd name="connsiteX44" fmla="*/ 1186668 w 1719328"/>
              <a:gd name="connsiteY44" fmla="*/ 497150 h 1705593"/>
              <a:gd name="connsiteX45" fmla="*/ 1204424 w 1719328"/>
              <a:gd name="connsiteY45" fmla="*/ 514905 h 1705593"/>
              <a:gd name="connsiteX46" fmla="*/ 1257690 w 1719328"/>
              <a:gd name="connsiteY46" fmla="*/ 550416 h 1705593"/>
              <a:gd name="connsiteX47" fmla="*/ 1275445 w 1719328"/>
              <a:gd name="connsiteY47" fmla="*/ 577049 h 1705593"/>
              <a:gd name="connsiteX48" fmla="*/ 1284323 w 1719328"/>
              <a:gd name="connsiteY48" fmla="*/ 603682 h 1705593"/>
              <a:gd name="connsiteX49" fmla="*/ 1319833 w 1719328"/>
              <a:gd name="connsiteY49" fmla="*/ 656948 h 1705593"/>
              <a:gd name="connsiteX50" fmla="*/ 1328711 w 1719328"/>
              <a:gd name="connsiteY50" fmla="*/ 692458 h 1705593"/>
              <a:gd name="connsiteX51" fmla="*/ 1355344 w 1719328"/>
              <a:gd name="connsiteY51" fmla="*/ 701336 h 1705593"/>
              <a:gd name="connsiteX52" fmla="*/ 1461876 w 1719328"/>
              <a:gd name="connsiteY52" fmla="*/ 719091 h 1705593"/>
              <a:gd name="connsiteX53" fmla="*/ 1550653 w 1719328"/>
              <a:gd name="connsiteY53" fmla="*/ 710214 h 1705593"/>
              <a:gd name="connsiteX54" fmla="*/ 1577286 w 1719328"/>
              <a:gd name="connsiteY54" fmla="*/ 621437 h 1705593"/>
              <a:gd name="connsiteX55" fmla="*/ 1568408 w 1719328"/>
              <a:gd name="connsiteY55" fmla="*/ 506027 h 1705593"/>
              <a:gd name="connsiteX56" fmla="*/ 1550653 w 1719328"/>
              <a:gd name="connsiteY56" fmla="*/ 452761 h 1705593"/>
              <a:gd name="connsiteX57" fmla="*/ 1488509 w 1719328"/>
              <a:gd name="connsiteY57" fmla="*/ 381740 h 1705593"/>
              <a:gd name="connsiteX58" fmla="*/ 1479631 w 1719328"/>
              <a:gd name="connsiteY58" fmla="*/ 346229 h 1705593"/>
              <a:gd name="connsiteX59" fmla="*/ 1497387 w 1719328"/>
              <a:gd name="connsiteY59" fmla="*/ 328474 h 1705593"/>
              <a:gd name="connsiteX60" fmla="*/ 1577286 w 1719328"/>
              <a:gd name="connsiteY60" fmla="*/ 319596 h 1705593"/>
              <a:gd name="connsiteX0" fmla="*/ 1583751 w 1725793"/>
              <a:gd name="connsiteY0" fmla="*/ 319596 h 1705593"/>
              <a:gd name="connsiteX1" fmla="*/ 1628139 w 1725793"/>
              <a:gd name="connsiteY1" fmla="*/ 310718 h 1705593"/>
              <a:gd name="connsiteX2" fmla="*/ 1654772 w 1725793"/>
              <a:gd name="connsiteY2" fmla="*/ 257452 h 1705593"/>
              <a:gd name="connsiteX3" fmla="*/ 1628139 w 1725793"/>
              <a:gd name="connsiteY3" fmla="*/ 186431 h 1705593"/>
              <a:gd name="connsiteX4" fmla="*/ 1601506 w 1725793"/>
              <a:gd name="connsiteY4" fmla="*/ 150920 h 1705593"/>
              <a:gd name="connsiteX5" fmla="*/ 1583751 w 1725793"/>
              <a:gd name="connsiteY5" fmla="*/ 124287 h 1705593"/>
              <a:gd name="connsiteX6" fmla="*/ 1530485 w 1725793"/>
              <a:gd name="connsiteY6" fmla="*/ 71021 h 1705593"/>
              <a:gd name="connsiteX7" fmla="*/ 1494974 w 1725793"/>
              <a:gd name="connsiteY7" fmla="*/ 62144 h 1705593"/>
              <a:gd name="connsiteX8" fmla="*/ 1450586 w 1725793"/>
              <a:gd name="connsiteY8" fmla="*/ 35511 h 1705593"/>
              <a:gd name="connsiteX9" fmla="*/ 1326298 w 1725793"/>
              <a:gd name="connsiteY9" fmla="*/ 0 h 1705593"/>
              <a:gd name="connsiteX10" fmla="*/ 758127 w 1725793"/>
              <a:gd name="connsiteY10" fmla="*/ 79899 h 1705593"/>
              <a:gd name="connsiteX11" fmla="*/ 252100 w 1725793"/>
              <a:gd name="connsiteY11" fmla="*/ 337352 h 1705593"/>
              <a:gd name="connsiteX12" fmla="*/ 74547 w 1725793"/>
              <a:gd name="connsiteY12" fmla="*/ 1056443 h 1705593"/>
              <a:gd name="connsiteX13" fmla="*/ 1477219 w 1725793"/>
              <a:gd name="connsiteY13" fmla="*/ 1669002 h 1705593"/>
              <a:gd name="connsiteX14" fmla="*/ 1557118 w 1725793"/>
              <a:gd name="connsiteY14" fmla="*/ 1633491 h 1705593"/>
              <a:gd name="connsiteX15" fmla="*/ 1583751 w 1725793"/>
              <a:gd name="connsiteY15" fmla="*/ 1615736 h 1705593"/>
              <a:gd name="connsiteX16" fmla="*/ 1610384 w 1725793"/>
              <a:gd name="connsiteY16" fmla="*/ 1580225 h 1705593"/>
              <a:gd name="connsiteX17" fmla="*/ 1645894 w 1725793"/>
              <a:gd name="connsiteY17" fmla="*/ 1562470 h 1705593"/>
              <a:gd name="connsiteX18" fmla="*/ 1654772 w 1725793"/>
              <a:gd name="connsiteY18" fmla="*/ 1535837 h 1705593"/>
              <a:gd name="connsiteX19" fmla="*/ 1681405 w 1725793"/>
              <a:gd name="connsiteY19" fmla="*/ 1491449 h 1705593"/>
              <a:gd name="connsiteX20" fmla="*/ 1708038 w 1725793"/>
              <a:gd name="connsiteY20" fmla="*/ 1429305 h 1705593"/>
              <a:gd name="connsiteX21" fmla="*/ 1716916 w 1725793"/>
              <a:gd name="connsiteY21" fmla="*/ 1376039 h 1705593"/>
              <a:gd name="connsiteX22" fmla="*/ 1725793 w 1725793"/>
              <a:gd name="connsiteY22" fmla="*/ 1340528 h 1705593"/>
              <a:gd name="connsiteX23" fmla="*/ 1690283 w 1725793"/>
              <a:gd name="connsiteY23" fmla="*/ 1207363 h 1705593"/>
              <a:gd name="connsiteX24" fmla="*/ 1672527 w 1725793"/>
              <a:gd name="connsiteY24" fmla="*/ 1145219 h 1705593"/>
              <a:gd name="connsiteX25" fmla="*/ 1654772 w 1725793"/>
              <a:gd name="connsiteY25" fmla="*/ 1109709 h 1705593"/>
              <a:gd name="connsiteX26" fmla="*/ 1610384 w 1725793"/>
              <a:gd name="connsiteY26" fmla="*/ 1074198 h 1705593"/>
              <a:gd name="connsiteX27" fmla="*/ 1521607 w 1725793"/>
              <a:gd name="connsiteY27" fmla="*/ 1020932 h 1705593"/>
              <a:gd name="connsiteX28" fmla="*/ 1503852 w 1725793"/>
              <a:gd name="connsiteY28" fmla="*/ 994299 h 1705593"/>
              <a:gd name="connsiteX29" fmla="*/ 1423953 w 1725793"/>
              <a:gd name="connsiteY29" fmla="*/ 967666 h 1705593"/>
              <a:gd name="connsiteX30" fmla="*/ 1406197 w 1725793"/>
              <a:gd name="connsiteY30" fmla="*/ 949911 h 1705593"/>
              <a:gd name="connsiteX31" fmla="*/ 1210889 w 1725793"/>
              <a:gd name="connsiteY31" fmla="*/ 923278 h 1705593"/>
              <a:gd name="connsiteX32" fmla="*/ 1148745 w 1725793"/>
              <a:gd name="connsiteY32" fmla="*/ 914400 h 1705593"/>
              <a:gd name="connsiteX33" fmla="*/ 1113234 w 1725793"/>
              <a:gd name="connsiteY33" fmla="*/ 896645 h 1705593"/>
              <a:gd name="connsiteX34" fmla="*/ 1051091 w 1725793"/>
              <a:gd name="connsiteY34" fmla="*/ 887767 h 1705593"/>
              <a:gd name="connsiteX35" fmla="*/ 917926 w 1725793"/>
              <a:gd name="connsiteY35" fmla="*/ 870012 h 1705593"/>
              <a:gd name="connsiteX36" fmla="*/ 891292 w 1725793"/>
              <a:gd name="connsiteY36" fmla="*/ 861134 h 1705593"/>
              <a:gd name="connsiteX37" fmla="*/ 749251 w 1725793"/>
              <a:gd name="connsiteY37" fmla="*/ 630315 h 1705593"/>
              <a:gd name="connsiteX38" fmla="*/ 802516 w 1725793"/>
              <a:gd name="connsiteY38" fmla="*/ 541538 h 1705593"/>
              <a:gd name="connsiteX39" fmla="*/ 864659 w 1725793"/>
              <a:gd name="connsiteY39" fmla="*/ 497150 h 1705593"/>
              <a:gd name="connsiteX40" fmla="*/ 891292 w 1725793"/>
              <a:gd name="connsiteY40" fmla="*/ 488272 h 1705593"/>
              <a:gd name="connsiteX41" fmla="*/ 962314 w 1725793"/>
              <a:gd name="connsiteY41" fmla="*/ 461639 h 1705593"/>
              <a:gd name="connsiteX42" fmla="*/ 1139867 w 1725793"/>
              <a:gd name="connsiteY42" fmla="*/ 479394 h 1705593"/>
              <a:gd name="connsiteX43" fmla="*/ 1193133 w 1725793"/>
              <a:gd name="connsiteY43" fmla="*/ 497150 h 1705593"/>
              <a:gd name="connsiteX44" fmla="*/ 1210889 w 1725793"/>
              <a:gd name="connsiteY44" fmla="*/ 514905 h 1705593"/>
              <a:gd name="connsiteX45" fmla="*/ 1264155 w 1725793"/>
              <a:gd name="connsiteY45" fmla="*/ 550416 h 1705593"/>
              <a:gd name="connsiteX46" fmla="*/ 1281910 w 1725793"/>
              <a:gd name="connsiteY46" fmla="*/ 577049 h 1705593"/>
              <a:gd name="connsiteX47" fmla="*/ 1290788 w 1725793"/>
              <a:gd name="connsiteY47" fmla="*/ 603682 h 1705593"/>
              <a:gd name="connsiteX48" fmla="*/ 1326298 w 1725793"/>
              <a:gd name="connsiteY48" fmla="*/ 656948 h 1705593"/>
              <a:gd name="connsiteX49" fmla="*/ 1335176 w 1725793"/>
              <a:gd name="connsiteY49" fmla="*/ 692458 h 1705593"/>
              <a:gd name="connsiteX50" fmla="*/ 1361809 w 1725793"/>
              <a:gd name="connsiteY50" fmla="*/ 701336 h 1705593"/>
              <a:gd name="connsiteX51" fmla="*/ 1468341 w 1725793"/>
              <a:gd name="connsiteY51" fmla="*/ 719091 h 1705593"/>
              <a:gd name="connsiteX52" fmla="*/ 1557118 w 1725793"/>
              <a:gd name="connsiteY52" fmla="*/ 710214 h 1705593"/>
              <a:gd name="connsiteX53" fmla="*/ 1583751 w 1725793"/>
              <a:gd name="connsiteY53" fmla="*/ 621437 h 1705593"/>
              <a:gd name="connsiteX54" fmla="*/ 1574873 w 1725793"/>
              <a:gd name="connsiteY54" fmla="*/ 506027 h 1705593"/>
              <a:gd name="connsiteX55" fmla="*/ 1557118 w 1725793"/>
              <a:gd name="connsiteY55" fmla="*/ 452761 h 1705593"/>
              <a:gd name="connsiteX56" fmla="*/ 1494974 w 1725793"/>
              <a:gd name="connsiteY56" fmla="*/ 381740 h 1705593"/>
              <a:gd name="connsiteX57" fmla="*/ 1486096 w 1725793"/>
              <a:gd name="connsiteY57" fmla="*/ 346229 h 1705593"/>
              <a:gd name="connsiteX58" fmla="*/ 1503852 w 1725793"/>
              <a:gd name="connsiteY58" fmla="*/ 328474 h 1705593"/>
              <a:gd name="connsiteX59" fmla="*/ 1583751 w 1725793"/>
              <a:gd name="connsiteY59" fmla="*/ 319596 h 1705593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511753 w 1742572"/>
              <a:gd name="connsiteY7" fmla="*/ 62144 h 1705593"/>
              <a:gd name="connsiteX8" fmla="*/ 1467365 w 1742572"/>
              <a:gd name="connsiteY8" fmla="*/ 35511 h 1705593"/>
              <a:gd name="connsiteX9" fmla="*/ 1343077 w 1742572"/>
              <a:gd name="connsiteY9" fmla="*/ 0 h 1705593"/>
              <a:gd name="connsiteX10" fmla="*/ 268879 w 1742572"/>
              <a:gd name="connsiteY10" fmla="*/ 337352 h 1705593"/>
              <a:gd name="connsiteX11" fmla="*/ 91326 w 1742572"/>
              <a:gd name="connsiteY11" fmla="*/ 1056443 h 1705593"/>
              <a:gd name="connsiteX12" fmla="*/ 1493998 w 1742572"/>
              <a:gd name="connsiteY12" fmla="*/ 1669002 h 1705593"/>
              <a:gd name="connsiteX13" fmla="*/ 1573897 w 1742572"/>
              <a:gd name="connsiteY13" fmla="*/ 1633491 h 1705593"/>
              <a:gd name="connsiteX14" fmla="*/ 1600530 w 1742572"/>
              <a:gd name="connsiteY14" fmla="*/ 1615736 h 1705593"/>
              <a:gd name="connsiteX15" fmla="*/ 1627163 w 1742572"/>
              <a:gd name="connsiteY15" fmla="*/ 1580225 h 1705593"/>
              <a:gd name="connsiteX16" fmla="*/ 1662673 w 1742572"/>
              <a:gd name="connsiteY16" fmla="*/ 1562470 h 1705593"/>
              <a:gd name="connsiteX17" fmla="*/ 1671551 w 1742572"/>
              <a:gd name="connsiteY17" fmla="*/ 1535837 h 1705593"/>
              <a:gd name="connsiteX18" fmla="*/ 1698184 w 1742572"/>
              <a:gd name="connsiteY18" fmla="*/ 1491449 h 1705593"/>
              <a:gd name="connsiteX19" fmla="*/ 1724817 w 1742572"/>
              <a:gd name="connsiteY19" fmla="*/ 1429305 h 1705593"/>
              <a:gd name="connsiteX20" fmla="*/ 1733695 w 1742572"/>
              <a:gd name="connsiteY20" fmla="*/ 1376039 h 1705593"/>
              <a:gd name="connsiteX21" fmla="*/ 1742572 w 1742572"/>
              <a:gd name="connsiteY21" fmla="*/ 1340528 h 1705593"/>
              <a:gd name="connsiteX22" fmla="*/ 1707062 w 1742572"/>
              <a:gd name="connsiteY22" fmla="*/ 1207363 h 1705593"/>
              <a:gd name="connsiteX23" fmla="*/ 1689306 w 1742572"/>
              <a:gd name="connsiteY23" fmla="*/ 1145219 h 1705593"/>
              <a:gd name="connsiteX24" fmla="*/ 1671551 w 1742572"/>
              <a:gd name="connsiteY24" fmla="*/ 1109709 h 1705593"/>
              <a:gd name="connsiteX25" fmla="*/ 1627163 w 1742572"/>
              <a:gd name="connsiteY25" fmla="*/ 1074198 h 1705593"/>
              <a:gd name="connsiteX26" fmla="*/ 1538386 w 1742572"/>
              <a:gd name="connsiteY26" fmla="*/ 1020932 h 1705593"/>
              <a:gd name="connsiteX27" fmla="*/ 1520631 w 1742572"/>
              <a:gd name="connsiteY27" fmla="*/ 994299 h 1705593"/>
              <a:gd name="connsiteX28" fmla="*/ 1440732 w 1742572"/>
              <a:gd name="connsiteY28" fmla="*/ 967666 h 1705593"/>
              <a:gd name="connsiteX29" fmla="*/ 1422976 w 1742572"/>
              <a:gd name="connsiteY29" fmla="*/ 949911 h 1705593"/>
              <a:gd name="connsiteX30" fmla="*/ 1227668 w 1742572"/>
              <a:gd name="connsiteY30" fmla="*/ 923278 h 1705593"/>
              <a:gd name="connsiteX31" fmla="*/ 1165524 w 1742572"/>
              <a:gd name="connsiteY31" fmla="*/ 914400 h 1705593"/>
              <a:gd name="connsiteX32" fmla="*/ 1130013 w 1742572"/>
              <a:gd name="connsiteY32" fmla="*/ 896645 h 1705593"/>
              <a:gd name="connsiteX33" fmla="*/ 1067870 w 1742572"/>
              <a:gd name="connsiteY33" fmla="*/ 887767 h 1705593"/>
              <a:gd name="connsiteX34" fmla="*/ 934705 w 1742572"/>
              <a:gd name="connsiteY34" fmla="*/ 870012 h 1705593"/>
              <a:gd name="connsiteX35" fmla="*/ 908071 w 1742572"/>
              <a:gd name="connsiteY35" fmla="*/ 861134 h 1705593"/>
              <a:gd name="connsiteX36" fmla="*/ 766030 w 1742572"/>
              <a:gd name="connsiteY36" fmla="*/ 630315 h 1705593"/>
              <a:gd name="connsiteX37" fmla="*/ 819295 w 1742572"/>
              <a:gd name="connsiteY37" fmla="*/ 541538 h 1705593"/>
              <a:gd name="connsiteX38" fmla="*/ 881438 w 1742572"/>
              <a:gd name="connsiteY38" fmla="*/ 497150 h 1705593"/>
              <a:gd name="connsiteX39" fmla="*/ 908071 w 1742572"/>
              <a:gd name="connsiteY39" fmla="*/ 488272 h 1705593"/>
              <a:gd name="connsiteX40" fmla="*/ 979093 w 1742572"/>
              <a:gd name="connsiteY40" fmla="*/ 461639 h 1705593"/>
              <a:gd name="connsiteX41" fmla="*/ 1156646 w 1742572"/>
              <a:gd name="connsiteY41" fmla="*/ 479394 h 1705593"/>
              <a:gd name="connsiteX42" fmla="*/ 1209912 w 1742572"/>
              <a:gd name="connsiteY42" fmla="*/ 497150 h 1705593"/>
              <a:gd name="connsiteX43" fmla="*/ 1227668 w 1742572"/>
              <a:gd name="connsiteY43" fmla="*/ 514905 h 1705593"/>
              <a:gd name="connsiteX44" fmla="*/ 1280934 w 1742572"/>
              <a:gd name="connsiteY44" fmla="*/ 550416 h 1705593"/>
              <a:gd name="connsiteX45" fmla="*/ 1298689 w 1742572"/>
              <a:gd name="connsiteY45" fmla="*/ 577049 h 1705593"/>
              <a:gd name="connsiteX46" fmla="*/ 1307567 w 1742572"/>
              <a:gd name="connsiteY46" fmla="*/ 603682 h 1705593"/>
              <a:gd name="connsiteX47" fmla="*/ 1343077 w 1742572"/>
              <a:gd name="connsiteY47" fmla="*/ 656948 h 1705593"/>
              <a:gd name="connsiteX48" fmla="*/ 1351955 w 1742572"/>
              <a:gd name="connsiteY48" fmla="*/ 692458 h 1705593"/>
              <a:gd name="connsiteX49" fmla="*/ 1378588 w 1742572"/>
              <a:gd name="connsiteY49" fmla="*/ 701336 h 1705593"/>
              <a:gd name="connsiteX50" fmla="*/ 1485120 w 1742572"/>
              <a:gd name="connsiteY50" fmla="*/ 719091 h 1705593"/>
              <a:gd name="connsiteX51" fmla="*/ 1573897 w 1742572"/>
              <a:gd name="connsiteY51" fmla="*/ 710214 h 1705593"/>
              <a:gd name="connsiteX52" fmla="*/ 1600530 w 1742572"/>
              <a:gd name="connsiteY52" fmla="*/ 621437 h 1705593"/>
              <a:gd name="connsiteX53" fmla="*/ 1591652 w 1742572"/>
              <a:gd name="connsiteY53" fmla="*/ 506027 h 1705593"/>
              <a:gd name="connsiteX54" fmla="*/ 1573897 w 1742572"/>
              <a:gd name="connsiteY54" fmla="*/ 452761 h 1705593"/>
              <a:gd name="connsiteX55" fmla="*/ 1511753 w 1742572"/>
              <a:gd name="connsiteY55" fmla="*/ 381740 h 1705593"/>
              <a:gd name="connsiteX56" fmla="*/ 1502875 w 1742572"/>
              <a:gd name="connsiteY56" fmla="*/ 346229 h 1705593"/>
              <a:gd name="connsiteX57" fmla="*/ 1520631 w 1742572"/>
              <a:gd name="connsiteY57" fmla="*/ 328474 h 1705593"/>
              <a:gd name="connsiteX58" fmla="*/ 1600530 w 1742572"/>
              <a:gd name="connsiteY58" fmla="*/ 319596 h 1705593"/>
              <a:gd name="connsiteX0" fmla="*/ 1600530 w 1742572"/>
              <a:gd name="connsiteY0" fmla="*/ 331910 h 1717907"/>
              <a:gd name="connsiteX1" fmla="*/ 1644918 w 1742572"/>
              <a:gd name="connsiteY1" fmla="*/ 323032 h 1717907"/>
              <a:gd name="connsiteX2" fmla="*/ 1671551 w 1742572"/>
              <a:gd name="connsiteY2" fmla="*/ 269766 h 1717907"/>
              <a:gd name="connsiteX3" fmla="*/ 1644918 w 1742572"/>
              <a:gd name="connsiteY3" fmla="*/ 198745 h 1717907"/>
              <a:gd name="connsiteX4" fmla="*/ 1618285 w 1742572"/>
              <a:gd name="connsiteY4" fmla="*/ 163234 h 1717907"/>
              <a:gd name="connsiteX5" fmla="*/ 1600530 w 1742572"/>
              <a:gd name="connsiteY5" fmla="*/ 136601 h 1717907"/>
              <a:gd name="connsiteX6" fmla="*/ 1547264 w 1742572"/>
              <a:gd name="connsiteY6" fmla="*/ 83335 h 1717907"/>
              <a:gd name="connsiteX7" fmla="*/ 1511753 w 1742572"/>
              <a:gd name="connsiteY7" fmla="*/ 74458 h 1717907"/>
              <a:gd name="connsiteX8" fmla="*/ 1343077 w 1742572"/>
              <a:gd name="connsiteY8" fmla="*/ 12314 h 1717907"/>
              <a:gd name="connsiteX9" fmla="*/ 268879 w 1742572"/>
              <a:gd name="connsiteY9" fmla="*/ 349666 h 1717907"/>
              <a:gd name="connsiteX10" fmla="*/ 91326 w 1742572"/>
              <a:gd name="connsiteY10" fmla="*/ 1068757 h 1717907"/>
              <a:gd name="connsiteX11" fmla="*/ 1493998 w 1742572"/>
              <a:gd name="connsiteY11" fmla="*/ 1681316 h 1717907"/>
              <a:gd name="connsiteX12" fmla="*/ 1573897 w 1742572"/>
              <a:gd name="connsiteY12" fmla="*/ 1645805 h 1717907"/>
              <a:gd name="connsiteX13" fmla="*/ 1600530 w 1742572"/>
              <a:gd name="connsiteY13" fmla="*/ 1628050 h 1717907"/>
              <a:gd name="connsiteX14" fmla="*/ 1627163 w 1742572"/>
              <a:gd name="connsiteY14" fmla="*/ 1592539 h 1717907"/>
              <a:gd name="connsiteX15" fmla="*/ 1662673 w 1742572"/>
              <a:gd name="connsiteY15" fmla="*/ 1574784 h 1717907"/>
              <a:gd name="connsiteX16" fmla="*/ 1671551 w 1742572"/>
              <a:gd name="connsiteY16" fmla="*/ 1548151 h 1717907"/>
              <a:gd name="connsiteX17" fmla="*/ 1698184 w 1742572"/>
              <a:gd name="connsiteY17" fmla="*/ 1503763 h 1717907"/>
              <a:gd name="connsiteX18" fmla="*/ 1724817 w 1742572"/>
              <a:gd name="connsiteY18" fmla="*/ 1441619 h 1717907"/>
              <a:gd name="connsiteX19" fmla="*/ 1733695 w 1742572"/>
              <a:gd name="connsiteY19" fmla="*/ 1388353 h 1717907"/>
              <a:gd name="connsiteX20" fmla="*/ 1742572 w 1742572"/>
              <a:gd name="connsiteY20" fmla="*/ 1352842 h 1717907"/>
              <a:gd name="connsiteX21" fmla="*/ 1707062 w 1742572"/>
              <a:gd name="connsiteY21" fmla="*/ 1219677 h 1717907"/>
              <a:gd name="connsiteX22" fmla="*/ 1689306 w 1742572"/>
              <a:gd name="connsiteY22" fmla="*/ 1157533 h 1717907"/>
              <a:gd name="connsiteX23" fmla="*/ 1671551 w 1742572"/>
              <a:gd name="connsiteY23" fmla="*/ 1122023 h 1717907"/>
              <a:gd name="connsiteX24" fmla="*/ 1627163 w 1742572"/>
              <a:gd name="connsiteY24" fmla="*/ 1086512 h 1717907"/>
              <a:gd name="connsiteX25" fmla="*/ 1538386 w 1742572"/>
              <a:gd name="connsiteY25" fmla="*/ 1033246 h 1717907"/>
              <a:gd name="connsiteX26" fmla="*/ 1520631 w 1742572"/>
              <a:gd name="connsiteY26" fmla="*/ 1006613 h 1717907"/>
              <a:gd name="connsiteX27" fmla="*/ 1440732 w 1742572"/>
              <a:gd name="connsiteY27" fmla="*/ 979980 h 1717907"/>
              <a:gd name="connsiteX28" fmla="*/ 1422976 w 1742572"/>
              <a:gd name="connsiteY28" fmla="*/ 962225 h 1717907"/>
              <a:gd name="connsiteX29" fmla="*/ 1227668 w 1742572"/>
              <a:gd name="connsiteY29" fmla="*/ 935592 h 1717907"/>
              <a:gd name="connsiteX30" fmla="*/ 1165524 w 1742572"/>
              <a:gd name="connsiteY30" fmla="*/ 926714 h 1717907"/>
              <a:gd name="connsiteX31" fmla="*/ 1130013 w 1742572"/>
              <a:gd name="connsiteY31" fmla="*/ 908959 h 1717907"/>
              <a:gd name="connsiteX32" fmla="*/ 1067870 w 1742572"/>
              <a:gd name="connsiteY32" fmla="*/ 900081 h 1717907"/>
              <a:gd name="connsiteX33" fmla="*/ 934705 w 1742572"/>
              <a:gd name="connsiteY33" fmla="*/ 882326 h 1717907"/>
              <a:gd name="connsiteX34" fmla="*/ 908071 w 1742572"/>
              <a:gd name="connsiteY34" fmla="*/ 873448 h 1717907"/>
              <a:gd name="connsiteX35" fmla="*/ 766030 w 1742572"/>
              <a:gd name="connsiteY35" fmla="*/ 642629 h 1717907"/>
              <a:gd name="connsiteX36" fmla="*/ 819295 w 1742572"/>
              <a:gd name="connsiteY36" fmla="*/ 553852 h 1717907"/>
              <a:gd name="connsiteX37" fmla="*/ 881438 w 1742572"/>
              <a:gd name="connsiteY37" fmla="*/ 509464 h 1717907"/>
              <a:gd name="connsiteX38" fmla="*/ 908071 w 1742572"/>
              <a:gd name="connsiteY38" fmla="*/ 500586 h 1717907"/>
              <a:gd name="connsiteX39" fmla="*/ 979093 w 1742572"/>
              <a:gd name="connsiteY39" fmla="*/ 473953 h 1717907"/>
              <a:gd name="connsiteX40" fmla="*/ 1156646 w 1742572"/>
              <a:gd name="connsiteY40" fmla="*/ 491708 h 1717907"/>
              <a:gd name="connsiteX41" fmla="*/ 1209912 w 1742572"/>
              <a:gd name="connsiteY41" fmla="*/ 509464 h 1717907"/>
              <a:gd name="connsiteX42" fmla="*/ 1227668 w 1742572"/>
              <a:gd name="connsiteY42" fmla="*/ 527219 h 1717907"/>
              <a:gd name="connsiteX43" fmla="*/ 1280934 w 1742572"/>
              <a:gd name="connsiteY43" fmla="*/ 562730 h 1717907"/>
              <a:gd name="connsiteX44" fmla="*/ 1298689 w 1742572"/>
              <a:gd name="connsiteY44" fmla="*/ 589363 h 1717907"/>
              <a:gd name="connsiteX45" fmla="*/ 1307567 w 1742572"/>
              <a:gd name="connsiteY45" fmla="*/ 615996 h 1717907"/>
              <a:gd name="connsiteX46" fmla="*/ 1343077 w 1742572"/>
              <a:gd name="connsiteY46" fmla="*/ 669262 h 1717907"/>
              <a:gd name="connsiteX47" fmla="*/ 1351955 w 1742572"/>
              <a:gd name="connsiteY47" fmla="*/ 704772 h 1717907"/>
              <a:gd name="connsiteX48" fmla="*/ 1378588 w 1742572"/>
              <a:gd name="connsiteY48" fmla="*/ 713650 h 1717907"/>
              <a:gd name="connsiteX49" fmla="*/ 1485120 w 1742572"/>
              <a:gd name="connsiteY49" fmla="*/ 731405 h 1717907"/>
              <a:gd name="connsiteX50" fmla="*/ 1573897 w 1742572"/>
              <a:gd name="connsiteY50" fmla="*/ 722528 h 1717907"/>
              <a:gd name="connsiteX51" fmla="*/ 1600530 w 1742572"/>
              <a:gd name="connsiteY51" fmla="*/ 633751 h 1717907"/>
              <a:gd name="connsiteX52" fmla="*/ 1591652 w 1742572"/>
              <a:gd name="connsiteY52" fmla="*/ 518341 h 1717907"/>
              <a:gd name="connsiteX53" fmla="*/ 1573897 w 1742572"/>
              <a:gd name="connsiteY53" fmla="*/ 465075 h 1717907"/>
              <a:gd name="connsiteX54" fmla="*/ 1511753 w 1742572"/>
              <a:gd name="connsiteY54" fmla="*/ 394054 h 1717907"/>
              <a:gd name="connsiteX55" fmla="*/ 1502875 w 1742572"/>
              <a:gd name="connsiteY55" fmla="*/ 358543 h 1717907"/>
              <a:gd name="connsiteX56" fmla="*/ 1520631 w 1742572"/>
              <a:gd name="connsiteY56" fmla="*/ 340788 h 1717907"/>
              <a:gd name="connsiteX57" fmla="*/ 1600530 w 1742572"/>
              <a:gd name="connsiteY57" fmla="*/ 331910 h 1717907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343077 w 1742572"/>
              <a:gd name="connsiteY7" fmla="*/ 0 h 1705593"/>
              <a:gd name="connsiteX8" fmla="*/ 268879 w 1742572"/>
              <a:gd name="connsiteY8" fmla="*/ 337352 h 1705593"/>
              <a:gd name="connsiteX9" fmla="*/ 91326 w 1742572"/>
              <a:gd name="connsiteY9" fmla="*/ 1056443 h 1705593"/>
              <a:gd name="connsiteX10" fmla="*/ 1493998 w 1742572"/>
              <a:gd name="connsiteY10" fmla="*/ 1669002 h 1705593"/>
              <a:gd name="connsiteX11" fmla="*/ 1573897 w 1742572"/>
              <a:gd name="connsiteY11" fmla="*/ 1633491 h 1705593"/>
              <a:gd name="connsiteX12" fmla="*/ 1600530 w 1742572"/>
              <a:gd name="connsiteY12" fmla="*/ 1615736 h 1705593"/>
              <a:gd name="connsiteX13" fmla="*/ 1627163 w 1742572"/>
              <a:gd name="connsiteY13" fmla="*/ 1580225 h 1705593"/>
              <a:gd name="connsiteX14" fmla="*/ 1662673 w 1742572"/>
              <a:gd name="connsiteY14" fmla="*/ 1562470 h 1705593"/>
              <a:gd name="connsiteX15" fmla="*/ 1671551 w 1742572"/>
              <a:gd name="connsiteY15" fmla="*/ 1535837 h 1705593"/>
              <a:gd name="connsiteX16" fmla="*/ 1698184 w 1742572"/>
              <a:gd name="connsiteY16" fmla="*/ 1491449 h 1705593"/>
              <a:gd name="connsiteX17" fmla="*/ 1724817 w 1742572"/>
              <a:gd name="connsiteY17" fmla="*/ 1429305 h 1705593"/>
              <a:gd name="connsiteX18" fmla="*/ 1733695 w 1742572"/>
              <a:gd name="connsiteY18" fmla="*/ 1376039 h 1705593"/>
              <a:gd name="connsiteX19" fmla="*/ 1742572 w 1742572"/>
              <a:gd name="connsiteY19" fmla="*/ 1340528 h 1705593"/>
              <a:gd name="connsiteX20" fmla="*/ 1707062 w 1742572"/>
              <a:gd name="connsiteY20" fmla="*/ 1207363 h 1705593"/>
              <a:gd name="connsiteX21" fmla="*/ 1689306 w 1742572"/>
              <a:gd name="connsiteY21" fmla="*/ 1145219 h 1705593"/>
              <a:gd name="connsiteX22" fmla="*/ 1671551 w 1742572"/>
              <a:gd name="connsiteY22" fmla="*/ 1109709 h 1705593"/>
              <a:gd name="connsiteX23" fmla="*/ 1627163 w 1742572"/>
              <a:gd name="connsiteY23" fmla="*/ 1074198 h 1705593"/>
              <a:gd name="connsiteX24" fmla="*/ 1538386 w 1742572"/>
              <a:gd name="connsiteY24" fmla="*/ 1020932 h 1705593"/>
              <a:gd name="connsiteX25" fmla="*/ 1520631 w 1742572"/>
              <a:gd name="connsiteY25" fmla="*/ 994299 h 1705593"/>
              <a:gd name="connsiteX26" fmla="*/ 1440732 w 1742572"/>
              <a:gd name="connsiteY26" fmla="*/ 967666 h 1705593"/>
              <a:gd name="connsiteX27" fmla="*/ 1422976 w 1742572"/>
              <a:gd name="connsiteY27" fmla="*/ 949911 h 1705593"/>
              <a:gd name="connsiteX28" fmla="*/ 1227668 w 1742572"/>
              <a:gd name="connsiteY28" fmla="*/ 923278 h 1705593"/>
              <a:gd name="connsiteX29" fmla="*/ 1165524 w 1742572"/>
              <a:gd name="connsiteY29" fmla="*/ 914400 h 1705593"/>
              <a:gd name="connsiteX30" fmla="*/ 1130013 w 1742572"/>
              <a:gd name="connsiteY30" fmla="*/ 896645 h 1705593"/>
              <a:gd name="connsiteX31" fmla="*/ 1067870 w 1742572"/>
              <a:gd name="connsiteY31" fmla="*/ 887767 h 1705593"/>
              <a:gd name="connsiteX32" fmla="*/ 934705 w 1742572"/>
              <a:gd name="connsiteY32" fmla="*/ 870012 h 1705593"/>
              <a:gd name="connsiteX33" fmla="*/ 908071 w 1742572"/>
              <a:gd name="connsiteY33" fmla="*/ 861134 h 1705593"/>
              <a:gd name="connsiteX34" fmla="*/ 766030 w 1742572"/>
              <a:gd name="connsiteY34" fmla="*/ 630315 h 1705593"/>
              <a:gd name="connsiteX35" fmla="*/ 819295 w 1742572"/>
              <a:gd name="connsiteY35" fmla="*/ 541538 h 1705593"/>
              <a:gd name="connsiteX36" fmla="*/ 881438 w 1742572"/>
              <a:gd name="connsiteY36" fmla="*/ 497150 h 1705593"/>
              <a:gd name="connsiteX37" fmla="*/ 908071 w 1742572"/>
              <a:gd name="connsiteY37" fmla="*/ 488272 h 1705593"/>
              <a:gd name="connsiteX38" fmla="*/ 979093 w 1742572"/>
              <a:gd name="connsiteY38" fmla="*/ 461639 h 1705593"/>
              <a:gd name="connsiteX39" fmla="*/ 1156646 w 1742572"/>
              <a:gd name="connsiteY39" fmla="*/ 479394 h 1705593"/>
              <a:gd name="connsiteX40" fmla="*/ 1209912 w 1742572"/>
              <a:gd name="connsiteY40" fmla="*/ 497150 h 1705593"/>
              <a:gd name="connsiteX41" fmla="*/ 1227668 w 1742572"/>
              <a:gd name="connsiteY41" fmla="*/ 514905 h 1705593"/>
              <a:gd name="connsiteX42" fmla="*/ 1280934 w 1742572"/>
              <a:gd name="connsiteY42" fmla="*/ 550416 h 1705593"/>
              <a:gd name="connsiteX43" fmla="*/ 1298689 w 1742572"/>
              <a:gd name="connsiteY43" fmla="*/ 577049 h 1705593"/>
              <a:gd name="connsiteX44" fmla="*/ 1307567 w 1742572"/>
              <a:gd name="connsiteY44" fmla="*/ 603682 h 1705593"/>
              <a:gd name="connsiteX45" fmla="*/ 1343077 w 1742572"/>
              <a:gd name="connsiteY45" fmla="*/ 656948 h 1705593"/>
              <a:gd name="connsiteX46" fmla="*/ 1351955 w 1742572"/>
              <a:gd name="connsiteY46" fmla="*/ 692458 h 1705593"/>
              <a:gd name="connsiteX47" fmla="*/ 1378588 w 1742572"/>
              <a:gd name="connsiteY47" fmla="*/ 701336 h 1705593"/>
              <a:gd name="connsiteX48" fmla="*/ 1485120 w 1742572"/>
              <a:gd name="connsiteY48" fmla="*/ 719091 h 1705593"/>
              <a:gd name="connsiteX49" fmla="*/ 1573897 w 1742572"/>
              <a:gd name="connsiteY49" fmla="*/ 710214 h 1705593"/>
              <a:gd name="connsiteX50" fmla="*/ 1600530 w 1742572"/>
              <a:gd name="connsiteY50" fmla="*/ 621437 h 1705593"/>
              <a:gd name="connsiteX51" fmla="*/ 1591652 w 1742572"/>
              <a:gd name="connsiteY51" fmla="*/ 506027 h 1705593"/>
              <a:gd name="connsiteX52" fmla="*/ 1573897 w 1742572"/>
              <a:gd name="connsiteY52" fmla="*/ 452761 h 1705593"/>
              <a:gd name="connsiteX53" fmla="*/ 1511753 w 1742572"/>
              <a:gd name="connsiteY53" fmla="*/ 381740 h 1705593"/>
              <a:gd name="connsiteX54" fmla="*/ 1502875 w 1742572"/>
              <a:gd name="connsiteY54" fmla="*/ 346229 h 1705593"/>
              <a:gd name="connsiteX55" fmla="*/ 1520631 w 1742572"/>
              <a:gd name="connsiteY55" fmla="*/ 328474 h 1705593"/>
              <a:gd name="connsiteX56" fmla="*/ 1600530 w 1742572"/>
              <a:gd name="connsiteY56" fmla="*/ 319596 h 1705593"/>
              <a:gd name="connsiteX0" fmla="*/ 1600530 w 1742572"/>
              <a:gd name="connsiteY0" fmla="*/ 325521 h 1711518"/>
              <a:gd name="connsiteX1" fmla="*/ 1644918 w 1742572"/>
              <a:gd name="connsiteY1" fmla="*/ 316643 h 1711518"/>
              <a:gd name="connsiteX2" fmla="*/ 1671551 w 1742572"/>
              <a:gd name="connsiteY2" fmla="*/ 263377 h 1711518"/>
              <a:gd name="connsiteX3" fmla="*/ 1644918 w 1742572"/>
              <a:gd name="connsiteY3" fmla="*/ 192356 h 1711518"/>
              <a:gd name="connsiteX4" fmla="*/ 1618285 w 1742572"/>
              <a:gd name="connsiteY4" fmla="*/ 156845 h 1711518"/>
              <a:gd name="connsiteX5" fmla="*/ 1600530 w 1742572"/>
              <a:gd name="connsiteY5" fmla="*/ 130212 h 1711518"/>
              <a:gd name="connsiteX6" fmla="*/ 1343077 w 1742572"/>
              <a:gd name="connsiteY6" fmla="*/ 5925 h 1711518"/>
              <a:gd name="connsiteX7" fmla="*/ 268879 w 1742572"/>
              <a:gd name="connsiteY7" fmla="*/ 343277 h 1711518"/>
              <a:gd name="connsiteX8" fmla="*/ 91326 w 1742572"/>
              <a:gd name="connsiteY8" fmla="*/ 1062368 h 1711518"/>
              <a:gd name="connsiteX9" fmla="*/ 1493998 w 1742572"/>
              <a:gd name="connsiteY9" fmla="*/ 1674927 h 1711518"/>
              <a:gd name="connsiteX10" fmla="*/ 1573897 w 1742572"/>
              <a:gd name="connsiteY10" fmla="*/ 1639416 h 1711518"/>
              <a:gd name="connsiteX11" fmla="*/ 1600530 w 1742572"/>
              <a:gd name="connsiteY11" fmla="*/ 1621661 h 1711518"/>
              <a:gd name="connsiteX12" fmla="*/ 1627163 w 1742572"/>
              <a:gd name="connsiteY12" fmla="*/ 1586150 h 1711518"/>
              <a:gd name="connsiteX13" fmla="*/ 1662673 w 1742572"/>
              <a:gd name="connsiteY13" fmla="*/ 1568395 h 1711518"/>
              <a:gd name="connsiteX14" fmla="*/ 1671551 w 1742572"/>
              <a:gd name="connsiteY14" fmla="*/ 1541762 h 1711518"/>
              <a:gd name="connsiteX15" fmla="*/ 1698184 w 1742572"/>
              <a:gd name="connsiteY15" fmla="*/ 1497374 h 1711518"/>
              <a:gd name="connsiteX16" fmla="*/ 1724817 w 1742572"/>
              <a:gd name="connsiteY16" fmla="*/ 1435230 h 1711518"/>
              <a:gd name="connsiteX17" fmla="*/ 1733695 w 1742572"/>
              <a:gd name="connsiteY17" fmla="*/ 1381964 h 1711518"/>
              <a:gd name="connsiteX18" fmla="*/ 1742572 w 1742572"/>
              <a:gd name="connsiteY18" fmla="*/ 1346453 h 1711518"/>
              <a:gd name="connsiteX19" fmla="*/ 1707062 w 1742572"/>
              <a:gd name="connsiteY19" fmla="*/ 1213288 h 1711518"/>
              <a:gd name="connsiteX20" fmla="*/ 1689306 w 1742572"/>
              <a:gd name="connsiteY20" fmla="*/ 1151144 h 1711518"/>
              <a:gd name="connsiteX21" fmla="*/ 1671551 w 1742572"/>
              <a:gd name="connsiteY21" fmla="*/ 1115634 h 1711518"/>
              <a:gd name="connsiteX22" fmla="*/ 1627163 w 1742572"/>
              <a:gd name="connsiteY22" fmla="*/ 1080123 h 1711518"/>
              <a:gd name="connsiteX23" fmla="*/ 1538386 w 1742572"/>
              <a:gd name="connsiteY23" fmla="*/ 1026857 h 1711518"/>
              <a:gd name="connsiteX24" fmla="*/ 1520631 w 1742572"/>
              <a:gd name="connsiteY24" fmla="*/ 1000224 h 1711518"/>
              <a:gd name="connsiteX25" fmla="*/ 1440732 w 1742572"/>
              <a:gd name="connsiteY25" fmla="*/ 973591 h 1711518"/>
              <a:gd name="connsiteX26" fmla="*/ 1422976 w 1742572"/>
              <a:gd name="connsiteY26" fmla="*/ 955836 h 1711518"/>
              <a:gd name="connsiteX27" fmla="*/ 1227668 w 1742572"/>
              <a:gd name="connsiteY27" fmla="*/ 929203 h 1711518"/>
              <a:gd name="connsiteX28" fmla="*/ 1165524 w 1742572"/>
              <a:gd name="connsiteY28" fmla="*/ 920325 h 1711518"/>
              <a:gd name="connsiteX29" fmla="*/ 1130013 w 1742572"/>
              <a:gd name="connsiteY29" fmla="*/ 902570 h 1711518"/>
              <a:gd name="connsiteX30" fmla="*/ 1067870 w 1742572"/>
              <a:gd name="connsiteY30" fmla="*/ 893692 h 1711518"/>
              <a:gd name="connsiteX31" fmla="*/ 934705 w 1742572"/>
              <a:gd name="connsiteY31" fmla="*/ 875937 h 1711518"/>
              <a:gd name="connsiteX32" fmla="*/ 908071 w 1742572"/>
              <a:gd name="connsiteY32" fmla="*/ 867059 h 1711518"/>
              <a:gd name="connsiteX33" fmla="*/ 766030 w 1742572"/>
              <a:gd name="connsiteY33" fmla="*/ 636240 h 1711518"/>
              <a:gd name="connsiteX34" fmla="*/ 819295 w 1742572"/>
              <a:gd name="connsiteY34" fmla="*/ 547463 h 1711518"/>
              <a:gd name="connsiteX35" fmla="*/ 881438 w 1742572"/>
              <a:gd name="connsiteY35" fmla="*/ 503075 h 1711518"/>
              <a:gd name="connsiteX36" fmla="*/ 908071 w 1742572"/>
              <a:gd name="connsiteY36" fmla="*/ 494197 h 1711518"/>
              <a:gd name="connsiteX37" fmla="*/ 979093 w 1742572"/>
              <a:gd name="connsiteY37" fmla="*/ 467564 h 1711518"/>
              <a:gd name="connsiteX38" fmla="*/ 1156646 w 1742572"/>
              <a:gd name="connsiteY38" fmla="*/ 485319 h 1711518"/>
              <a:gd name="connsiteX39" fmla="*/ 1209912 w 1742572"/>
              <a:gd name="connsiteY39" fmla="*/ 503075 h 1711518"/>
              <a:gd name="connsiteX40" fmla="*/ 1227668 w 1742572"/>
              <a:gd name="connsiteY40" fmla="*/ 520830 h 1711518"/>
              <a:gd name="connsiteX41" fmla="*/ 1280934 w 1742572"/>
              <a:gd name="connsiteY41" fmla="*/ 556341 h 1711518"/>
              <a:gd name="connsiteX42" fmla="*/ 1298689 w 1742572"/>
              <a:gd name="connsiteY42" fmla="*/ 582974 h 1711518"/>
              <a:gd name="connsiteX43" fmla="*/ 1307567 w 1742572"/>
              <a:gd name="connsiteY43" fmla="*/ 609607 h 1711518"/>
              <a:gd name="connsiteX44" fmla="*/ 1343077 w 1742572"/>
              <a:gd name="connsiteY44" fmla="*/ 662873 h 1711518"/>
              <a:gd name="connsiteX45" fmla="*/ 1351955 w 1742572"/>
              <a:gd name="connsiteY45" fmla="*/ 698383 h 1711518"/>
              <a:gd name="connsiteX46" fmla="*/ 1378588 w 1742572"/>
              <a:gd name="connsiteY46" fmla="*/ 707261 h 1711518"/>
              <a:gd name="connsiteX47" fmla="*/ 1485120 w 1742572"/>
              <a:gd name="connsiteY47" fmla="*/ 725016 h 1711518"/>
              <a:gd name="connsiteX48" fmla="*/ 1573897 w 1742572"/>
              <a:gd name="connsiteY48" fmla="*/ 716139 h 1711518"/>
              <a:gd name="connsiteX49" fmla="*/ 1600530 w 1742572"/>
              <a:gd name="connsiteY49" fmla="*/ 627362 h 1711518"/>
              <a:gd name="connsiteX50" fmla="*/ 1591652 w 1742572"/>
              <a:gd name="connsiteY50" fmla="*/ 511952 h 1711518"/>
              <a:gd name="connsiteX51" fmla="*/ 1573897 w 1742572"/>
              <a:gd name="connsiteY51" fmla="*/ 458686 h 1711518"/>
              <a:gd name="connsiteX52" fmla="*/ 1511753 w 1742572"/>
              <a:gd name="connsiteY52" fmla="*/ 387665 h 1711518"/>
              <a:gd name="connsiteX53" fmla="*/ 1502875 w 1742572"/>
              <a:gd name="connsiteY53" fmla="*/ 352154 h 1711518"/>
              <a:gd name="connsiteX54" fmla="*/ 1520631 w 1742572"/>
              <a:gd name="connsiteY54" fmla="*/ 334399 h 1711518"/>
              <a:gd name="connsiteX55" fmla="*/ 1600530 w 1742572"/>
              <a:gd name="connsiteY55" fmla="*/ 325521 h 1711518"/>
              <a:gd name="connsiteX0" fmla="*/ 1600530 w 1742572"/>
              <a:gd name="connsiteY0" fmla="*/ 323786 h 1709783"/>
              <a:gd name="connsiteX1" fmla="*/ 1644918 w 1742572"/>
              <a:gd name="connsiteY1" fmla="*/ 314908 h 1709783"/>
              <a:gd name="connsiteX2" fmla="*/ 1671551 w 1742572"/>
              <a:gd name="connsiteY2" fmla="*/ 261642 h 1709783"/>
              <a:gd name="connsiteX3" fmla="*/ 1644918 w 1742572"/>
              <a:gd name="connsiteY3" fmla="*/ 190621 h 1709783"/>
              <a:gd name="connsiteX4" fmla="*/ 1618285 w 1742572"/>
              <a:gd name="connsiteY4" fmla="*/ 155110 h 1709783"/>
              <a:gd name="connsiteX5" fmla="*/ 1343077 w 1742572"/>
              <a:gd name="connsiteY5" fmla="*/ 4190 h 1709783"/>
              <a:gd name="connsiteX6" fmla="*/ 268879 w 1742572"/>
              <a:gd name="connsiteY6" fmla="*/ 341542 h 1709783"/>
              <a:gd name="connsiteX7" fmla="*/ 91326 w 1742572"/>
              <a:gd name="connsiteY7" fmla="*/ 1060633 h 1709783"/>
              <a:gd name="connsiteX8" fmla="*/ 1493998 w 1742572"/>
              <a:gd name="connsiteY8" fmla="*/ 1673192 h 1709783"/>
              <a:gd name="connsiteX9" fmla="*/ 1573897 w 1742572"/>
              <a:gd name="connsiteY9" fmla="*/ 1637681 h 1709783"/>
              <a:gd name="connsiteX10" fmla="*/ 1600530 w 1742572"/>
              <a:gd name="connsiteY10" fmla="*/ 1619926 h 1709783"/>
              <a:gd name="connsiteX11" fmla="*/ 1627163 w 1742572"/>
              <a:gd name="connsiteY11" fmla="*/ 1584415 h 1709783"/>
              <a:gd name="connsiteX12" fmla="*/ 1662673 w 1742572"/>
              <a:gd name="connsiteY12" fmla="*/ 1566660 h 1709783"/>
              <a:gd name="connsiteX13" fmla="*/ 1671551 w 1742572"/>
              <a:gd name="connsiteY13" fmla="*/ 1540027 h 1709783"/>
              <a:gd name="connsiteX14" fmla="*/ 1698184 w 1742572"/>
              <a:gd name="connsiteY14" fmla="*/ 1495639 h 1709783"/>
              <a:gd name="connsiteX15" fmla="*/ 1724817 w 1742572"/>
              <a:gd name="connsiteY15" fmla="*/ 1433495 h 1709783"/>
              <a:gd name="connsiteX16" fmla="*/ 1733695 w 1742572"/>
              <a:gd name="connsiteY16" fmla="*/ 1380229 h 1709783"/>
              <a:gd name="connsiteX17" fmla="*/ 1742572 w 1742572"/>
              <a:gd name="connsiteY17" fmla="*/ 1344718 h 1709783"/>
              <a:gd name="connsiteX18" fmla="*/ 1707062 w 1742572"/>
              <a:gd name="connsiteY18" fmla="*/ 1211553 h 1709783"/>
              <a:gd name="connsiteX19" fmla="*/ 1689306 w 1742572"/>
              <a:gd name="connsiteY19" fmla="*/ 1149409 h 1709783"/>
              <a:gd name="connsiteX20" fmla="*/ 1671551 w 1742572"/>
              <a:gd name="connsiteY20" fmla="*/ 1113899 h 1709783"/>
              <a:gd name="connsiteX21" fmla="*/ 1627163 w 1742572"/>
              <a:gd name="connsiteY21" fmla="*/ 1078388 h 1709783"/>
              <a:gd name="connsiteX22" fmla="*/ 1538386 w 1742572"/>
              <a:gd name="connsiteY22" fmla="*/ 1025122 h 1709783"/>
              <a:gd name="connsiteX23" fmla="*/ 1520631 w 1742572"/>
              <a:gd name="connsiteY23" fmla="*/ 998489 h 1709783"/>
              <a:gd name="connsiteX24" fmla="*/ 1440732 w 1742572"/>
              <a:gd name="connsiteY24" fmla="*/ 971856 h 1709783"/>
              <a:gd name="connsiteX25" fmla="*/ 1422976 w 1742572"/>
              <a:gd name="connsiteY25" fmla="*/ 954101 h 1709783"/>
              <a:gd name="connsiteX26" fmla="*/ 1227668 w 1742572"/>
              <a:gd name="connsiteY26" fmla="*/ 927468 h 1709783"/>
              <a:gd name="connsiteX27" fmla="*/ 1165524 w 1742572"/>
              <a:gd name="connsiteY27" fmla="*/ 918590 h 1709783"/>
              <a:gd name="connsiteX28" fmla="*/ 1130013 w 1742572"/>
              <a:gd name="connsiteY28" fmla="*/ 900835 h 1709783"/>
              <a:gd name="connsiteX29" fmla="*/ 1067870 w 1742572"/>
              <a:gd name="connsiteY29" fmla="*/ 891957 h 1709783"/>
              <a:gd name="connsiteX30" fmla="*/ 934705 w 1742572"/>
              <a:gd name="connsiteY30" fmla="*/ 874202 h 1709783"/>
              <a:gd name="connsiteX31" fmla="*/ 908071 w 1742572"/>
              <a:gd name="connsiteY31" fmla="*/ 865324 h 1709783"/>
              <a:gd name="connsiteX32" fmla="*/ 766030 w 1742572"/>
              <a:gd name="connsiteY32" fmla="*/ 634505 h 1709783"/>
              <a:gd name="connsiteX33" fmla="*/ 819295 w 1742572"/>
              <a:gd name="connsiteY33" fmla="*/ 545728 h 1709783"/>
              <a:gd name="connsiteX34" fmla="*/ 881438 w 1742572"/>
              <a:gd name="connsiteY34" fmla="*/ 501340 h 1709783"/>
              <a:gd name="connsiteX35" fmla="*/ 908071 w 1742572"/>
              <a:gd name="connsiteY35" fmla="*/ 492462 h 1709783"/>
              <a:gd name="connsiteX36" fmla="*/ 979093 w 1742572"/>
              <a:gd name="connsiteY36" fmla="*/ 465829 h 1709783"/>
              <a:gd name="connsiteX37" fmla="*/ 1156646 w 1742572"/>
              <a:gd name="connsiteY37" fmla="*/ 483584 h 1709783"/>
              <a:gd name="connsiteX38" fmla="*/ 1209912 w 1742572"/>
              <a:gd name="connsiteY38" fmla="*/ 501340 h 1709783"/>
              <a:gd name="connsiteX39" fmla="*/ 1227668 w 1742572"/>
              <a:gd name="connsiteY39" fmla="*/ 519095 h 1709783"/>
              <a:gd name="connsiteX40" fmla="*/ 1280934 w 1742572"/>
              <a:gd name="connsiteY40" fmla="*/ 554606 h 1709783"/>
              <a:gd name="connsiteX41" fmla="*/ 1298689 w 1742572"/>
              <a:gd name="connsiteY41" fmla="*/ 581239 h 1709783"/>
              <a:gd name="connsiteX42" fmla="*/ 1307567 w 1742572"/>
              <a:gd name="connsiteY42" fmla="*/ 607872 h 1709783"/>
              <a:gd name="connsiteX43" fmla="*/ 1343077 w 1742572"/>
              <a:gd name="connsiteY43" fmla="*/ 661138 h 1709783"/>
              <a:gd name="connsiteX44" fmla="*/ 1351955 w 1742572"/>
              <a:gd name="connsiteY44" fmla="*/ 696648 h 1709783"/>
              <a:gd name="connsiteX45" fmla="*/ 1378588 w 1742572"/>
              <a:gd name="connsiteY45" fmla="*/ 705526 h 1709783"/>
              <a:gd name="connsiteX46" fmla="*/ 1485120 w 1742572"/>
              <a:gd name="connsiteY46" fmla="*/ 723281 h 1709783"/>
              <a:gd name="connsiteX47" fmla="*/ 1573897 w 1742572"/>
              <a:gd name="connsiteY47" fmla="*/ 714404 h 1709783"/>
              <a:gd name="connsiteX48" fmla="*/ 1600530 w 1742572"/>
              <a:gd name="connsiteY48" fmla="*/ 625627 h 1709783"/>
              <a:gd name="connsiteX49" fmla="*/ 1591652 w 1742572"/>
              <a:gd name="connsiteY49" fmla="*/ 510217 h 1709783"/>
              <a:gd name="connsiteX50" fmla="*/ 1573897 w 1742572"/>
              <a:gd name="connsiteY50" fmla="*/ 456951 h 1709783"/>
              <a:gd name="connsiteX51" fmla="*/ 1511753 w 1742572"/>
              <a:gd name="connsiteY51" fmla="*/ 385930 h 1709783"/>
              <a:gd name="connsiteX52" fmla="*/ 1502875 w 1742572"/>
              <a:gd name="connsiteY52" fmla="*/ 350419 h 1709783"/>
              <a:gd name="connsiteX53" fmla="*/ 1520631 w 1742572"/>
              <a:gd name="connsiteY53" fmla="*/ 332664 h 1709783"/>
              <a:gd name="connsiteX54" fmla="*/ 1600530 w 1742572"/>
              <a:gd name="connsiteY54" fmla="*/ 323786 h 1709783"/>
              <a:gd name="connsiteX0" fmla="*/ 1600530 w 1742572"/>
              <a:gd name="connsiteY0" fmla="*/ 322140 h 1708137"/>
              <a:gd name="connsiteX1" fmla="*/ 1644918 w 1742572"/>
              <a:gd name="connsiteY1" fmla="*/ 313262 h 1708137"/>
              <a:gd name="connsiteX2" fmla="*/ 1671551 w 1742572"/>
              <a:gd name="connsiteY2" fmla="*/ 259996 h 1708137"/>
              <a:gd name="connsiteX3" fmla="*/ 1644918 w 1742572"/>
              <a:gd name="connsiteY3" fmla="*/ 188975 h 1708137"/>
              <a:gd name="connsiteX4" fmla="*/ 1343077 w 1742572"/>
              <a:gd name="connsiteY4" fmla="*/ 2544 h 1708137"/>
              <a:gd name="connsiteX5" fmla="*/ 268879 w 1742572"/>
              <a:gd name="connsiteY5" fmla="*/ 339896 h 1708137"/>
              <a:gd name="connsiteX6" fmla="*/ 91326 w 1742572"/>
              <a:gd name="connsiteY6" fmla="*/ 1058987 h 1708137"/>
              <a:gd name="connsiteX7" fmla="*/ 1493998 w 1742572"/>
              <a:gd name="connsiteY7" fmla="*/ 1671546 h 1708137"/>
              <a:gd name="connsiteX8" fmla="*/ 1573897 w 1742572"/>
              <a:gd name="connsiteY8" fmla="*/ 1636035 h 1708137"/>
              <a:gd name="connsiteX9" fmla="*/ 1600530 w 1742572"/>
              <a:gd name="connsiteY9" fmla="*/ 1618280 h 1708137"/>
              <a:gd name="connsiteX10" fmla="*/ 1627163 w 1742572"/>
              <a:gd name="connsiteY10" fmla="*/ 1582769 h 1708137"/>
              <a:gd name="connsiteX11" fmla="*/ 1662673 w 1742572"/>
              <a:gd name="connsiteY11" fmla="*/ 1565014 h 1708137"/>
              <a:gd name="connsiteX12" fmla="*/ 1671551 w 1742572"/>
              <a:gd name="connsiteY12" fmla="*/ 1538381 h 1708137"/>
              <a:gd name="connsiteX13" fmla="*/ 1698184 w 1742572"/>
              <a:gd name="connsiteY13" fmla="*/ 1493993 h 1708137"/>
              <a:gd name="connsiteX14" fmla="*/ 1724817 w 1742572"/>
              <a:gd name="connsiteY14" fmla="*/ 1431849 h 1708137"/>
              <a:gd name="connsiteX15" fmla="*/ 1733695 w 1742572"/>
              <a:gd name="connsiteY15" fmla="*/ 1378583 h 1708137"/>
              <a:gd name="connsiteX16" fmla="*/ 1742572 w 1742572"/>
              <a:gd name="connsiteY16" fmla="*/ 1343072 h 1708137"/>
              <a:gd name="connsiteX17" fmla="*/ 1707062 w 1742572"/>
              <a:gd name="connsiteY17" fmla="*/ 1209907 h 1708137"/>
              <a:gd name="connsiteX18" fmla="*/ 1689306 w 1742572"/>
              <a:gd name="connsiteY18" fmla="*/ 1147763 h 1708137"/>
              <a:gd name="connsiteX19" fmla="*/ 1671551 w 1742572"/>
              <a:gd name="connsiteY19" fmla="*/ 1112253 h 1708137"/>
              <a:gd name="connsiteX20" fmla="*/ 1627163 w 1742572"/>
              <a:gd name="connsiteY20" fmla="*/ 1076742 h 1708137"/>
              <a:gd name="connsiteX21" fmla="*/ 1538386 w 1742572"/>
              <a:gd name="connsiteY21" fmla="*/ 1023476 h 1708137"/>
              <a:gd name="connsiteX22" fmla="*/ 1520631 w 1742572"/>
              <a:gd name="connsiteY22" fmla="*/ 996843 h 1708137"/>
              <a:gd name="connsiteX23" fmla="*/ 1440732 w 1742572"/>
              <a:gd name="connsiteY23" fmla="*/ 970210 h 1708137"/>
              <a:gd name="connsiteX24" fmla="*/ 1422976 w 1742572"/>
              <a:gd name="connsiteY24" fmla="*/ 952455 h 1708137"/>
              <a:gd name="connsiteX25" fmla="*/ 1227668 w 1742572"/>
              <a:gd name="connsiteY25" fmla="*/ 925822 h 1708137"/>
              <a:gd name="connsiteX26" fmla="*/ 1165524 w 1742572"/>
              <a:gd name="connsiteY26" fmla="*/ 916944 h 1708137"/>
              <a:gd name="connsiteX27" fmla="*/ 1130013 w 1742572"/>
              <a:gd name="connsiteY27" fmla="*/ 899189 h 1708137"/>
              <a:gd name="connsiteX28" fmla="*/ 1067870 w 1742572"/>
              <a:gd name="connsiteY28" fmla="*/ 890311 h 1708137"/>
              <a:gd name="connsiteX29" fmla="*/ 934705 w 1742572"/>
              <a:gd name="connsiteY29" fmla="*/ 872556 h 1708137"/>
              <a:gd name="connsiteX30" fmla="*/ 908071 w 1742572"/>
              <a:gd name="connsiteY30" fmla="*/ 863678 h 1708137"/>
              <a:gd name="connsiteX31" fmla="*/ 766030 w 1742572"/>
              <a:gd name="connsiteY31" fmla="*/ 632859 h 1708137"/>
              <a:gd name="connsiteX32" fmla="*/ 819295 w 1742572"/>
              <a:gd name="connsiteY32" fmla="*/ 544082 h 1708137"/>
              <a:gd name="connsiteX33" fmla="*/ 881438 w 1742572"/>
              <a:gd name="connsiteY33" fmla="*/ 499694 h 1708137"/>
              <a:gd name="connsiteX34" fmla="*/ 908071 w 1742572"/>
              <a:gd name="connsiteY34" fmla="*/ 490816 h 1708137"/>
              <a:gd name="connsiteX35" fmla="*/ 979093 w 1742572"/>
              <a:gd name="connsiteY35" fmla="*/ 464183 h 1708137"/>
              <a:gd name="connsiteX36" fmla="*/ 1156646 w 1742572"/>
              <a:gd name="connsiteY36" fmla="*/ 481938 h 1708137"/>
              <a:gd name="connsiteX37" fmla="*/ 1209912 w 1742572"/>
              <a:gd name="connsiteY37" fmla="*/ 499694 h 1708137"/>
              <a:gd name="connsiteX38" fmla="*/ 1227668 w 1742572"/>
              <a:gd name="connsiteY38" fmla="*/ 517449 h 1708137"/>
              <a:gd name="connsiteX39" fmla="*/ 1280934 w 1742572"/>
              <a:gd name="connsiteY39" fmla="*/ 552960 h 1708137"/>
              <a:gd name="connsiteX40" fmla="*/ 1298689 w 1742572"/>
              <a:gd name="connsiteY40" fmla="*/ 579593 h 1708137"/>
              <a:gd name="connsiteX41" fmla="*/ 1307567 w 1742572"/>
              <a:gd name="connsiteY41" fmla="*/ 606226 h 1708137"/>
              <a:gd name="connsiteX42" fmla="*/ 1343077 w 1742572"/>
              <a:gd name="connsiteY42" fmla="*/ 659492 h 1708137"/>
              <a:gd name="connsiteX43" fmla="*/ 1351955 w 1742572"/>
              <a:gd name="connsiteY43" fmla="*/ 695002 h 1708137"/>
              <a:gd name="connsiteX44" fmla="*/ 1378588 w 1742572"/>
              <a:gd name="connsiteY44" fmla="*/ 703880 h 1708137"/>
              <a:gd name="connsiteX45" fmla="*/ 1485120 w 1742572"/>
              <a:gd name="connsiteY45" fmla="*/ 721635 h 1708137"/>
              <a:gd name="connsiteX46" fmla="*/ 1573897 w 1742572"/>
              <a:gd name="connsiteY46" fmla="*/ 712758 h 1708137"/>
              <a:gd name="connsiteX47" fmla="*/ 1600530 w 1742572"/>
              <a:gd name="connsiteY47" fmla="*/ 623981 h 1708137"/>
              <a:gd name="connsiteX48" fmla="*/ 1591652 w 1742572"/>
              <a:gd name="connsiteY48" fmla="*/ 508571 h 1708137"/>
              <a:gd name="connsiteX49" fmla="*/ 1573897 w 1742572"/>
              <a:gd name="connsiteY49" fmla="*/ 455305 h 1708137"/>
              <a:gd name="connsiteX50" fmla="*/ 1511753 w 1742572"/>
              <a:gd name="connsiteY50" fmla="*/ 384284 h 1708137"/>
              <a:gd name="connsiteX51" fmla="*/ 1502875 w 1742572"/>
              <a:gd name="connsiteY51" fmla="*/ 348773 h 1708137"/>
              <a:gd name="connsiteX52" fmla="*/ 1520631 w 1742572"/>
              <a:gd name="connsiteY52" fmla="*/ 331018 h 1708137"/>
              <a:gd name="connsiteX53" fmla="*/ 1600530 w 1742572"/>
              <a:gd name="connsiteY53" fmla="*/ 322140 h 1708137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520631 w 1742572"/>
              <a:gd name="connsiteY51" fmla="*/ 329057 h 1706176"/>
              <a:gd name="connsiteX52" fmla="*/ 1600530 w 1742572"/>
              <a:gd name="connsiteY52" fmla="*/ 320179 h 1706176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600530 w 1742572"/>
              <a:gd name="connsiteY51" fmla="*/ 320179 h 1706176"/>
              <a:gd name="connsiteX0" fmla="*/ 1502875 w 1742572"/>
              <a:gd name="connsiteY0" fmla="*/ 346812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0" fmla="*/ 1502875 w 1742572"/>
              <a:gd name="connsiteY0" fmla="*/ 346286 h 1705650"/>
              <a:gd name="connsiteX1" fmla="*/ 1644918 w 1742572"/>
              <a:gd name="connsiteY1" fmla="*/ 310775 h 1705650"/>
              <a:gd name="connsiteX2" fmla="*/ 1343077 w 1742572"/>
              <a:gd name="connsiteY2" fmla="*/ 57 h 1705650"/>
              <a:gd name="connsiteX3" fmla="*/ 268879 w 1742572"/>
              <a:gd name="connsiteY3" fmla="*/ 337409 h 1705650"/>
              <a:gd name="connsiteX4" fmla="*/ 91326 w 1742572"/>
              <a:gd name="connsiteY4" fmla="*/ 1056500 h 1705650"/>
              <a:gd name="connsiteX5" fmla="*/ 1493998 w 1742572"/>
              <a:gd name="connsiteY5" fmla="*/ 1669059 h 1705650"/>
              <a:gd name="connsiteX6" fmla="*/ 1573897 w 1742572"/>
              <a:gd name="connsiteY6" fmla="*/ 1633548 h 1705650"/>
              <a:gd name="connsiteX7" fmla="*/ 1600530 w 1742572"/>
              <a:gd name="connsiteY7" fmla="*/ 1615793 h 1705650"/>
              <a:gd name="connsiteX8" fmla="*/ 1627163 w 1742572"/>
              <a:gd name="connsiteY8" fmla="*/ 1580282 h 1705650"/>
              <a:gd name="connsiteX9" fmla="*/ 1662673 w 1742572"/>
              <a:gd name="connsiteY9" fmla="*/ 1562527 h 1705650"/>
              <a:gd name="connsiteX10" fmla="*/ 1671551 w 1742572"/>
              <a:gd name="connsiteY10" fmla="*/ 1535894 h 1705650"/>
              <a:gd name="connsiteX11" fmla="*/ 1698184 w 1742572"/>
              <a:gd name="connsiteY11" fmla="*/ 1491506 h 1705650"/>
              <a:gd name="connsiteX12" fmla="*/ 1724817 w 1742572"/>
              <a:gd name="connsiteY12" fmla="*/ 1429362 h 1705650"/>
              <a:gd name="connsiteX13" fmla="*/ 1733695 w 1742572"/>
              <a:gd name="connsiteY13" fmla="*/ 1376096 h 1705650"/>
              <a:gd name="connsiteX14" fmla="*/ 1742572 w 1742572"/>
              <a:gd name="connsiteY14" fmla="*/ 1340585 h 1705650"/>
              <a:gd name="connsiteX15" fmla="*/ 1707062 w 1742572"/>
              <a:gd name="connsiteY15" fmla="*/ 1207420 h 1705650"/>
              <a:gd name="connsiteX16" fmla="*/ 1689306 w 1742572"/>
              <a:gd name="connsiteY16" fmla="*/ 1145276 h 1705650"/>
              <a:gd name="connsiteX17" fmla="*/ 1671551 w 1742572"/>
              <a:gd name="connsiteY17" fmla="*/ 1109766 h 1705650"/>
              <a:gd name="connsiteX18" fmla="*/ 1627163 w 1742572"/>
              <a:gd name="connsiteY18" fmla="*/ 1074255 h 1705650"/>
              <a:gd name="connsiteX19" fmla="*/ 1538386 w 1742572"/>
              <a:gd name="connsiteY19" fmla="*/ 1020989 h 1705650"/>
              <a:gd name="connsiteX20" fmla="*/ 1520631 w 1742572"/>
              <a:gd name="connsiteY20" fmla="*/ 994356 h 1705650"/>
              <a:gd name="connsiteX21" fmla="*/ 1440732 w 1742572"/>
              <a:gd name="connsiteY21" fmla="*/ 967723 h 1705650"/>
              <a:gd name="connsiteX22" fmla="*/ 1422976 w 1742572"/>
              <a:gd name="connsiteY22" fmla="*/ 949968 h 1705650"/>
              <a:gd name="connsiteX23" fmla="*/ 1227668 w 1742572"/>
              <a:gd name="connsiteY23" fmla="*/ 923335 h 1705650"/>
              <a:gd name="connsiteX24" fmla="*/ 1165524 w 1742572"/>
              <a:gd name="connsiteY24" fmla="*/ 914457 h 1705650"/>
              <a:gd name="connsiteX25" fmla="*/ 1130013 w 1742572"/>
              <a:gd name="connsiteY25" fmla="*/ 896702 h 1705650"/>
              <a:gd name="connsiteX26" fmla="*/ 1067870 w 1742572"/>
              <a:gd name="connsiteY26" fmla="*/ 887824 h 1705650"/>
              <a:gd name="connsiteX27" fmla="*/ 934705 w 1742572"/>
              <a:gd name="connsiteY27" fmla="*/ 870069 h 1705650"/>
              <a:gd name="connsiteX28" fmla="*/ 908071 w 1742572"/>
              <a:gd name="connsiteY28" fmla="*/ 861191 h 1705650"/>
              <a:gd name="connsiteX29" fmla="*/ 766030 w 1742572"/>
              <a:gd name="connsiteY29" fmla="*/ 630372 h 1705650"/>
              <a:gd name="connsiteX30" fmla="*/ 819295 w 1742572"/>
              <a:gd name="connsiteY30" fmla="*/ 541595 h 1705650"/>
              <a:gd name="connsiteX31" fmla="*/ 881438 w 1742572"/>
              <a:gd name="connsiteY31" fmla="*/ 497207 h 1705650"/>
              <a:gd name="connsiteX32" fmla="*/ 908071 w 1742572"/>
              <a:gd name="connsiteY32" fmla="*/ 488329 h 1705650"/>
              <a:gd name="connsiteX33" fmla="*/ 979093 w 1742572"/>
              <a:gd name="connsiteY33" fmla="*/ 461696 h 1705650"/>
              <a:gd name="connsiteX34" fmla="*/ 1156646 w 1742572"/>
              <a:gd name="connsiteY34" fmla="*/ 479451 h 1705650"/>
              <a:gd name="connsiteX35" fmla="*/ 1209912 w 1742572"/>
              <a:gd name="connsiteY35" fmla="*/ 497207 h 1705650"/>
              <a:gd name="connsiteX36" fmla="*/ 1227668 w 1742572"/>
              <a:gd name="connsiteY36" fmla="*/ 514962 h 1705650"/>
              <a:gd name="connsiteX37" fmla="*/ 1280934 w 1742572"/>
              <a:gd name="connsiteY37" fmla="*/ 550473 h 1705650"/>
              <a:gd name="connsiteX38" fmla="*/ 1298689 w 1742572"/>
              <a:gd name="connsiteY38" fmla="*/ 577106 h 1705650"/>
              <a:gd name="connsiteX39" fmla="*/ 1307567 w 1742572"/>
              <a:gd name="connsiteY39" fmla="*/ 603739 h 1705650"/>
              <a:gd name="connsiteX40" fmla="*/ 1343077 w 1742572"/>
              <a:gd name="connsiteY40" fmla="*/ 657005 h 1705650"/>
              <a:gd name="connsiteX41" fmla="*/ 1351955 w 1742572"/>
              <a:gd name="connsiteY41" fmla="*/ 692515 h 1705650"/>
              <a:gd name="connsiteX42" fmla="*/ 1378588 w 1742572"/>
              <a:gd name="connsiteY42" fmla="*/ 701393 h 1705650"/>
              <a:gd name="connsiteX43" fmla="*/ 1485120 w 1742572"/>
              <a:gd name="connsiteY43" fmla="*/ 719148 h 1705650"/>
              <a:gd name="connsiteX44" fmla="*/ 1573897 w 1742572"/>
              <a:gd name="connsiteY44" fmla="*/ 710271 h 1705650"/>
              <a:gd name="connsiteX45" fmla="*/ 1600530 w 1742572"/>
              <a:gd name="connsiteY45" fmla="*/ 621494 h 1705650"/>
              <a:gd name="connsiteX46" fmla="*/ 1591652 w 1742572"/>
              <a:gd name="connsiteY46" fmla="*/ 506084 h 1705650"/>
              <a:gd name="connsiteX47" fmla="*/ 1573897 w 1742572"/>
              <a:gd name="connsiteY47" fmla="*/ 452818 h 1705650"/>
              <a:gd name="connsiteX48" fmla="*/ 1511753 w 1742572"/>
              <a:gd name="connsiteY48" fmla="*/ 381797 h 1705650"/>
              <a:gd name="connsiteX49" fmla="*/ 1502875 w 1742572"/>
              <a:gd name="connsiteY49" fmla="*/ 346286 h 1705650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73897 w 1742572"/>
              <a:gd name="connsiteY47" fmla="*/ 452819 h 1705651"/>
              <a:gd name="connsiteX48" fmla="*/ 1511753 w 1742572"/>
              <a:gd name="connsiteY48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11753 w 1742572"/>
              <a:gd name="connsiteY47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11753 w 1742572"/>
              <a:gd name="connsiteY46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573897 w 1742572"/>
              <a:gd name="connsiteY43" fmla="*/ 710272 h 1705651"/>
              <a:gd name="connsiteX44" fmla="*/ 1600530 w 1742572"/>
              <a:gd name="connsiteY44" fmla="*/ 621495 h 1705651"/>
              <a:gd name="connsiteX45" fmla="*/ 1511753 w 1742572"/>
              <a:gd name="connsiteY45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573897 w 1742572"/>
              <a:gd name="connsiteY42" fmla="*/ 710272 h 1705651"/>
              <a:gd name="connsiteX43" fmla="*/ 1600530 w 1742572"/>
              <a:gd name="connsiteY43" fmla="*/ 621495 h 1705651"/>
              <a:gd name="connsiteX44" fmla="*/ 1511753 w 1742572"/>
              <a:gd name="connsiteY44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573897 w 1742572"/>
              <a:gd name="connsiteY41" fmla="*/ 710272 h 1705651"/>
              <a:gd name="connsiteX42" fmla="*/ 1600530 w 1742572"/>
              <a:gd name="connsiteY42" fmla="*/ 621495 h 1705651"/>
              <a:gd name="connsiteX43" fmla="*/ 1511753 w 1742572"/>
              <a:gd name="connsiteY43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573897 w 1742572"/>
              <a:gd name="connsiteY40" fmla="*/ 710272 h 1705651"/>
              <a:gd name="connsiteX41" fmla="*/ 1600530 w 1742572"/>
              <a:gd name="connsiteY41" fmla="*/ 621495 h 1705651"/>
              <a:gd name="connsiteX42" fmla="*/ 1511753 w 1742572"/>
              <a:gd name="connsiteY42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573897 w 1742572"/>
              <a:gd name="connsiteY39" fmla="*/ 710272 h 1705651"/>
              <a:gd name="connsiteX40" fmla="*/ 1600530 w 1742572"/>
              <a:gd name="connsiteY40" fmla="*/ 621495 h 1705651"/>
              <a:gd name="connsiteX41" fmla="*/ 1511753 w 1742572"/>
              <a:gd name="connsiteY41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573897 w 1742572"/>
              <a:gd name="connsiteY38" fmla="*/ 710272 h 1705651"/>
              <a:gd name="connsiteX39" fmla="*/ 1600530 w 1742572"/>
              <a:gd name="connsiteY39" fmla="*/ 621495 h 1705651"/>
              <a:gd name="connsiteX40" fmla="*/ 1511753 w 1742572"/>
              <a:gd name="connsiteY40" fmla="*/ 381798 h 1705651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979093 w 1742572"/>
              <a:gd name="connsiteY32" fmla="*/ 461697 h 1702167"/>
              <a:gd name="connsiteX33" fmla="*/ 1156646 w 1742572"/>
              <a:gd name="connsiteY33" fmla="*/ 479452 h 1702167"/>
              <a:gd name="connsiteX34" fmla="*/ 1209912 w 1742572"/>
              <a:gd name="connsiteY34" fmla="*/ 497208 h 1702167"/>
              <a:gd name="connsiteX35" fmla="*/ 1227668 w 1742572"/>
              <a:gd name="connsiteY35" fmla="*/ 514963 h 1702167"/>
              <a:gd name="connsiteX36" fmla="*/ 1280934 w 1742572"/>
              <a:gd name="connsiteY36" fmla="*/ 550474 h 1702167"/>
              <a:gd name="connsiteX37" fmla="*/ 1573897 w 1742572"/>
              <a:gd name="connsiteY37" fmla="*/ 710272 h 1702167"/>
              <a:gd name="connsiteX38" fmla="*/ 1600530 w 1742572"/>
              <a:gd name="connsiteY38" fmla="*/ 621495 h 1702167"/>
              <a:gd name="connsiteX39" fmla="*/ 1511753 w 1742572"/>
              <a:gd name="connsiteY3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1156646 w 1742572"/>
              <a:gd name="connsiteY32" fmla="*/ 479452 h 1702167"/>
              <a:gd name="connsiteX33" fmla="*/ 1209912 w 1742572"/>
              <a:gd name="connsiteY33" fmla="*/ 497208 h 1702167"/>
              <a:gd name="connsiteX34" fmla="*/ 1227668 w 1742572"/>
              <a:gd name="connsiteY34" fmla="*/ 514963 h 1702167"/>
              <a:gd name="connsiteX35" fmla="*/ 1280934 w 1742572"/>
              <a:gd name="connsiteY35" fmla="*/ 550474 h 1702167"/>
              <a:gd name="connsiteX36" fmla="*/ 1573897 w 1742572"/>
              <a:gd name="connsiteY36" fmla="*/ 710272 h 1702167"/>
              <a:gd name="connsiteX37" fmla="*/ 1600530 w 1742572"/>
              <a:gd name="connsiteY37" fmla="*/ 621495 h 1702167"/>
              <a:gd name="connsiteX38" fmla="*/ 1511753 w 1742572"/>
              <a:gd name="connsiteY3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1156646 w 1742572"/>
              <a:gd name="connsiteY31" fmla="*/ 479452 h 1702167"/>
              <a:gd name="connsiteX32" fmla="*/ 1209912 w 1742572"/>
              <a:gd name="connsiteY32" fmla="*/ 497208 h 1702167"/>
              <a:gd name="connsiteX33" fmla="*/ 1227668 w 1742572"/>
              <a:gd name="connsiteY33" fmla="*/ 514963 h 1702167"/>
              <a:gd name="connsiteX34" fmla="*/ 1280934 w 1742572"/>
              <a:gd name="connsiteY34" fmla="*/ 550474 h 1702167"/>
              <a:gd name="connsiteX35" fmla="*/ 1573897 w 1742572"/>
              <a:gd name="connsiteY35" fmla="*/ 710272 h 1702167"/>
              <a:gd name="connsiteX36" fmla="*/ 1600530 w 1742572"/>
              <a:gd name="connsiteY36" fmla="*/ 621495 h 1702167"/>
              <a:gd name="connsiteX37" fmla="*/ 1511753 w 1742572"/>
              <a:gd name="connsiteY3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1156646 w 1742572"/>
              <a:gd name="connsiteY30" fmla="*/ 479452 h 1702167"/>
              <a:gd name="connsiteX31" fmla="*/ 1209912 w 1742572"/>
              <a:gd name="connsiteY31" fmla="*/ 497208 h 1702167"/>
              <a:gd name="connsiteX32" fmla="*/ 1227668 w 1742572"/>
              <a:gd name="connsiteY32" fmla="*/ 514963 h 1702167"/>
              <a:gd name="connsiteX33" fmla="*/ 1280934 w 1742572"/>
              <a:gd name="connsiteY33" fmla="*/ 550474 h 1702167"/>
              <a:gd name="connsiteX34" fmla="*/ 1573897 w 1742572"/>
              <a:gd name="connsiteY34" fmla="*/ 710272 h 1702167"/>
              <a:gd name="connsiteX35" fmla="*/ 1600530 w 1742572"/>
              <a:gd name="connsiteY35" fmla="*/ 621495 h 1702167"/>
              <a:gd name="connsiteX36" fmla="*/ 1511753 w 1742572"/>
              <a:gd name="connsiteY3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156646 w 1742572"/>
              <a:gd name="connsiteY29" fmla="*/ 479452 h 1702167"/>
              <a:gd name="connsiteX30" fmla="*/ 1209912 w 1742572"/>
              <a:gd name="connsiteY30" fmla="*/ 497208 h 1702167"/>
              <a:gd name="connsiteX31" fmla="*/ 1227668 w 1742572"/>
              <a:gd name="connsiteY31" fmla="*/ 514963 h 1702167"/>
              <a:gd name="connsiteX32" fmla="*/ 1280934 w 1742572"/>
              <a:gd name="connsiteY32" fmla="*/ 550474 h 1702167"/>
              <a:gd name="connsiteX33" fmla="*/ 1573897 w 1742572"/>
              <a:gd name="connsiteY33" fmla="*/ 710272 h 1702167"/>
              <a:gd name="connsiteX34" fmla="*/ 1600530 w 1742572"/>
              <a:gd name="connsiteY34" fmla="*/ 621495 h 1702167"/>
              <a:gd name="connsiteX35" fmla="*/ 1511753 w 1742572"/>
              <a:gd name="connsiteY3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27668 w 1742572"/>
              <a:gd name="connsiteY30" fmla="*/ 514963 h 1702167"/>
              <a:gd name="connsiteX31" fmla="*/ 1280934 w 1742572"/>
              <a:gd name="connsiteY31" fmla="*/ 550474 h 1702167"/>
              <a:gd name="connsiteX32" fmla="*/ 1573897 w 1742572"/>
              <a:gd name="connsiteY32" fmla="*/ 710272 h 1702167"/>
              <a:gd name="connsiteX33" fmla="*/ 1600530 w 1742572"/>
              <a:gd name="connsiteY33" fmla="*/ 621495 h 1702167"/>
              <a:gd name="connsiteX34" fmla="*/ 1511753 w 1742572"/>
              <a:gd name="connsiteY3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80934 w 1742572"/>
              <a:gd name="connsiteY30" fmla="*/ 550474 h 1702167"/>
              <a:gd name="connsiteX31" fmla="*/ 1573897 w 1742572"/>
              <a:gd name="connsiteY31" fmla="*/ 710272 h 1702167"/>
              <a:gd name="connsiteX32" fmla="*/ 1600530 w 1742572"/>
              <a:gd name="connsiteY32" fmla="*/ 621495 h 1702167"/>
              <a:gd name="connsiteX33" fmla="*/ 1511753 w 1742572"/>
              <a:gd name="connsiteY3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600530 w 1742572"/>
              <a:gd name="connsiteY31" fmla="*/ 621495 h 1702167"/>
              <a:gd name="connsiteX32" fmla="*/ 1511753 w 1742572"/>
              <a:gd name="connsiteY3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511753 w 1742572"/>
              <a:gd name="connsiteY3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08071 w 1742572"/>
              <a:gd name="connsiteY26" fmla="*/ 861192 h 1702167"/>
              <a:gd name="connsiteX27" fmla="*/ 766030 w 1742572"/>
              <a:gd name="connsiteY27" fmla="*/ 630373 h 1702167"/>
              <a:gd name="connsiteX28" fmla="*/ 1280934 w 1742572"/>
              <a:gd name="connsiteY28" fmla="*/ 550474 h 1702167"/>
              <a:gd name="connsiteX29" fmla="*/ 1573897 w 1742572"/>
              <a:gd name="connsiteY29" fmla="*/ 710272 h 1702167"/>
              <a:gd name="connsiteX30" fmla="*/ 1511753 w 1742572"/>
              <a:gd name="connsiteY3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908071 w 1742572"/>
              <a:gd name="connsiteY25" fmla="*/ 861192 h 1702167"/>
              <a:gd name="connsiteX26" fmla="*/ 766030 w 1742572"/>
              <a:gd name="connsiteY26" fmla="*/ 630373 h 1702167"/>
              <a:gd name="connsiteX27" fmla="*/ 1280934 w 1742572"/>
              <a:gd name="connsiteY27" fmla="*/ 550474 h 1702167"/>
              <a:gd name="connsiteX28" fmla="*/ 1573897 w 1742572"/>
              <a:gd name="connsiteY28" fmla="*/ 710272 h 1702167"/>
              <a:gd name="connsiteX29" fmla="*/ 1511753 w 1742572"/>
              <a:gd name="connsiteY2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766030 w 1742572"/>
              <a:gd name="connsiteY25" fmla="*/ 630373 h 1702167"/>
              <a:gd name="connsiteX26" fmla="*/ 1280934 w 1742572"/>
              <a:gd name="connsiteY26" fmla="*/ 550474 h 1702167"/>
              <a:gd name="connsiteX27" fmla="*/ 1573897 w 1742572"/>
              <a:gd name="connsiteY27" fmla="*/ 710272 h 1702167"/>
              <a:gd name="connsiteX28" fmla="*/ 1511753 w 1742572"/>
              <a:gd name="connsiteY2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22976 w 1742572"/>
              <a:gd name="connsiteY20" fmla="*/ 949969 h 1702167"/>
              <a:gd name="connsiteX21" fmla="*/ 1165524 w 1742572"/>
              <a:gd name="connsiteY21" fmla="*/ 914458 h 1702167"/>
              <a:gd name="connsiteX22" fmla="*/ 766030 w 1742572"/>
              <a:gd name="connsiteY22" fmla="*/ 630373 h 1702167"/>
              <a:gd name="connsiteX23" fmla="*/ 1280934 w 1742572"/>
              <a:gd name="connsiteY23" fmla="*/ 550474 h 1702167"/>
              <a:gd name="connsiteX24" fmla="*/ 1573897 w 1742572"/>
              <a:gd name="connsiteY24" fmla="*/ 710272 h 1702167"/>
              <a:gd name="connsiteX25" fmla="*/ 1511753 w 1742572"/>
              <a:gd name="connsiteY2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422976 w 1742572"/>
              <a:gd name="connsiteY19" fmla="*/ 949969 h 1702167"/>
              <a:gd name="connsiteX20" fmla="*/ 1165524 w 1742572"/>
              <a:gd name="connsiteY20" fmla="*/ 914458 h 1702167"/>
              <a:gd name="connsiteX21" fmla="*/ 766030 w 1742572"/>
              <a:gd name="connsiteY21" fmla="*/ 630373 h 1702167"/>
              <a:gd name="connsiteX22" fmla="*/ 1280934 w 1742572"/>
              <a:gd name="connsiteY22" fmla="*/ 550474 h 1702167"/>
              <a:gd name="connsiteX23" fmla="*/ 1573897 w 1742572"/>
              <a:gd name="connsiteY23" fmla="*/ 710272 h 1702167"/>
              <a:gd name="connsiteX24" fmla="*/ 1511753 w 1742572"/>
              <a:gd name="connsiteY2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422976 w 1742572"/>
              <a:gd name="connsiteY18" fmla="*/ 949969 h 1702167"/>
              <a:gd name="connsiteX19" fmla="*/ 1165524 w 1742572"/>
              <a:gd name="connsiteY19" fmla="*/ 914458 h 1702167"/>
              <a:gd name="connsiteX20" fmla="*/ 766030 w 1742572"/>
              <a:gd name="connsiteY20" fmla="*/ 630373 h 1702167"/>
              <a:gd name="connsiteX21" fmla="*/ 1280934 w 1742572"/>
              <a:gd name="connsiteY21" fmla="*/ 550474 h 1702167"/>
              <a:gd name="connsiteX22" fmla="*/ 1573897 w 1742572"/>
              <a:gd name="connsiteY22" fmla="*/ 710272 h 1702167"/>
              <a:gd name="connsiteX23" fmla="*/ 1511753 w 1742572"/>
              <a:gd name="connsiteY2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165524 w 1742572"/>
              <a:gd name="connsiteY18" fmla="*/ 914458 h 1702167"/>
              <a:gd name="connsiteX19" fmla="*/ 766030 w 1742572"/>
              <a:gd name="connsiteY19" fmla="*/ 630373 h 1702167"/>
              <a:gd name="connsiteX20" fmla="*/ 1280934 w 1742572"/>
              <a:gd name="connsiteY20" fmla="*/ 550474 h 1702167"/>
              <a:gd name="connsiteX21" fmla="*/ 1573897 w 1742572"/>
              <a:gd name="connsiteY21" fmla="*/ 710272 h 1702167"/>
              <a:gd name="connsiteX22" fmla="*/ 1511753 w 1742572"/>
              <a:gd name="connsiteY2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27163 w 1742572"/>
              <a:gd name="connsiteY16" fmla="*/ 1074256 h 1702167"/>
              <a:gd name="connsiteX17" fmla="*/ 1165524 w 1742572"/>
              <a:gd name="connsiteY17" fmla="*/ 914458 h 1702167"/>
              <a:gd name="connsiteX18" fmla="*/ 766030 w 1742572"/>
              <a:gd name="connsiteY18" fmla="*/ 630373 h 1702167"/>
              <a:gd name="connsiteX19" fmla="*/ 1280934 w 1742572"/>
              <a:gd name="connsiteY19" fmla="*/ 550474 h 1702167"/>
              <a:gd name="connsiteX20" fmla="*/ 1573897 w 1742572"/>
              <a:gd name="connsiteY20" fmla="*/ 710272 h 1702167"/>
              <a:gd name="connsiteX21" fmla="*/ 1511753 w 1742572"/>
              <a:gd name="connsiteY2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27163 w 1742572"/>
              <a:gd name="connsiteY15" fmla="*/ 1074256 h 1702167"/>
              <a:gd name="connsiteX16" fmla="*/ 1165524 w 1742572"/>
              <a:gd name="connsiteY16" fmla="*/ 914458 h 1702167"/>
              <a:gd name="connsiteX17" fmla="*/ 766030 w 1742572"/>
              <a:gd name="connsiteY17" fmla="*/ 630373 h 1702167"/>
              <a:gd name="connsiteX18" fmla="*/ 1280934 w 1742572"/>
              <a:gd name="connsiteY18" fmla="*/ 550474 h 1702167"/>
              <a:gd name="connsiteX19" fmla="*/ 1573897 w 1742572"/>
              <a:gd name="connsiteY19" fmla="*/ 710272 h 1702167"/>
              <a:gd name="connsiteX20" fmla="*/ 1511753 w 1742572"/>
              <a:gd name="connsiteY2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71551 w 1742572"/>
              <a:gd name="connsiteY8" fmla="*/ 1535895 h 1702167"/>
              <a:gd name="connsiteX9" fmla="*/ 1698184 w 1742572"/>
              <a:gd name="connsiteY9" fmla="*/ 1491507 h 1702167"/>
              <a:gd name="connsiteX10" fmla="*/ 1724817 w 1742572"/>
              <a:gd name="connsiteY10" fmla="*/ 1429363 h 1702167"/>
              <a:gd name="connsiteX11" fmla="*/ 1733695 w 1742572"/>
              <a:gd name="connsiteY11" fmla="*/ 1376097 h 1702167"/>
              <a:gd name="connsiteX12" fmla="*/ 1742572 w 1742572"/>
              <a:gd name="connsiteY12" fmla="*/ 1340586 h 1702167"/>
              <a:gd name="connsiteX13" fmla="*/ 1707062 w 1742572"/>
              <a:gd name="connsiteY13" fmla="*/ 1207421 h 1702167"/>
              <a:gd name="connsiteX14" fmla="*/ 1627163 w 1742572"/>
              <a:gd name="connsiteY14" fmla="*/ 1074256 h 1702167"/>
              <a:gd name="connsiteX15" fmla="*/ 1165524 w 1742572"/>
              <a:gd name="connsiteY15" fmla="*/ 914458 h 1702167"/>
              <a:gd name="connsiteX16" fmla="*/ 766030 w 1742572"/>
              <a:gd name="connsiteY16" fmla="*/ 630373 h 1702167"/>
              <a:gd name="connsiteX17" fmla="*/ 1280934 w 1742572"/>
              <a:gd name="connsiteY17" fmla="*/ 550474 h 1702167"/>
              <a:gd name="connsiteX18" fmla="*/ 1573897 w 1742572"/>
              <a:gd name="connsiteY18" fmla="*/ 710272 h 1702167"/>
              <a:gd name="connsiteX19" fmla="*/ 1511753 w 1742572"/>
              <a:gd name="connsiteY19" fmla="*/ 381798 h 1702167"/>
              <a:gd name="connsiteX0" fmla="*/ 1511753 w 1742572"/>
              <a:gd name="connsiteY0" fmla="*/ 381798 h 1695630"/>
              <a:gd name="connsiteX1" fmla="*/ 1644918 w 1742572"/>
              <a:gd name="connsiteY1" fmla="*/ 310776 h 1695630"/>
              <a:gd name="connsiteX2" fmla="*/ 1343077 w 1742572"/>
              <a:gd name="connsiteY2" fmla="*/ 58 h 1695630"/>
              <a:gd name="connsiteX3" fmla="*/ 268879 w 1742572"/>
              <a:gd name="connsiteY3" fmla="*/ 337410 h 1695630"/>
              <a:gd name="connsiteX4" fmla="*/ 91326 w 1742572"/>
              <a:gd name="connsiteY4" fmla="*/ 1056501 h 1695630"/>
              <a:gd name="connsiteX5" fmla="*/ 1493998 w 1742572"/>
              <a:gd name="connsiteY5" fmla="*/ 1669060 h 1695630"/>
              <a:gd name="connsiteX6" fmla="*/ 1627163 w 1742572"/>
              <a:gd name="connsiteY6" fmla="*/ 1580283 h 1695630"/>
              <a:gd name="connsiteX7" fmla="*/ 1671551 w 1742572"/>
              <a:gd name="connsiteY7" fmla="*/ 1535895 h 1695630"/>
              <a:gd name="connsiteX8" fmla="*/ 1698184 w 1742572"/>
              <a:gd name="connsiteY8" fmla="*/ 1491507 h 1695630"/>
              <a:gd name="connsiteX9" fmla="*/ 1724817 w 1742572"/>
              <a:gd name="connsiteY9" fmla="*/ 1429363 h 1695630"/>
              <a:gd name="connsiteX10" fmla="*/ 1733695 w 1742572"/>
              <a:gd name="connsiteY10" fmla="*/ 1376097 h 1695630"/>
              <a:gd name="connsiteX11" fmla="*/ 1742572 w 1742572"/>
              <a:gd name="connsiteY11" fmla="*/ 1340586 h 1695630"/>
              <a:gd name="connsiteX12" fmla="*/ 1707062 w 1742572"/>
              <a:gd name="connsiteY12" fmla="*/ 1207421 h 1695630"/>
              <a:gd name="connsiteX13" fmla="*/ 1627163 w 1742572"/>
              <a:gd name="connsiteY13" fmla="*/ 1074256 h 1695630"/>
              <a:gd name="connsiteX14" fmla="*/ 1165524 w 1742572"/>
              <a:gd name="connsiteY14" fmla="*/ 914458 h 1695630"/>
              <a:gd name="connsiteX15" fmla="*/ 766030 w 1742572"/>
              <a:gd name="connsiteY15" fmla="*/ 630373 h 1695630"/>
              <a:gd name="connsiteX16" fmla="*/ 1280934 w 1742572"/>
              <a:gd name="connsiteY16" fmla="*/ 550474 h 1695630"/>
              <a:gd name="connsiteX17" fmla="*/ 1573897 w 1742572"/>
              <a:gd name="connsiteY17" fmla="*/ 710272 h 1695630"/>
              <a:gd name="connsiteX18" fmla="*/ 1511753 w 1742572"/>
              <a:gd name="connsiteY18" fmla="*/ 381798 h 1695630"/>
              <a:gd name="connsiteX0" fmla="*/ 1511753 w 1734290"/>
              <a:gd name="connsiteY0" fmla="*/ 381798 h 1695630"/>
              <a:gd name="connsiteX1" fmla="*/ 1644918 w 1734290"/>
              <a:gd name="connsiteY1" fmla="*/ 310776 h 1695630"/>
              <a:gd name="connsiteX2" fmla="*/ 1343077 w 1734290"/>
              <a:gd name="connsiteY2" fmla="*/ 58 h 1695630"/>
              <a:gd name="connsiteX3" fmla="*/ 268879 w 1734290"/>
              <a:gd name="connsiteY3" fmla="*/ 337410 h 1695630"/>
              <a:gd name="connsiteX4" fmla="*/ 91326 w 1734290"/>
              <a:gd name="connsiteY4" fmla="*/ 1056501 h 1695630"/>
              <a:gd name="connsiteX5" fmla="*/ 1493998 w 1734290"/>
              <a:gd name="connsiteY5" fmla="*/ 1669060 h 1695630"/>
              <a:gd name="connsiteX6" fmla="*/ 1627163 w 1734290"/>
              <a:gd name="connsiteY6" fmla="*/ 1580283 h 1695630"/>
              <a:gd name="connsiteX7" fmla="*/ 1671551 w 1734290"/>
              <a:gd name="connsiteY7" fmla="*/ 1535895 h 1695630"/>
              <a:gd name="connsiteX8" fmla="*/ 1698184 w 1734290"/>
              <a:gd name="connsiteY8" fmla="*/ 1491507 h 1695630"/>
              <a:gd name="connsiteX9" fmla="*/ 1724817 w 1734290"/>
              <a:gd name="connsiteY9" fmla="*/ 1429363 h 1695630"/>
              <a:gd name="connsiteX10" fmla="*/ 1733695 w 1734290"/>
              <a:gd name="connsiteY10" fmla="*/ 1376097 h 1695630"/>
              <a:gd name="connsiteX11" fmla="*/ 1707062 w 1734290"/>
              <a:gd name="connsiteY11" fmla="*/ 1207421 h 1695630"/>
              <a:gd name="connsiteX12" fmla="*/ 1627163 w 1734290"/>
              <a:gd name="connsiteY12" fmla="*/ 1074256 h 1695630"/>
              <a:gd name="connsiteX13" fmla="*/ 1165524 w 1734290"/>
              <a:gd name="connsiteY13" fmla="*/ 914458 h 1695630"/>
              <a:gd name="connsiteX14" fmla="*/ 766030 w 1734290"/>
              <a:gd name="connsiteY14" fmla="*/ 630373 h 1695630"/>
              <a:gd name="connsiteX15" fmla="*/ 1280934 w 1734290"/>
              <a:gd name="connsiteY15" fmla="*/ 550474 h 1695630"/>
              <a:gd name="connsiteX16" fmla="*/ 1573897 w 1734290"/>
              <a:gd name="connsiteY16" fmla="*/ 710272 h 1695630"/>
              <a:gd name="connsiteX17" fmla="*/ 1511753 w 1734290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65524 w 1737366"/>
              <a:gd name="connsiteY13" fmla="*/ 91445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9104"/>
              <a:gd name="connsiteY0" fmla="*/ 381798 h 1695630"/>
              <a:gd name="connsiteX1" fmla="*/ 1644918 w 1739104"/>
              <a:gd name="connsiteY1" fmla="*/ 310776 h 1695630"/>
              <a:gd name="connsiteX2" fmla="*/ 1343077 w 1739104"/>
              <a:gd name="connsiteY2" fmla="*/ 58 h 1695630"/>
              <a:gd name="connsiteX3" fmla="*/ 268879 w 1739104"/>
              <a:gd name="connsiteY3" fmla="*/ 337410 h 1695630"/>
              <a:gd name="connsiteX4" fmla="*/ 91326 w 1739104"/>
              <a:gd name="connsiteY4" fmla="*/ 1056501 h 1695630"/>
              <a:gd name="connsiteX5" fmla="*/ 1493998 w 1739104"/>
              <a:gd name="connsiteY5" fmla="*/ 1669060 h 1695630"/>
              <a:gd name="connsiteX6" fmla="*/ 1627163 w 1739104"/>
              <a:gd name="connsiteY6" fmla="*/ 1580283 h 1695630"/>
              <a:gd name="connsiteX7" fmla="*/ 1671551 w 1739104"/>
              <a:gd name="connsiteY7" fmla="*/ 1535895 h 1695630"/>
              <a:gd name="connsiteX8" fmla="*/ 1698184 w 1739104"/>
              <a:gd name="connsiteY8" fmla="*/ 1491507 h 1695630"/>
              <a:gd name="connsiteX9" fmla="*/ 1733695 w 1739104"/>
              <a:gd name="connsiteY9" fmla="*/ 1376097 h 1695630"/>
              <a:gd name="connsiteX10" fmla="*/ 1707062 w 1739104"/>
              <a:gd name="connsiteY10" fmla="*/ 1207421 h 1695630"/>
              <a:gd name="connsiteX11" fmla="*/ 1444283 w 1739104"/>
              <a:gd name="connsiteY11" fmla="*/ 797396 h 1695630"/>
              <a:gd name="connsiteX12" fmla="*/ 1104564 w 1739104"/>
              <a:gd name="connsiteY12" fmla="*/ 848418 h 1695630"/>
              <a:gd name="connsiteX13" fmla="*/ 766030 w 1739104"/>
              <a:gd name="connsiteY13" fmla="*/ 630373 h 1695630"/>
              <a:gd name="connsiteX14" fmla="*/ 1280934 w 1739104"/>
              <a:gd name="connsiteY14" fmla="*/ 550474 h 1695630"/>
              <a:gd name="connsiteX15" fmla="*/ 1573897 w 1739104"/>
              <a:gd name="connsiteY15" fmla="*/ 710272 h 1695630"/>
              <a:gd name="connsiteX16" fmla="*/ 1511753 w 1739104"/>
              <a:gd name="connsiteY16" fmla="*/ 381798 h 1695630"/>
              <a:gd name="connsiteX0" fmla="*/ 1511753 w 1740904"/>
              <a:gd name="connsiteY0" fmla="*/ 381798 h 1695630"/>
              <a:gd name="connsiteX1" fmla="*/ 1644918 w 1740904"/>
              <a:gd name="connsiteY1" fmla="*/ 310776 h 1695630"/>
              <a:gd name="connsiteX2" fmla="*/ 1343077 w 1740904"/>
              <a:gd name="connsiteY2" fmla="*/ 58 h 1695630"/>
              <a:gd name="connsiteX3" fmla="*/ 268879 w 1740904"/>
              <a:gd name="connsiteY3" fmla="*/ 337410 h 1695630"/>
              <a:gd name="connsiteX4" fmla="*/ 91326 w 1740904"/>
              <a:gd name="connsiteY4" fmla="*/ 1056501 h 1695630"/>
              <a:gd name="connsiteX5" fmla="*/ 1493998 w 1740904"/>
              <a:gd name="connsiteY5" fmla="*/ 1669060 h 1695630"/>
              <a:gd name="connsiteX6" fmla="*/ 1627163 w 1740904"/>
              <a:gd name="connsiteY6" fmla="*/ 1580283 h 1695630"/>
              <a:gd name="connsiteX7" fmla="*/ 1671551 w 1740904"/>
              <a:gd name="connsiteY7" fmla="*/ 1535895 h 1695630"/>
              <a:gd name="connsiteX8" fmla="*/ 1733695 w 1740904"/>
              <a:gd name="connsiteY8" fmla="*/ 1376097 h 1695630"/>
              <a:gd name="connsiteX9" fmla="*/ 1707062 w 1740904"/>
              <a:gd name="connsiteY9" fmla="*/ 1207421 h 1695630"/>
              <a:gd name="connsiteX10" fmla="*/ 1444283 w 1740904"/>
              <a:gd name="connsiteY10" fmla="*/ 797396 h 1695630"/>
              <a:gd name="connsiteX11" fmla="*/ 1104564 w 1740904"/>
              <a:gd name="connsiteY11" fmla="*/ 848418 h 1695630"/>
              <a:gd name="connsiteX12" fmla="*/ 766030 w 1740904"/>
              <a:gd name="connsiteY12" fmla="*/ 630373 h 1695630"/>
              <a:gd name="connsiteX13" fmla="*/ 1280934 w 1740904"/>
              <a:gd name="connsiteY13" fmla="*/ 550474 h 1695630"/>
              <a:gd name="connsiteX14" fmla="*/ 1573897 w 1740904"/>
              <a:gd name="connsiteY14" fmla="*/ 710272 h 1695630"/>
              <a:gd name="connsiteX15" fmla="*/ 1511753 w 1740904"/>
              <a:gd name="connsiteY15" fmla="*/ 381798 h 1695630"/>
              <a:gd name="connsiteX0" fmla="*/ 1511753 w 1740904"/>
              <a:gd name="connsiteY0" fmla="*/ 381798 h 1690628"/>
              <a:gd name="connsiteX1" fmla="*/ 1644918 w 1740904"/>
              <a:gd name="connsiteY1" fmla="*/ 310776 h 1690628"/>
              <a:gd name="connsiteX2" fmla="*/ 1343077 w 1740904"/>
              <a:gd name="connsiteY2" fmla="*/ 58 h 1690628"/>
              <a:gd name="connsiteX3" fmla="*/ 268879 w 1740904"/>
              <a:gd name="connsiteY3" fmla="*/ 337410 h 1690628"/>
              <a:gd name="connsiteX4" fmla="*/ 91326 w 1740904"/>
              <a:gd name="connsiteY4" fmla="*/ 1056501 h 1690628"/>
              <a:gd name="connsiteX5" fmla="*/ 1493998 w 1740904"/>
              <a:gd name="connsiteY5" fmla="*/ 1669060 h 1690628"/>
              <a:gd name="connsiteX6" fmla="*/ 1671551 w 1740904"/>
              <a:gd name="connsiteY6" fmla="*/ 1535895 h 1690628"/>
              <a:gd name="connsiteX7" fmla="*/ 1733695 w 1740904"/>
              <a:gd name="connsiteY7" fmla="*/ 1376097 h 1690628"/>
              <a:gd name="connsiteX8" fmla="*/ 1707062 w 1740904"/>
              <a:gd name="connsiteY8" fmla="*/ 1207421 h 1690628"/>
              <a:gd name="connsiteX9" fmla="*/ 1444283 w 1740904"/>
              <a:gd name="connsiteY9" fmla="*/ 797396 h 1690628"/>
              <a:gd name="connsiteX10" fmla="*/ 1104564 w 1740904"/>
              <a:gd name="connsiteY10" fmla="*/ 848418 h 1690628"/>
              <a:gd name="connsiteX11" fmla="*/ 766030 w 1740904"/>
              <a:gd name="connsiteY11" fmla="*/ 630373 h 1690628"/>
              <a:gd name="connsiteX12" fmla="*/ 1280934 w 1740904"/>
              <a:gd name="connsiteY12" fmla="*/ 550474 h 1690628"/>
              <a:gd name="connsiteX13" fmla="*/ 1573897 w 1740904"/>
              <a:gd name="connsiteY13" fmla="*/ 710272 h 1690628"/>
              <a:gd name="connsiteX14" fmla="*/ 1511753 w 1740904"/>
              <a:gd name="connsiteY14" fmla="*/ 381798 h 1690628"/>
              <a:gd name="connsiteX0" fmla="*/ 1511753 w 1753597"/>
              <a:gd name="connsiteY0" fmla="*/ 381798 h 1675980"/>
              <a:gd name="connsiteX1" fmla="*/ 1644918 w 1753597"/>
              <a:gd name="connsiteY1" fmla="*/ 310776 h 1675980"/>
              <a:gd name="connsiteX2" fmla="*/ 1343077 w 1753597"/>
              <a:gd name="connsiteY2" fmla="*/ 58 h 1675980"/>
              <a:gd name="connsiteX3" fmla="*/ 268879 w 1753597"/>
              <a:gd name="connsiteY3" fmla="*/ 337410 h 1675980"/>
              <a:gd name="connsiteX4" fmla="*/ 91326 w 1753597"/>
              <a:gd name="connsiteY4" fmla="*/ 1056501 h 1675980"/>
              <a:gd name="connsiteX5" fmla="*/ 1493998 w 1753597"/>
              <a:gd name="connsiteY5" fmla="*/ 1669060 h 1675980"/>
              <a:gd name="connsiteX6" fmla="*/ 1733695 w 1753597"/>
              <a:gd name="connsiteY6" fmla="*/ 1376097 h 1675980"/>
              <a:gd name="connsiteX7" fmla="*/ 1707062 w 1753597"/>
              <a:gd name="connsiteY7" fmla="*/ 1207421 h 1675980"/>
              <a:gd name="connsiteX8" fmla="*/ 1444283 w 1753597"/>
              <a:gd name="connsiteY8" fmla="*/ 797396 h 1675980"/>
              <a:gd name="connsiteX9" fmla="*/ 1104564 w 1753597"/>
              <a:gd name="connsiteY9" fmla="*/ 848418 h 1675980"/>
              <a:gd name="connsiteX10" fmla="*/ 766030 w 1753597"/>
              <a:gd name="connsiteY10" fmla="*/ 630373 h 1675980"/>
              <a:gd name="connsiteX11" fmla="*/ 1280934 w 1753597"/>
              <a:gd name="connsiteY11" fmla="*/ 550474 h 1675980"/>
              <a:gd name="connsiteX12" fmla="*/ 1573897 w 1753597"/>
              <a:gd name="connsiteY12" fmla="*/ 710272 h 1675980"/>
              <a:gd name="connsiteX13" fmla="*/ 1511753 w 1753597"/>
              <a:gd name="connsiteY13" fmla="*/ 381798 h 1675980"/>
              <a:gd name="connsiteX0" fmla="*/ 1511753 w 1715589"/>
              <a:gd name="connsiteY0" fmla="*/ 381798 h 1670377"/>
              <a:gd name="connsiteX1" fmla="*/ 1644918 w 1715589"/>
              <a:gd name="connsiteY1" fmla="*/ 310776 h 1670377"/>
              <a:gd name="connsiteX2" fmla="*/ 1343077 w 1715589"/>
              <a:gd name="connsiteY2" fmla="*/ 58 h 1670377"/>
              <a:gd name="connsiteX3" fmla="*/ 268879 w 1715589"/>
              <a:gd name="connsiteY3" fmla="*/ 337410 h 1670377"/>
              <a:gd name="connsiteX4" fmla="*/ 91326 w 1715589"/>
              <a:gd name="connsiteY4" fmla="*/ 1056501 h 1670377"/>
              <a:gd name="connsiteX5" fmla="*/ 1493998 w 1715589"/>
              <a:gd name="connsiteY5" fmla="*/ 1669060 h 1670377"/>
              <a:gd name="connsiteX6" fmla="*/ 1707062 w 1715589"/>
              <a:gd name="connsiteY6" fmla="*/ 1207421 h 1670377"/>
              <a:gd name="connsiteX7" fmla="*/ 1444283 w 1715589"/>
              <a:gd name="connsiteY7" fmla="*/ 797396 h 1670377"/>
              <a:gd name="connsiteX8" fmla="*/ 1104564 w 1715589"/>
              <a:gd name="connsiteY8" fmla="*/ 848418 h 1670377"/>
              <a:gd name="connsiteX9" fmla="*/ 766030 w 1715589"/>
              <a:gd name="connsiteY9" fmla="*/ 630373 h 1670377"/>
              <a:gd name="connsiteX10" fmla="*/ 1280934 w 1715589"/>
              <a:gd name="connsiteY10" fmla="*/ 550474 h 1670377"/>
              <a:gd name="connsiteX11" fmla="*/ 1573897 w 1715589"/>
              <a:gd name="connsiteY11" fmla="*/ 710272 h 1670377"/>
              <a:gd name="connsiteX12" fmla="*/ 1511753 w 1715589"/>
              <a:gd name="connsiteY12" fmla="*/ 381798 h 1670377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763966 w 1707184"/>
              <a:gd name="connsiteY9" fmla="*/ 630373 h 1420722"/>
              <a:gd name="connsiteX10" fmla="*/ 1278870 w 1707184"/>
              <a:gd name="connsiteY10" fmla="*/ 550474 h 1420722"/>
              <a:gd name="connsiteX11" fmla="*/ 1571833 w 1707184"/>
              <a:gd name="connsiteY11" fmla="*/ 710272 h 1420722"/>
              <a:gd name="connsiteX12" fmla="*/ 1509689 w 1707184"/>
              <a:gd name="connsiteY12" fmla="*/ 381798 h 142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07184" h="1420722">
                <a:moveTo>
                  <a:pt x="1509689" y="381798"/>
                </a:moveTo>
                <a:cubicBezTo>
                  <a:pt x="1521526" y="315216"/>
                  <a:pt x="1670967" y="374399"/>
                  <a:pt x="1642854" y="310776"/>
                </a:cubicBezTo>
                <a:cubicBezTo>
                  <a:pt x="1614741" y="247153"/>
                  <a:pt x="1570353" y="-4381"/>
                  <a:pt x="1341013" y="58"/>
                </a:cubicBezTo>
                <a:cubicBezTo>
                  <a:pt x="1111673" y="4497"/>
                  <a:pt x="475440" y="161336"/>
                  <a:pt x="266815" y="337410"/>
                </a:cubicBezTo>
                <a:cubicBezTo>
                  <a:pt x="58190" y="513484"/>
                  <a:pt x="-110268" y="876469"/>
                  <a:pt x="89262" y="1056501"/>
                </a:cubicBezTo>
                <a:cubicBezTo>
                  <a:pt x="288792" y="1236533"/>
                  <a:pt x="1194705" y="1392447"/>
                  <a:pt x="1463994" y="1417600"/>
                </a:cubicBezTo>
                <a:cubicBezTo>
                  <a:pt x="1733283" y="1442753"/>
                  <a:pt x="1708627" y="1310788"/>
                  <a:pt x="1704998" y="1207421"/>
                </a:cubicBezTo>
                <a:cubicBezTo>
                  <a:pt x="1701369" y="1104054"/>
                  <a:pt x="1542635" y="857230"/>
                  <a:pt x="1442219" y="797396"/>
                </a:cubicBezTo>
                <a:cubicBezTo>
                  <a:pt x="1341803" y="737562"/>
                  <a:pt x="1215542" y="876255"/>
                  <a:pt x="1102500" y="848418"/>
                </a:cubicBezTo>
                <a:cubicBezTo>
                  <a:pt x="989458" y="820581"/>
                  <a:pt x="732031" y="899317"/>
                  <a:pt x="763966" y="630373"/>
                </a:cubicBezTo>
                <a:cubicBezTo>
                  <a:pt x="884530" y="743687"/>
                  <a:pt x="1144226" y="537158"/>
                  <a:pt x="1278870" y="550474"/>
                </a:cubicBezTo>
                <a:cubicBezTo>
                  <a:pt x="1413515" y="563791"/>
                  <a:pt x="1533363" y="738385"/>
                  <a:pt x="1571833" y="710272"/>
                </a:cubicBezTo>
                <a:cubicBezTo>
                  <a:pt x="1610303" y="682159"/>
                  <a:pt x="1497852" y="448380"/>
                  <a:pt x="1509689" y="381798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feld 12"/>
          <p:cNvSpPr txBox="1">
            <a:spLocks noChangeArrowheads="1"/>
          </p:cNvSpPr>
          <p:nvPr/>
        </p:nvSpPr>
        <p:spPr bwMode="auto">
          <a:xfrm>
            <a:off x="652222" y="2941432"/>
            <a:ext cx="882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ru-RU" sz="2800" b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altLang="ru-RU" sz="2800" b="1" baseline="-250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de-DE" altLang="ru-RU" sz="2800" b="1" baseline="30000">
              <a:solidFill>
                <a:srgbClr val="F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feld 12"/>
          <p:cNvSpPr txBox="1">
            <a:spLocks noChangeArrowheads="1"/>
          </p:cNvSpPr>
          <p:nvPr/>
        </p:nvSpPr>
        <p:spPr bwMode="auto">
          <a:xfrm>
            <a:off x="1470069" y="3155526"/>
            <a:ext cx="882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ru-RU" sz="28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altLang="ru-RU" sz="2800" b="1" baseline="-250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de-DE" altLang="ru-RU" sz="2800" b="1" baseline="30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олилиния 19"/>
          <p:cNvSpPr/>
          <p:nvPr/>
        </p:nvSpPr>
        <p:spPr>
          <a:xfrm rot="15929468">
            <a:off x="537739" y="1621542"/>
            <a:ext cx="373018" cy="351060"/>
          </a:xfrm>
          <a:custGeom>
            <a:avLst/>
            <a:gdLst>
              <a:gd name="connsiteX0" fmla="*/ 1518082 w 1660124"/>
              <a:gd name="connsiteY0" fmla="*/ 319716 h 1678000"/>
              <a:gd name="connsiteX1" fmla="*/ 1562470 w 1660124"/>
              <a:gd name="connsiteY1" fmla="*/ 310838 h 1678000"/>
              <a:gd name="connsiteX2" fmla="*/ 1589103 w 1660124"/>
              <a:gd name="connsiteY2" fmla="*/ 257572 h 1678000"/>
              <a:gd name="connsiteX3" fmla="*/ 1562470 w 1660124"/>
              <a:gd name="connsiteY3" fmla="*/ 186551 h 1678000"/>
              <a:gd name="connsiteX4" fmla="*/ 1535837 w 1660124"/>
              <a:gd name="connsiteY4" fmla="*/ 151040 h 1678000"/>
              <a:gd name="connsiteX5" fmla="*/ 1518082 w 1660124"/>
              <a:gd name="connsiteY5" fmla="*/ 124407 h 1678000"/>
              <a:gd name="connsiteX6" fmla="*/ 1464816 w 1660124"/>
              <a:gd name="connsiteY6" fmla="*/ 71141 h 1678000"/>
              <a:gd name="connsiteX7" fmla="*/ 1429305 w 1660124"/>
              <a:gd name="connsiteY7" fmla="*/ 62264 h 1678000"/>
              <a:gd name="connsiteX8" fmla="*/ 1384917 w 1660124"/>
              <a:gd name="connsiteY8" fmla="*/ 35631 h 1678000"/>
              <a:gd name="connsiteX9" fmla="*/ 1260629 w 1660124"/>
              <a:gd name="connsiteY9" fmla="*/ 120 h 1678000"/>
              <a:gd name="connsiteX10" fmla="*/ 852257 w 1660124"/>
              <a:gd name="connsiteY10" fmla="*/ 17875 h 1678000"/>
              <a:gd name="connsiteX11" fmla="*/ 781235 w 1660124"/>
              <a:gd name="connsiteY11" fmla="*/ 44508 h 1678000"/>
              <a:gd name="connsiteX12" fmla="*/ 745724 w 1660124"/>
              <a:gd name="connsiteY12" fmla="*/ 62264 h 1678000"/>
              <a:gd name="connsiteX13" fmla="*/ 692458 w 1660124"/>
              <a:gd name="connsiteY13" fmla="*/ 80019 h 1678000"/>
              <a:gd name="connsiteX14" fmla="*/ 656948 w 1660124"/>
              <a:gd name="connsiteY14" fmla="*/ 97774 h 1678000"/>
              <a:gd name="connsiteX15" fmla="*/ 603682 w 1660124"/>
              <a:gd name="connsiteY15" fmla="*/ 115530 h 1678000"/>
              <a:gd name="connsiteX16" fmla="*/ 541538 w 1660124"/>
              <a:gd name="connsiteY16" fmla="*/ 151040 h 1678000"/>
              <a:gd name="connsiteX17" fmla="*/ 470517 w 1660124"/>
              <a:gd name="connsiteY17" fmla="*/ 186551 h 1678000"/>
              <a:gd name="connsiteX18" fmla="*/ 417251 w 1660124"/>
              <a:gd name="connsiteY18" fmla="*/ 195429 h 1678000"/>
              <a:gd name="connsiteX19" fmla="*/ 399495 w 1660124"/>
              <a:gd name="connsiteY19" fmla="*/ 213184 h 1678000"/>
              <a:gd name="connsiteX20" fmla="*/ 284086 w 1660124"/>
              <a:gd name="connsiteY20" fmla="*/ 266450 h 1678000"/>
              <a:gd name="connsiteX21" fmla="*/ 257453 w 1660124"/>
              <a:gd name="connsiteY21" fmla="*/ 301961 h 1678000"/>
              <a:gd name="connsiteX22" fmla="*/ 186431 w 1660124"/>
              <a:gd name="connsiteY22" fmla="*/ 337472 h 1678000"/>
              <a:gd name="connsiteX23" fmla="*/ 168676 w 1660124"/>
              <a:gd name="connsiteY23" fmla="*/ 390738 h 1678000"/>
              <a:gd name="connsiteX24" fmla="*/ 133165 w 1660124"/>
              <a:gd name="connsiteY24" fmla="*/ 435126 h 1678000"/>
              <a:gd name="connsiteX25" fmla="*/ 88777 w 1660124"/>
              <a:gd name="connsiteY25" fmla="*/ 506147 h 1678000"/>
              <a:gd name="connsiteX26" fmla="*/ 62144 w 1660124"/>
              <a:gd name="connsiteY26" fmla="*/ 568291 h 1678000"/>
              <a:gd name="connsiteX27" fmla="*/ 44389 w 1660124"/>
              <a:gd name="connsiteY27" fmla="*/ 603802 h 1678000"/>
              <a:gd name="connsiteX28" fmla="*/ 17756 w 1660124"/>
              <a:gd name="connsiteY28" fmla="*/ 665945 h 1678000"/>
              <a:gd name="connsiteX29" fmla="*/ 8878 w 1660124"/>
              <a:gd name="connsiteY29" fmla="*/ 745844 h 1678000"/>
              <a:gd name="connsiteX30" fmla="*/ 0 w 1660124"/>
              <a:gd name="connsiteY30" fmla="*/ 790233 h 1678000"/>
              <a:gd name="connsiteX31" fmla="*/ 8878 w 1660124"/>
              <a:gd name="connsiteY31" fmla="*/ 1056563 h 1678000"/>
              <a:gd name="connsiteX32" fmla="*/ 17756 w 1660124"/>
              <a:gd name="connsiteY32" fmla="*/ 1092073 h 1678000"/>
              <a:gd name="connsiteX33" fmla="*/ 35511 w 1660124"/>
              <a:gd name="connsiteY33" fmla="*/ 1118706 h 1678000"/>
              <a:gd name="connsiteX34" fmla="*/ 71022 w 1660124"/>
              <a:gd name="connsiteY34" fmla="*/ 1180850 h 1678000"/>
              <a:gd name="connsiteX35" fmla="*/ 88777 w 1660124"/>
              <a:gd name="connsiteY35" fmla="*/ 1234116 h 1678000"/>
              <a:gd name="connsiteX36" fmla="*/ 97655 w 1660124"/>
              <a:gd name="connsiteY36" fmla="*/ 1269627 h 1678000"/>
              <a:gd name="connsiteX37" fmla="*/ 124288 w 1660124"/>
              <a:gd name="connsiteY37" fmla="*/ 1314015 h 1678000"/>
              <a:gd name="connsiteX38" fmla="*/ 133165 w 1660124"/>
              <a:gd name="connsiteY38" fmla="*/ 1340648 h 1678000"/>
              <a:gd name="connsiteX39" fmla="*/ 168676 w 1660124"/>
              <a:gd name="connsiteY39" fmla="*/ 1367281 h 1678000"/>
              <a:gd name="connsiteX40" fmla="*/ 177554 w 1660124"/>
              <a:gd name="connsiteY40" fmla="*/ 1393914 h 1678000"/>
              <a:gd name="connsiteX41" fmla="*/ 230820 w 1660124"/>
              <a:gd name="connsiteY41" fmla="*/ 1438303 h 1678000"/>
              <a:gd name="connsiteX42" fmla="*/ 239697 w 1660124"/>
              <a:gd name="connsiteY42" fmla="*/ 1464936 h 1678000"/>
              <a:gd name="connsiteX43" fmla="*/ 257453 w 1660124"/>
              <a:gd name="connsiteY43" fmla="*/ 1482691 h 1678000"/>
              <a:gd name="connsiteX44" fmla="*/ 337352 w 1660124"/>
              <a:gd name="connsiteY44" fmla="*/ 1544835 h 1678000"/>
              <a:gd name="connsiteX45" fmla="*/ 372862 w 1660124"/>
              <a:gd name="connsiteY45" fmla="*/ 1571468 h 1678000"/>
              <a:gd name="connsiteX46" fmla="*/ 399495 w 1660124"/>
              <a:gd name="connsiteY46" fmla="*/ 1598101 h 1678000"/>
              <a:gd name="connsiteX47" fmla="*/ 470517 w 1660124"/>
              <a:gd name="connsiteY47" fmla="*/ 1624734 h 1678000"/>
              <a:gd name="connsiteX48" fmla="*/ 514905 w 1660124"/>
              <a:gd name="connsiteY48" fmla="*/ 1651367 h 1678000"/>
              <a:gd name="connsiteX49" fmla="*/ 550416 w 1660124"/>
              <a:gd name="connsiteY49" fmla="*/ 1660244 h 1678000"/>
              <a:gd name="connsiteX50" fmla="*/ 648070 w 1660124"/>
              <a:gd name="connsiteY50" fmla="*/ 1678000 h 1678000"/>
              <a:gd name="connsiteX51" fmla="*/ 1411550 w 1660124"/>
              <a:gd name="connsiteY51" fmla="*/ 1669122 h 1678000"/>
              <a:gd name="connsiteX52" fmla="*/ 1464816 w 1660124"/>
              <a:gd name="connsiteY52" fmla="*/ 1660244 h 1678000"/>
              <a:gd name="connsiteX53" fmla="*/ 1491449 w 1660124"/>
              <a:gd name="connsiteY53" fmla="*/ 1633611 h 1678000"/>
              <a:gd name="connsiteX54" fmla="*/ 1518082 w 1660124"/>
              <a:gd name="connsiteY54" fmla="*/ 1615856 h 1678000"/>
              <a:gd name="connsiteX55" fmla="*/ 1544715 w 1660124"/>
              <a:gd name="connsiteY55" fmla="*/ 1580345 h 1678000"/>
              <a:gd name="connsiteX56" fmla="*/ 1580225 w 1660124"/>
              <a:gd name="connsiteY56" fmla="*/ 1562590 h 1678000"/>
              <a:gd name="connsiteX57" fmla="*/ 1589103 w 1660124"/>
              <a:gd name="connsiteY57" fmla="*/ 1535957 h 1678000"/>
              <a:gd name="connsiteX58" fmla="*/ 1615736 w 1660124"/>
              <a:gd name="connsiteY58" fmla="*/ 1491569 h 1678000"/>
              <a:gd name="connsiteX59" fmla="*/ 1642369 w 1660124"/>
              <a:gd name="connsiteY59" fmla="*/ 1429425 h 1678000"/>
              <a:gd name="connsiteX60" fmla="*/ 1651247 w 1660124"/>
              <a:gd name="connsiteY60" fmla="*/ 1376159 h 1678000"/>
              <a:gd name="connsiteX61" fmla="*/ 1660124 w 1660124"/>
              <a:gd name="connsiteY61" fmla="*/ 1340648 h 1678000"/>
              <a:gd name="connsiteX62" fmla="*/ 1624614 w 1660124"/>
              <a:gd name="connsiteY62" fmla="*/ 1207483 h 1678000"/>
              <a:gd name="connsiteX63" fmla="*/ 1606858 w 1660124"/>
              <a:gd name="connsiteY63" fmla="*/ 1145339 h 1678000"/>
              <a:gd name="connsiteX64" fmla="*/ 1589103 w 1660124"/>
              <a:gd name="connsiteY64" fmla="*/ 1109829 h 1678000"/>
              <a:gd name="connsiteX65" fmla="*/ 1544715 w 1660124"/>
              <a:gd name="connsiteY65" fmla="*/ 1074318 h 1678000"/>
              <a:gd name="connsiteX66" fmla="*/ 1455938 w 1660124"/>
              <a:gd name="connsiteY66" fmla="*/ 1021052 h 1678000"/>
              <a:gd name="connsiteX67" fmla="*/ 1438183 w 1660124"/>
              <a:gd name="connsiteY67" fmla="*/ 994419 h 1678000"/>
              <a:gd name="connsiteX68" fmla="*/ 1358284 w 1660124"/>
              <a:gd name="connsiteY68" fmla="*/ 967786 h 1678000"/>
              <a:gd name="connsiteX69" fmla="*/ 1340528 w 1660124"/>
              <a:gd name="connsiteY69" fmla="*/ 950031 h 1678000"/>
              <a:gd name="connsiteX70" fmla="*/ 1145220 w 1660124"/>
              <a:gd name="connsiteY70" fmla="*/ 923398 h 1678000"/>
              <a:gd name="connsiteX71" fmla="*/ 1083076 w 1660124"/>
              <a:gd name="connsiteY71" fmla="*/ 914520 h 1678000"/>
              <a:gd name="connsiteX72" fmla="*/ 1047565 w 1660124"/>
              <a:gd name="connsiteY72" fmla="*/ 896765 h 1678000"/>
              <a:gd name="connsiteX73" fmla="*/ 985422 w 1660124"/>
              <a:gd name="connsiteY73" fmla="*/ 887887 h 1678000"/>
              <a:gd name="connsiteX74" fmla="*/ 852257 w 1660124"/>
              <a:gd name="connsiteY74" fmla="*/ 870132 h 1678000"/>
              <a:gd name="connsiteX75" fmla="*/ 825623 w 1660124"/>
              <a:gd name="connsiteY75" fmla="*/ 861254 h 1678000"/>
              <a:gd name="connsiteX76" fmla="*/ 719091 w 1660124"/>
              <a:gd name="connsiteY76" fmla="*/ 843499 h 1678000"/>
              <a:gd name="connsiteX77" fmla="*/ 701336 w 1660124"/>
              <a:gd name="connsiteY77" fmla="*/ 825743 h 1678000"/>
              <a:gd name="connsiteX78" fmla="*/ 692458 w 1660124"/>
              <a:gd name="connsiteY78" fmla="*/ 790233 h 1678000"/>
              <a:gd name="connsiteX79" fmla="*/ 683581 w 1660124"/>
              <a:gd name="connsiteY79" fmla="*/ 763600 h 1678000"/>
              <a:gd name="connsiteX80" fmla="*/ 692458 w 1660124"/>
              <a:gd name="connsiteY80" fmla="*/ 621557 h 1678000"/>
              <a:gd name="connsiteX81" fmla="*/ 701336 w 1660124"/>
              <a:gd name="connsiteY81" fmla="*/ 594924 h 1678000"/>
              <a:gd name="connsiteX82" fmla="*/ 727969 w 1660124"/>
              <a:gd name="connsiteY82" fmla="*/ 568291 h 1678000"/>
              <a:gd name="connsiteX83" fmla="*/ 736847 w 1660124"/>
              <a:gd name="connsiteY83" fmla="*/ 541658 h 1678000"/>
              <a:gd name="connsiteX84" fmla="*/ 798990 w 1660124"/>
              <a:gd name="connsiteY84" fmla="*/ 497270 h 1678000"/>
              <a:gd name="connsiteX85" fmla="*/ 825623 w 1660124"/>
              <a:gd name="connsiteY85" fmla="*/ 488392 h 1678000"/>
              <a:gd name="connsiteX86" fmla="*/ 896645 w 1660124"/>
              <a:gd name="connsiteY86" fmla="*/ 461759 h 1678000"/>
              <a:gd name="connsiteX87" fmla="*/ 1074198 w 1660124"/>
              <a:gd name="connsiteY87" fmla="*/ 479514 h 1678000"/>
              <a:gd name="connsiteX88" fmla="*/ 1127464 w 1660124"/>
              <a:gd name="connsiteY88" fmla="*/ 497270 h 1678000"/>
              <a:gd name="connsiteX89" fmla="*/ 1145220 w 1660124"/>
              <a:gd name="connsiteY89" fmla="*/ 515025 h 1678000"/>
              <a:gd name="connsiteX90" fmla="*/ 1198486 w 1660124"/>
              <a:gd name="connsiteY90" fmla="*/ 550536 h 1678000"/>
              <a:gd name="connsiteX91" fmla="*/ 1216241 w 1660124"/>
              <a:gd name="connsiteY91" fmla="*/ 577169 h 1678000"/>
              <a:gd name="connsiteX92" fmla="*/ 1225119 w 1660124"/>
              <a:gd name="connsiteY92" fmla="*/ 603802 h 1678000"/>
              <a:gd name="connsiteX93" fmla="*/ 1260629 w 1660124"/>
              <a:gd name="connsiteY93" fmla="*/ 657068 h 1678000"/>
              <a:gd name="connsiteX94" fmla="*/ 1269507 w 1660124"/>
              <a:gd name="connsiteY94" fmla="*/ 692578 h 1678000"/>
              <a:gd name="connsiteX95" fmla="*/ 1296140 w 1660124"/>
              <a:gd name="connsiteY95" fmla="*/ 701456 h 1678000"/>
              <a:gd name="connsiteX96" fmla="*/ 1402672 w 1660124"/>
              <a:gd name="connsiteY96" fmla="*/ 719211 h 1678000"/>
              <a:gd name="connsiteX97" fmla="*/ 1491449 w 1660124"/>
              <a:gd name="connsiteY97" fmla="*/ 710334 h 1678000"/>
              <a:gd name="connsiteX98" fmla="*/ 1518082 w 1660124"/>
              <a:gd name="connsiteY98" fmla="*/ 621557 h 1678000"/>
              <a:gd name="connsiteX99" fmla="*/ 1509204 w 1660124"/>
              <a:gd name="connsiteY99" fmla="*/ 506147 h 1678000"/>
              <a:gd name="connsiteX100" fmla="*/ 1491449 w 1660124"/>
              <a:gd name="connsiteY100" fmla="*/ 452881 h 1678000"/>
              <a:gd name="connsiteX101" fmla="*/ 1429305 w 1660124"/>
              <a:gd name="connsiteY101" fmla="*/ 381860 h 1678000"/>
              <a:gd name="connsiteX102" fmla="*/ 1420427 w 1660124"/>
              <a:gd name="connsiteY102" fmla="*/ 346349 h 1678000"/>
              <a:gd name="connsiteX103" fmla="*/ 1438183 w 1660124"/>
              <a:gd name="connsiteY103" fmla="*/ 328594 h 1678000"/>
              <a:gd name="connsiteX104" fmla="*/ 1518082 w 1660124"/>
              <a:gd name="connsiteY104" fmla="*/ 319716 h 1678000"/>
              <a:gd name="connsiteX0" fmla="*/ 1510314 w 1652356"/>
              <a:gd name="connsiteY0" fmla="*/ 319716 h 1678000"/>
              <a:gd name="connsiteX1" fmla="*/ 1554702 w 1652356"/>
              <a:gd name="connsiteY1" fmla="*/ 310838 h 1678000"/>
              <a:gd name="connsiteX2" fmla="*/ 1581335 w 1652356"/>
              <a:gd name="connsiteY2" fmla="*/ 257572 h 1678000"/>
              <a:gd name="connsiteX3" fmla="*/ 1554702 w 1652356"/>
              <a:gd name="connsiteY3" fmla="*/ 186551 h 1678000"/>
              <a:gd name="connsiteX4" fmla="*/ 1528069 w 1652356"/>
              <a:gd name="connsiteY4" fmla="*/ 151040 h 1678000"/>
              <a:gd name="connsiteX5" fmla="*/ 1510314 w 1652356"/>
              <a:gd name="connsiteY5" fmla="*/ 124407 h 1678000"/>
              <a:gd name="connsiteX6" fmla="*/ 1457048 w 1652356"/>
              <a:gd name="connsiteY6" fmla="*/ 71141 h 1678000"/>
              <a:gd name="connsiteX7" fmla="*/ 1421537 w 1652356"/>
              <a:gd name="connsiteY7" fmla="*/ 62264 h 1678000"/>
              <a:gd name="connsiteX8" fmla="*/ 1377149 w 1652356"/>
              <a:gd name="connsiteY8" fmla="*/ 35631 h 1678000"/>
              <a:gd name="connsiteX9" fmla="*/ 1252861 w 1652356"/>
              <a:gd name="connsiteY9" fmla="*/ 120 h 1678000"/>
              <a:gd name="connsiteX10" fmla="*/ 844489 w 1652356"/>
              <a:gd name="connsiteY10" fmla="*/ 17875 h 1678000"/>
              <a:gd name="connsiteX11" fmla="*/ 773467 w 1652356"/>
              <a:gd name="connsiteY11" fmla="*/ 44508 h 1678000"/>
              <a:gd name="connsiteX12" fmla="*/ 737956 w 1652356"/>
              <a:gd name="connsiteY12" fmla="*/ 62264 h 1678000"/>
              <a:gd name="connsiteX13" fmla="*/ 684690 w 1652356"/>
              <a:gd name="connsiteY13" fmla="*/ 80019 h 1678000"/>
              <a:gd name="connsiteX14" fmla="*/ 649180 w 1652356"/>
              <a:gd name="connsiteY14" fmla="*/ 97774 h 1678000"/>
              <a:gd name="connsiteX15" fmla="*/ 595914 w 1652356"/>
              <a:gd name="connsiteY15" fmla="*/ 115530 h 1678000"/>
              <a:gd name="connsiteX16" fmla="*/ 533770 w 1652356"/>
              <a:gd name="connsiteY16" fmla="*/ 151040 h 1678000"/>
              <a:gd name="connsiteX17" fmla="*/ 462749 w 1652356"/>
              <a:gd name="connsiteY17" fmla="*/ 186551 h 1678000"/>
              <a:gd name="connsiteX18" fmla="*/ 409483 w 1652356"/>
              <a:gd name="connsiteY18" fmla="*/ 195429 h 1678000"/>
              <a:gd name="connsiteX19" fmla="*/ 391727 w 1652356"/>
              <a:gd name="connsiteY19" fmla="*/ 213184 h 1678000"/>
              <a:gd name="connsiteX20" fmla="*/ 276318 w 1652356"/>
              <a:gd name="connsiteY20" fmla="*/ 266450 h 1678000"/>
              <a:gd name="connsiteX21" fmla="*/ 249685 w 1652356"/>
              <a:gd name="connsiteY21" fmla="*/ 301961 h 1678000"/>
              <a:gd name="connsiteX22" fmla="*/ 178663 w 1652356"/>
              <a:gd name="connsiteY22" fmla="*/ 337472 h 1678000"/>
              <a:gd name="connsiteX23" fmla="*/ 160908 w 1652356"/>
              <a:gd name="connsiteY23" fmla="*/ 390738 h 1678000"/>
              <a:gd name="connsiteX24" fmla="*/ 125397 w 1652356"/>
              <a:gd name="connsiteY24" fmla="*/ 435126 h 1678000"/>
              <a:gd name="connsiteX25" fmla="*/ 81009 w 1652356"/>
              <a:gd name="connsiteY25" fmla="*/ 506147 h 1678000"/>
              <a:gd name="connsiteX26" fmla="*/ 54376 w 1652356"/>
              <a:gd name="connsiteY26" fmla="*/ 568291 h 1678000"/>
              <a:gd name="connsiteX27" fmla="*/ 36621 w 1652356"/>
              <a:gd name="connsiteY27" fmla="*/ 603802 h 1678000"/>
              <a:gd name="connsiteX28" fmla="*/ 9988 w 1652356"/>
              <a:gd name="connsiteY28" fmla="*/ 665945 h 1678000"/>
              <a:gd name="connsiteX29" fmla="*/ 1110 w 1652356"/>
              <a:gd name="connsiteY29" fmla="*/ 745844 h 1678000"/>
              <a:gd name="connsiteX30" fmla="*/ 1110 w 1652356"/>
              <a:gd name="connsiteY30" fmla="*/ 1056563 h 1678000"/>
              <a:gd name="connsiteX31" fmla="*/ 9988 w 1652356"/>
              <a:gd name="connsiteY31" fmla="*/ 1092073 h 1678000"/>
              <a:gd name="connsiteX32" fmla="*/ 27743 w 1652356"/>
              <a:gd name="connsiteY32" fmla="*/ 1118706 h 1678000"/>
              <a:gd name="connsiteX33" fmla="*/ 63254 w 1652356"/>
              <a:gd name="connsiteY33" fmla="*/ 1180850 h 1678000"/>
              <a:gd name="connsiteX34" fmla="*/ 81009 w 1652356"/>
              <a:gd name="connsiteY34" fmla="*/ 1234116 h 1678000"/>
              <a:gd name="connsiteX35" fmla="*/ 89887 w 1652356"/>
              <a:gd name="connsiteY35" fmla="*/ 1269627 h 1678000"/>
              <a:gd name="connsiteX36" fmla="*/ 116520 w 1652356"/>
              <a:gd name="connsiteY36" fmla="*/ 1314015 h 1678000"/>
              <a:gd name="connsiteX37" fmla="*/ 125397 w 1652356"/>
              <a:gd name="connsiteY37" fmla="*/ 1340648 h 1678000"/>
              <a:gd name="connsiteX38" fmla="*/ 160908 w 1652356"/>
              <a:gd name="connsiteY38" fmla="*/ 1367281 h 1678000"/>
              <a:gd name="connsiteX39" fmla="*/ 169786 w 1652356"/>
              <a:gd name="connsiteY39" fmla="*/ 1393914 h 1678000"/>
              <a:gd name="connsiteX40" fmla="*/ 223052 w 1652356"/>
              <a:gd name="connsiteY40" fmla="*/ 1438303 h 1678000"/>
              <a:gd name="connsiteX41" fmla="*/ 231929 w 1652356"/>
              <a:gd name="connsiteY41" fmla="*/ 1464936 h 1678000"/>
              <a:gd name="connsiteX42" fmla="*/ 249685 w 1652356"/>
              <a:gd name="connsiteY42" fmla="*/ 1482691 h 1678000"/>
              <a:gd name="connsiteX43" fmla="*/ 329584 w 1652356"/>
              <a:gd name="connsiteY43" fmla="*/ 1544835 h 1678000"/>
              <a:gd name="connsiteX44" fmla="*/ 365094 w 1652356"/>
              <a:gd name="connsiteY44" fmla="*/ 1571468 h 1678000"/>
              <a:gd name="connsiteX45" fmla="*/ 391727 w 1652356"/>
              <a:gd name="connsiteY45" fmla="*/ 1598101 h 1678000"/>
              <a:gd name="connsiteX46" fmla="*/ 462749 w 1652356"/>
              <a:gd name="connsiteY46" fmla="*/ 1624734 h 1678000"/>
              <a:gd name="connsiteX47" fmla="*/ 507137 w 1652356"/>
              <a:gd name="connsiteY47" fmla="*/ 1651367 h 1678000"/>
              <a:gd name="connsiteX48" fmla="*/ 542648 w 1652356"/>
              <a:gd name="connsiteY48" fmla="*/ 1660244 h 1678000"/>
              <a:gd name="connsiteX49" fmla="*/ 640302 w 1652356"/>
              <a:gd name="connsiteY49" fmla="*/ 1678000 h 1678000"/>
              <a:gd name="connsiteX50" fmla="*/ 1403782 w 1652356"/>
              <a:gd name="connsiteY50" fmla="*/ 1669122 h 1678000"/>
              <a:gd name="connsiteX51" fmla="*/ 1457048 w 1652356"/>
              <a:gd name="connsiteY51" fmla="*/ 1660244 h 1678000"/>
              <a:gd name="connsiteX52" fmla="*/ 1483681 w 1652356"/>
              <a:gd name="connsiteY52" fmla="*/ 1633611 h 1678000"/>
              <a:gd name="connsiteX53" fmla="*/ 1510314 w 1652356"/>
              <a:gd name="connsiteY53" fmla="*/ 1615856 h 1678000"/>
              <a:gd name="connsiteX54" fmla="*/ 1536947 w 1652356"/>
              <a:gd name="connsiteY54" fmla="*/ 1580345 h 1678000"/>
              <a:gd name="connsiteX55" fmla="*/ 1572457 w 1652356"/>
              <a:gd name="connsiteY55" fmla="*/ 1562590 h 1678000"/>
              <a:gd name="connsiteX56" fmla="*/ 1581335 w 1652356"/>
              <a:gd name="connsiteY56" fmla="*/ 1535957 h 1678000"/>
              <a:gd name="connsiteX57" fmla="*/ 1607968 w 1652356"/>
              <a:gd name="connsiteY57" fmla="*/ 1491569 h 1678000"/>
              <a:gd name="connsiteX58" fmla="*/ 1634601 w 1652356"/>
              <a:gd name="connsiteY58" fmla="*/ 1429425 h 1678000"/>
              <a:gd name="connsiteX59" fmla="*/ 1643479 w 1652356"/>
              <a:gd name="connsiteY59" fmla="*/ 1376159 h 1678000"/>
              <a:gd name="connsiteX60" fmla="*/ 1652356 w 1652356"/>
              <a:gd name="connsiteY60" fmla="*/ 1340648 h 1678000"/>
              <a:gd name="connsiteX61" fmla="*/ 1616846 w 1652356"/>
              <a:gd name="connsiteY61" fmla="*/ 1207483 h 1678000"/>
              <a:gd name="connsiteX62" fmla="*/ 1599090 w 1652356"/>
              <a:gd name="connsiteY62" fmla="*/ 1145339 h 1678000"/>
              <a:gd name="connsiteX63" fmla="*/ 1581335 w 1652356"/>
              <a:gd name="connsiteY63" fmla="*/ 1109829 h 1678000"/>
              <a:gd name="connsiteX64" fmla="*/ 1536947 w 1652356"/>
              <a:gd name="connsiteY64" fmla="*/ 1074318 h 1678000"/>
              <a:gd name="connsiteX65" fmla="*/ 1448170 w 1652356"/>
              <a:gd name="connsiteY65" fmla="*/ 1021052 h 1678000"/>
              <a:gd name="connsiteX66" fmla="*/ 1430415 w 1652356"/>
              <a:gd name="connsiteY66" fmla="*/ 994419 h 1678000"/>
              <a:gd name="connsiteX67" fmla="*/ 1350516 w 1652356"/>
              <a:gd name="connsiteY67" fmla="*/ 967786 h 1678000"/>
              <a:gd name="connsiteX68" fmla="*/ 1332760 w 1652356"/>
              <a:gd name="connsiteY68" fmla="*/ 950031 h 1678000"/>
              <a:gd name="connsiteX69" fmla="*/ 1137452 w 1652356"/>
              <a:gd name="connsiteY69" fmla="*/ 923398 h 1678000"/>
              <a:gd name="connsiteX70" fmla="*/ 1075308 w 1652356"/>
              <a:gd name="connsiteY70" fmla="*/ 914520 h 1678000"/>
              <a:gd name="connsiteX71" fmla="*/ 1039797 w 1652356"/>
              <a:gd name="connsiteY71" fmla="*/ 896765 h 1678000"/>
              <a:gd name="connsiteX72" fmla="*/ 977654 w 1652356"/>
              <a:gd name="connsiteY72" fmla="*/ 887887 h 1678000"/>
              <a:gd name="connsiteX73" fmla="*/ 844489 w 1652356"/>
              <a:gd name="connsiteY73" fmla="*/ 870132 h 1678000"/>
              <a:gd name="connsiteX74" fmla="*/ 817855 w 1652356"/>
              <a:gd name="connsiteY74" fmla="*/ 861254 h 1678000"/>
              <a:gd name="connsiteX75" fmla="*/ 711323 w 1652356"/>
              <a:gd name="connsiteY75" fmla="*/ 843499 h 1678000"/>
              <a:gd name="connsiteX76" fmla="*/ 693568 w 1652356"/>
              <a:gd name="connsiteY76" fmla="*/ 825743 h 1678000"/>
              <a:gd name="connsiteX77" fmla="*/ 684690 w 1652356"/>
              <a:gd name="connsiteY77" fmla="*/ 790233 h 1678000"/>
              <a:gd name="connsiteX78" fmla="*/ 675813 w 1652356"/>
              <a:gd name="connsiteY78" fmla="*/ 763600 h 1678000"/>
              <a:gd name="connsiteX79" fmla="*/ 684690 w 1652356"/>
              <a:gd name="connsiteY79" fmla="*/ 621557 h 1678000"/>
              <a:gd name="connsiteX80" fmla="*/ 693568 w 1652356"/>
              <a:gd name="connsiteY80" fmla="*/ 594924 h 1678000"/>
              <a:gd name="connsiteX81" fmla="*/ 720201 w 1652356"/>
              <a:gd name="connsiteY81" fmla="*/ 568291 h 1678000"/>
              <a:gd name="connsiteX82" fmla="*/ 729079 w 1652356"/>
              <a:gd name="connsiteY82" fmla="*/ 541658 h 1678000"/>
              <a:gd name="connsiteX83" fmla="*/ 791222 w 1652356"/>
              <a:gd name="connsiteY83" fmla="*/ 497270 h 1678000"/>
              <a:gd name="connsiteX84" fmla="*/ 817855 w 1652356"/>
              <a:gd name="connsiteY84" fmla="*/ 488392 h 1678000"/>
              <a:gd name="connsiteX85" fmla="*/ 888877 w 1652356"/>
              <a:gd name="connsiteY85" fmla="*/ 461759 h 1678000"/>
              <a:gd name="connsiteX86" fmla="*/ 1066430 w 1652356"/>
              <a:gd name="connsiteY86" fmla="*/ 479514 h 1678000"/>
              <a:gd name="connsiteX87" fmla="*/ 1119696 w 1652356"/>
              <a:gd name="connsiteY87" fmla="*/ 497270 h 1678000"/>
              <a:gd name="connsiteX88" fmla="*/ 1137452 w 1652356"/>
              <a:gd name="connsiteY88" fmla="*/ 515025 h 1678000"/>
              <a:gd name="connsiteX89" fmla="*/ 1190718 w 1652356"/>
              <a:gd name="connsiteY89" fmla="*/ 550536 h 1678000"/>
              <a:gd name="connsiteX90" fmla="*/ 1208473 w 1652356"/>
              <a:gd name="connsiteY90" fmla="*/ 577169 h 1678000"/>
              <a:gd name="connsiteX91" fmla="*/ 1217351 w 1652356"/>
              <a:gd name="connsiteY91" fmla="*/ 603802 h 1678000"/>
              <a:gd name="connsiteX92" fmla="*/ 1252861 w 1652356"/>
              <a:gd name="connsiteY92" fmla="*/ 657068 h 1678000"/>
              <a:gd name="connsiteX93" fmla="*/ 1261739 w 1652356"/>
              <a:gd name="connsiteY93" fmla="*/ 692578 h 1678000"/>
              <a:gd name="connsiteX94" fmla="*/ 1288372 w 1652356"/>
              <a:gd name="connsiteY94" fmla="*/ 701456 h 1678000"/>
              <a:gd name="connsiteX95" fmla="*/ 1394904 w 1652356"/>
              <a:gd name="connsiteY95" fmla="*/ 719211 h 1678000"/>
              <a:gd name="connsiteX96" fmla="*/ 1483681 w 1652356"/>
              <a:gd name="connsiteY96" fmla="*/ 710334 h 1678000"/>
              <a:gd name="connsiteX97" fmla="*/ 1510314 w 1652356"/>
              <a:gd name="connsiteY97" fmla="*/ 621557 h 1678000"/>
              <a:gd name="connsiteX98" fmla="*/ 1501436 w 1652356"/>
              <a:gd name="connsiteY98" fmla="*/ 506147 h 1678000"/>
              <a:gd name="connsiteX99" fmla="*/ 1483681 w 1652356"/>
              <a:gd name="connsiteY99" fmla="*/ 452881 h 1678000"/>
              <a:gd name="connsiteX100" fmla="*/ 1421537 w 1652356"/>
              <a:gd name="connsiteY100" fmla="*/ 381860 h 1678000"/>
              <a:gd name="connsiteX101" fmla="*/ 1412659 w 1652356"/>
              <a:gd name="connsiteY101" fmla="*/ 346349 h 1678000"/>
              <a:gd name="connsiteX102" fmla="*/ 1430415 w 1652356"/>
              <a:gd name="connsiteY102" fmla="*/ 328594 h 1678000"/>
              <a:gd name="connsiteX103" fmla="*/ 1510314 w 1652356"/>
              <a:gd name="connsiteY103" fmla="*/ 319716 h 1678000"/>
              <a:gd name="connsiteX0" fmla="*/ 1512195 w 1654237"/>
              <a:gd name="connsiteY0" fmla="*/ 319716 h 1678000"/>
              <a:gd name="connsiteX1" fmla="*/ 1556583 w 1654237"/>
              <a:gd name="connsiteY1" fmla="*/ 310838 h 1678000"/>
              <a:gd name="connsiteX2" fmla="*/ 1583216 w 1654237"/>
              <a:gd name="connsiteY2" fmla="*/ 257572 h 1678000"/>
              <a:gd name="connsiteX3" fmla="*/ 1556583 w 1654237"/>
              <a:gd name="connsiteY3" fmla="*/ 186551 h 1678000"/>
              <a:gd name="connsiteX4" fmla="*/ 1529950 w 1654237"/>
              <a:gd name="connsiteY4" fmla="*/ 151040 h 1678000"/>
              <a:gd name="connsiteX5" fmla="*/ 1512195 w 1654237"/>
              <a:gd name="connsiteY5" fmla="*/ 124407 h 1678000"/>
              <a:gd name="connsiteX6" fmla="*/ 1458929 w 1654237"/>
              <a:gd name="connsiteY6" fmla="*/ 71141 h 1678000"/>
              <a:gd name="connsiteX7" fmla="*/ 1423418 w 1654237"/>
              <a:gd name="connsiteY7" fmla="*/ 62264 h 1678000"/>
              <a:gd name="connsiteX8" fmla="*/ 1379030 w 1654237"/>
              <a:gd name="connsiteY8" fmla="*/ 35631 h 1678000"/>
              <a:gd name="connsiteX9" fmla="*/ 1254742 w 1654237"/>
              <a:gd name="connsiteY9" fmla="*/ 120 h 1678000"/>
              <a:gd name="connsiteX10" fmla="*/ 846370 w 1654237"/>
              <a:gd name="connsiteY10" fmla="*/ 17875 h 1678000"/>
              <a:gd name="connsiteX11" fmla="*/ 775348 w 1654237"/>
              <a:gd name="connsiteY11" fmla="*/ 44508 h 1678000"/>
              <a:gd name="connsiteX12" fmla="*/ 739837 w 1654237"/>
              <a:gd name="connsiteY12" fmla="*/ 62264 h 1678000"/>
              <a:gd name="connsiteX13" fmla="*/ 686571 w 1654237"/>
              <a:gd name="connsiteY13" fmla="*/ 80019 h 1678000"/>
              <a:gd name="connsiteX14" fmla="*/ 651061 w 1654237"/>
              <a:gd name="connsiteY14" fmla="*/ 97774 h 1678000"/>
              <a:gd name="connsiteX15" fmla="*/ 597795 w 1654237"/>
              <a:gd name="connsiteY15" fmla="*/ 115530 h 1678000"/>
              <a:gd name="connsiteX16" fmla="*/ 535651 w 1654237"/>
              <a:gd name="connsiteY16" fmla="*/ 151040 h 1678000"/>
              <a:gd name="connsiteX17" fmla="*/ 464630 w 1654237"/>
              <a:gd name="connsiteY17" fmla="*/ 186551 h 1678000"/>
              <a:gd name="connsiteX18" fmla="*/ 411364 w 1654237"/>
              <a:gd name="connsiteY18" fmla="*/ 195429 h 1678000"/>
              <a:gd name="connsiteX19" fmla="*/ 393608 w 1654237"/>
              <a:gd name="connsiteY19" fmla="*/ 213184 h 1678000"/>
              <a:gd name="connsiteX20" fmla="*/ 278199 w 1654237"/>
              <a:gd name="connsiteY20" fmla="*/ 266450 h 1678000"/>
              <a:gd name="connsiteX21" fmla="*/ 251566 w 1654237"/>
              <a:gd name="connsiteY21" fmla="*/ 301961 h 1678000"/>
              <a:gd name="connsiteX22" fmla="*/ 180544 w 1654237"/>
              <a:gd name="connsiteY22" fmla="*/ 337472 h 1678000"/>
              <a:gd name="connsiteX23" fmla="*/ 162789 w 1654237"/>
              <a:gd name="connsiteY23" fmla="*/ 390738 h 1678000"/>
              <a:gd name="connsiteX24" fmla="*/ 127278 w 1654237"/>
              <a:gd name="connsiteY24" fmla="*/ 435126 h 1678000"/>
              <a:gd name="connsiteX25" fmla="*/ 82890 w 1654237"/>
              <a:gd name="connsiteY25" fmla="*/ 506147 h 1678000"/>
              <a:gd name="connsiteX26" fmla="*/ 56257 w 1654237"/>
              <a:gd name="connsiteY26" fmla="*/ 568291 h 1678000"/>
              <a:gd name="connsiteX27" fmla="*/ 38502 w 1654237"/>
              <a:gd name="connsiteY27" fmla="*/ 603802 h 1678000"/>
              <a:gd name="connsiteX28" fmla="*/ 2991 w 1654237"/>
              <a:gd name="connsiteY28" fmla="*/ 745844 h 1678000"/>
              <a:gd name="connsiteX29" fmla="*/ 2991 w 1654237"/>
              <a:gd name="connsiteY29" fmla="*/ 1056563 h 1678000"/>
              <a:gd name="connsiteX30" fmla="*/ 11869 w 1654237"/>
              <a:gd name="connsiteY30" fmla="*/ 1092073 h 1678000"/>
              <a:gd name="connsiteX31" fmla="*/ 29624 w 1654237"/>
              <a:gd name="connsiteY31" fmla="*/ 1118706 h 1678000"/>
              <a:gd name="connsiteX32" fmla="*/ 65135 w 1654237"/>
              <a:gd name="connsiteY32" fmla="*/ 1180850 h 1678000"/>
              <a:gd name="connsiteX33" fmla="*/ 82890 w 1654237"/>
              <a:gd name="connsiteY33" fmla="*/ 1234116 h 1678000"/>
              <a:gd name="connsiteX34" fmla="*/ 91768 w 1654237"/>
              <a:gd name="connsiteY34" fmla="*/ 1269627 h 1678000"/>
              <a:gd name="connsiteX35" fmla="*/ 118401 w 1654237"/>
              <a:gd name="connsiteY35" fmla="*/ 1314015 h 1678000"/>
              <a:gd name="connsiteX36" fmla="*/ 127278 w 1654237"/>
              <a:gd name="connsiteY36" fmla="*/ 1340648 h 1678000"/>
              <a:gd name="connsiteX37" fmla="*/ 162789 w 1654237"/>
              <a:gd name="connsiteY37" fmla="*/ 1367281 h 1678000"/>
              <a:gd name="connsiteX38" fmla="*/ 171667 w 1654237"/>
              <a:gd name="connsiteY38" fmla="*/ 1393914 h 1678000"/>
              <a:gd name="connsiteX39" fmla="*/ 224933 w 1654237"/>
              <a:gd name="connsiteY39" fmla="*/ 1438303 h 1678000"/>
              <a:gd name="connsiteX40" fmla="*/ 233810 w 1654237"/>
              <a:gd name="connsiteY40" fmla="*/ 1464936 h 1678000"/>
              <a:gd name="connsiteX41" fmla="*/ 251566 w 1654237"/>
              <a:gd name="connsiteY41" fmla="*/ 1482691 h 1678000"/>
              <a:gd name="connsiteX42" fmla="*/ 331465 w 1654237"/>
              <a:gd name="connsiteY42" fmla="*/ 1544835 h 1678000"/>
              <a:gd name="connsiteX43" fmla="*/ 366975 w 1654237"/>
              <a:gd name="connsiteY43" fmla="*/ 1571468 h 1678000"/>
              <a:gd name="connsiteX44" fmla="*/ 393608 w 1654237"/>
              <a:gd name="connsiteY44" fmla="*/ 1598101 h 1678000"/>
              <a:gd name="connsiteX45" fmla="*/ 464630 w 1654237"/>
              <a:gd name="connsiteY45" fmla="*/ 1624734 h 1678000"/>
              <a:gd name="connsiteX46" fmla="*/ 509018 w 1654237"/>
              <a:gd name="connsiteY46" fmla="*/ 1651367 h 1678000"/>
              <a:gd name="connsiteX47" fmla="*/ 544529 w 1654237"/>
              <a:gd name="connsiteY47" fmla="*/ 1660244 h 1678000"/>
              <a:gd name="connsiteX48" fmla="*/ 642183 w 1654237"/>
              <a:gd name="connsiteY48" fmla="*/ 1678000 h 1678000"/>
              <a:gd name="connsiteX49" fmla="*/ 1405663 w 1654237"/>
              <a:gd name="connsiteY49" fmla="*/ 1669122 h 1678000"/>
              <a:gd name="connsiteX50" fmla="*/ 1458929 w 1654237"/>
              <a:gd name="connsiteY50" fmla="*/ 1660244 h 1678000"/>
              <a:gd name="connsiteX51" fmla="*/ 1485562 w 1654237"/>
              <a:gd name="connsiteY51" fmla="*/ 1633611 h 1678000"/>
              <a:gd name="connsiteX52" fmla="*/ 1512195 w 1654237"/>
              <a:gd name="connsiteY52" fmla="*/ 1615856 h 1678000"/>
              <a:gd name="connsiteX53" fmla="*/ 1538828 w 1654237"/>
              <a:gd name="connsiteY53" fmla="*/ 1580345 h 1678000"/>
              <a:gd name="connsiteX54" fmla="*/ 1574338 w 1654237"/>
              <a:gd name="connsiteY54" fmla="*/ 1562590 h 1678000"/>
              <a:gd name="connsiteX55" fmla="*/ 1583216 w 1654237"/>
              <a:gd name="connsiteY55" fmla="*/ 1535957 h 1678000"/>
              <a:gd name="connsiteX56" fmla="*/ 1609849 w 1654237"/>
              <a:gd name="connsiteY56" fmla="*/ 1491569 h 1678000"/>
              <a:gd name="connsiteX57" fmla="*/ 1636482 w 1654237"/>
              <a:gd name="connsiteY57" fmla="*/ 1429425 h 1678000"/>
              <a:gd name="connsiteX58" fmla="*/ 1645360 w 1654237"/>
              <a:gd name="connsiteY58" fmla="*/ 1376159 h 1678000"/>
              <a:gd name="connsiteX59" fmla="*/ 1654237 w 1654237"/>
              <a:gd name="connsiteY59" fmla="*/ 1340648 h 1678000"/>
              <a:gd name="connsiteX60" fmla="*/ 1618727 w 1654237"/>
              <a:gd name="connsiteY60" fmla="*/ 1207483 h 1678000"/>
              <a:gd name="connsiteX61" fmla="*/ 1600971 w 1654237"/>
              <a:gd name="connsiteY61" fmla="*/ 1145339 h 1678000"/>
              <a:gd name="connsiteX62" fmla="*/ 1583216 w 1654237"/>
              <a:gd name="connsiteY62" fmla="*/ 1109829 h 1678000"/>
              <a:gd name="connsiteX63" fmla="*/ 1538828 w 1654237"/>
              <a:gd name="connsiteY63" fmla="*/ 1074318 h 1678000"/>
              <a:gd name="connsiteX64" fmla="*/ 1450051 w 1654237"/>
              <a:gd name="connsiteY64" fmla="*/ 1021052 h 1678000"/>
              <a:gd name="connsiteX65" fmla="*/ 1432296 w 1654237"/>
              <a:gd name="connsiteY65" fmla="*/ 994419 h 1678000"/>
              <a:gd name="connsiteX66" fmla="*/ 1352397 w 1654237"/>
              <a:gd name="connsiteY66" fmla="*/ 967786 h 1678000"/>
              <a:gd name="connsiteX67" fmla="*/ 1334641 w 1654237"/>
              <a:gd name="connsiteY67" fmla="*/ 950031 h 1678000"/>
              <a:gd name="connsiteX68" fmla="*/ 1139333 w 1654237"/>
              <a:gd name="connsiteY68" fmla="*/ 923398 h 1678000"/>
              <a:gd name="connsiteX69" fmla="*/ 1077189 w 1654237"/>
              <a:gd name="connsiteY69" fmla="*/ 914520 h 1678000"/>
              <a:gd name="connsiteX70" fmla="*/ 1041678 w 1654237"/>
              <a:gd name="connsiteY70" fmla="*/ 896765 h 1678000"/>
              <a:gd name="connsiteX71" fmla="*/ 979535 w 1654237"/>
              <a:gd name="connsiteY71" fmla="*/ 887887 h 1678000"/>
              <a:gd name="connsiteX72" fmla="*/ 846370 w 1654237"/>
              <a:gd name="connsiteY72" fmla="*/ 870132 h 1678000"/>
              <a:gd name="connsiteX73" fmla="*/ 819736 w 1654237"/>
              <a:gd name="connsiteY73" fmla="*/ 861254 h 1678000"/>
              <a:gd name="connsiteX74" fmla="*/ 713204 w 1654237"/>
              <a:gd name="connsiteY74" fmla="*/ 843499 h 1678000"/>
              <a:gd name="connsiteX75" fmla="*/ 695449 w 1654237"/>
              <a:gd name="connsiteY75" fmla="*/ 825743 h 1678000"/>
              <a:gd name="connsiteX76" fmla="*/ 686571 w 1654237"/>
              <a:gd name="connsiteY76" fmla="*/ 790233 h 1678000"/>
              <a:gd name="connsiteX77" fmla="*/ 677694 w 1654237"/>
              <a:gd name="connsiteY77" fmla="*/ 763600 h 1678000"/>
              <a:gd name="connsiteX78" fmla="*/ 686571 w 1654237"/>
              <a:gd name="connsiteY78" fmla="*/ 621557 h 1678000"/>
              <a:gd name="connsiteX79" fmla="*/ 695449 w 1654237"/>
              <a:gd name="connsiteY79" fmla="*/ 594924 h 1678000"/>
              <a:gd name="connsiteX80" fmla="*/ 722082 w 1654237"/>
              <a:gd name="connsiteY80" fmla="*/ 568291 h 1678000"/>
              <a:gd name="connsiteX81" fmla="*/ 730960 w 1654237"/>
              <a:gd name="connsiteY81" fmla="*/ 541658 h 1678000"/>
              <a:gd name="connsiteX82" fmla="*/ 793103 w 1654237"/>
              <a:gd name="connsiteY82" fmla="*/ 497270 h 1678000"/>
              <a:gd name="connsiteX83" fmla="*/ 819736 w 1654237"/>
              <a:gd name="connsiteY83" fmla="*/ 488392 h 1678000"/>
              <a:gd name="connsiteX84" fmla="*/ 890758 w 1654237"/>
              <a:gd name="connsiteY84" fmla="*/ 461759 h 1678000"/>
              <a:gd name="connsiteX85" fmla="*/ 1068311 w 1654237"/>
              <a:gd name="connsiteY85" fmla="*/ 479514 h 1678000"/>
              <a:gd name="connsiteX86" fmla="*/ 1121577 w 1654237"/>
              <a:gd name="connsiteY86" fmla="*/ 497270 h 1678000"/>
              <a:gd name="connsiteX87" fmla="*/ 1139333 w 1654237"/>
              <a:gd name="connsiteY87" fmla="*/ 515025 h 1678000"/>
              <a:gd name="connsiteX88" fmla="*/ 1192599 w 1654237"/>
              <a:gd name="connsiteY88" fmla="*/ 550536 h 1678000"/>
              <a:gd name="connsiteX89" fmla="*/ 1210354 w 1654237"/>
              <a:gd name="connsiteY89" fmla="*/ 577169 h 1678000"/>
              <a:gd name="connsiteX90" fmla="*/ 1219232 w 1654237"/>
              <a:gd name="connsiteY90" fmla="*/ 603802 h 1678000"/>
              <a:gd name="connsiteX91" fmla="*/ 1254742 w 1654237"/>
              <a:gd name="connsiteY91" fmla="*/ 657068 h 1678000"/>
              <a:gd name="connsiteX92" fmla="*/ 1263620 w 1654237"/>
              <a:gd name="connsiteY92" fmla="*/ 692578 h 1678000"/>
              <a:gd name="connsiteX93" fmla="*/ 1290253 w 1654237"/>
              <a:gd name="connsiteY93" fmla="*/ 701456 h 1678000"/>
              <a:gd name="connsiteX94" fmla="*/ 1396785 w 1654237"/>
              <a:gd name="connsiteY94" fmla="*/ 719211 h 1678000"/>
              <a:gd name="connsiteX95" fmla="*/ 1485562 w 1654237"/>
              <a:gd name="connsiteY95" fmla="*/ 710334 h 1678000"/>
              <a:gd name="connsiteX96" fmla="*/ 1512195 w 1654237"/>
              <a:gd name="connsiteY96" fmla="*/ 621557 h 1678000"/>
              <a:gd name="connsiteX97" fmla="*/ 1503317 w 1654237"/>
              <a:gd name="connsiteY97" fmla="*/ 506147 h 1678000"/>
              <a:gd name="connsiteX98" fmla="*/ 1485562 w 1654237"/>
              <a:gd name="connsiteY98" fmla="*/ 452881 h 1678000"/>
              <a:gd name="connsiteX99" fmla="*/ 1423418 w 1654237"/>
              <a:gd name="connsiteY99" fmla="*/ 381860 h 1678000"/>
              <a:gd name="connsiteX100" fmla="*/ 1414540 w 1654237"/>
              <a:gd name="connsiteY100" fmla="*/ 346349 h 1678000"/>
              <a:gd name="connsiteX101" fmla="*/ 1432296 w 1654237"/>
              <a:gd name="connsiteY101" fmla="*/ 328594 h 1678000"/>
              <a:gd name="connsiteX102" fmla="*/ 1512195 w 1654237"/>
              <a:gd name="connsiteY10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84194 w 1655541"/>
              <a:gd name="connsiteY25" fmla="*/ 506147 h 1678000"/>
              <a:gd name="connsiteX26" fmla="*/ 57561 w 1655541"/>
              <a:gd name="connsiteY26" fmla="*/ 568291 h 1678000"/>
              <a:gd name="connsiteX27" fmla="*/ 4295 w 1655541"/>
              <a:gd name="connsiteY27" fmla="*/ 745844 h 1678000"/>
              <a:gd name="connsiteX28" fmla="*/ 4295 w 1655541"/>
              <a:gd name="connsiteY28" fmla="*/ 1056563 h 1678000"/>
              <a:gd name="connsiteX29" fmla="*/ 13173 w 1655541"/>
              <a:gd name="connsiteY29" fmla="*/ 1092073 h 1678000"/>
              <a:gd name="connsiteX30" fmla="*/ 30928 w 1655541"/>
              <a:gd name="connsiteY30" fmla="*/ 1118706 h 1678000"/>
              <a:gd name="connsiteX31" fmla="*/ 66439 w 1655541"/>
              <a:gd name="connsiteY31" fmla="*/ 1180850 h 1678000"/>
              <a:gd name="connsiteX32" fmla="*/ 84194 w 1655541"/>
              <a:gd name="connsiteY32" fmla="*/ 1234116 h 1678000"/>
              <a:gd name="connsiteX33" fmla="*/ 93072 w 1655541"/>
              <a:gd name="connsiteY33" fmla="*/ 1269627 h 1678000"/>
              <a:gd name="connsiteX34" fmla="*/ 119705 w 1655541"/>
              <a:gd name="connsiteY34" fmla="*/ 1314015 h 1678000"/>
              <a:gd name="connsiteX35" fmla="*/ 128582 w 1655541"/>
              <a:gd name="connsiteY35" fmla="*/ 1340648 h 1678000"/>
              <a:gd name="connsiteX36" fmla="*/ 164093 w 1655541"/>
              <a:gd name="connsiteY36" fmla="*/ 1367281 h 1678000"/>
              <a:gd name="connsiteX37" fmla="*/ 172971 w 1655541"/>
              <a:gd name="connsiteY37" fmla="*/ 1393914 h 1678000"/>
              <a:gd name="connsiteX38" fmla="*/ 226237 w 1655541"/>
              <a:gd name="connsiteY38" fmla="*/ 1438303 h 1678000"/>
              <a:gd name="connsiteX39" fmla="*/ 235114 w 1655541"/>
              <a:gd name="connsiteY39" fmla="*/ 1464936 h 1678000"/>
              <a:gd name="connsiteX40" fmla="*/ 252870 w 1655541"/>
              <a:gd name="connsiteY40" fmla="*/ 1482691 h 1678000"/>
              <a:gd name="connsiteX41" fmla="*/ 332769 w 1655541"/>
              <a:gd name="connsiteY41" fmla="*/ 1544835 h 1678000"/>
              <a:gd name="connsiteX42" fmla="*/ 368279 w 1655541"/>
              <a:gd name="connsiteY42" fmla="*/ 1571468 h 1678000"/>
              <a:gd name="connsiteX43" fmla="*/ 394912 w 1655541"/>
              <a:gd name="connsiteY43" fmla="*/ 1598101 h 1678000"/>
              <a:gd name="connsiteX44" fmla="*/ 465934 w 1655541"/>
              <a:gd name="connsiteY44" fmla="*/ 1624734 h 1678000"/>
              <a:gd name="connsiteX45" fmla="*/ 510322 w 1655541"/>
              <a:gd name="connsiteY45" fmla="*/ 1651367 h 1678000"/>
              <a:gd name="connsiteX46" fmla="*/ 545833 w 1655541"/>
              <a:gd name="connsiteY46" fmla="*/ 1660244 h 1678000"/>
              <a:gd name="connsiteX47" fmla="*/ 643487 w 1655541"/>
              <a:gd name="connsiteY47" fmla="*/ 1678000 h 1678000"/>
              <a:gd name="connsiteX48" fmla="*/ 1406967 w 1655541"/>
              <a:gd name="connsiteY48" fmla="*/ 1669122 h 1678000"/>
              <a:gd name="connsiteX49" fmla="*/ 1460233 w 1655541"/>
              <a:gd name="connsiteY49" fmla="*/ 1660244 h 1678000"/>
              <a:gd name="connsiteX50" fmla="*/ 1486866 w 1655541"/>
              <a:gd name="connsiteY50" fmla="*/ 1633611 h 1678000"/>
              <a:gd name="connsiteX51" fmla="*/ 1513499 w 1655541"/>
              <a:gd name="connsiteY51" fmla="*/ 1615856 h 1678000"/>
              <a:gd name="connsiteX52" fmla="*/ 1540132 w 1655541"/>
              <a:gd name="connsiteY52" fmla="*/ 1580345 h 1678000"/>
              <a:gd name="connsiteX53" fmla="*/ 1575642 w 1655541"/>
              <a:gd name="connsiteY53" fmla="*/ 1562590 h 1678000"/>
              <a:gd name="connsiteX54" fmla="*/ 1584520 w 1655541"/>
              <a:gd name="connsiteY54" fmla="*/ 1535957 h 1678000"/>
              <a:gd name="connsiteX55" fmla="*/ 1611153 w 1655541"/>
              <a:gd name="connsiteY55" fmla="*/ 1491569 h 1678000"/>
              <a:gd name="connsiteX56" fmla="*/ 1637786 w 1655541"/>
              <a:gd name="connsiteY56" fmla="*/ 1429425 h 1678000"/>
              <a:gd name="connsiteX57" fmla="*/ 1646664 w 1655541"/>
              <a:gd name="connsiteY57" fmla="*/ 1376159 h 1678000"/>
              <a:gd name="connsiteX58" fmla="*/ 1655541 w 1655541"/>
              <a:gd name="connsiteY58" fmla="*/ 1340648 h 1678000"/>
              <a:gd name="connsiteX59" fmla="*/ 1620031 w 1655541"/>
              <a:gd name="connsiteY59" fmla="*/ 1207483 h 1678000"/>
              <a:gd name="connsiteX60" fmla="*/ 1602275 w 1655541"/>
              <a:gd name="connsiteY60" fmla="*/ 1145339 h 1678000"/>
              <a:gd name="connsiteX61" fmla="*/ 1584520 w 1655541"/>
              <a:gd name="connsiteY61" fmla="*/ 1109829 h 1678000"/>
              <a:gd name="connsiteX62" fmla="*/ 1540132 w 1655541"/>
              <a:gd name="connsiteY62" fmla="*/ 1074318 h 1678000"/>
              <a:gd name="connsiteX63" fmla="*/ 1451355 w 1655541"/>
              <a:gd name="connsiteY63" fmla="*/ 1021052 h 1678000"/>
              <a:gd name="connsiteX64" fmla="*/ 1433600 w 1655541"/>
              <a:gd name="connsiteY64" fmla="*/ 994419 h 1678000"/>
              <a:gd name="connsiteX65" fmla="*/ 1353701 w 1655541"/>
              <a:gd name="connsiteY65" fmla="*/ 967786 h 1678000"/>
              <a:gd name="connsiteX66" fmla="*/ 1335945 w 1655541"/>
              <a:gd name="connsiteY66" fmla="*/ 950031 h 1678000"/>
              <a:gd name="connsiteX67" fmla="*/ 1140637 w 1655541"/>
              <a:gd name="connsiteY67" fmla="*/ 923398 h 1678000"/>
              <a:gd name="connsiteX68" fmla="*/ 1078493 w 1655541"/>
              <a:gd name="connsiteY68" fmla="*/ 914520 h 1678000"/>
              <a:gd name="connsiteX69" fmla="*/ 1042982 w 1655541"/>
              <a:gd name="connsiteY69" fmla="*/ 896765 h 1678000"/>
              <a:gd name="connsiteX70" fmla="*/ 980839 w 1655541"/>
              <a:gd name="connsiteY70" fmla="*/ 887887 h 1678000"/>
              <a:gd name="connsiteX71" fmla="*/ 847674 w 1655541"/>
              <a:gd name="connsiteY71" fmla="*/ 870132 h 1678000"/>
              <a:gd name="connsiteX72" fmla="*/ 821040 w 1655541"/>
              <a:gd name="connsiteY72" fmla="*/ 861254 h 1678000"/>
              <a:gd name="connsiteX73" fmla="*/ 714508 w 1655541"/>
              <a:gd name="connsiteY73" fmla="*/ 843499 h 1678000"/>
              <a:gd name="connsiteX74" fmla="*/ 696753 w 1655541"/>
              <a:gd name="connsiteY74" fmla="*/ 825743 h 1678000"/>
              <a:gd name="connsiteX75" fmla="*/ 687875 w 1655541"/>
              <a:gd name="connsiteY75" fmla="*/ 790233 h 1678000"/>
              <a:gd name="connsiteX76" fmla="*/ 678998 w 1655541"/>
              <a:gd name="connsiteY76" fmla="*/ 763600 h 1678000"/>
              <a:gd name="connsiteX77" fmla="*/ 687875 w 1655541"/>
              <a:gd name="connsiteY77" fmla="*/ 621557 h 1678000"/>
              <a:gd name="connsiteX78" fmla="*/ 696753 w 1655541"/>
              <a:gd name="connsiteY78" fmla="*/ 594924 h 1678000"/>
              <a:gd name="connsiteX79" fmla="*/ 723386 w 1655541"/>
              <a:gd name="connsiteY79" fmla="*/ 568291 h 1678000"/>
              <a:gd name="connsiteX80" fmla="*/ 732264 w 1655541"/>
              <a:gd name="connsiteY80" fmla="*/ 541658 h 1678000"/>
              <a:gd name="connsiteX81" fmla="*/ 794407 w 1655541"/>
              <a:gd name="connsiteY81" fmla="*/ 497270 h 1678000"/>
              <a:gd name="connsiteX82" fmla="*/ 821040 w 1655541"/>
              <a:gd name="connsiteY82" fmla="*/ 488392 h 1678000"/>
              <a:gd name="connsiteX83" fmla="*/ 892062 w 1655541"/>
              <a:gd name="connsiteY83" fmla="*/ 461759 h 1678000"/>
              <a:gd name="connsiteX84" fmla="*/ 1069615 w 1655541"/>
              <a:gd name="connsiteY84" fmla="*/ 479514 h 1678000"/>
              <a:gd name="connsiteX85" fmla="*/ 1122881 w 1655541"/>
              <a:gd name="connsiteY85" fmla="*/ 497270 h 1678000"/>
              <a:gd name="connsiteX86" fmla="*/ 1140637 w 1655541"/>
              <a:gd name="connsiteY86" fmla="*/ 515025 h 1678000"/>
              <a:gd name="connsiteX87" fmla="*/ 1193903 w 1655541"/>
              <a:gd name="connsiteY87" fmla="*/ 550536 h 1678000"/>
              <a:gd name="connsiteX88" fmla="*/ 1211658 w 1655541"/>
              <a:gd name="connsiteY88" fmla="*/ 577169 h 1678000"/>
              <a:gd name="connsiteX89" fmla="*/ 1220536 w 1655541"/>
              <a:gd name="connsiteY89" fmla="*/ 603802 h 1678000"/>
              <a:gd name="connsiteX90" fmla="*/ 1256046 w 1655541"/>
              <a:gd name="connsiteY90" fmla="*/ 657068 h 1678000"/>
              <a:gd name="connsiteX91" fmla="*/ 1264924 w 1655541"/>
              <a:gd name="connsiteY91" fmla="*/ 692578 h 1678000"/>
              <a:gd name="connsiteX92" fmla="*/ 1291557 w 1655541"/>
              <a:gd name="connsiteY92" fmla="*/ 701456 h 1678000"/>
              <a:gd name="connsiteX93" fmla="*/ 1398089 w 1655541"/>
              <a:gd name="connsiteY93" fmla="*/ 719211 h 1678000"/>
              <a:gd name="connsiteX94" fmla="*/ 1486866 w 1655541"/>
              <a:gd name="connsiteY94" fmla="*/ 710334 h 1678000"/>
              <a:gd name="connsiteX95" fmla="*/ 1513499 w 1655541"/>
              <a:gd name="connsiteY95" fmla="*/ 621557 h 1678000"/>
              <a:gd name="connsiteX96" fmla="*/ 1504621 w 1655541"/>
              <a:gd name="connsiteY96" fmla="*/ 506147 h 1678000"/>
              <a:gd name="connsiteX97" fmla="*/ 1486866 w 1655541"/>
              <a:gd name="connsiteY97" fmla="*/ 452881 h 1678000"/>
              <a:gd name="connsiteX98" fmla="*/ 1424722 w 1655541"/>
              <a:gd name="connsiteY98" fmla="*/ 381860 h 1678000"/>
              <a:gd name="connsiteX99" fmla="*/ 1415844 w 1655541"/>
              <a:gd name="connsiteY99" fmla="*/ 346349 h 1678000"/>
              <a:gd name="connsiteX100" fmla="*/ 1433600 w 1655541"/>
              <a:gd name="connsiteY100" fmla="*/ 328594 h 1678000"/>
              <a:gd name="connsiteX101" fmla="*/ 1513499 w 1655541"/>
              <a:gd name="connsiteY101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57561 w 1655541"/>
              <a:gd name="connsiteY25" fmla="*/ 568291 h 1678000"/>
              <a:gd name="connsiteX26" fmla="*/ 4295 w 1655541"/>
              <a:gd name="connsiteY26" fmla="*/ 745844 h 1678000"/>
              <a:gd name="connsiteX27" fmla="*/ 4295 w 1655541"/>
              <a:gd name="connsiteY27" fmla="*/ 1056563 h 1678000"/>
              <a:gd name="connsiteX28" fmla="*/ 13173 w 1655541"/>
              <a:gd name="connsiteY28" fmla="*/ 1092073 h 1678000"/>
              <a:gd name="connsiteX29" fmla="*/ 30928 w 1655541"/>
              <a:gd name="connsiteY29" fmla="*/ 1118706 h 1678000"/>
              <a:gd name="connsiteX30" fmla="*/ 66439 w 1655541"/>
              <a:gd name="connsiteY30" fmla="*/ 1180850 h 1678000"/>
              <a:gd name="connsiteX31" fmla="*/ 84194 w 1655541"/>
              <a:gd name="connsiteY31" fmla="*/ 1234116 h 1678000"/>
              <a:gd name="connsiteX32" fmla="*/ 93072 w 1655541"/>
              <a:gd name="connsiteY32" fmla="*/ 1269627 h 1678000"/>
              <a:gd name="connsiteX33" fmla="*/ 119705 w 1655541"/>
              <a:gd name="connsiteY33" fmla="*/ 1314015 h 1678000"/>
              <a:gd name="connsiteX34" fmla="*/ 128582 w 1655541"/>
              <a:gd name="connsiteY34" fmla="*/ 1340648 h 1678000"/>
              <a:gd name="connsiteX35" fmla="*/ 164093 w 1655541"/>
              <a:gd name="connsiteY35" fmla="*/ 1367281 h 1678000"/>
              <a:gd name="connsiteX36" fmla="*/ 172971 w 1655541"/>
              <a:gd name="connsiteY36" fmla="*/ 1393914 h 1678000"/>
              <a:gd name="connsiteX37" fmla="*/ 226237 w 1655541"/>
              <a:gd name="connsiteY37" fmla="*/ 1438303 h 1678000"/>
              <a:gd name="connsiteX38" fmla="*/ 235114 w 1655541"/>
              <a:gd name="connsiteY38" fmla="*/ 1464936 h 1678000"/>
              <a:gd name="connsiteX39" fmla="*/ 252870 w 1655541"/>
              <a:gd name="connsiteY39" fmla="*/ 1482691 h 1678000"/>
              <a:gd name="connsiteX40" fmla="*/ 332769 w 1655541"/>
              <a:gd name="connsiteY40" fmla="*/ 1544835 h 1678000"/>
              <a:gd name="connsiteX41" fmla="*/ 368279 w 1655541"/>
              <a:gd name="connsiteY41" fmla="*/ 1571468 h 1678000"/>
              <a:gd name="connsiteX42" fmla="*/ 394912 w 1655541"/>
              <a:gd name="connsiteY42" fmla="*/ 1598101 h 1678000"/>
              <a:gd name="connsiteX43" fmla="*/ 465934 w 1655541"/>
              <a:gd name="connsiteY43" fmla="*/ 1624734 h 1678000"/>
              <a:gd name="connsiteX44" fmla="*/ 510322 w 1655541"/>
              <a:gd name="connsiteY44" fmla="*/ 1651367 h 1678000"/>
              <a:gd name="connsiteX45" fmla="*/ 545833 w 1655541"/>
              <a:gd name="connsiteY45" fmla="*/ 1660244 h 1678000"/>
              <a:gd name="connsiteX46" fmla="*/ 643487 w 1655541"/>
              <a:gd name="connsiteY46" fmla="*/ 1678000 h 1678000"/>
              <a:gd name="connsiteX47" fmla="*/ 1406967 w 1655541"/>
              <a:gd name="connsiteY47" fmla="*/ 1669122 h 1678000"/>
              <a:gd name="connsiteX48" fmla="*/ 1460233 w 1655541"/>
              <a:gd name="connsiteY48" fmla="*/ 1660244 h 1678000"/>
              <a:gd name="connsiteX49" fmla="*/ 1486866 w 1655541"/>
              <a:gd name="connsiteY49" fmla="*/ 1633611 h 1678000"/>
              <a:gd name="connsiteX50" fmla="*/ 1513499 w 1655541"/>
              <a:gd name="connsiteY50" fmla="*/ 1615856 h 1678000"/>
              <a:gd name="connsiteX51" fmla="*/ 1540132 w 1655541"/>
              <a:gd name="connsiteY51" fmla="*/ 1580345 h 1678000"/>
              <a:gd name="connsiteX52" fmla="*/ 1575642 w 1655541"/>
              <a:gd name="connsiteY52" fmla="*/ 1562590 h 1678000"/>
              <a:gd name="connsiteX53" fmla="*/ 1584520 w 1655541"/>
              <a:gd name="connsiteY53" fmla="*/ 1535957 h 1678000"/>
              <a:gd name="connsiteX54" fmla="*/ 1611153 w 1655541"/>
              <a:gd name="connsiteY54" fmla="*/ 1491569 h 1678000"/>
              <a:gd name="connsiteX55" fmla="*/ 1637786 w 1655541"/>
              <a:gd name="connsiteY55" fmla="*/ 1429425 h 1678000"/>
              <a:gd name="connsiteX56" fmla="*/ 1646664 w 1655541"/>
              <a:gd name="connsiteY56" fmla="*/ 1376159 h 1678000"/>
              <a:gd name="connsiteX57" fmla="*/ 1655541 w 1655541"/>
              <a:gd name="connsiteY57" fmla="*/ 1340648 h 1678000"/>
              <a:gd name="connsiteX58" fmla="*/ 1620031 w 1655541"/>
              <a:gd name="connsiteY58" fmla="*/ 1207483 h 1678000"/>
              <a:gd name="connsiteX59" fmla="*/ 1602275 w 1655541"/>
              <a:gd name="connsiteY59" fmla="*/ 1145339 h 1678000"/>
              <a:gd name="connsiteX60" fmla="*/ 1584520 w 1655541"/>
              <a:gd name="connsiteY60" fmla="*/ 1109829 h 1678000"/>
              <a:gd name="connsiteX61" fmla="*/ 1540132 w 1655541"/>
              <a:gd name="connsiteY61" fmla="*/ 1074318 h 1678000"/>
              <a:gd name="connsiteX62" fmla="*/ 1451355 w 1655541"/>
              <a:gd name="connsiteY62" fmla="*/ 1021052 h 1678000"/>
              <a:gd name="connsiteX63" fmla="*/ 1433600 w 1655541"/>
              <a:gd name="connsiteY63" fmla="*/ 994419 h 1678000"/>
              <a:gd name="connsiteX64" fmla="*/ 1353701 w 1655541"/>
              <a:gd name="connsiteY64" fmla="*/ 967786 h 1678000"/>
              <a:gd name="connsiteX65" fmla="*/ 1335945 w 1655541"/>
              <a:gd name="connsiteY65" fmla="*/ 950031 h 1678000"/>
              <a:gd name="connsiteX66" fmla="*/ 1140637 w 1655541"/>
              <a:gd name="connsiteY66" fmla="*/ 923398 h 1678000"/>
              <a:gd name="connsiteX67" fmla="*/ 1078493 w 1655541"/>
              <a:gd name="connsiteY67" fmla="*/ 914520 h 1678000"/>
              <a:gd name="connsiteX68" fmla="*/ 1042982 w 1655541"/>
              <a:gd name="connsiteY68" fmla="*/ 896765 h 1678000"/>
              <a:gd name="connsiteX69" fmla="*/ 980839 w 1655541"/>
              <a:gd name="connsiteY69" fmla="*/ 887887 h 1678000"/>
              <a:gd name="connsiteX70" fmla="*/ 847674 w 1655541"/>
              <a:gd name="connsiteY70" fmla="*/ 870132 h 1678000"/>
              <a:gd name="connsiteX71" fmla="*/ 821040 w 1655541"/>
              <a:gd name="connsiteY71" fmla="*/ 861254 h 1678000"/>
              <a:gd name="connsiteX72" fmla="*/ 714508 w 1655541"/>
              <a:gd name="connsiteY72" fmla="*/ 843499 h 1678000"/>
              <a:gd name="connsiteX73" fmla="*/ 696753 w 1655541"/>
              <a:gd name="connsiteY73" fmla="*/ 825743 h 1678000"/>
              <a:gd name="connsiteX74" fmla="*/ 687875 w 1655541"/>
              <a:gd name="connsiteY74" fmla="*/ 790233 h 1678000"/>
              <a:gd name="connsiteX75" fmla="*/ 678998 w 1655541"/>
              <a:gd name="connsiteY75" fmla="*/ 763600 h 1678000"/>
              <a:gd name="connsiteX76" fmla="*/ 687875 w 1655541"/>
              <a:gd name="connsiteY76" fmla="*/ 621557 h 1678000"/>
              <a:gd name="connsiteX77" fmla="*/ 696753 w 1655541"/>
              <a:gd name="connsiteY77" fmla="*/ 594924 h 1678000"/>
              <a:gd name="connsiteX78" fmla="*/ 723386 w 1655541"/>
              <a:gd name="connsiteY78" fmla="*/ 568291 h 1678000"/>
              <a:gd name="connsiteX79" fmla="*/ 732264 w 1655541"/>
              <a:gd name="connsiteY79" fmla="*/ 541658 h 1678000"/>
              <a:gd name="connsiteX80" fmla="*/ 794407 w 1655541"/>
              <a:gd name="connsiteY80" fmla="*/ 497270 h 1678000"/>
              <a:gd name="connsiteX81" fmla="*/ 821040 w 1655541"/>
              <a:gd name="connsiteY81" fmla="*/ 488392 h 1678000"/>
              <a:gd name="connsiteX82" fmla="*/ 892062 w 1655541"/>
              <a:gd name="connsiteY82" fmla="*/ 461759 h 1678000"/>
              <a:gd name="connsiteX83" fmla="*/ 1069615 w 1655541"/>
              <a:gd name="connsiteY83" fmla="*/ 479514 h 1678000"/>
              <a:gd name="connsiteX84" fmla="*/ 1122881 w 1655541"/>
              <a:gd name="connsiteY84" fmla="*/ 497270 h 1678000"/>
              <a:gd name="connsiteX85" fmla="*/ 1140637 w 1655541"/>
              <a:gd name="connsiteY85" fmla="*/ 515025 h 1678000"/>
              <a:gd name="connsiteX86" fmla="*/ 1193903 w 1655541"/>
              <a:gd name="connsiteY86" fmla="*/ 550536 h 1678000"/>
              <a:gd name="connsiteX87" fmla="*/ 1211658 w 1655541"/>
              <a:gd name="connsiteY87" fmla="*/ 577169 h 1678000"/>
              <a:gd name="connsiteX88" fmla="*/ 1220536 w 1655541"/>
              <a:gd name="connsiteY88" fmla="*/ 603802 h 1678000"/>
              <a:gd name="connsiteX89" fmla="*/ 1256046 w 1655541"/>
              <a:gd name="connsiteY89" fmla="*/ 657068 h 1678000"/>
              <a:gd name="connsiteX90" fmla="*/ 1264924 w 1655541"/>
              <a:gd name="connsiteY90" fmla="*/ 692578 h 1678000"/>
              <a:gd name="connsiteX91" fmla="*/ 1291557 w 1655541"/>
              <a:gd name="connsiteY91" fmla="*/ 701456 h 1678000"/>
              <a:gd name="connsiteX92" fmla="*/ 1398089 w 1655541"/>
              <a:gd name="connsiteY92" fmla="*/ 719211 h 1678000"/>
              <a:gd name="connsiteX93" fmla="*/ 1486866 w 1655541"/>
              <a:gd name="connsiteY93" fmla="*/ 710334 h 1678000"/>
              <a:gd name="connsiteX94" fmla="*/ 1513499 w 1655541"/>
              <a:gd name="connsiteY94" fmla="*/ 621557 h 1678000"/>
              <a:gd name="connsiteX95" fmla="*/ 1504621 w 1655541"/>
              <a:gd name="connsiteY95" fmla="*/ 506147 h 1678000"/>
              <a:gd name="connsiteX96" fmla="*/ 1486866 w 1655541"/>
              <a:gd name="connsiteY96" fmla="*/ 452881 h 1678000"/>
              <a:gd name="connsiteX97" fmla="*/ 1424722 w 1655541"/>
              <a:gd name="connsiteY97" fmla="*/ 381860 h 1678000"/>
              <a:gd name="connsiteX98" fmla="*/ 1415844 w 1655541"/>
              <a:gd name="connsiteY98" fmla="*/ 346349 h 1678000"/>
              <a:gd name="connsiteX99" fmla="*/ 1433600 w 1655541"/>
              <a:gd name="connsiteY99" fmla="*/ 328594 h 1678000"/>
              <a:gd name="connsiteX100" fmla="*/ 1513499 w 1655541"/>
              <a:gd name="connsiteY100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57561 w 1655541"/>
              <a:gd name="connsiteY24" fmla="*/ 568291 h 1678000"/>
              <a:gd name="connsiteX25" fmla="*/ 4295 w 1655541"/>
              <a:gd name="connsiteY25" fmla="*/ 745844 h 1678000"/>
              <a:gd name="connsiteX26" fmla="*/ 4295 w 1655541"/>
              <a:gd name="connsiteY26" fmla="*/ 1056563 h 1678000"/>
              <a:gd name="connsiteX27" fmla="*/ 13173 w 1655541"/>
              <a:gd name="connsiteY27" fmla="*/ 1092073 h 1678000"/>
              <a:gd name="connsiteX28" fmla="*/ 30928 w 1655541"/>
              <a:gd name="connsiteY28" fmla="*/ 1118706 h 1678000"/>
              <a:gd name="connsiteX29" fmla="*/ 66439 w 1655541"/>
              <a:gd name="connsiteY29" fmla="*/ 1180850 h 1678000"/>
              <a:gd name="connsiteX30" fmla="*/ 84194 w 1655541"/>
              <a:gd name="connsiteY30" fmla="*/ 1234116 h 1678000"/>
              <a:gd name="connsiteX31" fmla="*/ 93072 w 1655541"/>
              <a:gd name="connsiteY31" fmla="*/ 1269627 h 1678000"/>
              <a:gd name="connsiteX32" fmla="*/ 119705 w 1655541"/>
              <a:gd name="connsiteY32" fmla="*/ 1314015 h 1678000"/>
              <a:gd name="connsiteX33" fmla="*/ 128582 w 1655541"/>
              <a:gd name="connsiteY33" fmla="*/ 1340648 h 1678000"/>
              <a:gd name="connsiteX34" fmla="*/ 164093 w 1655541"/>
              <a:gd name="connsiteY34" fmla="*/ 1367281 h 1678000"/>
              <a:gd name="connsiteX35" fmla="*/ 172971 w 1655541"/>
              <a:gd name="connsiteY35" fmla="*/ 1393914 h 1678000"/>
              <a:gd name="connsiteX36" fmla="*/ 226237 w 1655541"/>
              <a:gd name="connsiteY36" fmla="*/ 1438303 h 1678000"/>
              <a:gd name="connsiteX37" fmla="*/ 235114 w 1655541"/>
              <a:gd name="connsiteY37" fmla="*/ 1464936 h 1678000"/>
              <a:gd name="connsiteX38" fmla="*/ 252870 w 1655541"/>
              <a:gd name="connsiteY38" fmla="*/ 1482691 h 1678000"/>
              <a:gd name="connsiteX39" fmla="*/ 332769 w 1655541"/>
              <a:gd name="connsiteY39" fmla="*/ 1544835 h 1678000"/>
              <a:gd name="connsiteX40" fmla="*/ 368279 w 1655541"/>
              <a:gd name="connsiteY40" fmla="*/ 1571468 h 1678000"/>
              <a:gd name="connsiteX41" fmla="*/ 394912 w 1655541"/>
              <a:gd name="connsiteY41" fmla="*/ 1598101 h 1678000"/>
              <a:gd name="connsiteX42" fmla="*/ 465934 w 1655541"/>
              <a:gd name="connsiteY42" fmla="*/ 1624734 h 1678000"/>
              <a:gd name="connsiteX43" fmla="*/ 510322 w 1655541"/>
              <a:gd name="connsiteY43" fmla="*/ 1651367 h 1678000"/>
              <a:gd name="connsiteX44" fmla="*/ 545833 w 1655541"/>
              <a:gd name="connsiteY44" fmla="*/ 1660244 h 1678000"/>
              <a:gd name="connsiteX45" fmla="*/ 643487 w 1655541"/>
              <a:gd name="connsiteY45" fmla="*/ 1678000 h 1678000"/>
              <a:gd name="connsiteX46" fmla="*/ 1406967 w 1655541"/>
              <a:gd name="connsiteY46" fmla="*/ 1669122 h 1678000"/>
              <a:gd name="connsiteX47" fmla="*/ 1460233 w 1655541"/>
              <a:gd name="connsiteY47" fmla="*/ 1660244 h 1678000"/>
              <a:gd name="connsiteX48" fmla="*/ 1486866 w 1655541"/>
              <a:gd name="connsiteY48" fmla="*/ 1633611 h 1678000"/>
              <a:gd name="connsiteX49" fmla="*/ 1513499 w 1655541"/>
              <a:gd name="connsiteY49" fmla="*/ 1615856 h 1678000"/>
              <a:gd name="connsiteX50" fmla="*/ 1540132 w 1655541"/>
              <a:gd name="connsiteY50" fmla="*/ 1580345 h 1678000"/>
              <a:gd name="connsiteX51" fmla="*/ 1575642 w 1655541"/>
              <a:gd name="connsiteY51" fmla="*/ 1562590 h 1678000"/>
              <a:gd name="connsiteX52" fmla="*/ 1584520 w 1655541"/>
              <a:gd name="connsiteY52" fmla="*/ 1535957 h 1678000"/>
              <a:gd name="connsiteX53" fmla="*/ 1611153 w 1655541"/>
              <a:gd name="connsiteY53" fmla="*/ 1491569 h 1678000"/>
              <a:gd name="connsiteX54" fmla="*/ 1637786 w 1655541"/>
              <a:gd name="connsiteY54" fmla="*/ 1429425 h 1678000"/>
              <a:gd name="connsiteX55" fmla="*/ 1646664 w 1655541"/>
              <a:gd name="connsiteY55" fmla="*/ 1376159 h 1678000"/>
              <a:gd name="connsiteX56" fmla="*/ 1655541 w 1655541"/>
              <a:gd name="connsiteY56" fmla="*/ 1340648 h 1678000"/>
              <a:gd name="connsiteX57" fmla="*/ 1620031 w 1655541"/>
              <a:gd name="connsiteY57" fmla="*/ 1207483 h 1678000"/>
              <a:gd name="connsiteX58" fmla="*/ 1602275 w 1655541"/>
              <a:gd name="connsiteY58" fmla="*/ 1145339 h 1678000"/>
              <a:gd name="connsiteX59" fmla="*/ 1584520 w 1655541"/>
              <a:gd name="connsiteY59" fmla="*/ 1109829 h 1678000"/>
              <a:gd name="connsiteX60" fmla="*/ 1540132 w 1655541"/>
              <a:gd name="connsiteY60" fmla="*/ 1074318 h 1678000"/>
              <a:gd name="connsiteX61" fmla="*/ 1451355 w 1655541"/>
              <a:gd name="connsiteY61" fmla="*/ 1021052 h 1678000"/>
              <a:gd name="connsiteX62" fmla="*/ 1433600 w 1655541"/>
              <a:gd name="connsiteY62" fmla="*/ 994419 h 1678000"/>
              <a:gd name="connsiteX63" fmla="*/ 1353701 w 1655541"/>
              <a:gd name="connsiteY63" fmla="*/ 967786 h 1678000"/>
              <a:gd name="connsiteX64" fmla="*/ 1335945 w 1655541"/>
              <a:gd name="connsiteY64" fmla="*/ 950031 h 1678000"/>
              <a:gd name="connsiteX65" fmla="*/ 1140637 w 1655541"/>
              <a:gd name="connsiteY65" fmla="*/ 923398 h 1678000"/>
              <a:gd name="connsiteX66" fmla="*/ 1078493 w 1655541"/>
              <a:gd name="connsiteY66" fmla="*/ 914520 h 1678000"/>
              <a:gd name="connsiteX67" fmla="*/ 1042982 w 1655541"/>
              <a:gd name="connsiteY67" fmla="*/ 896765 h 1678000"/>
              <a:gd name="connsiteX68" fmla="*/ 980839 w 1655541"/>
              <a:gd name="connsiteY68" fmla="*/ 887887 h 1678000"/>
              <a:gd name="connsiteX69" fmla="*/ 847674 w 1655541"/>
              <a:gd name="connsiteY69" fmla="*/ 870132 h 1678000"/>
              <a:gd name="connsiteX70" fmla="*/ 821040 w 1655541"/>
              <a:gd name="connsiteY70" fmla="*/ 861254 h 1678000"/>
              <a:gd name="connsiteX71" fmla="*/ 714508 w 1655541"/>
              <a:gd name="connsiteY71" fmla="*/ 843499 h 1678000"/>
              <a:gd name="connsiteX72" fmla="*/ 696753 w 1655541"/>
              <a:gd name="connsiteY72" fmla="*/ 825743 h 1678000"/>
              <a:gd name="connsiteX73" fmla="*/ 687875 w 1655541"/>
              <a:gd name="connsiteY73" fmla="*/ 790233 h 1678000"/>
              <a:gd name="connsiteX74" fmla="*/ 678998 w 1655541"/>
              <a:gd name="connsiteY74" fmla="*/ 763600 h 1678000"/>
              <a:gd name="connsiteX75" fmla="*/ 687875 w 1655541"/>
              <a:gd name="connsiteY75" fmla="*/ 621557 h 1678000"/>
              <a:gd name="connsiteX76" fmla="*/ 696753 w 1655541"/>
              <a:gd name="connsiteY76" fmla="*/ 594924 h 1678000"/>
              <a:gd name="connsiteX77" fmla="*/ 723386 w 1655541"/>
              <a:gd name="connsiteY77" fmla="*/ 568291 h 1678000"/>
              <a:gd name="connsiteX78" fmla="*/ 732264 w 1655541"/>
              <a:gd name="connsiteY78" fmla="*/ 541658 h 1678000"/>
              <a:gd name="connsiteX79" fmla="*/ 794407 w 1655541"/>
              <a:gd name="connsiteY79" fmla="*/ 497270 h 1678000"/>
              <a:gd name="connsiteX80" fmla="*/ 821040 w 1655541"/>
              <a:gd name="connsiteY80" fmla="*/ 488392 h 1678000"/>
              <a:gd name="connsiteX81" fmla="*/ 892062 w 1655541"/>
              <a:gd name="connsiteY81" fmla="*/ 461759 h 1678000"/>
              <a:gd name="connsiteX82" fmla="*/ 1069615 w 1655541"/>
              <a:gd name="connsiteY82" fmla="*/ 479514 h 1678000"/>
              <a:gd name="connsiteX83" fmla="*/ 1122881 w 1655541"/>
              <a:gd name="connsiteY83" fmla="*/ 497270 h 1678000"/>
              <a:gd name="connsiteX84" fmla="*/ 1140637 w 1655541"/>
              <a:gd name="connsiteY84" fmla="*/ 515025 h 1678000"/>
              <a:gd name="connsiteX85" fmla="*/ 1193903 w 1655541"/>
              <a:gd name="connsiteY85" fmla="*/ 550536 h 1678000"/>
              <a:gd name="connsiteX86" fmla="*/ 1211658 w 1655541"/>
              <a:gd name="connsiteY86" fmla="*/ 577169 h 1678000"/>
              <a:gd name="connsiteX87" fmla="*/ 1220536 w 1655541"/>
              <a:gd name="connsiteY87" fmla="*/ 603802 h 1678000"/>
              <a:gd name="connsiteX88" fmla="*/ 1256046 w 1655541"/>
              <a:gd name="connsiteY88" fmla="*/ 657068 h 1678000"/>
              <a:gd name="connsiteX89" fmla="*/ 1264924 w 1655541"/>
              <a:gd name="connsiteY89" fmla="*/ 692578 h 1678000"/>
              <a:gd name="connsiteX90" fmla="*/ 1291557 w 1655541"/>
              <a:gd name="connsiteY90" fmla="*/ 701456 h 1678000"/>
              <a:gd name="connsiteX91" fmla="*/ 1398089 w 1655541"/>
              <a:gd name="connsiteY91" fmla="*/ 719211 h 1678000"/>
              <a:gd name="connsiteX92" fmla="*/ 1486866 w 1655541"/>
              <a:gd name="connsiteY92" fmla="*/ 710334 h 1678000"/>
              <a:gd name="connsiteX93" fmla="*/ 1513499 w 1655541"/>
              <a:gd name="connsiteY93" fmla="*/ 621557 h 1678000"/>
              <a:gd name="connsiteX94" fmla="*/ 1504621 w 1655541"/>
              <a:gd name="connsiteY94" fmla="*/ 506147 h 1678000"/>
              <a:gd name="connsiteX95" fmla="*/ 1486866 w 1655541"/>
              <a:gd name="connsiteY95" fmla="*/ 452881 h 1678000"/>
              <a:gd name="connsiteX96" fmla="*/ 1424722 w 1655541"/>
              <a:gd name="connsiteY96" fmla="*/ 381860 h 1678000"/>
              <a:gd name="connsiteX97" fmla="*/ 1415844 w 1655541"/>
              <a:gd name="connsiteY97" fmla="*/ 346349 h 1678000"/>
              <a:gd name="connsiteX98" fmla="*/ 1433600 w 1655541"/>
              <a:gd name="connsiteY98" fmla="*/ 328594 h 1678000"/>
              <a:gd name="connsiteX99" fmla="*/ 1513499 w 1655541"/>
              <a:gd name="connsiteY99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57561 w 1655541"/>
              <a:gd name="connsiteY23" fmla="*/ 568291 h 1678000"/>
              <a:gd name="connsiteX24" fmla="*/ 4295 w 1655541"/>
              <a:gd name="connsiteY24" fmla="*/ 745844 h 1678000"/>
              <a:gd name="connsiteX25" fmla="*/ 4295 w 1655541"/>
              <a:gd name="connsiteY25" fmla="*/ 1056563 h 1678000"/>
              <a:gd name="connsiteX26" fmla="*/ 13173 w 1655541"/>
              <a:gd name="connsiteY26" fmla="*/ 1092073 h 1678000"/>
              <a:gd name="connsiteX27" fmla="*/ 30928 w 1655541"/>
              <a:gd name="connsiteY27" fmla="*/ 1118706 h 1678000"/>
              <a:gd name="connsiteX28" fmla="*/ 66439 w 1655541"/>
              <a:gd name="connsiteY28" fmla="*/ 1180850 h 1678000"/>
              <a:gd name="connsiteX29" fmla="*/ 84194 w 1655541"/>
              <a:gd name="connsiteY29" fmla="*/ 1234116 h 1678000"/>
              <a:gd name="connsiteX30" fmla="*/ 93072 w 1655541"/>
              <a:gd name="connsiteY30" fmla="*/ 1269627 h 1678000"/>
              <a:gd name="connsiteX31" fmla="*/ 119705 w 1655541"/>
              <a:gd name="connsiteY31" fmla="*/ 1314015 h 1678000"/>
              <a:gd name="connsiteX32" fmla="*/ 128582 w 1655541"/>
              <a:gd name="connsiteY32" fmla="*/ 1340648 h 1678000"/>
              <a:gd name="connsiteX33" fmla="*/ 164093 w 1655541"/>
              <a:gd name="connsiteY33" fmla="*/ 1367281 h 1678000"/>
              <a:gd name="connsiteX34" fmla="*/ 172971 w 1655541"/>
              <a:gd name="connsiteY34" fmla="*/ 1393914 h 1678000"/>
              <a:gd name="connsiteX35" fmla="*/ 226237 w 1655541"/>
              <a:gd name="connsiteY35" fmla="*/ 1438303 h 1678000"/>
              <a:gd name="connsiteX36" fmla="*/ 235114 w 1655541"/>
              <a:gd name="connsiteY36" fmla="*/ 1464936 h 1678000"/>
              <a:gd name="connsiteX37" fmla="*/ 252870 w 1655541"/>
              <a:gd name="connsiteY37" fmla="*/ 1482691 h 1678000"/>
              <a:gd name="connsiteX38" fmla="*/ 332769 w 1655541"/>
              <a:gd name="connsiteY38" fmla="*/ 1544835 h 1678000"/>
              <a:gd name="connsiteX39" fmla="*/ 368279 w 1655541"/>
              <a:gd name="connsiteY39" fmla="*/ 1571468 h 1678000"/>
              <a:gd name="connsiteX40" fmla="*/ 394912 w 1655541"/>
              <a:gd name="connsiteY40" fmla="*/ 1598101 h 1678000"/>
              <a:gd name="connsiteX41" fmla="*/ 465934 w 1655541"/>
              <a:gd name="connsiteY41" fmla="*/ 1624734 h 1678000"/>
              <a:gd name="connsiteX42" fmla="*/ 510322 w 1655541"/>
              <a:gd name="connsiteY42" fmla="*/ 1651367 h 1678000"/>
              <a:gd name="connsiteX43" fmla="*/ 545833 w 1655541"/>
              <a:gd name="connsiteY43" fmla="*/ 1660244 h 1678000"/>
              <a:gd name="connsiteX44" fmla="*/ 643487 w 1655541"/>
              <a:gd name="connsiteY44" fmla="*/ 1678000 h 1678000"/>
              <a:gd name="connsiteX45" fmla="*/ 1406967 w 1655541"/>
              <a:gd name="connsiteY45" fmla="*/ 1669122 h 1678000"/>
              <a:gd name="connsiteX46" fmla="*/ 1460233 w 1655541"/>
              <a:gd name="connsiteY46" fmla="*/ 1660244 h 1678000"/>
              <a:gd name="connsiteX47" fmla="*/ 1486866 w 1655541"/>
              <a:gd name="connsiteY47" fmla="*/ 1633611 h 1678000"/>
              <a:gd name="connsiteX48" fmla="*/ 1513499 w 1655541"/>
              <a:gd name="connsiteY48" fmla="*/ 1615856 h 1678000"/>
              <a:gd name="connsiteX49" fmla="*/ 1540132 w 1655541"/>
              <a:gd name="connsiteY49" fmla="*/ 1580345 h 1678000"/>
              <a:gd name="connsiteX50" fmla="*/ 1575642 w 1655541"/>
              <a:gd name="connsiteY50" fmla="*/ 1562590 h 1678000"/>
              <a:gd name="connsiteX51" fmla="*/ 1584520 w 1655541"/>
              <a:gd name="connsiteY51" fmla="*/ 1535957 h 1678000"/>
              <a:gd name="connsiteX52" fmla="*/ 1611153 w 1655541"/>
              <a:gd name="connsiteY52" fmla="*/ 1491569 h 1678000"/>
              <a:gd name="connsiteX53" fmla="*/ 1637786 w 1655541"/>
              <a:gd name="connsiteY53" fmla="*/ 1429425 h 1678000"/>
              <a:gd name="connsiteX54" fmla="*/ 1646664 w 1655541"/>
              <a:gd name="connsiteY54" fmla="*/ 1376159 h 1678000"/>
              <a:gd name="connsiteX55" fmla="*/ 1655541 w 1655541"/>
              <a:gd name="connsiteY55" fmla="*/ 1340648 h 1678000"/>
              <a:gd name="connsiteX56" fmla="*/ 1620031 w 1655541"/>
              <a:gd name="connsiteY56" fmla="*/ 1207483 h 1678000"/>
              <a:gd name="connsiteX57" fmla="*/ 1602275 w 1655541"/>
              <a:gd name="connsiteY57" fmla="*/ 1145339 h 1678000"/>
              <a:gd name="connsiteX58" fmla="*/ 1584520 w 1655541"/>
              <a:gd name="connsiteY58" fmla="*/ 1109829 h 1678000"/>
              <a:gd name="connsiteX59" fmla="*/ 1540132 w 1655541"/>
              <a:gd name="connsiteY59" fmla="*/ 1074318 h 1678000"/>
              <a:gd name="connsiteX60" fmla="*/ 1451355 w 1655541"/>
              <a:gd name="connsiteY60" fmla="*/ 1021052 h 1678000"/>
              <a:gd name="connsiteX61" fmla="*/ 1433600 w 1655541"/>
              <a:gd name="connsiteY61" fmla="*/ 994419 h 1678000"/>
              <a:gd name="connsiteX62" fmla="*/ 1353701 w 1655541"/>
              <a:gd name="connsiteY62" fmla="*/ 967786 h 1678000"/>
              <a:gd name="connsiteX63" fmla="*/ 1335945 w 1655541"/>
              <a:gd name="connsiteY63" fmla="*/ 950031 h 1678000"/>
              <a:gd name="connsiteX64" fmla="*/ 1140637 w 1655541"/>
              <a:gd name="connsiteY64" fmla="*/ 923398 h 1678000"/>
              <a:gd name="connsiteX65" fmla="*/ 1078493 w 1655541"/>
              <a:gd name="connsiteY65" fmla="*/ 914520 h 1678000"/>
              <a:gd name="connsiteX66" fmla="*/ 1042982 w 1655541"/>
              <a:gd name="connsiteY66" fmla="*/ 896765 h 1678000"/>
              <a:gd name="connsiteX67" fmla="*/ 980839 w 1655541"/>
              <a:gd name="connsiteY67" fmla="*/ 887887 h 1678000"/>
              <a:gd name="connsiteX68" fmla="*/ 847674 w 1655541"/>
              <a:gd name="connsiteY68" fmla="*/ 870132 h 1678000"/>
              <a:gd name="connsiteX69" fmla="*/ 821040 w 1655541"/>
              <a:gd name="connsiteY69" fmla="*/ 861254 h 1678000"/>
              <a:gd name="connsiteX70" fmla="*/ 714508 w 1655541"/>
              <a:gd name="connsiteY70" fmla="*/ 843499 h 1678000"/>
              <a:gd name="connsiteX71" fmla="*/ 696753 w 1655541"/>
              <a:gd name="connsiteY71" fmla="*/ 825743 h 1678000"/>
              <a:gd name="connsiteX72" fmla="*/ 687875 w 1655541"/>
              <a:gd name="connsiteY72" fmla="*/ 790233 h 1678000"/>
              <a:gd name="connsiteX73" fmla="*/ 678998 w 1655541"/>
              <a:gd name="connsiteY73" fmla="*/ 763600 h 1678000"/>
              <a:gd name="connsiteX74" fmla="*/ 687875 w 1655541"/>
              <a:gd name="connsiteY74" fmla="*/ 621557 h 1678000"/>
              <a:gd name="connsiteX75" fmla="*/ 696753 w 1655541"/>
              <a:gd name="connsiteY75" fmla="*/ 594924 h 1678000"/>
              <a:gd name="connsiteX76" fmla="*/ 723386 w 1655541"/>
              <a:gd name="connsiteY76" fmla="*/ 568291 h 1678000"/>
              <a:gd name="connsiteX77" fmla="*/ 732264 w 1655541"/>
              <a:gd name="connsiteY77" fmla="*/ 541658 h 1678000"/>
              <a:gd name="connsiteX78" fmla="*/ 794407 w 1655541"/>
              <a:gd name="connsiteY78" fmla="*/ 497270 h 1678000"/>
              <a:gd name="connsiteX79" fmla="*/ 821040 w 1655541"/>
              <a:gd name="connsiteY79" fmla="*/ 488392 h 1678000"/>
              <a:gd name="connsiteX80" fmla="*/ 892062 w 1655541"/>
              <a:gd name="connsiteY80" fmla="*/ 461759 h 1678000"/>
              <a:gd name="connsiteX81" fmla="*/ 1069615 w 1655541"/>
              <a:gd name="connsiteY81" fmla="*/ 479514 h 1678000"/>
              <a:gd name="connsiteX82" fmla="*/ 1122881 w 1655541"/>
              <a:gd name="connsiteY82" fmla="*/ 497270 h 1678000"/>
              <a:gd name="connsiteX83" fmla="*/ 1140637 w 1655541"/>
              <a:gd name="connsiteY83" fmla="*/ 515025 h 1678000"/>
              <a:gd name="connsiteX84" fmla="*/ 1193903 w 1655541"/>
              <a:gd name="connsiteY84" fmla="*/ 550536 h 1678000"/>
              <a:gd name="connsiteX85" fmla="*/ 1211658 w 1655541"/>
              <a:gd name="connsiteY85" fmla="*/ 577169 h 1678000"/>
              <a:gd name="connsiteX86" fmla="*/ 1220536 w 1655541"/>
              <a:gd name="connsiteY86" fmla="*/ 603802 h 1678000"/>
              <a:gd name="connsiteX87" fmla="*/ 1256046 w 1655541"/>
              <a:gd name="connsiteY87" fmla="*/ 657068 h 1678000"/>
              <a:gd name="connsiteX88" fmla="*/ 1264924 w 1655541"/>
              <a:gd name="connsiteY88" fmla="*/ 692578 h 1678000"/>
              <a:gd name="connsiteX89" fmla="*/ 1291557 w 1655541"/>
              <a:gd name="connsiteY89" fmla="*/ 701456 h 1678000"/>
              <a:gd name="connsiteX90" fmla="*/ 1398089 w 1655541"/>
              <a:gd name="connsiteY90" fmla="*/ 719211 h 1678000"/>
              <a:gd name="connsiteX91" fmla="*/ 1486866 w 1655541"/>
              <a:gd name="connsiteY91" fmla="*/ 710334 h 1678000"/>
              <a:gd name="connsiteX92" fmla="*/ 1513499 w 1655541"/>
              <a:gd name="connsiteY92" fmla="*/ 621557 h 1678000"/>
              <a:gd name="connsiteX93" fmla="*/ 1504621 w 1655541"/>
              <a:gd name="connsiteY93" fmla="*/ 506147 h 1678000"/>
              <a:gd name="connsiteX94" fmla="*/ 1486866 w 1655541"/>
              <a:gd name="connsiteY94" fmla="*/ 452881 h 1678000"/>
              <a:gd name="connsiteX95" fmla="*/ 1424722 w 1655541"/>
              <a:gd name="connsiteY95" fmla="*/ 381860 h 1678000"/>
              <a:gd name="connsiteX96" fmla="*/ 1415844 w 1655541"/>
              <a:gd name="connsiteY96" fmla="*/ 346349 h 1678000"/>
              <a:gd name="connsiteX97" fmla="*/ 1433600 w 1655541"/>
              <a:gd name="connsiteY97" fmla="*/ 328594 h 1678000"/>
              <a:gd name="connsiteX98" fmla="*/ 1513499 w 1655541"/>
              <a:gd name="connsiteY98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181848 w 1655541"/>
              <a:gd name="connsiteY21" fmla="*/ 337472 h 1678000"/>
              <a:gd name="connsiteX22" fmla="*/ 57561 w 1655541"/>
              <a:gd name="connsiteY22" fmla="*/ 568291 h 1678000"/>
              <a:gd name="connsiteX23" fmla="*/ 4295 w 1655541"/>
              <a:gd name="connsiteY23" fmla="*/ 745844 h 1678000"/>
              <a:gd name="connsiteX24" fmla="*/ 4295 w 1655541"/>
              <a:gd name="connsiteY24" fmla="*/ 1056563 h 1678000"/>
              <a:gd name="connsiteX25" fmla="*/ 13173 w 1655541"/>
              <a:gd name="connsiteY25" fmla="*/ 1092073 h 1678000"/>
              <a:gd name="connsiteX26" fmla="*/ 30928 w 1655541"/>
              <a:gd name="connsiteY26" fmla="*/ 1118706 h 1678000"/>
              <a:gd name="connsiteX27" fmla="*/ 66439 w 1655541"/>
              <a:gd name="connsiteY27" fmla="*/ 1180850 h 1678000"/>
              <a:gd name="connsiteX28" fmla="*/ 84194 w 1655541"/>
              <a:gd name="connsiteY28" fmla="*/ 1234116 h 1678000"/>
              <a:gd name="connsiteX29" fmla="*/ 93072 w 1655541"/>
              <a:gd name="connsiteY29" fmla="*/ 1269627 h 1678000"/>
              <a:gd name="connsiteX30" fmla="*/ 119705 w 1655541"/>
              <a:gd name="connsiteY30" fmla="*/ 1314015 h 1678000"/>
              <a:gd name="connsiteX31" fmla="*/ 128582 w 1655541"/>
              <a:gd name="connsiteY31" fmla="*/ 1340648 h 1678000"/>
              <a:gd name="connsiteX32" fmla="*/ 164093 w 1655541"/>
              <a:gd name="connsiteY32" fmla="*/ 1367281 h 1678000"/>
              <a:gd name="connsiteX33" fmla="*/ 172971 w 1655541"/>
              <a:gd name="connsiteY33" fmla="*/ 1393914 h 1678000"/>
              <a:gd name="connsiteX34" fmla="*/ 226237 w 1655541"/>
              <a:gd name="connsiteY34" fmla="*/ 1438303 h 1678000"/>
              <a:gd name="connsiteX35" fmla="*/ 235114 w 1655541"/>
              <a:gd name="connsiteY35" fmla="*/ 1464936 h 1678000"/>
              <a:gd name="connsiteX36" fmla="*/ 252870 w 1655541"/>
              <a:gd name="connsiteY36" fmla="*/ 1482691 h 1678000"/>
              <a:gd name="connsiteX37" fmla="*/ 332769 w 1655541"/>
              <a:gd name="connsiteY37" fmla="*/ 1544835 h 1678000"/>
              <a:gd name="connsiteX38" fmla="*/ 368279 w 1655541"/>
              <a:gd name="connsiteY38" fmla="*/ 1571468 h 1678000"/>
              <a:gd name="connsiteX39" fmla="*/ 394912 w 1655541"/>
              <a:gd name="connsiteY39" fmla="*/ 1598101 h 1678000"/>
              <a:gd name="connsiteX40" fmla="*/ 465934 w 1655541"/>
              <a:gd name="connsiteY40" fmla="*/ 1624734 h 1678000"/>
              <a:gd name="connsiteX41" fmla="*/ 510322 w 1655541"/>
              <a:gd name="connsiteY41" fmla="*/ 1651367 h 1678000"/>
              <a:gd name="connsiteX42" fmla="*/ 545833 w 1655541"/>
              <a:gd name="connsiteY42" fmla="*/ 1660244 h 1678000"/>
              <a:gd name="connsiteX43" fmla="*/ 643487 w 1655541"/>
              <a:gd name="connsiteY43" fmla="*/ 1678000 h 1678000"/>
              <a:gd name="connsiteX44" fmla="*/ 1406967 w 1655541"/>
              <a:gd name="connsiteY44" fmla="*/ 1669122 h 1678000"/>
              <a:gd name="connsiteX45" fmla="*/ 1460233 w 1655541"/>
              <a:gd name="connsiteY45" fmla="*/ 1660244 h 1678000"/>
              <a:gd name="connsiteX46" fmla="*/ 1486866 w 1655541"/>
              <a:gd name="connsiteY46" fmla="*/ 1633611 h 1678000"/>
              <a:gd name="connsiteX47" fmla="*/ 1513499 w 1655541"/>
              <a:gd name="connsiteY47" fmla="*/ 1615856 h 1678000"/>
              <a:gd name="connsiteX48" fmla="*/ 1540132 w 1655541"/>
              <a:gd name="connsiteY48" fmla="*/ 1580345 h 1678000"/>
              <a:gd name="connsiteX49" fmla="*/ 1575642 w 1655541"/>
              <a:gd name="connsiteY49" fmla="*/ 1562590 h 1678000"/>
              <a:gd name="connsiteX50" fmla="*/ 1584520 w 1655541"/>
              <a:gd name="connsiteY50" fmla="*/ 1535957 h 1678000"/>
              <a:gd name="connsiteX51" fmla="*/ 1611153 w 1655541"/>
              <a:gd name="connsiteY51" fmla="*/ 1491569 h 1678000"/>
              <a:gd name="connsiteX52" fmla="*/ 1637786 w 1655541"/>
              <a:gd name="connsiteY52" fmla="*/ 1429425 h 1678000"/>
              <a:gd name="connsiteX53" fmla="*/ 1646664 w 1655541"/>
              <a:gd name="connsiteY53" fmla="*/ 1376159 h 1678000"/>
              <a:gd name="connsiteX54" fmla="*/ 1655541 w 1655541"/>
              <a:gd name="connsiteY54" fmla="*/ 1340648 h 1678000"/>
              <a:gd name="connsiteX55" fmla="*/ 1620031 w 1655541"/>
              <a:gd name="connsiteY55" fmla="*/ 1207483 h 1678000"/>
              <a:gd name="connsiteX56" fmla="*/ 1602275 w 1655541"/>
              <a:gd name="connsiteY56" fmla="*/ 1145339 h 1678000"/>
              <a:gd name="connsiteX57" fmla="*/ 1584520 w 1655541"/>
              <a:gd name="connsiteY57" fmla="*/ 1109829 h 1678000"/>
              <a:gd name="connsiteX58" fmla="*/ 1540132 w 1655541"/>
              <a:gd name="connsiteY58" fmla="*/ 1074318 h 1678000"/>
              <a:gd name="connsiteX59" fmla="*/ 1451355 w 1655541"/>
              <a:gd name="connsiteY59" fmla="*/ 1021052 h 1678000"/>
              <a:gd name="connsiteX60" fmla="*/ 1433600 w 1655541"/>
              <a:gd name="connsiteY60" fmla="*/ 994419 h 1678000"/>
              <a:gd name="connsiteX61" fmla="*/ 1353701 w 1655541"/>
              <a:gd name="connsiteY61" fmla="*/ 967786 h 1678000"/>
              <a:gd name="connsiteX62" fmla="*/ 1335945 w 1655541"/>
              <a:gd name="connsiteY62" fmla="*/ 950031 h 1678000"/>
              <a:gd name="connsiteX63" fmla="*/ 1140637 w 1655541"/>
              <a:gd name="connsiteY63" fmla="*/ 923398 h 1678000"/>
              <a:gd name="connsiteX64" fmla="*/ 1078493 w 1655541"/>
              <a:gd name="connsiteY64" fmla="*/ 914520 h 1678000"/>
              <a:gd name="connsiteX65" fmla="*/ 1042982 w 1655541"/>
              <a:gd name="connsiteY65" fmla="*/ 896765 h 1678000"/>
              <a:gd name="connsiteX66" fmla="*/ 980839 w 1655541"/>
              <a:gd name="connsiteY66" fmla="*/ 887887 h 1678000"/>
              <a:gd name="connsiteX67" fmla="*/ 847674 w 1655541"/>
              <a:gd name="connsiteY67" fmla="*/ 870132 h 1678000"/>
              <a:gd name="connsiteX68" fmla="*/ 821040 w 1655541"/>
              <a:gd name="connsiteY68" fmla="*/ 861254 h 1678000"/>
              <a:gd name="connsiteX69" fmla="*/ 714508 w 1655541"/>
              <a:gd name="connsiteY69" fmla="*/ 843499 h 1678000"/>
              <a:gd name="connsiteX70" fmla="*/ 696753 w 1655541"/>
              <a:gd name="connsiteY70" fmla="*/ 825743 h 1678000"/>
              <a:gd name="connsiteX71" fmla="*/ 687875 w 1655541"/>
              <a:gd name="connsiteY71" fmla="*/ 790233 h 1678000"/>
              <a:gd name="connsiteX72" fmla="*/ 678998 w 1655541"/>
              <a:gd name="connsiteY72" fmla="*/ 763600 h 1678000"/>
              <a:gd name="connsiteX73" fmla="*/ 687875 w 1655541"/>
              <a:gd name="connsiteY73" fmla="*/ 621557 h 1678000"/>
              <a:gd name="connsiteX74" fmla="*/ 696753 w 1655541"/>
              <a:gd name="connsiteY74" fmla="*/ 594924 h 1678000"/>
              <a:gd name="connsiteX75" fmla="*/ 723386 w 1655541"/>
              <a:gd name="connsiteY75" fmla="*/ 568291 h 1678000"/>
              <a:gd name="connsiteX76" fmla="*/ 732264 w 1655541"/>
              <a:gd name="connsiteY76" fmla="*/ 541658 h 1678000"/>
              <a:gd name="connsiteX77" fmla="*/ 794407 w 1655541"/>
              <a:gd name="connsiteY77" fmla="*/ 497270 h 1678000"/>
              <a:gd name="connsiteX78" fmla="*/ 821040 w 1655541"/>
              <a:gd name="connsiteY78" fmla="*/ 488392 h 1678000"/>
              <a:gd name="connsiteX79" fmla="*/ 892062 w 1655541"/>
              <a:gd name="connsiteY79" fmla="*/ 461759 h 1678000"/>
              <a:gd name="connsiteX80" fmla="*/ 1069615 w 1655541"/>
              <a:gd name="connsiteY80" fmla="*/ 479514 h 1678000"/>
              <a:gd name="connsiteX81" fmla="*/ 1122881 w 1655541"/>
              <a:gd name="connsiteY81" fmla="*/ 497270 h 1678000"/>
              <a:gd name="connsiteX82" fmla="*/ 1140637 w 1655541"/>
              <a:gd name="connsiteY82" fmla="*/ 515025 h 1678000"/>
              <a:gd name="connsiteX83" fmla="*/ 1193903 w 1655541"/>
              <a:gd name="connsiteY83" fmla="*/ 550536 h 1678000"/>
              <a:gd name="connsiteX84" fmla="*/ 1211658 w 1655541"/>
              <a:gd name="connsiteY84" fmla="*/ 577169 h 1678000"/>
              <a:gd name="connsiteX85" fmla="*/ 1220536 w 1655541"/>
              <a:gd name="connsiteY85" fmla="*/ 603802 h 1678000"/>
              <a:gd name="connsiteX86" fmla="*/ 1256046 w 1655541"/>
              <a:gd name="connsiteY86" fmla="*/ 657068 h 1678000"/>
              <a:gd name="connsiteX87" fmla="*/ 1264924 w 1655541"/>
              <a:gd name="connsiteY87" fmla="*/ 692578 h 1678000"/>
              <a:gd name="connsiteX88" fmla="*/ 1291557 w 1655541"/>
              <a:gd name="connsiteY88" fmla="*/ 701456 h 1678000"/>
              <a:gd name="connsiteX89" fmla="*/ 1398089 w 1655541"/>
              <a:gd name="connsiteY89" fmla="*/ 719211 h 1678000"/>
              <a:gd name="connsiteX90" fmla="*/ 1486866 w 1655541"/>
              <a:gd name="connsiteY90" fmla="*/ 710334 h 1678000"/>
              <a:gd name="connsiteX91" fmla="*/ 1513499 w 1655541"/>
              <a:gd name="connsiteY91" fmla="*/ 621557 h 1678000"/>
              <a:gd name="connsiteX92" fmla="*/ 1504621 w 1655541"/>
              <a:gd name="connsiteY92" fmla="*/ 506147 h 1678000"/>
              <a:gd name="connsiteX93" fmla="*/ 1486866 w 1655541"/>
              <a:gd name="connsiteY93" fmla="*/ 452881 h 1678000"/>
              <a:gd name="connsiteX94" fmla="*/ 1424722 w 1655541"/>
              <a:gd name="connsiteY94" fmla="*/ 381860 h 1678000"/>
              <a:gd name="connsiteX95" fmla="*/ 1415844 w 1655541"/>
              <a:gd name="connsiteY95" fmla="*/ 346349 h 1678000"/>
              <a:gd name="connsiteX96" fmla="*/ 1433600 w 1655541"/>
              <a:gd name="connsiteY96" fmla="*/ 328594 h 1678000"/>
              <a:gd name="connsiteX97" fmla="*/ 1513499 w 1655541"/>
              <a:gd name="connsiteY97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181848 w 1655541"/>
              <a:gd name="connsiteY20" fmla="*/ 337472 h 1678000"/>
              <a:gd name="connsiteX21" fmla="*/ 57561 w 1655541"/>
              <a:gd name="connsiteY21" fmla="*/ 568291 h 1678000"/>
              <a:gd name="connsiteX22" fmla="*/ 4295 w 1655541"/>
              <a:gd name="connsiteY22" fmla="*/ 745844 h 1678000"/>
              <a:gd name="connsiteX23" fmla="*/ 4295 w 1655541"/>
              <a:gd name="connsiteY23" fmla="*/ 1056563 h 1678000"/>
              <a:gd name="connsiteX24" fmla="*/ 13173 w 1655541"/>
              <a:gd name="connsiteY24" fmla="*/ 1092073 h 1678000"/>
              <a:gd name="connsiteX25" fmla="*/ 30928 w 1655541"/>
              <a:gd name="connsiteY25" fmla="*/ 1118706 h 1678000"/>
              <a:gd name="connsiteX26" fmla="*/ 66439 w 1655541"/>
              <a:gd name="connsiteY26" fmla="*/ 1180850 h 1678000"/>
              <a:gd name="connsiteX27" fmla="*/ 84194 w 1655541"/>
              <a:gd name="connsiteY27" fmla="*/ 1234116 h 1678000"/>
              <a:gd name="connsiteX28" fmla="*/ 93072 w 1655541"/>
              <a:gd name="connsiteY28" fmla="*/ 1269627 h 1678000"/>
              <a:gd name="connsiteX29" fmla="*/ 119705 w 1655541"/>
              <a:gd name="connsiteY29" fmla="*/ 1314015 h 1678000"/>
              <a:gd name="connsiteX30" fmla="*/ 128582 w 1655541"/>
              <a:gd name="connsiteY30" fmla="*/ 1340648 h 1678000"/>
              <a:gd name="connsiteX31" fmla="*/ 164093 w 1655541"/>
              <a:gd name="connsiteY31" fmla="*/ 1367281 h 1678000"/>
              <a:gd name="connsiteX32" fmla="*/ 172971 w 1655541"/>
              <a:gd name="connsiteY32" fmla="*/ 1393914 h 1678000"/>
              <a:gd name="connsiteX33" fmla="*/ 226237 w 1655541"/>
              <a:gd name="connsiteY33" fmla="*/ 1438303 h 1678000"/>
              <a:gd name="connsiteX34" fmla="*/ 235114 w 1655541"/>
              <a:gd name="connsiteY34" fmla="*/ 1464936 h 1678000"/>
              <a:gd name="connsiteX35" fmla="*/ 252870 w 1655541"/>
              <a:gd name="connsiteY35" fmla="*/ 1482691 h 1678000"/>
              <a:gd name="connsiteX36" fmla="*/ 332769 w 1655541"/>
              <a:gd name="connsiteY36" fmla="*/ 1544835 h 1678000"/>
              <a:gd name="connsiteX37" fmla="*/ 368279 w 1655541"/>
              <a:gd name="connsiteY37" fmla="*/ 1571468 h 1678000"/>
              <a:gd name="connsiteX38" fmla="*/ 394912 w 1655541"/>
              <a:gd name="connsiteY38" fmla="*/ 1598101 h 1678000"/>
              <a:gd name="connsiteX39" fmla="*/ 465934 w 1655541"/>
              <a:gd name="connsiteY39" fmla="*/ 1624734 h 1678000"/>
              <a:gd name="connsiteX40" fmla="*/ 510322 w 1655541"/>
              <a:gd name="connsiteY40" fmla="*/ 1651367 h 1678000"/>
              <a:gd name="connsiteX41" fmla="*/ 545833 w 1655541"/>
              <a:gd name="connsiteY41" fmla="*/ 1660244 h 1678000"/>
              <a:gd name="connsiteX42" fmla="*/ 643487 w 1655541"/>
              <a:gd name="connsiteY42" fmla="*/ 1678000 h 1678000"/>
              <a:gd name="connsiteX43" fmla="*/ 1406967 w 1655541"/>
              <a:gd name="connsiteY43" fmla="*/ 1669122 h 1678000"/>
              <a:gd name="connsiteX44" fmla="*/ 1460233 w 1655541"/>
              <a:gd name="connsiteY44" fmla="*/ 1660244 h 1678000"/>
              <a:gd name="connsiteX45" fmla="*/ 1486866 w 1655541"/>
              <a:gd name="connsiteY45" fmla="*/ 1633611 h 1678000"/>
              <a:gd name="connsiteX46" fmla="*/ 1513499 w 1655541"/>
              <a:gd name="connsiteY46" fmla="*/ 1615856 h 1678000"/>
              <a:gd name="connsiteX47" fmla="*/ 1540132 w 1655541"/>
              <a:gd name="connsiteY47" fmla="*/ 1580345 h 1678000"/>
              <a:gd name="connsiteX48" fmla="*/ 1575642 w 1655541"/>
              <a:gd name="connsiteY48" fmla="*/ 1562590 h 1678000"/>
              <a:gd name="connsiteX49" fmla="*/ 1584520 w 1655541"/>
              <a:gd name="connsiteY49" fmla="*/ 1535957 h 1678000"/>
              <a:gd name="connsiteX50" fmla="*/ 1611153 w 1655541"/>
              <a:gd name="connsiteY50" fmla="*/ 1491569 h 1678000"/>
              <a:gd name="connsiteX51" fmla="*/ 1637786 w 1655541"/>
              <a:gd name="connsiteY51" fmla="*/ 1429425 h 1678000"/>
              <a:gd name="connsiteX52" fmla="*/ 1646664 w 1655541"/>
              <a:gd name="connsiteY52" fmla="*/ 1376159 h 1678000"/>
              <a:gd name="connsiteX53" fmla="*/ 1655541 w 1655541"/>
              <a:gd name="connsiteY53" fmla="*/ 1340648 h 1678000"/>
              <a:gd name="connsiteX54" fmla="*/ 1620031 w 1655541"/>
              <a:gd name="connsiteY54" fmla="*/ 1207483 h 1678000"/>
              <a:gd name="connsiteX55" fmla="*/ 1602275 w 1655541"/>
              <a:gd name="connsiteY55" fmla="*/ 1145339 h 1678000"/>
              <a:gd name="connsiteX56" fmla="*/ 1584520 w 1655541"/>
              <a:gd name="connsiteY56" fmla="*/ 1109829 h 1678000"/>
              <a:gd name="connsiteX57" fmla="*/ 1540132 w 1655541"/>
              <a:gd name="connsiteY57" fmla="*/ 1074318 h 1678000"/>
              <a:gd name="connsiteX58" fmla="*/ 1451355 w 1655541"/>
              <a:gd name="connsiteY58" fmla="*/ 1021052 h 1678000"/>
              <a:gd name="connsiteX59" fmla="*/ 1433600 w 1655541"/>
              <a:gd name="connsiteY59" fmla="*/ 994419 h 1678000"/>
              <a:gd name="connsiteX60" fmla="*/ 1353701 w 1655541"/>
              <a:gd name="connsiteY60" fmla="*/ 967786 h 1678000"/>
              <a:gd name="connsiteX61" fmla="*/ 1335945 w 1655541"/>
              <a:gd name="connsiteY61" fmla="*/ 950031 h 1678000"/>
              <a:gd name="connsiteX62" fmla="*/ 1140637 w 1655541"/>
              <a:gd name="connsiteY62" fmla="*/ 923398 h 1678000"/>
              <a:gd name="connsiteX63" fmla="*/ 1078493 w 1655541"/>
              <a:gd name="connsiteY63" fmla="*/ 914520 h 1678000"/>
              <a:gd name="connsiteX64" fmla="*/ 1042982 w 1655541"/>
              <a:gd name="connsiteY64" fmla="*/ 896765 h 1678000"/>
              <a:gd name="connsiteX65" fmla="*/ 980839 w 1655541"/>
              <a:gd name="connsiteY65" fmla="*/ 887887 h 1678000"/>
              <a:gd name="connsiteX66" fmla="*/ 847674 w 1655541"/>
              <a:gd name="connsiteY66" fmla="*/ 870132 h 1678000"/>
              <a:gd name="connsiteX67" fmla="*/ 821040 w 1655541"/>
              <a:gd name="connsiteY67" fmla="*/ 861254 h 1678000"/>
              <a:gd name="connsiteX68" fmla="*/ 714508 w 1655541"/>
              <a:gd name="connsiteY68" fmla="*/ 843499 h 1678000"/>
              <a:gd name="connsiteX69" fmla="*/ 696753 w 1655541"/>
              <a:gd name="connsiteY69" fmla="*/ 825743 h 1678000"/>
              <a:gd name="connsiteX70" fmla="*/ 687875 w 1655541"/>
              <a:gd name="connsiteY70" fmla="*/ 790233 h 1678000"/>
              <a:gd name="connsiteX71" fmla="*/ 678998 w 1655541"/>
              <a:gd name="connsiteY71" fmla="*/ 763600 h 1678000"/>
              <a:gd name="connsiteX72" fmla="*/ 687875 w 1655541"/>
              <a:gd name="connsiteY72" fmla="*/ 621557 h 1678000"/>
              <a:gd name="connsiteX73" fmla="*/ 696753 w 1655541"/>
              <a:gd name="connsiteY73" fmla="*/ 594924 h 1678000"/>
              <a:gd name="connsiteX74" fmla="*/ 723386 w 1655541"/>
              <a:gd name="connsiteY74" fmla="*/ 568291 h 1678000"/>
              <a:gd name="connsiteX75" fmla="*/ 732264 w 1655541"/>
              <a:gd name="connsiteY75" fmla="*/ 541658 h 1678000"/>
              <a:gd name="connsiteX76" fmla="*/ 794407 w 1655541"/>
              <a:gd name="connsiteY76" fmla="*/ 497270 h 1678000"/>
              <a:gd name="connsiteX77" fmla="*/ 821040 w 1655541"/>
              <a:gd name="connsiteY77" fmla="*/ 488392 h 1678000"/>
              <a:gd name="connsiteX78" fmla="*/ 892062 w 1655541"/>
              <a:gd name="connsiteY78" fmla="*/ 461759 h 1678000"/>
              <a:gd name="connsiteX79" fmla="*/ 1069615 w 1655541"/>
              <a:gd name="connsiteY79" fmla="*/ 479514 h 1678000"/>
              <a:gd name="connsiteX80" fmla="*/ 1122881 w 1655541"/>
              <a:gd name="connsiteY80" fmla="*/ 497270 h 1678000"/>
              <a:gd name="connsiteX81" fmla="*/ 1140637 w 1655541"/>
              <a:gd name="connsiteY81" fmla="*/ 515025 h 1678000"/>
              <a:gd name="connsiteX82" fmla="*/ 1193903 w 1655541"/>
              <a:gd name="connsiteY82" fmla="*/ 550536 h 1678000"/>
              <a:gd name="connsiteX83" fmla="*/ 1211658 w 1655541"/>
              <a:gd name="connsiteY83" fmla="*/ 577169 h 1678000"/>
              <a:gd name="connsiteX84" fmla="*/ 1220536 w 1655541"/>
              <a:gd name="connsiteY84" fmla="*/ 603802 h 1678000"/>
              <a:gd name="connsiteX85" fmla="*/ 1256046 w 1655541"/>
              <a:gd name="connsiteY85" fmla="*/ 657068 h 1678000"/>
              <a:gd name="connsiteX86" fmla="*/ 1264924 w 1655541"/>
              <a:gd name="connsiteY86" fmla="*/ 692578 h 1678000"/>
              <a:gd name="connsiteX87" fmla="*/ 1291557 w 1655541"/>
              <a:gd name="connsiteY87" fmla="*/ 701456 h 1678000"/>
              <a:gd name="connsiteX88" fmla="*/ 1398089 w 1655541"/>
              <a:gd name="connsiteY88" fmla="*/ 719211 h 1678000"/>
              <a:gd name="connsiteX89" fmla="*/ 1486866 w 1655541"/>
              <a:gd name="connsiteY89" fmla="*/ 710334 h 1678000"/>
              <a:gd name="connsiteX90" fmla="*/ 1513499 w 1655541"/>
              <a:gd name="connsiteY90" fmla="*/ 621557 h 1678000"/>
              <a:gd name="connsiteX91" fmla="*/ 1504621 w 1655541"/>
              <a:gd name="connsiteY91" fmla="*/ 506147 h 1678000"/>
              <a:gd name="connsiteX92" fmla="*/ 1486866 w 1655541"/>
              <a:gd name="connsiteY92" fmla="*/ 452881 h 1678000"/>
              <a:gd name="connsiteX93" fmla="*/ 1424722 w 1655541"/>
              <a:gd name="connsiteY93" fmla="*/ 381860 h 1678000"/>
              <a:gd name="connsiteX94" fmla="*/ 1415844 w 1655541"/>
              <a:gd name="connsiteY94" fmla="*/ 346349 h 1678000"/>
              <a:gd name="connsiteX95" fmla="*/ 1433600 w 1655541"/>
              <a:gd name="connsiteY95" fmla="*/ 328594 h 1678000"/>
              <a:gd name="connsiteX96" fmla="*/ 1513499 w 1655541"/>
              <a:gd name="connsiteY96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181848 w 1655541"/>
              <a:gd name="connsiteY19" fmla="*/ 337472 h 1678000"/>
              <a:gd name="connsiteX20" fmla="*/ 57561 w 1655541"/>
              <a:gd name="connsiteY20" fmla="*/ 568291 h 1678000"/>
              <a:gd name="connsiteX21" fmla="*/ 4295 w 1655541"/>
              <a:gd name="connsiteY21" fmla="*/ 745844 h 1678000"/>
              <a:gd name="connsiteX22" fmla="*/ 4295 w 1655541"/>
              <a:gd name="connsiteY22" fmla="*/ 1056563 h 1678000"/>
              <a:gd name="connsiteX23" fmla="*/ 13173 w 1655541"/>
              <a:gd name="connsiteY23" fmla="*/ 1092073 h 1678000"/>
              <a:gd name="connsiteX24" fmla="*/ 30928 w 1655541"/>
              <a:gd name="connsiteY24" fmla="*/ 1118706 h 1678000"/>
              <a:gd name="connsiteX25" fmla="*/ 66439 w 1655541"/>
              <a:gd name="connsiteY25" fmla="*/ 1180850 h 1678000"/>
              <a:gd name="connsiteX26" fmla="*/ 84194 w 1655541"/>
              <a:gd name="connsiteY26" fmla="*/ 1234116 h 1678000"/>
              <a:gd name="connsiteX27" fmla="*/ 93072 w 1655541"/>
              <a:gd name="connsiteY27" fmla="*/ 1269627 h 1678000"/>
              <a:gd name="connsiteX28" fmla="*/ 119705 w 1655541"/>
              <a:gd name="connsiteY28" fmla="*/ 1314015 h 1678000"/>
              <a:gd name="connsiteX29" fmla="*/ 128582 w 1655541"/>
              <a:gd name="connsiteY29" fmla="*/ 1340648 h 1678000"/>
              <a:gd name="connsiteX30" fmla="*/ 164093 w 1655541"/>
              <a:gd name="connsiteY30" fmla="*/ 1367281 h 1678000"/>
              <a:gd name="connsiteX31" fmla="*/ 172971 w 1655541"/>
              <a:gd name="connsiteY31" fmla="*/ 1393914 h 1678000"/>
              <a:gd name="connsiteX32" fmla="*/ 226237 w 1655541"/>
              <a:gd name="connsiteY32" fmla="*/ 1438303 h 1678000"/>
              <a:gd name="connsiteX33" fmla="*/ 235114 w 1655541"/>
              <a:gd name="connsiteY33" fmla="*/ 1464936 h 1678000"/>
              <a:gd name="connsiteX34" fmla="*/ 252870 w 1655541"/>
              <a:gd name="connsiteY34" fmla="*/ 1482691 h 1678000"/>
              <a:gd name="connsiteX35" fmla="*/ 332769 w 1655541"/>
              <a:gd name="connsiteY35" fmla="*/ 1544835 h 1678000"/>
              <a:gd name="connsiteX36" fmla="*/ 368279 w 1655541"/>
              <a:gd name="connsiteY36" fmla="*/ 1571468 h 1678000"/>
              <a:gd name="connsiteX37" fmla="*/ 394912 w 1655541"/>
              <a:gd name="connsiteY37" fmla="*/ 1598101 h 1678000"/>
              <a:gd name="connsiteX38" fmla="*/ 465934 w 1655541"/>
              <a:gd name="connsiteY38" fmla="*/ 1624734 h 1678000"/>
              <a:gd name="connsiteX39" fmla="*/ 510322 w 1655541"/>
              <a:gd name="connsiteY39" fmla="*/ 1651367 h 1678000"/>
              <a:gd name="connsiteX40" fmla="*/ 545833 w 1655541"/>
              <a:gd name="connsiteY40" fmla="*/ 1660244 h 1678000"/>
              <a:gd name="connsiteX41" fmla="*/ 643487 w 1655541"/>
              <a:gd name="connsiteY41" fmla="*/ 1678000 h 1678000"/>
              <a:gd name="connsiteX42" fmla="*/ 1406967 w 1655541"/>
              <a:gd name="connsiteY42" fmla="*/ 1669122 h 1678000"/>
              <a:gd name="connsiteX43" fmla="*/ 1460233 w 1655541"/>
              <a:gd name="connsiteY43" fmla="*/ 1660244 h 1678000"/>
              <a:gd name="connsiteX44" fmla="*/ 1486866 w 1655541"/>
              <a:gd name="connsiteY44" fmla="*/ 1633611 h 1678000"/>
              <a:gd name="connsiteX45" fmla="*/ 1513499 w 1655541"/>
              <a:gd name="connsiteY45" fmla="*/ 1615856 h 1678000"/>
              <a:gd name="connsiteX46" fmla="*/ 1540132 w 1655541"/>
              <a:gd name="connsiteY46" fmla="*/ 1580345 h 1678000"/>
              <a:gd name="connsiteX47" fmla="*/ 1575642 w 1655541"/>
              <a:gd name="connsiteY47" fmla="*/ 1562590 h 1678000"/>
              <a:gd name="connsiteX48" fmla="*/ 1584520 w 1655541"/>
              <a:gd name="connsiteY48" fmla="*/ 1535957 h 1678000"/>
              <a:gd name="connsiteX49" fmla="*/ 1611153 w 1655541"/>
              <a:gd name="connsiteY49" fmla="*/ 1491569 h 1678000"/>
              <a:gd name="connsiteX50" fmla="*/ 1637786 w 1655541"/>
              <a:gd name="connsiteY50" fmla="*/ 1429425 h 1678000"/>
              <a:gd name="connsiteX51" fmla="*/ 1646664 w 1655541"/>
              <a:gd name="connsiteY51" fmla="*/ 1376159 h 1678000"/>
              <a:gd name="connsiteX52" fmla="*/ 1655541 w 1655541"/>
              <a:gd name="connsiteY52" fmla="*/ 1340648 h 1678000"/>
              <a:gd name="connsiteX53" fmla="*/ 1620031 w 1655541"/>
              <a:gd name="connsiteY53" fmla="*/ 1207483 h 1678000"/>
              <a:gd name="connsiteX54" fmla="*/ 1602275 w 1655541"/>
              <a:gd name="connsiteY54" fmla="*/ 1145339 h 1678000"/>
              <a:gd name="connsiteX55" fmla="*/ 1584520 w 1655541"/>
              <a:gd name="connsiteY55" fmla="*/ 1109829 h 1678000"/>
              <a:gd name="connsiteX56" fmla="*/ 1540132 w 1655541"/>
              <a:gd name="connsiteY56" fmla="*/ 1074318 h 1678000"/>
              <a:gd name="connsiteX57" fmla="*/ 1451355 w 1655541"/>
              <a:gd name="connsiteY57" fmla="*/ 1021052 h 1678000"/>
              <a:gd name="connsiteX58" fmla="*/ 1433600 w 1655541"/>
              <a:gd name="connsiteY58" fmla="*/ 994419 h 1678000"/>
              <a:gd name="connsiteX59" fmla="*/ 1353701 w 1655541"/>
              <a:gd name="connsiteY59" fmla="*/ 967786 h 1678000"/>
              <a:gd name="connsiteX60" fmla="*/ 1335945 w 1655541"/>
              <a:gd name="connsiteY60" fmla="*/ 950031 h 1678000"/>
              <a:gd name="connsiteX61" fmla="*/ 1140637 w 1655541"/>
              <a:gd name="connsiteY61" fmla="*/ 923398 h 1678000"/>
              <a:gd name="connsiteX62" fmla="*/ 1078493 w 1655541"/>
              <a:gd name="connsiteY62" fmla="*/ 914520 h 1678000"/>
              <a:gd name="connsiteX63" fmla="*/ 1042982 w 1655541"/>
              <a:gd name="connsiteY63" fmla="*/ 896765 h 1678000"/>
              <a:gd name="connsiteX64" fmla="*/ 980839 w 1655541"/>
              <a:gd name="connsiteY64" fmla="*/ 887887 h 1678000"/>
              <a:gd name="connsiteX65" fmla="*/ 847674 w 1655541"/>
              <a:gd name="connsiteY65" fmla="*/ 870132 h 1678000"/>
              <a:gd name="connsiteX66" fmla="*/ 821040 w 1655541"/>
              <a:gd name="connsiteY66" fmla="*/ 861254 h 1678000"/>
              <a:gd name="connsiteX67" fmla="*/ 714508 w 1655541"/>
              <a:gd name="connsiteY67" fmla="*/ 843499 h 1678000"/>
              <a:gd name="connsiteX68" fmla="*/ 696753 w 1655541"/>
              <a:gd name="connsiteY68" fmla="*/ 825743 h 1678000"/>
              <a:gd name="connsiteX69" fmla="*/ 687875 w 1655541"/>
              <a:gd name="connsiteY69" fmla="*/ 790233 h 1678000"/>
              <a:gd name="connsiteX70" fmla="*/ 678998 w 1655541"/>
              <a:gd name="connsiteY70" fmla="*/ 763600 h 1678000"/>
              <a:gd name="connsiteX71" fmla="*/ 687875 w 1655541"/>
              <a:gd name="connsiteY71" fmla="*/ 621557 h 1678000"/>
              <a:gd name="connsiteX72" fmla="*/ 696753 w 1655541"/>
              <a:gd name="connsiteY72" fmla="*/ 594924 h 1678000"/>
              <a:gd name="connsiteX73" fmla="*/ 723386 w 1655541"/>
              <a:gd name="connsiteY73" fmla="*/ 568291 h 1678000"/>
              <a:gd name="connsiteX74" fmla="*/ 732264 w 1655541"/>
              <a:gd name="connsiteY74" fmla="*/ 541658 h 1678000"/>
              <a:gd name="connsiteX75" fmla="*/ 794407 w 1655541"/>
              <a:gd name="connsiteY75" fmla="*/ 497270 h 1678000"/>
              <a:gd name="connsiteX76" fmla="*/ 821040 w 1655541"/>
              <a:gd name="connsiteY76" fmla="*/ 488392 h 1678000"/>
              <a:gd name="connsiteX77" fmla="*/ 892062 w 1655541"/>
              <a:gd name="connsiteY77" fmla="*/ 461759 h 1678000"/>
              <a:gd name="connsiteX78" fmla="*/ 1069615 w 1655541"/>
              <a:gd name="connsiteY78" fmla="*/ 479514 h 1678000"/>
              <a:gd name="connsiteX79" fmla="*/ 1122881 w 1655541"/>
              <a:gd name="connsiteY79" fmla="*/ 497270 h 1678000"/>
              <a:gd name="connsiteX80" fmla="*/ 1140637 w 1655541"/>
              <a:gd name="connsiteY80" fmla="*/ 515025 h 1678000"/>
              <a:gd name="connsiteX81" fmla="*/ 1193903 w 1655541"/>
              <a:gd name="connsiteY81" fmla="*/ 550536 h 1678000"/>
              <a:gd name="connsiteX82" fmla="*/ 1211658 w 1655541"/>
              <a:gd name="connsiteY82" fmla="*/ 577169 h 1678000"/>
              <a:gd name="connsiteX83" fmla="*/ 1220536 w 1655541"/>
              <a:gd name="connsiteY83" fmla="*/ 603802 h 1678000"/>
              <a:gd name="connsiteX84" fmla="*/ 1256046 w 1655541"/>
              <a:gd name="connsiteY84" fmla="*/ 657068 h 1678000"/>
              <a:gd name="connsiteX85" fmla="*/ 1264924 w 1655541"/>
              <a:gd name="connsiteY85" fmla="*/ 692578 h 1678000"/>
              <a:gd name="connsiteX86" fmla="*/ 1291557 w 1655541"/>
              <a:gd name="connsiteY86" fmla="*/ 701456 h 1678000"/>
              <a:gd name="connsiteX87" fmla="*/ 1398089 w 1655541"/>
              <a:gd name="connsiteY87" fmla="*/ 719211 h 1678000"/>
              <a:gd name="connsiteX88" fmla="*/ 1486866 w 1655541"/>
              <a:gd name="connsiteY88" fmla="*/ 710334 h 1678000"/>
              <a:gd name="connsiteX89" fmla="*/ 1513499 w 1655541"/>
              <a:gd name="connsiteY89" fmla="*/ 621557 h 1678000"/>
              <a:gd name="connsiteX90" fmla="*/ 1504621 w 1655541"/>
              <a:gd name="connsiteY90" fmla="*/ 506147 h 1678000"/>
              <a:gd name="connsiteX91" fmla="*/ 1486866 w 1655541"/>
              <a:gd name="connsiteY91" fmla="*/ 452881 h 1678000"/>
              <a:gd name="connsiteX92" fmla="*/ 1424722 w 1655541"/>
              <a:gd name="connsiteY92" fmla="*/ 381860 h 1678000"/>
              <a:gd name="connsiteX93" fmla="*/ 1415844 w 1655541"/>
              <a:gd name="connsiteY93" fmla="*/ 346349 h 1678000"/>
              <a:gd name="connsiteX94" fmla="*/ 1433600 w 1655541"/>
              <a:gd name="connsiteY94" fmla="*/ 328594 h 1678000"/>
              <a:gd name="connsiteX95" fmla="*/ 1513499 w 1655541"/>
              <a:gd name="connsiteY95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12668 w 1655541"/>
              <a:gd name="connsiteY17" fmla="*/ 195429 h 1678000"/>
              <a:gd name="connsiteX18" fmla="*/ 181848 w 1655541"/>
              <a:gd name="connsiteY18" fmla="*/ 337472 h 1678000"/>
              <a:gd name="connsiteX19" fmla="*/ 57561 w 1655541"/>
              <a:gd name="connsiteY19" fmla="*/ 568291 h 1678000"/>
              <a:gd name="connsiteX20" fmla="*/ 4295 w 1655541"/>
              <a:gd name="connsiteY20" fmla="*/ 745844 h 1678000"/>
              <a:gd name="connsiteX21" fmla="*/ 4295 w 1655541"/>
              <a:gd name="connsiteY21" fmla="*/ 1056563 h 1678000"/>
              <a:gd name="connsiteX22" fmla="*/ 13173 w 1655541"/>
              <a:gd name="connsiteY22" fmla="*/ 1092073 h 1678000"/>
              <a:gd name="connsiteX23" fmla="*/ 30928 w 1655541"/>
              <a:gd name="connsiteY23" fmla="*/ 1118706 h 1678000"/>
              <a:gd name="connsiteX24" fmla="*/ 66439 w 1655541"/>
              <a:gd name="connsiteY24" fmla="*/ 1180850 h 1678000"/>
              <a:gd name="connsiteX25" fmla="*/ 84194 w 1655541"/>
              <a:gd name="connsiteY25" fmla="*/ 1234116 h 1678000"/>
              <a:gd name="connsiteX26" fmla="*/ 93072 w 1655541"/>
              <a:gd name="connsiteY26" fmla="*/ 1269627 h 1678000"/>
              <a:gd name="connsiteX27" fmla="*/ 119705 w 1655541"/>
              <a:gd name="connsiteY27" fmla="*/ 1314015 h 1678000"/>
              <a:gd name="connsiteX28" fmla="*/ 128582 w 1655541"/>
              <a:gd name="connsiteY28" fmla="*/ 1340648 h 1678000"/>
              <a:gd name="connsiteX29" fmla="*/ 164093 w 1655541"/>
              <a:gd name="connsiteY29" fmla="*/ 1367281 h 1678000"/>
              <a:gd name="connsiteX30" fmla="*/ 172971 w 1655541"/>
              <a:gd name="connsiteY30" fmla="*/ 1393914 h 1678000"/>
              <a:gd name="connsiteX31" fmla="*/ 226237 w 1655541"/>
              <a:gd name="connsiteY31" fmla="*/ 1438303 h 1678000"/>
              <a:gd name="connsiteX32" fmla="*/ 235114 w 1655541"/>
              <a:gd name="connsiteY32" fmla="*/ 1464936 h 1678000"/>
              <a:gd name="connsiteX33" fmla="*/ 252870 w 1655541"/>
              <a:gd name="connsiteY33" fmla="*/ 1482691 h 1678000"/>
              <a:gd name="connsiteX34" fmla="*/ 332769 w 1655541"/>
              <a:gd name="connsiteY34" fmla="*/ 1544835 h 1678000"/>
              <a:gd name="connsiteX35" fmla="*/ 368279 w 1655541"/>
              <a:gd name="connsiteY35" fmla="*/ 1571468 h 1678000"/>
              <a:gd name="connsiteX36" fmla="*/ 394912 w 1655541"/>
              <a:gd name="connsiteY36" fmla="*/ 1598101 h 1678000"/>
              <a:gd name="connsiteX37" fmla="*/ 465934 w 1655541"/>
              <a:gd name="connsiteY37" fmla="*/ 1624734 h 1678000"/>
              <a:gd name="connsiteX38" fmla="*/ 510322 w 1655541"/>
              <a:gd name="connsiteY38" fmla="*/ 1651367 h 1678000"/>
              <a:gd name="connsiteX39" fmla="*/ 545833 w 1655541"/>
              <a:gd name="connsiteY39" fmla="*/ 1660244 h 1678000"/>
              <a:gd name="connsiteX40" fmla="*/ 643487 w 1655541"/>
              <a:gd name="connsiteY40" fmla="*/ 1678000 h 1678000"/>
              <a:gd name="connsiteX41" fmla="*/ 1406967 w 1655541"/>
              <a:gd name="connsiteY41" fmla="*/ 1669122 h 1678000"/>
              <a:gd name="connsiteX42" fmla="*/ 1460233 w 1655541"/>
              <a:gd name="connsiteY42" fmla="*/ 1660244 h 1678000"/>
              <a:gd name="connsiteX43" fmla="*/ 1486866 w 1655541"/>
              <a:gd name="connsiteY43" fmla="*/ 1633611 h 1678000"/>
              <a:gd name="connsiteX44" fmla="*/ 1513499 w 1655541"/>
              <a:gd name="connsiteY44" fmla="*/ 1615856 h 1678000"/>
              <a:gd name="connsiteX45" fmla="*/ 1540132 w 1655541"/>
              <a:gd name="connsiteY45" fmla="*/ 1580345 h 1678000"/>
              <a:gd name="connsiteX46" fmla="*/ 1575642 w 1655541"/>
              <a:gd name="connsiteY46" fmla="*/ 1562590 h 1678000"/>
              <a:gd name="connsiteX47" fmla="*/ 1584520 w 1655541"/>
              <a:gd name="connsiteY47" fmla="*/ 1535957 h 1678000"/>
              <a:gd name="connsiteX48" fmla="*/ 1611153 w 1655541"/>
              <a:gd name="connsiteY48" fmla="*/ 1491569 h 1678000"/>
              <a:gd name="connsiteX49" fmla="*/ 1637786 w 1655541"/>
              <a:gd name="connsiteY49" fmla="*/ 1429425 h 1678000"/>
              <a:gd name="connsiteX50" fmla="*/ 1646664 w 1655541"/>
              <a:gd name="connsiteY50" fmla="*/ 1376159 h 1678000"/>
              <a:gd name="connsiteX51" fmla="*/ 1655541 w 1655541"/>
              <a:gd name="connsiteY51" fmla="*/ 1340648 h 1678000"/>
              <a:gd name="connsiteX52" fmla="*/ 1620031 w 1655541"/>
              <a:gd name="connsiteY52" fmla="*/ 1207483 h 1678000"/>
              <a:gd name="connsiteX53" fmla="*/ 1602275 w 1655541"/>
              <a:gd name="connsiteY53" fmla="*/ 1145339 h 1678000"/>
              <a:gd name="connsiteX54" fmla="*/ 1584520 w 1655541"/>
              <a:gd name="connsiteY54" fmla="*/ 1109829 h 1678000"/>
              <a:gd name="connsiteX55" fmla="*/ 1540132 w 1655541"/>
              <a:gd name="connsiteY55" fmla="*/ 1074318 h 1678000"/>
              <a:gd name="connsiteX56" fmla="*/ 1451355 w 1655541"/>
              <a:gd name="connsiteY56" fmla="*/ 1021052 h 1678000"/>
              <a:gd name="connsiteX57" fmla="*/ 1433600 w 1655541"/>
              <a:gd name="connsiteY57" fmla="*/ 994419 h 1678000"/>
              <a:gd name="connsiteX58" fmla="*/ 1353701 w 1655541"/>
              <a:gd name="connsiteY58" fmla="*/ 967786 h 1678000"/>
              <a:gd name="connsiteX59" fmla="*/ 1335945 w 1655541"/>
              <a:gd name="connsiteY59" fmla="*/ 950031 h 1678000"/>
              <a:gd name="connsiteX60" fmla="*/ 1140637 w 1655541"/>
              <a:gd name="connsiteY60" fmla="*/ 923398 h 1678000"/>
              <a:gd name="connsiteX61" fmla="*/ 1078493 w 1655541"/>
              <a:gd name="connsiteY61" fmla="*/ 914520 h 1678000"/>
              <a:gd name="connsiteX62" fmla="*/ 1042982 w 1655541"/>
              <a:gd name="connsiteY62" fmla="*/ 896765 h 1678000"/>
              <a:gd name="connsiteX63" fmla="*/ 980839 w 1655541"/>
              <a:gd name="connsiteY63" fmla="*/ 887887 h 1678000"/>
              <a:gd name="connsiteX64" fmla="*/ 847674 w 1655541"/>
              <a:gd name="connsiteY64" fmla="*/ 870132 h 1678000"/>
              <a:gd name="connsiteX65" fmla="*/ 821040 w 1655541"/>
              <a:gd name="connsiteY65" fmla="*/ 861254 h 1678000"/>
              <a:gd name="connsiteX66" fmla="*/ 714508 w 1655541"/>
              <a:gd name="connsiteY66" fmla="*/ 843499 h 1678000"/>
              <a:gd name="connsiteX67" fmla="*/ 696753 w 1655541"/>
              <a:gd name="connsiteY67" fmla="*/ 825743 h 1678000"/>
              <a:gd name="connsiteX68" fmla="*/ 687875 w 1655541"/>
              <a:gd name="connsiteY68" fmla="*/ 790233 h 1678000"/>
              <a:gd name="connsiteX69" fmla="*/ 678998 w 1655541"/>
              <a:gd name="connsiteY69" fmla="*/ 763600 h 1678000"/>
              <a:gd name="connsiteX70" fmla="*/ 687875 w 1655541"/>
              <a:gd name="connsiteY70" fmla="*/ 621557 h 1678000"/>
              <a:gd name="connsiteX71" fmla="*/ 696753 w 1655541"/>
              <a:gd name="connsiteY71" fmla="*/ 594924 h 1678000"/>
              <a:gd name="connsiteX72" fmla="*/ 723386 w 1655541"/>
              <a:gd name="connsiteY72" fmla="*/ 568291 h 1678000"/>
              <a:gd name="connsiteX73" fmla="*/ 732264 w 1655541"/>
              <a:gd name="connsiteY73" fmla="*/ 541658 h 1678000"/>
              <a:gd name="connsiteX74" fmla="*/ 794407 w 1655541"/>
              <a:gd name="connsiteY74" fmla="*/ 497270 h 1678000"/>
              <a:gd name="connsiteX75" fmla="*/ 821040 w 1655541"/>
              <a:gd name="connsiteY75" fmla="*/ 488392 h 1678000"/>
              <a:gd name="connsiteX76" fmla="*/ 892062 w 1655541"/>
              <a:gd name="connsiteY76" fmla="*/ 461759 h 1678000"/>
              <a:gd name="connsiteX77" fmla="*/ 1069615 w 1655541"/>
              <a:gd name="connsiteY77" fmla="*/ 479514 h 1678000"/>
              <a:gd name="connsiteX78" fmla="*/ 1122881 w 1655541"/>
              <a:gd name="connsiteY78" fmla="*/ 497270 h 1678000"/>
              <a:gd name="connsiteX79" fmla="*/ 1140637 w 1655541"/>
              <a:gd name="connsiteY79" fmla="*/ 515025 h 1678000"/>
              <a:gd name="connsiteX80" fmla="*/ 1193903 w 1655541"/>
              <a:gd name="connsiteY80" fmla="*/ 550536 h 1678000"/>
              <a:gd name="connsiteX81" fmla="*/ 1211658 w 1655541"/>
              <a:gd name="connsiteY81" fmla="*/ 577169 h 1678000"/>
              <a:gd name="connsiteX82" fmla="*/ 1220536 w 1655541"/>
              <a:gd name="connsiteY82" fmla="*/ 603802 h 1678000"/>
              <a:gd name="connsiteX83" fmla="*/ 1256046 w 1655541"/>
              <a:gd name="connsiteY83" fmla="*/ 657068 h 1678000"/>
              <a:gd name="connsiteX84" fmla="*/ 1264924 w 1655541"/>
              <a:gd name="connsiteY84" fmla="*/ 692578 h 1678000"/>
              <a:gd name="connsiteX85" fmla="*/ 1291557 w 1655541"/>
              <a:gd name="connsiteY85" fmla="*/ 701456 h 1678000"/>
              <a:gd name="connsiteX86" fmla="*/ 1398089 w 1655541"/>
              <a:gd name="connsiteY86" fmla="*/ 719211 h 1678000"/>
              <a:gd name="connsiteX87" fmla="*/ 1486866 w 1655541"/>
              <a:gd name="connsiteY87" fmla="*/ 710334 h 1678000"/>
              <a:gd name="connsiteX88" fmla="*/ 1513499 w 1655541"/>
              <a:gd name="connsiteY88" fmla="*/ 621557 h 1678000"/>
              <a:gd name="connsiteX89" fmla="*/ 1504621 w 1655541"/>
              <a:gd name="connsiteY89" fmla="*/ 506147 h 1678000"/>
              <a:gd name="connsiteX90" fmla="*/ 1486866 w 1655541"/>
              <a:gd name="connsiteY90" fmla="*/ 452881 h 1678000"/>
              <a:gd name="connsiteX91" fmla="*/ 1424722 w 1655541"/>
              <a:gd name="connsiteY91" fmla="*/ 381860 h 1678000"/>
              <a:gd name="connsiteX92" fmla="*/ 1415844 w 1655541"/>
              <a:gd name="connsiteY92" fmla="*/ 346349 h 1678000"/>
              <a:gd name="connsiteX93" fmla="*/ 1433600 w 1655541"/>
              <a:gd name="connsiteY93" fmla="*/ 328594 h 1678000"/>
              <a:gd name="connsiteX94" fmla="*/ 1513499 w 1655541"/>
              <a:gd name="connsiteY94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412668 w 1655541"/>
              <a:gd name="connsiteY16" fmla="*/ 195429 h 1678000"/>
              <a:gd name="connsiteX17" fmla="*/ 181848 w 1655541"/>
              <a:gd name="connsiteY17" fmla="*/ 337472 h 1678000"/>
              <a:gd name="connsiteX18" fmla="*/ 57561 w 1655541"/>
              <a:gd name="connsiteY18" fmla="*/ 568291 h 1678000"/>
              <a:gd name="connsiteX19" fmla="*/ 4295 w 1655541"/>
              <a:gd name="connsiteY19" fmla="*/ 745844 h 1678000"/>
              <a:gd name="connsiteX20" fmla="*/ 4295 w 1655541"/>
              <a:gd name="connsiteY20" fmla="*/ 1056563 h 1678000"/>
              <a:gd name="connsiteX21" fmla="*/ 13173 w 1655541"/>
              <a:gd name="connsiteY21" fmla="*/ 1092073 h 1678000"/>
              <a:gd name="connsiteX22" fmla="*/ 30928 w 1655541"/>
              <a:gd name="connsiteY22" fmla="*/ 1118706 h 1678000"/>
              <a:gd name="connsiteX23" fmla="*/ 66439 w 1655541"/>
              <a:gd name="connsiteY23" fmla="*/ 1180850 h 1678000"/>
              <a:gd name="connsiteX24" fmla="*/ 84194 w 1655541"/>
              <a:gd name="connsiteY24" fmla="*/ 1234116 h 1678000"/>
              <a:gd name="connsiteX25" fmla="*/ 93072 w 1655541"/>
              <a:gd name="connsiteY25" fmla="*/ 1269627 h 1678000"/>
              <a:gd name="connsiteX26" fmla="*/ 119705 w 1655541"/>
              <a:gd name="connsiteY26" fmla="*/ 1314015 h 1678000"/>
              <a:gd name="connsiteX27" fmla="*/ 128582 w 1655541"/>
              <a:gd name="connsiteY27" fmla="*/ 1340648 h 1678000"/>
              <a:gd name="connsiteX28" fmla="*/ 164093 w 1655541"/>
              <a:gd name="connsiteY28" fmla="*/ 1367281 h 1678000"/>
              <a:gd name="connsiteX29" fmla="*/ 172971 w 1655541"/>
              <a:gd name="connsiteY29" fmla="*/ 1393914 h 1678000"/>
              <a:gd name="connsiteX30" fmla="*/ 226237 w 1655541"/>
              <a:gd name="connsiteY30" fmla="*/ 1438303 h 1678000"/>
              <a:gd name="connsiteX31" fmla="*/ 235114 w 1655541"/>
              <a:gd name="connsiteY31" fmla="*/ 1464936 h 1678000"/>
              <a:gd name="connsiteX32" fmla="*/ 252870 w 1655541"/>
              <a:gd name="connsiteY32" fmla="*/ 1482691 h 1678000"/>
              <a:gd name="connsiteX33" fmla="*/ 332769 w 1655541"/>
              <a:gd name="connsiteY33" fmla="*/ 1544835 h 1678000"/>
              <a:gd name="connsiteX34" fmla="*/ 368279 w 1655541"/>
              <a:gd name="connsiteY34" fmla="*/ 1571468 h 1678000"/>
              <a:gd name="connsiteX35" fmla="*/ 394912 w 1655541"/>
              <a:gd name="connsiteY35" fmla="*/ 1598101 h 1678000"/>
              <a:gd name="connsiteX36" fmla="*/ 465934 w 1655541"/>
              <a:gd name="connsiteY36" fmla="*/ 1624734 h 1678000"/>
              <a:gd name="connsiteX37" fmla="*/ 510322 w 1655541"/>
              <a:gd name="connsiteY37" fmla="*/ 1651367 h 1678000"/>
              <a:gd name="connsiteX38" fmla="*/ 545833 w 1655541"/>
              <a:gd name="connsiteY38" fmla="*/ 1660244 h 1678000"/>
              <a:gd name="connsiteX39" fmla="*/ 643487 w 1655541"/>
              <a:gd name="connsiteY39" fmla="*/ 1678000 h 1678000"/>
              <a:gd name="connsiteX40" fmla="*/ 1406967 w 1655541"/>
              <a:gd name="connsiteY40" fmla="*/ 1669122 h 1678000"/>
              <a:gd name="connsiteX41" fmla="*/ 1460233 w 1655541"/>
              <a:gd name="connsiteY41" fmla="*/ 1660244 h 1678000"/>
              <a:gd name="connsiteX42" fmla="*/ 1486866 w 1655541"/>
              <a:gd name="connsiteY42" fmla="*/ 1633611 h 1678000"/>
              <a:gd name="connsiteX43" fmla="*/ 1513499 w 1655541"/>
              <a:gd name="connsiteY43" fmla="*/ 1615856 h 1678000"/>
              <a:gd name="connsiteX44" fmla="*/ 1540132 w 1655541"/>
              <a:gd name="connsiteY44" fmla="*/ 1580345 h 1678000"/>
              <a:gd name="connsiteX45" fmla="*/ 1575642 w 1655541"/>
              <a:gd name="connsiteY45" fmla="*/ 1562590 h 1678000"/>
              <a:gd name="connsiteX46" fmla="*/ 1584520 w 1655541"/>
              <a:gd name="connsiteY46" fmla="*/ 1535957 h 1678000"/>
              <a:gd name="connsiteX47" fmla="*/ 1611153 w 1655541"/>
              <a:gd name="connsiteY47" fmla="*/ 1491569 h 1678000"/>
              <a:gd name="connsiteX48" fmla="*/ 1637786 w 1655541"/>
              <a:gd name="connsiteY48" fmla="*/ 1429425 h 1678000"/>
              <a:gd name="connsiteX49" fmla="*/ 1646664 w 1655541"/>
              <a:gd name="connsiteY49" fmla="*/ 1376159 h 1678000"/>
              <a:gd name="connsiteX50" fmla="*/ 1655541 w 1655541"/>
              <a:gd name="connsiteY50" fmla="*/ 1340648 h 1678000"/>
              <a:gd name="connsiteX51" fmla="*/ 1620031 w 1655541"/>
              <a:gd name="connsiteY51" fmla="*/ 1207483 h 1678000"/>
              <a:gd name="connsiteX52" fmla="*/ 1602275 w 1655541"/>
              <a:gd name="connsiteY52" fmla="*/ 1145339 h 1678000"/>
              <a:gd name="connsiteX53" fmla="*/ 1584520 w 1655541"/>
              <a:gd name="connsiteY53" fmla="*/ 1109829 h 1678000"/>
              <a:gd name="connsiteX54" fmla="*/ 1540132 w 1655541"/>
              <a:gd name="connsiteY54" fmla="*/ 1074318 h 1678000"/>
              <a:gd name="connsiteX55" fmla="*/ 1451355 w 1655541"/>
              <a:gd name="connsiteY55" fmla="*/ 1021052 h 1678000"/>
              <a:gd name="connsiteX56" fmla="*/ 1433600 w 1655541"/>
              <a:gd name="connsiteY56" fmla="*/ 994419 h 1678000"/>
              <a:gd name="connsiteX57" fmla="*/ 1353701 w 1655541"/>
              <a:gd name="connsiteY57" fmla="*/ 967786 h 1678000"/>
              <a:gd name="connsiteX58" fmla="*/ 1335945 w 1655541"/>
              <a:gd name="connsiteY58" fmla="*/ 950031 h 1678000"/>
              <a:gd name="connsiteX59" fmla="*/ 1140637 w 1655541"/>
              <a:gd name="connsiteY59" fmla="*/ 923398 h 1678000"/>
              <a:gd name="connsiteX60" fmla="*/ 1078493 w 1655541"/>
              <a:gd name="connsiteY60" fmla="*/ 914520 h 1678000"/>
              <a:gd name="connsiteX61" fmla="*/ 1042982 w 1655541"/>
              <a:gd name="connsiteY61" fmla="*/ 896765 h 1678000"/>
              <a:gd name="connsiteX62" fmla="*/ 980839 w 1655541"/>
              <a:gd name="connsiteY62" fmla="*/ 887887 h 1678000"/>
              <a:gd name="connsiteX63" fmla="*/ 847674 w 1655541"/>
              <a:gd name="connsiteY63" fmla="*/ 870132 h 1678000"/>
              <a:gd name="connsiteX64" fmla="*/ 821040 w 1655541"/>
              <a:gd name="connsiteY64" fmla="*/ 861254 h 1678000"/>
              <a:gd name="connsiteX65" fmla="*/ 714508 w 1655541"/>
              <a:gd name="connsiteY65" fmla="*/ 843499 h 1678000"/>
              <a:gd name="connsiteX66" fmla="*/ 696753 w 1655541"/>
              <a:gd name="connsiteY66" fmla="*/ 825743 h 1678000"/>
              <a:gd name="connsiteX67" fmla="*/ 687875 w 1655541"/>
              <a:gd name="connsiteY67" fmla="*/ 790233 h 1678000"/>
              <a:gd name="connsiteX68" fmla="*/ 678998 w 1655541"/>
              <a:gd name="connsiteY68" fmla="*/ 763600 h 1678000"/>
              <a:gd name="connsiteX69" fmla="*/ 687875 w 1655541"/>
              <a:gd name="connsiteY69" fmla="*/ 621557 h 1678000"/>
              <a:gd name="connsiteX70" fmla="*/ 696753 w 1655541"/>
              <a:gd name="connsiteY70" fmla="*/ 594924 h 1678000"/>
              <a:gd name="connsiteX71" fmla="*/ 723386 w 1655541"/>
              <a:gd name="connsiteY71" fmla="*/ 568291 h 1678000"/>
              <a:gd name="connsiteX72" fmla="*/ 732264 w 1655541"/>
              <a:gd name="connsiteY72" fmla="*/ 541658 h 1678000"/>
              <a:gd name="connsiteX73" fmla="*/ 794407 w 1655541"/>
              <a:gd name="connsiteY73" fmla="*/ 497270 h 1678000"/>
              <a:gd name="connsiteX74" fmla="*/ 821040 w 1655541"/>
              <a:gd name="connsiteY74" fmla="*/ 488392 h 1678000"/>
              <a:gd name="connsiteX75" fmla="*/ 892062 w 1655541"/>
              <a:gd name="connsiteY75" fmla="*/ 461759 h 1678000"/>
              <a:gd name="connsiteX76" fmla="*/ 1069615 w 1655541"/>
              <a:gd name="connsiteY76" fmla="*/ 479514 h 1678000"/>
              <a:gd name="connsiteX77" fmla="*/ 1122881 w 1655541"/>
              <a:gd name="connsiteY77" fmla="*/ 497270 h 1678000"/>
              <a:gd name="connsiteX78" fmla="*/ 1140637 w 1655541"/>
              <a:gd name="connsiteY78" fmla="*/ 515025 h 1678000"/>
              <a:gd name="connsiteX79" fmla="*/ 1193903 w 1655541"/>
              <a:gd name="connsiteY79" fmla="*/ 550536 h 1678000"/>
              <a:gd name="connsiteX80" fmla="*/ 1211658 w 1655541"/>
              <a:gd name="connsiteY80" fmla="*/ 577169 h 1678000"/>
              <a:gd name="connsiteX81" fmla="*/ 1220536 w 1655541"/>
              <a:gd name="connsiteY81" fmla="*/ 603802 h 1678000"/>
              <a:gd name="connsiteX82" fmla="*/ 1256046 w 1655541"/>
              <a:gd name="connsiteY82" fmla="*/ 657068 h 1678000"/>
              <a:gd name="connsiteX83" fmla="*/ 1264924 w 1655541"/>
              <a:gd name="connsiteY83" fmla="*/ 692578 h 1678000"/>
              <a:gd name="connsiteX84" fmla="*/ 1291557 w 1655541"/>
              <a:gd name="connsiteY84" fmla="*/ 701456 h 1678000"/>
              <a:gd name="connsiteX85" fmla="*/ 1398089 w 1655541"/>
              <a:gd name="connsiteY85" fmla="*/ 719211 h 1678000"/>
              <a:gd name="connsiteX86" fmla="*/ 1486866 w 1655541"/>
              <a:gd name="connsiteY86" fmla="*/ 710334 h 1678000"/>
              <a:gd name="connsiteX87" fmla="*/ 1513499 w 1655541"/>
              <a:gd name="connsiteY87" fmla="*/ 621557 h 1678000"/>
              <a:gd name="connsiteX88" fmla="*/ 1504621 w 1655541"/>
              <a:gd name="connsiteY88" fmla="*/ 506147 h 1678000"/>
              <a:gd name="connsiteX89" fmla="*/ 1486866 w 1655541"/>
              <a:gd name="connsiteY89" fmla="*/ 452881 h 1678000"/>
              <a:gd name="connsiteX90" fmla="*/ 1424722 w 1655541"/>
              <a:gd name="connsiteY90" fmla="*/ 381860 h 1678000"/>
              <a:gd name="connsiteX91" fmla="*/ 1415844 w 1655541"/>
              <a:gd name="connsiteY91" fmla="*/ 346349 h 1678000"/>
              <a:gd name="connsiteX92" fmla="*/ 1433600 w 1655541"/>
              <a:gd name="connsiteY92" fmla="*/ 328594 h 1678000"/>
              <a:gd name="connsiteX93" fmla="*/ 1513499 w 1655541"/>
              <a:gd name="connsiteY93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412668 w 1655541"/>
              <a:gd name="connsiteY15" fmla="*/ 195429 h 1678000"/>
              <a:gd name="connsiteX16" fmla="*/ 181848 w 1655541"/>
              <a:gd name="connsiteY16" fmla="*/ 337472 h 1678000"/>
              <a:gd name="connsiteX17" fmla="*/ 57561 w 1655541"/>
              <a:gd name="connsiteY17" fmla="*/ 568291 h 1678000"/>
              <a:gd name="connsiteX18" fmla="*/ 4295 w 1655541"/>
              <a:gd name="connsiteY18" fmla="*/ 745844 h 1678000"/>
              <a:gd name="connsiteX19" fmla="*/ 4295 w 1655541"/>
              <a:gd name="connsiteY19" fmla="*/ 1056563 h 1678000"/>
              <a:gd name="connsiteX20" fmla="*/ 13173 w 1655541"/>
              <a:gd name="connsiteY20" fmla="*/ 1092073 h 1678000"/>
              <a:gd name="connsiteX21" fmla="*/ 30928 w 1655541"/>
              <a:gd name="connsiteY21" fmla="*/ 1118706 h 1678000"/>
              <a:gd name="connsiteX22" fmla="*/ 66439 w 1655541"/>
              <a:gd name="connsiteY22" fmla="*/ 1180850 h 1678000"/>
              <a:gd name="connsiteX23" fmla="*/ 84194 w 1655541"/>
              <a:gd name="connsiteY23" fmla="*/ 1234116 h 1678000"/>
              <a:gd name="connsiteX24" fmla="*/ 93072 w 1655541"/>
              <a:gd name="connsiteY24" fmla="*/ 1269627 h 1678000"/>
              <a:gd name="connsiteX25" fmla="*/ 119705 w 1655541"/>
              <a:gd name="connsiteY25" fmla="*/ 1314015 h 1678000"/>
              <a:gd name="connsiteX26" fmla="*/ 128582 w 1655541"/>
              <a:gd name="connsiteY26" fmla="*/ 1340648 h 1678000"/>
              <a:gd name="connsiteX27" fmla="*/ 164093 w 1655541"/>
              <a:gd name="connsiteY27" fmla="*/ 1367281 h 1678000"/>
              <a:gd name="connsiteX28" fmla="*/ 172971 w 1655541"/>
              <a:gd name="connsiteY28" fmla="*/ 1393914 h 1678000"/>
              <a:gd name="connsiteX29" fmla="*/ 226237 w 1655541"/>
              <a:gd name="connsiteY29" fmla="*/ 1438303 h 1678000"/>
              <a:gd name="connsiteX30" fmla="*/ 235114 w 1655541"/>
              <a:gd name="connsiteY30" fmla="*/ 1464936 h 1678000"/>
              <a:gd name="connsiteX31" fmla="*/ 252870 w 1655541"/>
              <a:gd name="connsiteY31" fmla="*/ 1482691 h 1678000"/>
              <a:gd name="connsiteX32" fmla="*/ 332769 w 1655541"/>
              <a:gd name="connsiteY32" fmla="*/ 1544835 h 1678000"/>
              <a:gd name="connsiteX33" fmla="*/ 368279 w 1655541"/>
              <a:gd name="connsiteY33" fmla="*/ 1571468 h 1678000"/>
              <a:gd name="connsiteX34" fmla="*/ 394912 w 1655541"/>
              <a:gd name="connsiteY34" fmla="*/ 1598101 h 1678000"/>
              <a:gd name="connsiteX35" fmla="*/ 465934 w 1655541"/>
              <a:gd name="connsiteY35" fmla="*/ 1624734 h 1678000"/>
              <a:gd name="connsiteX36" fmla="*/ 510322 w 1655541"/>
              <a:gd name="connsiteY36" fmla="*/ 1651367 h 1678000"/>
              <a:gd name="connsiteX37" fmla="*/ 545833 w 1655541"/>
              <a:gd name="connsiteY37" fmla="*/ 1660244 h 1678000"/>
              <a:gd name="connsiteX38" fmla="*/ 643487 w 1655541"/>
              <a:gd name="connsiteY38" fmla="*/ 1678000 h 1678000"/>
              <a:gd name="connsiteX39" fmla="*/ 1406967 w 1655541"/>
              <a:gd name="connsiteY39" fmla="*/ 1669122 h 1678000"/>
              <a:gd name="connsiteX40" fmla="*/ 1460233 w 1655541"/>
              <a:gd name="connsiteY40" fmla="*/ 1660244 h 1678000"/>
              <a:gd name="connsiteX41" fmla="*/ 1486866 w 1655541"/>
              <a:gd name="connsiteY41" fmla="*/ 1633611 h 1678000"/>
              <a:gd name="connsiteX42" fmla="*/ 1513499 w 1655541"/>
              <a:gd name="connsiteY42" fmla="*/ 1615856 h 1678000"/>
              <a:gd name="connsiteX43" fmla="*/ 1540132 w 1655541"/>
              <a:gd name="connsiteY43" fmla="*/ 1580345 h 1678000"/>
              <a:gd name="connsiteX44" fmla="*/ 1575642 w 1655541"/>
              <a:gd name="connsiteY44" fmla="*/ 1562590 h 1678000"/>
              <a:gd name="connsiteX45" fmla="*/ 1584520 w 1655541"/>
              <a:gd name="connsiteY45" fmla="*/ 1535957 h 1678000"/>
              <a:gd name="connsiteX46" fmla="*/ 1611153 w 1655541"/>
              <a:gd name="connsiteY46" fmla="*/ 1491569 h 1678000"/>
              <a:gd name="connsiteX47" fmla="*/ 1637786 w 1655541"/>
              <a:gd name="connsiteY47" fmla="*/ 1429425 h 1678000"/>
              <a:gd name="connsiteX48" fmla="*/ 1646664 w 1655541"/>
              <a:gd name="connsiteY48" fmla="*/ 1376159 h 1678000"/>
              <a:gd name="connsiteX49" fmla="*/ 1655541 w 1655541"/>
              <a:gd name="connsiteY49" fmla="*/ 1340648 h 1678000"/>
              <a:gd name="connsiteX50" fmla="*/ 1620031 w 1655541"/>
              <a:gd name="connsiteY50" fmla="*/ 1207483 h 1678000"/>
              <a:gd name="connsiteX51" fmla="*/ 1602275 w 1655541"/>
              <a:gd name="connsiteY51" fmla="*/ 1145339 h 1678000"/>
              <a:gd name="connsiteX52" fmla="*/ 1584520 w 1655541"/>
              <a:gd name="connsiteY52" fmla="*/ 1109829 h 1678000"/>
              <a:gd name="connsiteX53" fmla="*/ 1540132 w 1655541"/>
              <a:gd name="connsiteY53" fmla="*/ 1074318 h 1678000"/>
              <a:gd name="connsiteX54" fmla="*/ 1451355 w 1655541"/>
              <a:gd name="connsiteY54" fmla="*/ 1021052 h 1678000"/>
              <a:gd name="connsiteX55" fmla="*/ 1433600 w 1655541"/>
              <a:gd name="connsiteY55" fmla="*/ 994419 h 1678000"/>
              <a:gd name="connsiteX56" fmla="*/ 1353701 w 1655541"/>
              <a:gd name="connsiteY56" fmla="*/ 967786 h 1678000"/>
              <a:gd name="connsiteX57" fmla="*/ 1335945 w 1655541"/>
              <a:gd name="connsiteY57" fmla="*/ 950031 h 1678000"/>
              <a:gd name="connsiteX58" fmla="*/ 1140637 w 1655541"/>
              <a:gd name="connsiteY58" fmla="*/ 923398 h 1678000"/>
              <a:gd name="connsiteX59" fmla="*/ 1078493 w 1655541"/>
              <a:gd name="connsiteY59" fmla="*/ 914520 h 1678000"/>
              <a:gd name="connsiteX60" fmla="*/ 1042982 w 1655541"/>
              <a:gd name="connsiteY60" fmla="*/ 896765 h 1678000"/>
              <a:gd name="connsiteX61" fmla="*/ 980839 w 1655541"/>
              <a:gd name="connsiteY61" fmla="*/ 887887 h 1678000"/>
              <a:gd name="connsiteX62" fmla="*/ 847674 w 1655541"/>
              <a:gd name="connsiteY62" fmla="*/ 870132 h 1678000"/>
              <a:gd name="connsiteX63" fmla="*/ 821040 w 1655541"/>
              <a:gd name="connsiteY63" fmla="*/ 861254 h 1678000"/>
              <a:gd name="connsiteX64" fmla="*/ 714508 w 1655541"/>
              <a:gd name="connsiteY64" fmla="*/ 843499 h 1678000"/>
              <a:gd name="connsiteX65" fmla="*/ 696753 w 1655541"/>
              <a:gd name="connsiteY65" fmla="*/ 825743 h 1678000"/>
              <a:gd name="connsiteX66" fmla="*/ 687875 w 1655541"/>
              <a:gd name="connsiteY66" fmla="*/ 790233 h 1678000"/>
              <a:gd name="connsiteX67" fmla="*/ 678998 w 1655541"/>
              <a:gd name="connsiteY67" fmla="*/ 763600 h 1678000"/>
              <a:gd name="connsiteX68" fmla="*/ 687875 w 1655541"/>
              <a:gd name="connsiteY68" fmla="*/ 621557 h 1678000"/>
              <a:gd name="connsiteX69" fmla="*/ 696753 w 1655541"/>
              <a:gd name="connsiteY69" fmla="*/ 594924 h 1678000"/>
              <a:gd name="connsiteX70" fmla="*/ 723386 w 1655541"/>
              <a:gd name="connsiteY70" fmla="*/ 568291 h 1678000"/>
              <a:gd name="connsiteX71" fmla="*/ 732264 w 1655541"/>
              <a:gd name="connsiteY71" fmla="*/ 541658 h 1678000"/>
              <a:gd name="connsiteX72" fmla="*/ 794407 w 1655541"/>
              <a:gd name="connsiteY72" fmla="*/ 497270 h 1678000"/>
              <a:gd name="connsiteX73" fmla="*/ 821040 w 1655541"/>
              <a:gd name="connsiteY73" fmla="*/ 488392 h 1678000"/>
              <a:gd name="connsiteX74" fmla="*/ 892062 w 1655541"/>
              <a:gd name="connsiteY74" fmla="*/ 461759 h 1678000"/>
              <a:gd name="connsiteX75" fmla="*/ 1069615 w 1655541"/>
              <a:gd name="connsiteY75" fmla="*/ 479514 h 1678000"/>
              <a:gd name="connsiteX76" fmla="*/ 1122881 w 1655541"/>
              <a:gd name="connsiteY76" fmla="*/ 497270 h 1678000"/>
              <a:gd name="connsiteX77" fmla="*/ 1140637 w 1655541"/>
              <a:gd name="connsiteY77" fmla="*/ 515025 h 1678000"/>
              <a:gd name="connsiteX78" fmla="*/ 1193903 w 1655541"/>
              <a:gd name="connsiteY78" fmla="*/ 550536 h 1678000"/>
              <a:gd name="connsiteX79" fmla="*/ 1211658 w 1655541"/>
              <a:gd name="connsiteY79" fmla="*/ 577169 h 1678000"/>
              <a:gd name="connsiteX80" fmla="*/ 1220536 w 1655541"/>
              <a:gd name="connsiteY80" fmla="*/ 603802 h 1678000"/>
              <a:gd name="connsiteX81" fmla="*/ 1256046 w 1655541"/>
              <a:gd name="connsiteY81" fmla="*/ 657068 h 1678000"/>
              <a:gd name="connsiteX82" fmla="*/ 1264924 w 1655541"/>
              <a:gd name="connsiteY82" fmla="*/ 692578 h 1678000"/>
              <a:gd name="connsiteX83" fmla="*/ 1291557 w 1655541"/>
              <a:gd name="connsiteY83" fmla="*/ 701456 h 1678000"/>
              <a:gd name="connsiteX84" fmla="*/ 1398089 w 1655541"/>
              <a:gd name="connsiteY84" fmla="*/ 719211 h 1678000"/>
              <a:gd name="connsiteX85" fmla="*/ 1486866 w 1655541"/>
              <a:gd name="connsiteY85" fmla="*/ 710334 h 1678000"/>
              <a:gd name="connsiteX86" fmla="*/ 1513499 w 1655541"/>
              <a:gd name="connsiteY86" fmla="*/ 621557 h 1678000"/>
              <a:gd name="connsiteX87" fmla="*/ 1504621 w 1655541"/>
              <a:gd name="connsiteY87" fmla="*/ 506147 h 1678000"/>
              <a:gd name="connsiteX88" fmla="*/ 1486866 w 1655541"/>
              <a:gd name="connsiteY88" fmla="*/ 452881 h 1678000"/>
              <a:gd name="connsiteX89" fmla="*/ 1424722 w 1655541"/>
              <a:gd name="connsiteY89" fmla="*/ 381860 h 1678000"/>
              <a:gd name="connsiteX90" fmla="*/ 1415844 w 1655541"/>
              <a:gd name="connsiteY90" fmla="*/ 346349 h 1678000"/>
              <a:gd name="connsiteX91" fmla="*/ 1433600 w 1655541"/>
              <a:gd name="connsiteY91" fmla="*/ 328594 h 1678000"/>
              <a:gd name="connsiteX92" fmla="*/ 1513499 w 1655541"/>
              <a:gd name="connsiteY9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687875 w 1655541"/>
              <a:gd name="connsiteY12" fmla="*/ 80019 h 1678000"/>
              <a:gd name="connsiteX13" fmla="*/ 652365 w 1655541"/>
              <a:gd name="connsiteY13" fmla="*/ 97774 h 1678000"/>
              <a:gd name="connsiteX14" fmla="*/ 412668 w 1655541"/>
              <a:gd name="connsiteY14" fmla="*/ 195429 h 1678000"/>
              <a:gd name="connsiteX15" fmla="*/ 181848 w 1655541"/>
              <a:gd name="connsiteY15" fmla="*/ 337472 h 1678000"/>
              <a:gd name="connsiteX16" fmla="*/ 57561 w 1655541"/>
              <a:gd name="connsiteY16" fmla="*/ 568291 h 1678000"/>
              <a:gd name="connsiteX17" fmla="*/ 4295 w 1655541"/>
              <a:gd name="connsiteY17" fmla="*/ 745844 h 1678000"/>
              <a:gd name="connsiteX18" fmla="*/ 4295 w 1655541"/>
              <a:gd name="connsiteY18" fmla="*/ 1056563 h 1678000"/>
              <a:gd name="connsiteX19" fmla="*/ 13173 w 1655541"/>
              <a:gd name="connsiteY19" fmla="*/ 1092073 h 1678000"/>
              <a:gd name="connsiteX20" fmla="*/ 30928 w 1655541"/>
              <a:gd name="connsiteY20" fmla="*/ 1118706 h 1678000"/>
              <a:gd name="connsiteX21" fmla="*/ 66439 w 1655541"/>
              <a:gd name="connsiteY21" fmla="*/ 1180850 h 1678000"/>
              <a:gd name="connsiteX22" fmla="*/ 84194 w 1655541"/>
              <a:gd name="connsiteY22" fmla="*/ 1234116 h 1678000"/>
              <a:gd name="connsiteX23" fmla="*/ 93072 w 1655541"/>
              <a:gd name="connsiteY23" fmla="*/ 1269627 h 1678000"/>
              <a:gd name="connsiteX24" fmla="*/ 119705 w 1655541"/>
              <a:gd name="connsiteY24" fmla="*/ 1314015 h 1678000"/>
              <a:gd name="connsiteX25" fmla="*/ 128582 w 1655541"/>
              <a:gd name="connsiteY25" fmla="*/ 1340648 h 1678000"/>
              <a:gd name="connsiteX26" fmla="*/ 164093 w 1655541"/>
              <a:gd name="connsiteY26" fmla="*/ 1367281 h 1678000"/>
              <a:gd name="connsiteX27" fmla="*/ 172971 w 1655541"/>
              <a:gd name="connsiteY27" fmla="*/ 1393914 h 1678000"/>
              <a:gd name="connsiteX28" fmla="*/ 226237 w 1655541"/>
              <a:gd name="connsiteY28" fmla="*/ 1438303 h 1678000"/>
              <a:gd name="connsiteX29" fmla="*/ 235114 w 1655541"/>
              <a:gd name="connsiteY29" fmla="*/ 1464936 h 1678000"/>
              <a:gd name="connsiteX30" fmla="*/ 252870 w 1655541"/>
              <a:gd name="connsiteY30" fmla="*/ 1482691 h 1678000"/>
              <a:gd name="connsiteX31" fmla="*/ 332769 w 1655541"/>
              <a:gd name="connsiteY31" fmla="*/ 1544835 h 1678000"/>
              <a:gd name="connsiteX32" fmla="*/ 368279 w 1655541"/>
              <a:gd name="connsiteY32" fmla="*/ 1571468 h 1678000"/>
              <a:gd name="connsiteX33" fmla="*/ 394912 w 1655541"/>
              <a:gd name="connsiteY33" fmla="*/ 1598101 h 1678000"/>
              <a:gd name="connsiteX34" fmla="*/ 465934 w 1655541"/>
              <a:gd name="connsiteY34" fmla="*/ 1624734 h 1678000"/>
              <a:gd name="connsiteX35" fmla="*/ 510322 w 1655541"/>
              <a:gd name="connsiteY35" fmla="*/ 1651367 h 1678000"/>
              <a:gd name="connsiteX36" fmla="*/ 545833 w 1655541"/>
              <a:gd name="connsiteY36" fmla="*/ 1660244 h 1678000"/>
              <a:gd name="connsiteX37" fmla="*/ 643487 w 1655541"/>
              <a:gd name="connsiteY37" fmla="*/ 1678000 h 1678000"/>
              <a:gd name="connsiteX38" fmla="*/ 1406967 w 1655541"/>
              <a:gd name="connsiteY38" fmla="*/ 1669122 h 1678000"/>
              <a:gd name="connsiteX39" fmla="*/ 1460233 w 1655541"/>
              <a:gd name="connsiteY39" fmla="*/ 1660244 h 1678000"/>
              <a:gd name="connsiteX40" fmla="*/ 1486866 w 1655541"/>
              <a:gd name="connsiteY40" fmla="*/ 1633611 h 1678000"/>
              <a:gd name="connsiteX41" fmla="*/ 1513499 w 1655541"/>
              <a:gd name="connsiteY41" fmla="*/ 1615856 h 1678000"/>
              <a:gd name="connsiteX42" fmla="*/ 1540132 w 1655541"/>
              <a:gd name="connsiteY42" fmla="*/ 1580345 h 1678000"/>
              <a:gd name="connsiteX43" fmla="*/ 1575642 w 1655541"/>
              <a:gd name="connsiteY43" fmla="*/ 1562590 h 1678000"/>
              <a:gd name="connsiteX44" fmla="*/ 1584520 w 1655541"/>
              <a:gd name="connsiteY44" fmla="*/ 1535957 h 1678000"/>
              <a:gd name="connsiteX45" fmla="*/ 1611153 w 1655541"/>
              <a:gd name="connsiteY45" fmla="*/ 1491569 h 1678000"/>
              <a:gd name="connsiteX46" fmla="*/ 1637786 w 1655541"/>
              <a:gd name="connsiteY46" fmla="*/ 1429425 h 1678000"/>
              <a:gd name="connsiteX47" fmla="*/ 1646664 w 1655541"/>
              <a:gd name="connsiteY47" fmla="*/ 1376159 h 1678000"/>
              <a:gd name="connsiteX48" fmla="*/ 1655541 w 1655541"/>
              <a:gd name="connsiteY48" fmla="*/ 1340648 h 1678000"/>
              <a:gd name="connsiteX49" fmla="*/ 1620031 w 1655541"/>
              <a:gd name="connsiteY49" fmla="*/ 1207483 h 1678000"/>
              <a:gd name="connsiteX50" fmla="*/ 1602275 w 1655541"/>
              <a:gd name="connsiteY50" fmla="*/ 1145339 h 1678000"/>
              <a:gd name="connsiteX51" fmla="*/ 1584520 w 1655541"/>
              <a:gd name="connsiteY51" fmla="*/ 1109829 h 1678000"/>
              <a:gd name="connsiteX52" fmla="*/ 1540132 w 1655541"/>
              <a:gd name="connsiteY52" fmla="*/ 1074318 h 1678000"/>
              <a:gd name="connsiteX53" fmla="*/ 1451355 w 1655541"/>
              <a:gd name="connsiteY53" fmla="*/ 1021052 h 1678000"/>
              <a:gd name="connsiteX54" fmla="*/ 1433600 w 1655541"/>
              <a:gd name="connsiteY54" fmla="*/ 994419 h 1678000"/>
              <a:gd name="connsiteX55" fmla="*/ 1353701 w 1655541"/>
              <a:gd name="connsiteY55" fmla="*/ 967786 h 1678000"/>
              <a:gd name="connsiteX56" fmla="*/ 1335945 w 1655541"/>
              <a:gd name="connsiteY56" fmla="*/ 950031 h 1678000"/>
              <a:gd name="connsiteX57" fmla="*/ 1140637 w 1655541"/>
              <a:gd name="connsiteY57" fmla="*/ 923398 h 1678000"/>
              <a:gd name="connsiteX58" fmla="*/ 1078493 w 1655541"/>
              <a:gd name="connsiteY58" fmla="*/ 914520 h 1678000"/>
              <a:gd name="connsiteX59" fmla="*/ 1042982 w 1655541"/>
              <a:gd name="connsiteY59" fmla="*/ 896765 h 1678000"/>
              <a:gd name="connsiteX60" fmla="*/ 980839 w 1655541"/>
              <a:gd name="connsiteY60" fmla="*/ 887887 h 1678000"/>
              <a:gd name="connsiteX61" fmla="*/ 847674 w 1655541"/>
              <a:gd name="connsiteY61" fmla="*/ 870132 h 1678000"/>
              <a:gd name="connsiteX62" fmla="*/ 821040 w 1655541"/>
              <a:gd name="connsiteY62" fmla="*/ 861254 h 1678000"/>
              <a:gd name="connsiteX63" fmla="*/ 714508 w 1655541"/>
              <a:gd name="connsiteY63" fmla="*/ 843499 h 1678000"/>
              <a:gd name="connsiteX64" fmla="*/ 696753 w 1655541"/>
              <a:gd name="connsiteY64" fmla="*/ 825743 h 1678000"/>
              <a:gd name="connsiteX65" fmla="*/ 687875 w 1655541"/>
              <a:gd name="connsiteY65" fmla="*/ 790233 h 1678000"/>
              <a:gd name="connsiteX66" fmla="*/ 678998 w 1655541"/>
              <a:gd name="connsiteY66" fmla="*/ 763600 h 1678000"/>
              <a:gd name="connsiteX67" fmla="*/ 687875 w 1655541"/>
              <a:gd name="connsiteY67" fmla="*/ 621557 h 1678000"/>
              <a:gd name="connsiteX68" fmla="*/ 696753 w 1655541"/>
              <a:gd name="connsiteY68" fmla="*/ 594924 h 1678000"/>
              <a:gd name="connsiteX69" fmla="*/ 723386 w 1655541"/>
              <a:gd name="connsiteY69" fmla="*/ 568291 h 1678000"/>
              <a:gd name="connsiteX70" fmla="*/ 732264 w 1655541"/>
              <a:gd name="connsiteY70" fmla="*/ 541658 h 1678000"/>
              <a:gd name="connsiteX71" fmla="*/ 794407 w 1655541"/>
              <a:gd name="connsiteY71" fmla="*/ 497270 h 1678000"/>
              <a:gd name="connsiteX72" fmla="*/ 821040 w 1655541"/>
              <a:gd name="connsiteY72" fmla="*/ 488392 h 1678000"/>
              <a:gd name="connsiteX73" fmla="*/ 892062 w 1655541"/>
              <a:gd name="connsiteY73" fmla="*/ 461759 h 1678000"/>
              <a:gd name="connsiteX74" fmla="*/ 1069615 w 1655541"/>
              <a:gd name="connsiteY74" fmla="*/ 479514 h 1678000"/>
              <a:gd name="connsiteX75" fmla="*/ 1122881 w 1655541"/>
              <a:gd name="connsiteY75" fmla="*/ 497270 h 1678000"/>
              <a:gd name="connsiteX76" fmla="*/ 1140637 w 1655541"/>
              <a:gd name="connsiteY76" fmla="*/ 515025 h 1678000"/>
              <a:gd name="connsiteX77" fmla="*/ 1193903 w 1655541"/>
              <a:gd name="connsiteY77" fmla="*/ 550536 h 1678000"/>
              <a:gd name="connsiteX78" fmla="*/ 1211658 w 1655541"/>
              <a:gd name="connsiteY78" fmla="*/ 577169 h 1678000"/>
              <a:gd name="connsiteX79" fmla="*/ 1220536 w 1655541"/>
              <a:gd name="connsiteY79" fmla="*/ 603802 h 1678000"/>
              <a:gd name="connsiteX80" fmla="*/ 1256046 w 1655541"/>
              <a:gd name="connsiteY80" fmla="*/ 657068 h 1678000"/>
              <a:gd name="connsiteX81" fmla="*/ 1264924 w 1655541"/>
              <a:gd name="connsiteY81" fmla="*/ 692578 h 1678000"/>
              <a:gd name="connsiteX82" fmla="*/ 1291557 w 1655541"/>
              <a:gd name="connsiteY82" fmla="*/ 701456 h 1678000"/>
              <a:gd name="connsiteX83" fmla="*/ 1398089 w 1655541"/>
              <a:gd name="connsiteY83" fmla="*/ 719211 h 1678000"/>
              <a:gd name="connsiteX84" fmla="*/ 1486866 w 1655541"/>
              <a:gd name="connsiteY84" fmla="*/ 710334 h 1678000"/>
              <a:gd name="connsiteX85" fmla="*/ 1513499 w 1655541"/>
              <a:gd name="connsiteY85" fmla="*/ 621557 h 1678000"/>
              <a:gd name="connsiteX86" fmla="*/ 1504621 w 1655541"/>
              <a:gd name="connsiteY86" fmla="*/ 506147 h 1678000"/>
              <a:gd name="connsiteX87" fmla="*/ 1486866 w 1655541"/>
              <a:gd name="connsiteY87" fmla="*/ 452881 h 1678000"/>
              <a:gd name="connsiteX88" fmla="*/ 1424722 w 1655541"/>
              <a:gd name="connsiteY88" fmla="*/ 381860 h 1678000"/>
              <a:gd name="connsiteX89" fmla="*/ 1415844 w 1655541"/>
              <a:gd name="connsiteY89" fmla="*/ 346349 h 1678000"/>
              <a:gd name="connsiteX90" fmla="*/ 1433600 w 1655541"/>
              <a:gd name="connsiteY90" fmla="*/ 328594 h 1678000"/>
              <a:gd name="connsiteX91" fmla="*/ 1513499 w 1655541"/>
              <a:gd name="connsiteY91" fmla="*/ 319716 h 167800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847674 w 1655541"/>
              <a:gd name="connsiteY10" fmla="*/ 17755 h 1677880"/>
              <a:gd name="connsiteX11" fmla="*/ 687875 w 1655541"/>
              <a:gd name="connsiteY11" fmla="*/ 79899 h 1677880"/>
              <a:gd name="connsiteX12" fmla="*/ 652365 w 1655541"/>
              <a:gd name="connsiteY12" fmla="*/ 97654 h 1677880"/>
              <a:gd name="connsiteX13" fmla="*/ 412668 w 1655541"/>
              <a:gd name="connsiteY13" fmla="*/ 195309 h 1677880"/>
              <a:gd name="connsiteX14" fmla="*/ 181848 w 1655541"/>
              <a:gd name="connsiteY14" fmla="*/ 337352 h 1677880"/>
              <a:gd name="connsiteX15" fmla="*/ 57561 w 1655541"/>
              <a:gd name="connsiteY15" fmla="*/ 568171 h 1677880"/>
              <a:gd name="connsiteX16" fmla="*/ 4295 w 1655541"/>
              <a:gd name="connsiteY16" fmla="*/ 745724 h 1677880"/>
              <a:gd name="connsiteX17" fmla="*/ 4295 w 1655541"/>
              <a:gd name="connsiteY17" fmla="*/ 1056443 h 1677880"/>
              <a:gd name="connsiteX18" fmla="*/ 13173 w 1655541"/>
              <a:gd name="connsiteY18" fmla="*/ 1091953 h 1677880"/>
              <a:gd name="connsiteX19" fmla="*/ 30928 w 1655541"/>
              <a:gd name="connsiteY19" fmla="*/ 1118586 h 1677880"/>
              <a:gd name="connsiteX20" fmla="*/ 66439 w 1655541"/>
              <a:gd name="connsiteY20" fmla="*/ 1180730 h 1677880"/>
              <a:gd name="connsiteX21" fmla="*/ 84194 w 1655541"/>
              <a:gd name="connsiteY21" fmla="*/ 1233996 h 1677880"/>
              <a:gd name="connsiteX22" fmla="*/ 93072 w 1655541"/>
              <a:gd name="connsiteY22" fmla="*/ 1269507 h 1677880"/>
              <a:gd name="connsiteX23" fmla="*/ 119705 w 1655541"/>
              <a:gd name="connsiteY23" fmla="*/ 1313895 h 1677880"/>
              <a:gd name="connsiteX24" fmla="*/ 128582 w 1655541"/>
              <a:gd name="connsiteY24" fmla="*/ 1340528 h 1677880"/>
              <a:gd name="connsiteX25" fmla="*/ 164093 w 1655541"/>
              <a:gd name="connsiteY25" fmla="*/ 1367161 h 1677880"/>
              <a:gd name="connsiteX26" fmla="*/ 172971 w 1655541"/>
              <a:gd name="connsiteY26" fmla="*/ 1393794 h 1677880"/>
              <a:gd name="connsiteX27" fmla="*/ 226237 w 1655541"/>
              <a:gd name="connsiteY27" fmla="*/ 1438183 h 1677880"/>
              <a:gd name="connsiteX28" fmla="*/ 235114 w 1655541"/>
              <a:gd name="connsiteY28" fmla="*/ 1464816 h 1677880"/>
              <a:gd name="connsiteX29" fmla="*/ 252870 w 1655541"/>
              <a:gd name="connsiteY29" fmla="*/ 1482571 h 1677880"/>
              <a:gd name="connsiteX30" fmla="*/ 332769 w 1655541"/>
              <a:gd name="connsiteY30" fmla="*/ 1544715 h 1677880"/>
              <a:gd name="connsiteX31" fmla="*/ 368279 w 1655541"/>
              <a:gd name="connsiteY31" fmla="*/ 1571348 h 1677880"/>
              <a:gd name="connsiteX32" fmla="*/ 394912 w 1655541"/>
              <a:gd name="connsiteY32" fmla="*/ 1597981 h 1677880"/>
              <a:gd name="connsiteX33" fmla="*/ 465934 w 1655541"/>
              <a:gd name="connsiteY33" fmla="*/ 1624614 h 1677880"/>
              <a:gd name="connsiteX34" fmla="*/ 510322 w 1655541"/>
              <a:gd name="connsiteY34" fmla="*/ 1651247 h 1677880"/>
              <a:gd name="connsiteX35" fmla="*/ 545833 w 1655541"/>
              <a:gd name="connsiteY35" fmla="*/ 1660124 h 1677880"/>
              <a:gd name="connsiteX36" fmla="*/ 643487 w 1655541"/>
              <a:gd name="connsiteY36" fmla="*/ 1677880 h 1677880"/>
              <a:gd name="connsiteX37" fmla="*/ 1406967 w 1655541"/>
              <a:gd name="connsiteY37" fmla="*/ 1669002 h 1677880"/>
              <a:gd name="connsiteX38" fmla="*/ 1460233 w 1655541"/>
              <a:gd name="connsiteY38" fmla="*/ 1660124 h 1677880"/>
              <a:gd name="connsiteX39" fmla="*/ 1486866 w 1655541"/>
              <a:gd name="connsiteY39" fmla="*/ 1633491 h 1677880"/>
              <a:gd name="connsiteX40" fmla="*/ 1513499 w 1655541"/>
              <a:gd name="connsiteY40" fmla="*/ 1615736 h 1677880"/>
              <a:gd name="connsiteX41" fmla="*/ 1540132 w 1655541"/>
              <a:gd name="connsiteY41" fmla="*/ 1580225 h 1677880"/>
              <a:gd name="connsiteX42" fmla="*/ 1575642 w 1655541"/>
              <a:gd name="connsiteY42" fmla="*/ 1562470 h 1677880"/>
              <a:gd name="connsiteX43" fmla="*/ 1584520 w 1655541"/>
              <a:gd name="connsiteY43" fmla="*/ 1535837 h 1677880"/>
              <a:gd name="connsiteX44" fmla="*/ 1611153 w 1655541"/>
              <a:gd name="connsiteY44" fmla="*/ 1491449 h 1677880"/>
              <a:gd name="connsiteX45" fmla="*/ 1637786 w 1655541"/>
              <a:gd name="connsiteY45" fmla="*/ 1429305 h 1677880"/>
              <a:gd name="connsiteX46" fmla="*/ 1646664 w 1655541"/>
              <a:gd name="connsiteY46" fmla="*/ 1376039 h 1677880"/>
              <a:gd name="connsiteX47" fmla="*/ 1655541 w 1655541"/>
              <a:gd name="connsiteY47" fmla="*/ 1340528 h 1677880"/>
              <a:gd name="connsiteX48" fmla="*/ 1620031 w 1655541"/>
              <a:gd name="connsiteY48" fmla="*/ 1207363 h 1677880"/>
              <a:gd name="connsiteX49" fmla="*/ 1602275 w 1655541"/>
              <a:gd name="connsiteY49" fmla="*/ 1145219 h 1677880"/>
              <a:gd name="connsiteX50" fmla="*/ 1584520 w 1655541"/>
              <a:gd name="connsiteY50" fmla="*/ 1109709 h 1677880"/>
              <a:gd name="connsiteX51" fmla="*/ 1540132 w 1655541"/>
              <a:gd name="connsiteY51" fmla="*/ 1074198 h 1677880"/>
              <a:gd name="connsiteX52" fmla="*/ 1451355 w 1655541"/>
              <a:gd name="connsiteY52" fmla="*/ 1020932 h 1677880"/>
              <a:gd name="connsiteX53" fmla="*/ 1433600 w 1655541"/>
              <a:gd name="connsiteY53" fmla="*/ 994299 h 1677880"/>
              <a:gd name="connsiteX54" fmla="*/ 1353701 w 1655541"/>
              <a:gd name="connsiteY54" fmla="*/ 967666 h 1677880"/>
              <a:gd name="connsiteX55" fmla="*/ 1335945 w 1655541"/>
              <a:gd name="connsiteY55" fmla="*/ 949911 h 1677880"/>
              <a:gd name="connsiteX56" fmla="*/ 1140637 w 1655541"/>
              <a:gd name="connsiteY56" fmla="*/ 923278 h 1677880"/>
              <a:gd name="connsiteX57" fmla="*/ 1078493 w 1655541"/>
              <a:gd name="connsiteY57" fmla="*/ 914400 h 1677880"/>
              <a:gd name="connsiteX58" fmla="*/ 1042982 w 1655541"/>
              <a:gd name="connsiteY58" fmla="*/ 896645 h 1677880"/>
              <a:gd name="connsiteX59" fmla="*/ 980839 w 1655541"/>
              <a:gd name="connsiteY59" fmla="*/ 887767 h 1677880"/>
              <a:gd name="connsiteX60" fmla="*/ 847674 w 1655541"/>
              <a:gd name="connsiteY60" fmla="*/ 870012 h 1677880"/>
              <a:gd name="connsiteX61" fmla="*/ 821040 w 1655541"/>
              <a:gd name="connsiteY61" fmla="*/ 861134 h 1677880"/>
              <a:gd name="connsiteX62" fmla="*/ 714508 w 1655541"/>
              <a:gd name="connsiteY62" fmla="*/ 843379 h 1677880"/>
              <a:gd name="connsiteX63" fmla="*/ 696753 w 1655541"/>
              <a:gd name="connsiteY63" fmla="*/ 825623 h 1677880"/>
              <a:gd name="connsiteX64" fmla="*/ 687875 w 1655541"/>
              <a:gd name="connsiteY64" fmla="*/ 790113 h 1677880"/>
              <a:gd name="connsiteX65" fmla="*/ 678998 w 1655541"/>
              <a:gd name="connsiteY65" fmla="*/ 763480 h 1677880"/>
              <a:gd name="connsiteX66" fmla="*/ 687875 w 1655541"/>
              <a:gd name="connsiteY66" fmla="*/ 621437 h 1677880"/>
              <a:gd name="connsiteX67" fmla="*/ 696753 w 1655541"/>
              <a:gd name="connsiteY67" fmla="*/ 594804 h 1677880"/>
              <a:gd name="connsiteX68" fmla="*/ 723386 w 1655541"/>
              <a:gd name="connsiteY68" fmla="*/ 568171 h 1677880"/>
              <a:gd name="connsiteX69" fmla="*/ 732264 w 1655541"/>
              <a:gd name="connsiteY69" fmla="*/ 541538 h 1677880"/>
              <a:gd name="connsiteX70" fmla="*/ 794407 w 1655541"/>
              <a:gd name="connsiteY70" fmla="*/ 497150 h 1677880"/>
              <a:gd name="connsiteX71" fmla="*/ 821040 w 1655541"/>
              <a:gd name="connsiteY71" fmla="*/ 488272 h 1677880"/>
              <a:gd name="connsiteX72" fmla="*/ 892062 w 1655541"/>
              <a:gd name="connsiteY72" fmla="*/ 461639 h 1677880"/>
              <a:gd name="connsiteX73" fmla="*/ 1069615 w 1655541"/>
              <a:gd name="connsiteY73" fmla="*/ 479394 h 1677880"/>
              <a:gd name="connsiteX74" fmla="*/ 1122881 w 1655541"/>
              <a:gd name="connsiteY74" fmla="*/ 497150 h 1677880"/>
              <a:gd name="connsiteX75" fmla="*/ 1140637 w 1655541"/>
              <a:gd name="connsiteY75" fmla="*/ 514905 h 1677880"/>
              <a:gd name="connsiteX76" fmla="*/ 1193903 w 1655541"/>
              <a:gd name="connsiteY76" fmla="*/ 550416 h 1677880"/>
              <a:gd name="connsiteX77" fmla="*/ 1211658 w 1655541"/>
              <a:gd name="connsiteY77" fmla="*/ 577049 h 1677880"/>
              <a:gd name="connsiteX78" fmla="*/ 1220536 w 1655541"/>
              <a:gd name="connsiteY78" fmla="*/ 603682 h 1677880"/>
              <a:gd name="connsiteX79" fmla="*/ 1256046 w 1655541"/>
              <a:gd name="connsiteY79" fmla="*/ 656948 h 1677880"/>
              <a:gd name="connsiteX80" fmla="*/ 1264924 w 1655541"/>
              <a:gd name="connsiteY80" fmla="*/ 692458 h 1677880"/>
              <a:gd name="connsiteX81" fmla="*/ 1291557 w 1655541"/>
              <a:gd name="connsiteY81" fmla="*/ 701336 h 1677880"/>
              <a:gd name="connsiteX82" fmla="*/ 1398089 w 1655541"/>
              <a:gd name="connsiteY82" fmla="*/ 719091 h 1677880"/>
              <a:gd name="connsiteX83" fmla="*/ 1486866 w 1655541"/>
              <a:gd name="connsiteY83" fmla="*/ 710214 h 1677880"/>
              <a:gd name="connsiteX84" fmla="*/ 1513499 w 1655541"/>
              <a:gd name="connsiteY84" fmla="*/ 621437 h 1677880"/>
              <a:gd name="connsiteX85" fmla="*/ 1504621 w 1655541"/>
              <a:gd name="connsiteY85" fmla="*/ 506027 h 1677880"/>
              <a:gd name="connsiteX86" fmla="*/ 1486866 w 1655541"/>
              <a:gd name="connsiteY86" fmla="*/ 452761 h 1677880"/>
              <a:gd name="connsiteX87" fmla="*/ 1424722 w 1655541"/>
              <a:gd name="connsiteY87" fmla="*/ 381740 h 1677880"/>
              <a:gd name="connsiteX88" fmla="*/ 1415844 w 1655541"/>
              <a:gd name="connsiteY88" fmla="*/ 346229 h 1677880"/>
              <a:gd name="connsiteX89" fmla="*/ 1433600 w 1655541"/>
              <a:gd name="connsiteY89" fmla="*/ 328474 h 1677880"/>
              <a:gd name="connsiteX90" fmla="*/ 1513499 w 1655541"/>
              <a:gd name="connsiteY9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652365 w 1655541"/>
              <a:gd name="connsiteY11" fmla="*/ 97654 h 1677880"/>
              <a:gd name="connsiteX12" fmla="*/ 412668 w 1655541"/>
              <a:gd name="connsiteY12" fmla="*/ 195309 h 1677880"/>
              <a:gd name="connsiteX13" fmla="*/ 181848 w 1655541"/>
              <a:gd name="connsiteY13" fmla="*/ 337352 h 1677880"/>
              <a:gd name="connsiteX14" fmla="*/ 57561 w 1655541"/>
              <a:gd name="connsiteY14" fmla="*/ 568171 h 1677880"/>
              <a:gd name="connsiteX15" fmla="*/ 4295 w 1655541"/>
              <a:gd name="connsiteY15" fmla="*/ 745724 h 1677880"/>
              <a:gd name="connsiteX16" fmla="*/ 4295 w 1655541"/>
              <a:gd name="connsiteY16" fmla="*/ 1056443 h 1677880"/>
              <a:gd name="connsiteX17" fmla="*/ 13173 w 1655541"/>
              <a:gd name="connsiteY17" fmla="*/ 1091953 h 1677880"/>
              <a:gd name="connsiteX18" fmla="*/ 30928 w 1655541"/>
              <a:gd name="connsiteY18" fmla="*/ 1118586 h 1677880"/>
              <a:gd name="connsiteX19" fmla="*/ 66439 w 1655541"/>
              <a:gd name="connsiteY19" fmla="*/ 1180730 h 1677880"/>
              <a:gd name="connsiteX20" fmla="*/ 84194 w 1655541"/>
              <a:gd name="connsiteY20" fmla="*/ 1233996 h 1677880"/>
              <a:gd name="connsiteX21" fmla="*/ 93072 w 1655541"/>
              <a:gd name="connsiteY21" fmla="*/ 1269507 h 1677880"/>
              <a:gd name="connsiteX22" fmla="*/ 119705 w 1655541"/>
              <a:gd name="connsiteY22" fmla="*/ 1313895 h 1677880"/>
              <a:gd name="connsiteX23" fmla="*/ 128582 w 1655541"/>
              <a:gd name="connsiteY23" fmla="*/ 1340528 h 1677880"/>
              <a:gd name="connsiteX24" fmla="*/ 164093 w 1655541"/>
              <a:gd name="connsiteY24" fmla="*/ 1367161 h 1677880"/>
              <a:gd name="connsiteX25" fmla="*/ 172971 w 1655541"/>
              <a:gd name="connsiteY25" fmla="*/ 1393794 h 1677880"/>
              <a:gd name="connsiteX26" fmla="*/ 226237 w 1655541"/>
              <a:gd name="connsiteY26" fmla="*/ 1438183 h 1677880"/>
              <a:gd name="connsiteX27" fmla="*/ 235114 w 1655541"/>
              <a:gd name="connsiteY27" fmla="*/ 1464816 h 1677880"/>
              <a:gd name="connsiteX28" fmla="*/ 252870 w 1655541"/>
              <a:gd name="connsiteY28" fmla="*/ 1482571 h 1677880"/>
              <a:gd name="connsiteX29" fmla="*/ 332769 w 1655541"/>
              <a:gd name="connsiteY29" fmla="*/ 1544715 h 1677880"/>
              <a:gd name="connsiteX30" fmla="*/ 368279 w 1655541"/>
              <a:gd name="connsiteY30" fmla="*/ 1571348 h 1677880"/>
              <a:gd name="connsiteX31" fmla="*/ 394912 w 1655541"/>
              <a:gd name="connsiteY31" fmla="*/ 1597981 h 1677880"/>
              <a:gd name="connsiteX32" fmla="*/ 465934 w 1655541"/>
              <a:gd name="connsiteY32" fmla="*/ 1624614 h 1677880"/>
              <a:gd name="connsiteX33" fmla="*/ 510322 w 1655541"/>
              <a:gd name="connsiteY33" fmla="*/ 1651247 h 1677880"/>
              <a:gd name="connsiteX34" fmla="*/ 545833 w 1655541"/>
              <a:gd name="connsiteY34" fmla="*/ 1660124 h 1677880"/>
              <a:gd name="connsiteX35" fmla="*/ 643487 w 1655541"/>
              <a:gd name="connsiteY35" fmla="*/ 1677880 h 1677880"/>
              <a:gd name="connsiteX36" fmla="*/ 1406967 w 1655541"/>
              <a:gd name="connsiteY36" fmla="*/ 1669002 h 1677880"/>
              <a:gd name="connsiteX37" fmla="*/ 1460233 w 1655541"/>
              <a:gd name="connsiteY37" fmla="*/ 1660124 h 1677880"/>
              <a:gd name="connsiteX38" fmla="*/ 1486866 w 1655541"/>
              <a:gd name="connsiteY38" fmla="*/ 1633491 h 1677880"/>
              <a:gd name="connsiteX39" fmla="*/ 1513499 w 1655541"/>
              <a:gd name="connsiteY39" fmla="*/ 1615736 h 1677880"/>
              <a:gd name="connsiteX40" fmla="*/ 1540132 w 1655541"/>
              <a:gd name="connsiteY40" fmla="*/ 1580225 h 1677880"/>
              <a:gd name="connsiteX41" fmla="*/ 1575642 w 1655541"/>
              <a:gd name="connsiteY41" fmla="*/ 1562470 h 1677880"/>
              <a:gd name="connsiteX42" fmla="*/ 1584520 w 1655541"/>
              <a:gd name="connsiteY42" fmla="*/ 1535837 h 1677880"/>
              <a:gd name="connsiteX43" fmla="*/ 1611153 w 1655541"/>
              <a:gd name="connsiteY43" fmla="*/ 1491449 h 1677880"/>
              <a:gd name="connsiteX44" fmla="*/ 1637786 w 1655541"/>
              <a:gd name="connsiteY44" fmla="*/ 1429305 h 1677880"/>
              <a:gd name="connsiteX45" fmla="*/ 1646664 w 1655541"/>
              <a:gd name="connsiteY45" fmla="*/ 1376039 h 1677880"/>
              <a:gd name="connsiteX46" fmla="*/ 1655541 w 1655541"/>
              <a:gd name="connsiteY46" fmla="*/ 1340528 h 1677880"/>
              <a:gd name="connsiteX47" fmla="*/ 1620031 w 1655541"/>
              <a:gd name="connsiteY47" fmla="*/ 1207363 h 1677880"/>
              <a:gd name="connsiteX48" fmla="*/ 1602275 w 1655541"/>
              <a:gd name="connsiteY48" fmla="*/ 1145219 h 1677880"/>
              <a:gd name="connsiteX49" fmla="*/ 1584520 w 1655541"/>
              <a:gd name="connsiteY49" fmla="*/ 1109709 h 1677880"/>
              <a:gd name="connsiteX50" fmla="*/ 1540132 w 1655541"/>
              <a:gd name="connsiteY50" fmla="*/ 1074198 h 1677880"/>
              <a:gd name="connsiteX51" fmla="*/ 1451355 w 1655541"/>
              <a:gd name="connsiteY51" fmla="*/ 1020932 h 1677880"/>
              <a:gd name="connsiteX52" fmla="*/ 1433600 w 1655541"/>
              <a:gd name="connsiteY52" fmla="*/ 994299 h 1677880"/>
              <a:gd name="connsiteX53" fmla="*/ 1353701 w 1655541"/>
              <a:gd name="connsiteY53" fmla="*/ 967666 h 1677880"/>
              <a:gd name="connsiteX54" fmla="*/ 1335945 w 1655541"/>
              <a:gd name="connsiteY54" fmla="*/ 949911 h 1677880"/>
              <a:gd name="connsiteX55" fmla="*/ 1140637 w 1655541"/>
              <a:gd name="connsiteY55" fmla="*/ 923278 h 1677880"/>
              <a:gd name="connsiteX56" fmla="*/ 1078493 w 1655541"/>
              <a:gd name="connsiteY56" fmla="*/ 914400 h 1677880"/>
              <a:gd name="connsiteX57" fmla="*/ 1042982 w 1655541"/>
              <a:gd name="connsiteY57" fmla="*/ 896645 h 1677880"/>
              <a:gd name="connsiteX58" fmla="*/ 980839 w 1655541"/>
              <a:gd name="connsiteY58" fmla="*/ 887767 h 1677880"/>
              <a:gd name="connsiteX59" fmla="*/ 847674 w 1655541"/>
              <a:gd name="connsiteY59" fmla="*/ 870012 h 1677880"/>
              <a:gd name="connsiteX60" fmla="*/ 821040 w 1655541"/>
              <a:gd name="connsiteY60" fmla="*/ 861134 h 1677880"/>
              <a:gd name="connsiteX61" fmla="*/ 714508 w 1655541"/>
              <a:gd name="connsiteY61" fmla="*/ 843379 h 1677880"/>
              <a:gd name="connsiteX62" fmla="*/ 696753 w 1655541"/>
              <a:gd name="connsiteY62" fmla="*/ 825623 h 1677880"/>
              <a:gd name="connsiteX63" fmla="*/ 687875 w 1655541"/>
              <a:gd name="connsiteY63" fmla="*/ 790113 h 1677880"/>
              <a:gd name="connsiteX64" fmla="*/ 678998 w 1655541"/>
              <a:gd name="connsiteY64" fmla="*/ 763480 h 1677880"/>
              <a:gd name="connsiteX65" fmla="*/ 687875 w 1655541"/>
              <a:gd name="connsiteY65" fmla="*/ 621437 h 1677880"/>
              <a:gd name="connsiteX66" fmla="*/ 696753 w 1655541"/>
              <a:gd name="connsiteY66" fmla="*/ 594804 h 1677880"/>
              <a:gd name="connsiteX67" fmla="*/ 723386 w 1655541"/>
              <a:gd name="connsiteY67" fmla="*/ 568171 h 1677880"/>
              <a:gd name="connsiteX68" fmla="*/ 732264 w 1655541"/>
              <a:gd name="connsiteY68" fmla="*/ 541538 h 1677880"/>
              <a:gd name="connsiteX69" fmla="*/ 794407 w 1655541"/>
              <a:gd name="connsiteY69" fmla="*/ 497150 h 1677880"/>
              <a:gd name="connsiteX70" fmla="*/ 821040 w 1655541"/>
              <a:gd name="connsiteY70" fmla="*/ 488272 h 1677880"/>
              <a:gd name="connsiteX71" fmla="*/ 892062 w 1655541"/>
              <a:gd name="connsiteY71" fmla="*/ 461639 h 1677880"/>
              <a:gd name="connsiteX72" fmla="*/ 1069615 w 1655541"/>
              <a:gd name="connsiteY72" fmla="*/ 479394 h 1677880"/>
              <a:gd name="connsiteX73" fmla="*/ 1122881 w 1655541"/>
              <a:gd name="connsiteY73" fmla="*/ 497150 h 1677880"/>
              <a:gd name="connsiteX74" fmla="*/ 1140637 w 1655541"/>
              <a:gd name="connsiteY74" fmla="*/ 514905 h 1677880"/>
              <a:gd name="connsiteX75" fmla="*/ 1193903 w 1655541"/>
              <a:gd name="connsiteY75" fmla="*/ 550416 h 1677880"/>
              <a:gd name="connsiteX76" fmla="*/ 1211658 w 1655541"/>
              <a:gd name="connsiteY76" fmla="*/ 577049 h 1677880"/>
              <a:gd name="connsiteX77" fmla="*/ 1220536 w 1655541"/>
              <a:gd name="connsiteY77" fmla="*/ 603682 h 1677880"/>
              <a:gd name="connsiteX78" fmla="*/ 1256046 w 1655541"/>
              <a:gd name="connsiteY78" fmla="*/ 656948 h 1677880"/>
              <a:gd name="connsiteX79" fmla="*/ 1264924 w 1655541"/>
              <a:gd name="connsiteY79" fmla="*/ 692458 h 1677880"/>
              <a:gd name="connsiteX80" fmla="*/ 1291557 w 1655541"/>
              <a:gd name="connsiteY80" fmla="*/ 701336 h 1677880"/>
              <a:gd name="connsiteX81" fmla="*/ 1398089 w 1655541"/>
              <a:gd name="connsiteY81" fmla="*/ 719091 h 1677880"/>
              <a:gd name="connsiteX82" fmla="*/ 1486866 w 1655541"/>
              <a:gd name="connsiteY82" fmla="*/ 710214 h 1677880"/>
              <a:gd name="connsiteX83" fmla="*/ 1513499 w 1655541"/>
              <a:gd name="connsiteY83" fmla="*/ 621437 h 1677880"/>
              <a:gd name="connsiteX84" fmla="*/ 1504621 w 1655541"/>
              <a:gd name="connsiteY84" fmla="*/ 506027 h 1677880"/>
              <a:gd name="connsiteX85" fmla="*/ 1486866 w 1655541"/>
              <a:gd name="connsiteY85" fmla="*/ 452761 h 1677880"/>
              <a:gd name="connsiteX86" fmla="*/ 1424722 w 1655541"/>
              <a:gd name="connsiteY86" fmla="*/ 381740 h 1677880"/>
              <a:gd name="connsiteX87" fmla="*/ 1415844 w 1655541"/>
              <a:gd name="connsiteY87" fmla="*/ 346229 h 1677880"/>
              <a:gd name="connsiteX88" fmla="*/ 1433600 w 1655541"/>
              <a:gd name="connsiteY88" fmla="*/ 328474 h 1677880"/>
              <a:gd name="connsiteX89" fmla="*/ 1513499 w 1655541"/>
              <a:gd name="connsiteY8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23386 w 1655541"/>
              <a:gd name="connsiteY66" fmla="*/ 568171 h 1677880"/>
              <a:gd name="connsiteX67" fmla="*/ 732264 w 1655541"/>
              <a:gd name="connsiteY67" fmla="*/ 541538 h 1677880"/>
              <a:gd name="connsiteX68" fmla="*/ 794407 w 1655541"/>
              <a:gd name="connsiteY68" fmla="*/ 497150 h 1677880"/>
              <a:gd name="connsiteX69" fmla="*/ 821040 w 1655541"/>
              <a:gd name="connsiteY69" fmla="*/ 488272 h 1677880"/>
              <a:gd name="connsiteX70" fmla="*/ 892062 w 1655541"/>
              <a:gd name="connsiteY70" fmla="*/ 461639 h 1677880"/>
              <a:gd name="connsiteX71" fmla="*/ 1069615 w 1655541"/>
              <a:gd name="connsiteY71" fmla="*/ 479394 h 1677880"/>
              <a:gd name="connsiteX72" fmla="*/ 1122881 w 1655541"/>
              <a:gd name="connsiteY72" fmla="*/ 497150 h 1677880"/>
              <a:gd name="connsiteX73" fmla="*/ 1140637 w 1655541"/>
              <a:gd name="connsiteY73" fmla="*/ 514905 h 1677880"/>
              <a:gd name="connsiteX74" fmla="*/ 1193903 w 1655541"/>
              <a:gd name="connsiteY74" fmla="*/ 550416 h 1677880"/>
              <a:gd name="connsiteX75" fmla="*/ 1211658 w 1655541"/>
              <a:gd name="connsiteY75" fmla="*/ 577049 h 1677880"/>
              <a:gd name="connsiteX76" fmla="*/ 1220536 w 1655541"/>
              <a:gd name="connsiteY76" fmla="*/ 603682 h 1677880"/>
              <a:gd name="connsiteX77" fmla="*/ 1256046 w 1655541"/>
              <a:gd name="connsiteY77" fmla="*/ 656948 h 1677880"/>
              <a:gd name="connsiteX78" fmla="*/ 1264924 w 1655541"/>
              <a:gd name="connsiteY78" fmla="*/ 692458 h 1677880"/>
              <a:gd name="connsiteX79" fmla="*/ 1291557 w 1655541"/>
              <a:gd name="connsiteY79" fmla="*/ 701336 h 1677880"/>
              <a:gd name="connsiteX80" fmla="*/ 1398089 w 1655541"/>
              <a:gd name="connsiteY80" fmla="*/ 719091 h 1677880"/>
              <a:gd name="connsiteX81" fmla="*/ 1486866 w 1655541"/>
              <a:gd name="connsiteY81" fmla="*/ 710214 h 1677880"/>
              <a:gd name="connsiteX82" fmla="*/ 1513499 w 1655541"/>
              <a:gd name="connsiteY82" fmla="*/ 621437 h 1677880"/>
              <a:gd name="connsiteX83" fmla="*/ 1504621 w 1655541"/>
              <a:gd name="connsiteY83" fmla="*/ 506027 h 1677880"/>
              <a:gd name="connsiteX84" fmla="*/ 1486866 w 1655541"/>
              <a:gd name="connsiteY84" fmla="*/ 452761 h 1677880"/>
              <a:gd name="connsiteX85" fmla="*/ 1424722 w 1655541"/>
              <a:gd name="connsiteY85" fmla="*/ 381740 h 1677880"/>
              <a:gd name="connsiteX86" fmla="*/ 1415844 w 1655541"/>
              <a:gd name="connsiteY86" fmla="*/ 346229 h 1677880"/>
              <a:gd name="connsiteX87" fmla="*/ 1433600 w 1655541"/>
              <a:gd name="connsiteY87" fmla="*/ 328474 h 1677880"/>
              <a:gd name="connsiteX88" fmla="*/ 1513499 w 1655541"/>
              <a:gd name="connsiteY88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32264 w 1655541"/>
              <a:gd name="connsiteY66" fmla="*/ 541538 h 1677880"/>
              <a:gd name="connsiteX67" fmla="*/ 794407 w 1655541"/>
              <a:gd name="connsiteY67" fmla="*/ 497150 h 1677880"/>
              <a:gd name="connsiteX68" fmla="*/ 821040 w 1655541"/>
              <a:gd name="connsiteY68" fmla="*/ 488272 h 1677880"/>
              <a:gd name="connsiteX69" fmla="*/ 892062 w 1655541"/>
              <a:gd name="connsiteY69" fmla="*/ 461639 h 1677880"/>
              <a:gd name="connsiteX70" fmla="*/ 1069615 w 1655541"/>
              <a:gd name="connsiteY70" fmla="*/ 479394 h 1677880"/>
              <a:gd name="connsiteX71" fmla="*/ 1122881 w 1655541"/>
              <a:gd name="connsiteY71" fmla="*/ 497150 h 1677880"/>
              <a:gd name="connsiteX72" fmla="*/ 1140637 w 1655541"/>
              <a:gd name="connsiteY72" fmla="*/ 514905 h 1677880"/>
              <a:gd name="connsiteX73" fmla="*/ 1193903 w 1655541"/>
              <a:gd name="connsiteY73" fmla="*/ 550416 h 1677880"/>
              <a:gd name="connsiteX74" fmla="*/ 1211658 w 1655541"/>
              <a:gd name="connsiteY74" fmla="*/ 577049 h 1677880"/>
              <a:gd name="connsiteX75" fmla="*/ 1220536 w 1655541"/>
              <a:gd name="connsiteY75" fmla="*/ 603682 h 1677880"/>
              <a:gd name="connsiteX76" fmla="*/ 1256046 w 1655541"/>
              <a:gd name="connsiteY76" fmla="*/ 656948 h 1677880"/>
              <a:gd name="connsiteX77" fmla="*/ 1264924 w 1655541"/>
              <a:gd name="connsiteY77" fmla="*/ 692458 h 1677880"/>
              <a:gd name="connsiteX78" fmla="*/ 1291557 w 1655541"/>
              <a:gd name="connsiteY78" fmla="*/ 701336 h 1677880"/>
              <a:gd name="connsiteX79" fmla="*/ 1398089 w 1655541"/>
              <a:gd name="connsiteY79" fmla="*/ 719091 h 1677880"/>
              <a:gd name="connsiteX80" fmla="*/ 1486866 w 1655541"/>
              <a:gd name="connsiteY80" fmla="*/ 710214 h 1677880"/>
              <a:gd name="connsiteX81" fmla="*/ 1513499 w 1655541"/>
              <a:gd name="connsiteY81" fmla="*/ 621437 h 1677880"/>
              <a:gd name="connsiteX82" fmla="*/ 1504621 w 1655541"/>
              <a:gd name="connsiteY82" fmla="*/ 506027 h 1677880"/>
              <a:gd name="connsiteX83" fmla="*/ 1486866 w 1655541"/>
              <a:gd name="connsiteY83" fmla="*/ 452761 h 1677880"/>
              <a:gd name="connsiteX84" fmla="*/ 1424722 w 1655541"/>
              <a:gd name="connsiteY84" fmla="*/ 381740 h 1677880"/>
              <a:gd name="connsiteX85" fmla="*/ 1415844 w 1655541"/>
              <a:gd name="connsiteY85" fmla="*/ 346229 h 1677880"/>
              <a:gd name="connsiteX86" fmla="*/ 1433600 w 1655541"/>
              <a:gd name="connsiteY86" fmla="*/ 328474 h 1677880"/>
              <a:gd name="connsiteX87" fmla="*/ 1513499 w 1655541"/>
              <a:gd name="connsiteY87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78999 w 1655541"/>
              <a:gd name="connsiteY64" fmla="*/ 630315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9 w 1655541"/>
              <a:gd name="connsiteY63" fmla="*/ 630315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78999 w 1655541"/>
              <a:gd name="connsiteY62" fmla="*/ 630315 h 1677880"/>
              <a:gd name="connsiteX63" fmla="*/ 732264 w 1655541"/>
              <a:gd name="connsiteY63" fmla="*/ 541538 h 1677880"/>
              <a:gd name="connsiteX64" fmla="*/ 794407 w 1655541"/>
              <a:gd name="connsiteY64" fmla="*/ 497150 h 1677880"/>
              <a:gd name="connsiteX65" fmla="*/ 821040 w 1655541"/>
              <a:gd name="connsiteY65" fmla="*/ 488272 h 1677880"/>
              <a:gd name="connsiteX66" fmla="*/ 892062 w 1655541"/>
              <a:gd name="connsiteY66" fmla="*/ 461639 h 1677880"/>
              <a:gd name="connsiteX67" fmla="*/ 1069615 w 1655541"/>
              <a:gd name="connsiteY67" fmla="*/ 479394 h 1677880"/>
              <a:gd name="connsiteX68" fmla="*/ 1122881 w 1655541"/>
              <a:gd name="connsiteY68" fmla="*/ 497150 h 1677880"/>
              <a:gd name="connsiteX69" fmla="*/ 1140637 w 1655541"/>
              <a:gd name="connsiteY69" fmla="*/ 514905 h 1677880"/>
              <a:gd name="connsiteX70" fmla="*/ 1193903 w 1655541"/>
              <a:gd name="connsiteY70" fmla="*/ 550416 h 1677880"/>
              <a:gd name="connsiteX71" fmla="*/ 1211658 w 1655541"/>
              <a:gd name="connsiteY71" fmla="*/ 577049 h 1677880"/>
              <a:gd name="connsiteX72" fmla="*/ 1220536 w 1655541"/>
              <a:gd name="connsiteY72" fmla="*/ 603682 h 1677880"/>
              <a:gd name="connsiteX73" fmla="*/ 1256046 w 1655541"/>
              <a:gd name="connsiteY73" fmla="*/ 656948 h 1677880"/>
              <a:gd name="connsiteX74" fmla="*/ 1264924 w 1655541"/>
              <a:gd name="connsiteY74" fmla="*/ 692458 h 1677880"/>
              <a:gd name="connsiteX75" fmla="*/ 1291557 w 1655541"/>
              <a:gd name="connsiteY75" fmla="*/ 701336 h 1677880"/>
              <a:gd name="connsiteX76" fmla="*/ 1398089 w 1655541"/>
              <a:gd name="connsiteY76" fmla="*/ 719091 h 1677880"/>
              <a:gd name="connsiteX77" fmla="*/ 1486866 w 1655541"/>
              <a:gd name="connsiteY77" fmla="*/ 710214 h 1677880"/>
              <a:gd name="connsiteX78" fmla="*/ 1513499 w 1655541"/>
              <a:gd name="connsiteY78" fmla="*/ 621437 h 1677880"/>
              <a:gd name="connsiteX79" fmla="*/ 1504621 w 1655541"/>
              <a:gd name="connsiteY79" fmla="*/ 506027 h 1677880"/>
              <a:gd name="connsiteX80" fmla="*/ 1486866 w 1655541"/>
              <a:gd name="connsiteY80" fmla="*/ 452761 h 1677880"/>
              <a:gd name="connsiteX81" fmla="*/ 1424722 w 1655541"/>
              <a:gd name="connsiteY81" fmla="*/ 381740 h 1677880"/>
              <a:gd name="connsiteX82" fmla="*/ 1415844 w 1655541"/>
              <a:gd name="connsiteY82" fmla="*/ 346229 h 1677880"/>
              <a:gd name="connsiteX83" fmla="*/ 1433600 w 1655541"/>
              <a:gd name="connsiteY83" fmla="*/ 328474 h 1677880"/>
              <a:gd name="connsiteX84" fmla="*/ 1513499 w 1655541"/>
              <a:gd name="connsiteY84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78999 w 1655541"/>
              <a:gd name="connsiteY61" fmla="*/ 630315 h 1677880"/>
              <a:gd name="connsiteX62" fmla="*/ 732264 w 1655541"/>
              <a:gd name="connsiteY62" fmla="*/ 541538 h 1677880"/>
              <a:gd name="connsiteX63" fmla="*/ 794407 w 1655541"/>
              <a:gd name="connsiteY63" fmla="*/ 497150 h 1677880"/>
              <a:gd name="connsiteX64" fmla="*/ 821040 w 1655541"/>
              <a:gd name="connsiteY64" fmla="*/ 488272 h 1677880"/>
              <a:gd name="connsiteX65" fmla="*/ 892062 w 1655541"/>
              <a:gd name="connsiteY65" fmla="*/ 461639 h 1677880"/>
              <a:gd name="connsiteX66" fmla="*/ 1069615 w 1655541"/>
              <a:gd name="connsiteY66" fmla="*/ 479394 h 1677880"/>
              <a:gd name="connsiteX67" fmla="*/ 1122881 w 1655541"/>
              <a:gd name="connsiteY67" fmla="*/ 497150 h 1677880"/>
              <a:gd name="connsiteX68" fmla="*/ 1140637 w 1655541"/>
              <a:gd name="connsiteY68" fmla="*/ 514905 h 1677880"/>
              <a:gd name="connsiteX69" fmla="*/ 1193903 w 1655541"/>
              <a:gd name="connsiteY69" fmla="*/ 550416 h 1677880"/>
              <a:gd name="connsiteX70" fmla="*/ 1211658 w 1655541"/>
              <a:gd name="connsiteY70" fmla="*/ 577049 h 1677880"/>
              <a:gd name="connsiteX71" fmla="*/ 1220536 w 1655541"/>
              <a:gd name="connsiteY71" fmla="*/ 603682 h 1677880"/>
              <a:gd name="connsiteX72" fmla="*/ 1256046 w 1655541"/>
              <a:gd name="connsiteY72" fmla="*/ 656948 h 1677880"/>
              <a:gd name="connsiteX73" fmla="*/ 1264924 w 1655541"/>
              <a:gd name="connsiteY73" fmla="*/ 692458 h 1677880"/>
              <a:gd name="connsiteX74" fmla="*/ 1291557 w 1655541"/>
              <a:gd name="connsiteY74" fmla="*/ 701336 h 1677880"/>
              <a:gd name="connsiteX75" fmla="*/ 1398089 w 1655541"/>
              <a:gd name="connsiteY75" fmla="*/ 719091 h 1677880"/>
              <a:gd name="connsiteX76" fmla="*/ 1486866 w 1655541"/>
              <a:gd name="connsiteY76" fmla="*/ 710214 h 1677880"/>
              <a:gd name="connsiteX77" fmla="*/ 1513499 w 1655541"/>
              <a:gd name="connsiteY77" fmla="*/ 621437 h 1677880"/>
              <a:gd name="connsiteX78" fmla="*/ 1504621 w 1655541"/>
              <a:gd name="connsiteY78" fmla="*/ 506027 h 1677880"/>
              <a:gd name="connsiteX79" fmla="*/ 1486866 w 1655541"/>
              <a:gd name="connsiteY79" fmla="*/ 452761 h 1677880"/>
              <a:gd name="connsiteX80" fmla="*/ 1424722 w 1655541"/>
              <a:gd name="connsiteY80" fmla="*/ 381740 h 1677880"/>
              <a:gd name="connsiteX81" fmla="*/ 1415844 w 1655541"/>
              <a:gd name="connsiteY81" fmla="*/ 346229 h 1677880"/>
              <a:gd name="connsiteX82" fmla="*/ 1433600 w 1655541"/>
              <a:gd name="connsiteY82" fmla="*/ 328474 h 1677880"/>
              <a:gd name="connsiteX83" fmla="*/ 1513499 w 1655541"/>
              <a:gd name="connsiteY83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678999 w 1655541"/>
              <a:gd name="connsiteY60" fmla="*/ 630315 h 1677880"/>
              <a:gd name="connsiteX61" fmla="*/ 732264 w 1655541"/>
              <a:gd name="connsiteY61" fmla="*/ 541538 h 1677880"/>
              <a:gd name="connsiteX62" fmla="*/ 794407 w 1655541"/>
              <a:gd name="connsiteY62" fmla="*/ 497150 h 1677880"/>
              <a:gd name="connsiteX63" fmla="*/ 821040 w 1655541"/>
              <a:gd name="connsiteY63" fmla="*/ 488272 h 1677880"/>
              <a:gd name="connsiteX64" fmla="*/ 892062 w 1655541"/>
              <a:gd name="connsiteY64" fmla="*/ 461639 h 1677880"/>
              <a:gd name="connsiteX65" fmla="*/ 1069615 w 1655541"/>
              <a:gd name="connsiteY65" fmla="*/ 479394 h 1677880"/>
              <a:gd name="connsiteX66" fmla="*/ 1122881 w 1655541"/>
              <a:gd name="connsiteY66" fmla="*/ 497150 h 1677880"/>
              <a:gd name="connsiteX67" fmla="*/ 1140637 w 1655541"/>
              <a:gd name="connsiteY67" fmla="*/ 514905 h 1677880"/>
              <a:gd name="connsiteX68" fmla="*/ 1193903 w 1655541"/>
              <a:gd name="connsiteY68" fmla="*/ 550416 h 1677880"/>
              <a:gd name="connsiteX69" fmla="*/ 1211658 w 1655541"/>
              <a:gd name="connsiteY69" fmla="*/ 577049 h 1677880"/>
              <a:gd name="connsiteX70" fmla="*/ 1220536 w 1655541"/>
              <a:gd name="connsiteY70" fmla="*/ 603682 h 1677880"/>
              <a:gd name="connsiteX71" fmla="*/ 1256046 w 1655541"/>
              <a:gd name="connsiteY71" fmla="*/ 656948 h 1677880"/>
              <a:gd name="connsiteX72" fmla="*/ 1264924 w 1655541"/>
              <a:gd name="connsiteY72" fmla="*/ 692458 h 1677880"/>
              <a:gd name="connsiteX73" fmla="*/ 1291557 w 1655541"/>
              <a:gd name="connsiteY73" fmla="*/ 701336 h 1677880"/>
              <a:gd name="connsiteX74" fmla="*/ 1398089 w 1655541"/>
              <a:gd name="connsiteY74" fmla="*/ 719091 h 1677880"/>
              <a:gd name="connsiteX75" fmla="*/ 1486866 w 1655541"/>
              <a:gd name="connsiteY75" fmla="*/ 710214 h 1677880"/>
              <a:gd name="connsiteX76" fmla="*/ 1513499 w 1655541"/>
              <a:gd name="connsiteY76" fmla="*/ 621437 h 1677880"/>
              <a:gd name="connsiteX77" fmla="*/ 1504621 w 1655541"/>
              <a:gd name="connsiteY77" fmla="*/ 506027 h 1677880"/>
              <a:gd name="connsiteX78" fmla="*/ 1486866 w 1655541"/>
              <a:gd name="connsiteY78" fmla="*/ 452761 h 1677880"/>
              <a:gd name="connsiteX79" fmla="*/ 1424722 w 1655541"/>
              <a:gd name="connsiteY79" fmla="*/ 381740 h 1677880"/>
              <a:gd name="connsiteX80" fmla="*/ 1415844 w 1655541"/>
              <a:gd name="connsiteY80" fmla="*/ 346229 h 1677880"/>
              <a:gd name="connsiteX81" fmla="*/ 1433600 w 1655541"/>
              <a:gd name="connsiteY81" fmla="*/ 328474 h 1677880"/>
              <a:gd name="connsiteX82" fmla="*/ 1513499 w 1655541"/>
              <a:gd name="connsiteY82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64093 w 1655541"/>
              <a:gd name="connsiteY22" fmla="*/ 1367161 h 1677880"/>
              <a:gd name="connsiteX23" fmla="*/ 172971 w 1655541"/>
              <a:gd name="connsiteY23" fmla="*/ 1393794 h 1677880"/>
              <a:gd name="connsiteX24" fmla="*/ 226237 w 1655541"/>
              <a:gd name="connsiteY24" fmla="*/ 1438183 h 1677880"/>
              <a:gd name="connsiteX25" fmla="*/ 235114 w 1655541"/>
              <a:gd name="connsiteY25" fmla="*/ 1464816 h 1677880"/>
              <a:gd name="connsiteX26" fmla="*/ 252870 w 1655541"/>
              <a:gd name="connsiteY26" fmla="*/ 1482571 h 1677880"/>
              <a:gd name="connsiteX27" fmla="*/ 332769 w 1655541"/>
              <a:gd name="connsiteY27" fmla="*/ 1544715 h 1677880"/>
              <a:gd name="connsiteX28" fmla="*/ 368279 w 1655541"/>
              <a:gd name="connsiteY28" fmla="*/ 1571348 h 1677880"/>
              <a:gd name="connsiteX29" fmla="*/ 394912 w 1655541"/>
              <a:gd name="connsiteY29" fmla="*/ 1597981 h 1677880"/>
              <a:gd name="connsiteX30" fmla="*/ 465934 w 1655541"/>
              <a:gd name="connsiteY30" fmla="*/ 1624614 h 1677880"/>
              <a:gd name="connsiteX31" fmla="*/ 510322 w 1655541"/>
              <a:gd name="connsiteY31" fmla="*/ 1651247 h 1677880"/>
              <a:gd name="connsiteX32" fmla="*/ 545833 w 1655541"/>
              <a:gd name="connsiteY32" fmla="*/ 1660124 h 1677880"/>
              <a:gd name="connsiteX33" fmla="*/ 643487 w 1655541"/>
              <a:gd name="connsiteY33" fmla="*/ 1677880 h 1677880"/>
              <a:gd name="connsiteX34" fmla="*/ 1406967 w 1655541"/>
              <a:gd name="connsiteY34" fmla="*/ 1669002 h 1677880"/>
              <a:gd name="connsiteX35" fmla="*/ 1460233 w 1655541"/>
              <a:gd name="connsiteY35" fmla="*/ 1660124 h 1677880"/>
              <a:gd name="connsiteX36" fmla="*/ 1486866 w 1655541"/>
              <a:gd name="connsiteY36" fmla="*/ 1633491 h 1677880"/>
              <a:gd name="connsiteX37" fmla="*/ 1513499 w 1655541"/>
              <a:gd name="connsiteY37" fmla="*/ 1615736 h 1677880"/>
              <a:gd name="connsiteX38" fmla="*/ 1540132 w 1655541"/>
              <a:gd name="connsiteY38" fmla="*/ 1580225 h 1677880"/>
              <a:gd name="connsiteX39" fmla="*/ 1575642 w 1655541"/>
              <a:gd name="connsiteY39" fmla="*/ 1562470 h 1677880"/>
              <a:gd name="connsiteX40" fmla="*/ 1584520 w 1655541"/>
              <a:gd name="connsiteY40" fmla="*/ 1535837 h 1677880"/>
              <a:gd name="connsiteX41" fmla="*/ 1611153 w 1655541"/>
              <a:gd name="connsiteY41" fmla="*/ 1491449 h 1677880"/>
              <a:gd name="connsiteX42" fmla="*/ 1637786 w 1655541"/>
              <a:gd name="connsiteY42" fmla="*/ 1429305 h 1677880"/>
              <a:gd name="connsiteX43" fmla="*/ 1646664 w 1655541"/>
              <a:gd name="connsiteY43" fmla="*/ 1376039 h 1677880"/>
              <a:gd name="connsiteX44" fmla="*/ 1655541 w 1655541"/>
              <a:gd name="connsiteY44" fmla="*/ 1340528 h 1677880"/>
              <a:gd name="connsiteX45" fmla="*/ 1620031 w 1655541"/>
              <a:gd name="connsiteY45" fmla="*/ 1207363 h 1677880"/>
              <a:gd name="connsiteX46" fmla="*/ 1602275 w 1655541"/>
              <a:gd name="connsiteY46" fmla="*/ 1145219 h 1677880"/>
              <a:gd name="connsiteX47" fmla="*/ 1584520 w 1655541"/>
              <a:gd name="connsiteY47" fmla="*/ 1109709 h 1677880"/>
              <a:gd name="connsiteX48" fmla="*/ 1540132 w 1655541"/>
              <a:gd name="connsiteY48" fmla="*/ 1074198 h 1677880"/>
              <a:gd name="connsiteX49" fmla="*/ 1451355 w 1655541"/>
              <a:gd name="connsiteY49" fmla="*/ 1020932 h 1677880"/>
              <a:gd name="connsiteX50" fmla="*/ 1433600 w 1655541"/>
              <a:gd name="connsiteY50" fmla="*/ 994299 h 1677880"/>
              <a:gd name="connsiteX51" fmla="*/ 1353701 w 1655541"/>
              <a:gd name="connsiteY51" fmla="*/ 967666 h 1677880"/>
              <a:gd name="connsiteX52" fmla="*/ 1335945 w 1655541"/>
              <a:gd name="connsiteY52" fmla="*/ 949911 h 1677880"/>
              <a:gd name="connsiteX53" fmla="*/ 1140637 w 1655541"/>
              <a:gd name="connsiteY53" fmla="*/ 923278 h 1677880"/>
              <a:gd name="connsiteX54" fmla="*/ 1078493 w 1655541"/>
              <a:gd name="connsiteY54" fmla="*/ 914400 h 1677880"/>
              <a:gd name="connsiteX55" fmla="*/ 1042982 w 1655541"/>
              <a:gd name="connsiteY55" fmla="*/ 896645 h 1677880"/>
              <a:gd name="connsiteX56" fmla="*/ 980839 w 1655541"/>
              <a:gd name="connsiteY56" fmla="*/ 887767 h 1677880"/>
              <a:gd name="connsiteX57" fmla="*/ 847674 w 1655541"/>
              <a:gd name="connsiteY57" fmla="*/ 870012 h 1677880"/>
              <a:gd name="connsiteX58" fmla="*/ 821040 w 1655541"/>
              <a:gd name="connsiteY58" fmla="*/ 861134 h 1677880"/>
              <a:gd name="connsiteX59" fmla="*/ 678999 w 1655541"/>
              <a:gd name="connsiteY59" fmla="*/ 630315 h 1677880"/>
              <a:gd name="connsiteX60" fmla="*/ 732264 w 1655541"/>
              <a:gd name="connsiteY60" fmla="*/ 541538 h 1677880"/>
              <a:gd name="connsiteX61" fmla="*/ 794407 w 1655541"/>
              <a:gd name="connsiteY61" fmla="*/ 497150 h 1677880"/>
              <a:gd name="connsiteX62" fmla="*/ 821040 w 1655541"/>
              <a:gd name="connsiteY62" fmla="*/ 488272 h 1677880"/>
              <a:gd name="connsiteX63" fmla="*/ 892062 w 1655541"/>
              <a:gd name="connsiteY63" fmla="*/ 461639 h 1677880"/>
              <a:gd name="connsiteX64" fmla="*/ 1069615 w 1655541"/>
              <a:gd name="connsiteY64" fmla="*/ 479394 h 1677880"/>
              <a:gd name="connsiteX65" fmla="*/ 1122881 w 1655541"/>
              <a:gd name="connsiteY65" fmla="*/ 497150 h 1677880"/>
              <a:gd name="connsiteX66" fmla="*/ 1140637 w 1655541"/>
              <a:gd name="connsiteY66" fmla="*/ 514905 h 1677880"/>
              <a:gd name="connsiteX67" fmla="*/ 1193903 w 1655541"/>
              <a:gd name="connsiteY67" fmla="*/ 550416 h 1677880"/>
              <a:gd name="connsiteX68" fmla="*/ 1211658 w 1655541"/>
              <a:gd name="connsiteY68" fmla="*/ 577049 h 1677880"/>
              <a:gd name="connsiteX69" fmla="*/ 1220536 w 1655541"/>
              <a:gd name="connsiteY69" fmla="*/ 603682 h 1677880"/>
              <a:gd name="connsiteX70" fmla="*/ 1256046 w 1655541"/>
              <a:gd name="connsiteY70" fmla="*/ 656948 h 1677880"/>
              <a:gd name="connsiteX71" fmla="*/ 1264924 w 1655541"/>
              <a:gd name="connsiteY71" fmla="*/ 692458 h 1677880"/>
              <a:gd name="connsiteX72" fmla="*/ 1291557 w 1655541"/>
              <a:gd name="connsiteY72" fmla="*/ 701336 h 1677880"/>
              <a:gd name="connsiteX73" fmla="*/ 1398089 w 1655541"/>
              <a:gd name="connsiteY73" fmla="*/ 719091 h 1677880"/>
              <a:gd name="connsiteX74" fmla="*/ 1486866 w 1655541"/>
              <a:gd name="connsiteY74" fmla="*/ 710214 h 1677880"/>
              <a:gd name="connsiteX75" fmla="*/ 1513499 w 1655541"/>
              <a:gd name="connsiteY75" fmla="*/ 621437 h 1677880"/>
              <a:gd name="connsiteX76" fmla="*/ 1504621 w 1655541"/>
              <a:gd name="connsiteY76" fmla="*/ 506027 h 1677880"/>
              <a:gd name="connsiteX77" fmla="*/ 1486866 w 1655541"/>
              <a:gd name="connsiteY77" fmla="*/ 452761 h 1677880"/>
              <a:gd name="connsiteX78" fmla="*/ 1424722 w 1655541"/>
              <a:gd name="connsiteY78" fmla="*/ 381740 h 1677880"/>
              <a:gd name="connsiteX79" fmla="*/ 1415844 w 1655541"/>
              <a:gd name="connsiteY79" fmla="*/ 346229 h 1677880"/>
              <a:gd name="connsiteX80" fmla="*/ 1433600 w 1655541"/>
              <a:gd name="connsiteY80" fmla="*/ 328474 h 1677880"/>
              <a:gd name="connsiteX81" fmla="*/ 1513499 w 1655541"/>
              <a:gd name="connsiteY81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64093 w 1655541"/>
              <a:gd name="connsiteY21" fmla="*/ 1367161 h 1677880"/>
              <a:gd name="connsiteX22" fmla="*/ 172971 w 1655541"/>
              <a:gd name="connsiteY22" fmla="*/ 1393794 h 1677880"/>
              <a:gd name="connsiteX23" fmla="*/ 226237 w 1655541"/>
              <a:gd name="connsiteY23" fmla="*/ 1438183 h 1677880"/>
              <a:gd name="connsiteX24" fmla="*/ 235114 w 1655541"/>
              <a:gd name="connsiteY24" fmla="*/ 1464816 h 1677880"/>
              <a:gd name="connsiteX25" fmla="*/ 252870 w 1655541"/>
              <a:gd name="connsiteY25" fmla="*/ 1482571 h 1677880"/>
              <a:gd name="connsiteX26" fmla="*/ 332769 w 1655541"/>
              <a:gd name="connsiteY26" fmla="*/ 1544715 h 1677880"/>
              <a:gd name="connsiteX27" fmla="*/ 368279 w 1655541"/>
              <a:gd name="connsiteY27" fmla="*/ 1571348 h 1677880"/>
              <a:gd name="connsiteX28" fmla="*/ 394912 w 1655541"/>
              <a:gd name="connsiteY28" fmla="*/ 1597981 h 1677880"/>
              <a:gd name="connsiteX29" fmla="*/ 465934 w 1655541"/>
              <a:gd name="connsiteY29" fmla="*/ 1624614 h 1677880"/>
              <a:gd name="connsiteX30" fmla="*/ 510322 w 1655541"/>
              <a:gd name="connsiteY30" fmla="*/ 1651247 h 1677880"/>
              <a:gd name="connsiteX31" fmla="*/ 545833 w 1655541"/>
              <a:gd name="connsiteY31" fmla="*/ 1660124 h 1677880"/>
              <a:gd name="connsiteX32" fmla="*/ 643487 w 1655541"/>
              <a:gd name="connsiteY32" fmla="*/ 1677880 h 1677880"/>
              <a:gd name="connsiteX33" fmla="*/ 1406967 w 1655541"/>
              <a:gd name="connsiteY33" fmla="*/ 1669002 h 1677880"/>
              <a:gd name="connsiteX34" fmla="*/ 1460233 w 1655541"/>
              <a:gd name="connsiteY34" fmla="*/ 1660124 h 1677880"/>
              <a:gd name="connsiteX35" fmla="*/ 1486866 w 1655541"/>
              <a:gd name="connsiteY35" fmla="*/ 1633491 h 1677880"/>
              <a:gd name="connsiteX36" fmla="*/ 1513499 w 1655541"/>
              <a:gd name="connsiteY36" fmla="*/ 1615736 h 1677880"/>
              <a:gd name="connsiteX37" fmla="*/ 1540132 w 1655541"/>
              <a:gd name="connsiteY37" fmla="*/ 1580225 h 1677880"/>
              <a:gd name="connsiteX38" fmla="*/ 1575642 w 1655541"/>
              <a:gd name="connsiteY38" fmla="*/ 1562470 h 1677880"/>
              <a:gd name="connsiteX39" fmla="*/ 1584520 w 1655541"/>
              <a:gd name="connsiteY39" fmla="*/ 1535837 h 1677880"/>
              <a:gd name="connsiteX40" fmla="*/ 1611153 w 1655541"/>
              <a:gd name="connsiteY40" fmla="*/ 1491449 h 1677880"/>
              <a:gd name="connsiteX41" fmla="*/ 1637786 w 1655541"/>
              <a:gd name="connsiteY41" fmla="*/ 1429305 h 1677880"/>
              <a:gd name="connsiteX42" fmla="*/ 1646664 w 1655541"/>
              <a:gd name="connsiteY42" fmla="*/ 1376039 h 1677880"/>
              <a:gd name="connsiteX43" fmla="*/ 1655541 w 1655541"/>
              <a:gd name="connsiteY43" fmla="*/ 1340528 h 1677880"/>
              <a:gd name="connsiteX44" fmla="*/ 1620031 w 1655541"/>
              <a:gd name="connsiteY44" fmla="*/ 1207363 h 1677880"/>
              <a:gd name="connsiteX45" fmla="*/ 1602275 w 1655541"/>
              <a:gd name="connsiteY45" fmla="*/ 1145219 h 1677880"/>
              <a:gd name="connsiteX46" fmla="*/ 1584520 w 1655541"/>
              <a:gd name="connsiteY46" fmla="*/ 1109709 h 1677880"/>
              <a:gd name="connsiteX47" fmla="*/ 1540132 w 1655541"/>
              <a:gd name="connsiteY47" fmla="*/ 1074198 h 1677880"/>
              <a:gd name="connsiteX48" fmla="*/ 1451355 w 1655541"/>
              <a:gd name="connsiteY48" fmla="*/ 1020932 h 1677880"/>
              <a:gd name="connsiteX49" fmla="*/ 1433600 w 1655541"/>
              <a:gd name="connsiteY49" fmla="*/ 994299 h 1677880"/>
              <a:gd name="connsiteX50" fmla="*/ 1353701 w 1655541"/>
              <a:gd name="connsiteY50" fmla="*/ 967666 h 1677880"/>
              <a:gd name="connsiteX51" fmla="*/ 1335945 w 1655541"/>
              <a:gd name="connsiteY51" fmla="*/ 949911 h 1677880"/>
              <a:gd name="connsiteX52" fmla="*/ 1140637 w 1655541"/>
              <a:gd name="connsiteY52" fmla="*/ 923278 h 1677880"/>
              <a:gd name="connsiteX53" fmla="*/ 1078493 w 1655541"/>
              <a:gd name="connsiteY53" fmla="*/ 914400 h 1677880"/>
              <a:gd name="connsiteX54" fmla="*/ 1042982 w 1655541"/>
              <a:gd name="connsiteY54" fmla="*/ 896645 h 1677880"/>
              <a:gd name="connsiteX55" fmla="*/ 980839 w 1655541"/>
              <a:gd name="connsiteY55" fmla="*/ 887767 h 1677880"/>
              <a:gd name="connsiteX56" fmla="*/ 847674 w 1655541"/>
              <a:gd name="connsiteY56" fmla="*/ 870012 h 1677880"/>
              <a:gd name="connsiteX57" fmla="*/ 821040 w 1655541"/>
              <a:gd name="connsiteY57" fmla="*/ 861134 h 1677880"/>
              <a:gd name="connsiteX58" fmla="*/ 678999 w 1655541"/>
              <a:gd name="connsiteY58" fmla="*/ 630315 h 1677880"/>
              <a:gd name="connsiteX59" fmla="*/ 732264 w 1655541"/>
              <a:gd name="connsiteY59" fmla="*/ 541538 h 1677880"/>
              <a:gd name="connsiteX60" fmla="*/ 794407 w 1655541"/>
              <a:gd name="connsiteY60" fmla="*/ 497150 h 1677880"/>
              <a:gd name="connsiteX61" fmla="*/ 821040 w 1655541"/>
              <a:gd name="connsiteY61" fmla="*/ 488272 h 1677880"/>
              <a:gd name="connsiteX62" fmla="*/ 892062 w 1655541"/>
              <a:gd name="connsiteY62" fmla="*/ 461639 h 1677880"/>
              <a:gd name="connsiteX63" fmla="*/ 1069615 w 1655541"/>
              <a:gd name="connsiteY63" fmla="*/ 479394 h 1677880"/>
              <a:gd name="connsiteX64" fmla="*/ 1122881 w 1655541"/>
              <a:gd name="connsiteY64" fmla="*/ 497150 h 1677880"/>
              <a:gd name="connsiteX65" fmla="*/ 1140637 w 1655541"/>
              <a:gd name="connsiteY65" fmla="*/ 514905 h 1677880"/>
              <a:gd name="connsiteX66" fmla="*/ 1193903 w 1655541"/>
              <a:gd name="connsiteY66" fmla="*/ 550416 h 1677880"/>
              <a:gd name="connsiteX67" fmla="*/ 1211658 w 1655541"/>
              <a:gd name="connsiteY67" fmla="*/ 577049 h 1677880"/>
              <a:gd name="connsiteX68" fmla="*/ 1220536 w 1655541"/>
              <a:gd name="connsiteY68" fmla="*/ 603682 h 1677880"/>
              <a:gd name="connsiteX69" fmla="*/ 1256046 w 1655541"/>
              <a:gd name="connsiteY69" fmla="*/ 656948 h 1677880"/>
              <a:gd name="connsiteX70" fmla="*/ 1264924 w 1655541"/>
              <a:gd name="connsiteY70" fmla="*/ 692458 h 1677880"/>
              <a:gd name="connsiteX71" fmla="*/ 1291557 w 1655541"/>
              <a:gd name="connsiteY71" fmla="*/ 701336 h 1677880"/>
              <a:gd name="connsiteX72" fmla="*/ 1398089 w 1655541"/>
              <a:gd name="connsiteY72" fmla="*/ 719091 h 1677880"/>
              <a:gd name="connsiteX73" fmla="*/ 1486866 w 1655541"/>
              <a:gd name="connsiteY73" fmla="*/ 710214 h 1677880"/>
              <a:gd name="connsiteX74" fmla="*/ 1513499 w 1655541"/>
              <a:gd name="connsiteY74" fmla="*/ 621437 h 1677880"/>
              <a:gd name="connsiteX75" fmla="*/ 1504621 w 1655541"/>
              <a:gd name="connsiteY75" fmla="*/ 506027 h 1677880"/>
              <a:gd name="connsiteX76" fmla="*/ 1486866 w 1655541"/>
              <a:gd name="connsiteY76" fmla="*/ 452761 h 1677880"/>
              <a:gd name="connsiteX77" fmla="*/ 1424722 w 1655541"/>
              <a:gd name="connsiteY77" fmla="*/ 381740 h 1677880"/>
              <a:gd name="connsiteX78" fmla="*/ 1415844 w 1655541"/>
              <a:gd name="connsiteY78" fmla="*/ 346229 h 1677880"/>
              <a:gd name="connsiteX79" fmla="*/ 1433600 w 1655541"/>
              <a:gd name="connsiteY79" fmla="*/ 328474 h 1677880"/>
              <a:gd name="connsiteX80" fmla="*/ 1513499 w 1655541"/>
              <a:gd name="connsiteY8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84194 w 1655541"/>
              <a:gd name="connsiteY18" fmla="*/ 1233996 h 1677880"/>
              <a:gd name="connsiteX19" fmla="*/ 93072 w 1655541"/>
              <a:gd name="connsiteY19" fmla="*/ 1269507 h 1677880"/>
              <a:gd name="connsiteX20" fmla="*/ 164093 w 1655541"/>
              <a:gd name="connsiteY20" fmla="*/ 1367161 h 1677880"/>
              <a:gd name="connsiteX21" fmla="*/ 172971 w 1655541"/>
              <a:gd name="connsiteY21" fmla="*/ 1393794 h 1677880"/>
              <a:gd name="connsiteX22" fmla="*/ 226237 w 1655541"/>
              <a:gd name="connsiteY22" fmla="*/ 1438183 h 1677880"/>
              <a:gd name="connsiteX23" fmla="*/ 235114 w 1655541"/>
              <a:gd name="connsiteY23" fmla="*/ 1464816 h 1677880"/>
              <a:gd name="connsiteX24" fmla="*/ 252870 w 1655541"/>
              <a:gd name="connsiteY24" fmla="*/ 1482571 h 1677880"/>
              <a:gd name="connsiteX25" fmla="*/ 332769 w 1655541"/>
              <a:gd name="connsiteY25" fmla="*/ 1544715 h 1677880"/>
              <a:gd name="connsiteX26" fmla="*/ 368279 w 1655541"/>
              <a:gd name="connsiteY26" fmla="*/ 1571348 h 1677880"/>
              <a:gd name="connsiteX27" fmla="*/ 394912 w 1655541"/>
              <a:gd name="connsiteY27" fmla="*/ 1597981 h 1677880"/>
              <a:gd name="connsiteX28" fmla="*/ 465934 w 1655541"/>
              <a:gd name="connsiteY28" fmla="*/ 1624614 h 1677880"/>
              <a:gd name="connsiteX29" fmla="*/ 510322 w 1655541"/>
              <a:gd name="connsiteY29" fmla="*/ 1651247 h 1677880"/>
              <a:gd name="connsiteX30" fmla="*/ 545833 w 1655541"/>
              <a:gd name="connsiteY30" fmla="*/ 1660124 h 1677880"/>
              <a:gd name="connsiteX31" fmla="*/ 643487 w 1655541"/>
              <a:gd name="connsiteY31" fmla="*/ 1677880 h 1677880"/>
              <a:gd name="connsiteX32" fmla="*/ 1406967 w 1655541"/>
              <a:gd name="connsiteY32" fmla="*/ 1669002 h 1677880"/>
              <a:gd name="connsiteX33" fmla="*/ 1460233 w 1655541"/>
              <a:gd name="connsiteY33" fmla="*/ 1660124 h 1677880"/>
              <a:gd name="connsiteX34" fmla="*/ 1486866 w 1655541"/>
              <a:gd name="connsiteY34" fmla="*/ 1633491 h 1677880"/>
              <a:gd name="connsiteX35" fmla="*/ 1513499 w 1655541"/>
              <a:gd name="connsiteY35" fmla="*/ 1615736 h 1677880"/>
              <a:gd name="connsiteX36" fmla="*/ 1540132 w 1655541"/>
              <a:gd name="connsiteY36" fmla="*/ 1580225 h 1677880"/>
              <a:gd name="connsiteX37" fmla="*/ 1575642 w 1655541"/>
              <a:gd name="connsiteY37" fmla="*/ 1562470 h 1677880"/>
              <a:gd name="connsiteX38" fmla="*/ 1584520 w 1655541"/>
              <a:gd name="connsiteY38" fmla="*/ 1535837 h 1677880"/>
              <a:gd name="connsiteX39" fmla="*/ 1611153 w 1655541"/>
              <a:gd name="connsiteY39" fmla="*/ 1491449 h 1677880"/>
              <a:gd name="connsiteX40" fmla="*/ 1637786 w 1655541"/>
              <a:gd name="connsiteY40" fmla="*/ 1429305 h 1677880"/>
              <a:gd name="connsiteX41" fmla="*/ 1646664 w 1655541"/>
              <a:gd name="connsiteY41" fmla="*/ 1376039 h 1677880"/>
              <a:gd name="connsiteX42" fmla="*/ 1655541 w 1655541"/>
              <a:gd name="connsiteY42" fmla="*/ 1340528 h 1677880"/>
              <a:gd name="connsiteX43" fmla="*/ 1620031 w 1655541"/>
              <a:gd name="connsiteY43" fmla="*/ 1207363 h 1677880"/>
              <a:gd name="connsiteX44" fmla="*/ 1602275 w 1655541"/>
              <a:gd name="connsiteY44" fmla="*/ 1145219 h 1677880"/>
              <a:gd name="connsiteX45" fmla="*/ 1584520 w 1655541"/>
              <a:gd name="connsiteY45" fmla="*/ 1109709 h 1677880"/>
              <a:gd name="connsiteX46" fmla="*/ 1540132 w 1655541"/>
              <a:gd name="connsiteY46" fmla="*/ 1074198 h 1677880"/>
              <a:gd name="connsiteX47" fmla="*/ 1451355 w 1655541"/>
              <a:gd name="connsiteY47" fmla="*/ 1020932 h 1677880"/>
              <a:gd name="connsiteX48" fmla="*/ 1433600 w 1655541"/>
              <a:gd name="connsiteY48" fmla="*/ 994299 h 1677880"/>
              <a:gd name="connsiteX49" fmla="*/ 1353701 w 1655541"/>
              <a:gd name="connsiteY49" fmla="*/ 967666 h 1677880"/>
              <a:gd name="connsiteX50" fmla="*/ 1335945 w 1655541"/>
              <a:gd name="connsiteY50" fmla="*/ 949911 h 1677880"/>
              <a:gd name="connsiteX51" fmla="*/ 1140637 w 1655541"/>
              <a:gd name="connsiteY51" fmla="*/ 923278 h 1677880"/>
              <a:gd name="connsiteX52" fmla="*/ 1078493 w 1655541"/>
              <a:gd name="connsiteY52" fmla="*/ 914400 h 1677880"/>
              <a:gd name="connsiteX53" fmla="*/ 1042982 w 1655541"/>
              <a:gd name="connsiteY53" fmla="*/ 896645 h 1677880"/>
              <a:gd name="connsiteX54" fmla="*/ 980839 w 1655541"/>
              <a:gd name="connsiteY54" fmla="*/ 887767 h 1677880"/>
              <a:gd name="connsiteX55" fmla="*/ 847674 w 1655541"/>
              <a:gd name="connsiteY55" fmla="*/ 870012 h 1677880"/>
              <a:gd name="connsiteX56" fmla="*/ 821040 w 1655541"/>
              <a:gd name="connsiteY56" fmla="*/ 861134 h 1677880"/>
              <a:gd name="connsiteX57" fmla="*/ 678999 w 1655541"/>
              <a:gd name="connsiteY57" fmla="*/ 630315 h 1677880"/>
              <a:gd name="connsiteX58" fmla="*/ 732264 w 1655541"/>
              <a:gd name="connsiteY58" fmla="*/ 541538 h 1677880"/>
              <a:gd name="connsiteX59" fmla="*/ 794407 w 1655541"/>
              <a:gd name="connsiteY59" fmla="*/ 497150 h 1677880"/>
              <a:gd name="connsiteX60" fmla="*/ 821040 w 1655541"/>
              <a:gd name="connsiteY60" fmla="*/ 488272 h 1677880"/>
              <a:gd name="connsiteX61" fmla="*/ 892062 w 1655541"/>
              <a:gd name="connsiteY61" fmla="*/ 461639 h 1677880"/>
              <a:gd name="connsiteX62" fmla="*/ 1069615 w 1655541"/>
              <a:gd name="connsiteY62" fmla="*/ 479394 h 1677880"/>
              <a:gd name="connsiteX63" fmla="*/ 1122881 w 1655541"/>
              <a:gd name="connsiteY63" fmla="*/ 497150 h 1677880"/>
              <a:gd name="connsiteX64" fmla="*/ 1140637 w 1655541"/>
              <a:gd name="connsiteY64" fmla="*/ 514905 h 1677880"/>
              <a:gd name="connsiteX65" fmla="*/ 1193903 w 1655541"/>
              <a:gd name="connsiteY65" fmla="*/ 550416 h 1677880"/>
              <a:gd name="connsiteX66" fmla="*/ 1211658 w 1655541"/>
              <a:gd name="connsiteY66" fmla="*/ 577049 h 1677880"/>
              <a:gd name="connsiteX67" fmla="*/ 1220536 w 1655541"/>
              <a:gd name="connsiteY67" fmla="*/ 603682 h 1677880"/>
              <a:gd name="connsiteX68" fmla="*/ 1256046 w 1655541"/>
              <a:gd name="connsiteY68" fmla="*/ 656948 h 1677880"/>
              <a:gd name="connsiteX69" fmla="*/ 1264924 w 1655541"/>
              <a:gd name="connsiteY69" fmla="*/ 692458 h 1677880"/>
              <a:gd name="connsiteX70" fmla="*/ 1291557 w 1655541"/>
              <a:gd name="connsiteY70" fmla="*/ 701336 h 1677880"/>
              <a:gd name="connsiteX71" fmla="*/ 1398089 w 1655541"/>
              <a:gd name="connsiteY71" fmla="*/ 719091 h 1677880"/>
              <a:gd name="connsiteX72" fmla="*/ 1486866 w 1655541"/>
              <a:gd name="connsiteY72" fmla="*/ 710214 h 1677880"/>
              <a:gd name="connsiteX73" fmla="*/ 1513499 w 1655541"/>
              <a:gd name="connsiteY73" fmla="*/ 621437 h 1677880"/>
              <a:gd name="connsiteX74" fmla="*/ 1504621 w 1655541"/>
              <a:gd name="connsiteY74" fmla="*/ 506027 h 1677880"/>
              <a:gd name="connsiteX75" fmla="*/ 1486866 w 1655541"/>
              <a:gd name="connsiteY75" fmla="*/ 452761 h 1677880"/>
              <a:gd name="connsiteX76" fmla="*/ 1424722 w 1655541"/>
              <a:gd name="connsiteY76" fmla="*/ 381740 h 1677880"/>
              <a:gd name="connsiteX77" fmla="*/ 1415844 w 1655541"/>
              <a:gd name="connsiteY77" fmla="*/ 346229 h 1677880"/>
              <a:gd name="connsiteX78" fmla="*/ 1433600 w 1655541"/>
              <a:gd name="connsiteY78" fmla="*/ 328474 h 1677880"/>
              <a:gd name="connsiteX79" fmla="*/ 1513499 w 1655541"/>
              <a:gd name="connsiteY7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84194 w 1655541"/>
              <a:gd name="connsiteY17" fmla="*/ 1233996 h 1677880"/>
              <a:gd name="connsiteX18" fmla="*/ 93072 w 1655541"/>
              <a:gd name="connsiteY18" fmla="*/ 1269507 h 1677880"/>
              <a:gd name="connsiteX19" fmla="*/ 164093 w 1655541"/>
              <a:gd name="connsiteY19" fmla="*/ 1367161 h 1677880"/>
              <a:gd name="connsiteX20" fmla="*/ 172971 w 1655541"/>
              <a:gd name="connsiteY20" fmla="*/ 1393794 h 1677880"/>
              <a:gd name="connsiteX21" fmla="*/ 226237 w 1655541"/>
              <a:gd name="connsiteY21" fmla="*/ 1438183 h 1677880"/>
              <a:gd name="connsiteX22" fmla="*/ 235114 w 1655541"/>
              <a:gd name="connsiteY22" fmla="*/ 1464816 h 1677880"/>
              <a:gd name="connsiteX23" fmla="*/ 252870 w 1655541"/>
              <a:gd name="connsiteY23" fmla="*/ 1482571 h 1677880"/>
              <a:gd name="connsiteX24" fmla="*/ 332769 w 1655541"/>
              <a:gd name="connsiteY24" fmla="*/ 1544715 h 1677880"/>
              <a:gd name="connsiteX25" fmla="*/ 368279 w 1655541"/>
              <a:gd name="connsiteY25" fmla="*/ 1571348 h 1677880"/>
              <a:gd name="connsiteX26" fmla="*/ 394912 w 1655541"/>
              <a:gd name="connsiteY26" fmla="*/ 1597981 h 1677880"/>
              <a:gd name="connsiteX27" fmla="*/ 465934 w 1655541"/>
              <a:gd name="connsiteY27" fmla="*/ 1624614 h 1677880"/>
              <a:gd name="connsiteX28" fmla="*/ 510322 w 1655541"/>
              <a:gd name="connsiteY28" fmla="*/ 1651247 h 1677880"/>
              <a:gd name="connsiteX29" fmla="*/ 545833 w 1655541"/>
              <a:gd name="connsiteY29" fmla="*/ 1660124 h 1677880"/>
              <a:gd name="connsiteX30" fmla="*/ 643487 w 1655541"/>
              <a:gd name="connsiteY30" fmla="*/ 1677880 h 1677880"/>
              <a:gd name="connsiteX31" fmla="*/ 1406967 w 1655541"/>
              <a:gd name="connsiteY31" fmla="*/ 1669002 h 1677880"/>
              <a:gd name="connsiteX32" fmla="*/ 1460233 w 1655541"/>
              <a:gd name="connsiteY32" fmla="*/ 1660124 h 1677880"/>
              <a:gd name="connsiteX33" fmla="*/ 1486866 w 1655541"/>
              <a:gd name="connsiteY33" fmla="*/ 1633491 h 1677880"/>
              <a:gd name="connsiteX34" fmla="*/ 1513499 w 1655541"/>
              <a:gd name="connsiteY34" fmla="*/ 1615736 h 1677880"/>
              <a:gd name="connsiteX35" fmla="*/ 1540132 w 1655541"/>
              <a:gd name="connsiteY35" fmla="*/ 1580225 h 1677880"/>
              <a:gd name="connsiteX36" fmla="*/ 1575642 w 1655541"/>
              <a:gd name="connsiteY36" fmla="*/ 1562470 h 1677880"/>
              <a:gd name="connsiteX37" fmla="*/ 1584520 w 1655541"/>
              <a:gd name="connsiteY37" fmla="*/ 1535837 h 1677880"/>
              <a:gd name="connsiteX38" fmla="*/ 1611153 w 1655541"/>
              <a:gd name="connsiteY38" fmla="*/ 1491449 h 1677880"/>
              <a:gd name="connsiteX39" fmla="*/ 1637786 w 1655541"/>
              <a:gd name="connsiteY39" fmla="*/ 1429305 h 1677880"/>
              <a:gd name="connsiteX40" fmla="*/ 1646664 w 1655541"/>
              <a:gd name="connsiteY40" fmla="*/ 1376039 h 1677880"/>
              <a:gd name="connsiteX41" fmla="*/ 1655541 w 1655541"/>
              <a:gd name="connsiteY41" fmla="*/ 1340528 h 1677880"/>
              <a:gd name="connsiteX42" fmla="*/ 1620031 w 1655541"/>
              <a:gd name="connsiteY42" fmla="*/ 1207363 h 1677880"/>
              <a:gd name="connsiteX43" fmla="*/ 1602275 w 1655541"/>
              <a:gd name="connsiteY43" fmla="*/ 1145219 h 1677880"/>
              <a:gd name="connsiteX44" fmla="*/ 1584520 w 1655541"/>
              <a:gd name="connsiteY44" fmla="*/ 1109709 h 1677880"/>
              <a:gd name="connsiteX45" fmla="*/ 1540132 w 1655541"/>
              <a:gd name="connsiteY45" fmla="*/ 1074198 h 1677880"/>
              <a:gd name="connsiteX46" fmla="*/ 1451355 w 1655541"/>
              <a:gd name="connsiteY46" fmla="*/ 1020932 h 1677880"/>
              <a:gd name="connsiteX47" fmla="*/ 1433600 w 1655541"/>
              <a:gd name="connsiteY47" fmla="*/ 994299 h 1677880"/>
              <a:gd name="connsiteX48" fmla="*/ 1353701 w 1655541"/>
              <a:gd name="connsiteY48" fmla="*/ 967666 h 1677880"/>
              <a:gd name="connsiteX49" fmla="*/ 1335945 w 1655541"/>
              <a:gd name="connsiteY49" fmla="*/ 949911 h 1677880"/>
              <a:gd name="connsiteX50" fmla="*/ 1140637 w 1655541"/>
              <a:gd name="connsiteY50" fmla="*/ 923278 h 1677880"/>
              <a:gd name="connsiteX51" fmla="*/ 1078493 w 1655541"/>
              <a:gd name="connsiteY51" fmla="*/ 914400 h 1677880"/>
              <a:gd name="connsiteX52" fmla="*/ 1042982 w 1655541"/>
              <a:gd name="connsiteY52" fmla="*/ 896645 h 1677880"/>
              <a:gd name="connsiteX53" fmla="*/ 980839 w 1655541"/>
              <a:gd name="connsiteY53" fmla="*/ 887767 h 1677880"/>
              <a:gd name="connsiteX54" fmla="*/ 847674 w 1655541"/>
              <a:gd name="connsiteY54" fmla="*/ 870012 h 1677880"/>
              <a:gd name="connsiteX55" fmla="*/ 821040 w 1655541"/>
              <a:gd name="connsiteY55" fmla="*/ 861134 h 1677880"/>
              <a:gd name="connsiteX56" fmla="*/ 678999 w 1655541"/>
              <a:gd name="connsiteY56" fmla="*/ 630315 h 1677880"/>
              <a:gd name="connsiteX57" fmla="*/ 732264 w 1655541"/>
              <a:gd name="connsiteY57" fmla="*/ 541538 h 1677880"/>
              <a:gd name="connsiteX58" fmla="*/ 794407 w 1655541"/>
              <a:gd name="connsiteY58" fmla="*/ 497150 h 1677880"/>
              <a:gd name="connsiteX59" fmla="*/ 821040 w 1655541"/>
              <a:gd name="connsiteY59" fmla="*/ 488272 h 1677880"/>
              <a:gd name="connsiteX60" fmla="*/ 892062 w 1655541"/>
              <a:gd name="connsiteY60" fmla="*/ 461639 h 1677880"/>
              <a:gd name="connsiteX61" fmla="*/ 1069615 w 1655541"/>
              <a:gd name="connsiteY61" fmla="*/ 479394 h 1677880"/>
              <a:gd name="connsiteX62" fmla="*/ 1122881 w 1655541"/>
              <a:gd name="connsiteY62" fmla="*/ 497150 h 1677880"/>
              <a:gd name="connsiteX63" fmla="*/ 1140637 w 1655541"/>
              <a:gd name="connsiteY63" fmla="*/ 514905 h 1677880"/>
              <a:gd name="connsiteX64" fmla="*/ 1193903 w 1655541"/>
              <a:gd name="connsiteY64" fmla="*/ 550416 h 1677880"/>
              <a:gd name="connsiteX65" fmla="*/ 1211658 w 1655541"/>
              <a:gd name="connsiteY65" fmla="*/ 577049 h 1677880"/>
              <a:gd name="connsiteX66" fmla="*/ 1220536 w 1655541"/>
              <a:gd name="connsiteY66" fmla="*/ 603682 h 1677880"/>
              <a:gd name="connsiteX67" fmla="*/ 1256046 w 1655541"/>
              <a:gd name="connsiteY67" fmla="*/ 656948 h 1677880"/>
              <a:gd name="connsiteX68" fmla="*/ 1264924 w 1655541"/>
              <a:gd name="connsiteY68" fmla="*/ 692458 h 1677880"/>
              <a:gd name="connsiteX69" fmla="*/ 1291557 w 1655541"/>
              <a:gd name="connsiteY69" fmla="*/ 701336 h 1677880"/>
              <a:gd name="connsiteX70" fmla="*/ 1398089 w 1655541"/>
              <a:gd name="connsiteY70" fmla="*/ 719091 h 1677880"/>
              <a:gd name="connsiteX71" fmla="*/ 1486866 w 1655541"/>
              <a:gd name="connsiteY71" fmla="*/ 710214 h 1677880"/>
              <a:gd name="connsiteX72" fmla="*/ 1513499 w 1655541"/>
              <a:gd name="connsiteY72" fmla="*/ 621437 h 1677880"/>
              <a:gd name="connsiteX73" fmla="*/ 1504621 w 1655541"/>
              <a:gd name="connsiteY73" fmla="*/ 506027 h 1677880"/>
              <a:gd name="connsiteX74" fmla="*/ 1486866 w 1655541"/>
              <a:gd name="connsiteY74" fmla="*/ 452761 h 1677880"/>
              <a:gd name="connsiteX75" fmla="*/ 1424722 w 1655541"/>
              <a:gd name="connsiteY75" fmla="*/ 381740 h 1677880"/>
              <a:gd name="connsiteX76" fmla="*/ 1415844 w 1655541"/>
              <a:gd name="connsiteY76" fmla="*/ 346229 h 1677880"/>
              <a:gd name="connsiteX77" fmla="*/ 1433600 w 1655541"/>
              <a:gd name="connsiteY77" fmla="*/ 328474 h 1677880"/>
              <a:gd name="connsiteX78" fmla="*/ 1513499 w 1655541"/>
              <a:gd name="connsiteY78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68202 w 1659650"/>
              <a:gd name="connsiteY18" fmla="*/ 1367161 h 1677880"/>
              <a:gd name="connsiteX19" fmla="*/ 177080 w 1659650"/>
              <a:gd name="connsiteY19" fmla="*/ 1393794 h 1677880"/>
              <a:gd name="connsiteX20" fmla="*/ 230346 w 1659650"/>
              <a:gd name="connsiteY20" fmla="*/ 1438183 h 1677880"/>
              <a:gd name="connsiteX21" fmla="*/ 239223 w 1659650"/>
              <a:gd name="connsiteY21" fmla="*/ 1464816 h 1677880"/>
              <a:gd name="connsiteX22" fmla="*/ 256979 w 1659650"/>
              <a:gd name="connsiteY22" fmla="*/ 1482571 h 1677880"/>
              <a:gd name="connsiteX23" fmla="*/ 336878 w 1659650"/>
              <a:gd name="connsiteY23" fmla="*/ 1544715 h 1677880"/>
              <a:gd name="connsiteX24" fmla="*/ 372388 w 1659650"/>
              <a:gd name="connsiteY24" fmla="*/ 1571348 h 1677880"/>
              <a:gd name="connsiteX25" fmla="*/ 399021 w 1659650"/>
              <a:gd name="connsiteY25" fmla="*/ 1597981 h 1677880"/>
              <a:gd name="connsiteX26" fmla="*/ 470043 w 1659650"/>
              <a:gd name="connsiteY26" fmla="*/ 1624614 h 1677880"/>
              <a:gd name="connsiteX27" fmla="*/ 514431 w 1659650"/>
              <a:gd name="connsiteY27" fmla="*/ 1651247 h 1677880"/>
              <a:gd name="connsiteX28" fmla="*/ 549942 w 1659650"/>
              <a:gd name="connsiteY28" fmla="*/ 1660124 h 1677880"/>
              <a:gd name="connsiteX29" fmla="*/ 647596 w 1659650"/>
              <a:gd name="connsiteY29" fmla="*/ 1677880 h 1677880"/>
              <a:gd name="connsiteX30" fmla="*/ 1411076 w 1659650"/>
              <a:gd name="connsiteY30" fmla="*/ 1669002 h 1677880"/>
              <a:gd name="connsiteX31" fmla="*/ 1464342 w 1659650"/>
              <a:gd name="connsiteY31" fmla="*/ 1660124 h 1677880"/>
              <a:gd name="connsiteX32" fmla="*/ 1490975 w 1659650"/>
              <a:gd name="connsiteY32" fmla="*/ 1633491 h 1677880"/>
              <a:gd name="connsiteX33" fmla="*/ 1517608 w 1659650"/>
              <a:gd name="connsiteY33" fmla="*/ 1615736 h 1677880"/>
              <a:gd name="connsiteX34" fmla="*/ 1544241 w 1659650"/>
              <a:gd name="connsiteY34" fmla="*/ 1580225 h 1677880"/>
              <a:gd name="connsiteX35" fmla="*/ 1579751 w 1659650"/>
              <a:gd name="connsiteY35" fmla="*/ 1562470 h 1677880"/>
              <a:gd name="connsiteX36" fmla="*/ 1588629 w 1659650"/>
              <a:gd name="connsiteY36" fmla="*/ 1535837 h 1677880"/>
              <a:gd name="connsiteX37" fmla="*/ 1615262 w 1659650"/>
              <a:gd name="connsiteY37" fmla="*/ 1491449 h 1677880"/>
              <a:gd name="connsiteX38" fmla="*/ 1641895 w 1659650"/>
              <a:gd name="connsiteY38" fmla="*/ 1429305 h 1677880"/>
              <a:gd name="connsiteX39" fmla="*/ 1650773 w 1659650"/>
              <a:gd name="connsiteY39" fmla="*/ 1376039 h 1677880"/>
              <a:gd name="connsiteX40" fmla="*/ 1659650 w 1659650"/>
              <a:gd name="connsiteY40" fmla="*/ 1340528 h 1677880"/>
              <a:gd name="connsiteX41" fmla="*/ 1624140 w 1659650"/>
              <a:gd name="connsiteY41" fmla="*/ 1207363 h 1677880"/>
              <a:gd name="connsiteX42" fmla="*/ 1606384 w 1659650"/>
              <a:gd name="connsiteY42" fmla="*/ 1145219 h 1677880"/>
              <a:gd name="connsiteX43" fmla="*/ 1588629 w 1659650"/>
              <a:gd name="connsiteY43" fmla="*/ 1109709 h 1677880"/>
              <a:gd name="connsiteX44" fmla="*/ 1544241 w 1659650"/>
              <a:gd name="connsiteY44" fmla="*/ 1074198 h 1677880"/>
              <a:gd name="connsiteX45" fmla="*/ 1455464 w 1659650"/>
              <a:gd name="connsiteY45" fmla="*/ 1020932 h 1677880"/>
              <a:gd name="connsiteX46" fmla="*/ 1437709 w 1659650"/>
              <a:gd name="connsiteY46" fmla="*/ 994299 h 1677880"/>
              <a:gd name="connsiteX47" fmla="*/ 1357810 w 1659650"/>
              <a:gd name="connsiteY47" fmla="*/ 967666 h 1677880"/>
              <a:gd name="connsiteX48" fmla="*/ 1340054 w 1659650"/>
              <a:gd name="connsiteY48" fmla="*/ 949911 h 1677880"/>
              <a:gd name="connsiteX49" fmla="*/ 1144746 w 1659650"/>
              <a:gd name="connsiteY49" fmla="*/ 923278 h 1677880"/>
              <a:gd name="connsiteX50" fmla="*/ 1082602 w 1659650"/>
              <a:gd name="connsiteY50" fmla="*/ 914400 h 1677880"/>
              <a:gd name="connsiteX51" fmla="*/ 1047091 w 1659650"/>
              <a:gd name="connsiteY51" fmla="*/ 896645 h 1677880"/>
              <a:gd name="connsiteX52" fmla="*/ 984948 w 1659650"/>
              <a:gd name="connsiteY52" fmla="*/ 887767 h 1677880"/>
              <a:gd name="connsiteX53" fmla="*/ 851783 w 1659650"/>
              <a:gd name="connsiteY53" fmla="*/ 870012 h 1677880"/>
              <a:gd name="connsiteX54" fmla="*/ 825149 w 1659650"/>
              <a:gd name="connsiteY54" fmla="*/ 861134 h 1677880"/>
              <a:gd name="connsiteX55" fmla="*/ 683108 w 1659650"/>
              <a:gd name="connsiteY55" fmla="*/ 630315 h 1677880"/>
              <a:gd name="connsiteX56" fmla="*/ 736373 w 1659650"/>
              <a:gd name="connsiteY56" fmla="*/ 541538 h 1677880"/>
              <a:gd name="connsiteX57" fmla="*/ 798516 w 1659650"/>
              <a:gd name="connsiteY57" fmla="*/ 497150 h 1677880"/>
              <a:gd name="connsiteX58" fmla="*/ 825149 w 1659650"/>
              <a:gd name="connsiteY58" fmla="*/ 488272 h 1677880"/>
              <a:gd name="connsiteX59" fmla="*/ 896171 w 1659650"/>
              <a:gd name="connsiteY59" fmla="*/ 461639 h 1677880"/>
              <a:gd name="connsiteX60" fmla="*/ 1073724 w 1659650"/>
              <a:gd name="connsiteY60" fmla="*/ 479394 h 1677880"/>
              <a:gd name="connsiteX61" fmla="*/ 1126990 w 1659650"/>
              <a:gd name="connsiteY61" fmla="*/ 497150 h 1677880"/>
              <a:gd name="connsiteX62" fmla="*/ 1144746 w 1659650"/>
              <a:gd name="connsiteY62" fmla="*/ 514905 h 1677880"/>
              <a:gd name="connsiteX63" fmla="*/ 1198012 w 1659650"/>
              <a:gd name="connsiteY63" fmla="*/ 550416 h 1677880"/>
              <a:gd name="connsiteX64" fmla="*/ 1215767 w 1659650"/>
              <a:gd name="connsiteY64" fmla="*/ 577049 h 1677880"/>
              <a:gd name="connsiteX65" fmla="*/ 1224645 w 1659650"/>
              <a:gd name="connsiteY65" fmla="*/ 603682 h 1677880"/>
              <a:gd name="connsiteX66" fmla="*/ 1260155 w 1659650"/>
              <a:gd name="connsiteY66" fmla="*/ 656948 h 1677880"/>
              <a:gd name="connsiteX67" fmla="*/ 1269033 w 1659650"/>
              <a:gd name="connsiteY67" fmla="*/ 692458 h 1677880"/>
              <a:gd name="connsiteX68" fmla="*/ 1295666 w 1659650"/>
              <a:gd name="connsiteY68" fmla="*/ 701336 h 1677880"/>
              <a:gd name="connsiteX69" fmla="*/ 1402198 w 1659650"/>
              <a:gd name="connsiteY69" fmla="*/ 719091 h 1677880"/>
              <a:gd name="connsiteX70" fmla="*/ 1490975 w 1659650"/>
              <a:gd name="connsiteY70" fmla="*/ 710214 h 1677880"/>
              <a:gd name="connsiteX71" fmla="*/ 1517608 w 1659650"/>
              <a:gd name="connsiteY71" fmla="*/ 621437 h 1677880"/>
              <a:gd name="connsiteX72" fmla="*/ 1508730 w 1659650"/>
              <a:gd name="connsiteY72" fmla="*/ 506027 h 1677880"/>
              <a:gd name="connsiteX73" fmla="*/ 1490975 w 1659650"/>
              <a:gd name="connsiteY73" fmla="*/ 452761 h 1677880"/>
              <a:gd name="connsiteX74" fmla="*/ 1428831 w 1659650"/>
              <a:gd name="connsiteY74" fmla="*/ 381740 h 1677880"/>
              <a:gd name="connsiteX75" fmla="*/ 1419953 w 1659650"/>
              <a:gd name="connsiteY75" fmla="*/ 346229 h 1677880"/>
              <a:gd name="connsiteX76" fmla="*/ 1437709 w 1659650"/>
              <a:gd name="connsiteY76" fmla="*/ 328474 h 1677880"/>
              <a:gd name="connsiteX77" fmla="*/ 1517608 w 1659650"/>
              <a:gd name="connsiteY77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77080 w 1659650"/>
              <a:gd name="connsiteY18" fmla="*/ 1393794 h 1677880"/>
              <a:gd name="connsiteX19" fmla="*/ 230346 w 1659650"/>
              <a:gd name="connsiteY19" fmla="*/ 1438183 h 1677880"/>
              <a:gd name="connsiteX20" fmla="*/ 239223 w 1659650"/>
              <a:gd name="connsiteY20" fmla="*/ 1464816 h 1677880"/>
              <a:gd name="connsiteX21" fmla="*/ 256979 w 1659650"/>
              <a:gd name="connsiteY21" fmla="*/ 1482571 h 1677880"/>
              <a:gd name="connsiteX22" fmla="*/ 336878 w 1659650"/>
              <a:gd name="connsiteY22" fmla="*/ 1544715 h 1677880"/>
              <a:gd name="connsiteX23" fmla="*/ 372388 w 1659650"/>
              <a:gd name="connsiteY23" fmla="*/ 1571348 h 1677880"/>
              <a:gd name="connsiteX24" fmla="*/ 399021 w 1659650"/>
              <a:gd name="connsiteY24" fmla="*/ 1597981 h 1677880"/>
              <a:gd name="connsiteX25" fmla="*/ 470043 w 1659650"/>
              <a:gd name="connsiteY25" fmla="*/ 1624614 h 1677880"/>
              <a:gd name="connsiteX26" fmla="*/ 514431 w 1659650"/>
              <a:gd name="connsiteY26" fmla="*/ 1651247 h 1677880"/>
              <a:gd name="connsiteX27" fmla="*/ 549942 w 1659650"/>
              <a:gd name="connsiteY27" fmla="*/ 1660124 h 1677880"/>
              <a:gd name="connsiteX28" fmla="*/ 647596 w 1659650"/>
              <a:gd name="connsiteY28" fmla="*/ 1677880 h 1677880"/>
              <a:gd name="connsiteX29" fmla="*/ 1411076 w 1659650"/>
              <a:gd name="connsiteY29" fmla="*/ 1669002 h 1677880"/>
              <a:gd name="connsiteX30" fmla="*/ 1464342 w 1659650"/>
              <a:gd name="connsiteY30" fmla="*/ 1660124 h 1677880"/>
              <a:gd name="connsiteX31" fmla="*/ 1490975 w 1659650"/>
              <a:gd name="connsiteY31" fmla="*/ 1633491 h 1677880"/>
              <a:gd name="connsiteX32" fmla="*/ 1517608 w 1659650"/>
              <a:gd name="connsiteY32" fmla="*/ 1615736 h 1677880"/>
              <a:gd name="connsiteX33" fmla="*/ 1544241 w 1659650"/>
              <a:gd name="connsiteY33" fmla="*/ 1580225 h 1677880"/>
              <a:gd name="connsiteX34" fmla="*/ 1579751 w 1659650"/>
              <a:gd name="connsiteY34" fmla="*/ 1562470 h 1677880"/>
              <a:gd name="connsiteX35" fmla="*/ 1588629 w 1659650"/>
              <a:gd name="connsiteY35" fmla="*/ 1535837 h 1677880"/>
              <a:gd name="connsiteX36" fmla="*/ 1615262 w 1659650"/>
              <a:gd name="connsiteY36" fmla="*/ 1491449 h 1677880"/>
              <a:gd name="connsiteX37" fmla="*/ 1641895 w 1659650"/>
              <a:gd name="connsiteY37" fmla="*/ 1429305 h 1677880"/>
              <a:gd name="connsiteX38" fmla="*/ 1650773 w 1659650"/>
              <a:gd name="connsiteY38" fmla="*/ 1376039 h 1677880"/>
              <a:gd name="connsiteX39" fmla="*/ 1659650 w 1659650"/>
              <a:gd name="connsiteY39" fmla="*/ 1340528 h 1677880"/>
              <a:gd name="connsiteX40" fmla="*/ 1624140 w 1659650"/>
              <a:gd name="connsiteY40" fmla="*/ 1207363 h 1677880"/>
              <a:gd name="connsiteX41" fmla="*/ 1606384 w 1659650"/>
              <a:gd name="connsiteY41" fmla="*/ 1145219 h 1677880"/>
              <a:gd name="connsiteX42" fmla="*/ 1588629 w 1659650"/>
              <a:gd name="connsiteY42" fmla="*/ 1109709 h 1677880"/>
              <a:gd name="connsiteX43" fmla="*/ 1544241 w 1659650"/>
              <a:gd name="connsiteY43" fmla="*/ 1074198 h 1677880"/>
              <a:gd name="connsiteX44" fmla="*/ 1455464 w 1659650"/>
              <a:gd name="connsiteY44" fmla="*/ 1020932 h 1677880"/>
              <a:gd name="connsiteX45" fmla="*/ 1437709 w 1659650"/>
              <a:gd name="connsiteY45" fmla="*/ 994299 h 1677880"/>
              <a:gd name="connsiteX46" fmla="*/ 1357810 w 1659650"/>
              <a:gd name="connsiteY46" fmla="*/ 967666 h 1677880"/>
              <a:gd name="connsiteX47" fmla="*/ 1340054 w 1659650"/>
              <a:gd name="connsiteY47" fmla="*/ 949911 h 1677880"/>
              <a:gd name="connsiteX48" fmla="*/ 1144746 w 1659650"/>
              <a:gd name="connsiteY48" fmla="*/ 923278 h 1677880"/>
              <a:gd name="connsiteX49" fmla="*/ 1082602 w 1659650"/>
              <a:gd name="connsiteY49" fmla="*/ 914400 h 1677880"/>
              <a:gd name="connsiteX50" fmla="*/ 1047091 w 1659650"/>
              <a:gd name="connsiteY50" fmla="*/ 896645 h 1677880"/>
              <a:gd name="connsiteX51" fmla="*/ 984948 w 1659650"/>
              <a:gd name="connsiteY51" fmla="*/ 887767 h 1677880"/>
              <a:gd name="connsiteX52" fmla="*/ 851783 w 1659650"/>
              <a:gd name="connsiteY52" fmla="*/ 870012 h 1677880"/>
              <a:gd name="connsiteX53" fmla="*/ 825149 w 1659650"/>
              <a:gd name="connsiteY53" fmla="*/ 861134 h 1677880"/>
              <a:gd name="connsiteX54" fmla="*/ 683108 w 1659650"/>
              <a:gd name="connsiteY54" fmla="*/ 630315 h 1677880"/>
              <a:gd name="connsiteX55" fmla="*/ 736373 w 1659650"/>
              <a:gd name="connsiteY55" fmla="*/ 541538 h 1677880"/>
              <a:gd name="connsiteX56" fmla="*/ 798516 w 1659650"/>
              <a:gd name="connsiteY56" fmla="*/ 497150 h 1677880"/>
              <a:gd name="connsiteX57" fmla="*/ 825149 w 1659650"/>
              <a:gd name="connsiteY57" fmla="*/ 488272 h 1677880"/>
              <a:gd name="connsiteX58" fmla="*/ 896171 w 1659650"/>
              <a:gd name="connsiteY58" fmla="*/ 461639 h 1677880"/>
              <a:gd name="connsiteX59" fmla="*/ 1073724 w 1659650"/>
              <a:gd name="connsiteY59" fmla="*/ 479394 h 1677880"/>
              <a:gd name="connsiteX60" fmla="*/ 1126990 w 1659650"/>
              <a:gd name="connsiteY60" fmla="*/ 497150 h 1677880"/>
              <a:gd name="connsiteX61" fmla="*/ 1144746 w 1659650"/>
              <a:gd name="connsiteY61" fmla="*/ 514905 h 1677880"/>
              <a:gd name="connsiteX62" fmla="*/ 1198012 w 1659650"/>
              <a:gd name="connsiteY62" fmla="*/ 550416 h 1677880"/>
              <a:gd name="connsiteX63" fmla="*/ 1215767 w 1659650"/>
              <a:gd name="connsiteY63" fmla="*/ 577049 h 1677880"/>
              <a:gd name="connsiteX64" fmla="*/ 1224645 w 1659650"/>
              <a:gd name="connsiteY64" fmla="*/ 603682 h 1677880"/>
              <a:gd name="connsiteX65" fmla="*/ 1260155 w 1659650"/>
              <a:gd name="connsiteY65" fmla="*/ 656948 h 1677880"/>
              <a:gd name="connsiteX66" fmla="*/ 1269033 w 1659650"/>
              <a:gd name="connsiteY66" fmla="*/ 692458 h 1677880"/>
              <a:gd name="connsiteX67" fmla="*/ 1295666 w 1659650"/>
              <a:gd name="connsiteY67" fmla="*/ 701336 h 1677880"/>
              <a:gd name="connsiteX68" fmla="*/ 1402198 w 1659650"/>
              <a:gd name="connsiteY68" fmla="*/ 719091 h 1677880"/>
              <a:gd name="connsiteX69" fmla="*/ 1490975 w 1659650"/>
              <a:gd name="connsiteY69" fmla="*/ 710214 h 1677880"/>
              <a:gd name="connsiteX70" fmla="*/ 1517608 w 1659650"/>
              <a:gd name="connsiteY70" fmla="*/ 621437 h 1677880"/>
              <a:gd name="connsiteX71" fmla="*/ 1508730 w 1659650"/>
              <a:gd name="connsiteY71" fmla="*/ 506027 h 1677880"/>
              <a:gd name="connsiteX72" fmla="*/ 1490975 w 1659650"/>
              <a:gd name="connsiteY72" fmla="*/ 452761 h 1677880"/>
              <a:gd name="connsiteX73" fmla="*/ 1428831 w 1659650"/>
              <a:gd name="connsiteY73" fmla="*/ 381740 h 1677880"/>
              <a:gd name="connsiteX74" fmla="*/ 1419953 w 1659650"/>
              <a:gd name="connsiteY74" fmla="*/ 346229 h 1677880"/>
              <a:gd name="connsiteX75" fmla="*/ 1437709 w 1659650"/>
              <a:gd name="connsiteY75" fmla="*/ 328474 h 1677880"/>
              <a:gd name="connsiteX76" fmla="*/ 1517608 w 1659650"/>
              <a:gd name="connsiteY76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230346 w 1659650"/>
              <a:gd name="connsiteY18" fmla="*/ 1438183 h 1677880"/>
              <a:gd name="connsiteX19" fmla="*/ 239223 w 1659650"/>
              <a:gd name="connsiteY19" fmla="*/ 1464816 h 1677880"/>
              <a:gd name="connsiteX20" fmla="*/ 256979 w 1659650"/>
              <a:gd name="connsiteY20" fmla="*/ 1482571 h 1677880"/>
              <a:gd name="connsiteX21" fmla="*/ 336878 w 1659650"/>
              <a:gd name="connsiteY21" fmla="*/ 1544715 h 1677880"/>
              <a:gd name="connsiteX22" fmla="*/ 372388 w 1659650"/>
              <a:gd name="connsiteY22" fmla="*/ 1571348 h 1677880"/>
              <a:gd name="connsiteX23" fmla="*/ 399021 w 1659650"/>
              <a:gd name="connsiteY23" fmla="*/ 1597981 h 1677880"/>
              <a:gd name="connsiteX24" fmla="*/ 470043 w 1659650"/>
              <a:gd name="connsiteY24" fmla="*/ 1624614 h 1677880"/>
              <a:gd name="connsiteX25" fmla="*/ 514431 w 1659650"/>
              <a:gd name="connsiteY25" fmla="*/ 1651247 h 1677880"/>
              <a:gd name="connsiteX26" fmla="*/ 549942 w 1659650"/>
              <a:gd name="connsiteY26" fmla="*/ 1660124 h 1677880"/>
              <a:gd name="connsiteX27" fmla="*/ 647596 w 1659650"/>
              <a:gd name="connsiteY27" fmla="*/ 1677880 h 1677880"/>
              <a:gd name="connsiteX28" fmla="*/ 1411076 w 1659650"/>
              <a:gd name="connsiteY28" fmla="*/ 1669002 h 1677880"/>
              <a:gd name="connsiteX29" fmla="*/ 1464342 w 1659650"/>
              <a:gd name="connsiteY29" fmla="*/ 1660124 h 1677880"/>
              <a:gd name="connsiteX30" fmla="*/ 1490975 w 1659650"/>
              <a:gd name="connsiteY30" fmla="*/ 1633491 h 1677880"/>
              <a:gd name="connsiteX31" fmla="*/ 1517608 w 1659650"/>
              <a:gd name="connsiteY31" fmla="*/ 1615736 h 1677880"/>
              <a:gd name="connsiteX32" fmla="*/ 1544241 w 1659650"/>
              <a:gd name="connsiteY32" fmla="*/ 1580225 h 1677880"/>
              <a:gd name="connsiteX33" fmla="*/ 1579751 w 1659650"/>
              <a:gd name="connsiteY33" fmla="*/ 1562470 h 1677880"/>
              <a:gd name="connsiteX34" fmla="*/ 1588629 w 1659650"/>
              <a:gd name="connsiteY34" fmla="*/ 1535837 h 1677880"/>
              <a:gd name="connsiteX35" fmla="*/ 1615262 w 1659650"/>
              <a:gd name="connsiteY35" fmla="*/ 1491449 h 1677880"/>
              <a:gd name="connsiteX36" fmla="*/ 1641895 w 1659650"/>
              <a:gd name="connsiteY36" fmla="*/ 1429305 h 1677880"/>
              <a:gd name="connsiteX37" fmla="*/ 1650773 w 1659650"/>
              <a:gd name="connsiteY37" fmla="*/ 1376039 h 1677880"/>
              <a:gd name="connsiteX38" fmla="*/ 1659650 w 1659650"/>
              <a:gd name="connsiteY38" fmla="*/ 1340528 h 1677880"/>
              <a:gd name="connsiteX39" fmla="*/ 1624140 w 1659650"/>
              <a:gd name="connsiteY39" fmla="*/ 1207363 h 1677880"/>
              <a:gd name="connsiteX40" fmla="*/ 1606384 w 1659650"/>
              <a:gd name="connsiteY40" fmla="*/ 1145219 h 1677880"/>
              <a:gd name="connsiteX41" fmla="*/ 1588629 w 1659650"/>
              <a:gd name="connsiteY41" fmla="*/ 1109709 h 1677880"/>
              <a:gd name="connsiteX42" fmla="*/ 1544241 w 1659650"/>
              <a:gd name="connsiteY42" fmla="*/ 1074198 h 1677880"/>
              <a:gd name="connsiteX43" fmla="*/ 1455464 w 1659650"/>
              <a:gd name="connsiteY43" fmla="*/ 1020932 h 1677880"/>
              <a:gd name="connsiteX44" fmla="*/ 1437709 w 1659650"/>
              <a:gd name="connsiteY44" fmla="*/ 994299 h 1677880"/>
              <a:gd name="connsiteX45" fmla="*/ 1357810 w 1659650"/>
              <a:gd name="connsiteY45" fmla="*/ 967666 h 1677880"/>
              <a:gd name="connsiteX46" fmla="*/ 1340054 w 1659650"/>
              <a:gd name="connsiteY46" fmla="*/ 949911 h 1677880"/>
              <a:gd name="connsiteX47" fmla="*/ 1144746 w 1659650"/>
              <a:gd name="connsiteY47" fmla="*/ 923278 h 1677880"/>
              <a:gd name="connsiteX48" fmla="*/ 1082602 w 1659650"/>
              <a:gd name="connsiteY48" fmla="*/ 914400 h 1677880"/>
              <a:gd name="connsiteX49" fmla="*/ 1047091 w 1659650"/>
              <a:gd name="connsiteY49" fmla="*/ 896645 h 1677880"/>
              <a:gd name="connsiteX50" fmla="*/ 984948 w 1659650"/>
              <a:gd name="connsiteY50" fmla="*/ 887767 h 1677880"/>
              <a:gd name="connsiteX51" fmla="*/ 851783 w 1659650"/>
              <a:gd name="connsiteY51" fmla="*/ 870012 h 1677880"/>
              <a:gd name="connsiteX52" fmla="*/ 825149 w 1659650"/>
              <a:gd name="connsiteY52" fmla="*/ 861134 h 1677880"/>
              <a:gd name="connsiteX53" fmla="*/ 683108 w 1659650"/>
              <a:gd name="connsiteY53" fmla="*/ 630315 h 1677880"/>
              <a:gd name="connsiteX54" fmla="*/ 736373 w 1659650"/>
              <a:gd name="connsiteY54" fmla="*/ 541538 h 1677880"/>
              <a:gd name="connsiteX55" fmla="*/ 798516 w 1659650"/>
              <a:gd name="connsiteY55" fmla="*/ 497150 h 1677880"/>
              <a:gd name="connsiteX56" fmla="*/ 825149 w 1659650"/>
              <a:gd name="connsiteY56" fmla="*/ 488272 h 1677880"/>
              <a:gd name="connsiteX57" fmla="*/ 896171 w 1659650"/>
              <a:gd name="connsiteY57" fmla="*/ 461639 h 1677880"/>
              <a:gd name="connsiteX58" fmla="*/ 1073724 w 1659650"/>
              <a:gd name="connsiteY58" fmla="*/ 479394 h 1677880"/>
              <a:gd name="connsiteX59" fmla="*/ 1126990 w 1659650"/>
              <a:gd name="connsiteY59" fmla="*/ 497150 h 1677880"/>
              <a:gd name="connsiteX60" fmla="*/ 1144746 w 1659650"/>
              <a:gd name="connsiteY60" fmla="*/ 514905 h 1677880"/>
              <a:gd name="connsiteX61" fmla="*/ 1198012 w 1659650"/>
              <a:gd name="connsiteY61" fmla="*/ 550416 h 1677880"/>
              <a:gd name="connsiteX62" fmla="*/ 1215767 w 1659650"/>
              <a:gd name="connsiteY62" fmla="*/ 577049 h 1677880"/>
              <a:gd name="connsiteX63" fmla="*/ 1224645 w 1659650"/>
              <a:gd name="connsiteY63" fmla="*/ 603682 h 1677880"/>
              <a:gd name="connsiteX64" fmla="*/ 1260155 w 1659650"/>
              <a:gd name="connsiteY64" fmla="*/ 656948 h 1677880"/>
              <a:gd name="connsiteX65" fmla="*/ 1269033 w 1659650"/>
              <a:gd name="connsiteY65" fmla="*/ 692458 h 1677880"/>
              <a:gd name="connsiteX66" fmla="*/ 1295666 w 1659650"/>
              <a:gd name="connsiteY66" fmla="*/ 701336 h 1677880"/>
              <a:gd name="connsiteX67" fmla="*/ 1402198 w 1659650"/>
              <a:gd name="connsiteY67" fmla="*/ 719091 h 1677880"/>
              <a:gd name="connsiteX68" fmla="*/ 1490975 w 1659650"/>
              <a:gd name="connsiteY68" fmla="*/ 710214 h 1677880"/>
              <a:gd name="connsiteX69" fmla="*/ 1517608 w 1659650"/>
              <a:gd name="connsiteY69" fmla="*/ 621437 h 1677880"/>
              <a:gd name="connsiteX70" fmla="*/ 1508730 w 1659650"/>
              <a:gd name="connsiteY70" fmla="*/ 506027 h 1677880"/>
              <a:gd name="connsiteX71" fmla="*/ 1490975 w 1659650"/>
              <a:gd name="connsiteY71" fmla="*/ 452761 h 1677880"/>
              <a:gd name="connsiteX72" fmla="*/ 1428831 w 1659650"/>
              <a:gd name="connsiteY72" fmla="*/ 381740 h 1677880"/>
              <a:gd name="connsiteX73" fmla="*/ 1419953 w 1659650"/>
              <a:gd name="connsiteY73" fmla="*/ 346229 h 1677880"/>
              <a:gd name="connsiteX74" fmla="*/ 1437709 w 1659650"/>
              <a:gd name="connsiteY74" fmla="*/ 328474 h 1677880"/>
              <a:gd name="connsiteX75" fmla="*/ 1517608 w 1659650"/>
              <a:gd name="connsiteY75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230346 w 1659650"/>
              <a:gd name="connsiteY17" fmla="*/ 1438183 h 1677880"/>
              <a:gd name="connsiteX18" fmla="*/ 239223 w 1659650"/>
              <a:gd name="connsiteY18" fmla="*/ 1464816 h 1677880"/>
              <a:gd name="connsiteX19" fmla="*/ 256979 w 1659650"/>
              <a:gd name="connsiteY19" fmla="*/ 1482571 h 1677880"/>
              <a:gd name="connsiteX20" fmla="*/ 336878 w 1659650"/>
              <a:gd name="connsiteY20" fmla="*/ 1544715 h 1677880"/>
              <a:gd name="connsiteX21" fmla="*/ 372388 w 1659650"/>
              <a:gd name="connsiteY21" fmla="*/ 1571348 h 1677880"/>
              <a:gd name="connsiteX22" fmla="*/ 399021 w 1659650"/>
              <a:gd name="connsiteY22" fmla="*/ 1597981 h 1677880"/>
              <a:gd name="connsiteX23" fmla="*/ 470043 w 1659650"/>
              <a:gd name="connsiteY23" fmla="*/ 1624614 h 1677880"/>
              <a:gd name="connsiteX24" fmla="*/ 514431 w 1659650"/>
              <a:gd name="connsiteY24" fmla="*/ 1651247 h 1677880"/>
              <a:gd name="connsiteX25" fmla="*/ 549942 w 1659650"/>
              <a:gd name="connsiteY25" fmla="*/ 1660124 h 1677880"/>
              <a:gd name="connsiteX26" fmla="*/ 647596 w 1659650"/>
              <a:gd name="connsiteY26" fmla="*/ 1677880 h 1677880"/>
              <a:gd name="connsiteX27" fmla="*/ 1411076 w 1659650"/>
              <a:gd name="connsiteY27" fmla="*/ 1669002 h 1677880"/>
              <a:gd name="connsiteX28" fmla="*/ 1464342 w 1659650"/>
              <a:gd name="connsiteY28" fmla="*/ 1660124 h 1677880"/>
              <a:gd name="connsiteX29" fmla="*/ 1490975 w 1659650"/>
              <a:gd name="connsiteY29" fmla="*/ 1633491 h 1677880"/>
              <a:gd name="connsiteX30" fmla="*/ 1517608 w 1659650"/>
              <a:gd name="connsiteY30" fmla="*/ 1615736 h 1677880"/>
              <a:gd name="connsiteX31" fmla="*/ 1544241 w 1659650"/>
              <a:gd name="connsiteY31" fmla="*/ 1580225 h 1677880"/>
              <a:gd name="connsiteX32" fmla="*/ 1579751 w 1659650"/>
              <a:gd name="connsiteY32" fmla="*/ 1562470 h 1677880"/>
              <a:gd name="connsiteX33" fmla="*/ 1588629 w 1659650"/>
              <a:gd name="connsiteY33" fmla="*/ 1535837 h 1677880"/>
              <a:gd name="connsiteX34" fmla="*/ 1615262 w 1659650"/>
              <a:gd name="connsiteY34" fmla="*/ 1491449 h 1677880"/>
              <a:gd name="connsiteX35" fmla="*/ 1641895 w 1659650"/>
              <a:gd name="connsiteY35" fmla="*/ 1429305 h 1677880"/>
              <a:gd name="connsiteX36" fmla="*/ 1650773 w 1659650"/>
              <a:gd name="connsiteY36" fmla="*/ 1376039 h 1677880"/>
              <a:gd name="connsiteX37" fmla="*/ 1659650 w 1659650"/>
              <a:gd name="connsiteY37" fmla="*/ 1340528 h 1677880"/>
              <a:gd name="connsiteX38" fmla="*/ 1624140 w 1659650"/>
              <a:gd name="connsiteY38" fmla="*/ 1207363 h 1677880"/>
              <a:gd name="connsiteX39" fmla="*/ 1606384 w 1659650"/>
              <a:gd name="connsiteY39" fmla="*/ 1145219 h 1677880"/>
              <a:gd name="connsiteX40" fmla="*/ 1588629 w 1659650"/>
              <a:gd name="connsiteY40" fmla="*/ 1109709 h 1677880"/>
              <a:gd name="connsiteX41" fmla="*/ 1544241 w 1659650"/>
              <a:gd name="connsiteY41" fmla="*/ 1074198 h 1677880"/>
              <a:gd name="connsiteX42" fmla="*/ 1455464 w 1659650"/>
              <a:gd name="connsiteY42" fmla="*/ 1020932 h 1677880"/>
              <a:gd name="connsiteX43" fmla="*/ 1437709 w 1659650"/>
              <a:gd name="connsiteY43" fmla="*/ 994299 h 1677880"/>
              <a:gd name="connsiteX44" fmla="*/ 1357810 w 1659650"/>
              <a:gd name="connsiteY44" fmla="*/ 967666 h 1677880"/>
              <a:gd name="connsiteX45" fmla="*/ 1340054 w 1659650"/>
              <a:gd name="connsiteY45" fmla="*/ 949911 h 1677880"/>
              <a:gd name="connsiteX46" fmla="*/ 1144746 w 1659650"/>
              <a:gd name="connsiteY46" fmla="*/ 923278 h 1677880"/>
              <a:gd name="connsiteX47" fmla="*/ 1082602 w 1659650"/>
              <a:gd name="connsiteY47" fmla="*/ 914400 h 1677880"/>
              <a:gd name="connsiteX48" fmla="*/ 1047091 w 1659650"/>
              <a:gd name="connsiteY48" fmla="*/ 896645 h 1677880"/>
              <a:gd name="connsiteX49" fmla="*/ 984948 w 1659650"/>
              <a:gd name="connsiteY49" fmla="*/ 887767 h 1677880"/>
              <a:gd name="connsiteX50" fmla="*/ 851783 w 1659650"/>
              <a:gd name="connsiteY50" fmla="*/ 870012 h 1677880"/>
              <a:gd name="connsiteX51" fmla="*/ 825149 w 1659650"/>
              <a:gd name="connsiteY51" fmla="*/ 861134 h 1677880"/>
              <a:gd name="connsiteX52" fmla="*/ 683108 w 1659650"/>
              <a:gd name="connsiteY52" fmla="*/ 630315 h 1677880"/>
              <a:gd name="connsiteX53" fmla="*/ 736373 w 1659650"/>
              <a:gd name="connsiteY53" fmla="*/ 541538 h 1677880"/>
              <a:gd name="connsiteX54" fmla="*/ 798516 w 1659650"/>
              <a:gd name="connsiteY54" fmla="*/ 497150 h 1677880"/>
              <a:gd name="connsiteX55" fmla="*/ 825149 w 1659650"/>
              <a:gd name="connsiteY55" fmla="*/ 488272 h 1677880"/>
              <a:gd name="connsiteX56" fmla="*/ 896171 w 1659650"/>
              <a:gd name="connsiteY56" fmla="*/ 461639 h 1677880"/>
              <a:gd name="connsiteX57" fmla="*/ 1073724 w 1659650"/>
              <a:gd name="connsiteY57" fmla="*/ 479394 h 1677880"/>
              <a:gd name="connsiteX58" fmla="*/ 1126990 w 1659650"/>
              <a:gd name="connsiteY58" fmla="*/ 497150 h 1677880"/>
              <a:gd name="connsiteX59" fmla="*/ 1144746 w 1659650"/>
              <a:gd name="connsiteY59" fmla="*/ 514905 h 1677880"/>
              <a:gd name="connsiteX60" fmla="*/ 1198012 w 1659650"/>
              <a:gd name="connsiteY60" fmla="*/ 550416 h 1677880"/>
              <a:gd name="connsiteX61" fmla="*/ 1215767 w 1659650"/>
              <a:gd name="connsiteY61" fmla="*/ 577049 h 1677880"/>
              <a:gd name="connsiteX62" fmla="*/ 1224645 w 1659650"/>
              <a:gd name="connsiteY62" fmla="*/ 603682 h 1677880"/>
              <a:gd name="connsiteX63" fmla="*/ 1260155 w 1659650"/>
              <a:gd name="connsiteY63" fmla="*/ 656948 h 1677880"/>
              <a:gd name="connsiteX64" fmla="*/ 1269033 w 1659650"/>
              <a:gd name="connsiteY64" fmla="*/ 692458 h 1677880"/>
              <a:gd name="connsiteX65" fmla="*/ 1295666 w 1659650"/>
              <a:gd name="connsiteY65" fmla="*/ 701336 h 1677880"/>
              <a:gd name="connsiteX66" fmla="*/ 1402198 w 1659650"/>
              <a:gd name="connsiteY66" fmla="*/ 719091 h 1677880"/>
              <a:gd name="connsiteX67" fmla="*/ 1490975 w 1659650"/>
              <a:gd name="connsiteY67" fmla="*/ 710214 h 1677880"/>
              <a:gd name="connsiteX68" fmla="*/ 1517608 w 1659650"/>
              <a:gd name="connsiteY68" fmla="*/ 621437 h 1677880"/>
              <a:gd name="connsiteX69" fmla="*/ 1508730 w 1659650"/>
              <a:gd name="connsiteY69" fmla="*/ 506027 h 1677880"/>
              <a:gd name="connsiteX70" fmla="*/ 1490975 w 1659650"/>
              <a:gd name="connsiteY70" fmla="*/ 452761 h 1677880"/>
              <a:gd name="connsiteX71" fmla="*/ 1428831 w 1659650"/>
              <a:gd name="connsiteY71" fmla="*/ 381740 h 1677880"/>
              <a:gd name="connsiteX72" fmla="*/ 1419953 w 1659650"/>
              <a:gd name="connsiteY72" fmla="*/ 346229 h 1677880"/>
              <a:gd name="connsiteX73" fmla="*/ 1437709 w 1659650"/>
              <a:gd name="connsiteY73" fmla="*/ 328474 h 1677880"/>
              <a:gd name="connsiteX74" fmla="*/ 1517608 w 1659650"/>
              <a:gd name="connsiteY74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47070 w 1669842"/>
              <a:gd name="connsiteY19" fmla="*/ 1544715 h 1677880"/>
              <a:gd name="connsiteX20" fmla="*/ 382580 w 1669842"/>
              <a:gd name="connsiteY20" fmla="*/ 1571348 h 1677880"/>
              <a:gd name="connsiteX21" fmla="*/ 409213 w 1669842"/>
              <a:gd name="connsiteY21" fmla="*/ 1597981 h 1677880"/>
              <a:gd name="connsiteX22" fmla="*/ 480235 w 1669842"/>
              <a:gd name="connsiteY22" fmla="*/ 1624614 h 1677880"/>
              <a:gd name="connsiteX23" fmla="*/ 524623 w 1669842"/>
              <a:gd name="connsiteY23" fmla="*/ 1651247 h 1677880"/>
              <a:gd name="connsiteX24" fmla="*/ 560134 w 1669842"/>
              <a:gd name="connsiteY24" fmla="*/ 1660124 h 1677880"/>
              <a:gd name="connsiteX25" fmla="*/ 657788 w 1669842"/>
              <a:gd name="connsiteY25" fmla="*/ 1677880 h 1677880"/>
              <a:gd name="connsiteX26" fmla="*/ 1421268 w 1669842"/>
              <a:gd name="connsiteY26" fmla="*/ 1669002 h 1677880"/>
              <a:gd name="connsiteX27" fmla="*/ 1474534 w 1669842"/>
              <a:gd name="connsiteY27" fmla="*/ 1660124 h 1677880"/>
              <a:gd name="connsiteX28" fmla="*/ 1501167 w 1669842"/>
              <a:gd name="connsiteY28" fmla="*/ 1633491 h 1677880"/>
              <a:gd name="connsiteX29" fmla="*/ 1527800 w 1669842"/>
              <a:gd name="connsiteY29" fmla="*/ 1615736 h 1677880"/>
              <a:gd name="connsiteX30" fmla="*/ 1554433 w 1669842"/>
              <a:gd name="connsiteY30" fmla="*/ 1580225 h 1677880"/>
              <a:gd name="connsiteX31" fmla="*/ 1589943 w 1669842"/>
              <a:gd name="connsiteY31" fmla="*/ 1562470 h 1677880"/>
              <a:gd name="connsiteX32" fmla="*/ 1598821 w 1669842"/>
              <a:gd name="connsiteY32" fmla="*/ 1535837 h 1677880"/>
              <a:gd name="connsiteX33" fmla="*/ 1625454 w 1669842"/>
              <a:gd name="connsiteY33" fmla="*/ 1491449 h 1677880"/>
              <a:gd name="connsiteX34" fmla="*/ 1652087 w 1669842"/>
              <a:gd name="connsiteY34" fmla="*/ 1429305 h 1677880"/>
              <a:gd name="connsiteX35" fmla="*/ 1660965 w 1669842"/>
              <a:gd name="connsiteY35" fmla="*/ 1376039 h 1677880"/>
              <a:gd name="connsiteX36" fmla="*/ 1669842 w 1669842"/>
              <a:gd name="connsiteY36" fmla="*/ 1340528 h 1677880"/>
              <a:gd name="connsiteX37" fmla="*/ 1634332 w 1669842"/>
              <a:gd name="connsiteY37" fmla="*/ 1207363 h 1677880"/>
              <a:gd name="connsiteX38" fmla="*/ 1616576 w 1669842"/>
              <a:gd name="connsiteY38" fmla="*/ 1145219 h 1677880"/>
              <a:gd name="connsiteX39" fmla="*/ 1598821 w 1669842"/>
              <a:gd name="connsiteY39" fmla="*/ 1109709 h 1677880"/>
              <a:gd name="connsiteX40" fmla="*/ 1554433 w 1669842"/>
              <a:gd name="connsiteY40" fmla="*/ 1074198 h 1677880"/>
              <a:gd name="connsiteX41" fmla="*/ 1465656 w 1669842"/>
              <a:gd name="connsiteY41" fmla="*/ 1020932 h 1677880"/>
              <a:gd name="connsiteX42" fmla="*/ 1447901 w 1669842"/>
              <a:gd name="connsiteY42" fmla="*/ 994299 h 1677880"/>
              <a:gd name="connsiteX43" fmla="*/ 1368002 w 1669842"/>
              <a:gd name="connsiteY43" fmla="*/ 967666 h 1677880"/>
              <a:gd name="connsiteX44" fmla="*/ 1350246 w 1669842"/>
              <a:gd name="connsiteY44" fmla="*/ 949911 h 1677880"/>
              <a:gd name="connsiteX45" fmla="*/ 1154938 w 1669842"/>
              <a:gd name="connsiteY45" fmla="*/ 923278 h 1677880"/>
              <a:gd name="connsiteX46" fmla="*/ 1092794 w 1669842"/>
              <a:gd name="connsiteY46" fmla="*/ 914400 h 1677880"/>
              <a:gd name="connsiteX47" fmla="*/ 1057283 w 1669842"/>
              <a:gd name="connsiteY47" fmla="*/ 896645 h 1677880"/>
              <a:gd name="connsiteX48" fmla="*/ 995140 w 1669842"/>
              <a:gd name="connsiteY48" fmla="*/ 887767 h 1677880"/>
              <a:gd name="connsiteX49" fmla="*/ 861975 w 1669842"/>
              <a:gd name="connsiteY49" fmla="*/ 870012 h 1677880"/>
              <a:gd name="connsiteX50" fmla="*/ 835341 w 1669842"/>
              <a:gd name="connsiteY50" fmla="*/ 861134 h 1677880"/>
              <a:gd name="connsiteX51" fmla="*/ 693300 w 1669842"/>
              <a:gd name="connsiteY51" fmla="*/ 630315 h 1677880"/>
              <a:gd name="connsiteX52" fmla="*/ 746565 w 1669842"/>
              <a:gd name="connsiteY52" fmla="*/ 541538 h 1677880"/>
              <a:gd name="connsiteX53" fmla="*/ 808708 w 1669842"/>
              <a:gd name="connsiteY53" fmla="*/ 497150 h 1677880"/>
              <a:gd name="connsiteX54" fmla="*/ 835341 w 1669842"/>
              <a:gd name="connsiteY54" fmla="*/ 488272 h 1677880"/>
              <a:gd name="connsiteX55" fmla="*/ 906363 w 1669842"/>
              <a:gd name="connsiteY55" fmla="*/ 461639 h 1677880"/>
              <a:gd name="connsiteX56" fmla="*/ 1083916 w 1669842"/>
              <a:gd name="connsiteY56" fmla="*/ 479394 h 1677880"/>
              <a:gd name="connsiteX57" fmla="*/ 1137182 w 1669842"/>
              <a:gd name="connsiteY57" fmla="*/ 497150 h 1677880"/>
              <a:gd name="connsiteX58" fmla="*/ 1154938 w 1669842"/>
              <a:gd name="connsiteY58" fmla="*/ 514905 h 1677880"/>
              <a:gd name="connsiteX59" fmla="*/ 1208204 w 1669842"/>
              <a:gd name="connsiteY59" fmla="*/ 550416 h 1677880"/>
              <a:gd name="connsiteX60" fmla="*/ 1225959 w 1669842"/>
              <a:gd name="connsiteY60" fmla="*/ 577049 h 1677880"/>
              <a:gd name="connsiteX61" fmla="*/ 1234837 w 1669842"/>
              <a:gd name="connsiteY61" fmla="*/ 603682 h 1677880"/>
              <a:gd name="connsiteX62" fmla="*/ 1270347 w 1669842"/>
              <a:gd name="connsiteY62" fmla="*/ 656948 h 1677880"/>
              <a:gd name="connsiteX63" fmla="*/ 1279225 w 1669842"/>
              <a:gd name="connsiteY63" fmla="*/ 692458 h 1677880"/>
              <a:gd name="connsiteX64" fmla="*/ 1305858 w 1669842"/>
              <a:gd name="connsiteY64" fmla="*/ 701336 h 1677880"/>
              <a:gd name="connsiteX65" fmla="*/ 1412390 w 1669842"/>
              <a:gd name="connsiteY65" fmla="*/ 719091 h 1677880"/>
              <a:gd name="connsiteX66" fmla="*/ 1501167 w 1669842"/>
              <a:gd name="connsiteY66" fmla="*/ 710214 h 1677880"/>
              <a:gd name="connsiteX67" fmla="*/ 1527800 w 1669842"/>
              <a:gd name="connsiteY67" fmla="*/ 621437 h 1677880"/>
              <a:gd name="connsiteX68" fmla="*/ 1518922 w 1669842"/>
              <a:gd name="connsiteY68" fmla="*/ 506027 h 1677880"/>
              <a:gd name="connsiteX69" fmla="*/ 1501167 w 1669842"/>
              <a:gd name="connsiteY69" fmla="*/ 452761 h 1677880"/>
              <a:gd name="connsiteX70" fmla="*/ 1439023 w 1669842"/>
              <a:gd name="connsiteY70" fmla="*/ 381740 h 1677880"/>
              <a:gd name="connsiteX71" fmla="*/ 1430145 w 1669842"/>
              <a:gd name="connsiteY71" fmla="*/ 346229 h 1677880"/>
              <a:gd name="connsiteX72" fmla="*/ 1447901 w 1669842"/>
              <a:gd name="connsiteY72" fmla="*/ 328474 h 1677880"/>
              <a:gd name="connsiteX73" fmla="*/ 1527800 w 1669842"/>
              <a:gd name="connsiteY73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82580 w 1669842"/>
              <a:gd name="connsiteY19" fmla="*/ 1571348 h 1677880"/>
              <a:gd name="connsiteX20" fmla="*/ 409213 w 1669842"/>
              <a:gd name="connsiteY20" fmla="*/ 1597981 h 1677880"/>
              <a:gd name="connsiteX21" fmla="*/ 480235 w 1669842"/>
              <a:gd name="connsiteY21" fmla="*/ 1624614 h 1677880"/>
              <a:gd name="connsiteX22" fmla="*/ 524623 w 1669842"/>
              <a:gd name="connsiteY22" fmla="*/ 1651247 h 1677880"/>
              <a:gd name="connsiteX23" fmla="*/ 560134 w 1669842"/>
              <a:gd name="connsiteY23" fmla="*/ 1660124 h 1677880"/>
              <a:gd name="connsiteX24" fmla="*/ 657788 w 1669842"/>
              <a:gd name="connsiteY24" fmla="*/ 1677880 h 1677880"/>
              <a:gd name="connsiteX25" fmla="*/ 1421268 w 1669842"/>
              <a:gd name="connsiteY25" fmla="*/ 1669002 h 1677880"/>
              <a:gd name="connsiteX26" fmla="*/ 1474534 w 1669842"/>
              <a:gd name="connsiteY26" fmla="*/ 1660124 h 1677880"/>
              <a:gd name="connsiteX27" fmla="*/ 1501167 w 1669842"/>
              <a:gd name="connsiteY27" fmla="*/ 1633491 h 1677880"/>
              <a:gd name="connsiteX28" fmla="*/ 1527800 w 1669842"/>
              <a:gd name="connsiteY28" fmla="*/ 1615736 h 1677880"/>
              <a:gd name="connsiteX29" fmla="*/ 1554433 w 1669842"/>
              <a:gd name="connsiteY29" fmla="*/ 1580225 h 1677880"/>
              <a:gd name="connsiteX30" fmla="*/ 1589943 w 1669842"/>
              <a:gd name="connsiteY30" fmla="*/ 1562470 h 1677880"/>
              <a:gd name="connsiteX31" fmla="*/ 1598821 w 1669842"/>
              <a:gd name="connsiteY31" fmla="*/ 1535837 h 1677880"/>
              <a:gd name="connsiteX32" fmla="*/ 1625454 w 1669842"/>
              <a:gd name="connsiteY32" fmla="*/ 1491449 h 1677880"/>
              <a:gd name="connsiteX33" fmla="*/ 1652087 w 1669842"/>
              <a:gd name="connsiteY33" fmla="*/ 1429305 h 1677880"/>
              <a:gd name="connsiteX34" fmla="*/ 1660965 w 1669842"/>
              <a:gd name="connsiteY34" fmla="*/ 1376039 h 1677880"/>
              <a:gd name="connsiteX35" fmla="*/ 1669842 w 1669842"/>
              <a:gd name="connsiteY35" fmla="*/ 1340528 h 1677880"/>
              <a:gd name="connsiteX36" fmla="*/ 1634332 w 1669842"/>
              <a:gd name="connsiteY36" fmla="*/ 1207363 h 1677880"/>
              <a:gd name="connsiteX37" fmla="*/ 1616576 w 1669842"/>
              <a:gd name="connsiteY37" fmla="*/ 1145219 h 1677880"/>
              <a:gd name="connsiteX38" fmla="*/ 1598821 w 1669842"/>
              <a:gd name="connsiteY38" fmla="*/ 1109709 h 1677880"/>
              <a:gd name="connsiteX39" fmla="*/ 1554433 w 1669842"/>
              <a:gd name="connsiteY39" fmla="*/ 1074198 h 1677880"/>
              <a:gd name="connsiteX40" fmla="*/ 1465656 w 1669842"/>
              <a:gd name="connsiteY40" fmla="*/ 1020932 h 1677880"/>
              <a:gd name="connsiteX41" fmla="*/ 1447901 w 1669842"/>
              <a:gd name="connsiteY41" fmla="*/ 994299 h 1677880"/>
              <a:gd name="connsiteX42" fmla="*/ 1368002 w 1669842"/>
              <a:gd name="connsiteY42" fmla="*/ 967666 h 1677880"/>
              <a:gd name="connsiteX43" fmla="*/ 1350246 w 1669842"/>
              <a:gd name="connsiteY43" fmla="*/ 949911 h 1677880"/>
              <a:gd name="connsiteX44" fmla="*/ 1154938 w 1669842"/>
              <a:gd name="connsiteY44" fmla="*/ 923278 h 1677880"/>
              <a:gd name="connsiteX45" fmla="*/ 1092794 w 1669842"/>
              <a:gd name="connsiteY45" fmla="*/ 914400 h 1677880"/>
              <a:gd name="connsiteX46" fmla="*/ 1057283 w 1669842"/>
              <a:gd name="connsiteY46" fmla="*/ 896645 h 1677880"/>
              <a:gd name="connsiteX47" fmla="*/ 995140 w 1669842"/>
              <a:gd name="connsiteY47" fmla="*/ 887767 h 1677880"/>
              <a:gd name="connsiteX48" fmla="*/ 861975 w 1669842"/>
              <a:gd name="connsiteY48" fmla="*/ 870012 h 1677880"/>
              <a:gd name="connsiteX49" fmla="*/ 835341 w 1669842"/>
              <a:gd name="connsiteY49" fmla="*/ 861134 h 1677880"/>
              <a:gd name="connsiteX50" fmla="*/ 693300 w 1669842"/>
              <a:gd name="connsiteY50" fmla="*/ 630315 h 1677880"/>
              <a:gd name="connsiteX51" fmla="*/ 746565 w 1669842"/>
              <a:gd name="connsiteY51" fmla="*/ 541538 h 1677880"/>
              <a:gd name="connsiteX52" fmla="*/ 808708 w 1669842"/>
              <a:gd name="connsiteY52" fmla="*/ 497150 h 1677880"/>
              <a:gd name="connsiteX53" fmla="*/ 835341 w 1669842"/>
              <a:gd name="connsiteY53" fmla="*/ 488272 h 1677880"/>
              <a:gd name="connsiteX54" fmla="*/ 906363 w 1669842"/>
              <a:gd name="connsiteY54" fmla="*/ 461639 h 1677880"/>
              <a:gd name="connsiteX55" fmla="*/ 1083916 w 1669842"/>
              <a:gd name="connsiteY55" fmla="*/ 479394 h 1677880"/>
              <a:gd name="connsiteX56" fmla="*/ 1137182 w 1669842"/>
              <a:gd name="connsiteY56" fmla="*/ 497150 h 1677880"/>
              <a:gd name="connsiteX57" fmla="*/ 1154938 w 1669842"/>
              <a:gd name="connsiteY57" fmla="*/ 514905 h 1677880"/>
              <a:gd name="connsiteX58" fmla="*/ 1208204 w 1669842"/>
              <a:gd name="connsiteY58" fmla="*/ 550416 h 1677880"/>
              <a:gd name="connsiteX59" fmla="*/ 1225959 w 1669842"/>
              <a:gd name="connsiteY59" fmla="*/ 577049 h 1677880"/>
              <a:gd name="connsiteX60" fmla="*/ 1234837 w 1669842"/>
              <a:gd name="connsiteY60" fmla="*/ 603682 h 1677880"/>
              <a:gd name="connsiteX61" fmla="*/ 1270347 w 1669842"/>
              <a:gd name="connsiteY61" fmla="*/ 656948 h 1677880"/>
              <a:gd name="connsiteX62" fmla="*/ 1279225 w 1669842"/>
              <a:gd name="connsiteY62" fmla="*/ 692458 h 1677880"/>
              <a:gd name="connsiteX63" fmla="*/ 1305858 w 1669842"/>
              <a:gd name="connsiteY63" fmla="*/ 701336 h 1677880"/>
              <a:gd name="connsiteX64" fmla="*/ 1412390 w 1669842"/>
              <a:gd name="connsiteY64" fmla="*/ 719091 h 1677880"/>
              <a:gd name="connsiteX65" fmla="*/ 1501167 w 1669842"/>
              <a:gd name="connsiteY65" fmla="*/ 710214 h 1677880"/>
              <a:gd name="connsiteX66" fmla="*/ 1527800 w 1669842"/>
              <a:gd name="connsiteY66" fmla="*/ 621437 h 1677880"/>
              <a:gd name="connsiteX67" fmla="*/ 1518922 w 1669842"/>
              <a:gd name="connsiteY67" fmla="*/ 506027 h 1677880"/>
              <a:gd name="connsiteX68" fmla="*/ 1501167 w 1669842"/>
              <a:gd name="connsiteY68" fmla="*/ 452761 h 1677880"/>
              <a:gd name="connsiteX69" fmla="*/ 1439023 w 1669842"/>
              <a:gd name="connsiteY69" fmla="*/ 381740 h 1677880"/>
              <a:gd name="connsiteX70" fmla="*/ 1430145 w 1669842"/>
              <a:gd name="connsiteY70" fmla="*/ 346229 h 1677880"/>
              <a:gd name="connsiteX71" fmla="*/ 1447901 w 1669842"/>
              <a:gd name="connsiteY71" fmla="*/ 328474 h 1677880"/>
              <a:gd name="connsiteX72" fmla="*/ 1527800 w 1669842"/>
              <a:gd name="connsiteY72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382580 w 1669842"/>
              <a:gd name="connsiteY18" fmla="*/ 1571348 h 1677880"/>
              <a:gd name="connsiteX19" fmla="*/ 409213 w 1669842"/>
              <a:gd name="connsiteY19" fmla="*/ 1597981 h 1677880"/>
              <a:gd name="connsiteX20" fmla="*/ 480235 w 1669842"/>
              <a:gd name="connsiteY20" fmla="*/ 1624614 h 1677880"/>
              <a:gd name="connsiteX21" fmla="*/ 524623 w 1669842"/>
              <a:gd name="connsiteY21" fmla="*/ 1651247 h 1677880"/>
              <a:gd name="connsiteX22" fmla="*/ 560134 w 1669842"/>
              <a:gd name="connsiteY22" fmla="*/ 1660124 h 1677880"/>
              <a:gd name="connsiteX23" fmla="*/ 657788 w 1669842"/>
              <a:gd name="connsiteY23" fmla="*/ 1677880 h 1677880"/>
              <a:gd name="connsiteX24" fmla="*/ 1421268 w 1669842"/>
              <a:gd name="connsiteY24" fmla="*/ 1669002 h 1677880"/>
              <a:gd name="connsiteX25" fmla="*/ 1474534 w 1669842"/>
              <a:gd name="connsiteY25" fmla="*/ 1660124 h 1677880"/>
              <a:gd name="connsiteX26" fmla="*/ 1501167 w 1669842"/>
              <a:gd name="connsiteY26" fmla="*/ 1633491 h 1677880"/>
              <a:gd name="connsiteX27" fmla="*/ 1527800 w 1669842"/>
              <a:gd name="connsiteY27" fmla="*/ 1615736 h 1677880"/>
              <a:gd name="connsiteX28" fmla="*/ 1554433 w 1669842"/>
              <a:gd name="connsiteY28" fmla="*/ 1580225 h 1677880"/>
              <a:gd name="connsiteX29" fmla="*/ 1589943 w 1669842"/>
              <a:gd name="connsiteY29" fmla="*/ 1562470 h 1677880"/>
              <a:gd name="connsiteX30" fmla="*/ 1598821 w 1669842"/>
              <a:gd name="connsiteY30" fmla="*/ 1535837 h 1677880"/>
              <a:gd name="connsiteX31" fmla="*/ 1625454 w 1669842"/>
              <a:gd name="connsiteY31" fmla="*/ 1491449 h 1677880"/>
              <a:gd name="connsiteX32" fmla="*/ 1652087 w 1669842"/>
              <a:gd name="connsiteY32" fmla="*/ 1429305 h 1677880"/>
              <a:gd name="connsiteX33" fmla="*/ 1660965 w 1669842"/>
              <a:gd name="connsiteY33" fmla="*/ 1376039 h 1677880"/>
              <a:gd name="connsiteX34" fmla="*/ 1669842 w 1669842"/>
              <a:gd name="connsiteY34" fmla="*/ 1340528 h 1677880"/>
              <a:gd name="connsiteX35" fmla="*/ 1634332 w 1669842"/>
              <a:gd name="connsiteY35" fmla="*/ 1207363 h 1677880"/>
              <a:gd name="connsiteX36" fmla="*/ 1616576 w 1669842"/>
              <a:gd name="connsiteY36" fmla="*/ 1145219 h 1677880"/>
              <a:gd name="connsiteX37" fmla="*/ 1598821 w 1669842"/>
              <a:gd name="connsiteY37" fmla="*/ 1109709 h 1677880"/>
              <a:gd name="connsiteX38" fmla="*/ 1554433 w 1669842"/>
              <a:gd name="connsiteY38" fmla="*/ 1074198 h 1677880"/>
              <a:gd name="connsiteX39" fmla="*/ 1465656 w 1669842"/>
              <a:gd name="connsiteY39" fmla="*/ 1020932 h 1677880"/>
              <a:gd name="connsiteX40" fmla="*/ 1447901 w 1669842"/>
              <a:gd name="connsiteY40" fmla="*/ 994299 h 1677880"/>
              <a:gd name="connsiteX41" fmla="*/ 1368002 w 1669842"/>
              <a:gd name="connsiteY41" fmla="*/ 967666 h 1677880"/>
              <a:gd name="connsiteX42" fmla="*/ 1350246 w 1669842"/>
              <a:gd name="connsiteY42" fmla="*/ 949911 h 1677880"/>
              <a:gd name="connsiteX43" fmla="*/ 1154938 w 1669842"/>
              <a:gd name="connsiteY43" fmla="*/ 923278 h 1677880"/>
              <a:gd name="connsiteX44" fmla="*/ 1092794 w 1669842"/>
              <a:gd name="connsiteY44" fmla="*/ 914400 h 1677880"/>
              <a:gd name="connsiteX45" fmla="*/ 1057283 w 1669842"/>
              <a:gd name="connsiteY45" fmla="*/ 896645 h 1677880"/>
              <a:gd name="connsiteX46" fmla="*/ 995140 w 1669842"/>
              <a:gd name="connsiteY46" fmla="*/ 887767 h 1677880"/>
              <a:gd name="connsiteX47" fmla="*/ 861975 w 1669842"/>
              <a:gd name="connsiteY47" fmla="*/ 870012 h 1677880"/>
              <a:gd name="connsiteX48" fmla="*/ 835341 w 1669842"/>
              <a:gd name="connsiteY48" fmla="*/ 861134 h 1677880"/>
              <a:gd name="connsiteX49" fmla="*/ 693300 w 1669842"/>
              <a:gd name="connsiteY49" fmla="*/ 630315 h 1677880"/>
              <a:gd name="connsiteX50" fmla="*/ 746565 w 1669842"/>
              <a:gd name="connsiteY50" fmla="*/ 541538 h 1677880"/>
              <a:gd name="connsiteX51" fmla="*/ 808708 w 1669842"/>
              <a:gd name="connsiteY51" fmla="*/ 497150 h 1677880"/>
              <a:gd name="connsiteX52" fmla="*/ 835341 w 1669842"/>
              <a:gd name="connsiteY52" fmla="*/ 488272 h 1677880"/>
              <a:gd name="connsiteX53" fmla="*/ 906363 w 1669842"/>
              <a:gd name="connsiteY53" fmla="*/ 461639 h 1677880"/>
              <a:gd name="connsiteX54" fmla="*/ 1083916 w 1669842"/>
              <a:gd name="connsiteY54" fmla="*/ 479394 h 1677880"/>
              <a:gd name="connsiteX55" fmla="*/ 1137182 w 1669842"/>
              <a:gd name="connsiteY55" fmla="*/ 497150 h 1677880"/>
              <a:gd name="connsiteX56" fmla="*/ 1154938 w 1669842"/>
              <a:gd name="connsiteY56" fmla="*/ 514905 h 1677880"/>
              <a:gd name="connsiteX57" fmla="*/ 1208204 w 1669842"/>
              <a:gd name="connsiteY57" fmla="*/ 550416 h 1677880"/>
              <a:gd name="connsiteX58" fmla="*/ 1225959 w 1669842"/>
              <a:gd name="connsiteY58" fmla="*/ 577049 h 1677880"/>
              <a:gd name="connsiteX59" fmla="*/ 1234837 w 1669842"/>
              <a:gd name="connsiteY59" fmla="*/ 603682 h 1677880"/>
              <a:gd name="connsiteX60" fmla="*/ 1270347 w 1669842"/>
              <a:gd name="connsiteY60" fmla="*/ 656948 h 1677880"/>
              <a:gd name="connsiteX61" fmla="*/ 1279225 w 1669842"/>
              <a:gd name="connsiteY61" fmla="*/ 692458 h 1677880"/>
              <a:gd name="connsiteX62" fmla="*/ 1305858 w 1669842"/>
              <a:gd name="connsiteY62" fmla="*/ 701336 h 1677880"/>
              <a:gd name="connsiteX63" fmla="*/ 1412390 w 1669842"/>
              <a:gd name="connsiteY63" fmla="*/ 719091 h 1677880"/>
              <a:gd name="connsiteX64" fmla="*/ 1501167 w 1669842"/>
              <a:gd name="connsiteY64" fmla="*/ 710214 h 1677880"/>
              <a:gd name="connsiteX65" fmla="*/ 1527800 w 1669842"/>
              <a:gd name="connsiteY65" fmla="*/ 621437 h 1677880"/>
              <a:gd name="connsiteX66" fmla="*/ 1518922 w 1669842"/>
              <a:gd name="connsiteY66" fmla="*/ 506027 h 1677880"/>
              <a:gd name="connsiteX67" fmla="*/ 1501167 w 1669842"/>
              <a:gd name="connsiteY67" fmla="*/ 452761 h 1677880"/>
              <a:gd name="connsiteX68" fmla="*/ 1439023 w 1669842"/>
              <a:gd name="connsiteY68" fmla="*/ 381740 h 1677880"/>
              <a:gd name="connsiteX69" fmla="*/ 1430145 w 1669842"/>
              <a:gd name="connsiteY69" fmla="*/ 346229 h 1677880"/>
              <a:gd name="connsiteX70" fmla="*/ 1447901 w 1669842"/>
              <a:gd name="connsiteY70" fmla="*/ 328474 h 1677880"/>
              <a:gd name="connsiteX71" fmla="*/ 1527800 w 1669842"/>
              <a:gd name="connsiteY71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382580 w 1669842"/>
              <a:gd name="connsiteY17" fmla="*/ 1571348 h 1677880"/>
              <a:gd name="connsiteX18" fmla="*/ 409213 w 1669842"/>
              <a:gd name="connsiteY18" fmla="*/ 1597981 h 1677880"/>
              <a:gd name="connsiteX19" fmla="*/ 480235 w 1669842"/>
              <a:gd name="connsiteY19" fmla="*/ 1624614 h 1677880"/>
              <a:gd name="connsiteX20" fmla="*/ 524623 w 1669842"/>
              <a:gd name="connsiteY20" fmla="*/ 1651247 h 1677880"/>
              <a:gd name="connsiteX21" fmla="*/ 560134 w 1669842"/>
              <a:gd name="connsiteY21" fmla="*/ 1660124 h 1677880"/>
              <a:gd name="connsiteX22" fmla="*/ 657788 w 1669842"/>
              <a:gd name="connsiteY22" fmla="*/ 1677880 h 1677880"/>
              <a:gd name="connsiteX23" fmla="*/ 1421268 w 1669842"/>
              <a:gd name="connsiteY23" fmla="*/ 1669002 h 1677880"/>
              <a:gd name="connsiteX24" fmla="*/ 1474534 w 1669842"/>
              <a:gd name="connsiteY24" fmla="*/ 1660124 h 1677880"/>
              <a:gd name="connsiteX25" fmla="*/ 1501167 w 1669842"/>
              <a:gd name="connsiteY25" fmla="*/ 1633491 h 1677880"/>
              <a:gd name="connsiteX26" fmla="*/ 1527800 w 1669842"/>
              <a:gd name="connsiteY26" fmla="*/ 1615736 h 1677880"/>
              <a:gd name="connsiteX27" fmla="*/ 1554433 w 1669842"/>
              <a:gd name="connsiteY27" fmla="*/ 1580225 h 1677880"/>
              <a:gd name="connsiteX28" fmla="*/ 1589943 w 1669842"/>
              <a:gd name="connsiteY28" fmla="*/ 1562470 h 1677880"/>
              <a:gd name="connsiteX29" fmla="*/ 1598821 w 1669842"/>
              <a:gd name="connsiteY29" fmla="*/ 1535837 h 1677880"/>
              <a:gd name="connsiteX30" fmla="*/ 1625454 w 1669842"/>
              <a:gd name="connsiteY30" fmla="*/ 1491449 h 1677880"/>
              <a:gd name="connsiteX31" fmla="*/ 1652087 w 1669842"/>
              <a:gd name="connsiteY31" fmla="*/ 1429305 h 1677880"/>
              <a:gd name="connsiteX32" fmla="*/ 1660965 w 1669842"/>
              <a:gd name="connsiteY32" fmla="*/ 1376039 h 1677880"/>
              <a:gd name="connsiteX33" fmla="*/ 1669842 w 1669842"/>
              <a:gd name="connsiteY33" fmla="*/ 1340528 h 1677880"/>
              <a:gd name="connsiteX34" fmla="*/ 1634332 w 1669842"/>
              <a:gd name="connsiteY34" fmla="*/ 1207363 h 1677880"/>
              <a:gd name="connsiteX35" fmla="*/ 1616576 w 1669842"/>
              <a:gd name="connsiteY35" fmla="*/ 1145219 h 1677880"/>
              <a:gd name="connsiteX36" fmla="*/ 1598821 w 1669842"/>
              <a:gd name="connsiteY36" fmla="*/ 1109709 h 1677880"/>
              <a:gd name="connsiteX37" fmla="*/ 1554433 w 1669842"/>
              <a:gd name="connsiteY37" fmla="*/ 1074198 h 1677880"/>
              <a:gd name="connsiteX38" fmla="*/ 1465656 w 1669842"/>
              <a:gd name="connsiteY38" fmla="*/ 1020932 h 1677880"/>
              <a:gd name="connsiteX39" fmla="*/ 1447901 w 1669842"/>
              <a:gd name="connsiteY39" fmla="*/ 994299 h 1677880"/>
              <a:gd name="connsiteX40" fmla="*/ 1368002 w 1669842"/>
              <a:gd name="connsiteY40" fmla="*/ 967666 h 1677880"/>
              <a:gd name="connsiteX41" fmla="*/ 1350246 w 1669842"/>
              <a:gd name="connsiteY41" fmla="*/ 949911 h 1677880"/>
              <a:gd name="connsiteX42" fmla="*/ 1154938 w 1669842"/>
              <a:gd name="connsiteY42" fmla="*/ 923278 h 1677880"/>
              <a:gd name="connsiteX43" fmla="*/ 1092794 w 1669842"/>
              <a:gd name="connsiteY43" fmla="*/ 914400 h 1677880"/>
              <a:gd name="connsiteX44" fmla="*/ 1057283 w 1669842"/>
              <a:gd name="connsiteY44" fmla="*/ 896645 h 1677880"/>
              <a:gd name="connsiteX45" fmla="*/ 995140 w 1669842"/>
              <a:gd name="connsiteY45" fmla="*/ 887767 h 1677880"/>
              <a:gd name="connsiteX46" fmla="*/ 861975 w 1669842"/>
              <a:gd name="connsiteY46" fmla="*/ 870012 h 1677880"/>
              <a:gd name="connsiteX47" fmla="*/ 835341 w 1669842"/>
              <a:gd name="connsiteY47" fmla="*/ 861134 h 1677880"/>
              <a:gd name="connsiteX48" fmla="*/ 693300 w 1669842"/>
              <a:gd name="connsiteY48" fmla="*/ 630315 h 1677880"/>
              <a:gd name="connsiteX49" fmla="*/ 746565 w 1669842"/>
              <a:gd name="connsiteY49" fmla="*/ 541538 h 1677880"/>
              <a:gd name="connsiteX50" fmla="*/ 808708 w 1669842"/>
              <a:gd name="connsiteY50" fmla="*/ 497150 h 1677880"/>
              <a:gd name="connsiteX51" fmla="*/ 835341 w 1669842"/>
              <a:gd name="connsiteY51" fmla="*/ 488272 h 1677880"/>
              <a:gd name="connsiteX52" fmla="*/ 906363 w 1669842"/>
              <a:gd name="connsiteY52" fmla="*/ 461639 h 1677880"/>
              <a:gd name="connsiteX53" fmla="*/ 1083916 w 1669842"/>
              <a:gd name="connsiteY53" fmla="*/ 479394 h 1677880"/>
              <a:gd name="connsiteX54" fmla="*/ 1137182 w 1669842"/>
              <a:gd name="connsiteY54" fmla="*/ 497150 h 1677880"/>
              <a:gd name="connsiteX55" fmla="*/ 1154938 w 1669842"/>
              <a:gd name="connsiteY55" fmla="*/ 514905 h 1677880"/>
              <a:gd name="connsiteX56" fmla="*/ 1208204 w 1669842"/>
              <a:gd name="connsiteY56" fmla="*/ 550416 h 1677880"/>
              <a:gd name="connsiteX57" fmla="*/ 1225959 w 1669842"/>
              <a:gd name="connsiteY57" fmla="*/ 577049 h 1677880"/>
              <a:gd name="connsiteX58" fmla="*/ 1234837 w 1669842"/>
              <a:gd name="connsiteY58" fmla="*/ 603682 h 1677880"/>
              <a:gd name="connsiteX59" fmla="*/ 1270347 w 1669842"/>
              <a:gd name="connsiteY59" fmla="*/ 656948 h 1677880"/>
              <a:gd name="connsiteX60" fmla="*/ 1279225 w 1669842"/>
              <a:gd name="connsiteY60" fmla="*/ 692458 h 1677880"/>
              <a:gd name="connsiteX61" fmla="*/ 1305858 w 1669842"/>
              <a:gd name="connsiteY61" fmla="*/ 701336 h 1677880"/>
              <a:gd name="connsiteX62" fmla="*/ 1412390 w 1669842"/>
              <a:gd name="connsiteY62" fmla="*/ 719091 h 1677880"/>
              <a:gd name="connsiteX63" fmla="*/ 1501167 w 1669842"/>
              <a:gd name="connsiteY63" fmla="*/ 710214 h 1677880"/>
              <a:gd name="connsiteX64" fmla="*/ 1527800 w 1669842"/>
              <a:gd name="connsiteY64" fmla="*/ 621437 h 1677880"/>
              <a:gd name="connsiteX65" fmla="*/ 1518922 w 1669842"/>
              <a:gd name="connsiteY65" fmla="*/ 506027 h 1677880"/>
              <a:gd name="connsiteX66" fmla="*/ 1501167 w 1669842"/>
              <a:gd name="connsiteY66" fmla="*/ 452761 h 1677880"/>
              <a:gd name="connsiteX67" fmla="*/ 1439023 w 1669842"/>
              <a:gd name="connsiteY67" fmla="*/ 381740 h 1677880"/>
              <a:gd name="connsiteX68" fmla="*/ 1430145 w 1669842"/>
              <a:gd name="connsiteY68" fmla="*/ 346229 h 1677880"/>
              <a:gd name="connsiteX69" fmla="*/ 1447901 w 1669842"/>
              <a:gd name="connsiteY69" fmla="*/ 328474 h 1677880"/>
              <a:gd name="connsiteX70" fmla="*/ 1527800 w 1669842"/>
              <a:gd name="connsiteY70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484983 w 1680291"/>
              <a:gd name="connsiteY23" fmla="*/ 1660124 h 1677880"/>
              <a:gd name="connsiteX24" fmla="*/ 1511616 w 1680291"/>
              <a:gd name="connsiteY24" fmla="*/ 1633491 h 1677880"/>
              <a:gd name="connsiteX25" fmla="*/ 1538249 w 1680291"/>
              <a:gd name="connsiteY25" fmla="*/ 1615736 h 1677880"/>
              <a:gd name="connsiteX26" fmla="*/ 1564882 w 1680291"/>
              <a:gd name="connsiteY26" fmla="*/ 1580225 h 1677880"/>
              <a:gd name="connsiteX27" fmla="*/ 1600392 w 1680291"/>
              <a:gd name="connsiteY27" fmla="*/ 1562470 h 1677880"/>
              <a:gd name="connsiteX28" fmla="*/ 1609270 w 1680291"/>
              <a:gd name="connsiteY28" fmla="*/ 1535837 h 1677880"/>
              <a:gd name="connsiteX29" fmla="*/ 1635903 w 1680291"/>
              <a:gd name="connsiteY29" fmla="*/ 1491449 h 1677880"/>
              <a:gd name="connsiteX30" fmla="*/ 1662536 w 1680291"/>
              <a:gd name="connsiteY30" fmla="*/ 1429305 h 1677880"/>
              <a:gd name="connsiteX31" fmla="*/ 1671414 w 1680291"/>
              <a:gd name="connsiteY31" fmla="*/ 1376039 h 1677880"/>
              <a:gd name="connsiteX32" fmla="*/ 1680291 w 1680291"/>
              <a:gd name="connsiteY32" fmla="*/ 1340528 h 1677880"/>
              <a:gd name="connsiteX33" fmla="*/ 1644781 w 1680291"/>
              <a:gd name="connsiteY33" fmla="*/ 1207363 h 1677880"/>
              <a:gd name="connsiteX34" fmla="*/ 1627025 w 1680291"/>
              <a:gd name="connsiteY34" fmla="*/ 1145219 h 1677880"/>
              <a:gd name="connsiteX35" fmla="*/ 1609270 w 1680291"/>
              <a:gd name="connsiteY35" fmla="*/ 1109709 h 1677880"/>
              <a:gd name="connsiteX36" fmla="*/ 1564882 w 1680291"/>
              <a:gd name="connsiteY36" fmla="*/ 1074198 h 1677880"/>
              <a:gd name="connsiteX37" fmla="*/ 1476105 w 1680291"/>
              <a:gd name="connsiteY37" fmla="*/ 1020932 h 1677880"/>
              <a:gd name="connsiteX38" fmla="*/ 1458350 w 1680291"/>
              <a:gd name="connsiteY38" fmla="*/ 994299 h 1677880"/>
              <a:gd name="connsiteX39" fmla="*/ 1378451 w 1680291"/>
              <a:gd name="connsiteY39" fmla="*/ 967666 h 1677880"/>
              <a:gd name="connsiteX40" fmla="*/ 1360695 w 1680291"/>
              <a:gd name="connsiteY40" fmla="*/ 949911 h 1677880"/>
              <a:gd name="connsiteX41" fmla="*/ 1165387 w 1680291"/>
              <a:gd name="connsiteY41" fmla="*/ 923278 h 1677880"/>
              <a:gd name="connsiteX42" fmla="*/ 1103243 w 1680291"/>
              <a:gd name="connsiteY42" fmla="*/ 914400 h 1677880"/>
              <a:gd name="connsiteX43" fmla="*/ 1067732 w 1680291"/>
              <a:gd name="connsiteY43" fmla="*/ 896645 h 1677880"/>
              <a:gd name="connsiteX44" fmla="*/ 1005589 w 1680291"/>
              <a:gd name="connsiteY44" fmla="*/ 887767 h 1677880"/>
              <a:gd name="connsiteX45" fmla="*/ 872424 w 1680291"/>
              <a:gd name="connsiteY45" fmla="*/ 870012 h 1677880"/>
              <a:gd name="connsiteX46" fmla="*/ 845790 w 1680291"/>
              <a:gd name="connsiteY46" fmla="*/ 861134 h 1677880"/>
              <a:gd name="connsiteX47" fmla="*/ 703749 w 1680291"/>
              <a:gd name="connsiteY47" fmla="*/ 630315 h 1677880"/>
              <a:gd name="connsiteX48" fmla="*/ 757014 w 1680291"/>
              <a:gd name="connsiteY48" fmla="*/ 541538 h 1677880"/>
              <a:gd name="connsiteX49" fmla="*/ 819157 w 1680291"/>
              <a:gd name="connsiteY49" fmla="*/ 497150 h 1677880"/>
              <a:gd name="connsiteX50" fmla="*/ 845790 w 1680291"/>
              <a:gd name="connsiteY50" fmla="*/ 488272 h 1677880"/>
              <a:gd name="connsiteX51" fmla="*/ 916812 w 1680291"/>
              <a:gd name="connsiteY51" fmla="*/ 461639 h 1677880"/>
              <a:gd name="connsiteX52" fmla="*/ 1094365 w 1680291"/>
              <a:gd name="connsiteY52" fmla="*/ 479394 h 1677880"/>
              <a:gd name="connsiteX53" fmla="*/ 1147631 w 1680291"/>
              <a:gd name="connsiteY53" fmla="*/ 497150 h 1677880"/>
              <a:gd name="connsiteX54" fmla="*/ 1165387 w 1680291"/>
              <a:gd name="connsiteY54" fmla="*/ 514905 h 1677880"/>
              <a:gd name="connsiteX55" fmla="*/ 1218653 w 1680291"/>
              <a:gd name="connsiteY55" fmla="*/ 550416 h 1677880"/>
              <a:gd name="connsiteX56" fmla="*/ 1236408 w 1680291"/>
              <a:gd name="connsiteY56" fmla="*/ 577049 h 1677880"/>
              <a:gd name="connsiteX57" fmla="*/ 1245286 w 1680291"/>
              <a:gd name="connsiteY57" fmla="*/ 603682 h 1677880"/>
              <a:gd name="connsiteX58" fmla="*/ 1280796 w 1680291"/>
              <a:gd name="connsiteY58" fmla="*/ 656948 h 1677880"/>
              <a:gd name="connsiteX59" fmla="*/ 1289674 w 1680291"/>
              <a:gd name="connsiteY59" fmla="*/ 692458 h 1677880"/>
              <a:gd name="connsiteX60" fmla="*/ 1316307 w 1680291"/>
              <a:gd name="connsiteY60" fmla="*/ 701336 h 1677880"/>
              <a:gd name="connsiteX61" fmla="*/ 1422839 w 1680291"/>
              <a:gd name="connsiteY61" fmla="*/ 719091 h 1677880"/>
              <a:gd name="connsiteX62" fmla="*/ 1511616 w 1680291"/>
              <a:gd name="connsiteY62" fmla="*/ 710214 h 1677880"/>
              <a:gd name="connsiteX63" fmla="*/ 1538249 w 1680291"/>
              <a:gd name="connsiteY63" fmla="*/ 621437 h 1677880"/>
              <a:gd name="connsiteX64" fmla="*/ 1529371 w 1680291"/>
              <a:gd name="connsiteY64" fmla="*/ 506027 h 1677880"/>
              <a:gd name="connsiteX65" fmla="*/ 1511616 w 1680291"/>
              <a:gd name="connsiteY65" fmla="*/ 452761 h 1677880"/>
              <a:gd name="connsiteX66" fmla="*/ 1449472 w 1680291"/>
              <a:gd name="connsiteY66" fmla="*/ 381740 h 1677880"/>
              <a:gd name="connsiteX67" fmla="*/ 1440594 w 1680291"/>
              <a:gd name="connsiteY67" fmla="*/ 346229 h 1677880"/>
              <a:gd name="connsiteX68" fmla="*/ 1458350 w 1680291"/>
              <a:gd name="connsiteY68" fmla="*/ 328474 h 1677880"/>
              <a:gd name="connsiteX69" fmla="*/ 1538249 w 1680291"/>
              <a:gd name="connsiteY69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511616 w 1680291"/>
              <a:gd name="connsiteY23" fmla="*/ 1633491 h 1677880"/>
              <a:gd name="connsiteX24" fmla="*/ 1538249 w 1680291"/>
              <a:gd name="connsiteY24" fmla="*/ 1615736 h 1677880"/>
              <a:gd name="connsiteX25" fmla="*/ 1564882 w 1680291"/>
              <a:gd name="connsiteY25" fmla="*/ 1580225 h 1677880"/>
              <a:gd name="connsiteX26" fmla="*/ 1600392 w 1680291"/>
              <a:gd name="connsiteY26" fmla="*/ 1562470 h 1677880"/>
              <a:gd name="connsiteX27" fmla="*/ 1609270 w 1680291"/>
              <a:gd name="connsiteY27" fmla="*/ 1535837 h 1677880"/>
              <a:gd name="connsiteX28" fmla="*/ 1635903 w 1680291"/>
              <a:gd name="connsiteY28" fmla="*/ 1491449 h 1677880"/>
              <a:gd name="connsiteX29" fmla="*/ 1662536 w 1680291"/>
              <a:gd name="connsiteY29" fmla="*/ 1429305 h 1677880"/>
              <a:gd name="connsiteX30" fmla="*/ 1671414 w 1680291"/>
              <a:gd name="connsiteY30" fmla="*/ 1376039 h 1677880"/>
              <a:gd name="connsiteX31" fmla="*/ 1680291 w 1680291"/>
              <a:gd name="connsiteY31" fmla="*/ 1340528 h 1677880"/>
              <a:gd name="connsiteX32" fmla="*/ 1644781 w 1680291"/>
              <a:gd name="connsiteY32" fmla="*/ 1207363 h 1677880"/>
              <a:gd name="connsiteX33" fmla="*/ 1627025 w 1680291"/>
              <a:gd name="connsiteY33" fmla="*/ 1145219 h 1677880"/>
              <a:gd name="connsiteX34" fmla="*/ 1609270 w 1680291"/>
              <a:gd name="connsiteY34" fmla="*/ 1109709 h 1677880"/>
              <a:gd name="connsiteX35" fmla="*/ 1564882 w 1680291"/>
              <a:gd name="connsiteY35" fmla="*/ 1074198 h 1677880"/>
              <a:gd name="connsiteX36" fmla="*/ 1476105 w 1680291"/>
              <a:gd name="connsiteY36" fmla="*/ 1020932 h 1677880"/>
              <a:gd name="connsiteX37" fmla="*/ 1458350 w 1680291"/>
              <a:gd name="connsiteY37" fmla="*/ 994299 h 1677880"/>
              <a:gd name="connsiteX38" fmla="*/ 1378451 w 1680291"/>
              <a:gd name="connsiteY38" fmla="*/ 967666 h 1677880"/>
              <a:gd name="connsiteX39" fmla="*/ 1360695 w 1680291"/>
              <a:gd name="connsiteY39" fmla="*/ 949911 h 1677880"/>
              <a:gd name="connsiteX40" fmla="*/ 1165387 w 1680291"/>
              <a:gd name="connsiteY40" fmla="*/ 923278 h 1677880"/>
              <a:gd name="connsiteX41" fmla="*/ 1103243 w 1680291"/>
              <a:gd name="connsiteY41" fmla="*/ 914400 h 1677880"/>
              <a:gd name="connsiteX42" fmla="*/ 1067732 w 1680291"/>
              <a:gd name="connsiteY42" fmla="*/ 896645 h 1677880"/>
              <a:gd name="connsiteX43" fmla="*/ 1005589 w 1680291"/>
              <a:gd name="connsiteY43" fmla="*/ 887767 h 1677880"/>
              <a:gd name="connsiteX44" fmla="*/ 872424 w 1680291"/>
              <a:gd name="connsiteY44" fmla="*/ 870012 h 1677880"/>
              <a:gd name="connsiteX45" fmla="*/ 845790 w 1680291"/>
              <a:gd name="connsiteY45" fmla="*/ 861134 h 1677880"/>
              <a:gd name="connsiteX46" fmla="*/ 703749 w 1680291"/>
              <a:gd name="connsiteY46" fmla="*/ 630315 h 1677880"/>
              <a:gd name="connsiteX47" fmla="*/ 757014 w 1680291"/>
              <a:gd name="connsiteY47" fmla="*/ 541538 h 1677880"/>
              <a:gd name="connsiteX48" fmla="*/ 819157 w 1680291"/>
              <a:gd name="connsiteY48" fmla="*/ 497150 h 1677880"/>
              <a:gd name="connsiteX49" fmla="*/ 845790 w 1680291"/>
              <a:gd name="connsiteY49" fmla="*/ 488272 h 1677880"/>
              <a:gd name="connsiteX50" fmla="*/ 916812 w 1680291"/>
              <a:gd name="connsiteY50" fmla="*/ 461639 h 1677880"/>
              <a:gd name="connsiteX51" fmla="*/ 1094365 w 1680291"/>
              <a:gd name="connsiteY51" fmla="*/ 479394 h 1677880"/>
              <a:gd name="connsiteX52" fmla="*/ 1147631 w 1680291"/>
              <a:gd name="connsiteY52" fmla="*/ 497150 h 1677880"/>
              <a:gd name="connsiteX53" fmla="*/ 1165387 w 1680291"/>
              <a:gd name="connsiteY53" fmla="*/ 514905 h 1677880"/>
              <a:gd name="connsiteX54" fmla="*/ 1218653 w 1680291"/>
              <a:gd name="connsiteY54" fmla="*/ 550416 h 1677880"/>
              <a:gd name="connsiteX55" fmla="*/ 1236408 w 1680291"/>
              <a:gd name="connsiteY55" fmla="*/ 577049 h 1677880"/>
              <a:gd name="connsiteX56" fmla="*/ 1245286 w 1680291"/>
              <a:gd name="connsiteY56" fmla="*/ 603682 h 1677880"/>
              <a:gd name="connsiteX57" fmla="*/ 1280796 w 1680291"/>
              <a:gd name="connsiteY57" fmla="*/ 656948 h 1677880"/>
              <a:gd name="connsiteX58" fmla="*/ 1289674 w 1680291"/>
              <a:gd name="connsiteY58" fmla="*/ 692458 h 1677880"/>
              <a:gd name="connsiteX59" fmla="*/ 1316307 w 1680291"/>
              <a:gd name="connsiteY59" fmla="*/ 701336 h 1677880"/>
              <a:gd name="connsiteX60" fmla="*/ 1422839 w 1680291"/>
              <a:gd name="connsiteY60" fmla="*/ 719091 h 1677880"/>
              <a:gd name="connsiteX61" fmla="*/ 1511616 w 1680291"/>
              <a:gd name="connsiteY61" fmla="*/ 710214 h 1677880"/>
              <a:gd name="connsiteX62" fmla="*/ 1538249 w 1680291"/>
              <a:gd name="connsiteY62" fmla="*/ 621437 h 1677880"/>
              <a:gd name="connsiteX63" fmla="*/ 1529371 w 1680291"/>
              <a:gd name="connsiteY63" fmla="*/ 506027 h 1677880"/>
              <a:gd name="connsiteX64" fmla="*/ 1511616 w 1680291"/>
              <a:gd name="connsiteY64" fmla="*/ 452761 h 1677880"/>
              <a:gd name="connsiteX65" fmla="*/ 1449472 w 1680291"/>
              <a:gd name="connsiteY65" fmla="*/ 381740 h 1677880"/>
              <a:gd name="connsiteX66" fmla="*/ 1440594 w 1680291"/>
              <a:gd name="connsiteY66" fmla="*/ 346229 h 1677880"/>
              <a:gd name="connsiteX67" fmla="*/ 1458350 w 1680291"/>
              <a:gd name="connsiteY67" fmla="*/ 328474 h 1677880"/>
              <a:gd name="connsiteX68" fmla="*/ 1538249 w 1680291"/>
              <a:gd name="connsiteY68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90684 w 1680291"/>
              <a:gd name="connsiteY17" fmla="*/ 1624614 h 1677880"/>
              <a:gd name="connsiteX18" fmla="*/ 535072 w 1680291"/>
              <a:gd name="connsiteY18" fmla="*/ 1651247 h 1677880"/>
              <a:gd name="connsiteX19" fmla="*/ 570583 w 1680291"/>
              <a:gd name="connsiteY19" fmla="*/ 1660124 h 1677880"/>
              <a:gd name="connsiteX20" fmla="*/ 668237 w 1680291"/>
              <a:gd name="connsiteY20" fmla="*/ 1677880 h 1677880"/>
              <a:gd name="connsiteX21" fmla="*/ 1431717 w 1680291"/>
              <a:gd name="connsiteY21" fmla="*/ 1669002 h 1677880"/>
              <a:gd name="connsiteX22" fmla="*/ 1511616 w 1680291"/>
              <a:gd name="connsiteY22" fmla="*/ 1633491 h 1677880"/>
              <a:gd name="connsiteX23" fmla="*/ 1538249 w 1680291"/>
              <a:gd name="connsiteY23" fmla="*/ 1615736 h 1677880"/>
              <a:gd name="connsiteX24" fmla="*/ 1564882 w 1680291"/>
              <a:gd name="connsiteY24" fmla="*/ 1580225 h 1677880"/>
              <a:gd name="connsiteX25" fmla="*/ 1600392 w 1680291"/>
              <a:gd name="connsiteY25" fmla="*/ 1562470 h 1677880"/>
              <a:gd name="connsiteX26" fmla="*/ 1609270 w 1680291"/>
              <a:gd name="connsiteY26" fmla="*/ 1535837 h 1677880"/>
              <a:gd name="connsiteX27" fmla="*/ 1635903 w 1680291"/>
              <a:gd name="connsiteY27" fmla="*/ 1491449 h 1677880"/>
              <a:gd name="connsiteX28" fmla="*/ 1662536 w 1680291"/>
              <a:gd name="connsiteY28" fmla="*/ 1429305 h 1677880"/>
              <a:gd name="connsiteX29" fmla="*/ 1671414 w 1680291"/>
              <a:gd name="connsiteY29" fmla="*/ 1376039 h 1677880"/>
              <a:gd name="connsiteX30" fmla="*/ 1680291 w 1680291"/>
              <a:gd name="connsiteY30" fmla="*/ 1340528 h 1677880"/>
              <a:gd name="connsiteX31" fmla="*/ 1644781 w 1680291"/>
              <a:gd name="connsiteY31" fmla="*/ 1207363 h 1677880"/>
              <a:gd name="connsiteX32" fmla="*/ 1627025 w 1680291"/>
              <a:gd name="connsiteY32" fmla="*/ 1145219 h 1677880"/>
              <a:gd name="connsiteX33" fmla="*/ 1609270 w 1680291"/>
              <a:gd name="connsiteY33" fmla="*/ 1109709 h 1677880"/>
              <a:gd name="connsiteX34" fmla="*/ 1564882 w 1680291"/>
              <a:gd name="connsiteY34" fmla="*/ 1074198 h 1677880"/>
              <a:gd name="connsiteX35" fmla="*/ 1476105 w 1680291"/>
              <a:gd name="connsiteY35" fmla="*/ 1020932 h 1677880"/>
              <a:gd name="connsiteX36" fmla="*/ 1458350 w 1680291"/>
              <a:gd name="connsiteY36" fmla="*/ 994299 h 1677880"/>
              <a:gd name="connsiteX37" fmla="*/ 1378451 w 1680291"/>
              <a:gd name="connsiteY37" fmla="*/ 967666 h 1677880"/>
              <a:gd name="connsiteX38" fmla="*/ 1360695 w 1680291"/>
              <a:gd name="connsiteY38" fmla="*/ 949911 h 1677880"/>
              <a:gd name="connsiteX39" fmla="*/ 1165387 w 1680291"/>
              <a:gd name="connsiteY39" fmla="*/ 923278 h 1677880"/>
              <a:gd name="connsiteX40" fmla="*/ 1103243 w 1680291"/>
              <a:gd name="connsiteY40" fmla="*/ 914400 h 1677880"/>
              <a:gd name="connsiteX41" fmla="*/ 1067732 w 1680291"/>
              <a:gd name="connsiteY41" fmla="*/ 896645 h 1677880"/>
              <a:gd name="connsiteX42" fmla="*/ 1005589 w 1680291"/>
              <a:gd name="connsiteY42" fmla="*/ 887767 h 1677880"/>
              <a:gd name="connsiteX43" fmla="*/ 872424 w 1680291"/>
              <a:gd name="connsiteY43" fmla="*/ 870012 h 1677880"/>
              <a:gd name="connsiteX44" fmla="*/ 845790 w 1680291"/>
              <a:gd name="connsiteY44" fmla="*/ 861134 h 1677880"/>
              <a:gd name="connsiteX45" fmla="*/ 703749 w 1680291"/>
              <a:gd name="connsiteY45" fmla="*/ 630315 h 1677880"/>
              <a:gd name="connsiteX46" fmla="*/ 757014 w 1680291"/>
              <a:gd name="connsiteY46" fmla="*/ 541538 h 1677880"/>
              <a:gd name="connsiteX47" fmla="*/ 819157 w 1680291"/>
              <a:gd name="connsiteY47" fmla="*/ 497150 h 1677880"/>
              <a:gd name="connsiteX48" fmla="*/ 845790 w 1680291"/>
              <a:gd name="connsiteY48" fmla="*/ 488272 h 1677880"/>
              <a:gd name="connsiteX49" fmla="*/ 916812 w 1680291"/>
              <a:gd name="connsiteY49" fmla="*/ 461639 h 1677880"/>
              <a:gd name="connsiteX50" fmla="*/ 1094365 w 1680291"/>
              <a:gd name="connsiteY50" fmla="*/ 479394 h 1677880"/>
              <a:gd name="connsiteX51" fmla="*/ 1147631 w 1680291"/>
              <a:gd name="connsiteY51" fmla="*/ 497150 h 1677880"/>
              <a:gd name="connsiteX52" fmla="*/ 1165387 w 1680291"/>
              <a:gd name="connsiteY52" fmla="*/ 514905 h 1677880"/>
              <a:gd name="connsiteX53" fmla="*/ 1218653 w 1680291"/>
              <a:gd name="connsiteY53" fmla="*/ 550416 h 1677880"/>
              <a:gd name="connsiteX54" fmla="*/ 1236408 w 1680291"/>
              <a:gd name="connsiteY54" fmla="*/ 577049 h 1677880"/>
              <a:gd name="connsiteX55" fmla="*/ 1245286 w 1680291"/>
              <a:gd name="connsiteY55" fmla="*/ 603682 h 1677880"/>
              <a:gd name="connsiteX56" fmla="*/ 1280796 w 1680291"/>
              <a:gd name="connsiteY56" fmla="*/ 656948 h 1677880"/>
              <a:gd name="connsiteX57" fmla="*/ 1289674 w 1680291"/>
              <a:gd name="connsiteY57" fmla="*/ 692458 h 1677880"/>
              <a:gd name="connsiteX58" fmla="*/ 1316307 w 1680291"/>
              <a:gd name="connsiteY58" fmla="*/ 701336 h 1677880"/>
              <a:gd name="connsiteX59" fmla="*/ 1422839 w 1680291"/>
              <a:gd name="connsiteY59" fmla="*/ 719091 h 1677880"/>
              <a:gd name="connsiteX60" fmla="*/ 1511616 w 1680291"/>
              <a:gd name="connsiteY60" fmla="*/ 710214 h 1677880"/>
              <a:gd name="connsiteX61" fmla="*/ 1538249 w 1680291"/>
              <a:gd name="connsiteY61" fmla="*/ 621437 h 1677880"/>
              <a:gd name="connsiteX62" fmla="*/ 1529371 w 1680291"/>
              <a:gd name="connsiteY62" fmla="*/ 506027 h 1677880"/>
              <a:gd name="connsiteX63" fmla="*/ 1511616 w 1680291"/>
              <a:gd name="connsiteY63" fmla="*/ 452761 h 1677880"/>
              <a:gd name="connsiteX64" fmla="*/ 1449472 w 1680291"/>
              <a:gd name="connsiteY64" fmla="*/ 381740 h 1677880"/>
              <a:gd name="connsiteX65" fmla="*/ 1440594 w 1680291"/>
              <a:gd name="connsiteY65" fmla="*/ 346229 h 1677880"/>
              <a:gd name="connsiteX66" fmla="*/ 1458350 w 1680291"/>
              <a:gd name="connsiteY66" fmla="*/ 328474 h 1677880"/>
              <a:gd name="connsiteX67" fmla="*/ 1538249 w 1680291"/>
              <a:gd name="connsiteY67" fmla="*/ 319596 h 1677880"/>
              <a:gd name="connsiteX0" fmla="*/ 1545459 w 1687501"/>
              <a:gd name="connsiteY0" fmla="*/ 319596 h 1677880"/>
              <a:gd name="connsiteX1" fmla="*/ 1589847 w 1687501"/>
              <a:gd name="connsiteY1" fmla="*/ 310718 h 1677880"/>
              <a:gd name="connsiteX2" fmla="*/ 1616480 w 1687501"/>
              <a:gd name="connsiteY2" fmla="*/ 257452 h 1677880"/>
              <a:gd name="connsiteX3" fmla="*/ 1589847 w 1687501"/>
              <a:gd name="connsiteY3" fmla="*/ 186431 h 1677880"/>
              <a:gd name="connsiteX4" fmla="*/ 1563214 w 1687501"/>
              <a:gd name="connsiteY4" fmla="*/ 150920 h 1677880"/>
              <a:gd name="connsiteX5" fmla="*/ 1545459 w 1687501"/>
              <a:gd name="connsiteY5" fmla="*/ 124287 h 1677880"/>
              <a:gd name="connsiteX6" fmla="*/ 1492193 w 1687501"/>
              <a:gd name="connsiteY6" fmla="*/ 71021 h 1677880"/>
              <a:gd name="connsiteX7" fmla="*/ 1456682 w 1687501"/>
              <a:gd name="connsiteY7" fmla="*/ 62144 h 1677880"/>
              <a:gd name="connsiteX8" fmla="*/ 1412294 w 1687501"/>
              <a:gd name="connsiteY8" fmla="*/ 35511 h 1677880"/>
              <a:gd name="connsiteX9" fmla="*/ 1288006 w 1687501"/>
              <a:gd name="connsiteY9" fmla="*/ 0 h 1677880"/>
              <a:gd name="connsiteX10" fmla="*/ 719835 w 1687501"/>
              <a:gd name="connsiteY10" fmla="*/ 79899 h 1677880"/>
              <a:gd name="connsiteX11" fmla="*/ 444628 w 1687501"/>
              <a:gd name="connsiteY11" fmla="*/ 195309 h 1677880"/>
              <a:gd name="connsiteX12" fmla="*/ 213808 w 1687501"/>
              <a:gd name="connsiteY12" fmla="*/ 337352 h 1677880"/>
              <a:gd name="connsiteX13" fmla="*/ 89521 w 1687501"/>
              <a:gd name="connsiteY13" fmla="*/ 568171 h 1677880"/>
              <a:gd name="connsiteX14" fmla="*/ 36255 w 1687501"/>
              <a:gd name="connsiteY14" fmla="*/ 745724 h 1677880"/>
              <a:gd name="connsiteX15" fmla="*/ 36255 w 1687501"/>
              <a:gd name="connsiteY15" fmla="*/ 1056443 h 1677880"/>
              <a:gd name="connsiteX16" fmla="*/ 497894 w 1687501"/>
              <a:gd name="connsiteY16" fmla="*/ 1624614 h 1677880"/>
              <a:gd name="connsiteX17" fmla="*/ 542282 w 1687501"/>
              <a:gd name="connsiteY17" fmla="*/ 1651247 h 1677880"/>
              <a:gd name="connsiteX18" fmla="*/ 577793 w 1687501"/>
              <a:gd name="connsiteY18" fmla="*/ 1660124 h 1677880"/>
              <a:gd name="connsiteX19" fmla="*/ 675447 w 1687501"/>
              <a:gd name="connsiteY19" fmla="*/ 1677880 h 1677880"/>
              <a:gd name="connsiteX20" fmla="*/ 1438927 w 1687501"/>
              <a:gd name="connsiteY20" fmla="*/ 1669002 h 1677880"/>
              <a:gd name="connsiteX21" fmla="*/ 1518826 w 1687501"/>
              <a:gd name="connsiteY21" fmla="*/ 1633491 h 1677880"/>
              <a:gd name="connsiteX22" fmla="*/ 1545459 w 1687501"/>
              <a:gd name="connsiteY22" fmla="*/ 1615736 h 1677880"/>
              <a:gd name="connsiteX23" fmla="*/ 1572092 w 1687501"/>
              <a:gd name="connsiteY23" fmla="*/ 1580225 h 1677880"/>
              <a:gd name="connsiteX24" fmla="*/ 1607602 w 1687501"/>
              <a:gd name="connsiteY24" fmla="*/ 1562470 h 1677880"/>
              <a:gd name="connsiteX25" fmla="*/ 1616480 w 1687501"/>
              <a:gd name="connsiteY25" fmla="*/ 1535837 h 1677880"/>
              <a:gd name="connsiteX26" fmla="*/ 1643113 w 1687501"/>
              <a:gd name="connsiteY26" fmla="*/ 1491449 h 1677880"/>
              <a:gd name="connsiteX27" fmla="*/ 1669746 w 1687501"/>
              <a:gd name="connsiteY27" fmla="*/ 1429305 h 1677880"/>
              <a:gd name="connsiteX28" fmla="*/ 1678624 w 1687501"/>
              <a:gd name="connsiteY28" fmla="*/ 1376039 h 1677880"/>
              <a:gd name="connsiteX29" fmla="*/ 1687501 w 1687501"/>
              <a:gd name="connsiteY29" fmla="*/ 1340528 h 1677880"/>
              <a:gd name="connsiteX30" fmla="*/ 1651991 w 1687501"/>
              <a:gd name="connsiteY30" fmla="*/ 1207363 h 1677880"/>
              <a:gd name="connsiteX31" fmla="*/ 1634235 w 1687501"/>
              <a:gd name="connsiteY31" fmla="*/ 1145219 h 1677880"/>
              <a:gd name="connsiteX32" fmla="*/ 1616480 w 1687501"/>
              <a:gd name="connsiteY32" fmla="*/ 1109709 h 1677880"/>
              <a:gd name="connsiteX33" fmla="*/ 1572092 w 1687501"/>
              <a:gd name="connsiteY33" fmla="*/ 1074198 h 1677880"/>
              <a:gd name="connsiteX34" fmla="*/ 1483315 w 1687501"/>
              <a:gd name="connsiteY34" fmla="*/ 1020932 h 1677880"/>
              <a:gd name="connsiteX35" fmla="*/ 1465560 w 1687501"/>
              <a:gd name="connsiteY35" fmla="*/ 994299 h 1677880"/>
              <a:gd name="connsiteX36" fmla="*/ 1385661 w 1687501"/>
              <a:gd name="connsiteY36" fmla="*/ 967666 h 1677880"/>
              <a:gd name="connsiteX37" fmla="*/ 1367905 w 1687501"/>
              <a:gd name="connsiteY37" fmla="*/ 949911 h 1677880"/>
              <a:gd name="connsiteX38" fmla="*/ 1172597 w 1687501"/>
              <a:gd name="connsiteY38" fmla="*/ 923278 h 1677880"/>
              <a:gd name="connsiteX39" fmla="*/ 1110453 w 1687501"/>
              <a:gd name="connsiteY39" fmla="*/ 914400 h 1677880"/>
              <a:gd name="connsiteX40" fmla="*/ 1074942 w 1687501"/>
              <a:gd name="connsiteY40" fmla="*/ 896645 h 1677880"/>
              <a:gd name="connsiteX41" fmla="*/ 1012799 w 1687501"/>
              <a:gd name="connsiteY41" fmla="*/ 887767 h 1677880"/>
              <a:gd name="connsiteX42" fmla="*/ 879634 w 1687501"/>
              <a:gd name="connsiteY42" fmla="*/ 870012 h 1677880"/>
              <a:gd name="connsiteX43" fmla="*/ 853000 w 1687501"/>
              <a:gd name="connsiteY43" fmla="*/ 861134 h 1677880"/>
              <a:gd name="connsiteX44" fmla="*/ 710959 w 1687501"/>
              <a:gd name="connsiteY44" fmla="*/ 630315 h 1677880"/>
              <a:gd name="connsiteX45" fmla="*/ 764224 w 1687501"/>
              <a:gd name="connsiteY45" fmla="*/ 541538 h 1677880"/>
              <a:gd name="connsiteX46" fmla="*/ 826367 w 1687501"/>
              <a:gd name="connsiteY46" fmla="*/ 497150 h 1677880"/>
              <a:gd name="connsiteX47" fmla="*/ 853000 w 1687501"/>
              <a:gd name="connsiteY47" fmla="*/ 488272 h 1677880"/>
              <a:gd name="connsiteX48" fmla="*/ 924022 w 1687501"/>
              <a:gd name="connsiteY48" fmla="*/ 461639 h 1677880"/>
              <a:gd name="connsiteX49" fmla="*/ 1101575 w 1687501"/>
              <a:gd name="connsiteY49" fmla="*/ 479394 h 1677880"/>
              <a:gd name="connsiteX50" fmla="*/ 1154841 w 1687501"/>
              <a:gd name="connsiteY50" fmla="*/ 497150 h 1677880"/>
              <a:gd name="connsiteX51" fmla="*/ 1172597 w 1687501"/>
              <a:gd name="connsiteY51" fmla="*/ 514905 h 1677880"/>
              <a:gd name="connsiteX52" fmla="*/ 1225863 w 1687501"/>
              <a:gd name="connsiteY52" fmla="*/ 550416 h 1677880"/>
              <a:gd name="connsiteX53" fmla="*/ 1243618 w 1687501"/>
              <a:gd name="connsiteY53" fmla="*/ 577049 h 1677880"/>
              <a:gd name="connsiteX54" fmla="*/ 1252496 w 1687501"/>
              <a:gd name="connsiteY54" fmla="*/ 603682 h 1677880"/>
              <a:gd name="connsiteX55" fmla="*/ 1288006 w 1687501"/>
              <a:gd name="connsiteY55" fmla="*/ 656948 h 1677880"/>
              <a:gd name="connsiteX56" fmla="*/ 1296884 w 1687501"/>
              <a:gd name="connsiteY56" fmla="*/ 692458 h 1677880"/>
              <a:gd name="connsiteX57" fmla="*/ 1323517 w 1687501"/>
              <a:gd name="connsiteY57" fmla="*/ 701336 h 1677880"/>
              <a:gd name="connsiteX58" fmla="*/ 1430049 w 1687501"/>
              <a:gd name="connsiteY58" fmla="*/ 719091 h 1677880"/>
              <a:gd name="connsiteX59" fmla="*/ 1518826 w 1687501"/>
              <a:gd name="connsiteY59" fmla="*/ 710214 h 1677880"/>
              <a:gd name="connsiteX60" fmla="*/ 1545459 w 1687501"/>
              <a:gd name="connsiteY60" fmla="*/ 621437 h 1677880"/>
              <a:gd name="connsiteX61" fmla="*/ 1536581 w 1687501"/>
              <a:gd name="connsiteY61" fmla="*/ 506027 h 1677880"/>
              <a:gd name="connsiteX62" fmla="*/ 1518826 w 1687501"/>
              <a:gd name="connsiteY62" fmla="*/ 452761 h 1677880"/>
              <a:gd name="connsiteX63" fmla="*/ 1456682 w 1687501"/>
              <a:gd name="connsiteY63" fmla="*/ 381740 h 1677880"/>
              <a:gd name="connsiteX64" fmla="*/ 1447804 w 1687501"/>
              <a:gd name="connsiteY64" fmla="*/ 346229 h 1677880"/>
              <a:gd name="connsiteX65" fmla="*/ 1465560 w 1687501"/>
              <a:gd name="connsiteY65" fmla="*/ 328474 h 1677880"/>
              <a:gd name="connsiteX66" fmla="*/ 1545459 w 1687501"/>
              <a:gd name="connsiteY66" fmla="*/ 319596 h 1677880"/>
              <a:gd name="connsiteX0" fmla="*/ 1548739 w 1690781"/>
              <a:gd name="connsiteY0" fmla="*/ 319596 h 1697582"/>
              <a:gd name="connsiteX1" fmla="*/ 1593127 w 1690781"/>
              <a:gd name="connsiteY1" fmla="*/ 310718 h 1697582"/>
              <a:gd name="connsiteX2" fmla="*/ 1619760 w 1690781"/>
              <a:gd name="connsiteY2" fmla="*/ 257452 h 1697582"/>
              <a:gd name="connsiteX3" fmla="*/ 1593127 w 1690781"/>
              <a:gd name="connsiteY3" fmla="*/ 186431 h 1697582"/>
              <a:gd name="connsiteX4" fmla="*/ 1566494 w 1690781"/>
              <a:gd name="connsiteY4" fmla="*/ 150920 h 1697582"/>
              <a:gd name="connsiteX5" fmla="*/ 1548739 w 1690781"/>
              <a:gd name="connsiteY5" fmla="*/ 124287 h 1697582"/>
              <a:gd name="connsiteX6" fmla="*/ 1495473 w 1690781"/>
              <a:gd name="connsiteY6" fmla="*/ 71021 h 1697582"/>
              <a:gd name="connsiteX7" fmla="*/ 1459962 w 1690781"/>
              <a:gd name="connsiteY7" fmla="*/ 62144 h 1697582"/>
              <a:gd name="connsiteX8" fmla="*/ 1415574 w 1690781"/>
              <a:gd name="connsiteY8" fmla="*/ 35511 h 1697582"/>
              <a:gd name="connsiteX9" fmla="*/ 1291286 w 1690781"/>
              <a:gd name="connsiteY9" fmla="*/ 0 h 1697582"/>
              <a:gd name="connsiteX10" fmla="*/ 723115 w 1690781"/>
              <a:gd name="connsiteY10" fmla="*/ 79899 h 1697582"/>
              <a:gd name="connsiteX11" fmla="*/ 447908 w 1690781"/>
              <a:gd name="connsiteY11" fmla="*/ 195309 h 1697582"/>
              <a:gd name="connsiteX12" fmla="*/ 217088 w 1690781"/>
              <a:gd name="connsiteY12" fmla="*/ 337352 h 1697582"/>
              <a:gd name="connsiteX13" fmla="*/ 92801 w 1690781"/>
              <a:gd name="connsiteY13" fmla="*/ 568171 h 1697582"/>
              <a:gd name="connsiteX14" fmla="*/ 39535 w 1690781"/>
              <a:gd name="connsiteY14" fmla="*/ 745724 h 1697582"/>
              <a:gd name="connsiteX15" fmla="*/ 39535 w 1690781"/>
              <a:gd name="connsiteY15" fmla="*/ 1056443 h 1697582"/>
              <a:gd name="connsiteX16" fmla="*/ 545562 w 1690781"/>
              <a:gd name="connsiteY16" fmla="*/ 1651247 h 1697582"/>
              <a:gd name="connsiteX17" fmla="*/ 581073 w 1690781"/>
              <a:gd name="connsiteY17" fmla="*/ 1660124 h 1697582"/>
              <a:gd name="connsiteX18" fmla="*/ 678727 w 1690781"/>
              <a:gd name="connsiteY18" fmla="*/ 1677880 h 1697582"/>
              <a:gd name="connsiteX19" fmla="*/ 1442207 w 1690781"/>
              <a:gd name="connsiteY19" fmla="*/ 1669002 h 1697582"/>
              <a:gd name="connsiteX20" fmla="*/ 1522106 w 1690781"/>
              <a:gd name="connsiteY20" fmla="*/ 1633491 h 1697582"/>
              <a:gd name="connsiteX21" fmla="*/ 1548739 w 1690781"/>
              <a:gd name="connsiteY21" fmla="*/ 1615736 h 1697582"/>
              <a:gd name="connsiteX22" fmla="*/ 1575372 w 1690781"/>
              <a:gd name="connsiteY22" fmla="*/ 1580225 h 1697582"/>
              <a:gd name="connsiteX23" fmla="*/ 1610882 w 1690781"/>
              <a:gd name="connsiteY23" fmla="*/ 1562470 h 1697582"/>
              <a:gd name="connsiteX24" fmla="*/ 1619760 w 1690781"/>
              <a:gd name="connsiteY24" fmla="*/ 1535837 h 1697582"/>
              <a:gd name="connsiteX25" fmla="*/ 1646393 w 1690781"/>
              <a:gd name="connsiteY25" fmla="*/ 1491449 h 1697582"/>
              <a:gd name="connsiteX26" fmla="*/ 1673026 w 1690781"/>
              <a:gd name="connsiteY26" fmla="*/ 1429305 h 1697582"/>
              <a:gd name="connsiteX27" fmla="*/ 1681904 w 1690781"/>
              <a:gd name="connsiteY27" fmla="*/ 1376039 h 1697582"/>
              <a:gd name="connsiteX28" fmla="*/ 1690781 w 1690781"/>
              <a:gd name="connsiteY28" fmla="*/ 1340528 h 1697582"/>
              <a:gd name="connsiteX29" fmla="*/ 1655271 w 1690781"/>
              <a:gd name="connsiteY29" fmla="*/ 1207363 h 1697582"/>
              <a:gd name="connsiteX30" fmla="*/ 1637515 w 1690781"/>
              <a:gd name="connsiteY30" fmla="*/ 1145219 h 1697582"/>
              <a:gd name="connsiteX31" fmla="*/ 1619760 w 1690781"/>
              <a:gd name="connsiteY31" fmla="*/ 1109709 h 1697582"/>
              <a:gd name="connsiteX32" fmla="*/ 1575372 w 1690781"/>
              <a:gd name="connsiteY32" fmla="*/ 1074198 h 1697582"/>
              <a:gd name="connsiteX33" fmla="*/ 1486595 w 1690781"/>
              <a:gd name="connsiteY33" fmla="*/ 1020932 h 1697582"/>
              <a:gd name="connsiteX34" fmla="*/ 1468840 w 1690781"/>
              <a:gd name="connsiteY34" fmla="*/ 994299 h 1697582"/>
              <a:gd name="connsiteX35" fmla="*/ 1388941 w 1690781"/>
              <a:gd name="connsiteY35" fmla="*/ 967666 h 1697582"/>
              <a:gd name="connsiteX36" fmla="*/ 1371185 w 1690781"/>
              <a:gd name="connsiteY36" fmla="*/ 949911 h 1697582"/>
              <a:gd name="connsiteX37" fmla="*/ 1175877 w 1690781"/>
              <a:gd name="connsiteY37" fmla="*/ 923278 h 1697582"/>
              <a:gd name="connsiteX38" fmla="*/ 1113733 w 1690781"/>
              <a:gd name="connsiteY38" fmla="*/ 914400 h 1697582"/>
              <a:gd name="connsiteX39" fmla="*/ 1078222 w 1690781"/>
              <a:gd name="connsiteY39" fmla="*/ 896645 h 1697582"/>
              <a:gd name="connsiteX40" fmla="*/ 1016079 w 1690781"/>
              <a:gd name="connsiteY40" fmla="*/ 887767 h 1697582"/>
              <a:gd name="connsiteX41" fmla="*/ 882914 w 1690781"/>
              <a:gd name="connsiteY41" fmla="*/ 870012 h 1697582"/>
              <a:gd name="connsiteX42" fmla="*/ 856280 w 1690781"/>
              <a:gd name="connsiteY42" fmla="*/ 861134 h 1697582"/>
              <a:gd name="connsiteX43" fmla="*/ 714239 w 1690781"/>
              <a:gd name="connsiteY43" fmla="*/ 630315 h 1697582"/>
              <a:gd name="connsiteX44" fmla="*/ 767504 w 1690781"/>
              <a:gd name="connsiteY44" fmla="*/ 541538 h 1697582"/>
              <a:gd name="connsiteX45" fmla="*/ 829647 w 1690781"/>
              <a:gd name="connsiteY45" fmla="*/ 497150 h 1697582"/>
              <a:gd name="connsiteX46" fmla="*/ 856280 w 1690781"/>
              <a:gd name="connsiteY46" fmla="*/ 488272 h 1697582"/>
              <a:gd name="connsiteX47" fmla="*/ 927302 w 1690781"/>
              <a:gd name="connsiteY47" fmla="*/ 461639 h 1697582"/>
              <a:gd name="connsiteX48" fmla="*/ 1104855 w 1690781"/>
              <a:gd name="connsiteY48" fmla="*/ 479394 h 1697582"/>
              <a:gd name="connsiteX49" fmla="*/ 1158121 w 1690781"/>
              <a:gd name="connsiteY49" fmla="*/ 497150 h 1697582"/>
              <a:gd name="connsiteX50" fmla="*/ 1175877 w 1690781"/>
              <a:gd name="connsiteY50" fmla="*/ 514905 h 1697582"/>
              <a:gd name="connsiteX51" fmla="*/ 1229143 w 1690781"/>
              <a:gd name="connsiteY51" fmla="*/ 550416 h 1697582"/>
              <a:gd name="connsiteX52" fmla="*/ 1246898 w 1690781"/>
              <a:gd name="connsiteY52" fmla="*/ 577049 h 1697582"/>
              <a:gd name="connsiteX53" fmla="*/ 1255776 w 1690781"/>
              <a:gd name="connsiteY53" fmla="*/ 603682 h 1697582"/>
              <a:gd name="connsiteX54" fmla="*/ 1291286 w 1690781"/>
              <a:gd name="connsiteY54" fmla="*/ 656948 h 1697582"/>
              <a:gd name="connsiteX55" fmla="*/ 1300164 w 1690781"/>
              <a:gd name="connsiteY55" fmla="*/ 692458 h 1697582"/>
              <a:gd name="connsiteX56" fmla="*/ 1326797 w 1690781"/>
              <a:gd name="connsiteY56" fmla="*/ 701336 h 1697582"/>
              <a:gd name="connsiteX57" fmla="*/ 1433329 w 1690781"/>
              <a:gd name="connsiteY57" fmla="*/ 719091 h 1697582"/>
              <a:gd name="connsiteX58" fmla="*/ 1522106 w 1690781"/>
              <a:gd name="connsiteY58" fmla="*/ 710214 h 1697582"/>
              <a:gd name="connsiteX59" fmla="*/ 1548739 w 1690781"/>
              <a:gd name="connsiteY59" fmla="*/ 621437 h 1697582"/>
              <a:gd name="connsiteX60" fmla="*/ 1539861 w 1690781"/>
              <a:gd name="connsiteY60" fmla="*/ 506027 h 1697582"/>
              <a:gd name="connsiteX61" fmla="*/ 1522106 w 1690781"/>
              <a:gd name="connsiteY61" fmla="*/ 452761 h 1697582"/>
              <a:gd name="connsiteX62" fmla="*/ 1459962 w 1690781"/>
              <a:gd name="connsiteY62" fmla="*/ 381740 h 1697582"/>
              <a:gd name="connsiteX63" fmla="*/ 1451084 w 1690781"/>
              <a:gd name="connsiteY63" fmla="*/ 346229 h 1697582"/>
              <a:gd name="connsiteX64" fmla="*/ 1468840 w 1690781"/>
              <a:gd name="connsiteY64" fmla="*/ 328474 h 1697582"/>
              <a:gd name="connsiteX65" fmla="*/ 1548739 w 1690781"/>
              <a:gd name="connsiteY65" fmla="*/ 319596 h 1697582"/>
              <a:gd name="connsiteX0" fmla="*/ 1551364 w 1693406"/>
              <a:gd name="connsiteY0" fmla="*/ 319596 h 1707564"/>
              <a:gd name="connsiteX1" fmla="*/ 1595752 w 1693406"/>
              <a:gd name="connsiteY1" fmla="*/ 310718 h 1707564"/>
              <a:gd name="connsiteX2" fmla="*/ 1622385 w 1693406"/>
              <a:gd name="connsiteY2" fmla="*/ 257452 h 1707564"/>
              <a:gd name="connsiteX3" fmla="*/ 1595752 w 1693406"/>
              <a:gd name="connsiteY3" fmla="*/ 186431 h 1707564"/>
              <a:gd name="connsiteX4" fmla="*/ 1569119 w 1693406"/>
              <a:gd name="connsiteY4" fmla="*/ 150920 h 1707564"/>
              <a:gd name="connsiteX5" fmla="*/ 1551364 w 1693406"/>
              <a:gd name="connsiteY5" fmla="*/ 124287 h 1707564"/>
              <a:gd name="connsiteX6" fmla="*/ 1498098 w 1693406"/>
              <a:gd name="connsiteY6" fmla="*/ 71021 h 1707564"/>
              <a:gd name="connsiteX7" fmla="*/ 1462587 w 1693406"/>
              <a:gd name="connsiteY7" fmla="*/ 62144 h 1707564"/>
              <a:gd name="connsiteX8" fmla="*/ 1418199 w 1693406"/>
              <a:gd name="connsiteY8" fmla="*/ 35511 h 1707564"/>
              <a:gd name="connsiteX9" fmla="*/ 1293911 w 1693406"/>
              <a:gd name="connsiteY9" fmla="*/ 0 h 1707564"/>
              <a:gd name="connsiteX10" fmla="*/ 725740 w 1693406"/>
              <a:gd name="connsiteY10" fmla="*/ 79899 h 1707564"/>
              <a:gd name="connsiteX11" fmla="*/ 450533 w 1693406"/>
              <a:gd name="connsiteY11" fmla="*/ 195309 h 1707564"/>
              <a:gd name="connsiteX12" fmla="*/ 219713 w 1693406"/>
              <a:gd name="connsiteY12" fmla="*/ 337352 h 1707564"/>
              <a:gd name="connsiteX13" fmla="*/ 95426 w 1693406"/>
              <a:gd name="connsiteY13" fmla="*/ 568171 h 1707564"/>
              <a:gd name="connsiteX14" fmla="*/ 42160 w 1693406"/>
              <a:gd name="connsiteY14" fmla="*/ 745724 h 1707564"/>
              <a:gd name="connsiteX15" fmla="*/ 42160 w 1693406"/>
              <a:gd name="connsiteY15" fmla="*/ 1056443 h 1707564"/>
              <a:gd name="connsiteX16" fmla="*/ 583698 w 1693406"/>
              <a:gd name="connsiteY16" fmla="*/ 1660124 h 1707564"/>
              <a:gd name="connsiteX17" fmla="*/ 681352 w 1693406"/>
              <a:gd name="connsiteY17" fmla="*/ 1677880 h 1707564"/>
              <a:gd name="connsiteX18" fmla="*/ 1444832 w 1693406"/>
              <a:gd name="connsiteY18" fmla="*/ 1669002 h 1707564"/>
              <a:gd name="connsiteX19" fmla="*/ 1524731 w 1693406"/>
              <a:gd name="connsiteY19" fmla="*/ 1633491 h 1707564"/>
              <a:gd name="connsiteX20" fmla="*/ 1551364 w 1693406"/>
              <a:gd name="connsiteY20" fmla="*/ 1615736 h 1707564"/>
              <a:gd name="connsiteX21" fmla="*/ 1577997 w 1693406"/>
              <a:gd name="connsiteY21" fmla="*/ 1580225 h 1707564"/>
              <a:gd name="connsiteX22" fmla="*/ 1613507 w 1693406"/>
              <a:gd name="connsiteY22" fmla="*/ 1562470 h 1707564"/>
              <a:gd name="connsiteX23" fmla="*/ 1622385 w 1693406"/>
              <a:gd name="connsiteY23" fmla="*/ 1535837 h 1707564"/>
              <a:gd name="connsiteX24" fmla="*/ 1649018 w 1693406"/>
              <a:gd name="connsiteY24" fmla="*/ 1491449 h 1707564"/>
              <a:gd name="connsiteX25" fmla="*/ 1675651 w 1693406"/>
              <a:gd name="connsiteY25" fmla="*/ 1429305 h 1707564"/>
              <a:gd name="connsiteX26" fmla="*/ 1684529 w 1693406"/>
              <a:gd name="connsiteY26" fmla="*/ 1376039 h 1707564"/>
              <a:gd name="connsiteX27" fmla="*/ 1693406 w 1693406"/>
              <a:gd name="connsiteY27" fmla="*/ 1340528 h 1707564"/>
              <a:gd name="connsiteX28" fmla="*/ 1657896 w 1693406"/>
              <a:gd name="connsiteY28" fmla="*/ 1207363 h 1707564"/>
              <a:gd name="connsiteX29" fmla="*/ 1640140 w 1693406"/>
              <a:gd name="connsiteY29" fmla="*/ 1145219 h 1707564"/>
              <a:gd name="connsiteX30" fmla="*/ 1622385 w 1693406"/>
              <a:gd name="connsiteY30" fmla="*/ 1109709 h 1707564"/>
              <a:gd name="connsiteX31" fmla="*/ 1577997 w 1693406"/>
              <a:gd name="connsiteY31" fmla="*/ 1074198 h 1707564"/>
              <a:gd name="connsiteX32" fmla="*/ 1489220 w 1693406"/>
              <a:gd name="connsiteY32" fmla="*/ 1020932 h 1707564"/>
              <a:gd name="connsiteX33" fmla="*/ 1471465 w 1693406"/>
              <a:gd name="connsiteY33" fmla="*/ 994299 h 1707564"/>
              <a:gd name="connsiteX34" fmla="*/ 1391566 w 1693406"/>
              <a:gd name="connsiteY34" fmla="*/ 967666 h 1707564"/>
              <a:gd name="connsiteX35" fmla="*/ 1373810 w 1693406"/>
              <a:gd name="connsiteY35" fmla="*/ 949911 h 1707564"/>
              <a:gd name="connsiteX36" fmla="*/ 1178502 w 1693406"/>
              <a:gd name="connsiteY36" fmla="*/ 923278 h 1707564"/>
              <a:gd name="connsiteX37" fmla="*/ 1116358 w 1693406"/>
              <a:gd name="connsiteY37" fmla="*/ 914400 h 1707564"/>
              <a:gd name="connsiteX38" fmla="*/ 1080847 w 1693406"/>
              <a:gd name="connsiteY38" fmla="*/ 896645 h 1707564"/>
              <a:gd name="connsiteX39" fmla="*/ 1018704 w 1693406"/>
              <a:gd name="connsiteY39" fmla="*/ 887767 h 1707564"/>
              <a:gd name="connsiteX40" fmla="*/ 885539 w 1693406"/>
              <a:gd name="connsiteY40" fmla="*/ 870012 h 1707564"/>
              <a:gd name="connsiteX41" fmla="*/ 858905 w 1693406"/>
              <a:gd name="connsiteY41" fmla="*/ 861134 h 1707564"/>
              <a:gd name="connsiteX42" fmla="*/ 716864 w 1693406"/>
              <a:gd name="connsiteY42" fmla="*/ 630315 h 1707564"/>
              <a:gd name="connsiteX43" fmla="*/ 770129 w 1693406"/>
              <a:gd name="connsiteY43" fmla="*/ 541538 h 1707564"/>
              <a:gd name="connsiteX44" fmla="*/ 832272 w 1693406"/>
              <a:gd name="connsiteY44" fmla="*/ 497150 h 1707564"/>
              <a:gd name="connsiteX45" fmla="*/ 858905 w 1693406"/>
              <a:gd name="connsiteY45" fmla="*/ 488272 h 1707564"/>
              <a:gd name="connsiteX46" fmla="*/ 929927 w 1693406"/>
              <a:gd name="connsiteY46" fmla="*/ 461639 h 1707564"/>
              <a:gd name="connsiteX47" fmla="*/ 1107480 w 1693406"/>
              <a:gd name="connsiteY47" fmla="*/ 479394 h 1707564"/>
              <a:gd name="connsiteX48" fmla="*/ 1160746 w 1693406"/>
              <a:gd name="connsiteY48" fmla="*/ 497150 h 1707564"/>
              <a:gd name="connsiteX49" fmla="*/ 1178502 w 1693406"/>
              <a:gd name="connsiteY49" fmla="*/ 514905 h 1707564"/>
              <a:gd name="connsiteX50" fmla="*/ 1231768 w 1693406"/>
              <a:gd name="connsiteY50" fmla="*/ 550416 h 1707564"/>
              <a:gd name="connsiteX51" fmla="*/ 1249523 w 1693406"/>
              <a:gd name="connsiteY51" fmla="*/ 577049 h 1707564"/>
              <a:gd name="connsiteX52" fmla="*/ 1258401 w 1693406"/>
              <a:gd name="connsiteY52" fmla="*/ 603682 h 1707564"/>
              <a:gd name="connsiteX53" fmla="*/ 1293911 w 1693406"/>
              <a:gd name="connsiteY53" fmla="*/ 656948 h 1707564"/>
              <a:gd name="connsiteX54" fmla="*/ 1302789 w 1693406"/>
              <a:gd name="connsiteY54" fmla="*/ 692458 h 1707564"/>
              <a:gd name="connsiteX55" fmla="*/ 1329422 w 1693406"/>
              <a:gd name="connsiteY55" fmla="*/ 701336 h 1707564"/>
              <a:gd name="connsiteX56" fmla="*/ 1435954 w 1693406"/>
              <a:gd name="connsiteY56" fmla="*/ 719091 h 1707564"/>
              <a:gd name="connsiteX57" fmla="*/ 1524731 w 1693406"/>
              <a:gd name="connsiteY57" fmla="*/ 710214 h 1707564"/>
              <a:gd name="connsiteX58" fmla="*/ 1551364 w 1693406"/>
              <a:gd name="connsiteY58" fmla="*/ 621437 h 1707564"/>
              <a:gd name="connsiteX59" fmla="*/ 1542486 w 1693406"/>
              <a:gd name="connsiteY59" fmla="*/ 506027 h 1707564"/>
              <a:gd name="connsiteX60" fmla="*/ 1524731 w 1693406"/>
              <a:gd name="connsiteY60" fmla="*/ 452761 h 1707564"/>
              <a:gd name="connsiteX61" fmla="*/ 1462587 w 1693406"/>
              <a:gd name="connsiteY61" fmla="*/ 381740 h 1707564"/>
              <a:gd name="connsiteX62" fmla="*/ 1453709 w 1693406"/>
              <a:gd name="connsiteY62" fmla="*/ 346229 h 1707564"/>
              <a:gd name="connsiteX63" fmla="*/ 1471465 w 1693406"/>
              <a:gd name="connsiteY63" fmla="*/ 328474 h 1707564"/>
              <a:gd name="connsiteX64" fmla="*/ 1551364 w 1693406"/>
              <a:gd name="connsiteY64" fmla="*/ 319596 h 1707564"/>
              <a:gd name="connsiteX0" fmla="*/ 1558586 w 1700628"/>
              <a:gd name="connsiteY0" fmla="*/ 319596 h 1677880"/>
              <a:gd name="connsiteX1" fmla="*/ 1602974 w 1700628"/>
              <a:gd name="connsiteY1" fmla="*/ 310718 h 1677880"/>
              <a:gd name="connsiteX2" fmla="*/ 1629607 w 1700628"/>
              <a:gd name="connsiteY2" fmla="*/ 257452 h 1677880"/>
              <a:gd name="connsiteX3" fmla="*/ 1602974 w 1700628"/>
              <a:gd name="connsiteY3" fmla="*/ 186431 h 1677880"/>
              <a:gd name="connsiteX4" fmla="*/ 1576341 w 1700628"/>
              <a:gd name="connsiteY4" fmla="*/ 150920 h 1677880"/>
              <a:gd name="connsiteX5" fmla="*/ 1558586 w 1700628"/>
              <a:gd name="connsiteY5" fmla="*/ 124287 h 1677880"/>
              <a:gd name="connsiteX6" fmla="*/ 1505320 w 1700628"/>
              <a:gd name="connsiteY6" fmla="*/ 71021 h 1677880"/>
              <a:gd name="connsiteX7" fmla="*/ 1469809 w 1700628"/>
              <a:gd name="connsiteY7" fmla="*/ 62144 h 1677880"/>
              <a:gd name="connsiteX8" fmla="*/ 1425421 w 1700628"/>
              <a:gd name="connsiteY8" fmla="*/ 35511 h 1677880"/>
              <a:gd name="connsiteX9" fmla="*/ 1301133 w 1700628"/>
              <a:gd name="connsiteY9" fmla="*/ 0 h 1677880"/>
              <a:gd name="connsiteX10" fmla="*/ 732962 w 1700628"/>
              <a:gd name="connsiteY10" fmla="*/ 79899 h 1677880"/>
              <a:gd name="connsiteX11" fmla="*/ 457755 w 1700628"/>
              <a:gd name="connsiteY11" fmla="*/ 195309 h 1677880"/>
              <a:gd name="connsiteX12" fmla="*/ 226935 w 1700628"/>
              <a:gd name="connsiteY12" fmla="*/ 337352 h 1677880"/>
              <a:gd name="connsiteX13" fmla="*/ 102648 w 1700628"/>
              <a:gd name="connsiteY13" fmla="*/ 568171 h 1677880"/>
              <a:gd name="connsiteX14" fmla="*/ 49382 w 1700628"/>
              <a:gd name="connsiteY14" fmla="*/ 745724 h 1677880"/>
              <a:gd name="connsiteX15" fmla="*/ 49382 w 1700628"/>
              <a:gd name="connsiteY15" fmla="*/ 1056443 h 1677880"/>
              <a:gd name="connsiteX16" fmla="*/ 688574 w 1700628"/>
              <a:gd name="connsiteY16" fmla="*/ 1677880 h 1677880"/>
              <a:gd name="connsiteX17" fmla="*/ 1452054 w 1700628"/>
              <a:gd name="connsiteY17" fmla="*/ 1669002 h 1677880"/>
              <a:gd name="connsiteX18" fmla="*/ 1531953 w 1700628"/>
              <a:gd name="connsiteY18" fmla="*/ 1633491 h 1677880"/>
              <a:gd name="connsiteX19" fmla="*/ 1558586 w 1700628"/>
              <a:gd name="connsiteY19" fmla="*/ 1615736 h 1677880"/>
              <a:gd name="connsiteX20" fmla="*/ 1585219 w 1700628"/>
              <a:gd name="connsiteY20" fmla="*/ 1580225 h 1677880"/>
              <a:gd name="connsiteX21" fmla="*/ 1620729 w 1700628"/>
              <a:gd name="connsiteY21" fmla="*/ 1562470 h 1677880"/>
              <a:gd name="connsiteX22" fmla="*/ 1629607 w 1700628"/>
              <a:gd name="connsiteY22" fmla="*/ 1535837 h 1677880"/>
              <a:gd name="connsiteX23" fmla="*/ 1656240 w 1700628"/>
              <a:gd name="connsiteY23" fmla="*/ 1491449 h 1677880"/>
              <a:gd name="connsiteX24" fmla="*/ 1682873 w 1700628"/>
              <a:gd name="connsiteY24" fmla="*/ 1429305 h 1677880"/>
              <a:gd name="connsiteX25" fmla="*/ 1691751 w 1700628"/>
              <a:gd name="connsiteY25" fmla="*/ 1376039 h 1677880"/>
              <a:gd name="connsiteX26" fmla="*/ 1700628 w 1700628"/>
              <a:gd name="connsiteY26" fmla="*/ 1340528 h 1677880"/>
              <a:gd name="connsiteX27" fmla="*/ 1665118 w 1700628"/>
              <a:gd name="connsiteY27" fmla="*/ 1207363 h 1677880"/>
              <a:gd name="connsiteX28" fmla="*/ 1647362 w 1700628"/>
              <a:gd name="connsiteY28" fmla="*/ 1145219 h 1677880"/>
              <a:gd name="connsiteX29" fmla="*/ 1629607 w 1700628"/>
              <a:gd name="connsiteY29" fmla="*/ 1109709 h 1677880"/>
              <a:gd name="connsiteX30" fmla="*/ 1585219 w 1700628"/>
              <a:gd name="connsiteY30" fmla="*/ 1074198 h 1677880"/>
              <a:gd name="connsiteX31" fmla="*/ 1496442 w 1700628"/>
              <a:gd name="connsiteY31" fmla="*/ 1020932 h 1677880"/>
              <a:gd name="connsiteX32" fmla="*/ 1478687 w 1700628"/>
              <a:gd name="connsiteY32" fmla="*/ 994299 h 1677880"/>
              <a:gd name="connsiteX33" fmla="*/ 1398788 w 1700628"/>
              <a:gd name="connsiteY33" fmla="*/ 967666 h 1677880"/>
              <a:gd name="connsiteX34" fmla="*/ 1381032 w 1700628"/>
              <a:gd name="connsiteY34" fmla="*/ 949911 h 1677880"/>
              <a:gd name="connsiteX35" fmla="*/ 1185724 w 1700628"/>
              <a:gd name="connsiteY35" fmla="*/ 923278 h 1677880"/>
              <a:gd name="connsiteX36" fmla="*/ 1123580 w 1700628"/>
              <a:gd name="connsiteY36" fmla="*/ 914400 h 1677880"/>
              <a:gd name="connsiteX37" fmla="*/ 1088069 w 1700628"/>
              <a:gd name="connsiteY37" fmla="*/ 896645 h 1677880"/>
              <a:gd name="connsiteX38" fmla="*/ 1025926 w 1700628"/>
              <a:gd name="connsiteY38" fmla="*/ 887767 h 1677880"/>
              <a:gd name="connsiteX39" fmla="*/ 892761 w 1700628"/>
              <a:gd name="connsiteY39" fmla="*/ 870012 h 1677880"/>
              <a:gd name="connsiteX40" fmla="*/ 866127 w 1700628"/>
              <a:gd name="connsiteY40" fmla="*/ 861134 h 1677880"/>
              <a:gd name="connsiteX41" fmla="*/ 724086 w 1700628"/>
              <a:gd name="connsiteY41" fmla="*/ 630315 h 1677880"/>
              <a:gd name="connsiteX42" fmla="*/ 777351 w 1700628"/>
              <a:gd name="connsiteY42" fmla="*/ 541538 h 1677880"/>
              <a:gd name="connsiteX43" fmla="*/ 839494 w 1700628"/>
              <a:gd name="connsiteY43" fmla="*/ 497150 h 1677880"/>
              <a:gd name="connsiteX44" fmla="*/ 866127 w 1700628"/>
              <a:gd name="connsiteY44" fmla="*/ 488272 h 1677880"/>
              <a:gd name="connsiteX45" fmla="*/ 937149 w 1700628"/>
              <a:gd name="connsiteY45" fmla="*/ 461639 h 1677880"/>
              <a:gd name="connsiteX46" fmla="*/ 1114702 w 1700628"/>
              <a:gd name="connsiteY46" fmla="*/ 479394 h 1677880"/>
              <a:gd name="connsiteX47" fmla="*/ 1167968 w 1700628"/>
              <a:gd name="connsiteY47" fmla="*/ 497150 h 1677880"/>
              <a:gd name="connsiteX48" fmla="*/ 1185724 w 1700628"/>
              <a:gd name="connsiteY48" fmla="*/ 514905 h 1677880"/>
              <a:gd name="connsiteX49" fmla="*/ 1238990 w 1700628"/>
              <a:gd name="connsiteY49" fmla="*/ 550416 h 1677880"/>
              <a:gd name="connsiteX50" fmla="*/ 1256745 w 1700628"/>
              <a:gd name="connsiteY50" fmla="*/ 577049 h 1677880"/>
              <a:gd name="connsiteX51" fmla="*/ 1265623 w 1700628"/>
              <a:gd name="connsiteY51" fmla="*/ 603682 h 1677880"/>
              <a:gd name="connsiteX52" fmla="*/ 1301133 w 1700628"/>
              <a:gd name="connsiteY52" fmla="*/ 656948 h 1677880"/>
              <a:gd name="connsiteX53" fmla="*/ 1310011 w 1700628"/>
              <a:gd name="connsiteY53" fmla="*/ 692458 h 1677880"/>
              <a:gd name="connsiteX54" fmla="*/ 1336644 w 1700628"/>
              <a:gd name="connsiteY54" fmla="*/ 701336 h 1677880"/>
              <a:gd name="connsiteX55" fmla="*/ 1443176 w 1700628"/>
              <a:gd name="connsiteY55" fmla="*/ 719091 h 1677880"/>
              <a:gd name="connsiteX56" fmla="*/ 1531953 w 1700628"/>
              <a:gd name="connsiteY56" fmla="*/ 710214 h 1677880"/>
              <a:gd name="connsiteX57" fmla="*/ 1558586 w 1700628"/>
              <a:gd name="connsiteY57" fmla="*/ 621437 h 1677880"/>
              <a:gd name="connsiteX58" fmla="*/ 1549708 w 1700628"/>
              <a:gd name="connsiteY58" fmla="*/ 506027 h 1677880"/>
              <a:gd name="connsiteX59" fmla="*/ 1531953 w 1700628"/>
              <a:gd name="connsiteY59" fmla="*/ 452761 h 1677880"/>
              <a:gd name="connsiteX60" fmla="*/ 1469809 w 1700628"/>
              <a:gd name="connsiteY60" fmla="*/ 381740 h 1677880"/>
              <a:gd name="connsiteX61" fmla="*/ 1460931 w 1700628"/>
              <a:gd name="connsiteY61" fmla="*/ 346229 h 1677880"/>
              <a:gd name="connsiteX62" fmla="*/ 1478687 w 1700628"/>
              <a:gd name="connsiteY62" fmla="*/ 328474 h 1677880"/>
              <a:gd name="connsiteX63" fmla="*/ 1558586 w 1700628"/>
              <a:gd name="connsiteY63" fmla="*/ 319596 h 1677880"/>
              <a:gd name="connsiteX0" fmla="*/ 1615106 w 1757148"/>
              <a:gd name="connsiteY0" fmla="*/ 319596 h 1705593"/>
              <a:gd name="connsiteX1" fmla="*/ 1659494 w 1757148"/>
              <a:gd name="connsiteY1" fmla="*/ 310718 h 1705593"/>
              <a:gd name="connsiteX2" fmla="*/ 1686127 w 1757148"/>
              <a:gd name="connsiteY2" fmla="*/ 257452 h 1705593"/>
              <a:gd name="connsiteX3" fmla="*/ 1659494 w 1757148"/>
              <a:gd name="connsiteY3" fmla="*/ 186431 h 1705593"/>
              <a:gd name="connsiteX4" fmla="*/ 1632861 w 1757148"/>
              <a:gd name="connsiteY4" fmla="*/ 150920 h 1705593"/>
              <a:gd name="connsiteX5" fmla="*/ 1615106 w 1757148"/>
              <a:gd name="connsiteY5" fmla="*/ 124287 h 1705593"/>
              <a:gd name="connsiteX6" fmla="*/ 1561840 w 1757148"/>
              <a:gd name="connsiteY6" fmla="*/ 71021 h 1705593"/>
              <a:gd name="connsiteX7" fmla="*/ 1526329 w 1757148"/>
              <a:gd name="connsiteY7" fmla="*/ 62144 h 1705593"/>
              <a:gd name="connsiteX8" fmla="*/ 1481941 w 1757148"/>
              <a:gd name="connsiteY8" fmla="*/ 35511 h 1705593"/>
              <a:gd name="connsiteX9" fmla="*/ 1357653 w 1757148"/>
              <a:gd name="connsiteY9" fmla="*/ 0 h 1705593"/>
              <a:gd name="connsiteX10" fmla="*/ 789482 w 1757148"/>
              <a:gd name="connsiteY10" fmla="*/ 79899 h 1705593"/>
              <a:gd name="connsiteX11" fmla="*/ 514275 w 1757148"/>
              <a:gd name="connsiteY11" fmla="*/ 195309 h 1705593"/>
              <a:gd name="connsiteX12" fmla="*/ 283455 w 1757148"/>
              <a:gd name="connsiteY12" fmla="*/ 337352 h 1705593"/>
              <a:gd name="connsiteX13" fmla="*/ 159168 w 1757148"/>
              <a:gd name="connsiteY13" fmla="*/ 568171 h 1705593"/>
              <a:gd name="connsiteX14" fmla="*/ 105902 w 1757148"/>
              <a:gd name="connsiteY14" fmla="*/ 745724 h 1705593"/>
              <a:gd name="connsiteX15" fmla="*/ 105902 w 1757148"/>
              <a:gd name="connsiteY15" fmla="*/ 1056443 h 1705593"/>
              <a:gd name="connsiteX16" fmla="*/ 1508574 w 1757148"/>
              <a:gd name="connsiteY16" fmla="*/ 1669002 h 1705593"/>
              <a:gd name="connsiteX17" fmla="*/ 1588473 w 1757148"/>
              <a:gd name="connsiteY17" fmla="*/ 1633491 h 1705593"/>
              <a:gd name="connsiteX18" fmla="*/ 1615106 w 1757148"/>
              <a:gd name="connsiteY18" fmla="*/ 1615736 h 1705593"/>
              <a:gd name="connsiteX19" fmla="*/ 1641739 w 1757148"/>
              <a:gd name="connsiteY19" fmla="*/ 1580225 h 1705593"/>
              <a:gd name="connsiteX20" fmla="*/ 1677249 w 1757148"/>
              <a:gd name="connsiteY20" fmla="*/ 1562470 h 1705593"/>
              <a:gd name="connsiteX21" fmla="*/ 1686127 w 1757148"/>
              <a:gd name="connsiteY21" fmla="*/ 1535837 h 1705593"/>
              <a:gd name="connsiteX22" fmla="*/ 1712760 w 1757148"/>
              <a:gd name="connsiteY22" fmla="*/ 1491449 h 1705593"/>
              <a:gd name="connsiteX23" fmla="*/ 1739393 w 1757148"/>
              <a:gd name="connsiteY23" fmla="*/ 1429305 h 1705593"/>
              <a:gd name="connsiteX24" fmla="*/ 1748271 w 1757148"/>
              <a:gd name="connsiteY24" fmla="*/ 1376039 h 1705593"/>
              <a:gd name="connsiteX25" fmla="*/ 1757148 w 1757148"/>
              <a:gd name="connsiteY25" fmla="*/ 1340528 h 1705593"/>
              <a:gd name="connsiteX26" fmla="*/ 1721638 w 1757148"/>
              <a:gd name="connsiteY26" fmla="*/ 1207363 h 1705593"/>
              <a:gd name="connsiteX27" fmla="*/ 1703882 w 1757148"/>
              <a:gd name="connsiteY27" fmla="*/ 1145219 h 1705593"/>
              <a:gd name="connsiteX28" fmla="*/ 1686127 w 1757148"/>
              <a:gd name="connsiteY28" fmla="*/ 1109709 h 1705593"/>
              <a:gd name="connsiteX29" fmla="*/ 1641739 w 1757148"/>
              <a:gd name="connsiteY29" fmla="*/ 1074198 h 1705593"/>
              <a:gd name="connsiteX30" fmla="*/ 1552962 w 1757148"/>
              <a:gd name="connsiteY30" fmla="*/ 1020932 h 1705593"/>
              <a:gd name="connsiteX31" fmla="*/ 1535207 w 1757148"/>
              <a:gd name="connsiteY31" fmla="*/ 994299 h 1705593"/>
              <a:gd name="connsiteX32" fmla="*/ 1455308 w 1757148"/>
              <a:gd name="connsiteY32" fmla="*/ 967666 h 1705593"/>
              <a:gd name="connsiteX33" fmla="*/ 1437552 w 1757148"/>
              <a:gd name="connsiteY33" fmla="*/ 949911 h 1705593"/>
              <a:gd name="connsiteX34" fmla="*/ 1242244 w 1757148"/>
              <a:gd name="connsiteY34" fmla="*/ 923278 h 1705593"/>
              <a:gd name="connsiteX35" fmla="*/ 1180100 w 1757148"/>
              <a:gd name="connsiteY35" fmla="*/ 914400 h 1705593"/>
              <a:gd name="connsiteX36" fmla="*/ 1144589 w 1757148"/>
              <a:gd name="connsiteY36" fmla="*/ 896645 h 1705593"/>
              <a:gd name="connsiteX37" fmla="*/ 1082446 w 1757148"/>
              <a:gd name="connsiteY37" fmla="*/ 887767 h 1705593"/>
              <a:gd name="connsiteX38" fmla="*/ 949281 w 1757148"/>
              <a:gd name="connsiteY38" fmla="*/ 870012 h 1705593"/>
              <a:gd name="connsiteX39" fmla="*/ 922647 w 1757148"/>
              <a:gd name="connsiteY39" fmla="*/ 861134 h 1705593"/>
              <a:gd name="connsiteX40" fmla="*/ 780606 w 1757148"/>
              <a:gd name="connsiteY40" fmla="*/ 630315 h 1705593"/>
              <a:gd name="connsiteX41" fmla="*/ 833871 w 1757148"/>
              <a:gd name="connsiteY41" fmla="*/ 541538 h 1705593"/>
              <a:gd name="connsiteX42" fmla="*/ 896014 w 1757148"/>
              <a:gd name="connsiteY42" fmla="*/ 497150 h 1705593"/>
              <a:gd name="connsiteX43" fmla="*/ 922647 w 1757148"/>
              <a:gd name="connsiteY43" fmla="*/ 488272 h 1705593"/>
              <a:gd name="connsiteX44" fmla="*/ 993669 w 1757148"/>
              <a:gd name="connsiteY44" fmla="*/ 461639 h 1705593"/>
              <a:gd name="connsiteX45" fmla="*/ 1171222 w 1757148"/>
              <a:gd name="connsiteY45" fmla="*/ 479394 h 1705593"/>
              <a:gd name="connsiteX46" fmla="*/ 1224488 w 1757148"/>
              <a:gd name="connsiteY46" fmla="*/ 497150 h 1705593"/>
              <a:gd name="connsiteX47" fmla="*/ 1242244 w 1757148"/>
              <a:gd name="connsiteY47" fmla="*/ 514905 h 1705593"/>
              <a:gd name="connsiteX48" fmla="*/ 1295510 w 1757148"/>
              <a:gd name="connsiteY48" fmla="*/ 550416 h 1705593"/>
              <a:gd name="connsiteX49" fmla="*/ 1313265 w 1757148"/>
              <a:gd name="connsiteY49" fmla="*/ 577049 h 1705593"/>
              <a:gd name="connsiteX50" fmla="*/ 1322143 w 1757148"/>
              <a:gd name="connsiteY50" fmla="*/ 603682 h 1705593"/>
              <a:gd name="connsiteX51" fmla="*/ 1357653 w 1757148"/>
              <a:gd name="connsiteY51" fmla="*/ 656948 h 1705593"/>
              <a:gd name="connsiteX52" fmla="*/ 1366531 w 1757148"/>
              <a:gd name="connsiteY52" fmla="*/ 692458 h 1705593"/>
              <a:gd name="connsiteX53" fmla="*/ 1393164 w 1757148"/>
              <a:gd name="connsiteY53" fmla="*/ 701336 h 1705593"/>
              <a:gd name="connsiteX54" fmla="*/ 1499696 w 1757148"/>
              <a:gd name="connsiteY54" fmla="*/ 719091 h 1705593"/>
              <a:gd name="connsiteX55" fmla="*/ 1588473 w 1757148"/>
              <a:gd name="connsiteY55" fmla="*/ 710214 h 1705593"/>
              <a:gd name="connsiteX56" fmla="*/ 1615106 w 1757148"/>
              <a:gd name="connsiteY56" fmla="*/ 621437 h 1705593"/>
              <a:gd name="connsiteX57" fmla="*/ 1606228 w 1757148"/>
              <a:gd name="connsiteY57" fmla="*/ 506027 h 1705593"/>
              <a:gd name="connsiteX58" fmla="*/ 1588473 w 1757148"/>
              <a:gd name="connsiteY58" fmla="*/ 452761 h 1705593"/>
              <a:gd name="connsiteX59" fmla="*/ 1526329 w 1757148"/>
              <a:gd name="connsiteY59" fmla="*/ 381740 h 1705593"/>
              <a:gd name="connsiteX60" fmla="*/ 1517451 w 1757148"/>
              <a:gd name="connsiteY60" fmla="*/ 346229 h 1705593"/>
              <a:gd name="connsiteX61" fmla="*/ 1535207 w 1757148"/>
              <a:gd name="connsiteY61" fmla="*/ 328474 h 1705593"/>
              <a:gd name="connsiteX62" fmla="*/ 1615106 w 1757148"/>
              <a:gd name="connsiteY62" fmla="*/ 319596 h 1705593"/>
              <a:gd name="connsiteX0" fmla="*/ 1517255 w 1659297"/>
              <a:gd name="connsiteY0" fmla="*/ 319596 h 1705593"/>
              <a:gd name="connsiteX1" fmla="*/ 1561643 w 1659297"/>
              <a:gd name="connsiteY1" fmla="*/ 310718 h 1705593"/>
              <a:gd name="connsiteX2" fmla="*/ 1588276 w 1659297"/>
              <a:gd name="connsiteY2" fmla="*/ 257452 h 1705593"/>
              <a:gd name="connsiteX3" fmla="*/ 1561643 w 1659297"/>
              <a:gd name="connsiteY3" fmla="*/ 186431 h 1705593"/>
              <a:gd name="connsiteX4" fmla="*/ 1535010 w 1659297"/>
              <a:gd name="connsiteY4" fmla="*/ 150920 h 1705593"/>
              <a:gd name="connsiteX5" fmla="*/ 1517255 w 1659297"/>
              <a:gd name="connsiteY5" fmla="*/ 124287 h 1705593"/>
              <a:gd name="connsiteX6" fmla="*/ 1463989 w 1659297"/>
              <a:gd name="connsiteY6" fmla="*/ 71021 h 1705593"/>
              <a:gd name="connsiteX7" fmla="*/ 1428478 w 1659297"/>
              <a:gd name="connsiteY7" fmla="*/ 62144 h 1705593"/>
              <a:gd name="connsiteX8" fmla="*/ 1384090 w 1659297"/>
              <a:gd name="connsiteY8" fmla="*/ 35511 h 1705593"/>
              <a:gd name="connsiteX9" fmla="*/ 1259802 w 1659297"/>
              <a:gd name="connsiteY9" fmla="*/ 0 h 1705593"/>
              <a:gd name="connsiteX10" fmla="*/ 691631 w 1659297"/>
              <a:gd name="connsiteY10" fmla="*/ 79899 h 1705593"/>
              <a:gd name="connsiteX11" fmla="*/ 416424 w 1659297"/>
              <a:gd name="connsiteY11" fmla="*/ 195309 h 1705593"/>
              <a:gd name="connsiteX12" fmla="*/ 185604 w 1659297"/>
              <a:gd name="connsiteY12" fmla="*/ 337352 h 1705593"/>
              <a:gd name="connsiteX13" fmla="*/ 61317 w 1659297"/>
              <a:gd name="connsiteY13" fmla="*/ 568171 h 1705593"/>
              <a:gd name="connsiteX14" fmla="*/ 8051 w 1659297"/>
              <a:gd name="connsiteY14" fmla="*/ 745724 h 1705593"/>
              <a:gd name="connsiteX15" fmla="*/ 8051 w 1659297"/>
              <a:gd name="connsiteY15" fmla="*/ 1056443 h 1705593"/>
              <a:gd name="connsiteX16" fmla="*/ 1410723 w 1659297"/>
              <a:gd name="connsiteY16" fmla="*/ 1669002 h 1705593"/>
              <a:gd name="connsiteX17" fmla="*/ 1490622 w 1659297"/>
              <a:gd name="connsiteY17" fmla="*/ 1633491 h 1705593"/>
              <a:gd name="connsiteX18" fmla="*/ 1517255 w 1659297"/>
              <a:gd name="connsiteY18" fmla="*/ 1615736 h 1705593"/>
              <a:gd name="connsiteX19" fmla="*/ 1543888 w 1659297"/>
              <a:gd name="connsiteY19" fmla="*/ 1580225 h 1705593"/>
              <a:gd name="connsiteX20" fmla="*/ 1579398 w 1659297"/>
              <a:gd name="connsiteY20" fmla="*/ 1562470 h 1705593"/>
              <a:gd name="connsiteX21" fmla="*/ 1588276 w 1659297"/>
              <a:gd name="connsiteY21" fmla="*/ 1535837 h 1705593"/>
              <a:gd name="connsiteX22" fmla="*/ 1614909 w 1659297"/>
              <a:gd name="connsiteY22" fmla="*/ 1491449 h 1705593"/>
              <a:gd name="connsiteX23" fmla="*/ 1641542 w 1659297"/>
              <a:gd name="connsiteY23" fmla="*/ 1429305 h 1705593"/>
              <a:gd name="connsiteX24" fmla="*/ 1650420 w 1659297"/>
              <a:gd name="connsiteY24" fmla="*/ 1376039 h 1705593"/>
              <a:gd name="connsiteX25" fmla="*/ 1659297 w 1659297"/>
              <a:gd name="connsiteY25" fmla="*/ 1340528 h 1705593"/>
              <a:gd name="connsiteX26" fmla="*/ 1623787 w 1659297"/>
              <a:gd name="connsiteY26" fmla="*/ 1207363 h 1705593"/>
              <a:gd name="connsiteX27" fmla="*/ 1606031 w 1659297"/>
              <a:gd name="connsiteY27" fmla="*/ 1145219 h 1705593"/>
              <a:gd name="connsiteX28" fmla="*/ 1588276 w 1659297"/>
              <a:gd name="connsiteY28" fmla="*/ 1109709 h 1705593"/>
              <a:gd name="connsiteX29" fmla="*/ 1543888 w 1659297"/>
              <a:gd name="connsiteY29" fmla="*/ 1074198 h 1705593"/>
              <a:gd name="connsiteX30" fmla="*/ 1455111 w 1659297"/>
              <a:gd name="connsiteY30" fmla="*/ 1020932 h 1705593"/>
              <a:gd name="connsiteX31" fmla="*/ 1437356 w 1659297"/>
              <a:gd name="connsiteY31" fmla="*/ 994299 h 1705593"/>
              <a:gd name="connsiteX32" fmla="*/ 1357457 w 1659297"/>
              <a:gd name="connsiteY32" fmla="*/ 967666 h 1705593"/>
              <a:gd name="connsiteX33" fmla="*/ 1339701 w 1659297"/>
              <a:gd name="connsiteY33" fmla="*/ 949911 h 1705593"/>
              <a:gd name="connsiteX34" fmla="*/ 1144393 w 1659297"/>
              <a:gd name="connsiteY34" fmla="*/ 923278 h 1705593"/>
              <a:gd name="connsiteX35" fmla="*/ 1082249 w 1659297"/>
              <a:gd name="connsiteY35" fmla="*/ 914400 h 1705593"/>
              <a:gd name="connsiteX36" fmla="*/ 1046738 w 1659297"/>
              <a:gd name="connsiteY36" fmla="*/ 896645 h 1705593"/>
              <a:gd name="connsiteX37" fmla="*/ 984595 w 1659297"/>
              <a:gd name="connsiteY37" fmla="*/ 887767 h 1705593"/>
              <a:gd name="connsiteX38" fmla="*/ 851430 w 1659297"/>
              <a:gd name="connsiteY38" fmla="*/ 870012 h 1705593"/>
              <a:gd name="connsiteX39" fmla="*/ 824796 w 1659297"/>
              <a:gd name="connsiteY39" fmla="*/ 861134 h 1705593"/>
              <a:gd name="connsiteX40" fmla="*/ 682755 w 1659297"/>
              <a:gd name="connsiteY40" fmla="*/ 630315 h 1705593"/>
              <a:gd name="connsiteX41" fmla="*/ 736020 w 1659297"/>
              <a:gd name="connsiteY41" fmla="*/ 541538 h 1705593"/>
              <a:gd name="connsiteX42" fmla="*/ 798163 w 1659297"/>
              <a:gd name="connsiteY42" fmla="*/ 497150 h 1705593"/>
              <a:gd name="connsiteX43" fmla="*/ 824796 w 1659297"/>
              <a:gd name="connsiteY43" fmla="*/ 488272 h 1705593"/>
              <a:gd name="connsiteX44" fmla="*/ 895818 w 1659297"/>
              <a:gd name="connsiteY44" fmla="*/ 461639 h 1705593"/>
              <a:gd name="connsiteX45" fmla="*/ 1073371 w 1659297"/>
              <a:gd name="connsiteY45" fmla="*/ 479394 h 1705593"/>
              <a:gd name="connsiteX46" fmla="*/ 1126637 w 1659297"/>
              <a:gd name="connsiteY46" fmla="*/ 497150 h 1705593"/>
              <a:gd name="connsiteX47" fmla="*/ 1144393 w 1659297"/>
              <a:gd name="connsiteY47" fmla="*/ 514905 h 1705593"/>
              <a:gd name="connsiteX48" fmla="*/ 1197659 w 1659297"/>
              <a:gd name="connsiteY48" fmla="*/ 550416 h 1705593"/>
              <a:gd name="connsiteX49" fmla="*/ 1215414 w 1659297"/>
              <a:gd name="connsiteY49" fmla="*/ 577049 h 1705593"/>
              <a:gd name="connsiteX50" fmla="*/ 1224292 w 1659297"/>
              <a:gd name="connsiteY50" fmla="*/ 603682 h 1705593"/>
              <a:gd name="connsiteX51" fmla="*/ 1259802 w 1659297"/>
              <a:gd name="connsiteY51" fmla="*/ 656948 h 1705593"/>
              <a:gd name="connsiteX52" fmla="*/ 1268680 w 1659297"/>
              <a:gd name="connsiteY52" fmla="*/ 692458 h 1705593"/>
              <a:gd name="connsiteX53" fmla="*/ 1295313 w 1659297"/>
              <a:gd name="connsiteY53" fmla="*/ 701336 h 1705593"/>
              <a:gd name="connsiteX54" fmla="*/ 1401845 w 1659297"/>
              <a:gd name="connsiteY54" fmla="*/ 719091 h 1705593"/>
              <a:gd name="connsiteX55" fmla="*/ 1490622 w 1659297"/>
              <a:gd name="connsiteY55" fmla="*/ 710214 h 1705593"/>
              <a:gd name="connsiteX56" fmla="*/ 1517255 w 1659297"/>
              <a:gd name="connsiteY56" fmla="*/ 621437 h 1705593"/>
              <a:gd name="connsiteX57" fmla="*/ 1508377 w 1659297"/>
              <a:gd name="connsiteY57" fmla="*/ 506027 h 1705593"/>
              <a:gd name="connsiteX58" fmla="*/ 1490622 w 1659297"/>
              <a:gd name="connsiteY58" fmla="*/ 452761 h 1705593"/>
              <a:gd name="connsiteX59" fmla="*/ 1428478 w 1659297"/>
              <a:gd name="connsiteY59" fmla="*/ 381740 h 1705593"/>
              <a:gd name="connsiteX60" fmla="*/ 1419600 w 1659297"/>
              <a:gd name="connsiteY60" fmla="*/ 346229 h 1705593"/>
              <a:gd name="connsiteX61" fmla="*/ 1437356 w 1659297"/>
              <a:gd name="connsiteY61" fmla="*/ 328474 h 1705593"/>
              <a:gd name="connsiteX62" fmla="*/ 1517255 w 1659297"/>
              <a:gd name="connsiteY62" fmla="*/ 319596 h 1705593"/>
              <a:gd name="connsiteX0" fmla="*/ 1602500 w 1744542"/>
              <a:gd name="connsiteY0" fmla="*/ 319596 h 1705593"/>
              <a:gd name="connsiteX1" fmla="*/ 1646888 w 1744542"/>
              <a:gd name="connsiteY1" fmla="*/ 310718 h 1705593"/>
              <a:gd name="connsiteX2" fmla="*/ 1673521 w 1744542"/>
              <a:gd name="connsiteY2" fmla="*/ 257452 h 1705593"/>
              <a:gd name="connsiteX3" fmla="*/ 1646888 w 1744542"/>
              <a:gd name="connsiteY3" fmla="*/ 186431 h 1705593"/>
              <a:gd name="connsiteX4" fmla="*/ 1620255 w 1744542"/>
              <a:gd name="connsiteY4" fmla="*/ 150920 h 1705593"/>
              <a:gd name="connsiteX5" fmla="*/ 1602500 w 1744542"/>
              <a:gd name="connsiteY5" fmla="*/ 124287 h 1705593"/>
              <a:gd name="connsiteX6" fmla="*/ 1549234 w 1744542"/>
              <a:gd name="connsiteY6" fmla="*/ 71021 h 1705593"/>
              <a:gd name="connsiteX7" fmla="*/ 1513723 w 1744542"/>
              <a:gd name="connsiteY7" fmla="*/ 62144 h 1705593"/>
              <a:gd name="connsiteX8" fmla="*/ 1469335 w 1744542"/>
              <a:gd name="connsiteY8" fmla="*/ 35511 h 1705593"/>
              <a:gd name="connsiteX9" fmla="*/ 1345047 w 1744542"/>
              <a:gd name="connsiteY9" fmla="*/ 0 h 1705593"/>
              <a:gd name="connsiteX10" fmla="*/ 776876 w 1744542"/>
              <a:gd name="connsiteY10" fmla="*/ 79899 h 1705593"/>
              <a:gd name="connsiteX11" fmla="*/ 501669 w 1744542"/>
              <a:gd name="connsiteY11" fmla="*/ 195309 h 1705593"/>
              <a:gd name="connsiteX12" fmla="*/ 270849 w 1744542"/>
              <a:gd name="connsiteY12" fmla="*/ 337352 h 1705593"/>
              <a:gd name="connsiteX13" fmla="*/ 146562 w 1744542"/>
              <a:gd name="connsiteY13" fmla="*/ 568171 h 1705593"/>
              <a:gd name="connsiteX14" fmla="*/ 93296 w 1744542"/>
              <a:gd name="connsiteY14" fmla="*/ 1056443 h 1705593"/>
              <a:gd name="connsiteX15" fmla="*/ 1495968 w 1744542"/>
              <a:gd name="connsiteY15" fmla="*/ 1669002 h 1705593"/>
              <a:gd name="connsiteX16" fmla="*/ 1575867 w 1744542"/>
              <a:gd name="connsiteY16" fmla="*/ 1633491 h 1705593"/>
              <a:gd name="connsiteX17" fmla="*/ 1602500 w 1744542"/>
              <a:gd name="connsiteY17" fmla="*/ 1615736 h 1705593"/>
              <a:gd name="connsiteX18" fmla="*/ 1629133 w 1744542"/>
              <a:gd name="connsiteY18" fmla="*/ 1580225 h 1705593"/>
              <a:gd name="connsiteX19" fmla="*/ 1664643 w 1744542"/>
              <a:gd name="connsiteY19" fmla="*/ 1562470 h 1705593"/>
              <a:gd name="connsiteX20" fmla="*/ 1673521 w 1744542"/>
              <a:gd name="connsiteY20" fmla="*/ 1535837 h 1705593"/>
              <a:gd name="connsiteX21" fmla="*/ 1700154 w 1744542"/>
              <a:gd name="connsiteY21" fmla="*/ 1491449 h 1705593"/>
              <a:gd name="connsiteX22" fmla="*/ 1726787 w 1744542"/>
              <a:gd name="connsiteY22" fmla="*/ 1429305 h 1705593"/>
              <a:gd name="connsiteX23" fmla="*/ 1735665 w 1744542"/>
              <a:gd name="connsiteY23" fmla="*/ 1376039 h 1705593"/>
              <a:gd name="connsiteX24" fmla="*/ 1744542 w 1744542"/>
              <a:gd name="connsiteY24" fmla="*/ 1340528 h 1705593"/>
              <a:gd name="connsiteX25" fmla="*/ 1709032 w 1744542"/>
              <a:gd name="connsiteY25" fmla="*/ 1207363 h 1705593"/>
              <a:gd name="connsiteX26" fmla="*/ 1691276 w 1744542"/>
              <a:gd name="connsiteY26" fmla="*/ 1145219 h 1705593"/>
              <a:gd name="connsiteX27" fmla="*/ 1673521 w 1744542"/>
              <a:gd name="connsiteY27" fmla="*/ 1109709 h 1705593"/>
              <a:gd name="connsiteX28" fmla="*/ 1629133 w 1744542"/>
              <a:gd name="connsiteY28" fmla="*/ 1074198 h 1705593"/>
              <a:gd name="connsiteX29" fmla="*/ 1540356 w 1744542"/>
              <a:gd name="connsiteY29" fmla="*/ 1020932 h 1705593"/>
              <a:gd name="connsiteX30" fmla="*/ 1522601 w 1744542"/>
              <a:gd name="connsiteY30" fmla="*/ 994299 h 1705593"/>
              <a:gd name="connsiteX31" fmla="*/ 1442702 w 1744542"/>
              <a:gd name="connsiteY31" fmla="*/ 967666 h 1705593"/>
              <a:gd name="connsiteX32" fmla="*/ 1424946 w 1744542"/>
              <a:gd name="connsiteY32" fmla="*/ 949911 h 1705593"/>
              <a:gd name="connsiteX33" fmla="*/ 1229638 w 1744542"/>
              <a:gd name="connsiteY33" fmla="*/ 923278 h 1705593"/>
              <a:gd name="connsiteX34" fmla="*/ 1167494 w 1744542"/>
              <a:gd name="connsiteY34" fmla="*/ 914400 h 1705593"/>
              <a:gd name="connsiteX35" fmla="*/ 1131983 w 1744542"/>
              <a:gd name="connsiteY35" fmla="*/ 896645 h 1705593"/>
              <a:gd name="connsiteX36" fmla="*/ 1069840 w 1744542"/>
              <a:gd name="connsiteY36" fmla="*/ 887767 h 1705593"/>
              <a:gd name="connsiteX37" fmla="*/ 936675 w 1744542"/>
              <a:gd name="connsiteY37" fmla="*/ 870012 h 1705593"/>
              <a:gd name="connsiteX38" fmla="*/ 910041 w 1744542"/>
              <a:gd name="connsiteY38" fmla="*/ 861134 h 1705593"/>
              <a:gd name="connsiteX39" fmla="*/ 768000 w 1744542"/>
              <a:gd name="connsiteY39" fmla="*/ 630315 h 1705593"/>
              <a:gd name="connsiteX40" fmla="*/ 821265 w 1744542"/>
              <a:gd name="connsiteY40" fmla="*/ 541538 h 1705593"/>
              <a:gd name="connsiteX41" fmla="*/ 883408 w 1744542"/>
              <a:gd name="connsiteY41" fmla="*/ 497150 h 1705593"/>
              <a:gd name="connsiteX42" fmla="*/ 910041 w 1744542"/>
              <a:gd name="connsiteY42" fmla="*/ 488272 h 1705593"/>
              <a:gd name="connsiteX43" fmla="*/ 981063 w 1744542"/>
              <a:gd name="connsiteY43" fmla="*/ 461639 h 1705593"/>
              <a:gd name="connsiteX44" fmla="*/ 1158616 w 1744542"/>
              <a:gd name="connsiteY44" fmla="*/ 479394 h 1705593"/>
              <a:gd name="connsiteX45" fmla="*/ 1211882 w 1744542"/>
              <a:gd name="connsiteY45" fmla="*/ 497150 h 1705593"/>
              <a:gd name="connsiteX46" fmla="*/ 1229638 w 1744542"/>
              <a:gd name="connsiteY46" fmla="*/ 514905 h 1705593"/>
              <a:gd name="connsiteX47" fmla="*/ 1282904 w 1744542"/>
              <a:gd name="connsiteY47" fmla="*/ 550416 h 1705593"/>
              <a:gd name="connsiteX48" fmla="*/ 1300659 w 1744542"/>
              <a:gd name="connsiteY48" fmla="*/ 577049 h 1705593"/>
              <a:gd name="connsiteX49" fmla="*/ 1309537 w 1744542"/>
              <a:gd name="connsiteY49" fmla="*/ 603682 h 1705593"/>
              <a:gd name="connsiteX50" fmla="*/ 1345047 w 1744542"/>
              <a:gd name="connsiteY50" fmla="*/ 656948 h 1705593"/>
              <a:gd name="connsiteX51" fmla="*/ 1353925 w 1744542"/>
              <a:gd name="connsiteY51" fmla="*/ 692458 h 1705593"/>
              <a:gd name="connsiteX52" fmla="*/ 1380558 w 1744542"/>
              <a:gd name="connsiteY52" fmla="*/ 701336 h 1705593"/>
              <a:gd name="connsiteX53" fmla="*/ 1487090 w 1744542"/>
              <a:gd name="connsiteY53" fmla="*/ 719091 h 1705593"/>
              <a:gd name="connsiteX54" fmla="*/ 1575867 w 1744542"/>
              <a:gd name="connsiteY54" fmla="*/ 710214 h 1705593"/>
              <a:gd name="connsiteX55" fmla="*/ 1602500 w 1744542"/>
              <a:gd name="connsiteY55" fmla="*/ 621437 h 1705593"/>
              <a:gd name="connsiteX56" fmla="*/ 1593622 w 1744542"/>
              <a:gd name="connsiteY56" fmla="*/ 506027 h 1705593"/>
              <a:gd name="connsiteX57" fmla="*/ 1575867 w 1744542"/>
              <a:gd name="connsiteY57" fmla="*/ 452761 h 1705593"/>
              <a:gd name="connsiteX58" fmla="*/ 1513723 w 1744542"/>
              <a:gd name="connsiteY58" fmla="*/ 381740 h 1705593"/>
              <a:gd name="connsiteX59" fmla="*/ 1504845 w 1744542"/>
              <a:gd name="connsiteY59" fmla="*/ 346229 h 1705593"/>
              <a:gd name="connsiteX60" fmla="*/ 1522601 w 1744542"/>
              <a:gd name="connsiteY60" fmla="*/ 328474 h 1705593"/>
              <a:gd name="connsiteX61" fmla="*/ 1602500 w 1744542"/>
              <a:gd name="connsiteY61" fmla="*/ 319596 h 1705593"/>
              <a:gd name="connsiteX0" fmla="*/ 1622471 w 1764513"/>
              <a:gd name="connsiteY0" fmla="*/ 319596 h 1705593"/>
              <a:gd name="connsiteX1" fmla="*/ 1666859 w 1764513"/>
              <a:gd name="connsiteY1" fmla="*/ 310718 h 1705593"/>
              <a:gd name="connsiteX2" fmla="*/ 1693492 w 1764513"/>
              <a:gd name="connsiteY2" fmla="*/ 257452 h 1705593"/>
              <a:gd name="connsiteX3" fmla="*/ 1666859 w 1764513"/>
              <a:gd name="connsiteY3" fmla="*/ 186431 h 1705593"/>
              <a:gd name="connsiteX4" fmla="*/ 1640226 w 1764513"/>
              <a:gd name="connsiteY4" fmla="*/ 150920 h 1705593"/>
              <a:gd name="connsiteX5" fmla="*/ 1622471 w 1764513"/>
              <a:gd name="connsiteY5" fmla="*/ 124287 h 1705593"/>
              <a:gd name="connsiteX6" fmla="*/ 1569205 w 1764513"/>
              <a:gd name="connsiteY6" fmla="*/ 71021 h 1705593"/>
              <a:gd name="connsiteX7" fmla="*/ 1533694 w 1764513"/>
              <a:gd name="connsiteY7" fmla="*/ 62144 h 1705593"/>
              <a:gd name="connsiteX8" fmla="*/ 1489306 w 1764513"/>
              <a:gd name="connsiteY8" fmla="*/ 35511 h 1705593"/>
              <a:gd name="connsiteX9" fmla="*/ 1365018 w 1764513"/>
              <a:gd name="connsiteY9" fmla="*/ 0 h 1705593"/>
              <a:gd name="connsiteX10" fmla="*/ 796847 w 1764513"/>
              <a:gd name="connsiteY10" fmla="*/ 79899 h 1705593"/>
              <a:gd name="connsiteX11" fmla="*/ 521640 w 1764513"/>
              <a:gd name="connsiteY11" fmla="*/ 195309 h 1705593"/>
              <a:gd name="connsiteX12" fmla="*/ 290820 w 1764513"/>
              <a:gd name="connsiteY12" fmla="*/ 337352 h 1705593"/>
              <a:gd name="connsiteX13" fmla="*/ 166533 w 1764513"/>
              <a:gd name="connsiteY13" fmla="*/ 568171 h 1705593"/>
              <a:gd name="connsiteX14" fmla="*/ 113267 w 1764513"/>
              <a:gd name="connsiteY14" fmla="*/ 1056443 h 1705593"/>
              <a:gd name="connsiteX15" fmla="*/ 1515939 w 1764513"/>
              <a:gd name="connsiteY15" fmla="*/ 1669002 h 1705593"/>
              <a:gd name="connsiteX16" fmla="*/ 1595838 w 1764513"/>
              <a:gd name="connsiteY16" fmla="*/ 1633491 h 1705593"/>
              <a:gd name="connsiteX17" fmla="*/ 1622471 w 1764513"/>
              <a:gd name="connsiteY17" fmla="*/ 1615736 h 1705593"/>
              <a:gd name="connsiteX18" fmla="*/ 1649104 w 1764513"/>
              <a:gd name="connsiteY18" fmla="*/ 1580225 h 1705593"/>
              <a:gd name="connsiteX19" fmla="*/ 1684614 w 1764513"/>
              <a:gd name="connsiteY19" fmla="*/ 1562470 h 1705593"/>
              <a:gd name="connsiteX20" fmla="*/ 1693492 w 1764513"/>
              <a:gd name="connsiteY20" fmla="*/ 1535837 h 1705593"/>
              <a:gd name="connsiteX21" fmla="*/ 1720125 w 1764513"/>
              <a:gd name="connsiteY21" fmla="*/ 1491449 h 1705593"/>
              <a:gd name="connsiteX22" fmla="*/ 1746758 w 1764513"/>
              <a:gd name="connsiteY22" fmla="*/ 1429305 h 1705593"/>
              <a:gd name="connsiteX23" fmla="*/ 1755636 w 1764513"/>
              <a:gd name="connsiteY23" fmla="*/ 1376039 h 1705593"/>
              <a:gd name="connsiteX24" fmla="*/ 1764513 w 1764513"/>
              <a:gd name="connsiteY24" fmla="*/ 1340528 h 1705593"/>
              <a:gd name="connsiteX25" fmla="*/ 1729003 w 1764513"/>
              <a:gd name="connsiteY25" fmla="*/ 1207363 h 1705593"/>
              <a:gd name="connsiteX26" fmla="*/ 1711247 w 1764513"/>
              <a:gd name="connsiteY26" fmla="*/ 1145219 h 1705593"/>
              <a:gd name="connsiteX27" fmla="*/ 1693492 w 1764513"/>
              <a:gd name="connsiteY27" fmla="*/ 1109709 h 1705593"/>
              <a:gd name="connsiteX28" fmla="*/ 1649104 w 1764513"/>
              <a:gd name="connsiteY28" fmla="*/ 1074198 h 1705593"/>
              <a:gd name="connsiteX29" fmla="*/ 1560327 w 1764513"/>
              <a:gd name="connsiteY29" fmla="*/ 1020932 h 1705593"/>
              <a:gd name="connsiteX30" fmla="*/ 1542572 w 1764513"/>
              <a:gd name="connsiteY30" fmla="*/ 994299 h 1705593"/>
              <a:gd name="connsiteX31" fmla="*/ 1462673 w 1764513"/>
              <a:gd name="connsiteY31" fmla="*/ 967666 h 1705593"/>
              <a:gd name="connsiteX32" fmla="*/ 1444917 w 1764513"/>
              <a:gd name="connsiteY32" fmla="*/ 949911 h 1705593"/>
              <a:gd name="connsiteX33" fmla="*/ 1249609 w 1764513"/>
              <a:gd name="connsiteY33" fmla="*/ 923278 h 1705593"/>
              <a:gd name="connsiteX34" fmla="*/ 1187465 w 1764513"/>
              <a:gd name="connsiteY34" fmla="*/ 914400 h 1705593"/>
              <a:gd name="connsiteX35" fmla="*/ 1151954 w 1764513"/>
              <a:gd name="connsiteY35" fmla="*/ 896645 h 1705593"/>
              <a:gd name="connsiteX36" fmla="*/ 1089811 w 1764513"/>
              <a:gd name="connsiteY36" fmla="*/ 887767 h 1705593"/>
              <a:gd name="connsiteX37" fmla="*/ 956646 w 1764513"/>
              <a:gd name="connsiteY37" fmla="*/ 870012 h 1705593"/>
              <a:gd name="connsiteX38" fmla="*/ 930012 w 1764513"/>
              <a:gd name="connsiteY38" fmla="*/ 861134 h 1705593"/>
              <a:gd name="connsiteX39" fmla="*/ 787971 w 1764513"/>
              <a:gd name="connsiteY39" fmla="*/ 630315 h 1705593"/>
              <a:gd name="connsiteX40" fmla="*/ 841236 w 1764513"/>
              <a:gd name="connsiteY40" fmla="*/ 541538 h 1705593"/>
              <a:gd name="connsiteX41" fmla="*/ 903379 w 1764513"/>
              <a:gd name="connsiteY41" fmla="*/ 497150 h 1705593"/>
              <a:gd name="connsiteX42" fmla="*/ 930012 w 1764513"/>
              <a:gd name="connsiteY42" fmla="*/ 488272 h 1705593"/>
              <a:gd name="connsiteX43" fmla="*/ 1001034 w 1764513"/>
              <a:gd name="connsiteY43" fmla="*/ 461639 h 1705593"/>
              <a:gd name="connsiteX44" fmla="*/ 1178587 w 1764513"/>
              <a:gd name="connsiteY44" fmla="*/ 479394 h 1705593"/>
              <a:gd name="connsiteX45" fmla="*/ 1231853 w 1764513"/>
              <a:gd name="connsiteY45" fmla="*/ 497150 h 1705593"/>
              <a:gd name="connsiteX46" fmla="*/ 1249609 w 1764513"/>
              <a:gd name="connsiteY46" fmla="*/ 514905 h 1705593"/>
              <a:gd name="connsiteX47" fmla="*/ 1302875 w 1764513"/>
              <a:gd name="connsiteY47" fmla="*/ 550416 h 1705593"/>
              <a:gd name="connsiteX48" fmla="*/ 1320630 w 1764513"/>
              <a:gd name="connsiteY48" fmla="*/ 577049 h 1705593"/>
              <a:gd name="connsiteX49" fmla="*/ 1329508 w 1764513"/>
              <a:gd name="connsiteY49" fmla="*/ 603682 h 1705593"/>
              <a:gd name="connsiteX50" fmla="*/ 1365018 w 1764513"/>
              <a:gd name="connsiteY50" fmla="*/ 656948 h 1705593"/>
              <a:gd name="connsiteX51" fmla="*/ 1373896 w 1764513"/>
              <a:gd name="connsiteY51" fmla="*/ 692458 h 1705593"/>
              <a:gd name="connsiteX52" fmla="*/ 1400529 w 1764513"/>
              <a:gd name="connsiteY52" fmla="*/ 701336 h 1705593"/>
              <a:gd name="connsiteX53" fmla="*/ 1507061 w 1764513"/>
              <a:gd name="connsiteY53" fmla="*/ 719091 h 1705593"/>
              <a:gd name="connsiteX54" fmla="*/ 1595838 w 1764513"/>
              <a:gd name="connsiteY54" fmla="*/ 710214 h 1705593"/>
              <a:gd name="connsiteX55" fmla="*/ 1622471 w 1764513"/>
              <a:gd name="connsiteY55" fmla="*/ 621437 h 1705593"/>
              <a:gd name="connsiteX56" fmla="*/ 1613593 w 1764513"/>
              <a:gd name="connsiteY56" fmla="*/ 506027 h 1705593"/>
              <a:gd name="connsiteX57" fmla="*/ 1595838 w 1764513"/>
              <a:gd name="connsiteY57" fmla="*/ 452761 h 1705593"/>
              <a:gd name="connsiteX58" fmla="*/ 1533694 w 1764513"/>
              <a:gd name="connsiteY58" fmla="*/ 381740 h 1705593"/>
              <a:gd name="connsiteX59" fmla="*/ 1524816 w 1764513"/>
              <a:gd name="connsiteY59" fmla="*/ 346229 h 1705593"/>
              <a:gd name="connsiteX60" fmla="*/ 1542572 w 1764513"/>
              <a:gd name="connsiteY60" fmla="*/ 328474 h 1705593"/>
              <a:gd name="connsiteX61" fmla="*/ 1622471 w 1764513"/>
              <a:gd name="connsiteY61" fmla="*/ 319596 h 1705593"/>
              <a:gd name="connsiteX0" fmla="*/ 1577286 w 1719328"/>
              <a:gd name="connsiteY0" fmla="*/ 319596 h 1705593"/>
              <a:gd name="connsiteX1" fmla="*/ 1621674 w 1719328"/>
              <a:gd name="connsiteY1" fmla="*/ 310718 h 1705593"/>
              <a:gd name="connsiteX2" fmla="*/ 1648307 w 1719328"/>
              <a:gd name="connsiteY2" fmla="*/ 257452 h 1705593"/>
              <a:gd name="connsiteX3" fmla="*/ 1621674 w 1719328"/>
              <a:gd name="connsiteY3" fmla="*/ 186431 h 1705593"/>
              <a:gd name="connsiteX4" fmla="*/ 1595041 w 1719328"/>
              <a:gd name="connsiteY4" fmla="*/ 150920 h 1705593"/>
              <a:gd name="connsiteX5" fmla="*/ 1577286 w 1719328"/>
              <a:gd name="connsiteY5" fmla="*/ 124287 h 1705593"/>
              <a:gd name="connsiteX6" fmla="*/ 1524020 w 1719328"/>
              <a:gd name="connsiteY6" fmla="*/ 71021 h 1705593"/>
              <a:gd name="connsiteX7" fmla="*/ 1488509 w 1719328"/>
              <a:gd name="connsiteY7" fmla="*/ 62144 h 1705593"/>
              <a:gd name="connsiteX8" fmla="*/ 1444121 w 1719328"/>
              <a:gd name="connsiteY8" fmla="*/ 35511 h 1705593"/>
              <a:gd name="connsiteX9" fmla="*/ 1319833 w 1719328"/>
              <a:gd name="connsiteY9" fmla="*/ 0 h 1705593"/>
              <a:gd name="connsiteX10" fmla="*/ 751662 w 1719328"/>
              <a:gd name="connsiteY10" fmla="*/ 79899 h 1705593"/>
              <a:gd name="connsiteX11" fmla="*/ 476455 w 1719328"/>
              <a:gd name="connsiteY11" fmla="*/ 195309 h 1705593"/>
              <a:gd name="connsiteX12" fmla="*/ 245635 w 1719328"/>
              <a:gd name="connsiteY12" fmla="*/ 337352 h 1705593"/>
              <a:gd name="connsiteX13" fmla="*/ 68082 w 1719328"/>
              <a:gd name="connsiteY13" fmla="*/ 1056443 h 1705593"/>
              <a:gd name="connsiteX14" fmla="*/ 1470754 w 1719328"/>
              <a:gd name="connsiteY14" fmla="*/ 1669002 h 1705593"/>
              <a:gd name="connsiteX15" fmla="*/ 1550653 w 1719328"/>
              <a:gd name="connsiteY15" fmla="*/ 1633491 h 1705593"/>
              <a:gd name="connsiteX16" fmla="*/ 1577286 w 1719328"/>
              <a:gd name="connsiteY16" fmla="*/ 1615736 h 1705593"/>
              <a:gd name="connsiteX17" fmla="*/ 1603919 w 1719328"/>
              <a:gd name="connsiteY17" fmla="*/ 1580225 h 1705593"/>
              <a:gd name="connsiteX18" fmla="*/ 1639429 w 1719328"/>
              <a:gd name="connsiteY18" fmla="*/ 1562470 h 1705593"/>
              <a:gd name="connsiteX19" fmla="*/ 1648307 w 1719328"/>
              <a:gd name="connsiteY19" fmla="*/ 1535837 h 1705593"/>
              <a:gd name="connsiteX20" fmla="*/ 1674940 w 1719328"/>
              <a:gd name="connsiteY20" fmla="*/ 1491449 h 1705593"/>
              <a:gd name="connsiteX21" fmla="*/ 1701573 w 1719328"/>
              <a:gd name="connsiteY21" fmla="*/ 1429305 h 1705593"/>
              <a:gd name="connsiteX22" fmla="*/ 1710451 w 1719328"/>
              <a:gd name="connsiteY22" fmla="*/ 1376039 h 1705593"/>
              <a:gd name="connsiteX23" fmla="*/ 1719328 w 1719328"/>
              <a:gd name="connsiteY23" fmla="*/ 1340528 h 1705593"/>
              <a:gd name="connsiteX24" fmla="*/ 1683818 w 1719328"/>
              <a:gd name="connsiteY24" fmla="*/ 1207363 h 1705593"/>
              <a:gd name="connsiteX25" fmla="*/ 1666062 w 1719328"/>
              <a:gd name="connsiteY25" fmla="*/ 1145219 h 1705593"/>
              <a:gd name="connsiteX26" fmla="*/ 1648307 w 1719328"/>
              <a:gd name="connsiteY26" fmla="*/ 1109709 h 1705593"/>
              <a:gd name="connsiteX27" fmla="*/ 1603919 w 1719328"/>
              <a:gd name="connsiteY27" fmla="*/ 1074198 h 1705593"/>
              <a:gd name="connsiteX28" fmla="*/ 1515142 w 1719328"/>
              <a:gd name="connsiteY28" fmla="*/ 1020932 h 1705593"/>
              <a:gd name="connsiteX29" fmla="*/ 1497387 w 1719328"/>
              <a:gd name="connsiteY29" fmla="*/ 994299 h 1705593"/>
              <a:gd name="connsiteX30" fmla="*/ 1417488 w 1719328"/>
              <a:gd name="connsiteY30" fmla="*/ 967666 h 1705593"/>
              <a:gd name="connsiteX31" fmla="*/ 1399732 w 1719328"/>
              <a:gd name="connsiteY31" fmla="*/ 949911 h 1705593"/>
              <a:gd name="connsiteX32" fmla="*/ 1204424 w 1719328"/>
              <a:gd name="connsiteY32" fmla="*/ 923278 h 1705593"/>
              <a:gd name="connsiteX33" fmla="*/ 1142280 w 1719328"/>
              <a:gd name="connsiteY33" fmla="*/ 914400 h 1705593"/>
              <a:gd name="connsiteX34" fmla="*/ 1106769 w 1719328"/>
              <a:gd name="connsiteY34" fmla="*/ 896645 h 1705593"/>
              <a:gd name="connsiteX35" fmla="*/ 1044626 w 1719328"/>
              <a:gd name="connsiteY35" fmla="*/ 887767 h 1705593"/>
              <a:gd name="connsiteX36" fmla="*/ 911461 w 1719328"/>
              <a:gd name="connsiteY36" fmla="*/ 870012 h 1705593"/>
              <a:gd name="connsiteX37" fmla="*/ 884827 w 1719328"/>
              <a:gd name="connsiteY37" fmla="*/ 861134 h 1705593"/>
              <a:gd name="connsiteX38" fmla="*/ 742786 w 1719328"/>
              <a:gd name="connsiteY38" fmla="*/ 630315 h 1705593"/>
              <a:gd name="connsiteX39" fmla="*/ 796051 w 1719328"/>
              <a:gd name="connsiteY39" fmla="*/ 541538 h 1705593"/>
              <a:gd name="connsiteX40" fmla="*/ 858194 w 1719328"/>
              <a:gd name="connsiteY40" fmla="*/ 497150 h 1705593"/>
              <a:gd name="connsiteX41" fmla="*/ 884827 w 1719328"/>
              <a:gd name="connsiteY41" fmla="*/ 488272 h 1705593"/>
              <a:gd name="connsiteX42" fmla="*/ 955849 w 1719328"/>
              <a:gd name="connsiteY42" fmla="*/ 461639 h 1705593"/>
              <a:gd name="connsiteX43" fmla="*/ 1133402 w 1719328"/>
              <a:gd name="connsiteY43" fmla="*/ 479394 h 1705593"/>
              <a:gd name="connsiteX44" fmla="*/ 1186668 w 1719328"/>
              <a:gd name="connsiteY44" fmla="*/ 497150 h 1705593"/>
              <a:gd name="connsiteX45" fmla="*/ 1204424 w 1719328"/>
              <a:gd name="connsiteY45" fmla="*/ 514905 h 1705593"/>
              <a:gd name="connsiteX46" fmla="*/ 1257690 w 1719328"/>
              <a:gd name="connsiteY46" fmla="*/ 550416 h 1705593"/>
              <a:gd name="connsiteX47" fmla="*/ 1275445 w 1719328"/>
              <a:gd name="connsiteY47" fmla="*/ 577049 h 1705593"/>
              <a:gd name="connsiteX48" fmla="*/ 1284323 w 1719328"/>
              <a:gd name="connsiteY48" fmla="*/ 603682 h 1705593"/>
              <a:gd name="connsiteX49" fmla="*/ 1319833 w 1719328"/>
              <a:gd name="connsiteY49" fmla="*/ 656948 h 1705593"/>
              <a:gd name="connsiteX50" fmla="*/ 1328711 w 1719328"/>
              <a:gd name="connsiteY50" fmla="*/ 692458 h 1705593"/>
              <a:gd name="connsiteX51" fmla="*/ 1355344 w 1719328"/>
              <a:gd name="connsiteY51" fmla="*/ 701336 h 1705593"/>
              <a:gd name="connsiteX52" fmla="*/ 1461876 w 1719328"/>
              <a:gd name="connsiteY52" fmla="*/ 719091 h 1705593"/>
              <a:gd name="connsiteX53" fmla="*/ 1550653 w 1719328"/>
              <a:gd name="connsiteY53" fmla="*/ 710214 h 1705593"/>
              <a:gd name="connsiteX54" fmla="*/ 1577286 w 1719328"/>
              <a:gd name="connsiteY54" fmla="*/ 621437 h 1705593"/>
              <a:gd name="connsiteX55" fmla="*/ 1568408 w 1719328"/>
              <a:gd name="connsiteY55" fmla="*/ 506027 h 1705593"/>
              <a:gd name="connsiteX56" fmla="*/ 1550653 w 1719328"/>
              <a:gd name="connsiteY56" fmla="*/ 452761 h 1705593"/>
              <a:gd name="connsiteX57" fmla="*/ 1488509 w 1719328"/>
              <a:gd name="connsiteY57" fmla="*/ 381740 h 1705593"/>
              <a:gd name="connsiteX58" fmla="*/ 1479631 w 1719328"/>
              <a:gd name="connsiteY58" fmla="*/ 346229 h 1705593"/>
              <a:gd name="connsiteX59" fmla="*/ 1497387 w 1719328"/>
              <a:gd name="connsiteY59" fmla="*/ 328474 h 1705593"/>
              <a:gd name="connsiteX60" fmla="*/ 1577286 w 1719328"/>
              <a:gd name="connsiteY60" fmla="*/ 319596 h 1705593"/>
              <a:gd name="connsiteX0" fmla="*/ 1583751 w 1725793"/>
              <a:gd name="connsiteY0" fmla="*/ 319596 h 1705593"/>
              <a:gd name="connsiteX1" fmla="*/ 1628139 w 1725793"/>
              <a:gd name="connsiteY1" fmla="*/ 310718 h 1705593"/>
              <a:gd name="connsiteX2" fmla="*/ 1654772 w 1725793"/>
              <a:gd name="connsiteY2" fmla="*/ 257452 h 1705593"/>
              <a:gd name="connsiteX3" fmla="*/ 1628139 w 1725793"/>
              <a:gd name="connsiteY3" fmla="*/ 186431 h 1705593"/>
              <a:gd name="connsiteX4" fmla="*/ 1601506 w 1725793"/>
              <a:gd name="connsiteY4" fmla="*/ 150920 h 1705593"/>
              <a:gd name="connsiteX5" fmla="*/ 1583751 w 1725793"/>
              <a:gd name="connsiteY5" fmla="*/ 124287 h 1705593"/>
              <a:gd name="connsiteX6" fmla="*/ 1530485 w 1725793"/>
              <a:gd name="connsiteY6" fmla="*/ 71021 h 1705593"/>
              <a:gd name="connsiteX7" fmla="*/ 1494974 w 1725793"/>
              <a:gd name="connsiteY7" fmla="*/ 62144 h 1705593"/>
              <a:gd name="connsiteX8" fmla="*/ 1450586 w 1725793"/>
              <a:gd name="connsiteY8" fmla="*/ 35511 h 1705593"/>
              <a:gd name="connsiteX9" fmla="*/ 1326298 w 1725793"/>
              <a:gd name="connsiteY9" fmla="*/ 0 h 1705593"/>
              <a:gd name="connsiteX10" fmla="*/ 758127 w 1725793"/>
              <a:gd name="connsiteY10" fmla="*/ 79899 h 1705593"/>
              <a:gd name="connsiteX11" fmla="*/ 252100 w 1725793"/>
              <a:gd name="connsiteY11" fmla="*/ 337352 h 1705593"/>
              <a:gd name="connsiteX12" fmla="*/ 74547 w 1725793"/>
              <a:gd name="connsiteY12" fmla="*/ 1056443 h 1705593"/>
              <a:gd name="connsiteX13" fmla="*/ 1477219 w 1725793"/>
              <a:gd name="connsiteY13" fmla="*/ 1669002 h 1705593"/>
              <a:gd name="connsiteX14" fmla="*/ 1557118 w 1725793"/>
              <a:gd name="connsiteY14" fmla="*/ 1633491 h 1705593"/>
              <a:gd name="connsiteX15" fmla="*/ 1583751 w 1725793"/>
              <a:gd name="connsiteY15" fmla="*/ 1615736 h 1705593"/>
              <a:gd name="connsiteX16" fmla="*/ 1610384 w 1725793"/>
              <a:gd name="connsiteY16" fmla="*/ 1580225 h 1705593"/>
              <a:gd name="connsiteX17" fmla="*/ 1645894 w 1725793"/>
              <a:gd name="connsiteY17" fmla="*/ 1562470 h 1705593"/>
              <a:gd name="connsiteX18" fmla="*/ 1654772 w 1725793"/>
              <a:gd name="connsiteY18" fmla="*/ 1535837 h 1705593"/>
              <a:gd name="connsiteX19" fmla="*/ 1681405 w 1725793"/>
              <a:gd name="connsiteY19" fmla="*/ 1491449 h 1705593"/>
              <a:gd name="connsiteX20" fmla="*/ 1708038 w 1725793"/>
              <a:gd name="connsiteY20" fmla="*/ 1429305 h 1705593"/>
              <a:gd name="connsiteX21" fmla="*/ 1716916 w 1725793"/>
              <a:gd name="connsiteY21" fmla="*/ 1376039 h 1705593"/>
              <a:gd name="connsiteX22" fmla="*/ 1725793 w 1725793"/>
              <a:gd name="connsiteY22" fmla="*/ 1340528 h 1705593"/>
              <a:gd name="connsiteX23" fmla="*/ 1690283 w 1725793"/>
              <a:gd name="connsiteY23" fmla="*/ 1207363 h 1705593"/>
              <a:gd name="connsiteX24" fmla="*/ 1672527 w 1725793"/>
              <a:gd name="connsiteY24" fmla="*/ 1145219 h 1705593"/>
              <a:gd name="connsiteX25" fmla="*/ 1654772 w 1725793"/>
              <a:gd name="connsiteY25" fmla="*/ 1109709 h 1705593"/>
              <a:gd name="connsiteX26" fmla="*/ 1610384 w 1725793"/>
              <a:gd name="connsiteY26" fmla="*/ 1074198 h 1705593"/>
              <a:gd name="connsiteX27" fmla="*/ 1521607 w 1725793"/>
              <a:gd name="connsiteY27" fmla="*/ 1020932 h 1705593"/>
              <a:gd name="connsiteX28" fmla="*/ 1503852 w 1725793"/>
              <a:gd name="connsiteY28" fmla="*/ 994299 h 1705593"/>
              <a:gd name="connsiteX29" fmla="*/ 1423953 w 1725793"/>
              <a:gd name="connsiteY29" fmla="*/ 967666 h 1705593"/>
              <a:gd name="connsiteX30" fmla="*/ 1406197 w 1725793"/>
              <a:gd name="connsiteY30" fmla="*/ 949911 h 1705593"/>
              <a:gd name="connsiteX31" fmla="*/ 1210889 w 1725793"/>
              <a:gd name="connsiteY31" fmla="*/ 923278 h 1705593"/>
              <a:gd name="connsiteX32" fmla="*/ 1148745 w 1725793"/>
              <a:gd name="connsiteY32" fmla="*/ 914400 h 1705593"/>
              <a:gd name="connsiteX33" fmla="*/ 1113234 w 1725793"/>
              <a:gd name="connsiteY33" fmla="*/ 896645 h 1705593"/>
              <a:gd name="connsiteX34" fmla="*/ 1051091 w 1725793"/>
              <a:gd name="connsiteY34" fmla="*/ 887767 h 1705593"/>
              <a:gd name="connsiteX35" fmla="*/ 917926 w 1725793"/>
              <a:gd name="connsiteY35" fmla="*/ 870012 h 1705593"/>
              <a:gd name="connsiteX36" fmla="*/ 891292 w 1725793"/>
              <a:gd name="connsiteY36" fmla="*/ 861134 h 1705593"/>
              <a:gd name="connsiteX37" fmla="*/ 749251 w 1725793"/>
              <a:gd name="connsiteY37" fmla="*/ 630315 h 1705593"/>
              <a:gd name="connsiteX38" fmla="*/ 802516 w 1725793"/>
              <a:gd name="connsiteY38" fmla="*/ 541538 h 1705593"/>
              <a:gd name="connsiteX39" fmla="*/ 864659 w 1725793"/>
              <a:gd name="connsiteY39" fmla="*/ 497150 h 1705593"/>
              <a:gd name="connsiteX40" fmla="*/ 891292 w 1725793"/>
              <a:gd name="connsiteY40" fmla="*/ 488272 h 1705593"/>
              <a:gd name="connsiteX41" fmla="*/ 962314 w 1725793"/>
              <a:gd name="connsiteY41" fmla="*/ 461639 h 1705593"/>
              <a:gd name="connsiteX42" fmla="*/ 1139867 w 1725793"/>
              <a:gd name="connsiteY42" fmla="*/ 479394 h 1705593"/>
              <a:gd name="connsiteX43" fmla="*/ 1193133 w 1725793"/>
              <a:gd name="connsiteY43" fmla="*/ 497150 h 1705593"/>
              <a:gd name="connsiteX44" fmla="*/ 1210889 w 1725793"/>
              <a:gd name="connsiteY44" fmla="*/ 514905 h 1705593"/>
              <a:gd name="connsiteX45" fmla="*/ 1264155 w 1725793"/>
              <a:gd name="connsiteY45" fmla="*/ 550416 h 1705593"/>
              <a:gd name="connsiteX46" fmla="*/ 1281910 w 1725793"/>
              <a:gd name="connsiteY46" fmla="*/ 577049 h 1705593"/>
              <a:gd name="connsiteX47" fmla="*/ 1290788 w 1725793"/>
              <a:gd name="connsiteY47" fmla="*/ 603682 h 1705593"/>
              <a:gd name="connsiteX48" fmla="*/ 1326298 w 1725793"/>
              <a:gd name="connsiteY48" fmla="*/ 656948 h 1705593"/>
              <a:gd name="connsiteX49" fmla="*/ 1335176 w 1725793"/>
              <a:gd name="connsiteY49" fmla="*/ 692458 h 1705593"/>
              <a:gd name="connsiteX50" fmla="*/ 1361809 w 1725793"/>
              <a:gd name="connsiteY50" fmla="*/ 701336 h 1705593"/>
              <a:gd name="connsiteX51" fmla="*/ 1468341 w 1725793"/>
              <a:gd name="connsiteY51" fmla="*/ 719091 h 1705593"/>
              <a:gd name="connsiteX52" fmla="*/ 1557118 w 1725793"/>
              <a:gd name="connsiteY52" fmla="*/ 710214 h 1705593"/>
              <a:gd name="connsiteX53" fmla="*/ 1583751 w 1725793"/>
              <a:gd name="connsiteY53" fmla="*/ 621437 h 1705593"/>
              <a:gd name="connsiteX54" fmla="*/ 1574873 w 1725793"/>
              <a:gd name="connsiteY54" fmla="*/ 506027 h 1705593"/>
              <a:gd name="connsiteX55" fmla="*/ 1557118 w 1725793"/>
              <a:gd name="connsiteY55" fmla="*/ 452761 h 1705593"/>
              <a:gd name="connsiteX56" fmla="*/ 1494974 w 1725793"/>
              <a:gd name="connsiteY56" fmla="*/ 381740 h 1705593"/>
              <a:gd name="connsiteX57" fmla="*/ 1486096 w 1725793"/>
              <a:gd name="connsiteY57" fmla="*/ 346229 h 1705593"/>
              <a:gd name="connsiteX58" fmla="*/ 1503852 w 1725793"/>
              <a:gd name="connsiteY58" fmla="*/ 328474 h 1705593"/>
              <a:gd name="connsiteX59" fmla="*/ 1583751 w 1725793"/>
              <a:gd name="connsiteY59" fmla="*/ 319596 h 1705593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511753 w 1742572"/>
              <a:gd name="connsiteY7" fmla="*/ 62144 h 1705593"/>
              <a:gd name="connsiteX8" fmla="*/ 1467365 w 1742572"/>
              <a:gd name="connsiteY8" fmla="*/ 35511 h 1705593"/>
              <a:gd name="connsiteX9" fmla="*/ 1343077 w 1742572"/>
              <a:gd name="connsiteY9" fmla="*/ 0 h 1705593"/>
              <a:gd name="connsiteX10" fmla="*/ 268879 w 1742572"/>
              <a:gd name="connsiteY10" fmla="*/ 337352 h 1705593"/>
              <a:gd name="connsiteX11" fmla="*/ 91326 w 1742572"/>
              <a:gd name="connsiteY11" fmla="*/ 1056443 h 1705593"/>
              <a:gd name="connsiteX12" fmla="*/ 1493998 w 1742572"/>
              <a:gd name="connsiteY12" fmla="*/ 1669002 h 1705593"/>
              <a:gd name="connsiteX13" fmla="*/ 1573897 w 1742572"/>
              <a:gd name="connsiteY13" fmla="*/ 1633491 h 1705593"/>
              <a:gd name="connsiteX14" fmla="*/ 1600530 w 1742572"/>
              <a:gd name="connsiteY14" fmla="*/ 1615736 h 1705593"/>
              <a:gd name="connsiteX15" fmla="*/ 1627163 w 1742572"/>
              <a:gd name="connsiteY15" fmla="*/ 1580225 h 1705593"/>
              <a:gd name="connsiteX16" fmla="*/ 1662673 w 1742572"/>
              <a:gd name="connsiteY16" fmla="*/ 1562470 h 1705593"/>
              <a:gd name="connsiteX17" fmla="*/ 1671551 w 1742572"/>
              <a:gd name="connsiteY17" fmla="*/ 1535837 h 1705593"/>
              <a:gd name="connsiteX18" fmla="*/ 1698184 w 1742572"/>
              <a:gd name="connsiteY18" fmla="*/ 1491449 h 1705593"/>
              <a:gd name="connsiteX19" fmla="*/ 1724817 w 1742572"/>
              <a:gd name="connsiteY19" fmla="*/ 1429305 h 1705593"/>
              <a:gd name="connsiteX20" fmla="*/ 1733695 w 1742572"/>
              <a:gd name="connsiteY20" fmla="*/ 1376039 h 1705593"/>
              <a:gd name="connsiteX21" fmla="*/ 1742572 w 1742572"/>
              <a:gd name="connsiteY21" fmla="*/ 1340528 h 1705593"/>
              <a:gd name="connsiteX22" fmla="*/ 1707062 w 1742572"/>
              <a:gd name="connsiteY22" fmla="*/ 1207363 h 1705593"/>
              <a:gd name="connsiteX23" fmla="*/ 1689306 w 1742572"/>
              <a:gd name="connsiteY23" fmla="*/ 1145219 h 1705593"/>
              <a:gd name="connsiteX24" fmla="*/ 1671551 w 1742572"/>
              <a:gd name="connsiteY24" fmla="*/ 1109709 h 1705593"/>
              <a:gd name="connsiteX25" fmla="*/ 1627163 w 1742572"/>
              <a:gd name="connsiteY25" fmla="*/ 1074198 h 1705593"/>
              <a:gd name="connsiteX26" fmla="*/ 1538386 w 1742572"/>
              <a:gd name="connsiteY26" fmla="*/ 1020932 h 1705593"/>
              <a:gd name="connsiteX27" fmla="*/ 1520631 w 1742572"/>
              <a:gd name="connsiteY27" fmla="*/ 994299 h 1705593"/>
              <a:gd name="connsiteX28" fmla="*/ 1440732 w 1742572"/>
              <a:gd name="connsiteY28" fmla="*/ 967666 h 1705593"/>
              <a:gd name="connsiteX29" fmla="*/ 1422976 w 1742572"/>
              <a:gd name="connsiteY29" fmla="*/ 949911 h 1705593"/>
              <a:gd name="connsiteX30" fmla="*/ 1227668 w 1742572"/>
              <a:gd name="connsiteY30" fmla="*/ 923278 h 1705593"/>
              <a:gd name="connsiteX31" fmla="*/ 1165524 w 1742572"/>
              <a:gd name="connsiteY31" fmla="*/ 914400 h 1705593"/>
              <a:gd name="connsiteX32" fmla="*/ 1130013 w 1742572"/>
              <a:gd name="connsiteY32" fmla="*/ 896645 h 1705593"/>
              <a:gd name="connsiteX33" fmla="*/ 1067870 w 1742572"/>
              <a:gd name="connsiteY33" fmla="*/ 887767 h 1705593"/>
              <a:gd name="connsiteX34" fmla="*/ 934705 w 1742572"/>
              <a:gd name="connsiteY34" fmla="*/ 870012 h 1705593"/>
              <a:gd name="connsiteX35" fmla="*/ 908071 w 1742572"/>
              <a:gd name="connsiteY35" fmla="*/ 861134 h 1705593"/>
              <a:gd name="connsiteX36" fmla="*/ 766030 w 1742572"/>
              <a:gd name="connsiteY36" fmla="*/ 630315 h 1705593"/>
              <a:gd name="connsiteX37" fmla="*/ 819295 w 1742572"/>
              <a:gd name="connsiteY37" fmla="*/ 541538 h 1705593"/>
              <a:gd name="connsiteX38" fmla="*/ 881438 w 1742572"/>
              <a:gd name="connsiteY38" fmla="*/ 497150 h 1705593"/>
              <a:gd name="connsiteX39" fmla="*/ 908071 w 1742572"/>
              <a:gd name="connsiteY39" fmla="*/ 488272 h 1705593"/>
              <a:gd name="connsiteX40" fmla="*/ 979093 w 1742572"/>
              <a:gd name="connsiteY40" fmla="*/ 461639 h 1705593"/>
              <a:gd name="connsiteX41" fmla="*/ 1156646 w 1742572"/>
              <a:gd name="connsiteY41" fmla="*/ 479394 h 1705593"/>
              <a:gd name="connsiteX42" fmla="*/ 1209912 w 1742572"/>
              <a:gd name="connsiteY42" fmla="*/ 497150 h 1705593"/>
              <a:gd name="connsiteX43" fmla="*/ 1227668 w 1742572"/>
              <a:gd name="connsiteY43" fmla="*/ 514905 h 1705593"/>
              <a:gd name="connsiteX44" fmla="*/ 1280934 w 1742572"/>
              <a:gd name="connsiteY44" fmla="*/ 550416 h 1705593"/>
              <a:gd name="connsiteX45" fmla="*/ 1298689 w 1742572"/>
              <a:gd name="connsiteY45" fmla="*/ 577049 h 1705593"/>
              <a:gd name="connsiteX46" fmla="*/ 1307567 w 1742572"/>
              <a:gd name="connsiteY46" fmla="*/ 603682 h 1705593"/>
              <a:gd name="connsiteX47" fmla="*/ 1343077 w 1742572"/>
              <a:gd name="connsiteY47" fmla="*/ 656948 h 1705593"/>
              <a:gd name="connsiteX48" fmla="*/ 1351955 w 1742572"/>
              <a:gd name="connsiteY48" fmla="*/ 692458 h 1705593"/>
              <a:gd name="connsiteX49" fmla="*/ 1378588 w 1742572"/>
              <a:gd name="connsiteY49" fmla="*/ 701336 h 1705593"/>
              <a:gd name="connsiteX50" fmla="*/ 1485120 w 1742572"/>
              <a:gd name="connsiteY50" fmla="*/ 719091 h 1705593"/>
              <a:gd name="connsiteX51" fmla="*/ 1573897 w 1742572"/>
              <a:gd name="connsiteY51" fmla="*/ 710214 h 1705593"/>
              <a:gd name="connsiteX52" fmla="*/ 1600530 w 1742572"/>
              <a:gd name="connsiteY52" fmla="*/ 621437 h 1705593"/>
              <a:gd name="connsiteX53" fmla="*/ 1591652 w 1742572"/>
              <a:gd name="connsiteY53" fmla="*/ 506027 h 1705593"/>
              <a:gd name="connsiteX54" fmla="*/ 1573897 w 1742572"/>
              <a:gd name="connsiteY54" fmla="*/ 452761 h 1705593"/>
              <a:gd name="connsiteX55" fmla="*/ 1511753 w 1742572"/>
              <a:gd name="connsiteY55" fmla="*/ 381740 h 1705593"/>
              <a:gd name="connsiteX56" fmla="*/ 1502875 w 1742572"/>
              <a:gd name="connsiteY56" fmla="*/ 346229 h 1705593"/>
              <a:gd name="connsiteX57" fmla="*/ 1520631 w 1742572"/>
              <a:gd name="connsiteY57" fmla="*/ 328474 h 1705593"/>
              <a:gd name="connsiteX58" fmla="*/ 1600530 w 1742572"/>
              <a:gd name="connsiteY58" fmla="*/ 319596 h 1705593"/>
              <a:gd name="connsiteX0" fmla="*/ 1600530 w 1742572"/>
              <a:gd name="connsiteY0" fmla="*/ 331910 h 1717907"/>
              <a:gd name="connsiteX1" fmla="*/ 1644918 w 1742572"/>
              <a:gd name="connsiteY1" fmla="*/ 323032 h 1717907"/>
              <a:gd name="connsiteX2" fmla="*/ 1671551 w 1742572"/>
              <a:gd name="connsiteY2" fmla="*/ 269766 h 1717907"/>
              <a:gd name="connsiteX3" fmla="*/ 1644918 w 1742572"/>
              <a:gd name="connsiteY3" fmla="*/ 198745 h 1717907"/>
              <a:gd name="connsiteX4" fmla="*/ 1618285 w 1742572"/>
              <a:gd name="connsiteY4" fmla="*/ 163234 h 1717907"/>
              <a:gd name="connsiteX5" fmla="*/ 1600530 w 1742572"/>
              <a:gd name="connsiteY5" fmla="*/ 136601 h 1717907"/>
              <a:gd name="connsiteX6" fmla="*/ 1547264 w 1742572"/>
              <a:gd name="connsiteY6" fmla="*/ 83335 h 1717907"/>
              <a:gd name="connsiteX7" fmla="*/ 1511753 w 1742572"/>
              <a:gd name="connsiteY7" fmla="*/ 74458 h 1717907"/>
              <a:gd name="connsiteX8" fmla="*/ 1343077 w 1742572"/>
              <a:gd name="connsiteY8" fmla="*/ 12314 h 1717907"/>
              <a:gd name="connsiteX9" fmla="*/ 268879 w 1742572"/>
              <a:gd name="connsiteY9" fmla="*/ 349666 h 1717907"/>
              <a:gd name="connsiteX10" fmla="*/ 91326 w 1742572"/>
              <a:gd name="connsiteY10" fmla="*/ 1068757 h 1717907"/>
              <a:gd name="connsiteX11" fmla="*/ 1493998 w 1742572"/>
              <a:gd name="connsiteY11" fmla="*/ 1681316 h 1717907"/>
              <a:gd name="connsiteX12" fmla="*/ 1573897 w 1742572"/>
              <a:gd name="connsiteY12" fmla="*/ 1645805 h 1717907"/>
              <a:gd name="connsiteX13" fmla="*/ 1600530 w 1742572"/>
              <a:gd name="connsiteY13" fmla="*/ 1628050 h 1717907"/>
              <a:gd name="connsiteX14" fmla="*/ 1627163 w 1742572"/>
              <a:gd name="connsiteY14" fmla="*/ 1592539 h 1717907"/>
              <a:gd name="connsiteX15" fmla="*/ 1662673 w 1742572"/>
              <a:gd name="connsiteY15" fmla="*/ 1574784 h 1717907"/>
              <a:gd name="connsiteX16" fmla="*/ 1671551 w 1742572"/>
              <a:gd name="connsiteY16" fmla="*/ 1548151 h 1717907"/>
              <a:gd name="connsiteX17" fmla="*/ 1698184 w 1742572"/>
              <a:gd name="connsiteY17" fmla="*/ 1503763 h 1717907"/>
              <a:gd name="connsiteX18" fmla="*/ 1724817 w 1742572"/>
              <a:gd name="connsiteY18" fmla="*/ 1441619 h 1717907"/>
              <a:gd name="connsiteX19" fmla="*/ 1733695 w 1742572"/>
              <a:gd name="connsiteY19" fmla="*/ 1388353 h 1717907"/>
              <a:gd name="connsiteX20" fmla="*/ 1742572 w 1742572"/>
              <a:gd name="connsiteY20" fmla="*/ 1352842 h 1717907"/>
              <a:gd name="connsiteX21" fmla="*/ 1707062 w 1742572"/>
              <a:gd name="connsiteY21" fmla="*/ 1219677 h 1717907"/>
              <a:gd name="connsiteX22" fmla="*/ 1689306 w 1742572"/>
              <a:gd name="connsiteY22" fmla="*/ 1157533 h 1717907"/>
              <a:gd name="connsiteX23" fmla="*/ 1671551 w 1742572"/>
              <a:gd name="connsiteY23" fmla="*/ 1122023 h 1717907"/>
              <a:gd name="connsiteX24" fmla="*/ 1627163 w 1742572"/>
              <a:gd name="connsiteY24" fmla="*/ 1086512 h 1717907"/>
              <a:gd name="connsiteX25" fmla="*/ 1538386 w 1742572"/>
              <a:gd name="connsiteY25" fmla="*/ 1033246 h 1717907"/>
              <a:gd name="connsiteX26" fmla="*/ 1520631 w 1742572"/>
              <a:gd name="connsiteY26" fmla="*/ 1006613 h 1717907"/>
              <a:gd name="connsiteX27" fmla="*/ 1440732 w 1742572"/>
              <a:gd name="connsiteY27" fmla="*/ 979980 h 1717907"/>
              <a:gd name="connsiteX28" fmla="*/ 1422976 w 1742572"/>
              <a:gd name="connsiteY28" fmla="*/ 962225 h 1717907"/>
              <a:gd name="connsiteX29" fmla="*/ 1227668 w 1742572"/>
              <a:gd name="connsiteY29" fmla="*/ 935592 h 1717907"/>
              <a:gd name="connsiteX30" fmla="*/ 1165524 w 1742572"/>
              <a:gd name="connsiteY30" fmla="*/ 926714 h 1717907"/>
              <a:gd name="connsiteX31" fmla="*/ 1130013 w 1742572"/>
              <a:gd name="connsiteY31" fmla="*/ 908959 h 1717907"/>
              <a:gd name="connsiteX32" fmla="*/ 1067870 w 1742572"/>
              <a:gd name="connsiteY32" fmla="*/ 900081 h 1717907"/>
              <a:gd name="connsiteX33" fmla="*/ 934705 w 1742572"/>
              <a:gd name="connsiteY33" fmla="*/ 882326 h 1717907"/>
              <a:gd name="connsiteX34" fmla="*/ 908071 w 1742572"/>
              <a:gd name="connsiteY34" fmla="*/ 873448 h 1717907"/>
              <a:gd name="connsiteX35" fmla="*/ 766030 w 1742572"/>
              <a:gd name="connsiteY35" fmla="*/ 642629 h 1717907"/>
              <a:gd name="connsiteX36" fmla="*/ 819295 w 1742572"/>
              <a:gd name="connsiteY36" fmla="*/ 553852 h 1717907"/>
              <a:gd name="connsiteX37" fmla="*/ 881438 w 1742572"/>
              <a:gd name="connsiteY37" fmla="*/ 509464 h 1717907"/>
              <a:gd name="connsiteX38" fmla="*/ 908071 w 1742572"/>
              <a:gd name="connsiteY38" fmla="*/ 500586 h 1717907"/>
              <a:gd name="connsiteX39" fmla="*/ 979093 w 1742572"/>
              <a:gd name="connsiteY39" fmla="*/ 473953 h 1717907"/>
              <a:gd name="connsiteX40" fmla="*/ 1156646 w 1742572"/>
              <a:gd name="connsiteY40" fmla="*/ 491708 h 1717907"/>
              <a:gd name="connsiteX41" fmla="*/ 1209912 w 1742572"/>
              <a:gd name="connsiteY41" fmla="*/ 509464 h 1717907"/>
              <a:gd name="connsiteX42" fmla="*/ 1227668 w 1742572"/>
              <a:gd name="connsiteY42" fmla="*/ 527219 h 1717907"/>
              <a:gd name="connsiteX43" fmla="*/ 1280934 w 1742572"/>
              <a:gd name="connsiteY43" fmla="*/ 562730 h 1717907"/>
              <a:gd name="connsiteX44" fmla="*/ 1298689 w 1742572"/>
              <a:gd name="connsiteY44" fmla="*/ 589363 h 1717907"/>
              <a:gd name="connsiteX45" fmla="*/ 1307567 w 1742572"/>
              <a:gd name="connsiteY45" fmla="*/ 615996 h 1717907"/>
              <a:gd name="connsiteX46" fmla="*/ 1343077 w 1742572"/>
              <a:gd name="connsiteY46" fmla="*/ 669262 h 1717907"/>
              <a:gd name="connsiteX47" fmla="*/ 1351955 w 1742572"/>
              <a:gd name="connsiteY47" fmla="*/ 704772 h 1717907"/>
              <a:gd name="connsiteX48" fmla="*/ 1378588 w 1742572"/>
              <a:gd name="connsiteY48" fmla="*/ 713650 h 1717907"/>
              <a:gd name="connsiteX49" fmla="*/ 1485120 w 1742572"/>
              <a:gd name="connsiteY49" fmla="*/ 731405 h 1717907"/>
              <a:gd name="connsiteX50" fmla="*/ 1573897 w 1742572"/>
              <a:gd name="connsiteY50" fmla="*/ 722528 h 1717907"/>
              <a:gd name="connsiteX51" fmla="*/ 1600530 w 1742572"/>
              <a:gd name="connsiteY51" fmla="*/ 633751 h 1717907"/>
              <a:gd name="connsiteX52" fmla="*/ 1591652 w 1742572"/>
              <a:gd name="connsiteY52" fmla="*/ 518341 h 1717907"/>
              <a:gd name="connsiteX53" fmla="*/ 1573897 w 1742572"/>
              <a:gd name="connsiteY53" fmla="*/ 465075 h 1717907"/>
              <a:gd name="connsiteX54" fmla="*/ 1511753 w 1742572"/>
              <a:gd name="connsiteY54" fmla="*/ 394054 h 1717907"/>
              <a:gd name="connsiteX55" fmla="*/ 1502875 w 1742572"/>
              <a:gd name="connsiteY55" fmla="*/ 358543 h 1717907"/>
              <a:gd name="connsiteX56" fmla="*/ 1520631 w 1742572"/>
              <a:gd name="connsiteY56" fmla="*/ 340788 h 1717907"/>
              <a:gd name="connsiteX57" fmla="*/ 1600530 w 1742572"/>
              <a:gd name="connsiteY57" fmla="*/ 331910 h 1717907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343077 w 1742572"/>
              <a:gd name="connsiteY7" fmla="*/ 0 h 1705593"/>
              <a:gd name="connsiteX8" fmla="*/ 268879 w 1742572"/>
              <a:gd name="connsiteY8" fmla="*/ 337352 h 1705593"/>
              <a:gd name="connsiteX9" fmla="*/ 91326 w 1742572"/>
              <a:gd name="connsiteY9" fmla="*/ 1056443 h 1705593"/>
              <a:gd name="connsiteX10" fmla="*/ 1493998 w 1742572"/>
              <a:gd name="connsiteY10" fmla="*/ 1669002 h 1705593"/>
              <a:gd name="connsiteX11" fmla="*/ 1573897 w 1742572"/>
              <a:gd name="connsiteY11" fmla="*/ 1633491 h 1705593"/>
              <a:gd name="connsiteX12" fmla="*/ 1600530 w 1742572"/>
              <a:gd name="connsiteY12" fmla="*/ 1615736 h 1705593"/>
              <a:gd name="connsiteX13" fmla="*/ 1627163 w 1742572"/>
              <a:gd name="connsiteY13" fmla="*/ 1580225 h 1705593"/>
              <a:gd name="connsiteX14" fmla="*/ 1662673 w 1742572"/>
              <a:gd name="connsiteY14" fmla="*/ 1562470 h 1705593"/>
              <a:gd name="connsiteX15" fmla="*/ 1671551 w 1742572"/>
              <a:gd name="connsiteY15" fmla="*/ 1535837 h 1705593"/>
              <a:gd name="connsiteX16" fmla="*/ 1698184 w 1742572"/>
              <a:gd name="connsiteY16" fmla="*/ 1491449 h 1705593"/>
              <a:gd name="connsiteX17" fmla="*/ 1724817 w 1742572"/>
              <a:gd name="connsiteY17" fmla="*/ 1429305 h 1705593"/>
              <a:gd name="connsiteX18" fmla="*/ 1733695 w 1742572"/>
              <a:gd name="connsiteY18" fmla="*/ 1376039 h 1705593"/>
              <a:gd name="connsiteX19" fmla="*/ 1742572 w 1742572"/>
              <a:gd name="connsiteY19" fmla="*/ 1340528 h 1705593"/>
              <a:gd name="connsiteX20" fmla="*/ 1707062 w 1742572"/>
              <a:gd name="connsiteY20" fmla="*/ 1207363 h 1705593"/>
              <a:gd name="connsiteX21" fmla="*/ 1689306 w 1742572"/>
              <a:gd name="connsiteY21" fmla="*/ 1145219 h 1705593"/>
              <a:gd name="connsiteX22" fmla="*/ 1671551 w 1742572"/>
              <a:gd name="connsiteY22" fmla="*/ 1109709 h 1705593"/>
              <a:gd name="connsiteX23" fmla="*/ 1627163 w 1742572"/>
              <a:gd name="connsiteY23" fmla="*/ 1074198 h 1705593"/>
              <a:gd name="connsiteX24" fmla="*/ 1538386 w 1742572"/>
              <a:gd name="connsiteY24" fmla="*/ 1020932 h 1705593"/>
              <a:gd name="connsiteX25" fmla="*/ 1520631 w 1742572"/>
              <a:gd name="connsiteY25" fmla="*/ 994299 h 1705593"/>
              <a:gd name="connsiteX26" fmla="*/ 1440732 w 1742572"/>
              <a:gd name="connsiteY26" fmla="*/ 967666 h 1705593"/>
              <a:gd name="connsiteX27" fmla="*/ 1422976 w 1742572"/>
              <a:gd name="connsiteY27" fmla="*/ 949911 h 1705593"/>
              <a:gd name="connsiteX28" fmla="*/ 1227668 w 1742572"/>
              <a:gd name="connsiteY28" fmla="*/ 923278 h 1705593"/>
              <a:gd name="connsiteX29" fmla="*/ 1165524 w 1742572"/>
              <a:gd name="connsiteY29" fmla="*/ 914400 h 1705593"/>
              <a:gd name="connsiteX30" fmla="*/ 1130013 w 1742572"/>
              <a:gd name="connsiteY30" fmla="*/ 896645 h 1705593"/>
              <a:gd name="connsiteX31" fmla="*/ 1067870 w 1742572"/>
              <a:gd name="connsiteY31" fmla="*/ 887767 h 1705593"/>
              <a:gd name="connsiteX32" fmla="*/ 934705 w 1742572"/>
              <a:gd name="connsiteY32" fmla="*/ 870012 h 1705593"/>
              <a:gd name="connsiteX33" fmla="*/ 908071 w 1742572"/>
              <a:gd name="connsiteY33" fmla="*/ 861134 h 1705593"/>
              <a:gd name="connsiteX34" fmla="*/ 766030 w 1742572"/>
              <a:gd name="connsiteY34" fmla="*/ 630315 h 1705593"/>
              <a:gd name="connsiteX35" fmla="*/ 819295 w 1742572"/>
              <a:gd name="connsiteY35" fmla="*/ 541538 h 1705593"/>
              <a:gd name="connsiteX36" fmla="*/ 881438 w 1742572"/>
              <a:gd name="connsiteY36" fmla="*/ 497150 h 1705593"/>
              <a:gd name="connsiteX37" fmla="*/ 908071 w 1742572"/>
              <a:gd name="connsiteY37" fmla="*/ 488272 h 1705593"/>
              <a:gd name="connsiteX38" fmla="*/ 979093 w 1742572"/>
              <a:gd name="connsiteY38" fmla="*/ 461639 h 1705593"/>
              <a:gd name="connsiteX39" fmla="*/ 1156646 w 1742572"/>
              <a:gd name="connsiteY39" fmla="*/ 479394 h 1705593"/>
              <a:gd name="connsiteX40" fmla="*/ 1209912 w 1742572"/>
              <a:gd name="connsiteY40" fmla="*/ 497150 h 1705593"/>
              <a:gd name="connsiteX41" fmla="*/ 1227668 w 1742572"/>
              <a:gd name="connsiteY41" fmla="*/ 514905 h 1705593"/>
              <a:gd name="connsiteX42" fmla="*/ 1280934 w 1742572"/>
              <a:gd name="connsiteY42" fmla="*/ 550416 h 1705593"/>
              <a:gd name="connsiteX43" fmla="*/ 1298689 w 1742572"/>
              <a:gd name="connsiteY43" fmla="*/ 577049 h 1705593"/>
              <a:gd name="connsiteX44" fmla="*/ 1307567 w 1742572"/>
              <a:gd name="connsiteY44" fmla="*/ 603682 h 1705593"/>
              <a:gd name="connsiteX45" fmla="*/ 1343077 w 1742572"/>
              <a:gd name="connsiteY45" fmla="*/ 656948 h 1705593"/>
              <a:gd name="connsiteX46" fmla="*/ 1351955 w 1742572"/>
              <a:gd name="connsiteY46" fmla="*/ 692458 h 1705593"/>
              <a:gd name="connsiteX47" fmla="*/ 1378588 w 1742572"/>
              <a:gd name="connsiteY47" fmla="*/ 701336 h 1705593"/>
              <a:gd name="connsiteX48" fmla="*/ 1485120 w 1742572"/>
              <a:gd name="connsiteY48" fmla="*/ 719091 h 1705593"/>
              <a:gd name="connsiteX49" fmla="*/ 1573897 w 1742572"/>
              <a:gd name="connsiteY49" fmla="*/ 710214 h 1705593"/>
              <a:gd name="connsiteX50" fmla="*/ 1600530 w 1742572"/>
              <a:gd name="connsiteY50" fmla="*/ 621437 h 1705593"/>
              <a:gd name="connsiteX51" fmla="*/ 1591652 w 1742572"/>
              <a:gd name="connsiteY51" fmla="*/ 506027 h 1705593"/>
              <a:gd name="connsiteX52" fmla="*/ 1573897 w 1742572"/>
              <a:gd name="connsiteY52" fmla="*/ 452761 h 1705593"/>
              <a:gd name="connsiteX53" fmla="*/ 1511753 w 1742572"/>
              <a:gd name="connsiteY53" fmla="*/ 381740 h 1705593"/>
              <a:gd name="connsiteX54" fmla="*/ 1502875 w 1742572"/>
              <a:gd name="connsiteY54" fmla="*/ 346229 h 1705593"/>
              <a:gd name="connsiteX55" fmla="*/ 1520631 w 1742572"/>
              <a:gd name="connsiteY55" fmla="*/ 328474 h 1705593"/>
              <a:gd name="connsiteX56" fmla="*/ 1600530 w 1742572"/>
              <a:gd name="connsiteY56" fmla="*/ 319596 h 1705593"/>
              <a:gd name="connsiteX0" fmla="*/ 1600530 w 1742572"/>
              <a:gd name="connsiteY0" fmla="*/ 325521 h 1711518"/>
              <a:gd name="connsiteX1" fmla="*/ 1644918 w 1742572"/>
              <a:gd name="connsiteY1" fmla="*/ 316643 h 1711518"/>
              <a:gd name="connsiteX2" fmla="*/ 1671551 w 1742572"/>
              <a:gd name="connsiteY2" fmla="*/ 263377 h 1711518"/>
              <a:gd name="connsiteX3" fmla="*/ 1644918 w 1742572"/>
              <a:gd name="connsiteY3" fmla="*/ 192356 h 1711518"/>
              <a:gd name="connsiteX4" fmla="*/ 1618285 w 1742572"/>
              <a:gd name="connsiteY4" fmla="*/ 156845 h 1711518"/>
              <a:gd name="connsiteX5" fmla="*/ 1600530 w 1742572"/>
              <a:gd name="connsiteY5" fmla="*/ 130212 h 1711518"/>
              <a:gd name="connsiteX6" fmla="*/ 1343077 w 1742572"/>
              <a:gd name="connsiteY6" fmla="*/ 5925 h 1711518"/>
              <a:gd name="connsiteX7" fmla="*/ 268879 w 1742572"/>
              <a:gd name="connsiteY7" fmla="*/ 343277 h 1711518"/>
              <a:gd name="connsiteX8" fmla="*/ 91326 w 1742572"/>
              <a:gd name="connsiteY8" fmla="*/ 1062368 h 1711518"/>
              <a:gd name="connsiteX9" fmla="*/ 1493998 w 1742572"/>
              <a:gd name="connsiteY9" fmla="*/ 1674927 h 1711518"/>
              <a:gd name="connsiteX10" fmla="*/ 1573897 w 1742572"/>
              <a:gd name="connsiteY10" fmla="*/ 1639416 h 1711518"/>
              <a:gd name="connsiteX11" fmla="*/ 1600530 w 1742572"/>
              <a:gd name="connsiteY11" fmla="*/ 1621661 h 1711518"/>
              <a:gd name="connsiteX12" fmla="*/ 1627163 w 1742572"/>
              <a:gd name="connsiteY12" fmla="*/ 1586150 h 1711518"/>
              <a:gd name="connsiteX13" fmla="*/ 1662673 w 1742572"/>
              <a:gd name="connsiteY13" fmla="*/ 1568395 h 1711518"/>
              <a:gd name="connsiteX14" fmla="*/ 1671551 w 1742572"/>
              <a:gd name="connsiteY14" fmla="*/ 1541762 h 1711518"/>
              <a:gd name="connsiteX15" fmla="*/ 1698184 w 1742572"/>
              <a:gd name="connsiteY15" fmla="*/ 1497374 h 1711518"/>
              <a:gd name="connsiteX16" fmla="*/ 1724817 w 1742572"/>
              <a:gd name="connsiteY16" fmla="*/ 1435230 h 1711518"/>
              <a:gd name="connsiteX17" fmla="*/ 1733695 w 1742572"/>
              <a:gd name="connsiteY17" fmla="*/ 1381964 h 1711518"/>
              <a:gd name="connsiteX18" fmla="*/ 1742572 w 1742572"/>
              <a:gd name="connsiteY18" fmla="*/ 1346453 h 1711518"/>
              <a:gd name="connsiteX19" fmla="*/ 1707062 w 1742572"/>
              <a:gd name="connsiteY19" fmla="*/ 1213288 h 1711518"/>
              <a:gd name="connsiteX20" fmla="*/ 1689306 w 1742572"/>
              <a:gd name="connsiteY20" fmla="*/ 1151144 h 1711518"/>
              <a:gd name="connsiteX21" fmla="*/ 1671551 w 1742572"/>
              <a:gd name="connsiteY21" fmla="*/ 1115634 h 1711518"/>
              <a:gd name="connsiteX22" fmla="*/ 1627163 w 1742572"/>
              <a:gd name="connsiteY22" fmla="*/ 1080123 h 1711518"/>
              <a:gd name="connsiteX23" fmla="*/ 1538386 w 1742572"/>
              <a:gd name="connsiteY23" fmla="*/ 1026857 h 1711518"/>
              <a:gd name="connsiteX24" fmla="*/ 1520631 w 1742572"/>
              <a:gd name="connsiteY24" fmla="*/ 1000224 h 1711518"/>
              <a:gd name="connsiteX25" fmla="*/ 1440732 w 1742572"/>
              <a:gd name="connsiteY25" fmla="*/ 973591 h 1711518"/>
              <a:gd name="connsiteX26" fmla="*/ 1422976 w 1742572"/>
              <a:gd name="connsiteY26" fmla="*/ 955836 h 1711518"/>
              <a:gd name="connsiteX27" fmla="*/ 1227668 w 1742572"/>
              <a:gd name="connsiteY27" fmla="*/ 929203 h 1711518"/>
              <a:gd name="connsiteX28" fmla="*/ 1165524 w 1742572"/>
              <a:gd name="connsiteY28" fmla="*/ 920325 h 1711518"/>
              <a:gd name="connsiteX29" fmla="*/ 1130013 w 1742572"/>
              <a:gd name="connsiteY29" fmla="*/ 902570 h 1711518"/>
              <a:gd name="connsiteX30" fmla="*/ 1067870 w 1742572"/>
              <a:gd name="connsiteY30" fmla="*/ 893692 h 1711518"/>
              <a:gd name="connsiteX31" fmla="*/ 934705 w 1742572"/>
              <a:gd name="connsiteY31" fmla="*/ 875937 h 1711518"/>
              <a:gd name="connsiteX32" fmla="*/ 908071 w 1742572"/>
              <a:gd name="connsiteY32" fmla="*/ 867059 h 1711518"/>
              <a:gd name="connsiteX33" fmla="*/ 766030 w 1742572"/>
              <a:gd name="connsiteY33" fmla="*/ 636240 h 1711518"/>
              <a:gd name="connsiteX34" fmla="*/ 819295 w 1742572"/>
              <a:gd name="connsiteY34" fmla="*/ 547463 h 1711518"/>
              <a:gd name="connsiteX35" fmla="*/ 881438 w 1742572"/>
              <a:gd name="connsiteY35" fmla="*/ 503075 h 1711518"/>
              <a:gd name="connsiteX36" fmla="*/ 908071 w 1742572"/>
              <a:gd name="connsiteY36" fmla="*/ 494197 h 1711518"/>
              <a:gd name="connsiteX37" fmla="*/ 979093 w 1742572"/>
              <a:gd name="connsiteY37" fmla="*/ 467564 h 1711518"/>
              <a:gd name="connsiteX38" fmla="*/ 1156646 w 1742572"/>
              <a:gd name="connsiteY38" fmla="*/ 485319 h 1711518"/>
              <a:gd name="connsiteX39" fmla="*/ 1209912 w 1742572"/>
              <a:gd name="connsiteY39" fmla="*/ 503075 h 1711518"/>
              <a:gd name="connsiteX40" fmla="*/ 1227668 w 1742572"/>
              <a:gd name="connsiteY40" fmla="*/ 520830 h 1711518"/>
              <a:gd name="connsiteX41" fmla="*/ 1280934 w 1742572"/>
              <a:gd name="connsiteY41" fmla="*/ 556341 h 1711518"/>
              <a:gd name="connsiteX42" fmla="*/ 1298689 w 1742572"/>
              <a:gd name="connsiteY42" fmla="*/ 582974 h 1711518"/>
              <a:gd name="connsiteX43" fmla="*/ 1307567 w 1742572"/>
              <a:gd name="connsiteY43" fmla="*/ 609607 h 1711518"/>
              <a:gd name="connsiteX44" fmla="*/ 1343077 w 1742572"/>
              <a:gd name="connsiteY44" fmla="*/ 662873 h 1711518"/>
              <a:gd name="connsiteX45" fmla="*/ 1351955 w 1742572"/>
              <a:gd name="connsiteY45" fmla="*/ 698383 h 1711518"/>
              <a:gd name="connsiteX46" fmla="*/ 1378588 w 1742572"/>
              <a:gd name="connsiteY46" fmla="*/ 707261 h 1711518"/>
              <a:gd name="connsiteX47" fmla="*/ 1485120 w 1742572"/>
              <a:gd name="connsiteY47" fmla="*/ 725016 h 1711518"/>
              <a:gd name="connsiteX48" fmla="*/ 1573897 w 1742572"/>
              <a:gd name="connsiteY48" fmla="*/ 716139 h 1711518"/>
              <a:gd name="connsiteX49" fmla="*/ 1600530 w 1742572"/>
              <a:gd name="connsiteY49" fmla="*/ 627362 h 1711518"/>
              <a:gd name="connsiteX50" fmla="*/ 1591652 w 1742572"/>
              <a:gd name="connsiteY50" fmla="*/ 511952 h 1711518"/>
              <a:gd name="connsiteX51" fmla="*/ 1573897 w 1742572"/>
              <a:gd name="connsiteY51" fmla="*/ 458686 h 1711518"/>
              <a:gd name="connsiteX52" fmla="*/ 1511753 w 1742572"/>
              <a:gd name="connsiteY52" fmla="*/ 387665 h 1711518"/>
              <a:gd name="connsiteX53" fmla="*/ 1502875 w 1742572"/>
              <a:gd name="connsiteY53" fmla="*/ 352154 h 1711518"/>
              <a:gd name="connsiteX54" fmla="*/ 1520631 w 1742572"/>
              <a:gd name="connsiteY54" fmla="*/ 334399 h 1711518"/>
              <a:gd name="connsiteX55" fmla="*/ 1600530 w 1742572"/>
              <a:gd name="connsiteY55" fmla="*/ 325521 h 1711518"/>
              <a:gd name="connsiteX0" fmla="*/ 1600530 w 1742572"/>
              <a:gd name="connsiteY0" fmla="*/ 323786 h 1709783"/>
              <a:gd name="connsiteX1" fmla="*/ 1644918 w 1742572"/>
              <a:gd name="connsiteY1" fmla="*/ 314908 h 1709783"/>
              <a:gd name="connsiteX2" fmla="*/ 1671551 w 1742572"/>
              <a:gd name="connsiteY2" fmla="*/ 261642 h 1709783"/>
              <a:gd name="connsiteX3" fmla="*/ 1644918 w 1742572"/>
              <a:gd name="connsiteY3" fmla="*/ 190621 h 1709783"/>
              <a:gd name="connsiteX4" fmla="*/ 1618285 w 1742572"/>
              <a:gd name="connsiteY4" fmla="*/ 155110 h 1709783"/>
              <a:gd name="connsiteX5" fmla="*/ 1343077 w 1742572"/>
              <a:gd name="connsiteY5" fmla="*/ 4190 h 1709783"/>
              <a:gd name="connsiteX6" fmla="*/ 268879 w 1742572"/>
              <a:gd name="connsiteY6" fmla="*/ 341542 h 1709783"/>
              <a:gd name="connsiteX7" fmla="*/ 91326 w 1742572"/>
              <a:gd name="connsiteY7" fmla="*/ 1060633 h 1709783"/>
              <a:gd name="connsiteX8" fmla="*/ 1493998 w 1742572"/>
              <a:gd name="connsiteY8" fmla="*/ 1673192 h 1709783"/>
              <a:gd name="connsiteX9" fmla="*/ 1573897 w 1742572"/>
              <a:gd name="connsiteY9" fmla="*/ 1637681 h 1709783"/>
              <a:gd name="connsiteX10" fmla="*/ 1600530 w 1742572"/>
              <a:gd name="connsiteY10" fmla="*/ 1619926 h 1709783"/>
              <a:gd name="connsiteX11" fmla="*/ 1627163 w 1742572"/>
              <a:gd name="connsiteY11" fmla="*/ 1584415 h 1709783"/>
              <a:gd name="connsiteX12" fmla="*/ 1662673 w 1742572"/>
              <a:gd name="connsiteY12" fmla="*/ 1566660 h 1709783"/>
              <a:gd name="connsiteX13" fmla="*/ 1671551 w 1742572"/>
              <a:gd name="connsiteY13" fmla="*/ 1540027 h 1709783"/>
              <a:gd name="connsiteX14" fmla="*/ 1698184 w 1742572"/>
              <a:gd name="connsiteY14" fmla="*/ 1495639 h 1709783"/>
              <a:gd name="connsiteX15" fmla="*/ 1724817 w 1742572"/>
              <a:gd name="connsiteY15" fmla="*/ 1433495 h 1709783"/>
              <a:gd name="connsiteX16" fmla="*/ 1733695 w 1742572"/>
              <a:gd name="connsiteY16" fmla="*/ 1380229 h 1709783"/>
              <a:gd name="connsiteX17" fmla="*/ 1742572 w 1742572"/>
              <a:gd name="connsiteY17" fmla="*/ 1344718 h 1709783"/>
              <a:gd name="connsiteX18" fmla="*/ 1707062 w 1742572"/>
              <a:gd name="connsiteY18" fmla="*/ 1211553 h 1709783"/>
              <a:gd name="connsiteX19" fmla="*/ 1689306 w 1742572"/>
              <a:gd name="connsiteY19" fmla="*/ 1149409 h 1709783"/>
              <a:gd name="connsiteX20" fmla="*/ 1671551 w 1742572"/>
              <a:gd name="connsiteY20" fmla="*/ 1113899 h 1709783"/>
              <a:gd name="connsiteX21" fmla="*/ 1627163 w 1742572"/>
              <a:gd name="connsiteY21" fmla="*/ 1078388 h 1709783"/>
              <a:gd name="connsiteX22" fmla="*/ 1538386 w 1742572"/>
              <a:gd name="connsiteY22" fmla="*/ 1025122 h 1709783"/>
              <a:gd name="connsiteX23" fmla="*/ 1520631 w 1742572"/>
              <a:gd name="connsiteY23" fmla="*/ 998489 h 1709783"/>
              <a:gd name="connsiteX24" fmla="*/ 1440732 w 1742572"/>
              <a:gd name="connsiteY24" fmla="*/ 971856 h 1709783"/>
              <a:gd name="connsiteX25" fmla="*/ 1422976 w 1742572"/>
              <a:gd name="connsiteY25" fmla="*/ 954101 h 1709783"/>
              <a:gd name="connsiteX26" fmla="*/ 1227668 w 1742572"/>
              <a:gd name="connsiteY26" fmla="*/ 927468 h 1709783"/>
              <a:gd name="connsiteX27" fmla="*/ 1165524 w 1742572"/>
              <a:gd name="connsiteY27" fmla="*/ 918590 h 1709783"/>
              <a:gd name="connsiteX28" fmla="*/ 1130013 w 1742572"/>
              <a:gd name="connsiteY28" fmla="*/ 900835 h 1709783"/>
              <a:gd name="connsiteX29" fmla="*/ 1067870 w 1742572"/>
              <a:gd name="connsiteY29" fmla="*/ 891957 h 1709783"/>
              <a:gd name="connsiteX30" fmla="*/ 934705 w 1742572"/>
              <a:gd name="connsiteY30" fmla="*/ 874202 h 1709783"/>
              <a:gd name="connsiteX31" fmla="*/ 908071 w 1742572"/>
              <a:gd name="connsiteY31" fmla="*/ 865324 h 1709783"/>
              <a:gd name="connsiteX32" fmla="*/ 766030 w 1742572"/>
              <a:gd name="connsiteY32" fmla="*/ 634505 h 1709783"/>
              <a:gd name="connsiteX33" fmla="*/ 819295 w 1742572"/>
              <a:gd name="connsiteY33" fmla="*/ 545728 h 1709783"/>
              <a:gd name="connsiteX34" fmla="*/ 881438 w 1742572"/>
              <a:gd name="connsiteY34" fmla="*/ 501340 h 1709783"/>
              <a:gd name="connsiteX35" fmla="*/ 908071 w 1742572"/>
              <a:gd name="connsiteY35" fmla="*/ 492462 h 1709783"/>
              <a:gd name="connsiteX36" fmla="*/ 979093 w 1742572"/>
              <a:gd name="connsiteY36" fmla="*/ 465829 h 1709783"/>
              <a:gd name="connsiteX37" fmla="*/ 1156646 w 1742572"/>
              <a:gd name="connsiteY37" fmla="*/ 483584 h 1709783"/>
              <a:gd name="connsiteX38" fmla="*/ 1209912 w 1742572"/>
              <a:gd name="connsiteY38" fmla="*/ 501340 h 1709783"/>
              <a:gd name="connsiteX39" fmla="*/ 1227668 w 1742572"/>
              <a:gd name="connsiteY39" fmla="*/ 519095 h 1709783"/>
              <a:gd name="connsiteX40" fmla="*/ 1280934 w 1742572"/>
              <a:gd name="connsiteY40" fmla="*/ 554606 h 1709783"/>
              <a:gd name="connsiteX41" fmla="*/ 1298689 w 1742572"/>
              <a:gd name="connsiteY41" fmla="*/ 581239 h 1709783"/>
              <a:gd name="connsiteX42" fmla="*/ 1307567 w 1742572"/>
              <a:gd name="connsiteY42" fmla="*/ 607872 h 1709783"/>
              <a:gd name="connsiteX43" fmla="*/ 1343077 w 1742572"/>
              <a:gd name="connsiteY43" fmla="*/ 661138 h 1709783"/>
              <a:gd name="connsiteX44" fmla="*/ 1351955 w 1742572"/>
              <a:gd name="connsiteY44" fmla="*/ 696648 h 1709783"/>
              <a:gd name="connsiteX45" fmla="*/ 1378588 w 1742572"/>
              <a:gd name="connsiteY45" fmla="*/ 705526 h 1709783"/>
              <a:gd name="connsiteX46" fmla="*/ 1485120 w 1742572"/>
              <a:gd name="connsiteY46" fmla="*/ 723281 h 1709783"/>
              <a:gd name="connsiteX47" fmla="*/ 1573897 w 1742572"/>
              <a:gd name="connsiteY47" fmla="*/ 714404 h 1709783"/>
              <a:gd name="connsiteX48" fmla="*/ 1600530 w 1742572"/>
              <a:gd name="connsiteY48" fmla="*/ 625627 h 1709783"/>
              <a:gd name="connsiteX49" fmla="*/ 1591652 w 1742572"/>
              <a:gd name="connsiteY49" fmla="*/ 510217 h 1709783"/>
              <a:gd name="connsiteX50" fmla="*/ 1573897 w 1742572"/>
              <a:gd name="connsiteY50" fmla="*/ 456951 h 1709783"/>
              <a:gd name="connsiteX51" fmla="*/ 1511753 w 1742572"/>
              <a:gd name="connsiteY51" fmla="*/ 385930 h 1709783"/>
              <a:gd name="connsiteX52" fmla="*/ 1502875 w 1742572"/>
              <a:gd name="connsiteY52" fmla="*/ 350419 h 1709783"/>
              <a:gd name="connsiteX53" fmla="*/ 1520631 w 1742572"/>
              <a:gd name="connsiteY53" fmla="*/ 332664 h 1709783"/>
              <a:gd name="connsiteX54" fmla="*/ 1600530 w 1742572"/>
              <a:gd name="connsiteY54" fmla="*/ 323786 h 1709783"/>
              <a:gd name="connsiteX0" fmla="*/ 1600530 w 1742572"/>
              <a:gd name="connsiteY0" fmla="*/ 322140 h 1708137"/>
              <a:gd name="connsiteX1" fmla="*/ 1644918 w 1742572"/>
              <a:gd name="connsiteY1" fmla="*/ 313262 h 1708137"/>
              <a:gd name="connsiteX2" fmla="*/ 1671551 w 1742572"/>
              <a:gd name="connsiteY2" fmla="*/ 259996 h 1708137"/>
              <a:gd name="connsiteX3" fmla="*/ 1644918 w 1742572"/>
              <a:gd name="connsiteY3" fmla="*/ 188975 h 1708137"/>
              <a:gd name="connsiteX4" fmla="*/ 1343077 w 1742572"/>
              <a:gd name="connsiteY4" fmla="*/ 2544 h 1708137"/>
              <a:gd name="connsiteX5" fmla="*/ 268879 w 1742572"/>
              <a:gd name="connsiteY5" fmla="*/ 339896 h 1708137"/>
              <a:gd name="connsiteX6" fmla="*/ 91326 w 1742572"/>
              <a:gd name="connsiteY6" fmla="*/ 1058987 h 1708137"/>
              <a:gd name="connsiteX7" fmla="*/ 1493998 w 1742572"/>
              <a:gd name="connsiteY7" fmla="*/ 1671546 h 1708137"/>
              <a:gd name="connsiteX8" fmla="*/ 1573897 w 1742572"/>
              <a:gd name="connsiteY8" fmla="*/ 1636035 h 1708137"/>
              <a:gd name="connsiteX9" fmla="*/ 1600530 w 1742572"/>
              <a:gd name="connsiteY9" fmla="*/ 1618280 h 1708137"/>
              <a:gd name="connsiteX10" fmla="*/ 1627163 w 1742572"/>
              <a:gd name="connsiteY10" fmla="*/ 1582769 h 1708137"/>
              <a:gd name="connsiteX11" fmla="*/ 1662673 w 1742572"/>
              <a:gd name="connsiteY11" fmla="*/ 1565014 h 1708137"/>
              <a:gd name="connsiteX12" fmla="*/ 1671551 w 1742572"/>
              <a:gd name="connsiteY12" fmla="*/ 1538381 h 1708137"/>
              <a:gd name="connsiteX13" fmla="*/ 1698184 w 1742572"/>
              <a:gd name="connsiteY13" fmla="*/ 1493993 h 1708137"/>
              <a:gd name="connsiteX14" fmla="*/ 1724817 w 1742572"/>
              <a:gd name="connsiteY14" fmla="*/ 1431849 h 1708137"/>
              <a:gd name="connsiteX15" fmla="*/ 1733695 w 1742572"/>
              <a:gd name="connsiteY15" fmla="*/ 1378583 h 1708137"/>
              <a:gd name="connsiteX16" fmla="*/ 1742572 w 1742572"/>
              <a:gd name="connsiteY16" fmla="*/ 1343072 h 1708137"/>
              <a:gd name="connsiteX17" fmla="*/ 1707062 w 1742572"/>
              <a:gd name="connsiteY17" fmla="*/ 1209907 h 1708137"/>
              <a:gd name="connsiteX18" fmla="*/ 1689306 w 1742572"/>
              <a:gd name="connsiteY18" fmla="*/ 1147763 h 1708137"/>
              <a:gd name="connsiteX19" fmla="*/ 1671551 w 1742572"/>
              <a:gd name="connsiteY19" fmla="*/ 1112253 h 1708137"/>
              <a:gd name="connsiteX20" fmla="*/ 1627163 w 1742572"/>
              <a:gd name="connsiteY20" fmla="*/ 1076742 h 1708137"/>
              <a:gd name="connsiteX21" fmla="*/ 1538386 w 1742572"/>
              <a:gd name="connsiteY21" fmla="*/ 1023476 h 1708137"/>
              <a:gd name="connsiteX22" fmla="*/ 1520631 w 1742572"/>
              <a:gd name="connsiteY22" fmla="*/ 996843 h 1708137"/>
              <a:gd name="connsiteX23" fmla="*/ 1440732 w 1742572"/>
              <a:gd name="connsiteY23" fmla="*/ 970210 h 1708137"/>
              <a:gd name="connsiteX24" fmla="*/ 1422976 w 1742572"/>
              <a:gd name="connsiteY24" fmla="*/ 952455 h 1708137"/>
              <a:gd name="connsiteX25" fmla="*/ 1227668 w 1742572"/>
              <a:gd name="connsiteY25" fmla="*/ 925822 h 1708137"/>
              <a:gd name="connsiteX26" fmla="*/ 1165524 w 1742572"/>
              <a:gd name="connsiteY26" fmla="*/ 916944 h 1708137"/>
              <a:gd name="connsiteX27" fmla="*/ 1130013 w 1742572"/>
              <a:gd name="connsiteY27" fmla="*/ 899189 h 1708137"/>
              <a:gd name="connsiteX28" fmla="*/ 1067870 w 1742572"/>
              <a:gd name="connsiteY28" fmla="*/ 890311 h 1708137"/>
              <a:gd name="connsiteX29" fmla="*/ 934705 w 1742572"/>
              <a:gd name="connsiteY29" fmla="*/ 872556 h 1708137"/>
              <a:gd name="connsiteX30" fmla="*/ 908071 w 1742572"/>
              <a:gd name="connsiteY30" fmla="*/ 863678 h 1708137"/>
              <a:gd name="connsiteX31" fmla="*/ 766030 w 1742572"/>
              <a:gd name="connsiteY31" fmla="*/ 632859 h 1708137"/>
              <a:gd name="connsiteX32" fmla="*/ 819295 w 1742572"/>
              <a:gd name="connsiteY32" fmla="*/ 544082 h 1708137"/>
              <a:gd name="connsiteX33" fmla="*/ 881438 w 1742572"/>
              <a:gd name="connsiteY33" fmla="*/ 499694 h 1708137"/>
              <a:gd name="connsiteX34" fmla="*/ 908071 w 1742572"/>
              <a:gd name="connsiteY34" fmla="*/ 490816 h 1708137"/>
              <a:gd name="connsiteX35" fmla="*/ 979093 w 1742572"/>
              <a:gd name="connsiteY35" fmla="*/ 464183 h 1708137"/>
              <a:gd name="connsiteX36" fmla="*/ 1156646 w 1742572"/>
              <a:gd name="connsiteY36" fmla="*/ 481938 h 1708137"/>
              <a:gd name="connsiteX37" fmla="*/ 1209912 w 1742572"/>
              <a:gd name="connsiteY37" fmla="*/ 499694 h 1708137"/>
              <a:gd name="connsiteX38" fmla="*/ 1227668 w 1742572"/>
              <a:gd name="connsiteY38" fmla="*/ 517449 h 1708137"/>
              <a:gd name="connsiteX39" fmla="*/ 1280934 w 1742572"/>
              <a:gd name="connsiteY39" fmla="*/ 552960 h 1708137"/>
              <a:gd name="connsiteX40" fmla="*/ 1298689 w 1742572"/>
              <a:gd name="connsiteY40" fmla="*/ 579593 h 1708137"/>
              <a:gd name="connsiteX41" fmla="*/ 1307567 w 1742572"/>
              <a:gd name="connsiteY41" fmla="*/ 606226 h 1708137"/>
              <a:gd name="connsiteX42" fmla="*/ 1343077 w 1742572"/>
              <a:gd name="connsiteY42" fmla="*/ 659492 h 1708137"/>
              <a:gd name="connsiteX43" fmla="*/ 1351955 w 1742572"/>
              <a:gd name="connsiteY43" fmla="*/ 695002 h 1708137"/>
              <a:gd name="connsiteX44" fmla="*/ 1378588 w 1742572"/>
              <a:gd name="connsiteY44" fmla="*/ 703880 h 1708137"/>
              <a:gd name="connsiteX45" fmla="*/ 1485120 w 1742572"/>
              <a:gd name="connsiteY45" fmla="*/ 721635 h 1708137"/>
              <a:gd name="connsiteX46" fmla="*/ 1573897 w 1742572"/>
              <a:gd name="connsiteY46" fmla="*/ 712758 h 1708137"/>
              <a:gd name="connsiteX47" fmla="*/ 1600530 w 1742572"/>
              <a:gd name="connsiteY47" fmla="*/ 623981 h 1708137"/>
              <a:gd name="connsiteX48" fmla="*/ 1591652 w 1742572"/>
              <a:gd name="connsiteY48" fmla="*/ 508571 h 1708137"/>
              <a:gd name="connsiteX49" fmla="*/ 1573897 w 1742572"/>
              <a:gd name="connsiteY49" fmla="*/ 455305 h 1708137"/>
              <a:gd name="connsiteX50" fmla="*/ 1511753 w 1742572"/>
              <a:gd name="connsiteY50" fmla="*/ 384284 h 1708137"/>
              <a:gd name="connsiteX51" fmla="*/ 1502875 w 1742572"/>
              <a:gd name="connsiteY51" fmla="*/ 348773 h 1708137"/>
              <a:gd name="connsiteX52" fmla="*/ 1520631 w 1742572"/>
              <a:gd name="connsiteY52" fmla="*/ 331018 h 1708137"/>
              <a:gd name="connsiteX53" fmla="*/ 1600530 w 1742572"/>
              <a:gd name="connsiteY53" fmla="*/ 322140 h 1708137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520631 w 1742572"/>
              <a:gd name="connsiteY51" fmla="*/ 329057 h 1706176"/>
              <a:gd name="connsiteX52" fmla="*/ 1600530 w 1742572"/>
              <a:gd name="connsiteY52" fmla="*/ 320179 h 1706176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600530 w 1742572"/>
              <a:gd name="connsiteY51" fmla="*/ 320179 h 1706176"/>
              <a:gd name="connsiteX0" fmla="*/ 1502875 w 1742572"/>
              <a:gd name="connsiteY0" fmla="*/ 346812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0" fmla="*/ 1502875 w 1742572"/>
              <a:gd name="connsiteY0" fmla="*/ 346286 h 1705650"/>
              <a:gd name="connsiteX1" fmla="*/ 1644918 w 1742572"/>
              <a:gd name="connsiteY1" fmla="*/ 310775 h 1705650"/>
              <a:gd name="connsiteX2" fmla="*/ 1343077 w 1742572"/>
              <a:gd name="connsiteY2" fmla="*/ 57 h 1705650"/>
              <a:gd name="connsiteX3" fmla="*/ 268879 w 1742572"/>
              <a:gd name="connsiteY3" fmla="*/ 337409 h 1705650"/>
              <a:gd name="connsiteX4" fmla="*/ 91326 w 1742572"/>
              <a:gd name="connsiteY4" fmla="*/ 1056500 h 1705650"/>
              <a:gd name="connsiteX5" fmla="*/ 1493998 w 1742572"/>
              <a:gd name="connsiteY5" fmla="*/ 1669059 h 1705650"/>
              <a:gd name="connsiteX6" fmla="*/ 1573897 w 1742572"/>
              <a:gd name="connsiteY6" fmla="*/ 1633548 h 1705650"/>
              <a:gd name="connsiteX7" fmla="*/ 1600530 w 1742572"/>
              <a:gd name="connsiteY7" fmla="*/ 1615793 h 1705650"/>
              <a:gd name="connsiteX8" fmla="*/ 1627163 w 1742572"/>
              <a:gd name="connsiteY8" fmla="*/ 1580282 h 1705650"/>
              <a:gd name="connsiteX9" fmla="*/ 1662673 w 1742572"/>
              <a:gd name="connsiteY9" fmla="*/ 1562527 h 1705650"/>
              <a:gd name="connsiteX10" fmla="*/ 1671551 w 1742572"/>
              <a:gd name="connsiteY10" fmla="*/ 1535894 h 1705650"/>
              <a:gd name="connsiteX11" fmla="*/ 1698184 w 1742572"/>
              <a:gd name="connsiteY11" fmla="*/ 1491506 h 1705650"/>
              <a:gd name="connsiteX12" fmla="*/ 1724817 w 1742572"/>
              <a:gd name="connsiteY12" fmla="*/ 1429362 h 1705650"/>
              <a:gd name="connsiteX13" fmla="*/ 1733695 w 1742572"/>
              <a:gd name="connsiteY13" fmla="*/ 1376096 h 1705650"/>
              <a:gd name="connsiteX14" fmla="*/ 1742572 w 1742572"/>
              <a:gd name="connsiteY14" fmla="*/ 1340585 h 1705650"/>
              <a:gd name="connsiteX15" fmla="*/ 1707062 w 1742572"/>
              <a:gd name="connsiteY15" fmla="*/ 1207420 h 1705650"/>
              <a:gd name="connsiteX16" fmla="*/ 1689306 w 1742572"/>
              <a:gd name="connsiteY16" fmla="*/ 1145276 h 1705650"/>
              <a:gd name="connsiteX17" fmla="*/ 1671551 w 1742572"/>
              <a:gd name="connsiteY17" fmla="*/ 1109766 h 1705650"/>
              <a:gd name="connsiteX18" fmla="*/ 1627163 w 1742572"/>
              <a:gd name="connsiteY18" fmla="*/ 1074255 h 1705650"/>
              <a:gd name="connsiteX19" fmla="*/ 1538386 w 1742572"/>
              <a:gd name="connsiteY19" fmla="*/ 1020989 h 1705650"/>
              <a:gd name="connsiteX20" fmla="*/ 1520631 w 1742572"/>
              <a:gd name="connsiteY20" fmla="*/ 994356 h 1705650"/>
              <a:gd name="connsiteX21" fmla="*/ 1440732 w 1742572"/>
              <a:gd name="connsiteY21" fmla="*/ 967723 h 1705650"/>
              <a:gd name="connsiteX22" fmla="*/ 1422976 w 1742572"/>
              <a:gd name="connsiteY22" fmla="*/ 949968 h 1705650"/>
              <a:gd name="connsiteX23" fmla="*/ 1227668 w 1742572"/>
              <a:gd name="connsiteY23" fmla="*/ 923335 h 1705650"/>
              <a:gd name="connsiteX24" fmla="*/ 1165524 w 1742572"/>
              <a:gd name="connsiteY24" fmla="*/ 914457 h 1705650"/>
              <a:gd name="connsiteX25" fmla="*/ 1130013 w 1742572"/>
              <a:gd name="connsiteY25" fmla="*/ 896702 h 1705650"/>
              <a:gd name="connsiteX26" fmla="*/ 1067870 w 1742572"/>
              <a:gd name="connsiteY26" fmla="*/ 887824 h 1705650"/>
              <a:gd name="connsiteX27" fmla="*/ 934705 w 1742572"/>
              <a:gd name="connsiteY27" fmla="*/ 870069 h 1705650"/>
              <a:gd name="connsiteX28" fmla="*/ 908071 w 1742572"/>
              <a:gd name="connsiteY28" fmla="*/ 861191 h 1705650"/>
              <a:gd name="connsiteX29" fmla="*/ 766030 w 1742572"/>
              <a:gd name="connsiteY29" fmla="*/ 630372 h 1705650"/>
              <a:gd name="connsiteX30" fmla="*/ 819295 w 1742572"/>
              <a:gd name="connsiteY30" fmla="*/ 541595 h 1705650"/>
              <a:gd name="connsiteX31" fmla="*/ 881438 w 1742572"/>
              <a:gd name="connsiteY31" fmla="*/ 497207 h 1705650"/>
              <a:gd name="connsiteX32" fmla="*/ 908071 w 1742572"/>
              <a:gd name="connsiteY32" fmla="*/ 488329 h 1705650"/>
              <a:gd name="connsiteX33" fmla="*/ 979093 w 1742572"/>
              <a:gd name="connsiteY33" fmla="*/ 461696 h 1705650"/>
              <a:gd name="connsiteX34" fmla="*/ 1156646 w 1742572"/>
              <a:gd name="connsiteY34" fmla="*/ 479451 h 1705650"/>
              <a:gd name="connsiteX35" fmla="*/ 1209912 w 1742572"/>
              <a:gd name="connsiteY35" fmla="*/ 497207 h 1705650"/>
              <a:gd name="connsiteX36" fmla="*/ 1227668 w 1742572"/>
              <a:gd name="connsiteY36" fmla="*/ 514962 h 1705650"/>
              <a:gd name="connsiteX37" fmla="*/ 1280934 w 1742572"/>
              <a:gd name="connsiteY37" fmla="*/ 550473 h 1705650"/>
              <a:gd name="connsiteX38" fmla="*/ 1298689 w 1742572"/>
              <a:gd name="connsiteY38" fmla="*/ 577106 h 1705650"/>
              <a:gd name="connsiteX39" fmla="*/ 1307567 w 1742572"/>
              <a:gd name="connsiteY39" fmla="*/ 603739 h 1705650"/>
              <a:gd name="connsiteX40" fmla="*/ 1343077 w 1742572"/>
              <a:gd name="connsiteY40" fmla="*/ 657005 h 1705650"/>
              <a:gd name="connsiteX41" fmla="*/ 1351955 w 1742572"/>
              <a:gd name="connsiteY41" fmla="*/ 692515 h 1705650"/>
              <a:gd name="connsiteX42" fmla="*/ 1378588 w 1742572"/>
              <a:gd name="connsiteY42" fmla="*/ 701393 h 1705650"/>
              <a:gd name="connsiteX43" fmla="*/ 1485120 w 1742572"/>
              <a:gd name="connsiteY43" fmla="*/ 719148 h 1705650"/>
              <a:gd name="connsiteX44" fmla="*/ 1573897 w 1742572"/>
              <a:gd name="connsiteY44" fmla="*/ 710271 h 1705650"/>
              <a:gd name="connsiteX45" fmla="*/ 1600530 w 1742572"/>
              <a:gd name="connsiteY45" fmla="*/ 621494 h 1705650"/>
              <a:gd name="connsiteX46" fmla="*/ 1591652 w 1742572"/>
              <a:gd name="connsiteY46" fmla="*/ 506084 h 1705650"/>
              <a:gd name="connsiteX47" fmla="*/ 1573897 w 1742572"/>
              <a:gd name="connsiteY47" fmla="*/ 452818 h 1705650"/>
              <a:gd name="connsiteX48" fmla="*/ 1511753 w 1742572"/>
              <a:gd name="connsiteY48" fmla="*/ 381797 h 1705650"/>
              <a:gd name="connsiteX49" fmla="*/ 1502875 w 1742572"/>
              <a:gd name="connsiteY49" fmla="*/ 346286 h 1705650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73897 w 1742572"/>
              <a:gd name="connsiteY47" fmla="*/ 452819 h 1705651"/>
              <a:gd name="connsiteX48" fmla="*/ 1511753 w 1742572"/>
              <a:gd name="connsiteY48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11753 w 1742572"/>
              <a:gd name="connsiteY47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11753 w 1742572"/>
              <a:gd name="connsiteY46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573897 w 1742572"/>
              <a:gd name="connsiteY43" fmla="*/ 710272 h 1705651"/>
              <a:gd name="connsiteX44" fmla="*/ 1600530 w 1742572"/>
              <a:gd name="connsiteY44" fmla="*/ 621495 h 1705651"/>
              <a:gd name="connsiteX45" fmla="*/ 1511753 w 1742572"/>
              <a:gd name="connsiteY45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573897 w 1742572"/>
              <a:gd name="connsiteY42" fmla="*/ 710272 h 1705651"/>
              <a:gd name="connsiteX43" fmla="*/ 1600530 w 1742572"/>
              <a:gd name="connsiteY43" fmla="*/ 621495 h 1705651"/>
              <a:gd name="connsiteX44" fmla="*/ 1511753 w 1742572"/>
              <a:gd name="connsiteY44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573897 w 1742572"/>
              <a:gd name="connsiteY41" fmla="*/ 710272 h 1705651"/>
              <a:gd name="connsiteX42" fmla="*/ 1600530 w 1742572"/>
              <a:gd name="connsiteY42" fmla="*/ 621495 h 1705651"/>
              <a:gd name="connsiteX43" fmla="*/ 1511753 w 1742572"/>
              <a:gd name="connsiteY43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573897 w 1742572"/>
              <a:gd name="connsiteY40" fmla="*/ 710272 h 1705651"/>
              <a:gd name="connsiteX41" fmla="*/ 1600530 w 1742572"/>
              <a:gd name="connsiteY41" fmla="*/ 621495 h 1705651"/>
              <a:gd name="connsiteX42" fmla="*/ 1511753 w 1742572"/>
              <a:gd name="connsiteY42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573897 w 1742572"/>
              <a:gd name="connsiteY39" fmla="*/ 710272 h 1705651"/>
              <a:gd name="connsiteX40" fmla="*/ 1600530 w 1742572"/>
              <a:gd name="connsiteY40" fmla="*/ 621495 h 1705651"/>
              <a:gd name="connsiteX41" fmla="*/ 1511753 w 1742572"/>
              <a:gd name="connsiteY41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573897 w 1742572"/>
              <a:gd name="connsiteY38" fmla="*/ 710272 h 1705651"/>
              <a:gd name="connsiteX39" fmla="*/ 1600530 w 1742572"/>
              <a:gd name="connsiteY39" fmla="*/ 621495 h 1705651"/>
              <a:gd name="connsiteX40" fmla="*/ 1511753 w 1742572"/>
              <a:gd name="connsiteY40" fmla="*/ 381798 h 1705651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979093 w 1742572"/>
              <a:gd name="connsiteY32" fmla="*/ 461697 h 1702167"/>
              <a:gd name="connsiteX33" fmla="*/ 1156646 w 1742572"/>
              <a:gd name="connsiteY33" fmla="*/ 479452 h 1702167"/>
              <a:gd name="connsiteX34" fmla="*/ 1209912 w 1742572"/>
              <a:gd name="connsiteY34" fmla="*/ 497208 h 1702167"/>
              <a:gd name="connsiteX35" fmla="*/ 1227668 w 1742572"/>
              <a:gd name="connsiteY35" fmla="*/ 514963 h 1702167"/>
              <a:gd name="connsiteX36" fmla="*/ 1280934 w 1742572"/>
              <a:gd name="connsiteY36" fmla="*/ 550474 h 1702167"/>
              <a:gd name="connsiteX37" fmla="*/ 1573897 w 1742572"/>
              <a:gd name="connsiteY37" fmla="*/ 710272 h 1702167"/>
              <a:gd name="connsiteX38" fmla="*/ 1600530 w 1742572"/>
              <a:gd name="connsiteY38" fmla="*/ 621495 h 1702167"/>
              <a:gd name="connsiteX39" fmla="*/ 1511753 w 1742572"/>
              <a:gd name="connsiteY3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1156646 w 1742572"/>
              <a:gd name="connsiteY32" fmla="*/ 479452 h 1702167"/>
              <a:gd name="connsiteX33" fmla="*/ 1209912 w 1742572"/>
              <a:gd name="connsiteY33" fmla="*/ 497208 h 1702167"/>
              <a:gd name="connsiteX34" fmla="*/ 1227668 w 1742572"/>
              <a:gd name="connsiteY34" fmla="*/ 514963 h 1702167"/>
              <a:gd name="connsiteX35" fmla="*/ 1280934 w 1742572"/>
              <a:gd name="connsiteY35" fmla="*/ 550474 h 1702167"/>
              <a:gd name="connsiteX36" fmla="*/ 1573897 w 1742572"/>
              <a:gd name="connsiteY36" fmla="*/ 710272 h 1702167"/>
              <a:gd name="connsiteX37" fmla="*/ 1600530 w 1742572"/>
              <a:gd name="connsiteY37" fmla="*/ 621495 h 1702167"/>
              <a:gd name="connsiteX38" fmla="*/ 1511753 w 1742572"/>
              <a:gd name="connsiteY3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1156646 w 1742572"/>
              <a:gd name="connsiteY31" fmla="*/ 479452 h 1702167"/>
              <a:gd name="connsiteX32" fmla="*/ 1209912 w 1742572"/>
              <a:gd name="connsiteY32" fmla="*/ 497208 h 1702167"/>
              <a:gd name="connsiteX33" fmla="*/ 1227668 w 1742572"/>
              <a:gd name="connsiteY33" fmla="*/ 514963 h 1702167"/>
              <a:gd name="connsiteX34" fmla="*/ 1280934 w 1742572"/>
              <a:gd name="connsiteY34" fmla="*/ 550474 h 1702167"/>
              <a:gd name="connsiteX35" fmla="*/ 1573897 w 1742572"/>
              <a:gd name="connsiteY35" fmla="*/ 710272 h 1702167"/>
              <a:gd name="connsiteX36" fmla="*/ 1600530 w 1742572"/>
              <a:gd name="connsiteY36" fmla="*/ 621495 h 1702167"/>
              <a:gd name="connsiteX37" fmla="*/ 1511753 w 1742572"/>
              <a:gd name="connsiteY3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1156646 w 1742572"/>
              <a:gd name="connsiteY30" fmla="*/ 479452 h 1702167"/>
              <a:gd name="connsiteX31" fmla="*/ 1209912 w 1742572"/>
              <a:gd name="connsiteY31" fmla="*/ 497208 h 1702167"/>
              <a:gd name="connsiteX32" fmla="*/ 1227668 w 1742572"/>
              <a:gd name="connsiteY32" fmla="*/ 514963 h 1702167"/>
              <a:gd name="connsiteX33" fmla="*/ 1280934 w 1742572"/>
              <a:gd name="connsiteY33" fmla="*/ 550474 h 1702167"/>
              <a:gd name="connsiteX34" fmla="*/ 1573897 w 1742572"/>
              <a:gd name="connsiteY34" fmla="*/ 710272 h 1702167"/>
              <a:gd name="connsiteX35" fmla="*/ 1600530 w 1742572"/>
              <a:gd name="connsiteY35" fmla="*/ 621495 h 1702167"/>
              <a:gd name="connsiteX36" fmla="*/ 1511753 w 1742572"/>
              <a:gd name="connsiteY3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156646 w 1742572"/>
              <a:gd name="connsiteY29" fmla="*/ 479452 h 1702167"/>
              <a:gd name="connsiteX30" fmla="*/ 1209912 w 1742572"/>
              <a:gd name="connsiteY30" fmla="*/ 497208 h 1702167"/>
              <a:gd name="connsiteX31" fmla="*/ 1227668 w 1742572"/>
              <a:gd name="connsiteY31" fmla="*/ 514963 h 1702167"/>
              <a:gd name="connsiteX32" fmla="*/ 1280934 w 1742572"/>
              <a:gd name="connsiteY32" fmla="*/ 550474 h 1702167"/>
              <a:gd name="connsiteX33" fmla="*/ 1573897 w 1742572"/>
              <a:gd name="connsiteY33" fmla="*/ 710272 h 1702167"/>
              <a:gd name="connsiteX34" fmla="*/ 1600530 w 1742572"/>
              <a:gd name="connsiteY34" fmla="*/ 621495 h 1702167"/>
              <a:gd name="connsiteX35" fmla="*/ 1511753 w 1742572"/>
              <a:gd name="connsiteY3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27668 w 1742572"/>
              <a:gd name="connsiteY30" fmla="*/ 514963 h 1702167"/>
              <a:gd name="connsiteX31" fmla="*/ 1280934 w 1742572"/>
              <a:gd name="connsiteY31" fmla="*/ 550474 h 1702167"/>
              <a:gd name="connsiteX32" fmla="*/ 1573897 w 1742572"/>
              <a:gd name="connsiteY32" fmla="*/ 710272 h 1702167"/>
              <a:gd name="connsiteX33" fmla="*/ 1600530 w 1742572"/>
              <a:gd name="connsiteY33" fmla="*/ 621495 h 1702167"/>
              <a:gd name="connsiteX34" fmla="*/ 1511753 w 1742572"/>
              <a:gd name="connsiteY3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80934 w 1742572"/>
              <a:gd name="connsiteY30" fmla="*/ 550474 h 1702167"/>
              <a:gd name="connsiteX31" fmla="*/ 1573897 w 1742572"/>
              <a:gd name="connsiteY31" fmla="*/ 710272 h 1702167"/>
              <a:gd name="connsiteX32" fmla="*/ 1600530 w 1742572"/>
              <a:gd name="connsiteY32" fmla="*/ 621495 h 1702167"/>
              <a:gd name="connsiteX33" fmla="*/ 1511753 w 1742572"/>
              <a:gd name="connsiteY3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600530 w 1742572"/>
              <a:gd name="connsiteY31" fmla="*/ 621495 h 1702167"/>
              <a:gd name="connsiteX32" fmla="*/ 1511753 w 1742572"/>
              <a:gd name="connsiteY3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511753 w 1742572"/>
              <a:gd name="connsiteY3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08071 w 1742572"/>
              <a:gd name="connsiteY26" fmla="*/ 861192 h 1702167"/>
              <a:gd name="connsiteX27" fmla="*/ 766030 w 1742572"/>
              <a:gd name="connsiteY27" fmla="*/ 630373 h 1702167"/>
              <a:gd name="connsiteX28" fmla="*/ 1280934 w 1742572"/>
              <a:gd name="connsiteY28" fmla="*/ 550474 h 1702167"/>
              <a:gd name="connsiteX29" fmla="*/ 1573897 w 1742572"/>
              <a:gd name="connsiteY29" fmla="*/ 710272 h 1702167"/>
              <a:gd name="connsiteX30" fmla="*/ 1511753 w 1742572"/>
              <a:gd name="connsiteY3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908071 w 1742572"/>
              <a:gd name="connsiteY25" fmla="*/ 861192 h 1702167"/>
              <a:gd name="connsiteX26" fmla="*/ 766030 w 1742572"/>
              <a:gd name="connsiteY26" fmla="*/ 630373 h 1702167"/>
              <a:gd name="connsiteX27" fmla="*/ 1280934 w 1742572"/>
              <a:gd name="connsiteY27" fmla="*/ 550474 h 1702167"/>
              <a:gd name="connsiteX28" fmla="*/ 1573897 w 1742572"/>
              <a:gd name="connsiteY28" fmla="*/ 710272 h 1702167"/>
              <a:gd name="connsiteX29" fmla="*/ 1511753 w 1742572"/>
              <a:gd name="connsiteY2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766030 w 1742572"/>
              <a:gd name="connsiteY25" fmla="*/ 630373 h 1702167"/>
              <a:gd name="connsiteX26" fmla="*/ 1280934 w 1742572"/>
              <a:gd name="connsiteY26" fmla="*/ 550474 h 1702167"/>
              <a:gd name="connsiteX27" fmla="*/ 1573897 w 1742572"/>
              <a:gd name="connsiteY27" fmla="*/ 710272 h 1702167"/>
              <a:gd name="connsiteX28" fmla="*/ 1511753 w 1742572"/>
              <a:gd name="connsiteY2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22976 w 1742572"/>
              <a:gd name="connsiteY20" fmla="*/ 949969 h 1702167"/>
              <a:gd name="connsiteX21" fmla="*/ 1165524 w 1742572"/>
              <a:gd name="connsiteY21" fmla="*/ 914458 h 1702167"/>
              <a:gd name="connsiteX22" fmla="*/ 766030 w 1742572"/>
              <a:gd name="connsiteY22" fmla="*/ 630373 h 1702167"/>
              <a:gd name="connsiteX23" fmla="*/ 1280934 w 1742572"/>
              <a:gd name="connsiteY23" fmla="*/ 550474 h 1702167"/>
              <a:gd name="connsiteX24" fmla="*/ 1573897 w 1742572"/>
              <a:gd name="connsiteY24" fmla="*/ 710272 h 1702167"/>
              <a:gd name="connsiteX25" fmla="*/ 1511753 w 1742572"/>
              <a:gd name="connsiteY2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422976 w 1742572"/>
              <a:gd name="connsiteY19" fmla="*/ 949969 h 1702167"/>
              <a:gd name="connsiteX20" fmla="*/ 1165524 w 1742572"/>
              <a:gd name="connsiteY20" fmla="*/ 914458 h 1702167"/>
              <a:gd name="connsiteX21" fmla="*/ 766030 w 1742572"/>
              <a:gd name="connsiteY21" fmla="*/ 630373 h 1702167"/>
              <a:gd name="connsiteX22" fmla="*/ 1280934 w 1742572"/>
              <a:gd name="connsiteY22" fmla="*/ 550474 h 1702167"/>
              <a:gd name="connsiteX23" fmla="*/ 1573897 w 1742572"/>
              <a:gd name="connsiteY23" fmla="*/ 710272 h 1702167"/>
              <a:gd name="connsiteX24" fmla="*/ 1511753 w 1742572"/>
              <a:gd name="connsiteY2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422976 w 1742572"/>
              <a:gd name="connsiteY18" fmla="*/ 949969 h 1702167"/>
              <a:gd name="connsiteX19" fmla="*/ 1165524 w 1742572"/>
              <a:gd name="connsiteY19" fmla="*/ 914458 h 1702167"/>
              <a:gd name="connsiteX20" fmla="*/ 766030 w 1742572"/>
              <a:gd name="connsiteY20" fmla="*/ 630373 h 1702167"/>
              <a:gd name="connsiteX21" fmla="*/ 1280934 w 1742572"/>
              <a:gd name="connsiteY21" fmla="*/ 550474 h 1702167"/>
              <a:gd name="connsiteX22" fmla="*/ 1573897 w 1742572"/>
              <a:gd name="connsiteY22" fmla="*/ 710272 h 1702167"/>
              <a:gd name="connsiteX23" fmla="*/ 1511753 w 1742572"/>
              <a:gd name="connsiteY2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165524 w 1742572"/>
              <a:gd name="connsiteY18" fmla="*/ 914458 h 1702167"/>
              <a:gd name="connsiteX19" fmla="*/ 766030 w 1742572"/>
              <a:gd name="connsiteY19" fmla="*/ 630373 h 1702167"/>
              <a:gd name="connsiteX20" fmla="*/ 1280934 w 1742572"/>
              <a:gd name="connsiteY20" fmla="*/ 550474 h 1702167"/>
              <a:gd name="connsiteX21" fmla="*/ 1573897 w 1742572"/>
              <a:gd name="connsiteY21" fmla="*/ 710272 h 1702167"/>
              <a:gd name="connsiteX22" fmla="*/ 1511753 w 1742572"/>
              <a:gd name="connsiteY2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27163 w 1742572"/>
              <a:gd name="connsiteY16" fmla="*/ 1074256 h 1702167"/>
              <a:gd name="connsiteX17" fmla="*/ 1165524 w 1742572"/>
              <a:gd name="connsiteY17" fmla="*/ 914458 h 1702167"/>
              <a:gd name="connsiteX18" fmla="*/ 766030 w 1742572"/>
              <a:gd name="connsiteY18" fmla="*/ 630373 h 1702167"/>
              <a:gd name="connsiteX19" fmla="*/ 1280934 w 1742572"/>
              <a:gd name="connsiteY19" fmla="*/ 550474 h 1702167"/>
              <a:gd name="connsiteX20" fmla="*/ 1573897 w 1742572"/>
              <a:gd name="connsiteY20" fmla="*/ 710272 h 1702167"/>
              <a:gd name="connsiteX21" fmla="*/ 1511753 w 1742572"/>
              <a:gd name="connsiteY2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27163 w 1742572"/>
              <a:gd name="connsiteY15" fmla="*/ 1074256 h 1702167"/>
              <a:gd name="connsiteX16" fmla="*/ 1165524 w 1742572"/>
              <a:gd name="connsiteY16" fmla="*/ 914458 h 1702167"/>
              <a:gd name="connsiteX17" fmla="*/ 766030 w 1742572"/>
              <a:gd name="connsiteY17" fmla="*/ 630373 h 1702167"/>
              <a:gd name="connsiteX18" fmla="*/ 1280934 w 1742572"/>
              <a:gd name="connsiteY18" fmla="*/ 550474 h 1702167"/>
              <a:gd name="connsiteX19" fmla="*/ 1573897 w 1742572"/>
              <a:gd name="connsiteY19" fmla="*/ 710272 h 1702167"/>
              <a:gd name="connsiteX20" fmla="*/ 1511753 w 1742572"/>
              <a:gd name="connsiteY2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71551 w 1742572"/>
              <a:gd name="connsiteY8" fmla="*/ 1535895 h 1702167"/>
              <a:gd name="connsiteX9" fmla="*/ 1698184 w 1742572"/>
              <a:gd name="connsiteY9" fmla="*/ 1491507 h 1702167"/>
              <a:gd name="connsiteX10" fmla="*/ 1724817 w 1742572"/>
              <a:gd name="connsiteY10" fmla="*/ 1429363 h 1702167"/>
              <a:gd name="connsiteX11" fmla="*/ 1733695 w 1742572"/>
              <a:gd name="connsiteY11" fmla="*/ 1376097 h 1702167"/>
              <a:gd name="connsiteX12" fmla="*/ 1742572 w 1742572"/>
              <a:gd name="connsiteY12" fmla="*/ 1340586 h 1702167"/>
              <a:gd name="connsiteX13" fmla="*/ 1707062 w 1742572"/>
              <a:gd name="connsiteY13" fmla="*/ 1207421 h 1702167"/>
              <a:gd name="connsiteX14" fmla="*/ 1627163 w 1742572"/>
              <a:gd name="connsiteY14" fmla="*/ 1074256 h 1702167"/>
              <a:gd name="connsiteX15" fmla="*/ 1165524 w 1742572"/>
              <a:gd name="connsiteY15" fmla="*/ 914458 h 1702167"/>
              <a:gd name="connsiteX16" fmla="*/ 766030 w 1742572"/>
              <a:gd name="connsiteY16" fmla="*/ 630373 h 1702167"/>
              <a:gd name="connsiteX17" fmla="*/ 1280934 w 1742572"/>
              <a:gd name="connsiteY17" fmla="*/ 550474 h 1702167"/>
              <a:gd name="connsiteX18" fmla="*/ 1573897 w 1742572"/>
              <a:gd name="connsiteY18" fmla="*/ 710272 h 1702167"/>
              <a:gd name="connsiteX19" fmla="*/ 1511753 w 1742572"/>
              <a:gd name="connsiteY19" fmla="*/ 381798 h 1702167"/>
              <a:gd name="connsiteX0" fmla="*/ 1511753 w 1742572"/>
              <a:gd name="connsiteY0" fmla="*/ 381798 h 1695630"/>
              <a:gd name="connsiteX1" fmla="*/ 1644918 w 1742572"/>
              <a:gd name="connsiteY1" fmla="*/ 310776 h 1695630"/>
              <a:gd name="connsiteX2" fmla="*/ 1343077 w 1742572"/>
              <a:gd name="connsiteY2" fmla="*/ 58 h 1695630"/>
              <a:gd name="connsiteX3" fmla="*/ 268879 w 1742572"/>
              <a:gd name="connsiteY3" fmla="*/ 337410 h 1695630"/>
              <a:gd name="connsiteX4" fmla="*/ 91326 w 1742572"/>
              <a:gd name="connsiteY4" fmla="*/ 1056501 h 1695630"/>
              <a:gd name="connsiteX5" fmla="*/ 1493998 w 1742572"/>
              <a:gd name="connsiteY5" fmla="*/ 1669060 h 1695630"/>
              <a:gd name="connsiteX6" fmla="*/ 1627163 w 1742572"/>
              <a:gd name="connsiteY6" fmla="*/ 1580283 h 1695630"/>
              <a:gd name="connsiteX7" fmla="*/ 1671551 w 1742572"/>
              <a:gd name="connsiteY7" fmla="*/ 1535895 h 1695630"/>
              <a:gd name="connsiteX8" fmla="*/ 1698184 w 1742572"/>
              <a:gd name="connsiteY8" fmla="*/ 1491507 h 1695630"/>
              <a:gd name="connsiteX9" fmla="*/ 1724817 w 1742572"/>
              <a:gd name="connsiteY9" fmla="*/ 1429363 h 1695630"/>
              <a:gd name="connsiteX10" fmla="*/ 1733695 w 1742572"/>
              <a:gd name="connsiteY10" fmla="*/ 1376097 h 1695630"/>
              <a:gd name="connsiteX11" fmla="*/ 1742572 w 1742572"/>
              <a:gd name="connsiteY11" fmla="*/ 1340586 h 1695630"/>
              <a:gd name="connsiteX12" fmla="*/ 1707062 w 1742572"/>
              <a:gd name="connsiteY12" fmla="*/ 1207421 h 1695630"/>
              <a:gd name="connsiteX13" fmla="*/ 1627163 w 1742572"/>
              <a:gd name="connsiteY13" fmla="*/ 1074256 h 1695630"/>
              <a:gd name="connsiteX14" fmla="*/ 1165524 w 1742572"/>
              <a:gd name="connsiteY14" fmla="*/ 914458 h 1695630"/>
              <a:gd name="connsiteX15" fmla="*/ 766030 w 1742572"/>
              <a:gd name="connsiteY15" fmla="*/ 630373 h 1695630"/>
              <a:gd name="connsiteX16" fmla="*/ 1280934 w 1742572"/>
              <a:gd name="connsiteY16" fmla="*/ 550474 h 1695630"/>
              <a:gd name="connsiteX17" fmla="*/ 1573897 w 1742572"/>
              <a:gd name="connsiteY17" fmla="*/ 710272 h 1695630"/>
              <a:gd name="connsiteX18" fmla="*/ 1511753 w 1742572"/>
              <a:gd name="connsiteY18" fmla="*/ 381798 h 1695630"/>
              <a:gd name="connsiteX0" fmla="*/ 1511753 w 1734290"/>
              <a:gd name="connsiteY0" fmla="*/ 381798 h 1695630"/>
              <a:gd name="connsiteX1" fmla="*/ 1644918 w 1734290"/>
              <a:gd name="connsiteY1" fmla="*/ 310776 h 1695630"/>
              <a:gd name="connsiteX2" fmla="*/ 1343077 w 1734290"/>
              <a:gd name="connsiteY2" fmla="*/ 58 h 1695630"/>
              <a:gd name="connsiteX3" fmla="*/ 268879 w 1734290"/>
              <a:gd name="connsiteY3" fmla="*/ 337410 h 1695630"/>
              <a:gd name="connsiteX4" fmla="*/ 91326 w 1734290"/>
              <a:gd name="connsiteY4" fmla="*/ 1056501 h 1695630"/>
              <a:gd name="connsiteX5" fmla="*/ 1493998 w 1734290"/>
              <a:gd name="connsiteY5" fmla="*/ 1669060 h 1695630"/>
              <a:gd name="connsiteX6" fmla="*/ 1627163 w 1734290"/>
              <a:gd name="connsiteY6" fmla="*/ 1580283 h 1695630"/>
              <a:gd name="connsiteX7" fmla="*/ 1671551 w 1734290"/>
              <a:gd name="connsiteY7" fmla="*/ 1535895 h 1695630"/>
              <a:gd name="connsiteX8" fmla="*/ 1698184 w 1734290"/>
              <a:gd name="connsiteY8" fmla="*/ 1491507 h 1695630"/>
              <a:gd name="connsiteX9" fmla="*/ 1724817 w 1734290"/>
              <a:gd name="connsiteY9" fmla="*/ 1429363 h 1695630"/>
              <a:gd name="connsiteX10" fmla="*/ 1733695 w 1734290"/>
              <a:gd name="connsiteY10" fmla="*/ 1376097 h 1695630"/>
              <a:gd name="connsiteX11" fmla="*/ 1707062 w 1734290"/>
              <a:gd name="connsiteY11" fmla="*/ 1207421 h 1695630"/>
              <a:gd name="connsiteX12" fmla="*/ 1627163 w 1734290"/>
              <a:gd name="connsiteY12" fmla="*/ 1074256 h 1695630"/>
              <a:gd name="connsiteX13" fmla="*/ 1165524 w 1734290"/>
              <a:gd name="connsiteY13" fmla="*/ 914458 h 1695630"/>
              <a:gd name="connsiteX14" fmla="*/ 766030 w 1734290"/>
              <a:gd name="connsiteY14" fmla="*/ 630373 h 1695630"/>
              <a:gd name="connsiteX15" fmla="*/ 1280934 w 1734290"/>
              <a:gd name="connsiteY15" fmla="*/ 550474 h 1695630"/>
              <a:gd name="connsiteX16" fmla="*/ 1573897 w 1734290"/>
              <a:gd name="connsiteY16" fmla="*/ 710272 h 1695630"/>
              <a:gd name="connsiteX17" fmla="*/ 1511753 w 1734290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65524 w 1737366"/>
              <a:gd name="connsiteY13" fmla="*/ 91445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9104"/>
              <a:gd name="connsiteY0" fmla="*/ 381798 h 1695630"/>
              <a:gd name="connsiteX1" fmla="*/ 1644918 w 1739104"/>
              <a:gd name="connsiteY1" fmla="*/ 310776 h 1695630"/>
              <a:gd name="connsiteX2" fmla="*/ 1343077 w 1739104"/>
              <a:gd name="connsiteY2" fmla="*/ 58 h 1695630"/>
              <a:gd name="connsiteX3" fmla="*/ 268879 w 1739104"/>
              <a:gd name="connsiteY3" fmla="*/ 337410 h 1695630"/>
              <a:gd name="connsiteX4" fmla="*/ 91326 w 1739104"/>
              <a:gd name="connsiteY4" fmla="*/ 1056501 h 1695630"/>
              <a:gd name="connsiteX5" fmla="*/ 1493998 w 1739104"/>
              <a:gd name="connsiteY5" fmla="*/ 1669060 h 1695630"/>
              <a:gd name="connsiteX6" fmla="*/ 1627163 w 1739104"/>
              <a:gd name="connsiteY6" fmla="*/ 1580283 h 1695630"/>
              <a:gd name="connsiteX7" fmla="*/ 1671551 w 1739104"/>
              <a:gd name="connsiteY7" fmla="*/ 1535895 h 1695630"/>
              <a:gd name="connsiteX8" fmla="*/ 1698184 w 1739104"/>
              <a:gd name="connsiteY8" fmla="*/ 1491507 h 1695630"/>
              <a:gd name="connsiteX9" fmla="*/ 1733695 w 1739104"/>
              <a:gd name="connsiteY9" fmla="*/ 1376097 h 1695630"/>
              <a:gd name="connsiteX10" fmla="*/ 1707062 w 1739104"/>
              <a:gd name="connsiteY10" fmla="*/ 1207421 h 1695630"/>
              <a:gd name="connsiteX11" fmla="*/ 1444283 w 1739104"/>
              <a:gd name="connsiteY11" fmla="*/ 797396 h 1695630"/>
              <a:gd name="connsiteX12" fmla="*/ 1104564 w 1739104"/>
              <a:gd name="connsiteY12" fmla="*/ 848418 h 1695630"/>
              <a:gd name="connsiteX13" fmla="*/ 766030 w 1739104"/>
              <a:gd name="connsiteY13" fmla="*/ 630373 h 1695630"/>
              <a:gd name="connsiteX14" fmla="*/ 1280934 w 1739104"/>
              <a:gd name="connsiteY14" fmla="*/ 550474 h 1695630"/>
              <a:gd name="connsiteX15" fmla="*/ 1573897 w 1739104"/>
              <a:gd name="connsiteY15" fmla="*/ 710272 h 1695630"/>
              <a:gd name="connsiteX16" fmla="*/ 1511753 w 1739104"/>
              <a:gd name="connsiteY16" fmla="*/ 381798 h 1695630"/>
              <a:gd name="connsiteX0" fmla="*/ 1511753 w 1740904"/>
              <a:gd name="connsiteY0" fmla="*/ 381798 h 1695630"/>
              <a:gd name="connsiteX1" fmla="*/ 1644918 w 1740904"/>
              <a:gd name="connsiteY1" fmla="*/ 310776 h 1695630"/>
              <a:gd name="connsiteX2" fmla="*/ 1343077 w 1740904"/>
              <a:gd name="connsiteY2" fmla="*/ 58 h 1695630"/>
              <a:gd name="connsiteX3" fmla="*/ 268879 w 1740904"/>
              <a:gd name="connsiteY3" fmla="*/ 337410 h 1695630"/>
              <a:gd name="connsiteX4" fmla="*/ 91326 w 1740904"/>
              <a:gd name="connsiteY4" fmla="*/ 1056501 h 1695630"/>
              <a:gd name="connsiteX5" fmla="*/ 1493998 w 1740904"/>
              <a:gd name="connsiteY5" fmla="*/ 1669060 h 1695630"/>
              <a:gd name="connsiteX6" fmla="*/ 1627163 w 1740904"/>
              <a:gd name="connsiteY6" fmla="*/ 1580283 h 1695630"/>
              <a:gd name="connsiteX7" fmla="*/ 1671551 w 1740904"/>
              <a:gd name="connsiteY7" fmla="*/ 1535895 h 1695630"/>
              <a:gd name="connsiteX8" fmla="*/ 1733695 w 1740904"/>
              <a:gd name="connsiteY8" fmla="*/ 1376097 h 1695630"/>
              <a:gd name="connsiteX9" fmla="*/ 1707062 w 1740904"/>
              <a:gd name="connsiteY9" fmla="*/ 1207421 h 1695630"/>
              <a:gd name="connsiteX10" fmla="*/ 1444283 w 1740904"/>
              <a:gd name="connsiteY10" fmla="*/ 797396 h 1695630"/>
              <a:gd name="connsiteX11" fmla="*/ 1104564 w 1740904"/>
              <a:gd name="connsiteY11" fmla="*/ 848418 h 1695630"/>
              <a:gd name="connsiteX12" fmla="*/ 766030 w 1740904"/>
              <a:gd name="connsiteY12" fmla="*/ 630373 h 1695630"/>
              <a:gd name="connsiteX13" fmla="*/ 1280934 w 1740904"/>
              <a:gd name="connsiteY13" fmla="*/ 550474 h 1695630"/>
              <a:gd name="connsiteX14" fmla="*/ 1573897 w 1740904"/>
              <a:gd name="connsiteY14" fmla="*/ 710272 h 1695630"/>
              <a:gd name="connsiteX15" fmla="*/ 1511753 w 1740904"/>
              <a:gd name="connsiteY15" fmla="*/ 381798 h 1695630"/>
              <a:gd name="connsiteX0" fmla="*/ 1511753 w 1740904"/>
              <a:gd name="connsiteY0" fmla="*/ 381798 h 1690628"/>
              <a:gd name="connsiteX1" fmla="*/ 1644918 w 1740904"/>
              <a:gd name="connsiteY1" fmla="*/ 310776 h 1690628"/>
              <a:gd name="connsiteX2" fmla="*/ 1343077 w 1740904"/>
              <a:gd name="connsiteY2" fmla="*/ 58 h 1690628"/>
              <a:gd name="connsiteX3" fmla="*/ 268879 w 1740904"/>
              <a:gd name="connsiteY3" fmla="*/ 337410 h 1690628"/>
              <a:gd name="connsiteX4" fmla="*/ 91326 w 1740904"/>
              <a:gd name="connsiteY4" fmla="*/ 1056501 h 1690628"/>
              <a:gd name="connsiteX5" fmla="*/ 1493998 w 1740904"/>
              <a:gd name="connsiteY5" fmla="*/ 1669060 h 1690628"/>
              <a:gd name="connsiteX6" fmla="*/ 1671551 w 1740904"/>
              <a:gd name="connsiteY6" fmla="*/ 1535895 h 1690628"/>
              <a:gd name="connsiteX7" fmla="*/ 1733695 w 1740904"/>
              <a:gd name="connsiteY7" fmla="*/ 1376097 h 1690628"/>
              <a:gd name="connsiteX8" fmla="*/ 1707062 w 1740904"/>
              <a:gd name="connsiteY8" fmla="*/ 1207421 h 1690628"/>
              <a:gd name="connsiteX9" fmla="*/ 1444283 w 1740904"/>
              <a:gd name="connsiteY9" fmla="*/ 797396 h 1690628"/>
              <a:gd name="connsiteX10" fmla="*/ 1104564 w 1740904"/>
              <a:gd name="connsiteY10" fmla="*/ 848418 h 1690628"/>
              <a:gd name="connsiteX11" fmla="*/ 766030 w 1740904"/>
              <a:gd name="connsiteY11" fmla="*/ 630373 h 1690628"/>
              <a:gd name="connsiteX12" fmla="*/ 1280934 w 1740904"/>
              <a:gd name="connsiteY12" fmla="*/ 550474 h 1690628"/>
              <a:gd name="connsiteX13" fmla="*/ 1573897 w 1740904"/>
              <a:gd name="connsiteY13" fmla="*/ 710272 h 1690628"/>
              <a:gd name="connsiteX14" fmla="*/ 1511753 w 1740904"/>
              <a:gd name="connsiteY14" fmla="*/ 381798 h 1690628"/>
              <a:gd name="connsiteX0" fmla="*/ 1511753 w 1753597"/>
              <a:gd name="connsiteY0" fmla="*/ 381798 h 1675980"/>
              <a:gd name="connsiteX1" fmla="*/ 1644918 w 1753597"/>
              <a:gd name="connsiteY1" fmla="*/ 310776 h 1675980"/>
              <a:gd name="connsiteX2" fmla="*/ 1343077 w 1753597"/>
              <a:gd name="connsiteY2" fmla="*/ 58 h 1675980"/>
              <a:gd name="connsiteX3" fmla="*/ 268879 w 1753597"/>
              <a:gd name="connsiteY3" fmla="*/ 337410 h 1675980"/>
              <a:gd name="connsiteX4" fmla="*/ 91326 w 1753597"/>
              <a:gd name="connsiteY4" fmla="*/ 1056501 h 1675980"/>
              <a:gd name="connsiteX5" fmla="*/ 1493998 w 1753597"/>
              <a:gd name="connsiteY5" fmla="*/ 1669060 h 1675980"/>
              <a:gd name="connsiteX6" fmla="*/ 1733695 w 1753597"/>
              <a:gd name="connsiteY6" fmla="*/ 1376097 h 1675980"/>
              <a:gd name="connsiteX7" fmla="*/ 1707062 w 1753597"/>
              <a:gd name="connsiteY7" fmla="*/ 1207421 h 1675980"/>
              <a:gd name="connsiteX8" fmla="*/ 1444283 w 1753597"/>
              <a:gd name="connsiteY8" fmla="*/ 797396 h 1675980"/>
              <a:gd name="connsiteX9" fmla="*/ 1104564 w 1753597"/>
              <a:gd name="connsiteY9" fmla="*/ 848418 h 1675980"/>
              <a:gd name="connsiteX10" fmla="*/ 766030 w 1753597"/>
              <a:gd name="connsiteY10" fmla="*/ 630373 h 1675980"/>
              <a:gd name="connsiteX11" fmla="*/ 1280934 w 1753597"/>
              <a:gd name="connsiteY11" fmla="*/ 550474 h 1675980"/>
              <a:gd name="connsiteX12" fmla="*/ 1573897 w 1753597"/>
              <a:gd name="connsiteY12" fmla="*/ 710272 h 1675980"/>
              <a:gd name="connsiteX13" fmla="*/ 1511753 w 1753597"/>
              <a:gd name="connsiteY13" fmla="*/ 381798 h 1675980"/>
              <a:gd name="connsiteX0" fmla="*/ 1511753 w 1715589"/>
              <a:gd name="connsiteY0" fmla="*/ 381798 h 1670377"/>
              <a:gd name="connsiteX1" fmla="*/ 1644918 w 1715589"/>
              <a:gd name="connsiteY1" fmla="*/ 310776 h 1670377"/>
              <a:gd name="connsiteX2" fmla="*/ 1343077 w 1715589"/>
              <a:gd name="connsiteY2" fmla="*/ 58 h 1670377"/>
              <a:gd name="connsiteX3" fmla="*/ 268879 w 1715589"/>
              <a:gd name="connsiteY3" fmla="*/ 337410 h 1670377"/>
              <a:gd name="connsiteX4" fmla="*/ 91326 w 1715589"/>
              <a:gd name="connsiteY4" fmla="*/ 1056501 h 1670377"/>
              <a:gd name="connsiteX5" fmla="*/ 1493998 w 1715589"/>
              <a:gd name="connsiteY5" fmla="*/ 1669060 h 1670377"/>
              <a:gd name="connsiteX6" fmla="*/ 1707062 w 1715589"/>
              <a:gd name="connsiteY6" fmla="*/ 1207421 h 1670377"/>
              <a:gd name="connsiteX7" fmla="*/ 1444283 w 1715589"/>
              <a:gd name="connsiteY7" fmla="*/ 797396 h 1670377"/>
              <a:gd name="connsiteX8" fmla="*/ 1104564 w 1715589"/>
              <a:gd name="connsiteY8" fmla="*/ 848418 h 1670377"/>
              <a:gd name="connsiteX9" fmla="*/ 766030 w 1715589"/>
              <a:gd name="connsiteY9" fmla="*/ 630373 h 1670377"/>
              <a:gd name="connsiteX10" fmla="*/ 1280934 w 1715589"/>
              <a:gd name="connsiteY10" fmla="*/ 550474 h 1670377"/>
              <a:gd name="connsiteX11" fmla="*/ 1573897 w 1715589"/>
              <a:gd name="connsiteY11" fmla="*/ 710272 h 1670377"/>
              <a:gd name="connsiteX12" fmla="*/ 1511753 w 1715589"/>
              <a:gd name="connsiteY12" fmla="*/ 381798 h 1670377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763966 w 1707184"/>
              <a:gd name="connsiteY9" fmla="*/ 630373 h 1420722"/>
              <a:gd name="connsiteX10" fmla="*/ 1278870 w 1707184"/>
              <a:gd name="connsiteY10" fmla="*/ 550474 h 1420722"/>
              <a:gd name="connsiteX11" fmla="*/ 1571833 w 1707184"/>
              <a:gd name="connsiteY11" fmla="*/ 710272 h 1420722"/>
              <a:gd name="connsiteX12" fmla="*/ 1509689 w 1707184"/>
              <a:gd name="connsiteY12" fmla="*/ 381798 h 1420722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571833 w 1707184"/>
              <a:gd name="connsiteY11" fmla="*/ 71028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663273 w 1707184"/>
              <a:gd name="connsiteY11" fmla="*/ 8017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90553 w 1707184"/>
              <a:gd name="connsiteY11" fmla="*/ 8525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29593 w 1707184"/>
              <a:gd name="connsiteY11" fmla="*/ 7001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438276 w 1707184"/>
              <a:gd name="connsiteY8" fmla="*/ 791976 h 1420737"/>
              <a:gd name="connsiteX9" fmla="*/ 1102500 w 1707184"/>
              <a:gd name="connsiteY9" fmla="*/ 848433 h 1420737"/>
              <a:gd name="connsiteX10" fmla="*/ 763966 w 1707184"/>
              <a:gd name="connsiteY10" fmla="*/ 630388 h 1420737"/>
              <a:gd name="connsiteX11" fmla="*/ 1278870 w 1707184"/>
              <a:gd name="connsiteY11" fmla="*/ 550489 h 1420737"/>
              <a:gd name="connsiteX12" fmla="*/ 1429593 w 1707184"/>
              <a:gd name="connsiteY12" fmla="*/ 7001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417956 w 1707184"/>
              <a:gd name="connsiteY8" fmla="*/ 695456 h 1420737"/>
              <a:gd name="connsiteX9" fmla="*/ 1102500 w 1707184"/>
              <a:gd name="connsiteY9" fmla="*/ 848433 h 1420737"/>
              <a:gd name="connsiteX10" fmla="*/ 763966 w 1707184"/>
              <a:gd name="connsiteY10" fmla="*/ 630388 h 1420737"/>
              <a:gd name="connsiteX11" fmla="*/ 1278870 w 1707184"/>
              <a:gd name="connsiteY11" fmla="*/ 550489 h 1420737"/>
              <a:gd name="connsiteX12" fmla="*/ 1429593 w 1707184"/>
              <a:gd name="connsiteY12" fmla="*/ 700127 h 1420737"/>
              <a:gd name="connsiteX0" fmla="*/ 1642854 w 1707184"/>
              <a:gd name="connsiteY0" fmla="*/ 310791 h 1420737"/>
              <a:gd name="connsiteX1" fmla="*/ 1341013 w 1707184"/>
              <a:gd name="connsiteY1" fmla="*/ 73 h 1420737"/>
              <a:gd name="connsiteX2" fmla="*/ 266815 w 1707184"/>
              <a:gd name="connsiteY2" fmla="*/ 337425 h 1420737"/>
              <a:gd name="connsiteX3" fmla="*/ 89262 w 1707184"/>
              <a:gd name="connsiteY3" fmla="*/ 1056516 h 1420737"/>
              <a:gd name="connsiteX4" fmla="*/ 1463994 w 1707184"/>
              <a:gd name="connsiteY4" fmla="*/ 1417615 h 1420737"/>
              <a:gd name="connsiteX5" fmla="*/ 1704998 w 1707184"/>
              <a:gd name="connsiteY5" fmla="*/ 1207436 h 1420737"/>
              <a:gd name="connsiteX6" fmla="*/ 1442219 w 1707184"/>
              <a:gd name="connsiteY6" fmla="*/ 797411 h 1420737"/>
              <a:gd name="connsiteX7" fmla="*/ 1417956 w 1707184"/>
              <a:gd name="connsiteY7" fmla="*/ 695456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29593 w 1707184"/>
              <a:gd name="connsiteY11" fmla="*/ 700127 h 1420737"/>
              <a:gd name="connsiteX0" fmla="*/ 1341013 w 1707184"/>
              <a:gd name="connsiteY0" fmla="*/ 0 h 1420664"/>
              <a:gd name="connsiteX1" fmla="*/ 266815 w 1707184"/>
              <a:gd name="connsiteY1" fmla="*/ 337352 h 1420664"/>
              <a:gd name="connsiteX2" fmla="*/ 89262 w 1707184"/>
              <a:gd name="connsiteY2" fmla="*/ 1056443 h 1420664"/>
              <a:gd name="connsiteX3" fmla="*/ 1463994 w 1707184"/>
              <a:gd name="connsiteY3" fmla="*/ 1417542 h 1420664"/>
              <a:gd name="connsiteX4" fmla="*/ 1704998 w 1707184"/>
              <a:gd name="connsiteY4" fmla="*/ 1207363 h 1420664"/>
              <a:gd name="connsiteX5" fmla="*/ 1442219 w 1707184"/>
              <a:gd name="connsiteY5" fmla="*/ 797338 h 1420664"/>
              <a:gd name="connsiteX6" fmla="*/ 1417956 w 1707184"/>
              <a:gd name="connsiteY6" fmla="*/ 695383 h 1420664"/>
              <a:gd name="connsiteX7" fmla="*/ 1102500 w 1707184"/>
              <a:gd name="connsiteY7" fmla="*/ 848360 h 1420664"/>
              <a:gd name="connsiteX8" fmla="*/ 763966 w 1707184"/>
              <a:gd name="connsiteY8" fmla="*/ 630315 h 1420664"/>
              <a:gd name="connsiteX9" fmla="*/ 1278870 w 1707184"/>
              <a:gd name="connsiteY9" fmla="*/ 550416 h 1420664"/>
              <a:gd name="connsiteX10" fmla="*/ 1429593 w 1707184"/>
              <a:gd name="connsiteY10" fmla="*/ 700054 h 1420664"/>
              <a:gd name="connsiteX0" fmla="*/ 266815 w 1707184"/>
              <a:gd name="connsiteY0" fmla="*/ 0 h 1083312"/>
              <a:gd name="connsiteX1" fmla="*/ 89262 w 1707184"/>
              <a:gd name="connsiteY1" fmla="*/ 719091 h 1083312"/>
              <a:gd name="connsiteX2" fmla="*/ 1463994 w 1707184"/>
              <a:gd name="connsiteY2" fmla="*/ 1080190 h 1083312"/>
              <a:gd name="connsiteX3" fmla="*/ 1704998 w 1707184"/>
              <a:gd name="connsiteY3" fmla="*/ 870011 h 1083312"/>
              <a:gd name="connsiteX4" fmla="*/ 1442219 w 1707184"/>
              <a:gd name="connsiteY4" fmla="*/ 459986 h 1083312"/>
              <a:gd name="connsiteX5" fmla="*/ 1417956 w 1707184"/>
              <a:gd name="connsiteY5" fmla="*/ 358031 h 1083312"/>
              <a:gd name="connsiteX6" fmla="*/ 1102500 w 1707184"/>
              <a:gd name="connsiteY6" fmla="*/ 511008 h 1083312"/>
              <a:gd name="connsiteX7" fmla="*/ 763966 w 1707184"/>
              <a:gd name="connsiteY7" fmla="*/ 292963 h 1083312"/>
              <a:gd name="connsiteX8" fmla="*/ 1278870 w 1707184"/>
              <a:gd name="connsiteY8" fmla="*/ 213064 h 1083312"/>
              <a:gd name="connsiteX9" fmla="*/ 1429593 w 1707184"/>
              <a:gd name="connsiteY9" fmla="*/ 362702 h 1083312"/>
              <a:gd name="connsiteX0" fmla="*/ 0 w 1617922"/>
              <a:gd name="connsiteY0" fmla="*/ 506506 h 870727"/>
              <a:gd name="connsiteX1" fmla="*/ 1374732 w 1617922"/>
              <a:gd name="connsiteY1" fmla="*/ 867605 h 870727"/>
              <a:gd name="connsiteX2" fmla="*/ 1615736 w 1617922"/>
              <a:gd name="connsiteY2" fmla="*/ 657426 h 870727"/>
              <a:gd name="connsiteX3" fmla="*/ 1352957 w 1617922"/>
              <a:gd name="connsiteY3" fmla="*/ 247401 h 870727"/>
              <a:gd name="connsiteX4" fmla="*/ 1328694 w 1617922"/>
              <a:gd name="connsiteY4" fmla="*/ 145446 h 870727"/>
              <a:gd name="connsiteX5" fmla="*/ 1013238 w 1617922"/>
              <a:gd name="connsiteY5" fmla="*/ 298423 h 870727"/>
              <a:gd name="connsiteX6" fmla="*/ 674704 w 1617922"/>
              <a:gd name="connsiteY6" fmla="*/ 80378 h 870727"/>
              <a:gd name="connsiteX7" fmla="*/ 1189608 w 1617922"/>
              <a:gd name="connsiteY7" fmla="*/ 479 h 870727"/>
              <a:gd name="connsiteX8" fmla="*/ 1340331 w 1617922"/>
              <a:gd name="connsiteY8" fmla="*/ 150117 h 870727"/>
              <a:gd name="connsiteX0" fmla="*/ 702712 w 945902"/>
              <a:gd name="connsiteY0" fmla="*/ 867605 h 870727"/>
              <a:gd name="connsiteX1" fmla="*/ 943716 w 945902"/>
              <a:gd name="connsiteY1" fmla="*/ 657426 h 870727"/>
              <a:gd name="connsiteX2" fmla="*/ 680937 w 945902"/>
              <a:gd name="connsiteY2" fmla="*/ 247401 h 870727"/>
              <a:gd name="connsiteX3" fmla="*/ 656674 w 945902"/>
              <a:gd name="connsiteY3" fmla="*/ 145446 h 870727"/>
              <a:gd name="connsiteX4" fmla="*/ 341218 w 945902"/>
              <a:gd name="connsiteY4" fmla="*/ 298423 h 870727"/>
              <a:gd name="connsiteX5" fmla="*/ 2684 w 945902"/>
              <a:gd name="connsiteY5" fmla="*/ 80378 h 870727"/>
              <a:gd name="connsiteX6" fmla="*/ 517588 w 945902"/>
              <a:gd name="connsiteY6" fmla="*/ 479 h 870727"/>
              <a:gd name="connsiteX7" fmla="*/ 668311 w 945902"/>
              <a:gd name="connsiteY7" fmla="*/ 150117 h 870727"/>
              <a:gd name="connsiteX0" fmla="*/ 943716 w 943716"/>
              <a:gd name="connsiteY0" fmla="*/ 657426 h 657426"/>
              <a:gd name="connsiteX1" fmla="*/ 680937 w 943716"/>
              <a:gd name="connsiteY1" fmla="*/ 247401 h 657426"/>
              <a:gd name="connsiteX2" fmla="*/ 656674 w 943716"/>
              <a:gd name="connsiteY2" fmla="*/ 145446 h 657426"/>
              <a:gd name="connsiteX3" fmla="*/ 341218 w 943716"/>
              <a:gd name="connsiteY3" fmla="*/ 298423 h 657426"/>
              <a:gd name="connsiteX4" fmla="*/ 2684 w 943716"/>
              <a:gd name="connsiteY4" fmla="*/ 80378 h 657426"/>
              <a:gd name="connsiteX5" fmla="*/ 517588 w 943716"/>
              <a:gd name="connsiteY5" fmla="*/ 479 h 657426"/>
              <a:gd name="connsiteX6" fmla="*/ 668311 w 943716"/>
              <a:gd name="connsiteY6" fmla="*/ 150117 h 657426"/>
              <a:gd name="connsiteX0" fmla="*/ 680937 w 680937"/>
              <a:gd name="connsiteY0" fmla="*/ 247401 h 298965"/>
              <a:gd name="connsiteX1" fmla="*/ 656674 w 680937"/>
              <a:gd name="connsiteY1" fmla="*/ 145446 h 298965"/>
              <a:gd name="connsiteX2" fmla="*/ 341218 w 680937"/>
              <a:gd name="connsiteY2" fmla="*/ 298423 h 298965"/>
              <a:gd name="connsiteX3" fmla="*/ 2684 w 680937"/>
              <a:gd name="connsiteY3" fmla="*/ 80378 h 298965"/>
              <a:gd name="connsiteX4" fmla="*/ 517588 w 680937"/>
              <a:gd name="connsiteY4" fmla="*/ 479 h 298965"/>
              <a:gd name="connsiteX5" fmla="*/ 668311 w 680937"/>
              <a:gd name="connsiteY5" fmla="*/ 150117 h 298965"/>
              <a:gd name="connsiteX0" fmla="*/ 656674 w 668311"/>
              <a:gd name="connsiteY0" fmla="*/ 145446 h 298965"/>
              <a:gd name="connsiteX1" fmla="*/ 341218 w 668311"/>
              <a:gd name="connsiteY1" fmla="*/ 298423 h 298965"/>
              <a:gd name="connsiteX2" fmla="*/ 2684 w 668311"/>
              <a:gd name="connsiteY2" fmla="*/ 80378 h 298965"/>
              <a:gd name="connsiteX3" fmla="*/ 517588 w 668311"/>
              <a:gd name="connsiteY3" fmla="*/ 479 h 298965"/>
              <a:gd name="connsiteX4" fmla="*/ 668311 w 668311"/>
              <a:gd name="connsiteY4" fmla="*/ 150117 h 298965"/>
              <a:gd name="connsiteX0" fmla="*/ 656674 w 656674"/>
              <a:gd name="connsiteY0" fmla="*/ 145446 h 298965"/>
              <a:gd name="connsiteX1" fmla="*/ 341218 w 656674"/>
              <a:gd name="connsiteY1" fmla="*/ 298423 h 298965"/>
              <a:gd name="connsiteX2" fmla="*/ 2684 w 656674"/>
              <a:gd name="connsiteY2" fmla="*/ 80378 h 298965"/>
              <a:gd name="connsiteX3" fmla="*/ 517588 w 656674"/>
              <a:gd name="connsiteY3" fmla="*/ 479 h 298965"/>
              <a:gd name="connsiteX0" fmla="*/ 656674 w 656674"/>
              <a:gd name="connsiteY0" fmla="*/ 145446 h 298965"/>
              <a:gd name="connsiteX1" fmla="*/ 341218 w 656674"/>
              <a:gd name="connsiteY1" fmla="*/ 298423 h 298965"/>
              <a:gd name="connsiteX2" fmla="*/ 2684 w 656674"/>
              <a:gd name="connsiteY2" fmla="*/ 80378 h 298965"/>
              <a:gd name="connsiteX3" fmla="*/ 517588 w 656674"/>
              <a:gd name="connsiteY3" fmla="*/ 479 h 298965"/>
              <a:gd name="connsiteX4" fmla="*/ 656674 w 656674"/>
              <a:gd name="connsiteY4" fmla="*/ 145446 h 298965"/>
              <a:gd name="connsiteX0" fmla="*/ 636588 w 636588"/>
              <a:gd name="connsiteY0" fmla="*/ 144999 h 313431"/>
              <a:gd name="connsiteX1" fmla="*/ 321132 w 636588"/>
              <a:gd name="connsiteY1" fmla="*/ 297976 h 313431"/>
              <a:gd name="connsiteX2" fmla="*/ 2852 w 636588"/>
              <a:gd name="connsiteY2" fmla="*/ 125502 h 313431"/>
              <a:gd name="connsiteX3" fmla="*/ 497502 w 636588"/>
              <a:gd name="connsiteY3" fmla="*/ 32 h 313431"/>
              <a:gd name="connsiteX4" fmla="*/ 636588 w 636588"/>
              <a:gd name="connsiteY4" fmla="*/ 144999 h 313431"/>
              <a:gd name="connsiteX0" fmla="*/ 635962 w 635962"/>
              <a:gd name="connsiteY0" fmla="*/ 144999 h 293653"/>
              <a:gd name="connsiteX1" fmla="*/ 396457 w 635962"/>
              <a:gd name="connsiteY1" fmla="*/ 262532 h 293653"/>
              <a:gd name="connsiteX2" fmla="*/ 2226 w 635962"/>
              <a:gd name="connsiteY2" fmla="*/ 125502 h 293653"/>
              <a:gd name="connsiteX3" fmla="*/ 496876 w 635962"/>
              <a:gd name="connsiteY3" fmla="*/ 32 h 293653"/>
              <a:gd name="connsiteX4" fmla="*/ 635962 w 635962"/>
              <a:gd name="connsiteY4" fmla="*/ 144999 h 293653"/>
              <a:gd name="connsiteX0" fmla="*/ 635962 w 635962"/>
              <a:gd name="connsiteY0" fmla="*/ 145010 h 293664"/>
              <a:gd name="connsiteX1" fmla="*/ 396457 w 635962"/>
              <a:gd name="connsiteY1" fmla="*/ 262543 h 293664"/>
              <a:gd name="connsiteX2" fmla="*/ 2226 w 635962"/>
              <a:gd name="connsiteY2" fmla="*/ 125513 h 293664"/>
              <a:gd name="connsiteX3" fmla="*/ 496876 w 635962"/>
              <a:gd name="connsiteY3" fmla="*/ 43 h 293664"/>
              <a:gd name="connsiteX4" fmla="*/ 635962 w 635962"/>
              <a:gd name="connsiteY4" fmla="*/ 145010 h 293664"/>
              <a:gd name="connsiteX0" fmla="*/ 635962 w 635962"/>
              <a:gd name="connsiteY0" fmla="*/ 101984 h 250638"/>
              <a:gd name="connsiteX1" fmla="*/ 396457 w 635962"/>
              <a:gd name="connsiteY1" fmla="*/ 219517 h 250638"/>
              <a:gd name="connsiteX2" fmla="*/ 2226 w 635962"/>
              <a:gd name="connsiteY2" fmla="*/ 82487 h 250638"/>
              <a:gd name="connsiteX3" fmla="*/ 512066 w 635962"/>
              <a:gd name="connsiteY3" fmla="*/ 56 h 250638"/>
              <a:gd name="connsiteX4" fmla="*/ 635962 w 635962"/>
              <a:gd name="connsiteY4" fmla="*/ 101984 h 250638"/>
              <a:gd name="connsiteX0" fmla="*/ 635962 w 635962"/>
              <a:gd name="connsiteY0" fmla="*/ 64030 h 212684"/>
              <a:gd name="connsiteX1" fmla="*/ 396457 w 635962"/>
              <a:gd name="connsiteY1" fmla="*/ 181563 h 212684"/>
              <a:gd name="connsiteX2" fmla="*/ 2226 w 635962"/>
              <a:gd name="connsiteY2" fmla="*/ 44533 h 212684"/>
              <a:gd name="connsiteX3" fmla="*/ 514597 w 635962"/>
              <a:gd name="connsiteY3" fmla="*/ 77 h 212684"/>
              <a:gd name="connsiteX4" fmla="*/ 635962 w 635962"/>
              <a:gd name="connsiteY4" fmla="*/ 64030 h 212684"/>
              <a:gd name="connsiteX0" fmla="*/ 635962 w 635962"/>
              <a:gd name="connsiteY0" fmla="*/ 68509 h 217163"/>
              <a:gd name="connsiteX1" fmla="*/ 396457 w 635962"/>
              <a:gd name="connsiteY1" fmla="*/ 186042 h 217163"/>
              <a:gd name="connsiteX2" fmla="*/ 2226 w 635962"/>
              <a:gd name="connsiteY2" fmla="*/ 49012 h 217163"/>
              <a:gd name="connsiteX3" fmla="*/ 514597 w 635962"/>
              <a:gd name="connsiteY3" fmla="*/ 4556 h 217163"/>
              <a:gd name="connsiteX4" fmla="*/ 635962 w 635962"/>
              <a:gd name="connsiteY4" fmla="*/ 68509 h 217163"/>
              <a:gd name="connsiteX0" fmla="*/ 635962 w 635962"/>
              <a:gd name="connsiteY0" fmla="*/ 104514 h 253168"/>
              <a:gd name="connsiteX1" fmla="*/ 396457 w 635962"/>
              <a:gd name="connsiteY1" fmla="*/ 222047 h 253168"/>
              <a:gd name="connsiteX2" fmla="*/ 2226 w 635962"/>
              <a:gd name="connsiteY2" fmla="*/ 85017 h 253168"/>
              <a:gd name="connsiteX3" fmla="*/ 436114 w 635962"/>
              <a:gd name="connsiteY3" fmla="*/ 2585 h 253168"/>
              <a:gd name="connsiteX4" fmla="*/ 635962 w 635962"/>
              <a:gd name="connsiteY4" fmla="*/ 104514 h 253168"/>
              <a:gd name="connsiteX0" fmla="*/ 635900 w 635900"/>
              <a:gd name="connsiteY0" fmla="*/ 104514 h 271390"/>
              <a:gd name="connsiteX1" fmla="*/ 406522 w 635900"/>
              <a:gd name="connsiteY1" fmla="*/ 254959 h 271390"/>
              <a:gd name="connsiteX2" fmla="*/ 2164 w 635900"/>
              <a:gd name="connsiteY2" fmla="*/ 85017 h 271390"/>
              <a:gd name="connsiteX3" fmla="*/ 436052 w 635900"/>
              <a:gd name="connsiteY3" fmla="*/ 2585 h 271390"/>
              <a:gd name="connsiteX4" fmla="*/ 635900 w 635900"/>
              <a:gd name="connsiteY4" fmla="*/ 104514 h 271390"/>
              <a:gd name="connsiteX0" fmla="*/ 635618 w 635618"/>
              <a:gd name="connsiteY0" fmla="*/ 104514 h 284520"/>
              <a:gd name="connsiteX1" fmla="*/ 459406 w 635618"/>
              <a:gd name="connsiteY1" fmla="*/ 275212 h 284520"/>
              <a:gd name="connsiteX2" fmla="*/ 1882 w 635618"/>
              <a:gd name="connsiteY2" fmla="*/ 85017 h 284520"/>
              <a:gd name="connsiteX3" fmla="*/ 435770 w 635618"/>
              <a:gd name="connsiteY3" fmla="*/ 2585 h 284520"/>
              <a:gd name="connsiteX4" fmla="*/ 635618 w 635618"/>
              <a:gd name="connsiteY4" fmla="*/ 104514 h 284520"/>
              <a:gd name="connsiteX0" fmla="*/ 635606 w 635606"/>
              <a:gd name="connsiteY0" fmla="*/ 104514 h 258407"/>
              <a:gd name="connsiteX1" fmla="*/ 461926 w 635606"/>
              <a:gd name="connsiteY1" fmla="*/ 232173 h 258407"/>
              <a:gd name="connsiteX2" fmla="*/ 1870 w 635606"/>
              <a:gd name="connsiteY2" fmla="*/ 85017 h 258407"/>
              <a:gd name="connsiteX3" fmla="*/ 435758 w 635606"/>
              <a:gd name="connsiteY3" fmla="*/ 2585 h 258407"/>
              <a:gd name="connsiteX4" fmla="*/ 635606 w 635606"/>
              <a:gd name="connsiteY4" fmla="*/ 104514 h 258407"/>
              <a:gd name="connsiteX0" fmla="*/ 635339 w 635339"/>
              <a:gd name="connsiteY0" fmla="*/ 104514 h 269860"/>
              <a:gd name="connsiteX1" fmla="*/ 530015 w 635339"/>
              <a:gd name="connsiteY1" fmla="*/ 252427 h 269860"/>
              <a:gd name="connsiteX2" fmla="*/ 1603 w 635339"/>
              <a:gd name="connsiteY2" fmla="*/ 85017 h 269860"/>
              <a:gd name="connsiteX3" fmla="*/ 435491 w 635339"/>
              <a:gd name="connsiteY3" fmla="*/ 2585 h 269860"/>
              <a:gd name="connsiteX4" fmla="*/ 635339 w 635339"/>
              <a:gd name="connsiteY4" fmla="*/ 104514 h 269860"/>
              <a:gd name="connsiteX0" fmla="*/ 635339 w 635339"/>
              <a:gd name="connsiteY0" fmla="*/ 240639 h 405985"/>
              <a:gd name="connsiteX1" fmla="*/ 530015 w 635339"/>
              <a:gd name="connsiteY1" fmla="*/ 388552 h 405985"/>
              <a:gd name="connsiteX2" fmla="*/ 1603 w 635339"/>
              <a:gd name="connsiteY2" fmla="*/ 221142 h 405985"/>
              <a:gd name="connsiteX3" fmla="*/ 540811 w 635339"/>
              <a:gd name="connsiteY3" fmla="*/ 984 h 405985"/>
              <a:gd name="connsiteX4" fmla="*/ 635339 w 635339"/>
              <a:gd name="connsiteY4" fmla="*/ 240639 h 405985"/>
              <a:gd name="connsiteX0" fmla="*/ 829889 w 829890"/>
              <a:gd name="connsiteY0" fmla="*/ 361812 h 397275"/>
              <a:gd name="connsiteX1" fmla="*/ 530129 w 829890"/>
              <a:gd name="connsiteY1" fmla="*/ 388202 h 397275"/>
              <a:gd name="connsiteX2" fmla="*/ 1717 w 829890"/>
              <a:gd name="connsiteY2" fmla="*/ 220792 h 397275"/>
              <a:gd name="connsiteX3" fmla="*/ 540925 w 829890"/>
              <a:gd name="connsiteY3" fmla="*/ 634 h 397275"/>
              <a:gd name="connsiteX4" fmla="*/ 829889 w 829890"/>
              <a:gd name="connsiteY4" fmla="*/ 361812 h 397275"/>
              <a:gd name="connsiteX0" fmla="*/ 829801 w 829801"/>
              <a:gd name="connsiteY0" fmla="*/ 361812 h 464292"/>
              <a:gd name="connsiteX1" fmla="*/ 554345 w 829801"/>
              <a:gd name="connsiteY1" fmla="*/ 461115 h 464292"/>
              <a:gd name="connsiteX2" fmla="*/ 1629 w 829801"/>
              <a:gd name="connsiteY2" fmla="*/ 220792 h 464292"/>
              <a:gd name="connsiteX3" fmla="*/ 540837 w 829801"/>
              <a:gd name="connsiteY3" fmla="*/ 634 h 464292"/>
              <a:gd name="connsiteX4" fmla="*/ 829801 w 829801"/>
              <a:gd name="connsiteY4" fmla="*/ 361812 h 464292"/>
              <a:gd name="connsiteX0" fmla="*/ 484047 w 484047"/>
              <a:gd name="connsiteY0" fmla="*/ 361812 h 466316"/>
              <a:gd name="connsiteX1" fmla="*/ 208591 w 484047"/>
              <a:gd name="connsiteY1" fmla="*/ 461115 h 466316"/>
              <a:gd name="connsiteX2" fmla="*/ 4241 w 484047"/>
              <a:gd name="connsiteY2" fmla="*/ 172183 h 466316"/>
              <a:gd name="connsiteX3" fmla="*/ 195083 w 484047"/>
              <a:gd name="connsiteY3" fmla="*/ 634 h 466316"/>
              <a:gd name="connsiteX4" fmla="*/ 484047 w 484047"/>
              <a:gd name="connsiteY4" fmla="*/ 361812 h 466316"/>
              <a:gd name="connsiteX0" fmla="*/ 466382 w 466382"/>
              <a:gd name="connsiteY0" fmla="*/ 422495 h 473968"/>
              <a:gd name="connsiteX1" fmla="*/ 208527 w 466382"/>
              <a:gd name="connsiteY1" fmla="*/ 461021 h 473968"/>
              <a:gd name="connsiteX2" fmla="*/ 4177 w 466382"/>
              <a:gd name="connsiteY2" fmla="*/ 172089 h 473968"/>
              <a:gd name="connsiteX3" fmla="*/ 195019 w 466382"/>
              <a:gd name="connsiteY3" fmla="*/ 540 h 473968"/>
              <a:gd name="connsiteX4" fmla="*/ 466382 w 466382"/>
              <a:gd name="connsiteY4" fmla="*/ 422495 h 473968"/>
              <a:gd name="connsiteX0" fmla="*/ 460189 w 460189"/>
              <a:gd name="connsiteY0" fmla="*/ 514559 h 517809"/>
              <a:gd name="connsiteX1" fmla="*/ 208504 w 460189"/>
              <a:gd name="connsiteY1" fmla="*/ 460920 h 517809"/>
              <a:gd name="connsiteX2" fmla="*/ 4154 w 460189"/>
              <a:gd name="connsiteY2" fmla="*/ 171988 h 517809"/>
              <a:gd name="connsiteX3" fmla="*/ 194996 w 460189"/>
              <a:gd name="connsiteY3" fmla="*/ 439 h 517809"/>
              <a:gd name="connsiteX4" fmla="*/ 460189 w 460189"/>
              <a:gd name="connsiteY4" fmla="*/ 514559 h 517809"/>
              <a:gd name="connsiteX0" fmla="*/ 460189 w 460189"/>
              <a:gd name="connsiteY0" fmla="*/ 392598 h 395848"/>
              <a:gd name="connsiteX1" fmla="*/ 208504 w 460189"/>
              <a:gd name="connsiteY1" fmla="*/ 338959 h 395848"/>
              <a:gd name="connsiteX2" fmla="*/ 4154 w 460189"/>
              <a:gd name="connsiteY2" fmla="*/ 50027 h 395848"/>
              <a:gd name="connsiteX3" fmla="*/ 433932 w 460189"/>
              <a:gd name="connsiteY3" fmla="*/ 583 h 395848"/>
              <a:gd name="connsiteX4" fmla="*/ 460189 w 460189"/>
              <a:gd name="connsiteY4" fmla="*/ 392598 h 395848"/>
              <a:gd name="connsiteX0" fmla="*/ 460189 w 460189"/>
              <a:gd name="connsiteY0" fmla="*/ 429726 h 432976"/>
              <a:gd name="connsiteX1" fmla="*/ 208504 w 460189"/>
              <a:gd name="connsiteY1" fmla="*/ 376087 h 432976"/>
              <a:gd name="connsiteX2" fmla="*/ 4154 w 460189"/>
              <a:gd name="connsiteY2" fmla="*/ 87155 h 432976"/>
              <a:gd name="connsiteX3" fmla="*/ 433932 w 460189"/>
              <a:gd name="connsiteY3" fmla="*/ 37711 h 432976"/>
              <a:gd name="connsiteX4" fmla="*/ 460189 w 460189"/>
              <a:gd name="connsiteY4" fmla="*/ 429726 h 432976"/>
              <a:gd name="connsiteX0" fmla="*/ 460189 w 460189"/>
              <a:gd name="connsiteY0" fmla="*/ 475519 h 478769"/>
              <a:gd name="connsiteX1" fmla="*/ 208504 w 460189"/>
              <a:gd name="connsiteY1" fmla="*/ 421880 h 478769"/>
              <a:gd name="connsiteX2" fmla="*/ 4154 w 460189"/>
              <a:gd name="connsiteY2" fmla="*/ 132948 h 478769"/>
              <a:gd name="connsiteX3" fmla="*/ 433932 w 460189"/>
              <a:gd name="connsiteY3" fmla="*/ 83504 h 478769"/>
              <a:gd name="connsiteX4" fmla="*/ 460189 w 460189"/>
              <a:gd name="connsiteY4" fmla="*/ 475519 h 478769"/>
              <a:gd name="connsiteX0" fmla="*/ 490350 w 490350"/>
              <a:gd name="connsiteY0" fmla="*/ 454785 h 456388"/>
              <a:gd name="connsiteX1" fmla="*/ 238665 w 490350"/>
              <a:gd name="connsiteY1" fmla="*/ 401146 h 456388"/>
              <a:gd name="connsiteX2" fmla="*/ 3651 w 490350"/>
              <a:gd name="connsiteY2" fmla="*/ 240483 h 456388"/>
              <a:gd name="connsiteX3" fmla="*/ 464093 w 490350"/>
              <a:gd name="connsiteY3" fmla="*/ 62770 h 456388"/>
              <a:gd name="connsiteX4" fmla="*/ 490350 w 490350"/>
              <a:gd name="connsiteY4" fmla="*/ 454785 h 456388"/>
              <a:gd name="connsiteX0" fmla="*/ 486699 w 486699"/>
              <a:gd name="connsiteY0" fmla="*/ 454785 h 456387"/>
              <a:gd name="connsiteX1" fmla="*/ 235014 w 486699"/>
              <a:gd name="connsiteY1" fmla="*/ 401146 h 456387"/>
              <a:gd name="connsiteX2" fmla="*/ 0 w 486699"/>
              <a:gd name="connsiteY2" fmla="*/ 240483 h 456387"/>
              <a:gd name="connsiteX3" fmla="*/ 460442 w 486699"/>
              <a:gd name="connsiteY3" fmla="*/ 62770 h 456387"/>
              <a:gd name="connsiteX4" fmla="*/ 486699 w 486699"/>
              <a:gd name="connsiteY4" fmla="*/ 454785 h 456387"/>
              <a:gd name="connsiteX0" fmla="*/ 486699 w 495736"/>
              <a:gd name="connsiteY0" fmla="*/ 454785 h 456387"/>
              <a:gd name="connsiteX1" fmla="*/ 235014 w 495736"/>
              <a:gd name="connsiteY1" fmla="*/ 401146 h 456387"/>
              <a:gd name="connsiteX2" fmla="*/ 0 w 495736"/>
              <a:gd name="connsiteY2" fmla="*/ 240483 h 456387"/>
              <a:gd name="connsiteX3" fmla="*/ 460442 w 495736"/>
              <a:gd name="connsiteY3" fmla="*/ 62770 h 456387"/>
              <a:gd name="connsiteX4" fmla="*/ 486699 w 495736"/>
              <a:gd name="connsiteY4" fmla="*/ 454785 h 456387"/>
              <a:gd name="connsiteX0" fmla="*/ 486699 w 495736"/>
              <a:gd name="connsiteY0" fmla="*/ 454785 h 466555"/>
              <a:gd name="connsiteX1" fmla="*/ 235014 w 495736"/>
              <a:gd name="connsiteY1" fmla="*/ 401146 h 466555"/>
              <a:gd name="connsiteX2" fmla="*/ 0 w 495736"/>
              <a:gd name="connsiteY2" fmla="*/ 240483 h 466555"/>
              <a:gd name="connsiteX3" fmla="*/ 460442 w 495736"/>
              <a:gd name="connsiteY3" fmla="*/ 62770 h 466555"/>
              <a:gd name="connsiteX4" fmla="*/ 486699 w 495736"/>
              <a:gd name="connsiteY4" fmla="*/ 454785 h 466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736" h="466555">
                <a:moveTo>
                  <a:pt x="486699" y="454785"/>
                </a:moveTo>
                <a:cubicBezTo>
                  <a:pt x="389801" y="490502"/>
                  <a:pt x="316130" y="436863"/>
                  <a:pt x="235014" y="401146"/>
                </a:cubicBezTo>
                <a:cubicBezTo>
                  <a:pt x="153898" y="365429"/>
                  <a:pt x="47719" y="308952"/>
                  <a:pt x="0" y="240483"/>
                </a:cubicBezTo>
                <a:cubicBezTo>
                  <a:pt x="143259" y="224002"/>
                  <a:pt x="39421" y="-143732"/>
                  <a:pt x="460442" y="62770"/>
                </a:cubicBezTo>
                <a:cubicBezTo>
                  <a:pt x="502772" y="45766"/>
                  <a:pt x="500755" y="365643"/>
                  <a:pt x="486699" y="454785"/>
                </a:cubicBezTo>
                <a:close/>
              </a:path>
            </a:pathLst>
          </a:custGeom>
          <a:solidFill>
            <a:srgbClr val="FF99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feld 12"/>
          <p:cNvSpPr txBox="1">
            <a:spLocks noChangeArrowheads="1"/>
          </p:cNvSpPr>
          <p:nvPr/>
        </p:nvSpPr>
        <p:spPr bwMode="auto">
          <a:xfrm>
            <a:off x="329428" y="1091469"/>
            <a:ext cx="882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ru-RU" sz="2800" b="1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de-DE" altLang="ru-RU" sz="2800" b="1" baseline="300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25" name="Textfeld 12"/>
          <p:cNvSpPr txBox="1">
            <a:spLocks noChangeArrowheads="1"/>
          </p:cNvSpPr>
          <p:nvPr/>
        </p:nvSpPr>
        <p:spPr bwMode="auto">
          <a:xfrm>
            <a:off x="3316721" y="2242521"/>
            <a:ext cx="4109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ru-RU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26" name="Textfeld 12"/>
          <p:cNvSpPr txBox="1">
            <a:spLocks noChangeArrowheads="1"/>
          </p:cNvSpPr>
          <p:nvPr/>
        </p:nvSpPr>
        <p:spPr bwMode="auto">
          <a:xfrm>
            <a:off x="2830457" y="1920652"/>
            <a:ext cx="14167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000" b="1">
                <a:latin typeface="Arial" panose="020B0604020202020204" pitchFamily="34" charset="0"/>
                <a:cs typeface="Arial" panose="020B0604020202020204" pitchFamily="34" charset="0"/>
              </a:rPr>
              <a:t>Суб</a:t>
            </a:r>
            <a:r>
              <a:rPr lang="en-US" altLang="ru-RU" sz="2000" b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altLang="ru-RU" sz="2000" b="1">
                <a:latin typeface="Arial" panose="020B0604020202020204" pitchFamily="34" charset="0"/>
                <a:cs typeface="Arial" panose="020B0604020202020204" pitchFamily="34" charset="0"/>
              </a:rPr>
              <a:t>трат</a:t>
            </a:r>
            <a:endParaRPr lang="de-DE" altLang="ru-RU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олилиния 26"/>
          <p:cNvSpPr/>
          <p:nvPr/>
        </p:nvSpPr>
        <p:spPr>
          <a:xfrm>
            <a:off x="3273728" y="2773267"/>
            <a:ext cx="478062" cy="203057"/>
          </a:xfrm>
          <a:custGeom>
            <a:avLst/>
            <a:gdLst>
              <a:gd name="connsiteX0" fmla="*/ 1518082 w 1660124"/>
              <a:gd name="connsiteY0" fmla="*/ 319716 h 1678000"/>
              <a:gd name="connsiteX1" fmla="*/ 1562470 w 1660124"/>
              <a:gd name="connsiteY1" fmla="*/ 310838 h 1678000"/>
              <a:gd name="connsiteX2" fmla="*/ 1589103 w 1660124"/>
              <a:gd name="connsiteY2" fmla="*/ 257572 h 1678000"/>
              <a:gd name="connsiteX3" fmla="*/ 1562470 w 1660124"/>
              <a:gd name="connsiteY3" fmla="*/ 186551 h 1678000"/>
              <a:gd name="connsiteX4" fmla="*/ 1535837 w 1660124"/>
              <a:gd name="connsiteY4" fmla="*/ 151040 h 1678000"/>
              <a:gd name="connsiteX5" fmla="*/ 1518082 w 1660124"/>
              <a:gd name="connsiteY5" fmla="*/ 124407 h 1678000"/>
              <a:gd name="connsiteX6" fmla="*/ 1464816 w 1660124"/>
              <a:gd name="connsiteY6" fmla="*/ 71141 h 1678000"/>
              <a:gd name="connsiteX7" fmla="*/ 1429305 w 1660124"/>
              <a:gd name="connsiteY7" fmla="*/ 62264 h 1678000"/>
              <a:gd name="connsiteX8" fmla="*/ 1384917 w 1660124"/>
              <a:gd name="connsiteY8" fmla="*/ 35631 h 1678000"/>
              <a:gd name="connsiteX9" fmla="*/ 1260629 w 1660124"/>
              <a:gd name="connsiteY9" fmla="*/ 120 h 1678000"/>
              <a:gd name="connsiteX10" fmla="*/ 852257 w 1660124"/>
              <a:gd name="connsiteY10" fmla="*/ 17875 h 1678000"/>
              <a:gd name="connsiteX11" fmla="*/ 781235 w 1660124"/>
              <a:gd name="connsiteY11" fmla="*/ 44508 h 1678000"/>
              <a:gd name="connsiteX12" fmla="*/ 745724 w 1660124"/>
              <a:gd name="connsiteY12" fmla="*/ 62264 h 1678000"/>
              <a:gd name="connsiteX13" fmla="*/ 692458 w 1660124"/>
              <a:gd name="connsiteY13" fmla="*/ 80019 h 1678000"/>
              <a:gd name="connsiteX14" fmla="*/ 656948 w 1660124"/>
              <a:gd name="connsiteY14" fmla="*/ 97774 h 1678000"/>
              <a:gd name="connsiteX15" fmla="*/ 603682 w 1660124"/>
              <a:gd name="connsiteY15" fmla="*/ 115530 h 1678000"/>
              <a:gd name="connsiteX16" fmla="*/ 541538 w 1660124"/>
              <a:gd name="connsiteY16" fmla="*/ 151040 h 1678000"/>
              <a:gd name="connsiteX17" fmla="*/ 470517 w 1660124"/>
              <a:gd name="connsiteY17" fmla="*/ 186551 h 1678000"/>
              <a:gd name="connsiteX18" fmla="*/ 417251 w 1660124"/>
              <a:gd name="connsiteY18" fmla="*/ 195429 h 1678000"/>
              <a:gd name="connsiteX19" fmla="*/ 399495 w 1660124"/>
              <a:gd name="connsiteY19" fmla="*/ 213184 h 1678000"/>
              <a:gd name="connsiteX20" fmla="*/ 284086 w 1660124"/>
              <a:gd name="connsiteY20" fmla="*/ 266450 h 1678000"/>
              <a:gd name="connsiteX21" fmla="*/ 257453 w 1660124"/>
              <a:gd name="connsiteY21" fmla="*/ 301961 h 1678000"/>
              <a:gd name="connsiteX22" fmla="*/ 186431 w 1660124"/>
              <a:gd name="connsiteY22" fmla="*/ 337472 h 1678000"/>
              <a:gd name="connsiteX23" fmla="*/ 168676 w 1660124"/>
              <a:gd name="connsiteY23" fmla="*/ 390738 h 1678000"/>
              <a:gd name="connsiteX24" fmla="*/ 133165 w 1660124"/>
              <a:gd name="connsiteY24" fmla="*/ 435126 h 1678000"/>
              <a:gd name="connsiteX25" fmla="*/ 88777 w 1660124"/>
              <a:gd name="connsiteY25" fmla="*/ 506147 h 1678000"/>
              <a:gd name="connsiteX26" fmla="*/ 62144 w 1660124"/>
              <a:gd name="connsiteY26" fmla="*/ 568291 h 1678000"/>
              <a:gd name="connsiteX27" fmla="*/ 44389 w 1660124"/>
              <a:gd name="connsiteY27" fmla="*/ 603802 h 1678000"/>
              <a:gd name="connsiteX28" fmla="*/ 17756 w 1660124"/>
              <a:gd name="connsiteY28" fmla="*/ 665945 h 1678000"/>
              <a:gd name="connsiteX29" fmla="*/ 8878 w 1660124"/>
              <a:gd name="connsiteY29" fmla="*/ 745844 h 1678000"/>
              <a:gd name="connsiteX30" fmla="*/ 0 w 1660124"/>
              <a:gd name="connsiteY30" fmla="*/ 790233 h 1678000"/>
              <a:gd name="connsiteX31" fmla="*/ 8878 w 1660124"/>
              <a:gd name="connsiteY31" fmla="*/ 1056563 h 1678000"/>
              <a:gd name="connsiteX32" fmla="*/ 17756 w 1660124"/>
              <a:gd name="connsiteY32" fmla="*/ 1092073 h 1678000"/>
              <a:gd name="connsiteX33" fmla="*/ 35511 w 1660124"/>
              <a:gd name="connsiteY33" fmla="*/ 1118706 h 1678000"/>
              <a:gd name="connsiteX34" fmla="*/ 71022 w 1660124"/>
              <a:gd name="connsiteY34" fmla="*/ 1180850 h 1678000"/>
              <a:gd name="connsiteX35" fmla="*/ 88777 w 1660124"/>
              <a:gd name="connsiteY35" fmla="*/ 1234116 h 1678000"/>
              <a:gd name="connsiteX36" fmla="*/ 97655 w 1660124"/>
              <a:gd name="connsiteY36" fmla="*/ 1269627 h 1678000"/>
              <a:gd name="connsiteX37" fmla="*/ 124288 w 1660124"/>
              <a:gd name="connsiteY37" fmla="*/ 1314015 h 1678000"/>
              <a:gd name="connsiteX38" fmla="*/ 133165 w 1660124"/>
              <a:gd name="connsiteY38" fmla="*/ 1340648 h 1678000"/>
              <a:gd name="connsiteX39" fmla="*/ 168676 w 1660124"/>
              <a:gd name="connsiteY39" fmla="*/ 1367281 h 1678000"/>
              <a:gd name="connsiteX40" fmla="*/ 177554 w 1660124"/>
              <a:gd name="connsiteY40" fmla="*/ 1393914 h 1678000"/>
              <a:gd name="connsiteX41" fmla="*/ 230820 w 1660124"/>
              <a:gd name="connsiteY41" fmla="*/ 1438303 h 1678000"/>
              <a:gd name="connsiteX42" fmla="*/ 239697 w 1660124"/>
              <a:gd name="connsiteY42" fmla="*/ 1464936 h 1678000"/>
              <a:gd name="connsiteX43" fmla="*/ 257453 w 1660124"/>
              <a:gd name="connsiteY43" fmla="*/ 1482691 h 1678000"/>
              <a:gd name="connsiteX44" fmla="*/ 337352 w 1660124"/>
              <a:gd name="connsiteY44" fmla="*/ 1544835 h 1678000"/>
              <a:gd name="connsiteX45" fmla="*/ 372862 w 1660124"/>
              <a:gd name="connsiteY45" fmla="*/ 1571468 h 1678000"/>
              <a:gd name="connsiteX46" fmla="*/ 399495 w 1660124"/>
              <a:gd name="connsiteY46" fmla="*/ 1598101 h 1678000"/>
              <a:gd name="connsiteX47" fmla="*/ 470517 w 1660124"/>
              <a:gd name="connsiteY47" fmla="*/ 1624734 h 1678000"/>
              <a:gd name="connsiteX48" fmla="*/ 514905 w 1660124"/>
              <a:gd name="connsiteY48" fmla="*/ 1651367 h 1678000"/>
              <a:gd name="connsiteX49" fmla="*/ 550416 w 1660124"/>
              <a:gd name="connsiteY49" fmla="*/ 1660244 h 1678000"/>
              <a:gd name="connsiteX50" fmla="*/ 648070 w 1660124"/>
              <a:gd name="connsiteY50" fmla="*/ 1678000 h 1678000"/>
              <a:gd name="connsiteX51" fmla="*/ 1411550 w 1660124"/>
              <a:gd name="connsiteY51" fmla="*/ 1669122 h 1678000"/>
              <a:gd name="connsiteX52" fmla="*/ 1464816 w 1660124"/>
              <a:gd name="connsiteY52" fmla="*/ 1660244 h 1678000"/>
              <a:gd name="connsiteX53" fmla="*/ 1491449 w 1660124"/>
              <a:gd name="connsiteY53" fmla="*/ 1633611 h 1678000"/>
              <a:gd name="connsiteX54" fmla="*/ 1518082 w 1660124"/>
              <a:gd name="connsiteY54" fmla="*/ 1615856 h 1678000"/>
              <a:gd name="connsiteX55" fmla="*/ 1544715 w 1660124"/>
              <a:gd name="connsiteY55" fmla="*/ 1580345 h 1678000"/>
              <a:gd name="connsiteX56" fmla="*/ 1580225 w 1660124"/>
              <a:gd name="connsiteY56" fmla="*/ 1562590 h 1678000"/>
              <a:gd name="connsiteX57" fmla="*/ 1589103 w 1660124"/>
              <a:gd name="connsiteY57" fmla="*/ 1535957 h 1678000"/>
              <a:gd name="connsiteX58" fmla="*/ 1615736 w 1660124"/>
              <a:gd name="connsiteY58" fmla="*/ 1491569 h 1678000"/>
              <a:gd name="connsiteX59" fmla="*/ 1642369 w 1660124"/>
              <a:gd name="connsiteY59" fmla="*/ 1429425 h 1678000"/>
              <a:gd name="connsiteX60" fmla="*/ 1651247 w 1660124"/>
              <a:gd name="connsiteY60" fmla="*/ 1376159 h 1678000"/>
              <a:gd name="connsiteX61" fmla="*/ 1660124 w 1660124"/>
              <a:gd name="connsiteY61" fmla="*/ 1340648 h 1678000"/>
              <a:gd name="connsiteX62" fmla="*/ 1624614 w 1660124"/>
              <a:gd name="connsiteY62" fmla="*/ 1207483 h 1678000"/>
              <a:gd name="connsiteX63" fmla="*/ 1606858 w 1660124"/>
              <a:gd name="connsiteY63" fmla="*/ 1145339 h 1678000"/>
              <a:gd name="connsiteX64" fmla="*/ 1589103 w 1660124"/>
              <a:gd name="connsiteY64" fmla="*/ 1109829 h 1678000"/>
              <a:gd name="connsiteX65" fmla="*/ 1544715 w 1660124"/>
              <a:gd name="connsiteY65" fmla="*/ 1074318 h 1678000"/>
              <a:gd name="connsiteX66" fmla="*/ 1455938 w 1660124"/>
              <a:gd name="connsiteY66" fmla="*/ 1021052 h 1678000"/>
              <a:gd name="connsiteX67" fmla="*/ 1438183 w 1660124"/>
              <a:gd name="connsiteY67" fmla="*/ 994419 h 1678000"/>
              <a:gd name="connsiteX68" fmla="*/ 1358284 w 1660124"/>
              <a:gd name="connsiteY68" fmla="*/ 967786 h 1678000"/>
              <a:gd name="connsiteX69" fmla="*/ 1340528 w 1660124"/>
              <a:gd name="connsiteY69" fmla="*/ 950031 h 1678000"/>
              <a:gd name="connsiteX70" fmla="*/ 1145220 w 1660124"/>
              <a:gd name="connsiteY70" fmla="*/ 923398 h 1678000"/>
              <a:gd name="connsiteX71" fmla="*/ 1083076 w 1660124"/>
              <a:gd name="connsiteY71" fmla="*/ 914520 h 1678000"/>
              <a:gd name="connsiteX72" fmla="*/ 1047565 w 1660124"/>
              <a:gd name="connsiteY72" fmla="*/ 896765 h 1678000"/>
              <a:gd name="connsiteX73" fmla="*/ 985422 w 1660124"/>
              <a:gd name="connsiteY73" fmla="*/ 887887 h 1678000"/>
              <a:gd name="connsiteX74" fmla="*/ 852257 w 1660124"/>
              <a:gd name="connsiteY74" fmla="*/ 870132 h 1678000"/>
              <a:gd name="connsiteX75" fmla="*/ 825623 w 1660124"/>
              <a:gd name="connsiteY75" fmla="*/ 861254 h 1678000"/>
              <a:gd name="connsiteX76" fmla="*/ 719091 w 1660124"/>
              <a:gd name="connsiteY76" fmla="*/ 843499 h 1678000"/>
              <a:gd name="connsiteX77" fmla="*/ 701336 w 1660124"/>
              <a:gd name="connsiteY77" fmla="*/ 825743 h 1678000"/>
              <a:gd name="connsiteX78" fmla="*/ 692458 w 1660124"/>
              <a:gd name="connsiteY78" fmla="*/ 790233 h 1678000"/>
              <a:gd name="connsiteX79" fmla="*/ 683581 w 1660124"/>
              <a:gd name="connsiteY79" fmla="*/ 763600 h 1678000"/>
              <a:gd name="connsiteX80" fmla="*/ 692458 w 1660124"/>
              <a:gd name="connsiteY80" fmla="*/ 621557 h 1678000"/>
              <a:gd name="connsiteX81" fmla="*/ 701336 w 1660124"/>
              <a:gd name="connsiteY81" fmla="*/ 594924 h 1678000"/>
              <a:gd name="connsiteX82" fmla="*/ 727969 w 1660124"/>
              <a:gd name="connsiteY82" fmla="*/ 568291 h 1678000"/>
              <a:gd name="connsiteX83" fmla="*/ 736847 w 1660124"/>
              <a:gd name="connsiteY83" fmla="*/ 541658 h 1678000"/>
              <a:gd name="connsiteX84" fmla="*/ 798990 w 1660124"/>
              <a:gd name="connsiteY84" fmla="*/ 497270 h 1678000"/>
              <a:gd name="connsiteX85" fmla="*/ 825623 w 1660124"/>
              <a:gd name="connsiteY85" fmla="*/ 488392 h 1678000"/>
              <a:gd name="connsiteX86" fmla="*/ 896645 w 1660124"/>
              <a:gd name="connsiteY86" fmla="*/ 461759 h 1678000"/>
              <a:gd name="connsiteX87" fmla="*/ 1074198 w 1660124"/>
              <a:gd name="connsiteY87" fmla="*/ 479514 h 1678000"/>
              <a:gd name="connsiteX88" fmla="*/ 1127464 w 1660124"/>
              <a:gd name="connsiteY88" fmla="*/ 497270 h 1678000"/>
              <a:gd name="connsiteX89" fmla="*/ 1145220 w 1660124"/>
              <a:gd name="connsiteY89" fmla="*/ 515025 h 1678000"/>
              <a:gd name="connsiteX90" fmla="*/ 1198486 w 1660124"/>
              <a:gd name="connsiteY90" fmla="*/ 550536 h 1678000"/>
              <a:gd name="connsiteX91" fmla="*/ 1216241 w 1660124"/>
              <a:gd name="connsiteY91" fmla="*/ 577169 h 1678000"/>
              <a:gd name="connsiteX92" fmla="*/ 1225119 w 1660124"/>
              <a:gd name="connsiteY92" fmla="*/ 603802 h 1678000"/>
              <a:gd name="connsiteX93" fmla="*/ 1260629 w 1660124"/>
              <a:gd name="connsiteY93" fmla="*/ 657068 h 1678000"/>
              <a:gd name="connsiteX94" fmla="*/ 1269507 w 1660124"/>
              <a:gd name="connsiteY94" fmla="*/ 692578 h 1678000"/>
              <a:gd name="connsiteX95" fmla="*/ 1296140 w 1660124"/>
              <a:gd name="connsiteY95" fmla="*/ 701456 h 1678000"/>
              <a:gd name="connsiteX96" fmla="*/ 1402672 w 1660124"/>
              <a:gd name="connsiteY96" fmla="*/ 719211 h 1678000"/>
              <a:gd name="connsiteX97" fmla="*/ 1491449 w 1660124"/>
              <a:gd name="connsiteY97" fmla="*/ 710334 h 1678000"/>
              <a:gd name="connsiteX98" fmla="*/ 1518082 w 1660124"/>
              <a:gd name="connsiteY98" fmla="*/ 621557 h 1678000"/>
              <a:gd name="connsiteX99" fmla="*/ 1509204 w 1660124"/>
              <a:gd name="connsiteY99" fmla="*/ 506147 h 1678000"/>
              <a:gd name="connsiteX100" fmla="*/ 1491449 w 1660124"/>
              <a:gd name="connsiteY100" fmla="*/ 452881 h 1678000"/>
              <a:gd name="connsiteX101" fmla="*/ 1429305 w 1660124"/>
              <a:gd name="connsiteY101" fmla="*/ 381860 h 1678000"/>
              <a:gd name="connsiteX102" fmla="*/ 1420427 w 1660124"/>
              <a:gd name="connsiteY102" fmla="*/ 346349 h 1678000"/>
              <a:gd name="connsiteX103" fmla="*/ 1438183 w 1660124"/>
              <a:gd name="connsiteY103" fmla="*/ 328594 h 1678000"/>
              <a:gd name="connsiteX104" fmla="*/ 1518082 w 1660124"/>
              <a:gd name="connsiteY104" fmla="*/ 319716 h 1678000"/>
              <a:gd name="connsiteX0" fmla="*/ 1510314 w 1652356"/>
              <a:gd name="connsiteY0" fmla="*/ 319716 h 1678000"/>
              <a:gd name="connsiteX1" fmla="*/ 1554702 w 1652356"/>
              <a:gd name="connsiteY1" fmla="*/ 310838 h 1678000"/>
              <a:gd name="connsiteX2" fmla="*/ 1581335 w 1652356"/>
              <a:gd name="connsiteY2" fmla="*/ 257572 h 1678000"/>
              <a:gd name="connsiteX3" fmla="*/ 1554702 w 1652356"/>
              <a:gd name="connsiteY3" fmla="*/ 186551 h 1678000"/>
              <a:gd name="connsiteX4" fmla="*/ 1528069 w 1652356"/>
              <a:gd name="connsiteY4" fmla="*/ 151040 h 1678000"/>
              <a:gd name="connsiteX5" fmla="*/ 1510314 w 1652356"/>
              <a:gd name="connsiteY5" fmla="*/ 124407 h 1678000"/>
              <a:gd name="connsiteX6" fmla="*/ 1457048 w 1652356"/>
              <a:gd name="connsiteY6" fmla="*/ 71141 h 1678000"/>
              <a:gd name="connsiteX7" fmla="*/ 1421537 w 1652356"/>
              <a:gd name="connsiteY7" fmla="*/ 62264 h 1678000"/>
              <a:gd name="connsiteX8" fmla="*/ 1377149 w 1652356"/>
              <a:gd name="connsiteY8" fmla="*/ 35631 h 1678000"/>
              <a:gd name="connsiteX9" fmla="*/ 1252861 w 1652356"/>
              <a:gd name="connsiteY9" fmla="*/ 120 h 1678000"/>
              <a:gd name="connsiteX10" fmla="*/ 844489 w 1652356"/>
              <a:gd name="connsiteY10" fmla="*/ 17875 h 1678000"/>
              <a:gd name="connsiteX11" fmla="*/ 773467 w 1652356"/>
              <a:gd name="connsiteY11" fmla="*/ 44508 h 1678000"/>
              <a:gd name="connsiteX12" fmla="*/ 737956 w 1652356"/>
              <a:gd name="connsiteY12" fmla="*/ 62264 h 1678000"/>
              <a:gd name="connsiteX13" fmla="*/ 684690 w 1652356"/>
              <a:gd name="connsiteY13" fmla="*/ 80019 h 1678000"/>
              <a:gd name="connsiteX14" fmla="*/ 649180 w 1652356"/>
              <a:gd name="connsiteY14" fmla="*/ 97774 h 1678000"/>
              <a:gd name="connsiteX15" fmla="*/ 595914 w 1652356"/>
              <a:gd name="connsiteY15" fmla="*/ 115530 h 1678000"/>
              <a:gd name="connsiteX16" fmla="*/ 533770 w 1652356"/>
              <a:gd name="connsiteY16" fmla="*/ 151040 h 1678000"/>
              <a:gd name="connsiteX17" fmla="*/ 462749 w 1652356"/>
              <a:gd name="connsiteY17" fmla="*/ 186551 h 1678000"/>
              <a:gd name="connsiteX18" fmla="*/ 409483 w 1652356"/>
              <a:gd name="connsiteY18" fmla="*/ 195429 h 1678000"/>
              <a:gd name="connsiteX19" fmla="*/ 391727 w 1652356"/>
              <a:gd name="connsiteY19" fmla="*/ 213184 h 1678000"/>
              <a:gd name="connsiteX20" fmla="*/ 276318 w 1652356"/>
              <a:gd name="connsiteY20" fmla="*/ 266450 h 1678000"/>
              <a:gd name="connsiteX21" fmla="*/ 249685 w 1652356"/>
              <a:gd name="connsiteY21" fmla="*/ 301961 h 1678000"/>
              <a:gd name="connsiteX22" fmla="*/ 178663 w 1652356"/>
              <a:gd name="connsiteY22" fmla="*/ 337472 h 1678000"/>
              <a:gd name="connsiteX23" fmla="*/ 160908 w 1652356"/>
              <a:gd name="connsiteY23" fmla="*/ 390738 h 1678000"/>
              <a:gd name="connsiteX24" fmla="*/ 125397 w 1652356"/>
              <a:gd name="connsiteY24" fmla="*/ 435126 h 1678000"/>
              <a:gd name="connsiteX25" fmla="*/ 81009 w 1652356"/>
              <a:gd name="connsiteY25" fmla="*/ 506147 h 1678000"/>
              <a:gd name="connsiteX26" fmla="*/ 54376 w 1652356"/>
              <a:gd name="connsiteY26" fmla="*/ 568291 h 1678000"/>
              <a:gd name="connsiteX27" fmla="*/ 36621 w 1652356"/>
              <a:gd name="connsiteY27" fmla="*/ 603802 h 1678000"/>
              <a:gd name="connsiteX28" fmla="*/ 9988 w 1652356"/>
              <a:gd name="connsiteY28" fmla="*/ 665945 h 1678000"/>
              <a:gd name="connsiteX29" fmla="*/ 1110 w 1652356"/>
              <a:gd name="connsiteY29" fmla="*/ 745844 h 1678000"/>
              <a:gd name="connsiteX30" fmla="*/ 1110 w 1652356"/>
              <a:gd name="connsiteY30" fmla="*/ 1056563 h 1678000"/>
              <a:gd name="connsiteX31" fmla="*/ 9988 w 1652356"/>
              <a:gd name="connsiteY31" fmla="*/ 1092073 h 1678000"/>
              <a:gd name="connsiteX32" fmla="*/ 27743 w 1652356"/>
              <a:gd name="connsiteY32" fmla="*/ 1118706 h 1678000"/>
              <a:gd name="connsiteX33" fmla="*/ 63254 w 1652356"/>
              <a:gd name="connsiteY33" fmla="*/ 1180850 h 1678000"/>
              <a:gd name="connsiteX34" fmla="*/ 81009 w 1652356"/>
              <a:gd name="connsiteY34" fmla="*/ 1234116 h 1678000"/>
              <a:gd name="connsiteX35" fmla="*/ 89887 w 1652356"/>
              <a:gd name="connsiteY35" fmla="*/ 1269627 h 1678000"/>
              <a:gd name="connsiteX36" fmla="*/ 116520 w 1652356"/>
              <a:gd name="connsiteY36" fmla="*/ 1314015 h 1678000"/>
              <a:gd name="connsiteX37" fmla="*/ 125397 w 1652356"/>
              <a:gd name="connsiteY37" fmla="*/ 1340648 h 1678000"/>
              <a:gd name="connsiteX38" fmla="*/ 160908 w 1652356"/>
              <a:gd name="connsiteY38" fmla="*/ 1367281 h 1678000"/>
              <a:gd name="connsiteX39" fmla="*/ 169786 w 1652356"/>
              <a:gd name="connsiteY39" fmla="*/ 1393914 h 1678000"/>
              <a:gd name="connsiteX40" fmla="*/ 223052 w 1652356"/>
              <a:gd name="connsiteY40" fmla="*/ 1438303 h 1678000"/>
              <a:gd name="connsiteX41" fmla="*/ 231929 w 1652356"/>
              <a:gd name="connsiteY41" fmla="*/ 1464936 h 1678000"/>
              <a:gd name="connsiteX42" fmla="*/ 249685 w 1652356"/>
              <a:gd name="connsiteY42" fmla="*/ 1482691 h 1678000"/>
              <a:gd name="connsiteX43" fmla="*/ 329584 w 1652356"/>
              <a:gd name="connsiteY43" fmla="*/ 1544835 h 1678000"/>
              <a:gd name="connsiteX44" fmla="*/ 365094 w 1652356"/>
              <a:gd name="connsiteY44" fmla="*/ 1571468 h 1678000"/>
              <a:gd name="connsiteX45" fmla="*/ 391727 w 1652356"/>
              <a:gd name="connsiteY45" fmla="*/ 1598101 h 1678000"/>
              <a:gd name="connsiteX46" fmla="*/ 462749 w 1652356"/>
              <a:gd name="connsiteY46" fmla="*/ 1624734 h 1678000"/>
              <a:gd name="connsiteX47" fmla="*/ 507137 w 1652356"/>
              <a:gd name="connsiteY47" fmla="*/ 1651367 h 1678000"/>
              <a:gd name="connsiteX48" fmla="*/ 542648 w 1652356"/>
              <a:gd name="connsiteY48" fmla="*/ 1660244 h 1678000"/>
              <a:gd name="connsiteX49" fmla="*/ 640302 w 1652356"/>
              <a:gd name="connsiteY49" fmla="*/ 1678000 h 1678000"/>
              <a:gd name="connsiteX50" fmla="*/ 1403782 w 1652356"/>
              <a:gd name="connsiteY50" fmla="*/ 1669122 h 1678000"/>
              <a:gd name="connsiteX51" fmla="*/ 1457048 w 1652356"/>
              <a:gd name="connsiteY51" fmla="*/ 1660244 h 1678000"/>
              <a:gd name="connsiteX52" fmla="*/ 1483681 w 1652356"/>
              <a:gd name="connsiteY52" fmla="*/ 1633611 h 1678000"/>
              <a:gd name="connsiteX53" fmla="*/ 1510314 w 1652356"/>
              <a:gd name="connsiteY53" fmla="*/ 1615856 h 1678000"/>
              <a:gd name="connsiteX54" fmla="*/ 1536947 w 1652356"/>
              <a:gd name="connsiteY54" fmla="*/ 1580345 h 1678000"/>
              <a:gd name="connsiteX55" fmla="*/ 1572457 w 1652356"/>
              <a:gd name="connsiteY55" fmla="*/ 1562590 h 1678000"/>
              <a:gd name="connsiteX56" fmla="*/ 1581335 w 1652356"/>
              <a:gd name="connsiteY56" fmla="*/ 1535957 h 1678000"/>
              <a:gd name="connsiteX57" fmla="*/ 1607968 w 1652356"/>
              <a:gd name="connsiteY57" fmla="*/ 1491569 h 1678000"/>
              <a:gd name="connsiteX58" fmla="*/ 1634601 w 1652356"/>
              <a:gd name="connsiteY58" fmla="*/ 1429425 h 1678000"/>
              <a:gd name="connsiteX59" fmla="*/ 1643479 w 1652356"/>
              <a:gd name="connsiteY59" fmla="*/ 1376159 h 1678000"/>
              <a:gd name="connsiteX60" fmla="*/ 1652356 w 1652356"/>
              <a:gd name="connsiteY60" fmla="*/ 1340648 h 1678000"/>
              <a:gd name="connsiteX61" fmla="*/ 1616846 w 1652356"/>
              <a:gd name="connsiteY61" fmla="*/ 1207483 h 1678000"/>
              <a:gd name="connsiteX62" fmla="*/ 1599090 w 1652356"/>
              <a:gd name="connsiteY62" fmla="*/ 1145339 h 1678000"/>
              <a:gd name="connsiteX63" fmla="*/ 1581335 w 1652356"/>
              <a:gd name="connsiteY63" fmla="*/ 1109829 h 1678000"/>
              <a:gd name="connsiteX64" fmla="*/ 1536947 w 1652356"/>
              <a:gd name="connsiteY64" fmla="*/ 1074318 h 1678000"/>
              <a:gd name="connsiteX65" fmla="*/ 1448170 w 1652356"/>
              <a:gd name="connsiteY65" fmla="*/ 1021052 h 1678000"/>
              <a:gd name="connsiteX66" fmla="*/ 1430415 w 1652356"/>
              <a:gd name="connsiteY66" fmla="*/ 994419 h 1678000"/>
              <a:gd name="connsiteX67" fmla="*/ 1350516 w 1652356"/>
              <a:gd name="connsiteY67" fmla="*/ 967786 h 1678000"/>
              <a:gd name="connsiteX68" fmla="*/ 1332760 w 1652356"/>
              <a:gd name="connsiteY68" fmla="*/ 950031 h 1678000"/>
              <a:gd name="connsiteX69" fmla="*/ 1137452 w 1652356"/>
              <a:gd name="connsiteY69" fmla="*/ 923398 h 1678000"/>
              <a:gd name="connsiteX70" fmla="*/ 1075308 w 1652356"/>
              <a:gd name="connsiteY70" fmla="*/ 914520 h 1678000"/>
              <a:gd name="connsiteX71" fmla="*/ 1039797 w 1652356"/>
              <a:gd name="connsiteY71" fmla="*/ 896765 h 1678000"/>
              <a:gd name="connsiteX72" fmla="*/ 977654 w 1652356"/>
              <a:gd name="connsiteY72" fmla="*/ 887887 h 1678000"/>
              <a:gd name="connsiteX73" fmla="*/ 844489 w 1652356"/>
              <a:gd name="connsiteY73" fmla="*/ 870132 h 1678000"/>
              <a:gd name="connsiteX74" fmla="*/ 817855 w 1652356"/>
              <a:gd name="connsiteY74" fmla="*/ 861254 h 1678000"/>
              <a:gd name="connsiteX75" fmla="*/ 711323 w 1652356"/>
              <a:gd name="connsiteY75" fmla="*/ 843499 h 1678000"/>
              <a:gd name="connsiteX76" fmla="*/ 693568 w 1652356"/>
              <a:gd name="connsiteY76" fmla="*/ 825743 h 1678000"/>
              <a:gd name="connsiteX77" fmla="*/ 684690 w 1652356"/>
              <a:gd name="connsiteY77" fmla="*/ 790233 h 1678000"/>
              <a:gd name="connsiteX78" fmla="*/ 675813 w 1652356"/>
              <a:gd name="connsiteY78" fmla="*/ 763600 h 1678000"/>
              <a:gd name="connsiteX79" fmla="*/ 684690 w 1652356"/>
              <a:gd name="connsiteY79" fmla="*/ 621557 h 1678000"/>
              <a:gd name="connsiteX80" fmla="*/ 693568 w 1652356"/>
              <a:gd name="connsiteY80" fmla="*/ 594924 h 1678000"/>
              <a:gd name="connsiteX81" fmla="*/ 720201 w 1652356"/>
              <a:gd name="connsiteY81" fmla="*/ 568291 h 1678000"/>
              <a:gd name="connsiteX82" fmla="*/ 729079 w 1652356"/>
              <a:gd name="connsiteY82" fmla="*/ 541658 h 1678000"/>
              <a:gd name="connsiteX83" fmla="*/ 791222 w 1652356"/>
              <a:gd name="connsiteY83" fmla="*/ 497270 h 1678000"/>
              <a:gd name="connsiteX84" fmla="*/ 817855 w 1652356"/>
              <a:gd name="connsiteY84" fmla="*/ 488392 h 1678000"/>
              <a:gd name="connsiteX85" fmla="*/ 888877 w 1652356"/>
              <a:gd name="connsiteY85" fmla="*/ 461759 h 1678000"/>
              <a:gd name="connsiteX86" fmla="*/ 1066430 w 1652356"/>
              <a:gd name="connsiteY86" fmla="*/ 479514 h 1678000"/>
              <a:gd name="connsiteX87" fmla="*/ 1119696 w 1652356"/>
              <a:gd name="connsiteY87" fmla="*/ 497270 h 1678000"/>
              <a:gd name="connsiteX88" fmla="*/ 1137452 w 1652356"/>
              <a:gd name="connsiteY88" fmla="*/ 515025 h 1678000"/>
              <a:gd name="connsiteX89" fmla="*/ 1190718 w 1652356"/>
              <a:gd name="connsiteY89" fmla="*/ 550536 h 1678000"/>
              <a:gd name="connsiteX90" fmla="*/ 1208473 w 1652356"/>
              <a:gd name="connsiteY90" fmla="*/ 577169 h 1678000"/>
              <a:gd name="connsiteX91" fmla="*/ 1217351 w 1652356"/>
              <a:gd name="connsiteY91" fmla="*/ 603802 h 1678000"/>
              <a:gd name="connsiteX92" fmla="*/ 1252861 w 1652356"/>
              <a:gd name="connsiteY92" fmla="*/ 657068 h 1678000"/>
              <a:gd name="connsiteX93" fmla="*/ 1261739 w 1652356"/>
              <a:gd name="connsiteY93" fmla="*/ 692578 h 1678000"/>
              <a:gd name="connsiteX94" fmla="*/ 1288372 w 1652356"/>
              <a:gd name="connsiteY94" fmla="*/ 701456 h 1678000"/>
              <a:gd name="connsiteX95" fmla="*/ 1394904 w 1652356"/>
              <a:gd name="connsiteY95" fmla="*/ 719211 h 1678000"/>
              <a:gd name="connsiteX96" fmla="*/ 1483681 w 1652356"/>
              <a:gd name="connsiteY96" fmla="*/ 710334 h 1678000"/>
              <a:gd name="connsiteX97" fmla="*/ 1510314 w 1652356"/>
              <a:gd name="connsiteY97" fmla="*/ 621557 h 1678000"/>
              <a:gd name="connsiteX98" fmla="*/ 1501436 w 1652356"/>
              <a:gd name="connsiteY98" fmla="*/ 506147 h 1678000"/>
              <a:gd name="connsiteX99" fmla="*/ 1483681 w 1652356"/>
              <a:gd name="connsiteY99" fmla="*/ 452881 h 1678000"/>
              <a:gd name="connsiteX100" fmla="*/ 1421537 w 1652356"/>
              <a:gd name="connsiteY100" fmla="*/ 381860 h 1678000"/>
              <a:gd name="connsiteX101" fmla="*/ 1412659 w 1652356"/>
              <a:gd name="connsiteY101" fmla="*/ 346349 h 1678000"/>
              <a:gd name="connsiteX102" fmla="*/ 1430415 w 1652356"/>
              <a:gd name="connsiteY102" fmla="*/ 328594 h 1678000"/>
              <a:gd name="connsiteX103" fmla="*/ 1510314 w 1652356"/>
              <a:gd name="connsiteY103" fmla="*/ 319716 h 1678000"/>
              <a:gd name="connsiteX0" fmla="*/ 1512195 w 1654237"/>
              <a:gd name="connsiteY0" fmla="*/ 319716 h 1678000"/>
              <a:gd name="connsiteX1" fmla="*/ 1556583 w 1654237"/>
              <a:gd name="connsiteY1" fmla="*/ 310838 h 1678000"/>
              <a:gd name="connsiteX2" fmla="*/ 1583216 w 1654237"/>
              <a:gd name="connsiteY2" fmla="*/ 257572 h 1678000"/>
              <a:gd name="connsiteX3" fmla="*/ 1556583 w 1654237"/>
              <a:gd name="connsiteY3" fmla="*/ 186551 h 1678000"/>
              <a:gd name="connsiteX4" fmla="*/ 1529950 w 1654237"/>
              <a:gd name="connsiteY4" fmla="*/ 151040 h 1678000"/>
              <a:gd name="connsiteX5" fmla="*/ 1512195 w 1654237"/>
              <a:gd name="connsiteY5" fmla="*/ 124407 h 1678000"/>
              <a:gd name="connsiteX6" fmla="*/ 1458929 w 1654237"/>
              <a:gd name="connsiteY6" fmla="*/ 71141 h 1678000"/>
              <a:gd name="connsiteX7" fmla="*/ 1423418 w 1654237"/>
              <a:gd name="connsiteY7" fmla="*/ 62264 h 1678000"/>
              <a:gd name="connsiteX8" fmla="*/ 1379030 w 1654237"/>
              <a:gd name="connsiteY8" fmla="*/ 35631 h 1678000"/>
              <a:gd name="connsiteX9" fmla="*/ 1254742 w 1654237"/>
              <a:gd name="connsiteY9" fmla="*/ 120 h 1678000"/>
              <a:gd name="connsiteX10" fmla="*/ 846370 w 1654237"/>
              <a:gd name="connsiteY10" fmla="*/ 17875 h 1678000"/>
              <a:gd name="connsiteX11" fmla="*/ 775348 w 1654237"/>
              <a:gd name="connsiteY11" fmla="*/ 44508 h 1678000"/>
              <a:gd name="connsiteX12" fmla="*/ 739837 w 1654237"/>
              <a:gd name="connsiteY12" fmla="*/ 62264 h 1678000"/>
              <a:gd name="connsiteX13" fmla="*/ 686571 w 1654237"/>
              <a:gd name="connsiteY13" fmla="*/ 80019 h 1678000"/>
              <a:gd name="connsiteX14" fmla="*/ 651061 w 1654237"/>
              <a:gd name="connsiteY14" fmla="*/ 97774 h 1678000"/>
              <a:gd name="connsiteX15" fmla="*/ 597795 w 1654237"/>
              <a:gd name="connsiteY15" fmla="*/ 115530 h 1678000"/>
              <a:gd name="connsiteX16" fmla="*/ 535651 w 1654237"/>
              <a:gd name="connsiteY16" fmla="*/ 151040 h 1678000"/>
              <a:gd name="connsiteX17" fmla="*/ 464630 w 1654237"/>
              <a:gd name="connsiteY17" fmla="*/ 186551 h 1678000"/>
              <a:gd name="connsiteX18" fmla="*/ 411364 w 1654237"/>
              <a:gd name="connsiteY18" fmla="*/ 195429 h 1678000"/>
              <a:gd name="connsiteX19" fmla="*/ 393608 w 1654237"/>
              <a:gd name="connsiteY19" fmla="*/ 213184 h 1678000"/>
              <a:gd name="connsiteX20" fmla="*/ 278199 w 1654237"/>
              <a:gd name="connsiteY20" fmla="*/ 266450 h 1678000"/>
              <a:gd name="connsiteX21" fmla="*/ 251566 w 1654237"/>
              <a:gd name="connsiteY21" fmla="*/ 301961 h 1678000"/>
              <a:gd name="connsiteX22" fmla="*/ 180544 w 1654237"/>
              <a:gd name="connsiteY22" fmla="*/ 337472 h 1678000"/>
              <a:gd name="connsiteX23" fmla="*/ 162789 w 1654237"/>
              <a:gd name="connsiteY23" fmla="*/ 390738 h 1678000"/>
              <a:gd name="connsiteX24" fmla="*/ 127278 w 1654237"/>
              <a:gd name="connsiteY24" fmla="*/ 435126 h 1678000"/>
              <a:gd name="connsiteX25" fmla="*/ 82890 w 1654237"/>
              <a:gd name="connsiteY25" fmla="*/ 506147 h 1678000"/>
              <a:gd name="connsiteX26" fmla="*/ 56257 w 1654237"/>
              <a:gd name="connsiteY26" fmla="*/ 568291 h 1678000"/>
              <a:gd name="connsiteX27" fmla="*/ 38502 w 1654237"/>
              <a:gd name="connsiteY27" fmla="*/ 603802 h 1678000"/>
              <a:gd name="connsiteX28" fmla="*/ 2991 w 1654237"/>
              <a:gd name="connsiteY28" fmla="*/ 745844 h 1678000"/>
              <a:gd name="connsiteX29" fmla="*/ 2991 w 1654237"/>
              <a:gd name="connsiteY29" fmla="*/ 1056563 h 1678000"/>
              <a:gd name="connsiteX30" fmla="*/ 11869 w 1654237"/>
              <a:gd name="connsiteY30" fmla="*/ 1092073 h 1678000"/>
              <a:gd name="connsiteX31" fmla="*/ 29624 w 1654237"/>
              <a:gd name="connsiteY31" fmla="*/ 1118706 h 1678000"/>
              <a:gd name="connsiteX32" fmla="*/ 65135 w 1654237"/>
              <a:gd name="connsiteY32" fmla="*/ 1180850 h 1678000"/>
              <a:gd name="connsiteX33" fmla="*/ 82890 w 1654237"/>
              <a:gd name="connsiteY33" fmla="*/ 1234116 h 1678000"/>
              <a:gd name="connsiteX34" fmla="*/ 91768 w 1654237"/>
              <a:gd name="connsiteY34" fmla="*/ 1269627 h 1678000"/>
              <a:gd name="connsiteX35" fmla="*/ 118401 w 1654237"/>
              <a:gd name="connsiteY35" fmla="*/ 1314015 h 1678000"/>
              <a:gd name="connsiteX36" fmla="*/ 127278 w 1654237"/>
              <a:gd name="connsiteY36" fmla="*/ 1340648 h 1678000"/>
              <a:gd name="connsiteX37" fmla="*/ 162789 w 1654237"/>
              <a:gd name="connsiteY37" fmla="*/ 1367281 h 1678000"/>
              <a:gd name="connsiteX38" fmla="*/ 171667 w 1654237"/>
              <a:gd name="connsiteY38" fmla="*/ 1393914 h 1678000"/>
              <a:gd name="connsiteX39" fmla="*/ 224933 w 1654237"/>
              <a:gd name="connsiteY39" fmla="*/ 1438303 h 1678000"/>
              <a:gd name="connsiteX40" fmla="*/ 233810 w 1654237"/>
              <a:gd name="connsiteY40" fmla="*/ 1464936 h 1678000"/>
              <a:gd name="connsiteX41" fmla="*/ 251566 w 1654237"/>
              <a:gd name="connsiteY41" fmla="*/ 1482691 h 1678000"/>
              <a:gd name="connsiteX42" fmla="*/ 331465 w 1654237"/>
              <a:gd name="connsiteY42" fmla="*/ 1544835 h 1678000"/>
              <a:gd name="connsiteX43" fmla="*/ 366975 w 1654237"/>
              <a:gd name="connsiteY43" fmla="*/ 1571468 h 1678000"/>
              <a:gd name="connsiteX44" fmla="*/ 393608 w 1654237"/>
              <a:gd name="connsiteY44" fmla="*/ 1598101 h 1678000"/>
              <a:gd name="connsiteX45" fmla="*/ 464630 w 1654237"/>
              <a:gd name="connsiteY45" fmla="*/ 1624734 h 1678000"/>
              <a:gd name="connsiteX46" fmla="*/ 509018 w 1654237"/>
              <a:gd name="connsiteY46" fmla="*/ 1651367 h 1678000"/>
              <a:gd name="connsiteX47" fmla="*/ 544529 w 1654237"/>
              <a:gd name="connsiteY47" fmla="*/ 1660244 h 1678000"/>
              <a:gd name="connsiteX48" fmla="*/ 642183 w 1654237"/>
              <a:gd name="connsiteY48" fmla="*/ 1678000 h 1678000"/>
              <a:gd name="connsiteX49" fmla="*/ 1405663 w 1654237"/>
              <a:gd name="connsiteY49" fmla="*/ 1669122 h 1678000"/>
              <a:gd name="connsiteX50" fmla="*/ 1458929 w 1654237"/>
              <a:gd name="connsiteY50" fmla="*/ 1660244 h 1678000"/>
              <a:gd name="connsiteX51" fmla="*/ 1485562 w 1654237"/>
              <a:gd name="connsiteY51" fmla="*/ 1633611 h 1678000"/>
              <a:gd name="connsiteX52" fmla="*/ 1512195 w 1654237"/>
              <a:gd name="connsiteY52" fmla="*/ 1615856 h 1678000"/>
              <a:gd name="connsiteX53" fmla="*/ 1538828 w 1654237"/>
              <a:gd name="connsiteY53" fmla="*/ 1580345 h 1678000"/>
              <a:gd name="connsiteX54" fmla="*/ 1574338 w 1654237"/>
              <a:gd name="connsiteY54" fmla="*/ 1562590 h 1678000"/>
              <a:gd name="connsiteX55" fmla="*/ 1583216 w 1654237"/>
              <a:gd name="connsiteY55" fmla="*/ 1535957 h 1678000"/>
              <a:gd name="connsiteX56" fmla="*/ 1609849 w 1654237"/>
              <a:gd name="connsiteY56" fmla="*/ 1491569 h 1678000"/>
              <a:gd name="connsiteX57" fmla="*/ 1636482 w 1654237"/>
              <a:gd name="connsiteY57" fmla="*/ 1429425 h 1678000"/>
              <a:gd name="connsiteX58" fmla="*/ 1645360 w 1654237"/>
              <a:gd name="connsiteY58" fmla="*/ 1376159 h 1678000"/>
              <a:gd name="connsiteX59" fmla="*/ 1654237 w 1654237"/>
              <a:gd name="connsiteY59" fmla="*/ 1340648 h 1678000"/>
              <a:gd name="connsiteX60" fmla="*/ 1618727 w 1654237"/>
              <a:gd name="connsiteY60" fmla="*/ 1207483 h 1678000"/>
              <a:gd name="connsiteX61" fmla="*/ 1600971 w 1654237"/>
              <a:gd name="connsiteY61" fmla="*/ 1145339 h 1678000"/>
              <a:gd name="connsiteX62" fmla="*/ 1583216 w 1654237"/>
              <a:gd name="connsiteY62" fmla="*/ 1109829 h 1678000"/>
              <a:gd name="connsiteX63" fmla="*/ 1538828 w 1654237"/>
              <a:gd name="connsiteY63" fmla="*/ 1074318 h 1678000"/>
              <a:gd name="connsiteX64" fmla="*/ 1450051 w 1654237"/>
              <a:gd name="connsiteY64" fmla="*/ 1021052 h 1678000"/>
              <a:gd name="connsiteX65" fmla="*/ 1432296 w 1654237"/>
              <a:gd name="connsiteY65" fmla="*/ 994419 h 1678000"/>
              <a:gd name="connsiteX66" fmla="*/ 1352397 w 1654237"/>
              <a:gd name="connsiteY66" fmla="*/ 967786 h 1678000"/>
              <a:gd name="connsiteX67" fmla="*/ 1334641 w 1654237"/>
              <a:gd name="connsiteY67" fmla="*/ 950031 h 1678000"/>
              <a:gd name="connsiteX68" fmla="*/ 1139333 w 1654237"/>
              <a:gd name="connsiteY68" fmla="*/ 923398 h 1678000"/>
              <a:gd name="connsiteX69" fmla="*/ 1077189 w 1654237"/>
              <a:gd name="connsiteY69" fmla="*/ 914520 h 1678000"/>
              <a:gd name="connsiteX70" fmla="*/ 1041678 w 1654237"/>
              <a:gd name="connsiteY70" fmla="*/ 896765 h 1678000"/>
              <a:gd name="connsiteX71" fmla="*/ 979535 w 1654237"/>
              <a:gd name="connsiteY71" fmla="*/ 887887 h 1678000"/>
              <a:gd name="connsiteX72" fmla="*/ 846370 w 1654237"/>
              <a:gd name="connsiteY72" fmla="*/ 870132 h 1678000"/>
              <a:gd name="connsiteX73" fmla="*/ 819736 w 1654237"/>
              <a:gd name="connsiteY73" fmla="*/ 861254 h 1678000"/>
              <a:gd name="connsiteX74" fmla="*/ 713204 w 1654237"/>
              <a:gd name="connsiteY74" fmla="*/ 843499 h 1678000"/>
              <a:gd name="connsiteX75" fmla="*/ 695449 w 1654237"/>
              <a:gd name="connsiteY75" fmla="*/ 825743 h 1678000"/>
              <a:gd name="connsiteX76" fmla="*/ 686571 w 1654237"/>
              <a:gd name="connsiteY76" fmla="*/ 790233 h 1678000"/>
              <a:gd name="connsiteX77" fmla="*/ 677694 w 1654237"/>
              <a:gd name="connsiteY77" fmla="*/ 763600 h 1678000"/>
              <a:gd name="connsiteX78" fmla="*/ 686571 w 1654237"/>
              <a:gd name="connsiteY78" fmla="*/ 621557 h 1678000"/>
              <a:gd name="connsiteX79" fmla="*/ 695449 w 1654237"/>
              <a:gd name="connsiteY79" fmla="*/ 594924 h 1678000"/>
              <a:gd name="connsiteX80" fmla="*/ 722082 w 1654237"/>
              <a:gd name="connsiteY80" fmla="*/ 568291 h 1678000"/>
              <a:gd name="connsiteX81" fmla="*/ 730960 w 1654237"/>
              <a:gd name="connsiteY81" fmla="*/ 541658 h 1678000"/>
              <a:gd name="connsiteX82" fmla="*/ 793103 w 1654237"/>
              <a:gd name="connsiteY82" fmla="*/ 497270 h 1678000"/>
              <a:gd name="connsiteX83" fmla="*/ 819736 w 1654237"/>
              <a:gd name="connsiteY83" fmla="*/ 488392 h 1678000"/>
              <a:gd name="connsiteX84" fmla="*/ 890758 w 1654237"/>
              <a:gd name="connsiteY84" fmla="*/ 461759 h 1678000"/>
              <a:gd name="connsiteX85" fmla="*/ 1068311 w 1654237"/>
              <a:gd name="connsiteY85" fmla="*/ 479514 h 1678000"/>
              <a:gd name="connsiteX86" fmla="*/ 1121577 w 1654237"/>
              <a:gd name="connsiteY86" fmla="*/ 497270 h 1678000"/>
              <a:gd name="connsiteX87" fmla="*/ 1139333 w 1654237"/>
              <a:gd name="connsiteY87" fmla="*/ 515025 h 1678000"/>
              <a:gd name="connsiteX88" fmla="*/ 1192599 w 1654237"/>
              <a:gd name="connsiteY88" fmla="*/ 550536 h 1678000"/>
              <a:gd name="connsiteX89" fmla="*/ 1210354 w 1654237"/>
              <a:gd name="connsiteY89" fmla="*/ 577169 h 1678000"/>
              <a:gd name="connsiteX90" fmla="*/ 1219232 w 1654237"/>
              <a:gd name="connsiteY90" fmla="*/ 603802 h 1678000"/>
              <a:gd name="connsiteX91" fmla="*/ 1254742 w 1654237"/>
              <a:gd name="connsiteY91" fmla="*/ 657068 h 1678000"/>
              <a:gd name="connsiteX92" fmla="*/ 1263620 w 1654237"/>
              <a:gd name="connsiteY92" fmla="*/ 692578 h 1678000"/>
              <a:gd name="connsiteX93" fmla="*/ 1290253 w 1654237"/>
              <a:gd name="connsiteY93" fmla="*/ 701456 h 1678000"/>
              <a:gd name="connsiteX94" fmla="*/ 1396785 w 1654237"/>
              <a:gd name="connsiteY94" fmla="*/ 719211 h 1678000"/>
              <a:gd name="connsiteX95" fmla="*/ 1485562 w 1654237"/>
              <a:gd name="connsiteY95" fmla="*/ 710334 h 1678000"/>
              <a:gd name="connsiteX96" fmla="*/ 1512195 w 1654237"/>
              <a:gd name="connsiteY96" fmla="*/ 621557 h 1678000"/>
              <a:gd name="connsiteX97" fmla="*/ 1503317 w 1654237"/>
              <a:gd name="connsiteY97" fmla="*/ 506147 h 1678000"/>
              <a:gd name="connsiteX98" fmla="*/ 1485562 w 1654237"/>
              <a:gd name="connsiteY98" fmla="*/ 452881 h 1678000"/>
              <a:gd name="connsiteX99" fmla="*/ 1423418 w 1654237"/>
              <a:gd name="connsiteY99" fmla="*/ 381860 h 1678000"/>
              <a:gd name="connsiteX100" fmla="*/ 1414540 w 1654237"/>
              <a:gd name="connsiteY100" fmla="*/ 346349 h 1678000"/>
              <a:gd name="connsiteX101" fmla="*/ 1432296 w 1654237"/>
              <a:gd name="connsiteY101" fmla="*/ 328594 h 1678000"/>
              <a:gd name="connsiteX102" fmla="*/ 1512195 w 1654237"/>
              <a:gd name="connsiteY10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84194 w 1655541"/>
              <a:gd name="connsiteY25" fmla="*/ 506147 h 1678000"/>
              <a:gd name="connsiteX26" fmla="*/ 57561 w 1655541"/>
              <a:gd name="connsiteY26" fmla="*/ 568291 h 1678000"/>
              <a:gd name="connsiteX27" fmla="*/ 4295 w 1655541"/>
              <a:gd name="connsiteY27" fmla="*/ 745844 h 1678000"/>
              <a:gd name="connsiteX28" fmla="*/ 4295 w 1655541"/>
              <a:gd name="connsiteY28" fmla="*/ 1056563 h 1678000"/>
              <a:gd name="connsiteX29" fmla="*/ 13173 w 1655541"/>
              <a:gd name="connsiteY29" fmla="*/ 1092073 h 1678000"/>
              <a:gd name="connsiteX30" fmla="*/ 30928 w 1655541"/>
              <a:gd name="connsiteY30" fmla="*/ 1118706 h 1678000"/>
              <a:gd name="connsiteX31" fmla="*/ 66439 w 1655541"/>
              <a:gd name="connsiteY31" fmla="*/ 1180850 h 1678000"/>
              <a:gd name="connsiteX32" fmla="*/ 84194 w 1655541"/>
              <a:gd name="connsiteY32" fmla="*/ 1234116 h 1678000"/>
              <a:gd name="connsiteX33" fmla="*/ 93072 w 1655541"/>
              <a:gd name="connsiteY33" fmla="*/ 1269627 h 1678000"/>
              <a:gd name="connsiteX34" fmla="*/ 119705 w 1655541"/>
              <a:gd name="connsiteY34" fmla="*/ 1314015 h 1678000"/>
              <a:gd name="connsiteX35" fmla="*/ 128582 w 1655541"/>
              <a:gd name="connsiteY35" fmla="*/ 1340648 h 1678000"/>
              <a:gd name="connsiteX36" fmla="*/ 164093 w 1655541"/>
              <a:gd name="connsiteY36" fmla="*/ 1367281 h 1678000"/>
              <a:gd name="connsiteX37" fmla="*/ 172971 w 1655541"/>
              <a:gd name="connsiteY37" fmla="*/ 1393914 h 1678000"/>
              <a:gd name="connsiteX38" fmla="*/ 226237 w 1655541"/>
              <a:gd name="connsiteY38" fmla="*/ 1438303 h 1678000"/>
              <a:gd name="connsiteX39" fmla="*/ 235114 w 1655541"/>
              <a:gd name="connsiteY39" fmla="*/ 1464936 h 1678000"/>
              <a:gd name="connsiteX40" fmla="*/ 252870 w 1655541"/>
              <a:gd name="connsiteY40" fmla="*/ 1482691 h 1678000"/>
              <a:gd name="connsiteX41" fmla="*/ 332769 w 1655541"/>
              <a:gd name="connsiteY41" fmla="*/ 1544835 h 1678000"/>
              <a:gd name="connsiteX42" fmla="*/ 368279 w 1655541"/>
              <a:gd name="connsiteY42" fmla="*/ 1571468 h 1678000"/>
              <a:gd name="connsiteX43" fmla="*/ 394912 w 1655541"/>
              <a:gd name="connsiteY43" fmla="*/ 1598101 h 1678000"/>
              <a:gd name="connsiteX44" fmla="*/ 465934 w 1655541"/>
              <a:gd name="connsiteY44" fmla="*/ 1624734 h 1678000"/>
              <a:gd name="connsiteX45" fmla="*/ 510322 w 1655541"/>
              <a:gd name="connsiteY45" fmla="*/ 1651367 h 1678000"/>
              <a:gd name="connsiteX46" fmla="*/ 545833 w 1655541"/>
              <a:gd name="connsiteY46" fmla="*/ 1660244 h 1678000"/>
              <a:gd name="connsiteX47" fmla="*/ 643487 w 1655541"/>
              <a:gd name="connsiteY47" fmla="*/ 1678000 h 1678000"/>
              <a:gd name="connsiteX48" fmla="*/ 1406967 w 1655541"/>
              <a:gd name="connsiteY48" fmla="*/ 1669122 h 1678000"/>
              <a:gd name="connsiteX49" fmla="*/ 1460233 w 1655541"/>
              <a:gd name="connsiteY49" fmla="*/ 1660244 h 1678000"/>
              <a:gd name="connsiteX50" fmla="*/ 1486866 w 1655541"/>
              <a:gd name="connsiteY50" fmla="*/ 1633611 h 1678000"/>
              <a:gd name="connsiteX51" fmla="*/ 1513499 w 1655541"/>
              <a:gd name="connsiteY51" fmla="*/ 1615856 h 1678000"/>
              <a:gd name="connsiteX52" fmla="*/ 1540132 w 1655541"/>
              <a:gd name="connsiteY52" fmla="*/ 1580345 h 1678000"/>
              <a:gd name="connsiteX53" fmla="*/ 1575642 w 1655541"/>
              <a:gd name="connsiteY53" fmla="*/ 1562590 h 1678000"/>
              <a:gd name="connsiteX54" fmla="*/ 1584520 w 1655541"/>
              <a:gd name="connsiteY54" fmla="*/ 1535957 h 1678000"/>
              <a:gd name="connsiteX55" fmla="*/ 1611153 w 1655541"/>
              <a:gd name="connsiteY55" fmla="*/ 1491569 h 1678000"/>
              <a:gd name="connsiteX56" fmla="*/ 1637786 w 1655541"/>
              <a:gd name="connsiteY56" fmla="*/ 1429425 h 1678000"/>
              <a:gd name="connsiteX57" fmla="*/ 1646664 w 1655541"/>
              <a:gd name="connsiteY57" fmla="*/ 1376159 h 1678000"/>
              <a:gd name="connsiteX58" fmla="*/ 1655541 w 1655541"/>
              <a:gd name="connsiteY58" fmla="*/ 1340648 h 1678000"/>
              <a:gd name="connsiteX59" fmla="*/ 1620031 w 1655541"/>
              <a:gd name="connsiteY59" fmla="*/ 1207483 h 1678000"/>
              <a:gd name="connsiteX60" fmla="*/ 1602275 w 1655541"/>
              <a:gd name="connsiteY60" fmla="*/ 1145339 h 1678000"/>
              <a:gd name="connsiteX61" fmla="*/ 1584520 w 1655541"/>
              <a:gd name="connsiteY61" fmla="*/ 1109829 h 1678000"/>
              <a:gd name="connsiteX62" fmla="*/ 1540132 w 1655541"/>
              <a:gd name="connsiteY62" fmla="*/ 1074318 h 1678000"/>
              <a:gd name="connsiteX63" fmla="*/ 1451355 w 1655541"/>
              <a:gd name="connsiteY63" fmla="*/ 1021052 h 1678000"/>
              <a:gd name="connsiteX64" fmla="*/ 1433600 w 1655541"/>
              <a:gd name="connsiteY64" fmla="*/ 994419 h 1678000"/>
              <a:gd name="connsiteX65" fmla="*/ 1353701 w 1655541"/>
              <a:gd name="connsiteY65" fmla="*/ 967786 h 1678000"/>
              <a:gd name="connsiteX66" fmla="*/ 1335945 w 1655541"/>
              <a:gd name="connsiteY66" fmla="*/ 950031 h 1678000"/>
              <a:gd name="connsiteX67" fmla="*/ 1140637 w 1655541"/>
              <a:gd name="connsiteY67" fmla="*/ 923398 h 1678000"/>
              <a:gd name="connsiteX68" fmla="*/ 1078493 w 1655541"/>
              <a:gd name="connsiteY68" fmla="*/ 914520 h 1678000"/>
              <a:gd name="connsiteX69" fmla="*/ 1042982 w 1655541"/>
              <a:gd name="connsiteY69" fmla="*/ 896765 h 1678000"/>
              <a:gd name="connsiteX70" fmla="*/ 980839 w 1655541"/>
              <a:gd name="connsiteY70" fmla="*/ 887887 h 1678000"/>
              <a:gd name="connsiteX71" fmla="*/ 847674 w 1655541"/>
              <a:gd name="connsiteY71" fmla="*/ 870132 h 1678000"/>
              <a:gd name="connsiteX72" fmla="*/ 821040 w 1655541"/>
              <a:gd name="connsiteY72" fmla="*/ 861254 h 1678000"/>
              <a:gd name="connsiteX73" fmla="*/ 714508 w 1655541"/>
              <a:gd name="connsiteY73" fmla="*/ 843499 h 1678000"/>
              <a:gd name="connsiteX74" fmla="*/ 696753 w 1655541"/>
              <a:gd name="connsiteY74" fmla="*/ 825743 h 1678000"/>
              <a:gd name="connsiteX75" fmla="*/ 687875 w 1655541"/>
              <a:gd name="connsiteY75" fmla="*/ 790233 h 1678000"/>
              <a:gd name="connsiteX76" fmla="*/ 678998 w 1655541"/>
              <a:gd name="connsiteY76" fmla="*/ 763600 h 1678000"/>
              <a:gd name="connsiteX77" fmla="*/ 687875 w 1655541"/>
              <a:gd name="connsiteY77" fmla="*/ 621557 h 1678000"/>
              <a:gd name="connsiteX78" fmla="*/ 696753 w 1655541"/>
              <a:gd name="connsiteY78" fmla="*/ 594924 h 1678000"/>
              <a:gd name="connsiteX79" fmla="*/ 723386 w 1655541"/>
              <a:gd name="connsiteY79" fmla="*/ 568291 h 1678000"/>
              <a:gd name="connsiteX80" fmla="*/ 732264 w 1655541"/>
              <a:gd name="connsiteY80" fmla="*/ 541658 h 1678000"/>
              <a:gd name="connsiteX81" fmla="*/ 794407 w 1655541"/>
              <a:gd name="connsiteY81" fmla="*/ 497270 h 1678000"/>
              <a:gd name="connsiteX82" fmla="*/ 821040 w 1655541"/>
              <a:gd name="connsiteY82" fmla="*/ 488392 h 1678000"/>
              <a:gd name="connsiteX83" fmla="*/ 892062 w 1655541"/>
              <a:gd name="connsiteY83" fmla="*/ 461759 h 1678000"/>
              <a:gd name="connsiteX84" fmla="*/ 1069615 w 1655541"/>
              <a:gd name="connsiteY84" fmla="*/ 479514 h 1678000"/>
              <a:gd name="connsiteX85" fmla="*/ 1122881 w 1655541"/>
              <a:gd name="connsiteY85" fmla="*/ 497270 h 1678000"/>
              <a:gd name="connsiteX86" fmla="*/ 1140637 w 1655541"/>
              <a:gd name="connsiteY86" fmla="*/ 515025 h 1678000"/>
              <a:gd name="connsiteX87" fmla="*/ 1193903 w 1655541"/>
              <a:gd name="connsiteY87" fmla="*/ 550536 h 1678000"/>
              <a:gd name="connsiteX88" fmla="*/ 1211658 w 1655541"/>
              <a:gd name="connsiteY88" fmla="*/ 577169 h 1678000"/>
              <a:gd name="connsiteX89" fmla="*/ 1220536 w 1655541"/>
              <a:gd name="connsiteY89" fmla="*/ 603802 h 1678000"/>
              <a:gd name="connsiteX90" fmla="*/ 1256046 w 1655541"/>
              <a:gd name="connsiteY90" fmla="*/ 657068 h 1678000"/>
              <a:gd name="connsiteX91" fmla="*/ 1264924 w 1655541"/>
              <a:gd name="connsiteY91" fmla="*/ 692578 h 1678000"/>
              <a:gd name="connsiteX92" fmla="*/ 1291557 w 1655541"/>
              <a:gd name="connsiteY92" fmla="*/ 701456 h 1678000"/>
              <a:gd name="connsiteX93" fmla="*/ 1398089 w 1655541"/>
              <a:gd name="connsiteY93" fmla="*/ 719211 h 1678000"/>
              <a:gd name="connsiteX94" fmla="*/ 1486866 w 1655541"/>
              <a:gd name="connsiteY94" fmla="*/ 710334 h 1678000"/>
              <a:gd name="connsiteX95" fmla="*/ 1513499 w 1655541"/>
              <a:gd name="connsiteY95" fmla="*/ 621557 h 1678000"/>
              <a:gd name="connsiteX96" fmla="*/ 1504621 w 1655541"/>
              <a:gd name="connsiteY96" fmla="*/ 506147 h 1678000"/>
              <a:gd name="connsiteX97" fmla="*/ 1486866 w 1655541"/>
              <a:gd name="connsiteY97" fmla="*/ 452881 h 1678000"/>
              <a:gd name="connsiteX98" fmla="*/ 1424722 w 1655541"/>
              <a:gd name="connsiteY98" fmla="*/ 381860 h 1678000"/>
              <a:gd name="connsiteX99" fmla="*/ 1415844 w 1655541"/>
              <a:gd name="connsiteY99" fmla="*/ 346349 h 1678000"/>
              <a:gd name="connsiteX100" fmla="*/ 1433600 w 1655541"/>
              <a:gd name="connsiteY100" fmla="*/ 328594 h 1678000"/>
              <a:gd name="connsiteX101" fmla="*/ 1513499 w 1655541"/>
              <a:gd name="connsiteY101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57561 w 1655541"/>
              <a:gd name="connsiteY25" fmla="*/ 568291 h 1678000"/>
              <a:gd name="connsiteX26" fmla="*/ 4295 w 1655541"/>
              <a:gd name="connsiteY26" fmla="*/ 745844 h 1678000"/>
              <a:gd name="connsiteX27" fmla="*/ 4295 w 1655541"/>
              <a:gd name="connsiteY27" fmla="*/ 1056563 h 1678000"/>
              <a:gd name="connsiteX28" fmla="*/ 13173 w 1655541"/>
              <a:gd name="connsiteY28" fmla="*/ 1092073 h 1678000"/>
              <a:gd name="connsiteX29" fmla="*/ 30928 w 1655541"/>
              <a:gd name="connsiteY29" fmla="*/ 1118706 h 1678000"/>
              <a:gd name="connsiteX30" fmla="*/ 66439 w 1655541"/>
              <a:gd name="connsiteY30" fmla="*/ 1180850 h 1678000"/>
              <a:gd name="connsiteX31" fmla="*/ 84194 w 1655541"/>
              <a:gd name="connsiteY31" fmla="*/ 1234116 h 1678000"/>
              <a:gd name="connsiteX32" fmla="*/ 93072 w 1655541"/>
              <a:gd name="connsiteY32" fmla="*/ 1269627 h 1678000"/>
              <a:gd name="connsiteX33" fmla="*/ 119705 w 1655541"/>
              <a:gd name="connsiteY33" fmla="*/ 1314015 h 1678000"/>
              <a:gd name="connsiteX34" fmla="*/ 128582 w 1655541"/>
              <a:gd name="connsiteY34" fmla="*/ 1340648 h 1678000"/>
              <a:gd name="connsiteX35" fmla="*/ 164093 w 1655541"/>
              <a:gd name="connsiteY35" fmla="*/ 1367281 h 1678000"/>
              <a:gd name="connsiteX36" fmla="*/ 172971 w 1655541"/>
              <a:gd name="connsiteY36" fmla="*/ 1393914 h 1678000"/>
              <a:gd name="connsiteX37" fmla="*/ 226237 w 1655541"/>
              <a:gd name="connsiteY37" fmla="*/ 1438303 h 1678000"/>
              <a:gd name="connsiteX38" fmla="*/ 235114 w 1655541"/>
              <a:gd name="connsiteY38" fmla="*/ 1464936 h 1678000"/>
              <a:gd name="connsiteX39" fmla="*/ 252870 w 1655541"/>
              <a:gd name="connsiteY39" fmla="*/ 1482691 h 1678000"/>
              <a:gd name="connsiteX40" fmla="*/ 332769 w 1655541"/>
              <a:gd name="connsiteY40" fmla="*/ 1544835 h 1678000"/>
              <a:gd name="connsiteX41" fmla="*/ 368279 w 1655541"/>
              <a:gd name="connsiteY41" fmla="*/ 1571468 h 1678000"/>
              <a:gd name="connsiteX42" fmla="*/ 394912 w 1655541"/>
              <a:gd name="connsiteY42" fmla="*/ 1598101 h 1678000"/>
              <a:gd name="connsiteX43" fmla="*/ 465934 w 1655541"/>
              <a:gd name="connsiteY43" fmla="*/ 1624734 h 1678000"/>
              <a:gd name="connsiteX44" fmla="*/ 510322 w 1655541"/>
              <a:gd name="connsiteY44" fmla="*/ 1651367 h 1678000"/>
              <a:gd name="connsiteX45" fmla="*/ 545833 w 1655541"/>
              <a:gd name="connsiteY45" fmla="*/ 1660244 h 1678000"/>
              <a:gd name="connsiteX46" fmla="*/ 643487 w 1655541"/>
              <a:gd name="connsiteY46" fmla="*/ 1678000 h 1678000"/>
              <a:gd name="connsiteX47" fmla="*/ 1406967 w 1655541"/>
              <a:gd name="connsiteY47" fmla="*/ 1669122 h 1678000"/>
              <a:gd name="connsiteX48" fmla="*/ 1460233 w 1655541"/>
              <a:gd name="connsiteY48" fmla="*/ 1660244 h 1678000"/>
              <a:gd name="connsiteX49" fmla="*/ 1486866 w 1655541"/>
              <a:gd name="connsiteY49" fmla="*/ 1633611 h 1678000"/>
              <a:gd name="connsiteX50" fmla="*/ 1513499 w 1655541"/>
              <a:gd name="connsiteY50" fmla="*/ 1615856 h 1678000"/>
              <a:gd name="connsiteX51" fmla="*/ 1540132 w 1655541"/>
              <a:gd name="connsiteY51" fmla="*/ 1580345 h 1678000"/>
              <a:gd name="connsiteX52" fmla="*/ 1575642 w 1655541"/>
              <a:gd name="connsiteY52" fmla="*/ 1562590 h 1678000"/>
              <a:gd name="connsiteX53" fmla="*/ 1584520 w 1655541"/>
              <a:gd name="connsiteY53" fmla="*/ 1535957 h 1678000"/>
              <a:gd name="connsiteX54" fmla="*/ 1611153 w 1655541"/>
              <a:gd name="connsiteY54" fmla="*/ 1491569 h 1678000"/>
              <a:gd name="connsiteX55" fmla="*/ 1637786 w 1655541"/>
              <a:gd name="connsiteY55" fmla="*/ 1429425 h 1678000"/>
              <a:gd name="connsiteX56" fmla="*/ 1646664 w 1655541"/>
              <a:gd name="connsiteY56" fmla="*/ 1376159 h 1678000"/>
              <a:gd name="connsiteX57" fmla="*/ 1655541 w 1655541"/>
              <a:gd name="connsiteY57" fmla="*/ 1340648 h 1678000"/>
              <a:gd name="connsiteX58" fmla="*/ 1620031 w 1655541"/>
              <a:gd name="connsiteY58" fmla="*/ 1207483 h 1678000"/>
              <a:gd name="connsiteX59" fmla="*/ 1602275 w 1655541"/>
              <a:gd name="connsiteY59" fmla="*/ 1145339 h 1678000"/>
              <a:gd name="connsiteX60" fmla="*/ 1584520 w 1655541"/>
              <a:gd name="connsiteY60" fmla="*/ 1109829 h 1678000"/>
              <a:gd name="connsiteX61" fmla="*/ 1540132 w 1655541"/>
              <a:gd name="connsiteY61" fmla="*/ 1074318 h 1678000"/>
              <a:gd name="connsiteX62" fmla="*/ 1451355 w 1655541"/>
              <a:gd name="connsiteY62" fmla="*/ 1021052 h 1678000"/>
              <a:gd name="connsiteX63" fmla="*/ 1433600 w 1655541"/>
              <a:gd name="connsiteY63" fmla="*/ 994419 h 1678000"/>
              <a:gd name="connsiteX64" fmla="*/ 1353701 w 1655541"/>
              <a:gd name="connsiteY64" fmla="*/ 967786 h 1678000"/>
              <a:gd name="connsiteX65" fmla="*/ 1335945 w 1655541"/>
              <a:gd name="connsiteY65" fmla="*/ 950031 h 1678000"/>
              <a:gd name="connsiteX66" fmla="*/ 1140637 w 1655541"/>
              <a:gd name="connsiteY66" fmla="*/ 923398 h 1678000"/>
              <a:gd name="connsiteX67" fmla="*/ 1078493 w 1655541"/>
              <a:gd name="connsiteY67" fmla="*/ 914520 h 1678000"/>
              <a:gd name="connsiteX68" fmla="*/ 1042982 w 1655541"/>
              <a:gd name="connsiteY68" fmla="*/ 896765 h 1678000"/>
              <a:gd name="connsiteX69" fmla="*/ 980839 w 1655541"/>
              <a:gd name="connsiteY69" fmla="*/ 887887 h 1678000"/>
              <a:gd name="connsiteX70" fmla="*/ 847674 w 1655541"/>
              <a:gd name="connsiteY70" fmla="*/ 870132 h 1678000"/>
              <a:gd name="connsiteX71" fmla="*/ 821040 w 1655541"/>
              <a:gd name="connsiteY71" fmla="*/ 861254 h 1678000"/>
              <a:gd name="connsiteX72" fmla="*/ 714508 w 1655541"/>
              <a:gd name="connsiteY72" fmla="*/ 843499 h 1678000"/>
              <a:gd name="connsiteX73" fmla="*/ 696753 w 1655541"/>
              <a:gd name="connsiteY73" fmla="*/ 825743 h 1678000"/>
              <a:gd name="connsiteX74" fmla="*/ 687875 w 1655541"/>
              <a:gd name="connsiteY74" fmla="*/ 790233 h 1678000"/>
              <a:gd name="connsiteX75" fmla="*/ 678998 w 1655541"/>
              <a:gd name="connsiteY75" fmla="*/ 763600 h 1678000"/>
              <a:gd name="connsiteX76" fmla="*/ 687875 w 1655541"/>
              <a:gd name="connsiteY76" fmla="*/ 621557 h 1678000"/>
              <a:gd name="connsiteX77" fmla="*/ 696753 w 1655541"/>
              <a:gd name="connsiteY77" fmla="*/ 594924 h 1678000"/>
              <a:gd name="connsiteX78" fmla="*/ 723386 w 1655541"/>
              <a:gd name="connsiteY78" fmla="*/ 568291 h 1678000"/>
              <a:gd name="connsiteX79" fmla="*/ 732264 w 1655541"/>
              <a:gd name="connsiteY79" fmla="*/ 541658 h 1678000"/>
              <a:gd name="connsiteX80" fmla="*/ 794407 w 1655541"/>
              <a:gd name="connsiteY80" fmla="*/ 497270 h 1678000"/>
              <a:gd name="connsiteX81" fmla="*/ 821040 w 1655541"/>
              <a:gd name="connsiteY81" fmla="*/ 488392 h 1678000"/>
              <a:gd name="connsiteX82" fmla="*/ 892062 w 1655541"/>
              <a:gd name="connsiteY82" fmla="*/ 461759 h 1678000"/>
              <a:gd name="connsiteX83" fmla="*/ 1069615 w 1655541"/>
              <a:gd name="connsiteY83" fmla="*/ 479514 h 1678000"/>
              <a:gd name="connsiteX84" fmla="*/ 1122881 w 1655541"/>
              <a:gd name="connsiteY84" fmla="*/ 497270 h 1678000"/>
              <a:gd name="connsiteX85" fmla="*/ 1140637 w 1655541"/>
              <a:gd name="connsiteY85" fmla="*/ 515025 h 1678000"/>
              <a:gd name="connsiteX86" fmla="*/ 1193903 w 1655541"/>
              <a:gd name="connsiteY86" fmla="*/ 550536 h 1678000"/>
              <a:gd name="connsiteX87" fmla="*/ 1211658 w 1655541"/>
              <a:gd name="connsiteY87" fmla="*/ 577169 h 1678000"/>
              <a:gd name="connsiteX88" fmla="*/ 1220536 w 1655541"/>
              <a:gd name="connsiteY88" fmla="*/ 603802 h 1678000"/>
              <a:gd name="connsiteX89" fmla="*/ 1256046 w 1655541"/>
              <a:gd name="connsiteY89" fmla="*/ 657068 h 1678000"/>
              <a:gd name="connsiteX90" fmla="*/ 1264924 w 1655541"/>
              <a:gd name="connsiteY90" fmla="*/ 692578 h 1678000"/>
              <a:gd name="connsiteX91" fmla="*/ 1291557 w 1655541"/>
              <a:gd name="connsiteY91" fmla="*/ 701456 h 1678000"/>
              <a:gd name="connsiteX92" fmla="*/ 1398089 w 1655541"/>
              <a:gd name="connsiteY92" fmla="*/ 719211 h 1678000"/>
              <a:gd name="connsiteX93" fmla="*/ 1486866 w 1655541"/>
              <a:gd name="connsiteY93" fmla="*/ 710334 h 1678000"/>
              <a:gd name="connsiteX94" fmla="*/ 1513499 w 1655541"/>
              <a:gd name="connsiteY94" fmla="*/ 621557 h 1678000"/>
              <a:gd name="connsiteX95" fmla="*/ 1504621 w 1655541"/>
              <a:gd name="connsiteY95" fmla="*/ 506147 h 1678000"/>
              <a:gd name="connsiteX96" fmla="*/ 1486866 w 1655541"/>
              <a:gd name="connsiteY96" fmla="*/ 452881 h 1678000"/>
              <a:gd name="connsiteX97" fmla="*/ 1424722 w 1655541"/>
              <a:gd name="connsiteY97" fmla="*/ 381860 h 1678000"/>
              <a:gd name="connsiteX98" fmla="*/ 1415844 w 1655541"/>
              <a:gd name="connsiteY98" fmla="*/ 346349 h 1678000"/>
              <a:gd name="connsiteX99" fmla="*/ 1433600 w 1655541"/>
              <a:gd name="connsiteY99" fmla="*/ 328594 h 1678000"/>
              <a:gd name="connsiteX100" fmla="*/ 1513499 w 1655541"/>
              <a:gd name="connsiteY100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57561 w 1655541"/>
              <a:gd name="connsiteY24" fmla="*/ 568291 h 1678000"/>
              <a:gd name="connsiteX25" fmla="*/ 4295 w 1655541"/>
              <a:gd name="connsiteY25" fmla="*/ 745844 h 1678000"/>
              <a:gd name="connsiteX26" fmla="*/ 4295 w 1655541"/>
              <a:gd name="connsiteY26" fmla="*/ 1056563 h 1678000"/>
              <a:gd name="connsiteX27" fmla="*/ 13173 w 1655541"/>
              <a:gd name="connsiteY27" fmla="*/ 1092073 h 1678000"/>
              <a:gd name="connsiteX28" fmla="*/ 30928 w 1655541"/>
              <a:gd name="connsiteY28" fmla="*/ 1118706 h 1678000"/>
              <a:gd name="connsiteX29" fmla="*/ 66439 w 1655541"/>
              <a:gd name="connsiteY29" fmla="*/ 1180850 h 1678000"/>
              <a:gd name="connsiteX30" fmla="*/ 84194 w 1655541"/>
              <a:gd name="connsiteY30" fmla="*/ 1234116 h 1678000"/>
              <a:gd name="connsiteX31" fmla="*/ 93072 w 1655541"/>
              <a:gd name="connsiteY31" fmla="*/ 1269627 h 1678000"/>
              <a:gd name="connsiteX32" fmla="*/ 119705 w 1655541"/>
              <a:gd name="connsiteY32" fmla="*/ 1314015 h 1678000"/>
              <a:gd name="connsiteX33" fmla="*/ 128582 w 1655541"/>
              <a:gd name="connsiteY33" fmla="*/ 1340648 h 1678000"/>
              <a:gd name="connsiteX34" fmla="*/ 164093 w 1655541"/>
              <a:gd name="connsiteY34" fmla="*/ 1367281 h 1678000"/>
              <a:gd name="connsiteX35" fmla="*/ 172971 w 1655541"/>
              <a:gd name="connsiteY35" fmla="*/ 1393914 h 1678000"/>
              <a:gd name="connsiteX36" fmla="*/ 226237 w 1655541"/>
              <a:gd name="connsiteY36" fmla="*/ 1438303 h 1678000"/>
              <a:gd name="connsiteX37" fmla="*/ 235114 w 1655541"/>
              <a:gd name="connsiteY37" fmla="*/ 1464936 h 1678000"/>
              <a:gd name="connsiteX38" fmla="*/ 252870 w 1655541"/>
              <a:gd name="connsiteY38" fmla="*/ 1482691 h 1678000"/>
              <a:gd name="connsiteX39" fmla="*/ 332769 w 1655541"/>
              <a:gd name="connsiteY39" fmla="*/ 1544835 h 1678000"/>
              <a:gd name="connsiteX40" fmla="*/ 368279 w 1655541"/>
              <a:gd name="connsiteY40" fmla="*/ 1571468 h 1678000"/>
              <a:gd name="connsiteX41" fmla="*/ 394912 w 1655541"/>
              <a:gd name="connsiteY41" fmla="*/ 1598101 h 1678000"/>
              <a:gd name="connsiteX42" fmla="*/ 465934 w 1655541"/>
              <a:gd name="connsiteY42" fmla="*/ 1624734 h 1678000"/>
              <a:gd name="connsiteX43" fmla="*/ 510322 w 1655541"/>
              <a:gd name="connsiteY43" fmla="*/ 1651367 h 1678000"/>
              <a:gd name="connsiteX44" fmla="*/ 545833 w 1655541"/>
              <a:gd name="connsiteY44" fmla="*/ 1660244 h 1678000"/>
              <a:gd name="connsiteX45" fmla="*/ 643487 w 1655541"/>
              <a:gd name="connsiteY45" fmla="*/ 1678000 h 1678000"/>
              <a:gd name="connsiteX46" fmla="*/ 1406967 w 1655541"/>
              <a:gd name="connsiteY46" fmla="*/ 1669122 h 1678000"/>
              <a:gd name="connsiteX47" fmla="*/ 1460233 w 1655541"/>
              <a:gd name="connsiteY47" fmla="*/ 1660244 h 1678000"/>
              <a:gd name="connsiteX48" fmla="*/ 1486866 w 1655541"/>
              <a:gd name="connsiteY48" fmla="*/ 1633611 h 1678000"/>
              <a:gd name="connsiteX49" fmla="*/ 1513499 w 1655541"/>
              <a:gd name="connsiteY49" fmla="*/ 1615856 h 1678000"/>
              <a:gd name="connsiteX50" fmla="*/ 1540132 w 1655541"/>
              <a:gd name="connsiteY50" fmla="*/ 1580345 h 1678000"/>
              <a:gd name="connsiteX51" fmla="*/ 1575642 w 1655541"/>
              <a:gd name="connsiteY51" fmla="*/ 1562590 h 1678000"/>
              <a:gd name="connsiteX52" fmla="*/ 1584520 w 1655541"/>
              <a:gd name="connsiteY52" fmla="*/ 1535957 h 1678000"/>
              <a:gd name="connsiteX53" fmla="*/ 1611153 w 1655541"/>
              <a:gd name="connsiteY53" fmla="*/ 1491569 h 1678000"/>
              <a:gd name="connsiteX54" fmla="*/ 1637786 w 1655541"/>
              <a:gd name="connsiteY54" fmla="*/ 1429425 h 1678000"/>
              <a:gd name="connsiteX55" fmla="*/ 1646664 w 1655541"/>
              <a:gd name="connsiteY55" fmla="*/ 1376159 h 1678000"/>
              <a:gd name="connsiteX56" fmla="*/ 1655541 w 1655541"/>
              <a:gd name="connsiteY56" fmla="*/ 1340648 h 1678000"/>
              <a:gd name="connsiteX57" fmla="*/ 1620031 w 1655541"/>
              <a:gd name="connsiteY57" fmla="*/ 1207483 h 1678000"/>
              <a:gd name="connsiteX58" fmla="*/ 1602275 w 1655541"/>
              <a:gd name="connsiteY58" fmla="*/ 1145339 h 1678000"/>
              <a:gd name="connsiteX59" fmla="*/ 1584520 w 1655541"/>
              <a:gd name="connsiteY59" fmla="*/ 1109829 h 1678000"/>
              <a:gd name="connsiteX60" fmla="*/ 1540132 w 1655541"/>
              <a:gd name="connsiteY60" fmla="*/ 1074318 h 1678000"/>
              <a:gd name="connsiteX61" fmla="*/ 1451355 w 1655541"/>
              <a:gd name="connsiteY61" fmla="*/ 1021052 h 1678000"/>
              <a:gd name="connsiteX62" fmla="*/ 1433600 w 1655541"/>
              <a:gd name="connsiteY62" fmla="*/ 994419 h 1678000"/>
              <a:gd name="connsiteX63" fmla="*/ 1353701 w 1655541"/>
              <a:gd name="connsiteY63" fmla="*/ 967786 h 1678000"/>
              <a:gd name="connsiteX64" fmla="*/ 1335945 w 1655541"/>
              <a:gd name="connsiteY64" fmla="*/ 950031 h 1678000"/>
              <a:gd name="connsiteX65" fmla="*/ 1140637 w 1655541"/>
              <a:gd name="connsiteY65" fmla="*/ 923398 h 1678000"/>
              <a:gd name="connsiteX66" fmla="*/ 1078493 w 1655541"/>
              <a:gd name="connsiteY66" fmla="*/ 914520 h 1678000"/>
              <a:gd name="connsiteX67" fmla="*/ 1042982 w 1655541"/>
              <a:gd name="connsiteY67" fmla="*/ 896765 h 1678000"/>
              <a:gd name="connsiteX68" fmla="*/ 980839 w 1655541"/>
              <a:gd name="connsiteY68" fmla="*/ 887887 h 1678000"/>
              <a:gd name="connsiteX69" fmla="*/ 847674 w 1655541"/>
              <a:gd name="connsiteY69" fmla="*/ 870132 h 1678000"/>
              <a:gd name="connsiteX70" fmla="*/ 821040 w 1655541"/>
              <a:gd name="connsiteY70" fmla="*/ 861254 h 1678000"/>
              <a:gd name="connsiteX71" fmla="*/ 714508 w 1655541"/>
              <a:gd name="connsiteY71" fmla="*/ 843499 h 1678000"/>
              <a:gd name="connsiteX72" fmla="*/ 696753 w 1655541"/>
              <a:gd name="connsiteY72" fmla="*/ 825743 h 1678000"/>
              <a:gd name="connsiteX73" fmla="*/ 687875 w 1655541"/>
              <a:gd name="connsiteY73" fmla="*/ 790233 h 1678000"/>
              <a:gd name="connsiteX74" fmla="*/ 678998 w 1655541"/>
              <a:gd name="connsiteY74" fmla="*/ 763600 h 1678000"/>
              <a:gd name="connsiteX75" fmla="*/ 687875 w 1655541"/>
              <a:gd name="connsiteY75" fmla="*/ 621557 h 1678000"/>
              <a:gd name="connsiteX76" fmla="*/ 696753 w 1655541"/>
              <a:gd name="connsiteY76" fmla="*/ 594924 h 1678000"/>
              <a:gd name="connsiteX77" fmla="*/ 723386 w 1655541"/>
              <a:gd name="connsiteY77" fmla="*/ 568291 h 1678000"/>
              <a:gd name="connsiteX78" fmla="*/ 732264 w 1655541"/>
              <a:gd name="connsiteY78" fmla="*/ 541658 h 1678000"/>
              <a:gd name="connsiteX79" fmla="*/ 794407 w 1655541"/>
              <a:gd name="connsiteY79" fmla="*/ 497270 h 1678000"/>
              <a:gd name="connsiteX80" fmla="*/ 821040 w 1655541"/>
              <a:gd name="connsiteY80" fmla="*/ 488392 h 1678000"/>
              <a:gd name="connsiteX81" fmla="*/ 892062 w 1655541"/>
              <a:gd name="connsiteY81" fmla="*/ 461759 h 1678000"/>
              <a:gd name="connsiteX82" fmla="*/ 1069615 w 1655541"/>
              <a:gd name="connsiteY82" fmla="*/ 479514 h 1678000"/>
              <a:gd name="connsiteX83" fmla="*/ 1122881 w 1655541"/>
              <a:gd name="connsiteY83" fmla="*/ 497270 h 1678000"/>
              <a:gd name="connsiteX84" fmla="*/ 1140637 w 1655541"/>
              <a:gd name="connsiteY84" fmla="*/ 515025 h 1678000"/>
              <a:gd name="connsiteX85" fmla="*/ 1193903 w 1655541"/>
              <a:gd name="connsiteY85" fmla="*/ 550536 h 1678000"/>
              <a:gd name="connsiteX86" fmla="*/ 1211658 w 1655541"/>
              <a:gd name="connsiteY86" fmla="*/ 577169 h 1678000"/>
              <a:gd name="connsiteX87" fmla="*/ 1220536 w 1655541"/>
              <a:gd name="connsiteY87" fmla="*/ 603802 h 1678000"/>
              <a:gd name="connsiteX88" fmla="*/ 1256046 w 1655541"/>
              <a:gd name="connsiteY88" fmla="*/ 657068 h 1678000"/>
              <a:gd name="connsiteX89" fmla="*/ 1264924 w 1655541"/>
              <a:gd name="connsiteY89" fmla="*/ 692578 h 1678000"/>
              <a:gd name="connsiteX90" fmla="*/ 1291557 w 1655541"/>
              <a:gd name="connsiteY90" fmla="*/ 701456 h 1678000"/>
              <a:gd name="connsiteX91" fmla="*/ 1398089 w 1655541"/>
              <a:gd name="connsiteY91" fmla="*/ 719211 h 1678000"/>
              <a:gd name="connsiteX92" fmla="*/ 1486866 w 1655541"/>
              <a:gd name="connsiteY92" fmla="*/ 710334 h 1678000"/>
              <a:gd name="connsiteX93" fmla="*/ 1513499 w 1655541"/>
              <a:gd name="connsiteY93" fmla="*/ 621557 h 1678000"/>
              <a:gd name="connsiteX94" fmla="*/ 1504621 w 1655541"/>
              <a:gd name="connsiteY94" fmla="*/ 506147 h 1678000"/>
              <a:gd name="connsiteX95" fmla="*/ 1486866 w 1655541"/>
              <a:gd name="connsiteY95" fmla="*/ 452881 h 1678000"/>
              <a:gd name="connsiteX96" fmla="*/ 1424722 w 1655541"/>
              <a:gd name="connsiteY96" fmla="*/ 381860 h 1678000"/>
              <a:gd name="connsiteX97" fmla="*/ 1415844 w 1655541"/>
              <a:gd name="connsiteY97" fmla="*/ 346349 h 1678000"/>
              <a:gd name="connsiteX98" fmla="*/ 1433600 w 1655541"/>
              <a:gd name="connsiteY98" fmla="*/ 328594 h 1678000"/>
              <a:gd name="connsiteX99" fmla="*/ 1513499 w 1655541"/>
              <a:gd name="connsiteY99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57561 w 1655541"/>
              <a:gd name="connsiteY23" fmla="*/ 568291 h 1678000"/>
              <a:gd name="connsiteX24" fmla="*/ 4295 w 1655541"/>
              <a:gd name="connsiteY24" fmla="*/ 745844 h 1678000"/>
              <a:gd name="connsiteX25" fmla="*/ 4295 w 1655541"/>
              <a:gd name="connsiteY25" fmla="*/ 1056563 h 1678000"/>
              <a:gd name="connsiteX26" fmla="*/ 13173 w 1655541"/>
              <a:gd name="connsiteY26" fmla="*/ 1092073 h 1678000"/>
              <a:gd name="connsiteX27" fmla="*/ 30928 w 1655541"/>
              <a:gd name="connsiteY27" fmla="*/ 1118706 h 1678000"/>
              <a:gd name="connsiteX28" fmla="*/ 66439 w 1655541"/>
              <a:gd name="connsiteY28" fmla="*/ 1180850 h 1678000"/>
              <a:gd name="connsiteX29" fmla="*/ 84194 w 1655541"/>
              <a:gd name="connsiteY29" fmla="*/ 1234116 h 1678000"/>
              <a:gd name="connsiteX30" fmla="*/ 93072 w 1655541"/>
              <a:gd name="connsiteY30" fmla="*/ 1269627 h 1678000"/>
              <a:gd name="connsiteX31" fmla="*/ 119705 w 1655541"/>
              <a:gd name="connsiteY31" fmla="*/ 1314015 h 1678000"/>
              <a:gd name="connsiteX32" fmla="*/ 128582 w 1655541"/>
              <a:gd name="connsiteY32" fmla="*/ 1340648 h 1678000"/>
              <a:gd name="connsiteX33" fmla="*/ 164093 w 1655541"/>
              <a:gd name="connsiteY33" fmla="*/ 1367281 h 1678000"/>
              <a:gd name="connsiteX34" fmla="*/ 172971 w 1655541"/>
              <a:gd name="connsiteY34" fmla="*/ 1393914 h 1678000"/>
              <a:gd name="connsiteX35" fmla="*/ 226237 w 1655541"/>
              <a:gd name="connsiteY35" fmla="*/ 1438303 h 1678000"/>
              <a:gd name="connsiteX36" fmla="*/ 235114 w 1655541"/>
              <a:gd name="connsiteY36" fmla="*/ 1464936 h 1678000"/>
              <a:gd name="connsiteX37" fmla="*/ 252870 w 1655541"/>
              <a:gd name="connsiteY37" fmla="*/ 1482691 h 1678000"/>
              <a:gd name="connsiteX38" fmla="*/ 332769 w 1655541"/>
              <a:gd name="connsiteY38" fmla="*/ 1544835 h 1678000"/>
              <a:gd name="connsiteX39" fmla="*/ 368279 w 1655541"/>
              <a:gd name="connsiteY39" fmla="*/ 1571468 h 1678000"/>
              <a:gd name="connsiteX40" fmla="*/ 394912 w 1655541"/>
              <a:gd name="connsiteY40" fmla="*/ 1598101 h 1678000"/>
              <a:gd name="connsiteX41" fmla="*/ 465934 w 1655541"/>
              <a:gd name="connsiteY41" fmla="*/ 1624734 h 1678000"/>
              <a:gd name="connsiteX42" fmla="*/ 510322 w 1655541"/>
              <a:gd name="connsiteY42" fmla="*/ 1651367 h 1678000"/>
              <a:gd name="connsiteX43" fmla="*/ 545833 w 1655541"/>
              <a:gd name="connsiteY43" fmla="*/ 1660244 h 1678000"/>
              <a:gd name="connsiteX44" fmla="*/ 643487 w 1655541"/>
              <a:gd name="connsiteY44" fmla="*/ 1678000 h 1678000"/>
              <a:gd name="connsiteX45" fmla="*/ 1406967 w 1655541"/>
              <a:gd name="connsiteY45" fmla="*/ 1669122 h 1678000"/>
              <a:gd name="connsiteX46" fmla="*/ 1460233 w 1655541"/>
              <a:gd name="connsiteY46" fmla="*/ 1660244 h 1678000"/>
              <a:gd name="connsiteX47" fmla="*/ 1486866 w 1655541"/>
              <a:gd name="connsiteY47" fmla="*/ 1633611 h 1678000"/>
              <a:gd name="connsiteX48" fmla="*/ 1513499 w 1655541"/>
              <a:gd name="connsiteY48" fmla="*/ 1615856 h 1678000"/>
              <a:gd name="connsiteX49" fmla="*/ 1540132 w 1655541"/>
              <a:gd name="connsiteY49" fmla="*/ 1580345 h 1678000"/>
              <a:gd name="connsiteX50" fmla="*/ 1575642 w 1655541"/>
              <a:gd name="connsiteY50" fmla="*/ 1562590 h 1678000"/>
              <a:gd name="connsiteX51" fmla="*/ 1584520 w 1655541"/>
              <a:gd name="connsiteY51" fmla="*/ 1535957 h 1678000"/>
              <a:gd name="connsiteX52" fmla="*/ 1611153 w 1655541"/>
              <a:gd name="connsiteY52" fmla="*/ 1491569 h 1678000"/>
              <a:gd name="connsiteX53" fmla="*/ 1637786 w 1655541"/>
              <a:gd name="connsiteY53" fmla="*/ 1429425 h 1678000"/>
              <a:gd name="connsiteX54" fmla="*/ 1646664 w 1655541"/>
              <a:gd name="connsiteY54" fmla="*/ 1376159 h 1678000"/>
              <a:gd name="connsiteX55" fmla="*/ 1655541 w 1655541"/>
              <a:gd name="connsiteY55" fmla="*/ 1340648 h 1678000"/>
              <a:gd name="connsiteX56" fmla="*/ 1620031 w 1655541"/>
              <a:gd name="connsiteY56" fmla="*/ 1207483 h 1678000"/>
              <a:gd name="connsiteX57" fmla="*/ 1602275 w 1655541"/>
              <a:gd name="connsiteY57" fmla="*/ 1145339 h 1678000"/>
              <a:gd name="connsiteX58" fmla="*/ 1584520 w 1655541"/>
              <a:gd name="connsiteY58" fmla="*/ 1109829 h 1678000"/>
              <a:gd name="connsiteX59" fmla="*/ 1540132 w 1655541"/>
              <a:gd name="connsiteY59" fmla="*/ 1074318 h 1678000"/>
              <a:gd name="connsiteX60" fmla="*/ 1451355 w 1655541"/>
              <a:gd name="connsiteY60" fmla="*/ 1021052 h 1678000"/>
              <a:gd name="connsiteX61" fmla="*/ 1433600 w 1655541"/>
              <a:gd name="connsiteY61" fmla="*/ 994419 h 1678000"/>
              <a:gd name="connsiteX62" fmla="*/ 1353701 w 1655541"/>
              <a:gd name="connsiteY62" fmla="*/ 967786 h 1678000"/>
              <a:gd name="connsiteX63" fmla="*/ 1335945 w 1655541"/>
              <a:gd name="connsiteY63" fmla="*/ 950031 h 1678000"/>
              <a:gd name="connsiteX64" fmla="*/ 1140637 w 1655541"/>
              <a:gd name="connsiteY64" fmla="*/ 923398 h 1678000"/>
              <a:gd name="connsiteX65" fmla="*/ 1078493 w 1655541"/>
              <a:gd name="connsiteY65" fmla="*/ 914520 h 1678000"/>
              <a:gd name="connsiteX66" fmla="*/ 1042982 w 1655541"/>
              <a:gd name="connsiteY66" fmla="*/ 896765 h 1678000"/>
              <a:gd name="connsiteX67" fmla="*/ 980839 w 1655541"/>
              <a:gd name="connsiteY67" fmla="*/ 887887 h 1678000"/>
              <a:gd name="connsiteX68" fmla="*/ 847674 w 1655541"/>
              <a:gd name="connsiteY68" fmla="*/ 870132 h 1678000"/>
              <a:gd name="connsiteX69" fmla="*/ 821040 w 1655541"/>
              <a:gd name="connsiteY69" fmla="*/ 861254 h 1678000"/>
              <a:gd name="connsiteX70" fmla="*/ 714508 w 1655541"/>
              <a:gd name="connsiteY70" fmla="*/ 843499 h 1678000"/>
              <a:gd name="connsiteX71" fmla="*/ 696753 w 1655541"/>
              <a:gd name="connsiteY71" fmla="*/ 825743 h 1678000"/>
              <a:gd name="connsiteX72" fmla="*/ 687875 w 1655541"/>
              <a:gd name="connsiteY72" fmla="*/ 790233 h 1678000"/>
              <a:gd name="connsiteX73" fmla="*/ 678998 w 1655541"/>
              <a:gd name="connsiteY73" fmla="*/ 763600 h 1678000"/>
              <a:gd name="connsiteX74" fmla="*/ 687875 w 1655541"/>
              <a:gd name="connsiteY74" fmla="*/ 621557 h 1678000"/>
              <a:gd name="connsiteX75" fmla="*/ 696753 w 1655541"/>
              <a:gd name="connsiteY75" fmla="*/ 594924 h 1678000"/>
              <a:gd name="connsiteX76" fmla="*/ 723386 w 1655541"/>
              <a:gd name="connsiteY76" fmla="*/ 568291 h 1678000"/>
              <a:gd name="connsiteX77" fmla="*/ 732264 w 1655541"/>
              <a:gd name="connsiteY77" fmla="*/ 541658 h 1678000"/>
              <a:gd name="connsiteX78" fmla="*/ 794407 w 1655541"/>
              <a:gd name="connsiteY78" fmla="*/ 497270 h 1678000"/>
              <a:gd name="connsiteX79" fmla="*/ 821040 w 1655541"/>
              <a:gd name="connsiteY79" fmla="*/ 488392 h 1678000"/>
              <a:gd name="connsiteX80" fmla="*/ 892062 w 1655541"/>
              <a:gd name="connsiteY80" fmla="*/ 461759 h 1678000"/>
              <a:gd name="connsiteX81" fmla="*/ 1069615 w 1655541"/>
              <a:gd name="connsiteY81" fmla="*/ 479514 h 1678000"/>
              <a:gd name="connsiteX82" fmla="*/ 1122881 w 1655541"/>
              <a:gd name="connsiteY82" fmla="*/ 497270 h 1678000"/>
              <a:gd name="connsiteX83" fmla="*/ 1140637 w 1655541"/>
              <a:gd name="connsiteY83" fmla="*/ 515025 h 1678000"/>
              <a:gd name="connsiteX84" fmla="*/ 1193903 w 1655541"/>
              <a:gd name="connsiteY84" fmla="*/ 550536 h 1678000"/>
              <a:gd name="connsiteX85" fmla="*/ 1211658 w 1655541"/>
              <a:gd name="connsiteY85" fmla="*/ 577169 h 1678000"/>
              <a:gd name="connsiteX86" fmla="*/ 1220536 w 1655541"/>
              <a:gd name="connsiteY86" fmla="*/ 603802 h 1678000"/>
              <a:gd name="connsiteX87" fmla="*/ 1256046 w 1655541"/>
              <a:gd name="connsiteY87" fmla="*/ 657068 h 1678000"/>
              <a:gd name="connsiteX88" fmla="*/ 1264924 w 1655541"/>
              <a:gd name="connsiteY88" fmla="*/ 692578 h 1678000"/>
              <a:gd name="connsiteX89" fmla="*/ 1291557 w 1655541"/>
              <a:gd name="connsiteY89" fmla="*/ 701456 h 1678000"/>
              <a:gd name="connsiteX90" fmla="*/ 1398089 w 1655541"/>
              <a:gd name="connsiteY90" fmla="*/ 719211 h 1678000"/>
              <a:gd name="connsiteX91" fmla="*/ 1486866 w 1655541"/>
              <a:gd name="connsiteY91" fmla="*/ 710334 h 1678000"/>
              <a:gd name="connsiteX92" fmla="*/ 1513499 w 1655541"/>
              <a:gd name="connsiteY92" fmla="*/ 621557 h 1678000"/>
              <a:gd name="connsiteX93" fmla="*/ 1504621 w 1655541"/>
              <a:gd name="connsiteY93" fmla="*/ 506147 h 1678000"/>
              <a:gd name="connsiteX94" fmla="*/ 1486866 w 1655541"/>
              <a:gd name="connsiteY94" fmla="*/ 452881 h 1678000"/>
              <a:gd name="connsiteX95" fmla="*/ 1424722 w 1655541"/>
              <a:gd name="connsiteY95" fmla="*/ 381860 h 1678000"/>
              <a:gd name="connsiteX96" fmla="*/ 1415844 w 1655541"/>
              <a:gd name="connsiteY96" fmla="*/ 346349 h 1678000"/>
              <a:gd name="connsiteX97" fmla="*/ 1433600 w 1655541"/>
              <a:gd name="connsiteY97" fmla="*/ 328594 h 1678000"/>
              <a:gd name="connsiteX98" fmla="*/ 1513499 w 1655541"/>
              <a:gd name="connsiteY98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181848 w 1655541"/>
              <a:gd name="connsiteY21" fmla="*/ 337472 h 1678000"/>
              <a:gd name="connsiteX22" fmla="*/ 57561 w 1655541"/>
              <a:gd name="connsiteY22" fmla="*/ 568291 h 1678000"/>
              <a:gd name="connsiteX23" fmla="*/ 4295 w 1655541"/>
              <a:gd name="connsiteY23" fmla="*/ 745844 h 1678000"/>
              <a:gd name="connsiteX24" fmla="*/ 4295 w 1655541"/>
              <a:gd name="connsiteY24" fmla="*/ 1056563 h 1678000"/>
              <a:gd name="connsiteX25" fmla="*/ 13173 w 1655541"/>
              <a:gd name="connsiteY25" fmla="*/ 1092073 h 1678000"/>
              <a:gd name="connsiteX26" fmla="*/ 30928 w 1655541"/>
              <a:gd name="connsiteY26" fmla="*/ 1118706 h 1678000"/>
              <a:gd name="connsiteX27" fmla="*/ 66439 w 1655541"/>
              <a:gd name="connsiteY27" fmla="*/ 1180850 h 1678000"/>
              <a:gd name="connsiteX28" fmla="*/ 84194 w 1655541"/>
              <a:gd name="connsiteY28" fmla="*/ 1234116 h 1678000"/>
              <a:gd name="connsiteX29" fmla="*/ 93072 w 1655541"/>
              <a:gd name="connsiteY29" fmla="*/ 1269627 h 1678000"/>
              <a:gd name="connsiteX30" fmla="*/ 119705 w 1655541"/>
              <a:gd name="connsiteY30" fmla="*/ 1314015 h 1678000"/>
              <a:gd name="connsiteX31" fmla="*/ 128582 w 1655541"/>
              <a:gd name="connsiteY31" fmla="*/ 1340648 h 1678000"/>
              <a:gd name="connsiteX32" fmla="*/ 164093 w 1655541"/>
              <a:gd name="connsiteY32" fmla="*/ 1367281 h 1678000"/>
              <a:gd name="connsiteX33" fmla="*/ 172971 w 1655541"/>
              <a:gd name="connsiteY33" fmla="*/ 1393914 h 1678000"/>
              <a:gd name="connsiteX34" fmla="*/ 226237 w 1655541"/>
              <a:gd name="connsiteY34" fmla="*/ 1438303 h 1678000"/>
              <a:gd name="connsiteX35" fmla="*/ 235114 w 1655541"/>
              <a:gd name="connsiteY35" fmla="*/ 1464936 h 1678000"/>
              <a:gd name="connsiteX36" fmla="*/ 252870 w 1655541"/>
              <a:gd name="connsiteY36" fmla="*/ 1482691 h 1678000"/>
              <a:gd name="connsiteX37" fmla="*/ 332769 w 1655541"/>
              <a:gd name="connsiteY37" fmla="*/ 1544835 h 1678000"/>
              <a:gd name="connsiteX38" fmla="*/ 368279 w 1655541"/>
              <a:gd name="connsiteY38" fmla="*/ 1571468 h 1678000"/>
              <a:gd name="connsiteX39" fmla="*/ 394912 w 1655541"/>
              <a:gd name="connsiteY39" fmla="*/ 1598101 h 1678000"/>
              <a:gd name="connsiteX40" fmla="*/ 465934 w 1655541"/>
              <a:gd name="connsiteY40" fmla="*/ 1624734 h 1678000"/>
              <a:gd name="connsiteX41" fmla="*/ 510322 w 1655541"/>
              <a:gd name="connsiteY41" fmla="*/ 1651367 h 1678000"/>
              <a:gd name="connsiteX42" fmla="*/ 545833 w 1655541"/>
              <a:gd name="connsiteY42" fmla="*/ 1660244 h 1678000"/>
              <a:gd name="connsiteX43" fmla="*/ 643487 w 1655541"/>
              <a:gd name="connsiteY43" fmla="*/ 1678000 h 1678000"/>
              <a:gd name="connsiteX44" fmla="*/ 1406967 w 1655541"/>
              <a:gd name="connsiteY44" fmla="*/ 1669122 h 1678000"/>
              <a:gd name="connsiteX45" fmla="*/ 1460233 w 1655541"/>
              <a:gd name="connsiteY45" fmla="*/ 1660244 h 1678000"/>
              <a:gd name="connsiteX46" fmla="*/ 1486866 w 1655541"/>
              <a:gd name="connsiteY46" fmla="*/ 1633611 h 1678000"/>
              <a:gd name="connsiteX47" fmla="*/ 1513499 w 1655541"/>
              <a:gd name="connsiteY47" fmla="*/ 1615856 h 1678000"/>
              <a:gd name="connsiteX48" fmla="*/ 1540132 w 1655541"/>
              <a:gd name="connsiteY48" fmla="*/ 1580345 h 1678000"/>
              <a:gd name="connsiteX49" fmla="*/ 1575642 w 1655541"/>
              <a:gd name="connsiteY49" fmla="*/ 1562590 h 1678000"/>
              <a:gd name="connsiteX50" fmla="*/ 1584520 w 1655541"/>
              <a:gd name="connsiteY50" fmla="*/ 1535957 h 1678000"/>
              <a:gd name="connsiteX51" fmla="*/ 1611153 w 1655541"/>
              <a:gd name="connsiteY51" fmla="*/ 1491569 h 1678000"/>
              <a:gd name="connsiteX52" fmla="*/ 1637786 w 1655541"/>
              <a:gd name="connsiteY52" fmla="*/ 1429425 h 1678000"/>
              <a:gd name="connsiteX53" fmla="*/ 1646664 w 1655541"/>
              <a:gd name="connsiteY53" fmla="*/ 1376159 h 1678000"/>
              <a:gd name="connsiteX54" fmla="*/ 1655541 w 1655541"/>
              <a:gd name="connsiteY54" fmla="*/ 1340648 h 1678000"/>
              <a:gd name="connsiteX55" fmla="*/ 1620031 w 1655541"/>
              <a:gd name="connsiteY55" fmla="*/ 1207483 h 1678000"/>
              <a:gd name="connsiteX56" fmla="*/ 1602275 w 1655541"/>
              <a:gd name="connsiteY56" fmla="*/ 1145339 h 1678000"/>
              <a:gd name="connsiteX57" fmla="*/ 1584520 w 1655541"/>
              <a:gd name="connsiteY57" fmla="*/ 1109829 h 1678000"/>
              <a:gd name="connsiteX58" fmla="*/ 1540132 w 1655541"/>
              <a:gd name="connsiteY58" fmla="*/ 1074318 h 1678000"/>
              <a:gd name="connsiteX59" fmla="*/ 1451355 w 1655541"/>
              <a:gd name="connsiteY59" fmla="*/ 1021052 h 1678000"/>
              <a:gd name="connsiteX60" fmla="*/ 1433600 w 1655541"/>
              <a:gd name="connsiteY60" fmla="*/ 994419 h 1678000"/>
              <a:gd name="connsiteX61" fmla="*/ 1353701 w 1655541"/>
              <a:gd name="connsiteY61" fmla="*/ 967786 h 1678000"/>
              <a:gd name="connsiteX62" fmla="*/ 1335945 w 1655541"/>
              <a:gd name="connsiteY62" fmla="*/ 950031 h 1678000"/>
              <a:gd name="connsiteX63" fmla="*/ 1140637 w 1655541"/>
              <a:gd name="connsiteY63" fmla="*/ 923398 h 1678000"/>
              <a:gd name="connsiteX64" fmla="*/ 1078493 w 1655541"/>
              <a:gd name="connsiteY64" fmla="*/ 914520 h 1678000"/>
              <a:gd name="connsiteX65" fmla="*/ 1042982 w 1655541"/>
              <a:gd name="connsiteY65" fmla="*/ 896765 h 1678000"/>
              <a:gd name="connsiteX66" fmla="*/ 980839 w 1655541"/>
              <a:gd name="connsiteY66" fmla="*/ 887887 h 1678000"/>
              <a:gd name="connsiteX67" fmla="*/ 847674 w 1655541"/>
              <a:gd name="connsiteY67" fmla="*/ 870132 h 1678000"/>
              <a:gd name="connsiteX68" fmla="*/ 821040 w 1655541"/>
              <a:gd name="connsiteY68" fmla="*/ 861254 h 1678000"/>
              <a:gd name="connsiteX69" fmla="*/ 714508 w 1655541"/>
              <a:gd name="connsiteY69" fmla="*/ 843499 h 1678000"/>
              <a:gd name="connsiteX70" fmla="*/ 696753 w 1655541"/>
              <a:gd name="connsiteY70" fmla="*/ 825743 h 1678000"/>
              <a:gd name="connsiteX71" fmla="*/ 687875 w 1655541"/>
              <a:gd name="connsiteY71" fmla="*/ 790233 h 1678000"/>
              <a:gd name="connsiteX72" fmla="*/ 678998 w 1655541"/>
              <a:gd name="connsiteY72" fmla="*/ 763600 h 1678000"/>
              <a:gd name="connsiteX73" fmla="*/ 687875 w 1655541"/>
              <a:gd name="connsiteY73" fmla="*/ 621557 h 1678000"/>
              <a:gd name="connsiteX74" fmla="*/ 696753 w 1655541"/>
              <a:gd name="connsiteY74" fmla="*/ 594924 h 1678000"/>
              <a:gd name="connsiteX75" fmla="*/ 723386 w 1655541"/>
              <a:gd name="connsiteY75" fmla="*/ 568291 h 1678000"/>
              <a:gd name="connsiteX76" fmla="*/ 732264 w 1655541"/>
              <a:gd name="connsiteY76" fmla="*/ 541658 h 1678000"/>
              <a:gd name="connsiteX77" fmla="*/ 794407 w 1655541"/>
              <a:gd name="connsiteY77" fmla="*/ 497270 h 1678000"/>
              <a:gd name="connsiteX78" fmla="*/ 821040 w 1655541"/>
              <a:gd name="connsiteY78" fmla="*/ 488392 h 1678000"/>
              <a:gd name="connsiteX79" fmla="*/ 892062 w 1655541"/>
              <a:gd name="connsiteY79" fmla="*/ 461759 h 1678000"/>
              <a:gd name="connsiteX80" fmla="*/ 1069615 w 1655541"/>
              <a:gd name="connsiteY80" fmla="*/ 479514 h 1678000"/>
              <a:gd name="connsiteX81" fmla="*/ 1122881 w 1655541"/>
              <a:gd name="connsiteY81" fmla="*/ 497270 h 1678000"/>
              <a:gd name="connsiteX82" fmla="*/ 1140637 w 1655541"/>
              <a:gd name="connsiteY82" fmla="*/ 515025 h 1678000"/>
              <a:gd name="connsiteX83" fmla="*/ 1193903 w 1655541"/>
              <a:gd name="connsiteY83" fmla="*/ 550536 h 1678000"/>
              <a:gd name="connsiteX84" fmla="*/ 1211658 w 1655541"/>
              <a:gd name="connsiteY84" fmla="*/ 577169 h 1678000"/>
              <a:gd name="connsiteX85" fmla="*/ 1220536 w 1655541"/>
              <a:gd name="connsiteY85" fmla="*/ 603802 h 1678000"/>
              <a:gd name="connsiteX86" fmla="*/ 1256046 w 1655541"/>
              <a:gd name="connsiteY86" fmla="*/ 657068 h 1678000"/>
              <a:gd name="connsiteX87" fmla="*/ 1264924 w 1655541"/>
              <a:gd name="connsiteY87" fmla="*/ 692578 h 1678000"/>
              <a:gd name="connsiteX88" fmla="*/ 1291557 w 1655541"/>
              <a:gd name="connsiteY88" fmla="*/ 701456 h 1678000"/>
              <a:gd name="connsiteX89" fmla="*/ 1398089 w 1655541"/>
              <a:gd name="connsiteY89" fmla="*/ 719211 h 1678000"/>
              <a:gd name="connsiteX90" fmla="*/ 1486866 w 1655541"/>
              <a:gd name="connsiteY90" fmla="*/ 710334 h 1678000"/>
              <a:gd name="connsiteX91" fmla="*/ 1513499 w 1655541"/>
              <a:gd name="connsiteY91" fmla="*/ 621557 h 1678000"/>
              <a:gd name="connsiteX92" fmla="*/ 1504621 w 1655541"/>
              <a:gd name="connsiteY92" fmla="*/ 506147 h 1678000"/>
              <a:gd name="connsiteX93" fmla="*/ 1486866 w 1655541"/>
              <a:gd name="connsiteY93" fmla="*/ 452881 h 1678000"/>
              <a:gd name="connsiteX94" fmla="*/ 1424722 w 1655541"/>
              <a:gd name="connsiteY94" fmla="*/ 381860 h 1678000"/>
              <a:gd name="connsiteX95" fmla="*/ 1415844 w 1655541"/>
              <a:gd name="connsiteY95" fmla="*/ 346349 h 1678000"/>
              <a:gd name="connsiteX96" fmla="*/ 1433600 w 1655541"/>
              <a:gd name="connsiteY96" fmla="*/ 328594 h 1678000"/>
              <a:gd name="connsiteX97" fmla="*/ 1513499 w 1655541"/>
              <a:gd name="connsiteY97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181848 w 1655541"/>
              <a:gd name="connsiteY20" fmla="*/ 337472 h 1678000"/>
              <a:gd name="connsiteX21" fmla="*/ 57561 w 1655541"/>
              <a:gd name="connsiteY21" fmla="*/ 568291 h 1678000"/>
              <a:gd name="connsiteX22" fmla="*/ 4295 w 1655541"/>
              <a:gd name="connsiteY22" fmla="*/ 745844 h 1678000"/>
              <a:gd name="connsiteX23" fmla="*/ 4295 w 1655541"/>
              <a:gd name="connsiteY23" fmla="*/ 1056563 h 1678000"/>
              <a:gd name="connsiteX24" fmla="*/ 13173 w 1655541"/>
              <a:gd name="connsiteY24" fmla="*/ 1092073 h 1678000"/>
              <a:gd name="connsiteX25" fmla="*/ 30928 w 1655541"/>
              <a:gd name="connsiteY25" fmla="*/ 1118706 h 1678000"/>
              <a:gd name="connsiteX26" fmla="*/ 66439 w 1655541"/>
              <a:gd name="connsiteY26" fmla="*/ 1180850 h 1678000"/>
              <a:gd name="connsiteX27" fmla="*/ 84194 w 1655541"/>
              <a:gd name="connsiteY27" fmla="*/ 1234116 h 1678000"/>
              <a:gd name="connsiteX28" fmla="*/ 93072 w 1655541"/>
              <a:gd name="connsiteY28" fmla="*/ 1269627 h 1678000"/>
              <a:gd name="connsiteX29" fmla="*/ 119705 w 1655541"/>
              <a:gd name="connsiteY29" fmla="*/ 1314015 h 1678000"/>
              <a:gd name="connsiteX30" fmla="*/ 128582 w 1655541"/>
              <a:gd name="connsiteY30" fmla="*/ 1340648 h 1678000"/>
              <a:gd name="connsiteX31" fmla="*/ 164093 w 1655541"/>
              <a:gd name="connsiteY31" fmla="*/ 1367281 h 1678000"/>
              <a:gd name="connsiteX32" fmla="*/ 172971 w 1655541"/>
              <a:gd name="connsiteY32" fmla="*/ 1393914 h 1678000"/>
              <a:gd name="connsiteX33" fmla="*/ 226237 w 1655541"/>
              <a:gd name="connsiteY33" fmla="*/ 1438303 h 1678000"/>
              <a:gd name="connsiteX34" fmla="*/ 235114 w 1655541"/>
              <a:gd name="connsiteY34" fmla="*/ 1464936 h 1678000"/>
              <a:gd name="connsiteX35" fmla="*/ 252870 w 1655541"/>
              <a:gd name="connsiteY35" fmla="*/ 1482691 h 1678000"/>
              <a:gd name="connsiteX36" fmla="*/ 332769 w 1655541"/>
              <a:gd name="connsiteY36" fmla="*/ 1544835 h 1678000"/>
              <a:gd name="connsiteX37" fmla="*/ 368279 w 1655541"/>
              <a:gd name="connsiteY37" fmla="*/ 1571468 h 1678000"/>
              <a:gd name="connsiteX38" fmla="*/ 394912 w 1655541"/>
              <a:gd name="connsiteY38" fmla="*/ 1598101 h 1678000"/>
              <a:gd name="connsiteX39" fmla="*/ 465934 w 1655541"/>
              <a:gd name="connsiteY39" fmla="*/ 1624734 h 1678000"/>
              <a:gd name="connsiteX40" fmla="*/ 510322 w 1655541"/>
              <a:gd name="connsiteY40" fmla="*/ 1651367 h 1678000"/>
              <a:gd name="connsiteX41" fmla="*/ 545833 w 1655541"/>
              <a:gd name="connsiteY41" fmla="*/ 1660244 h 1678000"/>
              <a:gd name="connsiteX42" fmla="*/ 643487 w 1655541"/>
              <a:gd name="connsiteY42" fmla="*/ 1678000 h 1678000"/>
              <a:gd name="connsiteX43" fmla="*/ 1406967 w 1655541"/>
              <a:gd name="connsiteY43" fmla="*/ 1669122 h 1678000"/>
              <a:gd name="connsiteX44" fmla="*/ 1460233 w 1655541"/>
              <a:gd name="connsiteY44" fmla="*/ 1660244 h 1678000"/>
              <a:gd name="connsiteX45" fmla="*/ 1486866 w 1655541"/>
              <a:gd name="connsiteY45" fmla="*/ 1633611 h 1678000"/>
              <a:gd name="connsiteX46" fmla="*/ 1513499 w 1655541"/>
              <a:gd name="connsiteY46" fmla="*/ 1615856 h 1678000"/>
              <a:gd name="connsiteX47" fmla="*/ 1540132 w 1655541"/>
              <a:gd name="connsiteY47" fmla="*/ 1580345 h 1678000"/>
              <a:gd name="connsiteX48" fmla="*/ 1575642 w 1655541"/>
              <a:gd name="connsiteY48" fmla="*/ 1562590 h 1678000"/>
              <a:gd name="connsiteX49" fmla="*/ 1584520 w 1655541"/>
              <a:gd name="connsiteY49" fmla="*/ 1535957 h 1678000"/>
              <a:gd name="connsiteX50" fmla="*/ 1611153 w 1655541"/>
              <a:gd name="connsiteY50" fmla="*/ 1491569 h 1678000"/>
              <a:gd name="connsiteX51" fmla="*/ 1637786 w 1655541"/>
              <a:gd name="connsiteY51" fmla="*/ 1429425 h 1678000"/>
              <a:gd name="connsiteX52" fmla="*/ 1646664 w 1655541"/>
              <a:gd name="connsiteY52" fmla="*/ 1376159 h 1678000"/>
              <a:gd name="connsiteX53" fmla="*/ 1655541 w 1655541"/>
              <a:gd name="connsiteY53" fmla="*/ 1340648 h 1678000"/>
              <a:gd name="connsiteX54" fmla="*/ 1620031 w 1655541"/>
              <a:gd name="connsiteY54" fmla="*/ 1207483 h 1678000"/>
              <a:gd name="connsiteX55" fmla="*/ 1602275 w 1655541"/>
              <a:gd name="connsiteY55" fmla="*/ 1145339 h 1678000"/>
              <a:gd name="connsiteX56" fmla="*/ 1584520 w 1655541"/>
              <a:gd name="connsiteY56" fmla="*/ 1109829 h 1678000"/>
              <a:gd name="connsiteX57" fmla="*/ 1540132 w 1655541"/>
              <a:gd name="connsiteY57" fmla="*/ 1074318 h 1678000"/>
              <a:gd name="connsiteX58" fmla="*/ 1451355 w 1655541"/>
              <a:gd name="connsiteY58" fmla="*/ 1021052 h 1678000"/>
              <a:gd name="connsiteX59" fmla="*/ 1433600 w 1655541"/>
              <a:gd name="connsiteY59" fmla="*/ 994419 h 1678000"/>
              <a:gd name="connsiteX60" fmla="*/ 1353701 w 1655541"/>
              <a:gd name="connsiteY60" fmla="*/ 967786 h 1678000"/>
              <a:gd name="connsiteX61" fmla="*/ 1335945 w 1655541"/>
              <a:gd name="connsiteY61" fmla="*/ 950031 h 1678000"/>
              <a:gd name="connsiteX62" fmla="*/ 1140637 w 1655541"/>
              <a:gd name="connsiteY62" fmla="*/ 923398 h 1678000"/>
              <a:gd name="connsiteX63" fmla="*/ 1078493 w 1655541"/>
              <a:gd name="connsiteY63" fmla="*/ 914520 h 1678000"/>
              <a:gd name="connsiteX64" fmla="*/ 1042982 w 1655541"/>
              <a:gd name="connsiteY64" fmla="*/ 896765 h 1678000"/>
              <a:gd name="connsiteX65" fmla="*/ 980839 w 1655541"/>
              <a:gd name="connsiteY65" fmla="*/ 887887 h 1678000"/>
              <a:gd name="connsiteX66" fmla="*/ 847674 w 1655541"/>
              <a:gd name="connsiteY66" fmla="*/ 870132 h 1678000"/>
              <a:gd name="connsiteX67" fmla="*/ 821040 w 1655541"/>
              <a:gd name="connsiteY67" fmla="*/ 861254 h 1678000"/>
              <a:gd name="connsiteX68" fmla="*/ 714508 w 1655541"/>
              <a:gd name="connsiteY68" fmla="*/ 843499 h 1678000"/>
              <a:gd name="connsiteX69" fmla="*/ 696753 w 1655541"/>
              <a:gd name="connsiteY69" fmla="*/ 825743 h 1678000"/>
              <a:gd name="connsiteX70" fmla="*/ 687875 w 1655541"/>
              <a:gd name="connsiteY70" fmla="*/ 790233 h 1678000"/>
              <a:gd name="connsiteX71" fmla="*/ 678998 w 1655541"/>
              <a:gd name="connsiteY71" fmla="*/ 763600 h 1678000"/>
              <a:gd name="connsiteX72" fmla="*/ 687875 w 1655541"/>
              <a:gd name="connsiteY72" fmla="*/ 621557 h 1678000"/>
              <a:gd name="connsiteX73" fmla="*/ 696753 w 1655541"/>
              <a:gd name="connsiteY73" fmla="*/ 594924 h 1678000"/>
              <a:gd name="connsiteX74" fmla="*/ 723386 w 1655541"/>
              <a:gd name="connsiteY74" fmla="*/ 568291 h 1678000"/>
              <a:gd name="connsiteX75" fmla="*/ 732264 w 1655541"/>
              <a:gd name="connsiteY75" fmla="*/ 541658 h 1678000"/>
              <a:gd name="connsiteX76" fmla="*/ 794407 w 1655541"/>
              <a:gd name="connsiteY76" fmla="*/ 497270 h 1678000"/>
              <a:gd name="connsiteX77" fmla="*/ 821040 w 1655541"/>
              <a:gd name="connsiteY77" fmla="*/ 488392 h 1678000"/>
              <a:gd name="connsiteX78" fmla="*/ 892062 w 1655541"/>
              <a:gd name="connsiteY78" fmla="*/ 461759 h 1678000"/>
              <a:gd name="connsiteX79" fmla="*/ 1069615 w 1655541"/>
              <a:gd name="connsiteY79" fmla="*/ 479514 h 1678000"/>
              <a:gd name="connsiteX80" fmla="*/ 1122881 w 1655541"/>
              <a:gd name="connsiteY80" fmla="*/ 497270 h 1678000"/>
              <a:gd name="connsiteX81" fmla="*/ 1140637 w 1655541"/>
              <a:gd name="connsiteY81" fmla="*/ 515025 h 1678000"/>
              <a:gd name="connsiteX82" fmla="*/ 1193903 w 1655541"/>
              <a:gd name="connsiteY82" fmla="*/ 550536 h 1678000"/>
              <a:gd name="connsiteX83" fmla="*/ 1211658 w 1655541"/>
              <a:gd name="connsiteY83" fmla="*/ 577169 h 1678000"/>
              <a:gd name="connsiteX84" fmla="*/ 1220536 w 1655541"/>
              <a:gd name="connsiteY84" fmla="*/ 603802 h 1678000"/>
              <a:gd name="connsiteX85" fmla="*/ 1256046 w 1655541"/>
              <a:gd name="connsiteY85" fmla="*/ 657068 h 1678000"/>
              <a:gd name="connsiteX86" fmla="*/ 1264924 w 1655541"/>
              <a:gd name="connsiteY86" fmla="*/ 692578 h 1678000"/>
              <a:gd name="connsiteX87" fmla="*/ 1291557 w 1655541"/>
              <a:gd name="connsiteY87" fmla="*/ 701456 h 1678000"/>
              <a:gd name="connsiteX88" fmla="*/ 1398089 w 1655541"/>
              <a:gd name="connsiteY88" fmla="*/ 719211 h 1678000"/>
              <a:gd name="connsiteX89" fmla="*/ 1486866 w 1655541"/>
              <a:gd name="connsiteY89" fmla="*/ 710334 h 1678000"/>
              <a:gd name="connsiteX90" fmla="*/ 1513499 w 1655541"/>
              <a:gd name="connsiteY90" fmla="*/ 621557 h 1678000"/>
              <a:gd name="connsiteX91" fmla="*/ 1504621 w 1655541"/>
              <a:gd name="connsiteY91" fmla="*/ 506147 h 1678000"/>
              <a:gd name="connsiteX92" fmla="*/ 1486866 w 1655541"/>
              <a:gd name="connsiteY92" fmla="*/ 452881 h 1678000"/>
              <a:gd name="connsiteX93" fmla="*/ 1424722 w 1655541"/>
              <a:gd name="connsiteY93" fmla="*/ 381860 h 1678000"/>
              <a:gd name="connsiteX94" fmla="*/ 1415844 w 1655541"/>
              <a:gd name="connsiteY94" fmla="*/ 346349 h 1678000"/>
              <a:gd name="connsiteX95" fmla="*/ 1433600 w 1655541"/>
              <a:gd name="connsiteY95" fmla="*/ 328594 h 1678000"/>
              <a:gd name="connsiteX96" fmla="*/ 1513499 w 1655541"/>
              <a:gd name="connsiteY96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181848 w 1655541"/>
              <a:gd name="connsiteY19" fmla="*/ 337472 h 1678000"/>
              <a:gd name="connsiteX20" fmla="*/ 57561 w 1655541"/>
              <a:gd name="connsiteY20" fmla="*/ 568291 h 1678000"/>
              <a:gd name="connsiteX21" fmla="*/ 4295 w 1655541"/>
              <a:gd name="connsiteY21" fmla="*/ 745844 h 1678000"/>
              <a:gd name="connsiteX22" fmla="*/ 4295 w 1655541"/>
              <a:gd name="connsiteY22" fmla="*/ 1056563 h 1678000"/>
              <a:gd name="connsiteX23" fmla="*/ 13173 w 1655541"/>
              <a:gd name="connsiteY23" fmla="*/ 1092073 h 1678000"/>
              <a:gd name="connsiteX24" fmla="*/ 30928 w 1655541"/>
              <a:gd name="connsiteY24" fmla="*/ 1118706 h 1678000"/>
              <a:gd name="connsiteX25" fmla="*/ 66439 w 1655541"/>
              <a:gd name="connsiteY25" fmla="*/ 1180850 h 1678000"/>
              <a:gd name="connsiteX26" fmla="*/ 84194 w 1655541"/>
              <a:gd name="connsiteY26" fmla="*/ 1234116 h 1678000"/>
              <a:gd name="connsiteX27" fmla="*/ 93072 w 1655541"/>
              <a:gd name="connsiteY27" fmla="*/ 1269627 h 1678000"/>
              <a:gd name="connsiteX28" fmla="*/ 119705 w 1655541"/>
              <a:gd name="connsiteY28" fmla="*/ 1314015 h 1678000"/>
              <a:gd name="connsiteX29" fmla="*/ 128582 w 1655541"/>
              <a:gd name="connsiteY29" fmla="*/ 1340648 h 1678000"/>
              <a:gd name="connsiteX30" fmla="*/ 164093 w 1655541"/>
              <a:gd name="connsiteY30" fmla="*/ 1367281 h 1678000"/>
              <a:gd name="connsiteX31" fmla="*/ 172971 w 1655541"/>
              <a:gd name="connsiteY31" fmla="*/ 1393914 h 1678000"/>
              <a:gd name="connsiteX32" fmla="*/ 226237 w 1655541"/>
              <a:gd name="connsiteY32" fmla="*/ 1438303 h 1678000"/>
              <a:gd name="connsiteX33" fmla="*/ 235114 w 1655541"/>
              <a:gd name="connsiteY33" fmla="*/ 1464936 h 1678000"/>
              <a:gd name="connsiteX34" fmla="*/ 252870 w 1655541"/>
              <a:gd name="connsiteY34" fmla="*/ 1482691 h 1678000"/>
              <a:gd name="connsiteX35" fmla="*/ 332769 w 1655541"/>
              <a:gd name="connsiteY35" fmla="*/ 1544835 h 1678000"/>
              <a:gd name="connsiteX36" fmla="*/ 368279 w 1655541"/>
              <a:gd name="connsiteY36" fmla="*/ 1571468 h 1678000"/>
              <a:gd name="connsiteX37" fmla="*/ 394912 w 1655541"/>
              <a:gd name="connsiteY37" fmla="*/ 1598101 h 1678000"/>
              <a:gd name="connsiteX38" fmla="*/ 465934 w 1655541"/>
              <a:gd name="connsiteY38" fmla="*/ 1624734 h 1678000"/>
              <a:gd name="connsiteX39" fmla="*/ 510322 w 1655541"/>
              <a:gd name="connsiteY39" fmla="*/ 1651367 h 1678000"/>
              <a:gd name="connsiteX40" fmla="*/ 545833 w 1655541"/>
              <a:gd name="connsiteY40" fmla="*/ 1660244 h 1678000"/>
              <a:gd name="connsiteX41" fmla="*/ 643487 w 1655541"/>
              <a:gd name="connsiteY41" fmla="*/ 1678000 h 1678000"/>
              <a:gd name="connsiteX42" fmla="*/ 1406967 w 1655541"/>
              <a:gd name="connsiteY42" fmla="*/ 1669122 h 1678000"/>
              <a:gd name="connsiteX43" fmla="*/ 1460233 w 1655541"/>
              <a:gd name="connsiteY43" fmla="*/ 1660244 h 1678000"/>
              <a:gd name="connsiteX44" fmla="*/ 1486866 w 1655541"/>
              <a:gd name="connsiteY44" fmla="*/ 1633611 h 1678000"/>
              <a:gd name="connsiteX45" fmla="*/ 1513499 w 1655541"/>
              <a:gd name="connsiteY45" fmla="*/ 1615856 h 1678000"/>
              <a:gd name="connsiteX46" fmla="*/ 1540132 w 1655541"/>
              <a:gd name="connsiteY46" fmla="*/ 1580345 h 1678000"/>
              <a:gd name="connsiteX47" fmla="*/ 1575642 w 1655541"/>
              <a:gd name="connsiteY47" fmla="*/ 1562590 h 1678000"/>
              <a:gd name="connsiteX48" fmla="*/ 1584520 w 1655541"/>
              <a:gd name="connsiteY48" fmla="*/ 1535957 h 1678000"/>
              <a:gd name="connsiteX49" fmla="*/ 1611153 w 1655541"/>
              <a:gd name="connsiteY49" fmla="*/ 1491569 h 1678000"/>
              <a:gd name="connsiteX50" fmla="*/ 1637786 w 1655541"/>
              <a:gd name="connsiteY50" fmla="*/ 1429425 h 1678000"/>
              <a:gd name="connsiteX51" fmla="*/ 1646664 w 1655541"/>
              <a:gd name="connsiteY51" fmla="*/ 1376159 h 1678000"/>
              <a:gd name="connsiteX52" fmla="*/ 1655541 w 1655541"/>
              <a:gd name="connsiteY52" fmla="*/ 1340648 h 1678000"/>
              <a:gd name="connsiteX53" fmla="*/ 1620031 w 1655541"/>
              <a:gd name="connsiteY53" fmla="*/ 1207483 h 1678000"/>
              <a:gd name="connsiteX54" fmla="*/ 1602275 w 1655541"/>
              <a:gd name="connsiteY54" fmla="*/ 1145339 h 1678000"/>
              <a:gd name="connsiteX55" fmla="*/ 1584520 w 1655541"/>
              <a:gd name="connsiteY55" fmla="*/ 1109829 h 1678000"/>
              <a:gd name="connsiteX56" fmla="*/ 1540132 w 1655541"/>
              <a:gd name="connsiteY56" fmla="*/ 1074318 h 1678000"/>
              <a:gd name="connsiteX57" fmla="*/ 1451355 w 1655541"/>
              <a:gd name="connsiteY57" fmla="*/ 1021052 h 1678000"/>
              <a:gd name="connsiteX58" fmla="*/ 1433600 w 1655541"/>
              <a:gd name="connsiteY58" fmla="*/ 994419 h 1678000"/>
              <a:gd name="connsiteX59" fmla="*/ 1353701 w 1655541"/>
              <a:gd name="connsiteY59" fmla="*/ 967786 h 1678000"/>
              <a:gd name="connsiteX60" fmla="*/ 1335945 w 1655541"/>
              <a:gd name="connsiteY60" fmla="*/ 950031 h 1678000"/>
              <a:gd name="connsiteX61" fmla="*/ 1140637 w 1655541"/>
              <a:gd name="connsiteY61" fmla="*/ 923398 h 1678000"/>
              <a:gd name="connsiteX62" fmla="*/ 1078493 w 1655541"/>
              <a:gd name="connsiteY62" fmla="*/ 914520 h 1678000"/>
              <a:gd name="connsiteX63" fmla="*/ 1042982 w 1655541"/>
              <a:gd name="connsiteY63" fmla="*/ 896765 h 1678000"/>
              <a:gd name="connsiteX64" fmla="*/ 980839 w 1655541"/>
              <a:gd name="connsiteY64" fmla="*/ 887887 h 1678000"/>
              <a:gd name="connsiteX65" fmla="*/ 847674 w 1655541"/>
              <a:gd name="connsiteY65" fmla="*/ 870132 h 1678000"/>
              <a:gd name="connsiteX66" fmla="*/ 821040 w 1655541"/>
              <a:gd name="connsiteY66" fmla="*/ 861254 h 1678000"/>
              <a:gd name="connsiteX67" fmla="*/ 714508 w 1655541"/>
              <a:gd name="connsiteY67" fmla="*/ 843499 h 1678000"/>
              <a:gd name="connsiteX68" fmla="*/ 696753 w 1655541"/>
              <a:gd name="connsiteY68" fmla="*/ 825743 h 1678000"/>
              <a:gd name="connsiteX69" fmla="*/ 687875 w 1655541"/>
              <a:gd name="connsiteY69" fmla="*/ 790233 h 1678000"/>
              <a:gd name="connsiteX70" fmla="*/ 678998 w 1655541"/>
              <a:gd name="connsiteY70" fmla="*/ 763600 h 1678000"/>
              <a:gd name="connsiteX71" fmla="*/ 687875 w 1655541"/>
              <a:gd name="connsiteY71" fmla="*/ 621557 h 1678000"/>
              <a:gd name="connsiteX72" fmla="*/ 696753 w 1655541"/>
              <a:gd name="connsiteY72" fmla="*/ 594924 h 1678000"/>
              <a:gd name="connsiteX73" fmla="*/ 723386 w 1655541"/>
              <a:gd name="connsiteY73" fmla="*/ 568291 h 1678000"/>
              <a:gd name="connsiteX74" fmla="*/ 732264 w 1655541"/>
              <a:gd name="connsiteY74" fmla="*/ 541658 h 1678000"/>
              <a:gd name="connsiteX75" fmla="*/ 794407 w 1655541"/>
              <a:gd name="connsiteY75" fmla="*/ 497270 h 1678000"/>
              <a:gd name="connsiteX76" fmla="*/ 821040 w 1655541"/>
              <a:gd name="connsiteY76" fmla="*/ 488392 h 1678000"/>
              <a:gd name="connsiteX77" fmla="*/ 892062 w 1655541"/>
              <a:gd name="connsiteY77" fmla="*/ 461759 h 1678000"/>
              <a:gd name="connsiteX78" fmla="*/ 1069615 w 1655541"/>
              <a:gd name="connsiteY78" fmla="*/ 479514 h 1678000"/>
              <a:gd name="connsiteX79" fmla="*/ 1122881 w 1655541"/>
              <a:gd name="connsiteY79" fmla="*/ 497270 h 1678000"/>
              <a:gd name="connsiteX80" fmla="*/ 1140637 w 1655541"/>
              <a:gd name="connsiteY80" fmla="*/ 515025 h 1678000"/>
              <a:gd name="connsiteX81" fmla="*/ 1193903 w 1655541"/>
              <a:gd name="connsiteY81" fmla="*/ 550536 h 1678000"/>
              <a:gd name="connsiteX82" fmla="*/ 1211658 w 1655541"/>
              <a:gd name="connsiteY82" fmla="*/ 577169 h 1678000"/>
              <a:gd name="connsiteX83" fmla="*/ 1220536 w 1655541"/>
              <a:gd name="connsiteY83" fmla="*/ 603802 h 1678000"/>
              <a:gd name="connsiteX84" fmla="*/ 1256046 w 1655541"/>
              <a:gd name="connsiteY84" fmla="*/ 657068 h 1678000"/>
              <a:gd name="connsiteX85" fmla="*/ 1264924 w 1655541"/>
              <a:gd name="connsiteY85" fmla="*/ 692578 h 1678000"/>
              <a:gd name="connsiteX86" fmla="*/ 1291557 w 1655541"/>
              <a:gd name="connsiteY86" fmla="*/ 701456 h 1678000"/>
              <a:gd name="connsiteX87" fmla="*/ 1398089 w 1655541"/>
              <a:gd name="connsiteY87" fmla="*/ 719211 h 1678000"/>
              <a:gd name="connsiteX88" fmla="*/ 1486866 w 1655541"/>
              <a:gd name="connsiteY88" fmla="*/ 710334 h 1678000"/>
              <a:gd name="connsiteX89" fmla="*/ 1513499 w 1655541"/>
              <a:gd name="connsiteY89" fmla="*/ 621557 h 1678000"/>
              <a:gd name="connsiteX90" fmla="*/ 1504621 w 1655541"/>
              <a:gd name="connsiteY90" fmla="*/ 506147 h 1678000"/>
              <a:gd name="connsiteX91" fmla="*/ 1486866 w 1655541"/>
              <a:gd name="connsiteY91" fmla="*/ 452881 h 1678000"/>
              <a:gd name="connsiteX92" fmla="*/ 1424722 w 1655541"/>
              <a:gd name="connsiteY92" fmla="*/ 381860 h 1678000"/>
              <a:gd name="connsiteX93" fmla="*/ 1415844 w 1655541"/>
              <a:gd name="connsiteY93" fmla="*/ 346349 h 1678000"/>
              <a:gd name="connsiteX94" fmla="*/ 1433600 w 1655541"/>
              <a:gd name="connsiteY94" fmla="*/ 328594 h 1678000"/>
              <a:gd name="connsiteX95" fmla="*/ 1513499 w 1655541"/>
              <a:gd name="connsiteY95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12668 w 1655541"/>
              <a:gd name="connsiteY17" fmla="*/ 195429 h 1678000"/>
              <a:gd name="connsiteX18" fmla="*/ 181848 w 1655541"/>
              <a:gd name="connsiteY18" fmla="*/ 337472 h 1678000"/>
              <a:gd name="connsiteX19" fmla="*/ 57561 w 1655541"/>
              <a:gd name="connsiteY19" fmla="*/ 568291 h 1678000"/>
              <a:gd name="connsiteX20" fmla="*/ 4295 w 1655541"/>
              <a:gd name="connsiteY20" fmla="*/ 745844 h 1678000"/>
              <a:gd name="connsiteX21" fmla="*/ 4295 w 1655541"/>
              <a:gd name="connsiteY21" fmla="*/ 1056563 h 1678000"/>
              <a:gd name="connsiteX22" fmla="*/ 13173 w 1655541"/>
              <a:gd name="connsiteY22" fmla="*/ 1092073 h 1678000"/>
              <a:gd name="connsiteX23" fmla="*/ 30928 w 1655541"/>
              <a:gd name="connsiteY23" fmla="*/ 1118706 h 1678000"/>
              <a:gd name="connsiteX24" fmla="*/ 66439 w 1655541"/>
              <a:gd name="connsiteY24" fmla="*/ 1180850 h 1678000"/>
              <a:gd name="connsiteX25" fmla="*/ 84194 w 1655541"/>
              <a:gd name="connsiteY25" fmla="*/ 1234116 h 1678000"/>
              <a:gd name="connsiteX26" fmla="*/ 93072 w 1655541"/>
              <a:gd name="connsiteY26" fmla="*/ 1269627 h 1678000"/>
              <a:gd name="connsiteX27" fmla="*/ 119705 w 1655541"/>
              <a:gd name="connsiteY27" fmla="*/ 1314015 h 1678000"/>
              <a:gd name="connsiteX28" fmla="*/ 128582 w 1655541"/>
              <a:gd name="connsiteY28" fmla="*/ 1340648 h 1678000"/>
              <a:gd name="connsiteX29" fmla="*/ 164093 w 1655541"/>
              <a:gd name="connsiteY29" fmla="*/ 1367281 h 1678000"/>
              <a:gd name="connsiteX30" fmla="*/ 172971 w 1655541"/>
              <a:gd name="connsiteY30" fmla="*/ 1393914 h 1678000"/>
              <a:gd name="connsiteX31" fmla="*/ 226237 w 1655541"/>
              <a:gd name="connsiteY31" fmla="*/ 1438303 h 1678000"/>
              <a:gd name="connsiteX32" fmla="*/ 235114 w 1655541"/>
              <a:gd name="connsiteY32" fmla="*/ 1464936 h 1678000"/>
              <a:gd name="connsiteX33" fmla="*/ 252870 w 1655541"/>
              <a:gd name="connsiteY33" fmla="*/ 1482691 h 1678000"/>
              <a:gd name="connsiteX34" fmla="*/ 332769 w 1655541"/>
              <a:gd name="connsiteY34" fmla="*/ 1544835 h 1678000"/>
              <a:gd name="connsiteX35" fmla="*/ 368279 w 1655541"/>
              <a:gd name="connsiteY35" fmla="*/ 1571468 h 1678000"/>
              <a:gd name="connsiteX36" fmla="*/ 394912 w 1655541"/>
              <a:gd name="connsiteY36" fmla="*/ 1598101 h 1678000"/>
              <a:gd name="connsiteX37" fmla="*/ 465934 w 1655541"/>
              <a:gd name="connsiteY37" fmla="*/ 1624734 h 1678000"/>
              <a:gd name="connsiteX38" fmla="*/ 510322 w 1655541"/>
              <a:gd name="connsiteY38" fmla="*/ 1651367 h 1678000"/>
              <a:gd name="connsiteX39" fmla="*/ 545833 w 1655541"/>
              <a:gd name="connsiteY39" fmla="*/ 1660244 h 1678000"/>
              <a:gd name="connsiteX40" fmla="*/ 643487 w 1655541"/>
              <a:gd name="connsiteY40" fmla="*/ 1678000 h 1678000"/>
              <a:gd name="connsiteX41" fmla="*/ 1406967 w 1655541"/>
              <a:gd name="connsiteY41" fmla="*/ 1669122 h 1678000"/>
              <a:gd name="connsiteX42" fmla="*/ 1460233 w 1655541"/>
              <a:gd name="connsiteY42" fmla="*/ 1660244 h 1678000"/>
              <a:gd name="connsiteX43" fmla="*/ 1486866 w 1655541"/>
              <a:gd name="connsiteY43" fmla="*/ 1633611 h 1678000"/>
              <a:gd name="connsiteX44" fmla="*/ 1513499 w 1655541"/>
              <a:gd name="connsiteY44" fmla="*/ 1615856 h 1678000"/>
              <a:gd name="connsiteX45" fmla="*/ 1540132 w 1655541"/>
              <a:gd name="connsiteY45" fmla="*/ 1580345 h 1678000"/>
              <a:gd name="connsiteX46" fmla="*/ 1575642 w 1655541"/>
              <a:gd name="connsiteY46" fmla="*/ 1562590 h 1678000"/>
              <a:gd name="connsiteX47" fmla="*/ 1584520 w 1655541"/>
              <a:gd name="connsiteY47" fmla="*/ 1535957 h 1678000"/>
              <a:gd name="connsiteX48" fmla="*/ 1611153 w 1655541"/>
              <a:gd name="connsiteY48" fmla="*/ 1491569 h 1678000"/>
              <a:gd name="connsiteX49" fmla="*/ 1637786 w 1655541"/>
              <a:gd name="connsiteY49" fmla="*/ 1429425 h 1678000"/>
              <a:gd name="connsiteX50" fmla="*/ 1646664 w 1655541"/>
              <a:gd name="connsiteY50" fmla="*/ 1376159 h 1678000"/>
              <a:gd name="connsiteX51" fmla="*/ 1655541 w 1655541"/>
              <a:gd name="connsiteY51" fmla="*/ 1340648 h 1678000"/>
              <a:gd name="connsiteX52" fmla="*/ 1620031 w 1655541"/>
              <a:gd name="connsiteY52" fmla="*/ 1207483 h 1678000"/>
              <a:gd name="connsiteX53" fmla="*/ 1602275 w 1655541"/>
              <a:gd name="connsiteY53" fmla="*/ 1145339 h 1678000"/>
              <a:gd name="connsiteX54" fmla="*/ 1584520 w 1655541"/>
              <a:gd name="connsiteY54" fmla="*/ 1109829 h 1678000"/>
              <a:gd name="connsiteX55" fmla="*/ 1540132 w 1655541"/>
              <a:gd name="connsiteY55" fmla="*/ 1074318 h 1678000"/>
              <a:gd name="connsiteX56" fmla="*/ 1451355 w 1655541"/>
              <a:gd name="connsiteY56" fmla="*/ 1021052 h 1678000"/>
              <a:gd name="connsiteX57" fmla="*/ 1433600 w 1655541"/>
              <a:gd name="connsiteY57" fmla="*/ 994419 h 1678000"/>
              <a:gd name="connsiteX58" fmla="*/ 1353701 w 1655541"/>
              <a:gd name="connsiteY58" fmla="*/ 967786 h 1678000"/>
              <a:gd name="connsiteX59" fmla="*/ 1335945 w 1655541"/>
              <a:gd name="connsiteY59" fmla="*/ 950031 h 1678000"/>
              <a:gd name="connsiteX60" fmla="*/ 1140637 w 1655541"/>
              <a:gd name="connsiteY60" fmla="*/ 923398 h 1678000"/>
              <a:gd name="connsiteX61" fmla="*/ 1078493 w 1655541"/>
              <a:gd name="connsiteY61" fmla="*/ 914520 h 1678000"/>
              <a:gd name="connsiteX62" fmla="*/ 1042982 w 1655541"/>
              <a:gd name="connsiteY62" fmla="*/ 896765 h 1678000"/>
              <a:gd name="connsiteX63" fmla="*/ 980839 w 1655541"/>
              <a:gd name="connsiteY63" fmla="*/ 887887 h 1678000"/>
              <a:gd name="connsiteX64" fmla="*/ 847674 w 1655541"/>
              <a:gd name="connsiteY64" fmla="*/ 870132 h 1678000"/>
              <a:gd name="connsiteX65" fmla="*/ 821040 w 1655541"/>
              <a:gd name="connsiteY65" fmla="*/ 861254 h 1678000"/>
              <a:gd name="connsiteX66" fmla="*/ 714508 w 1655541"/>
              <a:gd name="connsiteY66" fmla="*/ 843499 h 1678000"/>
              <a:gd name="connsiteX67" fmla="*/ 696753 w 1655541"/>
              <a:gd name="connsiteY67" fmla="*/ 825743 h 1678000"/>
              <a:gd name="connsiteX68" fmla="*/ 687875 w 1655541"/>
              <a:gd name="connsiteY68" fmla="*/ 790233 h 1678000"/>
              <a:gd name="connsiteX69" fmla="*/ 678998 w 1655541"/>
              <a:gd name="connsiteY69" fmla="*/ 763600 h 1678000"/>
              <a:gd name="connsiteX70" fmla="*/ 687875 w 1655541"/>
              <a:gd name="connsiteY70" fmla="*/ 621557 h 1678000"/>
              <a:gd name="connsiteX71" fmla="*/ 696753 w 1655541"/>
              <a:gd name="connsiteY71" fmla="*/ 594924 h 1678000"/>
              <a:gd name="connsiteX72" fmla="*/ 723386 w 1655541"/>
              <a:gd name="connsiteY72" fmla="*/ 568291 h 1678000"/>
              <a:gd name="connsiteX73" fmla="*/ 732264 w 1655541"/>
              <a:gd name="connsiteY73" fmla="*/ 541658 h 1678000"/>
              <a:gd name="connsiteX74" fmla="*/ 794407 w 1655541"/>
              <a:gd name="connsiteY74" fmla="*/ 497270 h 1678000"/>
              <a:gd name="connsiteX75" fmla="*/ 821040 w 1655541"/>
              <a:gd name="connsiteY75" fmla="*/ 488392 h 1678000"/>
              <a:gd name="connsiteX76" fmla="*/ 892062 w 1655541"/>
              <a:gd name="connsiteY76" fmla="*/ 461759 h 1678000"/>
              <a:gd name="connsiteX77" fmla="*/ 1069615 w 1655541"/>
              <a:gd name="connsiteY77" fmla="*/ 479514 h 1678000"/>
              <a:gd name="connsiteX78" fmla="*/ 1122881 w 1655541"/>
              <a:gd name="connsiteY78" fmla="*/ 497270 h 1678000"/>
              <a:gd name="connsiteX79" fmla="*/ 1140637 w 1655541"/>
              <a:gd name="connsiteY79" fmla="*/ 515025 h 1678000"/>
              <a:gd name="connsiteX80" fmla="*/ 1193903 w 1655541"/>
              <a:gd name="connsiteY80" fmla="*/ 550536 h 1678000"/>
              <a:gd name="connsiteX81" fmla="*/ 1211658 w 1655541"/>
              <a:gd name="connsiteY81" fmla="*/ 577169 h 1678000"/>
              <a:gd name="connsiteX82" fmla="*/ 1220536 w 1655541"/>
              <a:gd name="connsiteY82" fmla="*/ 603802 h 1678000"/>
              <a:gd name="connsiteX83" fmla="*/ 1256046 w 1655541"/>
              <a:gd name="connsiteY83" fmla="*/ 657068 h 1678000"/>
              <a:gd name="connsiteX84" fmla="*/ 1264924 w 1655541"/>
              <a:gd name="connsiteY84" fmla="*/ 692578 h 1678000"/>
              <a:gd name="connsiteX85" fmla="*/ 1291557 w 1655541"/>
              <a:gd name="connsiteY85" fmla="*/ 701456 h 1678000"/>
              <a:gd name="connsiteX86" fmla="*/ 1398089 w 1655541"/>
              <a:gd name="connsiteY86" fmla="*/ 719211 h 1678000"/>
              <a:gd name="connsiteX87" fmla="*/ 1486866 w 1655541"/>
              <a:gd name="connsiteY87" fmla="*/ 710334 h 1678000"/>
              <a:gd name="connsiteX88" fmla="*/ 1513499 w 1655541"/>
              <a:gd name="connsiteY88" fmla="*/ 621557 h 1678000"/>
              <a:gd name="connsiteX89" fmla="*/ 1504621 w 1655541"/>
              <a:gd name="connsiteY89" fmla="*/ 506147 h 1678000"/>
              <a:gd name="connsiteX90" fmla="*/ 1486866 w 1655541"/>
              <a:gd name="connsiteY90" fmla="*/ 452881 h 1678000"/>
              <a:gd name="connsiteX91" fmla="*/ 1424722 w 1655541"/>
              <a:gd name="connsiteY91" fmla="*/ 381860 h 1678000"/>
              <a:gd name="connsiteX92" fmla="*/ 1415844 w 1655541"/>
              <a:gd name="connsiteY92" fmla="*/ 346349 h 1678000"/>
              <a:gd name="connsiteX93" fmla="*/ 1433600 w 1655541"/>
              <a:gd name="connsiteY93" fmla="*/ 328594 h 1678000"/>
              <a:gd name="connsiteX94" fmla="*/ 1513499 w 1655541"/>
              <a:gd name="connsiteY94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412668 w 1655541"/>
              <a:gd name="connsiteY16" fmla="*/ 195429 h 1678000"/>
              <a:gd name="connsiteX17" fmla="*/ 181848 w 1655541"/>
              <a:gd name="connsiteY17" fmla="*/ 337472 h 1678000"/>
              <a:gd name="connsiteX18" fmla="*/ 57561 w 1655541"/>
              <a:gd name="connsiteY18" fmla="*/ 568291 h 1678000"/>
              <a:gd name="connsiteX19" fmla="*/ 4295 w 1655541"/>
              <a:gd name="connsiteY19" fmla="*/ 745844 h 1678000"/>
              <a:gd name="connsiteX20" fmla="*/ 4295 w 1655541"/>
              <a:gd name="connsiteY20" fmla="*/ 1056563 h 1678000"/>
              <a:gd name="connsiteX21" fmla="*/ 13173 w 1655541"/>
              <a:gd name="connsiteY21" fmla="*/ 1092073 h 1678000"/>
              <a:gd name="connsiteX22" fmla="*/ 30928 w 1655541"/>
              <a:gd name="connsiteY22" fmla="*/ 1118706 h 1678000"/>
              <a:gd name="connsiteX23" fmla="*/ 66439 w 1655541"/>
              <a:gd name="connsiteY23" fmla="*/ 1180850 h 1678000"/>
              <a:gd name="connsiteX24" fmla="*/ 84194 w 1655541"/>
              <a:gd name="connsiteY24" fmla="*/ 1234116 h 1678000"/>
              <a:gd name="connsiteX25" fmla="*/ 93072 w 1655541"/>
              <a:gd name="connsiteY25" fmla="*/ 1269627 h 1678000"/>
              <a:gd name="connsiteX26" fmla="*/ 119705 w 1655541"/>
              <a:gd name="connsiteY26" fmla="*/ 1314015 h 1678000"/>
              <a:gd name="connsiteX27" fmla="*/ 128582 w 1655541"/>
              <a:gd name="connsiteY27" fmla="*/ 1340648 h 1678000"/>
              <a:gd name="connsiteX28" fmla="*/ 164093 w 1655541"/>
              <a:gd name="connsiteY28" fmla="*/ 1367281 h 1678000"/>
              <a:gd name="connsiteX29" fmla="*/ 172971 w 1655541"/>
              <a:gd name="connsiteY29" fmla="*/ 1393914 h 1678000"/>
              <a:gd name="connsiteX30" fmla="*/ 226237 w 1655541"/>
              <a:gd name="connsiteY30" fmla="*/ 1438303 h 1678000"/>
              <a:gd name="connsiteX31" fmla="*/ 235114 w 1655541"/>
              <a:gd name="connsiteY31" fmla="*/ 1464936 h 1678000"/>
              <a:gd name="connsiteX32" fmla="*/ 252870 w 1655541"/>
              <a:gd name="connsiteY32" fmla="*/ 1482691 h 1678000"/>
              <a:gd name="connsiteX33" fmla="*/ 332769 w 1655541"/>
              <a:gd name="connsiteY33" fmla="*/ 1544835 h 1678000"/>
              <a:gd name="connsiteX34" fmla="*/ 368279 w 1655541"/>
              <a:gd name="connsiteY34" fmla="*/ 1571468 h 1678000"/>
              <a:gd name="connsiteX35" fmla="*/ 394912 w 1655541"/>
              <a:gd name="connsiteY35" fmla="*/ 1598101 h 1678000"/>
              <a:gd name="connsiteX36" fmla="*/ 465934 w 1655541"/>
              <a:gd name="connsiteY36" fmla="*/ 1624734 h 1678000"/>
              <a:gd name="connsiteX37" fmla="*/ 510322 w 1655541"/>
              <a:gd name="connsiteY37" fmla="*/ 1651367 h 1678000"/>
              <a:gd name="connsiteX38" fmla="*/ 545833 w 1655541"/>
              <a:gd name="connsiteY38" fmla="*/ 1660244 h 1678000"/>
              <a:gd name="connsiteX39" fmla="*/ 643487 w 1655541"/>
              <a:gd name="connsiteY39" fmla="*/ 1678000 h 1678000"/>
              <a:gd name="connsiteX40" fmla="*/ 1406967 w 1655541"/>
              <a:gd name="connsiteY40" fmla="*/ 1669122 h 1678000"/>
              <a:gd name="connsiteX41" fmla="*/ 1460233 w 1655541"/>
              <a:gd name="connsiteY41" fmla="*/ 1660244 h 1678000"/>
              <a:gd name="connsiteX42" fmla="*/ 1486866 w 1655541"/>
              <a:gd name="connsiteY42" fmla="*/ 1633611 h 1678000"/>
              <a:gd name="connsiteX43" fmla="*/ 1513499 w 1655541"/>
              <a:gd name="connsiteY43" fmla="*/ 1615856 h 1678000"/>
              <a:gd name="connsiteX44" fmla="*/ 1540132 w 1655541"/>
              <a:gd name="connsiteY44" fmla="*/ 1580345 h 1678000"/>
              <a:gd name="connsiteX45" fmla="*/ 1575642 w 1655541"/>
              <a:gd name="connsiteY45" fmla="*/ 1562590 h 1678000"/>
              <a:gd name="connsiteX46" fmla="*/ 1584520 w 1655541"/>
              <a:gd name="connsiteY46" fmla="*/ 1535957 h 1678000"/>
              <a:gd name="connsiteX47" fmla="*/ 1611153 w 1655541"/>
              <a:gd name="connsiteY47" fmla="*/ 1491569 h 1678000"/>
              <a:gd name="connsiteX48" fmla="*/ 1637786 w 1655541"/>
              <a:gd name="connsiteY48" fmla="*/ 1429425 h 1678000"/>
              <a:gd name="connsiteX49" fmla="*/ 1646664 w 1655541"/>
              <a:gd name="connsiteY49" fmla="*/ 1376159 h 1678000"/>
              <a:gd name="connsiteX50" fmla="*/ 1655541 w 1655541"/>
              <a:gd name="connsiteY50" fmla="*/ 1340648 h 1678000"/>
              <a:gd name="connsiteX51" fmla="*/ 1620031 w 1655541"/>
              <a:gd name="connsiteY51" fmla="*/ 1207483 h 1678000"/>
              <a:gd name="connsiteX52" fmla="*/ 1602275 w 1655541"/>
              <a:gd name="connsiteY52" fmla="*/ 1145339 h 1678000"/>
              <a:gd name="connsiteX53" fmla="*/ 1584520 w 1655541"/>
              <a:gd name="connsiteY53" fmla="*/ 1109829 h 1678000"/>
              <a:gd name="connsiteX54" fmla="*/ 1540132 w 1655541"/>
              <a:gd name="connsiteY54" fmla="*/ 1074318 h 1678000"/>
              <a:gd name="connsiteX55" fmla="*/ 1451355 w 1655541"/>
              <a:gd name="connsiteY55" fmla="*/ 1021052 h 1678000"/>
              <a:gd name="connsiteX56" fmla="*/ 1433600 w 1655541"/>
              <a:gd name="connsiteY56" fmla="*/ 994419 h 1678000"/>
              <a:gd name="connsiteX57" fmla="*/ 1353701 w 1655541"/>
              <a:gd name="connsiteY57" fmla="*/ 967786 h 1678000"/>
              <a:gd name="connsiteX58" fmla="*/ 1335945 w 1655541"/>
              <a:gd name="connsiteY58" fmla="*/ 950031 h 1678000"/>
              <a:gd name="connsiteX59" fmla="*/ 1140637 w 1655541"/>
              <a:gd name="connsiteY59" fmla="*/ 923398 h 1678000"/>
              <a:gd name="connsiteX60" fmla="*/ 1078493 w 1655541"/>
              <a:gd name="connsiteY60" fmla="*/ 914520 h 1678000"/>
              <a:gd name="connsiteX61" fmla="*/ 1042982 w 1655541"/>
              <a:gd name="connsiteY61" fmla="*/ 896765 h 1678000"/>
              <a:gd name="connsiteX62" fmla="*/ 980839 w 1655541"/>
              <a:gd name="connsiteY62" fmla="*/ 887887 h 1678000"/>
              <a:gd name="connsiteX63" fmla="*/ 847674 w 1655541"/>
              <a:gd name="connsiteY63" fmla="*/ 870132 h 1678000"/>
              <a:gd name="connsiteX64" fmla="*/ 821040 w 1655541"/>
              <a:gd name="connsiteY64" fmla="*/ 861254 h 1678000"/>
              <a:gd name="connsiteX65" fmla="*/ 714508 w 1655541"/>
              <a:gd name="connsiteY65" fmla="*/ 843499 h 1678000"/>
              <a:gd name="connsiteX66" fmla="*/ 696753 w 1655541"/>
              <a:gd name="connsiteY66" fmla="*/ 825743 h 1678000"/>
              <a:gd name="connsiteX67" fmla="*/ 687875 w 1655541"/>
              <a:gd name="connsiteY67" fmla="*/ 790233 h 1678000"/>
              <a:gd name="connsiteX68" fmla="*/ 678998 w 1655541"/>
              <a:gd name="connsiteY68" fmla="*/ 763600 h 1678000"/>
              <a:gd name="connsiteX69" fmla="*/ 687875 w 1655541"/>
              <a:gd name="connsiteY69" fmla="*/ 621557 h 1678000"/>
              <a:gd name="connsiteX70" fmla="*/ 696753 w 1655541"/>
              <a:gd name="connsiteY70" fmla="*/ 594924 h 1678000"/>
              <a:gd name="connsiteX71" fmla="*/ 723386 w 1655541"/>
              <a:gd name="connsiteY71" fmla="*/ 568291 h 1678000"/>
              <a:gd name="connsiteX72" fmla="*/ 732264 w 1655541"/>
              <a:gd name="connsiteY72" fmla="*/ 541658 h 1678000"/>
              <a:gd name="connsiteX73" fmla="*/ 794407 w 1655541"/>
              <a:gd name="connsiteY73" fmla="*/ 497270 h 1678000"/>
              <a:gd name="connsiteX74" fmla="*/ 821040 w 1655541"/>
              <a:gd name="connsiteY74" fmla="*/ 488392 h 1678000"/>
              <a:gd name="connsiteX75" fmla="*/ 892062 w 1655541"/>
              <a:gd name="connsiteY75" fmla="*/ 461759 h 1678000"/>
              <a:gd name="connsiteX76" fmla="*/ 1069615 w 1655541"/>
              <a:gd name="connsiteY76" fmla="*/ 479514 h 1678000"/>
              <a:gd name="connsiteX77" fmla="*/ 1122881 w 1655541"/>
              <a:gd name="connsiteY77" fmla="*/ 497270 h 1678000"/>
              <a:gd name="connsiteX78" fmla="*/ 1140637 w 1655541"/>
              <a:gd name="connsiteY78" fmla="*/ 515025 h 1678000"/>
              <a:gd name="connsiteX79" fmla="*/ 1193903 w 1655541"/>
              <a:gd name="connsiteY79" fmla="*/ 550536 h 1678000"/>
              <a:gd name="connsiteX80" fmla="*/ 1211658 w 1655541"/>
              <a:gd name="connsiteY80" fmla="*/ 577169 h 1678000"/>
              <a:gd name="connsiteX81" fmla="*/ 1220536 w 1655541"/>
              <a:gd name="connsiteY81" fmla="*/ 603802 h 1678000"/>
              <a:gd name="connsiteX82" fmla="*/ 1256046 w 1655541"/>
              <a:gd name="connsiteY82" fmla="*/ 657068 h 1678000"/>
              <a:gd name="connsiteX83" fmla="*/ 1264924 w 1655541"/>
              <a:gd name="connsiteY83" fmla="*/ 692578 h 1678000"/>
              <a:gd name="connsiteX84" fmla="*/ 1291557 w 1655541"/>
              <a:gd name="connsiteY84" fmla="*/ 701456 h 1678000"/>
              <a:gd name="connsiteX85" fmla="*/ 1398089 w 1655541"/>
              <a:gd name="connsiteY85" fmla="*/ 719211 h 1678000"/>
              <a:gd name="connsiteX86" fmla="*/ 1486866 w 1655541"/>
              <a:gd name="connsiteY86" fmla="*/ 710334 h 1678000"/>
              <a:gd name="connsiteX87" fmla="*/ 1513499 w 1655541"/>
              <a:gd name="connsiteY87" fmla="*/ 621557 h 1678000"/>
              <a:gd name="connsiteX88" fmla="*/ 1504621 w 1655541"/>
              <a:gd name="connsiteY88" fmla="*/ 506147 h 1678000"/>
              <a:gd name="connsiteX89" fmla="*/ 1486866 w 1655541"/>
              <a:gd name="connsiteY89" fmla="*/ 452881 h 1678000"/>
              <a:gd name="connsiteX90" fmla="*/ 1424722 w 1655541"/>
              <a:gd name="connsiteY90" fmla="*/ 381860 h 1678000"/>
              <a:gd name="connsiteX91" fmla="*/ 1415844 w 1655541"/>
              <a:gd name="connsiteY91" fmla="*/ 346349 h 1678000"/>
              <a:gd name="connsiteX92" fmla="*/ 1433600 w 1655541"/>
              <a:gd name="connsiteY92" fmla="*/ 328594 h 1678000"/>
              <a:gd name="connsiteX93" fmla="*/ 1513499 w 1655541"/>
              <a:gd name="connsiteY93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412668 w 1655541"/>
              <a:gd name="connsiteY15" fmla="*/ 195429 h 1678000"/>
              <a:gd name="connsiteX16" fmla="*/ 181848 w 1655541"/>
              <a:gd name="connsiteY16" fmla="*/ 337472 h 1678000"/>
              <a:gd name="connsiteX17" fmla="*/ 57561 w 1655541"/>
              <a:gd name="connsiteY17" fmla="*/ 568291 h 1678000"/>
              <a:gd name="connsiteX18" fmla="*/ 4295 w 1655541"/>
              <a:gd name="connsiteY18" fmla="*/ 745844 h 1678000"/>
              <a:gd name="connsiteX19" fmla="*/ 4295 w 1655541"/>
              <a:gd name="connsiteY19" fmla="*/ 1056563 h 1678000"/>
              <a:gd name="connsiteX20" fmla="*/ 13173 w 1655541"/>
              <a:gd name="connsiteY20" fmla="*/ 1092073 h 1678000"/>
              <a:gd name="connsiteX21" fmla="*/ 30928 w 1655541"/>
              <a:gd name="connsiteY21" fmla="*/ 1118706 h 1678000"/>
              <a:gd name="connsiteX22" fmla="*/ 66439 w 1655541"/>
              <a:gd name="connsiteY22" fmla="*/ 1180850 h 1678000"/>
              <a:gd name="connsiteX23" fmla="*/ 84194 w 1655541"/>
              <a:gd name="connsiteY23" fmla="*/ 1234116 h 1678000"/>
              <a:gd name="connsiteX24" fmla="*/ 93072 w 1655541"/>
              <a:gd name="connsiteY24" fmla="*/ 1269627 h 1678000"/>
              <a:gd name="connsiteX25" fmla="*/ 119705 w 1655541"/>
              <a:gd name="connsiteY25" fmla="*/ 1314015 h 1678000"/>
              <a:gd name="connsiteX26" fmla="*/ 128582 w 1655541"/>
              <a:gd name="connsiteY26" fmla="*/ 1340648 h 1678000"/>
              <a:gd name="connsiteX27" fmla="*/ 164093 w 1655541"/>
              <a:gd name="connsiteY27" fmla="*/ 1367281 h 1678000"/>
              <a:gd name="connsiteX28" fmla="*/ 172971 w 1655541"/>
              <a:gd name="connsiteY28" fmla="*/ 1393914 h 1678000"/>
              <a:gd name="connsiteX29" fmla="*/ 226237 w 1655541"/>
              <a:gd name="connsiteY29" fmla="*/ 1438303 h 1678000"/>
              <a:gd name="connsiteX30" fmla="*/ 235114 w 1655541"/>
              <a:gd name="connsiteY30" fmla="*/ 1464936 h 1678000"/>
              <a:gd name="connsiteX31" fmla="*/ 252870 w 1655541"/>
              <a:gd name="connsiteY31" fmla="*/ 1482691 h 1678000"/>
              <a:gd name="connsiteX32" fmla="*/ 332769 w 1655541"/>
              <a:gd name="connsiteY32" fmla="*/ 1544835 h 1678000"/>
              <a:gd name="connsiteX33" fmla="*/ 368279 w 1655541"/>
              <a:gd name="connsiteY33" fmla="*/ 1571468 h 1678000"/>
              <a:gd name="connsiteX34" fmla="*/ 394912 w 1655541"/>
              <a:gd name="connsiteY34" fmla="*/ 1598101 h 1678000"/>
              <a:gd name="connsiteX35" fmla="*/ 465934 w 1655541"/>
              <a:gd name="connsiteY35" fmla="*/ 1624734 h 1678000"/>
              <a:gd name="connsiteX36" fmla="*/ 510322 w 1655541"/>
              <a:gd name="connsiteY36" fmla="*/ 1651367 h 1678000"/>
              <a:gd name="connsiteX37" fmla="*/ 545833 w 1655541"/>
              <a:gd name="connsiteY37" fmla="*/ 1660244 h 1678000"/>
              <a:gd name="connsiteX38" fmla="*/ 643487 w 1655541"/>
              <a:gd name="connsiteY38" fmla="*/ 1678000 h 1678000"/>
              <a:gd name="connsiteX39" fmla="*/ 1406967 w 1655541"/>
              <a:gd name="connsiteY39" fmla="*/ 1669122 h 1678000"/>
              <a:gd name="connsiteX40" fmla="*/ 1460233 w 1655541"/>
              <a:gd name="connsiteY40" fmla="*/ 1660244 h 1678000"/>
              <a:gd name="connsiteX41" fmla="*/ 1486866 w 1655541"/>
              <a:gd name="connsiteY41" fmla="*/ 1633611 h 1678000"/>
              <a:gd name="connsiteX42" fmla="*/ 1513499 w 1655541"/>
              <a:gd name="connsiteY42" fmla="*/ 1615856 h 1678000"/>
              <a:gd name="connsiteX43" fmla="*/ 1540132 w 1655541"/>
              <a:gd name="connsiteY43" fmla="*/ 1580345 h 1678000"/>
              <a:gd name="connsiteX44" fmla="*/ 1575642 w 1655541"/>
              <a:gd name="connsiteY44" fmla="*/ 1562590 h 1678000"/>
              <a:gd name="connsiteX45" fmla="*/ 1584520 w 1655541"/>
              <a:gd name="connsiteY45" fmla="*/ 1535957 h 1678000"/>
              <a:gd name="connsiteX46" fmla="*/ 1611153 w 1655541"/>
              <a:gd name="connsiteY46" fmla="*/ 1491569 h 1678000"/>
              <a:gd name="connsiteX47" fmla="*/ 1637786 w 1655541"/>
              <a:gd name="connsiteY47" fmla="*/ 1429425 h 1678000"/>
              <a:gd name="connsiteX48" fmla="*/ 1646664 w 1655541"/>
              <a:gd name="connsiteY48" fmla="*/ 1376159 h 1678000"/>
              <a:gd name="connsiteX49" fmla="*/ 1655541 w 1655541"/>
              <a:gd name="connsiteY49" fmla="*/ 1340648 h 1678000"/>
              <a:gd name="connsiteX50" fmla="*/ 1620031 w 1655541"/>
              <a:gd name="connsiteY50" fmla="*/ 1207483 h 1678000"/>
              <a:gd name="connsiteX51" fmla="*/ 1602275 w 1655541"/>
              <a:gd name="connsiteY51" fmla="*/ 1145339 h 1678000"/>
              <a:gd name="connsiteX52" fmla="*/ 1584520 w 1655541"/>
              <a:gd name="connsiteY52" fmla="*/ 1109829 h 1678000"/>
              <a:gd name="connsiteX53" fmla="*/ 1540132 w 1655541"/>
              <a:gd name="connsiteY53" fmla="*/ 1074318 h 1678000"/>
              <a:gd name="connsiteX54" fmla="*/ 1451355 w 1655541"/>
              <a:gd name="connsiteY54" fmla="*/ 1021052 h 1678000"/>
              <a:gd name="connsiteX55" fmla="*/ 1433600 w 1655541"/>
              <a:gd name="connsiteY55" fmla="*/ 994419 h 1678000"/>
              <a:gd name="connsiteX56" fmla="*/ 1353701 w 1655541"/>
              <a:gd name="connsiteY56" fmla="*/ 967786 h 1678000"/>
              <a:gd name="connsiteX57" fmla="*/ 1335945 w 1655541"/>
              <a:gd name="connsiteY57" fmla="*/ 950031 h 1678000"/>
              <a:gd name="connsiteX58" fmla="*/ 1140637 w 1655541"/>
              <a:gd name="connsiteY58" fmla="*/ 923398 h 1678000"/>
              <a:gd name="connsiteX59" fmla="*/ 1078493 w 1655541"/>
              <a:gd name="connsiteY59" fmla="*/ 914520 h 1678000"/>
              <a:gd name="connsiteX60" fmla="*/ 1042982 w 1655541"/>
              <a:gd name="connsiteY60" fmla="*/ 896765 h 1678000"/>
              <a:gd name="connsiteX61" fmla="*/ 980839 w 1655541"/>
              <a:gd name="connsiteY61" fmla="*/ 887887 h 1678000"/>
              <a:gd name="connsiteX62" fmla="*/ 847674 w 1655541"/>
              <a:gd name="connsiteY62" fmla="*/ 870132 h 1678000"/>
              <a:gd name="connsiteX63" fmla="*/ 821040 w 1655541"/>
              <a:gd name="connsiteY63" fmla="*/ 861254 h 1678000"/>
              <a:gd name="connsiteX64" fmla="*/ 714508 w 1655541"/>
              <a:gd name="connsiteY64" fmla="*/ 843499 h 1678000"/>
              <a:gd name="connsiteX65" fmla="*/ 696753 w 1655541"/>
              <a:gd name="connsiteY65" fmla="*/ 825743 h 1678000"/>
              <a:gd name="connsiteX66" fmla="*/ 687875 w 1655541"/>
              <a:gd name="connsiteY66" fmla="*/ 790233 h 1678000"/>
              <a:gd name="connsiteX67" fmla="*/ 678998 w 1655541"/>
              <a:gd name="connsiteY67" fmla="*/ 763600 h 1678000"/>
              <a:gd name="connsiteX68" fmla="*/ 687875 w 1655541"/>
              <a:gd name="connsiteY68" fmla="*/ 621557 h 1678000"/>
              <a:gd name="connsiteX69" fmla="*/ 696753 w 1655541"/>
              <a:gd name="connsiteY69" fmla="*/ 594924 h 1678000"/>
              <a:gd name="connsiteX70" fmla="*/ 723386 w 1655541"/>
              <a:gd name="connsiteY70" fmla="*/ 568291 h 1678000"/>
              <a:gd name="connsiteX71" fmla="*/ 732264 w 1655541"/>
              <a:gd name="connsiteY71" fmla="*/ 541658 h 1678000"/>
              <a:gd name="connsiteX72" fmla="*/ 794407 w 1655541"/>
              <a:gd name="connsiteY72" fmla="*/ 497270 h 1678000"/>
              <a:gd name="connsiteX73" fmla="*/ 821040 w 1655541"/>
              <a:gd name="connsiteY73" fmla="*/ 488392 h 1678000"/>
              <a:gd name="connsiteX74" fmla="*/ 892062 w 1655541"/>
              <a:gd name="connsiteY74" fmla="*/ 461759 h 1678000"/>
              <a:gd name="connsiteX75" fmla="*/ 1069615 w 1655541"/>
              <a:gd name="connsiteY75" fmla="*/ 479514 h 1678000"/>
              <a:gd name="connsiteX76" fmla="*/ 1122881 w 1655541"/>
              <a:gd name="connsiteY76" fmla="*/ 497270 h 1678000"/>
              <a:gd name="connsiteX77" fmla="*/ 1140637 w 1655541"/>
              <a:gd name="connsiteY77" fmla="*/ 515025 h 1678000"/>
              <a:gd name="connsiteX78" fmla="*/ 1193903 w 1655541"/>
              <a:gd name="connsiteY78" fmla="*/ 550536 h 1678000"/>
              <a:gd name="connsiteX79" fmla="*/ 1211658 w 1655541"/>
              <a:gd name="connsiteY79" fmla="*/ 577169 h 1678000"/>
              <a:gd name="connsiteX80" fmla="*/ 1220536 w 1655541"/>
              <a:gd name="connsiteY80" fmla="*/ 603802 h 1678000"/>
              <a:gd name="connsiteX81" fmla="*/ 1256046 w 1655541"/>
              <a:gd name="connsiteY81" fmla="*/ 657068 h 1678000"/>
              <a:gd name="connsiteX82" fmla="*/ 1264924 w 1655541"/>
              <a:gd name="connsiteY82" fmla="*/ 692578 h 1678000"/>
              <a:gd name="connsiteX83" fmla="*/ 1291557 w 1655541"/>
              <a:gd name="connsiteY83" fmla="*/ 701456 h 1678000"/>
              <a:gd name="connsiteX84" fmla="*/ 1398089 w 1655541"/>
              <a:gd name="connsiteY84" fmla="*/ 719211 h 1678000"/>
              <a:gd name="connsiteX85" fmla="*/ 1486866 w 1655541"/>
              <a:gd name="connsiteY85" fmla="*/ 710334 h 1678000"/>
              <a:gd name="connsiteX86" fmla="*/ 1513499 w 1655541"/>
              <a:gd name="connsiteY86" fmla="*/ 621557 h 1678000"/>
              <a:gd name="connsiteX87" fmla="*/ 1504621 w 1655541"/>
              <a:gd name="connsiteY87" fmla="*/ 506147 h 1678000"/>
              <a:gd name="connsiteX88" fmla="*/ 1486866 w 1655541"/>
              <a:gd name="connsiteY88" fmla="*/ 452881 h 1678000"/>
              <a:gd name="connsiteX89" fmla="*/ 1424722 w 1655541"/>
              <a:gd name="connsiteY89" fmla="*/ 381860 h 1678000"/>
              <a:gd name="connsiteX90" fmla="*/ 1415844 w 1655541"/>
              <a:gd name="connsiteY90" fmla="*/ 346349 h 1678000"/>
              <a:gd name="connsiteX91" fmla="*/ 1433600 w 1655541"/>
              <a:gd name="connsiteY91" fmla="*/ 328594 h 1678000"/>
              <a:gd name="connsiteX92" fmla="*/ 1513499 w 1655541"/>
              <a:gd name="connsiteY9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687875 w 1655541"/>
              <a:gd name="connsiteY12" fmla="*/ 80019 h 1678000"/>
              <a:gd name="connsiteX13" fmla="*/ 652365 w 1655541"/>
              <a:gd name="connsiteY13" fmla="*/ 97774 h 1678000"/>
              <a:gd name="connsiteX14" fmla="*/ 412668 w 1655541"/>
              <a:gd name="connsiteY14" fmla="*/ 195429 h 1678000"/>
              <a:gd name="connsiteX15" fmla="*/ 181848 w 1655541"/>
              <a:gd name="connsiteY15" fmla="*/ 337472 h 1678000"/>
              <a:gd name="connsiteX16" fmla="*/ 57561 w 1655541"/>
              <a:gd name="connsiteY16" fmla="*/ 568291 h 1678000"/>
              <a:gd name="connsiteX17" fmla="*/ 4295 w 1655541"/>
              <a:gd name="connsiteY17" fmla="*/ 745844 h 1678000"/>
              <a:gd name="connsiteX18" fmla="*/ 4295 w 1655541"/>
              <a:gd name="connsiteY18" fmla="*/ 1056563 h 1678000"/>
              <a:gd name="connsiteX19" fmla="*/ 13173 w 1655541"/>
              <a:gd name="connsiteY19" fmla="*/ 1092073 h 1678000"/>
              <a:gd name="connsiteX20" fmla="*/ 30928 w 1655541"/>
              <a:gd name="connsiteY20" fmla="*/ 1118706 h 1678000"/>
              <a:gd name="connsiteX21" fmla="*/ 66439 w 1655541"/>
              <a:gd name="connsiteY21" fmla="*/ 1180850 h 1678000"/>
              <a:gd name="connsiteX22" fmla="*/ 84194 w 1655541"/>
              <a:gd name="connsiteY22" fmla="*/ 1234116 h 1678000"/>
              <a:gd name="connsiteX23" fmla="*/ 93072 w 1655541"/>
              <a:gd name="connsiteY23" fmla="*/ 1269627 h 1678000"/>
              <a:gd name="connsiteX24" fmla="*/ 119705 w 1655541"/>
              <a:gd name="connsiteY24" fmla="*/ 1314015 h 1678000"/>
              <a:gd name="connsiteX25" fmla="*/ 128582 w 1655541"/>
              <a:gd name="connsiteY25" fmla="*/ 1340648 h 1678000"/>
              <a:gd name="connsiteX26" fmla="*/ 164093 w 1655541"/>
              <a:gd name="connsiteY26" fmla="*/ 1367281 h 1678000"/>
              <a:gd name="connsiteX27" fmla="*/ 172971 w 1655541"/>
              <a:gd name="connsiteY27" fmla="*/ 1393914 h 1678000"/>
              <a:gd name="connsiteX28" fmla="*/ 226237 w 1655541"/>
              <a:gd name="connsiteY28" fmla="*/ 1438303 h 1678000"/>
              <a:gd name="connsiteX29" fmla="*/ 235114 w 1655541"/>
              <a:gd name="connsiteY29" fmla="*/ 1464936 h 1678000"/>
              <a:gd name="connsiteX30" fmla="*/ 252870 w 1655541"/>
              <a:gd name="connsiteY30" fmla="*/ 1482691 h 1678000"/>
              <a:gd name="connsiteX31" fmla="*/ 332769 w 1655541"/>
              <a:gd name="connsiteY31" fmla="*/ 1544835 h 1678000"/>
              <a:gd name="connsiteX32" fmla="*/ 368279 w 1655541"/>
              <a:gd name="connsiteY32" fmla="*/ 1571468 h 1678000"/>
              <a:gd name="connsiteX33" fmla="*/ 394912 w 1655541"/>
              <a:gd name="connsiteY33" fmla="*/ 1598101 h 1678000"/>
              <a:gd name="connsiteX34" fmla="*/ 465934 w 1655541"/>
              <a:gd name="connsiteY34" fmla="*/ 1624734 h 1678000"/>
              <a:gd name="connsiteX35" fmla="*/ 510322 w 1655541"/>
              <a:gd name="connsiteY35" fmla="*/ 1651367 h 1678000"/>
              <a:gd name="connsiteX36" fmla="*/ 545833 w 1655541"/>
              <a:gd name="connsiteY36" fmla="*/ 1660244 h 1678000"/>
              <a:gd name="connsiteX37" fmla="*/ 643487 w 1655541"/>
              <a:gd name="connsiteY37" fmla="*/ 1678000 h 1678000"/>
              <a:gd name="connsiteX38" fmla="*/ 1406967 w 1655541"/>
              <a:gd name="connsiteY38" fmla="*/ 1669122 h 1678000"/>
              <a:gd name="connsiteX39" fmla="*/ 1460233 w 1655541"/>
              <a:gd name="connsiteY39" fmla="*/ 1660244 h 1678000"/>
              <a:gd name="connsiteX40" fmla="*/ 1486866 w 1655541"/>
              <a:gd name="connsiteY40" fmla="*/ 1633611 h 1678000"/>
              <a:gd name="connsiteX41" fmla="*/ 1513499 w 1655541"/>
              <a:gd name="connsiteY41" fmla="*/ 1615856 h 1678000"/>
              <a:gd name="connsiteX42" fmla="*/ 1540132 w 1655541"/>
              <a:gd name="connsiteY42" fmla="*/ 1580345 h 1678000"/>
              <a:gd name="connsiteX43" fmla="*/ 1575642 w 1655541"/>
              <a:gd name="connsiteY43" fmla="*/ 1562590 h 1678000"/>
              <a:gd name="connsiteX44" fmla="*/ 1584520 w 1655541"/>
              <a:gd name="connsiteY44" fmla="*/ 1535957 h 1678000"/>
              <a:gd name="connsiteX45" fmla="*/ 1611153 w 1655541"/>
              <a:gd name="connsiteY45" fmla="*/ 1491569 h 1678000"/>
              <a:gd name="connsiteX46" fmla="*/ 1637786 w 1655541"/>
              <a:gd name="connsiteY46" fmla="*/ 1429425 h 1678000"/>
              <a:gd name="connsiteX47" fmla="*/ 1646664 w 1655541"/>
              <a:gd name="connsiteY47" fmla="*/ 1376159 h 1678000"/>
              <a:gd name="connsiteX48" fmla="*/ 1655541 w 1655541"/>
              <a:gd name="connsiteY48" fmla="*/ 1340648 h 1678000"/>
              <a:gd name="connsiteX49" fmla="*/ 1620031 w 1655541"/>
              <a:gd name="connsiteY49" fmla="*/ 1207483 h 1678000"/>
              <a:gd name="connsiteX50" fmla="*/ 1602275 w 1655541"/>
              <a:gd name="connsiteY50" fmla="*/ 1145339 h 1678000"/>
              <a:gd name="connsiteX51" fmla="*/ 1584520 w 1655541"/>
              <a:gd name="connsiteY51" fmla="*/ 1109829 h 1678000"/>
              <a:gd name="connsiteX52" fmla="*/ 1540132 w 1655541"/>
              <a:gd name="connsiteY52" fmla="*/ 1074318 h 1678000"/>
              <a:gd name="connsiteX53" fmla="*/ 1451355 w 1655541"/>
              <a:gd name="connsiteY53" fmla="*/ 1021052 h 1678000"/>
              <a:gd name="connsiteX54" fmla="*/ 1433600 w 1655541"/>
              <a:gd name="connsiteY54" fmla="*/ 994419 h 1678000"/>
              <a:gd name="connsiteX55" fmla="*/ 1353701 w 1655541"/>
              <a:gd name="connsiteY55" fmla="*/ 967786 h 1678000"/>
              <a:gd name="connsiteX56" fmla="*/ 1335945 w 1655541"/>
              <a:gd name="connsiteY56" fmla="*/ 950031 h 1678000"/>
              <a:gd name="connsiteX57" fmla="*/ 1140637 w 1655541"/>
              <a:gd name="connsiteY57" fmla="*/ 923398 h 1678000"/>
              <a:gd name="connsiteX58" fmla="*/ 1078493 w 1655541"/>
              <a:gd name="connsiteY58" fmla="*/ 914520 h 1678000"/>
              <a:gd name="connsiteX59" fmla="*/ 1042982 w 1655541"/>
              <a:gd name="connsiteY59" fmla="*/ 896765 h 1678000"/>
              <a:gd name="connsiteX60" fmla="*/ 980839 w 1655541"/>
              <a:gd name="connsiteY60" fmla="*/ 887887 h 1678000"/>
              <a:gd name="connsiteX61" fmla="*/ 847674 w 1655541"/>
              <a:gd name="connsiteY61" fmla="*/ 870132 h 1678000"/>
              <a:gd name="connsiteX62" fmla="*/ 821040 w 1655541"/>
              <a:gd name="connsiteY62" fmla="*/ 861254 h 1678000"/>
              <a:gd name="connsiteX63" fmla="*/ 714508 w 1655541"/>
              <a:gd name="connsiteY63" fmla="*/ 843499 h 1678000"/>
              <a:gd name="connsiteX64" fmla="*/ 696753 w 1655541"/>
              <a:gd name="connsiteY64" fmla="*/ 825743 h 1678000"/>
              <a:gd name="connsiteX65" fmla="*/ 687875 w 1655541"/>
              <a:gd name="connsiteY65" fmla="*/ 790233 h 1678000"/>
              <a:gd name="connsiteX66" fmla="*/ 678998 w 1655541"/>
              <a:gd name="connsiteY66" fmla="*/ 763600 h 1678000"/>
              <a:gd name="connsiteX67" fmla="*/ 687875 w 1655541"/>
              <a:gd name="connsiteY67" fmla="*/ 621557 h 1678000"/>
              <a:gd name="connsiteX68" fmla="*/ 696753 w 1655541"/>
              <a:gd name="connsiteY68" fmla="*/ 594924 h 1678000"/>
              <a:gd name="connsiteX69" fmla="*/ 723386 w 1655541"/>
              <a:gd name="connsiteY69" fmla="*/ 568291 h 1678000"/>
              <a:gd name="connsiteX70" fmla="*/ 732264 w 1655541"/>
              <a:gd name="connsiteY70" fmla="*/ 541658 h 1678000"/>
              <a:gd name="connsiteX71" fmla="*/ 794407 w 1655541"/>
              <a:gd name="connsiteY71" fmla="*/ 497270 h 1678000"/>
              <a:gd name="connsiteX72" fmla="*/ 821040 w 1655541"/>
              <a:gd name="connsiteY72" fmla="*/ 488392 h 1678000"/>
              <a:gd name="connsiteX73" fmla="*/ 892062 w 1655541"/>
              <a:gd name="connsiteY73" fmla="*/ 461759 h 1678000"/>
              <a:gd name="connsiteX74" fmla="*/ 1069615 w 1655541"/>
              <a:gd name="connsiteY74" fmla="*/ 479514 h 1678000"/>
              <a:gd name="connsiteX75" fmla="*/ 1122881 w 1655541"/>
              <a:gd name="connsiteY75" fmla="*/ 497270 h 1678000"/>
              <a:gd name="connsiteX76" fmla="*/ 1140637 w 1655541"/>
              <a:gd name="connsiteY76" fmla="*/ 515025 h 1678000"/>
              <a:gd name="connsiteX77" fmla="*/ 1193903 w 1655541"/>
              <a:gd name="connsiteY77" fmla="*/ 550536 h 1678000"/>
              <a:gd name="connsiteX78" fmla="*/ 1211658 w 1655541"/>
              <a:gd name="connsiteY78" fmla="*/ 577169 h 1678000"/>
              <a:gd name="connsiteX79" fmla="*/ 1220536 w 1655541"/>
              <a:gd name="connsiteY79" fmla="*/ 603802 h 1678000"/>
              <a:gd name="connsiteX80" fmla="*/ 1256046 w 1655541"/>
              <a:gd name="connsiteY80" fmla="*/ 657068 h 1678000"/>
              <a:gd name="connsiteX81" fmla="*/ 1264924 w 1655541"/>
              <a:gd name="connsiteY81" fmla="*/ 692578 h 1678000"/>
              <a:gd name="connsiteX82" fmla="*/ 1291557 w 1655541"/>
              <a:gd name="connsiteY82" fmla="*/ 701456 h 1678000"/>
              <a:gd name="connsiteX83" fmla="*/ 1398089 w 1655541"/>
              <a:gd name="connsiteY83" fmla="*/ 719211 h 1678000"/>
              <a:gd name="connsiteX84" fmla="*/ 1486866 w 1655541"/>
              <a:gd name="connsiteY84" fmla="*/ 710334 h 1678000"/>
              <a:gd name="connsiteX85" fmla="*/ 1513499 w 1655541"/>
              <a:gd name="connsiteY85" fmla="*/ 621557 h 1678000"/>
              <a:gd name="connsiteX86" fmla="*/ 1504621 w 1655541"/>
              <a:gd name="connsiteY86" fmla="*/ 506147 h 1678000"/>
              <a:gd name="connsiteX87" fmla="*/ 1486866 w 1655541"/>
              <a:gd name="connsiteY87" fmla="*/ 452881 h 1678000"/>
              <a:gd name="connsiteX88" fmla="*/ 1424722 w 1655541"/>
              <a:gd name="connsiteY88" fmla="*/ 381860 h 1678000"/>
              <a:gd name="connsiteX89" fmla="*/ 1415844 w 1655541"/>
              <a:gd name="connsiteY89" fmla="*/ 346349 h 1678000"/>
              <a:gd name="connsiteX90" fmla="*/ 1433600 w 1655541"/>
              <a:gd name="connsiteY90" fmla="*/ 328594 h 1678000"/>
              <a:gd name="connsiteX91" fmla="*/ 1513499 w 1655541"/>
              <a:gd name="connsiteY91" fmla="*/ 319716 h 167800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847674 w 1655541"/>
              <a:gd name="connsiteY10" fmla="*/ 17755 h 1677880"/>
              <a:gd name="connsiteX11" fmla="*/ 687875 w 1655541"/>
              <a:gd name="connsiteY11" fmla="*/ 79899 h 1677880"/>
              <a:gd name="connsiteX12" fmla="*/ 652365 w 1655541"/>
              <a:gd name="connsiteY12" fmla="*/ 97654 h 1677880"/>
              <a:gd name="connsiteX13" fmla="*/ 412668 w 1655541"/>
              <a:gd name="connsiteY13" fmla="*/ 195309 h 1677880"/>
              <a:gd name="connsiteX14" fmla="*/ 181848 w 1655541"/>
              <a:gd name="connsiteY14" fmla="*/ 337352 h 1677880"/>
              <a:gd name="connsiteX15" fmla="*/ 57561 w 1655541"/>
              <a:gd name="connsiteY15" fmla="*/ 568171 h 1677880"/>
              <a:gd name="connsiteX16" fmla="*/ 4295 w 1655541"/>
              <a:gd name="connsiteY16" fmla="*/ 745724 h 1677880"/>
              <a:gd name="connsiteX17" fmla="*/ 4295 w 1655541"/>
              <a:gd name="connsiteY17" fmla="*/ 1056443 h 1677880"/>
              <a:gd name="connsiteX18" fmla="*/ 13173 w 1655541"/>
              <a:gd name="connsiteY18" fmla="*/ 1091953 h 1677880"/>
              <a:gd name="connsiteX19" fmla="*/ 30928 w 1655541"/>
              <a:gd name="connsiteY19" fmla="*/ 1118586 h 1677880"/>
              <a:gd name="connsiteX20" fmla="*/ 66439 w 1655541"/>
              <a:gd name="connsiteY20" fmla="*/ 1180730 h 1677880"/>
              <a:gd name="connsiteX21" fmla="*/ 84194 w 1655541"/>
              <a:gd name="connsiteY21" fmla="*/ 1233996 h 1677880"/>
              <a:gd name="connsiteX22" fmla="*/ 93072 w 1655541"/>
              <a:gd name="connsiteY22" fmla="*/ 1269507 h 1677880"/>
              <a:gd name="connsiteX23" fmla="*/ 119705 w 1655541"/>
              <a:gd name="connsiteY23" fmla="*/ 1313895 h 1677880"/>
              <a:gd name="connsiteX24" fmla="*/ 128582 w 1655541"/>
              <a:gd name="connsiteY24" fmla="*/ 1340528 h 1677880"/>
              <a:gd name="connsiteX25" fmla="*/ 164093 w 1655541"/>
              <a:gd name="connsiteY25" fmla="*/ 1367161 h 1677880"/>
              <a:gd name="connsiteX26" fmla="*/ 172971 w 1655541"/>
              <a:gd name="connsiteY26" fmla="*/ 1393794 h 1677880"/>
              <a:gd name="connsiteX27" fmla="*/ 226237 w 1655541"/>
              <a:gd name="connsiteY27" fmla="*/ 1438183 h 1677880"/>
              <a:gd name="connsiteX28" fmla="*/ 235114 w 1655541"/>
              <a:gd name="connsiteY28" fmla="*/ 1464816 h 1677880"/>
              <a:gd name="connsiteX29" fmla="*/ 252870 w 1655541"/>
              <a:gd name="connsiteY29" fmla="*/ 1482571 h 1677880"/>
              <a:gd name="connsiteX30" fmla="*/ 332769 w 1655541"/>
              <a:gd name="connsiteY30" fmla="*/ 1544715 h 1677880"/>
              <a:gd name="connsiteX31" fmla="*/ 368279 w 1655541"/>
              <a:gd name="connsiteY31" fmla="*/ 1571348 h 1677880"/>
              <a:gd name="connsiteX32" fmla="*/ 394912 w 1655541"/>
              <a:gd name="connsiteY32" fmla="*/ 1597981 h 1677880"/>
              <a:gd name="connsiteX33" fmla="*/ 465934 w 1655541"/>
              <a:gd name="connsiteY33" fmla="*/ 1624614 h 1677880"/>
              <a:gd name="connsiteX34" fmla="*/ 510322 w 1655541"/>
              <a:gd name="connsiteY34" fmla="*/ 1651247 h 1677880"/>
              <a:gd name="connsiteX35" fmla="*/ 545833 w 1655541"/>
              <a:gd name="connsiteY35" fmla="*/ 1660124 h 1677880"/>
              <a:gd name="connsiteX36" fmla="*/ 643487 w 1655541"/>
              <a:gd name="connsiteY36" fmla="*/ 1677880 h 1677880"/>
              <a:gd name="connsiteX37" fmla="*/ 1406967 w 1655541"/>
              <a:gd name="connsiteY37" fmla="*/ 1669002 h 1677880"/>
              <a:gd name="connsiteX38" fmla="*/ 1460233 w 1655541"/>
              <a:gd name="connsiteY38" fmla="*/ 1660124 h 1677880"/>
              <a:gd name="connsiteX39" fmla="*/ 1486866 w 1655541"/>
              <a:gd name="connsiteY39" fmla="*/ 1633491 h 1677880"/>
              <a:gd name="connsiteX40" fmla="*/ 1513499 w 1655541"/>
              <a:gd name="connsiteY40" fmla="*/ 1615736 h 1677880"/>
              <a:gd name="connsiteX41" fmla="*/ 1540132 w 1655541"/>
              <a:gd name="connsiteY41" fmla="*/ 1580225 h 1677880"/>
              <a:gd name="connsiteX42" fmla="*/ 1575642 w 1655541"/>
              <a:gd name="connsiteY42" fmla="*/ 1562470 h 1677880"/>
              <a:gd name="connsiteX43" fmla="*/ 1584520 w 1655541"/>
              <a:gd name="connsiteY43" fmla="*/ 1535837 h 1677880"/>
              <a:gd name="connsiteX44" fmla="*/ 1611153 w 1655541"/>
              <a:gd name="connsiteY44" fmla="*/ 1491449 h 1677880"/>
              <a:gd name="connsiteX45" fmla="*/ 1637786 w 1655541"/>
              <a:gd name="connsiteY45" fmla="*/ 1429305 h 1677880"/>
              <a:gd name="connsiteX46" fmla="*/ 1646664 w 1655541"/>
              <a:gd name="connsiteY46" fmla="*/ 1376039 h 1677880"/>
              <a:gd name="connsiteX47" fmla="*/ 1655541 w 1655541"/>
              <a:gd name="connsiteY47" fmla="*/ 1340528 h 1677880"/>
              <a:gd name="connsiteX48" fmla="*/ 1620031 w 1655541"/>
              <a:gd name="connsiteY48" fmla="*/ 1207363 h 1677880"/>
              <a:gd name="connsiteX49" fmla="*/ 1602275 w 1655541"/>
              <a:gd name="connsiteY49" fmla="*/ 1145219 h 1677880"/>
              <a:gd name="connsiteX50" fmla="*/ 1584520 w 1655541"/>
              <a:gd name="connsiteY50" fmla="*/ 1109709 h 1677880"/>
              <a:gd name="connsiteX51" fmla="*/ 1540132 w 1655541"/>
              <a:gd name="connsiteY51" fmla="*/ 1074198 h 1677880"/>
              <a:gd name="connsiteX52" fmla="*/ 1451355 w 1655541"/>
              <a:gd name="connsiteY52" fmla="*/ 1020932 h 1677880"/>
              <a:gd name="connsiteX53" fmla="*/ 1433600 w 1655541"/>
              <a:gd name="connsiteY53" fmla="*/ 994299 h 1677880"/>
              <a:gd name="connsiteX54" fmla="*/ 1353701 w 1655541"/>
              <a:gd name="connsiteY54" fmla="*/ 967666 h 1677880"/>
              <a:gd name="connsiteX55" fmla="*/ 1335945 w 1655541"/>
              <a:gd name="connsiteY55" fmla="*/ 949911 h 1677880"/>
              <a:gd name="connsiteX56" fmla="*/ 1140637 w 1655541"/>
              <a:gd name="connsiteY56" fmla="*/ 923278 h 1677880"/>
              <a:gd name="connsiteX57" fmla="*/ 1078493 w 1655541"/>
              <a:gd name="connsiteY57" fmla="*/ 914400 h 1677880"/>
              <a:gd name="connsiteX58" fmla="*/ 1042982 w 1655541"/>
              <a:gd name="connsiteY58" fmla="*/ 896645 h 1677880"/>
              <a:gd name="connsiteX59" fmla="*/ 980839 w 1655541"/>
              <a:gd name="connsiteY59" fmla="*/ 887767 h 1677880"/>
              <a:gd name="connsiteX60" fmla="*/ 847674 w 1655541"/>
              <a:gd name="connsiteY60" fmla="*/ 870012 h 1677880"/>
              <a:gd name="connsiteX61" fmla="*/ 821040 w 1655541"/>
              <a:gd name="connsiteY61" fmla="*/ 861134 h 1677880"/>
              <a:gd name="connsiteX62" fmla="*/ 714508 w 1655541"/>
              <a:gd name="connsiteY62" fmla="*/ 843379 h 1677880"/>
              <a:gd name="connsiteX63" fmla="*/ 696753 w 1655541"/>
              <a:gd name="connsiteY63" fmla="*/ 825623 h 1677880"/>
              <a:gd name="connsiteX64" fmla="*/ 687875 w 1655541"/>
              <a:gd name="connsiteY64" fmla="*/ 790113 h 1677880"/>
              <a:gd name="connsiteX65" fmla="*/ 678998 w 1655541"/>
              <a:gd name="connsiteY65" fmla="*/ 763480 h 1677880"/>
              <a:gd name="connsiteX66" fmla="*/ 687875 w 1655541"/>
              <a:gd name="connsiteY66" fmla="*/ 621437 h 1677880"/>
              <a:gd name="connsiteX67" fmla="*/ 696753 w 1655541"/>
              <a:gd name="connsiteY67" fmla="*/ 594804 h 1677880"/>
              <a:gd name="connsiteX68" fmla="*/ 723386 w 1655541"/>
              <a:gd name="connsiteY68" fmla="*/ 568171 h 1677880"/>
              <a:gd name="connsiteX69" fmla="*/ 732264 w 1655541"/>
              <a:gd name="connsiteY69" fmla="*/ 541538 h 1677880"/>
              <a:gd name="connsiteX70" fmla="*/ 794407 w 1655541"/>
              <a:gd name="connsiteY70" fmla="*/ 497150 h 1677880"/>
              <a:gd name="connsiteX71" fmla="*/ 821040 w 1655541"/>
              <a:gd name="connsiteY71" fmla="*/ 488272 h 1677880"/>
              <a:gd name="connsiteX72" fmla="*/ 892062 w 1655541"/>
              <a:gd name="connsiteY72" fmla="*/ 461639 h 1677880"/>
              <a:gd name="connsiteX73" fmla="*/ 1069615 w 1655541"/>
              <a:gd name="connsiteY73" fmla="*/ 479394 h 1677880"/>
              <a:gd name="connsiteX74" fmla="*/ 1122881 w 1655541"/>
              <a:gd name="connsiteY74" fmla="*/ 497150 h 1677880"/>
              <a:gd name="connsiteX75" fmla="*/ 1140637 w 1655541"/>
              <a:gd name="connsiteY75" fmla="*/ 514905 h 1677880"/>
              <a:gd name="connsiteX76" fmla="*/ 1193903 w 1655541"/>
              <a:gd name="connsiteY76" fmla="*/ 550416 h 1677880"/>
              <a:gd name="connsiteX77" fmla="*/ 1211658 w 1655541"/>
              <a:gd name="connsiteY77" fmla="*/ 577049 h 1677880"/>
              <a:gd name="connsiteX78" fmla="*/ 1220536 w 1655541"/>
              <a:gd name="connsiteY78" fmla="*/ 603682 h 1677880"/>
              <a:gd name="connsiteX79" fmla="*/ 1256046 w 1655541"/>
              <a:gd name="connsiteY79" fmla="*/ 656948 h 1677880"/>
              <a:gd name="connsiteX80" fmla="*/ 1264924 w 1655541"/>
              <a:gd name="connsiteY80" fmla="*/ 692458 h 1677880"/>
              <a:gd name="connsiteX81" fmla="*/ 1291557 w 1655541"/>
              <a:gd name="connsiteY81" fmla="*/ 701336 h 1677880"/>
              <a:gd name="connsiteX82" fmla="*/ 1398089 w 1655541"/>
              <a:gd name="connsiteY82" fmla="*/ 719091 h 1677880"/>
              <a:gd name="connsiteX83" fmla="*/ 1486866 w 1655541"/>
              <a:gd name="connsiteY83" fmla="*/ 710214 h 1677880"/>
              <a:gd name="connsiteX84" fmla="*/ 1513499 w 1655541"/>
              <a:gd name="connsiteY84" fmla="*/ 621437 h 1677880"/>
              <a:gd name="connsiteX85" fmla="*/ 1504621 w 1655541"/>
              <a:gd name="connsiteY85" fmla="*/ 506027 h 1677880"/>
              <a:gd name="connsiteX86" fmla="*/ 1486866 w 1655541"/>
              <a:gd name="connsiteY86" fmla="*/ 452761 h 1677880"/>
              <a:gd name="connsiteX87" fmla="*/ 1424722 w 1655541"/>
              <a:gd name="connsiteY87" fmla="*/ 381740 h 1677880"/>
              <a:gd name="connsiteX88" fmla="*/ 1415844 w 1655541"/>
              <a:gd name="connsiteY88" fmla="*/ 346229 h 1677880"/>
              <a:gd name="connsiteX89" fmla="*/ 1433600 w 1655541"/>
              <a:gd name="connsiteY89" fmla="*/ 328474 h 1677880"/>
              <a:gd name="connsiteX90" fmla="*/ 1513499 w 1655541"/>
              <a:gd name="connsiteY9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652365 w 1655541"/>
              <a:gd name="connsiteY11" fmla="*/ 97654 h 1677880"/>
              <a:gd name="connsiteX12" fmla="*/ 412668 w 1655541"/>
              <a:gd name="connsiteY12" fmla="*/ 195309 h 1677880"/>
              <a:gd name="connsiteX13" fmla="*/ 181848 w 1655541"/>
              <a:gd name="connsiteY13" fmla="*/ 337352 h 1677880"/>
              <a:gd name="connsiteX14" fmla="*/ 57561 w 1655541"/>
              <a:gd name="connsiteY14" fmla="*/ 568171 h 1677880"/>
              <a:gd name="connsiteX15" fmla="*/ 4295 w 1655541"/>
              <a:gd name="connsiteY15" fmla="*/ 745724 h 1677880"/>
              <a:gd name="connsiteX16" fmla="*/ 4295 w 1655541"/>
              <a:gd name="connsiteY16" fmla="*/ 1056443 h 1677880"/>
              <a:gd name="connsiteX17" fmla="*/ 13173 w 1655541"/>
              <a:gd name="connsiteY17" fmla="*/ 1091953 h 1677880"/>
              <a:gd name="connsiteX18" fmla="*/ 30928 w 1655541"/>
              <a:gd name="connsiteY18" fmla="*/ 1118586 h 1677880"/>
              <a:gd name="connsiteX19" fmla="*/ 66439 w 1655541"/>
              <a:gd name="connsiteY19" fmla="*/ 1180730 h 1677880"/>
              <a:gd name="connsiteX20" fmla="*/ 84194 w 1655541"/>
              <a:gd name="connsiteY20" fmla="*/ 1233996 h 1677880"/>
              <a:gd name="connsiteX21" fmla="*/ 93072 w 1655541"/>
              <a:gd name="connsiteY21" fmla="*/ 1269507 h 1677880"/>
              <a:gd name="connsiteX22" fmla="*/ 119705 w 1655541"/>
              <a:gd name="connsiteY22" fmla="*/ 1313895 h 1677880"/>
              <a:gd name="connsiteX23" fmla="*/ 128582 w 1655541"/>
              <a:gd name="connsiteY23" fmla="*/ 1340528 h 1677880"/>
              <a:gd name="connsiteX24" fmla="*/ 164093 w 1655541"/>
              <a:gd name="connsiteY24" fmla="*/ 1367161 h 1677880"/>
              <a:gd name="connsiteX25" fmla="*/ 172971 w 1655541"/>
              <a:gd name="connsiteY25" fmla="*/ 1393794 h 1677880"/>
              <a:gd name="connsiteX26" fmla="*/ 226237 w 1655541"/>
              <a:gd name="connsiteY26" fmla="*/ 1438183 h 1677880"/>
              <a:gd name="connsiteX27" fmla="*/ 235114 w 1655541"/>
              <a:gd name="connsiteY27" fmla="*/ 1464816 h 1677880"/>
              <a:gd name="connsiteX28" fmla="*/ 252870 w 1655541"/>
              <a:gd name="connsiteY28" fmla="*/ 1482571 h 1677880"/>
              <a:gd name="connsiteX29" fmla="*/ 332769 w 1655541"/>
              <a:gd name="connsiteY29" fmla="*/ 1544715 h 1677880"/>
              <a:gd name="connsiteX30" fmla="*/ 368279 w 1655541"/>
              <a:gd name="connsiteY30" fmla="*/ 1571348 h 1677880"/>
              <a:gd name="connsiteX31" fmla="*/ 394912 w 1655541"/>
              <a:gd name="connsiteY31" fmla="*/ 1597981 h 1677880"/>
              <a:gd name="connsiteX32" fmla="*/ 465934 w 1655541"/>
              <a:gd name="connsiteY32" fmla="*/ 1624614 h 1677880"/>
              <a:gd name="connsiteX33" fmla="*/ 510322 w 1655541"/>
              <a:gd name="connsiteY33" fmla="*/ 1651247 h 1677880"/>
              <a:gd name="connsiteX34" fmla="*/ 545833 w 1655541"/>
              <a:gd name="connsiteY34" fmla="*/ 1660124 h 1677880"/>
              <a:gd name="connsiteX35" fmla="*/ 643487 w 1655541"/>
              <a:gd name="connsiteY35" fmla="*/ 1677880 h 1677880"/>
              <a:gd name="connsiteX36" fmla="*/ 1406967 w 1655541"/>
              <a:gd name="connsiteY36" fmla="*/ 1669002 h 1677880"/>
              <a:gd name="connsiteX37" fmla="*/ 1460233 w 1655541"/>
              <a:gd name="connsiteY37" fmla="*/ 1660124 h 1677880"/>
              <a:gd name="connsiteX38" fmla="*/ 1486866 w 1655541"/>
              <a:gd name="connsiteY38" fmla="*/ 1633491 h 1677880"/>
              <a:gd name="connsiteX39" fmla="*/ 1513499 w 1655541"/>
              <a:gd name="connsiteY39" fmla="*/ 1615736 h 1677880"/>
              <a:gd name="connsiteX40" fmla="*/ 1540132 w 1655541"/>
              <a:gd name="connsiteY40" fmla="*/ 1580225 h 1677880"/>
              <a:gd name="connsiteX41" fmla="*/ 1575642 w 1655541"/>
              <a:gd name="connsiteY41" fmla="*/ 1562470 h 1677880"/>
              <a:gd name="connsiteX42" fmla="*/ 1584520 w 1655541"/>
              <a:gd name="connsiteY42" fmla="*/ 1535837 h 1677880"/>
              <a:gd name="connsiteX43" fmla="*/ 1611153 w 1655541"/>
              <a:gd name="connsiteY43" fmla="*/ 1491449 h 1677880"/>
              <a:gd name="connsiteX44" fmla="*/ 1637786 w 1655541"/>
              <a:gd name="connsiteY44" fmla="*/ 1429305 h 1677880"/>
              <a:gd name="connsiteX45" fmla="*/ 1646664 w 1655541"/>
              <a:gd name="connsiteY45" fmla="*/ 1376039 h 1677880"/>
              <a:gd name="connsiteX46" fmla="*/ 1655541 w 1655541"/>
              <a:gd name="connsiteY46" fmla="*/ 1340528 h 1677880"/>
              <a:gd name="connsiteX47" fmla="*/ 1620031 w 1655541"/>
              <a:gd name="connsiteY47" fmla="*/ 1207363 h 1677880"/>
              <a:gd name="connsiteX48" fmla="*/ 1602275 w 1655541"/>
              <a:gd name="connsiteY48" fmla="*/ 1145219 h 1677880"/>
              <a:gd name="connsiteX49" fmla="*/ 1584520 w 1655541"/>
              <a:gd name="connsiteY49" fmla="*/ 1109709 h 1677880"/>
              <a:gd name="connsiteX50" fmla="*/ 1540132 w 1655541"/>
              <a:gd name="connsiteY50" fmla="*/ 1074198 h 1677880"/>
              <a:gd name="connsiteX51" fmla="*/ 1451355 w 1655541"/>
              <a:gd name="connsiteY51" fmla="*/ 1020932 h 1677880"/>
              <a:gd name="connsiteX52" fmla="*/ 1433600 w 1655541"/>
              <a:gd name="connsiteY52" fmla="*/ 994299 h 1677880"/>
              <a:gd name="connsiteX53" fmla="*/ 1353701 w 1655541"/>
              <a:gd name="connsiteY53" fmla="*/ 967666 h 1677880"/>
              <a:gd name="connsiteX54" fmla="*/ 1335945 w 1655541"/>
              <a:gd name="connsiteY54" fmla="*/ 949911 h 1677880"/>
              <a:gd name="connsiteX55" fmla="*/ 1140637 w 1655541"/>
              <a:gd name="connsiteY55" fmla="*/ 923278 h 1677880"/>
              <a:gd name="connsiteX56" fmla="*/ 1078493 w 1655541"/>
              <a:gd name="connsiteY56" fmla="*/ 914400 h 1677880"/>
              <a:gd name="connsiteX57" fmla="*/ 1042982 w 1655541"/>
              <a:gd name="connsiteY57" fmla="*/ 896645 h 1677880"/>
              <a:gd name="connsiteX58" fmla="*/ 980839 w 1655541"/>
              <a:gd name="connsiteY58" fmla="*/ 887767 h 1677880"/>
              <a:gd name="connsiteX59" fmla="*/ 847674 w 1655541"/>
              <a:gd name="connsiteY59" fmla="*/ 870012 h 1677880"/>
              <a:gd name="connsiteX60" fmla="*/ 821040 w 1655541"/>
              <a:gd name="connsiteY60" fmla="*/ 861134 h 1677880"/>
              <a:gd name="connsiteX61" fmla="*/ 714508 w 1655541"/>
              <a:gd name="connsiteY61" fmla="*/ 843379 h 1677880"/>
              <a:gd name="connsiteX62" fmla="*/ 696753 w 1655541"/>
              <a:gd name="connsiteY62" fmla="*/ 825623 h 1677880"/>
              <a:gd name="connsiteX63" fmla="*/ 687875 w 1655541"/>
              <a:gd name="connsiteY63" fmla="*/ 790113 h 1677880"/>
              <a:gd name="connsiteX64" fmla="*/ 678998 w 1655541"/>
              <a:gd name="connsiteY64" fmla="*/ 763480 h 1677880"/>
              <a:gd name="connsiteX65" fmla="*/ 687875 w 1655541"/>
              <a:gd name="connsiteY65" fmla="*/ 621437 h 1677880"/>
              <a:gd name="connsiteX66" fmla="*/ 696753 w 1655541"/>
              <a:gd name="connsiteY66" fmla="*/ 594804 h 1677880"/>
              <a:gd name="connsiteX67" fmla="*/ 723386 w 1655541"/>
              <a:gd name="connsiteY67" fmla="*/ 568171 h 1677880"/>
              <a:gd name="connsiteX68" fmla="*/ 732264 w 1655541"/>
              <a:gd name="connsiteY68" fmla="*/ 541538 h 1677880"/>
              <a:gd name="connsiteX69" fmla="*/ 794407 w 1655541"/>
              <a:gd name="connsiteY69" fmla="*/ 497150 h 1677880"/>
              <a:gd name="connsiteX70" fmla="*/ 821040 w 1655541"/>
              <a:gd name="connsiteY70" fmla="*/ 488272 h 1677880"/>
              <a:gd name="connsiteX71" fmla="*/ 892062 w 1655541"/>
              <a:gd name="connsiteY71" fmla="*/ 461639 h 1677880"/>
              <a:gd name="connsiteX72" fmla="*/ 1069615 w 1655541"/>
              <a:gd name="connsiteY72" fmla="*/ 479394 h 1677880"/>
              <a:gd name="connsiteX73" fmla="*/ 1122881 w 1655541"/>
              <a:gd name="connsiteY73" fmla="*/ 497150 h 1677880"/>
              <a:gd name="connsiteX74" fmla="*/ 1140637 w 1655541"/>
              <a:gd name="connsiteY74" fmla="*/ 514905 h 1677880"/>
              <a:gd name="connsiteX75" fmla="*/ 1193903 w 1655541"/>
              <a:gd name="connsiteY75" fmla="*/ 550416 h 1677880"/>
              <a:gd name="connsiteX76" fmla="*/ 1211658 w 1655541"/>
              <a:gd name="connsiteY76" fmla="*/ 577049 h 1677880"/>
              <a:gd name="connsiteX77" fmla="*/ 1220536 w 1655541"/>
              <a:gd name="connsiteY77" fmla="*/ 603682 h 1677880"/>
              <a:gd name="connsiteX78" fmla="*/ 1256046 w 1655541"/>
              <a:gd name="connsiteY78" fmla="*/ 656948 h 1677880"/>
              <a:gd name="connsiteX79" fmla="*/ 1264924 w 1655541"/>
              <a:gd name="connsiteY79" fmla="*/ 692458 h 1677880"/>
              <a:gd name="connsiteX80" fmla="*/ 1291557 w 1655541"/>
              <a:gd name="connsiteY80" fmla="*/ 701336 h 1677880"/>
              <a:gd name="connsiteX81" fmla="*/ 1398089 w 1655541"/>
              <a:gd name="connsiteY81" fmla="*/ 719091 h 1677880"/>
              <a:gd name="connsiteX82" fmla="*/ 1486866 w 1655541"/>
              <a:gd name="connsiteY82" fmla="*/ 710214 h 1677880"/>
              <a:gd name="connsiteX83" fmla="*/ 1513499 w 1655541"/>
              <a:gd name="connsiteY83" fmla="*/ 621437 h 1677880"/>
              <a:gd name="connsiteX84" fmla="*/ 1504621 w 1655541"/>
              <a:gd name="connsiteY84" fmla="*/ 506027 h 1677880"/>
              <a:gd name="connsiteX85" fmla="*/ 1486866 w 1655541"/>
              <a:gd name="connsiteY85" fmla="*/ 452761 h 1677880"/>
              <a:gd name="connsiteX86" fmla="*/ 1424722 w 1655541"/>
              <a:gd name="connsiteY86" fmla="*/ 381740 h 1677880"/>
              <a:gd name="connsiteX87" fmla="*/ 1415844 w 1655541"/>
              <a:gd name="connsiteY87" fmla="*/ 346229 h 1677880"/>
              <a:gd name="connsiteX88" fmla="*/ 1433600 w 1655541"/>
              <a:gd name="connsiteY88" fmla="*/ 328474 h 1677880"/>
              <a:gd name="connsiteX89" fmla="*/ 1513499 w 1655541"/>
              <a:gd name="connsiteY8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23386 w 1655541"/>
              <a:gd name="connsiteY66" fmla="*/ 568171 h 1677880"/>
              <a:gd name="connsiteX67" fmla="*/ 732264 w 1655541"/>
              <a:gd name="connsiteY67" fmla="*/ 541538 h 1677880"/>
              <a:gd name="connsiteX68" fmla="*/ 794407 w 1655541"/>
              <a:gd name="connsiteY68" fmla="*/ 497150 h 1677880"/>
              <a:gd name="connsiteX69" fmla="*/ 821040 w 1655541"/>
              <a:gd name="connsiteY69" fmla="*/ 488272 h 1677880"/>
              <a:gd name="connsiteX70" fmla="*/ 892062 w 1655541"/>
              <a:gd name="connsiteY70" fmla="*/ 461639 h 1677880"/>
              <a:gd name="connsiteX71" fmla="*/ 1069615 w 1655541"/>
              <a:gd name="connsiteY71" fmla="*/ 479394 h 1677880"/>
              <a:gd name="connsiteX72" fmla="*/ 1122881 w 1655541"/>
              <a:gd name="connsiteY72" fmla="*/ 497150 h 1677880"/>
              <a:gd name="connsiteX73" fmla="*/ 1140637 w 1655541"/>
              <a:gd name="connsiteY73" fmla="*/ 514905 h 1677880"/>
              <a:gd name="connsiteX74" fmla="*/ 1193903 w 1655541"/>
              <a:gd name="connsiteY74" fmla="*/ 550416 h 1677880"/>
              <a:gd name="connsiteX75" fmla="*/ 1211658 w 1655541"/>
              <a:gd name="connsiteY75" fmla="*/ 577049 h 1677880"/>
              <a:gd name="connsiteX76" fmla="*/ 1220536 w 1655541"/>
              <a:gd name="connsiteY76" fmla="*/ 603682 h 1677880"/>
              <a:gd name="connsiteX77" fmla="*/ 1256046 w 1655541"/>
              <a:gd name="connsiteY77" fmla="*/ 656948 h 1677880"/>
              <a:gd name="connsiteX78" fmla="*/ 1264924 w 1655541"/>
              <a:gd name="connsiteY78" fmla="*/ 692458 h 1677880"/>
              <a:gd name="connsiteX79" fmla="*/ 1291557 w 1655541"/>
              <a:gd name="connsiteY79" fmla="*/ 701336 h 1677880"/>
              <a:gd name="connsiteX80" fmla="*/ 1398089 w 1655541"/>
              <a:gd name="connsiteY80" fmla="*/ 719091 h 1677880"/>
              <a:gd name="connsiteX81" fmla="*/ 1486866 w 1655541"/>
              <a:gd name="connsiteY81" fmla="*/ 710214 h 1677880"/>
              <a:gd name="connsiteX82" fmla="*/ 1513499 w 1655541"/>
              <a:gd name="connsiteY82" fmla="*/ 621437 h 1677880"/>
              <a:gd name="connsiteX83" fmla="*/ 1504621 w 1655541"/>
              <a:gd name="connsiteY83" fmla="*/ 506027 h 1677880"/>
              <a:gd name="connsiteX84" fmla="*/ 1486866 w 1655541"/>
              <a:gd name="connsiteY84" fmla="*/ 452761 h 1677880"/>
              <a:gd name="connsiteX85" fmla="*/ 1424722 w 1655541"/>
              <a:gd name="connsiteY85" fmla="*/ 381740 h 1677880"/>
              <a:gd name="connsiteX86" fmla="*/ 1415844 w 1655541"/>
              <a:gd name="connsiteY86" fmla="*/ 346229 h 1677880"/>
              <a:gd name="connsiteX87" fmla="*/ 1433600 w 1655541"/>
              <a:gd name="connsiteY87" fmla="*/ 328474 h 1677880"/>
              <a:gd name="connsiteX88" fmla="*/ 1513499 w 1655541"/>
              <a:gd name="connsiteY88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32264 w 1655541"/>
              <a:gd name="connsiteY66" fmla="*/ 541538 h 1677880"/>
              <a:gd name="connsiteX67" fmla="*/ 794407 w 1655541"/>
              <a:gd name="connsiteY67" fmla="*/ 497150 h 1677880"/>
              <a:gd name="connsiteX68" fmla="*/ 821040 w 1655541"/>
              <a:gd name="connsiteY68" fmla="*/ 488272 h 1677880"/>
              <a:gd name="connsiteX69" fmla="*/ 892062 w 1655541"/>
              <a:gd name="connsiteY69" fmla="*/ 461639 h 1677880"/>
              <a:gd name="connsiteX70" fmla="*/ 1069615 w 1655541"/>
              <a:gd name="connsiteY70" fmla="*/ 479394 h 1677880"/>
              <a:gd name="connsiteX71" fmla="*/ 1122881 w 1655541"/>
              <a:gd name="connsiteY71" fmla="*/ 497150 h 1677880"/>
              <a:gd name="connsiteX72" fmla="*/ 1140637 w 1655541"/>
              <a:gd name="connsiteY72" fmla="*/ 514905 h 1677880"/>
              <a:gd name="connsiteX73" fmla="*/ 1193903 w 1655541"/>
              <a:gd name="connsiteY73" fmla="*/ 550416 h 1677880"/>
              <a:gd name="connsiteX74" fmla="*/ 1211658 w 1655541"/>
              <a:gd name="connsiteY74" fmla="*/ 577049 h 1677880"/>
              <a:gd name="connsiteX75" fmla="*/ 1220536 w 1655541"/>
              <a:gd name="connsiteY75" fmla="*/ 603682 h 1677880"/>
              <a:gd name="connsiteX76" fmla="*/ 1256046 w 1655541"/>
              <a:gd name="connsiteY76" fmla="*/ 656948 h 1677880"/>
              <a:gd name="connsiteX77" fmla="*/ 1264924 w 1655541"/>
              <a:gd name="connsiteY77" fmla="*/ 692458 h 1677880"/>
              <a:gd name="connsiteX78" fmla="*/ 1291557 w 1655541"/>
              <a:gd name="connsiteY78" fmla="*/ 701336 h 1677880"/>
              <a:gd name="connsiteX79" fmla="*/ 1398089 w 1655541"/>
              <a:gd name="connsiteY79" fmla="*/ 719091 h 1677880"/>
              <a:gd name="connsiteX80" fmla="*/ 1486866 w 1655541"/>
              <a:gd name="connsiteY80" fmla="*/ 710214 h 1677880"/>
              <a:gd name="connsiteX81" fmla="*/ 1513499 w 1655541"/>
              <a:gd name="connsiteY81" fmla="*/ 621437 h 1677880"/>
              <a:gd name="connsiteX82" fmla="*/ 1504621 w 1655541"/>
              <a:gd name="connsiteY82" fmla="*/ 506027 h 1677880"/>
              <a:gd name="connsiteX83" fmla="*/ 1486866 w 1655541"/>
              <a:gd name="connsiteY83" fmla="*/ 452761 h 1677880"/>
              <a:gd name="connsiteX84" fmla="*/ 1424722 w 1655541"/>
              <a:gd name="connsiteY84" fmla="*/ 381740 h 1677880"/>
              <a:gd name="connsiteX85" fmla="*/ 1415844 w 1655541"/>
              <a:gd name="connsiteY85" fmla="*/ 346229 h 1677880"/>
              <a:gd name="connsiteX86" fmla="*/ 1433600 w 1655541"/>
              <a:gd name="connsiteY86" fmla="*/ 328474 h 1677880"/>
              <a:gd name="connsiteX87" fmla="*/ 1513499 w 1655541"/>
              <a:gd name="connsiteY87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78999 w 1655541"/>
              <a:gd name="connsiteY64" fmla="*/ 630315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9 w 1655541"/>
              <a:gd name="connsiteY63" fmla="*/ 630315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78999 w 1655541"/>
              <a:gd name="connsiteY62" fmla="*/ 630315 h 1677880"/>
              <a:gd name="connsiteX63" fmla="*/ 732264 w 1655541"/>
              <a:gd name="connsiteY63" fmla="*/ 541538 h 1677880"/>
              <a:gd name="connsiteX64" fmla="*/ 794407 w 1655541"/>
              <a:gd name="connsiteY64" fmla="*/ 497150 h 1677880"/>
              <a:gd name="connsiteX65" fmla="*/ 821040 w 1655541"/>
              <a:gd name="connsiteY65" fmla="*/ 488272 h 1677880"/>
              <a:gd name="connsiteX66" fmla="*/ 892062 w 1655541"/>
              <a:gd name="connsiteY66" fmla="*/ 461639 h 1677880"/>
              <a:gd name="connsiteX67" fmla="*/ 1069615 w 1655541"/>
              <a:gd name="connsiteY67" fmla="*/ 479394 h 1677880"/>
              <a:gd name="connsiteX68" fmla="*/ 1122881 w 1655541"/>
              <a:gd name="connsiteY68" fmla="*/ 497150 h 1677880"/>
              <a:gd name="connsiteX69" fmla="*/ 1140637 w 1655541"/>
              <a:gd name="connsiteY69" fmla="*/ 514905 h 1677880"/>
              <a:gd name="connsiteX70" fmla="*/ 1193903 w 1655541"/>
              <a:gd name="connsiteY70" fmla="*/ 550416 h 1677880"/>
              <a:gd name="connsiteX71" fmla="*/ 1211658 w 1655541"/>
              <a:gd name="connsiteY71" fmla="*/ 577049 h 1677880"/>
              <a:gd name="connsiteX72" fmla="*/ 1220536 w 1655541"/>
              <a:gd name="connsiteY72" fmla="*/ 603682 h 1677880"/>
              <a:gd name="connsiteX73" fmla="*/ 1256046 w 1655541"/>
              <a:gd name="connsiteY73" fmla="*/ 656948 h 1677880"/>
              <a:gd name="connsiteX74" fmla="*/ 1264924 w 1655541"/>
              <a:gd name="connsiteY74" fmla="*/ 692458 h 1677880"/>
              <a:gd name="connsiteX75" fmla="*/ 1291557 w 1655541"/>
              <a:gd name="connsiteY75" fmla="*/ 701336 h 1677880"/>
              <a:gd name="connsiteX76" fmla="*/ 1398089 w 1655541"/>
              <a:gd name="connsiteY76" fmla="*/ 719091 h 1677880"/>
              <a:gd name="connsiteX77" fmla="*/ 1486866 w 1655541"/>
              <a:gd name="connsiteY77" fmla="*/ 710214 h 1677880"/>
              <a:gd name="connsiteX78" fmla="*/ 1513499 w 1655541"/>
              <a:gd name="connsiteY78" fmla="*/ 621437 h 1677880"/>
              <a:gd name="connsiteX79" fmla="*/ 1504621 w 1655541"/>
              <a:gd name="connsiteY79" fmla="*/ 506027 h 1677880"/>
              <a:gd name="connsiteX80" fmla="*/ 1486866 w 1655541"/>
              <a:gd name="connsiteY80" fmla="*/ 452761 h 1677880"/>
              <a:gd name="connsiteX81" fmla="*/ 1424722 w 1655541"/>
              <a:gd name="connsiteY81" fmla="*/ 381740 h 1677880"/>
              <a:gd name="connsiteX82" fmla="*/ 1415844 w 1655541"/>
              <a:gd name="connsiteY82" fmla="*/ 346229 h 1677880"/>
              <a:gd name="connsiteX83" fmla="*/ 1433600 w 1655541"/>
              <a:gd name="connsiteY83" fmla="*/ 328474 h 1677880"/>
              <a:gd name="connsiteX84" fmla="*/ 1513499 w 1655541"/>
              <a:gd name="connsiteY84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78999 w 1655541"/>
              <a:gd name="connsiteY61" fmla="*/ 630315 h 1677880"/>
              <a:gd name="connsiteX62" fmla="*/ 732264 w 1655541"/>
              <a:gd name="connsiteY62" fmla="*/ 541538 h 1677880"/>
              <a:gd name="connsiteX63" fmla="*/ 794407 w 1655541"/>
              <a:gd name="connsiteY63" fmla="*/ 497150 h 1677880"/>
              <a:gd name="connsiteX64" fmla="*/ 821040 w 1655541"/>
              <a:gd name="connsiteY64" fmla="*/ 488272 h 1677880"/>
              <a:gd name="connsiteX65" fmla="*/ 892062 w 1655541"/>
              <a:gd name="connsiteY65" fmla="*/ 461639 h 1677880"/>
              <a:gd name="connsiteX66" fmla="*/ 1069615 w 1655541"/>
              <a:gd name="connsiteY66" fmla="*/ 479394 h 1677880"/>
              <a:gd name="connsiteX67" fmla="*/ 1122881 w 1655541"/>
              <a:gd name="connsiteY67" fmla="*/ 497150 h 1677880"/>
              <a:gd name="connsiteX68" fmla="*/ 1140637 w 1655541"/>
              <a:gd name="connsiteY68" fmla="*/ 514905 h 1677880"/>
              <a:gd name="connsiteX69" fmla="*/ 1193903 w 1655541"/>
              <a:gd name="connsiteY69" fmla="*/ 550416 h 1677880"/>
              <a:gd name="connsiteX70" fmla="*/ 1211658 w 1655541"/>
              <a:gd name="connsiteY70" fmla="*/ 577049 h 1677880"/>
              <a:gd name="connsiteX71" fmla="*/ 1220536 w 1655541"/>
              <a:gd name="connsiteY71" fmla="*/ 603682 h 1677880"/>
              <a:gd name="connsiteX72" fmla="*/ 1256046 w 1655541"/>
              <a:gd name="connsiteY72" fmla="*/ 656948 h 1677880"/>
              <a:gd name="connsiteX73" fmla="*/ 1264924 w 1655541"/>
              <a:gd name="connsiteY73" fmla="*/ 692458 h 1677880"/>
              <a:gd name="connsiteX74" fmla="*/ 1291557 w 1655541"/>
              <a:gd name="connsiteY74" fmla="*/ 701336 h 1677880"/>
              <a:gd name="connsiteX75" fmla="*/ 1398089 w 1655541"/>
              <a:gd name="connsiteY75" fmla="*/ 719091 h 1677880"/>
              <a:gd name="connsiteX76" fmla="*/ 1486866 w 1655541"/>
              <a:gd name="connsiteY76" fmla="*/ 710214 h 1677880"/>
              <a:gd name="connsiteX77" fmla="*/ 1513499 w 1655541"/>
              <a:gd name="connsiteY77" fmla="*/ 621437 h 1677880"/>
              <a:gd name="connsiteX78" fmla="*/ 1504621 w 1655541"/>
              <a:gd name="connsiteY78" fmla="*/ 506027 h 1677880"/>
              <a:gd name="connsiteX79" fmla="*/ 1486866 w 1655541"/>
              <a:gd name="connsiteY79" fmla="*/ 452761 h 1677880"/>
              <a:gd name="connsiteX80" fmla="*/ 1424722 w 1655541"/>
              <a:gd name="connsiteY80" fmla="*/ 381740 h 1677880"/>
              <a:gd name="connsiteX81" fmla="*/ 1415844 w 1655541"/>
              <a:gd name="connsiteY81" fmla="*/ 346229 h 1677880"/>
              <a:gd name="connsiteX82" fmla="*/ 1433600 w 1655541"/>
              <a:gd name="connsiteY82" fmla="*/ 328474 h 1677880"/>
              <a:gd name="connsiteX83" fmla="*/ 1513499 w 1655541"/>
              <a:gd name="connsiteY83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678999 w 1655541"/>
              <a:gd name="connsiteY60" fmla="*/ 630315 h 1677880"/>
              <a:gd name="connsiteX61" fmla="*/ 732264 w 1655541"/>
              <a:gd name="connsiteY61" fmla="*/ 541538 h 1677880"/>
              <a:gd name="connsiteX62" fmla="*/ 794407 w 1655541"/>
              <a:gd name="connsiteY62" fmla="*/ 497150 h 1677880"/>
              <a:gd name="connsiteX63" fmla="*/ 821040 w 1655541"/>
              <a:gd name="connsiteY63" fmla="*/ 488272 h 1677880"/>
              <a:gd name="connsiteX64" fmla="*/ 892062 w 1655541"/>
              <a:gd name="connsiteY64" fmla="*/ 461639 h 1677880"/>
              <a:gd name="connsiteX65" fmla="*/ 1069615 w 1655541"/>
              <a:gd name="connsiteY65" fmla="*/ 479394 h 1677880"/>
              <a:gd name="connsiteX66" fmla="*/ 1122881 w 1655541"/>
              <a:gd name="connsiteY66" fmla="*/ 497150 h 1677880"/>
              <a:gd name="connsiteX67" fmla="*/ 1140637 w 1655541"/>
              <a:gd name="connsiteY67" fmla="*/ 514905 h 1677880"/>
              <a:gd name="connsiteX68" fmla="*/ 1193903 w 1655541"/>
              <a:gd name="connsiteY68" fmla="*/ 550416 h 1677880"/>
              <a:gd name="connsiteX69" fmla="*/ 1211658 w 1655541"/>
              <a:gd name="connsiteY69" fmla="*/ 577049 h 1677880"/>
              <a:gd name="connsiteX70" fmla="*/ 1220536 w 1655541"/>
              <a:gd name="connsiteY70" fmla="*/ 603682 h 1677880"/>
              <a:gd name="connsiteX71" fmla="*/ 1256046 w 1655541"/>
              <a:gd name="connsiteY71" fmla="*/ 656948 h 1677880"/>
              <a:gd name="connsiteX72" fmla="*/ 1264924 w 1655541"/>
              <a:gd name="connsiteY72" fmla="*/ 692458 h 1677880"/>
              <a:gd name="connsiteX73" fmla="*/ 1291557 w 1655541"/>
              <a:gd name="connsiteY73" fmla="*/ 701336 h 1677880"/>
              <a:gd name="connsiteX74" fmla="*/ 1398089 w 1655541"/>
              <a:gd name="connsiteY74" fmla="*/ 719091 h 1677880"/>
              <a:gd name="connsiteX75" fmla="*/ 1486866 w 1655541"/>
              <a:gd name="connsiteY75" fmla="*/ 710214 h 1677880"/>
              <a:gd name="connsiteX76" fmla="*/ 1513499 w 1655541"/>
              <a:gd name="connsiteY76" fmla="*/ 621437 h 1677880"/>
              <a:gd name="connsiteX77" fmla="*/ 1504621 w 1655541"/>
              <a:gd name="connsiteY77" fmla="*/ 506027 h 1677880"/>
              <a:gd name="connsiteX78" fmla="*/ 1486866 w 1655541"/>
              <a:gd name="connsiteY78" fmla="*/ 452761 h 1677880"/>
              <a:gd name="connsiteX79" fmla="*/ 1424722 w 1655541"/>
              <a:gd name="connsiteY79" fmla="*/ 381740 h 1677880"/>
              <a:gd name="connsiteX80" fmla="*/ 1415844 w 1655541"/>
              <a:gd name="connsiteY80" fmla="*/ 346229 h 1677880"/>
              <a:gd name="connsiteX81" fmla="*/ 1433600 w 1655541"/>
              <a:gd name="connsiteY81" fmla="*/ 328474 h 1677880"/>
              <a:gd name="connsiteX82" fmla="*/ 1513499 w 1655541"/>
              <a:gd name="connsiteY82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64093 w 1655541"/>
              <a:gd name="connsiteY22" fmla="*/ 1367161 h 1677880"/>
              <a:gd name="connsiteX23" fmla="*/ 172971 w 1655541"/>
              <a:gd name="connsiteY23" fmla="*/ 1393794 h 1677880"/>
              <a:gd name="connsiteX24" fmla="*/ 226237 w 1655541"/>
              <a:gd name="connsiteY24" fmla="*/ 1438183 h 1677880"/>
              <a:gd name="connsiteX25" fmla="*/ 235114 w 1655541"/>
              <a:gd name="connsiteY25" fmla="*/ 1464816 h 1677880"/>
              <a:gd name="connsiteX26" fmla="*/ 252870 w 1655541"/>
              <a:gd name="connsiteY26" fmla="*/ 1482571 h 1677880"/>
              <a:gd name="connsiteX27" fmla="*/ 332769 w 1655541"/>
              <a:gd name="connsiteY27" fmla="*/ 1544715 h 1677880"/>
              <a:gd name="connsiteX28" fmla="*/ 368279 w 1655541"/>
              <a:gd name="connsiteY28" fmla="*/ 1571348 h 1677880"/>
              <a:gd name="connsiteX29" fmla="*/ 394912 w 1655541"/>
              <a:gd name="connsiteY29" fmla="*/ 1597981 h 1677880"/>
              <a:gd name="connsiteX30" fmla="*/ 465934 w 1655541"/>
              <a:gd name="connsiteY30" fmla="*/ 1624614 h 1677880"/>
              <a:gd name="connsiteX31" fmla="*/ 510322 w 1655541"/>
              <a:gd name="connsiteY31" fmla="*/ 1651247 h 1677880"/>
              <a:gd name="connsiteX32" fmla="*/ 545833 w 1655541"/>
              <a:gd name="connsiteY32" fmla="*/ 1660124 h 1677880"/>
              <a:gd name="connsiteX33" fmla="*/ 643487 w 1655541"/>
              <a:gd name="connsiteY33" fmla="*/ 1677880 h 1677880"/>
              <a:gd name="connsiteX34" fmla="*/ 1406967 w 1655541"/>
              <a:gd name="connsiteY34" fmla="*/ 1669002 h 1677880"/>
              <a:gd name="connsiteX35" fmla="*/ 1460233 w 1655541"/>
              <a:gd name="connsiteY35" fmla="*/ 1660124 h 1677880"/>
              <a:gd name="connsiteX36" fmla="*/ 1486866 w 1655541"/>
              <a:gd name="connsiteY36" fmla="*/ 1633491 h 1677880"/>
              <a:gd name="connsiteX37" fmla="*/ 1513499 w 1655541"/>
              <a:gd name="connsiteY37" fmla="*/ 1615736 h 1677880"/>
              <a:gd name="connsiteX38" fmla="*/ 1540132 w 1655541"/>
              <a:gd name="connsiteY38" fmla="*/ 1580225 h 1677880"/>
              <a:gd name="connsiteX39" fmla="*/ 1575642 w 1655541"/>
              <a:gd name="connsiteY39" fmla="*/ 1562470 h 1677880"/>
              <a:gd name="connsiteX40" fmla="*/ 1584520 w 1655541"/>
              <a:gd name="connsiteY40" fmla="*/ 1535837 h 1677880"/>
              <a:gd name="connsiteX41" fmla="*/ 1611153 w 1655541"/>
              <a:gd name="connsiteY41" fmla="*/ 1491449 h 1677880"/>
              <a:gd name="connsiteX42" fmla="*/ 1637786 w 1655541"/>
              <a:gd name="connsiteY42" fmla="*/ 1429305 h 1677880"/>
              <a:gd name="connsiteX43" fmla="*/ 1646664 w 1655541"/>
              <a:gd name="connsiteY43" fmla="*/ 1376039 h 1677880"/>
              <a:gd name="connsiteX44" fmla="*/ 1655541 w 1655541"/>
              <a:gd name="connsiteY44" fmla="*/ 1340528 h 1677880"/>
              <a:gd name="connsiteX45" fmla="*/ 1620031 w 1655541"/>
              <a:gd name="connsiteY45" fmla="*/ 1207363 h 1677880"/>
              <a:gd name="connsiteX46" fmla="*/ 1602275 w 1655541"/>
              <a:gd name="connsiteY46" fmla="*/ 1145219 h 1677880"/>
              <a:gd name="connsiteX47" fmla="*/ 1584520 w 1655541"/>
              <a:gd name="connsiteY47" fmla="*/ 1109709 h 1677880"/>
              <a:gd name="connsiteX48" fmla="*/ 1540132 w 1655541"/>
              <a:gd name="connsiteY48" fmla="*/ 1074198 h 1677880"/>
              <a:gd name="connsiteX49" fmla="*/ 1451355 w 1655541"/>
              <a:gd name="connsiteY49" fmla="*/ 1020932 h 1677880"/>
              <a:gd name="connsiteX50" fmla="*/ 1433600 w 1655541"/>
              <a:gd name="connsiteY50" fmla="*/ 994299 h 1677880"/>
              <a:gd name="connsiteX51" fmla="*/ 1353701 w 1655541"/>
              <a:gd name="connsiteY51" fmla="*/ 967666 h 1677880"/>
              <a:gd name="connsiteX52" fmla="*/ 1335945 w 1655541"/>
              <a:gd name="connsiteY52" fmla="*/ 949911 h 1677880"/>
              <a:gd name="connsiteX53" fmla="*/ 1140637 w 1655541"/>
              <a:gd name="connsiteY53" fmla="*/ 923278 h 1677880"/>
              <a:gd name="connsiteX54" fmla="*/ 1078493 w 1655541"/>
              <a:gd name="connsiteY54" fmla="*/ 914400 h 1677880"/>
              <a:gd name="connsiteX55" fmla="*/ 1042982 w 1655541"/>
              <a:gd name="connsiteY55" fmla="*/ 896645 h 1677880"/>
              <a:gd name="connsiteX56" fmla="*/ 980839 w 1655541"/>
              <a:gd name="connsiteY56" fmla="*/ 887767 h 1677880"/>
              <a:gd name="connsiteX57" fmla="*/ 847674 w 1655541"/>
              <a:gd name="connsiteY57" fmla="*/ 870012 h 1677880"/>
              <a:gd name="connsiteX58" fmla="*/ 821040 w 1655541"/>
              <a:gd name="connsiteY58" fmla="*/ 861134 h 1677880"/>
              <a:gd name="connsiteX59" fmla="*/ 678999 w 1655541"/>
              <a:gd name="connsiteY59" fmla="*/ 630315 h 1677880"/>
              <a:gd name="connsiteX60" fmla="*/ 732264 w 1655541"/>
              <a:gd name="connsiteY60" fmla="*/ 541538 h 1677880"/>
              <a:gd name="connsiteX61" fmla="*/ 794407 w 1655541"/>
              <a:gd name="connsiteY61" fmla="*/ 497150 h 1677880"/>
              <a:gd name="connsiteX62" fmla="*/ 821040 w 1655541"/>
              <a:gd name="connsiteY62" fmla="*/ 488272 h 1677880"/>
              <a:gd name="connsiteX63" fmla="*/ 892062 w 1655541"/>
              <a:gd name="connsiteY63" fmla="*/ 461639 h 1677880"/>
              <a:gd name="connsiteX64" fmla="*/ 1069615 w 1655541"/>
              <a:gd name="connsiteY64" fmla="*/ 479394 h 1677880"/>
              <a:gd name="connsiteX65" fmla="*/ 1122881 w 1655541"/>
              <a:gd name="connsiteY65" fmla="*/ 497150 h 1677880"/>
              <a:gd name="connsiteX66" fmla="*/ 1140637 w 1655541"/>
              <a:gd name="connsiteY66" fmla="*/ 514905 h 1677880"/>
              <a:gd name="connsiteX67" fmla="*/ 1193903 w 1655541"/>
              <a:gd name="connsiteY67" fmla="*/ 550416 h 1677880"/>
              <a:gd name="connsiteX68" fmla="*/ 1211658 w 1655541"/>
              <a:gd name="connsiteY68" fmla="*/ 577049 h 1677880"/>
              <a:gd name="connsiteX69" fmla="*/ 1220536 w 1655541"/>
              <a:gd name="connsiteY69" fmla="*/ 603682 h 1677880"/>
              <a:gd name="connsiteX70" fmla="*/ 1256046 w 1655541"/>
              <a:gd name="connsiteY70" fmla="*/ 656948 h 1677880"/>
              <a:gd name="connsiteX71" fmla="*/ 1264924 w 1655541"/>
              <a:gd name="connsiteY71" fmla="*/ 692458 h 1677880"/>
              <a:gd name="connsiteX72" fmla="*/ 1291557 w 1655541"/>
              <a:gd name="connsiteY72" fmla="*/ 701336 h 1677880"/>
              <a:gd name="connsiteX73" fmla="*/ 1398089 w 1655541"/>
              <a:gd name="connsiteY73" fmla="*/ 719091 h 1677880"/>
              <a:gd name="connsiteX74" fmla="*/ 1486866 w 1655541"/>
              <a:gd name="connsiteY74" fmla="*/ 710214 h 1677880"/>
              <a:gd name="connsiteX75" fmla="*/ 1513499 w 1655541"/>
              <a:gd name="connsiteY75" fmla="*/ 621437 h 1677880"/>
              <a:gd name="connsiteX76" fmla="*/ 1504621 w 1655541"/>
              <a:gd name="connsiteY76" fmla="*/ 506027 h 1677880"/>
              <a:gd name="connsiteX77" fmla="*/ 1486866 w 1655541"/>
              <a:gd name="connsiteY77" fmla="*/ 452761 h 1677880"/>
              <a:gd name="connsiteX78" fmla="*/ 1424722 w 1655541"/>
              <a:gd name="connsiteY78" fmla="*/ 381740 h 1677880"/>
              <a:gd name="connsiteX79" fmla="*/ 1415844 w 1655541"/>
              <a:gd name="connsiteY79" fmla="*/ 346229 h 1677880"/>
              <a:gd name="connsiteX80" fmla="*/ 1433600 w 1655541"/>
              <a:gd name="connsiteY80" fmla="*/ 328474 h 1677880"/>
              <a:gd name="connsiteX81" fmla="*/ 1513499 w 1655541"/>
              <a:gd name="connsiteY81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64093 w 1655541"/>
              <a:gd name="connsiteY21" fmla="*/ 1367161 h 1677880"/>
              <a:gd name="connsiteX22" fmla="*/ 172971 w 1655541"/>
              <a:gd name="connsiteY22" fmla="*/ 1393794 h 1677880"/>
              <a:gd name="connsiteX23" fmla="*/ 226237 w 1655541"/>
              <a:gd name="connsiteY23" fmla="*/ 1438183 h 1677880"/>
              <a:gd name="connsiteX24" fmla="*/ 235114 w 1655541"/>
              <a:gd name="connsiteY24" fmla="*/ 1464816 h 1677880"/>
              <a:gd name="connsiteX25" fmla="*/ 252870 w 1655541"/>
              <a:gd name="connsiteY25" fmla="*/ 1482571 h 1677880"/>
              <a:gd name="connsiteX26" fmla="*/ 332769 w 1655541"/>
              <a:gd name="connsiteY26" fmla="*/ 1544715 h 1677880"/>
              <a:gd name="connsiteX27" fmla="*/ 368279 w 1655541"/>
              <a:gd name="connsiteY27" fmla="*/ 1571348 h 1677880"/>
              <a:gd name="connsiteX28" fmla="*/ 394912 w 1655541"/>
              <a:gd name="connsiteY28" fmla="*/ 1597981 h 1677880"/>
              <a:gd name="connsiteX29" fmla="*/ 465934 w 1655541"/>
              <a:gd name="connsiteY29" fmla="*/ 1624614 h 1677880"/>
              <a:gd name="connsiteX30" fmla="*/ 510322 w 1655541"/>
              <a:gd name="connsiteY30" fmla="*/ 1651247 h 1677880"/>
              <a:gd name="connsiteX31" fmla="*/ 545833 w 1655541"/>
              <a:gd name="connsiteY31" fmla="*/ 1660124 h 1677880"/>
              <a:gd name="connsiteX32" fmla="*/ 643487 w 1655541"/>
              <a:gd name="connsiteY32" fmla="*/ 1677880 h 1677880"/>
              <a:gd name="connsiteX33" fmla="*/ 1406967 w 1655541"/>
              <a:gd name="connsiteY33" fmla="*/ 1669002 h 1677880"/>
              <a:gd name="connsiteX34" fmla="*/ 1460233 w 1655541"/>
              <a:gd name="connsiteY34" fmla="*/ 1660124 h 1677880"/>
              <a:gd name="connsiteX35" fmla="*/ 1486866 w 1655541"/>
              <a:gd name="connsiteY35" fmla="*/ 1633491 h 1677880"/>
              <a:gd name="connsiteX36" fmla="*/ 1513499 w 1655541"/>
              <a:gd name="connsiteY36" fmla="*/ 1615736 h 1677880"/>
              <a:gd name="connsiteX37" fmla="*/ 1540132 w 1655541"/>
              <a:gd name="connsiteY37" fmla="*/ 1580225 h 1677880"/>
              <a:gd name="connsiteX38" fmla="*/ 1575642 w 1655541"/>
              <a:gd name="connsiteY38" fmla="*/ 1562470 h 1677880"/>
              <a:gd name="connsiteX39" fmla="*/ 1584520 w 1655541"/>
              <a:gd name="connsiteY39" fmla="*/ 1535837 h 1677880"/>
              <a:gd name="connsiteX40" fmla="*/ 1611153 w 1655541"/>
              <a:gd name="connsiteY40" fmla="*/ 1491449 h 1677880"/>
              <a:gd name="connsiteX41" fmla="*/ 1637786 w 1655541"/>
              <a:gd name="connsiteY41" fmla="*/ 1429305 h 1677880"/>
              <a:gd name="connsiteX42" fmla="*/ 1646664 w 1655541"/>
              <a:gd name="connsiteY42" fmla="*/ 1376039 h 1677880"/>
              <a:gd name="connsiteX43" fmla="*/ 1655541 w 1655541"/>
              <a:gd name="connsiteY43" fmla="*/ 1340528 h 1677880"/>
              <a:gd name="connsiteX44" fmla="*/ 1620031 w 1655541"/>
              <a:gd name="connsiteY44" fmla="*/ 1207363 h 1677880"/>
              <a:gd name="connsiteX45" fmla="*/ 1602275 w 1655541"/>
              <a:gd name="connsiteY45" fmla="*/ 1145219 h 1677880"/>
              <a:gd name="connsiteX46" fmla="*/ 1584520 w 1655541"/>
              <a:gd name="connsiteY46" fmla="*/ 1109709 h 1677880"/>
              <a:gd name="connsiteX47" fmla="*/ 1540132 w 1655541"/>
              <a:gd name="connsiteY47" fmla="*/ 1074198 h 1677880"/>
              <a:gd name="connsiteX48" fmla="*/ 1451355 w 1655541"/>
              <a:gd name="connsiteY48" fmla="*/ 1020932 h 1677880"/>
              <a:gd name="connsiteX49" fmla="*/ 1433600 w 1655541"/>
              <a:gd name="connsiteY49" fmla="*/ 994299 h 1677880"/>
              <a:gd name="connsiteX50" fmla="*/ 1353701 w 1655541"/>
              <a:gd name="connsiteY50" fmla="*/ 967666 h 1677880"/>
              <a:gd name="connsiteX51" fmla="*/ 1335945 w 1655541"/>
              <a:gd name="connsiteY51" fmla="*/ 949911 h 1677880"/>
              <a:gd name="connsiteX52" fmla="*/ 1140637 w 1655541"/>
              <a:gd name="connsiteY52" fmla="*/ 923278 h 1677880"/>
              <a:gd name="connsiteX53" fmla="*/ 1078493 w 1655541"/>
              <a:gd name="connsiteY53" fmla="*/ 914400 h 1677880"/>
              <a:gd name="connsiteX54" fmla="*/ 1042982 w 1655541"/>
              <a:gd name="connsiteY54" fmla="*/ 896645 h 1677880"/>
              <a:gd name="connsiteX55" fmla="*/ 980839 w 1655541"/>
              <a:gd name="connsiteY55" fmla="*/ 887767 h 1677880"/>
              <a:gd name="connsiteX56" fmla="*/ 847674 w 1655541"/>
              <a:gd name="connsiteY56" fmla="*/ 870012 h 1677880"/>
              <a:gd name="connsiteX57" fmla="*/ 821040 w 1655541"/>
              <a:gd name="connsiteY57" fmla="*/ 861134 h 1677880"/>
              <a:gd name="connsiteX58" fmla="*/ 678999 w 1655541"/>
              <a:gd name="connsiteY58" fmla="*/ 630315 h 1677880"/>
              <a:gd name="connsiteX59" fmla="*/ 732264 w 1655541"/>
              <a:gd name="connsiteY59" fmla="*/ 541538 h 1677880"/>
              <a:gd name="connsiteX60" fmla="*/ 794407 w 1655541"/>
              <a:gd name="connsiteY60" fmla="*/ 497150 h 1677880"/>
              <a:gd name="connsiteX61" fmla="*/ 821040 w 1655541"/>
              <a:gd name="connsiteY61" fmla="*/ 488272 h 1677880"/>
              <a:gd name="connsiteX62" fmla="*/ 892062 w 1655541"/>
              <a:gd name="connsiteY62" fmla="*/ 461639 h 1677880"/>
              <a:gd name="connsiteX63" fmla="*/ 1069615 w 1655541"/>
              <a:gd name="connsiteY63" fmla="*/ 479394 h 1677880"/>
              <a:gd name="connsiteX64" fmla="*/ 1122881 w 1655541"/>
              <a:gd name="connsiteY64" fmla="*/ 497150 h 1677880"/>
              <a:gd name="connsiteX65" fmla="*/ 1140637 w 1655541"/>
              <a:gd name="connsiteY65" fmla="*/ 514905 h 1677880"/>
              <a:gd name="connsiteX66" fmla="*/ 1193903 w 1655541"/>
              <a:gd name="connsiteY66" fmla="*/ 550416 h 1677880"/>
              <a:gd name="connsiteX67" fmla="*/ 1211658 w 1655541"/>
              <a:gd name="connsiteY67" fmla="*/ 577049 h 1677880"/>
              <a:gd name="connsiteX68" fmla="*/ 1220536 w 1655541"/>
              <a:gd name="connsiteY68" fmla="*/ 603682 h 1677880"/>
              <a:gd name="connsiteX69" fmla="*/ 1256046 w 1655541"/>
              <a:gd name="connsiteY69" fmla="*/ 656948 h 1677880"/>
              <a:gd name="connsiteX70" fmla="*/ 1264924 w 1655541"/>
              <a:gd name="connsiteY70" fmla="*/ 692458 h 1677880"/>
              <a:gd name="connsiteX71" fmla="*/ 1291557 w 1655541"/>
              <a:gd name="connsiteY71" fmla="*/ 701336 h 1677880"/>
              <a:gd name="connsiteX72" fmla="*/ 1398089 w 1655541"/>
              <a:gd name="connsiteY72" fmla="*/ 719091 h 1677880"/>
              <a:gd name="connsiteX73" fmla="*/ 1486866 w 1655541"/>
              <a:gd name="connsiteY73" fmla="*/ 710214 h 1677880"/>
              <a:gd name="connsiteX74" fmla="*/ 1513499 w 1655541"/>
              <a:gd name="connsiteY74" fmla="*/ 621437 h 1677880"/>
              <a:gd name="connsiteX75" fmla="*/ 1504621 w 1655541"/>
              <a:gd name="connsiteY75" fmla="*/ 506027 h 1677880"/>
              <a:gd name="connsiteX76" fmla="*/ 1486866 w 1655541"/>
              <a:gd name="connsiteY76" fmla="*/ 452761 h 1677880"/>
              <a:gd name="connsiteX77" fmla="*/ 1424722 w 1655541"/>
              <a:gd name="connsiteY77" fmla="*/ 381740 h 1677880"/>
              <a:gd name="connsiteX78" fmla="*/ 1415844 w 1655541"/>
              <a:gd name="connsiteY78" fmla="*/ 346229 h 1677880"/>
              <a:gd name="connsiteX79" fmla="*/ 1433600 w 1655541"/>
              <a:gd name="connsiteY79" fmla="*/ 328474 h 1677880"/>
              <a:gd name="connsiteX80" fmla="*/ 1513499 w 1655541"/>
              <a:gd name="connsiteY8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84194 w 1655541"/>
              <a:gd name="connsiteY18" fmla="*/ 1233996 h 1677880"/>
              <a:gd name="connsiteX19" fmla="*/ 93072 w 1655541"/>
              <a:gd name="connsiteY19" fmla="*/ 1269507 h 1677880"/>
              <a:gd name="connsiteX20" fmla="*/ 164093 w 1655541"/>
              <a:gd name="connsiteY20" fmla="*/ 1367161 h 1677880"/>
              <a:gd name="connsiteX21" fmla="*/ 172971 w 1655541"/>
              <a:gd name="connsiteY21" fmla="*/ 1393794 h 1677880"/>
              <a:gd name="connsiteX22" fmla="*/ 226237 w 1655541"/>
              <a:gd name="connsiteY22" fmla="*/ 1438183 h 1677880"/>
              <a:gd name="connsiteX23" fmla="*/ 235114 w 1655541"/>
              <a:gd name="connsiteY23" fmla="*/ 1464816 h 1677880"/>
              <a:gd name="connsiteX24" fmla="*/ 252870 w 1655541"/>
              <a:gd name="connsiteY24" fmla="*/ 1482571 h 1677880"/>
              <a:gd name="connsiteX25" fmla="*/ 332769 w 1655541"/>
              <a:gd name="connsiteY25" fmla="*/ 1544715 h 1677880"/>
              <a:gd name="connsiteX26" fmla="*/ 368279 w 1655541"/>
              <a:gd name="connsiteY26" fmla="*/ 1571348 h 1677880"/>
              <a:gd name="connsiteX27" fmla="*/ 394912 w 1655541"/>
              <a:gd name="connsiteY27" fmla="*/ 1597981 h 1677880"/>
              <a:gd name="connsiteX28" fmla="*/ 465934 w 1655541"/>
              <a:gd name="connsiteY28" fmla="*/ 1624614 h 1677880"/>
              <a:gd name="connsiteX29" fmla="*/ 510322 w 1655541"/>
              <a:gd name="connsiteY29" fmla="*/ 1651247 h 1677880"/>
              <a:gd name="connsiteX30" fmla="*/ 545833 w 1655541"/>
              <a:gd name="connsiteY30" fmla="*/ 1660124 h 1677880"/>
              <a:gd name="connsiteX31" fmla="*/ 643487 w 1655541"/>
              <a:gd name="connsiteY31" fmla="*/ 1677880 h 1677880"/>
              <a:gd name="connsiteX32" fmla="*/ 1406967 w 1655541"/>
              <a:gd name="connsiteY32" fmla="*/ 1669002 h 1677880"/>
              <a:gd name="connsiteX33" fmla="*/ 1460233 w 1655541"/>
              <a:gd name="connsiteY33" fmla="*/ 1660124 h 1677880"/>
              <a:gd name="connsiteX34" fmla="*/ 1486866 w 1655541"/>
              <a:gd name="connsiteY34" fmla="*/ 1633491 h 1677880"/>
              <a:gd name="connsiteX35" fmla="*/ 1513499 w 1655541"/>
              <a:gd name="connsiteY35" fmla="*/ 1615736 h 1677880"/>
              <a:gd name="connsiteX36" fmla="*/ 1540132 w 1655541"/>
              <a:gd name="connsiteY36" fmla="*/ 1580225 h 1677880"/>
              <a:gd name="connsiteX37" fmla="*/ 1575642 w 1655541"/>
              <a:gd name="connsiteY37" fmla="*/ 1562470 h 1677880"/>
              <a:gd name="connsiteX38" fmla="*/ 1584520 w 1655541"/>
              <a:gd name="connsiteY38" fmla="*/ 1535837 h 1677880"/>
              <a:gd name="connsiteX39" fmla="*/ 1611153 w 1655541"/>
              <a:gd name="connsiteY39" fmla="*/ 1491449 h 1677880"/>
              <a:gd name="connsiteX40" fmla="*/ 1637786 w 1655541"/>
              <a:gd name="connsiteY40" fmla="*/ 1429305 h 1677880"/>
              <a:gd name="connsiteX41" fmla="*/ 1646664 w 1655541"/>
              <a:gd name="connsiteY41" fmla="*/ 1376039 h 1677880"/>
              <a:gd name="connsiteX42" fmla="*/ 1655541 w 1655541"/>
              <a:gd name="connsiteY42" fmla="*/ 1340528 h 1677880"/>
              <a:gd name="connsiteX43" fmla="*/ 1620031 w 1655541"/>
              <a:gd name="connsiteY43" fmla="*/ 1207363 h 1677880"/>
              <a:gd name="connsiteX44" fmla="*/ 1602275 w 1655541"/>
              <a:gd name="connsiteY44" fmla="*/ 1145219 h 1677880"/>
              <a:gd name="connsiteX45" fmla="*/ 1584520 w 1655541"/>
              <a:gd name="connsiteY45" fmla="*/ 1109709 h 1677880"/>
              <a:gd name="connsiteX46" fmla="*/ 1540132 w 1655541"/>
              <a:gd name="connsiteY46" fmla="*/ 1074198 h 1677880"/>
              <a:gd name="connsiteX47" fmla="*/ 1451355 w 1655541"/>
              <a:gd name="connsiteY47" fmla="*/ 1020932 h 1677880"/>
              <a:gd name="connsiteX48" fmla="*/ 1433600 w 1655541"/>
              <a:gd name="connsiteY48" fmla="*/ 994299 h 1677880"/>
              <a:gd name="connsiteX49" fmla="*/ 1353701 w 1655541"/>
              <a:gd name="connsiteY49" fmla="*/ 967666 h 1677880"/>
              <a:gd name="connsiteX50" fmla="*/ 1335945 w 1655541"/>
              <a:gd name="connsiteY50" fmla="*/ 949911 h 1677880"/>
              <a:gd name="connsiteX51" fmla="*/ 1140637 w 1655541"/>
              <a:gd name="connsiteY51" fmla="*/ 923278 h 1677880"/>
              <a:gd name="connsiteX52" fmla="*/ 1078493 w 1655541"/>
              <a:gd name="connsiteY52" fmla="*/ 914400 h 1677880"/>
              <a:gd name="connsiteX53" fmla="*/ 1042982 w 1655541"/>
              <a:gd name="connsiteY53" fmla="*/ 896645 h 1677880"/>
              <a:gd name="connsiteX54" fmla="*/ 980839 w 1655541"/>
              <a:gd name="connsiteY54" fmla="*/ 887767 h 1677880"/>
              <a:gd name="connsiteX55" fmla="*/ 847674 w 1655541"/>
              <a:gd name="connsiteY55" fmla="*/ 870012 h 1677880"/>
              <a:gd name="connsiteX56" fmla="*/ 821040 w 1655541"/>
              <a:gd name="connsiteY56" fmla="*/ 861134 h 1677880"/>
              <a:gd name="connsiteX57" fmla="*/ 678999 w 1655541"/>
              <a:gd name="connsiteY57" fmla="*/ 630315 h 1677880"/>
              <a:gd name="connsiteX58" fmla="*/ 732264 w 1655541"/>
              <a:gd name="connsiteY58" fmla="*/ 541538 h 1677880"/>
              <a:gd name="connsiteX59" fmla="*/ 794407 w 1655541"/>
              <a:gd name="connsiteY59" fmla="*/ 497150 h 1677880"/>
              <a:gd name="connsiteX60" fmla="*/ 821040 w 1655541"/>
              <a:gd name="connsiteY60" fmla="*/ 488272 h 1677880"/>
              <a:gd name="connsiteX61" fmla="*/ 892062 w 1655541"/>
              <a:gd name="connsiteY61" fmla="*/ 461639 h 1677880"/>
              <a:gd name="connsiteX62" fmla="*/ 1069615 w 1655541"/>
              <a:gd name="connsiteY62" fmla="*/ 479394 h 1677880"/>
              <a:gd name="connsiteX63" fmla="*/ 1122881 w 1655541"/>
              <a:gd name="connsiteY63" fmla="*/ 497150 h 1677880"/>
              <a:gd name="connsiteX64" fmla="*/ 1140637 w 1655541"/>
              <a:gd name="connsiteY64" fmla="*/ 514905 h 1677880"/>
              <a:gd name="connsiteX65" fmla="*/ 1193903 w 1655541"/>
              <a:gd name="connsiteY65" fmla="*/ 550416 h 1677880"/>
              <a:gd name="connsiteX66" fmla="*/ 1211658 w 1655541"/>
              <a:gd name="connsiteY66" fmla="*/ 577049 h 1677880"/>
              <a:gd name="connsiteX67" fmla="*/ 1220536 w 1655541"/>
              <a:gd name="connsiteY67" fmla="*/ 603682 h 1677880"/>
              <a:gd name="connsiteX68" fmla="*/ 1256046 w 1655541"/>
              <a:gd name="connsiteY68" fmla="*/ 656948 h 1677880"/>
              <a:gd name="connsiteX69" fmla="*/ 1264924 w 1655541"/>
              <a:gd name="connsiteY69" fmla="*/ 692458 h 1677880"/>
              <a:gd name="connsiteX70" fmla="*/ 1291557 w 1655541"/>
              <a:gd name="connsiteY70" fmla="*/ 701336 h 1677880"/>
              <a:gd name="connsiteX71" fmla="*/ 1398089 w 1655541"/>
              <a:gd name="connsiteY71" fmla="*/ 719091 h 1677880"/>
              <a:gd name="connsiteX72" fmla="*/ 1486866 w 1655541"/>
              <a:gd name="connsiteY72" fmla="*/ 710214 h 1677880"/>
              <a:gd name="connsiteX73" fmla="*/ 1513499 w 1655541"/>
              <a:gd name="connsiteY73" fmla="*/ 621437 h 1677880"/>
              <a:gd name="connsiteX74" fmla="*/ 1504621 w 1655541"/>
              <a:gd name="connsiteY74" fmla="*/ 506027 h 1677880"/>
              <a:gd name="connsiteX75" fmla="*/ 1486866 w 1655541"/>
              <a:gd name="connsiteY75" fmla="*/ 452761 h 1677880"/>
              <a:gd name="connsiteX76" fmla="*/ 1424722 w 1655541"/>
              <a:gd name="connsiteY76" fmla="*/ 381740 h 1677880"/>
              <a:gd name="connsiteX77" fmla="*/ 1415844 w 1655541"/>
              <a:gd name="connsiteY77" fmla="*/ 346229 h 1677880"/>
              <a:gd name="connsiteX78" fmla="*/ 1433600 w 1655541"/>
              <a:gd name="connsiteY78" fmla="*/ 328474 h 1677880"/>
              <a:gd name="connsiteX79" fmla="*/ 1513499 w 1655541"/>
              <a:gd name="connsiteY7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84194 w 1655541"/>
              <a:gd name="connsiteY17" fmla="*/ 1233996 h 1677880"/>
              <a:gd name="connsiteX18" fmla="*/ 93072 w 1655541"/>
              <a:gd name="connsiteY18" fmla="*/ 1269507 h 1677880"/>
              <a:gd name="connsiteX19" fmla="*/ 164093 w 1655541"/>
              <a:gd name="connsiteY19" fmla="*/ 1367161 h 1677880"/>
              <a:gd name="connsiteX20" fmla="*/ 172971 w 1655541"/>
              <a:gd name="connsiteY20" fmla="*/ 1393794 h 1677880"/>
              <a:gd name="connsiteX21" fmla="*/ 226237 w 1655541"/>
              <a:gd name="connsiteY21" fmla="*/ 1438183 h 1677880"/>
              <a:gd name="connsiteX22" fmla="*/ 235114 w 1655541"/>
              <a:gd name="connsiteY22" fmla="*/ 1464816 h 1677880"/>
              <a:gd name="connsiteX23" fmla="*/ 252870 w 1655541"/>
              <a:gd name="connsiteY23" fmla="*/ 1482571 h 1677880"/>
              <a:gd name="connsiteX24" fmla="*/ 332769 w 1655541"/>
              <a:gd name="connsiteY24" fmla="*/ 1544715 h 1677880"/>
              <a:gd name="connsiteX25" fmla="*/ 368279 w 1655541"/>
              <a:gd name="connsiteY25" fmla="*/ 1571348 h 1677880"/>
              <a:gd name="connsiteX26" fmla="*/ 394912 w 1655541"/>
              <a:gd name="connsiteY26" fmla="*/ 1597981 h 1677880"/>
              <a:gd name="connsiteX27" fmla="*/ 465934 w 1655541"/>
              <a:gd name="connsiteY27" fmla="*/ 1624614 h 1677880"/>
              <a:gd name="connsiteX28" fmla="*/ 510322 w 1655541"/>
              <a:gd name="connsiteY28" fmla="*/ 1651247 h 1677880"/>
              <a:gd name="connsiteX29" fmla="*/ 545833 w 1655541"/>
              <a:gd name="connsiteY29" fmla="*/ 1660124 h 1677880"/>
              <a:gd name="connsiteX30" fmla="*/ 643487 w 1655541"/>
              <a:gd name="connsiteY30" fmla="*/ 1677880 h 1677880"/>
              <a:gd name="connsiteX31" fmla="*/ 1406967 w 1655541"/>
              <a:gd name="connsiteY31" fmla="*/ 1669002 h 1677880"/>
              <a:gd name="connsiteX32" fmla="*/ 1460233 w 1655541"/>
              <a:gd name="connsiteY32" fmla="*/ 1660124 h 1677880"/>
              <a:gd name="connsiteX33" fmla="*/ 1486866 w 1655541"/>
              <a:gd name="connsiteY33" fmla="*/ 1633491 h 1677880"/>
              <a:gd name="connsiteX34" fmla="*/ 1513499 w 1655541"/>
              <a:gd name="connsiteY34" fmla="*/ 1615736 h 1677880"/>
              <a:gd name="connsiteX35" fmla="*/ 1540132 w 1655541"/>
              <a:gd name="connsiteY35" fmla="*/ 1580225 h 1677880"/>
              <a:gd name="connsiteX36" fmla="*/ 1575642 w 1655541"/>
              <a:gd name="connsiteY36" fmla="*/ 1562470 h 1677880"/>
              <a:gd name="connsiteX37" fmla="*/ 1584520 w 1655541"/>
              <a:gd name="connsiteY37" fmla="*/ 1535837 h 1677880"/>
              <a:gd name="connsiteX38" fmla="*/ 1611153 w 1655541"/>
              <a:gd name="connsiteY38" fmla="*/ 1491449 h 1677880"/>
              <a:gd name="connsiteX39" fmla="*/ 1637786 w 1655541"/>
              <a:gd name="connsiteY39" fmla="*/ 1429305 h 1677880"/>
              <a:gd name="connsiteX40" fmla="*/ 1646664 w 1655541"/>
              <a:gd name="connsiteY40" fmla="*/ 1376039 h 1677880"/>
              <a:gd name="connsiteX41" fmla="*/ 1655541 w 1655541"/>
              <a:gd name="connsiteY41" fmla="*/ 1340528 h 1677880"/>
              <a:gd name="connsiteX42" fmla="*/ 1620031 w 1655541"/>
              <a:gd name="connsiteY42" fmla="*/ 1207363 h 1677880"/>
              <a:gd name="connsiteX43" fmla="*/ 1602275 w 1655541"/>
              <a:gd name="connsiteY43" fmla="*/ 1145219 h 1677880"/>
              <a:gd name="connsiteX44" fmla="*/ 1584520 w 1655541"/>
              <a:gd name="connsiteY44" fmla="*/ 1109709 h 1677880"/>
              <a:gd name="connsiteX45" fmla="*/ 1540132 w 1655541"/>
              <a:gd name="connsiteY45" fmla="*/ 1074198 h 1677880"/>
              <a:gd name="connsiteX46" fmla="*/ 1451355 w 1655541"/>
              <a:gd name="connsiteY46" fmla="*/ 1020932 h 1677880"/>
              <a:gd name="connsiteX47" fmla="*/ 1433600 w 1655541"/>
              <a:gd name="connsiteY47" fmla="*/ 994299 h 1677880"/>
              <a:gd name="connsiteX48" fmla="*/ 1353701 w 1655541"/>
              <a:gd name="connsiteY48" fmla="*/ 967666 h 1677880"/>
              <a:gd name="connsiteX49" fmla="*/ 1335945 w 1655541"/>
              <a:gd name="connsiteY49" fmla="*/ 949911 h 1677880"/>
              <a:gd name="connsiteX50" fmla="*/ 1140637 w 1655541"/>
              <a:gd name="connsiteY50" fmla="*/ 923278 h 1677880"/>
              <a:gd name="connsiteX51" fmla="*/ 1078493 w 1655541"/>
              <a:gd name="connsiteY51" fmla="*/ 914400 h 1677880"/>
              <a:gd name="connsiteX52" fmla="*/ 1042982 w 1655541"/>
              <a:gd name="connsiteY52" fmla="*/ 896645 h 1677880"/>
              <a:gd name="connsiteX53" fmla="*/ 980839 w 1655541"/>
              <a:gd name="connsiteY53" fmla="*/ 887767 h 1677880"/>
              <a:gd name="connsiteX54" fmla="*/ 847674 w 1655541"/>
              <a:gd name="connsiteY54" fmla="*/ 870012 h 1677880"/>
              <a:gd name="connsiteX55" fmla="*/ 821040 w 1655541"/>
              <a:gd name="connsiteY55" fmla="*/ 861134 h 1677880"/>
              <a:gd name="connsiteX56" fmla="*/ 678999 w 1655541"/>
              <a:gd name="connsiteY56" fmla="*/ 630315 h 1677880"/>
              <a:gd name="connsiteX57" fmla="*/ 732264 w 1655541"/>
              <a:gd name="connsiteY57" fmla="*/ 541538 h 1677880"/>
              <a:gd name="connsiteX58" fmla="*/ 794407 w 1655541"/>
              <a:gd name="connsiteY58" fmla="*/ 497150 h 1677880"/>
              <a:gd name="connsiteX59" fmla="*/ 821040 w 1655541"/>
              <a:gd name="connsiteY59" fmla="*/ 488272 h 1677880"/>
              <a:gd name="connsiteX60" fmla="*/ 892062 w 1655541"/>
              <a:gd name="connsiteY60" fmla="*/ 461639 h 1677880"/>
              <a:gd name="connsiteX61" fmla="*/ 1069615 w 1655541"/>
              <a:gd name="connsiteY61" fmla="*/ 479394 h 1677880"/>
              <a:gd name="connsiteX62" fmla="*/ 1122881 w 1655541"/>
              <a:gd name="connsiteY62" fmla="*/ 497150 h 1677880"/>
              <a:gd name="connsiteX63" fmla="*/ 1140637 w 1655541"/>
              <a:gd name="connsiteY63" fmla="*/ 514905 h 1677880"/>
              <a:gd name="connsiteX64" fmla="*/ 1193903 w 1655541"/>
              <a:gd name="connsiteY64" fmla="*/ 550416 h 1677880"/>
              <a:gd name="connsiteX65" fmla="*/ 1211658 w 1655541"/>
              <a:gd name="connsiteY65" fmla="*/ 577049 h 1677880"/>
              <a:gd name="connsiteX66" fmla="*/ 1220536 w 1655541"/>
              <a:gd name="connsiteY66" fmla="*/ 603682 h 1677880"/>
              <a:gd name="connsiteX67" fmla="*/ 1256046 w 1655541"/>
              <a:gd name="connsiteY67" fmla="*/ 656948 h 1677880"/>
              <a:gd name="connsiteX68" fmla="*/ 1264924 w 1655541"/>
              <a:gd name="connsiteY68" fmla="*/ 692458 h 1677880"/>
              <a:gd name="connsiteX69" fmla="*/ 1291557 w 1655541"/>
              <a:gd name="connsiteY69" fmla="*/ 701336 h 1677880"/>
              <a:gd name="connsiteX70" fmla="*/ 1398089 w 1655541"/>
              <a:gd name="connsiteY70" fmla="*/ 719091 h 1677880"/>
              <a:gd name="connsiteX71" fmla="*/ 1486866 w 1655541"/>
              <a:gd name="connsiteY71" fmla="*/ 710214 h 1677880"/>
              <a:gd name="connsiteX72" fmla="*/ 1513499 w 1655541"/>
              <a:gd name="connsiteY72" fmla="*/ 621437 h 1677880"/>
              <a:gd name="connsiteX73" fmla="*/ 1504621 w 1655541"/>
              <a:gd name="connsiteY73" fmla="*/ 506027 h 1677880"/>
              <a:gd name="connsiteX74" fmla="*/ 1486866 w 1655541"/>
              <a:gd name="connsiteY74" fmla="*/ 452761 h 1677880"/>
              <a:gd name="connsiteX75" fmla="*/ 1424722 w 1655541"/>
              <a:gd name="connsiteY75" fmla="*/ 381740 h 1677880"/>
              <a:gd name="connsiteX76" fmla="*/ 1415844 w 1655541"/>
              <a:gd name="connsiteY76" fmla="*/ 346229 h 1677880"/>
              <a:gd name="connsiteX77" fmla="*/ 1433600 w 1655541"/>
              <a:gd name="connsiteY77" fmla="*/ 328474 h 1677880"/>
              <a:gd name="connsiteX78" fmla="*/ 1513499 w 1655541"/>
              <a:gd name="connsiteY78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68202 w 1659650"/>
              <a:gd name="connsiteY18" fmla="*/ 1367161 h 1677880"/>
              <a:gd name="connsiteX19" fmla="*/ 177080 w 1659650"/>
              <a:gd name="connsiteY19" fmla="*/ 1393794 h 1677880"/>
              <a:gd name="connsiteX20" fmla="*/ 230346 w 1659650"/>
              <a:gd name="connsiteY20" fmla="*/ 1438183 h 1677880"/>
              <a:gd name="connsiteX21" fmla="*/ 239223 w 1659650"/>
              <a:gd name="connsiteY21" fmla="*/ 1464816 h 1677880"/>
              <a:gd name="connsiteX22" fmla="*/ 256979 w 1659650"/>
              <a:gd name="connsiteY22" fmla="*/ 1482571 h 1677880"/>
              <a:gd name="connsiteX23" fmla="*/ 336878 w 1659650"/>
              <a:gd name="connsiteY23" fmla="*/ 1544715 h 1677880"/>
              <a:gd name="connsiteX24" fmla="*/ 372388 w 1659650"/>
              <a:gd name="connsiteY24" fmla="*/ 1571348 h 1677880"/>
              <a:gd name="connsiteX25" fmla="*/ 399021 w 1659650"/>
              <a:gd name="connsiteY25" fmla="*/ 1597981 h 1677880"/>
              <a:gd name="connsiteX26" fmla="*/ 470043 w 1659650"/>
              <a:gd name="connsiteY26" fmla="*/ 1624614 h 1677880"/>
              <a:gd name="connsiteX27" fmla="*/ 514431 w 1659650"/>
              <a:gd name="connsiteY27" fmla="*/ 1651247 h 1677880"/>
              <a:gd name="connsiteX28" fmla="*/ 549942 w 1659650"/>
              <a:gd name="connsiteY28" fmla="*/ 1660124 h 1677880"/>
              <a:gd name="connsiteX29" fmla="*/ 647596 w 1659650"/>
              <a:gd name="connsiteY29" fmla="*/ 1677880 h 1677880"/>
              <a:gd name="connsiteX30" fmla="*/ 1411076 w 1659650"/>
              <a:gd name="connsiteY30" fmla="*/ 1669002 h 1677880"/>
              <a:gd name="connsiteX31" fmla="*/ 1464342 w 1659650"/>
              <a:gd name="connsiteY31" fmla="*/ 1660124 h 1677880"/>
              <a:gd name="connsiteX32" fmla="*/ 1490975 w 1659650"/>
              <a:gd name="connsiteY32" fmla="*/ 1633491 h 1677880"/>
              <a:gd name="connsiteX33" fmla="*/ 1517608 w 1659650"/>
              <a:gd name="connsiteY33" fmla="*/ 1615736 h 1677880"/>
              <a:gd name="connsiteX34" fmla="*/ 1544241 w 1659650"/>
              <a:gd name="connsiteY34" fmla="*/ 1580225 h 1677880"/>
              <a:gd name="connsiteX35" fmla="*/ 1579751 w 1659650"/>
              <a:gd name="connsiteY35" fmla="*/ 1562470 h 1677880"/>
              <a:gd name="connsiteX36" fmla="*/ 1588629 w 1659650"/>
              <a:gd name="connsiteY36" fmla="*/ 1535837 h 1677880"/>
              <a:gd name="connsiteX37" fmla="*/ 1615262 w 1659650"/>
              <a:gd name="connsiteY37" fmla="*/ 1491449 h 1677880"/>
              <a:gd name="connsiteX38" fmla="*/ 1641895 w 1659650"/>
              <a:gd name="connsiteY38" fmla="*/ 1429305 h 1677880"/>
              <a:gd name="connsiteX39" fmla="*/ 1650773 w 1659650"/>
              <a:gd name="connsiteY39" fmla="*/ 1376039 h 1677880"/>
              <a:gd name="connsiteX40" fmla="*/ 1659650 w 1659650"/>
              <a:gd name="connsiteY40" fmla="*/ 1340528 h 1677880"/>
              <a:gd name="connsiteX41" fmla="*/ 1624140 w 1659650"/>
              <a:gd name="connsiteY41" fmla="*/ 1207363 h 1677880"/>
              <a:gd name="connsiteX42" fmla="*/ 1606384 w 1659650"/>
              <a:gd name="connsiteY42" fmla="*/ 1145219 h 1677880"/>
              <a:gd name="connsiteX43" fmla="*/ 1588629 w 1659650"/>
              <a:gd name="connsiteY43" fmla="*/ 1109709 h 1677880"/>
              <a:gd name="connsiteX44" fmla="*/ 1544241 w 1659650"/>
              <a:gd name="connsiteY44" fmla="*/ 1074198 h 1677880"/>
              <a:gd name="connsiteX45" fmla="*/ 1455464 w 1659650"/>
              <a:gd name="connsiteY45" fmla="*/ 1020932 h 1677880"/>
              <a:gd name="connsiteX46" fmla="*/ 1437709 w 1659650"/>
              <a:gd name="connsiteY46" fmla="*/ 994299 h 1677880"/>
              <a:gd name="connsiteX47" fmla="*/ 1357810 w 1659650"/>
              <a:gd name="connsiteY47" fmla="*/ 967666 h 1677880"/>
              <a:gd name="connsiteX48" fmla="*/ 1340054 w 1659650"/>
              <a:gd name="connsiteY48" fmla="*/ 949911 h 1677880"/>
              <a:gd name="connsiteX49" fmla="*/ 1144746 w 1659650"/>
              <a:gd name="connsiteY49" fmla="*/ 923278 h 1677880"/>
              <a:gd name="connsiteX50" fmla="*/ 1082602 w 1659650"/>
              <a:gd name="connsiteY50" fmla="*/ 914400 h 1677880"/>
              <a:gd name="connsiteX51" fmla="*/ 1047091 w 1659650"/>
              <a:gd name="connsiteY51" fmla="*/ 896645 h 1677880"/>
              <a:gd name="connsiteX52" fmla="*/ 984948 w 1659650"/>
              <a:gd name="connsiteY52" fmla="*/ 887767 h 1677880"/>
              <a:gd name="connsiteX53" fmla="*/ 851783 w 1659650"/>
              <a:gd name="connsiteY53" fmla="*/ 870012 h 1677880"/>
              <a:gd name="connsiteX54" fmla="*/ 825149 w 1659650"/>
              <a:gd name="connsiteY54" fmla="*/ 861134 h 1677880"/>
              <a:gd name="connsiteX55" fmla="*/ 683108 w 1659650"/>
              <a:gd name="connsiteY55" fmla="*/ 630315 h 1677880"/>
              <a:gd name="connsiteX56" fmla="*/ 736373 w 1659650"/>
              <a:gd name="connsiteY56" fmla="*/ 541538 h 1677880"/>
              <a:gd name="connsiteX57" fmla="*/ 798516 w 1659650"/>
              <a:gd name="connsiteY57" fmla="*/ 497150 h 1677880"/>
              <a:gd name="connsiteX58" fmla="*/ 825149 w 1659650"/>
              <a:gd name="connsiteY58" fmla="*/ 488272 h 1677880"/>
              <a:gd name="connsiteX59" fmla="*/ 896171 w 1659650"/>
              <a:gd name="connsiteY59" fmla="*/ 461639 h 1677880"/>
              <a:gd name="connsiteX60" fmla="*/ 1073724 w 1659650"/>
              <a:gd name="connsiteY60" fmla="*/ 479394 h 1677880"/>
              <a:gd name="connsiteX61" fmla="*/ 1126990 w 1659650"/>
              <a:gd name="connsiteY61" fmla="*/ 497150 h 1677880"/>
              <a:gd name="connsiteX62" fmla="*/ 1144746 w 1659650"/>
              <a:gd name="connsiteY62" fmla="*/ 514905 h 1677880"/>
              <a:gd name="connsiteX63" fmla="*/ 1198012 w 1659650"/>
              <a:gd name="connsiteY63" fmla="*/ 550416 h 1677880"/>
              <a:gd name="connsiteX64" fmla="*/ 1215767 w 1659650"/>
              <a:gd name="connsiteY64" fmla="*/ 577049 h 1677880"/>
              <a:gd name="connsiteX65" fmla="*/ 1224645 w 1659650"/>
              <a:gd name="connsiteY65" fmla="*/ 603682 h 1677880"/>
              <a:gd name="connsiteX66" fmla="*/ 1260155 w 1659650"/>
              <a:gd name="connsiteY66" fmla="*/ 656948 h 1677880"/>
              <a:gd name="connsiteX67" fmla="*/ 1269033 w 1659650"/>
              <a:gd name="connsiteY67" fmla="*/ 692458 h 1677880"/>
              <a:gd name="connsiteX68" fmla="*/ 1295666 w 1659650"/>
              <a:gd name="connsiteY68" fmla="*/ 701336 h 1677880"/>
              <a:gd name="connsiteX69" fmla="*/ 1402198 w 1659650"/>
              <a:gd name="connsiteY69" fmla="*/ 719091 h 1677880"/>
              <a:gd name="connsiteX70" fmla="*/ 1490975 w 1659650"/>
              <a:gd name="connsiteY70" fmla="*/ 710214 h 1677880"/>
              <a:gd name="connsiteX71" fmla="*/ 1517608 w 1659650"/>
              <a:gd name="connsiteY71" fmla="*/ 621437 h 1677880"/>
              <a:gd name="connsiteX72" fmla="*/ 1508730 w 1659650"/>
              <a:gd name="connsiteY72" fmla="*/ 506027 h 1677880"/>
              <a:gd name="connsiteX73" fmla="*/ 1490975 w 1659650"/>
              <a:gd name="connsiteY73" fmla="*/ 452761 h 1677880"/>
              <a:gd name="connsiteX74" fmla="*/ 1428831 w 1659650"/>
              <a:gd name="connsiteY74" fmla="*/ 381740 h 1677880"/>
              <a:gd name="connsiteX75" fmla="*/ 1419953 w 1659650"/>
              <a:gd name="connsiteY75" fmla="*/ 346229 h 1677880"/>
              <a:gd name="connsiteX76" fmla="*/ 1437709 w 1659650"/>
              <a:gd name="connsiteY76" fmla="*/ 328474 h 1677880"/>
              <a:gd name="connsiteX77" fmla="*/ 1517608 w 1659650"/>
              <a:gd name="connsiteY77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77080 w 1659650"/>
              <a:gd name="connsiteY18" fmla="*/ 1393794 h 1677880"/>
              <a:gd name="connsiteX19" fmla="*/ 230346 w 1659650"/>
              <a:gd name="connsiteY19" fmla="*/ 1438183 h 1677880"/>
              <a:gd name="connsiteX20" fmla="*/ 239223 w 1659650"/>
              <a:gd name="connsiteY20" fmla="*/ 1464816 h 1677880"/>
              <a:gd name="connsiteX21" fmla="*/ 256979 w 1659650"/>
              <a:gd name="connsiteY21" fmla="*/ 1482571 h 1677880"/>
              <a:gd name="connsiteX22" fmla="*/ 336878 w 1659650"/>
              <a:gd name="connsiteY22" fmla="*/ 1544715 h 1677880"/>
              <a:gd name="connsiteX23" fmla="*/ 372388 w 1659650"/>
              <a:gd name="connsiteY23" fmla="*/ 1571348 h 1677880"/>
              <a:gd name="connsiteX24" fmla="*/ 399021 w 1659650"/>
              <a:gd name="connsiteY24" fmla="*/ 1597981 h 1677880"/>
              <a:gd name="connsiteX25" fmla="*/ 470043 w 1659650"/>
              <a:gd name="connsiteY25" fmla="*/ 1624614 h 1677880"/>
              <a:gd name="connsiteX26" fmla="*/ 514431 w 1659650"/>
              <a:gd name="connsiteY26" fmla="*/ 1651247 h 1677880"/>
              <a:gd name="connsiteX27" fmla="*/ 549942 w 1659650"/>
              <a:gd name="connsiteY27" fmla="*/ 1660124 h 1677880"/>
              <a:gd name="connsiteX28" fmla="*/ 647596 w 1659650"/>
              <a:gd name="connsiteY28" fmla="*/ 1677880 h 1677880"/>
              <a:gd name="connsiteX29" fmla="*/ 1411076 w 1659650"/>
              <a:gd name="connsiteY29" fmla="*/ 1669002 h 1677880"/>
              <a:gd name="connsiteX30" fmla="*/ 1464342 w 1659650"/>
              <a:gd name="connsiteY30" fmla="*/ 1660124 h 1677880"/>
              <a:gd name="connsiteX31" fmla="*/ 1490975 w 1659650"/>
              <a:gd name="connsiteY31" fmla="*/ 1633491 h 1677880"/>
              <a:gd name="connsiteX32" fmla="*/ 1517608 w 1659650"/>
              <a:gd name="connsiteY32" fmla="*/ 1615736 h 1677880"/>
              <a:gd name="connsiteX33" fmla="*/ 1544241 w 1659650"/>
              <a:gd name="connsiteY33" fmla="*/ 1580225 h 1677880"/>
              <a:gd name="connsiteX34" fmla="*/ 1579751 w 1659650"/>
              <a:gd name="connsiteY34" fmla="*/ 1562470 h 1677880"/>
              <a:gd name="connsiteX35" fmla="*/ 1588629 w 1659650"/>
              <a:gd name="connsiteY35" fmla="*/ 1535837 h 1677880"/>
              <a:gd name="connsiteX36" fmla="*/ 1615262 w 1659650"/>
              <a:gd name="connsiteY36" fmla="*/ 1491449 h 1677880"/>
              <a:gd name="connsiteX37" fmla="*/ 1641895 w 1659650"/>
              <a:gd name="connsiteY37" fmla="*/ 1429305 h 1677880"/>
              <a:gd name="connsiteX38" fmla="*/ 1650773 w 1659650"/>
              <a:gd name="connsiteY38" fmla="*/ 1376039 h 1677880"/>
              <a:gd name="connsiteX39" fmla="*/ 1659650 w 1659650"/>
              <a:gd name="connsiteY39" fmla="*/ 1340528 h 1677880"/>
              <a:gd name="connsiteX40" fmla="*/ 1624140 w 1659650"/>
              <a:gd name="connsiteY40" fmla="*/ 1207363 h 1677880"/>
              <a:gd name="connsiteX41" fmla="*/ 1606384 w 1659650"/>
              <a:gd name="connsiteY41" fmla="*/ 1145219 h 1677880"/>
              <a:gd name="connsiteX42" fmla="*/ 1588629 w 1659650"/>
              <a:gd name="connsiteY42" fmla="*/ 1109709 h 1677880"/>
              <a:gd name="connsiteX43" fmla="*/ 1544241 w 1659650"/>
              <a:gd name="connsiteY43" fmla="*/ 1074198 h 1677880"/>
              <a:gd name="connsiteX44" fmla="*/ 1455464 w 1659650"/>
              <a:gd name="connsiteY44" fmla="*/ 1020932 h 1677880"/>
              <a:gd name="connsiteX45" fmla="*/ 1437709 w 1659650"/>
              <a:gd name="connsiteY45" fmla="*/ 994299 h 1677880"/>
              <a:gd name="connsiteX46" fmla="*/ 1357810 w 1659650"/>
              <a:gd name="connsiteY46" fmla="*/ 967666 h 1677880"/>
              <a:gd name="connsiteX47" fmla="*/ 1340054 w 1659650"/>
              <a:gd name="connsiteY47" fmla="*/ 949911 h 1677880"/>
              <a:gd name="connsiteX48" fmla="*/ 1144746 w 1659650"/>
              <a:gd name="connsiteY48" fmla="*/ 923278 h 1677880"/>
              <a:gd name="connsiteX49" fmla="*/ 1082602 w 1659650"/>
              <a:gd name="connsiteY49" fmla="*/ 914400 h 1677880"/>
              <a:gd name="connsiteX50" fmla="*/ 1047091 w 1659650"/>
              <a:gd name="connsiteY50" fmla="*/ 896645 h 1677880"/>
              <a:gd name="connsiteX51" fmla="*/ 984948 w 1659650"/>
              <a:gd name="connsiteY51" fmla="*/ 887767 h 1677880"/>
              <a:gd name="connsiteX52" fmla="*/ 851783 w 1659650"/>
              <a:gd name="connsiteY52" fmla="*/ 870012 h 1677880"/>
              <a:gd name="connsiteX53" fmla="*/ 825149 w 1659650"/>
              <a:gd name="connsiteY53" fmla="*/ 861134 h 1677880"/>
              <a:gd name="connsiteX54" fmla="*/ 683108 w 1659650"/>
              <a:gd name="connsiteY54" fmla="*/ 630315 h 1677880"/>
              <a:gd name="connsiteX55" fmla="*/ 736373 w 1659650"/>
              <a:gd name="connsiteY55" fmla="*/ 541538 h 1677880"/>
              <a:gd name="connsiteX56" fmla="*/ 798516 w 1659650"/>
              <a:gd name="connsiteY56" fmla="*/ 497150 h 1677880"/>
              <a:gd name="connsiteX57" fmla="*/ 825149 w 1659650"/>
              <a:gd name="connsiteY57" fmla="*/ 488272 h 1677880"/>
              <a:gd name="connsiteX58" fmla="*/ 896171 w 1659650"/>
              <a:gd name="connsiteY58" fmla="*/ 461639 h 1677880"/>
              <a:gd name="connsiteX59" fmla="*/ 1073724 w 1659650"/>
              <a:gd name="connsiteY59" fmla="*/ 479394 h 1677880"/>
              <a:gd name="connsiteX60" fmla="*/ 1126990 w 1659650"/>
              <a:gd name="connsiteY60" fmla="*/ 497150 h 1677880"/>
              <a:gd name="connsiteX61" fmla="*/ 1144746 w 1659650"/>
              <a:gd name="connsiteY61" fmla="*/ 514905 h 1677880"/>
              <a:gd name="connsiteX62" fmla="*/ 1198012 w 1659650"/>
              <a:gd name="connsiteY62" fmla="*/ 550416 h 1677880"/>
              <a:gd name="connsiteX63" fmla="*/ 1215767 w 1659650"/>
              <a:gd name="connsiteY63" fmla="*/ 577049 h 1677880"/>
              <a:gd name="connsiteX64" fmla="*/ 1224645 w 1659650"/>
              <a:gd name="connsiteY64" fmla="*/ 603682 h 1677880"/>
              <a:gd name="connsiteX65" fmla="*/ 1260155 w 1659650"/>
              <a:gd name="connsiteY65" fmla="*/ 656948 h 1677880"/>
              <a:gd name="connsiteX66" fmla="*/ 1269033 w 1659650"/>
              <a:gd name="connsiteY66" fmla="*/ 692458 h 1677880"/>
              <a:gd name="connsiteX67" fmla="*/ 1295666 w 1659650"/>
              <a:gd name="connsiteY67" fmla="*/ 701336 h 1677880"/>
              <a:gd name="connsiteX68" fmla="*/ 1402198 w 1659650"/>
              <a:gd name="connsiteY68" fmla="*/ 719091 h 1677880"/>
              <a:gd name="connsiteX69" fmla="*/ 1490975 w 1659650"/>
              <a:gd name="connsiteY69" fmla="*/ 710214 h 1677880"/>
              <a:gd name="connsiteX70" fmla="*/ 1517608 w 1659650"/>
              <a:gd name="connsiteY70" fmla="*/ 621437 h 1677880"/>
              <a:gd name="connsiteX71" fmla="*/ 1508730 w 1659650"/>
              <a:gd name="connsiteY71" fmla="*/ 506027 h 1677880"/>
              <a:gd name="connsiteX72" fmla="*/ 1490975 w 1659650"/>
              <a:gd name="connsiteY72" fmla="*/ 452761 h 1677880"/>
              <a:gd name="connsiteX73" fmla="*/ 1428831 w 1659650"/>
              <a:gd name="connsiteY73" fmla="*/ 381740 h 1677880"/>
              <a:gd name="connsiteX74" fmla="*/ 1419953 w 1659650"/>
              <a:gd name="connsiteY74" fmla="*/ 346229 h 1677880"/>
              <a:gd name="connsiteX75" fmla="*/ 1437709 w 1659650"/>
              <a:gd name="connsiteY75" fmla="*/ 328474 h 1677880"/>
              <a:gd name="connsiteX76" fmla="*/ 1517608 w 1659650"/>
              <a:gd name="connsiteY76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230346 w 1659650"/>
              <a:gd name="connsiteY18" fmla="*/ 1438183 h 1677880"/>
              <a:gd name="connsiteX19" fmla="*/ 239223 w 1659650"/>
              <a:gd name="connsiteY19" fmla="*/ 1464816 h 1677880"/>
              <a:gd name="connsiteX20" fmla="*/ 256979 w 1659650"/>
              <a:gd name="connsiteY20" fmla="*/ 1482571 h 1677880"/>
              <a:gd name="connsiteX21" fmla="*/ 336878 w 1659650"/>
              <a:gd name="connsiteY21" fmla="*/ 1544715 h 1677880"/>
              <a:gd name="connsiteX22" fmla="*/ 372388 w 1659650"/>
              <a:gd name="connsiteY22" fmla="*/ 1571348 h 1677880"/>
              <a:gd name="connsiteX23" fmla="*/ 399021 w 1659650"/>
              <a:gd name="connsiteY23" fmla="*/ 1597981 h 1677880"/>
              <a:gd name="connsiteX24" fmla="*/ 470043 w 1659650"/>
              <a:gd name="connsiteY24" fmla="*/ 1624614 h 1677880"/>
              <a:gd name="connsiteX25" fmla="*/ 514431 w 1659650"/>
              <a:gd name="connsiteY25" fmla="*/ 1651247 h 1677880"/>
              <a:gd name="connsiteX26" fmla="*/ 549942 w 1659650"/>
              <a:gd name="connsiteY26" fmla="*/ 1660124 h 1677880"/>
              <a:gd name="connsiteX27" fmla="*/ 647596 w 1659650"/>
              <a:gd name="connsiteY27" fmla="*/ 1677880 h 1677880"/>
              <a:gd name="connsiteX28" fmla="*/ 1411076 w 1659650"/>
              <a:gd name="connsiteY28" fmla="*/ 1669002 h 1677880"/>
              <a:gd name="connsiteX29" fmla="*/ 1464342 w 1659650"/>
              <a:gd name="connsiteY29" fmla="*/ 1660124 h 1677880"/>
              <a:gd name="connsiteX30" fmla="*/ 1490975 w 1659650"/>
              <a:gd name="connsiteY30" fmla="*/ 1633491 h 1677880"/>
              <a:gd name="connsiteX31" fmla="*/ 1517608 w 1659650"/>
              <a:gd name="connsiteY31" fmla="*/ 1615736 h 1677880"/>
              <a:gd name="connsiteX32" fmla="*/ 1544241 w 1659650"/>
              <a:gd name="connsiteY32" fmla="*/ 1580225 h 1677880"/>
              <a:gd name="connsiteX33" fmla="*/ 1579751 w 1659650"/>
              <a:gd name="connsiteY33" fmla="*/ 1562470 h 1677880"/>
              <a:gd name="connsiteX34" fmla="*/ 1588629 w 1659650"/>
              <a:gd name="connsiteY34" fmla="*/ 1535837 h 1677880"/>
              <a:gd name="connsiteX35" fmla="*/ 1615262 w 1659650"/>
              <a:gd name="connsiteY35" fmla="*/ 1491449 h 1677880"/>
              <a:gd name="connsiteX36" fmla="*/ 1641895 w 1659650"/>
              <a:gd name="connsiteY36" fmla="*/ 1429305 h 1677880"/>
              <a:gd name="connsiteX37" fmla="*/ 1650773 w 1659650"/>
              <a:gd name="connsiteY37" fmla="*/ 1376039 h 1677880"/>
              <a:gd name="connsiteX38" fmla="*/ 1659650 w 1659650"/>
              <a:gd name="connsiteY38" fmla="*/ 1340528 h 1677880"/>
              <a:gd name="connsiteX39" fmla="*/ 1624140 w 1659650"/>
              <a:gd name="connsiteY39" fmla="*/ 1207363 h 1677880"/>
              <a:gd name="connsiteX40" fmla="*/ 1606384 w 1659650"/>
              <a:gd name="connsiteY40" fmla="*/ 1145219 h 1677880"/>
              <a:gd name="connsiteX41" fmla="*/ 1588629 w 1659650"/>
              <a:gd name="connsiteY41" fmla="*/ 1109709 h 1677880"/>
              <a:gd name="connsiteX42" fmla="*/ 1544241 w 1659650"/>
              <a:gd name="connsiteY42" fmla="*/ 1074198 h 1677880"/>
              <a:gd name="connsiteX43" fmla="*/ 1455464 w 1659650"/>
              <a:gd name="connsiteY43" fmla="*/ 1020932 h 1677880"/>
              <a:gd name="connsiteX44" fmla="*/ 1437709 w 1659650"/>
              <a:gd name="connsiteY44" fmla="*/ 994299 h 1677880"/>
              <a:gd name="connsiteX45" fmla="*/ 1357810 w 1659650"/>
              <a:gd name="connsiteY45" fmla="*/ 967666 h 1677880"/>
              <a:gd name="connsiteX46" fmla="*/ 1340054 w 1659650"/>
              <a:gd name="connsiteY46" fmla="*/ 949911 h 1677880"/>
              <a:gd name="connsiteX47" fmla="*/ 1144746 w 1659650"/>
              <a:gd name="connsiteY47" fmla="*/ 923278 h 1677880"/>
              <a:gd name="connsiteX48" fmla="*/ 1082602 w 1659650"/>
              <a:gd name="connsiteY48" fmla="*/ 914400 h 1677880"/>
              <a:gd name="connsiteX49" fmla="*/ 1047091 w 1659650"/>
              <a:gd name="connsiteY49" fmla="*/ 896645 h 1677880"/>
              <a:gd name="connsiteX50" fmla="*/ 984948 w 1659650"/>
              <a:gd name="connsiteY50" fmla="*/ 887767 h 1677880"/>
              <a:gd name="connsiteX51" fmla="*/ 851783 w 1659650"/>
              <a:gd name="connsiteY51" fmla="*/ 870012 h 1677880"/>
              <a:gd name="connsiteX52" fmla="*/ 825149 w 1659650"/>
              <a:gd name="connsiteY52" fmla="*/ 861134 h 1677880"/>
              <a:gd name="connsiteX53" fmla="*/ 683108 w 1659650"/>
              <a:gd name="connsiteY53" fmla="*/ 630315 h 1677880"/>
              <a:gd name="connsiteX54" fmla="*/ 736373 w 1659650"/>
              <a:gd name="connsiteY54" fmla="*/ 541538 h 1677880"/>
              <a:gd name="connsiteX55" fmla="*/ 798516 w 1659650"/>
              <a:gd name="connsiteY55" fmla="*/ 497150 h 1677880"/>
              <a:gd name="connsiteX56" fmla="*/ 825149 w 1659650"/>
              <a:gd name="connsiteY56" fmla="*/ 488272 h 1677880"/>
              <a:gd name="connsiteX57" fmla="*/ 896171 w 1659650"/>
              <a:gd name="connsiteY57" fmla="*/ 461639 h 1677880"/>
              <a:gd name="connsiteX58" fmla="*/ 1073724 w 1659650"/>
              <a:gd name="connsiteY58" fmla="*/ 479394 h 1677880"/>
              <a:gd name="connsiteX59" fmla="*/ 1126990 w 1659650"/>
              <a:gd name="connsiteY59" fmla="*/ 497150 h 1677880"/>
              <a:gd name="connsiteX60" fmla="*/ 1144746 w 1659650"/>
              <a:gd name="connsiteY60" fmla="*/ 514905 h 1677880"/>
              <a:gd name="connsiteX61" fmla="*/ 1198012 w 1659650"/>
              <a:gd name="connsiteY61" fmla="*/ 550416 h 1677880"/>
              <a:gd name="connsiteX62" fmla="*/ 1215767 w 1659650"/>
              <a:gd name="connsiteY62" fmla="*/ 577049 h 1677880"/>
              <a:gd name="connsiteX63" fmla="*/ 1224645 w 1659650"/>
              <a:gd name="connsiteY63" fmla="*/ 603682 h 1677880"/>
              <a:gd name="connsiteX64" fmla="*/ 1260155 w 1659650"/>
              <a:gd name="connsiteY64" fmla="*/ 656948 h 1677880"/>
              <a:gd name="connsiteX65" fmla="*/ 1269033 w 1659650"/>
              <a:gd name="connsiteY65" fmla="*/ 692458 h 1677880"/>
              <a:gd name="connsiteX66" fmla="*/ 1295666 w 1659650"/>
              <a:gd name="connsiteY66" fmla="*/ 701336 h 1677880"/>
              <a:gd name="connsiteX67" fmla="*/ 1402198 w 1659650"/>
              <a:gd name="connsiteY67" fmla="*/ 719091 h 1677880"/>
              <a:gd name="connsiteX68" fmla="*/ 1490975 w 1659650"/>
              <a:gd name="connsiteY68" fmla="*/ 710214 h 1677880"/>
              <a:gd name="connsiteX69" fmla="*/ 1517608 w 1659650"/>
              <a:gd name="connsiteY69" fmla="*/ 621437 h 1677880"/>
              <a:gd name="connsiteX70" fmla="*/ 1508730 w 1659650"/>
              <a:gd name="connsiteY70" fmla="*/ 506027 h 1677880"/>
              <a:gd name="connsiteX71" fmla="*/ 1490975 w 1659650"/>
              <a:gd name="connsiteY71" fmla="*/ 452761 h 1677880"/>
              <a:gd name="connsiteX72" fmla="*/ 1428831 w 1659650"/>
              <a:gd name="connsiteY72" fmla="*/ 381740 h 1677880"/>
              <a:gd name="connsiteX73" fmla="*/ 1419953 w 1659650"/>
              <a:gd name="connsiteY73" fmla="*/ 346229 h 1677880"/>
              <a:gd name="connsiteX74" fmla="*/ 1437709 w 1659650"/>
              <a:gd name="connsiteY74" fmla="*/ 328474 h 1677880"/>
              <a:gd name="connsiteX75" fmla="*/ 1517608 w 1659650"/>
              <a:gd name="connsiteY75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230346 w 1659650"/>
              <a:gd name="connsiteY17" fmla="*/ 1438183 h 1677880"/>
              <a:gd name="connsiteX18" fmla="*/ 239223 w 1659650"/>
              <a:gd name="connsiteY18" fmla="*/ 1464816 h 1677880"/>
              <a:gd name="connsiteX19" fmla="*/ 256979 w 1659650"/>
              <a:gd name="connsiteY19" fmla="*/ 1482571 h 1677880"/>
              <a:gd name="connsiteX20" fmla="*/ 336878 w 1659650"/>
              <a:gd name="connsiteY20" fmla="*/ 1544715 h 1677880"/>
              <a:gd name="connsiteX21" fmla="*/ 372388 w 1659650"/>
              <a:gd name="connsiteY21" fmla="*/ 1571348 h 1677880"/>
              <a:gd name="connsiteX22" fmla="*/ 399021 w 1659650"/>
              <a:gd name="connsiteY22" fmla="*/ 1597981 h 1677880"/>
              <a:gd name="connsiteX23" fmla="*/ 470043 w 1659650"/>
              <a:gd name="connsiteY23" fmla="*/ 1624614 h 1677880"/>
              <a:gd name="connsiteX24" fmla="*/ 514431 w 1659650"/>
              <a:gd name="connsiteY24" fmla="*/ 1651247 h 1677880"/>
              <a:gd name="connsiteX25" fmla="*/ 549942 w 1659650"/>
              <a:gd name="connsiteY25" fmla="*/ 1660124 h 1677880"/>
              <a:gd name="connsiteX26" fmla="*/ 647596 w 1659650"/>
              <a:gd name="connsiteY26" fmla="*/ 1677880 h 1677880"/>
              <a:gd name="connsiteX27" fmla="*/ 1411076 w 1659650"/>
              <a:gd name="connsiteY27" fmla="*/ 1669002 h 1677880"/>
              <a:gd name="connsiteX28" fmla="*/ 1464342 w 1659650"/>
              <a:gd name="connsiteY28" fmla="*/ 1660124 h 1677880"/>
              <a:gd name="connsiteX29" fmla="*/ 1490975 w 1659650"/>
              <a:gd name="connsiteY29" fmla="*/ 1633491 h 1677880"/>
              <a:gd name="connsiteX30" fmla="*/ 1517608 w 1659650"/>
              <a:gd name="connsiteY30" fmla="*/ 1615736 h 1677880"/>
              <a:gd name="connsiteX31" fmla="*/ 1544241 w 1659650"/>
              <a:gd name="connsiteY31" fmla="*/ 1580225 h 1677880"/>
              <a:gd name="connsiteX32" fmla="*/ 1579751 w 1659650"/>
              <a:gd name="connsiteY32" fmla="*/ 1562470 h 1677880"/>
              <a:gd name="connsiteX33" fmla="*/ 1588629 w 1659650"/>
              <a:gd name="connsiteY33" fmla="*/ 1535837 h 1677880"/>
              <a:gd name="connsiteX34" fmla="*/ 1615262 w 1659650"/>
              <a:gd name="connsiteY34" fmla="*/ 1491449 h 1677880"/>
              <a:gd name="connsiteX35" fmla="*/ 1641895 w 1659650"/>
              <a:gd name="connsiteY35" fmla="*/ 1429305 h 1677880"/>
              <a:gd name="connsiteX36" fmla="*/ 1650773 w 1659650"/>
              <a:gd name="connsiteY36" fmla="*/ 1376039 h 1677880"/>
              <a:gd name="connsiteX37" fmla="*/ 1659650 w 1659650"/>
              <a:gd name="connsiteY37" fmla="*/ 1340528 h 1677880"/>
              <a:gd name="connsiteX38" fmla="*/ 1624140 w 1659650"/>
              <a:gd name="connsiteY38" fmla="*/ 1207363 h 1677880"/>
              <a:gd name="connsiteX39" fmla="*/ 1606384 w 1659650"/>
              <a:gd name="connsiteY39" fmla="*/ 1145219 h 1677880"/>
              <a:gd name="connsiteX40" fmla="*/ 1588629 w 1659650"/>
              <a:gd name="connsiteY40" fmla="*/ 1109709 h 1677880"/>
              <a:gd name="connsiteX41" fmla="*/ 1544241 w 1659650"/>
              <a:gd name="connsiteY41" fmla="*/ 1074198 h 1677880"/>
              <a:gd name="connsiteX42" fmla="*/ 1455464 w 1659650"/>
              <a:gd name="connsiteY42" fmla="*/ 1020932 h 1677880"/>
              <a:gd name="connsiteX43" fmla="*/ 1437709 w 1659650"/>
              <a:gd name="connsiteY43" fmla="*/ 994299 h 1677880"/>
              <a:gd name="connsiteX44" fmla="*/ 1357810 w 1659650"/>
              <a:gd name="connsiteY44" fmla="*/ 967666 h 1677880"/>
              <a:gd name="connsiteX45" fmla="*/ 1340054 w 1659650"/>
              <a:gd name="connsiteY45" fmla="*/ 949911 h 1677880"/>
              <a:gd name="connsiteX46" fmla="*/ 1144746 w 1659650"/>
              <a:gd name="connsiteY46" fmla="*/ 923278 h 1677880"/>
              <a:gd name="connsiteX47" fmla="*/ 1082602 w 1659650"/>
              <a:gd name="connsiteY47" fmla="*/ 914400 h 1677880"/>
              <a:gd name="connsiteX48" fmla="*/ 1047091 w 1659650"/>
              <a:gd name="connsiteY48" fmla="*/ 896645 h 1677880"/>
              <a:gd name="connsiteX49" fmla="*/ 984948 w 1659650"/>
              <a:gd name="connsiteY49" fmla="*/ 887767 h 1677880"/>
              <a:gd name="connsiteX50" fmla="*/ 851783 w 1659650"/>
              <a:gd name="connsiteY50" fmla="*/ 870012 h 1677880"/>
              <a:gd name="connsiteX51" fmla="*/ 825149 w 1659650"/>
              <a:gd name="connsiteY51" fmla="*/ 861134 h 1677880"/>
              <a:gd name="connsiteX52" fmla="*/ 683108 w 1659650"/>
              <a:gd name="connsiteY52" fmla="*/ 630315 h 1677880"/>
              <a:gd name="connsiteX53" fmla="*/ 736373 w 1659650"/>
              <a:gd name="connsiteY53" fmla="*/ 541538 h 1677880"/>
              <a:gd name="connsiteX54" fmla="*/ 798516 w 1659650"/>
              <a:gd name="connsiteY54" fmla="*/ 497150 h 1677880"/>
              <a:gd name="connsiteX55" fmla="*/ 825149 w 1659650"/>
              <a:gd name="connsiteY55" fmla="*/ 488272 h 1677880"/>
              <a:gd name="connsiteX56" fmla="*/ 896171 w 1659650"/>
              <a:gd name="connsiteY56" fmla="*/ 461639 h 1677880"/>
              <a:gd name="connsiteX57" fmla="*/ 1073724 w 1659650"/>
              <a:gd name="connsiteY57" fmla="*/ 479394 h 1677880"/>
              <a:gd name="connsiteX58" fmla="*/ 1126990 w 1659650"/>
              <a:gd name="connsiteY58" fmla="*/ 497150 h 1677880"/>
              <a:gd name="connsiteX59" fmla="*/ 1144746 w 1659650"/>
              <a:gd name="connsiteY59" fmla="*/ 514905 h 1677880"/>
              <a:gd name="connsiteX60" fmla="*/ 1198012 w 1659650"/>
              <a:gd name="connsiteY60" fmla="*/ 550416 h 1677880"/>
              <a:gd name="connsiteX61" fmla="*/ 1215767 w 1659650"/>
              <a:gd name="connsiteY61" fmla="*/ 577049 h 1677880"/>
              <a:gd name="connsiteX62" fmla="*/ 1224645 w 1659650"/>
              <a:gd name="connsiteY62" fmla="*/ 603682 h 1677880"/>
              <a:gd name="connsiteX63" fmla="*/ 1260155 w 1659650"/>
              <a:gd name="connsiteY63" fmla="*/ 656948 h 1677880"/>
              <a:gd name="connsiteX64" fmla="*/ 1269033 w 1659650"/>
              <a:gd name="connsiteY64" fmla="*/ 692458 h 1677880"/>
              <a:gd name="connsiteX65" fmla="*/ 1295666 w 1659650"/>
              <a:gd name="connsiteY65" fmla="*/ 701336 h 1677880"/>
              <a:gd name="connsiteX66" fmla="*/ 1402198 w 1659650"/>
              <a:gd name="connsiteY66" fmla="*/ 719091 h 1677880"/>
              <a:gd name="connsiteX67" fmla="*/ 1490975 w 1659650"/>
              <a:gd name="connsiteY67" fmla="*/ 710214 h 1677880"/>
              <a:gd name="connsiteX68" fmla="*/ 1517608 w 1659650"/>
              <a:gd name="connsiteY68" fmla="*/ 621437 h 1677880"/>
              <a:gd name="connsiteX69" fmla="*/ 1508730 w 1659650"/>
              <a:gd name="connsiteY69" fmla="*/ 506027 h 1677880"/>
              <a:gd name="connsiteX70" fmla="*/ 1490975 w 1659650"/>
              <a:gd name="connsiteY70" fmla="*/ 452761 h 1677880"/>
              <a:gd name="connsiteX71" fmla="*/ 1428831 w 1659650"/>
              <a:gd name="connsiteY71" fmla="*/ 381740 h 1677880"/>
              <a:gd name="connsiteX72" fmla="*/ 1419953 w 1659650"/>
              <a:gd name="connsiteY72" fmla="*/ 346229 h 1677880"/>
              <a:gd name="connsiteX73" fmla="*/ 1437709 w 1659650"/>
              <a:gd name="connsiteY73" fmla="*/ 328474 h 1677880"/>
              <a:gd name="connsiteX74" fmla="*/ 1517608 w 1659650"/>
              <a:gd name="connsiteY74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47070 w 1669842"/>
              <a:gd name="connsiteY19" fmla="*/ 1544715 h 1677880"/>
              <a:gd name="connsiteX20" fmla="*/ 382580 w 1669842"/>
              <a:gd name="connsiteY20" fmla="*/ 1571348 h 1677880"/>
              <a:gd name="connsiteX21" fmla="*/ 409213 w 1669842"/>
              <a:gd name="connsiteY21" fmla="*/ 1597981 h 1677880"/>
              <a:gd name="connsiteX22" fmla="*/ 480235 w 1669842"/>
              <a:gd name="connsiteY22" fmla="*/ 1624614 h 1677880"/>
              <a:gd name="connsiteX23" fmla="*/ 524623 w 1669842"/>
              <a:gd name="connsiteY23" fmla="*/ 1651247 h 1677880"/>
              <a:gd name="connsiteX24" fmla="*/ 560134 w 1669842"/>
              <a:gd name="connsiteY24" fmla="*/ 1660124 h 1677880"/>
              <a:gd name="connsiteX25" fmla="*/ 657788 w 1669842"/>
              <a:gd name="connsiteY25" fmla="*/ 1677880 h 1677880"/>
              <a:gd name="connsiteX26" fmla="*/ 1421268 w 1669842"/>
              <a:gd name="connsiteY26" fmla="*/ 1669002 h 1677880"/>
              <a:gd name="connsiteX27" fmla="*/ 1474534 w 1669842"/>
              <a:gd name="connsiteY27" fmla="*/ 1660124 h 1677880"/>
              <a:gd name="connsiteX28" fmla="*/ 1501167 w 1669842"/>
              <a:gd name="connsiteY28" fmla="*/ 1633491 h 1677880"/>
              <a:gd name="connsiteX29" fmla="*/ 1527800 w 1669842"/>
              <a:gd name="connsiteY29" fmla="*/ 1615736 h 1677880"/>
              <a:gd name="connsiteX30" fmla="*/ 1554433 w 1669842"/>
              <a:gd name="connsiteY30" fmla="*/ 1580225 h 1677880"/>
              <a:gd name="connsiteX31" fmla="*/ 1589943 w 1669842"/>
              <a:gd name="connsiteY31" fmla="*/ 1562470 h 1677880"/>
              <a:gd name="connsiteX32" fmla="*/ 1598821 w 1669842"/>
              <a:gd name="connsiteY32" fmla="*/ 1535837 h 1677880"/>
              <a:gd name="connsiteX33" fmla="*/ 1625454 w 1669842"/>
              <a:gd name="connsiteY33" fmla="*/ 1491449 h 1677880"/>
              <a:gd name="connsiteX34" fmla="*/ 1652087 w 1669842"/>
              <a:gd name="connsiteY34" fmla="*/ 1429305 h 1677880"/>
              <a:gd name="connsiteX35" fmla="*/ 1660965 w 1669842"/>
              <a:gd name="connsiteY35" fmla="*/ 1376039 h 1677880"/>
              <a:gd name="connsiteX36" fmla="*/ 1669842 w 1669842"/>
              <a:gd name="connsiteY36" fmla="*/ 1340528 h 1677880"/>
              <a:gd name="connsiteX37" fmla="*/ 1634332 w 1669842"/>
              <a:gd name="connsiteY37" fmla="*/ 1207363 h 1677880"/>
              <a:gd name="connsiteX38" fmla="*/ 1616576 w 1669842"/>
              <a:gd name="connsiteY38" fmla="*/ 1145219 h 1677880"/>
              <a:gd name="connsiteX39" fmla="*/ 1598821 w 1669842"/>
              <a:gd name="connsiteY39" fmla="*/ 1109709 h 1677880"/>
              <a:gd name="connsiteX40" fmla="*/ 1554433 w 1669842"/>
              <a:gd name="connsiteY40" fmla="*/ 1074198 h 1677880"/>
              <a:gd name="connsiteX41" fmla="*/ 1465656 w 1669842"/>
              <a:gd name="connsiteY41" fmla="*/ 1020932 h 1677880"/>
              <a:gd name="connsiteX42" fmla="*/ 1447901 w 1669842"/>
              <a:gd name="connsiteY42" fmla="*/ 994299 h 1677880"/>
              <a:gd name="connsiteX43" fmla="*/ 1368002 w 1669842"/>
              <a:gd name="connsiteY43" fmla="*/ 967666 h 1677880"/>
              <a:gd name="connsiteX44" fmla="*/ 1350246 w 1669842"/>
              <a:gd name="connsiteY44" fmla="*/ 949911 h 1677880"/>
              <a:gd name="connsiteX45" fmla="*/ 1154938 w 1669842"/>
              <a:gd name="connsiteY45" fmla="*/ 923278 h 1677880"/>
              <a:gd name="connsiteX46" fmla="*/ 1092794 w 1669842"/>
              <a:gd name="connsiteY46" fmla="*/ 914400 h 1677880"/>
              <a:gd name="connsiteX47" fmla="*/ 1057283 w 1669842"/>
              <a:gd name="connsiteY47" fmla="*/ 896645 h 1677880"/>
              <a:gd name="connsiteX48" fmla="*/ 995140 w 1669842"/>
              <a:gd name="connsiteY48" fmla="*/ 887767 h 1677880"/>
              <a:gd name="connsiteX49" fmla="*/ 861975 w 1669842"/>
              <a:gd name="connsiteY49" fmla="*/ 870012 h 1677880"/>
              <a:gd name="connsiteX50" fmla="*/ 835341 w 1669842"/>
              <a:gd name="connsiteY50" fmla="*/ 861134 h 1677880"/>
              <a:gd name="connsiteX51" fmla="*/ 693300 w 1669842"/>
              <a:gd name="connsiteY51" fmla="*/ 630315 h 1677880"/>
              <a:gd name="connsiteX52" fmla="*/ 746565 w 1669842"/>
              <a:gd name="connsiteY52" fmla="*/ 541538 h 1677880"/>
              <a:gd name="connsiteX53" fmla="*/ 808708 w 1669842"/>
              <a:gd name="connsiteY53" fmla="*/ 497150 h 1677880"/>
              <a:gd name="connsiteX54" fmla="*/ 835341 w 1669842"/>
              <a:gd name="connsiteY54" fmla="*/ 488272 h 1677880"/>
              <a:gd name="connsiteX55" fmla="*/ 906363 w 1669842"/>
              <a:gd name="connsiteY55" fmla="*/ 461639 h 1677880"/>
              <a:gd name="connsiteX56" fmla="*/ 1083916 w 1669842"/>
              <a:gd name="connsiteY56" fmla="*/ 479394 h 1677880"/>
              <a:gd name="connsiteX57" fmla="*/ 1137182 w 1669842"/>
              <a:gd name="connsiteY57" fmla="*/ 497150 h 1677880"/>
              <a:gd name="connsiteX58" fmla="*/ 1154938 w 1669842"/>
              <a:gd name="connsiteY58" fmla="*/ 514905 h 1677880"/>
              <a:gd name="connsiteX59" fmla="*/ 1208204 w 1669842"/>
              <a:gd name="connsiteY59" fmla="*/ 550416 h 1677880"/>
              <a:gd name="connsiteX60" fmla="*/ 1225959 w 1669842"/>
              <a:gd name="connsiteY60" fmla="*/ 577049 h 1677880"/>
              <a:gd name="connsiteX61" fmla="*/ 1234837 w 1669842"/>
              <a:gd name="connsiteY61" fmla="*/ 603682 h 1677880"/>
              <a:gd name="connsiteX62" fmla="*/ 1270347 w 1669842"/>
              <a:gd name="connsiteY62" fmla="*/ 656948 h 1677880"/>
              <a:gd name="connsiteX63" fmla="*/ 1279225 w 1669842"/>
              <a:gd name="connsiteY63" fmla="*/ 692458 h 1677880"/>
              <a:gd name="connsiteX64" fmla="*/ 1305858 w 1669842"/>
              <a:gd name="connsiteY64" fmla="*/ 701336 h 1677880"/>
              <a:gd name="connsiteX65" fmla="*/ 1412390 w 1669842"/>
              <a:gd name="connsiteY65" fmla="*/ 719091 h 1677880"/>
              <a:gd name="connsiteX66" fmla="*/ 1501167 w 1669842"/>
              <a:gd name="connsiteY66" fmla="*/ 710214 h 1677880"/>
              <a:gd name="connsiteX67" fmla="*/ 1527800 w 1669842"/>
              <a:gd name="connsiteY67" fmla="*/ 621437 h 1677880"/>
              <a:gd name="connsiteX68" fmla="*/ 1518922 w 1669842"/>
              <a:gd name="connsiteY68" fmla="*/ 506027 h 1677880"/>
              <a:gd name="connsiteX69" fmla="*/ 1501167 w 1669842"/>
              <a:gd name="connsiteY69" fmla="*/ 452761 h 1677880"/>
              <a:gd name="connsiteX70" fmla="*/ 1439023 w 1669842"/>
              <a:gd name="connsiteY70" fmla="*/ 381740 h 1677880"/>
              <a:gd name="connsiteX71" fmla="*/ 1430145 w 1669842"/>
              <a:gd name="connsiteY71" fmla="*/ 346229 h 1677880"/>
              <a:gd name="connsiteX72" fmla="*/ 1447901 w 1669842"/>
              <a:gd name="connsiteY72" fmla="*/ 328474 h 1677880"/>
              <a:gd name="connsiteX73" fmla="*/ 1527800 w 1669842"/>
              <a:gd name="connsiteY73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82580 w 1669842"/>
              <a:gd name="connsiteY19" fmla="*/ 1571348 h 1677880"/>
              <a:gd name="connsiteX20" fmla="*/ 409213 w 1669842"/>
              <a:gd name="connsiteY20" fmla="*/ 1597981 h 1677880"/>
              <a:gd name="connsiteX21" fmla="*/ 480235 w 1669842"/>
              <a:gd name="connsiteY21" fmla="*/ 1624614 h 1677880"/>
              <a:gd name="connsiteX22" fmla="*/ 524623 w 1669842"/>
              <a:gd name="connsiteY22" fmla="*/ 1651247 h 1677880"/>
              <a:gd name="connsiteX23" fmla="*/ 560134 w 1669842"/>
              <a:gd name="connsiteY23" fmla="*/ 1660124 h 1677880"/>
              <a:gd name="connsiteX24" fmla="*/ 657788 w 1669842"/>
              <a:gd name="connsiteY24" fmla="*/ 1677880 h 1677880"/>
              <a:gd name="connsiteX25" fmla="*/ 1421268 w 1669842"/>
              <a:gd name="connsiteY25" fmla="*/ 1669002 h 1677880"/>
              <a:gd name="connsiteX26" fmla="*/ 1474534 w 1669842"/>
              <a:gd name="connsiteY26" fmla="*/ 1660124 h 1677880"/>
              <a:gd name="connsiteX27" fmla="*/ 1501167 w 1669842"/>
              <a:gd name="connsiteY27" fmla="*/ 1633491 h 1677880"/>
              <a:gd name="connsiteX28" fmla="*/ 1527800 w 1669842"/>
              <a:gd name="connsiteY28" fmla="*/ 1615736 h 1677880"/>
              <a:gd name="connsiteX29" fmla="*/ 1554433 w 1669842"/>
              <a:gd name="connsiteY29" fmla="*/ 1580225 h 1677880"/>
              <a:gd name="connsiteX30" fmla="*/ 1589943 w 1669842"/>
              <a:gd name="connsiteY30" fmla="*/ 1562470 h 1677880"/>
              <a:gd name="connsiteX31" fmla="*/ 1598821 w 1669842"/>
              <a:gd name="connsiteY31" fmla="*/ 1535837 h 1677880"/>
              <a:gd name="connsiteX32" fmla="*/ 1625454 w 1669842"/>
              <a:gd name="connsiteY32" fmla="*/ 1491449 h 1677880"/>
              <a:gd name="connsiteX33" fmla="*/ 1652087 w 1669842"/>
              <a:gd name="connsiteY33" fmla="*/ 1429305 h 1677880"/>
              <a:gd name="connsiteX34" fmla="*/ 1660965 w 1669842"/>
              <a:gd name="connsiteY34" fmla="*/ 1376039 h 1677880"/>
              <a:gd name="connsiteX35" fmla="*/ 1669842 w 1669842"/>
              <a:gd name="connsiteY35" fmla="*/ 1340528 h 1677880"/>
              <a:gd name="connsiteX36" fmla="*/ 1634332 w 1669842"/>
              <a:gd name="connsiteY36" fmla="*/ 1207363 h 1677880"/>
              <a:gd name="connsiteX37" fmla="*/ 1616576 w 1669842"/>
              <a:gd name="connsiteY37" fmla="*/ 1145219 h 1677880"/>
              <a:gd name="connsiteX38" fmla="*/ 1598821 w 1669842"/>
              <a:gd name="connsiteY38" fmla="*/ 1109709 h 1677880"/>
              <a:gd name="connsiteX39" fmla="*/ 1554433 w 1669842"/>
              <a:gd name="connsiteY39" fmla="*/ 1074198 h 1677880"/>
              <a:gd name="connsiteX40" fmla="*/ 1465656 w 1669842"/>
              <a:gd name="connsiteY40" fmla="*/ 1020932 h 1677880"/>
              <a:gd name="connsiteX41" fmla="*/ 1447901 w 1669842"/>
              <a:gd name="connsiteY41" fmla="*/ 994299 h 1677880"/>
              <a:gd name="connsiteX42" fmla="*/ 1368002 w 1669842"/>
              <a:gd name="connsiteY42" fmla="*/ 967666 h 1677880"/>
              <a:gd name="connsiteX43" fmla="*/ 1350246 w 1669842"/>
              <a:gd name="connsiteY43" fmla="*/ 949911 h 1677880"/>
              <a:gd name="connsiteX44" fmla="*/ 1154938 w 1669842"/>
              <a:gd name="connsiteY44" fmla="*/ 923278 h 1677880"/>
              <a:gd name="connsiteX45" fmla="*/ 1092794 w 1669842"/>
              <a:gd name="connsiteY45" fmla="*/ 914400 h 1677880"/>
              <a:gd name="connsiteX46" fmla="*/ 1057283 w 1669842"/>
              <a:gd name="connsiteY46" fmla="*/ 896645 h 1677880"/>
              <a:gd name="connsiteX47" fmla="*/ 995140 w 1669842"/>
              <a:gd name="connsiteY47" fmla="*/ 887767 h 1677880"/>
              <a:gd name="connsiteX48" fmla="*/ 861975 w 1669842"/>
              <a:gd name="connsiteY48" fmla="*/ 870012 h 1677880"/>
              <a:gd name="connsiteX49" fmla="*/ 835341 w 1669842"/>
              <a:gd name="connsiteY49" fmla="*/ 861134 h 1677880"/>
              <a:gd name="connsiteX50" fmla="*/ 693300 w 1669842"/>
              <a:gd name="connsiteY50" fmla="*/ 630315 h 1677880"/>
              <a:gd name="connsiteX51" fmla="*/ 746565 w 1669842"/>
              <a:gd name="connsiteY51" fmla="*/ 541538 h 1677880"/>
              <a:gd name="connsiteX52" fmla="*/ 808708 w 1669842"/>
              <a:gd name="connsiteY52" fmla="*/ 497150 h 1677880"/>
              <a:gd name="connsiteX53" fmla="*/ 835341 w 1669842"/>
              <a:gd name="connsiteY53" fmla="*/ 488272 h 1677880"/>
              <a:gd name="connsiteX54" fmla="*/ 906363 w 1669842"/>
              <a:gd name="connsiteY54" fmla="*/ 461639 h 1677880"/>
              <a:gd name="connsiteX55" fmla="*/ 1083916 w 1669842"/>
              <a:gd name="connsiteY55" fmla="*/ 479394 h 1677880"/>
              <a:gd name="connsiteX56" fmla="*/ 1137182 w 1669842"/>
              <a:gd name="connsiteY56" fmla="*/ 497150 h 1677880"/>
              <a:gd name="connsiteX57" fmla="*/ 1154938 w 1669842"/>
              <a:gd name="connsiteY57" fmla="*/ 514905 h 1677880"/>
              <a:gd name="connsiteX58" fmla="*/ 1208204 w 1669842"/>
              <a:gd name="connsiteY58" fmla="*/ 550416 h 1677880"/>
              <a:gd name="connsiteX59" fmla="*/ 1225959 w 1669842"/>
              <a:gd name="connsiteY59" fmla="*/ 577049 h 1677880"/>
              <a:gd name="connsiteX60" fmla="*/ 1234837 w 1669842"/>
              <a:gd name="connsiteY60" fmla="*/ 603682 h 1677880"/>
              <a:gd name="connsiteX61" fmla="*/ 1270347 w 1669842"/>
              <a:gd name="connsiteY61" fmla="*/ 656948 h 1677880"/>
              <a:gd name="connsiteX62" fmla="*/ 1279225 w 1669842"/>
              <a:gd name="connsiteY62" fmla="*/ 692458 h 1677880"/>
              <a:gd name="connsiteX63" fmla="*/ 1305858 w 1669842"/>
              <a:gd name="connsiteY63" fmla="*/ 701336 h 1677880"/>
              <a:gd name="connsiteX64" fmla="*/ 1412390 w 1669842"/>
              <a:gd name="connsiteY64" fmla="*/ 719091 h 1677880"/>
              <a:gd name="connsiteX65" fmla="*/ 1501167 w 1669842"/>
              <a:gd name="connsiteY65" fmla="*/ 710214 h 1677880"/>
              <a:gd name="connsiteX66" fmla="*/ 1527800 w 1669842"/>
              <a:gd name="connsiteY66" fmla="*/ 621437 h 1677880"/>
              <a:gd name="connsiteX67" fmla="*/ 1518922 w 1669842"/>
              <a:gd name="connsiteY67" fmla="*/ 506027 h 1677880"/>
              <a:gd name="connsiteX68" fmla="*/ 1501167 w 1669842"/>
              <a:gd name="connsiteY68" fmla="*/ 452761 h 1677880"/>
              <a:gd name="connsiteX69" fmla="*/ 1439023 w 1669842"/>
              <a:gd name="connsiteY69" fmla="*/ 381740 h 1677880"/>
              <a:gd name="connsiteX70" fmla="*/ 1430145 w 1669842"/>
              <a:gd name="connsiteY70" fmla="*/ 346229 h 1677880"/>
              <a:gd name="connsiteX71" fmla="*/ 1447901 w 1669842"/>
              <a:gd name="connsiteY71" fmla="*/ 328474 h 1677880"/>
              <a:gd name="connsiteX72" fmla="*/ 1527800 w 1669842"/>
              <a:gd name="connsiteY72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382580 w 1669842"/>
              <a:gd name="connsiteY18" fmla="*/ 1571348 h 1677880"/>
              <a:gd name="connsiteX19" fmla="*/ 409213 w 1669842"/>
              <a:gd name="connsiteY19" fmla="*/ 1597981 h 1677880"/>
              <a:gd name="connsiteX20" fmla="*/ 480235 w 1669842"/>
              <a:gd name="connsiteY20" fmla="*/ 1624614 h 1677880"/>
              <a:gd name="connsiteX21" fmla="*/ 524623 w 1669842"/>
              <a:gd name="connsiteY21" fmla="*/ 1651247 h 1677880"/>
              <a:gd name="connsiteX22" fmla="*/ 560134 w 1669842"/>
              <a:gd name="connsiteY22" fmla="*/ 1660124 h 1677880"/>
              <a:gd name="connsiteX23" fmla="*/ 657788 w 1669842"/>
              <a:gd name="connsiteY23" fmla="*/ 1677880 h 1677880"/>
              <a:gd name="connsiteX24" fmla="*/ 1421268 w 1669842"/>
              <a:gd name="connsiteY24" fmla="*/ 1669002 h 1677880"/>
              <a:gd name="connsiteX25" fmla="*/ 1474534 w 1669842"/>
              <a:gd name="connsiteY25" fmla="*/ 1660124 h 1677880"/>
              <a:gd name="connsiteX26" fmla="*/ 1501167 w 1669842"/>
              <a:gd name="connsiteY26" fmla="*/ 1633491 h 1677880"/>
              <a:gd name="connsiteX27" fmla="*/ 1527800 w 1669842"/>
              <a:gd name="connsiteY27" fmla="*/ 1615736 h 1677880"/>
              <a:gd name="connsiteX28" fmla="*/ 1554433 w 1669842"/>
              <a:gd name="connsiteY28" fmla="*/ 1580225 h 1677880"/>
              <a:gd name="connsiteX29" fmla="*/ 1589943 w 1669842"/>
              <a:gd name="connsiteY29" fmla="*/ 1562470 h 1677880"/>
              <a:gd name="connsiteX30" fmla="*/ 1598821 w 1669842"/>
              <a:gd name="connsiteY30" fmla="*/ 1535837 h 1677880"/>
              <a:gd name="connsiteX31" fmla="*/ 1625454 w 1669842"/>
              <a:gd name="connsiteY31" fmla="*/ 1491449 h 1677880"/>
              <a:gd name="connsiteX32" fmla="*/ 1652087 w 1669842"/>
              <a:gd name="connsiteY32" fmla="*/ 1429305 h 1677880"/>
              <a:gd name="connsiteX33" fmla="*/ 1660965 w 1669842"/>
              <a:gd name="connsiteY33" fmla="*/ 1376039 h 1677880"/>
              <a:gd name="connsiteX34" fmla="*/ 1669842 w 1669842"/>
              <a:gd name="connsiteY34" fmla="*/ 1340528 h 1677880"/>
              <a:gd name="connsiteX35" fmla="*/ 1634332 w 1669842"/>
              <a:gd name="connsiteY35" fmla="*/ 1207363 h 1677880"/>
              <a:gd name="connsiteX36" fmla="*/ 1616576 w 1669842"/>
              <a:gd name="connsiteY36" fmla="*/ 1145219 h 1677880"/>
              <a:gd name="connsiteX37" fmla="*/ 1598821 w 1669842"/>
              <a:gd name="connsiteY37" fmla="*/ 1109709 h 1677880"/>
              <a:gd name="connsiteX38" fmla="*/ 1554433 w 1669842"/>
              <a:gd name="connsiteY38" fmla="*/ 1074198 h 1677880"/>
              <a:gd name="connsiteX39" fmla="*/ 1465656 w 1669842"/>
              <a:gd name="connsiteY39" fmla="*/ 1020932 h 1677880"/>
              <a:gd name="connsiteX40" fmla="*/ 1447901 w 1669842"/>
              <a:gd name="connsiteY40" fmla="*/ 994299 h 1677880"/>
              <a:gd name="connsiteX41" fmla="*/ 1368002 w 1669842"/>
              <a:gd name="connsiteY41" fmla="*/ 967666 h 1677880"/>
              <a:gd name="connsiteX42" fmla="*/ 1350246 w 1669842"/>
              <a:gd name="connsiteY42" fmla="*/ 949911 h 1677880"/>
              <a:gd name="connsiteX43" fmla="*/ 1154938 w 1669842"/>
              <a:gd name="connsiteY43" fmla="*/ 923278 h 1677880"/>
              <a:gd name="connsiteX44" fmla="*/ 1092794 w 1669842"/>
              <a:gd name="connsiteY44" fmla="*/ 914400 h 1677880"/>
              <a:gd name="connsiteX45" fmla="*/ 1057283 w 1669842"/>
              <a:gd name="connsiteY45" fmla="*/ 896645 h 1677880"/>
              <a:gd name="connsiteX46" fmla="*/ 995140 w 1669842"/>
              <a:gd name="connsiteY46" fmla="*/ 887767 h 1677880"/>
              <a:gd name="connsiteX47" fmla="*/ 861975 w 1669842"/>
              <a:gd name="connsiteY47" fmla="*/ 870012 h 1677880"/>
              <a:gd name="connsiteX48" fmla="*/ 835341 w 1669842"/>
              <a:gd name="connsiteY48" fmla="*/ 861134 h 1677880"/>
              <a:gd name="connsiteX49" fmla="*/ 693300 w 1669842"/>
              <a:gd name="connsiteY49" fmla="*/ 630315 h 1677880"/>
              <a:gd name="connsiteX50" fmla="*/ 746565 w 1669842"/>
              <a:gd name="connsiteY50" fmla="*/ 541538 h 1677880"/>
              <a:gd name="connsiteX51" fmla="*/ 808708 w 1669842"/>
              <a:gd name="connsiteY51" fmla="*/ 497150 h 1677880"/>
              <a:gd name="connsiteX52" fmla="*/ 835341 w 1669842"/>
              <a:gd name="connsiteY52" fmla="*/ 488272 h 1677880"/>
              <a:gd name="connsiteX53" fmla="*/ 906363 w 1669842"/>
              <a:gd name="connsiteY53" fmla="*/ 461639 h 1677880"/>
              <a:gd name="connsiteX54" fmla="*/ 1083916 w 1669842"/>
              <a:gd name="connsiteY54" fmla="*/ 479394 h 1677880"/>
              <a:gd name="connsiteX55" fmla="*/ 1137182 w 1669842"/>
              <a:gd name="connsiteY55" fmla="*/ 497150 h 1677880"/>
              <a:gd name="connsiteX56" fmla="*/ 1154938 w 1669842"/>
              <a:gd name="connsiteY56" fmla="*/ 514905 h 1677880"/>
              <a:gd name="connsiteX57" fmla="*/ 1208204 w 1669842"/>
              <a:gd name="connsiteY57" fmla="*/ 550416 h 1677880"/>
              <a:gd name="connsiteX58" fmla="*/ 1225959 w 1669842"/>
              <a:gd name="connsiteY58" fmla="*/ 577049 h 1677880"/>
              <a:gd name="connsiteX59" fmla="*/ 1234837 w 1669842"/>
              <a:gd name="connsiteY59" fmla="*/ 603682 h 1677880"/>
              <a:gd name="connsiteX60" fmla="*/ 1270347 w 1669842"/>
              <a:gd name="connsiteY60" fmla="*/ 656948 h 1677880"/>
              <a:gd name="connsiteX61" fmla="*/ 1279225 w 1669842"/>
              <a:gd name="connsiteY61" fmla="*/ 692458 h 1677880"/>
              <a:gd name="connsiteX62" fmla="*/ 1305858 w 1669842"/>
              <a:gd name="connsiteY62" fmla="*/ 701336 h 1677880"/>
              <a:gd name="connsiteX63" fmla="*/ 1412390 w 1669842"/>
              <a:gd name="connsiteY63" fmla="*/ 719091 h 1677880"/>
              <a:gd name="connsiteX64" fmla="*/ 1501167 w 1669842"/>
              <a:gd name="connsiteY64" fmla="*/ 710214 h 1677880"/>
              <a:gd name="connsiteX65" fmla="*/ 1527800 w 1669842"/>
              <a:gd name="connsiteY65" fmla="*/ 621437 h 1677880"/>
              <a:gd name="connsiteX66" fmla="*/ 1518922 w 1669842"/>
              <a:gd name="connsiteY66" fmla="*/ 506027 h 1677880"/>
              <a:gd name="connsiteX67" fmla="*/ 1501167 w 1669842"/>
              <a:gd name="connsiteY67" fmla="*/ 452761 h 1677880"/>
              <a:gd name="connsiteX68" fmla="*/ 1439023 w 1669842"/>
              <a:gd name="connsiteY68" fmla="*/ 381740 h 1677880"/>
              <a:gd name="connsiteX69" fmla="*/ 1430145 w 1669842"/>
              <a:gd name="connsiteY69" fmla="*/ 346229 h 1677880"/>
              <a:gd name="connsiteX70" fmla="*/ 1447901 w 1669842"/>
              <a:gd name="connsiteY70" fmla="*/ 328474 h 1677880"/>
              <a:gd name="connsiteX71" fmla="*/ 1527800 w 1669842"/>
              <a:gd name="connsiteY71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382580 w 1669842"/>
              <a:gd name="connsiteY17" fmla="*/ 1571348 h 1677880"/>
              <a:gd name="connsiteX18" fmla="*/ 409213 w 1669842"/>
              <a:gd name="connsiteY18" fmla="*/ 1597981 h 1677880"/>
              <a:gd name="connsiteX19" fmla="*/ 480235 w 1669842"/>
              <a:gd name="connsiteY19" fmla="*/ 1624614 h 1677880"/>
              <a:gd name="connsiteX20" fmla="*/ 524623 w 1669842"/>
              <a:gd name="connsiteY20" fmla="*/ 1651247 h 1677880"/>
              <a:gd name="connsiteX21" fmla="*/ 560134 w 1669842"/>
              <a:gd name="connsiteY21" fmla="*/ 1660124 h 1677880"/>
              <a:gd name="connsiteX22" fmla="*/ 657788 w 1669842"/>
              <a:gd name="connsiteY22" fmla="*/ 1677880 h 1677880"/>
              <a:gd name="connsiteX23" fmla="*/ 1421268 w 1669842"/>
              <a:gd name="connsiteY23" fmla="*/ 1669002 h 1677880"/>
              <a:gd name="connsiteX24" fmla="*/ 1474534 w 1669842"/>
              <a:gd name="connsiteY24" fmla="*/ 1660124 h 1677880"/>
              <a:gd name="connsiteX25" fmla="*/ 1501167 w 1669842"/>
              <a:gd name="connsiteY25" fmla="*/ 1633491 h 1677880"/>
              <a:gd name="connsiteX26" fmla="*/ 1527800 w 1669842"/>
              <a:gd name="connsiteY26" fmla="*/ 1615736 h 1677880"/>
              <a:gd name="connsiteX27" fmla="*/ 1554433 w 1669842"/>
              <a:gd name="connsiteY27" fmla="*/ 1580225 h 1677880"/>
              <a:gd name="connsiteX28" fmla="*/ 1589943 w 1669842"/>
              <a:gd name="connsiteY28" fmla="*/ 1562470 h 1677880"/>
              <a:gd name="connsiteX29" fmla="*/ 1598821 w 1669842"/>
              <a:gd name="connsiteY29" fmla="*/ 1535837 h 1677880"/>
              <a:gd name="connsiteX30" fmla="*/ 1625454 w 1669842"/>
              <a:gd name="connsiteY30" fmla="*/ 1491449 h 1677880"/>
              <a:gd name="connsiteX31" fmla="*/ 1652087 w 1669842"/>
              <a:gd name="connsiteY31" fmla="*/ 1429305 h 1677880"/>
              <a:gd name="connsiteX32" fmla="*/ 1660965 w 1669842"/>
              <a:gd name="connsiteY32" fmla="*/ 1376039 h 1677880"/>
              <a:gd name="connsiteX33" fmla="*/ 1669842 w 1669842"/>
              <a:gd name="connsiteY33" fmla="*/ 1340528 h 1677880"/>
              <a:gd name="connsiteX34" fmla="*/ 1634332 w 1669842"/>
              <a:gd name="connsiteY34" fmla="*/ 1207363 h 1677880"/>
              <a:gd name="connsiteX35" fmla="*/ 1616576 w 1669842"/>
              <a:gd name="connsiteY35" fmla="*/ 1145219 h 1677880"/>
              <a:gd name="connsiteX36" fmla="*/ 1598821 w 1669842"/>
              <a:gd name="connsiteY36" fmla="*/ 1109709 h 1677880"/>
              <a:gd name="connsiteX37" fmla="*/ 1554433 w 1669842"/>
              <a:gd name="connsiteY37" fmla="*/ 1074198 h 1677880"/>
              <a:gd name="connsiteX38" fmla="*/ 1465656 w 1669842"/>
              <a:gd name="connsiteY38" fmla="*/ 1020932 h 1677880"/>
              <a:gd name="connsiteX39" fmla="*/ 1447901 w 1669842"/>
              <a:gd name="connsiteY39" fmla="*/ 994299 h 1677880"/>
              <a:gd name="connsiteX40" fmla="*/ 1368002 w 1669842"/>
              <a:gd name="connsiteY40" fmla="*/ 967666 h 1677880"/>
              <a:gd name="connsiteX41" fmla="*/ 1350246 w 1669842"/>
              <a:gd name="connsiteY41" fmla="*/ 949911 h 1677880"/>
              <a:gd name="connsiteX42" fmla="*/ 1154938 w 1669842"/>
              <a:gd name="connsiteY42" fmla="*/ 923278 h 1677880"/>
              <a:gd name="connsiteX43" fmla="*/ 1092794 w 1669842"/>
              <a:gd name="connsiteY43" fmla="*/ 914400 h 1677880"/>
              <a:gd name="connsiteX44" fmla="*/ 1057283 w 1669842"/>
              <a:gd name="connsiteY44" fmla="*/ 896645 h 1677880"/>
              <a:gd name="connsiteX45" fmla="*/ 995140 w 1669842"/>
              <a:gd name="connsiteY45" fmla="*/ 887767 h 1677880"/>
              <a:gd name="connsiteX46" fmla="*/ 861975 w 1669842"/>
              <a:gd name="connsiteY46" fmla="*/ 870012 h 1677880"/>
              <a:gd name="connsiteX47" fmla="*/ 835341 w 1669842"/>
              <a:gd name="connsiteY47" fmla="*/ 861134 h 1677880"/>
              <a:gd name="connsiteX48" fmla="*/ 693300 w 1669842"/>
              <a:gd name="connsiteY48" fmla="*/ 630315 h 1677880"/>
              <a:gd name="connsiteX49" fmla="*/ 746565 w 1669842"/>
              <a:gd name="connsiteY49" fmla="*/ 541538 h 1677880"/>
              <a:gd name="connsiteX50" fmla="*/ 808708 w 1669842"/>
              <a:gd name="connsiteY50" fmla="*/ 497150 h 1677880"/>
              <a:gd name="connsiteX51" fmla="*/ 835341 w 1669842"/>
              <a:gd name="connsiteY51" fmla="*/ 488272 h 1677880"/>
              <a:gd name="connsiteX52" fmla="*/ 906363 w 1669842"/>
              <a:gd name="connsiteY52" fmla="*/ 461639 h 1677880"/>
              <a:gd name="connsiteX53" fmla="*/ 1083916 w 1669842"/>
              <a:gd name="connsiteY53" fmla="*/ 479394 h 1677880"/>
              <a:gd name="connsiteX54" fmla="*/ 1137182 w 1669842"/>
              <a:gd name="connsiteY54" fmla="*/ 497150 h 1677880"/>
              <a:gd name="connsiteX55" fmla="*/ 1154938 w 1669842"/>
              <a:gd name="connsiteY55" fmla="*/ 514905 h 1677880"/>
              <a:gd name="connsiteX56" fmla="*/ 1208204 w 1669842"/>
              <a:gd name="connsiteY56" fmla="*/ 550416 h 1677880"/>
              <a:gd name="connsiteX57" fmla="*/ 1225959 w 1669842"/>
              <a:gd name="connsiteY57" fmla="*/ 577049 h 1677880"/>
              <a:gd name="connsiteX58" fmla="*/ 1234837 w 1669842"/>
              <a:gd name="connsiteY58" fmla="*/ 603682 h 1677880"/>
              <a:gd name="connsiteX59" fmla="*/ 1270347 w 1669842"/>
              <a:gd name="connsiteY59" fmla="*/ 656948 h 1677880"/>
              <a:gd name="connsiteX60" fmla="*/ 1279225 w 1669842"/>
              <a:gd name="connsiteY60" fmla="*/ 692458 h 1677880"/>
              <a:gd name="connsiteX61" fmla="*/ 1305858 w 1669842"/>
              <a:gd name="connsiteY61" fmla="*/ 701336 h 1677880"/>
              <a:gd name="connsiteX62" fmla="*/ 1412390 w 1669842"/>
              <a:gd name="connsiteY62" fmla="*/ 719091 h 1677880"/>
              <a:gd name="connsiteX63" fmla="*/ 1501167 w 1669842"/>
              <a:gd name="connsiteY63" fmla="*/ 710214 h 1677880"/>
              <a:gd name="connsiteX64" fmla="*/ 1527800 w 1669842"/>
              <a:gd name="connsiteY64" fmla="*/ 621437 h 1677880"/>
              <a:gd name="connsiteX65" fmla="*/ 1518922 w 1669842"/>
              <a:gd name="connsiteY65" fmla="*/ 506027 h 1677880"/>
              <a:gd name="connsiteX66" fmla="*/ 1501167 w 1669842"/>
              <a:gd name="connsiteY66" fmla="*/ 452761 h 1677880"/>
              <a:gd name="connsiteX67" fmla="*/ 1439023 w 1669842"/>
              <a:gd name="connsiteY67" fmla="*/ 381740 h 1677880"/>
              <a:gd name="connsiteX68" fmla="*/ 1430145 w 1669842"/>
              <a:gd name="connsiteY68" fmla="*/ 346229 h 1677880"/>
              <a:gd name="connsiteX69" fmla="*/ 1447901 w 1669842"/>
              <a:gd name="connsiteY69" fmla="*/ 328474 h 1677880"/>
              <a:gd name="connsiteX70" fmla="*/ 1527800 w 1669842"/>
              <a:gd name="connsiteY70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484983 w 1680291"/>
              <a:gd name="connsiteY23" fmla="*/ 1660124 h 1677880"/>
              <a:gd name="connsiteX24" fmla="*/ 1511616 w 1680291"/>
              <a:gd name="connsiteY24" fmla="*/ 1633491 h 1677880"/>
              <a:gd name="connsiteX25" fmla="*/ 1538249 w 1680291"/>
              <a:gd name="connsiteY25" fmla="*/ 1615736 h 1677880"/>
              <a:gd name="connsiteX26" fmla="*/ 1564882 w 1680291"/>
              <a:gd name="connsiteY26" fmla="*/ 1580225 h 1677880"/>
              <a:gd name="connsiteX27" fmla="*/ 1600392 w 1680291"/>
              <a:gd name="connsiteY27" fmla="*/ 1562470 h 1677880"/>
              <a:gd name="connsiteX28" fmla="*/ 1609270 w 1680291"/>
              <a:gd name="connsiteY28" fmla="*/ 1535837 h 1677880"/>
              <a:gd name="connsiteX29" fmla="*/ 1635903 w 1680291"/>
              <a:gd name="connsiteY29" fmla="*/ 1491449 h 1677880"/>
              <a:gd name="connsiteX30" fmla="*/ 1662536 w 1680291"/>
              <a:gd name="connsiteY30" fmla="*/ 1429305 h 1677880"/>
              <a:gd name="connsiteX31" fmla="*/ 1671414 w 1680291"/>
              <a:gd name="connsiteY31" fmla="*/ 1376039 h 1677880"/>
              <a:gd name="connsiteX32" fmla="*/ 1680291 w 1680291"/>
              <a:gd name="connsiteY32" fmla="*/ 1340528 h 1677880"/>
              <a:gd name="connsiteX33" fmla="*/ 1644781 w 1680291"/>
              <a:gd name="connsiteY33" fmla="*/ 1207363 h 1677880"/>
              <a:gd name="connsiteX34" fmla="*/ 1627025 w 1680291"/>
              <a:gd name="connsiteY34" fmla="*/ 1145219 h 1677880"/>
              <a:gd name="connsiteX35" fmla="*/ 1609270 w 1680291"/>
              <a:gd name="connsiteY35" fmla="*/ 1109709 h 1677880"/>
              <a:gd name="connsiteX36" fmla="*/ 1564882 w 1680291"/>
              <a:gd name="connsiteY36" fmla="*/ 1074198 h 1677880"/>
              <a:gd name="connsiteX37" fmla="*/ 1476105 w 1680291"/>
              <a:gd name="connsiteY37" fmla="*/ 1020932 h 1677880"/>
              <a:gd name="connsiteX38" fmla="*/ 1458350 w 1680291"/>
              <a:gd name="connsiteY38" fmla="*/ 994299 h 1677880"/>
              <a:gd name="connsiteX39" fmla="*/ 1378451 w 1680291"/>
              <a:gd name="connsiteY39" fmla="*/ 967666 h 1677880"/>
              <a:gd name="connsiteX40" fmla="*/ 1360695 w 1680291"/>
              <a:gd name="connsiteY40" fmla="*/ 949911 h 1677880"/>
              <a:gd name="connsiteX41" fmla="*/ 1165387 w 1680291"/>
              <a:gd name="connsiteY41" fmla="*/ 923278 h 1677880"/>
              <a:gd name="connsiteX42" fmla="*/ 1103243 w 1680291"/>
              <a:gd name="connsiteY42" fmla="*/ 914400 h 1677880"/>
              <a:gd name="connsiteX43" fmla="*/ 1067732 w 1680291"/>
              <a:gd name="connsiteY43" fmla="*/ 896645 h 1677880"/>
              <a:gd name="connsiteX44" fmla="*/ 1005589 w 1680291"/>
              <a:gd name="connsiteY44" fmla="*/ 887767 h 1677880"/>
              <a:gd name="connsiteX45" fmla="*/ 872424 w 1680291"/>
              <a:gd name="connsiteY45" fmla="*/ 870012 h 1677880"/>
              <a:gd name="connsiteX46" fmla="*/ 845790 w 1680291"/>
              <a:gd name="connsiteY46" fmla="*/ 861134 h 1677880"/>
              <a:gd name="connsiteX47" fmla="*/ 703749 w 1680291"/>
              <a:gd name="connsiteY47" fmla="*/ 630315 h 1677880"/>
              <a:gd name="connsiteX48" fmla="*/ 757014 w 1680291"/>
              <a:gd name="connsiteY48" fmla="*/ 541538 h 1677880"/>
              <a:gd name="connsiteX49" fmla="*/ 819157 w 1680291"/>
              <a:gd name="connsiteY49" fmla="*/ 497150 h 1677880"/>
              <a:gd name="connsiteX50" fmla="*/ 845790 w 1680291"/>
              <a:gd name="connsiteY50" fmla="*/ 488272 h 1677880"/>
              <a:gd name="connsiteX51" fmla="*/ 916812 w 1680291"/>
              <a:gd name="connsiteY51" fmla="*/ 461639 h 1677880"/>
              <a:gd name="connsiteX52" fmla="*/ 1094365 w 1680291"/>
              <a:gd name="connsiteY52" fmla="*/ 479394 h 1677880"/>
              <a:gd name="connsiteX53" fmla="*/ 1147631 w 1680291"/>
              <a:gd name="connsiteY53" fmla="*/ 497150 h 1677880"/>
              <a:gd name="connsiteX54" fmla="*/ 1165387 w 1680291"/>
              <a:gd name="connsiteY54" fmla="*/ 514905 h 1677880"/>
              <a:gd name="connsiteX55" fmla="*/ 1218653 w 1680291"/>
              <a:gd name="connsiteY55" fmla="*/ 550416 h 1677880"/>
              <a:gd name="connsiteX56" fmla="*/ 1236408 w 1680291"/>
              <a:gd name="connsiteY56" fmla="*/ 577049 h 1677880"/>
              <a:gd name="connsiteX57" fmla="*/ 1245286 w 1680291"/>
              <a:gd name="connsiteY57" fmla="*/ 603682 h 1677880"/>
              <a:gd name="connsiteX58" fmla="*/ 1280796 w 1680291"/>
              <a:gd name="connsiteY58" fmla="*/ 656948 h 1677880"/>
              <a:gd name="connsiteX59" fmla="*/ 1289674 w 1680291"/>
              <a:gd name="connsiteY59" fmla="*/ 692458 h 1677880"/>
              <a:gd name="connsiteX60" fmla="*/ 1316307 w 1680291"/>
              <a:gd name="connsiteY60" fmla="*/ 701336 h 1677880"/>
              <a:gd name="connsiteX61" fmla="*/ 1422839 w 1680291"/>
              <a:gd name="connsiteY61" fmla="*/ 719091 h 1677880"/>
              <a:gd name="connsiteX62" fmla="*/ 1511616 w 1680291"/>
              <a:gd name="connsiteY62" fmla="*/ 710214 h 1677880"/>
              <a:gd name="connsiteX63" fmla="*/ 1538249 w 1680291"/>
              <a:gd name="connsiteY63" fmla="*/ 621437 h 1677880"/>
              <a:gd name="connsiteX64" fmla="*/ 1529371 w 1680291"/>
              <a:gd name="connsiteY64" fmla="*/ 506027 h 1677880"/>
              <a:gd name="connsiteX65" fmla="*/ 1511616 w 1680291"/>
              <a:gd name="connsiteY65" fmla="*/ 452761 h 1677880"/>
              <a:gd name="connsiteX66" fmla="*/ 1449472 w 1680291"/>
              <a:gd name="connsiteY66" fmla="*/ 381740 h 1677880"/>
              <a:gd name="connsiteX67" fmla="*/ 1440594 w 1680291"/>
              <a:gd name="connsiteY67" fmla="*/ 346229 h 1677880"/>
              <a:gd name="connsiteX68" fmla="*/ 1458350 w 1680291"/>
              <a:gd name="connsiteY68" fmla="*/ 328474 h 1677880"/>
              <a:gd name="connsiteX69" fmla="*/ 1538249 w 1680291"/>
              <a:gd name="connsiteY69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511616 w 1680291"/>
              <a:gd name="connsiteY23" fmla="*/ 1633491 h 1677880"/>
              <a:gd name="connsiteX24" fmla="*/ 1538249 w 1680291"/>
              <a:gd name="connsiteY24" fmla="*/ 1615736 h 1677880"/>
              <a:gd name="connsiteX25" fmla="*/ 1564882 w 1680291"/>
              <a:gd name="connsiteY25" fmla="*/ 1580225 h 1677880"/>
              <a:gd name="connsiteX26" fmla="*/ 1600392 w 1680291"/>
              <a:gd name="connsiteY26" fmla="*/ 1562470 h 1677880"/>
              <a:gd name="connsiteX27" fmla="*/ 1609270 w 1680291"/>
              <a:gd name="connsiteY27" fmla="*/ 1535837 h 1677880"/>
              <a:gd name="connsiteX28" fmla="*/ 1635903 w 1680291"/>
              <a:gd name="connsiteY28" fmla="*/ 1491449 h 1677880"/>
              <a:gd name="connsiteX29" fmla="*/ 1662536 w 1680291"/>
              <a:gd name="connsiteY29" fmla="*/ 1429305 h 1677880"/>
              <a:gd name="connsiteX30" fmla="*/ 1671414 w 1680291"/>
              <a:gd name="connsiteY30" fmla="*/ 1376039 h 1677880"/>
              <a:gd name="connsiteX31" fmla="*/ 1680291 w 1680291"/>
              <a:gd name="connsiteY31" fmla="*/ 1340528 h 1677880"/>
              <a:gd name="connsiteX32" fmla="*/ 1644781 w 1680291"/>
              <a:gd name="connsiteY32" fmla="*/ 1207363 h 1677880"/>
              <a:gd name="connsiteX33" fmla="*/ 1627025 w 1680291"/>
              <a:gd name="connsiteY33" fmla="*/ 1145219 h 1677880"/>
              <a:gd name="connsiteX34" fmla="*/ 1609270 w 1680291"/>
              <a:gd name="connsiteY34" fmla="*/ 1109709 h 1677880"/>
              <a:gd name="connsiteX35" fmla="*/ 1564882 w 1680291"/>
              <a:gd name="connsiteY35" fmla="*/ 1074198 h 1677880"/>
              <a:gd name="connsiteX36" fmla="*/ 1476105 w 1680291"/>
              <a:gd name="connsiteY36" fmla="*/ 1020932 h 1677880"/>
              <a:gd name="connsiteX37" fmla="*/ 1458350 w 1680291"/>
              <a:gd name="connsiteY37" fmla="*/ 994299 h 1677880"/>
              <a:gd name="connsiteX38" fmla="*/ 1378451 w 1680291"/>
              <a:gd name="connsiteY38" fmla="*/ 967666 h 1677880"/>
              <a:gd name="connsiteX39" fmla="*/ 1360695 w 1680291"/>
              <a:gd name="connsiteY39" fmla="*/ 949911 h 1677880"/>
              <a:gd name="connsiteX40" fmla="*/ 1165387 w 1680291"/>
              <a:gd name="connsiteY40" fmla="*/ 923278 h 1677880"/>
              <a:gd name="connsiteX41" fmla="*/ 1103243 w 1680291"/>
              <a:gd name="connsiteY41" fmla="*/ 914400 h 1677880"/>
              <a:gd name="connsiteX42" fmla="*/ 1067732 w 1680291"/>
              <a:gd name="connsiteY42" fmla="*/ 896645 h 1677880"/>
              <a:gd name="connsiteX43" fmla="*/ 1005589 w 1680291"/>
              <a:gd name="connsiteY43" fmla="*/ 887767 h 1677880"/>
              <a:gd name="connsiteX44" fmla="*/ 872424 w 1680291"/>
              <a:gd name="connsiteY44" fmla="*/ 870012 h 1677880"/>
              <a:gd name="connsiteX45" fmla="*/ 845790 w 1680291"/>
              <a:gd name="connsiteY45" fmla="*/ 861134 h 1677880"/>
              <a:gd name="connsiteX46" fmla="*/ 703749 w 1680291"/>
              <a:gd name="connsiteY46" fmla="*/ 630315 h 1677880"/>
              <a:gd name="connsiteX47" fmla="*/ 757014 w 1680291"/>
              <a:gd name="connsiteY47" fmla="*/ 541538 h 1677880"/>
              <a:gd name="connsiteX48" fmla="*/ 819157 w 1680291"/>
              <a:gd name="connsiteY48" fmla="*/ 497150 h 1677880"/>
              <a:gd name="connsiteX49" fmla="*/ 845790 w 1680291"/>
              <a:gd name="connsiteY49" fmla="*/ 488272 h 1677880"/>
              <a:gd name="connsiteX50" fmla="*/ 916812 w 1680291"/>
              <a:gd name="connsiteY50" fmla="*/ 461639 h 1677880"/>
              <a:gd name="connsiteX51" fmla="*/ 1094365 w 1680291"/>
              <a:gd name="connsiteY51" fmla="*/ 479394 h 1677880"/>
              <a:gd name="connsiteX52" fmla="*/ 1147631 w 1680291"/>
              <a:gd name="connsiteY52" fmla="*/ 497150 h 1677880"/>
              <a:gd name="connsiteX53" fmla="*/ 1165387 w 1680291"/>
              <a:gd name="connsiteY53" fmla="*/ 514905 h 1677880"/>
              <a:gd name="connsiteX54" fmla="*/ 1218653 w 1680291"/>
              <a:gd name="connsiteY54" fmla="*/ 550416 h 1677880"/>
              <a:gd name="connsiteX55" fmla="*/ 1236408 w 1680291"/>
              <a:gd name="connsiteY55" fmla="*/ 577049 h 1677880"/>
              <a:gd name="connsiteX56" fmla="*/ 1245286 w 1680291"/>
              <a:gd name="connsiteY56" fmla="*/ 603682 h 1677880"/>
              <a:gd name="connsiteX57" fmla="*/ 1280796 w 1680291"/>
              <a:gd name="connsiteY57" fmla="*/ 656948 h 1677880"/>
              <a:gd name="connsiteX58" fmla="*/ 1289674 w 1680291"/>
              <a:gd name="connsiteY58" fmla="*/ 692458 h 1677880"/>
              <a:gd name="connsiteX59" fmla="*/ 1316307 w 1680291"/>
              <a:gd name="connsiteY59" fmla="*/ 701336 h 1677880"/>
              <a:gd name="connsiteX60" fmla="*/ 1422839 w 1680291"/>
              <a:gd name="connsiteY60" fmla="*/ 719091 h 1677880"/>
              <a:gd name="connsiteX61" fmla="*/ 1511616 w 1680291"/>
              <a:gd name="connsiteY61" fmla="*/ 710214 h 1677880"/>
              <a:gd name="connsiteX62" fmla="*/ 1538249 w 1680291"/>
              <a:gd name="connsiteY62" fmla="*/ 621437 h 1677880"/>
              <a:gd name="connsiteX63" fmla="*/ 1529371 w 1680291"/>
              <a:gd name="connsiteY63" fmla="*/ 506027 h 1677880"/>
              <a:gd name="connsiteX64" fmla="*/ 1511616 w 1680291"/>
              <a:gd name="connsiteY64" fmla="*/ 452761 h 1677880"/>
              <a:gd name="connsiteX65" fmla="*/ 1449472 w 1680291"/>
              <a:gd name="connsiteY65" fmla="*/ 381740 h 1677880"/>
              <a:gd name="connsiteX66" fmla="*/ 1440594 w 1680291"/>
              <a:gd name="connsiteY66" fmla="*/ 346229 h 1677880"/>
              <a:gd name="connsiteX67" fmla="*/ 1458350 w 1680291"/>
              <a:gd name="connsiteY67" fmla="*/ 328474 h 1677880"/>
              <a:gd name="connsiteX68" fmla="*/ 1538249 w 1680291"/>
              <a:gd name="connsiteY68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90684 w 1680291"/>
              <a:gd name="connsiteY17" fmla="*/ 1624614 h 1677880"/>
              <a:gd name="connsiteX18" fmla="*/ 535072 w 1680291"/>
              <a:gd name="connsiteY18" fmla="*/ 1651247 h 1677880"/>
              <a:gd name="connsiteX19" fmla="*/ 570583 w 1680291"/>
              <a:gd name="connsiteY19" fmla="*/ 1660124 h 1677880"/>
              <a:gd name="connsiteX20" fmla="*/ 668237 w 1680291"/>
              <a:gd name="connsiteY20" fmla="*/ 1677880 h 1677880"/>
              <a:gd name="connsiteX21" fmla="*/ 1431717 w 1680291"/>
              <a:gd name="connsiteY21" fmla="*/ 1669002 h 1677880"/>
              <a:gd name="connsiteX22" fmla="*/ 1511616 w 1680291"/>
              <a:gd name="connsiteY22" fmla="*/ 1633491 h 1677880"/>
              <a:gd name="connsiteX23" fmla="*/ 1538249 w 1680291"/>
              <a:gd name="connsiteY23" fmla="*/ 1615736 h 1677880"/>
              <a:gd name="connsiteX24" fmla="*/ 1564882 w 1680291"/>
              <a:gd name="connsiteY24" fmla="*/ 1580225 h 1677880"/>
              <a:gd name="connsiteX25" fmla="*/ 1600392 w 1680291"/>
              <a:gd name="connsiteY25" fmla="*/ 1562470 h 1677880"/>
              <a:gd name="connsiteX26" fmla="*/ 1609270 w 1680291"/>
              <a:gd name="connsiteY26" fmla="*/ 1535837 h 1677880"/>
              <a:gd name="connsiteX27" fmla="*/ 1635903 w 1680291"/>
              <a:gd name="connsiteY27" fmla="*/ 1491449 h 1677880"/>
              <a:gd name="connsiteX28" fmla="*/ 1662536 w 1680291"/>
              <a:gd name="connsiteY28" fmla="*/ 1429305 h 1677880"/>
              <a:gd name="connsiteX29" fmla="*/ 1671414 w 1680291"/>
              <a:gd name="connsiteY29" fmla="*/ 1376039 h 1677880"/>
              <a:gd name="connsiteX30" fmla="*/ 1680291 w 1680291"/>
              <a:gd name="connsiteY30" fmla="*/ 1340528 h 1677880"/>
              <a:gd name="connsiteX31" fmla="*/ 1644781 w 1680291"/>
              <a:gd name="connsiteY31" fmla="*/ 1207363 h 1677880"/>
              <a:gd name="connsiteX32" fmla="*/ 1627025 w 1680291"/>
              <a:gd name="connsiteY32" fmla="*/ 1145219 h 1677880"/>
              <a:gd name="connsiteX33" fmla="*/ 1609270 w 1680291"/>
              <a:gd name="connsiteY33" fmla="*/ 1109709 h 1677880"/>
              <a:gd name="connsiteX34" fmla="*/ 1564882 w 1680291"/>
              <a:gd name="connsiteY34" fmla="*/ 1074198 h 1677880"/>
              <a:gd name="connsiteX35" fmla="*/ 1476105 w 1680291"/>
              <a:gd name="connsiteY35" fmla="*/ 1020932 h 1677880"/>
              <a:gd name="connsiteX36" fmla="*/ 1458350 w 1680291"/>
              <a:gd name="connsiteY36" fmla="*/ 994299 h 1677880"/>
              <a:gd name="connsiteX37" fmla="*/ 1378451 w 1680291"/>
              <a:gd name="connsiteY37" fmla="*/ 967666 h 1677880"/>
              <a:gd name="connsiteX38" fmla="*/ 1360695 w 1680291"/>
              <a:gd name="connsiteY38" fmla="*/ 949911 h 1677880"/>
              <a:gd name="connsiteX39" fmla="*/ 1165387 w 1680291"/>
              <a:gd name="connsiteY39" fmla="*/ 923278 h 1677880"/>
              <a:gd name="connsiteX40" fmla="*/ 1103243 w 1680291"/>
              <a:gd name="connsiteY40" fmla="*/ 914400 h 1677880"/>
              <a:gd name="connsiteX41" fmla="*/ 1067732 w 1680291"/>
              <a:gd name="connsiteY41" fmla="*/ 896645 h 1677880"/>
              <a:gd name="connsiteX42" fmla="*/ 1005589 w 1680291"/>
              <a:gd name="connsiteY42" fmla="*/ 887767 h 1677880"/>
              <a:gd name="connsiteX43" fmla="*/ 872424 w 1680291"/>
              <a:gd name="connsiteY43" fmla="*/ 870012 h 1677880"/>
              <a:gd name="connsiteX44" fmla="*/ 845790 w 1680291"/>
              <a:gd name="connsiteY44" fmla="*/ 861134 h 1677880"/>
              <a:gd name="connsiteX45" fmla="*/ 703749 w 1680291"/>
              <a:gd name="connsiteY45" fmla="*/ 630315 h 1677880"/>
              <a:gd name="connsiteX46" fmla="*/ 757014 w 1680291"/>
              <a:gd name="connsiteY46" fmla="*/ 541538 h 1677880"/>
              <a:gd name="connsiteX47" fmla="*/ 819157 w 1680291"/>
              <a:gd name="connsiteY47" fmla="*/ 497150 h 1677880"/>
              <a:gd name="connsiteX48" fmla="*/ 845790 w 1680291"/>
              <a:gd name="connsiteY48" fmla="*/ 488272 h 1677880"/>
              <a:gd name="connsiteX49" fmla="*/ 916812 w 1680291"/>
              <a:gd name="connsiteY49" fmla="*/ 461639 h 1677880"/>
              <a:gd name="connsiteX50" fmla="*/ 1094365 w 1680291"/>
              <a:gd name="connsiteY50" fmla="*/ 479394 h 1677880"/>
              <a:gd name="connsiteX51" fmla="*/ 1147631 w 1680291"/>
              <a:gd name="connsiteY51" fmla="*/ 497150 h 1677880"/>
              <a:gd name="connsiteX52" fmla="*/ 1165387 w 1680291"/>
              <a:gd name="connsiteY52" fmla="*/ 514905 h 1677880"/>
              <a:gd name="connsiteX53" fmla="*/ 1218653 w 1680291"/>
              <a:gd name="connsiteY53" fmla="*/ 550416 h 1677880"/>
              <a:gd name="connsiteX54" fmla="*/ 1236408 w 1680291"/>
              <a:gd name="connsiteY54" fmla="*/ 577049 h 1677880"/>
              <a:gd name="connsiteX55" fmla="*/ 1245286 w 1680291"/>
              <a:gd name="connsiteY55" fmla="*/ 603682 h 1677880"/>
              <a:gd name="connsiteX56" fmla="*/ 1280796 w 1680291"/>
              <a:gd name="connsiteY56" fmla="*/ 656948 h 1677880"/>
              <a:gd name="connsiteX57" fmla="*/ 1289674 w 1680291"/>
              <a:gd name="connsiteY57" fmla="*/ 692458 h 1677880"/>
              <a:gd name="connsiteX58" fmla="*/ 1316307 w 1680291"/>
              <a:gd name="connsiteY58" fmla="*/ 701336 h 1677880"/>
              <a:gd name="connsiteX59" fmla="*/ 1422839 w 1680291"/>
              <a:gd name="connsiteY59" fmla="*/ 719091 h 1677880"/>
              <a:gd name="connsiteX60" fmla="*/ 1511616 w 1680291"/>
              <a:gd name="connsiteY60" fmla="*/ 710214 h 1677880"/>
              <a:gd name="connsiteX61" fmla="*/ 1538249 w 1680291"/>
              <a:gd name="connsiteY61" fmla="*/ 621437 h 1677880"/>
              <a:gd name="connsiteX62" fmla="*/ 1529371 w 1680291"/>
              <a:gd name="connsiteY62" fmla="*/ 506027 h 1677880"/>
              <a:gd name="connsiteX63" fmla="*/ 1511616 w 1680291"/>
              <a:gd name="connsiteY63" fmla="*/ 452761 h 1677880"/>
              <a:gd name="connsiteX64" fmla="*/ 1449472 w 1680291"/>
              <a:gd name="connsiteY64" fmla="*/ 381740 h 1677880"/>
              <a:gd name="connsiteX65" fmla="*/ 1440594 w 1680291"/>
              <a:gd name="connsiteY65" fmla="*/ 346229 h 1677880"/>
              <a:gd name="connsiteX66" fmla="*/ 1458350 w 1680291"/>
              <a:gd name="connsiteY66" fmla="*/ 328474 h 1677880"/>
              <a:gd name="connsiteX67" fmla="*/ 1538249 w 1680291"/>
              <a:gd name="connsiteY67" fmla="*/ 319596 h 1677880"/>
              <a:gd name="connsiteX0" fmla="*/ 1545459 w 1687501"/>
              <a:gd name="connsiteY0" fmla="*/ 319596 h 1677880"/>
              <a:gd name="connsiteX1" fmla="*/ 1589847 w 1687501"/>
              <a:gd name="connsiteY1" fmla="*/ 310718 h 1677880"/>
              <a:gd name="connsiteX2" fmla="*/ 1616480 w 1687501"/>
              <a:gd name="connsiteY2" fmla="*/ 257452 h 1677880"/>
              <a:gd name="connsiteX3" fmla="*/ 1589847 w 1687501"/>
              <a:gd name="connsiteY3" fmla="*/ 186431 h 1677880"/>
              <a:gd name="connsiteX4" fmla="*/ 1563214 w 1687501"/>
              <a:gd name="connsiteY4" fmla="*/ 150920 h 1677880"/>
              <a:gd name="connsiteX5" fmla="*/ 1545459 w 1687501"/>
              <a:gd name="connsiteY5" fmla="*/ 124287 h 1677880"/>
              <a:gd name="connsiteX6" fmla="*/ 1492193 w 1687501"/>
              <a:gd name="connsiteY6" fmla="*/ 71021 h 1677880"/>
              <a:gd name="connsiteX7" fmla="*/ 1456682 w 1687501"/>
              <a:gd name="connsiteY7" fmla="*/ 62144 h 1677880"/>
              <a:gd name="connsiteX8" fmla="*/ 1412294 w 1687501"/>
              <a:gd name="connsiteY8" fmla="*/ 35511 h 1677880"/>
              <a:gd name="connsiteX9" fmla="*/ 1288006 w 1687501"/>
              <a:gd name="connsiteY9" fmla="*/ 0 h 1677880"/>
              <a:gd name="connsiteX10" fmla="*/ 719835 w 1687501"/>
              <a:gd name="connsiteY10" fmla="*/ 79899 h 1677880"/>
              <a:gd name="connsiteX11" fmla="*/ 444628 w 1687501"/>
              <a:gd name="connsiteY11" fmla="*/ 195309 h 1677880"/>
              <a:gd name="connsiteX12" fmla="*/ 213808 w 1687501"/>
              <a:gd name="connsiteY12" fmla="*/ 337352 h 1677880"/>
              <a:gd name="connsiteX13" fmla="*/ 89521 w 1687501"/>
              <a:gd name="connsiteY13" fmla="*/ 568171 h 1677880"/>
              <a:gd name="connsiteX14" fmla="*/ 36255 w 1687501"/>
              <a:gd name="connsiteY14" fmla="*/ 745724 h 1677880"/>
              <a:gd name="connsiteX15" fmla="*/ 36255 w 1687501"/>
              <a:gd name="connsiteY15" fmla="*/ 1056443 h 1677880"/>
              <a:gd name="connsiteX16" fmla="*/ 497894 w 1687501"/>
              <a:gd name="connsiteY16" fmla="*/ 1624614 h 1677880"/>
              <a:gd name="connsiteX17" fmla="*/ 542282 w 1687501"/>
              <a:gd name="connsiteY17" fmla="*/ 1651247 h 1677880"/>
              <a:gd name="connsiteX18" fmla="*/ 577793 w 1687501"/>
              <a:gd name="connsiteY18" fmla="*/ 1660124 h 1677880"/>
              <a:gd name="connsiteX19" fmla="*/ 675447 w 1687501"/>
              <a:gd name="connsiteY19" fmla="*/ 1677880 h 1677880"/>
              <a:gd name="connsiteX20" fmla="*/ 1438927 w 1687501"/>
              <a:gd name="connsiteY20" fmla="*/ 1669002 h 1677880"/>
              <a:gd name="connsiteX21" fmla="*/ 1518826 w 1687501"/>
              <a:gd name="connsiteY21" fmla="*/ 1633491 h 1677880"/>
              <a:gd name="connsiteX22" fmla="*/ 1545459 w 1687501"/>
              <a:gd name="connsiteY22" fmla="*/ 1615736 h 1677880"/>
              <a:gd name="connsiteX23" fmla="*/ 1572092 w 1687501"/>
              <a:gd name="connsiteY23" fmla="*/ 1580225 h 1677880"/>
              <a:gd name="connsiteX24" fmla="*/ 1607602 w 1687501"/>
              <a:gd name="connsiteY24" fmla="*/ 1562470 h 1677880"/>
              <a:gd name="connsiteX25" fmla="*/ 1616480 w 1687501"/>
              <a:gd name="connsiteY25" fmla="*/ 1535837 h 1677880"/>
              <a:gd name="connsiteX26" fmla="*/ 1643113 w 1687501"/>
              <a:gd name="connsiteY26" fmla="*/ 1491449 h 1677880"/>
              <a:gd name="connsiteX27" fmla="*/ 1669746 w 1687501"/>
              <a:gd name="connsiteY27" fmla="*/ 1429305 h 1677880"/>
              <a:gd name="connsiteX28" fmla="*/ 1678624 w 1687501"/>
              <a:gd name="connsiteY28" fmla="*/ 1376039 h 1677880"/>
              <a:gd name="connsiteX29" fmla="*/ 1687501 w 1687501"/>
              <a:gd name="connsiteY29" fmla="*/ 1340528 h 1677880"/>
              <a:gd name="connsiteX30" fmla="*/ 1651991 w 1687501"/>
              <a:gd name="connsiteY30" fmla="*/ 1207363 h 1677880"/>
              <a:gd name="connsiteX31" fmla="*/ 1634235 w 1687501"/>
              <a:gd name="connsiteY31" fmla="*/ 1145219 h 1677880"/>
              <a:gd name="connsiteX32" fmla="*/ 1616480 w 1687501"/>
              <a:gd name="connsiteY32" fmla="*/ 1109709 h 1677880"/>
              <a:gd name="connsiteX33" fmla="*/ 1572092 w 1687501"/>
              <a:gd name="connsiteY33" fmla="*/ 1074198 h 1677880"/>
              <a:gd name="connsiteX34" fmla="*/ 1483315 w 1687501"/>
              <a:gd name="connsiteY34" fmla="*/ 1020932 h 1677880"/>
              <a:gd name="connsiteX35" fmla="*/ 1465560 w 1687501"/>
              <a:gd name="connsiteY35" fmla="*/ 994299 h 1677880"/>
              <a:gd name="connsiteX36" fmla="*/ 1385661 w 1687501"/>
              <a:gd name="connsiteY36" fmla="*/ 967666 h 1677880"/>
              <a:gd name="connsiteX37" fmla="*/ 1367905 w 1687501"/>
              <a:gd name="connsiteY37" fmla="*/ 949911 h 1677880"/>
              <a:gd name="connsiteX38" fmla="*/ 1172597 w 1687501"/>
              <a:gd name="connsiteY38" fmla="*/ 923278 h 1677880"/>
              <a:gd name="connsiteX39" fmla="*/ 1110453 w 1687501"/>
              <a:gd name="connsiteY39" fmla="*/ 914400 h 1677880"/>
              <a:gd name="connsiteX40" fmla="*/ 1074942 w 1687501"/>
              <a:gd name="connsiteY40" fmla="*/ 896645 h 1677880"/>
              <a:gd name="connsiteX41" fmla="*/ 1012799 w 1687501"/>
              <a:gd name="connsiteY41" fmla="*/ 887767 h 1677880"/>
              <a:gd name="connsiteX42" fmla="*/ 879634 w 1687501"/>
              <a:gd name="connsiteY42" fmla="*/ 870012 h 1677880"/>
              <a:gd name="connsiteX43" fmla="*/ 853000 w 1687501"/>
              <a:gd name="connsiteY43" fmla="*/ 861134 h 1677880"/>
              <a:gd name="connsiteX44" fmla="*/ 710959 w 1687501"/>
              <a:gd name="connsiteY44" fmla="*/ 630315 h 1677880"/>
              <a:gd name="connsiteX45" fmla="*/ 764224 w 1687501"/>
              <a:gd name="connsiteY45" fmla="*/ 541538 h 1677880"/>
              <a:gd name="connsiteX46" fmla="*/ 826367 w 1687501"/>
              <a:gd name="connsiteY46" fmla="*/ 497150 h 1677880"/>
              <a:gd name="connsiteX47" fmla="*/ 853000 w 1687501"/>
              <a:gd name="connsiteY47" fmla="*/ 488272 h 1677880"/>
              <a:gd name="connsiteX48" fmla="*/ 924022 w 1687501"/>
              <a:gd name="connsiteY48" fmla="*/ 461639 h 1677880"/>
              <a:gd name="connsiteX49" fmla="*/ 1101575 w 1687501"/>
              <a:gd name="connsiteY49" fmla="*/ 479394 h 1677880"/>
              <a:gd name="connsiteX50" fmla="*/ 1154841 w 1687501"/>
              <a:gd name="connsiteY50" fmla="*/ 497150 h 1677880"/>
              <a:gd name="connsiteX51" fmla="*/ 1172597 w 1687501"/>
              <a:gd name="connsiteY51" fmla="*/ 514905 h 1677880"/>
              <a:gd name="connsiteX52" fmla="*/ 1225863 w 1687501"/>
              <a:gd name="connsiteY52" fmla="*/ 550416 h 1677880"/>
              <a:gd name="connsiteX53" fmla="*/ 1243618 w 1687501"/>
              <a:gd name="connsiteY53" fmla="*/ 577049 h 1677880"/>
              <a:gd name="connsiteX54" fmla="*/ 1252496 w 1687501"/>
              <a:gd name="connsiteY54" fmla="*/ 603682 h 1677880"/>
              <a:gd name="connsiteX55" fmla="*/ 1288006 w 1687501"/>
              <a:gd name="connsiteY55" fmla="*/ 656948 h 1677880"/>
              <a:gd name="connsiteX56" fmla="*/ 1296884 w 1687501"/>
              <a:gd name="connsiteY56" fmla="*/ 692458 h 1677880"/>
              <a:gd name="connsiteX57" fmla="*/ 1323517 w 1687501"/>
              <a:gd name="connsiteY57" fmla="*/ 701336 h 1677880"/>
              <a:gd name="connsiteX58" fmla="*/ 1430049 w 1687501"/>
              <a:gd name="connsiteY58" fmla="*/ 719091 h 1677880"/>
              <a:gd name="connsiteX59" fmla="*/ 1518826 w 1687501"/>
              <a:gd name="connsiteY59" fmla="*/ 710214 h 1677880"/>
              <a:gd name="connsiteX60" fmla="*/ 1545459 w 1687501"/>
              <a:gd name="connsiteY60" fmla="*/ 621437 h 1677880"/>
              <a:gd name="connsiteX61" fmla="*/ 1536581 w 1687501"/>
              <a:gd name="connsiteY61" fmla="*/ 506027 h 1677880"/>
              <a:gd name="connsiteX62" fmla="*/ 1518826 w 1687501"/>
              <a:gd name="connsiteY62" fmla="*/ 452761 h 1677880"/>
              <a:gd name="connsiteX63" fmla="*/ 1456682 w 1687501"/>
              <a:gd name="connsiteY63" fmla="*/ 381740 h 1677880"/>
              <a:gd name="connsiteX64" fmla="*/ 1447804 w 1687501"/>
              <a:gd name="connsiteY64" fmla="*/ 346229 h 1677880"/>
              <a:gd name="connsiteX65" fmla="*/ 1465560 w 1687501"/>
              <a:gd name="connsiteY65" fmla="*/ 328474 h 1677880"/>
              <a:gd name="connsiteX66" fmla="*/ 1545459 w 1687501"/>
              <a:gd name="connsiteY66" fmla="*/ 319596 h 1677880"/>
              <a:gd name="connsiteX0" fmla="*/ 1548739 w 1690781"/>
              <a:gd name="connsiteY0" fmla="*/ 319596 h 1697582"/>
              <a:gd name="connsiteX1" fmla="*/ 1593127 w 1690781"/>
              <a:gd name="connsiteY1" fmla="*/ 310718 h 1697582"/>
              <a:gd name="connsiteX2" fmla="*/ 1619760 w 1690781"/>
              <a:gd name="connsiteY2" fmla="*/ 257452 h 1697582"/>
              <a:gd name="connsiteX3" fmla="*/ 1593127 w 1690781"/>
              <a:gd name="connsiteY3" fmla="*/ 186431 h 1697582"/>
              <a:gd name="connsiteX4" fmla="*/ 1566494 w 1690781"/>
              <a:gd name="connsiteY4" fmla="*/ 150920 h 1697582"/>
              <a:gd name="connsiteX5" fmla="*/ 1548739 w 1690781"/>
              <a:gd name="connsiteY5" fmla="*/ 124287 h 1697582"/>
              <a:gd name="connsiteX6" fmla="*/ 1495473 w 1690781"/>
              <a:gd name="connsiteY6" fmla="*/ 71021 h 1697582"/>
              <a:gd name="connsiteX7" fmla="*/ 1459962 w 1690781"/>
              <a:gd name="connsiteY7" fmla="*/ 62144 h 1697582"/>
              <a:gd name="connsiteX8" fmla="*/ 1415574 w 1690781"/>
              <a:gd name="connsiteY8" fmla="*/ 35511 h 1697582"/>
              <a:gd name="connsiteX9" fmla="*/ 1291286 w 1690781"/>
              <a:gd name="connsiteY9" fmla="*/ 0 h 1697582"/>
              <a:gd name="connsiteX10" fmla="*/ 723115 w 1690781"/>
              <a:gd name="connsiteY10" fmla="*/ 79899 h 1697582"/>
              <a:gd name="connsiteX11" fmla="*/ 447908 w 1690781"/>
              <a:gd name="connsiteY11" fmla="*/ 195309 h 1697582"/>
              <a:gd name="connsiteX12" fmla="*/ 217088 w 1690781"/>
              <a:gd name="connsiteY12" fmla="*/ 337352 h 1697582"/>
              <a:gd name="connsiteX13" fmla="*/ 92801 w 1690781"/>
              <a:gd name="connsiteY13" fmla="*/ 568171 h 1697582"/>
              <a:gd name="connsiteX14" fmla="*/ 39535 w 1690781"/>
              <a:gd name="connsiteY14" fmla="*/ 745724 h 1697582"/>
              <a:gd name="connsiteX15" fmla="*/ 39535 w 1690781"/>
              <a:gd name="connsiteY15" fmla="*/ 1056443 h 1697582"/>
              <a:gd name="connsiteX16" fmla="*/ 545562 w 1690781"/>
              <a:gd name="connsiteY16" fmla="*/ 1651247 h 1697582"/>
              <a:gd name="connsiteX17" fmla="*/ 581073 w 1690781"/>
              <a:gd name="connsiteY17" fmla="*/ 1660124 h 1697582"/>
              <a:gd name="connsiteX18" fmla="*/ 678727 w 1690781"/>
              <a:gd name="connsiteY18" fmla="*/ 1677880 h 1697582"/>
              <a:gd name="connsiteX19" fmla="*/ 1442207 w 1690781"/>
              <a:gd name="connsiteY19" fmla="*/ 1669002 h 1697582"/>
              <a:gd name="connsiteX20" fmla="*/ 1522106 w 1690781"/>
              <a:gd name="connsiteY20" fmla="*/ 1633491 h 1697582"/>
              <a:gd name="connsiteX21" fmla="*/ 1548739 w 1690781"/>
              <a:gd name="connsiteY21" fmla="*/ 1615736 h 1697582"/>
              <a:gd name="connsiteX22" fmla="*/ 1575372 w 1690781"/>
              <a:gd name="connsiteY22" fmla="*/ 1580225 h 1697582"/>
              <a:gd name="connsiteX23" fmla="*/ 1610882 w 1690781"/>
              <a:gd name="connsiteY23" fmla="*/ 1562470 h 1697582"/>
              <a:gd name="connsiteX24" fmla="*/ 1619760 w 1690781"/>
              <a:gd name="connsiteY24" fmla="*/ 1535837 h 1697582"/>
              <a:gd name="connsiteX25" fmla="*/ 1646393 w 1690781"/>
              <a:gd name="connsiteY25" fmla="*/ 1491449 h 1697582"/>
              <a:gd name="connsiteX26" fmla="*/ 1673026 w 1690781"/>
              <a:gd name="connsiteY26" fmla="*/ 1429305 h 1697582"/>
              <a:gd name="connsiteX27" fmla="*/ 1681904 w 1690781"/>
              <a:gd name="connsiteY27" fmla="*/ 1376039 h 1697582"/>
              <a:gd name="connsiteX28" fmla="*/ 1690781 w 1690781"/>
              <a:gd name="connsiteY28" fmla="*/ 1340528 h 1697582"/>
              <a:gd name="connsiteX29" fmla="*/ 1655271 w 1690781"/>
              <a:gd name="connsiteY29" fmla="*/ 1207363 h 1697582"/>
              <a:gd name="connsiteX30" fmla="*/ 1637515 w 1690781"/>
              <a:gd name="connsiteY30" fmla="*/ 1145219 h 1697582"/>
              <a:gd name="connsiteX31" fmla="*/ 1619760 w 1690781"/>
              <a:gd name="connsiteY31" fmla="*/ 1109709 h 1697582"/>
              <a:gd name="connsiteX32" fmla="*/ 1575372 w 1690781"/>
              <a:gd name="connsiteY32" fmla="*/ 1074198 h 1697582"/>
              <a:gd name="connsiteX33" fmla="*/ 1486595 w 1690781"/>
              <a:gd name="connsiteY33" fmla="*/ 1020932 h 1697582"/>
              <a:gd name="connsiteX34" fmla="*/ 1468840 w 1690781"/>
              <a:gd name="connsiteY34" fmla="*/ 994299 h 1697582"/>
              <a:gd name="connsiteX35" fmla="*/ 1388941 w 1690781"/>
              <a:gd name="connsiteY35" fmla="*/ 967666 h 1697582"/>
              <a:gd name="connsiteX36" fmla="*/ 1371185 w 1690781"/>
              <a:gd name="connsiteY36" fmla="*/ 949911 h 1697582"/>
              <a:gd name="connsiteX37" fmla="*/ 1175877 w 1690781"/>
              <a:gd name="connsiteY37" fmla="*/ 923278 h 1697582"/>
              <a:gd name="connsiteX38" fmla="*/ 1113733 w 1690781"/>
              <a:gd name="connsiteY38" fmla="*/ 914400 h 1697582"/>
              <a:gd name="connsiteX39" fmla="*/ 1078222 w 1690781"/>
              <a:gd name="connsiteY39" fmla="*/ 896645 h 1697582"/>
              <a:gd name="connsiteX40" fmla="*/ 1016079 w 1690781"/>
              <a:gd name="connsiteY40" fmla="*/ 887767 h 1697582"/>
              <a:gd name="connsiteX41" fmla="*/ 882914 w 1690781"/>
              <a:gd name="connsiteY41" fmla="*/ 870012 h 1697582"/>
              <a:gd name="connsiteX42" fmla="*/ 856280 w 1690781"/>
              <a:gd name="connsiteY42" fmla="*/ 861134 h 1697582"/>
              <a:gd name="connsiteX43" fmla="*/ 714239 w 1690781"/>
              <a:gd name="connsiteY43" fmla="*/ 630315 h 1697582"/>
              <a:gd name="connsiteX44" fmla="*/ 767504 w 1690781"/>
              <a:gd name="connsiteY44" fmla="*/ 541538 h 1697582"/>
              <a:gd name="connsiteX45" fmla="*/ 829647 w 1690781"/>
              <a:gd name="connsiteY45" fmla="*/ 497150 h 1697582"/>
              <a:gd name="connsiteX46" fmla="*/ 856280 w 1690781"/>
              <a:gd name="connsiteY46" fmla="*/ 488272 h 1697582"/>
              <a:gd name="connsiteX47" fmla="*/ 927302 w 1690781"/>
              <a:gd name="connsiteY47" fmla="*/ 461639 h 1697582"/>
              <a:gd name="connsiteX48" fmla="*/ 1104855 w 1690781"/>
              <a:gd name="connsiteY48" fmla="*/ 479394 h 1697582"/>
              <a:gd name="connsiteX49" fmla="*/ 1158121 w 1690781"/>
              <a:gd name="connsiteY49" fmla="*/ 497150 h 1697582"/>
              <a:gd name="connsiteX50" fmla="*/ 1175877 w 1690781"/>
              <a:gd name="connsiteY50" fmla="*/ 514905 h 1697582"/>
              <a:gd name="connsiteX51" fmla="*/ 1229143 w 1690781"/>
              <a:gd name="connsiteY51" fmla="*/ 550416 h 1697582"/>
              <a:gd name="connsiteX52" fmla="*/ 1246898 w 1690781"/>
              <a:gd name="connsiteY52" fmla="*/ 577049 h 1697582"/>
              <a:gd name="connsiteX53" fmla="*/ 1255776 w 1690781"/>
              <a:gd name="connsiteY53" fmla="*/ 603682 h 1697582"/>
              <a:gd name="connsiteX54" fmla="*/ 1291286 w 1690781"/>
              <a:gd name="connsiteY54" fmla="*/ 656948 h 1697582"/>
              <a:gd name="connsiteX55" fmla="*/ 1300164 w 1690781"/>
              <a:gd name="connsiteY55" fmla="*/ 692458 h 1697582"/>
              <a:gd name="connsiteX56" fmla="*/ 1326797 w 1690781"/>
              <a:gd name="connsiteY56" fmla="*/ 701336 h 1697582"/>
              <a:gd name="connsiteX57" fmla="*/ 1433329 w 1690781"/>
              <a:gd name="connsiteY57" fmla="*/ 719091 h 1697582"/>
              <a:gd name="connsiteX58" fmla="*/ 1522106 w 1690781"/>
              <a:gd name="connsiteY58" fmla="*/ 710214 h 1697582"/>
              <a:gd name="connsiteX59" fmla="*/ 1548739 w 1690781"/>
              <a:gd name="connsiteY59" fmla="*/ 621437 h 1697582"/>
              <a:gd name="connsiteX60" fmla="*/ 1539861 w 1690781"/>
              <a:gd name="connsiteY60" fmla="*/ 506027 h 1697582"/>
              <a:gd name="connsiteX61" fmla="*/ 1522106 w 1690781"/>
              <a:gd name="connsiteY61" fmla="*/ 452761 h 1697582"/>
              <a:gd name="connsiteX62" fmla="*/ 1459962 w 1690781"/>
              <a:gd name="connsiteY62" fmla="*/ 381740 h 1697582"/>
              <a:gd name="connsiteX63" fmla="*/ 1451084 w 1690781"/>
              <a:gd name="connsiteY63" fmla="*/ 346229 h 1697582"/>
              <a:gd name="connsiteX64" fmla="*/ 1468840 w 1690781"/>
              <a:gd name="connsiteY64" fmla="*/ 328474 h 1697582"/>
              <a:gd name="connsiteX65" fmla="*/ 1548739 w 1690781"/>
              <a:gd name="connsiteY65" fmla="*/ 319596 h 1697582"/>
              <a:gd name="connsiteX0" fmla="*/ 1551364 w 1693406"/>
              <a:gd name="connsiteY0" fmla="*/ 319596 h 1707564"/>
              <a:gd name="connsiteX1" fmla="*/ 1595752 w 1693406"/>
              <a:gd name="connsiteY1" fmla="*/ 310718 h 1707564"/>
              <a:gd name="connsiteX2" fmla="*/ 1622385 w 1693406"/>
              <a:gd name="connsiteY2" fmla="*/ 257452 h 1707564"/>
              <a:gd name="connsiteX3" fmla="*/ 1595752 w 1693406"/>
              <a:gd name="connsiteY3" fmla="*/ 186431 h 1707564"/>
              <a:gd name="connsiteX4" fmla="*/ 1569119 w 1693406"/>
              <a:gd name="connsiteY4" fmla="*/ 150920 h 1707564"/>
              <a:gd name="connsiteX5" fmla="*/ 1551364 w 1693406"/>
              <a:gd name="connsiteY5" fmla="*/ 124287 h 1707564"/>
              <a:gd name="connsiteX6" fmla="*/ 1498098 w 1693406"/>
              <a:gd name="connsiteY6" fmla="*/ 71021 h 1707564"/>
              <a:gd name="connsiteX7" fmla="*/ 1462587 w 1693406"/>
              <a:gd name="connsiteY7" fmla="*/ 62144 h 1707564"/>
              <a:gd name="connsiteX8" fmla="*/ 1418199 w 1693406"/>
              <a:gd name="connsiteY8" fmla="*/ 35511 h 1707564"/>
              <a:gd name="connsiteX9" fmla="*/ 1293911 w 1693406"/>
              <a:gd name="connsiteY9" fmla="*/ 0 h 1707564"/>
              <a:gd name="connsiteX10" fmla="*/ 725740 w 1693406"/>
              <a:gd name="connsiteY10" fmla="*/ 79899 h 1707564"/>
              <a:gd name="connsiteX11" fmla="*/ 450533 w 1693406"/>
              <a:gd name="connsiteY11" fmla="*/ 195309 h 1707564"/>
              <a:gd name="connsiteX12" fmla="*/ 219713 w 1693406"/>
              <a:gd name="connsiteY12" fmla="*/ 337352 h 1707564"/>
              <a:gd name="connsiteX13" fmla="*/ 95426 w 1693406"/>
              <a:gd name="connsiteY13" fmla="*/ 568171 h 1707564"/>
              <a:gd name="connsiteX14" fmla="*/ 42160 w 1693406"/>
              <a:gd name="connsiteY14" fmla="*/ 745724 h 1707564"/>
              <a:gd name="connsiteX15" fmla="*/ 42160 w 1693406"/>
              <a:gd name="connsiteY15" fmla="*/ 1056443 h 1707564"/>
              <a:gd name="connsiteX16" fmla="*/ 583698 w 1693406"/>
              <a:gd name="connsiteY16" fmla="*/ 1660124 h 1707564"/>
              <a:gd name="connsiteX17" fmla="*/ 681352 w 1693406"/>
              <a:gd name="connsiteY17" fmla="*/ 1677880 h 1707564"/>
              <a:gd name="connsiteX18" fmla="*/ 1444832 w 1693406"/>
              <a:gd name="connsiteY18" fmla="*/ 1669002 h 1707564"/>
              <a:gd name="connsiteX19" fmla="*/ 1524731 w 1693406"/>
              <a:gd name="connsiteY19" fmla="*/ 1633491 h 1707564"/>
              <a:gd name="connsiteX20" fmla="*/ 1551364 w 1693406"/>
              <a:gd name="connsiteY20" fmla="*/ 1615736 h 1707564"/>
              <a:gd name="connsiteX21" fmla="*/ 1577997 w 1693406"/>
              <a:gd name="connsiteY21" fmla="*/ 1580225 h 1707564"/>
              <a:gd name="connsiteX22" fmla="*/ 1613507 w 1693406"/>
              <a:gd name="connsiteY22" fmla="*/ 1562470 h 1707564"/>
              <a:gd name="connsiteX23" fmla="*/ 1622385 w 1693406"/>
              <a:gd name="connsiteY23" fmla="*/ 1535837 h 1707564"/>
              <a:gd name="connsiteX24" fmla="*/ 1649018 w 1693406"/>
              <a:gd name="connsiteY24" fmla="*/ 1491449 h 1707564"/>
              <a:gd name="connsiteX25" fmla="*/ 1675651 w 1693406"/>
              <a:gd name="connsiteY25" fmla="*/ 1429305 h 1707564"/>
              <a:gd name="connsiteX26" fmla="*/ 1684529 w 1693406"/>
              <a:gd name="connsiteY26" fmla="*/ 1376039 h 1707564"/>
              <a:gd name="connsiteX27" fmla="*/ 1693406 w 1693406"/>
              <a:gd name="connsiteY27" fmla="*/ 1340528 h 1707564"/>
              <a:gd name="connsiteX28" fmla="*/ 1657896 w 1693406"/>
              <a:gd name="connsiteY28" fmla="*/ 1207363 h 1707564"/>
              <a:gd name="connsiteX29" fmla="*/ 1640140 w 1693406"/>
              <a:gd name="connsiteY29" fmla="*/ 1145219 h 1707564"/>
              <a:gd name="connsiteX30" fmla="*/ 1622385 w 1693406"/>
              <a:gd name="connsiteY30" fmla="*/ 1109709 h 1707564"/>
              <a:gd name="connsiteX31" fmla="*/ 1577997 w 1693406"/>
              <a:gd name="connsiteY31" fmla="*/ 1074198 h 1707564"/>
              <a:gd name="connsiteX32" fmla="*/ 1489220 w 1693406"/>
              <a:gd name="connsiteY32" fmla="*/ 1020932 h 1707564"/>
              <a:gd name="connsiteX33" fmla="*/ 1471465 w 1693406"/>
              <a:gd name="connsiteY33" fmla="*/ 994299 h 1707564"/>
              <a:gd name="connsiteX34" fmla="*/ 1391566 w 1693406"/>
              <a:gd name="connsiteY34" fmla="*/ 967666 h 1707564"/>
              <a:gd name="connsiteX35" fmla="*/ 1373810 w 1693406"/>
              <a:gd name="connsiteY35" fmla="*/ 949911 h 1707564"/>
              <a:gd name="connsiteX36" fmla="*/ 1178502 w 1693406"/>
              <a:gd name="connsiteY36" fmla="*/ 923278 h 1707564"/>
              <a:gd name="connsiteX37" fmla="*/ 1116358 w 1693406"/>
              <a:gd name="connsiteY37" fmla="*/ 914400 h 1707564"/>
              <a:gd name="connsiteX38" fmla="*/ 1080847 w 1693406"/>
              <a:gd name="connsiteY38" fmla="*/ 896645 h 1707564"/>
              <a:gd name="connsiteX39" fmla="*/ 1018704 w 1693406"/>
              <a:gd name="connsiteY39" fmla="*/ 887767 h 1707564"/>
              <a:gd name="connsiteX40" fmla="*/ 885539 w 1693406"/>
              <a:gd name="connsiteY40" fmla="*/ 870012 h 1707564"/>
              <a:gd name="connsiteX41" fmla="*/ 858905 w 1693406"/>
              <a:gd name="connsiteY41" fmla="*/ 861134 h 1707564"/>
              <a:gd name="connsiteX42" fmla="*/ 716864 w 1693406"/>
              <a:gd name="connsiteY42" fmla="*/ 630315 h 1707564"/>
              <a:gd name="connsiteX43" fmla="*/ 770129 w 1693406"/>
              <a:gd name="connsiteY43" fmla="*/ 541538 h 1707564"/>
              <a:gd name="connsiteX44" fmla="*/ 832272 w 1693406"/>
              <a:gd name="connsiteY44" fmla="*/ 497150 h 1707564"/>
              <a:gd name="connsiteX45" fmla="*/ 858905 w 1693406"/>
              <a:gd name="connsiteY45" fmla="*/ 488272 h 1707564"/>
              <a:gd name="connsiteX46" fmla="*/ 929927 w 1693406"/>
              <a:gd name="connsiteY46" fmla="*/ 461639 h 1707564"/>
              <a:gd name="connsiteX47" fmla="*/ 1107480 w 1693406"/>
              <a:gd name="connsiteY47" fmla="*/ 479394 h 1707564"/>
              <a:gd name="connsiteX48" fmla="*/ 1160746 w 1693406"/>
              <a:gd name="connsiteY48" fmla="*/ 497150 h 1707564"/>
              <a:gd name="connsiteX49" fmla="*/ 1178502 w 1693406"/>
              <a:gd name="connsiteY49" fmla="*/ 514905 h 1707564"/>
              <a:gd name="connsiteX50" fmla="*/ 1231768 w 1693406"/>
              <a:gd name="connsiteY50" fmla="*/ 550416 h 1707564"/>
              <a:gd name="connsiteX51" fmla="*/ 1249523 w 1693406"/>
              <a:gd name="connsiteY51" fmla="*/ 577049 h 1707564"/>
              <a:gd name="connsiteX52" fmla="*/ 1258401 w 1693406"/>
              <a:gd name="connsiteY52" fmla="*/ 603682 h 1707564"/>
              <a:gd name="connsiteX53" fmla="*/ 1293911 w 1693406"/>
              <a:gd name="connsiteY53" fmla="*/ 656948 h 1707564"/>
              <a:gd name="connsiteX54" fmla="*/ 1302789 w 1693406"/>
              <a:gd name="connsiteY54" fmla="*/ 692458 h 1707564"/>
              <a:gd name="connsiteX55" fmla="*/ 1329422 w 1693406"/>
              <a:gd name="connsiteY55" fmla="*/ 701336 h 1707564"/>
              <a:gd name="connsiteX56" fmla="*/ 1435954 w 1693406"/>
              <a:gd name="connsiteY56" fmla="*/ 719091 h 1707564"/>
              <a:gd name="connsiteX57" fmla="*/ 1524731 w 1693406"/>
              <a:gd name="connsiteY57" fmla="*/ 710214 h 1707564"/>
              <a:gd name="connsiteX58" fmla="*/ 1551364 w 1693406"/>
              <a:gd name="connsiteY58" fmla="*/ 621437 h 1707564"/>
              <a:gd name="connsiteX59" fmla="*/ 1542486 w 1693406"/>
              <a:gd name="connsiteY59" fmla="*/ 506027 h 1707564"/>
              <a:gd name="connsiteX60" fmla="*/ 1524731 w 1693406"/>
              <a:gd name="connsiteY60" fmla="*/ 452761 h 1707564"/>
              <a:gd name="connsiteX61" fmla="*/ 1462587 w 1693406"/>
              <a:gd name="connsiteY61" fmla="*/ 381740 h 1707564"/>
              <a:gd name="connsiteX62" fmla="*/ 1453709 w 1693406"/>
              <a:gd name="connsiteY62" fmla="*/ 346229 h 1707564"/>
              <a:gd name="connsiteX63" fmla="*/ 1471465 w 1693406"/>
              <a:gd name="connsiteY63" fmla="*/ 328474 h 1707564"/>
              <a:gd name="connsiteX64" fmla="*/ 1551364 w 1693406"/>
              <a:gd name="connsiteY64" fmla="*/ 319596 h 1707564"/>
              <a:gd name="connsiteX0" fmla="*/ 1558586 w 1700628"/>
              <a:gd name="connsiteY0" fmla="*/ 319596 h 1677880"/>
              <a:gd name="connsiteX1" fmla="*/ 1602974 w 1700628"/>
              <a:gd name="connsiteY1" fmla="*/ 310718 h 1677880"/>
              <a:gd name="connsiteX2" fmla="*/ 1629607 w 1700628"/>
              <a:gd name="connsiteY2" fmla="*/ 257452 h 1677880"/>
              <a:gd name="connsiteX3" fmla="*/ 1602974 w 1700628"/>
              <a:gd name="connsiteY3" fmla="*/ 186431 h 1677880"/>
              <a:gd name="connsiteX4" fmla="*/ 1576341 w 1700628"/>
              <a:gd name="connsiteY4" fmla="*/ 150920 h 1677880"/>
              <a:gd name="connsiteX5" fmla="*/ 1558586 w 1700628"/>
              <a:gd name="connsiteY5" fmla="*/ 124287 h 1677880"/>
              <a:gd name="connsiteX6" fmla="*/ 1505320 w 1700628"/>
              <a:gd name="connsiteY6" fmla="*/ 71021 h 1677880"/>
              <a:gd name="connsiteX7" fmla="*/ 1469809 w 1700628"/>
              <a:gd name="connsiteY7" fmla="*/ 62144 h 1677880"/>
              <a:gd name="connsiteX8" fmla="*/ 1425421 w 1700628"/>
              <a:gd name="connsiteY8" fmla="*/ 35511 h 1677880"/>
              <a:gd name="connsiteX9" fmla="*/ 1301133 w 1700628"/>
              <a:gd name="connsiteY9" fmla="*/ 0 h 1677880"/>
              <a:gd name="connsiteX10" fmla="*/ 732962 w 1700628"/>
              <a:gd name="connsiteY10" fmla="*/ 79899 h 1677880"/>
              <a:gd name="connsiteX11" fmla="*/ 457755 w 1700628"/>
              <a:gd name="connsiteY11" fmla="*/ 195309 h 1677880"/>
              <a:gd name="connsiteX12" fmla="*/ 226935 w 1700628"/>
              <a:gd name="connsiteY12" fmla="*/ 337352 h 1677880"/>
              <a:gd name="connsiteX13" fmla="*/ 102648 w 1700628"/>
              <a:gd name="connsiteY13" fmla="*/ 568171 h 1677880"/>
              <a:gd name="connsiteX14" fmla="*/ 49382 w 1700628"/>
              <a:gd name="connsiteY14" fmla="*/ 745724 h 1677880"/>
              <a:gd name="connsiteX15" fmla="*/ 49382 w 1700628"/>
              <a:gd name="connsiteY15" fmla="*/ 1056443 h 1677880"/>
              <a:gd name="connsiteX16" fmla="*/ 688574 w 1700628"/>
              <a:gd name="connsiteY16" fmla="*/ 1677880 h 1677880"/>
              <a:gd name="connsiteX17" fmla="*/ 1452054 w 1700628"/>
              <a:gd name="connsiteY17" fmla="*/ 1669002 h 1677880"/>
              <a:gd name="connsiteX18" fmla="*/ 1531953 w 1700628"/>
              <a:gd name="connsiteY18" fmla="*/ 1633491 h 1677880"/>
              <a:gd name="connsiteX19" fmla="*/ 1558586 w 1700628"/>
              <a:gd name="connsiteY19" fmla="*/ 1615736 h 1677880"/>
              <a:gd name="connsiteX20" fmla="*/ 1585219 w 1700628"/>
              <a:gd name="connsiteY20" fmla="*/ 1580225 h 1677880"/>
              <a:gd name="connsiteX21" fmla="*/ 1620729 w 1700628"/>
              <a:gd name="connsiteY21" fmla="*/ 1562470 h 1677880"/>
              <a:gd name="connsiteX22" fmla="*/ 1629607 w 1700628"/>
              <a:gd name="connsiteY22" fmla="*/ 1535837 h 1677880"/>
              <a:gd name="connsiteX23" fmla="*/ 1656240 w 1700628"/>
              <a:gd name="connsiteY23" fmla="*/ 1491449 h 1677880"/>
              <a:gd name="connsiteX24" fmla="*/ 1682873 w 1700628"/>
              <a:gd name="connsiteY24" fmla="*/ 1429305 h 1677880"/>
              <a:gd name="connsiteX25" fmla="*/ 1691751 w 1700628"/>
              <a:gd name="connsiteY25" fmla="*/ 1376039 h 1677880"/>
              <a:gd name="connsiteX26" fmla="*/ 1700628 w 1700628"/>
              <a:gd name="connsiteY26" fmla="*/ 1340528 h 1677880"/>
              <a:gd name="connsiteX27" fmla="*/ 1665118 w 1700628"/>
              <a:gd name="connsiteY27" fmla="*/ 1207363 h 1677880"/>
              <a:gd name="connsiteX28" fmla="*/ 1647362 w 1700628"/>
              <a:gd name="connsiteY28" fmla="*/ 1145219 h 1677880"/>
              <a:gd name="connsiteX29" fmla="*/ 1629607 w 1700628"/>
              <a:gd name="connsiteY29" fmla="*/ 1109709 h 1677880"/>
              <a:gd name="connsiteX30" fmla="*/ 1585219 w 1700628"/>
              <a:gd name="connsiteY30" fmla="*/ 1074198 h 1677880"/>
              <a:gd name="connsiteX31" fmla="*/ 1496442 w 1700628"/>
              <a:gd name="connsiteY31" fmla="*/ 1020932 h 1677880"/>
              <a:gd name="connsiteX32" fmla="*/ 1478687 w 1700628"/>
              <a:gd name="connsiteY32" fmla="*/ 994299 h 1677880"/>
              <a:gd name="connsiteX33" fmla="*/ 1398788 w 1700628"/>
              <a:gd name="connsiteY33" fmla="*/ 967666 h 1677880"/>
              <a:gd name="connsiteX34" fmla="*/ 1381032 w 1700628"/>
              <a:gd name="connsiteY34" fmla="*/ 949911 h 1677880"/>
              <a:gd name="connsiteX35" fmla="*/ 1185724 w 1700628"/>
              <a:gd name="connsiteY35" fmla="*/ 923278 h 1677880"/>
              <a:gd name="connsiteX36" fmla="*/ 1123580 w 1700628"/>
              <a:gd name="connsiteY36" fmla="*/ 914400 h 1677880"/>
              <a:gd name="connsiteX37" fmla="*/ 1088069 w 1700628"/>
              <a:gd name="connsiteY37" fmla="*/ 896645 h 1677880"/>
              <a:gd name="connsiteX38" fmla="*/ 1025926 w 1700628"/>
              <a:gd name="connsiteY38" fmla="*/ 887767 h 1677880"/>
              <a:gd name="connsiteX39" fmla="*/ 892761 w 1700628"/>
              <a:gd name="connsiteY39" fmla="*/ 870012 h 1677880"/>
              <a:gd name="connsiteX40" fmla="*/ 866127 w 1700628"/>
              <a:gd name="connsiteY40" fmla="*/ 861134 h 1677880"/>
              <a:gd name="connsiteX41" fmla="*/ 724086 w 1700628"/>
              <a:gd name="connsiteY41" fmla="*/ 630315 h 1677880"/>
              <a:gd name="connsiteX42" fmla="*/ 777351 w 1700628"/>
              <a:gd name="connsiteY42" fmla="*/ 541538 h 1677880"/>
              <a:gd name="connsiteX43" fmla="*/ 839494 w 1700628"/>
              <a:gd name="connsiteY43" fmla="*/ 497150 h 1677880"/>
              <a:gd name="connsiteX44" fmla="*/ 866127 w 1700628"/>
              <a:gd name="connsiteY44" fmla="*/ 488272 h 1677880"/>
              <a:gd name="connsiteX45" fmla="*/ 937149 w 1700628"/>
              <a:gd name="connsiteY45" fmla="*/ 461639 h 1677880"/>
              <a:gd name="connsiteX46" fmla="*/ 1114702 w 1700628"/>
              <a:gd name="connsiteY46" fmla="*/ 479394 h 1677880"/>
              <a:gd name="connsiteX47" fmla="*/ 1167968 w 1700628"/>
              <a:gd name="connsiteY47" fmla="*/ 497150 h 1677880"/>
              <a:gd name="connsiteX48" fmla="*/ 1185724 w 1700628"/>
              <a:gd name="connsiteY48" fmla="*/ 514905 h 1677880"/>
              <a:gd name="connsiteX49" fmla="*/ 1238990 w 1700628"/>
              <a:gd name="connsiteY49" fmla="*/ 550416 h 1677880"/>
              <a:gd name="connsiteX50" fmla="*/ 1256745 w 1700628"/>
              <a:gd name="connsiteY50" fmla="*/ 577049 h 1677880"/>
              <a:gd name="connsiteX51" fmla="*/ 1265623 w 1700628"/>
              <a:gd name="connsiteY51" fmla="*/ 603682 h 1677880"/>
              <a:gd name="connsiteX52" fmla="*/ 1301133 w 1700628"/>
              <a:gd name="connsiteY52" fmla="*/ 656948 h 1677880"/>
              <a:gd name="connsiteX53" fmla="*/ 1310011 w 1700628"/>
              <a:gd name="connsiteY53" fmla="*/ 692458 h 1677880"/>
              <a:gd name="connsiteX54" fmla="*/ 1336644 w 1700628"/>
              <a:gd name="connsiteY54" fmla="*/ 701336 h 1677880"/>
              <a:gd name="connsiteX55" fmla="*/ 1443176 w 1700628"/>
              <a:gd name="connsiteY55" fmla="*/ 719091 h 1677880"/>
              <a:gd name="connsiteX56" fmla="*/ 1531953 w 1700628"/>
              <a:gd name="connsiteY56" fmla="*/ 710214 h 1677880"/>
              <a:gd name="connsiteX57" fmla="*/ 1558586 w 1700628"/>
              <a:gd name="connsiteY57" fmla="*/ 621437 h 1677880"/>
              <a:gd name="connsiteX58" fmla="*/ 1549708 w 1700628"/>
              <a:gd name="connsiteY58" fmla="*/ 506027 h 1677880"/>
              <a:gd name="connsiteX59" fmla="*/ 1531953 w 1700628"/>
              <a:gd name="connsiteY59" fmla="*/ 452761 h 1677880"/>
              <a:gd name="connsiteX60" fmla="*/ 1469809 w 1700628"/>
              <a:gd name="connsiteY60" fmla="*/ 381740 h 1677880"/>
              <a:gd name="connsiteX61" fmla="*/ 1460931 w 1700628"/>
              <a:gd name="connsiteY61" fmla="*/ 346229 h 1677880"/>
              <a:gd name="connsiteX62" fmla="*/ 1478687 w 1700628"/>
              <a:gd name="connsiteY62" fmla="*/ 328474 h 1677880"/>
              <a:gd name="connsiteX63" fmla="*/ 1558586 w 1700628"/>
              <a:gd name="connsiteY63" fmla="*/ 319596 h 1677880"/>
              <a:gd name="connsiteX0" fmla="*/ 1615106 w 1757148"/>
              <a:gd name="connsiteY0" fmla="*/ 319596 h 1705593"/>
              <a:gd name="connsiteX1" fmla="*/ 1659494 w 1757148"/>
              <a:gd name="connsiteY1" fmla="*/ 310718 h 1705593"/>
              <a:gd name="connsiteX2" fmla="*/ 1686127 w 1757148"/>
              <a:gd name="connsiteY2" fmla="*/ 257452 h 1705593"/>
              <a:gd name="connsiteX3" fmla="*/ 1659494 w 1757148"/>
              <a:gd name="connsiteY3" fmla="*/ 186431 h 1705593"/>
              <a:gd name="connsiteX4" fmla="*/ 1632861 w 1757148"/>
              <a:gd name="connsiteY4" fmla="*/ 150920 h 1705593"/>
              <a:gd name="connsiteX5" fmla="*/ 1615106 w 1757148"/>
              <a:gd name="connsiteY5" fmla="*/ 124287 h 1705593"/>
              <a:gd name="connsiteX6" fmla="*/ 1561840 w 1757148"/>
              <a:gd name="connsiteY6" fmla="*/ 71021 h 1705593"/>
              <a:gd name="connsiteX7" fmla="*/ 1526329 w 1757148"/>
              <a:gd name="connsiteY7" fmla="*/ 62144 h 1705593"/>
              <a:gd name="connsiteX8" fmla="*/ 1481941 w 1757148"/>
              <a:gd name="connsiteY8" fmla="*/ 35511 h 1705593"/>
              <a:gd name="connsiteX9" fmla="*/ 1357653 w 1757148"/>
              <a:gd name="connsiteY9" fmla="*/ 0 h 1705593"/>
              <a:gd name="connsiteX10" fmla="*/ 789482 w 1757148"/>
              <a:gd name="connsiteY10" fmla="*/ 79899 h 1705593"/>
              <a:gd name="connsiteX11" fmla="*/ 514275 w 1757148"/>
              <a:gd name="connsiteY11" fmla="*/ 195309 h 1705593"/>
              <a:gd name="connsiteX12" fmla="*/ 283455 w 1757148"/>
              <a:gd name="connsiteY12" fmla="*/ 337352 h 1705593"/>
              <a:gd name="connsiteX13" fmla="*/ 159168 w 1757148"/>
              <a:gd name="connsiteY13" fmla="*/ 568171 h 1705593"/>
              <a:gd name="connsiteX14" fmla="*/ 105902 w 1757148"/>
              <a:gd name="connsiteY14" fmla="*/ 745724 h 1705593"/>
              <a:gd name="connsiteX15" fmla="*/ 105902 w 1757148"/>
              <a:gd name="connsiteY15" fmla="*/ 1056443 h 1705593"/>
              <a:gd name="connsiteX16" fmla="*/ 1508574 w 1757148"/>
              <a:gd name="connsiteY16" fmla="*/ 1669002 h 1705593"/>
              <a:gd name="connsiteX17" fmla="*/ 1588473 w 1757148"/>
              <a:gd name="connsiteY17" fmla="*/ 1633491 h 1705593"/>
              <a:gd name="connsiteX18" fmla="*/ 1615106 w 1757148"/>
              <a:gd name="connsiteY18" fmla="*/ 1615736 h 1705593"/>
              <a:gd name="connsiteX19" fmla="*/ 1641739 w 1757148"/>
              <a:gd name="connsiteY19" fmla="*/ 1580225 h 1705593"/>
              <a:gd name="connsiteX20" fmla="*/ 1677249 w 1757148"/>
              <a:gd name="connsiteY20" fmla="*/ 1562470 h 1705593"/>
              <a:gd name="connsiteX21" fmla="*/ 1686127 w 1757148"/>
              <a:gd name="connsiteY21" fmla="*/ 1535837 h 1705593"/>
              <a:gd name="connsiteX22" fmla="*/ 1712760 w 1757148"/>
              <a:gd name="connsiteY22" fmla="*/ 1491449 h 1705593"/>
              <a:gd name="connsiteX23" fmla="*/ 1739393 w 1757148"/>
              <a:gd name="connsiteY23" fmla="*/ 1429305 h 1705593"/>
              <a:gd name="connsiteX24" fmla="*/ 1748271 w 1757148"/>
              <a:gd name="connsiteY24" fmla="*/ 1376039 h 1705593"/>
              <a:gd name="connsiteX25" fmla="*/ 1757148 w 1757148"/>
              <a:gd name="connsiteY25" fmla="*/ 1340528 h 1705593"/>
              <a:gd name="connsiteX26" fmla="*/ 1721638 w 1757148"/>
              <a:gd name="connsiteY26" fmla="*/ 1207363 h 1705593"/>
              <a:gd name="connsiteX27" fmla="*/ 1703882 w 1757148"/>
              <a:gd name="connsiteY27" fmla="*/ 1145219 h 1705593"/>
              <a:gd name="connsiteX28" fmla="*/ 1686127 w 1757148"/>
              <a:gd name="connsiteY28" fmla="*/ 1109709 h 1705593"/>
              <a:gd name="connsiteX29" fmla="*/ 1641739 w 1757148"/>
              <a:gd name="connsiteY29" fmla="*/ 1074198 h 1705593"/>
              <a:gd name="connsiteX30" fmla="*/ 1552962 w 1757148"/>
              <a:gd name="connsiteY30" fmla="*/ 1020932 h 1705593"/>
              <a:gd name="connsiteX31" fmla="*/ 1535207 w 1757148"/>
              <a:gd name="connsiteY31" fmla="*/ 994299 h 1705593"/>
              <a:gd name="connsiteX32" fmla="*/ 1455308 w 1757148"/>
              <a:gd name="connsiteY32" fmla="*/ 967666 h 1705593"/>
              <a:gd name="connsiteX33" fmla="*/ 1437552 w 1757148"/>
              <a:gd name="connsiteY33" fmla="*/ 949911 h 1705593"/>
              <a:gd name="connsiteX34" fmla="*/ 1242244 w 1757148"/>
              <a:gd name="connsiteY34" fmla="*/ 923278 h 1705593"/>
              <a:gd name="connsiteX35" fmla="*/ 1180100 w 1757148"/>
              <a:gd name="connsiteY35" fmla="*/ 914400 h 1705593"/>
              <a:gd name="connsiteX36" fmla="*/ 1144589 w 1757148"/>
              <a:gd name="connsiteY36" fmla="*/ 896645 h 1705593"/>
              <a:gd name="connsiteX37" fmla="*/ 1082446 w 1757148"/>
              <a:gd name="connsiteY37" fmla="*/ 887767 h 1705593"/>
              <a:gd name="connsiteX38" fmla="*/ 949281 w 1757148"/>
              <a:gd name="connsiteY38" fmla="*/ 870012 h 1705593"/>
              <a:gd name="connsiteX39" fmla="*/ 922647 w 1757148"/>
              <a:gd name="connsiteY39" fmla="*/ 861134 h 1705593"/>
              <a:gd name="connsiteX40" fmla="*/ 780606 w 1757148"/>
              <a:gd name="connsiteY40" fmla="*/ 630315 h 1705593"/>
              <a:gd name="connsiteX41" fmla="*/ 833871 w 1757148"/>
              <a:gd name="connsiteY41" fmla="*/ 541538 h 1705593"/>
              <a:gd name="connsiteX42" fmla="*/ 896014 w 1757148"/>
              <a:gd name="connsiteY42" fmla="*/ 497150 h 1705593"/>
              <a:gd name="connsiteX43" fmla="*/ 922647 w 1757148"/>
              <a:gd name="connsiteY43" fmla="*/ 488272 h 1705593"/>
              <a:gd name="connsiteX44" fmla="*/ 993669 w 1757148"/>
              <a:gd name="connsiteY44" fmla="*/ 461639 h 1705593"/>
              <a:gd name="connsiteX45" fmla="*/ 1171222 w 1757148"/>
              <a:gd name="connsiteY45" fmla="*/ 479394 h 1705593"/>
              <a:gd name="connsiteX46" fmla="*/ 1224488 w 1757148"/>
              <a:gd name="connsiteY46" fmla="*/ 497150 h 1705593"/>
              <a:gd name="connsiteX47" fmla="*/ 1242244 w 1757148"/>
              <a:gd name="connsiteY47" fmla="*/ 514905 h 1705593"/>
              <a:gd name="connsiteX48" fmla="*/ 1295510 w 1757148"/>
              <a:gd name="connsiteY48" fmla="*/ 550416 h 1705593"/>
              <a:gd name="connsiteX49" fmla="*/ 1313265 w 1757148"/>
              <a:gd name="connsiteY49" fmla="*/ 577049 h 1705593"/>
              <a:gd name="connsiteX50" fmla="*/ 1322143 w 1757148"/>
              <a:gd name="connsiteY50" fmla="*/ 603682 h 1705593"/>
              <a:gd name="connsiteX51" fmla="*/ 1357653 w 1757148"/>
              <a:gd name="connsiteY51" fmla="*/ 656948 h 1705593"/>
              <a:gd name="connsiteX52" fmla="*/ 1366531 w 1757148"/>
              <a:gd name="connsiteY52" fmla="*/ 692458 h 1705593"/>
              <a:gd name="connsiteX53" fmla="*/ 1393164 w 1757148"/>
              <a:gd name="connsiteY53" fmla="*/ 701336 h 1705593"/>
              <a:gd name="connsiteX54" fmla="*/ 1499696 w 1757148"/>
              <a:gd name="connsiteY54" fmla="*/ 719091 h 1705593"/>
              <a:gd name="connsiteX55" fmla="*/ 1588473 w 1757148"/>
              <a:gd name="connsiteY55" fmla="*/ 710214 h 1705593"/>
              <a:gd name="connsiteX56" fmla="*/ 1615106 w 1757148"/>
              <a:gd name="connsiteY56" fmla="*/ 621437 h 1705593"/>
              <a:gd name="connsiteX57" fmla="*/ 1606228 w 1757148"/>
              <a:gd name="connsiteY57" fmla="*/ 506027 h 1705593"/>
              <a:gd name="connsiteX58" fmla="*/ 1588473 w 1757148"/>
              <a:gd name="connsiteY58" fmla="*/ 452761 h 1705593"/>
              <a:gd name="connsiteX59" fmla="*/ 1526329 w 1757148"/>
              <a:gd name="connsiteY59" fmla="*/ 381740 h 1705593"/>
              <a:gd name="connsiteX60" fmla="*/ 1517451 w 1757148"/>
              <a:gd name="connsiteY60" fmla="*/ 346229 h 1705593"/>
              <a:gd name="connsiteX61" fmla="*/ 1535207 w 1757148"/>
              <a:gd name="connsiteY61" fmla="*/ 328474 h 1705593"/>
              <a:gd name="connsiteX62" fmla="*/ 1615106 w 1757148"/>
              <a:gd name="connsiteY62" fmla="*/ 319596 h 1705593"/>
              <a:gd name="connsiteX0" fmla="*/ 1517255 w 1659297"/>
              <a:gd name="connsiteY0" fmla="*/ 319596 h 1705593"/>
              <a:gd name="connsiteX1" fmla="*/ 1561643 w 1659297"/>
              <a:gd name="connsiteY1" fmla="*/ 310718 h 1705593"/>
              <a:gd name="connsiteX2" fmla="*/ 1588276 w 1659297"/>
              <a:gd name="connsiteY2" fmla="*/ 257452 h 1705593"/>
              <a:gd name="connsiteX3" fmla="*/ 1561643 w 1659297"/>
              <a:gd name="connsiteY3" fmla="*/ 186431 h 1705593"/>
              <a:gd name="connsiteX4" fmla="*/ 1535010 w 1659297"/>
              <a:gd name="connsiteY4" fmla="*/ 150920 h 1705593"/>
              <a:gd name="connsiteX5" fmla="*/ 1517255 w 1659297"/>
              <a:gd name="connsiteY5" fmla="*/ 124287 h 1705593"/>
              <a:gd name="connsiteX6" fmla="*/ 1463989 w 1659297"/>
              <a:gd name="connsiteY6" fmla="*/ 71021 h 1705593"/>
              <a:gd name="connsiteX7" fmla="*/ 1428478 w 1659297"/>
              <a:gd name="connsiteY7" fmla="*/ 62144 h 1705593"/>
              <a:gd name="connsiteX8" fmla="*/ 1384090 w 1659297"/>
              <a:gd name="connsiteY8" fmla="*/ 35511 h 1705593"/>
              <a:gd name="connsiteX9" fmla="*/ 1259802 w 1659297"/>
              <a:gd name="connsiteY9" fmla="*/ 0 h 1705593"/>
              <a:gd name="connsiteX10" fmla="*/ 691631 w 1659297"/>
              <a:gd name="connsiteY10" fmla="*/ 79899 h 1705593"/>
              <a:gd name="connsiteX11" fmla="*/ 416424 w 1659297"/>
              <a:gd name="connsiteY11" fmla="*/ 195309 h 1705593"/>
              <a:gd name="connsiteX12" fmla="*/ 185604 w 1659297"/>
              <a:gd name="connsiteY12" fmla="*/ 337352 h 1705593"/>
              <a:gd name="connsiteX13" fmla="*/ 61317 w 1659297"/>
              <a:gd name="connsiteY13" fmla="*/ 568171 h 1705593"/>
              <a:gd name="connsiteX14" fmla="*/ 8051 w 1659297"/>
              <a:gd name="connsiteY14" fmla="*/ 745724 h 1705593"/>
              <a:gd name="connsiteX15" fmla="*/ 8051 w 1659297"/>
              <a:gd name="connsiteY15" fmla="*/ 1056443 h 1705593"/>
              <a:gd name="connsiteX16" fmla="*/ 1410723 w 1659297"/>
              <a:gd name="connsiteY16" fmla="*/ 1669002 h 1705593"/>
              <a:gd name="connsiteX17" fmla="*/ 1490622 w 1659297"/>
              <a:gd name="connsiteY17" fmla="*/ 1633491 h 1705593"/>
              <a:gd name="connsiteX18" fmla="*/ 1517255 w 1659297"/>
              <a:gd name="connsiteY18" fmla="*/ 1615736 h 1705593"/>
              <a:gd name="connsiteX19" fmla="*/ 1543888 w 1659297"/>
              <a:gd name="connsiteY19" fmla="*/ 1580225 h 1705593"/>
              <a:gd name="connsiteX20" fmla="*/ 1579398 w 1659297"/>
              <a:gd name="connsiteY20" fmla="*/ 1562470 h 1705593"/>
              <a:gd name="connsiteX21" fmla="*/ 1588276 w 1659297"/>
              <a:gd name="connsiteY21" fmla="*/ 1535837 h 1705593"/>
              <a:gd name="connsiteX22" fmla="*/ 1614909 w 1659297"/>
              <a:gd name="connsiteY22" fmla="*/ 1491449 h 1705593"/>
              <a:gd name="connsiteX23" fmla="*/ 1641542 w 1659297"/>
              <a:gd name="connsiteY23" fmla="*/ 1429305 h 1705593"/>
              <a:gd name="connsiteX24" fmla="*/ 1650420 w 1659297"/>
              <a:gd name="connsiteY24" fmla="*/ 1376039 h 1705593"/>
              <a:gd name="connsiteX25" fmla="*/ 1659297 w 1659297"/>
              <a:gd name="connsiteY25" fmla="*/ 1340528 h 1705593"/>
              <a:gd name="connsiteX26" fmla="*/ 1623787 w 1659297"/>
              <a:gd name="connsiteY26" fmla="*/ 1207363 h 1705593"/>
              <a:gd name="connsiteX27" fmla="*/ 1606031 w 1659297"/>
              <a:gd name="connsiteY27" fmla="*/ 1145219 h 1705593"/>
              <a:gd name="connsiteX28" fmla="*/ 1588276 w 1659297"/>
              <a:gd name="connsiteY28" fmla="*/ 1109709 h 1705593"/>
              <a:gd name="connsiteX29" fmla="*/ 1543888 w 1659297"/>
              <a:gd name="connsiteY29" fmla="*/ 1074198 h 1705593"/>
              <a:gd name="connsiteX30" fmla="*/ 1455111 w 1659297"/>
              <a:gd name="connsiteY30" fmla="*/ 1020932 h 1705593"/>
              <a:gd name="connsiteX31" fmla="*/ 1437356 w 1659297"/>
              <a:gd name="connsiteY31" fmla="*/ 994299 h 1705593"/>
              <a:gd name="connsiteX32" fmla="*/ 1357457 w 1659297"/>
              <a:gd name="connsiteY32" fmla="*/ 967666 h 1705593"/>
              <a:gd name="connsiteX33" fmla="*/ 1339701 w 1659297"/>
              <a:gd name="connsiteY33" fmla="*/ 949911 h 1705593"/>
              <a:gd name="connsiteX34" fmla="*/ 1144393 w 1659297"/>
              <a:gd name="connsiteY34" fmla="*/ 923278 h 1705593"/>
              <a:gd name="connsiteX35" fmla="*/ 1082249 w 1659297"/>
              <a:gd name="connsiteY35" fmla="*/ 914400 h 1705593"/>
              <a:gd name="connsiteX36" fmla="*/ 1046738 w 1659297"/>
              <a:gd name="connsiteY36" fmla="*/ 896645 h 1705593"/>
              <a:gd name="connsiteX37" fmla="*/ 984595 w 1659297"/>
              <a:gd name="connsiteY37" fmla="*/ 887767 h 1705593"/>
              <a:gd name="connsiteX38" fmla="*/ 851430 w 1659297"/>
              <a:gd name="connsiteY38" fmla="*/ 870012 h 1705593"/>
              <a:gd name="connsiteX39" fmla="*/ 824796 w 1659297"/>
              <a:gd name="connsiteY39" fmla="*/ 861134 h 1705593"/>
              <a:gd name="connsiteX40" fmla="*/ 682755 w 1659297"/>
              <a:gd name="connsiteY40" fmla="*/ 630315 h 1705593"/>
              <a:gd name="connsiteX41" fmla="*/ 736020 w 1659297"/>
              <a:gd name="connsiteY41" fmla="*/ 541538 h 1705593"/>
              <a:gd name="connsiteX42" fmla="*/ 798163 w 1659297"/>
              <a:gd name="connsiteY42" fmla="*/ 497150 h 1705593"/>
              <a:gd name="connsiteX43" fmla="*/ 824796 w 1659297"/>
              <a:gd name="connsiteY43" fmla="*/ 488272 h 1705593"/>
              <a:gd name="connsiteX44" fmla="*/ 895818 w 1659297"/>
              <a:gd name="connsiteY44" fmla="*/ 461639 h 1705593"/>
              <a:gd name="connsiteX45" fmla="*/ 1073371 w 1659297"/>
              <a:gd name="connsiteY45" fmla="*/ 479394 h 1705593"/>
              <a:gd name="connsiteX46" fmla="*/ 1126637 w 1659297"/>
              <a:gd name="connsiteY46" fmla="*/ 497150 h 1705593"/>
              <a:gd name="connsiteX47" fmla="*/ 1144393 w 1659297"/>
              <a:gd name="connsiteY47" fmla="*/ 514905 h 1705593"/>
              <a:gd name="connsiteX48" fmla="*/ 1197659 w 1659297"/>
              <a:gd name="connsiteY48" fmla="*/ 550416 h 1705593"/>
              <a:gd name="connsiteX49" fmla="*/ 1215414 w 1659297"/>
              <a:gd name="connsiteY49" fmla="*/ 577049 h 1705593"/>
              <a:gd name="connsiteX50" fmla="*/ 1224292 w 1659297"/>
              <a:gd name="connsiteY50" fmla="*/ 603682 h 1705593"/>
              <a:gd name="connsiteX51" fmla="*/ 1259802 w 1659297"/>
              <a:gd name="connsiteY51" fmla="*/ 656948 h 1705593"/>
              <a:gd name="connsiteX52" fmla="*/ 1268680 w 1659297"/>
              <a:gd name="connsiteY52" fmla="*/ 692458 h 1705593"/>
              <a:gd name="connsiteX53" fmla="*/ 1295313 w 1659297"/>
              <a:gd name="connsiteY53" fmla="*/ 701336 h 1705593"/>
              <a:gd name="connsiteX54" fmla="*/ 1401845 w 1659297"/>
              <a:gd name="connsiteY54" fmla="*/ 719091 h 1705593"/>
              <a:gd name="connsiteX55" fmla="*/ 1490622 w 1659297"/>
              <a:gd name="connsiteY55" fmla="*/ 710214 h 1705593"/>
              <a:gd name="connsiteX56" fmla="*/ 1517255 w 1659297"/>
              <a:gd name="connsiteY56" fmla="*/ 621437 h 1705593"/>
              <a:gd name="connsiteX57" fmla="*/ 1508377 w 1659297"/>
              <a:gd name="connsiteY57" fmla="*/ 506027 h 1705593"/>
              <a:gd name="connsiteX58" fmla="*/ 1490622 w 1659297"/>
              <a:gd name="connsiteY58" fmla="*/ 452761 h 1705593"/>
              <a:gd name="connsiteX59" fmla="*/ 1428478 w 1659297"/>
              <a:gd name="connsiteY59" fmla="*/ 381740 h 1705593"/>
              <a:gd name="connsiteX60" fmla="*/ 1419600 w 1659297"/>
              <a:gd name="connsiteY60" fmla="*/ 346229 h 1705593"/>
              <a:gd name="connsiteX61" fmla="*/ 1437356 w 1659297"/>
              <a:gd name="connsiteY61" fmla="*/ 328474 h 1705593"/>
              <a:gd name="connsiteX62" fmla="*/ 1517255 w 1659297"/>
              <a:gd name="connsiteY62" fmla="*/ 319596 h 1705593"/>
              <a:gd name="connsiteX0" fmla="*/ 1602500 w 1744542"/>
              <a:gd name="connsiteY0" fmla="*/ 319596 h 1705593"/>
              <a:gd name="connsiteX1" fmla="*/ 1646888 w 1744542"/>
              <a:gd name="connsiteY1" fmla="*/ 310718 h 1705593"/>
              <a:gd name="connsiteX2" fmla="*/ 1673521 w 1744542"/>
              <a:gd name="connsiteY2" fmla="*/ 257452 h 1705593"/>
              <a:gd name="connsiteX3" fmla="*/ 1646888 w 1744542"/>
              <a:gd name="connsiteY3" fmla="*/ 186431 h 1705593"/>
              <a:gd name="connsiteX4" fmla="*/ 1620255 w 1744542"/>
              <a:gd name="connsiteY4" fmla="*/ 150920 h 1705593"/>
              <a:gd name="connsiteX5" fmla="*/ 1602500 w 1744542"/>
              <a:gd name="connsiteY5" fmla="*/ 124287 h 1705593"/>
              <a:gd name="connsiteX6" fmla="*/ 1549234 w 1744542"/>
              <a:gd name="connsiteY6" fmla="*/ 71021 h 1705593"/>
              <a:gd name="connsiteX7" fmla="*/ 1513723 w 1744542"/>
              <a:gd name="connsiteY7" fmla="*/ 62144 h 1705593"/>
              <a:gd name="connsiteX8" fmla="*/ 1469335 w 1744542"/>
              <a:gd name="connsiteY8" fmla="*/ 35511 h 1705593"/>
              <a:gd name="connsiteX9" fmla="*/ 1345047 w 1744542"/>
              <a:gd name="connsiteY9" fmla="*/ 0 h 1705593"/>
              <a:gd name="connsiteX10" fmla="*/ 776876 w 1744542"/>
              <a:gd name="connsiteY10" fmla="*/ 79899 h 1705593"/>
              <a:gd name="connsiteX11" fmla="*/ 501669 w 1744542"/>
              <a:gd name="connsiteY11" fmla="*/ 195309 h 1705593"/>
              <a:gd name="connsiteX12" fmla="*/ 270849 w 1744542"/>
              <a:gd name="connsiteY12" fmla="*/ 337352 h 1705593"/>
              <a:gd name="connsiteX13" fmla="*/ 146562 w 1744542"/>
              <a:gd name="connsiteY13" fmla="*/ 568171 h 1705593"/>
              <a:gd name="connsiteX14" fmla="*/ 93296 w 1744542"/>
              <a:gd name="connsiteY14" fmla="*/ 1056443 h 1705593"/>
              <a:gd name="connsiteX15" fmla="*/ 1495968 w 1744542"/>
              <a:gd name="connsiteY15" fmla="*/ 1669002 h 1705593"/>
              <a:gd name="connsiteX16" fmla="*/ 1575867 w 1744542"/>
              <a:gd name="connsiteY16" fmla="*/ 1633491 h 1705593"/>
              <a:gd name="connsiteX17" fmla="*/ 1602500 w 1744542"/>
              <a:gd name="connsiteY17" fmla="*/ 1615736 h 1705593"/>
              <a:gd name="connsiteX18" fmla="*/ 1629133 w 1744542"/>
              <a:gd name="connsiteY18" fmla="*/ 1580225 h 1705593"/>
              <a:gd name="connsiteX19" fmla="*/ 1664643 w 1744542"/>
              <a:gd name="connsiteY19" fmla="*/ 1562470 h 1705593"/>
              <a:gd name="connsiteX20" fmla="*/ 1673521 w 1744542"/>
              <a:gd name="connsiteY20" fmla="*/ 1535837 h 1705593"/>
              <a:gd name="connsiteX21" fmla="*/ 1700154 w 1744542"/>
              <a:gd name="connsiteY21" fmla="*/ 1491449 h 1705593"/>
              <a:gd name="connsiteX22" fmla="*/ 1726787 w 1744542"/>
              <a:gd name="connsiteY22" fmla="*/ 1429305 h 1705593"/>
              <a:gd name="connsiteX23" fmla="*/ 1735665 w 1744542"/>
              <a:gd name="connsiteY23" fmla="*/ 1376039 h 1705593"/>
              <a:gd name="connsiteX24" fmla="*/ 1744542 w 1744542"/>
              <a:gd name="connsiteY24" fmla="*/ 1340528 h 1705593"/>
              <a:gd name="connsiteX25" fmla="*/ 1709032 w 1744542"/>
              <a:gd name="connsiteY25" fmla="*/ 1207363 h 1705593"/>
              <a:gd name="connsiteX26" fmla="*/ 1691276 w 1744542"/>
              <a:gd name="connsiteY26" fmla="*/ 1145219 h 1705593"/>
              <a:gd name="connsiteX27" fmla="*/ 1673521 w 1744542"/>
              <a:gd name="connsiteY27" fmla="*/ 1109709 h 1705593"/>
              <a:gd name="connsiteX28" fmla="*/ 1629133 w 1744542"/>
              <a:gd name="connsiteY28" fmla="*/ 1074198 h 1705593"/>
              <a:gd name="connsiteX29" fmla="*/ 1540356 w 1744542"/>
              <a:gd name="connsiteY29" fmla="*/ 1020932 h 1705593"/>
              <a:gd name="connsiteX30" fmla="*/ 1522601 w 1744542"/>
              <a:gd name="connsiteY30" fmla="*/ 994299 h 1705593"/>
              <a:gd name="connsiteX31" fmla="*/ 1442702 w 1744542"/>
              <a:gd name="connsiteY31" fmla="*/ 967666 h 1705593"/>
              <a:gd name="connsiteX32" fmla="*/ 1424946 w 1744542"/>
              <a:gd name="connsiteY32" fmla="*/ 949911 h 1705593"/>
              <a:gd name="connsiteX33" fmla="*/ 1229638 w 1744542"/>
              <a:gd name="connsiteY33" fmla="*/ 923278 h 1705593"/>
              <a:gd name="connsiteX34" fmla="*/ 1167494 w 1744542"/>
              <a:gd name="connsiteY34" fmla="*/ 914400 h 1705593"/>
              <a:gd name="connsiteX35" fmla="*/ 1131983 w 1744542"/>
              <a:gd name="connsiteY35" fmla="*/ 896645 h 1705593"/>
              <a:gd name="connsiteX36" fmla="*/ 1069840 w 1744542"/>
              <a:gd name="connsiteY36" fmla="*/ 887767 h 1705593"/>
              <a:gd name="connsiteX37" fmla="*/ 936675 w 1744542"/>
              <a:gd name="connsiteY37" fmla="*/ 870012 h 1705593"/>
              <a:gd name="connsiteX38" fmla="*/ 910041 w 1744542"/>
              <a:gd name="connsiteY38" fmla="*/ 861134 h 1705593"/>
              <a:gd name="connsiteX39" fmla="*/ 768000 w 1744542"/>
              <a:gd name="connsiteY39" fmla="*/ 630315 h 1705593"/>
              <a:gd name="connsiteX40" fmla="*/ 821265 w 1744542"/>
              <a:gd name="connsiteY40" fmla="*/ 541538 h 1705593"/>
              <a:gd name="connsiteX41" fmla="*/ 883408 w 1744542"/>
              <a:gd name="connsiteY41" fmla="*/ 497150 h 1705593"/>
              <a:gd name="connsiteX42" fmla="*/ 910041 w 1744542"/>
              <a:gd name="connsiteY42" fmla="*/ 488272 h 1705593"/>
              <a:gd name="connsiteX43" fmla="*/ 981063 w 1744542"/>
              <a:gd name="connsiteY43" fmla="*/ 461639 h 1705593"/>
              <a:gd name="connsiteX44" fmla="*/ 1158616 w 1744542"/>
              <a:gd name="connsiteY44" fmla="*/ 479394 h 1705593"/>
              <a:gd name="connsiteX45" fmla="*/ 1211882 w 1744542"/>
              <a:gd name="connsiteY45" fmla="*/ 497150 h 1705593"/>
              <a:gd name="connsiteX46" fmla="*/ 1229638 w 1744542"/>
              <a:gd name="connsiteY46" fmla="*/ 514905 h 1705593"/>
              <a:gd name="connsiteX47" fmla="*/ 1282904 w 1744542"/>
              <a:gd name="connsiteY47" fmla="*/ 550416 h 1705593"/>
              <a:gd name="connsiteX48" fmla="*/ 1300659 w 1744542"/>
              <a:gd name="connsiteY48" fmla="*/ 577049 h 1705593"/>
              <a:gd name="connsiteX49" fmla="*/ 1309537 w 1744542"/>
              <a:gd name="connsiteY49" fmla="*/ 603682 h 1705593"/>
              <a:gd name="connsiteX50" fmla="*/ 1345047 w 1744542"/>
              <a:gd name="connsiteY50" fmla="*/ 656948 h 1705593"/>
              <a:gd name="connsiteX51" fmla="*/ 1353925 w 1744542"/>
              <a:gd name="connsiteY51" fmla="*/ 692458 h 1705593"/>
              <a:gd name="connsiteX52" fmla="*/ 1380558 w 1744542"/>
              <a:gd name="connsiteY52" fmla="*/ 701336 h 1705593"/>
              <a:gd name="connsiteX53" fmla="*/ 1487090 w 1744542"/>
              <a:gd name="connsiteY53" fmla="*/ 719091 h 1705593"/>
              <a:gd name="connsiteX54" fmla="*/ 1575867 w 1744542"/>
              <a:gd name="connsiteY54" fmla="*/ 710214 h 1705593"/>
              <a:gd name="connsiteX55" fmla="*/ 1602500 w 1744542"/>
              <a:gd name="connsiteY55" fmla="*/ 621437 h 1705593"/>
              <a:gd name="connsiteX56" fmla="*/ 1593622 w 1744542"/>
              <a:gd name="connsiteY56" fmla="*/ 506027 h 1705593"/>
              <a:gd name="connsiteX57" fmla="*/ 1575867 w 1744542"/>
              <a:gd name="connsiteY57" fmla="*/ 452761 h 1705593"/>
              <a:gd name="connsiteX58" fmla="*/ 1513723 w 1744542"/>
              <a:gd name="connsiteY58" fmla="*/ 381740 h 1705593"/>
              <a:gd name="connsiteX59" fmla="*/ 1504845 w 1744542"/>
              <a:gd name="connsiteY59" fmla="*/ 346229 h 1705593"/>
              <a:gd name="connsiteX60" fmla="*/ 1522601 w 1744542"/>
              <a:gd name="connsiteY60" fmla="*/ 328474 h 1705593"/>
              <a:gd name="connsiteX61" fmla="*/ 1602500 w 1744542"/>
              <a:gd name="connsiteY61" fmla="*/ 319596 h 1705593"/>
              <a:gd name="connsiteX0" fmla="*/ 1622471 w 1764513"/>
              <a:gd name="connsiteY0" fmla="*/ 319596 h 1705593"/>
              <a:gd name="connsiteX1" fmla="*/ 1666859 w 1764513"/>
              <a:gd name="connsiteY1" fmla="*/ 310718 h 1705593"/>
              <a:gd name="connsiteX2" fmla="*/ 1693492 w 1764513"/>
              <a:gd name="connsiteY2" fmla="*/ 257452 h 1705593"/>
              <a:gd name="connsiteX3" fmla="*/ 1666859 w 1764513"/>
              <a:gd name="connsiteY3" fmla="*/ 186431 h 1705593"/>
              <a:gd name="connsiteX4" fmla="*/ 1640226 w 1764513"/>
              <a:gd name="connsiteY4" fmla="*/ 150920 h 1705593"/>
              <a:gd name="connsiteX5" fmla="*/ 1622471 w 1764513"/>
              <a:gd name="connsiteY5" fmla="*/ 124287 h 1705593"/>
              <a:gd name="connsiteX6" fmla="*/ 1569205 w 1764513"/>
              <a:gd name="connsiteY6" fmla="*/ 71021 h 1705593"/>
              <a:gd name="connsiteX7" fmla="*/ 1533694 w 1764513"/>
              <a:gd name="connsiteY7" fmla="*/ 62144 h 1705593"/>
              <a:gd name="connsiteX8" fmla="*/ 1489306 w 1764513"/>
              <a:gd name="connsiteY8" fmla="*/ 35511 h 1705593"/>
              <a:gd name="connsiteX9" fmla="*/ 1365018 w 1764513"/>
              <a:gd name="connsiteY9" fmla="*/ 0 h 1705593"/>
              <a:gd name="connsiteX10" fmla="*/ 796847 w 1764513"/>
              <a:gd name="connsiteY10" fmla="*/ 79899 h 1705593"/>
              <a:gd name="connsiteX11" fmla="*/ 521640 w 1764513"/>
              <a:gd name="connsiteY11" fmla="*/ 195309 h 1705593"/>
              <a:gd name="connsiteX12" fmla="*/ 290820 w 1764513"/>
              <a:gd name="connsiteY12" fmla="*/ 337352 h 1705593"/>
              <a:gd name="connsiteX13" fmla="*/ 166533 w 1764513"/>
              <a:gd name="connsiteY13" fmla="*/ 568171 h 1705593"/>
              <a:gd name="connsiteX14" fmla="*/ 113267 w 1764513"/>
              <a:gd name="connsiteY14" fmla="*/ 1056443 h 1705593"/>
              <a:gd name="connsiteX15" fmla="*/ 1515939 w 1764513"/>
              <a:gd name="connsiteY15" fmla="*/ 1669002 h 1705593"/>
              <a:gd name="connsiteX16" fmla="*/ 1595838 w 1764513"/>
              <a:gd name="connsiteY16" fmla="*/ 1633491 h 1705593"/>
              <a:gd name="connsiteX17" fmla="*/ 1622471 w 1764513"/>
              <a:gd name="connsiteY17" fmla="*/ 1615736 h 1705593"/>
              <a:gd name="connsiteX18" fmla="*/ 1649104 w 1764513"/>
              <a:gd name="connsiteY18" fmla="*/ 1580225 h 1705593"/>
              <a:gd name="connsiteX19" fmla="*/ 1684614 w 1764513"/>
              <a:gd name="connsiteY19" fmla="*/ 1562470 h 1705593"/>
              <a:gd name="connsiteX20" fmla="*/ 1693492 w 1764513"/>
              <a:gd name="connsiteY20" fmla="*/ 1535837 h 1705593"/>
              <a:gd name="connsiteX21" fmla="*/ 1720125 w 1764513"/>
              <a:gd name="connsiteY21" fmla="*/ 1491449 h 1705593"/>
              <a:gd name="connsiteX22" fmla="*/ 1746758 w 1764513"/>
              <a:gd name="connsiteY22" fmla="*/ 1429305 h 1705593"/>
              <a:gd name="connsiteX23" fmla="*/ 1755636 w 1764513"/>
              <a:gd name="connsiteY23" fmla="*/ 1376039 h 1705593"/>
              <a:gd name="connsiteX24" fmla="*/ 1764513 w 1764513"/>
              <a:gd name="connsiteY24" fmla="*/ 1340528 h 1705593"/>
              <a:gd name="connsiteX25" fmla="*/ 1729003 w 1764513"/>
              <a:gd name="connsiteY25" fmla="*/ 1207363 h 1705593"/>
              <a:gd name="connsiteX26" fmla="*/ 1711247 w 1764513"/>
              <a:gd name="connsiteY26" fmla="*/ 1145219 h 1705593"/>
              <a:gd name="connsiteX27" fmla="*/ 1693492 w 1764513"/>
              <a:gd name="connsiteY27" fmla="*/ 1109709 h 1705593"/>
              <a:gd name="connsiteX28" fmla="*/ 1649104 w 1764513"/>
              <a:gd name="connsiteY28" fmla="*/ 1074198 h 1705593"/>
              <a:gd name="connsiteX29" fmla="*/ 1560327 w 1764513"/>
              <a:gd name="connsiteY29" fmla="*/ 1020932 h 1705593"/>
              <a:gd name="connsiteX30" fmla="*/ 1542572 w 1764513"/>
              <a:gd name="connsiteY30" fmla="*/ 994299 h 1705593"/>
              <a:gd name="connsiteX31" fmla="*/ 1462673 w 1764513"/>
              <a:gd name="connsiteY31" fmla="*/ 967666 h 1705593"/>
              <a:gd name="connsiteX32" fmla="*/ 1444917 w 1764513"/>
              <a:gd name="connsiteY32" fmla="*/ 949911 h 1705593"/>
              <a:gd name="connsiteX33" fmla="*/ 1249609 w 1764513"/>
              <a:gd name="connsiteY33" fmla="*/ 923278 h 1705593"/>
              <a:gd name="connsiteX34" fmla="*/ 1187465 w 1764513"/>
              <a:gd name="connsiteY34" fmla="*/ 914400 h 1705593"/>
              <a:gd name="connsiteX35" fmla="*/ 1151954 w 1764513"/>
              <a:gd name="connsiteY35" fmla="*/ 896645 h 1705593"/>
              <a:gd name="connsiteX36" fmla="*/ 1089811 w 1764513"/>
              <a:gd name="connsiteY36" fmla="*/ 887767 h 1705593"/>
              <a:gd name="connsiteX37" fmla="*/ 956646 w 1764513"/>
              <a:gd name="connsiteY37" fmla="*/ 870012 h 1705593"/>
              <a:gd name="connsiteX38" fmla="*/ 930012 w 1764513"/>
              <a:gd name="connsiteY38" fmla="*/ 861134 h 1705593"/>
              <a:gd name="connsiteX39" fmla="*/ 787971 w 1764513"/>
              <a:gd name="connsiteY39" fmla="*/ 630315 h 1705593"/>
              <a:gd name="connsiteX40" fmla="*/ 841236 w 1764513"/>
              <a:gd name="connsiteY40" fmla="*/ 541538 h 1705593"/>
              <a:gd name="connsiteX41" fmla="*/ 903379 w 1764513"/>
              <a:gd name="connsiteY41" fmla="*/ 497150 h 1705593"/>
              <a:gd name="connsiteX42" fmla="*/ 930012 w 1764513"/>
              <a:gd name="connsiteY42" fmla="*/ 488272 h 1705593"/>
              <a:gd name="connsiteX43" fmla="*/ 1001034 w 1764513"/>
              <a:gd name="connsiteY43" fmla="*/ 461639 h 1705593"/>
              <a:gd name="connsiteX44" fmla="*/ 1178587 w 1764513"/>
              <a:gd name="connsiteY44" fmla="*/ 479394 h 1705593"/>
              <a:gd name="connsiteX45" fmla="*/ 1231853 w 1764513"/>
              <a:gd name="connsiteY45" fmla="*/ 497150 h 1705593"/>
              <a:gd name="connsiteX46" fmla="*/ 1249609 w 1764513"/>
              <a:gd name="connsiteY46" fmla="*/ 514905 h 1705593"/>
              <a:gd name="connsiteX47" fmla="*/ 1302875 w 1764513"/>
              <a:gd name="connsiteY47" fmla="*/ 550416 h 1705593"/>
              <a:gd name="connsiteX48" fmla="*/ 1320630 w 1764513"/>
              <a:gd name="connsiteY48" fmla="*/ 577049 h 1705593"/>
              <a:gd name="connsiteX49" fmla="*/ 1329508 w 1764513"/>
              <a:gd name="connsiteY49" fmla="*/ 603682 h 1705593"/>
              <a:gd name="connsiteX50" fmla="*/ 1365018 w 1764513"/>
              <a:gd name="connsiteY50" fmla="*/ 656948 h 1705593"/>
              <a:gd name="connsiteX51" fmla="*/ 1373896 w 1764513"/>
              <a:gd name="connsiteY51" fmla="*/ 692458 h 1705593"/>
              <a:gd name="connsiteX52" fmla="*/ 1400529 w 1764513"/>
              <a:gd name="connsiteY52" fmla="*/ 701336 h 1705593"/>
              <a:gd name="connsiteX53" fmla="*/ 1507061 w 1764513"/>
              <a:gd name="connsiteY53" fmla="*/ 719091 h 1705593"/>
              <a:gd name="connsiteX54" fmla="*/ 1595838 w 1764513"/>
              <a:gd name="connsiteY54" fmla="*/ 710214 h 1705593"/>
              <a:gd name="connsiteX55" fmla="*/ 1622471 w 1764513"/>
              <a:gd name="connsiteY55" fmla="*/ 621437 h 1705593"/>
              <a:gd name="connsiteX56" fmla="*/ 1613593 w 1764513"/>
              <a:gd name="connsiteY56" fmla="*/ 506027 h 1705593"/>
              <a:gd name="connsiteX57" fmla="*/ 1595838 w 1764513"/>
              <a:gd name="connsiteY57" fmla="*/ 452761 h 1705593"/>
              <a:gd name="connsiteX58" fmla="*/ 1533694 w 1764513"/>
              <a:gd name="connsiteY58" fmla="*/ 381740 h 1705593"/>
              <a:gd name="connsiteX59" fmla="*/ 1524816 w 1764513"/>
              <a:gd name="connsiteY59" fmla="*/ 346229 h 1705593"/>
              <a:gd name="connsiteX60" fmla="*/ 1542572 w 1764513"/>
              <a:gd name="connsiteY60" fmla="*/ 328474 h 1705593"/>
              <a:gd name="connsiteX61" fmla="*/ 1622471 w 1764513"/>
              <a:gd name="connsiteY61" fmla="*/ 319596 h 1705593"/>
              <a:gd name="connsiteX0" fmla="*/ 1577286 w 1719328"/>
              <a:gd name="connsiteY0" fmla="*/ 319596 h 1705593"/>
              <a:gd name="connsiteX1" fmla="*/ 1621674 w 1719328"/>
              <a:gd name="connsiteY1" fmla="*/ 310718 h 1705593"/>
              <a:gd name="connsiteX2" fmla="*/ 1648307 w 1719328"/>
              <a:gd name="connsiteY2" fmla="*/ 257452 h 1705593"/>
              <a:gd name="connsiteX3" fmla="*/ 1621674 w 1719328"/>
              <a:gd name="connsiteY3" fmla="*/ 186431 h 1705593"/>
              <a:gd name="connsiteX4" fmla="*/ 1595041 w 1719328"/>
              <a:gd name="connsiteY4" fmla="*/ 150920 h 1705593"/>
              <a:gd name="connsiteX5" fmla="*/ 1577286 w 1719328"/>
              <a:gd name="connsiteY5" fmla="*/ 124287 h 1705593"/>
              <a:gd name="connsiteX6" fmla="*/ 1524020 w 1719328"/>
              <a:gd name="connsiteY6" fmla="*/ 71021 h 1705593"/>
              <a:gd name="connsiteX7" fmla="*/ 1488509 w 1719328"/>
              <a:gd name="connsiteY7" fmla="*/ 62144 h 1705593"/>
              <a:gd name="connsiteX8" fmla="*/ 1444121 w 1719328"/>
              <a:gd name="connsiteY8" fmla="*/ 35511 h 1705593"/>
              <a:gd name="connsiteX9" fmla="*/ 1319833 w 1719328"/>
              <a:gd name="connsiteY9" fmla="*/ 0 h 1705593"/>
              <a:gd name="connsiteX10" fmla="*/ 751662 w 1719328"/>
              <a:gd name="connsiteY10" fmla="*/ 79899 h 1705593"/>
              <a:gd name="connsiteX11" fmla="*/ 476455 w 1719328"/>
              <a:gd name="connsiteY11" fmla="*/ 195309 h 1705593"/>
              <a:gd name="connsiteX12" fmla="*/ 245635 w 1719328"/>
              <a:gd name="connsiteY12" fmla="*/ 337352 h 1705593"/>
              <a:gd name="connsiteX13" fmla="*/ 68082 w 1719328"/>
              <a:gd name="connsiteY13" fmla="*/ 1056443 h 1705593"/>
              <a:gd name="connsiteX14" fmla="*/ 1470754 w 1719328"/>
              <a:gd name="connsiteY14" fmla="*/ 1669002 h 1705593"/>
              <a:gd name="connsiteX15" fmla="*/ 1550653 w 1719328"/>
              <a:gd name="connsiteY15" fmla="*/ 1633491 h 1705593"/>
              <a:gd name="connsiteX16" fmla="*/ 1577286 w 1719328"/>
              <a:gd name="connsiteY16" fmla="*/ 1615736 h 1705593"/>
              <a:gd name="connsiteX17" fmla="*/ 1603919 w 1719328"/>
              <a:gd name="connsiteY17" fmla="*/ 1580225 h 1705593"/>
              <a:gd name="connsiteX18" fmla="*/ 1639429 w 1719328"/>
              <a:gd name="connsiteY18" fmla="*/ 1562470 h 1705593"/>
              <a:gd name="connsiteX19" fmla="*/ 1648307 w 1719328"/>
              <a:gd name="connsiteY19" fmla="*/ 1535837 h 1705593"/>
              <a:gd name="connsiteX20" fmla="*/ 1674940 w 1719328"/>
              <a:gd name="connsiteY20" fmla="*/ 1491449 h 1705593"/>
              <a:gd name="connsiteX21" fmla="*/ 1701573 w 1719328"/>
              <a:gd name="connsiteY21" fmla="*/ 1429305 h 1705593"/>
              <a:gd name="connsiteX22" fmla="*/ 1710451 w 1719328"/>
              <a:gd name="connsiteY22" fmla="*/ 1376039 h 1705593"/>
              <a:gd name="connsiteX23" fmla="*/ 1719328 w 1719328"/>
              <a:gd name="connsiteY23" fmla="*/ 1340528 h 1705593"/>
              <a:gd name="connsiteX24" fmla="*/ 1683818 w 1719328"/>
              <a:gd name="connsiteY24" fmla="*/ 1207363 h 1705593"/>
              <a:gd name="connsiteX25" fmla="*/ 1666062 w 1719328"/>
              <a:gd name="connsiteY25" fmla="*/ 1145219 h 1705593"/>
              <a:gd name="connsiteX26" fmla="*/ 1648307 w 1719328"/>
              <a:gd name="connsiteY26" fmla="*/ 1109709 h 1705593"/>
              <a:gd name="connsiteX27" fmla="*/ 1603919 w 1719328"/>
              <a:gd name="connsiteY27" fmla="*/ 1074198 h 1705593"/>
              <a:gd name="connsiteX28" fmla="*/ 1515142 w 1719328"/>
              <a:gd name="connsiteY28" fmla="*/ 1020932 h 1705593"/>
              <a:gd name="connsiteX29" fmla="*/ 1497387 w 1719328"/>
              <a:gd name="connsiteY29" fmla="*/ 994299 h 1705593"/>
              <a:gd name="connsiteX30" fmla="*/ 1417488 w 1719328"/>
              <a:gd name="connsiteY30" fmla="*/ 967666 h 1705593"/>
              <a:gd name="connsiteX31" fmla="*/ 1399732 w 1719328"/>
              <a:gd name="connsiteY31" fmla="*/ 949911 h 1705593"/>
              <a:gd name="connsiteX32" fmla="*/ 1204424 w 1719328"/>
              <a:gd name="connsiteY32" fmla="*/ 923278 h 1705593"/>
              <a:gd name="connsiteX33" fmla="*/ 1142280 w 1719328"/>
              <a:gd name="connsiteY33" fmla="*/ 914400 h 1705593"/>
              <a:gd name="connsiteX34" fmla="*/ 1106769 w 1719328"/>
              <a:gd name="connsiteY34" fmla="*/ 896645 h 1705593"/>
              <a:gd name="connsiteX35" fmla="*/ 1044626 w 1719328"/>
              <a:gd name="connsiteY35" fmla="*/ 887767 h 1705593"/>
              <a:gd name="connsiteX36" fmla="*/ 911461 w 1719328"/>
              <a:gd name="connsiteY36" fmla="*/ 870012 h 1705593"/>
              <a:gd name="connsiteX37" fmla="*/ 884827 w 1719328"/>
              <a:gd name="connsiteY37" fmla="*/ 861134 h 1705593"/>
              <a:gd name="connsiteX38" fmla="*/ 742786 w 1719328"/>
              <a:gd name="connsiteY38" fmla="*/ 630315 h 1705593"/>
              <a:gd name="connsiteX39" fmla="*/ 796051 w 1719328"/>
              <a:gd name="connsiteY39" fmla="*/ 541538 h 1705593"/>
              <a:gd name="connsiteX40" fmla="*/ 858194 w 1719328"/>
              <a:gd name="connsiteY40" fmla="*/ 497150 h 1705593"/>
              <a:gd name="connsiteX41" fmla="*/ 884827 w 1719328"/>
              <a:gd name="connsiteY41" fmla="*/ 488272 h 1705593"/>
              <a:gd name="connsiteX42" fmla="*/ 955849 w 1719328"/>
              <a:gd name="connsiteY42" fmla="*/ 461639 h 1705593"/>
              <a:gd name="connsiteX43" fmla="*/ 1133402 w 1719328"/>
              <a:gd name="connsiteY43" fmla="*/ 479394 h 1705593"/>
              <a:gd name="connsiteX44" fmla="*/ 1186668 w 1719328"/>
              <a:gd name="connsiteY44" fmla="*/ 497150 h 1705593"/>
              <a:gd name="connsiteX45" fmla="*/ 1204424 w 1719328"/>
              <a:gd name="connsiteY45" fmla="*/ 514905 h 1705593"/>
              <a:gd name="connsiteX46" fmla="*/ 1257690 w 1719328"/>
              <a:gd name="connsiteY46" fmla="*/ 550416 h 1705593"/>
              <a:gd name="connsiteX47" fmla="*/ 1275445 w 1719328"/>
              <a:gd name="connsiteY47" fmla="*/ 577049 h 1705593"/>
              <a:gd name="connsiteX48" fmla="*/ 1284323 w 1719328"/>
              <a:gd name="connsiteY48" fmla="*/ 603682 h 1705593"/>
              <a:gd name="connsiteX49" fmla="*/ 1319833 w 1719328"/>
              <a:gd name="connsiteY49" fmla="*/ 656948 h 1705593"/>
              <a:gd name="connsiteX50" fmla="*/ 1328711 w 1719328"/>
              <a:gd name="connsiteY50" fmla="*/ 692458 h 1705593"/>
              <a:gd name="connsiteX51" fmla="*/ 1355344 w 1719328"/>
              <a:gd name="connsiteY51" fmla="*/ 701336 h 1705593"/>
              <a:gd name="connsiteX52" fmla="*/ 1461876 w 1719328"/>
              <a:gd name="connsiteY52" fmla="*/ 719091 h 1705593"/>
              <a:gd name="connsiteX53" fmla="*/ 1550653 w 1719328"/>
              <a:gd name="connsiteY53" fmla="*/ 710214 h 1705593"/>
              <a:gd name="connsiteX54" fmla="*/ 1577286 w 1719328"/>
              <a:gd name="connsiteY54" fmla="*/ 621437 h 1705593"/>
              <a:gd name="connsiteX55" fmla="*/ 1568408 w 1719328"/>
              <a:gd name="connsiteY55" fmla="*/ 506027 h 1705593"/>
              <a:gd name="connsiteX56" fmla="*/ 1550653 w 1719328"/>
              <a:gd name="connsiteY56" fmla="*/ 452761 h 1705593"/>
              <a:gd name="connsiteX57" fmla="*/ 1488509 w 1719328"/>
              <a:gd name="connsiteY57" fmla="*/ 381740 h 1705593"/>
              <a:gd name="connsiteX58" fmla="*/ 1479631 w 1719328"/>
              <a:gd name="connsiteY58" fmla="*/ 346229 h 1705593"/>
              <a:gd name="connsiteX59" fmla="*/ 1497387 w 1719328"/>
              <a:gd name="connsiteY59" fmla="*/ 328474 h 1705593"/>
              <a:gd name="connsiteX60" fmla="*/ 1577286 w 1719328"/>
              <a:gd name="connsiteY60" fmla="*/ 319596 h 1705593"/>
              <a:gd name="connsiteX0" fmla="*/ 1583751 w 1725793"/>
              <a:gd name="connsiteY0" fmla="*/ 319596 h 1705593"/>
              <a:gd name="connsiteX1" fmla="*/ 1628139 w 1725793"/>
              <a:gd name="connsiteY1" fmla="*/ 310718 h 1705593"/>
              <a:gd name="connsiteX2" fmla="*/ 1654772 w 1725793"/>
              <a:gd name="connsiteY2" fmla="*/ 257452 h 1705593"/>
              <a:gd name="connsiteX3" fmla="*/ 1628139 w 1725793"/>
              <a:gd name="connsiteY3" fmla="*/ 186431 h 1705593"/>
              <a:gd name="connsiteX4" fmla="*/ 1601506 w 1725793"/>
              <a:gd name="connsiteY4" fmla="*/ 150920 h 1705593"/>
              <a:gd name="connsiteX5" fmla="*/ 1583751 w 1725793"/>
              <a:gd name="connsiteY5" fmla="*/ 124287 h 1705593"/>
              <a:gd name="connsiteX6" fmla="*/ 1530485 w 1725793"/>
              <a:gd name="connsiteY6" fmla="*/ 71021 h 1705593"/>
              <a:gd name="connsiteX7" fmla="*/ 1494974 w 1725793"/>
              <a:gd name="connsiteY7" fmla="*/ 62144 h 1705593"/>
              <a:gd name="connsiteX8" fmla="*/ 1450586 w 1725793"/>
              <a:gd name="connsiteY8" fmla="*/ 35511 h 1705593"/>
              <a:gd name="connsiteX9" fmla="*/ 1326298 w 1725793"/>
              <a:gd name="connsiteY9" fmla="*/ 0 h 1705593"/>
              <a:gd name="connsiteX10" fmla="*/ 758127 w 1725793"/>
              <a:gd name="connsiteY10" fmla="*/ 79899 h 1705593"/>
              <a:gd name="connsiteX11" fmla="*/ 252100 w 1725793"/>
              <a:gd name="connsiteY11" fmla="*/ 337352 h 1705593"/>
              <a:gd name="connsiteX12" fmla="*/ 74547 w 1725793"/>
              <a:gd name="connsiteY12" fmla="*/ 1056443 h 1705593"/>
              <a:gd name="connsiteX13" fmla="*/ 1477219 w 1725793"/>
              <a:gd name="connsiteY13" fmla="*/ 1669002 h 1705593"/>
              <a:gd name="connsiteX14" fmla="*/ 1557118 w 1725793"/>
              <a:gd name="connsiteY14" fmla="*/ 1633491 h 1705593"/>
              <a:gd name="connsiteX15" fmla="*/ 1583751 w 1725793"/>
              <a:gd name="connsiteY15" fmla="*/ 1615736 h 1705593"/>
              <a:gd name="connsiteX16" fmla="*/ 1610384 w 1725793"/>
              <a:gd name="connsiteY16" fmla="*/ 1580225 h 1705593"/>
              <a:gd name="connsiteX17" fmla="*/ 1645894 w 1725793"/>
              <a:gd name="connsiteY17" fmla="*/ 1562470 h 1705593"/>
              <a:gd name="connsiteX18" fmla="*/ 1654772 w 1725793"/>
              <a:gd name="connsiteY18" fmla="*/ 1535837 h 1705593"/>
              <a:gd name="connsiteX19" fmla="*/ 1681405 w 1725793"/>
              <a:gd name="connsiteY19" fmla="*/ 1491449 h 1705593"/>
              <a:gd name="connsiteX20" fmla="*/ 1708038 w 1725793"/>
              <a:gd name="connsiteY20" fmla="*/ 1429305 h 1705593"/>
              <a:gd name="connsiteX21" fmla="*/ 1716916 w 1725793"/>
              <a:gd name="connsiteY21" fmla="*/ 1376039 h 1705593"/>
              <a:gd name="connsiteX22" fmla="*/ 1725793 w 1725793"/>
              <a:gd name="connsiteY22" fmla="*/ 1340528 h 1705593"/>
              <a:gd name="connsiteX23" fmla="*/ 1690283 w 1725793"/>
              <a:gd name="connsiteY23" fmla="*/ 1207363 h 1705593"/>
              <a:gd name="connsiteX24" fmla="*/ 1672527 w 1725793"/>
              <a:gd name="connsiteY24" fmla="*/ 1145219 h 1705593"/>
              <a:gd name="connsiteX25" fmla="*/ 1654772 w 1725793"/>
              <a:gd name="connsiteY25" fmla="*/ 1109709 h 1705593"/>
              <a:gd name="connsiteX26" fmla="*/ 1610384 w 1725793"/>
              <a:gd name="connsiteY26" fmla="*/ 1074198 h 1705593"/>
              <a:gd name="connsiteX27" fmla="*/ 1521607 w 1725793"/>
              <a:gd name="connsiteY27" fmla="*/ 1020932 h 1705593"/>
              <a:gd name="connsiteX28" fmla="*/ 1503852 w 1725793"/>
              <a:gd name="connsiteY28" fmla="*/ 994299 h 1705593"/>
              <a:gd name="connsiteX29" fmla="*/ 1423953 w 1725793"/>
              <a:gd name="connsiteY29" fmla="*/ 967666 h 1705593"/>
              <a:gd name="connsiteX30" fmla="*/ 1406197 w 1725793"/>
              <a:gd name="connsiteY30" fmla="*/ 949911 h 1705593"/>
              <a:gd name="connsiteX31" fmla="*/ 1210889 w 1725793"/>
              <a:gd name="connsiteY31" fmla="*/ 923278 h 1705593"/>
              <a:gd name="connsiteX32" fmla="*/ 1148745 w 1725793"/>
              <a:gd name="connsiteY32" fmla="*/ 914400 h 1705593"/>
              <a:gd name="connsiteX33" fmla="*/ 1113234 w 1725793"/>
              <a:gd name="connsiteY33" fmla="*/ 896645 h 1705593"/>
              <a:gd name="connsiteX34" fmla="*/ 1051091 w 1725793"/>
              <a:gd name="connsiteY34" fmla="*/ 887767 h 1705593"/>
              <a:gd name="connsiteX35" fmla="*/ 917926 w 1725793"/>
              <a:gd name="connsiteY35" fmla="*/ 870012 h 1705593"/>
              <a:gd name="connsiteX36" fmla="*/ 891292 w 1725793"/>
              <a:gd name="connsiteY36" fmla="*/ 861134 h 1705593"/>
              <a:gd name="connsiteX37" fmla="*/ 749251 w 1725793"/>
              <a:gd name="connsiteY37" fmla="*/ 630315 h 1705593"/>
              <a:gd name="connsiteX38" fmla="*/ 802516 w 1725793"/>
              <a:gd name="connsiteY38" fmla="*/ 541538 h 1705593"/>
              <a:gd name="connsiteX39" fmla="*/ 864659 w 1725793"/>
              <a:gd name="connsiteY39" fmla="*/ 497150 h 1705593"/>
              <a:gd name="connsiteX40" fmla="*/ 891292 w 1725793"/>
              <a:gd name="connsiteY40" fmla="*/ 488272 h 1705593"/>
              <a:gd name="connsiteX41" fmla="*/ 962314 w 1725793"/>
              <a:gd name="connsiteY41" fmla="*/ 461639 h 1705593"/>
              <a:gd name="connsiteX42" fmla="*/ 1139867 w 1725793"/>
              <a:gd name="connsiteY42" fmla="*/ 479394 h 1705593"/>
              <a:gd name="connsiteX43" fmla="*/ 1193133 w 1725793"/>
              <a:gd name="connsiteY43" fmla="*/ 497150 h 1705593"/>
              <a:gd name="connsiteX44" fmla="*/ 1210889 w 1725793"/>
              <a:gd name="connsiteY44" fmla="*/ 514905 h 1705593"/>
              <a:gd name="connsiteX45" fmla="*/ 1264155 w 1725793"/>
              <a:gd name="connsiteY45" fmla="*/ 550416 h 1705593"/>
              <a:gd name="connsiteX46" fmla="*/ 1281910 w 1725793"/>
              <a:gd name="connsiteY46" fmla="*/ 577049 h 1705593"/>
              <a:gd name="connsiteX47" fmla="*/ 1290788 w 1725793"/>
              <a:gd name="connsiteY47" fmla="*/ 603682 h 1705593"/>
              <a:gd name="connsiteX48" fmla="*/ 1326298 w 1725793"/>
              <a:gd name="connsiteY48" fmla="*/ 656948 h 1705593"/>
              <a:gd name="connsiteX49" fmla="*/ 1335176 w 1725793"/>
              <a:gd name="connsiteY49" fmla="*/ 692458 h 1705593"/>
              <a:gd name="connsiteX50" fmla="*/ 1361809 w 1725793"/>
              <a:gd name="connsiteY50" fmla="*/ 701336 h 1705593"/>
              <a:gd name="connsiteX51" fmla="*/ 1468341 w 1725793"/>
              <a:gd name="connsiteY51" fmla="*/ 719091 h 1705593"/>
              <a:gd name="connsiteX52" fmla="*/ 1557118 w 1725793"/>
              <a:gd name="connsiteY52" fmla="*/ 710214 h 1705593"/>
              <a:gd name="connsiteX53" fmla="*/ 1583751 w 1725793"/>
              <a:gd name="connsiteY53" fmla="*/ 621437 h 1705593"/>
              <a:gd name="connsiteX54" fmla="*/ 1574873 w 1725793"/>
              <a:gd name="connsiteY54" fmla="*/ 506027 h 1705593"/>
              <a:gd name="connsiteX55" fmla="*/ 1557118 w 1725793"/>
              <a:gd name="connsiteY55" fmla="*/ 452761 h 1705593"/>
              <a:gd name="connsiteX56" fmla="*/ 1494974 w 1725793"/>
              <a:gd name="connsiteY56" fmla="*/ 381740 h 1705593"/>
              <a:gd name="connsiteX57" fmla="*/ 1486096 w 1725793"/>
              <a:gd name="connsiteY57" fmla="*/ 346229 h 1705593"/>
              <a:gd name="connsiteX58" fmla="*/ 1503852 w 1725793"/>
              <a:gd name="connsiteY58" fmla="*/ 328474 h 1705593"/>
              <a:gd name="connsiteX59" fmla="*/ 1583751 w 1725793"/>
              <a:gd name="connsiteY59" fmla="*/ 319596 h 1705593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511753 w 1742572"/>
              <a:gd name="connsiteY7" fmla="*/ 62144 h 1705593"/>
              <a:gd name="connsiteX8" fmla="*/ 1467365 w 1742572"/>
              <a:gd name="connsiteY8" fmla="*/ 35511 h 1705593"/>
              <a:gd name="connsiteX9" fmla="*/ 1343077 w 1742572"/>
              <a:gd name="connsiteY9" fmla="*/ 0 h 1705593"/>
              <a:gd name="connsiteX10" fmla="*/ 268879 w 1742572"/>
              <a:gd name="connsiteY10" fmla="*/ 337352 h 1705593"/>
              <a:gd name="connsiteX11" fmla="*/ 91326 w 1742572"/>
              <a:gd name="connsiteY11" fmla="*/ 1056443 h 1705593"/>
              <a:gd name="connsiteX12" fmla="*/ 1493998 w 1742572"/>
              <a:gd name="connsiteY12" fmla="*/ 1669002 h 1705593"/>
              <a:gd name="connsiteX13" fmla="*/ 1573897 w 1742572"/>
              <a:gd name="connsiteY13" fmla="*/ 1633491 h 1705593"/>
              <a:gd name="connsiteX14" fmla="*/ 1600530 w 1742572"/>
              <a:gd name="connsiteY14" fmla="*/ 1615736 h 1705593"/>
              <a:gd name="connsiteX15" fmla="*/ 1627163 w 1742572"/>
              <a:gd name="connsiteY15" fmla="*/ 1580225 h 1705593"/>
              <a:gd name="connsiteX16" fmla="*/ 1662673 w 1742572"/>
              <a:gd name="connsiteY16" fmla="*/ 1562470 h 1705593"/>
              <a:gd name="connsiteX17" fmla="*/ 1671551 w 1742572"/>
              <a:gd name="connsiteY17" fmla="*/ 1535837 h 1705593"/>
              <a:gd name="connsiteX18" fmla="*/ 1698184 w 1742572"/>
              <a:gd name="connsiteY18" fmla="*/ 1491449 h 1705593"/>
              <a:gd name="connsiteX19" fmla="*/ 1724817 w 1742572"/>
              <a:gd name="connsiteY19" fmla="*/ 1429305 h 1705593"/>
              <a:gd name="connsiteX20" fmla="*/ 1733695 w 1742572"/>
              <a:gd name="connsiteY20" fmla="*/ 1376039 h 1705593"/>
              <a:gd name="connsiteX21" fmla="*/ 1742572 w 1742572"/>
              <a:gd name="connsiteY21" fmla="*/ 1340528 h 1705593"/>
              <a:gd name="connsiteX22" fmla="*/ 1707062 w 1742572"/>
              <a:gd name="connsiteY22" fmla="*/ 1207363 h 1705593"/>
              <a:gd name="connsiteX23" fmla="*/ 1689306 w 1742572"/>
              <a:gd name="connsiteY23" fmla="*/ 1145219 h 1705593"/>
              <a:gd name="connsiteX24" fmla="*/ 1671551 w 1742572"/>
              <a:gd name="connsiteY24" fmla="*/ 1109709 h 1705593"/>
              <a:gd name="connsiteX25" fmla="*/ 1627163 w 1742572"/>
              <a:gd name="connsiteY25" fmla="*/ 1074198 h 1705593"/>
              <a:gd name="connsiteX26" fmla="*/ 1538386 w 1742572"/>
              <a:gd name="connsiteY26" fmla="*/ 1020932 h 1705593"/>
              <a:gd name="connsiteX27" fmla="*/ 1520631 w 1742572"/>
              <a:gd name="connsiteY27" fmla="*/ 994299 h 1705593"/>
              <a:gd name="connsiteX28" fmla="*/ 1440732 w 1742572"/>
              <a:gd name="connsiteY28" fmla="*/ 967666 h 1705593"/>
              <a:gd name="connsiteX29" fmla="*/ 1422976 w 1742572"/>
              <a:gd name="connsiteY29" fmla="*/ 949911 h 1705593"/>
              <a:gd name="connsiteX30" fmla="*/ 1227668 w 1742572"/>
              <a:gd name="connsiteY30" fmla="*/ 923278 h 1705593"/>
              <a:gd name="connsiteX31" fmla="*/ 1165524 w 1742572"/>
              <a:gd name="connsiteY31" fmla="*/ 914400 h 1705593"/>
              <a:gd name="connsiteX32" fmla="*/ 1130013 w 1742572"/>
              <a:gd name="connsiteY32" fmla="*/ 896645 h 1705593"/>
              <a:gd name="connsiteX33" fmla="*/ 1067870 w 1742572"/>
              <a:gd name="connsiteY33" fmla="*/ 887767 h 1705593"/>
              <a:gd name="connsiteX34" fmla="*/ 934705 w 1742572"/>
              <a:gd name="connsiteY34" fmla="*/ 870012 h 1705593"/>
              <a:gd name="connsiteX35" fmla="*/ 908071 w 1742572"/>
              <a:gd name="connsiteY35" fmla="*/ 861134 h 1705593"/>
              <a:gd name="connsiteX36" fmla="*/ 766030 w 1742572"/>
              <a:gd name="connsiteY36" fmla="*/ 630315 h 1705593"/>
              <a:gd name="connsiteX37" fmla="*/ 819295 w 1742572"/>
              <a:gd name="connsiteY37" fmla="*/ 541538 h 1705593"/>
              <a:gd name="connsiteX38" fmla="*/ 881438 w 1742572"/>
              <a:gd name="connsiteY38" fmla="*/ 497150 h 1705593"/>
              <a:gd name="connsiteX39" fmla="*/ 908071 w 1742572"/>
              <a:gd name="connsiteY39" fmla="*/ 488272 h 1705593"/>
              <a:gd name="connsiteX40" fmla="*/ 979093 w 1742572"/>
              <a:gd name="connsiteY40" fmla="*/ 461639 h 1705593"/>
              <a:gd name="connsiteX41" fmla="*/ 1156646 w 1742572"/>
              <a:gd name="connsiteY41" fmla="*/ 479394 h 1705593"/>
              <a:gd name="connsiteX42" fmla="*/ 1209912 w 1742572"/>
              <a:gd name="connsiteY42" fmla="*/ 497150 h 1705593"/>
              <a:gd name="connsiteX43" fmla="*/ 1227668 w 1742572"/>
              <a:gd name="connsiteY43" fmla="*/ 514905 h 1705593"/>
              <a:gd name="connsiteX44" fmla="*/ 1280934 w 1742572"/>
              <a:gd name="connsiteY44" fmla="*/ 550416 h 1705593"/>
              <a:gd name="connsiteX45" fmla="*/ 1298689 w 1742572"/>
              <a:gd name="connsiteY45" fmla="*/ 577049 h 1705593"/>
              <a:gd name="connsiteX46" fmla="*/ 1307567 w 1742572"/>
              <a:gd name="connsiteY46" fmla="*/ 603682 h 1705593"/>
              <a:gd name="connsiteX47" fmla="*/ 1343077 w 1742572"/>
              <a:gd name="connsiteY47" fmla="*/ 656948 h 1705593"/>
              <a:gd name="connsiteX48" fmla="*/ 1351955 w 1742572"/>
              <a:gd name="connsiteY48" fmla="*/ 692458 h 1705593"/>
              <a:gd name="connsiteX49" fmla="*/ 1378588 w 1742572"/>
              <a:gd name="connsiteY49" fmla="*/ 701336 h 1705593"/>
              <a:gd name="connsiteX50" fmla="*/ 1485120 w 1742572"/>
              <a:gd name="connsiteY50" fmla="*/ 719091 h 1705593"/>
              <a:gd name="connsiteX51" fmla="*/ 1573897 w 1742572"/>
              <a:gd name="connsiteY51" fmla="*/ 710214 h 1705593"/>
              <a:gd name="connsiteX52" fmla="*/ 1600530 w 1742572"/>
              <a:gd name="connsiteY52" fmla="*/ 621437 h 1705593"/>
              <a:gd name="connsiteX53" fmla="*/ 1591652 w 1742572"/>
              <a:gd name="connsiteY53" fmla="*/ 506027 h 1705593"/>
              <a:gd name="connsiteX54" fmla="*/ 1573897 w 1742572"/>
              <a:gd name="connsiteY54" fmla="*/ 452761 h 1705593"/>
              <a:gd name="connsiteX55" fmla="*/ 1511753 w 1742572"/>
              <a:gd name="connsiteY55" fmla="*/ 381740 h 1705593"/>
              <a:gd name="connsiteX56" fmla="*/ 1502875 w 1742572"/>
              <a:gd name="connsiteY56" fmla="*/ 346229 h 1705593"/>
              <a:gd name="connsiteX57" fmla="*/ 1520631 w 1742572"/>
              <a:gd name="connsiteY57" fmla="*/ 328474 h 1705593"/>
              <a:gd name="connsiteX58" fmla="*/ 1600530 w 1742572"/>
              <a:gd name="connsiteY58" fmla="*/ 319596 h 1705593"/>
              <a:gd name="connsiteX0" fmla="*/ 1600530 w 1742572"/>
              <a:gd name="connsiteY0" fmla="*/ 331910 h 1717907"/>
              <a:gd name="connsiteX1" fmla="*/ 1644918 w 1742572"/>
              <a:gd name="connsiteY1" fmla="*/ 323032 h 1717907"/>
              <a:gd name="connsiteX2" fmla="*/ 1671551 w 1742572"/>
              <a:gd name="connsiteY2" fmla="*/ 269766 h 1717907"/>
              <a:gd name="connsiteX3" fmla="*/ 1644918 w 1742572"/>
              <a:gd name="connsiteY3" fmla="*/ 198745 h 1717907"/>
              <a:gd name="connsiteX4" fmla="*/ 1618285 w 1742572"/>
              <a:gd name="connsiteY4" fmla="*/ 163234 h 1717907"/>
              <a:gd name="connsiteX5" fmla="*/ 1600530 w 1742572"/>
              <a:gd name="connsiteY5" fmla="*/ 136601 h 1717907"/>
              <a:gd name="connsiteX6" fmla="*/ 1547264 w 1742572"/>
              <a:gd name="connsiteY6" fmla="*/ 83335 h 1717907"/>
              <a:gd name="connsiteX7" fmla="*/ 1511753 w 1742572"/>
              <a:gd name="connsiteY7" fmla="*/ 74458 h 1717907"/>
              <a:gd name="connsiteX8" fmla="*/ 1343077 w 1742572"/>
              <a:gd name="connsiteY8" fmla="*/ 12314 h 1717907"/>
              <a:gd name="connsiteX9" fmla="*/ 268879 w 1742572"/>
              <a:gd name="connsiteY9" fmla="*/ 349666 h 1717907"/>
              <a:gd name="connsiteX10" fmla="*/ 91326 w 1742572"/>
              <a:gd name="connsiteY10" fmla="*/ 1068757 h 1717907"/>
              <a:gd name="connsiteX11" fmla="*/ 1493998 w 1742572"/>
              <a:gd name="connsiteY11" fmla="*/ 1681316 h 1717907"/>
              <a:gd name="connsiteX12" fmla="*/ 1573897 w 1742572"/>
              <a:gd name="connsiteY12" fmla="*/ 1645805 h 1717907"/>
              <a:gd name="connsiteX13" fmla="*/ 1600530 w 1742572"/>
              <a:gd name="connsiteY13" fmla="*/ 1628050 h 1717907"/>
              <a:gd name="connsiteX14" fmla="*/ 1627163 w 1742572"/>
              <a:gd name="connsiteY14" fmla="*/ 1592539 h 1717907"/>
              <a:gd name="connsiteX15" fmla="*/ 1662673 w 1742572"/>
              <a:gd name="connsiteY15" fmla="*/ 1574784 h 1717907"/>
              <a:gd name="connsiteX16" fmla="*/ 1671551 w 1742572"/>
              <a:gd name="connsiteY16" fmla="*/ 1548151 h 1717907"/>
              <a:gd name="connsiteX17" fmla="*/ 1698184 w 1742572"/>
              <a:gd name="connsiteY17" fmla="*/ 1503763 h 1717907"/>
              <a:gd name="connsiteX18" fmla="*/ 1724817 w 1742572"/>
              <a:gd name="connsiteY18" fmla="*/ 1441619 h 1717907"/>
              <a:gd name="connsiteX19" fmla="*/ 1733695 w 1742572"/>
              <a:gd name="connsiteY19" fmla="*/ 1388353 h 1717907"/>
              <a:gd name="connsiteX20" fmla="*/ 1742572 w 1742572"/>
              <a:gd name="connsiteY20" fmla="*/ 1352842 h 1717907"/>
              <a:gd name="connsiteX21" fmla="*/ 1707062 w 1742572"/>
              <a:gd name="connsiteY21" fmla="*/ 1219677 h 1717907"/>
              <a:gd name="connsiteX22" fmla="*/ 1689306 w 1742572"/>
              <a:gd name="connsiteY22" fmla="*/ 1157533 h 1717907"/>
              <a:gd name="connsiteX23" fmla="*/ 1671551 w 1742572"/>
              <a:gd name="connsiteY23" fmla="*/ 1122023 h 1717907"/>
              <a:gd name="connsiteX24" fmla="*/ 1627163 w 1742572"/>
              <a:gd name="connsiteY24" fmla="*/ 1086512 h 1717907"/>
              <a:gd name="connsiteX25" fmla="*/ 1538386 w 1742572"/>
              <a:gd name="connsiteY25" fmla="*/ 1033246 h 1717907"/>
              <a:gd name="connsiteX26" fmla="*/ 1520631 w 1742572"/>
              <a:gd name="connsiteY26" fmla="*/ 1006613 h 1717907"/>
              <a:gd name="connsiteX27" fmla="*/ 1440732 w 1742572"/>
              <a:gd name="connsiteY27" fmla="*/ 979980 h 1717907"/>
              <a:gd name="connsiteX28" fmla="*/ 1422976 w 1742572"/>
              <a:gd name="connsiteY28" fmla="*/ 962225 h 1717907"/>
              <a:gd name="connsiteX29" fmla="*/ 1227668 w 1742572"/>
              <a:gd name="connsiteY29" fmla="*/ 935592 h 1717907"/>
              <a:gd name="connsiteX30" fmla="*/ 1165524 w 1742572"/>
              <a:gd name="connsiteY30" fmla="*/ 926714 h 1717907"/>
              <a:gd name="connsiteX31" fmla="*/ 1130013 w 1742572"/>
              <a:gd name="connsiteY31" fmla="*/ 908959 h 1717907"/>
              <a:gd name="connsiteX32" fmla="*/ 1067870 w 1742572"/>
              <a:gd name="connsiteY32" fmla="*/ 900081 h 1717907"/>
              <a:gd name="connsiteX33" fmla="*/ 934705 w 1742572"/>
              <a:gd name="connsiteY33" fmla="*/ 882326 h 1717907"/>
              <a:gd name="connsiteX34" fmla="*/ 908071 w 1742572"/>
              <a:gd name="connsiteY34" fmla="*/ 873448 h 1717907"/>
              <a:gd name="connsiteX35" fmla="*/ 766030 w 1742572"/>
              <a:gd name="connsiteY35" fmla="*/ 642629 h 1717907"/>
              <a:gd name="connsiteX36" fmla="*/ 819295 w 1742572"/>
              <a:gd name="connsiteY36" fmla="*/ 553852 h 1717907"/>
              <a:gd name="connsiteX37" fmla="*/ 881438 w 1742572"/>
              <a:gd name="connsiteY37" fmla="*/ 509464 h 1717907"/>
              <a:gd name="connsiteX38" fmla="*/ 908071 w 1742572"/>
              <a:gd name="connsiteY38" fmla="*/ 500586 h 1717907"/>
              <a:gd name="connsiteX39" fmla="*/ 979093 w 1742572"/>
              <a:gd name="connsiteY39" fmla="*/ 473953 h 1717907"/>
              <a:gd name="connsiteX40" fmla="*/ 1156646 w 1742572"/>
              <a:gd name="connsiteY40" fmla="*/ 491708 h 1717907"/>
              <a:gd name="connsiteX41" fmla="*/ 1209912 w 1742572"/>
              <a:gd name="connsiteY41" fmla="*/ 509464 h 1717907"/>
              <a:gd name="connsiteX42" fmla="*/ 1227668 w 1742572"/>
              <a:gd name="connsiteY42" fmla="*/ 527219 h 1717907"/>
              <a:gd name="connsiteX43" fmla="*/ 1280934 w 1742572"/>
              <a:gd name="connsiteY43" fmla="*/ 562730 h 1717907"/>
              <a:gd name="connsiteX44" fmla="*/ 1298689 w 1742572"/>
              <a:gd name="connsiteY44" fmla="*/ 589363 h 1717907"/>
              <a:gd name="connsiteX45" fmla="*/ 1307567 w 1742572"/>
              <a:gd name="connsiteY45" fmla="*/ 615996 h 1717907"/>
              <a:gd name="connsiteX46" fmla="*/ 1343077 w 1742572"/>
              <a:gd name="connsiteY46" fmla="*/ 669262 h 1717907"/>
              <a:gd name="connsiteX47" fmla="*/ 1351955 w 1742572"/>
              <a:gd name="connsiteY47" fmla="*/ 704772 h 1717907"/>
              <a:gd name="connsiteX48" fmla="*/ 1378588 w 1742572"/>
              <a:gd name="connsiteY48" fmla="*/ 713650 h 1717907"/>
              <a:gd name="connsiteX49" fmla="*/ 1485120 w 1742572"/>
              <a:gd name="connsiteY49" fmla="*/ 731405 h 1717907"/>
              <a:gd name="connsiteX50" fmla="*/ 1573897 w 1742572"/>
              <a:gd name="connsiteY50" fmla="*/ 722528 h 1717907"/>
              <a:gd name="connsiteX51" fmla="*/ 1600530 w 1742572"/>
              <a:gd name="connsiteY51" fmla="*/ 633751 h 1717907"/>
              <a:gd name="connsiteX52" fmla="*/ 1591652 w 1742572"/>
              <a:gd name="connsiteY52" fmla="*/ 518341 h 1717907"/>
              <a:gd name="connsiteX53" fmla="*/ 1573897 w 1742572"/>
              <a:gd name="connsiteY53" fmla="*/ 465075 h 1717907"/>
              <a:gd name="connsiteX54" fmla="*/ 1511753 w 1742572"/>
              <a:gd name="connsiteY54" fmla="*/ 394054 h 1717907"/>
              <a:gd name="connsiteX55" fmla="*/ 1502875 w 1742572"/>
              <a:gd name="connsiteY55" fmla="*/ 358543 h 1717907"/>
              <a:gd name="connsiteX56" fmla="*/ 1520631 w 1742572"/>
              <a:gd name="connsiteY56" fmla="*/ 340788 h 1717907"/>
              <a:gd name="connsiteX57" fmla="*/ 1600530 w 1742572"/>
              <a:gd name="connsiteY57" fmla="*/ 331910 h 1717907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343077 w 1742572"/>
              <a:gd name="connsiteY7" fmla="*/ 0 h 1705593"/>
              <a:gd name="connsiteX8" fmla="*/ 268879 w 1742572"/>
              <a:gd name="connsiteY8" fmla="*/ 337352 h 1705593"/>
              <a:gd name="connsiteX9" fmla="*/ 91326 w 1742572"/>
              <a:gd name="connsiteY9" fmla="*/ 1056443 h 1705593"/>
              <a:gd name="connsiteX10" fmla="*/ 1493998 w 1742572"/>
              <a:gd name="connsiteY10" fmla="*/ 1669002 h 1705593"/>
              <a:gd name="connsiteX11" fmla="*/ 1573897 w 1742572"/>
              <a:gd name="connsiteY11" fmla="*/ 1633491 h 1705593"/>
              <a:gd name="connsiteX12" fmla="*/ 1600530 w 1742572"/>
              <a:gd name="connsiteY12" fmla="*/ 1615736 h 1705593"/>
              <a:gd name="connsiteX13" fmla="*/ 1627163 w 1742572"/>
              <a:gd name="connsiteY13" fmla="*/ 1580225 h 1705593"/>
              <a:gd name="connsiteX14" fmla="*/ 1662673 w 1742572"/>
              <a:gd name="connsiteY14" fmla="*/ 1562470 h 1705593"/>
              <a:gd name="connsiteX15" fmla="*/ 1671551 w 1742572"/>
              <a:gd name="connsiteY15" fmla="*/ 1535837 h 1705593"/>
              <a:gd name="connsiteX16" fmla="*/ 1698184 w 1742572"/>
              <a:gd name="connsiteY16" fmla="*/ 1491449 h 1705593"/>
              <a:gd name="connsiteX17" fmla="*/ 1724817 w 1742572"/>
              <a:gd name="connsiteY17" fmla="*/ 1429305 h 1705593"/>
              <a:gd name="connsiteX18" fmla="*/ 1733695 w 1742572"/>
              <a:gd name="connsiteY18" fmla="*/ 1376039 h 1705593"/>
              <a:gd name="connsiteX19" fmla="*/ 1742572 w 1742572"/>
              <a:gd name="connsiteY19" fmla="*/ 1340528 h 1705593"/>
              <a:gd name="connsiteX20" fmla="*/ 1707062 w 1742572"/>
              <a:gd name="connsiteY20" fmla="*/ 1207363 h 1705593"/>
              <a:gd name="connsiteX21" fmla="*/ 1689306 w 1742572"/>
              <a:gd name="connsiteY21" fmla="*/ 1145219 h 1705593"/>
              <a:gd name="connsiteX22" fmla="*/ 1671551 w 1742572"/>
              <a:gd name="connsiteY22" fmla="*/ 1109709 h 1705593"/>
              <a:gd name="connsiteX23" fmla="*/ 1627163 w 1742572"/>
              <a:gd name="connsiteY23" fmla="*/ 1074198 h 1705593"/>
              <a:gd name="connsiteX24" fmla="*/ 1538386 w 1742572"/>
              <a:gd name="connsiteY24" fmla="*/ 1020932 h 1705593"/>
              <a:gd name="connsiteX25" fmla="*/ 1520631 w 1742572"/>
              <a:gd name="connsiteY25" fmla="*/ 994299 h 1705593"/>
              <a:gd name="connsiteX26" fmla="*/ 1440732 w 1742572"/>
              <a:gd name="connsiteY26" fmla="*/ 967666 h 1705593"/>
              <a:gd name="connsiteX27" fmla="*/ 1422976 w 1742572"/>
              <a:gd name="connsiteY27" fmla="*/ 949911 h 1705593"/>
              <a:gd name="connsiteX28" fmla="*/ 1227668 w 1742572"/>
              <a:gd name="connsiteY28" fmla="*/ 923278 h 1705593"/>
              <a:gd name="connsiteX29" fmla="*/ 1165524 w 1742572"/>
              <a:gd name="connsiteY29" fmla="*/ 914400 h 1705593"/>
              <a:gd name="connsiteX30" fmla="*/ 1130013 w 1742572"/>
              <a:gd name="connsiteY30" fmla="*/ 896645 h 1705593"/>
              <a:gd name="connsiteX31" fmla="*/ 1067870 w 1742572"/>
              <a:gd name="connsiteY31" fmla="*/ 887767 h 1705593"/>
              <a:gd name="connsiteX32" fmla="*/ 934705 w 1742572"/>
              <a:gd name="connsiteY32" fmla="*/ 870012 h 1705593"/>
              <a:gd name="connsiteX33" fmla="*/ 908071 w 1742572"/>
              <a:gd name="connsiteY33" fmla="*/ 861134 h 1705593"/>
              <a:gd name="connsiteX34" fmla="*/ 766030 w 1742572"/>
              <a:gd name="connsiteY34" fmla="*/ 630315 h 1705593"/>
              <a:gd name="connsiteX35" fmla="*/ 819295 w 1742572"/>
              <a:gd name="connsiteY35" fmla="*/ 541538 h 1705593"/>
              <a:gd name="connsiteX36" fmla="*/ 881438 w 1742572"/>
              <a:gd name="connsiteY36" fmla="*/ 497150 h 1705593"/>
              <a:gd name="connsiteX37" fmla="*/ 908071 w 1742572"/>
              <a:gd name="connsiteY37" fmla="*/ 488272 h 1705593"/>
              <a:gd name="connsiteX38" fmla="*/ 979093 w 1742572"/>
              <a:gd name="connsiteY38" fmla="*/ 461639 h 1705593"/>
              <a:gd name="connsiteX39" fmla="*/ 1156646 w 1742572"/>
              <a:gd name="connsiteY39" fmla="*/ 479394 h 1705593"/>
              <a:gd name="connsiteX40" fmla="*/ 1209912 w 1742572"/>
              <a:gd name="connsiteY40" fmla="*/ 497150 h 1705593"/>
              <a:gd name="connsiteX41" fmla="*/ 1227668 w 1742572"/>
              <a:gd name="connsiteY41" fmla="*/ 514905 h 1705593"/>
              <a:gd name="connsiteX42" fmla="*/ 1280934 w 1742572"/>
              <a:gd name="connsiteY42" fmla="*/ 550416 h 1705593"/>
              <a:gd name="connsiteX43" fmla="*/ 1298689 w 1742572"/>
              <a:gd name="connsiteY43" fmla="*/ 577049 h 1705593"/>
              <a:gd name="connsiteX44" fmla="*/ 1307567 w 1742572"/>
              <a:gd name="connsiteY44" fmla="*/ 603682 h 1705593"/>
              <a:gd name="connsiteX45" fmla="*/ 1343077 w 1742572"/>
              <a:gd name="connsiteY45" fmla="*/ 656948 h 1705593"/>
              <a:gd name="connsiteX46" fmla="*/ 1351955 w 1742572"/>
              <a:gd name="connsiteY46" fmla="*/ 692458 h 1705593"/>
              <a:gd name="connsiteX47" fmla="*/ 1378588 w 1742572"/>
              <a:gd name="connsiteY47" fmla="*/ 701336 h 1705593"/>
              <a:gd name="connsiteX48" fmla="*/ 1485120 w 1742572"/>
              <a:gd name="connsiteY48" fmla="*/ 719091 h 1705593"/>
              <a:gd name="connsiteX49" fmla="*/ 1573897 w 1742572"/>
              <a:gd name="connsiteY49" fmla="*/ 710214 h 1705593"/>
              <a:gd name="connsiteX50" fmla="*/ 1600530 w 1742572"/>
              <a:gd name="connsiteY50" fmla="*/ 621437 h 1705593"/>
              <a:gd name="connsiteX51" fmla="*/ 1591652 w 1742572"/>
              <a:gd name="connsiteY51" fmla="*/ 506027 h 1705593"/>
              <a:gd name="connsiteX52" fmla="*/ 1573897 w 1742572"/>
              <a:gd name="connsiteY52" fmla="*/ 452761 h 1705593"/>
              <a:gd name="connsiteX53" fmla="*/ 1511753 w 1742572"/>
              <a:gd name="connsiteY53" fmla="*/ 381740 h 1705593"/>
              <a:gd name="connsiteX54" fmla="*/ 1502875 w 1742572"/>
              <a:gd name="connsiteY54" fmla="*/ 346229 h 1705593"/>
              <a:gd name="connsiteX55" fmla="*/ 1520631 w 1742572"/>
              <a:gd name="connsiteY55" fmla="*/ 328474 h 1705593"/>
              <a:gd name="connsiteX56" fmla="*/ 1600530 w 1742572"/>
              <a:gd name="connsiteY56" fmla="*/ 319596 h 1705593"/>
              <a:gd name="connsiteX0" fmla="*/ 1600530 w 1742572"/>
              <a:gd name="connsiteY0" fmla="*/ 325521 h 1711518"/>
              <a:gd name="connsiteX1" fmla="*/ 1644918 w 1742572"/>
              <a:gd name="connsiteY1" fmla="*/ 316643 h 1711518"/>
              <a:gd name="connsiteX2" fmla="*/ 1671551 w 1742572"/>
              <a:gd name="connsiteY2" fmla="*/ 263377 h 1711518"/>
              <a:gd name="connsiteX3" fmla="*/ 1644918 w 1742572"/>
              <a:gd name="connsiteY3" fmla="*/ 192356 h 1711518"/>
              <a:gd name="connsiteX4" fmla="*/ 1618285 w 1742572"/>
              <a:gd name="connsiteY4" fmla="*/ 156845 h 1711518"/>
              <a:gd name="connsiteX5" fmla="*/ 1600530 w 1742572"/>
              <a:gd name="connsiteY5" fmla="*/ 130212 h 1711518"/>
              <a:gd name="connsiteX6" fmla="*/ 1343077 w 1742572"/>
              <a:gd name="connsiteY6" fmla="*/ 5925 h 1711518"/>
              <a:gd name="connsiteX7" fmla="*/ 268879 w 1742572"/>
              <a:gd name="connsiteY7" fmla="*/ 343277 h 1711518"/>
              <a:gd name="connsiteX8" fmla="*/ 91326 w 1742572"/>
              <a:gd name="connsiteY8" fmla="*/ 1062368 h 1711518"/>
              <a:gd name="connsiteX9" fmla="*/ 1493998 w 1742572"/>
              <a:gd name="connsiteY9" fmla="*/ 1674927 h 1711518"/>
              <a:gd name="connsiteX10" fmla="*/ 1573897 w 1742572"/>
              <a:gd name="connsiteY10" fmla="*/ 1639416 h 1711518"/>
              <a:gd name="connsiteX11" fmla="*/ 1600530 w 1742572"/>
              <a:gd name="connsiteY11" fmla="*/ 1621661 h 1711518"/>
              <a:gd name="connsiteX12" fmla="*/ 1627163 w 1742572"/>
              <a:gd name="connsiteY12" fmla="*/ 1586150 h 1711518"/>
              <a:gd name="connsiteX13" fmla="*/ 1662673 w 1742572"/>
              <a:gd name="connsiteY13" fmla="*/ 1568395 h 1711518"/>
              <a:gd name="connsiteX14" fmla="*/ 1671551 w 1742572"/>
              <a:gd name="connsiteY14" fmla="*/ 1541762 h 1711518"/>
              <a:gd name="connsiteX15" fmla="*/ 1698184 w 1742572"/>
              <a:gd name="connsiteY15" fmla="*/ 1497374 h 1711518"/>
              <a:gd name="connsiteX16" fmla="*/ 1724817 w 1742572"/>
              <a:gd name="connsiteY16" fmla="*/ 1435230 h 1711518"/>
              <a:gd name="connsiteX17" fmla="*/ 1733695 w 1742572"/>
              <a:gd name="connsiteY17" fmla="*/ 1381964 h 1711518"/>
              <a:gd name="connsiteX18" fmla="*/ 1742572 w 1742572"/>
              <a:gd name="connsiteY18" fmla="*/ 1346453 h 1711518"/>
              <a:gd name="connsiteX19" fmla="*/ 1707062 w 1742572"/>
              <a:gd name="connsiteY19" fmla="*/ 1213288 h 1711518"/>
              <a:gd name="connsiteX20" fmla="*/ 1689306 w 1742572"/>
              <a:gd name="connsiteY20" fmla="*/ 1151144 h 1711518"/>
              <a:gd name="connsiteX21" fmla="*/ 1671551 w 1742572"/>
              <a:gd name="connsiteY21" fmla="*/ 1115634 h 1711518"/>
              <a:gd name="connsiteX22" fmla="*/ 1627163 w 1742572"/>
              <a:gd name="connsiteY22" fmla="*/ 1080123 h 1711518"/>
              <a:gd name="connsiteX23" fmla="*/ 1538386 w 1742572"/>
              <a:gd name="connsiteY23" fmla="*/ 1026857 h 1711518"/>
              <a:gd name="connsiteX24" fmla="*/ 1520631 w 1742572"/>
              <a:gd name="connsiteY24" fmla="*/ 1000224 h 1711518"/>
              <a:gd name="connsiteX25" fmla="*/ 1440732 w 1742572"/>
              <a:gd name="connsiteY25" fmla="*/ 973591 h 1711518"/>
              <a:gd name="connsiteX26" fmla="*/ 1422976 w 1742572"/>
              <a:gd name="connsiteY26" fmla="*/ 955836 h 1711518"/>
              <a:gd name="connsiteX27" fmla="*/ 1227668 w 1742572"/>
              <a:gd name="connsiteY27" fmla="*/ 929203 h 1711518"/>
              <a:gd name="connsiteX28" fmla="*/ 1165524 w 1742572"/>
              <a:gd name="connsiteY28" fmla="*/ 920325 h 1711518"/>
              <a:gd name="connsiteX29" fmla="*/ 1130013 w 1742572"/>
              <a:gd name="connsiteY29" fmla="*/ 902570 h 1711518"/>
              <a:gd name="connsiteX30" fmla="*/ 1067870 w 1742572"/>
              <a:gd name="connsiteY30" fmla="*/ 893692 h 1711518"/>
              <a:gd name="connsiteX31" fmla="*/ 934705 w 1742572"/>
              <a:gd name="connsiteY31" fmla="*/ 875937 h 1711518"/>
              <a:gd name="connsiteX32" fmla="*/ 908071 w 1742572"/>
              <a:gd name="connsiteY32" fmla="*/ 867059 h 1711518"/>
              <a:gd name="connsiteX33" fmla="*/ 766030 w 1742572"/>
              <a:gd name="connsiteY33" fmla="*/ 636240 h 1711518"/>
              <a:gd name="connsiteX34" fmla="*/ 819295 w 1742572"/>
              <a:gd name="connsiteY34" fmla="*/ 547463 h 1711518"/>
              <a:gd name="connsiteX35" fmla="*/ 881438 w 1742572"/>
              <a:gd name="connsiteY35" fmla="*/ 503075 h 1711518"/>
              <a:gd name="connsiteX36" fmla="*/ 908071 w 1742572"/>
              <a:gd name="connsiteY36" fmla="*/ 494197 h 1711518"/>
              <a:gd name="connsiteX37" fmla="*/ 979093 w 1742572"/>
              <a:gd name="connsiteY37" fmla="*/ 467564 h 1711518"/>
              <a:gd name="connsiteX38" fmla="*/ 1156646 w 1742572"/>
              <a:gd name="connsiteY38" fmla="*/ 485319 h 1711518"/>
              <a:gd name="connsiteX39" fmla="*/ 1209912 w 1742572"/>
              <a:gd name="connsiteY39" fmla="*/ 503075 h 1711518"/>
              <a:gd name="connsiteX40" fmla="*/ 1227668 w 1742572"/>
              <a:gd name="connsiteY40" fmla="*/ 520830 h 1711518"/>
              <a:gd name="connsiteX41" fmla="*/ 1280934 w 1742572"/>
              <a:gd name="connsiteY41" fmla="*/ 556341 h 1711518"/>
              <a:gd name="connsiteX42" fmla="*/ 1298689 w 1742572"/>
              <a:gd name="connsiteY42" fmla="*/ 582974 h 1711518"/>
              <a:gd name="connsiteX43" fmla="*/ 1307567 w 1742572"/>
              <a:gd name="connsiteY43" fmla="*/ 609607 h 1711518"/>
              <a:gd name="connsiteX44" fmla="*/ 1343077 w 1742572"/>
              <a:gd name="connsiteY44" fmla="*/ 662873 h 1711518"/>
              <a:gd name="connsiteX45" fmla="*/ 1351955 w 1742572"/>
              <a:gd name="connsiteY45" fmla="*/ 698383 h 1711518"/>
              <a:gd name="connsiteX46" fmla="*/ 1378588 w 1742572"/>
              <a:gd name="connsiteY46" fmla="*/ 707261 h 1711518"/>
              <a:gd name="connsiteX47" fmla="*/ 1485120 w 1742572"/>
              <a:gd name="connsiteY47" fmla="*/ 725016 h 1711518"/>
              <a:gd name="connsiteX48" fmla="*/ 1573897 w 1742572"/>
              <a:gd name="connsiteY48" fmla="*/ 716139 h 1711518"/>
              <a:gd name="connsiteX49" fmla="*/ 1600530 w 1742572"/>
              <a:gd name="connsiteY49" fmla="*/ 627362 h 1711518"/>
              <a:gd name="connsiteX50" fmla="*/ 1591652 w 1742572"/>
              <a:gd name="connsiteY50" fmla="*/ 511952 h 1711518"/>
              <a:gd name="connsiteX51" fmla="*/ 1573897 w 1742572"/>
              <a:gd name="connsiteY51" fmla="*/ 458686 h 1711518"/>
              <a:gd name="connsiteX52" fmla="*/ 1511753 w 1742572"/>
              <a:gd name="connsiteY52" fmla="*/ 387665 h 1711518"/>
              <a:gd name="connsiteX53" fmla="*/ 1502875 w 1742572"/>
              <a:gd name="connsiteY53" fmla="*/ 352154 h 1711518"/>
              <a:gd name="connsiteX54" fmla="*/ 1520631 w 1742572"/>
              <a:gd name="connsiteY54" fmla="*/ 334399 h 1711518"/>
              <a:gd name="connsiteX55" fmla="*/ 1600530 w 1742572"/>
              <a:gd name="connsiteY55" fmla="*/ 325521 h 1711518"/>
              <a:gd name="connsiteX0" fmla="*/ 1600530 w 1742572"/>
              <a:gd name="connsiteY0" fmla="*/ 323786 h 1709783"/>
              <a:gd name="connsiteX1" fmla="*/ 1644918 w 1742572"/>
              <a:gd name="connsiteY1" fmla="*/ 314908 h 1709783"/>
              <a:gd name="connsiteX2" fmla="*/ 1671551 w 1742572"/>
              <a:gd name="connsiteY2" fmla="*/ 261642 h 1709783"/>
              <a:gd name="connsiteX3" fmla="*/ 1644918 w 1742572"/>
              <a:gd name="connsiteY3" fmla="*/ 190621 h 1709783"/>
              <a:gd name="connsiteX4" fmla="*/ 1618285 w 1742572"/>
              <a:gd name="connsiteY4" fmla="*/ 155110 h 1709783"/>
              <a:gd name="connsiteX5" fmla="*/ 1343077 w 1742572"/>
              <a:gd name="connsiteY5" fmla="*/ 4190 h 1709783"/>
              <a:gd name="connsiteX6" fmla="*/ 268879 w 1742572"/>
              <a:gd name="connsiteY6" fmla="*/ 341542 h 1709783"/>
              <a:gd name="connsiteX7" fmla="*/ 91326 w 1742572"/>
              <a:gd name="connsiteY7" fmla="*/ 1060633 h 1709783"/>
              <a:gd name="connsiteX8" fmla="*/ 1493998 w 1742572"/>
              <a:gd name="connsiteY8" fmla="*/ 1673192 h 1709783"/>
              <a:gd name="connsiteX9" fmla="*/ 1573897 w 1742572"/>
              <a:gd name="connsiteY9" fmla="*/ 1637681 h 1709783"/>
              <a:gd name="connsiteX10" fmla="*/ 1600530 w 1742572"/>
              <a:gd name="connsiteY10" fmla="*/ 1619926 h 1709783"/>
              <a:gd name="connsiteX11" fmla="*/ 1627163 w 1742572"/>
              <a:gd name="connsiteY11" fmla="*/ 1584415 h 1709783"/>
              <a:gd name="connsiteX12" fmla="*/ 1662673 w 1742572"/>
              <a:gd name="connsiteY12" fmla="*/ 1566660 h 1709783"/>
              <a:gd name="connsiteX13" fmla="*/ 1671551 w 1742572"/>
              <a:gd name="connsiteY13" fmla="*/ 1540027 h 1709783"/>
              <a:gd name="connsiteX14" fmla="*/ 1698184 w 1742572"/>
              <a:gd name="connsiteY14" fmla="*/ 1495639 h 1709783"/>
              <a:gd name="connsiteX15" fmla="*/ 1724817 w 1742572"/>
              <a:gd name="connsiteY15" fmla="*/ 1433495 h 1709783"/>
              <a:gd name="connsiteX16" fmla="*/ 1733695 w 1742572"/>
              <a:gd name="connsiteY16" fmla="*/ 1380229 h 1709783"/>
              <a:gd name="connsiteX17" fmla="*/ 1742572 w 1742572"/>
              <a:gd name="connsiteY17" fmla="*/ 1344718 h 1709783"/>
              <a:gd name="connsiteX18" fmla="*/ 1707062 w 1742572"/>
              <a:gd name="connsiteY18" fmla="*/ 1211553 h 1709783"/>
              <a:gd name="connsiteX19" fmla="*/ 1689306 w 1742572"/>
              <a:gd name="connsiteY19" fmla="*/ 1149409 h 1709783"/>
              <a:gd name="connsiteX20" fmla="*/ 1671551 w 1742572"/>
              <a:gd name="connsiteY20" fmla="*/ 1113899 h 1709783"/>
              <a:gd name="connsiteX21" fmla="*/ 1627163 w 1742572"/>
              <a:gd name="connsiteY21" fmla="*/ 1078388 h 1709783"/>
              <a:gd name="connsiteX22" fmla="*/ 1538386 w 1742572"/>
              <a:gd name="connsiteY22" fmla="*/ 1025122 h 1709783"/>
              <a:gd name="connsiteX23" fmla="*/ 1520631 w 1742572"/>
              <a:gd name="connsiteY23" fmla="*/ 998489 h 1709783"/>
              <a:gd name="connsiteX24" fmla="*/ 1440732 w 1742572"/>
              <a:gd name="connsiteY24" fmla="*/ 971856 h 1709783"/>
              <a:gd name="connsiteX25" fmla="*/ 1422976 w 1742572"/>
              <a:gd name="connsiteY25" fmla="*/ 954101 h 1709783"/>
              <a:gd name="connsiteX26" fmla="*/ 1227668 w 1742572"/>
              <a:gd name="connsiteY26" fmla="*/ 927468 h 1709783"/>
              <a:gd name="connsiteX27" fmla="*/ 1165524 w 1742572"/>
              <a:gd name="connsiteY27" fmla="*/ 918590 h 1709783"/>
              <a:gd name="connsiteX28" fmla="*/ 1130013 w 1742572"/>
              <a:gd name="connsiteY28" fmla="*/ 900835 h 1709783"/>
              <a:gd name="connsiteX29" fmla="*/ 1067870 w 1742572"/>
              <a:gd name="connsiteY29" fmla="*/ 891957 h 1709783"/>
              <a:gd name="connsiteX30" fmla="*/ 934705 w 1742572"/>
              <a:gd name="connsiteY30" fmla="*/ 874202 h 1709783"/>
              <a:gd name="connsiteX31" fmla="*/ 908071 w 1742572"/>
              <a:gd name="connsiteY31" fmla="*/ 865324 h 1709783"/>
              <a:gd name="connsiteX32" fmla="*/ 766030 w 1742572"/>
              <a:gd name="connsiteY32" fmla="*/ 634505 h 1709783"/>
              <a:gd name="connsiteX33" fmla="*/ 819295 w 1742572"/>
              <a:gd name="connsiteY33" fmla="*/ 545728 h 1709783"/>
              <a:gd name="connsiteX34" fmla="*/ 881438 w 1742572"/>
              <a:gd name="connsiteY34" fmla="*/ 501340 h 1709783"/>
              <a:gd name="connsiteX35" fmla="*/ 908071 w 1742572"/>
              <a:gd name="connsiteY35" fmla="*/ 492462 h 1709783"/>
              <a:gd name="connsiteX36" fmla="*/ 979093 w 1742572"/>
              <a:gd name="connsiteY36" fmla="*/ 465829 h 1709783"/>
              <a:gd name="connsiteX37" fmla="*/ 1156646 w 1742572"/>
              <a:gd name="connsiteY37" fmla="*/ 483584 h 1709783"/>
              <a:gd name="connsiteX38" fmla="*/ 1209912 w 1742572"/>
              <a:gd name="connsiteY38" fmla="*/ 501340 h 1709783"/>
              <a:gd name="connsiteX39" fmla="*/ 1227668 w 1742572"/>
              <a:gd name="connsiteY39" fmla="*/ 519095 h 1709783"/>
              <a:gd name="connsiteX40" fmla="*/ 1280934 w 1742572"/>
              <a:gd name="connsiteY40" fmla="*/ 554606 h 1709783"/>
              <a:gd name="connsiteX41" fmla="*/ 1298689 w 1742572"/>
              <a:gd name="connsiteY41" fmla="*/ 581239 h 1709783"/>
              <a:gd name="connsiteX42" fmla="*/ 1307567 w 1742572"/>
              <a:gd name="connsiteY42" fmla="*/ 607872 h 1709783"/>
              <a:gd name="connsiteX43" fmla="*/ 1343077 w 1742572"/>
              <a:gd name="connsiteY43" fmla="*/ 661138 h 1709783"/>
              <a:gd name="connsiteX44" fmla="*/ 1351955 w 1742572"/>
              <a:gd name="connsiteY44" fmla="*/ 696648 h 1709783"/>
              <a:gd name="connsiteX45" fmla="*/ 1378588 w 1742572"/>
              <a:gd name="connsiteY45" fmla="*/ 705526 h 1709783"/>
              <a:gd name="connsiteX46" fmla="*/ 1485120 w 1742572"/>
              <a:gd name="connsiteY46" fmla="*/ 723281 h 1709783"/>
              <a:gd name="connsiteX47" fmla="*/ 1573897 w 1742572"/>
              <a:gd name="connsiteY47" fmla="*/ 714404 h 1709783"/>
              <a:gd name="connsiteX48" fmla="*/ 1600530 w 1742572"/>
              <a:gd name="connsiteY48" fmla="*/ 625627 h 1709783"/>
              <a:gd name="connsiteX49" fmla="*/ 1591652 w 1742572"/>
              <a:gd name="connsiteY49" fmla="*/ 510217 h 1709783"/>
              <a:gd name="connsiteX50" fmla="*/ 1573897 w 1742572"/>
              <a:gd name="connsiteY50" fmla="*/ 456951 h 1709783"/>
              <a:gd name="connsiteX51" fmla="*/ 1511753 w 1742572"/>
              <a:gd name="connsiteY51" fmla="*/ 385930 h 1709783"/>
              <a:gd name="connsiteX52" fmla="*/ 1502875 w 1742572"/>
              <a:gd name="connsiteY52" fmla="*/ 350419 h 1709783"/>
              <a:gd name="connsiteX53" fmla="*/ 1520631 w 1742572"/>
              <a:gd name="connsiteY53" fmla="*/ 332664 h 1709783"/>
              <a:gd name="connsiteX54" fmla="*/ 1600530 w 1742572"/>
              <a:gd name="connsiteY54" fmla="*/ 323786 h 1709783"/>
              <a:gd name="connsiteX0" fmla="*/ 1600530 w 1742572"/>
              <a:gd name="connsiteY0" fmla="*/ 322140 h 1708137"/>
              <a:gd name="connsiteX1" fmla="*/ 1644918 w 1742572"/>
              <a:gd name="connsiteY1" fmla="*/ 313262 h 1708137"/>
              <a:gd name="connsiteX2" fmla="*/ 1671551 w 1742572"/>
              <a:gd name="connsiteY2" fmla="*/ 259996 h 1708137"/>
              <a:gd name="connsiteX3" fmla="*/ 1644918 w 1742572"/>
              <a:gd name="connsiteY3" fmla="*/ 188975 h 1708137"/>
              <a:gd name="connsiteX4" fmla="*/ 1343077 w 1742572"/>
              <a:gd name="connsiteY4" fmla="*/ 2544 h 1708137"/>
              <a:gd name="connsiteX5" fmla="*/ 268879 w 1742572"/>
              <a:gd name="connsiteY5" fmla="*/ 339896 h 1708137"/>
              <a:gd name="connsiteX6" fmla="*/ 91326 w 1742572"/>
              <a:gd name="connsiteY6" fmla="*/ 1058987 h 1708137"/>
              <a:gd name="connsiteX7" fmla="*/ 1493998 w 1742572"/>
              <a:gd name="connsiteY7" fmla="*/ 1671546 h 1708137"/>
              <a:gd name="connsiteX8" fmla="*/ 1573897 w 1742572"/>
              <a:gd name="connsiteY8" fmla="*/ 1636035 h 1708137"/>
              <a:gd name="connsiteX9" fmla="*/ 1600530 w 1742572"/>
              <a:gd name="connsiteY9" fmla="*/ 1618280 h 1708137"/>
              <a:gd name="connsiteX10" fmla="*/ 1627163 w 1742572"/>
              <a:gd name="connsiteY10" fmla="*/ 1582769 h 1708137"/>
              <a:gd name="connsiteX11" fmla="*/ 1662673 w 1742572"/>
              <a:gd name="connsiteY11" fmla="*/ 1565014 h 1708137"/>
              <a:gd name="connsiteX12" fmla="*/ 1671551 w 1742572"/>
              <a:gd name="connsiteY12" fmla="*/ 1538381 h 1708137"/>
              <a:gd name="connsiteX13" fmla="*/ 1698184 w 1742572"/>
              <a:gd name="connsiteY13" fmla="*/ 1493993 h 1708137"/>
              <a:gd name="connsiteX14" fmla="*/ 1724817 w 1742572"/>
              <a:gd name="connsiteY14" fmla="*/ 1431849 h 1708137"/>
              <a:gd name="connsiteX15" fmla="*/ 1733695 w 1742572"/>
              <a:gd name="connsiteY15" fmla="*/ 1378583 h 1708137"/>
              <a:gd name="connsiteX16" fmla="*/ 1742572 w 1742572"/>
              <a:gd name="connsiteY16" fmla="*/ 1343072 h 1708137"/>
              <a:gd name="connsiteX17" fmla="*/ 1707062 w 1742572"/>
              <a:gd name="connsiteY17" fmla="*/ 1209907 h 1708137"/>
              <a:gd name="connsiteX18" fmla="*/ 1689306 w 1742572"/>
              <a:gd name="connsiteY18" fmla="*/ 1147763 h 1708137"/>
              <a:gd name="connsiteX19" fmla="*/ 1671551 w 1742572"/>
              <a:gd name="connsiteY19" fmla="*/ 1112253 h 1708137"/>
              <a:gd name="connsiteX20" fmla="*/ 1627163 w 1742572"/>
              <a:gd name="connsiteY20" fmla="*/ 1076742 h 1708137"/>
              <a:gd name="connsiteX21" fmla="*/ 1538386 w 1742572"/>
              <a:gd name="connsiteY21" fmla="*/ 1023476 h 1708137"/>
              <a:gd name="connsiteX22" fmla="*/ 1520631 w 1742572"/>
              <a:gd name="connsiteY22" fmla="*/ 996843 h 1708137"/>
              <a:gd name="connsiteX23" fmla="*/ 1440732 w 1742572"/>
              <a:gd name="connsiteY23" fmla="*/ 970210 h 1708137"/>
              <a:gd name="connsiteX24" fmla="*/ 1422976 w 1742572"/>
              <a:gd name="connsiteY24" fmla="*/ 952455 h 1708137"/>
              <a:gd name="connsiteX25" fmla="*/ 1227668 w 1742572"/>
              <a:gd name="connsiteY25" fmla="*/ 925822 h 1708137"/>
              <a:gd name="connsiteX26" fmla="*/ 1165524 w 1742572"/>
              <a:gd name="connsiteY26" fmla="*/ 916944 h 1708137"/>
              <a:gd name="connsiteX27" fmla="*/ 1130013 w 1742572"/>
              <a:gd name="connsiteY27" fmla="*/ 899189 h 1708137"/>
              <a:gd name="connsiteX28" fmla="*/ 1067870 w 1742572"/>
              <a:gd name="connsiteY28" fmla="*/ 890311 h 1708137"/>
              <a:gd name="connsiteX29" fmla="*/ 934705 w 1742572"/>
              <a:gd name="connsiteY29" fmla="*/ 872556 h 1708137"/>
              <a:gd name="connsiteX30" fmla="*/ 908071 w 1742572"/>
              <a:gd name="connsiteY30" fmla="*/ 863678 h 1708137"/>
              <a:gd name="connsiteX31" fmla="*/ 766030 w 1742572"/>
              <a:gd name="connsiteY31" fmla="*/ 632859 h 1708137"/>
              <a:gd name="connsiteX32" fmla="*/ 819295 w 1742572"/>
              <a:gd name="connsiteY32" fmla="*/ 544082 h 1708137"/>
              <a:gd name="connsiteX33" fmla="*/ 881438 w 1742572"/>
              <a:gd name="connsiteY33" fmla="*/ 499694 h 1708137"/>
              <a:gd name="connsiteX34" fmla="*/ 908071 w 1742572"/>
              <a:gd name="connsiteY34" fmla="*/ 490816 h 1708137"/>
              <a:gd name="connsiteX35" fmla="*/ 979093 w 1742572"/>
              <a:gd name="connsiteY35" fmla="*/ 464183 h 1708137"/>
              <a:gd name="connsiteX36" fmla="*/ 1156646 w 1742572"/>
              <a:gd name="connsiteY36" fmla="*/ 481938 h 1708137"/>
              <a:gd name="connsiteX37" fmla="*/ 1209912 w 1742572"/>
              <a:gd name="connsiteY37" fmla="*/ 499694 h 1708137"/>
              <a:gd name="connsiteX38" fmla="*/ 1227668 w 1742572"/>
              <a:gd name="connsiteY38" fmla="*/ 517449 h 1708137"/>
              <a:gd name="connsiteX39" fmla="*/ 1280934 w 1742572"/>
              <a:gd name="connsiteY39" fmla="*/ 552960 h 1708137"/>
              <a:gd name="connsiteX40" fmla="*/ 1298689 w 1742572"/>
              <a:gd name="connsiteY40" fmla="*/ 579593 h 1708137"/>
              <a:gd name="connsiteX41" fmla="*/ 1307567 w 1742572"/>
              <a:gd name="connsiteY41" fmla="*/ 606226 h 1708137"/>
              <a:gd name="connsiteX42" fmla="*/ 1343077 w 1742572"/>
              <a:gd name="connsiteY42" fmla="*/ 659492 h 1708137"/>
              <a:gd name="connsiteX43" fmla="*/ 1351955 w 1742572"/>
              <a:gd name="connsiteY43" fmla="*/ 695002 h 1708137"/>
              <a:gd name="connsiteX44" fmla="*/ 1378588 w 1742572"/>
              <a:gd name="connsiteY44" fmla="*/ 703880 h 1708137"/>
              <a:gd name="connsiteX45" fmla="*/ 1485120 w 1742572"/>
              <a:gd name="connsiteY45" fmla="*/ 721635 h 1708137"/>
              <a:gd name="connsiteX46" fmla="*/ 1573897 w 1742572"/>
              <a:gd name="connsiteY46" fmla="*/ 712758 h 1708137"/>
              <a:gd name="connsiteX47" fmla="*/ 1600530 w 1742572"/>
              <a:gd name="connsiteY47" fmla="*/ 623981 h 1708137"/>
              <a:gd name="connsiteX48" fmla="*/ 1591652 w 1742572"/>
              <a:gd name="connsiteY48" fmla="*/ 508571 h 1708137"/>
              <a:gd name="connsiteX49" fmla="*/ 1573897 w 1742572"/>
              <a:gd name="connsiteY49" fmla="*/ 455305 h 1708137"/>
              <a:gd name="connsiteX50" fmla="*/ 1511753 w 1742572"/>
              <a:gd name="connsiteY50" fmla="*/ 384284 h 1708137"/>
              <a:gd name="connsiteX51" fmla="*/ 1502875 w 1742572"/>
              <a:gd name="connsiteY51" fmla="*/ 348773 h 1708137"/>
              <a:gd name="connsiteX52" fmla="*/ 1520631 w 1742572"/>
              <a:gd name="connsiteY52" fmla="*/ 331018 h 1708137"/>
              <a:gd name="connsiteX53" fmla="*/ 1600530 w 1742572"/>
              <a:gd name="connsiteY53" fmla="*/ 322140 h 1708137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520631 w 1742572"/>
              <a:gd name="connsiteY51" fmla="*/ 329057 h 1706176"/>
              <a:gd name="connsiteX52" fmla="*/ 1600530 w 1742572"/>
              <a:gd name="connsiteY52" fmla="*/ 320179 h 1706176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600530 w 1742572"/>
              <a:gd name="connsiteY51" fmla="*/ 320179 h 1706176"/>
              <a:gd name="connsiteX0" fmla="*/ 1502875 w 1742572"/>
              <a:gd name="connsiteY0" fmla="*/ 346812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0" fmla="*/ 1502875 w 1742572"/>
              <a:gd name="connsiteY0" fmla="*/ 346286 h 1705650"/>
              <a:gd name="connsiteX1" fmla="*/ 1644918 w 1742572"/>
              <a:gd name="connsiteY1" fmla="*/ 310775 h 1705650"/>
              <a:gd name="connsiteX2" fmla="*/ 1343077 w 1742572"/>
              <a:gd name="connsiteY2" fmla="*/ 57 h 1705650"/>
              <a:gd name="connsiteX3" fmla="*/ 268879 w 1742572"/>
              <a:gd name="connsiteY3" fmla="*/ 337409 h 1705650"/>
              <a:gd name="connsiteX4" fmla="*/ 91326 w 1742572"/>
              <a:gd name="connsiteY4" fmla="*/ 1056500 h 1705650"/>
              <a:gd name="connsiteX5" fmla="*/ 1493998 w 1742572"/>
              <a:gd name="connsiteY5" fmla="*/ 1669059 h 1705650"/>
              <a:gd name="connsiteX6" fmla="*/ 1573897 w 1742572"/>
              <a:gd name="connsiteY6" fmla="*/ 1633548 h 1705650"/>
              <a:gd name="connsiteX7" fmla="*/ 1600530 w 1742572"/>
              <a:gd name="connsiteY7" fmla="*/ 1615793 h 1705650"/>
              <a:gd name="connsiteX8" fmla="*/ 1627163 w 1742572"/>
              <a:gd name="connsiteY8" fmla="*/ 1580282 h 1705650"/>
              <a:gd name="connsiteX9" fmla="*/ 1662673 w 1742572"/>
              <a:gd name="connsiteY9" fmla="*/ 1562527 h 1705650"/>
              <a:gd name="connsiteX10" fmla="*/ 1671551 w 1742572"/>
              <a:gd name="connsiteY10" fmla="*/ 1535894 h 1705650"/>
              <a:gd name="connsiteX11" fmla="*/ 1698184 w 1742572"/>
              <a:gd name="connsiteY11" fmla="*/ 1491506 h 1705650"/>
              <a:gd name="connsiteX12" fmla="*/ 1724817 w 1742572"/>
              <a:gd name="connsiteY12" fmla="*/ 1429362 h 1705650"/>
              <a:gd name="connsiteX13" fmla="*/ 1733695 w 1742572"/>
              <a:gd name="connsiteY13" fmla="*/ 1376096 h 1705650"/>
              <a:gd name="connsiteX14" fmla="*/ 1742572 w 1742572"/>
              <a:gd name="connsiteY14" fmla="*/ 1340585 h 1705650"/>
              <a:gd name="connsiteX15" fmla="*/ 1707062 w 1742572"/>
              <a:gd name="connsiteY15" fmla="*/ 1207420 h 1705650"/>
              <a:gd name="connsiteX16" fmla="*/ 1689306 w 1742572"/>
              <a:gd name="connsiteY16" fmla="*/ 1145276 h 1705650"/>
              <a:gd name="connsiteX17" fmla="*/ 1671551 w 1742572"/>
              <a:gd name="connsiteY17" fmla="*/ 1109766 h 1705650"/>
              <a:gd name="connsiteX18" fmla="*/ 1627163 w 1742572"/>
              <a:gd name="connsiteY18" fmla="*/ 1074255 h 1705650"/>
              <a:gd name="connsiteX19" fmla="*/ 1538386 w 1742572"/>
              <a:gd name="connsiteY19" fmla="*/ 1020989 h 1705650"/>
              <a:gd name="connsiteX20" fmla="*/ 1520631 w 1742572"/>
              <a:gd name="connsiteY20" fmla="*/ 994356 h 1705650"/>
              <a:gd name="connsiteX21" fmla="*/ 1440732 w 1742572"/>
              <a:gd name="connsiteY21" fmla="*/ 967723 h 1705650"/>
              <a:gd name="connsiteX22" fmla="*/ 1422976 w 1742572"/>
              <a:gd name="connsiteY22" fmla="*/ 949968 h 1705650"/>
              <a:gd name="connsiteX23" fmla="*/ 1227668 w 1742572"/>
              <a:gd name="connsiteY23" fmla="*/ 923335 h 1705650"/>
              <a:gd name="connsiteX24" fmla="*/ 1165524 w 1742572"/>
              <a:gd name="connsiteY24" fmla="*/ 914457 h 1705650"/>
              <a:gd name="connsiteX25" fmla="*/ 1130013 w 1742572"/>
              <a:gd name="connsiteY25" fmla="*/ 896702 h 1705650"/>
              <a:gd name="connsiteX26" fmla="*/ 1067870 w 1742572"/>
              <a:gd name="connsiteY26" fmla="*/ 887824 h 1705650"/>
              <a:gd name="connsiteX27" fmla="*/ 934705 w 1742572"/>
              <a:gd name="connsiteY27" fmla="*/ 870069 h 1705650"/>
              <a:gd name="connsiteX28" fmla="*/ 908071 w 1742572"/>
              <a:gd name="connsiteY28" fmla="*/ 861191 h 1705650"/>
              <a:gd name="connsiteX29" fmla="*/ 766030 w 1742572"/>
              <a:gd name="connsiteY29" fmla="*/ 630372 h 1705650"/>
              <a:gd name="connsiteX30" fmla="*/ 819295 w 1742572"/>
              <a:gd name="connsiteY30" fmla="*/ 541595 h 1705650"/>
              <a:gd name="connsiteX31" fmla="*/ 881438 w 1742572"/>
              <a:gd name="connsiteY31" fmla="*/ 497207 h 1705650"/>
              <a:gd name="connsiteX32" fmla="*/ 908071 w 1742572"/>
              <a:gd name="connsiteY32" fmla="*/ 488329 h 1705650"/>
              <a:gd name="connsiteX33" fmla="*/ 979093 w 1742572"/>
              <a:gd name="connsiteY33" fmla="*/ 461696 h 1705650"/>
              <a:gd name="connsiteX34" fmla="*/ 1156646 w 1742572"/>
              <a:gd name="connsiteY34" fmla="*/ 479451 h 1705650"/>
              <a:gd name="connsiteX35" fmla="*/ 1209912 w 1742572"/>
              <a:gd name="connsiteY35" fmla="*/ 497207 h 1705650"/>
              <a:gd name="connsiteX36" fmla="*/ 1227668 w 1742572"/>
              <a:gd name="connsiteY36" fmla="*/ 514962 h 1705650"/>
              <a:gd name="connsiteX37" fmla="*/ 1280934 w 1742572"/>
              <a:gd name="connsiteY37" fmla="*/ 550473 h 1705650"/>
              <a:gd name="connsiteX38" fmla="*/ 1298689 w 1742572"/>
              <a:gd name="connsiteY38" fmla="*/ 577106 h 1705650"/>
              <a:gd name="connsiteX39" fmla="*/ 1307567 w 1742572"/>
              <a:gd name="connsiteY39" fmla="*/ 603739 h 1705650"/>
              <a:gd name="connsiteX40" fmla="*/ 1343077 w 1742572"/>
              <a:gd name="connsiteY40" fmla="*/ 657005 h 1705650"/>
              <a:gd name="connsiteX41" fmla="*/ 1351955 w 1742572"/>
              <a:gd name="connsiteY41" fmla="*/ 692515 h 1705650"/>
              <a:gd name="connsiteX42" fmla="*/ 1378588 w 1742572"/>
              <a:gd name="connsiteY42" fmla="*/ 701393 h 1705650"/>
              <a:gd name="connsiteX43" fmla="*/ 1485120 w 1742572"/>
              <a:gd name="connsiteY43" fmla="*/ 719148 h 1705650"/>
              <a:gd name="connsiteX44" fmla="*/ 1573897 w 1742572"/>
              <a:gd name="connsiteY44" fmla="*/ 710271 h 1705650"/>
              <a:gd name="connsiteX45" fmla="*/ 1600530 w 1742572"/>
              <a:gd name="connsiteY45" fmla="*/ 621494 h 1705650"/>
              <a:gd name="connsiteX46" fmla="*/ 1591652 w 1742572"/>
              <a:gd name="connsiteY46" fmla="*/ 506084 h 1705650"/>
              <a:gd name="connsiteX47" fmla="*/ 1573897 w 1742572"/>
              <a:gd name="connsiteY47" fmla="*/ 452818 h 1705650"/>
              <a:gd name="connsiteX48" fmla="*/ 1511753 w 1742572"/>
              <a:gd name="connsiteY48" fmla="*/ 381797 h 1705650"/>
              <a:gd name="connsiteX49" fmla="*/ 1502875 w 1742572"/>
              <a:gd name="connsiteY49" fmla="*/ 346286 h 1705650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73897 w 1742572"/>
              <a:gd name="connsiteY47" fmla="*/ 452819 h 1705651"/>
              <a:gd name="connsiteX48" fmla="*/ 1511753 w 1742572"/>
              <a:gd name="connsiteY48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11753 w 1742572"/>
              <a:gd name="connsiteY47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11753 w 1742572"/>
              <a:gd name="connsiteY46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573897 w 1742572"/>
              <a:gd name="connsiteY43" fmla="*/ 710272 h 1705651"/>
              <a:gd name="connsiteX44" fmla="*/ 1600530 w 1742572"/>
              <a:gd name="connsiteY44" fmla="*/ 621495 h 1705651"/>
              <a:gd name="connsiteX45" fmla="*/ 1511753 w 1742572"/>
              <a:gd name="connsiteY45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573897 w 1742572"/>
              <a:gd name="connsiteY42" fmla="*/ 710272 h 1705651"/>
              <a:gd name="connsiteX43" fmla="*/ 1600530 w 1742572"/>
              <a:gd name="connsiteY43" fmla="*/ 621495 h 1705651"/>
              <a:gd name="connsiteX44" fmla="*/ 1511753 w 1742572"/>
              <a:gd name="connsiteY44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573897 w 1742572"/>
              <a:gd name="connsiteY41" fmla="*/ 710272 h 1705651"/>
              <a:gd name="connsiteX42" fmla="*/ 1600530 w 1742572"/>
              <a:gd name="connsiteY42" fmla="*/ 621495 h 1705651"/>
              <a:gd name="connsiteX43" fmla="*/ 1511753 w 1742572"/>
              <a:gd name="connsiteY43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573897 w 1742572"/>
              <a:gd name="connsiteY40" fmla="*/ 710272 h 1705651"/>
              <a:gd name="connsiteX41" fmla="*/ 1600530 w 1742572"/>
              <a:gd name="connsiteY41" fmla="*/ 621495 h 1705651"/>
              <a:gd name="connsiteX42" fmla="*/ 1511753 w 1742572"/>
              <a:gd name="connsiteY42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573897 w 1742572"/>
              <a:gd name="connsiteY39" fmla="*/ 710272 h 1705651"/>
              <a:gd name="connsiteX40" fmla="*/ 1600530 w 1742572"/>
              <a:gd name="connsiteY40" fmla="*/ 621495 h 1705651"/>
              <a:gd name="connsiteX41" fmla="*/ 1511753 w 1742572"/>
              <a:gd name="connsiteY41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573897 w 1742572"/>
              <a:gd name="connsiteY38" fmla="*/ 710272 h 1705651"/>
              <a:gd name="connsiteX39" fmla="*/ 1600530 w 1742572"/>
              <a:gd name="connsiteY39" fmla="*/ 621495 h 1705651"/>
              <a:gd name="connsiteX40" fmla="*/ 1511753 w 1742572"/>
              <a:gd name="connsiteY40" fmla="*/ 381798 h 1705651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979093 w 1742572"/>
              <a:gd name="connsiteY32" fmla="*/ 461697 h 1702167"/>
              <a:gd name="connsiteX33" fmla="*/ 1156646 w 1742572"/>
              <a:gd name="connsiteY33" fmla="*/ 479452 h 1702167"/>
              <a:gd name="connsiteX34" fmla="*/ 1209912 w 1742572"/>
              <a:gd name="connsiteY34" fmla="*/ 497208 h 1702167"/>
              <a:gd name="connsiteX35" fmla="*/ 1227668 w 1742572"/>
              <a:gd name="connsiteY35" fmla="*/ 514963 h 1702167"/>
              <a:gd name="connsiteX36" fmla="*/ 1280934 w 1742572"/>
              <a:gd name="connsiteY36" fmla="*/ 550474 h 1702167"/>
              <a:gd name="connsiteX37" fmla="*/ 1573897 w 1742572"/>
              <a:gd name="connsiteY37" fmla="*/ 710272 h 1702167"/>
              <a:gd name="connsiteX38" fmla="*/ 1600530 w 1742572"/>
              <a:gd name="connsiteY38" fmla="*/ 621495 h 1702167"/>
              <a:gd name="connsiteX39" fmla="*/ 1511753 w 1742572"/>
              <a:gd name="connsiteY3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1156646 w 1742572"/>
              <a:gd name="connsiteY32" fmla="*/ 479452 h 1702167"/>
              <a:gd name="connsiteX33" fmla="*/ 1209912 w 1742572"/>
              <a:gd name="connsiteY33" fmla="*/ 497208 h 1702167"/>
              <a:gd name="connsiteX34" fmla="*/ 1227668 w 1742572"/>
              <a:gd name="connsiteY34" fmla="*/ 514963 h 1702167"/>
              <a:gd name="connsiteX35" fmla="*/ 1280934 w 1742572"/>
              <a:gd name="connsiteY35" fmla="*/ 550474 h 1702167"/>
              <a:gd name="connsiteX36" fmla="*/ 1573897 w 1742572"/>
              <a:gd name="connsiteY36" fmla="*/ 710272 h 1702167"/>
              <a:gd name="connsiteX37" fmla="*/ 1600530 w 1742572"/>
              <a:gd name="connsiteY37" fmla="*/ 621495 h 1702167"/>
              <a:gd name="connsiteX38" fmla="*/ 1511753 w 1742572"/>
              <a:gd name="connsiteY3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1156646 w 1742572"/>
              <a:gd name="connsiteY31" fmla="*/ 479452 h 1702167"/>
              <a:gd name="connsiteX32" fmla="*/ 1209912 w 1742572"/>
              <a:gd name="connsiteY32" fmla="*/ 497208 h 1702167"/>
              <a:gd name="connsiteX33" fmla="*/ 1227668 w 1742572"/>
              <a:gd name="connsiteY33" fmla="*/ 514963 h 1702167"/>
              <a:gd name="connsiteX34" fmla="*/ 1280934 w 1742572"/>
              <a:gd name="connsiteY34" fmla="*/ 550474 h 1702167"/>
              <a:gd name="connsiteX35" fmla="*/ 1573897 w 1742572"/>
              <a:gd name="connsiteY35" fmla="*/ 710272 h 1702167"/>
              <a:gd name="connsiteX36" fmla="*/ 1600530 w 1742572"/>
              <a:gd name="connsiteY36" fmla="*/ 621495 h 1702167"/>
              <a:gd name="connsiteX37" fmla="*/ 1511753 w 1742572"/>
              <a:gd name="connsiteY3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1156646 w 1742572"/>
              <a:gd name="connsiteY30" fmla="*/ 479452 h 1702167"/>
              <a:gd name="connsiteX31" fmla="*/ 1209912 w 1742572"/>
              <a:gd name="connsiteY31" fmla="*/ 497208 h 1702167"/>
              <a:gd name="connsiteX32" fmla="*/ 1227668 w 1742572"/>
              <a:gd name="connsiteY32" fmla="*/ 514963 h 1702167"/>
              <a:gd name="connsiteX33" fmla="*/ 1280934 w 1742572"/>
              <a:gd name="connsiteY33" fmla="*/ 550474 h 1702167"/>
              <a:gd name="connsiteX34" fmla="*/ 1573897 w 1742572"/>
              <a:gd name="connsiteY34" fmla="*/ 710272 h 1702167"/>
              <a:gd name="connsiteX35" fmla="*/ 1600530 w 1742572"/>
              <a:gd name="connsiteY35" fmla="*/ 621495 h 1702167"/>
              <a:gd name="connsiteX36" fmla="*/ 1511753 w 1742572"/>
              <a:gd name="connsiteY3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156646 w 1742572"/>
              <a:gd name="connsiteY29" fmla="*/ 479452 h 1702167"/>
              <a:gd name="connsiteX30" fmla="*/ 1209912 w 1742572"/>
              <a:gd name="connsiteY30" fmla="*/ 497208 h 1702167"/>
              <a:gd name="connsiteX31" fmla="*/ 1227668 w 1742572"/>
              <a:gd name="connsiteY31" fmla="*/ 514963 h 1702167"/>
              <a:gd name="connsiteX32" fmla="*/ 1280934 w 1742572"/>
              <a:gd name="connsiteY32" fmla="*/ 550474 h 1702167"/>
              <a:gd name="connsiteX33" fmla="*/ 1573897 w 1742572"/>
              <a:gd name="connsiteY33" fmla="*/ 710272 h 1702167"/>
              <a:gd name="connsiteX34" fmla="*/ 1600530 w 1742572"/>
              <a:gd name="connsiteY34" fmla="*/ 621495 h 1702167"/>
              <a:gd name="connsiteX35" fmla="*/ 1511753 w 1742572"/>
              <a:gd name="connsiteY3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27668 w 1742572"/>
              <a:gd name="connsiteY30" fmla="*/ 514963 h 1702167"/>
              <a:gd name="connsiteX31" fmla="*/ 1280934 w 1742572"/>
              <a:gd name="connsiteY31" fmla="*/ 550474 h 1702167"/>
              <a:gd name="connsiteX32" fmla="*/ 1573897 w 1742572"/>
              <a:gd name="connsiteY32" fmla="*/ 710272 h 1702167"/>
              <a:gd name="connsiteX33" fmla="*/ 1600530 w 1742572"/>
              <a:gd name="connsiteY33" fmla="*/ 621495 h 1702167"/>
              <a:gd name="connsiteX34" fmla="*/ 1511753 w 1742572"/>
              <a:gd name="connsiteY3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80934 w 1742572"/>
              <a:gd name="connsiteY30" fmla="*/ 550474 h 1702167"/>
              <a:gd name="connsiteX31" fmla="*/ 1573897 w 1742572"/>
              <a:gd name="connsiteY31" fmla="*/ 710272 h 1702167"/>
              <a:gd name="connsiteX32" fmla="*/ 1600530 w 1742572"/>
              <a:gd name="connsiteY32" fmla="*/ 621495 h 1702167"/>
              <a:gd name="connsiteX33" fmla="*/ 1511753 w 1742572"/>
              <a:gd name="connsiteY3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600530 w 1742572"/>
              <a:gd name="connsiteY31" fmla="*/ 621495 h 1702167"/>
              <a:gd name="connsiteX32" fmla="*/ 1511753 w 1742572"/>
              <a:gd name="connsiteY3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511753 w 1742572"/>
              <a:gd name="connsiteY3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08071 w 1742572"/>
              <a:gd name="connsiteY26" fmla="*/ 861192 h 1702167"/>
              <a:gd name="connsiteX27" fmla="*/ 766030 w 1742572"/>
              <a:gd name="connsiteY27" fmla="*/ 630373 h 1702167"/>
              <a:gd name="connsiteX28" fmla="*/ 1280934 w 1742572"/>
              <a:gd name="connsiteY28" fmla="*/ 550474 h 1702167"/>
              <a:gd name="connsiteX29" fmla="*/ 1573897 w 1742572"/>
              <a:gd name="connsiteY29" fmla="*/ 710272 h 1702167"/>
              <a:gd name="connsiteX30" fmla="*/ 1511753 w 1742572"/>
              <a:gd name="connsiteY3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908071 w 1742572"/>
              <a:gd name="connsiteY25" fmla="*/ 861192 h 1702167"/>
              <a:gd name="connsiteX26" fmla="*/ 766030 w 1742572"/>
              <a:gd name="connsiteY26" fmla="*/ 630373 h 1702167"/>
              <a:gd name="connsiteX27" fmla="*/ 1280934 w 1742572"/>
              <a:gd name="connsiteY27" fmla="*/ 550474 h 1702167"/>
              <a:gd name="connsiteX28" fmla="*/ 1573897 w 1742572"/>
              <a:gd name="connsiteY28" fmla="*/ 710272 h 1702167"/>
              <a:gd name="connsiteX29" fmla="*/ 1511753 w 1742572"/>
              <a:gd name="connsiteY2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766030 w 1742572"/>
              <a:gd name="connsiteY25" fmla="*/ 630373 h 1702167"/>
              <a:gd name="connsiteX26" fmla="*/ 1280934 w 1742572"/>
              <a:gd name="connsiteY26" fmla="*/ 550474 h 1702167"/>
              <a:gd name="connsiteX27" fmla="*/ 1573897 w 1742572"/>
              <a:gd name="connsiteY27" fmla="*/ 710272 h 1702167"/>
              <a:gd name="connsiteX28" fmla="*/ 1511753 w 1742572"/>
              <a:gd name="connsiteY2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22976 w 1742572"/>
              <a:gd name="connsiteY20" fmla="*/ 949969 h 1702167"/>
              <a:gd name="connsiteX21" fmla="*/ 1165524 w 1742572"/>
              <a:gd name="connsiteY21" fmla="*/ 914458 h 1702167"/>
              <a:gd name="connsiteX22" fmla="*/ 766030 w 1742572"/>
              <a:gd name="connsiteY22" fmla="*/ 630373 h 1702167"/>
              <a:gd name="connsiteX23" fmla="*/ 1280934 w 1742572"/>
              <a:gd name="connsiteY23" fmla="*/ 550474 h 1702167"/>
              <a:gd name="connsiteX24" fmla="*/ 1573897 w 1742572"/>
              <a:gd name="connsiteY24" fmla="*/ 710272 h 1702167"/>
              <a:gd name="connsiteX25" fmla="*/ 1511753 w 1742572"/>
              <a:gd name="connsiteY2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422976 w 1742572"/>
              <a:gd name="connsiteY19" fmla="*/ 949969 h 1702167"/>
              <a:gd name="connsiteX20" fmla="*/ 1165524 w 1742572"/>
              <a:gd name="connsiteY20" fmla="*/ 914458 h 1702167"/>
              <a:gd name="connsiteX21" fmla="*/ 766030 w 1742572"/>
              <a:gd name="connsiteY21" fmla="*/ 630373 h 1702167"/>
              <a:gd name="connsiteX22" fmla="*/ 1280934 w 1742572"/>
              <a:gd name="connsiteY22" fmla="*/ 550474 h 1702167"/>
              <a:gd name="connsiteX23" fmla="*/ 1573897 w 1742572"/>
              <a:gd name="connsiteY23" fmla="*/ 710272 h 1702167"/>
              <a:gd name="connsiteX24" fmla="*/ 1511753 w 1742572"/>
              <a:gd name="connsiteY2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422976 w 1742572"/>
              <a:gd name="connsiteY18" fmla="*/ 949969 h 1702167"/>
              <a:gd name="connsiteX19" fmla="*/ 1165524 w 1742572"/>
              <a:gd name="connsiteY19" fmla="*/ 914458 h 1702167"/>
              <a:gd name="connsiteX20" fmla="*/ 766030 w 1742572"/>
              <a:gd name="connsiteY20" fmla="*/ 630373 h 1702167"/>
              <a:gd name="connsiteX21" fmla="*/ 1280934 w 1742572"/>
              <a:gd name="connsiteY21" fmla="*/ 550474 h 1702167"/>
              <a:gd name="connsiteX22" fmla="*/ 1573897 w 1742572"/>
              <a:gd name="connsiteY22" fmla="*/ 710272 h 1702167"/>
              <a:gd name="connsiteX23" fmla="*/ 1511753 w 1742572"/>
              <a:gd name="connsiteY2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165524 w 1742572"/>
              <a:gd name="connsiteY18" fmla="*/ 914458 h 1702167"/>
              <a:gd name="connsiteX19" fmla="*/ 766030 w 1742572"/>
              <a:gd name="connsiteY19" fmla="*/ 630373 h 1702167"/>
              <a:gd name="connsiteX20" fmla="*/ 1280934 w 1742572"/>
              <a:gd name="connsiteY20" fmla="*/ 550474 h 1702167"/>
              <a:gd name="connsiteX21" fmla="*/ 1573897 w 1742572"/>
              <a:gd name="connsiteY21" fmla="*/ 710272 h 1702167"/>
              <a:gd name="connsiteX22" fmla="*/ 1511753 w 1742572"/>
              <a:gd name="connsiteY2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27163 w 1742572"/>
              <a:gd name="connsiteY16" fmla="*/ 1074256 h 1702167"/>
              <a:gd name="connsiteX17" fmla="*/ 1165524 w 1742572"/>
              <a:gd name="connsiteY17" fmla="*/ 914458 h 1702167"/>
              <a:gd name="connsiteX18" fmla="*/ 766030 w 1742572"/>
              <a:gd name="connsiteY18" fmla="*/ 630373 h 1702167"/>
              <a:gd name="connsiteX19" fmla="*/ 1280934 w 1742572"/>
              <a:gd name="connsiteY19" fmla="*/ 550474 h 1702167"/>
              <a:gd name="connsiteX20" fmla="*/ 1573897 w 1742572"/>
              <a:gd name="connsiteY20" fmla="*/ 710272 h 1702167"/>
              <a:gd name="connsiteX21" fmla="*/ 1511753 w 1742572"/>
              <a:gd name="connsiteY2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27163 w 1742572"/>
              <a:gd name="connsiteY15" fmla="*/ 1074256 h 1702167"/>
              <a:gd name="connsiteX16" fmla="*/ 1165524 w 1742572"/>
              <a:gd name="connsiteY16" fmla="*/ 914458 h 1702167"/>
              <a:gd name="connsiteX17" fmla="*/ 766030 w 1742572"/>
              <a:gd name="connsiteY17" fmla="*/ 630373 h 1702167"/>
              <a:gd name="connsiteX18" fmla="*/ 1280934 w 1742572"/>
              <a:gd name="connsiteY18" fmla="*/ 550474 h 1702167"/>
              <a:gd name="connsiteX19" fmla="*/ 1573897 w 1742572"/>
              <a:gd name="connsiteY19" fmla="*/ 710272 h 1702167"/>
              <a:gd name="connsiteX20" fmla="*/ 1511753 w 1742572"/>
              <a:gd name="connsiteY2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71551 w 1742572"/>
              <a:gd name="connsiteY8" fmla="*/ 1535895 h 1702167"/>
              <a:gd name="connsiteX9" fmla="*/ 1698184 w 1742572"/>
              <a:gd name="connsiteY9" fmla="*/ 1491507 h 1702167"/>
              <a:gd name="connsiteX10" fmla="*/ 1724817 w 1742572"/>
              <a:gd name="connsiteY10" fmla="*/ 1429363 h 1702167"/>
              <a:gd name="connsiteX11" fmla="*/ 1733695 w 1742572"/>
              <a:gd name="connsiteY11" fmla="*/ 1376097 h 1702167"/>
              <a:gd name="connsiteX12" fmla="*/ 1742572 w 1742572"/>
              <a:gd name="connsiteY12" fmla="*/ 1340586 h 1702167"/>
              <a:gd name="connsiteX13" fmla="*/ 1707062 w 1742572"/>
              <a:gd name="connsiteY13" fmla="*/ 1207421 h 1702167"/>
              <a:gd name="connsiteX14" fmla="*/ 1627163 w 1742572"/>
              <a:gd name="connsiteY14" fmla="*/ 1074256 h 1702167"/>
              <a:gd name="connsiteX15" fmla="*/ 1165524 w 1742572"/>
              <a:gd name="connsiteY15" fmla="*/ 914458 h 1702167"/>
              <a:gd name="connsiteX16" fmla="*/ 766030 w 1742572"/>
              <a:gd name="connsiteY16" fmla="*/ 630373 h 1702167"/>
              <a:gd name="connsiteX17" fmla="*/ 1280934 w 1742572"/>
              <a:gd name="connsiteY17" fmla="*/ 550474 h 1702167"/>
              <a:gd name="connsiteX18" fmla="*/ 1573897 w 1742572"/>
              <a:gd name="connsiteY18" fmla="*/ 710272 h 1702167"/>
              <a:gd name="connsiteX19" fmla="*/ 1511753 w 1742572"/>
              <a:gd name="connsiteY19" fmla="*/ 381798 h 1702167"/>
              <a:gd name="connsiteX0" fmla="*/ 1511753 w 1742572"/>
              <a:gd name="connsiteY0" fmla="*/ 381798 h 1695630"/>
              <a:gd name="connsiteX1" fmla="*/ 1644918 w 1742572"/>
              <a:gd name="connsiteY1" fmla="*/ 310776 h 1695630"/>
              <a:gd name="connsiteX2" fmla="*/ 1343077 w 1742572"/>
              <a:gd name="connsiteY2" fmla="*/ 58 h 1695630"/>
              <a:gd name="connsiteX3" fmla="*/ 268879 w 1742572"/>
              <a:gd name="connsiteY3" fmla="*/ 337410 h 1695630"/>
              <a:gd name="connsiteX4" fmla="*/ 91326 w 1742572"/>
              <a:gd name="connsiteY4" fmla="*/ 1056501 h 1695630"/>
              <a:gd name="connsiteX5" fmla="*/ 1493998 w 1742572"/>
              <a:gd name="connsiteY5" fmla="*/ 1669060 h 1695630"/>
              <a:gd name="connsiteX6" fmla="*/ 1627163 w 1742572"/>
              <a:gd name="connsiteY6" fmla="*/ 1580283 h 1695630"/>
              <a:gd name="connsiteX7" fmla="*/ 1671551 w 1742572"/>
              <a:gd name="connsiteY7" fmla="*/ 1535895 h 1695630"/>
              <a:gd name="connsiteX8" fmla="*/ 1698184 w 1742572"/>
              <a:gd name="connsiteY8" fmla="*/ 1491507 h 1695630"/>
              <a:gd name="connsiteX9" fmla="*/ 1724817 w 1742572"/>
              <a:gd name="connsiteY9" fmla="*/ 1429363 h 1695630"/>
              <a:gd name="connsiteX10" fmla="*/ 1733695 w 1742572"/>
              <a:gd name="connsiteY10" fmla="*/ 1376097 h 1695630"/>
              <a:gd name="connsiteX11" fmla="*/ 1742572 w 1742572"/>
              <a:gd name="connsiteY11" fmla="*/ 1340586 h 1695630"/>
              <a:gd name="connsiteX12" fmla="*/ 1707062 w 1742572"/>
              <a:gd name="connsiteY12" fmla="*/ 1207421 h 1695630"/>
              <a:gd name="connsiteX13" fmla="*/ 1627163 w 1742572"/>
              <a:gd name="connsiteY13" fmla="*/ 1074256 h 1695630"/>
              <a:gd name="connsiteX14" fmla="*/ 1165524 w 1742572"/>
              <a:gd name="connsiteY14" fmla="*/ 914458 h 1695630"/>
              <a:gd name="connsiteX15" fmla="*/ 766030 w 1742572"/>
              <a:gd name="connsiteY15" fmla="*/ 630373 h 1695630"/>
              <a:gd name="connsiteX16" fmla="*/ 1280934 w 1742572"/>
              <a:gd name="connsiteY16" fmla="*/ 550474 h 1695630"/>
              <a:gd name="connsiteX17" fmla="*/ 1573897 w 1742572"/>
              <a:gd name="connsiteY17" fmla="*/ 710272 h 1695630"/>
              <a:gd name="connsiteX18" fmla="*/ 1511753 w 1742572"/>
              <a:gd name="connsiteY18" fmla="*/ 381798 h 1695630"/>
              <a:gd name="connsiteX0" fmla="*/ 1511753 w 1734290"/>
              <a:gd name="connsiteY0" fmla="*/ 381798 h 1695630"/>
              <a:gd name="connsiteX1" fmla="*/ 1644918 w 1734290"/>
              <a:gd name="connsiteY1" fmla="*/ 310776 h 1695630"/>
              <a:gd name="connsiteX2" fmla="*/ 1343077 w 1734290"/>
              <a:gd name="connsiteY2" fmla="*/ 58 h 1695630"/>
              <a:gd name="connsiteX3" fmla="*/ 268879 w 1734290"/>
              <a:gd name="connsiteY3" fmla="*/ 337410 h 1695630"/>
              <a:gd name="connsiteX4" fmla="*/ 91326 w 1734290"/>
              <a:gd name="connsiteY4" fmla="*/ 1056501 h 1695630"/>
              <a:gd name="connsiteX5" fmla="*/ 1493998 w 1734290"/>
              <a:gd name="connsiteY5" fmla="*/ 1669060 h 1695630"/>
              <a:gd name="connsiteX6" fmla="*/ 1627163 w 1734290"/>
              <a:gd name="connsiteY6" fmla="*/ 1580283 h 1695630"/>
              <a:gd name="connsiteX7" fmla="*/ 1671551 w 1734290"/>
              <a:gd name="connsiteY7" fmla="*/ 1535895 h 1695630"/>
              <a:gd name="connsiteX8" fmla="*/ 1698184 w 1734290"/>
              <a:gd name="connsiteY8" fmla="*/ 1491507 h 1695630"/>
              <a:gd name="connsiteX9" fmla="*/ 1724817 w 1734290"/>
              <a:gd name="connsiteY9" fmla="*/ 1429363 h 1695630"/>
              <a:gd name="connsiteX10" fmla="*/ 1733695 w 1734290"/>
              <a:gd name="connsiteY10" fmla="*/ 1376097 h 1695630"/>
              <a:gd name="connsiteX11" fmla="*/ 1707062 w 1734290"/>
              <a:gd name="connsiteY11" fmla="*/ 1207421 h 1695630"/>
              <a:gd name="connsiteX12" fmla="*/ 1627163 w 1734290"/>
              <a:gd name="connsiteY12" fmla="*/ 1074256 h 1695630"/>
              <a:gd name="connsiteX13" fmla="*/ 1165524 w 1734290"/>
              <a:gd name="connsiteY13" fmla="*/ 914458 h 1695630"/>
              <a:gd name="connsiteX14" fmla="*/ 766030 w 1734290"/>
              <a:gd name="connsiteY14" fmla="*/ 630373 h 1695630"/>
              <a:gd name="connsiteX15" fmla="*/ 1280934 w 1734290"/>
              <a:gd name="connsiteY15" fmla="*/ 550474 h 1695630"/>
              <a:gd name="connsiteX16" fmla="*/ 1573897 w 1734290"/>
              <a:gd name="connsiteY16" fmla="*/ 710272 h 1695630"/>
              <a:gd name="connsiteX17" fmla="*/ 1511753 w 1734290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65524 w 1737366"/>
              <a:gd name="connsiteY13" fmla="*/ 91445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9104"/>
              <a:gd name="connsiteY0" fmla="*/ 381798 h 1695630"/>
              <a:gd name="connsiteX1" fmla="*/ 1644918 w 1739104"/>
              <a:gd name="connsiteY1" fmla="*/ 310776 h 1695630"/>
              <a:gd name="connsiteX2" fmla="*/ 1343077 w 1739104"/>
              <a:gd name="connsiteY2" fmla="*/ 58 h 1695630"/>
              <a:gd name="connsiteX3" fmla="*/ 268879 w 1739104"/>
              <a:gd name="connsiteY3" fmla="*/ 337410 h 1695630"/>
              <a:gd name="connsiteX4" fmla="*/ 91326 w 1739104"/>
              <a:gd name="connsiteY4" fmla="*/ 1056501 h 1695630"/>
              <a:gd name="connsiteX5" fmla="*/ 1493998 w 1739104"/>
              <a:gd name="connsiteY5" fmla="*/ 1669060 h 1695630"/>
              <a:gd name="connsiteX6" fmla="*/ 1627163 w 1739104"/>
              <a:gd name="connsiteY6" fmla="*/ 1580283 h 1695630"/>
              <a:gd name="connsiteX7" fmla="*/ 1671551 w 1739104"/>
              <a:gd name="connsiteY7" fmla="*/ 1535895 h 1695630"/>
              <a:gd name="connsiteX8" fmla="*/ 1698184 w 1739104"/>
              <a:gd name="connsiteY8" fmla="*/ 1491507 h 1695630"/>
              <a:gd name="connsiteX9" fmla="*/ 1733695 w 1739104"/>
              <a:gd name="connsiteY9" fmla="*/ 1376097 h 1695630"/>
              <a:gd name="connsiteX10" fmla="*/ 1707062 w 1739104"/>
              <a:gd name="connsiteY10" fmla="*/ 1207421 h 1695630"/>
              <a:gd name="connsiteX11" fmla="*/ 1444283 w 1739104"/>
              <a:gd name="connsiteY11" fmla="*/ 797396 h 1695630"/>
              <a:gd name="connsiteX12" fmla="*/ 1104564 w 1739104"/>
              <a:gd name="connsiteY12" fmla="*/ 848418 h 1695630"/>
              <a:gd name="connsiteX13" fmla="*/ 766030 w 1739104"/>
              <a:gd name="connsiteY13" fmla="*/ 630373 h 1695630"/>
              <a:gd name="connsiteX14" fmla="*/ 1280934 w 1739104"/>
              <a:gd name="connsiteY14" fmla="*/ 550474 h 1695630"/>
              <a:gd name="connsiteX15" fmla="*/ 1573897 w 1739104"/>
              <a:gd name="connsiteY15" fmla="*/ 710272 h 1695630"/>
              <a:gd name="connsiteX16" fmla="*/ 1511753 w 1739104"/>
              <a:gd name="connsiteY16" fmla="*/ 381798 h 1695630"/>
              <a:gd name="connsiteX0" fmla="*/ 1511753 w 1740904"/>
              <a:gd name="connsiteY0" fmla="*/ 381798 h 1695630"/>
              <a:gd name="connsiteX1" fmla="*/ 1644918 w 1740904"/>
              <a:gd name="connsiteY1" fmla="*/ 310776 h 1695630"/>
              <a:gd name="connsiteX2" fmla="*/ 1343077 w 1740904"/>
              <a:gd name="connsiteY2" fmla="*/ 58 h 1695630"/>
              <a:gd name="connsiteX3" fmla="*/ 268879 w 1740904"/>
              <a:gd name="connsiteY3" fmla="*/ 337410 h 1695630"/>
              <a:gd name="connsiteX4" fmla="*/ 91326 w 1740904"/>
              <a:gd name="connsiteY4" fmla="*/ 1056501 h 1695630"/>
              <a:gd name="connsiteX5" fmla="*/ 1493998 w 1740904"/>
              <a:gd name="connsiteY5" fmla="*/ 1669060 h 1695630"/>
              <a:gd name="connsiteX6" fmla="*/ 1627163 w 1740904"/>
              <a:gd name="connsiteY6" fmla="*/ 1580283 h 1695630"/>
              <a:gd name="connsiteX7" fmla="*/ 1671551 w 1740904"/>
              <a:gd name="connsiteY7" fmla="*/ 1535895 h 1695630"/>
              <a:gd name="connsiteX8" fmla="*/ 1733695 w 1740904"/>
              <a:gd name="connsiteY8" fmla="*/ 1376097 h 1695630"/>
              <a:gd name="connsiteX9" fmla="*/ 1707062 w 1740904"/>
              <a:gd name="connsiteY9" fmla="*/ 1207421 h 1695630"/>
              <a:gd name="connsiteX10" fmla="*/ 1444283 w 1740904"/>
              <a:gd name="connsiteY10" fmla="*/ 797396 h 1695630"/>
              <a:gd name="connsiteX11" fmla="*/ 1104564 w 1740904"/>
              <a:gd name="connsiteY11" fmla="*/ 848418 h 1695630"/>
              <a:gd name="connsiteX12" fmla="*/ 766030 w 1740904"/>
              <a:gd name="connsiteY12" fmla="*/ 630373 h 1695630"/>
              <a:gd name="connsiteX13" fmla="*/ 1280934 w 1740904"/>
              <a:gd name="connsiteY13" fmla="*/ 550474 h 1695630"/>
              <a:gd name="connsiteX14" fmla="*/ 1573897 w 1740904"/>
              <a:gd name="connsiteY14" fmla="*/ 710272 h 1695630"/>
              <a:gd name="connsiteX15" fmla="*/ 1511753 w 1740904"/>
              <a:gd name="connsiteY15" fmla="*/ 381798 h 1695630"/>
              <a:gd name="connsiteX0" fmla="*/ 1511753 w 1740904"/>
              <a:gd name="connsiteY0" fmla="*/ 381798 h 1690628"/>
              <a:gd name="connsiteX1" fmla="*/ 1644918 w 1740904"/>
              <a:gd name="connsiteY1" fmla="*/ 310776 h 1690628"/>
              <a:gd name="connsiteX2" fmla="*/ 1343077 w 1740904"/>
              <a:gd name="connsiteY2" fmla="*/ 58 h 1690628"/>
              <a:gd name="connsiteX3" fmla="*/ 268879 w 1740904"/>
              <a:gd name="connsiteY3" fmla="*/ 337410 h 1690628"/>
              <a:gd name="connsiteX4" fmla="*/ 91326 w 1740904"/>
              <a:gd name="connsiteY4" fmla="*/ 1056501 h 1690628"/>
              <a:gd name="connsiteX5" fmla="*/ 1493998 w 1740904"/>
              <a:gd name="connsiteY5" fmla="*/ 1669060 h 1690628"/>
              <a:gd name="connsiteX6" fmla="*/ 1671551 w 1740904"/>
              <a:gd name="connsiteY6" fmla="*/ 1535895 h 1690628"/>
              <a:gd name="connsiteX7" fmla="*/ 1733695 w 1740904"/>
              <a:gd name="connsiteY7" fmla="*/ 1376097 h 1690628"/>
              <a:gd name="connsiteX8" fmla="*/ 1707062 w 1740904"/>
              <a:gd name="connsiteY8" fmla="*/ 1207421 h 1690628"/>
              <a:gd name="connsiteX9" fmla="*/ 1444283 w 1740904"/>
              <a:gd name="connsiteY9" fmla="*/ 797396 h 1690628"/>
              <a:gd name="connsiteX10" fmla="*/ 1104564 w 1740904"/>
              <a:gd name="connsiteY10" fmla="*/ 848418 h 1690628"/>
              <a:gd name="connsiteX11" fmla="*/ 766030 w 1740904"/>
              <a:gd name="connsiteY11" fmla="*/ 630373 h 1690628"/>
              <a:gd name="connsiteX12" fmla="*/ 1280934 w 1740904"/>
              <a:gd name="connsiteY12" fmla="*/ 550474 h 1690628"/>
              <a:gd name="connsiteX13" fmla="*/ 1573897 w 1740904"/>
              <a:gd name="connsiteY13" fmla="*/ 710272 h 1690628"/>
              <a:gd name="connsiteX14" fmla="*/ 1511753 w 1740904"/>
              <a:gd name="connsiteY14" fmla="*/ 381798 h 1690628"/>
              <a:gd name="connsiteX0" fmla="*/ 1511753 w 1753597"/>
              <a:gd name="connsiteY0" fmla="*/ 381798 h 1675980"/>
              <a:gd name="connsiteX1" fmla="*/ 1644918 w 1753597"/>
              <a:gd name="connsiteY1" fmla="*/ 310776 h 1675980"/>
              <a:gd name="connsiteX2" fmla="*/ 1343077 w 1753597"/>
              <a:gd name="connsiteY2" fmla="*/ 58 h 1675980"/>
              <a:gd name="connsiteX3" fmla="*/ 268879 w 1753597"/>
              <a:gd name="connsiteY3" fmla="*/ 337410 h 1675980"/>
              <a:gd name="connsiteX4" fmla="*/ 91326 w 1753597"/>
              <a:gd name="connsiteY4" fmla="*/ 1056501 h 1675980"/>
              <a:gd name="connsiteX5" fmla="*/ 1493998 w 1753597"/>
              <a:gd name="connsiteY5" fmla="*/ 1669060 h 1675980"/>
              <a:gd name="connsiteX6" fmla="*/ 1733695 w 1753597"/>
              <a:gd name="connsiteY6" fmla="*/ 1376097 h 1675980"/>
              <a:gd name="connsiteX7" fmla="*/ 1707062 w 1753597"/>
              <a:gd name="connsiteY7" fmla="*/ 1207421 h 1675980"/>
              <a:gd name="connsiteX8" fmla="*/ 1444283 w 1753597"/>
              <a:gd name="connsiteY8" fmla="*/ 797396 h 1675980"/>
              <a:gd name="connsiteX9" fmla="*/ 1104564 w 1753597"/>
              <a:gd name="connsiteY9" fmla="*/ 848418 h 1675980"/>
              <a:gd name="connsiteX10" fmla="*/ 766030 w 1753597"/>
              <a:gd name="connsiteY10" fmla="*/ 630373 h 1675980"/>
              <a:gd name="connsiteX11" fmla="*/ 1280934 w 1753597"/>
              <a:gd name="connsiteY11" fmla="*/ 550474 h 1675980"/>
              <a:gd name="connsiteX12" fmla="*/ 1573897 w 1753597"/>
              <a:gd name="connsiteY12" fmla="*/ 710272 h 1675980"/>
              <a:gd name="connsiteX13" fmla="*/ 1511753 w 1753597"/>
              <a:gd name="connsiteY13" fmla="*/ 381798 h 1675980"/>
              <a:gd name="connsiteX0" fmla="*/ 1511753 w 1715589"/>
              <a:gd name="connsiteY0" fmla="*/ 381798 h 1670377"/>
              <a:gd name="connsiteX1" fmla="*/ 1644918 w 1715589"/>
              <a:gd name="connsiteY1" fmla="*/ 310776 h 1670377"/>
              <a:gd name="connsiteX2" fmla="*/ 1343077 w 1715589"/>
              <a:gd name="connsiteY2" fmla="*/ 58 h 1670377"/>
              <a:gd name="connsiteX3" fmla="*/ 268879 w 1715589"/>
              <a:gd name="connsiteY3" fmla="*/ 337410 h 1670377"/>
              <a:gd name="connsiteX4" fmla="*/ 91326 w 1715589"/>
              <a:gd name="connsiteY4" fmla="*/ 1056501 h 1670377"/>
              <a:gd name="connsiteX5" fmla="*/ 1493998 w 1715589"/>
              <a:gd name="connsiteY5" fmla="*/ 1669060 h 1670377"/>
              <a:gd name="connsiteX6" fmla="*/ 1707062 w 1715589"/>
              <a:gd name="connsiteY6" fmla="*/ 1207421 h 1670377"/>
              <a:gd name="connsiteX7" fmla="*/ 1444283 w 1715589"/>
              <a:gd name="connsiteY7" fmla="*/ 797396 h 1670377"/>
              <a:gd name="connsiteX8" fmla="*/ 1104564 w 1715589"/>
              <a:gd name="connsiteY8" fmla="*/ 848418 h 1670377"/>
              <a:gd name="connsiteX9" fmla="*/ 766030 w 1715589"/>
              <a:gd name="connsiteY9" fmla="*/ 630373 h 1670377"/>
              <a:gd name="connsiteX10" fmla="*/ 1280934 w 1715589"/>
              <a:gd name="connsiteY10" fmla="*/ 550474 h 1670377"/>
              <a:gd name="connsiteX11" fmla="*/ 1573897 w 1715589"/>
              <a:gd name="connsiteY11" fmla="*/ 710272 h 1670377"/>
              <a:gd name="connsiteX12" fmla="*/ 1511753 w 1715589"/>
              <a:gd name="connsiteY12" fmla="*/ 381798 h 1670377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763966 w 1707184"/>
              <a:gd name="connsiteY9" fmla="*/ 630373 h 1420722"/>
              <a:gd name="connsiteX10" fmla="*/ 1278870 w 1707184"/>
              <a:gd name="connsiteY10" fmla="*/ 550474 h 1420722"/>
              <a:gd name="connsiteX11" fmla="*/ 1571833 w 1707184"/>
              <a:gd name="connsiteY11" fmla="*/ 710272 h 1420722"/>
              <a:gd name="connsiteX12" fmla="*/ 1509689 w 1707184"/>
              <a:gd name="connsiteY12" fmla="*/ 381798 h 1420722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571833 w 1707184"/>
              <a:gd name="connsiteY11" fmla="*/ 71028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663273 w 1707184"/>
              <a:gd name="connsiteY11" fmla="*/ 8017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90553 w 1707184"/>
              <a:gd name="connsiteY11" fmla="*/ 8525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29593 w 1707184"/>
              <a:gd name="connsiteY11" fmla="*/ 7001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438276 w 1707184"/>
              <a:gd name="connsiteY8" fmla="*/ 791976 h 1420737"/>
              <a:gd name="connsiteX9" fmla="*/ 1102500 w 1707184"/>
              <a:gd name="connsiteY9" fmla="*/ 848433 h 1420737"/>
              <a:gd name="connsiteX10" fmla="*/ 763966 w 1707184"/>
              <a:gd name="connsiteY10" fmla="*/ 630388 h 1420737"/>
              <a:gd name="connsiteX11" fmla="*/ 1278870 w 1707184"/>
              <a:gd name="connsiteY11" fmla="*/ 550489 h 1420737"/>
              <a:gd name="connsiteX12" fmla="*/ 1429593 w 1707184"/>
              <a:gd name="connsiteY12" fmla="*/ 7001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417956 w 1707184"/>
              <a:gd name="connsiteY8" fmla="*/ 695456 h 1420737"/>
              <a:gd name="connsiteX9" fmla="*/ 1102500 w 1707184"/>
              <a:gd name="connsiteY9" fmla="*/ 848433 h 1420737"/>
              <a:gd name="connsiteX10" fmla="*/ 763966 w 1707184"/>
              <a:gd name="connsiteY10" fmla="*/ 630388 h 1420737"/>
              <a:gd name="connsiteX11" fmla="*/ 1278870 w 1707184"/>
              <a:gd name="connsiteY11" fmla="*/ 550489 h 1420737"/>
              <a:gd name="connsiteX12" fmla="*/ 1429593 w 1707184"/>
              <a:gd name="connsiteY12" fmla="*/ 700127 h 1420737"/>
              <a:gd name="connsiteX0" fmla="*/ 1642854 w 1707184"/>
              <a:gd name="connsiteY0" fmla="*/ 310791 h 1420737"/>
              <a:gd name="connsiteX1" fmla="*/ 1341013 w 1707184"/>
              <a:gd name="connsiteY1" fmla="*/ 73 h 1420737"/>
              <a:gd name="connsiteX2" fmla="*/ 266815 w 1707184"/>
              <a:gd name="connsiteY2" fmla="*/ 337425 h 1420737"/>
              <a:gd name="connsiteX3" fmla="*/ 89262 w 1707184"/>
              <a:gd name="connsiteY3" fmla="*/ 1056516 h 1420737"/>
              <a:gd name="connsiteX4" fmla="*/ 1463994 w 1707184"/>
              <a:gd name="connsiteY4" fmla="*/ 1417615 h 1420737"/>
              <a:gd name="connsiteX5" fmla="*/ 1704998 w 1707184"/>
              <a:gd name="connsiteY5" fmla="*/ 1207436 h 1420737"/>
              <a:gd name="connsiteX6" fmla="*/ 1442219 w 1707184"/>
              <a:gd name="connsiteY6" fmla="*/ 797411 h 1420737"/>
              <a:gd name="connsiteX7" fmla="*/ 1417956 w 1707184"/>
              <a:gd name="connsiteY7" fmla="*/ 695456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29593 w 1707184"/>
              <a:gd name="connsiteY11" fmla="*/ 700127 h 1420737"/>
              <a:gd name="connsiteX0" fmla="*/ 1341013 w 1707184"/>
              <a:gd name="connsiteY0" fmla="*/ 0 h 1420664"/>
              <a:gd name="connsiteX1" fmla="*/ 266815 w 1707184"/>
              <a:gd name="connsiteY1" fmla="*/ 337352 h 1420664"/>
              <a:gd name="connsiteX2" fmla="*/ 89262 w 1707184"/>
              <a:gd name="connsiteY2" fmla="*/ 1056443 h 1420664"/>
              <a:gd name="connsiteX3" fmla="*/ 1463994 w 1707184"/>
              <a:gd name="connsiteY3" fmla="*/ 1417542 h 1420664"/>
              <a:gd name="connsiteX4" fmla="*/ 1704998 w 1707184"/>
              <a:gd name="connsiteY4" fmla="*/ 1207363 h 1420664"/>
              <a:gd name="connsiteX5" fmla="*/ 1442219 w 1707184"/>
              <a:gd name="connsiteY5" fmla="*/ 797338 h 1420664"/>
              <a:gd name="connsiteX6" fmla="*/ 1417956 w 1707184"/>
              <a:gd name="connsiteY6" fmla="*/ 695383 h 1420664"/>
              <a:gd name="connsiteX7" fmla="*/ 1102500 w 1707184"/>
              <a:gd name="connsiteY7" fmla="*/ 848360 h 1420664"/>
              <a:gd name="connsiteX8" fmla="*/ 763966 w 1707184"/>
              <a:gd name="connsiteY8" fmla="*/ 630315 h 1420664"/>
              <a:gd name="connsiteX9" fmla="*/ 1278870 w 1707184"/>
              <a:gd name="connsiteY9" fmla="*/ 550416 h 1420664"/>
              <a:gd name="connsiteX10" fmla="*/ 1429593 w 1707184"/>
              <a:gd name="connsiteY10" fmla="*/ 700054 h 1420664"/>
              <a:gd name="connsiteX0" fmla="*/ 266815 w 1707184"/>
              <a:gd name="connsiteY0" fmla="*/ 0 h 1083312"/>
              <a:gd name="connsiteX1" fmla="*/ 89262 w 1707184"/>
              <a:gd name="connsiteY1" fmla="*/ 719091 h 1083312"/>
              <a:gd name="connsiteX2" fmla="*/ 1463994 w 1707184"/>
              <a:gd name="connsiteY2" fmla="*/ 1080190 h 1083312"/>
              <a:gd name="connsiteX3" fmla="*/ 1704998 w 1707184"/>
              <a:gd name="connsiteY3" fmla="*/ 870011 h 1083312"/>
              <a:gd name="connsiteX4" fmla="*/ 1442219 w 1707184"/>
              <a:gd name="connsiteY4" fmla="*/ 459986 h 1083312"/>
              <a:gd name="connsiteX5" fmla="*/ 1417956 w 1707184"/>
              <a:gd name="connsiteY5" fmla="*/ 358031 h 1083312"/>
              <a:gd name="connsiteX6" fmla="*/ 1102500 w 1707184"/>
              <a:gd name="connsiteY6" fmla="*/ 511008 h 1083312"/>
              <a:gd name="connsiteX7" fmla="*/ 763966 w 1707184"/>
              <a:gd name="connsiteY7" fmla="*/ 292963 h 1083312"/>
              <a:gd name="connsiteX8" fmla="*/ 1278870 w 1707184"/>
              <a:gd name="connsiteY8" fmla="*/ 213064 h 1083312"/>
              <a:gd name="connsiteX9" fmla="*/ 1429593 w 1707184"/>
              <a:gd name="connsiteY9" fmla="*/ 362702 h 1083312"/>
              <a:gd name="connsiteX0" fmla="*/ 0 w 1617922"/>
              <a:gd name="connsiteY0" fmla="*/ 506506 h 870727"/>
              <a:gd name="connsiteX1" fmla="*/ 1374732 w 1617922"/>
              <a:gd name="connsiteY1" fmla="*/ 867605 h 870727"/>
              <a:gd name="connsiteX2" fmla="*/ 1615736 w 1617922"/>
              <a:gd name="connsiteY2" fmla="*/ 657426 h 870727"/>
              <a:gd name="connsiteX3" fmla="*/ 1352957 w 1617922"/>
              <a:gd name="connsiteY3" fmla="*/ 247401 h 870727"/>
              <a:gd name="connsiteX4" fmla="*/ 1328694 w 1617922"/>
              <a:gd name="connsiteY4" fmla="*/ 145446 h 870727"/>
              <a:gd name="connsiteX5" fmla="*/ 1013238 w 1617922"/>
              <a:gd name="connsiteY5" fmla="*/ 298423 h 870727"/>
              <a:gd name="connsiteX6" fmla="*/ 674704 w 1617922"/>
              <a:gd name="connsiteY6" fmla="*/ 80378 h 870727"/>
              <a:gd name="connsiteX7" fmla="*/ 1189608 w 1617922"/>
              <a:gd name="connsiteY7" fmla="*/ 479 h 870727"/>
              <a:gd name="connsiteX8" fmla="*/ 1340331 w 1617922"/>
              <a:gd name="connsiteY8" fmla="*/ 150117 h 870727"/>
              <a:gd name="connsiteX0" fmla="*/ 702712 w 945902"/>
              <a:gd name="connsiteY0" fmla="*/ 867605 h 870727"/>
              <a:gd name="connsiteX1" fmla="*/ 943716 w 945902"/>
              <a:gd name="connsiteY1" fmla="*/ 657426 h 870727"/>
              <a:gd name="connsiteX2" fmla="*/ 680937 w 945902"/>
              <a:gd name="connsiteY2" fmla="*/ 247401 h 870727"/>
              <a:gd name="connsiteX3" fmla="*/ 656674 w 945902"/>
              <a:gd name="connsiteY3" fmla="*/ 145446 h 870727"/>
              <a:gd name="connsiteX4" fmla="*/ 341218 w 945902"/>
              <a:gd name="connsiteY4" fmla="*/ 298423 h 870727"/>
              <a:gd name="connsiteX5" fmla="*/ 2684 w 945902"/>
              <a:gd name="connsiteY5" fmla="*/ 80378 h 870727"/>
              <a:gd name="connsiteX6" fmla="*/ 517588 w 945902"/>
              <a:gd name="connsiteY6" fmla="*/ 479 h 870727"/>
              <a:gd name="connsiteX7" fmla="*/ 668311 w 945902"/>
              <a:gd name="connsiteY7" fmla="*/ 150117 h 870727"/>
              <a:gd name="connsiteX0" fmla="*/ 943716 w 943716"/>
              <a:gd name="connsiteY0" fmla="*/ 657426 h 657426"/>
              <a:gd name="connsiteX1" fmla="*/ 680937 w 943716"/>
              <a:gd name="connsiteY1" fmla="*/ 247401 h 657426"/>
              <a:gd name="connsiteX2" fmla="*/ 656674 w 943716"/>
              <a:gd name="connsiteY2" fmla="*/ 145446 h 657426"/>
              <a:gd name="connsiteX3" fmla="*/ 341218 w 943716"/>
              <a:gd name="connsiteY3" fmla="*/ 298423 h 657426"/>
              <a:gd name="connsiteX4" fmla="*/ 2684 w 943716"/>
              <a:gd name="connsiteY4" fmla="*/ 80378 h 657426"/>
              <a:gd name="connsiteX5" fmla="*/ 517588 w 943716"/>
              <a:gd name="connsiteY5" fmla="*/ 479 h 657426"/>
              <a:gd name="connsiteX6" fmla="*/ 668311 w 943716"/>
              <a:gd name="connsiteY6" fmla="*/ 150117 h 657426"/>
              <a:gd name="connsiteX0" fmla="*/ 680937 w 680937"/>
              <a:gd name="connsiteY0" fmla="*/ 247401 h 298965"/>
              <a:gd name="connsiteX1" fmla="*/ 656674 w 680937"/>
              <a:gd name="connsiteY1" fmla="*/ 145446 h 298965"/>
              <a:gd name="connsiteX2" fmla="*/ 341218 w 680937"/>
              <a:gd name="connsiteY2" fmla="*/ 298423 h 298965"/>
              <a:gd name="connsiteX3" fmla="*/ 2684 w 680937"/>
              <a:gd name="connsiteY3" fmla="*/ 80378 h 298965"/>
              <a:gd name="connsiteX4" fmla="*/ 517588 w 680937"/>
              <a:gd name="connsiteY4" fmla="*/ 479 h 298965"/>
              <a:gd name="connsiteX5" fmla="*/ 668311 w 680937"/>
              <a:gd name="connsiteY5" fmla="*/ 150117 h 298965"/>
              <a:gd name="connsiteX0" fmla="*/ 656674 w 668311"/>
              <a:gd name="connsiteY0" fmla="*/ 145446 h 298965"/>
              <a:gd name="connsiteX1" fmla="*/ 341218 w 668311"/>
              <a:gd name="connsiteY1" fmla="*/ 298423 h 298965"/>
              <a:gd name="connsiteX2" fmla="*/ 2684 w 668311"/>
              <a:gd name="connsiteY2" fmla="*/ 80378 h 298965"/>
              <a:gd name="connsiteX3" fmla="*/ 517588 w 668311"/>
              <a:gd name="connsiteY3" fmla="*/ 479 h 298965"/>
              <a:gd name="connsiteX4" fmla="*/ 668311 w 668311"/>
              <a:gd name="connsiteY4" fmla="*/ 150117 h 298965"/>
              <a:gd name="connsiteX0" fmla="*/ 656674 w 656674"/>
              <a:gd name="connsiteY0" fmla="*/ 145446 h 298965"/>
              <a:gd name="connsiteX1" fmla="*/ 341218 w 656674"/>
              <a:gd name="connsiteY1" fmla="*/ 298423 h 298965"/>
              <a:gd name="connsiteX2" fmla="*/ 2684 w 656674"/>
              <a:gd name="connsiteY2" fmla="*/ 80378 h 298965"/>
              <a:gd name="connsiteX3" fmla="*/ 517588 w 656674"/>
              <a:gd name="connsiteY3" fmla="*/ 479 h 298965"/>
              <a:gd name="connsiteX0" fmla="*/ 656674 w 656674"/>
              <a:gd name="connsiteY0" fmla="*/ 145446 h 298965"/>
              <a:gd name="connsiteX1" fmla="*/ 341218 w 656674"/>
              <a:gd name="connsiteY1" fmla="*/ 298423 h 298965"/>
              <a:gd name="connsiteX2" fmla="*/ 2684 w 656674"/>
              <a:gd name="connsiteY2" fmla="*/ 80378 h 298965"/>
              <a:gd name="connsiteX3" fmla="*/ 517588 w 656674"/>
              <a:gd name="connsiteY3" fmla="*/ 479 h 298965"/>
              <a:gd name="connsiteX4" fmla="*/ 656674 w 656674"/>
              <a:gd name="connsiteY4" fmla="*/ 145446 h 298965"/>
              <a:gd name="connsiteX0" fmla="*/ 636588 w 636588"/>
              <a:gd name="connsiteY0" fmla="*/ 144999 h 313431"/>
              <a:gd name="connsiteX1" fmla="*/ 321132 w 636588"/>
              <a:gd name="connsiteY1" fmla="*/ 297976 h 313431"/>
              <a:gd name="connsiteX2" fmla="*/ 2852 w 636588"/>
              <a:gd name="connsiteY2" fmla="*/ 125502 h 313431"/>
              <a:gd name="connsiteX3" fmla="*/ 497502 w 636588"/>
              <a:gd name="connsiteY3" fmla="*/ 32 h 313431"/>
              <a:gd name="connsiteX4" fmla="*/ 636588 w 636588"/>
              <a:gd name="connsiteY4" fmla="*/ 144999 h 313431"/>
              <a:gd name="connsiteX0" fmla="*/ 635962 w 635962"/>
              <a:gd name="connsiteY0" fmla="*/ 144999 h 293653"/>
              <a:gd name="connsiteX1" fmla="*/ 396457 w 635962"/>
              <a:gd name="connsiteY1" fmla="*/ 262532 h 293653"/>
              <a:gd name="connsiteX2" fmla="*/ 2226 w 635962"/>
              <a:gd name="connsiteY2" fmla="*/ 125502 h 293653"/>
              <a:gd name="connsiteX3" fmla="*/ 496876 w 635962"/>
              <a:gd name="connsiteY3" fmla="*/ 32 h 293653"/>
              <a:gd name="connsiteX4" fmla="*/ 635962 w 635962"/>
              <a:gd name="connsiteY4" fmla="*/ 144999 h 293653"/>
              <a:gd name="connsiteX0" fmla="*/ 635962 w 635962"/>
              <a:gd name="connsiteY0" fmla="*/ 145010 h 293664"/>
              <a:gd name="connsiteX1" fmla="*/ 396457 w 635962"/>
              <a:gd name="connsiteY1" fmla="*/ 262543 h 293664"/>
              <a:gd name="connsiteX2" fmla="*/ 2226 w 635962"/>
              <a:gd name="connsiteY2" fmla="*/ 125513 h 293664"/>
              <a:gd name="connsiteX3" fmla="*/ 496876 w 635962"/>
              <a:gd name="connsiteY3" fmla="*/ 43 h 293664"/>
              <a:gd name="connsiteX4" fmla="*/ 635962 w 635962"/>
              <a:gd name="connsiteY4" fmla="*/ 145010 h 293664"/>
              <a:gd name="connsiteX0" fmla="*/ 635962 w 635962"/>
              <a:gd name="connsiteY0" fmla="*/ 101984 h 250638"/>
              <a:gd name="connsiteX1" fmla="*/ 396457 w 635962"/>
              <a:gd name="connsiteY1" fmla="*/ 219517 h 250638"/>
              <a:gd name="connsiteX2" fmla="*/ 2226 w 635962"/>
              <a:gd name="connsiteY2" fmla="*/ 82487 h 250638"/>
              <a:gd name="connsiteX3" fmla="*/ 512066 w 635962"/>
              <a:gd name="connsiteY3" fmla="*/ 56 h 250638"/>
              <a:gd name="connsiteX4" fmla="*/ 635962 w 635962"/>
              <a:gd name="connsiteY4" fmla="*/ 101984 h 250638"/>
              <a:gd name="connsiteX0" fmla="*/ 635962 w 635962"/>
              <a:gd name="connsiteY0" fmla="*/ 64030 h 212684"/>
              <a:gd name="connsiteX1" fmla="*/ 396457 w 635962"/>
              <a:gd name="connsiteY1" fmla="*/ 181563 h 212684"/>
              <a:gd name="connsiteX2" fmla="*/ 2226 w 635962"/>
              <a:gd name="connsiteY2" fmla="*/ 44533 h 212684"/>
              <a:gd name="connsiteX3" fmla="*/ 514597 w 635962"/>
              <a:gd name="connsiteY3" fmla="*/ 77 h 212684"/>
              <a:gd name="connsiteX4" fmla="*/ 635962 w 635962"/>
              <a:gd name="connsiteY4" fmla="*/ 64030 h 212684"/>
              <a:gd name="connsiteX0" fmla="*/ 635962 w 635962"/>
              <a:gd name="connsiteY0" fmla="*/ 68509 h 217163"/>
              <a:gd name="connsiteX1" fmla="*/ 396457 w 635962"/>
              <a:gd name="connsiteY1" fmla="*/ 186042 h 217163"/>
              <a:gd name="connsiteX2" fmla="*/ 2226 w 635962"/>
              <a:gd name="connsiteY2" fmla="*/ 49012 h 217163"/>
              <a:gd name="connsiteX3" fmla="*/ 514597 w 635962"/>
              <a:gd name="connsiteY3" fmla="*/ 4556 h 217163"/>
              <a:gd name="connsiteX4" fmla="*/ 635962 w 635962"/>
              <a:gd name="connsiteY4" fmla="*/ 68509 h 217163"/>
              <a:gd name="connsiteX0" fmla="*/ 635962 w 635962"/>
              <a:gd name="connsiteY0" fmla="*/ 104514 h 253168"/>
              <a:gd name="connsiteX1" fmla="*/ 396457 w 635962"/>
              <a:gd name="connsiteY1" fmla="*/ 222047 h 253168"/>
              <a:gd name="connsiteX2" fmla="*/ 2226 w 635962"/>
              <a:gd name="connsiteY2" fmla="*/ 85017 h 253168"/>
              <a:gd name="connsiteX3" fmla="*/ 436114 w 635962"/>
              <a:gd name="connsiteY3" fmla="*/ 2585 h 253168"/>
              <a:gd name="connsiteX4" fmla="*/ 635962 w 635962"/>
              <a:gd name="connsiteY4" fmla="*/ 104514 h 253168"/>
              <a:gd name="connsiteX0" fmla="*/ 635900 w 635900"/>
              <a:gd name="connsiteY0" fmla="*/ 104514 h 271390"/>
              <a:gd name="connsiteX1" fmla="*/ 406522 w 635900"/>
              <a:gd name="connsiteY1" fmla="*/ 254959 h 271390"/>
              <a:gd name="connsiteX2" fmla="*/ 2164 w 635900"/>
              <a:gd name="connsiteY2" fmla="*/ 85017 h 271390"/>
              <a:gd name="connsiteX3" fmla="*/ 436052 w 635900"/>
              <a:gd name="connsiteY3" fmla="*/ 2585 h 271390"/>
              <a:gd name="connsiteX4" fmla="*/ 635900 w 635900"/>
              <a:gd name="connsiteY4" fmla="*/ 104514 h 271390"/>
              <a:gd name="connsiteX0" fmla="*/ 635618 w 635618"/>
              <a:gd name="connsiteY0" fmla="*/ 104514 h 284520"/>
              <a:gd name="connsiteX1" fmla="*/ 459406 w 635618"/>
              <a:gd name="connsiteY1" fmla="*/ 275212 h 284520"/>
              <a:gd name="connsiteX2" fmla="*/ 1882 w 635618"/>
              <a:gd name="connsiteY2" fmla="*/ 85017 h 284520"/>
              <a:gd name="connsiteX3" fmla="*/ 435770 w 635618"/>
              <a:gd name="connsiteY3" fmla="*/ 2585 h 284520"/>
              <a:gd name="connsiteX4" fmla="*/ 635618 w 635618"/>
              <a:gd name="connsiteY4" fmla="*/ 104514 h 284520"/>
              <a:gd name="connsiteX0" fmla="*/ 635606 w 635606"/>
              <a:gd name="connsiteY0" fmla="*/ 104514 h 258407"/>
              <a:gd name="connsiteX1" fmla="*/ 461926 w 635606"/>
              <a:gd name="connsiteY1" fmla="*/ 232173 h 258407"/>
              <a:gd name="connsiteX2" fmla="*/ 1870 w 635606"/>
              <a:gd name="connsiteY2" fmla="*/ 85017 h 258407"/>
              <a:gd name="connsiteX3" fmla="*/ 435758 w 635606"/>
              <a:gd name="connsiteY3" fmla="*/ 2585 h 258407"/>
              <a:gd name="connsiteX4" fmla="*/ 635606 w 635606"/>
              <a:gd name="connsiteY4" fmla="*/ 104514 h 258407"/>
              <a:gd name="connsiteX0" fmla="*/ 635339 w 635339"/>
              <a:gd name="connsiteY0" fmla="*/ 104514 h 269860"/>
              <a:gd name="connsiteX1" fmla="*/ 530015 w 635339"/>
              <a:gd name="connsiteY1" fmla="*/ 252427 h 269860"/>
              <a:gd name="connsiteX2" fmla="*/ 1603 w 635339"/>
              <a:gd name="connsiteY2" fmla="*/ 85017 h 269860"/>
              <a:gd name="connsiteX3" fmla="*/ 435491 w 635339"/>
              <a:gd name="connsiteY3" fmla="*/ 2585 h 269860"/>
              <a:gd name="connsiteX4" fmla="*/ 635339 w 635339"/>
              <a:gd name="connsiteY4" fmla="*/ 104514 h 26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339" h="269860">
                <a:moveTo>
                  <a:pt x="635339" y="104514"/>
                </a:moveTo>
                <a:cubicBezTo>
                  <a:pt x="578719" y="113018"/>
                  <a:pt x="635638" y="255677"/>
                  <a:pt x="530015" y="252427"/>
                </a:cubicBezTo>
                <a:cubicBezTo>
                  <a:pt x="424392" y="249177"/>
                  <a:pt x="-30332" y="353961"/>
                  <a:pt x="1603" y="85017"/>
                </a:cubicBezTo>
                <a:cubicBezTo>
                  <a:pt x="139890" y="140102"/>
                  <a:pt x="337434" y="41975"/>
                  <a:pt x="435491" y="2585"/>
                </a:cubicBezTo>
                <a:cubicBezTo>
                  <a:pt x="477821" y="-14419"/>
                  <a:pt x="588977" y="56192"/>
                  <a:pt x="635339" y="104514"/>
                </a:cubicBezTo>
                <a:close/>
              </a:path>
            </a:pathLst>
          </a:custGeom>
          <a:solidFill>
            <a:srgbClr val="FF99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feld 12"/>
          <p:cNvSpPr txBox="1">
            <a:spLocks noChangeArrowheads="1"/>
          </p:cNvSpPr>
          <p:nvPr/>
        </p:nvSpPr>
        <p:spPr bwMode="auto">
          <a:xfrm>
            <a:off x="42011" y="773480"/>
            <a:ext cx="15737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000" b="1">
                <a:latin typeface="Arial" panose="020B0604020202020204" pitchFamily="34" charset="0"/>
                <a:cs typeface="Arial" panose="020B0604020202020204" pitchFamily="34" charset="0"/>
              </a:rPr>
              <a:t>«Топливо»</a:t>
            </a:r>
            <a:endParaRPr lang="de-DE" altLang="ru-RU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Дуга 2"/>
          <p:cNvSpPr/>
          <p:nvPr/>
        </p:nvSpPr>
        <p:spPr>
          <a:xfrm>
            <a:off x="203139" y="1875482"/>
            <a:ext cx="768759" cy="1042725"/>
          </a:xfrm>
          <a:prstGeom prst="arc">
            <a:avLst>
              <a:gd name="adj1" fmla="val 17953471"/>
              <a:gd name="adj2" fmla="val 793166"/>
            </a:avLst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Дуга 28"/>
          <p:cNvSpPr/>
          <p:nvPr/>
        </p:nvSpPr>
        <p:spPr>
          <a:xfrm rot="16200000" flipH="1">
            <a:off x="7393117" y="2528541"/>
            <a:ext cx="864060" cy="1042725"/>
          </a:xfrm>
          <a:prstGeom prst="arc">
            <a:avLst>
              <a:gd name="adj1" fmla="val 17953471"/>
              <a:gd name="adj2" fmla="val 5239923"/>
            </a:avLst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770565" y="4608904"/>
            <a:ext cx="2676730" cy="1775054"/>
            <a:chOff x="1121553" y="4101093"/>
            <a:chExt cx="2676730" cy="1775054"/>
          </a:xfrm>
        </p:grpSpPr>
        <p:grpSp>
          <p:nvGrpSpPr>
            <p:cNvPr id="31" name="Группа 30"/>
            <p:cNvGrpSpPr/>
            <p:nvPr/>
          </p:nvGrpSpPr>
          <p:grpSpPr>
            <a:xfrm rot="3086805">
              <a:off x="1197151" y="4025495"/>
              <a:ext cx="1271440" cy="1422635"/>
              <a:chOff x="1050637" y="4152817"/>
              <a:chExt cx="1271440" cy="1422635"/>
            </a:xfrm>
          </p:grpSpPr>
          <p:sp>
            <p:nvSpPr>
              <p:cNvPr id="36" name="Полилиния 35"/>
              <p:cNvSpPr/>
              <p:nvPr/>
            </p:nvSpPr>
            <p:spPr>
              <a:xfrm rot="10800000">
                <a:off x="1050637" y="4152817"/>
                <a:ext cx="1271440" cy="1422635"/>
              </a:xfrm>
              <a:custGeom>
                <a:avLst/>
                <a:gdLst>
                  <a:gd name="connsiteX0" fmla="*/ 1518082 w 1660124"/>
                  <a:gd name="connsiteY0" fmla="*/ 319716 h 1678000"/>
                  <a:gd name="connsiteX1" fmla="*/ 1562470 w 1660124"/>
                  <a:gd name="connsiteY1" fmla="*/ 310838 h 1678000"/>
                  <a:gd name="connsiteX2" fmla="*/ 1589103 w 1660124"/>
                  <a:gd name="connsiteY2" fmla="*/ 257572 h 1678000"/>
                  <a:gd name="connsiteX3" fmla="*/ 1562470 w 1660124"/>
                  <a:gd name="connsiteY3" fmla="*/ 186551 h 1678000"/>
                  <a:gd name="connsiteX4" fmla="*/ 1535837 w 1660124"/>
                  <a:gd name="connsiteY4" fmla="*/ 151040 h 1678000"/>
                  <a:gd name="connsiteX5" fmla="*/ 1518082 w 1660124"/>
                  <a:gd name="connsiteY5" fmla="*/ 124407 h 1678000"/>
                  <a:gd name="connsiteX6" fmla="*/ 1464816 w 1660124"/>
                  <a:gd name="connsiteY6" fmla="*/ 71141 h 1678000"/>
                  <a:gd name="connsiteX7" fmla="*/ 1429305 w 1660124"/>
                  <a:gd name="connsiteY7" fmla="*/ 62264 h 1678000"/>
                  <a:gd name="connsiteX8" fmla="*/ 1384917 w 1660124"/>
                  <a:gd name="connsiteY8" fmla="*/ 35631 h 1678000"/>
                  <a:gd name="connsiteX9" fmla="*/ 1260629 w 1660124"/>
                  <a:gd name="connsiteY9" fmla="*/ 120 h 1678000"/>
                  <a:gd name="connsiteX10" fmla="*/ 852257 w 1660124"/>
                  <a:gd name="connsiteY10" fmla="*/ 17875 h 1678000"/>
                  <a:gd name="connsiteX11" fmla="*/ 781235 w 1660124"/>
                  <a:gd name="connsiteY11" fmla="*/ 44508 h 1678000"/>
                  <a:gd name="connsiteX12" fmla="*/ 745724 w 1660124"/>
                  <a:gd name="connsiteY12" fmla="*/ 62264 h 1678000"/>
                  <a:gd name="connsiteX13" fmla="*/ 692458 w 1660124"/>
                  <a:gd name="connsiteY13" fmla="*/ 80019 h 1678000"/>
                  <a:gd name="connsiteX14" fmla="*/ 656948 w 1660124"/>
                  <a:gd name="connsiteY14" fmla="*/ 97774 h 1678000"/>
                  <a:gd name="connsiteX15" fmla="*/ 603682 w 1660124"/>
                  <a:gd name="connsiteY15" fmla="*/ 115530 h 1678000"/>
                  <a:gd name="connsiteX16" fmla="*/ 541538 w 1660124"/>
                  <a:gd name="connsiteY16" fmla="*/ 151040 h 1678000"/>
                  <a:gd name="connsiteX17" fmla="*/ 470517 w 1660124"/>
                  <a:gd name="connsiteY17" fmla="*/ 186551 h 1678000"/>
                  <a:gd name="connsiteX18" fmla="*/ 417251 w 1660124"/>
                  <a:gd name="connsiteY18" fmla="*/ 195429 h 1678000"/>
                  <a:gd name="connsiteX19" fmla="*/ 399495 w 1660124"/>
                  <a:gd name="connsiteY19" fmla="*/ 213184 h 1678000"/>
                  <a:gd name="connsiteX20" fmla="*/ 284086 w 1660124"/>
                  <a:gd name="connsiteY20" fmla="*/ 266450 h 1678000"/>
                  <a:gd name="connsiteX21" fmla="*/ 257453 w 1660124"/>
                  <a:gd name="connsiteY21" fmla="*/ 301961 h 1678000"/>
                  <a:gd name="connsiteX22" fmla="*/ 186431 w 1660124"/>
                  <a:gd name="connsiteY22" fmla="*/ 337472 h 1678000"/>
                  <a:gd name="connsiteX23" fmla="*/ 168676 w 1660124"/>
                  <a:gd name="connsiteY23" fmla="*/ 390738 h 1678000"/>
                  <a:gd name="connsiteX24" fmla="*/ 133165 w 1660124"/>
                  <a:gd name="connsiteY24" fmla="*/ 435126 h 1678000"/>
                  <a:gd name="connsiteX25" fmla="*/ 88777 w 1660124"/>
                  <a:gd name="connsiteY25" fmla="*/ 506147 h 1678000"/>
                  <a:gd name="connsiteX26" fmla="*/ 62144 w 1660124"/>
                  <a:gd name="connsiteY26" fmla="*/ 568291 h 1678000"/>
                  <a:gd name="connsiteX27" fmla="*/ 44389 w 1660124"/>
                  <a:gd name="connsiteY27" fmla="*/ 603802 h 1678000"/>
                  <a:gd name="connsiteX28" fmla="*/ 17756 w 1660124"/>
                  <a:gd name="connsiteY28" fmla="*/ 665945 h 1678000"/>
                  <a:gd name="connsiteX29" fmla="*/ 8878 w 1660124"/>
                  <a:gd name="connsiteY29" fmla="*/ 745844 h 1678000"/>
                  <a:gd name="connsiteX30" fmla="*/ 0 w 1660124"/>
                  <a:gd name="connsiteY30" fmla="*/ 790233 h 1678000"/>
                  <a:gd name="connsiteX31" fmla="*/ 8878 w 1660124"/>
                  <a:gd name="connsiteY31" fmla="*/ 1056563 h 1678000"/>
                  <a:gd name="connsiteX32" fmla="*/ 17756 w 1660124"/>
                  <a:gd name="connsiteY32" fmla="*/ 1092073 h 1678000"/>
                  <a:gd name="connsiteX33" fmla="*/ 35511 w 1660124"/>
                  <a:gd name="connsiteY33" fmla="*/ 1118706 h 1678000"/>
                  <a:gd name="connsiteX34" fmla="*/ 71022 w 1660124"/>
                  <a:gd name="connsiteY34" fmla="*/ 1180850 h 1678000"/>
                  <a:gd name="connsiteX35" fmla="*/ 88777 w 1660124"/>
                  <a:gd name="connsiteY35" fmla="*/ 1234116 h 1678000"/>
                  <a:gd name="connsiteX36" fmla="*/ 97655 w 1660124"/>
                  <a:gd name="connsiteY36" fmla="*/ 1269627 h 1678000"/>
                  <a:gd name="connsiteX37" fmla="*/ 124288 w 1660124"/>
                  <a:gd name="connsiteY37" fmla="*/ 1314015 h 1678000"/>
                  <a:gd name="connsiteX38" fmla="*/ 133165 w 1660124"/>
                  <a:gd name="connsiteY38" fmla="*/ 1340648 h 1678000"/>
                  <a:gd name="connsiteX39" fmla="*/ 168676 w 1660124"/>
                  <a:gd name="connsiteY39" fmla="*/ 1367281 h 1678000"/>
                  <a:gd name="connsiteX40" fmla="*/ 177554 w 1660124"/>
                  <a:gd name="connsiteY40" fmla="*/ 1393914 h 1678000"/>
                  <a:gd name="connsiteX41" fmla="*/ 230820 w 1660124"/>
                  <a:gd name="connsiteY41" fmla="*/ 1438303 h 1678000"/>
                  <a:gd name="connsiteX42" fmla="*/ 239697 w 1660124"/>
                  <a:gd name="connsiteY42" fmla="*/ 1464936 h 1678000"/>
                  <a:gd name="connsiteX43" fmla="*/ 257453 w 1660124"/>
                  <a:gd name="connsiteY43" fmla="*/ 1482691 h 1678000"/>
                  <a:gd name="connsiteX44" fmla="*/ 337352 w 1660124"/>
                  <a:gd name="connsiteY44" fmla="*/ 1544835 h 1678000"/>
                  <a:gd name="connsiteX45" fmla="*/ 372862 w 1660124"/>
                  <a:gd name="connsiteY45" fmla="*/ 1571468 h 1678000"/>
                  <a:gd name="connsiteX46" fmla="*/ 399495 w 1660124"/>
                  <a:gd name="connsiteY46" fmla="*/ 1598101 h 1678000"/>
                  <a:gd name="connsiteX47" fmla="*/ 470517 w 1660124"/>
                  <a:gd name="connsiteY47" fmla="*/ 1624734 h 1678000"/>
                  <a:gd name="connsiteX48" fmla="*/ 514905 w 1660124"/>
                  <a:gd name="connsiteY48" fmla="*/ 1651367 h 1678000"/>
                  <a:gd name="connsiteX49" fmla="*/ 550416 w 1660124"/>
                  <a:gd name="connsiteY49" fmla="*/ 1660244 h 1678000"/>
                  <a:gd name="connsiteX50" fmla="*/ 648070 w 1660124"/>
                  <a:gd name="connsiteY50" fmla="*/ 1678000 h 1678000"/>
                  <a:gd name="connsiteX51" fmla="*/ 1411550 w 1660124"/>
                  <a:gd name="connsiteY51" fmla="*/ 1669122 h 1678000"/>
                  <a:gd name="connsiteX52" fmla="*/ 1464816 w 1660124"/>
                  <a:gd name="connsiteY52" fmla="*/ 1660244 h 1678000"/>
                  <a:gd name="connsiteX53" fmla="*/ 1491449 w 1660124"/>
                  <a:gd name="connsiteY53" fmla="*/ 1633611 h 1678000"/>
                  <a:gd name="connsiteX54" fmla="*/ 1518082 w 1660124"/>
                  <a:gd name="connsiteY54" fmla="*/ 1615856 h 1678000"/>
                  <a:gd name="connsiteX55" fmla="*/ 1544715 w 1660124"/>
                  <a:gd name="connsiteY55" fmla="*/ 1580345 h 1678000"/>
                  <a:gd name="connsiteX56" fmla="*/ 1580225 w 1660124"/>
                  <a:gd name="connsiteY56" fmla="*/ 1562590 h 1678000"/>
                  <a:gd name="connsiteX57" fmla="*/ 1589103 w 1660124"/>
                  <a:gd name="connsiteY57" fmla="*/ 1535957 h 1678000"/>
                  <a:gd name="connsiteX58" fmla="*/ 1615736 w 1660124"/>
                  <a:gd name="connsiteY58" fmla="*/ 1491569 h 1678000"/>
                  <a:gd name="connsiteX59" fmla="*/ 1642369 w 1660124"/>
                  <a:gd name="connsiteY59" fmla="*/ 1429425 h 1678000"/>
                  <a:gd name="connsiteX60" fmla="*/ 1651247 w 1660124"/>
                  <a:gd name="connsiteY60" fmla="*/ 1376159 h 1678000"/>
                  <a:gd name="connsiteX61" fmla="*/ 1660124 w 1660124"/>
                  <a:gd name="connsiteY61" fmla="*/ 1340648 h 1678000"/>
                  <a:gd name="connsiteX62" fmla="*/ 1624614 w 1660124"/>
                  <a:gd name="connsiteY62" fmla="*/ 1207483 h 1678000"/>
                  <a:gd name="connsiteX63" fmla="*/ 1606858 w 1660124"/>
                  <a:gd name="connsiteY63" fmla="*/ 1145339 h 1678000"/>
                  <a:gd name="connsiteX64" fmla="*/ 1589103 w 1660124"/>
                  <a:gd name="connsiteY64" fmla="*/ 1109829 h 1678000"/>
                  <a:gd name="connsiteX65" fmla="*/ 1544715 w 1660124"/>
                  <a:gd name="connsiteY65" fmla="*/ 1074318 h 1678000"/>
                  <a:gd name="connsiteX66" fmla="*/ 1455938 w 1660124"/>
                  <a:gd name="connsiteY66" fmla="*/ 1021052 h 1678000"/>
                  <a:gd name="connsiteX67" fmla="*/ 1438183 w 1660124"/>
                  <a:gd name="connsiteY67" fmla="*/ 994419 h 1678000"/>
                  <a:gd name="connsiteX68" fmla="*/ 1358284 w 1660124"/>
                  <a:gd name="connsiteY68" fmla="*/ 967786 h 1678000"/>
                  <a:gd name="connsiteX69" fmla="*/ 1340528 w 1660124"/>
                  <a:gd name="connsiteY69" fmla="*/ 950031 h 1678000"/>
                  <a:gd name="connsiteX70" fmla="*/ 1145220 w 1660124"/>
                  <a:gd name="connsiteY70" fmla="*/ 923398 h 1678000"/>
                  <a:gd name="connsiteX71" fmla="*/ 1083076 w 1660124"/>
                  <a:gd name="connsiteY71" fmla="*/ 914520 h 1678000"/>
                  <a:gd name="connsiteX72" fmla="*/ 1047565 w 1660124"/>
                  <a:gd name="connsiteY72" fmla="*/ 896765 h 1678000"/>
                  <a:gd name="connsiteX73" fmla="*/ 985422 w 1660124"/>
                  <a:gd name="connsiteY73" fmla="*/ 887887 h 1678000"/>
                  <a:gd name="connsiteX74" fmla="*/ 852257 w 1660124"/>
                  <a:gd name="connsiteY74" fmla="*/ 870132 h 1678000"/>
                  <a:gd name="connsiteX75" fmla="*/ 825623 w 1660124"/>
                  <a:gd name="connsiteY75" fmla="*/ 861254 h 1678000"/>
                  <a:gd name="connsiteX76" fmla="*/ 719091 w 1660124"/>
                  <a:gd name="connsiteY76" fmla="*/ 843499 h 1678000"/>
                  <a:gd name="connsiteX77" fmla="*/ 701336 w 1660124"/>
                  <a:gd name="connsiteY77" fmla="*/ 825743 h 1678000"/>
                  <a:gd name="connsiteX78" fmla="*/ 692458 w 1660124"/>
                  <a:gd name="connsiteY78" fmla="*/ 790233 h 1678000"/>
                  <a:gd name="connsiteX79" fmla="*/ 683581 w 1660124"/>
                  <a:gd name="connsiteY79" fmla="*/ 763600 h 1678000"/>
                  <a:gd name="connsiteX80" fmla="*/ 692458 w 1660124"/>
                  <a:gd name="connsiteY80" fmla="*/ 621557 h 1678000"/>
                  <a:gd name="connsiteX81" fmla="*/ 701336 w 1660124"/>
                  <a:gd name="connsiteY81" fmla="*/ 594924 h 1678000"/>
                  <a:gd name="connsiteX82" fmla="*/ 727969 w 1660124"/>
                  <a:gd name="connsiteY82" fmla="*/ 568291 h 1678000"/>
                  <a:gd name="connsiteX83" fmla="*/ 736847 w 1660124"/>
                  <a:gd name="connsiteY83" fmla="*/ 541658 h 1678000"/>
                  <a:gd name="connsiteX84" fmla="*/ 798990 w 1660124"/>
                  <a:gd name="connsiteY84" fmla="*/ 497270 h 1678000"/>
                  <a:gd name="connsiteX85" fmla="*/ 825623 w 1660124"/>
                  <a:gd name="connsiteY85" fmla="*/ 488392 h 1678000"/>
                  <a:gd name="connsiteX86" fmla="*/ 896645 w 1660124"/>
                  <a:gd name="connsiteY86" fmla="*/ 461759 h 1678000"/>
                  <a:gd name="connsiteX87" fmla="*/ 1074198 w 1660124"/>
                  <a:gd name="connsiteY87" fmla="*/ 479514 h 1678000"/>
                  <a:gd name="connsiteX88" fmla="*/ 1127464 w 1660124"/>
                  <a:gd name="connsiteY88" fmla="*/ 497270 h 1678000"/>
                  <a:gd name="connsiteX89" fmla="*/ 1145220 w 1660124"/>
                  <a:gd name="connsiteY89" fmla="*/ 515025 h 1678000"/>
                  <a:gd name="connsiteX90" fmla="*/ 1198486 w 1660124"/>
                  <a:gd name="connsiteY90" fmla="*/ 550536 h 1678000"/>
                  <a:gd name="connsiteX91" fmla="*/ 1216241 w 1660124"/>
                  <a:gd name="connsiteY91" fmla="*/ 577169 h 1678000"/>
                  <a:gd name="connsiteX92" fmla="*/ 1225119 w 1660124"/>
                  <a:gd name="connsiteY92" fmla="*/ 603802 h 1678000"/>
                  <a:gd name="connsiteX93" fmla="*/ 1260629 w 1660124"/>
                  <a:gd name="connsiteY93" fmla="*/ 657068 h 1678000"/>
                  <a:gd name="connsiteX94" fmla="*/ 1269507 w 1660124"/>
                  <a:gd name="connsiteY94" fmla="*/ 692578 h 1678000"/>
                  <a:gd name="connsiteX95" fmla="*/ 1296140 w 1660124"/>
                  <a:gd name="connsiteY95" fmla="*/ 701456 h 1678000"/>
                  <a:gd name="connsiteX96" fmla="*/ 1402672 w 1660124"/>
                  <a:gd name="connsiteY96" fmla="*/ 719211 h 1678000"/>
                  <a:gd name="connsiteX97" fmla="*/ 1491449 w 1660124"/>
                  <a:gd name="connsiteY97" fmla="*/ 710334 h 1678000"/>
                  <a:gd name="connsiteX98" fmla="*/ 1518082 w 1660124"/>
                  <a:gd name="connsiteY98" fmla="*/ 621557 h 1678000"/>
                  <a:gd name="connsiteX99" fmla="*/ 1509204 w 1660124"/>
                  <a:gd name="connsiteY99" fmla="*/ 506147 h 1678000"/>
                  <a:gd name="connsiteX100" fmla="*/ 1491449 w 1660124"/>
                  <a:gd name="connsiteY100" fmla="*/ 452881 h 1678000"/>
                  <a:gd name="connsiteX101" fmla="*/ 1429305 w 1660124"/>
                  <a:gd name="connsiteY101" fmla="*/ 381860 h 1678000"/>
                  <a:gd name="connsiteX102" fmla="*/ 1420427 w 1660124"/>
                  <a:gd name="connsiteY102" fmla="*/ 346349 h 1678000"/>
                  <a:gd name="connsiteX103" fmla="*/ 1438183 w 1660124"/>
                  <a:gd name="connsiteY103" fmla="*/ 328594 h 1678000"/>
                  <a:gd name="connsiteX104" fmla="*/ 1518082 w 1660124"/>
                  <a:gd name="connsiteY104" fmla="*/ 319716 h 1678000"/>
                  <a:gd name="connsiteX0" fmla="*/ 1510314 w 1652356"/>
                  <a:gd name="connsiteY0" fmla="*/ 319716 h 1678000"/>
                  <a:gd name="connsiteX1" fmla="*/ 1554702 w 1652356"/>
                  <a:gd name="connsiteY1" fmla="*/ 310838 h 1678000"/>
                  <a:gd name="connsiteX2" fmla="*/ 1581335 w 1652356"/>
                  <a:gd name="connsiteY2" fmla="*/ 257572 h 1678000"/>
                  <a:gd name="connsiteX3" fmla="*/ 1554702 w 1652356"/>
                  <a:gd name="connsiteY3" fmla="*/ 186551 h 1678000"/>
                  <a:gd name="connsiteX4" fmla="*/ 1528069 w 1652356"/>
                  <a:gd name="connsiteY4" fmla="*/ 151040 h 1678000"/>
                  <a:gd name="connsiteX5" fmla="*/ 1510314 w 1652356"/>
                  <a:gd name="connsiteY5" fmla="*/ 124407 h 1678000"/>
                  <a:gd name="connsiteX6" fmla="*/ 1457048 w 1652356"/>
                  <a:gd name="connsiteY6" fmla="*/ 71141 h 1678000"/>
                  <a:gd name="connsiteX7" fmla="*/ 1421537 w 1652356"/>
                  <a:gd name="connsiteY7" fmla="*/ 62264 h 1678000"/>
                  <a:gd name="connsiteX8" fmla="*/ 1377149 w 1652356"/>
                  <a:gd name="connsiteY8" fmla="*/ 35631 h 1678000"/>
                  <a:gd name="connsiteX9" fmla="*/ 1252861 w 1652356"/>
                  <a:gd name="connsiteY9" fmla="*/ 120 h 1678000"/>
                  <a:gd name="connsiteX10" fmla="*/ 844489 w 1652356"/>
                  <a:gd name="connsiteY10" fmla="*/ 17875 h 1678000"/>
                  <a:gd name="connsiteX11" fmla="*/ 773467 w 1652356"/>
                  <a:gd name="connsiteY11" fmla="*/ 44508 h 1678000"/>
                  <a:gd name="connsiteX12" fmla="*/ 737956 w 1652356"/>
                  <a:gd name="connsiteY12" fmla="*/ 62264 h 1678000"/>
                  <a:gd name="connsiteX13" fmla="*/ 684690 w 1652356"/>
                  <a:gd name="connsiteY13" fmla="*/ 80019 h 1678000"/>
                  <a:gd name="connsiteX14" fmla="*/ 649180 w 1652356"/>
                  <a:gd name="connsiteY14" fmla="*/ 97774 h 1678000"/>
                  <a:gd name="connsiteX15" fmla="*/ 595914 w 1652356"/>
                  <a:gd name="connsiteY15" fmla="*/ 115530 h 1678000"/>
                  <a:gd name="connsiteX16" fmla="*/ 533770 w 1652356"/>
                  <a:gd name="connsiteY16" fmla="*/ 151040 h 1678000"/>
                  <a:gd name="connsiteX17" fmla="*/ 462749 w 1652356"/>
                  <a:gd name="connsiteY17" fmla="*/ 186551 h 1678000"/>
                  <a:gd name="connsiteX18" fmla="*/ 409483 w 1652356"/>
                  <a:gd name="connsiteY18" fmla="*/ 195429 h 1678000"/>
                  <a:gd name="connsiteX19" fmla="*/ 391727 w 1652356"/>
                  <a:gd name="connsiteY19" fmla="*/ 213184 h 1678000"/>
                  <a:gd name="connsiteX20" fmla="*/ 276318 w 1652356"/>
                  <a:gd name="connsiteY20" fmla="*/ 266450 h 1678000"/>
                  <a:gd name="connsiteX21" fmla="*/ 249685 w 1652356"/>
                  <a:gd name="connsiteY21" fmla="*/ 301961 h 1678000"/>
                  <a:gd name="connsiteX22" fmla="*/ 178663 w 1652356"/>
                  <a:gd name="connsiteY22" fmla="*/ 337472 h 1678000"/>
                  <a:gd name="connsiteX23" fmla="*/ 160908 w 1652356"/>
                  <a:gd name="connsiteY23" fmla="*/ 390738 h 1678000"/>
                  <a:gd name="connsiteX24" fmla="*/ 125397 w 1652356"/>
                  <a:gd name="connsiteY24" fmla="*/ 435126 h 1678000"/>
                  <a:gd name="connsiteX25" fmla="*/ 81009 w 1652356"/>
                  <a:gd name="connsiteY25" fmla="*/ 506147 h 1678000"/>
                  <a:gd name="connsiteX26" fmla="*/ 54376 w 1652356"/>
                  <a:gd name="connsiteY26" fmla="*/ 568291 h 1678000"/>
                  <a:gd name="connsiteX27" fmla="*/ 36621 w 1652356"/>
                  <a:gd name="connsiteY27" fmla="*/ 603802 h 1678000"/>
                  <a:gd name="connsiteX28" fmla="*/ 9988 w 1652356"/>
                  <a:gd name="connsiteY28" fmla="*/ 665945 h 1678000"/>
                  <a:gd name="connsiteX29" fmla="*/ 1110 w 1652356"/>
                  <a:gd name="connsiteY29" fmla="*/ 745844 h 1678000"/>
                  <a:gd name="connsiteX30" fmla="*/ 1110 w 1652356"/>
                  <a:gd name="connsiteY30" fmla="*/ 1056563 h 1678000"/>
                  <a:gd name="connsiteX31" fmla="*/ 9988 w 1652356"/>
                  <a:gd name="connsiteY31" fmla="*/ 1092073 h 1678000"/>
                  <a:gd name="connsiteX32" fmla="*/ 27743 w 1652356"/>
                  <a:gd name="connsiteY32" fmla="*/ 1118706 h 1678000"/>
                  <a:gd name="connsiteX33" fmla="*/ 63254 w 1652356"/>
                  <a:gd name="connsiteY33" fmla="*/ 1180850 h 1678000"/>
                  <a:gd name="connsiteX34" fmla="*/ 81009 w 1652356"/>
                  <a:gd name="connsiteY34" fmla="*/ 1234116 h 1678000"/>
                  <a:gd name="connsiteX35" fmla="*/ 89887 w 1652356"/>
                  <a:gd name="connsiteY35" fmla="*/ 1269627 h 1678000"/>
                  <a:gd name="connsiteX36" fmla="*/ 116520 w 1652356"/>
                  <a:gd name="connsiteY36" fmla="*/ 1314015 h 1678000"/>
                  <a:gd name="connsiteX37" fmla="*/ 125397 w 1652356"/>
                  <a:gd name="connsiteY37" fmla="*/ 1340648 h 1678000"/>
                  <a:gd name="connsiteX38" fmla="*/ 160908 w 1652356"/>
                  <a:gd name="connsiteY38" fmla="*/ 1367281 h 1678000"/>
                  <a:gd name="connsiteX39" fmla="*/ 169786 w 1652356"/>
                  <a:gd name="connsiteY39" fmla="*/ 1393914 h 1678000"/>
                  <a:gd name="connsiteX40" fmla="*/ 223052 w 1652356"/>
                  <a:gd name="connsiteY40" fmla="*/ 1438303 h 1678000"/>
                  <a:gd name="connsiteX41" fmla="*/ 231929 w 1652356"/>
                  <a:gd name="connsiteY41" fmla="*/ 1464936 h 1678000"/>
                  <a:gd name="connsiteX42" fmla="*/ 249685 w 1652356"/>
                  <a:gd name="connsiteY42" fmla="*/ 1482691 h 1678000"/>
                  <a:gd name="connsiteX43" fmla="*/ 329584 w 1652356"/>
                  <a:gd name="connsiteY43" fmla="*/ 1544835 h 1678000"/>
                  <a:gd name="connsiteX44" fmla="*/ 365094 w 1652356"/>
                  <a:gd name="connsiteY44" fmla="*/ 1571468 h 1678000"/>
                  <a:gd name="connsiteX45" fmla="*/ 391727 w 1652356"/>
                  <a:gd name="connsiteY45" fmla="*/ 1598101 h 1678000"/>
                  <a:gd name="connsiteX46" fmla="*/ 462749 w 1652356"/>
                  <a:gd name="connsiteY46" fmla="*/ 1624734 h 1678000"/>
                  <a:gd name="connsiteX47" fmla="*/ 507137 w 1652356"/>
                  <a:gd name="connsiteY47" fmla="*/ 1651367 h 1678000"/>
                  <a:gd name="connsiteX48" fmla="*/ 542648 w 1652356"/>
                  <a:gd name="connsiteY48" fmla="*/ 1660244 h 1678000"/>
                  <a:gd name="connsiteX49" fmla="*/ 640302 w 1652356"/>
                  <a:gd name="connsiteY49" fmla="*/ 1678000 h 1678000"/>
                  <a:gd name="connsiteX50" fmla="*/ 1403782 w 1652356"/>
                  <a:gd name="connsiteY50" fmla="*/ 1669122 h 1678000"/>
                  <a:gd name="connsiteX51" fmla="*/ 1457048 w 1652356"/>
                  <a:gd name="connsiteY51" fmla="*/ 1660244 h 1678000"/>
                  <a:gd name="connsiteX52" fmla="*/ 1483681 w 1652356"/>
                  <a:gd name="connsiteY52" fmla="*/ 1633611 h 1678000"/>
                  <a:gd name="connsiteX53" fmla="*/ 1510314 w 1652356"/>
                  <a:gd name="connsiteY53" fmla="*/ 1615856 h 1678000"/>
                  <a:gd name="connsiteX54" fmla="*/ 1536947 w 1652356"/>
                  <a:gd name="connsiteY54" fmla="*/ 1580345 h 1678000"/>
                  <a:gd name="connsiteX55" fmla="*/ 1572457 w 1652356"/>
                  <a:gd name="connsiteY55" fmla="*/ 1562590 h 1678000"/>
                  <a:gd name="connsiteX56" fmla="*/ 1581335 w 1652356"/>
                  <a:gd name="connsiteY56" fmla="*/ 1535957 h 1678000"/>
                  <a:gd name="connsiteX57" fmla="*/ 1607968 w 1652356"/>
                  <a:gd name="connsiteY57" fmla="*/ 1491569 h 1678000"/>
                  <a:gd name="connsiteX58" fmla="*/ 1634601 w 1652356"/>
                  <a:gd name="connsiteY58" fmla="*/ 1429425 h 1678000"/>
                  <a:gd name="connsiteX59" fmla="*/ 1643479 w 1652356"/>
                  <a:gd name="connsiteY59" fmla="*/ 1376159 h 1678000"/>
                  <a:gd name="connsiteX60" fmla="*/ 1652356 w 1652356"/>
                  <a:gd name="connsiteY60" fmla="*/ 1340648 h 1678000"/>
                  <a:gd name="connsiteX61" fmla="*/ 1616846 w 1652356"/>
                  <a:gd name="connsiteY61" fmla="*/ 1207483 h 1678000"/>
                  <a:gd name="connsiteX62" fmla="*/ 1599090 w 1652356"/>
                  <a:gd name="connsiteY62" fmla="*/ 1145339 h 1678000"/>
                  <a:gd name="connsiteX63" fmla="*/ 1581335 w 1652356"/>
                  <a:gd name="connsiteY63" fmla="*/ 1109829 h 1678000"/>
                  <a:gd name="connsiteX64" fmla="*/ 1536947 w 1652356"/>
                  <a:gd name="connsiteY64" fmla="*/ 1074318 h 1678000"/>
                  <a:gd name="connsiteX65" fmla="*/ 1448170 w 1652356"/>
                  <a:gd name="connsiteY65" fmla="*/ 1021052 h 1678000"/>
                  <a:gd name="connsiteX66" fmla="*/ 1430415 w 1652356"/>
                  <a:gd name="connsiteY66" fmla="*/ 994419 h 1678000"/>
                  <a:gd name="connsiteX67" fmla="*/ 1350516 w 1652356"/>
                  <a:gd name="connsiteY67" fmla="*/ 967786 h 1678000"/>
                  <a:gd name="connsiteX68" fmla="*/ 1332760 w 1652356"/>
                  <a:gd name="connsiteY68" fmla="*/ 950031 h 1678000"/>
                  <a:gd name="connsiteX69" fmla="*/ 1137452 w 1652356"/>
                  <a:gd name="connsiteY69" fmla="*/ 923398 h 1678000"/>
                  <a:gd name="connsiteX70" fmla="*/ 1075308 w 1652356"/>
                  <a:gd name="connsiteY70" fmla="*/ 914520 h 1678000"/>
                  <a:gd name="connsiteX71" fmla="*/ 1039797 w 1652356"/>
                  <a:gd name="connsiteY71" fmla="*/ 896765 h 1678000"/>
                  <a:gd name="connsiteX72" fmla="*/ 977654 w 1652356"/>
                  <a:gd name="connsiteY72" fmla="*/ 887887 h 1678000"/>
                  <a:gd name="connsiteX73" fmla="*/ 844489 w 1652356"/>
                  <a:gd name="connsiteY73" fmla="*/ 870132 h 1678000"/>
                  <a:gd name="connsiteX74" fmla="*/ 817855 w 1652356"/>
                  <a:gd name="connsiteY74" fmla="*/ 861254 h 1678000"/>
                  <a:gd name="connsiteX75" fmla="*/ 711323 w 1652356"/>
                  <a:gd name="connsiteY75" fmla="*/ 843499 h 1678000"/>
                  <a:gd name="connsiteX76" fmla="*/ 693568 w 1652356"/>
                  <a:gd name="connsiteY76" fmla="*/ 825743 h 1678000"/>
                  <a:gd name="connsiteX77" fmla="*/ 684690 w 1652356"/>
                  <a:gd name="connsiteY77" fmla="*/ 790233 h 1678000"/>
                  <a:gd name="connsiteX78" fmla="*/ 675813 w 1652356"/>
                  <a:gd name="connsiteY78" fmla="*/ 763600 h 1678000"/>
                  <a:gd name="connsiteX79" fmla="*/ 684690 w 1652356"/>
                  <a:gd name="connsiteY79" fmla="*/ 621557 h 1678000"/>
                  <a:gd name="connsiteX80" fmla="*/ 693568 w 1652356"/>
                  <a:gd name="connsiteY80" fmla="*/ 594924 h 1678000"/>
                  <a:gd name="connsiteX81" fmla="*/ 720201 w 1652356"/>
                  <a:gd name="connsiteY81" fmla="*/ 568291 h 1678000"/>
                  <a:gd name="connsiteX82" fmla="*/ 729079 w 1652356"/>
                  <a:gd name="connsiteY82" fmla="*/ 541658 h 1678000"/>
                  <a:gd name="connsiteX83" fmla="*/ 791222 w 1652356"/>
                  <a:gd name="connsiteY83" fmla="*/ 497270 h 1678000"/>
                  <a:gd name="connsiteX84" fmla="*/ 817855 w 1652356"/>
                  <a:gd name="connsiteY84" fmla="*/ 488392 h 1678000"/>
                  <a:gd name="connsiteX85" fmla="*/ 888877 w 1652356"/>
                  <a:gd name="connsiteY85" fmla="*/ 461759 h 1678000"/>
                  <a:gd name="connsiteX86" fmla="*/ 1066430 w 1652356"/>
                  <a:gd name="connsiteY86" fmla="*/ 479514 h 1678000"/>
                  <a:gd name="connsiteX87" fmla="*/ 1119696 w 1652356"/>
                  <a:gd name="connsiteY87" fmla="*/ 497270 h 1678000"/>
                  <a:gd name="connsiteX88" fmla="*/ 1137452 w 1652356"/>
                  <a:gd name="connsiteY88" fmla="*/ 515025 h 1678000"/>
                  <a:gd name="connsiteX89" fmla="*/ 1190718 w 1652356"/>
                  <a:gd name="connsiteY89" fmla="*/ 550536 h 1678000"/>
                  <a:gd name="connsiteX90" fmla="*/ 1208473 w 1652356"/>
                  <a:gd name="connsiteY90" fmla="*/ 577169 h 1678000"/>
                  <a:gd name="connsiteX91" fmla="*/ 1217351 w 1652356"/>
                  <a:gd name="connsiteY91" fmla="*/ 603802 h 1678000"/>
                  <a:gd name="connsiteX92" fmla="*/ 1252861 w 1652356"/>
                  <a:gd name="connsiteY92" fmla="*/ 657068 h 1678000"/>
                  <a:gd name="connsiteX93" fmla="*/ 1261739 w 1652356"/>
                  <a:gd name="connsiteY93" fmla="*/ 692578 h 1678000"/>
                  <a:gd name="connsiteX94" fmla="*/ 1288372 w 1652356"/>
                  <a:gd name="connsiteY94" fmla="*/ 701456 h 1678000"/>
                  <a:gd name="connsiteX95" fmla="*/ 1394904 w 1652356"/>
                  <a:gd name="connsiteY95" fmla="*/ 719211 h 1678000"/>
                  <a:gd name="connsiteX96" fmla="*/ 1483681 w 1652356"/>
                  <a:gd name="connsiteY96" fmla="*/ 710334 h 1678000"/>
                  <a:gd name="connsiteX97" fmla="*/ 1510314 w 1652356"/>
                  <a:gd name="connsiteY97" fmla="*/ 621557 h 1678000"/>
                  <a:gd name="connsiteX98" fmla="*/ 1501436 w 1652356"/>
                  <a:gd name="connsiteY98" fmla="*/ 506147 h 1678000"/>
                  <a:gd name="connsiteX99" fmla="*/ 1483681 w 1652356"/>
                  <a:gd name="connsiteY99" fmla="*/ 452881 h 1678000"/>
                  <a:gd name="connsiteX100" fmla="*/ 1421537 w 1652356"/>
                  <a:gd name="connsiteY100" fmla="*/ 381860 h 1678000"/>
                  <a:gd name="connsiteX101" fmla="*/ 1412659 w 1652356"/>
                  <a:gd name="connsiteY101" fmla="*/ 346349 h 1678000"/>
                  <a:gd name="connsiteX102" fmla="*/ 1430415 w 1652356"/>
                  <a:gd name="connsiteY102" fmla="*/ 328594 h 1678000"/>
                  <a:gd name="connsiteX103" fmla="*/ 1510314 w 1652356"/>
                  <a:gd name="connsiteY103" fmla="*/ 319716 h 1678000"/>
                  <a:gd name="connsiteX0" fmla="*/ 1512195 w 1654237"/>
                  <a:gd name="connsiteY0" fmla="*/ 319716 h 1678000"/>
                  <a:gd name="connsiteX1" fmla="*/ 1556583 w 1654237"/>
                  <a:gd name="connsiteY1" fmla="*/ 310838 h 1678000"/>
                  <a:gd name="connsiteX2" fmla="*/ 1583216 w 1654237"/>
                  <a:gd name="connsiteY2" fmla="*/ 257572 h 1678000"/>
                  <a:gd name="connsiteX3" fmla="*/ 1556583 w 1654237"/>
                  <a:gd name="connsiteY3" fmla="*/ 186551 h 1678000"/>
                  <a:gd name="connsiteX4" fmla="*/ 1529950 w 1654237"/>
                  <a:gd name="connsiteY4" fmla="*/ 151040 h 1678000"/>
                  <a:gd name="connsiteX5" fmla="*/ 1512195 w 1654237"/>
                  <a:gd name="connsiteY5" fmla="*/ 124407 h 1678000"/>
                  <a:gd name="connsiteX6" fmla="*/ 1458929 w 1654237"/>
                  <a:gd name="connsiteY6" fmla="*/ 71141 h 1678000"/>
                  <a:gd name="connsiteX7" fmla="*/ 1423418 w 1654237"/>
                  <a:gd name="connsiteY7" fmla="*/ 62264 h 1678000"/>
                  <a:gd name="connsiteX8" fmla="*/ 1379030 w 1654237"/>
                  <a:gd name="connsiteY8" fmla="*/ 35631 h 1678000"/>
                  <a:gd name="connsiteX9" fmla="*/ 1254742 w 1654237"/>
                  <a:gd name="connsiteY9" fmla="*/ 120 h 1678000"/>
                  <a:gd name="connsiteX10" fmla="*/ 846370 w 1654237"/>
                  <a:gd name="connsiteY10" fmla="*/ 17875 h 1678000"/>
                  <a:gd name="connsiteX11" fmla="*/ 775348 w 1654237"/>
                  <a:gd name="connsiteY11" fmla="*/ 44508 h 1678000"/>
                  <a:gd name="connsiteX12" fmla="*/ 739837 w 1654237"/>
                  <a:gd name="connsiteY12" fmla="*/ 62264 h 1678000"/>
                  <a:gd name="connsiteX13" fmla="*/ 686571 w 1654237"/>
                  <a:gd name="connsiteY13" fmla="*/ 80019 h 1678000"/>
                  <a:gd name="connsiteX14" fmla="*/ 651061 w 1654237"/>
                  <a:gd name="connsiteY14" fmla="*/ 97774 h 1678000"/>
                  <a:gd name="connsiteX15" fmla="*/ 597795 w 1654237"/>
                  <a:gd name="connsiteY15" fmla="*/ 115530 h 1678000"/>
                  <a:gd name="connsiteX16" fmla="*/ 535651 w 1654237"/>
                  <a:gd name="connsiteY16" fmla="*/ 151040 h 1678000"/>
                  <a:gd name="connsiteX17" fmla="*/ 464630 w 1654237"/>
                  <a:gd name="connsiteY17" fmla="*/ 186551 h 1678000"/>
                  <a:gd name="connsiteX18" fmla="*/ 411364 w 1654237"/>
                  <a:gd name="connsiteY18" fmla="*/ 195429 h 1678000"/>
                  <a:gd name="connsiteX19" fmla="*/ 393608 w 1654237"/>
                  <a:gd name="connsiteY19" fmla="*/ 213184 h 1678000"/>
                  <a:gd name="connsiteX20" fmla="*/ 278199 w 1654237"/>
                  <a:gd name="connsiteY20" fmla="*/ 266450 h 1678000"/>
                  <a:gd name="connsiteX21" fmla="*/ 251566 w 1654237"/>
                  <a:gd name="connsiteY21" fmla="*/ 301961 h 1678000"/>
                  <a:gd name="connsiteX22" fmla="*/ 180544 w 1654237"/>
                  <a:gd name="connsiteY22" fmla="*/ 337472 h 1678000"/>
                  <a:gd name="connsiteX23" fmla="*/ 162789 w 1654237"/>
                  <a:gd name="connsiteY23" fmla="*/ 390738 h 1678000"/>
                  <a:gd name="connsiteX24" fmla="*/ 127278 w 1654237"/>
                  <a:gd name="connsiteY24" fmla="*/ 435126 h 1678000"/>
                  <a:gd name="connsiteX25" fmla="*/ 82890 w 1654237"/>
                  <a:gd name="connsiteY25" fmla="*/ 506147 h 1678000"/>
                  <a:gd name="connsiteX26" fmla="*/ 56257 w 1654237"/>
                  <a:gd name="connsiteY26" fmla="*/ 568291 h 1678000"/>
                  <a:gd name="connsiteX27" fmla="*/ 38502 w 1654237"/>
                  <a:gd name="connsiteY27" fmla="*/ 603802 h 1678000"/>
                  <a:gd name="connsiteX28" fmla="*/ 2991 w 1654237"/>
                  <a:gd name="connsiteY28" fmla="*/ 745844 h 1678000"/>
                  <a:gd name="connsiteX29" fmla="*/ 2991 w 1654237"/>
                  <a:gd name="connsiteY29" fmla="*/ 1056563 h 1678000"/>
                  <a:gd name="connsiteX30" fmla="*/ 11869 w 1654237"/>
                  <a:gd name="connsiteY30" fmla="*/ 1092073 h 1678000"/>
                  <a:gd name="connsiteX31" fmla="*/ 29624 w 1654237"/>
                  <a:gd name="connsiteY31" fmla="*/ 1118706 h 1678000"/>
                  <a:gd name="connsiteX32" fmla="*/ 65135 w 1654237"/>
                  <a:gd name="connsiteY32" fmla="*/ 1180850 h 1678000"/>
                  <a:gd name="connsiteX33" fmla="*/ 82890 w 1654237"/>
                  <a:gd name="connsiteY33" fmla="*/ 1234116 h 1678000"/>
                  <a:gd name="connsiteX34" fmla="*/ 91768 w 1654237"/>
                  <a:gd name="connsiteY34" fmla="*/ 1269627 h 1678000"/>
                  <a:gd name="connsiteX35" fmla="*/ 118401 w 1654237"/>
                  <a:gd name="connsiteY35" fmla="*/ 1314015 h 1678000"/>
                  <a:gd name="connsiteX36" fmla="*/ 127278 w 1654237"/>
                  <a:gd name="connsiteY36" fmla="*/ 1340648 h 1678000"/>
                  <a:gd name="connsiteX37" fmla="*/ 162789 w 1654237"/>
                  <a:gd name="connsiteY37" fmla="*/ 1367281 h 1678000"/>
                  <a:gd name="connsiteX38" fmla="*/ 171667 w 1654237"/>
                  <a:gd name="connsiteY38" fmla="*/ 1393914 h 1678000"/>
                  <a:gd name="connsiteX39" fmla="*/ 224933 w 1654237"/>
                  <a:gd name="connsiteY39" fmla="*/ 1438303 h 1678000"/>
                  <a:gd name="connsiteX40" fmla="*/ 233810 w 1654237"/>
                  <a:gd name="connsiteY40" fmla="*/ 1464936 h 1678000"/>
                  <a:gd name="connsiteX41" fmla="*/ 251566 w 1654237"/>
                  <a:gd name="connsiteY41" fmla="*/ 1482691 h 1678000"/>
                  <a:gd name="connsiteX42" fmla="*/ 331465 w 1654237"/>
                  <a:gd name="connsiteY42" fmla="*/ 1544835 h 1678000"/>
                  <a:gd name="connsiteX43" fmla="*/ 366975 w 1654237"/>
                  <a:gd name="connsiteY43" fmla="*/ 1571468 h 1678000"/>
                  <a:gd name="connsiteX44" fmla="*/ 393608 w 1654237"/>
                  <a:gd name="connsiteY44" fmla="*/ 1598101 h 1678000"/>
                  <a:gd name="connsiteX45" fmla="*/ 464630 w 1654237"/>
                  <a:gd name="connsiteY45" fmla="*/ 1624734 h 1678000"/>
                  <a:gd name="connsiteX46" fmla="*/ 509018 w 1654237"/>
                  <a:gd name="connsiteY46" fmla="*/ 1651367 h 1678000"/>
                  <a:gd name="connsiteX47" fmla="*/ 544529 w 1654237"/>
                  <a:gd name="connsiteY47" fmla="*/ 1660244 h 1678000"/>
                  <a:gd name="connsiteX48" fmla="*/ 642183 w 1654237"/>
                  <a:gd name="connsiteY48" fmla="*/ 1678000 h 1678000"/>
                  <a:gd name="connsiteX49" fmla="*/ 1405663 w 1654237"/>
                  <a:gd name="connsiteY49" fmla="*/ 1669122 h 1678000"/>
                  <a:gd name="connsiteX50" fmla="*/ 1458929 w 1654237"/>
                  <a:gd name="connsiteY50" fmla="*/ 1660244 h 1678000"/>
                  <a:gd name="connsiteX51" fmla="*/ 1485562 w 1654237"/>
                  <a:gd name="connsiteY51" fmla="*/ 1633611 h 1678000"/>
                  <a:gd name="connsiteX52" fmla="*/ 1512195 w 1654237"/>
                  <a:gd name="connsiteY52" fmla="*/ 1615856 h 1678000"/>
                  <a:gd name="connsiteX53" fmla="*/ 1538828 w 1654237"/>
                  <a:gd name="connsiteY53" fmla="*/ 1580345 h 1678000"/>
                  <a:gd name="connsiteX54" fmla="*/ 1574338 w 1654237"/>
                  <a:gd name="connsiteY54" fmla="*/ 1562590 h 1678000"/>
                  <a:gd name="connsiteX55" fmla="*/ 1583216 w 1654237"/>
                  <a:gd name="connsiteY55" fmla="*/ 1535957 h 1678000"/>
                  <a:gd name="connsiteX56" fmla="*/ 1609849 w 1654237"/>
                  <a:gd name="connsiteY56" fmla="*/ 1491569 h 1678000"/>
                  <a:gd name="connsiteX57" fmla="*/ 1636482 w 1654237"/>
                  <a:gd name="connsiteY57" fmla="*/ 1429425 h 1678000"/>
                  <a:gd name="connsiteX58" fmla="*/ 1645360 w 1654237"/>
                  <a:gd name="connsiteY58" fmla="*/ 1376159 h 1678000"/>
                  <a:gd name="connsiteX59" fmla="*/ 1654237 w 1654237"/>
                  <a:gd name="connsiteY59" fmla="*/ 1340648 h 1678000"/>
                  <a:gd name="connsiteX60" fmla="*/ 1618727 w 1654237"/>
                  <a:gd name="connsiteY60" fmla="*/ 1207483 h 1678000"/>
                  <a:gd name="connsiteX61" fmla="*/ 1600971 w 1654237"/>
                  <a:gd name="connsiteY61" fmla="*/ 1145339 h 1678000"/>
                  <a:gd name="connsiteX62" fmla="*/ 1583216 w 1654237"/>
                  <a:gd name="connsiteY62" fmla="*/ 1109829 h 1678000"/>
                  <a:gd name="connsiteX63" fmla="*/ 1538828 w 1654237"/>
                  <a:gd name="connsiteY63" fmla="*/ 1074318 h 1678000"/>
                  <a:gd name="connsiteX64" fmla="*/ 1450051 w 1654237"/>
                  <a:gd name="connsiteY64" fmla="*/ 1021052 h 1678000"/>
                  <a:gd name="connsiteX65" fmla="*/ 1432296 w 1654237"/>
                  <a:gd name="connsiteY65" fmla="*/ 994419 h 1678000"/>
                  <a:gd name="connsiteX66" fmla="*/ 1352397 w 1654237"/>
                  <a:gd name="connsiteY66" fmla="*/ 967786 h 1678000"/>
                  <a:gd name="connsiteX67" fmla="*/ 1334641 w 1654237"/>
                  <a:gd name="connsiteY67" fmla="*/ 950031 h 1678000"/>
                  <a:gd name="connsiteX68" fmla="*/ 1139333 w 1654237"/>
                  <a:gd name="connsiteY68" fmla="*/ 923398 h 1678000"/>
                  <a:gd name="connsiteX69" fmla="*/ 1077189 w 1654237"/>
                  <a:gd name="connsiteY69" fmla="*/ 914520 h 1678000"/>
                  <a:gd name="connsiteX70" fmla="*/ 1041678 w 1654237"/>
                  <a:gd name="connsiteY70" fmla="*/ 896765 h 1678000"/>
                  <a:gd name="connsiteX71" fmla="*/ 979535 w 1654237"/>
                  <a:gd name="connsiteY71" fmla="*/ 887887 h 1678000"/>
                  <a:gd name="connsiteX72" fmla="*/ 846370 w 1654237"/>
                  <a:gd name="connsiteY72" fmla="*/ 870132 h 1678000"/>
                  <a:gd name="connsiteX73" fmla="*/ 819736 w 1654237"/>
                  <a:gd name="connsiteY73" fmla="*/ 861254 h 1678000"/>
                  <a:gd name="connsiteX74" fmla="*/ 713204 w 1654237"/>
                  <a:gd name="connsiteY74" fmla="*/ 843499 h 1678000"/>
                  <a:gd name="connsiteX75" fmla="*/ 695449 w 1654237"/>
                  <a:gd name="connsiteY75" fmla="*/ 825743 h 1678000"/>
                  <a:gd name="connsiteX76" fmla="*/ 686571 w 1654237"/>
                  <a:gd name="connsiteY76" fmla="*/ 790233 h 1678000"/>
                  <a:gd name="connsiteX77" fmla="*/ 677694 w 1654237"/>
                  <a:gd name="connsiteY77" fmla="*/ 763600 h 1678000"/>
                  <a:gd name="connsiteX78" fmla="*/ 686571 w 1654237"/>
                  <a:gd name="connsiteY78" fmla="*/ 621557 h 1678000"/>
                  <a:gd name="connsiteX79" fmla="*/ 695449 w 1654237"/>
                  <a:gd name="connsiteY79" fmla="*/ 594924 h 1678000"/>
                  <a:gd name="connsiteX80" fmla="*/ 722082 w 1654237"/>
                  <a:gd name="connsiteY80" fmla="*/ 568291 h 1678000"/>
                  <a:gd name="connsiteX81" fmla="*/ 730960 w 1654237"/>
                  <a:gd name="connsiteY81" fmla="*/ 541658 h 1678000"/>
                  <a:gd name="connsiteX82" fmla="*/ 793103 w 1654237"/>
                  <a:gd name="connsiteY82" fmla="*/ 497270 h 1678000"/>
                  <a:gd name="connsiteX83" fmla="*/ 819736 w 1654237"/>
                  <a:gd name="connsiteY83" fmla="*/ 488392 h 1678000"/>
                  <a:gd name="connsiteX84" fmla="*/ 890758 w 1654237"/>
                  <a:gd name="connsiteY84" fmla="*/ 461759 h 1678000"/>
                  <a:gd name="connsiteX85" fmla="*/ 1068311 w 1654237"/>
                  <a:gd name="connsiteY85" fmla="*/ 479514 h 1678000"/>
                  <a:gd name="connsiteX86" fmla="*/ 1121577 w 1654237"/>
                  <a:gd name="connsiteY86" fmla="*/ 497270 h 1678000"/>
                  <a:gd name="connsiteX87" fmla="*/ 1139333 w 1654237"/>
                  <a:gd name="connsiteY87" fmla="*/ 515025 h 1678000"/>
                  <a:gd name="connsiteX88" fmla="*/ 1192599 w 1654237"/>
                  <a:gd name="connsiteY88" fmla="*/ 550536 h 1678000"/>
                  <a:gd name="connsiteX89" fmla="*/ 1210354 w 1654237"/>
                  <a:gd name="connsiteY89" fmla="*/ 577169 h 1678000"/>
                  <a:gd name="connsiteX90" fmla="*/ 1219232 w 1654237"/>
                  <a:gd name="connsiteY90" fmla="*/ 603802 h 1678000"/>
                  <a:gd name="connsiteX91" fmla="*/ 1254742 w 1654237"/>
                  <a:gd name="connsiteY91" fmla="*/ 657068 h 1678000"/>
                  <a:gd name="connsiteX92" fmla="*/ 1263620 w 1654237"/>
                  <a:gd name="connsiteY92" fmla="*/ 692578 h 1678000"/>
                  <a:gd name="connsiteX93" fmla="*/ 1290253 w 1654237"/>
                  <a:gd name="connsiteY93" fmla="*/ 701456 h 1678000"/>
                  <a:gd name="connsiteX94" fmla="*/ 1396785 w 1654237"/>
                  <a:gd name="connsiteY94" fmla="*/ 719211 h 1678000"/>
                  <a:gd name="connsiteX95" fmla="*/ 1485562 w 1654237"/>
                  <a:gd name="connsiteY95" fmla="*/ 710334 h 1678000"/>
                  <a:gd name="connsiteX96" fmla="*/ 1512195 w 1654237"/>
                  <a:gd name="connsiteY96" fmla="*/ 621557 h 1678000"/>
                  <a:gd name="connsiteX97" fmla="*/ 1503317 w 1654237"/>
                  <a:gd name="connsiteY97" fmla="*/ 506147 h 1678000"/>
                  <a:gd name="connsiteX98" fmla="*/ 1485562 w 1654237"/>
                  <a:gd name="connsiteY98" fmla="*/ 452881 h 1678000"/>
                  <a:gd name="connsiteX99" fmla="*/ 1423418 w 1654237"/>
                  <a:gd name="connsiteY99" fmla="*/ 381860 h 1678000"/>
                  <a:gd name="connsiteX100" fmla="*/ 1414540 w 1654237"/>
                  <a:gd name="connsiteY100" fmla="*/ 346349 h 1678000"/>
                  <a:gd name="connsiteX101" fmla="*/ 1432296 w 1654237"/>
                  <a:gd name="connsiteY101" fmla="*/ 328594 h 1678000"/>
                  <a:gd name="connsiteX102" fmla="*/ 1512195 w 1654237"/>
                  <a:gd name="connsiteY102" fmla="*/ 319716 h 1678000"/>
                  <a:gd name="connsiteX0" fmla="*/ 1513499 w 1655541"/>
                  <a:gd name="connsiteY0" fmla="*/ 319716 h 1678000"/>
                  <a:gd name="connsiteX1" fmla="*/ 1557887 w 1655541"/>
                  <a:gd name="connsiteY1" fmla="*/ 310838 h 1678000"/>
                  <a:gd name="connsiteX2" fmla="*/ 1584520 w 1655541"/>
                  <a:gd name="connsiteY2" fmla="*/ 257572 h 1678000"/>
                  <a:gd name="connsiteX3" fmla="*/ 1557887 w 1655541"/>
                  <a:gd name="connsiteY3" fmla="*/ 186551 h 1678000"/>
                  <a:gd name="connsiteX4" fmla="*/ 1531254 w 1655541"/>
                  <a:gd name="connsiteY4" fmla="*/ 151040 h 1678000"/>
                  <a:gd name="connsiteX5" fmla="*/ 1513499 w 1655541"/>
                  <a:gd name="connsiteY5" fmla="*/ 124407 h 1678000"/>
                  <a:gd name="connsiteX6" fmla="*/ 1460233 w 1655541"/>
                  <a:gd name="connsiteY6" fmla="*/ 71141 h 1678000"/>
                  <a:gd name="connsiteX7" fmla="*/ 1424722 w 1655541"/>
                  <a:gd name="connsiteY7" fmla="*/ 62264 h 1678000"/>
                  <a:gd name="connsiteX8" fmla="*/ 1380334 w 1655541"/>
                  <a:gd name="connsiteY8" fmla="*/ 35631 h 1678000"/>
                  <a:gd name="connsiteX9" fmla="*/ 1256046 w 1655541"/>
                  <a:gd name="connsiteY9" fmla="*/ 120 h 1678000"/>
                  <a:gd name="connsiteX10" fmla="*/ 847674 w 1655541"/>
                  <a:gd name="connsiteY10" fmla="*/ 17875 h 1678000"/>
                  <a:gd name="connsiteX11" fmla="*/ 776652 w 1655541"/>
                  <a:gd name="connsiteY11" fmla="*/ 44508 h 1678000"/>
                  <a:gd name="connsiteX12" fmla="*/ 741141 w 1655541"/>
                  <a:gd name="connsiteY12" fmla="*/ 62264 h 1678000"/>
                  <a:gd name="connsiteX13" fmla="*/ 687875 w 1655541"/>
                  <a:gd name="connsiteY13" fmla="*/ 80019 h 1678000"/>
                  <a:gd name="connsiteX14" fmla="*/ 652365 w 1655541"/>
                  <a:gd name="connsiteY14" fmla="*/ 97774 h 1678000"/>
                  <a:gd name="connsiteX15" fmla="*/ 599099 w 1655541"/>
                  <a:gd name="connsiteY15" fmla="*/ 115530 h 1678000"/>
                  <a:gd name="connsiteX16" fmla="*/ 536955 w 1655541"/>
                  <a:gd name="connsiteY16" fmla="*/ 151040 h 1678000"/>
                  <a:gd name="connsiteX17" fmla="*/ 465934 w 1655541"/>
                  <a:gd name="connsiteY17" fmla="*/ 186551 h 1678000"/>
                  <a:gd name="connsiteX18" fmla="*/ 412668 w 1655541"/>
                  <a:gd name="connsiteY18" fmla="*/ 195429 h 1678000"/>
                  <a:gd name="connsiteX19" fmla="*/ 394912 w 1655541"/>
                  <a:gd name="connsiteY19" fmla="*/ 213184 h 1678000"/>
                  <a:gd name="connsiteX20" fmla="*/ 279503 w 1655541"/>
                  <a:gd name="connsiteY20" fmla="*/ 266450 h 1678000"/>
                  <a:gd name="connsiteX21" fmla="*/ 252870 w 1655541"/>
                  <a:gd name="connsiteY21" fmla="*/ 301961 h 1678000"/>
                  <a:gd name="connsiteX22" fmla="*/ 181848 w 1655541"/>
                  <a:gd name="connsiteY22" fmla="*/ 337472 h 1678000"/>
                  <a:gd name="connsiteX23" fmla="*/ 164093 w 1655541"/>
                  <a:gd name="connsiteY23" fmla="*/ 390738 h 1678000"/>
                  <a:gd name="connsiteX24" fmla="*/ 128582 w 1655541"/>
                  <a:gd name="connsiteY24" fmla="*/ 435126 h 1678000"/>
                  <a:gd name="connsiteX25" fmla="*/ 84194 w 1655541"/>
                  <a:gd name="connsiteY25" fmla="*/ 506147 h 1678000"/>
                  <a:gd name="connsiteX26" fmla="*/ 57561 w 1655541"/>
                  <a:gd name="connsiteY26" fmla="*/ 568291 h 1678000"/>
                  <a:gd name="connsiteX27" fmla="*/ 4295 w 1655541"/>
                  <a:gd name="connsiteY27" fmla="*/ 745844 h 1678000"/>
                  <a:gd name="connsiteX28" fmla="*/ 4295 w 1655541"/>
                  <a:gd name="connsiteY28" fmla="*/ 1056563 h 1678000"/>
                  <a:gd name="connsiteX29" fmla="*/ 13173 w 1655541"/>
                  <a:gd name="connsiteY29" fmla="*/ 1092073 h 1678000"/>
                  <a:gd name="connsiteX30" fmla="*/ 30928 w 1655541"/>
                  <a:gd name="connsiteY30" fmla="*/ 1118706 h 1678000"/>
                  <a:gd name="connsiteX31" fmla="*/ 66439 w 1655541"/>
                  <a:gd name="connsiteY31" fmla="*/ 1180850 h 1678000"/>
                  <a:gd name="connsiteX32" fmla="*/ 84194 w 1655541"/>
                  <a:gd name="connsiteY32" fmla="*/ 1234116 h 1678000"/>
                  <a:gd name="connsiteX33" fmla="*/ 93072 w 1655541"/>
                  <a:gd name="connsiteY33" fmla="*/ 1269627 h 1678000"/>
                  <a:gd name="connsiteX34" fmla="*/ 119705 w 1655541"/>
                  <a:gd name="connsiteY34" fmla="*/ 1314015 h 1678000"/>
                  <a:gd name="connsiteX35" fmla="*/ 128582 w 1655541"/>
                  <a:gd name="connsiteY35" fmla="*/ 1340648 h 1678000"/>
                  <a:gd name="connsiteX36" fmla="*/ 164093 w 1655541"/>
                  <a:gd name="connsiteY36" fmla="*/ 1367281 h 1678000"/>
                  <a:gd name="connsiteX37" fmla="*/ 172971 w 1655541"/>
                  <a:gd name="connsiteY37" fmla="*/ 1393914 h 1678000"/>
                  <a:gd name="connsiteX38" fmla="*/ 226237 w 1655541"/>
                  <a:gd name="connsiteY38" fmla="*/ 1438303 h 1678000"/>
                  <a:gd name="connsiteX39" fmla="*/ 235114 w 1655541"/>
                  <a:gd name="connsiteY39" fmla="*/ 1464936 h 1678000"/>
                  <a:gd name="connsiteX40" fmla="*/ 252870 w 1655541"/>
                  <a:gd name="connsiteY40" fmla="*/ 1482691 h 1678000"/>
                  <a:gd name="connsiteX41" fmla="*/ 332769 w 1655541"/>
                  <a:gd name="connsiteY41" fmla="*/ 1544835 h 1678000"/>
                  <a:gd name="connsiteX42" fmla="*/ 368279 w 1655541"/>
                  <a:gd name="connsiteY42" fmla="*/ 1571468 h 1678000"/>
                  <a:gd name="connsiteX43" fmla="*/ 394912 w 1655541"/>
                  <a:gd name="connsiteY43" fmla="*/ 1598101 h 1678000"/>
                  <a:gd name="connsiteX44" fmla="*/ 465934 w 1655541"/>
                  <a:gd name="connsiteY44" fmla="*/ 1624734 h 1678000"/>
                  <a:gd name="connsiteX45" fmla="*/ 510322 w 1655541"/>
                  <a:gd name="connsiteY45" fmla="*/ 1651367 h 1678000"/>
                  <a:gd name="connsiteX46" fmla="*/ 545833 w 1655541"/>
                  <a:gd name="connsiteY46" fmla="*/ 1660244 h 1678000"/>
                  <a:gd name="connsiteX47" fmla="*/ 643487 w 1655541"/>
                  <a:gd name="connsiteY47" fmla="*/ 1678000 h 1678000"/>
                  <a:gd name="connsiteX48" fmla="*/ 1406967 w 1655541"/>
                  <a:gd name="connsiteY48" fmla="*/ 1669122 h 1678000"/>
                  <a:gd name="connsiteX49" fmla="*/ 1460233 w 1655541"/>
                  <a:gd name="connsiteY49" fmla="*/ 1660244 h 1678000"/>
                  <a:gd name="connsiteX50" fmla="*/ 1486866 w 1655541"/>
                  <a:gd name="connsiteY50" fmla="*/ 1633611 h 1678000"/>
                  <a:gd name="connsiteX51" fmla="*/ 1513499 w 1655541"/>
                  <a:gd name="connsiteY51" fmla="*/ 1615856 h 1678000"/>
                  <a:gd name="connsiteX52" fmla="*/ 1540132 w 1655541"/>
                  <a:gd name="connsiteY52" fmla="*/ 1580345 h 1678000"/>
                  <a:gd name="connsiteX53" fmla="*/ 1575642 w 1655541"/>
                  <a:gd name="connsiteY53" fmla="*/ 1562590 h 1678000"/>
                  <a:gd name="connsiteX54" fmla="*/ 1584520 w 1655541"/>
                  <a:gd name="connsiteY54" fmla="*/ 1535957 h 1678000"/>
                  <a:gd name="connsiteX55" fmla="*/ 1611153 w 1655541"/>
                  <a:gd name="connsiteY55" fmla="*/ 1491569 h 1678000"/>
                  <a:gd name="connsiteX56" fmla="*/ 1637786 w 1655541"/>
                  <a:gd name="connsiteY56" fmla="*/ 1429425 h 1678000"/>
                  <a:gd name="connsiteX57" fmla="*/ 1646664 w 1655541"/>
                  <a:gd name="connsiteY57" fmla="*/ 1376159 h 1678000"/>
                  <a:gd name="connsiteX58" fmla="*/ 1655541 w 1655541"/>
                  <a:gd name="connsiteY58" fmla="*/ 1340648 h 1678000"/>
                  <a:gd name="connsiteX59" fmla="*/ 1620031 w 1655541"/>
                  <a:gd name="connsiteY59" fmla="*/ 1207483 h 1678000"/>
                  <a:gd name="connsiteX60" fmla="*/ 1602275 w 1655541"/>
                  <a:gd name="connsiteY60" fmla="*/ 1145339 h 1678000"/>
                  <a:gd name="connsiteX61" fmla="*/ 1584520 w 1655541"/>
                  <a:gd name="connsiteY61" fmla="*/ 1109829 h 1678000"/>
                  <a:gd name="connsiteX62" fmla="*/ 1540132 w 1655541"/>
                  <a:gd name="connsiteY62" fmla="*/ 1074318 h 1678000"/>
                  <a:gd name="connsiteX63" fmla="*/ 1451355 w 1655541"/>
                  <a:gd name="connsiteY63" fmla="*/ 1021052 h 1678000"/>
                  <a:gd name="connsiteX64" fmla="*/ 1433600 w 1655541"/>
                  <a:gd name="connsiteY64" fmla="*/ 994419 h 1678000"/>
                  <a:gd name="connsiteX65" fmla="*/ 1353701 w 1655541"/>
                  <a:gd name="connsiteY65" fmla="*/ 967786 h 1678000"/>
                  <a:gd name="connsiteX66" fmla="*/ 1335945 w 1655541"/>
                  <a:gd name="connsiteY66" fmla="*/ 950031 h 1678000"/>
                  <a:gd name="connsiteX67" fmla="*/ 1140637 w 1655541"/>
                  <a:gd name="connsiteY67" fmla="*/ 923398 h 1678000"/>
                  <a:gd name="connsiteX68" fmla="*/ 1078493 w 1655541"/>
                  <a:gd name="connsiteY68" fmla="*/ 914520 h 1678000"/>
                  <a:gd name="connsiteX69" fmla="*/ 1042982 w 1655541"/>
                  <a:gd name="connsiteY69" fmla="*/ 896765 h 1678000"/>
                  <a:gd name="connsiteX70" fmla="*/ 980839 w 1655541"/>
                  <a:gd name="connsiteY70" fmla="*/ 887887 h 1678000"/>
                  <a:gd name="connsiteX71" fmla="*/ 847674 w 1655541"/>
                  <a:gd name="connsiteY71" fmla="*/ 870132 h 1678000"/>
                  <a:gd name="connsiteX72" fmla="*/ 821040 w 1655541"/>
                  <a:gd name="connsiteY72" fmla="*/ 861254 h 1678000"/>
                  <a:gd name="connsiteX73" fmla="*/ 714508 w 1655541"/>
                  <a:gd name="connsiteY73" fmla="*/ 843499 h 1678000"/>
                  <a:gd name="connsiteX74" fmla="*/ 696753 w 1655541"/>
                  <a:gd name="connsiteY74" fmla="*/ 825743 h 1678000"/>
                  <a:gd name="connsiteX75" fmla="*/ 687875 w 1655541"/>
                  <a:gd name="connsiteY75" fmla="*/ 790233 h 1678000"/>
                  <a:gd name="connsiteX76" fmla="*/ 678998 w 1655541"/>
                  <a:gd name="connsiteY76" fmla="*/ 763600 h 1678000"/>
                  <a:gd name="connsiteX77" fmla="*/ 687875 w 1655541"/>
                  <a:gd name="connsiteY77" fmla="*/ 621557 h 1678000"/>
                  <a:gd name="connsiteX78" fmla="*/ 696753 w 1655541"/>
                  <a:gd name="connsiteY78" fmla="*/ 594924 h 1678000"/>
                  <a:gd name="connsiteX79" fmla="*/ 723386 w 1655541"/>
                  <a:gd name="connsiteY79" fmla="*/ 568291 h 1678000"/>
                  <a:gd name="connsiteX80" fmla="*/ 732264 w 1655541"/>
                  <a:gd name="connsiteY80" fmla="*/ 541658 h 1678000"/>
                  <a:gd name="connsiteX81" fmla="*/ 794407 w 1655541"/>
                  <a:gd name="connsiteY81" fmla="*/ 497270 h 1678000"/>
                  <a:gd name="connsiteX82" fmla="*/ 821040 w 1655541"/>
                  <a:gd name="connsiteY82" fmla="*/ 488392 h 1678000"/>
                  <a:gd name="connsiteX83" fmla="*/ 892062 w 1655541"/>
                  <a:gd name="connsiteY83" fmla="*/ 461759 h 1678000"/>
                  <a:gd name="connsiteX84" fmla="*/ 1069615 w 1655541"/>
                  <a:gd name="connsiteY84" fmla="*/ 479514 h 1678000"/>
                  <a:gd name="connsiteX85" fmla="*/ 1122881 w 1655541"/>
                  <a:gd name="connsiteY85" fmla="*/ 497270 h 1678000"/>
                  <a:gd name="connsiteX86" fmla="*/ 1140637 w 1655541"/>
                  <a:gd name="connsiteY86" fmla="*/ 515025 h 1678000"/>
                  <a:gd name="connsiteX87" fmla="*/ 1193903 w 1655541"/>
                  <a:gd name="connsiteY87" fmla="*/ 550536 h 1678000"/>
                  <a:gd name="connsiteX88" fmla="*/ 1211658 w 1655541"/>
                  <a:gd name="connsiteY88" fmla="*/ 577169 h 1678000"/>
                  <a:gd name="connsiteX89" fmla="*/ 1220536 w 1655541"/>
                  <a:gd name="connsiteY89" fmla="*/ 603802 h 1678000"/>
                  <a:gd name="connsiteX90" fmla="*/ 1256046 w 1655541"/>
                  <a:gd name="connsiteY90" fmla="*/ 657068 h 1678000"/>
                  <a:gd name="connsiteX91" fmla="*/ 1264924 w 1655541"/>
                  <a:gd name="connsiteY91" fmla="*/ 692578 h 1678000"/>
                  <a:gd name="connsiteX92" fmla="*/ 1291557 w 1655541"/>
                  <a:gd name="connsiteY92" fmla="*/ 701456 h 1678000"/>
                  <a:gd name="connsiteX93" fmla="*/ 1398089 w 1655541"/>
                  <a:gd name="connsiteY93" fmla="*/ 719211 h 1678000"/>
                  <a:gd name="connsiteX94" fmla="*/ 1486866 w 1655541"/>
                  <a:gd name="connsiteY94" fmla="*/ 710334 h 1678000"/>
                  <a:gd name="connsiteX95" fmla="*/ 1513499 w 1655541"/>
                  <a:gd name="connsiteY95" fmla="*/ 621557 h 1678000"/>
                  <a:gd name="connsiteX96" fmla="*/ 1504621 w 1655541"/>
                  <a:gd name="connsiteY96" fmla="*/ 506147 h 1678000"/>
                  <a:gd name="connsiteX97" fmla="*/ 1486866 w 1655541"/>
                  <a:gd name="connsiteY97" fmla="*/ 452881 h 1678000"/>
                  <a:gd name="connsiteX98" fmla="*/ 1424722 w 1655541"/>
                  <a:gd name="connsiteY98" fmla="*/ 381860 h 1678000"/>
                  <a:gd name="connsiteX99" fmla="*/ 1415844 w 1655541"/>
                  <a:gd name="connsiteY99" fmla="*/ 346349 h 1678000"/>
                  <a:gd name="connsiteX100" fmla="*/ 1433600 w 1655541"/>
                  <a:gd name="connsiteY100" fmla="*/ 328594 h 1678000"/>
                  <a:gd name="connsiteX101" fmla="*/ 1513499 w 1655541"/>
                  <a:gd name="connsiteY101" fmla="*/ 319716 h 1678000"/>
                  <a:gd name="connsiteX0" fmla="*/ 1513499 w 1655541"/>
                  <a:gd name="connsiteY0" fmla="*/ 319716 h 1678000"/>
                  <a:gd name="connsiteX1" fmla="*/ 1557887 w 1655541"/>
                  <a:gd name="connsiteY1" fmla="*/ 310838 h 1678000"/>
                  <a:gd name="connsiteX2" fmla="*/ 1584520 w 1655541"/>
                  <a:gd name="connsiteY2" fmla="*/ 257572 h 1678000"/>
                  <a:gd name="connsiteX3" fmla="*/ 1557887 w 1655541"/>
                  <a:gd name="connsiteY3" fmla="*/ 186551 h 1678000"/>
                  <a:gd name="connsiteX4" fmla="*/ 1531254 w 1655541"/>
                  <a:gd name="connsiteY4" fmla="*/ 151040 h 1678000"/>
                  <a:gd name="connsiteX5" fmla="*/ 1513499 w 1655541"/>
                  <a:gd name="connsiteY5" fmla="*/ 124407 h 1678000"/>
                  <a:gd name="connsiteX6" fmla="*/ 1460233 w 1655541"/>
                  <a:gd name="connsiteY6" fmla="*/ 71141 h 1678000"/>
                  <a:gd name="connsiteX7" fmla="*/ 1424722 w 1655541"/>
                  <a:gd name="connsiteY7" fmla="*/ 62264 h 1678000"/>
                  <a:gd name="connsiteX8" fmla="*/ 1380334 w 1655541"/>
                  <a:gd name="connsiteY8" fmla="*/ 35631 h 1678000"/>
                  <a:gd name="connsiteX9" fmla="*/ 1256046 w 1655541"/>
                  <a:gd name="connsiteY9" fmla="*/ 120 h 1678000"/>
                  <a:gd name="connsiteX10" fmla="*/ 847674 w 1655541"/>
                  <a:gd name="connsiteY10" fmla="*/ 17875 h 1678000"/>
                  <a:gd name="connsiteX11" fmla="*/ 776652 w 1655541"/>
                  <a:gd name="connsiteY11" fmla="*/ 44508 h 1678000"/>
                  <a:gd name="connsiteX12" fmla="*/ 741141 w 1655541"/>
                  <a:gd name="connsiteY12" fmla="*/ 62264 h 1678000"/>
                  <a:gd name="connsiteX13" fmla="*/ 687875 w 1655541"/>
                  <a:gd name="connsiteY13" fmla="*/ 80019 h 1678000"/>
                  <a:gd name="connsiteX14" fmla="*/ 652365 w 1655541"/>
                  <a:gd name="connsiteY14" fmla="*/ 97774 h 1678000"/>
                  <a:gd name="connsiteX15" fmla="*/ 599099 w 1655541"/>
                  <a:gd name="connsiteY15" fmla="*/ 115530 h 1678000"/>
                  <a:gd name="connsiteX16" fmla="*/ 536955 w 1655541"/>
                  <a:gd name="connsiteY16" fmla="*/ 151040 h 1678000"/>
                  <a:gd name="connsiteX17" fmla="*/ 465934 w 1655541"/>
                  <a:gd name="connsiteY17" fmla="*/ 186551 h 1678000"/>
                  <a:gd name="connsiteX18" fmla="*/ 412668 w 1655541"/>
                  <a:gd name="connsiteY18" fmla="*/ 195429 h 1678000"/>
                  <a:gd name="connsiteX19" fmla="*/ 394912 w 1655541"/>
                  <a:gd name="connsiteY19" fmla="*/ 213184 h 1678000"/>
                  <a:gd name="connsiteX20" fmla="*/ 279503 w 1655541"/>
                  <a:gd name="connsiteY20" fmla="*/ 266450 h 1678000"/>
                  <a:gd name="connsiteX21" fmla="*/ 252870 w 1655541"/>
                  <a:gd name="connsiteY21" fmla="*/ 301961 h 1678000"/>
                  <a:gd name="connsiteX22" fmla="*/ 181848 w 1655541"/>
                  <a:gd name="connsiteY22" fmla="*/ 337472 h 1678000"/>
                  <a:gd name="connsiteX23" fmla="*/ 164093 w 1655541"/>
                  <a:gd name="connsiteY23" fmla="*/ 390738 h 1678000"/>
                  <a:gd name="connsiteX24" fmla="*/ 128582 w 1655541"/>
                  <a:gd name="connsiteY24" fmla="*/ 435126 h 1678000"/>
                  <a:gd name="connsiteX25" fmla="*/ 57561 w 1655541"/>
                  <a:gd name="connsiteY25" fmla="*/ 568291 h 1678000"/>
                  <a:gd name="connsiteX26" fmla="*/ 4295 w 1655541"/>
                  <a:gd name="connsiteY26" fmla="*/ 745844 h 1678000"/>
                  <a:gd name="connsiteX27" fmla="*/ 4295 w 1655541"/>
                  <a:gd name="connsiteY27" fmla="*/ 1056563 h 1678000"/>
                  <a:gd name="connsiteX28" fmla="*/ 13173 w 1655541"/>
                  <a:gd name="connsiteY28" fmla="*/ 1092073 h 1678000"/>
                  <a:gd name="connsiteX29" fmla="*/ 30928 w 1655541"/>
                  <a:gd name="connsiteY29" fmla="*/ 1118706 h 1678000"/>
                  <a:gd name="connsiteX30" fmla="*/ 66439 w 1655541"/>
                  <a:gd name="connsiteY30" fmla="*/ 1180850 h 1678000"/>
                  <a:gd name="connsiteX31" fmla="*/ 84194 w 1655541"/>
                  <a:gd name="connsiteY31" fmla="*/ 1234116 h 1678000"/>
                  <a:gd name="connsiteX32" fmla="*/ 93072 w 1655541"/>
                  <a:gd name="connsiteY32" fmla="*/ 1269627 h 1678000"/>
                  <a:gd name="connsiteX33" fmla="*/ 119705 w 1655541"/>
                  <a:gd name="connsiteY33" fmla="*/ 1314015 h 1678000"/>
                  <a:gd name="connsiteX34" fmla="*/ 128582 w 1655541"/>
                  <a:gd name="connsiteY34" fmla="*/ 1340648 h 1678000"/>
                  <a:gd name="connsiteX35" fmla="*/ 164093 w 1655541"/>
                  <a:gd name="connsiteY35" fmla="*/ 1367281 h 1678000"/>
                  <a:gd name="connsiteX36" fmla="*/ 172971 w 1655541"/>
                  <a:gd name="connsiteY36" fmla="*/ 1393914 h 1678000"/>
                  <a:gd name="connsiteX37" fmla="*/ 226237 w 1655541"/>
                  <a:gd name="connsiteY37" fmla="*/ 1438303 h 1678000"/>
                  <a:gd name="connsiteX38" fmla="*/ 235114 w 1655541"/>
                  <a:gd name="connsiteY38" fmla="*/ 1464936 h 1678000"/>
                  <a:gd name="connsiteX39" fmla="*/ 252870 w 1655541"/>
                  <a:gd name="connsiteY39" fmla="*/ 1482691 h 1678000"/>
                  <a:gd name="connsiteX40" fmla="*/ 332769 w 1655541"/>
                  <a:gd name="connsiteY40" fmla="*/ 1544835 h 1678000"/>
                  <a:gd name="connsiteX41" fmla="*/ 368279 w 1655541"/>
                  <a:gd name="connsiteY41" fmla="*/ 1571468 h 1678000"/>
                  <a:gd name="connsiteX42" fmla="*/ 394912 w 1655541"/>
                  <a:gd name="connsiteY42" fmla="*/ 1598101 h 1678000"/>
                  <a:gd name="connsiteX43" fmla="*/ 465934 w 1655541"/>
                  <a:gd name="connsiteY43" fmla="*/ 1624734 h 1678000"/>
                  <a:gd name="connsiteX44" fmla="*/ 510322 w 1655541"/>
                  <a:gd name="connsiteY44" fmla="*/ 1651367 h 1678000"/>
                  <a:gd name="connsiteX45" fmla="*/ 545833 w 1655541"/>
                  <a:gd name="connsiteY45" fmla="*/ 1660244 h 1678000"/>
                  <a:gd name="connsiteX46" fmla="*/ 643487 w 1655541"/>
                  <a:gd name="connsiteY46" fmla="*/ 1678000 h 1678000"/>
                  <a:gd name="connsiteX47" fmla="*/ 1406967 w 1655541"/>
                  <a:gd name="connsiteY47" fmla="*/ 1669122 h 1678000"/>
                  <a:gd name="connsiteX48" fmla="*/ 1460233 w 1655541"/>
                  <a:gd name="connsiteY48" fmla="*/ 1660244 h 1678000"/>
                  <a:gd name="connsiteX49" fmla="*/ 1486866 w 1655541"/>
                  <a:gd name="connsiteY49" fmla="*/ 1633611 h 1678000"/>
                  <a:gd name="connsiteX50" fmla="*/ 1513499 w 1655541"/>
                  <a:gd name="connsiteY50" fmla="*/ 1615856 h 1678000"/>
                  <a:gd name="connsiteX51" fmla="*/ 1540132 w 1655541"/>
                  <a:gd name="connsiteY51" fmla="*/ 1580345 h 1678000"/>
                  <a:gd name="connsiteX52" fmla="*/ 1575642 w 1655541"/>
                  <a:gd name="connsiteY52" fmla="*/ 1562590 h 1678000"/>
                  <a:gd name="connsiteX53" fmla="*/ 1584520 w 1655541"/>
                  <a:gd name="connsiteY53" fmla="*/ 1535957 h 1678000"/>
                  <a:gd name="connsiteX54" fmla="*/ 1611153 w 1655541"/>
                  <a:gd name="connsiteY54" fmla="*/ 1491569 h 1678000"/>
                  <a:gd name="connsiteX55" fmla="*/ 1637786 w 1655541"/>
                  <a:gd name="connsiteY55" fmla="*/ 1429425 h 1678000"/>
                  <a:gd name="connsiteX56" fmla="*/ 1646664 w 1655541"/>
                  <a:gd name="connsiteY56" fmla="*/ 1376159 h 1678000"/>
                  <a:gd name="connsiteX57" fmla="*/ 1655541 w 1655541"/>
                  <a:gd name="connsiteY57" fmla="*/ 1340648 h 1678000"/>
                  <a:gd name="connsiteX58" fmla="*/ 1620031 w 1655541"/>
                  <a:gd name="connsiteY58" fmla="*/ 1207483 h 1678000"/>
                  <a:gd name="connsiteX59" fmla="*/ 1602275 w 1655541"/>
                  <a:gd name="connsiteY59" fmla="*/ 1145339 h 1678000"/>
                  <a:gd name="connsiteX60" fmla="*/ 1584520 w 1655541"/>
                  <a:gd name="connsiteY60" fmla="*/ 1109829 h 1678000"/>
                  <a:gd name="connsiteX61" fmla="*/ 1540132 w 1655541"/>
                  <a:gd name="connsiteY61" fmla="*/ 1074318 h 1678000"/>
                  <a:gd name="connsiteX62" fmla="*/ 1451355 w 1655541"/>
                  <a:gd name="connsiteY62" fmla="*/ 1021052 h 1678000"/>
                  <a:gd name="connsiteX63" fmla="*/ 1433600 w 1655541"/>
                  <a:gd name="connsiteY63" fmla="*/ 994419 h 1678000"/>
                  <a:gd name="connsiteX64" fmla="*/ 1353701 w 1655541"/>
                  <a:gd name="connsiteY64" fmla="*/ 967786 h 1678000"/>
                  <a:gd name="connsiteX65" fmla="*/ 1335945 w 1655541"/>
                  <a:gd name="connsiteY65" fmla="*/ 950031 h 1678000"/>
                  <a:gd name="connsiteX66" fmla="*/ 1140637 w 1655541"/>
                  <a:gd name="connsiteY66" fmla="*/ 923398 h 1678000"/>
                  <a:gd name="connsiteX67" fmla="*/ 1078493 w 1655541"/>
                  <a:gd name="connsiteY67" fmla="*/ 914520 h 1678000"/>
                  <a:gd name="connsiteX68" fmla="*/ 1042982 w 1655541"/>
                  <a:gd name="connsiteY68" fmla="*/ 896765 h 1678000"/>
                  <a:gd name="connsiteX69" fmla="*/ 980839 w 1655541"/>
                  <a:gd name="connsiteY69" fmla="*/ 887887 h 1678000"/>
                  <a:gd name="connsiteX70" fmla="*/ 847674 w 1655541"/>
                  <a:gd name="connsiteY70" fmla="*/ 870132 h 1678000"/>
                  <a:gd name="connsiteX71" fmla="*/ 821040 w 1655541"/>
                  <a:gd name="connsiteY71" fmla="*/ 861254 h 1678000"/>
                  <a:gd name="connsiteX72" fmla="*/ 714508 w 1655541"/>
                  <a:gd name="connsiteY72" fmla="*/ 843499 h 1678000"/>
                  <a:gd name="connsiteX73" fmla="*/ 696753 w 1655541"/>
                  <a:gd name="connsiteY73" fmla="*/ 825743 h 1678000"/>
                  <a:gd name="connsiteX74" fmla="*/ 687875 w 1655541"/>
                  <a:gd name="connsiteY74" fmla="*/ 790233 h 1678000"/>
                  <a:gd name="connsiteX75" fmla="*/ 678998 w 1655541"/>
                  <a:gd name="connsiteY75" fmla="*/ 763600 h 1678000"/>
                  <a:gd name="connsiteX76" fmla="*/ 687875 w 1655541"/>
                  <a:gd name="connsiteY76" fmla="*/ 621557 h 1678000"/>
                  <a:gd name="connsiteX77" fmla="*/ 696753 w 1655541"/>
                  <a:gd name="connsiteY77" fmla="*/ 594924 h 1678000"/>
                  <a:gd name="connsiteX78" fmla="*/ 723386 w 1655541"/>
                  <a:gd name="connsiteY78" fmla="*/ 568291 h 1678000"/>
                  <a:gd name="connsiteX79" fmla="*/ 732264 w 1655541"/>
                  <a:gd name="connsiteY79" fmla="*/ 541658 h 1678000"/>
                  <a:gd name="connsiteX80" fmla="*/ 794407 w 1655541"/>
                  <a:gd name="connsiteY80" fmla="*/ 497270 h 1678000"/>
                  <a:gd name="connsiteX81" fmla="*/ 821040 w 1655541"/>
                  <a:gd name="connsiteY81" fmla="*/ 488392 h 1678000"/>
                  <a:gd name="connsiteX82" fmla="*/ 892062 w 1655541"/>
                  <a:gd name="connsiteY82" fmla="*/ 461759 h 1678000"/>
                  <a:gd name="connsiteX83" fmla="*/ 1069615 w 1655541"/>
                  <a:gd name="connsiteY83" fmla="*/ 479514 h 1678000"/>
                  <a:gd name="connsiteX84" fmla="*/ 1122881 w 1655541"/>
                  <a:gd name="connsiteY84" fmla="*/ 497270 h 1678000"/>
                  <a:gd name="connsiteX85" fmla="*/ 1140637 w 1655541"/>
                  <a:gd name="connsiteY85" fmla="*/ 515025 h 1678000"/>
                  <a:gd name="connsiteX86" fmla="*/ 1193903 w 1655541"/>
                  <a:gd name="connsiteY86" fmla="*/ 550536 h 1678000"/>
                  <a:gd name="connsiteX87" fmla="*/ 1211658 w 1655541"/>
                  <a:gd name="connsiteY87" fmla="*/ 577169 h 1678000"/>
                  <a:gd name="connsiteX88" fmla="*/ 1220536 w 1655541"/>
                  <a:gd name="connsiteY88" fmla="*/ 603802 h 1678000"/>
                  <a:gd name="connsiteX89" fmla="*/ 1256046 w 1655541"/>
                  <a:gd name="connsiteY89" fmla="*/ 657068 h 1678000"/>
                  <a:gd name="connsiteX90" fmla="*/ 1264924 w 1655541"/>
                  <a:gd name="connsiteY90" fmla="*/ 692578 h 1678000"/>
                  <a:gd name="connsiteX91" fmla="*/ 1291557 w 1655541"/>
                  <a:gd name="connsiteY91" fmla="*/ 701456 h 1678000"/>
                  <a:gd name="connsiteX92" fmla="*/ 1398089 w 1655541"/>
                  <a:gd name="connsiteY92" fmla="*/ 719211 h 1678000"/>
                  <a:gd name="connsiteX93" fmla="*/ 1486866 w 1655541"/>
                  <a:gd name="connsiteY93" fmla="*/ 710334 h 1678000"/>
                  <a:gd name="connsiteX94" fmla="*/ 1513499 w 1655541"/>
                  <a:gd name="connsiteY94" fmla="*/ 621557 h 1678000"/>
                  <a:gd name="connsiteX95" fmla="*/ 1504621 w 1655541"/>
                  <a:gd name="connsiteY95" fmla="*/ 506147 h 1678000"/>
                  <a:gd name="connsiteX96" fmla="*/ 1486866 w 1655541"/>
                  <a:gd name="connsiteY96" fmla="*/ 452881 h 1678000"/>
                  <a:gd name="connsiteX97" fmla="*/ 1424722 w 1655541"/>
                  <a:gd name="connsiteY97" fmla="*/ 381860 h 1678000"/>
                  <a:gd name="connsiteX98" fmla="*/ 1415844 w 1655541"/>
                  <a:gd name="connsiteY98" fmla="*/ 346349 h 1678000"/>
                  <a:gd name="connsiteX99" fmla="*/ 1433600 w 1655541"/>
                  <a:gd name="connsiteY99" fmla="*/ 328594 h 1678000"/>
                  <a:gd name="connsiteX100" fmla="*/ 1513499 w 1655541"/>
                  <a:gd name="connsiteY100" fmla="*/ 319716 h 1678000"/>
                  <a:gd name="connsiteX0" fmla="*/ 1513499 w 1655541"/>
                  <a:gd name="connsiteY0" fmla="*/ 319716 h 1678000"/>
                  <a:gd name="connsiteX1" fmla="*/ 1557887 w 1655541"/>
                  <a:gd name="connsiteY1" fmla="*/ 310838 h 1678000"/>
                  <a:gd name="connsiteX2" fmla="*/ 1584520 w 1655541"/>
                  <a:gd name="connsiteY2" fmla="*/ 257572 h 1678000"/>
                  <a:gd name="connsiteX3" fmla="*/ 1557887 w 1655541"/>
                  <a:gd name="connsiteY3" fmla="*/ 186551 h 1678000"/>
                  <a:gd name="connsiteX4" fmla="*/ 1531254 w 1655541"/>
                  <a:gd name="connsiteY4" fmla="*/ 151040 h 1678000"/>
                  <a:gd name="connsiteX5" fmla="*/ 1513499 w 1655541"/>
                  <a:gd name="connsiteY5" fmla="*/ 124407 h 1678000"/>
                  <a:gd name="connsiteX6" fmla="*/ 1460233 w 1655541"/>
                  <a:gd name="connsiteY6" fmla="*/ 71141 h 1678000"/>
                  <a:gd name="connsiteX7" fmla="*/ 1424722 w 1655541"/>
                  <a:gd name="connsiteY7" fmla="*/ 62264 h 1678000"/>
                  <a:gd name="connsiteX8" fmla="*/ 1380334 w 1655541"/>
                  <a:gd name="connsiteY8" fmla="*/ 35631 h 1678000"/>
                  <a:gd name="connsiteX9" fmla="*/ 1256046 w 1655541"/>
                  <a:gd name="connsiteY9" fmla="*/ 120 h 1678000"/>
                  <a:gd name="connsiteX10" fmla="*/ 847674 w 1655541"/>
                  <a:gd name="connsiteY10" fmla="*/ 17875 h 1678000"/>
                  <a:gd name="connsiteX11" fmla="*/ 776652 w 1655541"/>
                  <a:gd name="connsiteY11" fmla="*/ 44508 h 1678000"/>
                  <a:gd name="connsiteX12" fmla="*/ 741141 w 1655541"/>
                  <a:gd name="connsiteY12" fmla="*/ 62264 h 1678000"/>
                  <a:gd name="connsiteX13" fmla="*/ 687875 w 1655541"/>
                  <a:gd name="connsiteY13" fmla="*/ 80019 h 1678000"/>
                  <a:gd name="connsiteX14" fmla="*/ 652365 w 1655541"/>
                  <a:gd name="connsiteY14" fmla="*/ 97774 h 1678000"/>
                  <a:gd name="connsiteX15" fmla="*/ 599099 w 1655541"/>
                  <a:gd name="connsiteY15" fmla="*/ 115530 h 1678000"/>
                  <a:gd name="connsiteX16" fmla="*/ 536955 w 1655541"/>
                  <a:gd name="connsiteY16" fmla="*/ 151040 h 1678000"/>
                  <a:gd name="connsiteX17" fmla="*/ 465934 w 1655541"/>
                  <a:gd name="connsiteY17" fmla="*/ 186551 h 1678000"/>
                  <a:gd name="connsiteX18" fmla="*/ 412668 w 1655541"/>
                  <a:gd name="connsiteY18" fmla="*/ 195429 h 1678000"/>
                  <a:gd name="connsiteX19" fmla="*/ 394912 w 1655541"/>
                  <a:gd name="connsiteY19" fmla="*/ 213184 h 1678000"/>
                  <a:gd name="connsiteX20" fmla="*/ 279503 w 1655541"/>
                  <a:gd name="connsiteY20" fmla="*/ 266450 h 1678000"/>
                  <a:gd name="connsiteX21" fmla="*/ 252870 w 1655541"/>
                  <a:gd name="connsiteY21" fmla="*/ 301961 h 1678000"/>
                  <a:gd name="connsiteX22" fmla="*/ 181848 w 1655541"/>
                  <a:gd name="connsiteY22" fmla="*/ 337472 h 1678000"/>
                  <a:gd name="connsiteX23" fmla="*/ 164093 w 1655541"/>
                  <a:gd name="connsiteY23" fmla="*/ 390738 h 1678000"/>
                  <a:gd name="connsiteX24" fmla="*/ 57561 w 1655541"/>
                  <a:gd name="connsiteY24" fmla="*/ 568291 h 1678000"/>
                  <a:gd name="connsiteX25" fmla="*/ 4295 w 1655541"/>
                  <a:gd name="connsiteY25" fmla="*/ 745844 h 1678000"/>
                  <a:gd name="connsiteX26" fmla="*/ 4295 w 1655541"/>
                  <a:gd name="connsiteY26" fmla="*/ 1056563 h 1678000"/>
                  <a:gd name="connsiteX27" fmla="*/ 13173 w 1655541"/>
                  <a:gd name="connsiteY27" fmla="*/ 1092073 h 1678000"/>
                  <a:gd name="connsiteX28" fmla="*/ 30928 w 1655541"/>
                  <a:gd name="connsiteY28" fmla="*/ 1118706 h 1678000"/>
                  <a:gd name="connsiteX29" fmla="*/ 66439 w 1655541"/>
                  <a:gd name="connsiteY29" fmla="*/ 1180850 h 1678000"/>
                  <a:gd name="connsiteX30" fmla="*/ 84194 w 1655541"/>
                  <a:gd name="connsiteY30" fmla="*/ 1234116 h 1678000"/>
                  <a:gd name="connsiteX31" fmla="*/ 93072 w 1655541"/>
                  <a:gd name="connsiteY31" fmla="*/ 1269627 h 1678000"/>
                  <a:gd name="connsiteX32" fmla="*/ 119705 w 1655541"/>
                  <a:gd name="connsiteY32" fmla="*/ 1314015 h 1678000"/>
                  <a:gd name="connsiteX33" fmla="*/ 128582 w 1655541"/>
                  <a:gd name="connsiteY33" fmla="*/ 1340648 h 1678000"/>
                  <a:gd name="connsiteX34" fmla="*/ 164093 w 1655541"/>
                  <a:gd name="connsiteY34" fmla="*/ 1367281 h 1678000"/>
                  <a:gd name="connsiteX35" fmla="*/ 172971 w 1655541"/>
                  <a:gd name="connsiteY35" fmla="*/ 1393914 h 1678000"/>
                  <a:gd name="connsiteX36" fmla="*/ 226237 w 1655541"/>
                  <a:gd name="connsiteY36" fmla="*/ 1438303 h 1678000"/>
                  <a:gd name="connsiteX37" fmla="*/ 235114 w 1655541"/>
                  <a:gd name="connsiteY37" fmla="*/ 1464936 h 1678000"/>
                  <a:gd name="connsiteX38" fmla="*/ 252870 w 1655541"/>
                  <a:gd name="connsiteY38" fmla="*/ 1482691 h 1678000"/>
                  <a:gd name="connsiteX39" fmla="*/ 332769 w 1655541"/>
                  <a:gd name="connsiteY39" fmla="*/ 1544835 h 1678000"/>
                  <a:gd name="connsiteX40" fmla="*/ 368279 w 1655541"/>
                  <a:gd name="connsiteY40" fmla="*/ 1571468 h 1678000"/>
                  <a:gd name="connsiteX41" fmla="*/ 394912 w 1655541"/>
                  <a:gd name="connsiteY41" fmla="*/ 1598101 h 1678000"/>
                  <a:gd name="connsiteX42" fmla="*/ 465934 w 1655541"/>
                  <a:gd name="connsiteY42" fmla="*/ 1624734 h 1678000"/>
                  <a:gd name="connsiteX43" fmla="*/ 510322 w 1655541"/>
                  <a:gd name="connsiteY43" fmla="*/ 1651367 h 1678000"/>
                  <a:gd name="connsiteX44" fmla="*/ 545833 w 1655541"/>
                  <a:gd name="connsiteY44" fmla="*/ 1660244 h 1678000"/>
                  <a:gd name="connsiteX45" fmla="*/ 643487 w 1655541"/>
                  <a:gd name="connsiteY45" fmla="*/ 1678000 h 1678000"/>
                  <a:gd name="connsiteX46" fmla="*/ 1406967 w 1655541"/>
                  <a:gd name="connsiteY46" fmla="*/ 1669122 h 1678000"/>
                  <a:gd name="connsiteX47" fmla="*/ 1460233 w 1655541"/>
                  <a:gd name="connsiteY47" fmla="*/ 1660244 h 1678000"/>
                  <a:gd name="connsiteX48" fmla="*/ 1486866 w 1655541"/>
                  <a:gd name="connsiteY48" fmla="*/ 1633611 h 1678000"/>
                  <a:gd name="connsiteX49" fmla="*/ 1513499 w 1655541"/>
                  <a:gd name="connsiteY49" fmla="*/ 1615856 h 1678000"/>
                  <a:gd name="connsiteX50" fmla="*/ 1540132 w 1655541"/>
                  <a:gd name="connsiteY50" fmla="*/ 1580345 h 1678000"/>
                  <a:gd name="connsiteX51" fmla="*/ 1575642 w 1655541"/>
                  <a:gd name="connsiteY51" fmla="*/ 1562590 h 1678000"/>
                  <a:gd name="connsiteX52" fmla="*/ 1584520 w 1655541"/>
                  <a:gd name="connsiteY52" fmla="*/ 1535957 h 1678000"/>
                  <a:gd name="connsiteX53" fmla="*/ 1611153 w 1655541"/>
                  <a:gd name="connsiteY53" fmla="*/ 1491569 h 1678000"/>
                  <a:gd name="connsiteX54" fmla="*/ 1637786 w 1655541"/>
                  <a:gd name="connsiteY54" fmla="*/ 1429425 h 1678000"/>
                  <a:gd name="connsiteX55" fmla="*/ 1646664 w 1655541"/>
                  <a:gd name="connsiteY55" fmla="*/ 1376159 h 1678000"/>
                  <a:gd name="connsiteX56" fmla="*/ 1655541 w 1655541"/>
                  <a:gd name="connsiteY56" fmla="*/ 1340648 h 1678000"/>
                  <a:gd name="connsiteX57" fmla="*/ 1620031 w 1655541"/>
                  <a:gd name="connsiteY57" fmla="*/ 1207483 h 1678000"/>
                  <a:gd name="connsiteX58" fmla="*/ 1602275 w 1655541"/>
                  <a:gd name="connsiteY58" fmla="*/ 1145339 h 1678000"/>
                  <a:gd name="connsiteX59" fmla="*/ 1584520 w 1655541"/>
                  <a:gd name="connsiteY59" fmla="*/ 1109829 h 1678000"/>
                  <a:gd name="connsiteX60" fmla="*/ 1540132 w 1655541"/>
                  <a:gd name="connsiteY60" fmla="*/ 1074318 h 1678000"/>
                  <a:gd name="connsiteX61" fmla="*/ 1451355 w 1655541"/>
                  <a:gd name="connsiteY61" fmla="*/ 1021052 h 1678000"/>
                  <a:gd name="connsiteX62" fmla="*/ 1433600 w 1655541"/>
                  <a:gd name="connsiteY62" fmla="*/ 994419 h 1678000"/>
                  <a:gd name="connsiteX63" fmla="*/ 1353701 w 1655541"/>
                  <a:gd name="connsiteY63" fmla="*/ 967786 h 1678000"/>
                  <a:gd name="connsiteX64" fmla="*/ 1335945 w 1655541"/>
                  <a:gd name="connsiteY64" fmla="*/ 950031 h 1678000"/>
                  <a:gd name="connsiteX65" fmla="*/ 1140637 w 1655541"/>
                  <a:gd name="connsiteY65" fmla="*/ 923398 h 1678000"/>
                  <a:gd name="connsiteX66" fmla="*/ 1078493 w 1655541"/>
                  <a:gd name="connsiteY66" fmla="*/ 914520 h 1678000"/>
                  <a:gd name="connsiteX67" fmla="*/ 1042982 w 1655541"/>
                  <a:gd name="connsiteY67" fmla="*/ 896765 h 1678000"/>
                  <a:gd name="connsiteX68" fmla="*/ 980839 w 1655541"/>
                  <a:gd name="connsiteY68" fmla="*/ 887887 h 1678000"/>
                  <a:gd name="connsiteX69" fmla="*/ 847674 w 1655541"/>
                  <a:gd name="connsiteY69" fmla="*/ 870132 h 1678000"/>
                  <a:gd name="connsiteX70" fmla="*/ 821040 w 1655541"/>
                  <a:gd name="connsiteY70" fmla="*/ 861254 h 1678000"/>
                  <a:gd name="connsiteX71" fmla="*/ 714508 w 1655541"/>
                  <a:gd name="connsiteY71" fmla="*/ 843499 h 1678000"/>
                  <a:gd name="connsiteX72" fmla="*/ 696753 w 1655541"/>
                  <a:gd name="connsiteY72" fmla="*/ 825743 h 1678000"/>
                  <a:gd name="connsiteX73" fmla="*/ 687875 w 1655541"/>
                  <a:gd name="connsiteY73" fmla="*/ 790233 h 1678000"/>
                  <a:gd name="connsiteX74" fmla="*/ 678998 w 1655541"/>
                  <a:gd name="connsiteY74" fmla="*/ 763600 h 1678000"/>
                  <a:gd name="connsiteX75" fmla="*/ 687875 w 1655541"/>
                  <a:gd name="connsiteY75" fmla="*/ 621557 h 1678000"/>
                  <a:gd name="connsiteX76" fmla="*/ 696753 w 1655541"/>
                  <a:gd name="connsiteY76" fmla="*/ 594924 h 1678000"/>
                  <a:gd name="connsiteX77" fmla="*/ 723386 w 1655541"/>
                  <a:gd name="connsiteY77" fmla="*/ 568291 h 1678000"/>
                  <a:gd name="connsiteX78" fmla="*/ 732264 w 1655541"/>
                  <a:gd name="connsiteY78" fmla="*/ 541658 h 1678000"/>
                  <a:gd name="connsiteX79" fmla="*/ 794407 w 1655541"/>
                  <a:gd name="connsiteY79" fmla="*/ 497270 h 1678000"/>
                  <a:gd name="connsiteX80" fmla="*/ 821040 w 1655541"/>
                  <a:gd name="connsiteY80" fmla="*/ 488392 h 1678000"/>
                  <a:gd name="connsiteX81" fmla="*/ 892062 w 1655541"/>
                  <a:gd name="connsiteY81" fmla="*/ 461759 h 1678000"/>
                  <a:gd name="connsiteX82" fmla="*/ 1069615 w 1655541"/>
                  <a:gd name="connsiteY82" fmla="*/ 479514 h 1678000"/>
                  <a:gd name="connsiteX83" fmla="*/ 1122881 w 1655541"/>
                  <a:gd name="connsiteY83" fmla="*/ 497270 h 1678000"/>
                  <a:gd name="connsiteX84" fmla="*/ 1140637 w 1655541"/>
                  <a:gd name="connsiteY84" fmla="*/ 515025 h 1678000"/>
                  <a:gd name="connsiteX85" fmla="*/ 1193903 w 1655541"/>
                  <a:gd name="connsiteY85" fmla="*/ 550536 h 1678000"/>
                  <a:gd name="connsiteX86" fmla="*/ 1211658 w 1655541"/>
                  <a:gd name="connsiteY86" fmla="*/ 577169 h 1678000"/>
                  <a:gd name="connsiteX87" fmla="*/ 1220536 w 1655541"/>
                  <a:gd name="connsiteY87" fmla="*/ 603802 h 1678000"/>
                  <a:gd name="connsiteX88" fmla="*/ 1256046 w 1655541"/>
                  <a:gd name="connsiteY88" fmla="*/ 657068 h 1678000"/>
                  <a:gd name="connsiteX89" fmla="*/ 1264924 w 1655541"/>
                  <a:gd name="connsiteY89" fmla="*/ 692578 h 1678000"/>
                  <a:gd name="connsiteX90" fmla="*/ 1291557 w 1655541"/>
                  <a:gd name="connsiteY90" fmla="*/ 701456 h 1678000"/>
                  <a:gd name="connsiteX91" fmla="*/ 1398089 w 1655541"/>
                  <a:gd name="connsiteY91" fmla="*/ 719211 h 1678000"/>
                  <a:gd name="connsiteX92" fmla="*/ 1486866 w 1655541"/>
                  <a:gd name="connsiteY92" fmla="*/ 710334 h 1678000"/>
                  <a:gd name="connsiteX93" fmla="*/ 1513499 w 1655541"/>
                  <a:gd name="connsiteY93" fmla="*/ 621557 h 1678000"/>
                  <a:gd name="connsiteX94" fmla="*/ 1504621 w 1655541"/>
                  <a:gd name="connsiteY94" fmla="*/ 506147 h 1678000"/>
                  <a:gd name="connsiteX95" fmla="*/ 1486866 w 1655541"/>
                  <a:gd name="connsiteY95" fmla="*/ 452881 h 1678000"/>
                  <a:gd name="connsiteX96" fmla="*/ 1424722 w 1655541"/>
                  <a:gd name="connsiteY96" fmla="*/ 381860 h 1678000"/>
                  <a:gd name="connsiteX97" fmla="*/ 1415844 w 1655541"/>
                  <a:gd name="connsiteY97" fmla="*/ 346349 h 1678000"/>
                  <a:gd name="connsiteX98" fmla="*/ 1433600 w 1655541"/>
                  <a:gd name="connsiteY98" fmla="*/ 328594 h 1678000"/>
                  <a:gd name="connsiteX99" fmla="*/ 1513499 w 1655541"/>
                  <a:gd name="connsiteY99" fmla="*/ 319716 h 1678000"/>
                  <a:gd name="connsiteX0" fmla="*/ 1513499 w 1655541"/>
                  <a:gd name="connsiteY0" fmla="*/ 319716 h 1678000"/>
                  <a:gd name="connsiteX1" fmla="*/ 1557887 w 1655541"/>
                  <a:gd name="connsiteY1" fmla="*/ 310838 h 1678000"/>
                  <a:gd name="connsiteX2" fmla="*/ 1584520 w 1655541"/>
                  <a:gd name="connsiteY2" fmla="*/ 257572 h 1678000"/>
                  <a:gd name="connsiteX3" fmla="*/ 1557887 w 1655541"/>
                  <a:gd name="connsiteY3" fmla="*/ 186551 h 1678000"/>
                  <a:gd name="connsiteX4" fmla="*/ 1531254 w 1655541"/>
                  <a:gd name="connsiteY4" fmla="*/ 151040 h 1678000"/>
                  <a:gd name="connsiteX5" fmla="*/ 1513499 w 1655541"/>
                  <a:gd name="connsiteY5" fmla="*/ 124407 h 1678000"/>
                  <a:gd name="connsiteX6" fmla="*/ 1460233 w 1655541"/>
                  <a:gd name="connsiteY6" fmla="*/ 71141 h 1678000"/>
                  <a:gd name="connsiteX7" fmla="*/ 1424722 w 1655541"/>
                  <a:gd name="connsiteY7" fmla="*/ 62264 h 1678000"/>
                  <a:gd name="connsiteX8" fmla="*/ 1380334 w 1655541"/>
                  <a:gd name="connsiteY8" fmla="*/ 35631 h 1678000"/>
                  <a:gd name="connsiteX9" fmla="*/ 1256046 w 1655541"/>
                  <a:gd name="connsiteY9" fmla="*/ 120 h 1678000"/>
                  <a:gd name="connsiteX10" fmla="*/ 847674 w 1655541"/>
                  <a:gd name="connsiteY10" fmla="*/ 17875 h 1678000"/>
                  <a:gd name="connsiteX11" fmla="*/ 776652 w 1655541"/>
                  <a:gd name="connsiteY11" fmla="*/ 44508 h 1678000"/>
                  <a:gd name="connsiteX12" fmla="*/ 741141 w 1655541"/>
                  <a:gd name="connsiteY12" fmla="*/ 62264 h 1678000"/>
                  <a:gd name="connsiteX13" fmla="*/ 687875 w 1655541"/>
                  <a:gd name="connsiteY13" fmla="*/ 80019 h 1678000"/>
                  <a:gd name="connsiteX14" fmla="*/ 652365 w 1655541"/>
                  <a:gd name="connsiteY14" fmla="*/ 97774 h 1678000"/>
                  <a:gd name="connsiteX15" fmla="*/ 599099 w 1655541"/>
                  <a:gd name="connsiteY15" fmla="*/ 115530 h 1678000"/>
                  <a:gd name="connsiteX16" fmla="*/ 536955 w 1655541"/>
                  <a:gd name="connsiteY16" fmla="*/ 151040 h 1678000"/>
                  <a:gd name="connsiteX17" fmla="*/ 465934 w 1655541"/>
                  <a:gd name="connsiteY17" fmla="*/ 186551 h 1678000"/>
                  <a:gd name="connsiteX18" fmla="*/ 412668 w 1655541"/>
                  <a:gd name="connsiteY18" fmla="*/ 195429 h 1678000"/>
                  <a:gd name="connsiteX19" fmla="*/ 394912 w 1655541"/>
                  <a:gd name="connsiteY19" fmla="*/ 213184 h 1678000"/>
                  <a:gd name="connsiteX20" fmla="*/ 279503 w 1655541"/>
                  <a:gd name="connsiteY20" fmla="*/ 266450 h 1678000"/>
                  <a:gd name="connsiteX21" fmla="*/ 252870 w 1655541"/>
                  <a:gd name="connsiteY21" fmla="*/ 301961 h 1678000"/>
                  <a:gd name="connsiteX22" fmla="*/ 181848 w 1655541"/>
                  <a:gd name="connsiteY22" fmla="*/ 337472 h 1678000"/>
                  <a:gd name="connsiteX23" fmla="*/ 57561 w 1655541"/>
                  <a:gd name="connsiteY23" fmla="*/ 568291 h 1678000"/>
                  <a:gd name="connsiteX24" fmla="*/ 4295 w 1655541"/>
                  <a:gd name="connsiteY24" fmla="*/ 745844 h 1678000"/>
                  <a:gd name="connsiteX25" fmla="*/ 4295 w 1655541"/>
                  <a:gd name="connsiteY25" fmla="*/ 1056563 h 1678000"/>
                  <a:gd name="connsiteX26" fmla="*/ 13173 w 1655541"/>
                  <a:gd name="connsiteY26" fmla="*/ 1092073 h 1678000"/>
                  <a:gd name="connsiteX27" fmla="*/ 30928 w 1655541"/>
                  <a:gd name="connsiteY27" fmla="*/ 1118706 h 1678000"/>
                  <a:gd name="connsiteX28" fmla="*/ 66439 w 1655541"/>
                  <a:gd name="connsiteY28" fmla="*/ 1180850 h 1678000"/>
                  <a:gd name="connsiteX29" fmla="*/ 84194 w 1655541"/>
                  <a:gd name="connsiteY29" fmla="*/ 1234116 h 1678000"/>
                  <a:gd name="connsiteX30" fmla="*/ 93072 w 1655541"/>
                  <a:gd name="connsiteY30" fmla="*/ 1269627 h 1678000"/>
                  <a:gd name="connsiteX31" fmla="*/ 119705 w 1655541"/>
                  <a:gd name="connsiteY31" fmla="*/ 1314015 h 1678000"/>
                  <a:gd name="connsiteX32" fmla="*/ 128582 w 1655541"/>
                  <a:gd name="connsiteY32" fmla="*/ 1340648 h 1678000"/>
                  <a:gd name="connsiteX33" fmla="*/ 164093 w 1655541"/>
                  <a:gd name="connsiteY33" fmla="*/ 1367281 h 1678000"/>
                  <a:gd name="connsiteX34" fmla="*/ 172971 w 1655541"/>
                  <a:gd name="connsiteY34" fmla="*/ 1393914 h 1678000"/>
                  <a:gd name="connsiteX35" fmla="*/ 226237 w 1655541"/>
                  <a:gd name="connsiteY35" fmla="*/ 1438303 h 1678000"/>
                  <a:gd name="connsiteX36" fmla="*/ 235114 w 1655541"/>
                  <a:gd name="connsiteY36" fmla="*/ 1464936 h 1678000"/>
                  <a:gd name="connsiteX37" fmla="*/ 252870 w 1655541"/>
                  <a:gd name="connsiteY37" fmla="*/ 1482691 h 1678000"/>
                  <a:gd name="connsiteX38" fmla="*/ 332769 w 1655541"/>
                  <a:gd name="connsiteY38" fmla="*/ 1544835 h 1678000"/>
                  <a:gd name="connsiteX39" fmla="*/ 368279 w 1655541"/>
                  <a:gd name="connsiteY39" fmla="*/ 1571468 h 1678000"/>
                  <a:gd name="connsiteX40" fmla="*/ 394912 w 1655541"/>
                  <a:gd name="connsiteY40" fmla="*/ 1598101 h 1678000"/>
                  <a:gd name="connsiteX41" fmla="*/ 465934 w 1655541"/>
                  <a:gd name="connsiteY41" fmla="*/ 1624734 h 1678000"/>
                  <a:gd name="connsiteX42" fmla="*/ 510322 w 1655541"/>
                  <a:gd name="connsiteY42" fmla="*/ 1651367 h 1678000"/>
                  <a:gd name="connsiteX43" fmla="*/ 545833 w 1655541"/>
                  <a:gd name="connsiteY43" fmla="*/ 1660244 h 1678000"/>
                  <a:gd name="connsiteX44" fmla="*/ 643487 w 1655541"/>
                  <a:gd name="connsiteY44" fmla="*/ 1678000 h 1678000"/>
                  <a:gd name="connsiteX45" fmla="*/ 1406967 w 1655541"/>
                  <a:gd name="connsiteY45" fmla="*/ 1669122 h 1678000"/>
                  <a:gd name="connsiteX46" fmla="*/ 1460233 w 1655541"/>
                  <a:gd name="connsiteY46" fmla="*/ 1660244 h 1678000"/>
                  <a:gd name="connsiteX47" fmla="*/ 1486866 w 1655541"/>
                  <a:gd name="connsiteY47" fmla="*/ 1633611 h 1678000"/>
                  <a:gd name="connsiteX48" fmla="*/ 1513499 w 1655541"/>
                  <a:gd name="connsiteY48" fmla="*/ 1615856 h 1678000"/>
                  <a:gd name="connsiteX49" fmla="*/ 1540132 w 1655541"/>
                  <a:gd name="connsiteY49" fmla="*/ 1580345 h 1678000"/>
                  <a:gd name="connsiteX50" fmla="*/ 1575642 w 1655541"/>
                  <a:gd name="connsiteY50" fmla="*/ 1562590 h 1678000"/>
                  <a:gd name="connsiteX51" fmla="*/ 1584520 w 1655541"/>
                  <a:gd name="connsiteY51" fmla="*/ 1535957 h 1678000"/>
                  <a:gd name="connsiteX52" fmla="*/ 1611153 w 1655541"/>
                  <a:gd name="connsiteY52" fmla="*/ 1491569 h 1678000"/>
                  <a:gd name="connsiteX53" fmla="*/ 1637786 w 1655541"/>
                  <a:gd name="connsiteY53" fmla="*/ 1429425 h 1678000"/>
                  <a:gd name="connsiteX54" fmla="*/ 1646664 w 1655541"/>
                  <a:gd name="connsiteY54" fmla="*/ 1376159 h 1678000"/>
                  <a:gd name="connsiteX55" fmla="*/ 1655541 w 1655541"/>
                  <a:gd name="connsiteY55" fmla="*/ 1340648 h 1678000"/>
                  <a:gd name="connsiteX56" fmla="*/ 1620031 w 1655541"/>
                  <a:gd name="connsiteY56" fmla="*/ 1207483 h 1678000"/>
                  <a:gd name="connsiteX57" fmla="*/ 1602275 w 1655541"/>
                  <a:gd name="connsiteY57" fmla="*/ 1145339 h 1678000"/>
                  <a:gd name="connsiteX58" fmla="*/ 1584520 w 1655541"/>
                  <a:gd name="connsiteY58" fmla="*/ 1109829 h 1678000"/>
                  <a:gd name="connsiteX59" fmla="*/ 1540132 w 1655541"/>
                  <a:gd name="connsiteY59" fmla="*/ 1074318 h 1678000"/>
                  <a:gd name="connsiteX60" fmla="*/ 1451355 w 1655541"/>
                  <a:gd name="connsiteY60" fmla="*/ 1021052 h 1678000"/>
                  <a:gd name="connsiteX61" fmla="*/ 1433600 w 1655541"/>
                  <a:gd name="connsiteY61" fmla="*/ 994419 h 1678000"/>
                  <a:gd name="connsiteX62" fmla="*/ 1353701 w 1655541"/>
                  <a:gd name="connsiteY62" fmla="*/ 967786 h 1678000"/>
                  <a:gd name="connsiteX63" fmla="*/ 1335945 w 1655541"/>
                  <a:gd name="connsiteY63" fmla="*/ 950031 h 1678000"/>
                  <a:gd name="connsiteX64" fmla="*/ 1140637 w 1655541"/>
                  <a:gd name="connsiteY64" fmla="*/ 923398 h 1678000"/>
                  <a:gd name="connsiteX65" fmla="*/ 1078493 w 1655541"/>
                  <a:gd name="connsiteY65" fmla="*/ 914520 h 1678000"/>
                  <a:gd name="connsiteX66" fmla="*/ 1042982 w 1655541"/>
                  <a:gd name="connsiteY66" fmla="*/ 896765 h 1678000"/>
                  <a:gd name="connsiteX67" fmla="*/ 980839 w 1655541"/>
                  <a:gd name="connsiteY67" fmla="*/ 887887 h 1678000"/>
                  <a:gd name="connsiteX68" fmla="*/ 847674 w 1655541"/>
                  <a:gd name="connsiteY68" fmla="*/ 870132 h 1678000"/>
                  <a:gd name="connsiteX69" fmla="*/ 821040 w 1655541"/>
                  <a:gd name="connsiteY69" fmla="*/ 861254 h 1678000"/>
                  <a:gd name="connsiteX70" fmla="*/ 714508 w 1655541"/>
                  <a:gd name="connsiteY70" fmla="*/ 843499 h 1678000"/>
                  <a:gd name="connsiteX71" fmla="*/ 696753 w 1655541"/>
                  <a:gd name="connsiteY71" fmla="*/ 825743 h 1678000"/>
                  <a:gd name="connsiteX72" fmla="*/ 687875 w 1655541"/>
                  <a:gd name="connsiteY72" fmla="*/ 790233 h 1678000"/>
                  <a:gd name="connsiteX73" fmla="*/ 678998 w 1655541"/>
                  <a:gd name="connsiteY73" fmla="*/ 763600 h 1678000"/>
                  <a:gd name="connsiteX74" fmla="*/ 687875 w 1655541"/>
                  <a:gd name="connsiteY74" fmla="*/ 621557 h 1678000"/>
                  <a:gd name="connsiteX75" fmla="*/ 696753 w 1655541"/>
                  <a:gd name="connsiteY75" fmla="*/ 594924 h 1678000"/>
                  <a:gd name="connsiteX76" fmla="*/ 723386 w 1655541"/>
                  <a:gd name="connsiteY76" fmla="*/ 568291 h 1678000"/>
                  <a:gd name="connsiteX77" fmla="*/ 732264 w 1655541"/>
                  <a:gd name="connsiteY77" fmla="*/ 541658 h 1678000"/>
                  <a:gd name="connsiteX78" fmla="*/ 794407 w 1655541"/>
                  <a:gd name="connsiteY78" fmla="*/ 497270 h 1678000"/>
                  <a:gd name="connsiteX79" fmla="*/ 821040 w 1655541"/>
                  <a:gd name="connsiteY79" fmla="*/ 488392 h 1678000"/>
                  <a:gd name="connsiteX80" fmla="*/ 892062 w 1655541"/>
                  <a:gd name="connsiteY80" fmla="*/ 461759 h 1678000"/>
                  <a:gd name="connsiteX81" fmla="*/ 1069615 w 1655541"/>
                  <a:gd name="connsiteY81" fmla="*/ 479514 h 1678000"/>
                  <a:gd name="connsiteX82" fmla="*/ 1122881 w 1655541"/>
                  <a:gd name="connsiteY82" fmla="*/ 497270 h 1678000"/>
                  <a:gd name="connsiteX83" fmla="*/ 1140637 w 1655541"/>
                  <a:gd name="connsiteY83" fmla="*/ 515025 h 1678000"/>
                  <a:gd name="connsiteX84" fmla="*/ 1193903 w 1655541"/>
                  <a:gd name="connsiteY84" fmla="*/ 550536 h 1678000"/>
                  <a:gd name="connsiteX85" fmla="*/ 1211658 w 1655541"/>
                  <a:gd name="connsiteY85" fmla="*/ 577169 h 1678000"/>
                  <a:gd name="connsiteX86" fmla="*/ 1220536 w 1655541"/>
                  <a:gd name="connsiteY86" fmla="*/ 603802 h 1678000"/>
                  <a:gd name="connsiteX87" fmla="*/ 1256046 w 1655541"/>
                  <a:gd name="connsiteY87" fmla="*/ 657068 h 1678000"/>
                  <a:gd name="connsiteX88" fmla="*/ 1264924 w 1655541"/>
                  <a:gd name="connsiteY88" fmla="*/ 692578 h 1678000"/>
                  <a:gd name="connsiteX89" fmla="*/ 1291557 w 1655541"/>
                  <a:gd name="connsiteY89" fmla="*/ 701456 h 1678000"/>
                  <a:gd name="connsiteX90" fmla="*/ 1398089 w 1655541"/>
                  <a:gd name="connsiteY90" fmla="*/ 719211 h 1678000"/>
                  <a:gd name="connsiteX91" fmla="*/ 1486866 w 1655541"/>
                  <a:gd name="connsiteY91" fmla="*/ 710334 h 1678000"/>
                  <a:gd name="connsiteX92" fmla="*/ 1513499 w 1655541"/>
                  <a:gd name="connsiteY92" fmla="*/ 621557 h 1678000"/>
                  <a:gd name="connsiteX93" fmla="*/ 1504621 w 1655541"/>
                  <a:gd name="connsiteY93" fmla="*/ 506147 h 1678000"/>
                  <a:gd name="connsiteX94" fmla="*/ 1486866 w 1655541"/>
                  <a:gd name="connsiteY94" fmla="*/ 452881 h 1678000"/>
                  <a:gd name="connsiteX95" fmla="*/ 1424722 w 1655541"/>
                  <a:gd name="connsiteY95" fmla="*/ 381860 h 1678000"/>
                  <a:gd name="connsiteX96" fmla="*/ 1415844 w 1655541"/>
                  <a:gd name="connsiteY96" fmla="*/ 346349 h 1678000"/>
                  <a:gd name="connsiteX97" fmla="*/ 1433600 w 1655541"/>
                  <a:gd name="connsiteY97" fmla="*/ 328594 h 1678000"/>
                  <a:gd name="connsiteX98" fmla="*/ 1513499 w 1655541"/>
                  <a:gd name="connsiteY98" fmla="*/ 319716 h 1678000"/>
                  <a:gd name="connsiteX0" fmla="*/ 1513499 w 1655541"/>
                  <a:gd name="connsiteY0" fmla="*/ 319716 h 1678000"/>
                  <a:gd name="connsiteX1" fmla="*/ 1557887 w 1655541"/>
                  <a:gd name="connsiteY1" fmla="*/ 310838 h 1678000"/>
                  <a:gd name="connsiteX2" fmla="*/ 1584520 w 1655541"/>
                  <a:gd name="connsiteY2" fmla="*/ 257572 h 1678000"/>
                  <a:gd name="connsiteX3" fmla="*/ 1557887 w 1655541"/>
                  <a:gd name="connsiteY3" fmla="*/ 186551 h 1678000"/>
                  <a:gd name="connsiteX4" fmla="*/ 1531254 w 1655541"/>
                  <a:gd name="connsiteY4" fmla="*/ 151040 h 1678000"/>
                  <a:gd name="connsiteX5" fmla="*/ 1513499 w 1655541"/>
                  <a:gd name="connsiteY5" fmla="*/ 124407 h 1678000"/>
                  <a:gd name="connsiteX6" fmla="*/ 1460233 w 1655541"/>
                  <a:gd name="connsiteY6" fmla="*/ 71141 h 1678000"/>
                  <a:gd name="connsiteX7" fmla="*/ 1424722 w 1655541"/>
                  <a:gd name="connsiteY7" fmla="*/ 62264 h 1678000"/>
                  <a:gd name="connsiteX8" fmla="*/ 1380334 w 1655541"/>
                  <a:gd name="connsiteY8" fmla="*/ 35631 h 1678000"/>
                  <a:gd name="connsiteX9" fmla="*/ 1256046 w 1655541"/>
                  <a:gd name="connsiteY9" fmla="*/ 120 h 1678000"/>
                  <a:gd name="connsiteX10" fmla="*/ 847674 w 1655541"/>
                  <a:gd name="connsiteY10" fmla="*/ 17875 h 1678000"/>
                  <a:gd name="connsiteX11" fmla="*/ 776652 w 1655541"/>
                  <a:gd name="connsiteY11" fmla="*/ 44508 h 1678000"/>
                  <a:gd name="connsiteX12" fmla="*/ 741141 w 1655541"/>
                  <a:gd name="connsiteY12" fmla="*/ 62264 h 1678000"/>
                  <a:gd name="connsiteX13" fmla="*/ 687875 w 1655541"/>
                  <a:gd name="connsiteY13" fmla="*/ 80019 h 1678000"/>
                  <a:gd name="connsiteX14" fmla="*/ 652365 w 1655541"/>
                  <a:gd name="connsiteY14" fmla="*/ 97774 h 1678000"/>
                  <a:gd name="connsiteX15" fmla="*/ 599099 w 1655541"/>
                  <a:gd name="connsiteY15" fmla="*/ 115530 h 1678000"/>
                  <a:gd name="connsiteX16" fmla="*/ 536955 w 1655541"/>
                  <a:gd name="connsiteY16" fmla="*/ 151040 h 1678000"/>
                  <a:gd name="connsiteX17" fmla="*/ 465934 w 1655541"/>
                  <a:gd name="connsiteY17" fmla="*/ 186551 h 1678000"/>
                  <a:gd name="connsiteX18" fmla="*/ 412668 w 1655541"/>
                  <a:gd name="connsiteY18" fmla="*/ 195429 h 1678000"/>
                  <a:gd name="connsiteX19" fmla="*/ 394912 w 1655541"/>
                  <a:gd name="connsiteY19" fmla="*/ 213184 h 1678000"/>
                  <a:gd name="connsiteX20" fmla="*/ 279503 w 1655541"/>
                  <a:gd name="connsiteY20" fmla="*/ 266450 h 1678000"/>
                  <a:gd name="connsiteX21" fmla="*/ 181848 w 1655541"/>
                  <a:gd name="connsiteY21" fmla="*/ 337472 h 1678000"/>
                  <a:gd name="connsiteX22" fmla="*/ 57561 w 1655541"/>
                  <a:gd name="connsiteY22" fmla="*/ 568291 h 1678000"/>
                  <a:gd name="connsiteX23" fmla="*/ 4295 w 1655541"/>
                  <a:gd name="connsiteY23" fmla="*/ 745844 h 1678000"/>
                  <a:gd name="connsiteX24" fmla="*/ 4295 w 1655541"/>
                  <a:gd name="connsiteY24" fmla="*/ 1056563 h 1678000"/>
                  <a:gd name="connsiteX25" fmla="*/ 13173 w 1655541"/>
                  <a:gd name="connsiteY25" fmla="*/ 1092073 h 1678000"/>
                  <a:gd name="connsiteX26" fmla="*/ 30928 w 1655541"/>
                  <a:gd name="connsiteY26" fmla="*/ 1118706 h 1678000"/>
                  <a:gd name="connsiteX27" fmla="*/ 66439 w 1655541"/>
                  <a:gd name="connsiteY27" fmla="*/ 1180850 h 1678000"/>
                  <a:gd name="connsiteX28" fmla="*/ 84194 w 1655541"/>
                  <a:gd name="connsiteY28" fmla="*/ 1234116 h 1678000"/>
                  <a:gd name="connsiteX29" fmla="*/ 93072 w 1655541"/>
                  <a:gd name="connsiteY29" fmla="*/ 1269627 h 1678000"/>
                  <a:gd name="connsiteX30" fmla="*/ 119705 w 1655541"/>
                  <a:gd name="connsiteY30" fmla="*/ 1314015 h 1678000"/>
                  <a:gd name="connsiteX31" fmla="*/ 128582 w 1655541"/>
                  <a:gd name="connsiteY31" fmla="*/ 1340648 h 1678000"/>
                  <a:gd name="connsiteX32" fmla="*/ 164093 w 1655541"/>
                  <a:gd name="connsiteY32" fmla="*/ 1367281 h 1678000"/>
                  <a:gd name="connsiteX33" fmla="*/ 172971 w 1655541"/>
                  <a:gd name="connsiteY33" fmla="*/ 1393914 h 1678000"/>
                  <a:gd name="connsiteX34" fmla="*/ 226237 w 1655541"/>
                  <a:gd name="connsiteY34" fmla="*/ 1438303 h 1678000"/>
                  <a:gd name="connsiteX35" fmla="*/ 235114 w 1655541"/>
                  <a:gd name="connsiteY35" fmla="*/ 1464936 h 1678000"/>
                  <a:gd name="connsiteX36" fmla="*/ 252870 w 1655541"/>
                  <a:gd name="connsiteY36" fmla="*/ 1482691 h 1678000"/>
                  <a:gd name="connsiteX37" fmla="*/ 332769 w 1655541"/>
                  <a:gd name="connsiteY37" fmla="*/ 1544835 h 1678000"/>
                  <a:gd name="connsiteX38" fmla="*/ 368279 w 1655541"/>
                  <a:gd name="connsiteY38" fmla="*/ 1571468 h 1678000"/>
                  <a:gd name="connsiteX39" fmla="*/ 394912 w 1655541"/>
                  <a:gd name="connsiteY39" fmla="*/ 1598101 h 1678000"/>
                  <a:gd name="connsiteX40" fmla="*/ 465934 w 1655541"/>
                  <a:gd name="connsiteY40" fmla="*/ 1624734 h 1678000"/>
                  <a:gd name="connsiteX41" fmla="*/ 510322 w 1655541"/>
                  <a:gd name="connsiteY41" fmla="*/ 1651367 h 1678000"/>
                  <a:gd name="connsiteX42" fmla="*/ 545833 w 1655541"/>
                  <a:gd name="connsiteY42" fmla="*/ 1660244 h 1678000"/>
                  <a:gd name="connsiteX43" fmla="*/ 643487 w 1655541"/>
                  <a:gd name="connsiteY43" fmla="*/ 1678000 h 1678000"/>
                  <a:gd name="connsiteX44" fmla="*/ 1406967 w 1655541"/>
                  <a:gd name="connsiteY44" fmla="*/ 1669122 h 1678000"/>
                  <a:gd name="connsiteX45" fmla="*/ 1460233 w 1655541"/>
                  <a:gd name="connsiteY45" fmla="*/ 1660244 h 1678000"/>
                  <a:gd name="connsiteX46" fmla="*/ 1486866 w 1655541"/>
                  <a:gd name="connsiteY46" fmla="*/ 1633611 h 1678000"/>
                  <a:gd name="connsiteX47" fmla="*/ 1513499 w 1655541"/>
                  <a:gd name="connsiteY47" fmla="*/ 1615856 h 1678000"/>
                  <a:gd name="connsiteX48" fmla="*/ 1540132 w 1655541"/>
                  <a:gd name="connsiteY48" fmla="*/ 1580345 h 1678000"/>
                  <a:gd name="connsiteX49" fmla="*/ 1575642 w 1655541"/>
                  <a:gd name="connsiteY49" fmla="*/ 1562590 h 1678000"/>
                  <a:gd name="connsiteX50" fmla="*/ 1584520 w 1655541"/>
                  <a:gd name="connsiteY50" fmla="*/ 1535957 h 1678000"/>
                  <a:gd name="connsiteX51" fmla="*/ 1611153 w 1655541"/>
                  <a:gd name="connsiteY51" fmla="*/ 1491569 h 1678000"/>
                  <a:gd name="connsiteX52" fmla="*/ 1637786 w 1655541"/>
                  <a:gd name="connsiteY52" fmla="*/ 1429425 h 1678000"/>
                  <a:gd name="connsiteX53" fmla="*/ 1646664 w 1655541"/>
                  <a:gd name="connsiteY53" fmla="*/ 1376159 h 1678000"/>
                  <a:gd name="connsiteX54" fmla="*/ 1655541 w 1655541"/>
                  <a:gd name="connsiteY54" fmla="*/ 1340648 h 1678000"/>
                  <a:gd name="connsiteX55" fmla="*/ 1620031 w 1655541"/>
                  <a:gd name="connsiteY55" fmla="*/ 1207483 h 1678000"/>
                  <a:gd name="connsiteX56" fmla="*/ 1602275 w 1655541"/>
                  <a:gd name="connsiteY56" fmla="*/ 1145339 h 1678000"/>
                  <a:gd name="connsiteX57" fmla="*/ 1584520 w 1655541"/>
                  <a:gd name="connsiteY57" fmla="*/ 1109829 h 1678000"/>
                  <a:gd name="connsiteX58" fmla="*/ 1540132 w 1655541"/>
                  <a:gd name="connsiteY58" fmla="*/ 1074318 h 1678000"/>
                  <a:gd name="connsiteX59" fmla="*/ 1451355 w 1655541"/>
                  <a:gd name="connsiteY59" fmla="*/ 1021052 h 1678000"/>
                  <a:gd name="connsiteX60" fmla="*/ 1433600 w 1655541"/>
                  <a:gd name="connsiteY60" fmla="*/ 994419 h 1678000"/>
                  <a:gd name="connsiteX61" fmla="*/ 1353701 w 1655541"/>
                  <a:gd name="connsiteY61" fmla="*/ 967786 h 1678000"/>
                  <a:gd name="connsiteX62" fmla="*/ 1335945 w 1655541"/>
                  <a:gd name="connsiteY62" fmla="*/ 950031 h 1678000"/>
                  <a:gd name="connsiteX63" fmla="*/ 1140637 w 1655541"/>
                  <a:gd name="connsiteY63" fmla="*/ 923398 h 1678000"/>
                  <a:gd name="connsiteX64" fmla="*/ 1078493 w 1655541"/>
                  <a:gd name="connsiteY64" fmla="*/ 914520 h 1678000"/>
                  <a:gd name="connsiteX65" fmla="*/ 1042982 w 1655541"/>
                  <a:gd name="connsiteY65" fmla="*/ 896765 h 1678000"/>
                  <a:gd name="connsiteX66" fmla="*/ 980839 w 1655541"/>
                  <a:gd name="connsiteY66" fmla="*/ 887887 h 1678000"/>
                  <a:gd name="connsiteX67" fmla="*/ 847674 w 1655541"/>
                  <a:gd name="connsiteY67" fmla="*/ 870132 h 1678000"/>
                  <a:gd name="connsiteX68" fmla="*/ 821040 w 1655541"/>
                  <a:gd name="connsiteY68" fmla="*/ 861254 h 1678000"/>
                  <a:gd name="connsiteX69" fmla="*/ 714508 w 1655541"/>
                  <a:gd name="connsiteY69" fmla="*/ 843499 h 1678000"/>
                  <a:gd name="connsiteX70" fmla="*/ 696753 w 1655541"/>
                  <a:gd name="connsiteY70" fmla="*/ 825743 h 1678000"/>
                  <a:gd name="connsiteX71" fmla="*/ 687875 w 1655541"/>
                  <a:gd name="connsiteY71" fmla="*/ 790233 h 1678000"/>
                  <a:gd name="connsiteX72" fmla="*/ 678998 w 1655541"/>
                  <a:gd name="connsiteY72" fmla="*/ 763600 h 1678000"/>
                  <a:gd name="connsiteX73" fmla="*/ 687875 w 1655541"/>
                  <a:gd name="connsiteY73" fmla="*/ 621557 h 1678000"/>
                  <a:gd name="connsiteX74" fmla="*/ 696753 w 1655541"/>
                  <a:gd name="connsiteY74" fmla="*/ 594924 h 1678000"/>
                  <a:gd name="connsiteX75" fmla="*/ 723386 w 1655541"/>
                  <a:gd name="connsiteY75" fmla="*/ 568291 h 1678000"/>
                  <a:gd name="connsiteX76" fmla="*/ 732264 w 1655541"/>
                  <a:gd name="connsiteY76" fmla="*/ 541658 h 1678000"/>
                  <a:gd name="connsiteX77" fmla="*/ 794407 w 1655541"/>
                  <a:gd name="connsiteY77" fmla="*/ 497270 h 1678000"/>
                  <a:gd name="connsiteX78" fmla="*/ 821040 w 1655541"/>
                  <a:gd name="connsiteY78" fmla="*/ 488392 h 1678000"/>
                  <a:gd name="connsiteX79" fmla="*/ 892062 w 1655541"/>
                  <a:gd name="connsiteY79" fmla="*/ 461759 h 1678000"/>
                  <a:gd name="connsiteX80" fmla="*/ 1069615 w 1655541"/>
                  <a:gd name="connsiteY80" fmla="*/ 479514 h 1678000"/>
                  <a:gd name="connsiteX81" fmla="*/ 1122881 w 1655541"/>
                  <a:gd name="connsiteY81" fmla="*/ 497270 h 1678000"/>
                  <a:gd name="connsiteX82" fmla="*/ 1140637 w 1655541"/>
                  <a:gd name="connsiteY82" fmla="*/ 515025 h 1678000"/>
                  <a:gd name="connsiteX83" fmla="*/ 1193903 w 1655541"/>
                  <a:gd name="connsiteY83" fmla="*/ 550536 h 1678000"/>
                  <a:gd name="connsiteX84" fmla="*/ 1211658 w 1655541"/>
                  <a:gd name="connsiteY84" fmla="*/ 577169 h 1678000"/>
                  <a:gd name="connsiteX85" fmla="*/ 1220536 w 1655541"/>
                  <a:gd name="connsiteY85" fmla="*/ 603802 h 1678000"/>
                  <a:gd name="connsiteX86" fmla="*/ 1256046 w 1655541"/>
                  <a:gd name="connsiteY86" fmla="*/ 657068 h 1678000"/>
                  <a:gd name="connsiteX87" fmla="*/ 1264924 w 1655541"/>
                  <a:gd name="connsiteY87" fmla="*/ 692578 h 1678000"/>
                  <a:gd name="connsiteX88" fmla="*/ 1291557 w 1655541"/>
                  <a:gd name="connsiteY88" fmla="*/ 701456 h 1678000"/>
                  <a:gd name="connsiteX89" fmla="*/ 1398089 w 1655541"/>
                  <a:gd name="connsiteY89" fmla="*/ 719211 h 1678000"/>
                  <a:gd name="connsiteX90" fmla="*/ 1486866 w 1655541"/>
                  <a:gd name="connsiteY90" fmla="*/ 710334 h 1678000"/>
                  <a:gd name="connsiteX91" fmla="*/ 1513499 w 1655541"/>
                  <a:gd name="connsiteY91" fmla="*/ 621557 h 1678000"/>
                  <a:gd name="connsiteX92" fmla="*/ 1504621 w 1655541"/>
                  <a:gd name="connsiteY92" fmla="*/ 506147 h 1678000"/>
                  <a:gd name="connsiteX93" fmla="*/ 1486866 w 1655541"/>
                  <a:gd name="connsiteY93" fmla="*/ 452881 h 1678000"/>
                  <a:gd name="connsiteX94" fmla="*/ 1424722 w 1655541"/>
                  <a:gd name="connsiteY94" fmla="*/ 381860 h 1678000"/>
                  <a:gd name="connsiteX95" fmla="*/ 1415844 w 1655541"/>
                  <a:gd name="connsiteY95" fmla="*/ 346349 h 1678000"/>
                  <a:gd name="connsiteX96" fmla="*/ 1433600 w 1655541"/>
                  <a:gd name="connsiteY96" fmla="*/ 328594 h 1678000"/>
                  <a:gd name="connsiteX97" fmla="*/ 1513499 w 1655541"/>
                  <a:gd name="connsiteY97" fmla="*/ 319716 h 1678000"/>
                  <a:gd name="connsiteX0" fmla="*/ 1513499 w 1655541"/>
                  <a:gd name="connsiteY0" fmla="*/ 319716 h 1678000"/>
                  <a:gd name="connsiteX1" fmla="*/ 1557887 w 1655541"/>
                  <a:gd name="connsiteY1" fmla="*/ 310838 h 1678000"/>
                  <a:gd name="connsiteX2" fmla="*/ 1584520 w 1655541"/>
                  <a:gd name="connsiteY2" fmla="*/ 257572 h 1678000"/>
                  <a:gd name="connsiteX3" fmla="*/ 1557887 w 1655541"/>
                  <a:gd name="connsiteY3" fmla="*/ 186551 h 1678000"/>
                  <a:gd name="connsiteX4" fmla="*/ 1531254 w 1655541"/>
                  <a:gd name="connsiteY4" fmla="*/ 151040 h 1678000"/>
                  <a:gd name="connsiteX5" fmla="*/ 1513499 w 1655541"/>
                  <a:gd name="connsiteY5" fmla="*/ 124407 h 1678000"/>
                  <a:gd name="connsiteX6" fmla="*/ 1460233 w 1655541"/>
                  <a:gd name="connsiteY6" fmla="*/ 71141 h 1678000"/>
                  <a:gd name="connsiteX7" fmla="*/ 1424722 w 1655541"/>
                  <a:gd name="connsiteY7" fmla="*/ 62264 h 1678000"/>
                  <a:gd name="connsiteX8" fmla="*/ 1380334 w 1655541"/>
                  <a:gd name="connsiteY8" fmla="*/ 35631 h 1678000"/>
                  <a:gd name="connsiteX9" fmla="*/ 1256046 w 1655541"/>
                  <a:gd name="connsiteY9" fmla="*/ 120 h 1678000"/>
                  <a:gd name="connsiteX10" fmla="*/ 847674 w 1655541"/>
                  <a:gd name="connsiteY10" fmla="*/ 17875 h 1678000"/>
                  <a:gd name="connsiteX11" fmla="*/ 776652 w 1655541"/>
                  <a:gd name="connsiteY11" fmla="*/ 44508 h 1678000"/>
                  <a:gd name="connsiteX12" fmla="*/ 741141 w 1655541"/>
                  <a:gd name="connsiteY12" fmla="*/ 62264 h 1678000"/>
                  <a:gd name="connsiteX13" fmla="*/ 687875 w 1655541"/>
                  <a:gd name="connsiteY13" fmla="*/ 80019 h 1678000"/>
                  <a:gd name="connsiteX14" fmla="*/ 652365 w 1655541"/>
                  <a:gd name="connsiteY14" fmla="*/ 97774 h 1678000"/>
                  <a:gd name="connsiteX15" fmla="*/ 599099 w 1655541"/>
                  <a:gd name="connsiteY15" fmla="*/ 115530 h 1678000"/>
                  <a:gd name="connsiteX16" fmla="*/ 536955 w 1655541"/>
                  <a:gd name="connsiteY16" fmla="*/ 151040 h 1678000"/>
                  <a:gd name="connsiteX17" fmla="*/ 465934 w 1655541"/>
                  <a:gd name="connsiteY17" fmla="*/ 186551 h 1678000"/>
                  <a:gd name="connsiteX18" fmla="*/ 412668 w 1655541"/>
                  <a:gd name="connsiteY18" fmla="*/ 195429 h 1678000"/>
                  <a:gd name="connsiteX19" fmla="*/ 394912 w 1655541"/>
                  <a:gd name="connsiteY19" fmla="*/ 213184 h 1678000"/>
                  <a:gd name="connsiteX20" fmla="*/ 181848 w 1655541"/>
                  <a:gd name="connsiteY20" fmla="*/ 337472 h 1678000"/>
                  <a:gd name="connsiteX21" fmla="*/ 57561 w 1655541"/>
                  <a:gd name="connsiteY21" fmla="*/ 568291 h 1678000"/>
                  <a:gd name="connsiteX22" fmla="*/ 4295 w 1655541"/>
                  <a:gd name="connsiteY22" fmla="*/ 745844 h 1678000"/>
                  <a:gd name="connsiteX23" fmla="*/ 4295 w 1655541"/>
                  <a:gd name="connsiteY23" fmla="*/ 1056563 h 1678000"/>
                  <a:gd name="connsiteX24" fmla="*/ 13173 w 1655541"/>
                  <a:gd name="connsiteY24" fmla="*/ 1092073 h 1678000"/>
                  <a:gd name="connsiteX25" fmla="*/ 30928 w 1655541"/>
                  <a:gd name="connsiteY25" fmla="*/ 1118706 h 1678000"/>
                  <a:gd name="connsiteX26" fmla="*/ 66439 w 1655541"/>
                  <a:gd name="connsiteY26" fmla="*/ 1180850 h 1678000"/>
                  <a:gd name="connsiteX27" fmla="*/ 84194 w 1655541"/>
                  <a:gd name="connsiteY27" fmla="*/ 1234116 h 1678000"/>
                  <a:gd name="connsiteX28" fmla="*/ 93072 w 1655541"/>
                  <a:gd name="connsiteY28" fmla="*/ 1269627 h 1678000"/>
                  <a:gd name="connsiteX29" fmla="*/ 119705 w 1655541"/>
                  <a:gd name="connsiteY29" fmla="*/ 1314015 h 1678000"/>
                  <a:gd name="connsiteX30" fmla="*/ 128582 w 1655541"/>
                  <a:gd name="connsiteY30" fmla="*/ 1340648 h 1678000"/>
                  <a:gd name="connsiteX31" fmla="*/ 164093 w 1655541"/>
                  <a:gd name="connsiteY31" fmla="*/ 1367281 h 1678000"/>
                  <a:gd name="connsiteX32" fmla="*/ 172971 w 1655541"/>
                  <a:gd name="connsiteY32" fmla="*/ 1393914 h 1678000"/>
                  <a:gd name="connsiteX33" fmla="*/ 226237 w 1655541"/>
                  <a:gd name="connsiteY33" fmla="*/ 1438303 h 1678000"/>
                  <a:gd name="connsiteX34" fmla="*/ 235114 w 1655541"/>
                  <a:gd name="connsiteY34" fmla="*/ 1464936 h 1678000"/>
                  <a:gd name="connsiteX35" fmla="*/ 252870 w 1655541"/>
                  <a:gd name="connsiteY35" fmla="*/ 1482691 h 1678000"/>
                  <a:gd name="connsiteX36" fmla="*/ 332769 w 1655541"/>
                  <a:gd name="connsiteY36" fmla="*/ 1544835 h 1678000"/>
                  <a:gd name="connsiteX37" fmla="*/ 368279 w 1655541"/>
                  <a:gd name="connsiteY37" fmla="*/ 1571468 h 1678000"/>
                  <a:gd name="connsiteX38" fmla="*/ 394912 w 1655541"/>
                  <a:gd name="connsiteY38" fmla="*/ 1598101 h 1678000"/>
                  <a:gd name="connsiteX39" fmla="*/ 465934 w 1655541"/>
                  <a:gd name="connsiteY39" fmla="*/ 1624734 h 1678000"/>
                  <a:gd name="connsiteX40" fmla="*/ 510322 w 1655541"/>
                  <a:gd name="connsiteY40" fmla="*/ 1651367 h 1678000"/>
                  <a:gd name="connsiteX41" fmla="*/ 545833 w 1655541"/>
                  <a:gd name="connsiteY41" fmla="*/ 1660244 h 1678000"/>
                  <a:gd name="connsiteX42" fmla="*/ 643487 w 1655541"/>
                  <a:gd name="connsiteY42" fmla="*/ 1678000 h 1678000"/>
                  <a:gd name="connsiteX43" fmla="*/ 1406967 w 1655541"/>
                  <a:gd name="connsiteY43" fmla="*/ 1669122 h 1678000"/>
                  <a:gd name="connsiteX44" fmla="*/ 1460233 w 1655541"/>
                  <a:gd name="connsiteY44" fmla="*/ 1660244 h 1678000"/>
                  <a:gd name="connsiteX45" fmla="*/ 1486866 w 1655541"/>
                  <a:gd name="connsiteY45" fmla="*/ 1633611 h 1678000"/>
                  <a:gd name="connsiteX46" fmla="*/ 1513499 w 1655541"/>
                  <a:gd name="connsiteY46" fmla="*/ 1615856 h 1678000"/>
                  <a:gd name="connsiteX47" fmla="*/ 1540132 w 1655541"/>
                  <a:gd name="connsiteY47" fmla="*/ 1580345 h 1678000"/>
                  <a:gd name="connsiteX48" fmla="*/ 1575642 w 1655541"/>
                  <a:gd name="connsiteY48" fmla="*/ 1562590 h 1678000"/>
                  <a:gd name="connsiteX49" fmla="*/ 1584520 w 1655541"/>
                  <a:gd name="connsiteY49" fmla="*/ 1535957 h 1678000"/>
                  <a:gd name="connsiteX50" fmla="*/ 1611153 w 1655541"/>
                  <a:gd name="connsiteY50" fmla="*/ 1491569 h 1678000"/>
                  <a:gd name="connsiteX51" fmla="*/ 1637786 w 1655541"/>
                  <a:gd name="connsiteY51" fmla="*/ 1429425 h 1678000"/>
                  <a:gd name="connsiteX52" fmla="*/ 1646664 w 1655541"/>
                  <a:gd name="connsiteY52" fmla="*/ 1376159 h 1678000"/>
                  <a:gd name="connsiteX53" fmla="*/ 1655541 w 1655541"/>
                  <a:gd name="connsiteY53" fmla="*/ 1340648 h 1678000"/>
                  <a:gd name="connsiteX54" fmla="*/ 1620031 w 1655541"/>
                  <a:gd name="connsiteY54" fmla="*/ 1207483 h 1678000"/>
                  <a:gd name="connsiteX55" fmla="*/ 1602275 w 1655541"/>
                  <a:gd name="connsiteY55" fmla="*/ 1145339 h 1678000"/>
                  <a:gd name="connsiteX56" fmla="*/ 1584520 w 1655541"/>
                  <a:gd name="connsiteY56" fmla="*/ 1109829 h 1678000"/>
                  <a:gd name="connsiteX57" fmla="*/ 1540132 w 1655541"/>
                  <a:gd name="connsiteY57" fmla="*/ 1074318 h 1678000"/>
                  <a:gd name="connsiteX58" fmla="*/ 1451355 w 1655541"/>
                  <a:gd name="connsiteY58" fmla="*/ 1021052 h 1678000"/>
                  <a:gd name="connsiteX59" fmla="*/ 1433600 w 1655541"/>
                  <a:gd name="connsiteY59" fmla="*/ 994419 h 1678000"/>
                  <a:gd name="connsiteX60" fmla="*/ 1353701 w 1655541"/>
                  <a:gd name="connsiteY60" fmla="*/ 967786 h 1678000"/>
                  <a:gd name="connsiteX61" fmla="*/ 1335945 w 1655541"/>
                  <a:gd name="connsiteY61" fmla="*/ 950031 h 1678000"/>
                  <a:gd name="connsiteX62" fmla="*/ 1140637 w 1655541"/>
                  <a:gd name="connsiteY62" fmla="*/ 923398 h 1678000"/>
                  <a:gd name="connsiteX63" fmla="*/ 1078493 w 1655541"/>
                  <a:gd name="connsiteY63" fmla="*/ 914520 h 1678000"/>
                  <a:gd name="connsiteX64" fmla="*/ 1042982 w 1655541"/>
                  <a:gd name="connsiteY64" fmla="*/ 896765 h 1678000"/>
                  <a:gd name="connsiteX65" fmla="*/ 980839 w 1655541"/>
                  <a:gd name="connsiteY65" fmla="*/ 887887 h 1678000"/>
                  <a:gd name="connsiteX66" fmla="*/ 847674 w 1655541"/>
                  <a:gd name="connsiteY66" fmla="*/ 870132 h 1678000"/>
                  <a:gd name="connsiteX67" fmla="*/ 821040 w 1655541"/>
                  <a:gd name="connsiteY67" fmla="*/ 861254 h 1678000"/>
                  <a:gd name="connsiteX68" fmla="*/ 714508 w 1655541"/>
                  <a:gd name="connsiteY68" fmla="*/ 843499 h 1678000"/>
                  <a:gd name="connsiteX69" fmla="*/ 696753 w 1655541"/>
                  <a:gd name="connsiteY69" fmla="*/ 825743 h 1678000"/>
                  <a:gd name="connsiteX70" fmla="*/ 687875 w 1655541"/>
                  <a:gd name="connsiteY70" fmla="*/ 790233 h 1678000"/>
                  <a:gd name="connsiteX71" fmla="*/ 678998 w 1655541"/>
                  <a:gd name="connsiteY71" fmla="*/ 763600 h 1678000"/>
                  <a:gd name="connsiteX72" fmla="*/ 687875 w 1655541"/>
                  <a:gd name="connsiteY72" fmla="*/ 621557 h 1678000"/>
                  <a:gd name="connsiteX73" fmla="*/ 696753 w 1655541"/>
                  <a:gd name="connsiteY73" fmla="*/ 594924 h 1678000"/>
                  <a:gd name="connsiteX74" fmla="*/ 723386 w 1655541"/>
                  <a:gd name="connsiteY74" fmla="*/ 568291 h 1678000"/>
                  <a:gd name="connsiteX75" fmla="*/ 732264 w 1655541"/>
                  <a:gd name="connsiteY75" fmla="*/ 541658 h 1678000"/>
                  <a:gd name="connsiteX76" fmla="*/ 794407 w 1655541"/>
                  <a:gd name="connsiteY76" fmla="*/ 497270 h 1678000"/>
                  <a:gd name="connsiteX77" fmla="*/ 821040 w 1655541"/>
                  <a:gd name="connsiteY77" fmla="*/ 488392 h 1678000"/>
                  <a:gd name="connsiteX78" fmla="*/ 892062 w 1655541"/>
                  <a:gd name="connsiteY78" fmla="*/ 461759 h 1678000"/>
                  <a:gd name="connsiteX79" fmla="*/ 1069615 w 1655541"/>
                  <a:gd name="connsiteY79" fmla="*/ 479514 h 1678000"/>
                  <a:gd name="connsiteX80" fmla="*/ 1122881 w 1655541"/>
                  <a:gd name="connsiteY80" fmla="*/ 497270 h 1678000"/>
                  <a:gd name="connsiteX81" fmla="*/ 1140637 w 1655541"/>
                  <a:gd name="connsiteY81" fmla="*/ 515025 h 1678000"/>
                  <a:gd name="connsiteX82" fmla="*/ 1193903 w 1655541"/>
                  <a:gd name="connsiteY82" fmla="*/ 550536 h 1678000"/>
                  <a:gd name="connsiteX83" fmla="*/ 1211658 w 1655541"/>
                  <a:gd name="connsiteY83" fmla="*/ 577169 h 1678000"/>
                  <a:gd name="connsiteX84" fmla="*/ 1220536 w 1655541"/>
                  <a:gd name="connsiteY84" fmla="*/ 603802 h 1678000"/>
                  <a:gd name="connsiteX85" fmla="*/ 1256046 w 1655541"/>
                  <a:gd name="connsiteY85" fmla="*/ 657068 h 1678000"/>
                  <a:gd name="connsiteX86" fmla="*/ 1264924 w 1655541"/>
                  <a:gd name="connsiteY86" fmla="*/ 692578 h 1678000"/>
                  <a:gd name="connsiteX87" fmla="*/ 1291557 w 1655541"/>
                  <a:gd name="connsiteY87" fmla="*/ 701456 h 1678000"/>
                  <a:gd name="connsiteX88" fmla="*/ 1398089 w 1655541"/>
                  <a:gd name="connsiteY88" fmla="*/ 719211 h 1678000"/>
                  <a:gd name="connsiteX89" fmla="*/ 1486866 w 1655541"/>
                  <a:gd name="connsiteY89" fmla="*/ 710334 h 1678000"/>
                  <a:gd name="connsiteX90" fmla="*/ 1513499 w 1655541"/>
                  <a:gd name="connsiteY90" fmla="*/ 621557 h 1678000"/>
                  <a:gd name="connsiteX91" fmla="*/ 1504621 w 1655541"/>
                  <a:gd name="connsiteY91" fmla="*/ 506147 h 1678000"/>
                  <a:gd name="connsiteX92" fmla="*/ 1486866 w 1655541"/>
                  <a:gd name="connsiteY92" fmla="*/ 452881 h 1678000"/>
                  <a:gd name="connsiteX93" fmla="*/ 1424722 w 1655541"/>
                  <a:gd name="connsiteY93" fmla="*/ 381860 h 1678000"/>
                  <a:gd name="connsiteX94" fmla="*/ 1415844 w 1655541"/>
                  <a:gd name="connsiteY94" fmla="*/ 346349 h 1678000"/>
                  <a:gd name="connsiteX95" fmla="*/ 1433600 w 1655541"/>
                  <a:gd name="connsiteY95" fmla="*/ 328594 h 1678000"/>
                  <a:gd name="connsiteX96" fmla="*/ 1513499 w 1655541"/>
                  <a:gd name="connsiteY96" fmla="*/ 319716 h 1678000"/>
                  <a:gd name="connsiteX0" fmla="*/ 1513499 w 1655541"/>
                  <a:gd name="connsiteY0" fmla="*/ 319716 h 1678000"/>
                  <a:gd name="connsiteX1" fmla="*/ 1557887 w 1655541"/>
                  <a:gd name="connsiteY1" fmla="*/ 310838 h 1678000"/>
                  <a:gd name="connsiteX2" fmla="*/ 1584520 w 1655541"/>
                  <a:gd name="connsiteY2" fmla="*/ 257572 h 1678000"/>
                  <a:gd name="connsiteX3" fmla="*/ 1557887 w 1655541"/>
                  <a:gd name="connsiteY3" fmla="*/ 186551 h 1678000"/>
                  <a:gd name="connsiteX4" fmla="*/ 1531254 w 1655541"/>
                  <a:gd name="connsiteY4" fmla="*/ 151040 h 1678000"/>
                  <a:gd name="connsiteX5" fmla="*/ 1513499 w 1655541"/>
                  <a:gd name="connsiteY5" fmla="*/ 124407 h 1678000"/>
                  <a:gd name="connsiteX6" fmla="*/ 1460233 w 1655541"/>
                  <a:gd name="connsiteY6" fmla="*/ 71141 h 1678000"/>
                  <a:gd name="connsiteX7" fmla="*/ 1424722 w 1655541"/>
                  <a:gd name="connsiteY7" fmla="*/ 62264 h 1678000"/>
                  <a:gd name="connsiteX8" fmla="*/ 1380334 w 1655541"/>
                  <a:gd name="connsiteY8" fmla="*/ 35631 h 1678000"/>
                  <a:gd name="connsiteX9" fmla="*/ 1256046 w 1655541"/>
                  <a:gd name="connsiteY9" fmla="*/ 120 h 1678000"/>
                  <a:gd name="connsiteX10" fmla="*/ 847674 w 1655541"/>
                  <a:gd name="connsiteY10" fmla="*/ 17875 h 1678000"/>
                  <a:gd name="connsiteX11" fmla="*/ 776652 w 1655541"/>
                  <a:gd name="connsiteY11" fmla="*/ 44508 h 1678000"/>
                  <a:gd name="connsiteX12" fmla="*/ 741141 w 1655541"/>
                  <a:gd name="connsiteY12" fmla="*/ 62264 h 1678000"/>
                  <a:gd name="connsiteX13" fmla="*/ 687875 w 1655541"/>
                  <a:gd name="connsiteY13" fmla="*/ 80019 h 1678000"/>
                  <a:gd name="connsiteX14" fmla="*/ 652365 w 1655541"/>
                  <a:gd name="connsiteY14" fmla="*/ 97774 h 1678000"/>
                  <a:gd name="connsiteX15" fmla="*/ 599099 w 1655541"/>
                  <a:gd name="connsiteY15" fmla="*/ 115530 h 1678000"/>
                  <a:gd name="connsiteX16" fmla="*/ 536955 w 1655541"/>
                  <a:gd name="connsiteY16" fmla="*/ 151040 h 1678000"/>
                  <a:gd name="connsiteX17" fmla="*/ 465934 w 1655541"/>
                  <a:gd name="connsiteY17" fmla="*/ 186551 h 1678000"/>
                  <a:gd name="connsiteX18" fmla="*/ 412668 w 1655541"/>
                  <a:gd name="connsiteY18" fmla="*/ 195429 h 1678000"/>
                  <a:gd name="connsiteX19" fmla="*/ 181848 w 1655541"/>
                  <a:gd name="connsiteY19" fmla="*/ 337472 h 1678000"/>
                  <a:gd name="connsiteX20" fmla="*/ 57561 w 1655541"/>
                  <a:gd name="connsiteY20" fmla="*/ 568291 h 1678000"/>
                  <a:gd name="connsiteX21" fmla="*/ 4295 w 1655541"/>
                  <a:gd name="connsiteY21" fmla="*/ 745844 h 1678000"/>
                  <a:gd name="connsiteX22" fmla="*/ 4295 w 1655541"/>
                  <a:gd name="connsiteY22" fmla="*/ 1056563 h 1678000"/>
                  <a:gd name="connsiteX23" fmla="*/ 13173 w 1655541"/>
                  <a:gd name="connsiteY23" fmla="*/ 1092073 h 1678000"/>
                  <a:gd name="connsiteX24" fmla="*/ 30928 w 1655541"/>
                  <a:gd name="connsiteY24" fmla="*/ 1118706 h 1678000"/>
                  <a:gd name="connsiteX25" fmla="*/ 66439 w 1655541"/>
                  <a:gd name="connsiteY25" fmla="*/ 1180850 h 1678000"/>
                  <a:gd name="connsiteX26" fmla="*/ 84194 w 1655541"/>
                  <a:gd name="connsiteY26" fmla="*/ 1234116 h 1678000"/>
                  <a:gd name="connsiteX27" fmla="*/ 93072 w 1655541"/>
                  <a:gd name="connsiteY27" fmla="*/ 1269627 h 1678000"/>
                  <a:gd name="connsiteX28" fmla="*/ 119705 w 1655541"/>
                  <a:gd name="connsiteY28" fmla="*/ 1314015 h 1678000"/>
                  <a:gd name="connsiteX29" fmla="*/ 128582 w 1655541"/>
                  <a:gd name="connsiteY29" fmla="*/ 1340648 h 1678000"/>
                  <a:gd name="connsiteX30" fmla="*/ 164093 w 1655541"/>
                  <a:gd name="connsiteY30" fmla="*/ 1367281 h 1678000"/>
                  <a:gd name="connsiteX31" fmla="*/ 172971 w 1655541"/>
                  <a:gd name="connsiteY31" fmla="*/ 1393914 h 1678000"/>
                  <a:gd name="connsiteX32" fmla="*/ 226237 w 1655541"/>
                  <a:gd name="connsiteY32" fmla="*/ 1438303 h 1678000"/>
                  <a:gd name="connsiteX33" fmla="*/ 235114 w 1655541"/>
                  <a:gd name="connsiteY33" fmla="*/ 1464936 h 1678000"/>
                  <a:gd name="connsiteX34" fmla="*/ 252870 w 1655541"/>
                  <a:gd name="connsiteY34" fmla="*/ 1482691 h 1678000"/>
                  <a:gd name="connsiteX35" fmla="*/ 332769 w 1655541"/>
                  <a:gd name="connsiteY35" fmla="*/ 1544835 h 1678000"/>
                  <a:gd name="connsiteX36" fmla="*/ 368279 w 1655541"/>
                  <a:gd name="connsiteY36" fmla="*/ 1571468 h 1678000"/>
                  <a:gd name="connsiteX37" fmla="*/ 394912 w 1655541"/>
                  <a:gd name="connsiteY37" fmla="*/ 1598101 h 1678000"/>
                  <a:gd name="connsiteX38" fmla="*/ 465934 w 1655541"/>
                  <a:gd name="connsiteY38" fmla="*/ 1624734 h 1678000"/>
                  <a:gd name="connsiteX39" fmla="*/ 510322 w 1655541"/>
                  <a:gd name="connsiteY39" fmla="*/ 1651367 h 1678000"/>
                  <a:gd name="connsiteX40" fmla="*/ 545833 w 1655541"/>
                  <a:gd name="connsiteY40" fmla="*/ 1660244 h 1678000"/>
                  <a:gd name="connsiteX41" fmla="*/ 643487 w 1655541"/>
                  <a:gd name="connsiteY41" fmla="*/ 1678000 h 1678000"/>
                  <a:gd name="connsiteX42" fmla="*/ 1406967 w 1655541"/>
                  <a:gd name="connsiteY42" fmla="*/ 1669122 h 1678000"/>
                  <a:gd name="connsiteX43" fmla="*/ 1460233 w 1655541"/>
                  <a:gd name="connsiteY43" fmla="*/ 1660244 h 1678000"/>
                  <a:gd name="connsiteX44" fmla="*/ 1486866 w 1655541"/>
                  <a:gd name="connsiteY44" fmla="*/ 1633611 h 1678000"/>
                  <a:gd name="connsiteX45" fmla="*/ 1513499 w 1655541"/>
                  <a:gd name="connsiteY45" fmla="*/ 1615856 h 1678000"/>
                  <a:gd name="connsiteX46" fmla="*/ 1540132 w 1655541"/>
                  <a:gd name="connsiteY46" fmla="*/ 1580345 h 1678000"/>
                  <a:gd name="connsiteX47" fmla="*/ 1575642 w 1655541"/>
                  <a:gd name="connsiteY47" fmla="*/ 1562590 h 1678000"/>
                  <a:gd name="connsiteX48" fmla="*/ 1584520 w 1655541"/>
                  <a:gd name="connsiteY48" fmla="*/ 1535957 h 1678000"/>
                  <a:gd name="connsiteX49" fmla="*/ 1611153 w 1655541"/>
                  <a:gd name="connsiteY49" fmla="*/ 1491569 h 1678000"/>
                  <a:gd name="connsiteX50" fmla="*/ 1637786 w 1655541"/>
                  <a:gd name="connsiteY50" fmla="*/ 1429425 h 1678000"/>
                  <a:gd name="connsiteX51" fmla="*/ 1646664 w 1655541"/>
                  <a:gd name="connsiteY51" fmla="*/ 1376159 h 1678000"/>
                  <a:gd name="connsiteX52" fmla="*/ 1655541 w 1655541"/>
                  <a:gd name="connsiteY52" fmla="*/ 1340648 h 1678000"/>
                  <a:gd name="connsiteX53" fmla="*/ 1620031 w 1655541"/>
                  <a:gd name="connsiteY53" fmla="*/ 1207483 h 1678000"/>
                  <a:gd name="connsiteX54" fmla="*/ 1602275 w 1655541"/>
                  <a:gd name="connsiteY54" fmla="*/ 1145339 h 1678000"/>
                  <a:gd name="connsiteX55" fmla="*/ 1584520 w 1655541"/>
                  <a:gd name="connsiteY55" fmla="*/ 1109829 h 1678000"/>
                  <a:gd name="connsiteX56" fmla="*/ 1540132 w 1655541"/>
                  <a:gd name="connsiteY56" fmla="*/ 1074318 h 1678000"/>
                  <a:gd name="connsiteX57" fmla="*/ 1451355 w 1655541"/>
                  <a:gd name="connsiteY57" fmla="*/ 1021052 h 1678000"/>
                  <a:gd name="connsiteX58" fmla="*/ 1433600 w 1655541"/>
                  <a:gd name="connsiteY58" fmla="*/ 994419 h 1678000"/>
                  <a:gd name="connsiteX59" fmla="*/ 1353701 w 1655541"/>
                  <a:gd name="connsiteY59" fmla="*/ 967786 h 1678000"/>
                  <a:gd name="connsiteX60" fmla="*/ 1335945 w 1655541"/>
                  <a:gd name="connsiteY60" fmla="*/ 950031 h 1678000"/>
                  <a:gd name="connsiteX61" fmla="*/ 1140637 w 1655541"/>
                  <a:gd name="connsiteY61" fmla="*/ 923398 h 1678000"/>
                  <a:gd name="connsiteX62" fmla="*/ 1078493 w 1655541"/>
                  <a:gd name="connsiteY62" fmla="*/ 914520 h 1678000"/>
                  <a:gd name="connsiteX63" fmla="*/ 1042982 w 1655541"/>
                  <a:gd name="connsiteY63" fmla="*/ 896765 h 1678000"/>
                  <a:gd name="connsiteX64" fmla="*/ 980839 w 1655541"/>
                  <a:gd name="connsiteY64" fmla="*/ 887887 h 1678000"/>
                  <a:gd name="connsiteX65" fmla="*/ 847674 w 1655541"/>
                  <a:gd name="connsiteY65" fmla="*/ 870132 h 1678000"/>
                  <a:gd name="connsiteX66" fmla="*/ 821040 w 1655541"/>
                  <a:gd name="connsiteY66" fmla="*/ 861254 h 1678000"/>
                  <a:gd name="connsiteX67" fmla="*/ 714508 w 1655541"/>
                  <a:gd name="connsiteY67" fmla="*/ 843499 h 1678000"/>
                  <a:gd name="connsiteX68" fmla="*/ 696753 w 1655541"/>
                  <a:gd name="connsiteY68" fmla="*/ 825743 h 1678000"/>
                  <a:gd name="connsiteX69" fmla="*/ 687875 w 1655541"/>
                  <a:gd name="connsiteY69" fmla="*/ 790233 h 1678000"/>
                  <a:gd name="connsiteX70" fmla="*/ 678998 w 1655541"/>
                  <a:gd name="connsiteY70" fmla="*/ 763600 h 1678000"/>
                  <a:gd name="connsiteX71" fmla="*/ 687875 w 1655541"/>
                  <a:gd name="connsiteY71" fmla="*/ 621557 h 1678000"/>
                  <a:gd name="connsiteX72" fmla="*/ 696753 w 1655541"/>
                  <a:gd name="connsiteY72" fmla="*/ 594924 h 1678000"/>
                  <a:gd name="connsiteX73" fmla="*/ 723386 w 1655541"/>
                  <a:gd name="connsiteY73" fmla="*/ 568291 h 1678000"/>
                  <a:gd name="connsiteX74" fmla="*/ 732264 w 1655541"/>
                  <a:gd name="connsiteY74" fmla="*/ 541658 h 1678000"/>
                  <a:gd name="connsiteX75" fmla="*/ 794407 w 1655541"/>
                  <a:gd name="connsiteY75" fmla="*/ 497270 h 1678000"/>
                  <a:gd name="connsiteX76" fmla="*/ 821040 w 1655541"/>
                  <a:gd name="connsiteY76" fmla="*/ 488392 h 1678000"/>
                  <a:gd name="connsiteX77" fmla="*/ 892062 w 1655541"/>
                  <a:gd name="connsiteY77" fmla="*/ 461759 h 1678000"/>
                  <a:gd name="connsiteX78" fmla="*/ 1069615 w 1655541"/>
                  <a:gd name="connsiteY78" fmla="*/ 479514 h 1678000"/>
                  <a:gd name="connsiteX79" fmla="*/ 1122881 w 1655541"/>
                  <a:gd name="connsiteY79" fmla="*/ 497270 h 1678000"/>
                  <a:gd name="connsiteX80" fmla="*/ 1140637 w 1655541"/>
                  <a:gd name="connsiteY80" fmla="*/ 515025 h 1678000"/>
                  <a:gd name="connsiteX81" fmla="*/ 1193903 w 1655541"/>
                  <a:gd name="connsiteY81" fmla="*/ 550536 h 1678000"/>
                  <a:gd name="connsiteX82" fmla="*/ 1211658 w 1655541"/>
                  <a:gd name="connsiteY82" fmla="*/ 577169 h 1678000"/>
                  <a:gd name="connsiteX83" fmla="*/ 1220536 w 1655541"/>
                  <a:gd name="connsiteY83" fmla="*/ 603802 h 1678000"/>
                  <a:gd name="connsiteX84" fmla="*/ 1256046 w 1655541"/>
                  <a:gd name="connsiteY84" fmla="*/ 657068 h 1678000"/>
                  <a:gd name="connsiteX85" fmla="*/ 1264924 w 1655541"/>
                  <a:gd name="connsiteY85" fmla="*/ 692578 h 1678000"/>
                  <a:gd name="connsiteX86" fmla="*/ 1291557 w 1655541"/>
                  <a:gd name="connsiteY86" fmla="*/ 701456 h 1678000"/>
                  <a:gd name="connsiteX87" fmla="*/ 1398089 w 1655541"/>
                  <a:gd name="connsiteY87" fmla="*/ 719211 h 1678000"/>
                  <a:gd name="connsiteX88" fmla="*/ 1486866 w 1655541"/>
                  <a:gd name="connsiteY88" fmla="*/ 710334 h 1678000"/>
                  <a:gd name="connsiteX89" fmla="*/ 1513499 w 1655541"/>
                  <a:gd name="connsiteY89" fmla="*/ 621557 h 1678000"/>
                  <a:gd name="connsiteX90" fmla="*/ 1504621 w 1655541"/>
                  <a:gd name="connsiteY90" fmla="*/ 506147 h 1678000"/>
                  <a:gd name="connsiteX91" fmla="*/ 1486866 w 1655541"/>
                  <a:gd name="connsiteY91" fmla="*/ 452881 h 1678000"/>
                  <a:gd name="connsiteX92" fmla="*/ 1424722 w 1655541"/>
                  <a:gd name="connsiteY92" fmla="*/ 381860 h 1678000"/>
                  <a:gd name="connsiteX93" fmla="*/ 1415844 w 1655541"/>
                  <a:gd name="connsiteY93" fmla="*/ 346349 h 1678000"/>
                  <a:gd name="connsiteX94" fmla="*/ 1433600 w 1655541"/>
                  <a:gd name="connsiteY94" fmla="*/ 328594 h 1678000"/>
                  <a:gd name="connsiteX95" fmla="*/ 1513499 w 1655541"/>
                  <a:gd name="connsiteY95" fmla="*/ 319716 h 1678000"/>
                  <a:gd name="connsiteX0" fmla="*/ 1513499 w 1655541"/>
                  <a:gd name="connsiteY0" fmla="*/ 319716 h 1678000"/>
                  <a:gd name="connsiteX1" fmla="*/ 1557887 w 1655541"/>
                  <a:gd name="connsiteY1" fmla="*/ 310838 h 1678000"/>
                  <a:gd name="connsiteX2" fmla="*/ 1584520 w 1655541"/>
                  <a:gd name="connsiteY2" fmla="*/ 257572 h 1678000"/>
                  <a:gd name="connsiteX3" fmla="*/ 1557887 w 1655541"/>
                  <a:gd name="connsiteY3" fmla="*/ 186551 h 1678000"/>
                  <a:gd name="connsiteX4" fmla="*/ 1531254 w 1655541"/>
                  <a:gd name="connsiteY4" fmla="*/ 151040 h 1678000"/>
                  <a:gd name="connsiteX5" fmla="*/ 1513499 w 1655541"/>
                  <a:gd name="connsiteY5" fmla="*/ 124407 h 1678000"/>
                  <a:gd name="connsiteX6" fmla="*/ 1460233 w 1655541"/>
                  <a:gd name="connsiteY6" fmla="*/ 71141 h 1678000"/>
                  <a:gd name="connsiteX7" fmla="*/ 1424722 w 1655541"/>
                  <a:gd name="connsiteY7" fmla="*/ 62264 h 1678000"/>
                  <a:gd name="connsiteX8" fmla="*/ 1380334 w 1655541"/>
                  <a:gd name="connsiteY8" fmla="*/ 35631 h 1678000"/>
                  <a:gd name="connsiteX9" fmla="*/ 1256046 w 1655541"/>
                  <a:gd name="connsiteY9" fmla="*/ 120 h 1678000"/>
                  <a:gd name="connsiteX10" fmla="*/ 847674 w 1655541"/>
                  <a:gd name="connsiteY10" fmla="*/ 17875 h 1678000"/>
                  <a:gd name="connsiteX11" fmla="*/ 776652 w 1655541"/>
                  <a:gd name="connsiteY11" fmla="*/ 44508 h 1678000"/>
                  <a:gd name="connsiteX12" fmla="*/ 741141 w 1655541"/>
                  <a:gd name="connsiteY12" fmla="*/ 62264 h 1678000"/>
                  <a:gd name="connsiteX13" fmla="*/ 687875 w 1655541"/>
                  <a:gd name="connsiteY13" fmla="*/ 80019 h 1678000"/>
                  <a:gd name="connsiteX14" fmla="*/ 652365 w 1655541"/>
                  <a:gd name="connsiteY14" fmla="*/ 97774 h 1678000"/>
                  <a:gd name="connsiteX15" fmla="*/ 599099 w 1655541"/>
                  <a:gd name="connsiteY15" fmla="*/ 115530 h 1678000"/>
                  <a:gd name="connsiteX16" fmla="*/ 536955 w 1655541"/>
                  <a:gd name="connsiteY16" fmla="*/ 151040 h 1678000"/>
                  <a:gd name="connsiteX17" fmla="*/ 412668 w 1655541"/>
                  <a:gd name="connsiteY17" fmla="*/ 195429 h 1678000"/>
                  <a:gd name="connsiteX18" fmla="*/ 181848 w 1655541"/>
                  <a:gd name="connsiteY18" fmla="*/ 337472 h 1678000"/>
                  <a:gd name="connsiteX19" fmla="*/ 57561 w 1655541"/>
                  <a:gd name="connsiteY19" fmla="*/ 568291 h 1678000"/>
                  <a:gd name="connsiteX20" fmla="*/ 4295 w 1655541"/>
                  <a:gd name="connsiteY20" fmla="*/ 745844 h 1678000"/>
                  <a:gd name="connsiteX21" fmla="*/ 4295 w 1655541"/>
                  <a:gd name="connsiteY21" fmla="*/ 1056563 h 1678000"/>
                  <a:gd name="connsiteX22" fmla="*/ 13173 w 1655541"/>
                  <a:gd name="connsiteY22" fmla="*/ 1092073 h 1678000"/>
                  <a:gd name="connsiteX23" fmla="*/ 30928 w 1655541"/>
                  <a:gd name="connsiteY23" fmla="*/ 1118706 h 1678000"/>
                  <a:gd name="connsiteX24" fmla="*/ 66439 w 1655541"/>
                  <a:gd name="connsiteY24" fmla="*/ 1180850 h 1678000"/>
                  <a:gd name="connsiteX25" fmla="*/ 84194 w 1655541"/>
                  <a:gd name="connsiteY25" fmla="*/ 1234116 h 1678000"/>
                  <a:gd name="connsiteX26" fmla="*/ 93072 w 1655541"/>
                  <a:gd name="connsiteY26" fmla="*/ 1269627 h 1678000"/>
                  <a:gd name="connsiteX27" fmla="*/ 119705 w 1655541"/>
                  <a:gd name="connsiteY27" fmla="*/ 1314015 h 1678000"/>
                  <a:gd name="connsiteX28" fmla="*/ 128582 w 1655541"/>
                  <a:gd name="connsiteY28" fmla="*/ 1340648 h 1678000"/>
                  <a:gd name="connsiteX29" fmla="*/ 164093 w 1655541"/>
                  <a:gd name="connsiteY29" fmla="*/ 1367281 h 1678000"/>
                  <a:gd name="connsiteX30" fmla="*/ 172971 w 1655541"/>
                  <a:gd name="connsiteY30" fmla="*/ 1393914 h 1678000"/>
                  <a:gd name="connsiteX31" fmla="*/ 226237 w 1655541"/>
                  <a:gd name="connsiteY31" fmla="*/ 1438303 h 1678000"/>
                  <a:gd name="connsiteX32" fmla="*/ 235114 w 1655541"/>
                  <a:gd name="connsiteY32" fmla="*/ 1464936 h 1678000"/>
                  <a:gd name="connsiteX33" fmla="*/ 252870 w 1655541"/>
                  <a:gd name="connsiteY33" fmla="*/ 1482691 h 1678000"/>
                  <a:gd name="connsiteX34" fmla="*/ 332769 w 1655541"/>
                  <a:gd name="connsiteY34" fmla="*/ 1544835 h 1678000"/>
                  <a:gd name="connsiteX35" fmla="*/ 368279 w 1655541"/>
                  <a:gd name="connsiteY35" fmla="*/ 1571468 h 1678000"/>
                  <a:gd name="connsiteX36" fmla="*/ 394912 w 1655541"/>
                  <a:gd name="connsiteY36" fmla="*/ 1598101 h 1678000"/>
                  <a:gd name="connsiteX37" fmla="*/ 465934 w 1655541"/>
                  <a:gd name="connsiteY37" fmla="*/ 1624734 h 1678000"/>
                  <a:gd name="connsiteX38" fmla="*/ 510322 w 1655541"/>
                  <a:gd name="connsiteY38" fmla="*/ 1651367 h 1678000"/>
                  <a:gd name="connsiteX39" fmla="*/ 545833 w 1655541"/>
                  <a:gd name="connsiteY39" fmla="*/ 1660244 h 1678000"/>
                  <a:gd name="connsiteX40" fmla="*/ 643487 w 1655541"/>
                  <a:gd name="connsiteY40" fmla="*/ 1678000 h 1678000"/>
                  <a:gd name="connsiteX41" fmla="*/ 1406967 w 1655541"/>
                  <a:gd name="connsiteY41" fmla="*/ 1669122 h 1678000"/>
                  <a:gd name="connsiteX42" fmla="*/ 1460233 w 1655541"/>
                  <a:gd name="connsiteY42" fmla="*/ 1660244 h 1678000"/>
                  <a:gd name="connsiteX43" fmla="*/ 1486866 w 1655541"/>
                  <a:gd name="connsiteY43" fmla="*/ 1633611 h 1678000"/>
                  <a:gd name="connsiteX44" fmla="*/ 1513499 w 1655541"/>
                  <a:gd name="connsiteY44" fmla="*/ 1615856 h 1678000"/>
                  <a:gd name="connsiteX45" fmla="*/ 1540132 w 1655541"/>
                  <a:gd name="connsiteY45" fmla="*/ 1580345 h 1678000"/>
                  <a:gd name="connsiteX46" fmla="*/ 1575642 w 1655541"/>
                  <a:gd name="connsiteY46" fmla="*/ 1562590 h 1678000"/>
                  <a:gd name="connsiteX47" fmla="*/ 1584520 w 1655541"/>
                  <a:gd name="connsiteY47" fmla="*/ 1535957 h 1678000"/>
                  <a:gd name="connsiteX48" fmla="*/ 1611153 w 1655541"/>
                  <a:gd name="connsiteY48" fmla="*/ 1491569 h 1678000"/>
                  <a:gd name="connsiteX49" fmla="*/ 1637786 w 1655541"/>
                  <a:gd name="connsiteY49" fmla="*/ 1429425 h 1678000"/>
                  <a:gd name="connsiteX50" fmla="*/ 1646664 w 1655541"/>
                  <a:gd name="connsiteY50" fmla="*/ 1376159 h 1678000"/>
                  <a:gd name="connsiteX51" fmla="*/ 1655541 w 1655541"/>
                  <a:gd name="connsiteY51" fmla="*/ 1340648 h 1678000"/>
                  <a:gd name="connsiteX52" fmla="*/ 1620031 w 1655541"/>
                  <a:gd name="connsiteY52" fmla="*/ 1207483 h 1678000"/>
                  <a:gd name="connsiteX53" fmla="*/ 1602275 w 1655541"/>
                  <a:gd name="connsiteY53" fmla="*/ 1145339 h 1678000"/>
                  <a:gd name="connsiteX54" fmla="*/ 1584520 w 1655541"/>
                  <a:gd name="connsiteY54" fmla="*/ 1109829 h 1678000"/>
                  <a:gd name="connsiteX55" fmla="*/ 1540132 w 1655541"/>
                  <a:gd name="connsiteY55" fmla="*/ 1074318 h 1678000"/>
                  <a:gd name="connsiteX56" fmla="*/ 1451355 w 1655541"/>
                  <a:gd name="connsiteY56" fmla="*/ 1021052 h 1678000"/>
                  <a:gd name="connsiteX57" fmla="*/ 1433600 w 1655541"/>
                  <a:gd name="connsiteY57" fmla="*/ 994419 h 1678000"/>
                  <a:gd name="connsiteX58" fmla="*/ 1353701 w 1655541"/>
                  <a:gd name="connsiteY58" fmla="*/ 967786 h 1678000"/>
                  <a:gd name="connsiteX59" fmla="*/ 1335945 w 1655541"/>
                  <a:gd name="connsiteY59" fmla="*/ 950031 h 1678000"/>
                  <a:gd name="connsiteX60" fmla="*/ 1140637 w 1655541"/>
                  <a:gd name="connsiteY60" fmla="*/ 923398 h 1678000"/>
                  <a:gd name="connsiteX61" fmla="*/ 1078493 w 1655541"/>
                  <a:gd name="connsiteY61" fmla="*/ 914520 h 1678000"/>
                  <a:gd name="connsiteX62" fmla="*/ 1042982 w 1655541"/>
                  <a:gd name="connsiteY62" fmla="*/ 896765 h 1678000"/>
                  <a:gd name="connsiteX63" fmla="*/ 980839 w 1655541"/>
                  <a:gd name="connsiteY63" fmla="*/ 887887 h 1678000"/>
                  <a:gd name="connsiteX64" fmla="*/ 847674 w 1655541"/>
                  <a:gd name="connsiteY64" fmla="*/ 870132 h 1678000"/>
                  <a:gd name="connsiteX65" fmla="*/ 821040 w 1655541"/>
                  <a:gd name="connsiteY65" fmla="*/ 861254 h 1678000"/>
                  <a:gd name="connsiteX66" fmla="*/ 714508 w 1655541"/>
                  <a:gd name="connsiteY66" fmla="*/ 843499 h 1678000"/>
                  <a:gd name="connsiteX67" fmla="*/ 696753 w 1655541"/>
                  <a:gd name="connsiteY67" fmla="*/ 825743 h 1678000"/>
                  <a:gd name="connsiteX68" fmla="*/ 687875 w 1655541"/>
                  <a:gd name="connsiteY68" fmla="*/ 790233 h 1678000"/>
                  <a:gd name="connsiteX69" fmla="*/ 678998 w 1655541"/>
                  <a:gd name="connsiteY69" fmla="*/ 763600 h 1678000"/>
                  <a:gd name="connsiteX70" fmla="*/ 687875 w 1655541"/>
                  <a:gd name="connsiteY70" fmla="*/ 621557 h 1678000"/>
                  <a:gd name="connsiteX71" fmla="*/ 696753 w 1655541"/>
                  <a:gd name="connsiteY71" fmla="*/ 594924 h 1678000"/>
                  <a:gd name="connsiteX72" fmla="*/ 723386 w 1655541"/>
                  <a:gd name="connsiteY72" fmla="*/ 568291 h 1678000"/>
                  <a:gd name="connsiteX73" fmla="*/ 732264 w 1655541"/>
                  <a:gd name="connsiteY73" fmla="*/ 541658 h 1678000"/>
                  <a:gd name="connsiteX74" fmla="*/ 794407 w 1655541"/>
                  <a:gd name="connsiteY74" fmla="*/ 497270 h 1678000"/>
                  <a:gd name="connsiteX75" fmla="*/ 821040 w 1655541"/>
                  <a:gd name="connsiteY75" fmla="*/ 488392 h 1678000"/>
                  <a:gd name="connsiteX76" fmla="*/ 892062 w 1655541"/>
                  <a:gd name="connsiteY76" fmla="*/ 461759 h 1678000"/>
                  <a:gd name="connsiteX77" fmla="*/ 1069615 w 1655541"/>
                  <a:gd name="connsiteY77" fmla="*/ 479514 h 1678000"/>
                  <a:gd name="connsiteX78" fmla="*/ 1122881 w 1655541"/>
                  <a:gd name="connsiteY78" fmla="*/ 497270 h 1678000"/>
                  <a:gd name="connsiteX79" fmla="*/ 1140637 w 1655541"/>
                  <a:gd name="connsiteY79" fmla="*/ 515025 h 1678000"/>
                  <a:gd name="connsiteX80" fmla="*/ 1193903 w 1655541"/>
                  <a:gd name="connsiteY80" fmla="*/ 550536 h 1678000"/>
                  <a:gd name="connsiteX81" fmla="*/ 1211658 w 1655541"/>
                  <a:gd name="connsiteY81" fmla="*/ 577169 h 1678000"/>
                  <a:gd name="connsiteX82" fmla="*/ 1220536 w 1655541"/>
                  <a:gd name="connsiteY82" fmla="*/ 603802 h 1678000"/>
                  <a:gd name="connsiteX83" fmla="*/ 1256046 w 1655541"/>
                  <a:gd name="connsiteY83" fmla="*/ 657068 h 1678000"/>
                  <a:gd name="connsiteX84" fmla="*/ 1264924 w 1655541"/>
                  <a:gd name="connsiteY84" fmla="*/ 692578 h 1678000"/>
                  <a:gd name="connsiteX85" fmla="*/ 1291557 w 1655541"/>
                  <a:gd name="connsiteY85" fmla="*/ 701456 h 1678000"/>
                  <a:gd name="connsiteX86" fmla="*/ 1398089 w 1655541"/>
                  <a:gd name="connsiteY86" fmla="*/ 719211 h 1678000"/>
                  <a:gd name="connsiteX87" fmla="*/ 1486866 w 1655541"/>
                  <a:gd name="connsiteY87" fmla="*/ 710334 h 1678000"/>
                  <a:gd name="connsiteX88" fmla="*/ 1513499 w 1655541"/>
                  <a:gd name="connsiteY88" fmla="*/ 621557 h 1678000"/>
                  <a:gd name="connsiteX89" fmla="*/ 1504621 w 1655541"/>
                  <a:gd name="connsiteY89" fmla="*/ 506147 h 1678000"/>
                  <a:gd name="connsiteX90" fmla="*/ 1486866 w 1655541"/>
                  <a:gd name="connsiteY90" fmla="*/ 452881 h 1678000"/>
                  <a:gd name="connsiteX91" fmla="*/ 1424722 w 1655541"/>
                  <a:gd name="connsiteY91" fmla="*/ 381860 h 1678000"/>
                  <a:gd name="connsiteX92" fmla="*/ 1415844 w 1655541"/>
                  <a:gd name="connsiteY92" fmla="*/ 346349 h 1678000"/>
                  <a:gd name="connsiteX93" fmla="*/ 1433600 w 1655541"/>
                  <a:gd name="connsiteY93" fmla="*/ 328594 h 1678000"/>
                  <a:gd name="connsiteX94" fmla="*/ 1513499 w 1655541"/>
                  <a:gd name="connsiteY94" fmla="*/ 319716 h 1678000"/>
                  <a:gd name="connsiteX0" fmla="*/ 1513499 w 1655541"/>
                  <a:gd name="connsiteY0" fmla="*/ 319716 h 1678000"/>
                  <a:gd name="connsiteX1" fmla="*/ 1557887 w 1655541"/>
                  <a:gd name="connsiteY1" fmla="*/ 310838 h 1678000"/>
                  <a:gd name="connsiteX2" fmla="*/ 1584520 w 1655541"/>
                  <a:gd name="connsiteY2" fmla="*/ 257572 h 1678000"/>
                  <a:gd name="connsiteX3" fmla="*/ 1557887 w 1655541"/>
                  <a:gd name="connsiteY3" fmla="*/ 186551 h 1678000"/>
                  <a:gd name="connsiteX4" fmla="*/ 1531254 w 1655541"/>
                  <a:gd name="connsiteY4" fmla="*/ 151040 h 1678000"/>
                  <a:gd name="connsiteX5" fmla="*/ 1513499 w 1655541"/>
                  <a:gd name="connsiteY5" fmla="*/ 124407 h 1678000"/>
                  <a:gd name="connsiteX6" fmla="*/ 1460233 w 1655541"/>
                  <a:gd name="connsiteY6" fmla="*/ 71141 h 1678000"/>
                  <a:gd name="connsiteX7" fmla="*/ 1424722 w 1655541"/>
                  <a:gd name="connsiteY7" fmla="*/ 62264 h 1678000"/>
                  <a:gd name="connsiteX8" fmla="*/ 1380334 w 1655541"/>
                  <a:gd name="connsiteY8" fmla="*/ 35631 h 1678000"/>
                  <a:gd name="connsiteX9" fmla="*/ 1256046 w 1655541"/>
                  <a:gd name="connsiteY9" fmla="*/ 120 h 1678000"/>
                  <a:gd name="connsiteX10" fmla="*/ 847674 w 1655541"/>
                  <a:gd name="connsiteY10" fmla="*/ 17875 h 1678000"/>
                  <a:gd name="connsiteX11" fmla="*/ 776652 w 1655541"/>
                  <a:gd name="connsiteY11" fmla="*/ 44508 h 1678000"/>
                  <a:gd name="connsiteX12" fmla="*/ 741141 w 1655541"/>
                  <a:gd name="connsiteY12" fmla="*/ 62264 h 1678000"/>
                  <a:gd name="connsiteX13" fmla="*/ 687875 w 1655541"/>
                  <a:gd name="connsiteY13" fmla="*/ 80019 h 1678000"/>
                  <a:gd name="connsiteX14" fmla="*/ 652365 w 1655541"/>
                  <a:gd name="connsiteY14" fmla="*/ 97774 h 1678000"/>
                  <a:gd name="connsiteX15" fmla="*/ 599099 w 1655541"/>
                  <a:gd name="connsiteY15" fmla="*/ 115530 h 1678000"/>
                  <a:gd name="connsiteX16" fmla="*/ 412668 w 1655541"/>
                  <a:gd name="connsiteY16" fmla="*/ 195429 h 1678000"/>
                  <a:gd name="connsiteX17" fmla="*/ 181848 w 1655541"/>
                  <a:gd name="connsiteY17" fmla="*/ 337472 h 1678000"/>
                  <a:gd name="connsiteX18" fmla="*/ 57561 w 1655541"/>
                  <a:gd name="connsiteY18" fmla="*/ 568291 h 1678000"/>
                  <a:gd name="connsiteX19" fmla="*/ 4295 w 1655541"/>
                  <a:gd name="connsiteY19" fmla="*/ 745844 h 1678000"/>
                  <a:gd name="connsiteX20" fmla="*/ 4295 w 1655541"/>
                  <a:gd name="connsiteY20" fmla="*/ 1056563 h 1678000"/>
                  <a:gd name="connsiteX21" fmla="*/ 13173 w 1655541"/>
                  <a:gd name="connsiteY21" fmla="*/ 1092073 h 1678000"/>
                  <a:gd name="connsiteX22" fmla="*/ 30928 w 1655541"/>
                  <a:gd name="connsiteY22" fmla="*/ 1118706 h 1678000"/>
                  <a:gd name="connsiteX23" fmla="*/ 66439 w 1655541"/>
                  <a:gd name="connsiteY23" fmla="*/ 1180850 h 1678000"/>
                  <a:gd name="connsiteX24" fmla="*/ 84194 w 1655541"/>
                  <a:gd name="connsiteY24" fmla="*/ 1234116 h 1678000"/>
                  <a:gd name="connsiteX25" fmla="*/ 93072 w 1655541"/>
                  <a:gd name="connsiteY25" fmla="*/ 1269627 h 1678000"/>
                  <a:gd name="connsiteX26" fmla="*/ 119705 w 1655541"/>
                  <a:gd name="connsiteY26" fmla="*/ 1314015 h 1678000"/>
                  <a:gd name="connsiteX27" fmla="*/ 128582 w 1655541"/>
                  <a:gd name="connsiteY27" fmla="*/ 1340648 h 1678000"/>
                  <a:gd name="connsiteX28" fmla="*/ 164093 w 1655541"/>
                  <a:gd name="connsiteY28" fmla="*/ 1367281 h 1678000"/>
                  <a:gd name="connsiteX29" fmla="*/ 172971 w 1655541"/>
                  <a:gd name="connsiteY29" fmla="*/ 1393914 h 1678000"/>
                  <a:gd name="connsiteX30" fmla="*/ 226237 w 1655541"/>
                  <a:gd name="connsiteY30" fmla="*/ 1438303 h 1678000"/>
                  <a:gd name="connsiteX31" fmla="*/ 235114 w 1655541"/>
                  <a:gd name="connsiteY31" fmla="*/ 1464936 h 1678000"/>
                  <a:gd name="connsiteX32" fmla="*/ 252870 w 1655541"/>
                  <a:gd name="connsiteY32" fmla="*/ 1482691 h 1678000"/>
                  <a:gd name="connsiteX33" fmla="*/ 332769 w 1655541"/>
                  <a:gd name="connsiteY33" fmla="*/ 1544835 h 1678000"/>
                  <a:gd name="connsiteX34" fmla="*/ 368279 w 1655541"/>
                  <a:gd name="connsiteY34" fmla="*/ 1571468 h 1678000"/>
                  <a:gd name="connsiteX35" fmla="*/ 394912 w 1655541"/>
                  <a:gd name="connsiteY35" fmla="*/ 1598101 h 1678000"/>
                  <a:gd name="connsiteX36" fmla="*/ 465934 w 1655541"/>
                  <a:gd name="connsiteY36" fmla="*/ 1624734 h 1678000"/>
                  <a:gd name="connsiteX37" fmla="*/ 510322 w 1655541"/>
                  <a:gd name="connsiteY37" fmla="*/ 1651367 h 1678000"/>
                  <a:gd name="connsiteX38" fmla="*/ 545833 w 1655541"/>
                  <a:gd name="connsiteY38" fmla="*/ 1660244 h 1678000"/>
                  <a:gd name="connsiteX39" fmla="*/ 643487 w 1655541"/>
                  <a:gd name="connsiteY39" fmla="*/ 1678000 h 1678000"/>
                  <a:gd name="connsiteX40" fmla="*/ 1406967 w 1655541"/>
                  <a:gd name="connsiteY40" fmla="*/ 1669122 h 1678000"/>
                  <a:gd name="connsiteX41" fmla="*/ 1460233 w 1655541"/>
                  <a:gd name="connsiteY41" fmla="*/ 1660244 h 1678000"/>
                  <a:gd name="connsiteX42" fmla="*/ 1486866 w 1655541"/>
                  <a:gd name="connsiteY42" fmla="*/ 1633611 h 1678000"/>
                  <a:gd name="connsiteX43" fmla="*/ 1513499 w 1655541"/>
                  <a:gd name="connsiteY43" fmla="*/ 1615856 h 1678000"/>
                  <a:gd name="connsiteX44" fmla="*/ 1540132 w 1655541"/>
                  <a:gd name="connsiteY44" fmla="*/ 1580345 h 1678000"/>
                  <a:gd name="connsiteX45" fmla="*/ 1575642 w 1655541"/>
                  <a:gd name="connsiteY45" fmla="*/ 1562590 h 1678000"/>
                  <a:gd name="connsiteX46" fmla="*/ 1584520 w 1655541"/>
                  <a:gd name="connsiteY46" fmla="*/ 1535957 h 1678000"/>
                  <a:gd name="connsiteX47" fmla="*/ 1611153 w 1655541"/>
                  <a:gd name="connsiteY47" fmla="*/ 1491569 h 1678000"/>
                  <a:gd name="connsiteX48" fmla="*/ 1637786 w 1655541"/>
                  <a:gd name="connsiteY48" fmla="*/ 1429425 h 1678000"/>
                  <a:gd name="connsiteX49" fmla="*/ 1646664 w 1655541"/>
                  <a:gd name="connsiteY49" fmla="*/ 1376159 h 1678000"/>
                  <a:gd name="connsiteX50" fmla="*/ 1655541 w 1655541"/>
                  <a:gd name="connsiteY50" fmla="*/ 1340648 h 1678000"/>
                  <a:gd name="connsiteX51" fmla="*/ 1620031 w 1655541"/>
                  <a:gd name="connsiteY51" fmla="*/ 1207483 h 1678000"/>
                  <a:gd name="connsiteX52" fmla="*/ 1602275 w 1655541"/>
                  <a:gd name="connsiteY52" fmla="*/ 1145339 h 1678000"/>
                  <a:gd name="connsiteX53" fmla="*/ 1584520 w 1655541"/>
                  <a:gd name="connsiteY53" fmla="*/ 1109829 h 1678000"/>
                  <a:gd name="connsiteX54" fmla="*/ 1540132 w 1655541"/>
                  <a:gd name="connsiteY54" fmla="*/ 1074318 h 1678000"/>
                  <a:gd name="connsiteX55" fmla="*/ 1451355 w 1655541"/>
                  <a:gd name="connsiteY55" fmla="*/ 1021052 h 1678000"/>
                  <a:gd name="connsiteX56" fmla="*/ 1433600 w 1655541"/>
                  <a:gd name="connsiteY56" fmla="*/ 994419 h 1678000"/>
                  <a:gd name="connsiteX57" fmla="*/ 1353701 w 1655541"/>
                  <a:gd name="connsiteY57" fmla="*/ 967786 h 1678000"/>
                  <a:gd name="connsiteX58" fmla="*/ 1335945 w 1655541"/>
                  <a:gd name="connsiteY58" fmla="*/ 950031 h 1678000"/>
                  <a:gd name="connsiteX59" fmla="*/ 1140637 w 1655541"/>
                  <a:gd name="connsiteY59" fmla="*/ 923398 h 1678000"/>
                  <a:gd name="connsiteX60" fmla="*/ 1078493 w 1655541"/>
                  <a:gd name="connsiteY60" fmla="*/ 914520 h 1678000"/>
                  <a:gd name="connsiteX61" fmla="*/ 1042982 w 1655541"/>
                  <a:gd name="connsiteY61" fmla="*/ 896765 h 1678000"/>
                  <a:gd name="connsiteX62" fmla="*/ 980839 w 1655541"/>
                  <a:gd name="connsiteY62" fmla="*/ 887887 h 1678000"/>
                  <a:gd name="connsiteX63" fmla="*/ 847674 w 1655541"/>
                  <a:gd name="connsiteY63" fmla="*/ 870132 h 1678000"/>
                  <a:gd name="connsiteX64" fmla="*/ 821040 w 1655541"/>
                  <a:gd name="connsiteY64" fmla="*/ 861254 h 1678000"/>
                  <a:gd name="connsiteX65" fmla="*/ 714508 w 1655541"/>
                  <a:gd name="connsiteY65" fmla="*/ 843499 h 1678000"/>
                  <a:gd name="connsiteX66" fmla="*/ 696753 w 1655541"/>
                  <a:gd name="connsiteY66" fmla="*/ 825743 h 1678000"/>
                  <a:gd name="connsiteX67" fmla="*/ 687875 w 1655541"/>
                  <a:gd name="connsiteY67" fmla="*/ 790233 h 1678000"/>
                  <a:gd name="connsiteX68" fmla="*/ 678998 w 1655541"/>
                  <a:gd name="connsiteY68" fmla="*/ 763600 h 1678000"/>
                  <a:gd name="connsiteX69" fmla="*/ 687875 w 1655541"/>
                  <a:gd name="connsiteY69" fmla="*/ 621557 h 1678000"/>
                  <a:gd name="connsiteX70" fmla="*/ 696753 w 1655541"/>
                  <a:gd name="connsiteY70" fmla="*/ 594924 h 1678000"/>
                  <a:gd name="connsiteX71" fmla="*/ 723386 w 1655541"/>
                  <a:gd name="connsiteY71" fmla="*/ 568291 h 1678000"/>
                  <a:gd name="connsiteX72" fmla="*/ 732264 w 1655541"/>
                  <a:gd name="connsiteY72" fmla="*/ 541658 h 1678000"/>
                  <a:gd name="connsiteX73" fmla="*/ 794407 w 1655541"/>
                  <a:gd name="connsiteY73" fmla="*/ 497270 h 1678000"/>
                  <a:gd name="connsiteX74" fmla="*/ 821040 w 1655541"/>
                  <a:gd name="connsiteY74" fmla="*/ 488392 h 1678000"/>
                  <a:gd name="connsiteX75" fmla="*/ 892062 w 1655541"/>
                  <a:gd name="connsiteY75" fmla="*/ 461759 h 1678000"/>
                  <a:gd name="connsiteX76" fmla="*/ 1069615 w 1655541"/>
                  <a:gd name="connsiteY76" fmla="*/ 479514 h 1678000"/>
                  <a:gd name="connsiteX77" fmla="*/ 1122881 w 1655541"/>
                  <a:gd name="connsiteY77" fmla="*/ 497270 h 1678000"/>
                  <a:gd name="connsiteX78" fmla="*/ 1140637 w 1655541"/>
                  <a:gd name="connsiteY78" fmla="*/ 515025 h 1678000"/>
                  <a:gd name="connsiteX79" fmla="*/ 1193903 w 1655541"/>
                  <a:gd name="connsiteY79" fmla="*/ 550536 h 1678000"/>
                  <a:gd name="connsiteX80" fmla="*/ 1211658 w 1655541"/>
                  <a:gd name="connsiteY80" fmla="*/ 577169 h 1678000"/>
                  <a:gd name="connsiteX81" fmla="*/ 1220536 w 1655541"/>
                  <a:gd name="connsiteY81" fmla="*/ 603802 h 1678000"/>
                  <a:gd name="connsiteX82" fmla="*/ 1256046 w 1655541"/>
                  <a:gd name="connsiteY82" fmla="*/ 657068 h 1678000"/>
                  <a:gd name="connsiteX83" fmla="*/ 1264924 w 1655541"/>
                  <a:gd name="connsiteY83" fmla="*/ 692578 h 1678000"/>
                  <a:gd name="connsiteX84" fmla="*/ 1291557 w 1655541"/>
                  <a:gd name="connsiteY84" fmla="*/ 701456 h 1678000"/>
                  <a:gd name="connsiteX85" fmla="*/ 1398089 w 1655541"/>
                  <a:gd name="connsiteY85" fmla="*/ 719211 h 1678000"/>
                  <a:gd name="connsiteX86" fmla="*/ 1486866 w 1655541"/>
                  <a:gd name="connsiteY86" fmla="*/ 710334 h 1678000"/>
                  <a:gd name="connsiteX87" fmla="*/ 1513499 w 1655541"/>
                  <a:gd name="connsiteY87" fmla="*/ 621557 h 1678000"/>
                  <a:gd name="connsiteX88" fmla="*/ 1504621 w 1655541"/>
                  <a:gd name="connsiteY88" fmla="*/ 506147 h 1678000"/>
                  <a:gd name="connsiteX89" fmla="*/ 1486866 w 1655541"/>
                  <a:gd name="connsiteY89" fmla="*/ 452881 h 1678000"/>
                  <a:gd name="connsiteX90" fmla="*/ 1424722 w 1655541"/>
                  <a:gd name="connsiteY90" fmla="*/ 381860 h 1678000"/>
                  <a:gd name="connsiteX91" fmla="*/ 1415844 w 1655541"/>
                  <a:gd name="connsiteY91" fmla="*/ 346349 h 1678000"/>
                  <a:gd name="connsiteX92" fmla="*/ 1433600 w 1655541"/>
                  <a:gd name="connsiteY92" fmla="*/ 328594 h 1678000"/>
                  <a:gd name="connsiteX93" fmla="*/ 1513499 w 1655541"/>
                  <a:gd name="connsiteY93" fmla="*/ 319716 h 1678000"/>
                  <a:gd name="connsiteX0" fmla="*/ 1513499 w 1655541"/>
                  <a:gd name="connsiteY0" fmla="*/ 319716 h 1678000"/>
                  <a:gd name="connsiteX1" fmla="*/ 1557887 w 1655541"/>
                  <a:gd name="connsiteY1" fmla="*/ 310838 h 1678000"/>
                  <a:gd name="connsiteX2" fmla="*/ 1584520 w 1655541"/>
                  <a:gd name="connsiteY2" fmla="*/ 257572 h 1678000"/>
                  <a:gd name="connsiteX3" fmla="*/ 1557887 w 1655541"/>
                  <a:gd name="connsiteY3" fmla="*/ 186551 h 1678000"/>
                  <a:gd name="connsiteX4" fmla="*/ 1531254 w 1655541"/>
                  <a:gd name="connsiteY4" fmla="*/ 151040 h 1678000"/>
                  <a:gd name="connsiteX5" fmla="*/ 1513499 w 1655541"/>
                  <a:gd name="connsiteY5" fmla="*/ 124407 h 1678000"/>
                  <a:gd name="connsiteX6" fmla="*/ 1460233 w 1655541"/>
                  <a:gd name="connsiteY6" fmla="*/ 71141 h 1678000"/>
                  <a:gd name="connsiteX7" fmla="*/ 1424722 w 1655541"/>
                  <a:gd name="connsiteY7" fmla="*/ 62264 h 1678000"/>
                  <a:gd name="connsiteX8" fmla="*/ 1380334 w 1655541"/>
                  <a:gd name="connsiteY8" fmla="*/ 35631 h 1678000"/>
                  <a:gd name="connsiteX9" fmla="*/ 1256046 w 1655541"/>
                  <a:gd name="connsiteY9" fmla="*/ 120 h 1678000"/>
                  <a:gd name="connsiteX10" fmla="*/ 847674 w 1655541"/>
                  <a:gd name="connsiteY10" fmla="*/ 17875 h 1678000"/>
                  <a:gd name="connsiteX11" fmla="*/ 776652 w 1655541"/>
                  <a:gd name="connsiteY11" fmla="*/ 44508 h 1678000"/>
                  <a:gd name="connsiteX12" fmla="*/ 741141 w 1655541"/>
                  <a:gd name="connsiteY12" fmla="*/ 62264 h 1678000"/>
                  <a:gd name="connsiteX13" fmla="*/ 687875 w 1655541"/>
                  <a:gd name="connsiteY13" fmla="*/ 80019 h 1678000"/>
                  <a:gd name="connsiteX14" fmla="*/ 652365 w 1655541"/>
                  <a:gd name="connsiteY14" fmla="*/ 97774 h 1678000"/>
                  <a:gd name="connsiteX15" fmla="*/ 412668 w 1655541"/>
                  <a:gd name="connsiteY15" fmla="*/ 195429 h 1678000"/>
                  <a:gd name="connsiteX16" fmla="*/ 181848 w 1655541"/>
                  <a:gd name="connsiteY16" fmla="*/ 337472 h 1678000"/>
                  <a:gd name="connsiteX17" fmla="*/ 57561 w 1655541"/>
                  <a:gd name="connsiteY17" fmla="*/ 568291 h 1678000"/>
                  <a:gd name="connsiteX18" fmla="*/ 4295 w 1655541"/>
                  <a:gd name="connsiteY18" fmla="*/ 745844 h 1678000"/>
                  <a:gd name="connsiteX19" fmla="*/ 4295 w 1655541"/>
                  <a:gd name="connsiteY19" fmla="*/ 1056563 h 1678000"/>
                  <a:gd name="connsiteX20" fmla="*/ 13173 w 1655541"/>
                  <a:gd name="connsiteY20" fmla="*/ 1092073 h 1678000"/>
                  <a:gd name="connsiteX21" fmla="*/ 30928 w 1655541"/>
                  <a:gd name="connsiteY21" fmla="*/ 1118706 h 1678000"/>
                  <a:gd name="connsiteX22" fmla="*/ 66439 w 1655541"/>
                  <a:gd name="connsiteY22" fmla="*/ 1180850 h 1678000"/>
                  <a:gd name="connsiteX23" fmla="*/ 84194 w 1655541"/>
                  <a:gd name="connsiteY23" fmla="*/ 1234116 h 1678000"/>
                  <a:gd name="connsiteX24" fmla="*/ 93072 w 1655541"/>
                  <a:gd name="connsiteY24" fmla="*/ 1269627 h 1678000"/>
                  <a:gd name="connsiteX25" fmla="*/ 119705 w 1655541"/>
                  <a:gd name="connsiteY25" fmla="*/ 1314015 h 1678000"/>
                  <a:gd name="connsiteX26" fmla="*/ 128582 w 1655541"/>
                  <a:gd name="connsiteY26" fmla="*/ 1340648 h 1678000"/>
                  <a:gd name="connsiteX27" fmla="*/ 164093 w 1655541"/>
                  <a:gd name="connsiteY27" fmla="*/ 1367281 h 1678000"/>
                  <a:gd name="connsiteX28" fmla="*/ 172971 w 1655541"/>
                  <a:gd name="connsiteY28" fmla="*/ 1393914 h 1678000"/>
                  <a:gd name="connsiteX29" fmla="*/ 226237 w 1655541"/>
                  <a:gd name="connsiteY29" fmla="*/ 1438303 h 1678000"/>
                  <a:gd name="connsiteX30" fmla="*/ 235114 w 1655541"/>
                  <a:gd name="connsiteY30" fmla="*/ 1464936 h 1678000"/>
                  <a:gd name="connsiteX31" fmla="*/ 252870 w 1655541"/>
                  <a:gd name="connsiteY31" fmla="*/ 1482691 h 1678000"/>
                  <a:gd name="connsiteX32" fmla="*/ 332769 w 1655541"/>
                  <a:gd name="connsiteY32" fmla="*/ 1544835 h 1678000"/>
                  <a:gd name="connsiteX33" fmla="*/ 368279 w 1655541"/>
                  <a:gd name="connsiteY33" fmla="*/ 1571468 h 1678000"/>
                  <a:gd name="connsiteX34" fmla="*/ 394912 w 1655541"/>
                  <a:gd name="connsiteY34" fmla="*/ 1598101 h 1678000"/>
                  <a:gd name="connsiteX35" fmla="*/ 465934 w 1655541"/>
                  <a:gd name="connsiteY35" fmla="*/ 1624734 h 1678000"/>
                  <a:gd name="connsiteX36" fmla="*/ 510322 w 1655541"/>
                  <a:gd name="connsiteY36" fmla="*/ 1651367 h 1678000"/>
                  <a:gd name="connsiteX37" fmla="*/ 545833 w 1655541"/>
                  <a:gd name="connsiteY37" fmla="*/ 1660244 h 1678000"/>
                  <a:gd name="connsiteX38" fmla="*/ 643487 w 1655541"/>
                  <a:gd name="connsiteY38" fmla="*/ 1678000 h 1678000"/>
                  <a:gd name="connsiteX39" fmla="*/ 1406967 w 1655541"/>
                  <a:gd name="connsiteY39" fmla="*/ 1669122 h 1678000"/>
                  <a:gd name="connsiteX40" fmla="*/ 1460233 w 1655541"/>
                  <a:gd name="connsiteY40" fmla="*/ 1660244 h 1678000"/>
                  <a:gd name="connsiteX41" fmla="*/ 1486866 w 1655541"/>
                  <a:gd name="connsiteY41" fmla="*/ 1633611 h 1678000"/>
                  <a:gd name="connsiteX42" fmla="*/ 1513499 w 1655541"/>
                  <a:gd name="connsiteY42" fmla="*/ 1615856 h 1678000"/>
                  <a:gd name="connsiteX43" fmla="*/ 1540132 w 1655541"/>
                  <a:gd name="connsiteY43" fmla="*/ 1580345 h 1678000"/>
                  <a:gd name="connsiteX44" fmla="*/ 1575642 w 1655541"/>
                  <a:gd name="connsiteY44" fmla="*/ 1562590 h 1678000"/>
                  <a:gd name="connsiteX45" fmla="*/ 1584520 w 1655541"/>
                  <a:gd name="connsiteY45" fmla="*/ 1535957 h 1678000"/>
                  <a:gd name="connsiteX46" fmla="*/ 1611153 w 1655541"/>
                  <a:gd name="connsiteY46" fmla="*/ 1491569 h 1678000"/>
                  <a:gd name="connsiteX47" fmla="*/ 1637786 w 1655541"/>
                  <a:gd name="connsiteY47" fmla="*/ 1429425 h 1678000"/>
                  <a:gd name="connsiteX48" fmla="*/ 1646664 w 1655541"/>
                  <a:gd name="connsiteY48" fmla="*/ 1376159 h 1678000"/>
                  <a:gd name="connsiteX49" fmla="*/ 1655541 w 1655541"/>
                  <a:gd name="connsiteY49" fmla="*/ 1340648 h 1678000"/>
                  <a:gd name="connsiteX50" fmla="*/ 1620031 w 1655541"/>
                  <a:gd name="connsiteY50" fmla="*/ 1207483 h 1678000"/>
                  <a:gd name="connsiteX51" fmla="*/ 1602275 w 1655541"/>
                  <a:gd name="connsiteY51" fmla="*/ 1145339 h 1678000"/>
                  <a:gd name="connsiteX52" fmla="*/ 1584520 w 1655541"/>
                  <a:gd name="connsiteY52" fmla="*/ 1109829 h 1678000"/>
                  <a:gd name="connsiteX53" fmla="*/ 1540132 w 1655541"/>
                  <a:gd name="connsiteY53" fmla="*/ 1074318 h 1678000"/>
                  <a:gd name="connsiteX54" fmla="*/ 1451355 w 1655541"/>
                  <a:gd name="connsiteY54" fmla="*/ 1021052 h 1678000"/>
                  <a:gd name="connsiteX55" fmla="*/ 1433600 w 1655541"/>
                  <a:gd name="connsiteY55" fmla="*/ 994419 h 1678000"/>
                  <a:gd name="connsiteX56" fmla="*/ 1353701 w 1655541"/>
                  <a:gd name="connsiteY56" fmla="*/ 967786 h 1678000"/>
                  <a:gd name="connsiteX57" fmla="*/ 1335945 w 1655541"/>
                  <a:gd name="connsiteY57" fmla="*/ 950031 h 1678000"/>
                  <a:gd name="connsiteX58" fmla="*/ 1140637 w 1655541"/>
                  <a:gd name="connsiteY58" fmla="*/ 923398 h 1678000"/>
                  <a:gd name="connsiteX59" fmla="*/ 1078493 w 1655541"/>
                  <a:gd name="connsiteY59" fmla="*/ 914520 h 1678000"/>
                  <a:gd name="connsiteX60" fmla="*/ 1042982 w 1655541"/>
                  <a:gd name="connsiteY60" fmla="*/ 896765 h 1678000"/>
                  <a:gd name="connsiteX61" fmla="*/ 980839 w 1655541"/>
                  <a:gd name="connsiteY61" fmla="*/ 887887 h 1678000"/>
                  <a:gd name="connsiteX62" fmla="*/ 847674 w 1655541"/>
                  <a:gd name="connsiteY62" fmla="*/ 870132 h 1678000"/>
                  <a:gd name="connsiteX63" fmla="*/ 821040 w 1655541"/>
                  <a:gd name="connsiteY63" fmla="*/ 861254 h 1678000"/>
                  <a:gd name="connsiteX64" fmla="*/ 714508 w 1655541"/>
                  <a:gd name="connsiteY64" fmla="*/ 843499 h 1678000"/>
                  <a:gd name="connsiteX65" fmla="*/ 696753 w 1655541"/>
                  <a:gd name="connsiteY65" fmla="*/ 825743 h 1678000"/>
                  <a:gd name="connsiteX66" fmla="*/ 687875 w 1655541"/>
                  <a:gd name="connsiteY66" fmla="*/ 790233 h 1678000"/>
                  <a:gd name="connsiteX67" fmla="*/ 678998 w 1655541"/>
                  <a:gd name="connsiteY67" fmla="*/ 763600 h 1678000"/>
                  <a:gd name="connsiteX68" fmla="*/ 687875 w 1655541"/>
                  <a:gd name="connsiteY68" fmla="*/ 621557 h 1678000"/>
                  <a:gd name="connsiteX69" fmla="*/ 696753 w 1655541"/>
                  <a:gd name="connsiteY69" fmla="*/ 594924 h 1678000"/>
                  <a:gd name="connsiteX70" fmla="*/ 723386 w 1655541"/>
                  <a:gd name="connsiteY70" fmla="*/ 568291 h 1678000"/>
                  <a:gd name="connsiteX71" fmla="*/ 732264 w 1655541"/>
                  <a:gd name="connsiteY71" fmla="*/ 541658 h 1678000"/>
                  <a:gd name="connsiteX72" fmla="*/ 794407 w 1655541"/>
                  <a:gd name="connsiteY72" fmla="*/ 497270 h 1678000"/>
                  <a:gd name="connsiteX73" fmla="*/ 821040 w 1655541"/>
                  <a:gd name="connsiteY73" fmla="*/ 488392 h 1678000"/>
                  <a:gd name="connsiteX74" fmla="*/ 892062 w 1655541"/>
                  <a:gd name="connsiteY74" fmla="*/ 461759 h 1678000"/>
                  <a:gd name="connsiteX75" fmla="*/ 1069615 w 1655541"/>
                  <a:gd name="connsiteY75" fmla="*/ 479514 h 1678000"/>
                  <a:gd name="connsiteX76" fmla="*/ 1122881 w 1655541"/>
                  <a:gd name="connsiteY76" fmla="*/ 497270 h 1678000"/>
                  <a:gd name="connsiteX77" fmla="*/ 1140637 w 1655541"/>
                  <a:gd name="connsiteY77" fmla="*/ 515025 h 1678000"/>
                  <a:gd name="connsiteX78" fmla="*/ 1193903 w 1655541"/>
                  <a:gd name="connsiteY78" fmla="*/ 550536 h 1678000"/>
                  <a:gd name="connsiteX79" fmla="*/ 1211658 w 1655541"/>
                  <a:gd name="connsiteY79" fmla="*/ 577169 h 1678000"/>
                  <a:gd name="connsiteX80" fmla="*/ 1220536 w 1655541"/>
                  <a:gd name="connsiteY80" fmla="*/ 603802 h 1678000"/>
                  <a:gd name="connsiteX81" fmla="*/ 1256046 w 1655541"/>
                  <a:gd name="connsiteY81" fmla="*/ 657068 h 1678000"/>
                  <a:gd name="connsiteX82" fmla="*/ 1264924 w 1655541"/>
                  <a:gd name="connsiteY82" fmla="*/ 692578 h 1678000"/>
                  <a:gd name="connsiteX83" fmla="*/ 1291557 w 1655541"/>
                  <a:gd name="connsiteY83" fmla="*/ 701456 h 1678000"/>
                  <a:gd name="connsiteX84" fmla="*/ 1398089 w 1655541"/>
                  <a:gd name="connsiteY84" fmla="*/ 719211 h 1678000"/>
                  <a:gd name="connsiteX85" fmla="*/ 1486866 w 1655541"/>
                  <a:gd name="connsiteY85" fmla="*/ 710334 h 1678000"/>
                  <a:gd name="connsiteX86" fmla="*/ 1513499 w 1655541"/>
                  <a:gd name="connsiteY86" fmla="*/ 621557 h 1678000"/>
                  <a:gd name="connsiteX87" fmla="*/ 1504621 w 1655541"/>
                  <a:gd name="connsiteY87" fmla="*/ 506147 h 1678000"/>
                  <a:gd name="connsiteX88" fmla="*/ 1486866 w 1655541"/>
                  <a:gd name="connsiteY88" fmla="*/ 452881 h 1678000"/>
                  <a:gd name="connsiteX89" fmla="*/ 1424722 w 1655541"/>
                  <a:gd name="connsiteY89" fmla="*/ 381860 h 1678000"/>
                  <a:gd name="connsiteX90" fmla="*/ 1415844 w 1655541"/>
                  <a:gd name="connsiteY90" fmla="*/ 346349 h 1678000"/>
                  <a:gd name="connsiteX91" fmla="*/ 1433600 w 1655541"/>
                  <a:gd name="connsiteY91" fmla="*/ 328594 h 1678000"/>
                  <a:gd name="connsiteX92" fmla="*/ 1513499 w 1655541"/>
                  <a:gd name="connsiteY92" fmla="*/ 319716 h 1678000"/>
                  <a:gd name="connsiteX0" fmla="*/ 1513499 w 1655541"/>
                  <a:gd name="connsiteY0" fmla="*/ 319716 h 1678000"/>
                  <a:gd name="connsiteX1" fmla="*/ 1557887 w 1655541"/>
                  <a:gd name="connsiteY1" fmla="*/ 310838 h 1678000"/>
                  <a:gd name="connsiteX2" fmla="*/ 1584520 w 1655541"/>
                  <a:gd name="connsiteY2" fmla="*/ 257572 h 1678000"/>
                  <a:gd name="connsiteX3" fmla="*/ 1557887 w 1655541"/>
                  <a:gd name="connsiteY3" fmla="*/ 186551 h 1678000"/>
                  <a:gd name="connsiteX4" fmla="*/ 1531254 w 1655541"/>
                  <a:gd name="connsiteY4" fmla="*/ 151040 h 1678000"/>
                  <a:gd name="connsiteX5" fmla="*/ 1513499 w 1655541"/>
                  <a:gd name="connsiteY5" fmla="*/ 124407 h 1678000"/>
                  <a:gd name="connsiteX6" fmla="*/ 1460233 w 1655541"/>
                  <a:gd name="connsiteY6" fmla="*/ 71141 h 1678000"/>
                  <a:gd name="connsiteX7" fmla="*/ 1424722 w 1655541"/>
                  <a:gd name="connsiteY7" fmla="*/ 62264 h 1678000"/>
                  <a:gd name="connsiteX8" fmla="*/ 1380334 w 1655541"/>
                  <a:gd name="connsiteY8" fmla="*/ 35631 h 1678000"/>
                  <a:gd name="connsiteX9" fmla="*/ 1256046 w 1655541"/>
                  <a:gd name="connsiteY9" fmla="*/ 120 h 1678000"/>
                  <a:gd name="connsiteX10" fmla="*/ 847674 w 1655541"/>
                  <a:gd name="connsiteY10" fmla="*/ 17875 h 1678000"/>
                  <a:gd name="connsiteX11" fmla="*/ 776652 w 1655541"/>
                  <a:gd name="connsiteY11" fmla="*/ 44508 h 1678000"/>
                  <a:gd name="connsiteX12" fmla="*/ 687875 w 1655541"/>
                  <a:gd name="connsiteY12" fmla="*/ 80019 h 1678000"/>
                  <a:gd name="connsiteX13" fmla="*/ 652365 w 1655541"/>
                  <a:gd name="connsiteY13" fmla="*/ 97774 h 1678000"/>
                  <a:gd name="connsiteX14" fmla="*/ 412668 w 1655541"/>
                  <a:gd name="connsiteY14" fmla="*/ 195429 h 1678000"/>
                  <a:gd name="connsiteX15" fmla="*/ 181848 w 1655541"/>
                  <a:gd name="connsiteY15" fmla="*/ 337472 h 1678000"/>
                  <a:gd name="connsiteX16" fmla="*/ 57561 w 1655541"/>
                  <a:gd name="connsiteY16" fmla="*/ 568291 h 1678000"/>
                  <a:gd name="connsiteX17" fmla="*/ 4295 w 1655541"/>
                  <a:gd name="connsiteY17" fmla="*/ 745844 h 1678000"/>
                  <a:gd name="connsiteX18" fmla="*/ 4295 w 1655541"/>
                  <a:gd name="connsiteY18" fmla="*/ 1056563 h 1678000"/>
                  <a:gd name="connsiteX19" fmla="*/ 13173 w 1655541"/>
                  <a:gd name="connsiteY19" fmla="*/ 1092073 h 1678000"/>
                  <a:gd name="connsiteX20" fmla="*/ 30928 w 1655541"/>
                  <a:gd name="connsiteY20" fmla="*/ 1118706 h 1678000"/>
                  <a:gd name="connsiteX21" fmla="*/ 66439 w 1655541"/>
                  <a:gd name="connsiteY21" fmla="*/ 1180850 h 1678000"/>
                  <a:gd name="connsiteX22" fmla="*/ 84194 w 1655541"/>
                  <a:gd name="connsiteY22" fmla="*/ 1234116 h 1678000"/>
                  <a:gd name="connsiteX23" fmla="*/ 93072 w 1655541"/>
                  <a:gd name="connsiteY23" fmla="*/ 1269627 h 1678000"/>
                  <a:gd name="connsiteX24" fmla="*/ 119705 w 1655541"/>
                  <a:gd name="connsiteY24" fmla="*/ 1314015 h 1678000"/>
                  <a:gd name="connsiteX25" fmla="*/ 128582 w 1655541"/>
                  <a:gd name="connsiteY25" fmla="*/ 1340648 h 1678000"/>
                  <a:gd name="connsiteX26" fmla="*/ 164093 w 1655541"/>
                  <a:gd name="connsiteY26" fmla="*/ 1367281 h 1678000"/>
                  <a:gd name="connsiteX27" fmla="*/ 172971 w 1655541"/>
                  <a:gd name="connsiteY27" fmla="*/ 1393914 h 1678000"/>
                  <a:gd name="connsiteX28" fmla="*/ 226237 w 1655541"/>
                  <a:gd name="connsiteY28" fmla="*/ 1438303 h 1678000"/>
                  <a:gd name="connsiteX29" fmla="*/ 235114 w 1655541"/>
                  <a:gd name="connsiteY29" fmla="*/ 1464936 h 1678000"/>
                  <a:gd name="connsiteX30" fmla="*/ 252870 w 1655541"/>
                  <a:gd name="connsiteY30" fmla="*/ 1482691 h 1678000"/>
                  <a:gd name="connsiteX31" fmla="*/ 332769 w 1655541"/>
                  <a:gd name="connsiteY31" fmla="*/ 1544835 h 1678000"/>
                  <a:gd name="connsiteX32" fmla="*/ 368279 w 1655541"/>
                  <a:gd name="connsiteY32" fmla="*/ 1571468 h 1678000"/>
                  <a:gd name="connsiteX33" fmla="*/ 394912 w 1655541"/>
                  <a:gd name="connsiteY33" fmla="*/ 1598101 h 1678000"/>
                  <a:gd name="connsiteX34" fmla="*/ 465934 w 1655541"/>
                  <a:gd name="connsiteY34" fmla="*/ 1624734 h 1678000"/>
                  <a:gd name="connsiteX35" fmla="*/ 510322 w 1655541"/>
                  <a:gd name="connsiteY35" fmla="*/ 1651367 h 1678000"/>
                  <a:gd name="connsiteX36" fmla="*/ 545833 w 1655541"/>
                  <a:gd name="connsiteY36" fmla="*/ 1660244 h 1678000"/>
                  <a:gd name="connsiteX37" fmla="*/ 643487 w 1655541"/>
                  <a:gd name="connsiteY37" fmla="*/ 1678000 h 1678000"/>
                  <a:gd name="connsiteX38" fmla="*/ 1406967 w 1655541"/>
                  <a:gd name="connsiteY38" fmla="*/ 1669122 h 1678000"/>
                  <a:gd name="connsiteX39" fmla="*/ 1460233 w 1655541"/>
                  <a:gd name="connsiteY39" fmla="*/ 1660244 h 1678000"/>
                  <a:gd name="connsiteX40" fmla="*/ 1486866 w 1655541"/>
                  <a:gd name="connsiteY40" fmla="*/ 1633611 h 1678000"/>
                  <a:gd name="connsiteX41" fmla="*/ 1513499 w 1655541"/>
                  <a:gd name="connsiteY41" fmla="*/ 1615856 h 1678000"/>
                  <a:gd name="connsiteX42" fmla="*/ 1540132 w 1655541"/>
                  <a:gd name="connsiteY42" fmla="*/ 1580345 h 1678000"/>
                  <a:gd name="connsiteX43" fmla="*/ 1575642 w 1655541"/>
                  <a:gd name="connsiteY43" fmla="*/ 1562590 h 1678000"/>
                  <a:gd name="connsiteX44" fmla="*/ 1584520 w 1655541"/>
                  <a:gd name="connsiteY44" fmla="*/ 1535957 h 1678000"/>
                  <a:gd name="connsiteX45" fmla="*/ 1611153 w 1655541"/>
                  <a:gd name="connsiteY45" fmla="*/ 1491569 h 1678000"/>
                  <a:gd name="connsiteX46" fmla="*/ 1637786 w 1655541"/>
                  <a:gd name="connsiteY46" fmla="*/ 1429425 h 1678000"/>
                  <a:gd name="connsiteX47" fmla="*/ 1646664 w 1655541"/>
                  <a:gd name="connsiteY47" fmla="*/ 1376159 h 1678000"/>
                  <a:gd name="connsiteX48" fmla="*/ 1655541 w 1655541"/>
                  <a:gd name="connsiteY48" fmla="*/ 1340648 h 1678000"/>
                  <a:gd name="connsiteX49" fmla="*/ 1620031 w 1655541"/>
                  <a:gd name="connsiteY49" fmla="*/ 1207483 h 1678000"/>
                  <a:gd name="connsiteX50" fmla="*/ 1602275 w 1655541"/>
                  <a:gd name="connsiteY50" fmla="*/ 1145339 h 1678000"/>
                  <a:gd name="connsiteX51" fmla="*/ 1584520 w 1655541"/>
                  <a:gd name="connsiteY51" fmla="*/ 1109829 h 1678000"/>
                  <a:gd name="connsiteX52" fmla="*/ 1540132 w 1655541"/>
                  <a:gd name="connsiteY52" fmla="*/ 1074318 h 1678000"/>
                  <a:gd name="connsiteX53" fmla="*/ 1451355 w 1655541"/>
                  <a:gd name="connsiteY53" fmla="*/ 1021052 h 1678000"/>
                  <a:gd name="connsiteX54" fmla="*/ 1433600 w 1655541"/>
                  <a:gd name="connsiteY54" fmla="*/ 994419 h 1678000"/>
                  <a:gd name="connsiteX55" fmla="*/ 1353701 w 1655541"/>
                  <a:gd name="connsiteY55" fmla="*/ 967786 h 1678000"/>
                  <a:gd name="connsiteX56" fmla="*/ 1335945 w 1655541"/>
                  <a:gd name="connsiteY56" fmla="*/ 950031 h 1678000"/>
                  <a:gd name="connsiteX57" fmla="*/ 1140637 w 1655541"/>
                  <a:gd name="connsiteY57" fmla="*/ 923398 h 1678000"/>
                  <a:gd name="connsiteX58" fmla="*/ 1078493 w 1655541"/>
                  <a:gd name="connsiteY58" fmla="*/ 914520 h 1678000"/>
                  <a:gd name="connsiteX59" fmla="*/ 1042982 w 1655541"/>
                  <a:gd name="connsiteY59" fmla="*/ 896765 h 1678000"/>
                  <a:gd name="connsiteX60" fmla="*/ 980839 w 1655541"/>
                  <a:gd name="connsiteY60" fmla="*/ 887887 h 1678000"/>
                  <a:gd name="connsiteX61" fmla="*/ 847674 w 1655541"/>
                  <a:gd name="connsiteY61" fmla="*/ 870132 h 1678000"/>
                  <a:gd name="connsiteX62" fmla="*/ 821040 w 1655541"/>
                  <a:gd name="connsiteY62" fmla="*/ 861254 h 1678000"/>
                  <a:gd name="connsiteX63" fmla="*/ 714508 w 1655541"/>
                  <a:gd name="connsiteY63" fmla="*/ 843499 h 1678000"/>
                  <a:gd name="connsiteX64" fmla="*/ 696753 w 1655541"/>
                  <a:gd name="connsiteY64" fmla="*/ 825743 h 1678000"/>
                  <a:gd name="connsiteX65" fmla="*/ 687875 w 1655541"/>
                  <a:gd name="connsiteY65" fmla="*/ 790233 h 1678000"/>
                  <a:gd name="connsiteX66" fmla="*/ 678998 w 1655541"/>
                  <a:gd name="connsiteY66" fmla="*/ 763600 h 1678000"/>
                  <a:gd name="connsiteX67" fmla="*/ 687875 w 1655541"/>
                  <a:gd name="connsiteY67" fmla="*/ 621557 h 1678000"/>
                  <a:gd name="connsiteX68" fmla="*/ 696753 w 1655541"/>
                  <a:gd name="connsiteY68" fmla="*/ 594924 h 1678000"/>
                  <a:gd name="connsiteX69" fmla="*/ 723386 w 1655541"/>
                  <a:gd name="connsiteY69" fmla="*/ 568291 h 1678000"/>
                  <a:gd name="connsiteX70" fmla="*/ 732264 w 1655541"/>
                  <a:gd name="connsiteY70" fmla="*/ 541658 h 1678000"/>
                  <a:gd name="connsiteX71" fmla="*/ 794407 w 1655541"/>
                  <a:gd name="connsiteY71" fmla="*/ 497270 h 1678000"/>
                  <a:gd name="connsiteX72" fmla="*/ 821040 w 1655541"/>
                  <a:gd name="connsiteY72" fmla="*/ 488392 h 1678000"/>
                  <a:gd name="connsiteX73" fmla="*/ 892062 w 1655541"/>
                  <a:gd name="connsiteY73" fmla="*/ 461759 h 1678000"/>
                  <a:gd name="connsiteX74" fmla="*/ 1069615 w 1655541"/>
                  <a:gd name="connsiteY74" fmla="*/ 479514 h 1678000"/>
                  <a:gd name="connsiteX75" fmla="*/ 1122881 w 1655541"/>
                  <a:gd name="connsiteY75" fmla="*/ 497270 h 1678000"/>
                  <a:gd name="connsiteX76" fmla="*/ 1140637 w 1655541"/>
                  <a:gd name="connsiteY76" fmla="*/ 515025 h 1678000"/>
                  <a:gd name="connsiteX77" fmla="*/ 1193903 w 1655541"/>
                  <a:gd name="connsiteY77" fmla="*/ 550536 h 1678000"/>
                  <a:gd name="connsiteX78" fmla="*/ 1211658 w 1655541"/>
                  <a:gd name="connsiteY78" fmla="*/ 577169 h 1678000"/>
                  <a:gd name="connsiteX79" fmla="*/ 1220536 w 1655541"/>
                  <a:gd name="connsiteY79" fmla="*/ 603802 h 1678000"/>
                  <a:gd name="connsiteX80" fmla="*/ 1256046 w 1655541"/>
                  <a:gd name="connsiteY80" fmla="*/ 657068 h 1678000"/>
                  <a:gd name="connsiteX81" fmla="*/ 1264924 w 1655541"/>
                  <a:gd name="connsiteY81" fmla="*/ 692578 h 1678000"/>
                  <a:gd name="connsiteX82" fmla="*/ 1291557 w 1655541"/>
                  <a:gd name="connsiteY82" fmla="*/ 701456 h 1678000"/>
                  <a:gd name="connsiteX83" fmla="*/ 1398089 w 1655541"/>
                  <a:gd name="connsiteY83" fmla="*/ 719211 h 1678000"/>
                  <a:gd name="connsiteX84" fmla="*/ 1486866 w 1655541"/>
                  <a:gd name="connsiteY84" fmla="*/ 710334 h 1678000"/>
                  <a:gd name="connsiteX85" fmla="*/ 1513499 w 1655541"/>
                  <a:gd name="connsiteY85" fmla="*/ 621557 h 1678000"/>
                  <a:gd name="connsiteX86" fmla="*/ 1504621 w 1655541"/>
                  <a:gd name="connsiteY86" fmla="*/ 506147 h 1678000"/>
                  <a:gd name="connsiteX87" fmla="*/ 1486866 w 1655541"/>
                  <a:gd name="connsiteY87" fmla="*/ 452881 h 1678000"/>
                  <a:gd name="connsiteX88" fmla="*/ 1424722 w 1655541"/>
                  <a:gd name="connsiteY88" fmla="*/ 381860 h 1678000"/>
                  <a:gd name="connsiteX89" fmla="*/ 1415844 w 1655541"/>
                  <a:gd name="connsiteY89" fmla="*/ 346349 h 1678000"/>
                  <a:gd name="connsiteX90" fmla="*/ 1433600 w 1655541"/>
                  <a:gd name="connsiteY90" fmla="*/ 328594 h 1678000"/>
                  <a:gd name="connsiteX91" fmla="*/ 1513499 w 1655541"/>
                  <a:gd name="connsiteY91" fmla="*/ 319716 h 167800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847674 w 1655541"/>
                  <a:gd name="connsiteY10" fmla="*/ 17755 h 1677880"/>
                  <a:gd name="connsiteX11" fmla="*/ 687875 w 1655541"/>
                  <a:gd name="connsiteY11" fmla="*/ 79899 h 1677880"/>
                  <a:gd name="connsiteX12" fmla="*/ 652365 w 1655541"/>
                  <a:gd name="connsiteY12" fmla="*/ 97654 h 1677880"/>
                  <a:gd name="connsiteX13" fmla="*/ 412668 w 1655541"/>
                  <a:gd name="connsiteY13" fmla="*/ 195309 h 1677880"/>
                  <a:gd name="connsiteX14" fmla="*/ 181848 w 1655541"/>
                  <a:gd name="connsiteY14" fmla="*/ 337352 h 1677880"/>
                  <a:gd name="connsiteX15" fmla="*/ 57561 w 1655541"/>
                  <a:gd name="connsiteY15" fmla="*/ 568171 h 1677880"/>
                  <a:gd name="connsiteX16" fmla="*/ 4295 w 1655541"/>
                  <a:gd name="connsiteY16" fmla="*/ 745724 h 1677880"/>
                  <a:gd name="connsiteX17" fmla="*/ 4295 w 1655541"/>
                  <a:gd name="connsiteY17" fmla="*/ 1056443 h 1677880"/>
                  <a:gd name="connsiteX18" fmla="*/ 13173 w 1655541"/>
                  <a:gd name="connsiteY18" fmla="*/ 1091953 h 1677880"/>
                  <a:gd name="connsiteX19" fmla="*/ 30928 w 1655541"/>
                  <a:gd name="connsiteY19" fmla="*/ 1118586 h 1677880"/>
                  <a:gd name="connsiteX20" fmla="*/ 66439 w 1655541"/>
                  <a:gd name="connsiteY20" fmla="*/ 1180730 h 1677880"/>
                  <a:gd name="connsiteX21" fmla="*/ 84194 w 1655541"/>
                  <a:gd name="connsiteY21" fmla="*/ 1233996 h 1677880"/>
                  <a:gd name="connsiteX22" fmla="*/ 93072 w 1655541"/>
                  <a:gd name="connsiteY22" fmla="*/ 1269507 h 1677880"/>
                  <a:gd name="connsiteX23" fmla="*/ 119705 w 1655541"/>
                  <a:gd name="connsiteY23" fmla="*/ 1313895 h 1677880"/>
                  <a:gd name="connsiteX24" fmla="*/ 128582 w 1655541"/>
                  <a:gd name="connsiteY24" fmla="*/ 1340528 h 1677880"/>
                  <a:gd name="connsiteX25" fmla="*/ 164093 w 1655541"/>
                  <a:gd name="connsiteY25" fmla="*/ 1367161 h 1677880"/>
                  <a:gd name="connsiteX26" fmla="*/ 172971 w 1655541"/>
                  <a:gd name="connsiteY26" fmla="*/ 1393794 h 1677880"/>
                  <a:gd name="connsiteX27" fmla="*/ 226237 w 1655541"/>
                  <a:gd name="connsiteY27" fmla="*/ 1438183 h 1677880"/>
                  <a:gd name="connsiteX28" fmla="*/ 235114 w 1655541"/>
                  <a:gd name="connsiteY28" fmla="*/ 1464816 h 1677880"/>
                  <a:gd name="connsiteX29" fmla="*/ 252870 w 1655541"/>
                  <a:gd name="connsiteY29" fmla="*/ 1482571 h 1677880"/>
                  <a:gd name="connsiteX30" fmla="*/ 332769 w 1655541"/>
                  <a:gd name="connsiteY30" fmla="*/ 1544715 h 1677880"/>
                  <a:gd name="connsiteX31" fmla="*/ 368279 w 1655541"/>
                  <a:gd name="connsiteY31" fmla="*/ 1571348 h 1677880"/>
                  <a:gd name="connsiteX32" fmla="*/ 394912 w 1655541"/>
                  <a:gd name="connsiteY32" fmla="*/ 1597981 h 1677880"/>
                  <a:gd name="connsiteX33" fmla="*/ 465934 w 1655541"/>
                  <a:gd name="connsiteY33" fmla="*/ 1624614 h 1677880"/>
                  <a:gd name="connsiteX34" fmla="*/ 510322 w 1655541"/>
                  <a:gd name="connsiteY34" fmla="*/ 1651247 h 1677880"/>
                  <a:gd name="connsiteX35" fmla="*/ 545833 w 1655541"/>
                  <a:gd name="connsiteY35" fmla="*/ 1660124 h 1677880"/>
                  <a:gd name="connsiteX36" fmla="*/ 643487 w 1655541"/>
                  <a:gd name="connsiteY36" fmla="*/ 1677880 h 1677880"/>
                  <a:gd name="connsiteX37" fmla="*/ 1406967 w 1655541"/>
                  <a:gd name="connsiteY37" fmla="*/ 1669002 h 1677880"/>
                  <a:gd name="connsiteX38" fmla="*/ 1460233 w 1655541"/>
                  <a:gd name="connsiteY38" fmla="*/ 1660124 h 1677880"/>
                  <a:gd name="connsiteX39" fmla="*/ 1486866 w 1655541"/>
                  <a:gd name="connsiteY39" fmla="*/ 1633491 h 1677880"/>
                  <a:gd name="connsiteX40" fmla="*/ 1513499 w 1655541"/>
                  <a:gd name="connsiteY40" fmla="*/ 1615736 h 1677880"/>
                  <a:gd name="connsiteX41" fmla="*/ 1540132 w 1655541"/>
                  <a:gd name="connsiteY41" fmla="*/ 1580225 h 1677880"/>
                  <a:gd name="connsiteX42" fmla="*/ 1575642 w 1655541"/>
                  <a:gd name="connsiteY42" fmla="*/ 1562470 h 1677880"/>
                  <a:gd name="connsiteX43" fmla="*/ 1584520 w 1655541"/>
                  <a:gd name="connsiteY43" fmla="*/ 1535837 h 1677880"/>
                  <a:gd name="connsiteX44" fmla="*/ 1611153 w 1655541"/>
                  <a:gd name="connsiteY44" fmla="*/ 1491449 h 1677880"/>
                  <a:gd name="connsiteX45" fmla="*/ 1637786 w 1655541"/>
                  <a:gd name="connsiteY45" fmla="*/ 1429305 h 1677880"/>
                  <a:gd name="connsiteX46" fmla="*/ 1646664 w 1655541"/>
                  <a:gd name="connsiteY46" fmla="*/ 1376039 h 1677880"/>
                  <a:gd name="connsiteX47" fmla="*/ 1655541 w 1655541"/>
                  <a:gd name="connsiteY47" fmla="*/ 1340528 h 1677880"/>
                  <a:gd name="connsiteX48" fmla="*/ 1620031 w 1655541"/>
                  <a:gd name="connsiteY48" fmla="*/ 1207363 h 1677880"/>
                  <a:gd name="connsiteX49" fmla="*/ 1602275 w 1655541"/>
                  <a:gd name="connsiteY49" fmla="*/ 1145219 h 1677880"/>
                  <a:gd name="connsiteX50" fmla="*/ 1584520 w 1655541"/>
                  <a:gd name="connsiteY50" fmla="*/ 1109709 h 1677880"/>
                  <a:gd name="connsiteX51" fmla="*/ 1540132 w 1655541"/>
                  <a:gd name="connsiteY51" fmla="*/ 1074198 h 1677880"/>
                  <a:gd name="connsiteX52" fmla="*/ 1451355 w 1655541"/>
                  <a:gd name="connsiteY52" fmla="*/ 1020932 h 1677880"/>
                  <a:gd name="connsiteX53" fmla="*/ 1433600 w 1655541"/>
                  <a:gd name="connsiteY53" fmla="*/ 994299 h 1677880"/>
                  <a:gd name="connsiteX54" fmla="*/ 1353701 w 1655541"/>
                  <a:gd name="connsiteY54" fmla="*/ 967666 h 1677880"/>
                  <a:gd name="connsiteX55" fmla="*/ 1335945 w 1655541"/>
                  <a:gd name="connsiteY55" fmla="*/ 949911 h 1677880"/>
                  <a:gd name="connsiteX56" fmla="*/ 1140637 w 1655541"/>
                  <a:gd name="connsiteY56" fmla="*/ 923278 h 1677880"/>
                  <a:gd name="connsiteX57" fmla="*/ 1078493 w 1655541"/>
                  <a:gd name="connsiteY57" fmla="*/ 914400 h 1677880"/>
                  <a:gd name="connsiteX58" fmla="*/ 1042982 w 1655541"/>
                  <a:gd name="connsiteY58" fmla="*/ 896645 h 1677880"/>
                  <a:gd name="connsiteX59" fmla="*/ 980839 w 1655541"/>
                  <a:gd name="connsiteY59" fmla="*/ 887767 h 1677880"/>
                  <a:gd name="connsiteX60" fmla="*/ 847674 w 1655541"/>
                  <a:gd name="connsiteY60" fmla="*/ 870012 h 1677880"/>
                  <a:gd name="connsiteX61" fmla="*/ 821040 w 1655541"/>
                  <a:gd name="connsiteY61" fmla="*/ 861134 h 1677880"/>
                  <a:gd name="connsiteX62" fmla="*/ 714508 w 1655541"/>
                  <a:gd name="connsiteY62" fmla="*/ 843379 h 1677880"/>
                  <a:gd name="connsiteX63" fmla="*/ 696753 w 1655541"/>
                  <a:gd name="connsiteY63" fmla="*/ 825623 h 1677880"/>
                  <a:gd name="connsiteX64" fmla="*/ 687875 w 1655541"/>
                  <a:gd name="connsiteY64" fmla="*/ 790113 h 1677880"/>
                  <a:gd name="connsiteX65" fmla="*/ 678998 w 1655541"/>
                  <a:gd name="connsiteY65" fmla="*/ 763480 h 1677880"/>
                  <a:gd name="connsiteX66" fmla="*/ 687875 w 1655541"/>
                  <a:gd name="connsiteY66" fmla="*/ 621437 h 1677880"/>
                  <a:gd name="connsiteX67" fmla="*/ 696753 w 1655541"/>
                  <a:gd name="connsiteY67" fmla="*/ 594804 h 1677880"/>
                  <a:gd name="connsiteX68" fmla="*/ 723386 w 1655541"/>
                  <a:gd name="connsiteY68" fmla="*/ 568171 h 1677880"/>
                  <a:gd name="connsiteX69" fmla="*/ 732264 w 1655541"/>
                  <a:gd name="connsiteY69" fmla="*/ 541538 h 1677880"/>
                  <a:gd name="connsiteX70" fmla="*/ 794407 w 1655541"/>
                  <a:gd name="connsiteY70" fmla="*/ 497150 h 1677880"/>
                  <a:gd name="connsiteX71" fmla="*/ 821040 w 1655541"/>
                  <a:gd name="connsiteY71" fmla="*/ 488272 h 1677880"/>
                  <a:gd name="connsiteX72" fmla="*/ 892062 w 1655541"/>
                  <a:gd name="connsiteY72" fmla="*/ 461639 h 1677880"/>
                  <a:gd name="connsiteX73" fmla="*/ 1069615 w 1655541"/>
                  <a:gd name="connsiteY73" fmla="*/ 479394 h 1677880"/>
                  <a:gd name="connsiteX74" fmla="*/ 1122881 w 1655541"/>
                  <a:gd name="connsiteY74" fmla="*/ 497150 h 1677880"/>
                  <a:gd name="connsiteX75" fmla="*/ 1140637 w 1655541"/>
                  <a:gd name="connsiteY75" fmla="*/ 514905 h 1677880"/>
                  <a:gd name="connsiteX76" fmla="*/ 1193903 w 1655541"/>
                  <a:gd name="connsiteY76" fmla="*/ 550416 h 1677880"/>
                  <a:gd name="connsiteX77" fmla="*/ 1211658 w 1655541"/>
                  <a:gd name="connsiteY77" fmla="*/ 577049 h 1677880"/>
                  <a:gd name="connsiteX78" fmla="*/ 1220536 w 1655541"/>
                  <a:gd name="connsiteY78" fmla="*/ 603682 h 1677880"/>
                  <a:gd name="connsiteX79" fmla="*/ 1256046 w 1655541"/>
                  <a:gd name="connsiteY79" fmla="*/ 656948 h 1677880"/>
                  <a:gd name="connsiteX80" fmla="*/ 1264924 w 1655541"/>
                  <a:gd name="connsiteY80" fmla="*/ 692458 h 1677880"/>
                  <a:gd name="connsiteX81" fmla="*/ 1291557 w 1655541"/>
                  <a:gd name="connsiteY81" fmla="*/ 701336 h 1677880"/>
                  <a:gd name="connsiteX82" fmla="*/ 1398089 w 1655541"/>
                  <a:gd name="connsiteY82" fmla="*/ 719091 h 1677880"/>
                  <a:gd name="connsiteX83" fmla="*/ 1486866 w 1655541"/>
                  <a:gd name="connsiteY83" fmla="*/ 710214 h 1677880"/>
                  <a:gd name="connsiteX84" fmla="*/ 1513499 w 1655541"/>
                  <a:gd name="connsiteY84" fmla="*/ 621437 h 1677880"/>
                  <a:gd name="connsiteX85" fmla="*/ 1504621 w 1655541"/>
                  <a:gd name="connsiteY85" fmla="*/ 506027 h 1677880"/>
                  <a:gd name="connsiteX86" fmla="*/ 1486866 w 1655541"/>
                  <a:gd name="connsiteY86" fmla="*/ 452761 h 1677880"/>
                  <a:gd name="connsiteX87" fmla="*/ 1424722 w 1655541"/>
                  <a:gd name="connsiteY87" fmla="*/ 381740 h 1677880"/>
                  <a:gd name="connsiteX88" fmla="*/ 1415844 w 1655541"/>
                  <a:gd name="connsiteY88" fmla="*/ 346229 h 1677880"/>
                  <a:gd name="connsiteX89" fmla="*/ 1433600 w 1655541"/>
                  <a:gd name="connsiteY89" fmla="*/ 328474 h 1677880"/>
                  <a:gd name="connsiteX90" fmla="*/ 1513499 w 1655541"/>
                  <a:gd name="connsiteY90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652365 w 1655541"/>
                  <a:gd name="connsiteY11" fmla="*/ 97654 h 1677880"/>
                  <a:gd name="connsiteX12" fmla="*/ 412668 w 1655541"/>
                  <a:gd name="connsiteY12" fmla="*/ 195309 h 1677880"/>
                  <a:gd name="connsiteX13" fmla="*/ 181848 w 1655541"/>
                  <a:gd name="connsiteY13" fmla="*/ 337352 h 1677880"/>
                  <a:gd name="connsiteX14" fmla="*/ 57561 w 1655541"/>
                  <a:gd name="connsiteY14" fmla="*/ 568171 h 1677880"/>
                  <a:gd name="connsiteX15" fmla="*/ 4295 w 1655541"/>
                  <a:gd name="connsiteY15" fmla="*/ 745724 h 1677880"/>
                  <a:gd name="connsiteX16" fmla="*/ 4295 w 1655541"/>
                  <a:gd name="connsiteY16" fmla="*/ 1056443 h 1677880"/>
                  <a:gd name="connsiteX17" fmla="*/ 13173 w 1655541"/>
                  <a:gd name="connsiteY17" fmla="*/ 1091953 h 1677880"/>
                  <a:gd name="connsiteX18" fmla="*/ 30928 w 1655541"/>
                  <a:gd name="connsiteY18" fmla="*/ 1118586 h 1677880"/>
                  <a:gd name="connsiteX19" fmla="*/ 66439 w 1655541"/>
                  <a:gd name="connsiteY19" fmla="*/ 1180730 h 1677880"/>
                  <a:gd name="connsiteX20" fmla="*/ 84194 w 1655541"/>
                  <a:gd name="connsiteY20" fmla="*/ 1233996 h 1677880"/>
                  <a:gd name="connsiteX21" fmla="*/ 93072 w 1655541"/>
                  <a:gd name="connsiteY21" fmla="*/ 1269507 h 1677880"/>
                  <a:gd name="connsiteX22" fmla="*/ 119705 w 1655541"/>
                  <a:gd name="connsiteY22" fmla="*/ 1313895 h 1677880"/>
                  <a:gd name="connsiteX23" fmla="*/ 128582 w 1655541"/>
                  <a:gd name="connsiteY23" fmla="*/ 1340528 h 1677880"/>
                  <a:gd name="connsiteX24" fmla="*/ 164093 w 1655541"/>
                  <a:gd name="connsiteY24" fmla="*/ 1367161 h 1677880"/>
                  <a:gd name="connsiteX25" fmla="*/ 172971 w 1655541"/>
                  <a:gd name="connsiteY25" fmla="*/ 1393794 h 1677880"/>
                  <a:gd name="connsiteX26" fmla="*/ 226237 w 1655541"/>
                  <a:gd name="connsiteY26" fmla="*/ 1438183 h 1677880"/>
                  <a:gd name="connsiteX27" fmla="*/ 235114 w 1655541"/>
                  <a:gd name="connsiteY27" fmla="*/ 1464816 h 1677880"/>
                  <a:gd name="connsiteX28" fmla="*/ 252870 w 1655541"/>
                  <a:gd name="connsiteY28" fmla="*/ 1482571 h 1677880"/>
                  <a:gd name="connsiteX29" fmla="*/ 332769 w 1655541"/>
                  <a:gd name="connsiteY29" fmla="*/ 1544715 h 1677880"/>
                  <a:gd name="connsiteX30" fmla="*/ 368279 w 1655541"/>
                  <a:gd name="connsiteY30" fmla="*/ 1571348 h 1677880"/>
                  <a:gd name="connsiteX31" fmla="*/ 394912 w 1655541"/>
                  <a:gd name="connsiteY31" fmla="*/ 1597981 h 1677880"/>
                  <a:gd name="connsiteX32" fmla="*/ 465934 w 1655541"/>
                  <a:gd name="connsiteY32" fmla="*/ 1624614 h 1677880"/>
                  <a:gd name="connsiteX33" fmla="*/ 510322 w 1655541"/>
                  <a:gd name="connsiteY33" fmla="*/ 1651247 h 1677880"/>
                  <a:gd name="connsiteX34" fmla="*/ 545833 w 1655541"/>
                  <a:gd name="connsiteY34" fmla="*/ 1660124 h 1677880"/>
                  <a:gd name="connsiteX35" fmla="*/ 643487 w 1655541"/>
                  <a:gd name="connsiteY35" fmla="*/ 1677880 h 1677880"/>
                  <a:gd name="connsiteX36" fmla="*/ 1406967 w 1655541"/>
                  <a:gd name="connsiteY36" fmla="*/ 1669002 h 1677880"/>
                  <a:gd name="connsiteX37" fmla="*/ 1460233 w 1655541"/>
                  <a:gd name="connsiteY37" fmla="*/ 1660124 h 1677880"/>
                  <a:gd name="connsiteX38" fmla="*/ 1486866 w 1655541"/>
                  <a:gd name="connsiteY38" fmla="*/ 1633491 h 1677880"/>
                  <a:gd name="connsiteX39" fmla="*/ 1513499 w 1655541"/>
                  <a:gd name="connsiteY39" fmla="*/ 1615736 h 1677880"/>
                  <a:gd name="connsiteX40" fmla="*/ 1540132 w 1655541"/>
                  <a:gd name="connsiteY40" fmla="*/ 1580225 h 1677880"/>
                  <a:gd name="connsiteX41" fmla="*/ 1575642 w 1655541"/>
                  <a:gd name="connsiteY41" fmla="*/ 1562470 h 1677880"/>
                  <a:gd name="connsiteX42" fmla="*/ 1584520 w 1655541"/>
                  <a:gd name="connsiteY42" fmla="*/ 1535837 h 1677880"/>
                  <a:gd name="connsiteX43" fmla="*/ 1611153 w 1655541"/>
                  <a:gd name="connsiteY43" fmla="*/ 1491449 h 1677880"/>
                  <a:gd name="connsiteX44" fmla="*/ 1637786 w 1655541"/>
                  <a:gd name="connsiteY44" fmla="*/ 1429305 h 1677880"/>
                  <a:gd name="connsiteX45" fmla="*/ 1646664 w 1655541"/>
                  <a:gd name="connsiteY45" fmla="*/ 1376039 h 1677880"/>
                  <a:gd name="connsiteX46" fmla="*/ 1655541 w 1655541"/>
                  <a:gd name="connsiteY46" fmla="*/ 1340528 h 1677880"/>
                  <a:gd name="connsiteX47" fmla="*/ 1620031 w 1655541"/>
                  <a:gd name="connsiteY47" fmla="*/ 1207363 h 1677880"/>
                  <a:gd name="connsiteX48" fmla="*/ 1602275 w 1655541"/>
                  <a:gd name="connsiteY48" fmla="*/ 1145219 h 1677880"/>
                  <a:gd name="connsiteX49" fmla="*/ 1584520 w 1655541"/>
                  <a:gd name="connsiteY49" fmla="*/ 1109709 h 1677880"/>
                  <a:gd name="connsiteX50" fmla="*/ 1540132 w 1655541"/>
                  <a:gd name="connsiteY50" fmla="*/ 1074198 h 1677880"/>
                  <a:gd name="connsiteX51" fmla="*/ 1451355 w 1655541"/>
                  <a:gd name="connsiteY51" fmla="*/ 1020932 h 1677880"/>
                  <a:gd name="connsiteX52" fmla="*/ 1433600 w 1655541"/>
                  <a:gd name="connsiteY52" fmla="*/ 994299 h 1677880"/>
                  <a:gd name="connsiteX53" fmla="*/ 1353701 w 1655541"/>
                  <a:gd name="connsiteY53" fmla="*/ 967666 h 1677880"/>
                  <a:gd name="connsiteX54" fmla="*/ 1335945 w 1655541"/>
                  <a:gd name="connsiteY54" fmla="*/ 949911 h 1677880"/>
                  <a:gd name="connsiteX55" fmla="*/ 1140637 w 1655541"/>
                  <a:gd name="connsiteY55" fmla="*/ 923278 h 1677880"/>
                  <a:gd name="connsiteX56" fmla="*/ 1078493 w 1655541"/>
                  <a:gd name="connsiteY56" fmla="*/ 914400 h 1677880"/>
                  <a:gd name="connsiteX57" fmla="*/ 1042982 w 1655541"/>
                  <a:gd name="connsiteY57" fmla="*/ 896645 h 1677880"/>
                  <a:gd name="connsiteX58" fmla="*/ 980839 w 1655541"/>
                  <a:gd name="connsiteY58" fmla="*/ 887767 h 1677880"/>
                  <a:gd name="connsiteX59" fmla="*/ 847674 w 1655541"/>
                  <a:gd name="connsiteY59" fmla="*/ 870012 h 1677880"/>
                  <a:gd name="connsiteX60" fmla="*/ 821040 w 1655541"/>
                  <a:gd name="connsiteY60" fmla="*/ 861134 h 1677880"/>
                  <a:gd name="connsiteX61" fmla="*/ 714508 w 1655541"/>
                  <a:gd name="connsiteY61" fmla="*/ 843379 h 1677880"/>
                  <a:gd name="connsiteX62" fmla="*/ 696753 w 1655541"/>
                  <a:gd name="connsiteY62" fmla="*/ 825623 h 1677880"/>
                  <a:gd name="connsiteX63" fmla="*/ 687875 w 1655541"/>
                  <a:gd name="connsiteY63" fmla="*/ 790113 h 1677880"/>
                  <a:gd name="connsiteX64" fmla="*/ 678998 w 1655541"/>
                  <a:gd name="connsiteY64" fmla="*/ 763480 h 1677880"/>
                  <a:gd name="connsiteX65" fmla="*/ 687875 w 1655541"/>
                  <a:gd name="connsiteY65" fmla="*/ 621437 h 1677880"/>
                  <a:gd name="connsiteX66" fmla="*/ 696753 w 1655541"/>
                  <a:gd name="connsiteY66" fmla="*/ 594804 h 1677880"/>
                  <a:gd name="connsiteX67" fmla="*/ 723386 w 1655541"/>
                  <a:gd name="connsiteY67" fmla="*/ 568171 h 1677880"/>
                  <a:gd name="connsiteX68" fmla="*/ 732264 w 1655541"/>
                  <a:gd name="connsiteY68" fmla="*/ 541538 h 1677880"/>
                  <a:gd name="connsiteX69" fmla="*/ 794407 w 1655541"/>
                  <a:gd name="connsiteY69" fmla="*/ 497150 h 1677880"/>
                  <a:gd name="connsiteX70" fmla="*/ 821040 w 1655541"/>
                  <a:gd name="connsiteY70" fmla="*/ 488272 h 1677880"/>
                  <a:gd name="connsiteX71" fmla="*/ 892062 w 1655541"/>
                  <a:gd name="connsiteY71" fmla="*/ 461639 h 1677880"/>
                  <a:gd name="connsiteX72" fmla="*/ 1069615 w 1655541"/>
                  <a:gd name="connsiteY72" fmla="*/ 479394 h 1677880"/>
                  <a:gd name="connsiteX73" fmla="*/ 1122881 w 1655541"/>
                  <a:gd name="connsiteY73" fmla="*/ 497150 h 1677880"/>
                  <a:gd name="connsiteX74" fmla="*/ 1140637 w 1655541"/>
                  <a:gd name="connsiteY74" fmla="*/ 514905 h 1677880"/>
                  <a:gd name="connsiteX75" fmla="*/ 1193903 w 1655541"/>
                  <a:gd name="connsiteY75" fmla="*/ 550416 h 1677880"/>
                  <a:gd name="connsiteX76" fmla="*/ 1211658 w 1655541"/>
                  <a:gd name="connsiteY76" fmla="*/ 577049 h 1677880"/>
                  <a:gd name="connsiteX77" fmla="*/ 1220536 w 1655541"/>
                  <a:gd name="connsiteY77" fmla="*/ 603682 h 1677880"/>
                  <a:gd name="connsiteX78" fmla="*/ 1256046 w 1655541"/>
                  <a:gd name="connsiteY78" fmla="*/ 656948 h 1677880"/>
                  <a:gd name="connsiteX79" fmla="*/ 1264924 w 1655541"/>
                  <a:gd name="connsiteY79" fmla="*/ 692458 h 1677880"/>
                  <a:gd name="connsiteX80" fmla="*/ 1291557 w 1655541"/>
                  <a:gd name="connsiteY80" fmla="*/ 701336 h 1677880"/>
                  <a:gd name="connsiteX81" fmla="*/ 1398089 w 1655541"/>
                  <a:gd name="connsiteY81" fmla="*/ 719091 h 1677880"/>
                  <a:gd name="connsiteX82" fmla="*/ 1486866 w 1655541"/>
                  <a:gd name="connsiteY82" fmla="*/ 710214 h 1677880"/>
                  <a:gd name="connsiteX83" fmla="*/ 1513499 w 1655541"/>
                  <a:gd name="connsiteY83" fmla="*/ 621437 h 1677880"/>
                  <a:gd name="connsiteX84" fmla="*/ 1504621 w 1655541"/>
                  <a:gd name="connsiteY84" fmla="*/ 506027 h 1677880"/>
                  <a:gd name="connsiteX85" fmla="*/ 1486866 w 1655541"/>
                  <a:gd name="connsiteY85" fmla="*/ 452761 h 1677880"/>
                  <a:gd name="connsiteX86" fmla="*/ 1424722 w 1655541"/>
                  <a:gd name="connsiteY86" fmla="*/ 381740 h 1677880"/>
                  <a:gd name="connsiteX87" fmla="*/ 1415844 w 1655541"/>
                  <a:gd name="connsiteY87" fmla="*/ 346229 h 1677880"/>
                  <a:gd name="connsiteX88" fmla="*/ 1433600 w 1655541"/>
                  <a:gd name="connsiteY88" fmla="*/ 328474 h 1677880"/>
                  <a:gd name="connsiteX89" fmla="*/ 1513499 w 1655541"/>
                  <a:gd name="connsiteY89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30928 w 1655541"/>
                  <a:gd name="connsiteY17" fmla="*/ 1118586 h 1677880"/>
                  <a:gd name="connsiteX18" fmla="*/ 66439 w 1655541"/>
                  <a:gd name="connsiteY18" fmla="*/ 1180730 h 1677880"/>
                  <a:gd name="connsiteX19" fmla="*/ 84194 w 1655541"/>
                  <a:gd name="connsiteY19" fmla="*/ 1233996 h 1677880"/>
                  <a:gd name="connsiteX20" fmla="*/ 93072 w 1655541"/>
                  <a:gd name="connsiteY20" fmla="*/ 1269507 h 1677880"/>
                  <a:gd name="connsiteX21" fmla="*/ 119705 w 1655541"/>
                  <a:gd name="connsiteY21" fmla="*/ 1313895 h 1677880"/>
                  <a:gd name="connsiteX22" fmla="*/ 128582 w 1655541"/>
                  <a:gd name="connsiteY22" fmla="*/ 1340528 h 1677880"/>
                  <a:gd name="connsiteX23" fmla="*/ 164093 w 1655541"/>
                  <a:gd name="connsiteY23" fmla="*/ 1367161 h 1677880"/>
                  <a:gd name="connsiteX24" fmla="*/ 172971 w 1655541"/>
                  <a:gd name="connsiteY24" fmla="*/ 1393794 h 1677880"/>
                  <a:gd name="connsiteX25" fmla="*/ 226237 w 1655541"/>
                  <a:gd name="connsiteY25" fmla="*/ 1438183 h 1677880"/>
                  <a:gd name="connsiteX26" fmla="*/ 235114 w 1655541"/>
                  <a:gd name="connsiteY26" fmla="*/ 1464816 h 1677880"/>
                  <a:gd name="connsiteX27" fmla="*/ 252870 w 1655541"/>
                  <a:gd name="connsiteY27" fmla="*/ 1482571 h 1677880"/>
                  <a:gd name="connsiteX28" fmla="*/ 332769 w 1655541"/>
                  <a:gd name="connsiteY28" fmla="*/ 1544715 h 1677880"/>
                  <a:gd name="connsiteX29" fmla="*/ 368279 w 1655541"/>
                  <a:gd name="connsiteY29" fmla="*/ 1571348 h 1677880"/>
                  <a:gd name="connsiteX30" fmla="*/ 394912 w 1655541"/>
                  <a:gd name="connsiteY30" fmla="*/ 1597981 h 1677880"/>
                  <a:gd name="connsiteX31" fmla="*/ 465934 w 1655541"/>
                  <a:gd name="connsiteY31" fmla="*/ 1624614 h 1677880"/>
                  <a:gd name="connsiteX32" fmla="*/ 510322 w 1655541"/>
                  <a:gd name="connsiteY32" fmla="*/ 1651247 h 1677880"/>
                  <a:gd name="connsiteX33" fmla="*/ 545833 w 1655541"/>
                  <a:gd name="connsiteY33" fmla="*/ 1660124 h 1677880"/>
                  <a:gd name="connsiteX34" fmla="*/ 643487 w 1655541"/>
                  <a:gd name="connsiteY34" fmla="*/ 1677880 h 1677880"/>
                  <a:gd name="connsiteX35" fmla="*/ 1406967 w 1655541"/>
                  <a:gd name="connsiteY35" fmla="*/ 1669002 h 1677880"/>
                  <a:gd name="connsiteX36" fmla="*/ 1460233 w 1655541"/>
                  <a:gd name="connsiteY36" fmla="*/ 1660124 h 1677880"/>
                  <a:gd name="connsiteX37" fmla="*/ 1486866 w 1655541"/>
                  <a:gd name="connsiteY37" fmla="*/ 1633491 h 1677880"/>
                  <a:gd name="connsiteX38" fmla="*/ 1513499 w 1655541"/>
                  <a:gd name="connsiteY38" fmla="*/ 1615736 h 1677880"/>
                  <a:gd name="connsiteX39" fmla="*/ 1540132 w 1655541"/>
                  <a:gd name="connsiteY39" fmla="*/ 1580225 h 1677880"/>
                  <a:gd name="connsiteX40" fmla="*/ 1575642 w 1655541"/>
                  <a:gd name="connsiteY40" fmla="*/ 1562470 h 1677880"/>
                  <a:gd name="connsiteX41" fmla="*/ 1584520 w 1655541"/>
                  <a:gd name="connsiteY41" fmla="*/ 1535837 h 1677880"/>
                  <a:gd name="connsiteX42" fmla="*/ 1611153 w 1655541"/>
                  <a:gd name="connsiteY42" fmla="*/ 1491449 h 1677880"/>
                  <a:gd name="connsiteX43" fmla="*/ 1637786 w 1655541"/>
                  <a:gd name="connsiteY43" fmla="*/ 1429305 h 1677880"/>
                  <a:gd name="connsiteX44" fmla="*/ 1646664 w 1655541"/>
                  <a:gd name="connsiteY44" fmla="*/ 1376039 h 1677880"/>
                  <a:gd name="connsiteX45" fmla="*/ 1655541 w 1655541"/>
                  <a:gd name="connsiteY45" fmla="*/ 1340528 h 1677880"/>
                  <a:gd name="connsiteX46" fmla="*/ 1620031 w 1655541"/>
                  <a:gd name="connsiteY46" fmla="*/ 1207363 h 1677880"/>
                  <a:gd name="connsiteX47" fmla="*/ 1602275 w 1655541"/>
                  <a:gd name="connsiteY47" fmla="*/ 1145219 h 1677880"/>
                  <a:gd name="connsiteX48" fmla="*/ 1584520 w 1655541"/>
                  <a:gd name="connsiteY48" fmla="*/ 1109709 h 1677880"/>
                  <a:gd name="connsiteX49" fmla="*/ 1540132 w 1655541"/>
                  <a:gd name="connsiteY49" fmla="*/ 1074198 h 1677880"/>
                  <a:gd name="connsiteX50" fmla="*/ 1451355 w 1655541"/>
                  <a:gd name="connsiteY50" fmla="*/ 1020932 h 1677880"/>
                  <a:gd name="connsiteX51" fmla="*/ 1433600 w 1655541"/>
                  <a:gd name="connsiteY51" fmla="*/ 994299 h 1677880"/>
                  <a:gd name="connsiteX52" fmla="*/ 1353701 w 1655541"/>
                  <a:gd name="connsiteY52" fmla="*/ 967666 h 1677880"/>
                  <a:gd name="connsiteX53" fmla="*/ 1335945 w 1655541"/>
                  <a:gd name="connsiteY53" fmla="*/ 949911 h 1677880"/>
                  <a:gd name="connsiteX54" fmla="*/ 1140637 w 1655541"/>
                  <a:gd name="connsiteY54" fmla="*/ 923278 h 1677880"/>
                  <a:gd name="connsiteX55" fmla="*/ 1078493 w 1655541"/>
                  <a:gd name="connsiteY55" fmla="*/ 914400 h 1677880"/>
                  <a:gd name="connsiteX56" fmla="*/ 1042982 w 1655541"/>
                  <a:gd name="connsiteY56" fmla="*/ 896645 h 1677880"/>
                  <a:gd name="connsiteX57" fmla="*/ 980839 w 1655541"/>
                  <a:gd name="connsiteY57" fmla="*/ 887767 h 1677880"/>
                  <a:gd name="connsiteX58" fmla="*/ 847674 w 1655541"/>
                  <a:gd name="connsiteY58" fmla="*/ 870012 h 1677880"/>
                  <a:gd name="connsiteX59" fmla="*/ 821040 w 1655541"/>
                  <a:gd name="connsiteY59" fmla="*/ 861134 h 1677880"/>
                  <a:gd name="connsiteX60" fmla="*/ 714508 w 1655541"/>
                  <a:gd name="connsiteY60" fmla="*/ 843379 h 1677880"/>
                  <a:gd name="connsiteX61" fmla="*/ 696753 w 1655541"/>
                  <a:gd name="connsiteY61" fmla="*/ 825623 h 1677880"/>
                  <a:gd name="connsiteX62" fmla="*/ 687875 w 1655541"/>
                  <a:gd name="connsiteY62" fmla="*/ 790113 h 1677880"/>
                  <a:gd name="connsiteX63" fmla="*/ 678998 w 1655541"/>
                  <a:gd name="connsiteY63" fmla="*/ 763480 h 1677880"/>
                  <a:gd name="connsiteX64" fmla="*/ 687875 w 1655541"/>
                  <a:gd name="connsiteY64" fmla="*/ 621437 h 1677880"/>
                  <a:gd name="connsiteX65" fmla="*/ 696753 w 1655541"/>
                  <a:gd name="connsiteY65" fmla="*/ 594804 h 1677880"/>
                  <a:gd name="connsiteX66" fmla="*/ 723386 w 1655541"/>
                  <a:gd name="connsiteY66" fmla="*/ 568171 h 1677880"/>
                  <a:gd name="connsiteX67" fmla="*/ 732264 w 1655541"/>
                  <a:gd name="connsiteY67" fmla="*/ 541538 h 1677880"/>
                  <a:gd name="connsiteX68" fmla="*/ 794407 w 1655541"/>
                  <a:gd name="connsiteY68" fmla="*/ 497150 h 1677880"/>
                  <a:gd name="connsiteX69" fmla="*/ 821040 w 1655541"/>
                  <a:gd name="connsiteY69" fmla="*/ 488272 h 1677880"/>
                  <a:gd name="connsiteX70" fmla="*/ 892062 w 1655541"/>
                  <a:gd name="connsiteY70" fmla="*/ 461639 h 1677880"/>
                  <a:gd name="connsiteX71" fmla="*/ 1069615 w 1655541"/>
                  <a:gd name="connsiteY71" fmla="*/ 479394 h 1677880"/>
                  <a:gd name="connsiteX72" fmla="*/ 1122881 w 1655541"/>
                  <a:gd name="connsiteY72" fmla="*/ 497150 h 1677880"/>
                  <a:gd name="connsiteX73" fmla="*/ 1140637 w 1655541"/>
                  <a:gd name="connsiteY73" fmla="*/ 514905 h 1677880"/>
                  <a:gd name="connsiteX74" fmla="*/ 1193903 w 1655541"/>
                  <a:gd name="connsiteY74" fmla="*/ 550416 h 1677880"/>
                  <a:gd name="connsiteX75" fmla="*/ 1211658 w 1655541"/>
                  <a:gd name="connsiteY75" fmla="*/ 577049 h 1677880"/>
                  <a:gd name="connsiteX76" fmla="*/ 1220536 w 1655541"/>
                  <a:gd name="connsiteY76" fmla="*/ 603682 h 1677880"/>
                  <a:gd name="connsiteX77" fmla="*/ 1256046 w 1655541"/>
                  <a:gd name="connsiteY77" fmla="*/ 656948 h 1677880"/>
                  <a:gd name="connsiteX78" fmla="*/ 1264924 w 1655541"/>
                  <a:gd name="connsiteY78" fmla="*/ 692458 h 1677880"/>
                  <a:gd name="connsiteX79" fmla="*/ 1291557 w 1655541"/>
                  <a:gd name="connsiteY79" fmla="*/ 701336 h 1677880"/>
                  <a:gd name="connsiteX80" fmla="*/ 1398089 w 1655541"/>
                  <a:gd name="connsiteY80" fmla="*/ 719091 h 1677880"/>
                  <a:gd name="connsiteX81" fmla="*/ 1486866 w 1655541"/>
                  <a:gd name="connsiteY81" fmla="*/ 710214 h 1677880"/>
                  <a:gd name="connsiteX82" fmla="*/ 1513499 w 1655541"/>
                  <a:gd name="connsiteY82" fmla="*/ 621437 h 1677880"/>
                  <a:gd name="connsiteX83" fmla="*/ 1504621 w 1655541"/>
                  <a:gd name="connsiteY83" fmla="*/ 506027 h 1677880"/>
                  <a:gd name="connsiteX84" fmla="*/ 1486866 w 1655541"/>
                  <a:gd name="connsiteY84" fmla="*/ 452761 h 1677880"/>
                  <a:gd name="connsiteX85" fmla="*/ 1424722 w 1655541"/>
                  <a:gd name="connsiteY85" fmla="*/ 381740 h 1677880"/>
                  <a:gd name="connsiteX86" fmla="*/ 1415844 w 1655541"/>
                  <a:gd name="connsiteY86" fmla="*/ 346229 h 1677880"/>
                  <a:gd name="connsiteX87" fmla="*/ 1433600 w 1655541"/>
                  <a:gd name="connsiteY87" fmla="*/ 328474 h 1677880"/>
                  <a:gd name="connsiteX88" fmla="*/ 1513499 w 1655541"/>
                  <a:gd name="connsiteY88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30928 w 1655541"/>
                  <a:gd name="connsiteY17" fmla="*/ 1118586 h 1677880"/>
                  <a:gd name="connsiteX18" fmla="*/ 66439 w 1655541"/>
                  <a:gd name="connsiteY18" fmla="*/ 1180730 h 1677880"/>
                  <a:gd name="connsiteX19" fmla="*/ 84194 w 1655541"/>
                  <a:gd name="connsiteY19" fmla="*/ 1233996 h 1677880"/>
                  <a:gd name="connsiteX20" fmla="*/ 93072 w 1655541"/>
                  <a:gd name="connsiteY20" fmla="*/ 1269507 h 1677880"/>
                  <a:gd name="connsiteX21" fmla="*/ 119705 w 1655541"/>
                  <a:gd name="connsiteY21" fmla="*/ 1313895 h 1677880"/>
                  <a:gd name="connsiteX22" fmla="*/ 128582 w 1655541"/>
                  <a:gd name="connsiteY22" fmla="*/ 1340528 h 1677880"/>
                  <a:gd name="connsiteX23" fmla="*/ 164093 w 1655541"/>
                  <a:gd name="connsiteY23" fmla="*/ 1367161 h 1677880"/>
                  <a:gd name="connsiteX24" fmla="*/ 172971 w 1655541"/>
                  <a:gd name="connsiteY24" fmla="*/ 1393794 h 1677880"/>
                  <a:gd name="connsiteX25" fmla="*/ 226237 w 1655541"/>
                  <a:gd name="connsiteY25" fmla="*/ 1438183 h 1677880"/>
                  <a:gd name="connsiteX26" fmla="*/ 235114 w 1655541"/>
                  <a:gd name="connsiteY26" fmla="*/ 1464816 h 1677880"/>
                  <a:gd name="connsiteX27" fmla="*/ 252870 w 1655541"/>
                  <a:gd name="connsiteY27" fmla="*/ 1482571 h 1677880"/>
                  <a:gd name="connsiteX28" fmla="*/ 332769 w 1655541"/>
                  <a:gd name="connsiteY28" fmla="*/ 1544715 h 1677880"/>
                  <a:gd name="connsiteX29" fmla="*/ 368279 w 1655541"/>
                  <a:gd name="connsiteY29" fmla="*/ 1571348 h 1677880"/>
                  <a:gd name="connsiteX30" fmla="*/ 394912 w 1655541"/>
                  <a:gd name="connsiteY30" fmla="*/ 1597981 h 1677880"/>
                  <a:gd name="connsiteX31" fmla="*/ 465934 w 1655541"/>
                  <a:gd name="connsiteY31" fmla="*/ 1624614 h 1677880"/>
                  <a:gd name="connsiteX32" fmla="*/ 510322 w 1655541"/>
                  <a:gd name="connsiteY32" fmla="*/ 1651247 h 1677880"/>
                  <a:gd name="connsiteX33" fmla="*/ 545833 w 1655541"/>
                  <a:gd name="connsiteY33" fmla="*/ 1660124 h 1677880"/>
                  <a:gd name="connsiteX34" fmla="*/ 643487 w 1655541"/>
                  <a:gd name="connsiteY34" fmla="*/ 1677880 h 1677880"/>
                  <a:gd name="connsiteX35" fmla="*/ 1406967 w 1655541"/>
                  <a:gd name="connsiteY35" fmla="*/ 1669002 h 1677880"/>
                  <a:gd name="connsiteX36" fmla="*/ 1460233 w 1655541"/>
                  <a:gd name="connsiteY36" fmla="*/ 1660124 h 1677880"/>
                  <a:gd name="connsiteX37" fmla="*/ 1486866 w 1655541"/>
                  <a:gd name="connsiteY37" fmla="*/ 1633491 h 1677880"/>
                  <a:gd name="connsiteX38" fmla="*/ 1513499 w 1655541"/>
                  <a:gd name="connsiteY38" fmla="*/ 1615736 h 1677880"/>
                  <a:gd name="connsiteX39" fmla="*/ 1540132 w 1655541"/>
                  <a:gd name="connsiteY39" fmla="*/ 1580225 h 1677880"/>
                  <a:gd name="connsiteX40" fmla="*/ 1575642 w 1655541"/>
                  <a:gd name="connsiteY40" fmla="*/ 1562470 h 1677880"/>
                  <a:gd name="connsiteX41" fmla="*/ 1584520 w 1655541"/>
                  <a:gd name="connsiteY41" fmla="*/ 1535837 h 1677880"/>
                  <a:gd name="connsiteX42" fmla="*/ 1611153 w 1655541"/>
                  <a:gd name="connsiteY42" fmla="*/ 1491449 h 1677880"/>
                  <a:gd name="connsiteX43" fmla="*/ 1637786 w 1655541"/>
                  <a:gd name="connsiteY43" fmla="*/ 1429305 h 1677880"/>
                  <a:gd name="connsiteX44" fmla="*/ 1646664 w 1655541"/>
                  <a:gd name="connsiteY44" fmla="*/ 1376039 h 1677880"/>
                  <a:gd name="connsiteX45" fmla="*/ 1655541 w 1655541"/>
                  <a:gd name="connsiteY45" fmla="*/ 1340528 h 1677880"/>
                  <a:gd name="connsiteX46" fmla="*/ 1620031 w 1655541"/>
                  <a:gd name="connsiteY46" fmla="*/ 1207363 h 1677880"/>
                  <a:gd name="connsiteX47" fmla="*/ 1602275 w 1655541"/>
                  <a:gd name="connsiteY47" fmla="*/ 1145219 h 1677880"/>
                  <a:gd name="connsiteX48" fmla="*/ 1584520 w 1655541"/>
                  <a:gd name="connsiteY48" fmla="*/ 1109709 h 1677880"/>
                  <a:gd name="connsiteX49" fmla="*/ 1540132 w 1655541"/>
                  <a:gd name="connsiteY49" fmla="*/ 1074198 h 1677880"/>
                  <a:gd name="connsiteX50" fmla="*/ 1451355 w 1655541"/>
                  <a:gd name="connsiteY50" fmla="*/ 1020932 h 1677880"/>
                  <a:gd name="connsiteX51" fmla="*/ 1433600 w 1655541"/>
                  <a:gd name="connsiteY51" fmla="*/ 994299 h 1677880"/>
                  <a:gd name="connsiteX52" fmla="*/ 1353701 w 1655541"/>
                  <a:gd name="connsiteY52" fmla="*/ 967666 h 1677880"/>
                  <a:gd name="connsiteX53" fmla="*/ 1335945 w 1655541"/>
                  <a:gd name="connsiteY53" fmla="*/ 949911 h 1677880"/>
                  <a:gd name="connsiteX54" fmla="*/ 1140637 w 1655541"/>
                  <a:gd name="connsiteY54" fmla="*/ 923278 h 1677880"/>
                  <a:gd name="connsiteX55" fmla="*/ 1078493 w 1655541"/>
                  <a:gd name="connsiteY55" fmla="*/ 914400 h 1677880"/>
                  <a:gd name="connsiteX56" fmla="*/ 1042982 w 1655541"/>
                  <a:gd name="connsiteY56" fmla="*/ 896645 h 1677880"/>
                  <a:gd name="connsiteX57" fmla="*/ 980839 w 1655541"/>
                  <a:gd name="connsiteY57" fmla="*/ 887767 h 1677880"/>
                  <a:gd name="connsiteX58" fmla="*/ 847674 w 1655541"/>
                  <a:gd name="connsiteY58" fmla="*/ 870012 h 1677880"/>
                  <a:gd name="connsiteX59" fmla="*/ 821040 w 1655541"/>
                  <a:gd name="connsiteY59" fmla="*/ 861134 h 1677880"/>
                  <a:gd name="connsiteX60" fmla="*/ 714508 w 1655541"/>
                  <a:gd name="connsiteY60" fmla="*/ 843379 h 1677880"/>
                  <a:gd name="connsiteX61" fmla="*/ 696753 w 1655541"/>
                  <a:gd name="connsiteY61" fmla="*/ 825623 h 1677880"/>
                  <a:gd name="connsiteX62" fmla="*/ 687875 w 1655541"/>
                  <a:gd name="connsiteY62" fmla="*/ 790113 h 1677880"/>
                  <a:gd name="connsiteX63" fmla="*/ 678998 w 1655541"/>
                  <a:gd name="connsiteY63" fmla="*/ 763480 h 1677880"/>
                  <a:gd name="connsiteX64" fmla="*/ 687875 w 1655541"/>
                  <a:gd name="connsiteY64" fmla="*/ 621437 h 1677880"/>
                  <a:gd name="connsiteX65" fmla="*/ 696753 w 1655541"/>
                  <a:gd name="connsiteY65" fmla="*/ 594804 h 1677880"/>
                  <a:gd name="connsiteX66" fmla="*/ 732264 w 1655541"/>
                  <a:gd name="connsiteY66" fmla="*/ 541538 h 1677880"/>
                  <a:gd name="connsiteX67" fmla="*/ 794407 w 1655541"/>
                  <a:gd name="connsiteY67" fmla="*/ 497150 h 1677880"/>
                  <a:gd name="connsiteX68" fmla="*/ 821040 w 1655541"/>
                  <a:gd name="connsiteY68" fmla="*/ 488272 h 1677880"/>
                  <a:gd name="connsiteX69" fmla="*/ 892062 w 1655541"/>
                  <a:gd name="connsiteY69" fmla="*/ 461639 h 1677880"/>
                  <a:gd name="connsiteX70" fmla="*/ 1069615 w 1655541"/>
                  <a:gd name="connsiteY70" fmla="*/ 479394 h 1677880"/>
                  <a:gd name="connsiteX71" fmla="*/ 1122881 w 1655541"/>
                  <a:gd name="connsiteY71" fmla="*/ 497150 h 1677880"/>
                  <a:gd name="connsiteX72" fmla="*/ 1140637 w 1655541"/>
                  <a:gd name="connsiteY72" fmla="*/ 514905 h 1677880"/>
                  <a:gd name="connsiteX73" fmla="*/ 1193903 w 1655541"/>
                  <a:gd name="connsiteY73" fmla="*/ 550416 h 1677880"/>
                  <a:gd name="connsiteX74" fmla="*/ 1211658 w 1655541"/>
                  <a:gd name="connsiteY74" fmla="*/ 577049 h 1677880"/>
                  <a:gd name="connsiteX75" fmla="*/ 1220536 w 1655541"/>
                  <a:gd name="connsiteY75" fmla="*/ 603682 h 1677880"/>
                  <a:gd name="connsiteX76" fmla="*/ 1256046 w 1655541"/>
                  <a:gd name="connsiteY76" fmla="*/ 656948 h 1677880"/>
                  <a:gd name="connsiteX77" fmla="*/ 1264924 w 1655541"/>
                  <a:gd name="connsiteY77" fmla="*/ 692458 h 1677880"/>
                  <a:gd name="connsiteX78" fmla="*/ 1291557 w 1655541"/>
                  <a:gd name="connsiteY78" fmla="*/ 701336 h 1677880"/>
                  <a:gd name="connsiteX79" fmla="*/ 1398089 w 1655541"/>
                  <a:gd name="connsiteY79" fmla="*/ 719091 h 1677880"/>
                  <a:gd name="connsiteX80" fmla="*/ 1486866 w 1655541"/>
                  <a:gd name="connsiteY80" fmla="*/ 710214 h 1677880"/>
                  <a:gd name="connsiteX81" fmla="*/ 1513499 w 1655541"/>
                  <a:gd name="connsiteY81" fmla="*/ 621437 h 1677880"/>
                  <a:gd name="connsiteX82" fmla="*/ 1504621 w 1655541"/>
                  <a:gd name="connsiteY82" fmla="*/ 506027 h 1677880"/>
                  <a:gd name="connsiteX83" fmla="*/ 1486866 w 1655541"/>
                  <a:gd name="connsiteY83" fmla="*/ 452761 h 1677880"/>
                  <a:gd name="connsiteX84" fmla="*/ 1424722 w 1655541"/>
                  <a:gd name="connsiteY84" fmla="*/ 381740 h 1677880"/>
                  <a:gd name="connsiteX85" fmla="*/ 1415844 w 1655541"/>
                  <a:gd name="connsiteY85" fmla="*/ 346229 h 1677880"/>
                  <a:gd name="connsiteX86" fmla="*/ 1433600 w 1655541"/>
                  <a:gd name="connsiteY86" fmla="*/ 328474 h 1677880"/>
                  <a:gd name="connsiteX87" fmla="*/ 1513499 w 1655541"/>
                  <a:gd name="connsiteY87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30928 w 1655541"/>
                  <a:gd name="connsiteY17" fmla="*/ 1118586 h 1677880"/>
                  <a:gd name="connsiteX18" fmla="*/ 66439 w 1655541"/>
                  <a:gd name="connsiteY18" fmla="*/ 1180730 h 1677880"/>
                  <a:gd name="connsiteX19" fmla="*/ 84194 w 1655541"/>
                  <a:gd name="connsiteY19" fmla="*/ 1233996 h 1677880"/>
                  <a:gd name="connsiteX20" fmla="*/ 93072 w 1655541"/>
                  <a:gd name="connsiteY20" fmla="*/ 1269507 h 1677880"/>
                  <a:gd name="connsiteX21" fmla="*/ 119705 w 1655541"/>
                  <a:gd name="connsiteY21" fmla="*/ 1313895 h 1677880"/>
                  <a:gd name="connsiteX22" fmla="*/ 128582 w 1655541"/>
                  <a:gd name="connsiteY22" fmla="*/ 1340528 h 1677880"/>
                  <a:gd name="connsiteX23" fmla="*/ 164093 w 1655541"/>
                  <a:gd name="connsiteY23" fmla="*/ 1367161 h 1677880"/>
                  <a:gd name="connsiteX24" fmla="*/ 172971 w 1655541"/>
                  <a:gd name="connsiteY24" fmla="*/ 1393794 h 1677880"/>
                  <a:gd name="connsiteX25" fmla="*/ 226237 w 1655541"/>
                  <a:gd name="connsiteY25" fmla="*/ 1438183 h 1677880"/>
                  <a:gd name="connsiteX26" fmla="*/ 235114 w 1655541"/>
                  <a:gd name="connsiteY26" fmla="*/ 1464816 h 1677880"/>
                  <a:gd name="connsiteX27" fmla="*/ 252870 w 1655541"/>
                  <a:gd name="connsiteY27" fmla="*/ 1482571 h 1677880"/>
                  <a:gd name="connsiteX28" fmla="*/ 332769 w 1655541"/>
                  <a:gd name="connsiteY28" fmla="*/ 1544715 h 1677880"/>
                  <a:gd name="connsiteX29" fmla="*/ 368279 w 1655541"/>
                  <a:gd name="connsiteY29" fmla="*/ 1571348 h 1677880"/>
                  <a:gd name="connsiteX30" fmla="*/ 394912 w 1655541"/>
                  <a:gd name="connsiteY30" fmla="*/ 1597981 h 1677880"/>
                  <a:gd name="connsiteX31" fmla="*/ 465934 w 1655541"/>
                  <a:gd name="connsiteY31" fmla="*/ 1624614 h 1677880"/>
                  <a:gd name="connsiteX32" fmla="*/ 510322 w 1655541"/>
                  <a:gd name="connsiteY32" fmla="*/ 1651247 h 1677880"/>
                  <a:gd name="connsiteX33" fmla="*/ 545833 w 1655541"/>
                  <a:gd name="connsiteY33" fmla="*/ 1660124 h 1677880"/>
                  <a:gd name="connsiteX34" fmla="*/ 643487 w 1655541"/>
                  <a:gd name="connsiteY34" fmla="*/ 1677880 h 1677880"/>
                  <a:gd name="connsiteX35" fmla="*/ 1406967 w 1655541"/>
                  <a:gd name="connsiteY35" fmla="*/ 1669002 h 1677880"/>
                  <a:gd name="connsiteX36" fmla="*/ 1460233 w 1655541"/>
                  <a:gd name="connsiteY36" fmla="*/ 1660124 h 1677880"/>
                  <a:gd name="connsiteX37" fmla="*/ 1486866 w 1655541"/>
                  <a:gd name="connsiteY37" fmla="*/ 1633491 h 1677880"/>
                  <a:gd name="connsiteX38" fmla="*/ 1513499 w 1655541"/>
                  <a:gd name="connsiteY38" fmla="*/ 1615736 h 1677880"/>
                  <a:gd name="connsiteX39" fmla="*/ 1540132 w 1655541"/>
                  <a:gd name="connsiteY39" fmla="*/ 1580225 h 1677880"/>
                  <a:gd name="connsiteX40" fmla="*/ 1575642 w 1655541"/>
                  <a:gd name="connsiteY40" fmla="*/ 1562470 h 1677880"/>
                  <a:gd name="connsiteX41" fmla="*/ 1584520 w 1655541"/>
                  <a:gd name="connsiteY41" fmla="*/ 1535837 h 1677880"/>
                  <a:gd name="connsiteX42" fmla="*/ 1611153 w 1655541"/>
                  <a:gd name="connsiteY42" fmla="*/ 1491449 h 1677880"/>
                  <a:gd name="connsiteX43" fmla="*/ 1637786 w 1655541"/>
                  <a:gd name="connsiteY43" fmla="*/ 1429305 h 1677880"/>
                  <a:gd name="connsiteX44" fmla="*/ 1646664 w 1655541"/>
                  <a:gd name="connsiteY44" fmla="*/ 1376039 h 1677880"/>
                  <a:gd name="connsiteX45" fmla="*/ 1655541 w 1655541"/>
                  <a:gd name="connsiteY45" fmla="*/ 1340528 h 1677880"/>
                  <a:gd name="connsiteX46" fmla="*/ 1620031 w 1655541"/>
                  <a:gd name="connsiteY46" fmla="*/ 1207363 h 1677880"/>
                  <a:gd name="connsiteX47" fmla="*/ 1602275 w 1655541"/>
                  <a:gd name="connsiteY47" fmla="*/ 1145219 h 1677880"/>
                  <a:gd name="connsiteX48" fmla="*/ 1584520 w 1655541"/>
                  <a:gd name="connsiteY48" fmla="*/ 1109709 h 1677880"/>
                  <a:gd name="connsiteX49" fmla="*/ 1540132 w 1655541"/>
                  <a:gd name="connsiteY49" fmla="*/ 1074198 h 1677880"/>
                  <a:gd name="connsiteX50" fmla="*/ 1451355 w 1655541"/>
                  <a:gd name="connsiteY50" fmla="*/ 1020932 h 1677880"/>
                  <a:gd name="connsiteX51" fmla="*/ 1433600 w 1655541"/>
                  <a:gd name="connsiteY51" fmla="*/ 994299 h 1677880"/>
                  <a:gd name="connsiteX52" fmla="*/ 1353701 w 1655541"/>
                  <a:gd name="connsiteY52" fmla="*/ 967666 h 1677880"/>
                  <a:gd name="connsiteX53" fmla="*/ 1335945 w 1655541"/>
                  <a:gd name="connsiteY53" fmla="*/ 949911 h 1677880"/>
                  <a:gd name="connsiteX54" fmla="*/ 1140637 w 1655541"/>
                  <a:gd name="connsiteY54" fmla="*/ 923278 h 1677880"/>
                  <a:gd name="connsiteX55" fmla="*/ 1078493 w 1655541"/>
                  <a:gd name="connsiteY55" fmla="*/ 914400 h 1677880"/>
                  <a:gd name="connsiteX56" fmla="*/ 1042982 w 1655541"/>
                  <a:gd name="connsiteY56" fmla="*/ 896645 h 1677880"/>
                  <a:gd name="connsiteX57" fmla="*/ 980839 w 1655541"/>
                  <a:gd name="connsiteY57" fmla="*/ 887767 h 1677880"/>
                  <a:gd name="connsiteX58" fmla="*/ 847674 w 1655541"/>
                  <a:gd name="connsiteY58" fmla="*/ 870012 h 1677880"/>
                  <a:gd name="connsiteX59" fmla="*/ 821040 w 1655541"/>
                  <a:gd name="connsiteY59" fmla="*/ 861134 h 1677880"/>
                  <a:gd name="connsiteX60" fmla="*/ 714508 w 1655541"/>
                  <a:gd name="connsiteY60" fmla="*/ 843379 h 1677880"/>
                  <a:gd name="connsiteX61" fmla="*/ 696753 w 1655541"/>
                  <a:gd name="connsiteY61" fmla="*/ 825623 h 1677880"/>
                  <a:gd name="connsiteX62" fmla="*/ 687875 w 1655541"/>
                  <a:gd name="connsiteY62" fmla="*/ 790113 h 1677880"/>
                  <a:gd name="connsiteX63" fmla="*/ 678998 w 1655541"/>
                  <a:gd name="connsiteY63" fmla="*/ 763480 h 1677880"/>
                  <a:gd name="connsiteX64" fmla="*/ 687875 w 1655541"/>
                  <a:gd name="connsiteY64" fmla="*/ 621437 h 1677880"/>
                  <a:gd name="connsiteX65" fmla="*/ 732264 w 1655541"/>
                  <a:gd name="connsiteY65" fmla="*/ 541538 h 1677880"/>
                  <a:gd name="connsiteX66" fmla="*/ 794407 w 1655541"/>
                  <a:gd name="connsiteY66" fmla="*/ 497150 h 1677880"/>
                  <a:gd name="connsiteX67" fmla="*/ 821040 w 1655541"/>
                  <a:gd name="connsiteY67" fmla="*/ 488272 h 1677880"/>
                  <a:gd name="connsiteX68" fmla="*/ 892062 w 1655541"/>
                  <a:gd name="connsiteY68" fmla="*/ 461639 h 1677880"/>
                  <a:gd name="connsiteX69" fmla="*/ 1069615 w 1655541"/>
                  <a:gd name="connsiteY69" fmla="*/ 479394 h 1677880"/>
                  <a:gd name="connsiteX70" fmla="*/ 1122881 w 1655541"/>
                  <a:gd name="connsiteY70" fmla="*/ 497150 h 1677880"/>
                  <a:gd name="connsiteX71" fmla="*/ 1140637 w 1655541"/>
                  <a:gd name="connsiteY71" fmla="*/ 514905 h 1677880"/>
                  <a:gd name="connsiteX72" fmla="*/ 1193903 w 1655541"/>
                  <a:gd name="connsiteY72" fmla="*/ 550416 h 1677880"/>
                  <a:gd name="connsiteX73" fmla="*/ 1211658 w 1655541"/>
                  <a:gd name="connsiteY73" fmla="*/ 577049 h 1677880"/>
                  <a:gd name="connsiteX74" fmla="*/ 1220536 w 1655541"/>
                  <a:gd name="connsiteY74" fmla="*/ 603682 h 1677880"/>
                  <a:gd name="connsiteX75" fmla="*/ 1256046 w 1655541"/>
                  <a:gd name="connsiteY75" fmla="*/ 656948 h 1677880"/>
                  <a:gd name="connsiteX76" fmla="*/ 1264924 w 1655541"/>
                  <a:gd name="connsiteY76" fmla="*/ 692458 h 1677880"/>
                  <a:gd name="connsiteX77" fmla="*/ 1291557 w 1655541"/>
                  <a:gd name="connsiteY77" fmla="*/ 701336 h 1677880"/>
                  <a:gd name="connsiteX78" fmla="*/ 1398089 w 1655541"/>
                  <a:gd name="connsiteY78" fmla="*/ 719091 h 1677880"/>
                  <a:gd name="connsiteX79" fmla="*/ 1486866 w 1655541"/>
                  <a:gd name="connsiteY79" fmla="*/ 710214 h 1677880"/>
                  <a:gd name="connsiteX80" fmla="*/ 1513499 w 1655541"/>
                  <a:gd name="connsiteY80" fmla="*/ 621437 h 1677880"/>
                  <a:gd name="connsiteX81" fmla="*/ 1504621 w 1655541"/>
                  <a:gd name="connsiteY81" fmla="*/ 506027 h 1677880"/>
                  <a:gd name="connsiteX82" fmla="*/ 1486866 w 1655541"/>
                  <a:gd name="connsiteY82" fmla="*/ 452761 h 1677880"/>
                  <a:gd name="connsiteX83" fmla="*/ 1424722 w 1655541"/>
                  <a:gd name="connsiteY83" fmla="*/ 381740 h 1677880"/>
                  <a:gd name="connsiteX84" fmla="*/ 1415844 w 1655541"/>
                  <a:gd name="connsiteY84" fmla="*/ 346229 h 1677880"/>
                  <a:gd name="connsiteX85" fmla="*/ 1433600 w 1655541"/>
                  <a:gd name="connsiteY85" fmla="*/ 328474 h 1677880"/>
                  <a:gd name="connsiteX86" fmla="*/ 1513499 w 1655541"/>
                  <a:gd name="connsiteY86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30928 w 1655541"/>
                  <a:gd name="connsiteY17" fmla="*/ 1118586 h 1677880"/>
                  <a:gd name="connsiteX18" fmla="*/ 66439 w 1655541"/>
                  <a:gd name="connsiteY18" fmla="*/ 1180730 h 1677880"/>
                  <a:gd name="connsiteX19" fmla="*/ 84194 w 1655541"/>
                  <a:gd name="connsiteY19" fmla="*/ 1233996 h 1677880"/>
                  <a:gd name="connsiteX20" fmla="*/ 93072 w 1655541"/>
                  <a:gd name="connsiteY20" fmla="*/ 1269507 h 1677880"/>
                  <a:gd name="connsiteX21" fmla="*/ 119705 w 1655541"/>
                  <a:gd name="connsiteY21" fmla="*/ 1313895 h 1677880"/>
                  <a:gd name="connsiteX22" fmla="*/ 128582 w 1655541"/>
                  <a:gd name="connsiteY22" fmla="*/ 1340528 h 1677880"/>
                  <a:gd name="connsiteX23" fmla="*/ 164093 w 1655541"/>
                  <a:gd name="connsiteY23" fmla="*/ 1367161 h 1677880"/>
                  <a:gd name="connsiteX24" fmla="*/ 172971 w 1655541"/>
                  <a:gd name="connsiteY24" fmla="*/ 1393794 h 1677880"/>
                  <a:gd name="connsiteX25" fmla="*/ 226237 w 1655541"/>
                  <a:gd name="connsiteY25" fmla="*/ 1438183 h 1677880"/>
                  <a:gd name="connsiteX26" fmla="*/ 235114 w 1655541"/>
                  <a:gd name="connsiteY26" fmla="*/ 1464816 h 1677880"/>
                  <a:gd name="connsiteX27" fmla="*/ 252870 w 1655541"/>
                  <a:gd name="connsiteY27" fmla="*/ 1482571 h 1677880"/>
                  <a:gd name="connsiteX28" fmla="*/ 332769 w 1655541"/>
                  <a:gd name="connsiteY28" fmla="*/ 1544715 h 1677880"/>
                  <a:gd name="connsiteX29" fmla="*/ 368279 w 1655541"/>
                  <a:gd name="connsiteY29" fmla="*/ 1571348 h 1677880"/>
                  <a:gd name="connsiteX30" fmla="*/ 394912 w 1655541"/>
                  <a:gd name="connsiteY30" fmla="*/ 1597981 h 1677880"/>
                  <a:gd name="connsiteX31" fmla="*/ 465934 w 1655541"/>
                  <a:gd name="connsiteY31" fmla="*/ 1624614 h 1677880"/>
                  <a:gd name="connsiteX32" fmla="*/ 510322 w 1655541"/>
                  <a:gd name="connsiteY32" fmla="*/ 1651247 h 1677880"/>
                  <a:gd name="connsiteX33" fmla="*/ 545833 w 1655541"/>
                  <a:gd name="connsiteY33" fmla="*/ 1660124 h 1677880"/>
                  <a:gd name="connsiteX34" fmla="*/ 643487 w 1655541"/>
                  <a:gd name="connsiteY34" fmla="*/ 1677880 h 1677880"/>
                  <a:gd name="connsiteX35" fmla="*/ 1406967 w 1655541"/>
                  <a:gd name="connsiteY35" fmla="*/ 1669002 h 1677880"/>
                  <a:gd name="connsiteX36" fmla="*/ 1460233 w 1655541"/>
                  <a:gd name="connsiteY36" fmla="*/ 1660124 h 1677880"/>
                  <a:gd name="connsiteX37" fmla="*/ 1486866 w 1655541"/>
                  <a:gd name="connsiteY37" fmla="*/ 1633491 h 1677880"/>
                  <a:gd name="connsiteX38" fmla="*/ 1513499 w 1655541"/>
                  <a:gd name="connsiteY38" fmla="*/ 1615736 h 1677880"/>
                  <a:gd name="connsiteX39" fmla="*/ 1540132 w 1655541"/>
                  <a:gd name="connsiteY39" fmla="*/ 1580225 h 1677880"/>
                  <a:gd name="connsiteX40" fmla="*/ 1575642 w 1655541"/>
                  <a:gd name="connsiteY40" fmla="*/ 1562470 h 1677880"/>
                  <a:gd name="connsiteX41" fmla="*/ 1584520 w 1655541"/>
                  <a:gd name="connsiteY41" fmla="*/ 1535837 h 1677880"/>
                  <a:gd name="connsiteX42" fmla="*/ 1611153 w 1655541"/>
                  <a:gd name="connsiteY42" fmla="*/ 1491449 h 1677880"/>
                  <a:gd name="connsiteX43" fmla="*/ 1637786 w 1655541"/>
                  <a:gd name="connsiteY43" fmla="*/ 1429305 h 1677880"/>
                  <a:gd name="connsiteX44" fmla="*/ 1646664 w 1655541"/>
                  <a:gd name="connsiteY44" fmla="*/ 1376039 h 1677880"/>
                  <a:gd name="connsiteX45" fmla="*/ 1655541 w 1655541"/>
                  <a:gd name="connsiteY45" fmla="*/ 1340528 h 1677880"/>
                  <a:gd name="connsiteX46" fmla="*/ 1620031 w 1655541"/>
                  <a:gd name="connsiteY46" fmla="*/ 1207363 h 1677880"/>
                  <a:gd name="connsiteX47" fmla="*/ 1602275 w 1655541"/>
                  <a:gd name="connsiteY47" fmla="*/ 1145219 h 1677880"/>
                  <a:gd name="connsiteX48" fmla="*/ 1584520 w 1655541"/>
                  <a:gd name="connsiteY48" fmla="*/ 1109709 h 1677880"/>
                  <a:gd name="connsiteX49" fmla="*/ 1540132 w 1655541"/>
                  <a:gd name="connsiteY49" fmla="*/ 1074198 h 1677880"/>
                  <a:gd name="connsiteX50" fmla="*/ 1451355 w 1655541"/>
                  <a:gd name="connsiteY50" fmla="*/ 1020932 h 1677880"/>
                  <a:gd name="connsiteX51" fmla="*/ 1433600 w 1655541"/>
                  <a:gd name="connsiteY51" fmla="*/ 994299 h 1677880"/>
                  <a:gd name="connsiteX52" fmla="*/ 1353701 w 1655541"/>
                  <a:gd name="connsiteY52" fmla="*/ 967666 h 1677880"/>
                  <a:gd name="connsiteX53" fmla="*/ 1335945 w 1655541"/>
                  <a:gd name="connsiteY53" fmla="*/ 949911 h 1677880"/>
                  <a:gd name="connsiteX54" fmla="*/ 1140637 w 1655541"/>
                  <a:gd name="connsiteY54" fmla="*/ 923278 h 1677880"/>
                  <a:gd name="connsiteX55" fmla="*/ 1078493 w 1655541"/>
                  <a:gd name="connsiteY55" fmla="*/ 914400 h 1677880"/>
                  <a:gd name="connsiteX56" fmla="*/ 1042982 w 1655541"/>
                  <a:gd name="connsiteY56" fmla="*/ 896645 h 1677880"/>
                  <a:gd name="connsiteX57" fmla="*/ 980839 w 1655541"/>
                  <a:gd name="connsiteY57" fmla="*/ 887767 h 1677880"/>
                  <a:gd name="connsiteX58" fmla="*/ 847674 w 1655541"/>
                  <a:gd name="connsiteY58" fmla="*/ 870012 h 1677880"/>
                  <a:gd name="connsiteX59" fmla="*/ 821040 w 1655541"/>
                  <a:gd name="connsiteY59" fmla="*/ 861134 h 1677880"/>
                  <a:gd name="connsiteX60" fmla="*/ 714508 w 1655541"/>
                  <a:gd name="connsiteY60" fmla="*/ 843379 h 1677880"/>
                  <a:gd name="connsiteX61" fmla="*/ 696753 w 1655541"/>
                  <a:gd name="connsiteY61" fmla="*/ 825623 h 1677880"/>
                  <a:gd name="connsiteX62" fmla="*/ 687875 w 1655541"/>
                  <a:gd name="connsiteY62" fmla="*/ 790113 h 1677880"/>
                  <a:gd name="connsiteX63" fmla="*/ 678998 w 1655541"/>
                  <a:gd name="connsiteY63" fmla="*/ 763480 h 1677880"/>
                  <a:gd name="connsiteX64" fmla="*/ 732264 w 1655541"/>
                  <a:gd name="connsiteY64" fmla="*/ 541538 h 1677880"/>
                  <a:gd name="connsiteX65" fmla="*/ 794407 w 1655541"/>
                  <a:gd name="connsiteY65" fmla="*/ 497150 h 1677880"/>
                  <a:gd name="connsiteX66" fmla="*/ 821040 w 1655541"/>
                  <a:gd name="connsiteY66" fmla="*/ 488272 h 1677880"/>
                  <a:gd name="connsiteX67" fmla="*/ 892062 w 1655541"/>
                  <a:gd name="connsiteY67" fmla="*/ 461639 h 1677880"/>
                  <a:gd name="connsiteX68" fmla="*/ 1069615 w 1655541"/>
                  <a:gd name="connsiteY68" fmla="*/ 479394 h 1677880"/>
                  <a:gd name="connsiteX69" fmla="*/ 1122881 w 1655541"/>
                  <a:gd name="connsiteY69" fmla="*/ 497150 h 1677880"/>
                  <a:gd name="connsiteX70" fmla="*/ 1140637 w 1655541"/>
                  <a:gd name="connsiteY70" fmla="*/ 514905 h 1677880"/>
                  <a:gd name="connsiteX71" fmla="*/ 1193903 w 1655541"/>
                  <a:gd name="connsiteY71" fmla="*/ 550416 h 1677880"/>
                  <a:gd name="connsiteX72" fmla="*/ 1211658 w 1655541"/>
                  <a:gd name="connsiteY72" fmla="*/ 577049 h 1677880"/>
                  <a:gd name="connsiteX73" fmla="*/ 1220536 w 1655541"/>
                  <a:gd name="connsiteY73" fmla="*/ 603682 h 1677880"/>
                  <a:gd name="connsiteX74" fmla="*/ 1256046 w 1655541"/>
                  <a:gd name="connsiteY74" fmla="*/ 656948 h 1677880"/>
                  <a:gd name="connsiteX75" fmla="*/ 1264924 w 1655541"/>
                  <a:gd name="connsiteY75" fmla="*/ 692458 h 1677880"/>
                  <a:gd name="connsiteX76" fmla="*/ 1291557 w 1655541"/>
                  <a:gd name="connsiteY76" fmla="*/ 701336 h 1677880"/>
                  <a:gd name="connsiteX77" fmla="*/ 1398089 w 1655541"/>
                  <a:gd name="connsiteY77" fmla="*/ 719091 h 1677880"/>
                  <a:gd name="connsiteX78" fmla="*/ 1486866 w 1655541"/>
                  <a:gd name="connsiteY78" fmla="*/ 710214 h 1677880"/>
                  <a:gd name="connsiteX79" fmla="*/ 1513499 w 1655541"/>
                  <a:gd name="connsiteY79" fmla="*/ 621437 h 1677880"/>
                  <a:gd name="connsiteX80" fmla="*/ 1504621 w 1655541"/>
                  <a:gd name="connsiteY80" fmla="*/ 506027 h 1677880"/>
                  <a:gd name="connsiteX81" fmla="*/ 1486866 w 1655541"/>
                  <a:gd name="connsiteY81" fmla="*/ 452761 h 1677880"/>
                  <a:gd name="connsiteX82" fmla="*/ 1424722 w 1655541"/>
                  <a:gd name="connsiteY82" fmla="*/ 381740 h 1677880"/>
                  <a:gd name="connsiteX83" fmla="*/ 1415844 w 1655541"/>
                  <a:gd name="connsiteY83" fmla="*/ 346229 h 1677880"/>
                  <a:gd name="connsiteX84" fmla="*/ 1433600 w 1655541"/>
                  <a:gd name="connsiteY84" fmla="*/ 328474 h 1677880"/>
                  <a:gd name="connsiteX85" fmla="*/ 1513499 w 1655541"/>
                  <a:gd name="connsiteY85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30928 w 1655541"/>
                  <a:gd name="connsiteY17" fmla="*/ 1118586 h 1677880"/>
                  <a:gd name="connsiteX18" fmla="*/ 66439 w 1655541"/>
                  <a:gd name="connsiteY18" fmla="*/ 1180730 h 1677880"/>
                  <a:gd name="connsiteX19" fmla="*/ 84194 w 1655541"/>
                  <a:gd name="connsiteY19" fmla="*/ 1233996 h 1677880"/>
                  <a:gd name="connsiteX20" fmla="*/ 93072 w 1655541"/>
                  <a:gd name="connsiteY20" fmla="*/ 1269507 h 1677880"/>
                  <a:gd name="connsiteX21" fmla="*/ 119705 w 1655541"/>
                  <a:gd name="connsiteY21" fmla="*/ 1313895 h 1677880"/>
                  <a:gd name="connsiteX22" fmla="*/ 128582 w 1655541"/>
                  <a:gd name="connsiteY22" fmla="*/ 1340528 h 1677880"/>
                  <a:gd name="connsiteX23" fmla="*/ 164093 w 1655541"/>
                  <a:gd name="connsiteY23" fmla="*/ 1367161 h 1677880"/>
                  <a:gd name="connsiteX24" fmla="*/ 172971 w 1655541"/>
                  <a:gd name="connsiteY24" fmla="*/ 1393794 h 1677880"/>
                  <a:gd name="connsiteX25" fmla="*/ 226237 w 1655541"/>
                  <a:gd name="connsiteY25" fmla="*/ 1438183 h 1677880"/>
                  <a:gd name="connsiteX26" fmla="*/ 235114 w 1655541"/>
                  <a:gd name="connsiteY26" fmla="*/ 1464816 h 1677880"/>
                  <a:gd name="connsiteX27" fmla="*/ 252870 w 1655541"/>
                  <a:gd name="connsiteY27" fmla="*/ 1482571 h 1677880"/>
                  <a:gd name="connsiteX28" fmla="*/ 332769 w 1655541"/>
                  <a:gd name="connsiteY28" fmla="*/ 1544715 h 1677880"/>
                  <a:gd name="connsiteX29" fmla="*/ 368279 w 1655541"/>
                  <a:gd name="connsiteY29" fmla="*/ 1571348 h 1677880"/>
                  <a:gd name="connsiteX30" fmla="*/ 394912 w 1655541"/>
                  <a:gd name="connsiteY30" fmla="*/ 1597981 h 1677880"/>
                  <a:gd name="connsiteX31" fmla="*/ 465934 w 1655541"/>
                  <a:gd name="connsiteY31" fmla="*/ 1624614 h 1677880"/>
                  <a:gd name="connsiteX32" fmla="*/ 510322 w 1655541"/>
                  <a:gd name="connsiteY32" fmla="*/ 1651247 h 1677880"/>
                  <a:gd name="connsiteX33" fmla="*/ 545833 w 1655541"/>
                  <a:gd name="connsiteY33" fmla="*/ 1660124 h 1677880"/>
                  <a:gd name="connsiteX34" fmla="*/ 643487 w 1655541"/>
                  <a:gd name="connsiteY34" fmla="*/ 1677880 h 1677880"/>
                  <a:gd name="connsiteX35" fmla="*/ 1406967 w 1655541"/>
                  <a:gd name="connsiteY35" fmla="*/ 1669002 h 1677880"/>
                  <a:gd name="connsiteX36" fmla="*/ 1460233 w 1655541"/>
                  <a:gd name="connsiteY36" fmla="*/ 1660124 h 1677880"/>
                  <a:gd name="connsiteX37" fmla="*/ 1486866 w 1655541"/>
                  <a:gd name="connsiteY37" fmla="*/ 1633491 h 1677880"/>
                  <a:gd name="connsiteX38" fmla="*/ 1513499 w 1655541"/>
                  <a:gd name="connsiteY38" fmla="*/ 1615736 h 1677880"/>
                  <a:gd name="connsiteX39" fmla="*/ 1540132 w 1655541"/>
                  <a:gd name="connsiteY39" fmla="*/ 1580225 h 1677880"/>
                  <a:gd name="connsiteX40" fmla="*/ 1575642 w 1655541"/>
                  <a:gd name="connsiteY40" fmla="*/ 1562470 h 1677880"/>
                  <a:gd name="connsiteX41" fmla="*/ 1584520 w 1655541"/>
                  <a:gd name="connsiteY41" fmla="*/ 1535837 h 1677880"/>
                  <a:gd name="connsiteX42" fmla="*/ 1611153 w 1655541"/>
                  <a:gd name="connsiteY42" fmla="*/ 1491449 h 1677880"/>
                  <a:gd name="connsiteX43" fmla="*/ 1637786 w 1655541"/>
                  <a:gd name="connsiteY43" fmla="*/ 1429305 h 1677880"/>
                  <a:gd name="connsiteX44" fmla="*/ 1646664 w 1655541"/>
                  <a:gd name="connsiteY44" fmla="*/ 1376039 h 1677880"/>
                  <a:gd name="connsiteX45" fmla="*/ 1655541 w 1655541"/>
                  <a:gd name="connsiteY45" fmla="*/ 1340528 h 1677880"/>
                  <a:gd name="connsiteX46" fmla="*/ 1620031 w 1655541"/>
                  <a:gd name="connsiteY46" fmla="*/ 1207363 h 1677880"/>
                  <a:gd name="connsiteX47" fmla="*/ 1602275 w 1655541"/>
                  <a:gd name="connsiteY47" fmla="*/ 1145219 h 1677880"/>
                  <a:gd name="connsiteX48" fmla="*/ 1584520 w 1655541"/>
                  <a:gd name="connsiteY48" fmla="*/ 1109709 h 1677880"/>
                  <a:gd name="connsiteX49" fmla="*/ 1540132 w 1655541"/>
                  <a:gd name="connsiteY49" fmla="*/ 1074198 h 1677880"/>
                  <a:gd name="connsiteX50" fmla="*/ 1451355 w 1655541"/>
                  <a:gd name="connsiteY50" fmla="*/ 1020932 h 1677880"/>
                  <a:gd name="connsiteX51" fmla="*/ 1433600 w 1655541"/>
                  <a:gd name="connsiteY51" fmla="*/ 994299 h 1677880"/>
                  <a:gd name="connsiteX52" fmla="*/ 1353701 w 1655541"/>
                  <a:gd name="connsiteY52" fmla="*/ 967666 h 1677880"/>
                  <a:gd name="connsiteX53" fmla="*/ 1335945 w 1655541"/>
                  <a:gd name="connsiteY53" fmla="*/ 949911 h 1677880"/>
                  <a:gd name="connsiteX54" fmla="*/ 1140637 w 1655541"/>
                  <a:gd name="connsiteY54" fmla="*/ 923278 h 1677880"/>
                  <a:gd name="connsiteX55" fmla="*/ 1078493 w 1655541"/>
                  <a:gd name="connsiteY55" fmla="*/ 914400 h 1677880"/>
                  <a:gd name="connsiteX56" fmla="*/ 1042982 w 1655541"/>
                  <a:gd name="connsiteY56" fmla="*/ 896645 h 1677880"/>
                  <a:gd name="connsiteX57" fmla="*/ 980839 w 1655541"/>
                  <a:gd name="connsiteY57" fmla="*/ 887767 h 1677880"/>
                  <a:gd name="connsiteX58" fmla="*/ 847674 w 1655541"/>
                  <a:gd name="connsiteY58" fmla="*/ 870012 h 1677880"/>
                  <a:gd name="connsiteX59" fmla="*/ 821040 w 1655541"/>
                  <a:gd name="connsiteY59" fmla="*/ 861134 h 1677880"/>
                  <a:gd name="connsiteX60" fmla="*/ 714508 w 1655541"/>
                  <a:gd name="connsiteY60" fmla="*/ 843379 h 1677880"/>
                  <a:gd name="connsiteX61" fmla="*/ 696753 w 1655541"/>
                  <a:gd name="connsiteY61" fmla="*/ 825623 h 1677880"/>
                  <a:gd name="connsiteX62" fmla="*/ 687875 w 1655541"/>
                  <a:gd name="connsiteY62" fmla="*/ 790113 h 1677880"/>
                  <a:gd name="connsiteX63" fmla="*/ 678998 w 1655541"/>
                  <a:gd name="connsiteY63" fmla="*/ 763480 h 1677880"/>
                  <a:gd name="connsiteX64" fmla="*/ 678999 w 1655541"/>
                  <a:gd name="connsiteY64" fmla="*/ 630315 h 1677880"/>
                  <a:gd name="connsiteX65" fmla="*/ 732264 w 1655541"/>
                  <a:gd name="connsiteY65" fmla="*/ 541538 h 1677880"/>
                  <a:gd name="connsiteX66" fmla="*/ 794407 w 1655541"/>
                  <a:gd name="connsiteY66" fmla="*/ 497150 h 1677880"/>
                  <a:gd name="connsiteX67" fmla="*/ 821040 w 1655541"/>
                  <a:gd name="connsiteY67" fmla="*/ 488272 h 1677880"/>
                  <a:gd name="connsiteX68" fmla="*/ 892062 w 1655541"/>
                  <a:gd name="connsiteY68" fmla="*/ 461639 h 1677880"/>
                  <a:gd name="connsiteX69" fmla="*/ 1069615 w 1655541"/>
                  <a:gd name="connsiteY69" fmla="*/ 479394 h 1677880"/>
                  <a:gd name="connsiteX70" fmla="*/ 1122881 w 1655541"/>
                  <a:gd name="connsiteY70" fmla="*/ 497150 h 1677880"/>
                  <a:gd name="connsiteX71" fmla="*/ 1140637 w 1655541"/>
                  <a:gd name="connsiteY71" fmla="*/ 514905 h 1677880"/>
                  <a:gd name="connsiteX72" fmla="*/ 1193903 w 1655541"/>
                  <a:gd name="connsiteY72" fmla="*/ 550416 h 1677880"/>
                  <a:gd name="connsiteX73" fmla="*/ 1211658 w 1655541"/>
                  <a:gd name="connsiteY73" fmla="*/ 577049 h 1677880"/>
                  <a:gd name="connsiteX74" fmla="*/ 1220536 w 1655541"/>
                  <a:gd name="connsiteY74" fmla="*/ 603682 h 1677880"/>
                  <a:gd name="connsiteX75" fmla="*/ 1256046 w 1655541"/>
                  <a:gd name="connsiteY75" fmla="*/ 656948 h 1677880"/>
                  <a:gd name="connsiteX76" fmla="*/ 1264924 w 1655541"/>
                  <a:gd name="connsiteY76" fmla="*/ 692458 h 1677880"/>
                  <a:gd name="connsiteX77" fmla="*/ 1291557 w 1655541"/>
                  <a:gd name="connsiteY77" fmla="*/ 701336 h 1677880"/>
                  <a:gd name="connsiteX78" fmla="*/ 1398089 w 1655541"/>
                  <a:gd name="connsiteY78" fmla="*/ 719091 h 1677880"/>
                  <a:gd name="connsiteX79" fmla="*/ 1486866 w 1655541"/>
                  <a:gd name="connsiteY79" fmla="*/ 710214 h 1677880"/>
                  <a:gd name="connsiteX80" fmla="*/ 1513499 w 1655541"/>
                  <a:gd name="connsiteY80" fmla="*/ 621437 h 1677880"/>
                  <a:gd name="connsiteX81" fmla="*/ 1504621 w 1655541"/>
                  <a:gd name="connsiteY81" fmla="*/ 506027 h 1677880"/>
                  <a:gd name="connsiteX82" fmla="*/ 1486866 w 1655541"/>
                  <a:gd name="connsiteY82" fmla="*/ 452761 h 1677880"/>
                  <a:gd name="connsiteX83" fmla="*/ 1424722 w 1655541"/>
                  <a:gd name="connsiteY83" fmla="*/ 381740 h 1677880"/>
                  <a:gd name="connsiteX84" fmla="*/ 1415844 w 1655541"/>
                  <a:gd name="connsiteY84" fmla="*/ 346229 h 1677880"/>
                  <a:gd name="connsiteX85" fmla="*/ 1433600 w 1655541"/>
                  <a:gd name="connsiteY85" fmla="*/ 328474 h 1677880"/>
                  <a:gd name="connsiteX86" fmla="*/ 1513499 w 1655541"/>
                  <a:gd name="connsiteY86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30928 w 1655541"/>
                  <a:gd name="connsiteY17" fmla="*/ 1118586 h 1677880"/>
                  <a:gd name="connsiteX18" fmla="*/ 66439 w 1655541"/>
                  <a:gd name="connsiteY18" fmla="*/ 1180730 h 1677880"/>
                  <a:gd name="connsiteX19" fmla="*/ 84194 w 1655541"/>
                  <a:gd name="connsiteY19" fmla="*/ 1233996 h 1677880"/>
                  <a:gd name="connsiteX20" fmla="*/ 93072 w 1655541"/>
                  <a:gd name="connsiteY20" fmla="*/ 1269507 h 1677880"/>
                  <a:gd name="connsiteX21" fmla="*/ 119705 w 1655541"/>
                  <a:gd name="connsiteY21" fmla="*/ 1313895 h 1677880"/>
                  <a:gd name="connsiteX22" fmla="*/ 128582 w 1655541"/>
                  <a:gd name="connsiteY22" fmla="*/ 1340528 h 1677880"/>
                  <a:gd name="connsiteX23" fmla="*/ 164093 w 1655541"/>
                  <a:gd name="connsiteY23" fmla="*/ 1367161 h 1677880"/>
                  <a:gd name="connsiteX24" fmla="*/ 172971 w 1655541"/>
                  <a:gd name="connsiteY24" fmla="*/ 1393794 h 1677880"/>
                  <a:gd name="connsiteX25" fmla="*/ 226237 w 1655541"/>
                  <a:gd name="connsiteY25" fmla="*/ 1438183 h 1677880"/>
                  <a:gd name="connsiteX26" fmla="*/ 235114 w 1655541"/>
                  <a:gd name="connsiteY26" fmla="*/ 1464816 h 1677880"/>
                  <a:gd name="connsiteX27" fmla="*/ 252870 w 1655541"/>
                  <a:gd name="connsiteY27" fmla="*/ 1482571 h 1677880"/>
                  <a:gd name="connsiteX28" fmla="*/ 332769 w 1655541"/>
                  <a:gd name="connsiteY28" fmla="*/ 1544715 h 1677880"/>
                  <a:gd name="connsiteX29" fmla="*/ 368279 w 1655541"/>
                  <a:gd name="connsiteY29" fmla="*/ 1571348 h 1677880"/>
                  <a:gd name="connsiteX30" fmla="*/ 394912 w 1655541"/>
                  <a:gd name="connsiteY30" fmla="*/ 1597981 h 1677880"/>
                  <a:gd name="connsiteX31" fmla="*/ 465934 w 1655541"/>
                  <a:gd name="connsiteY31" fmla="*/ 1624614 h 1677880"/>
                  <a:gd name="connsiteX32" fmla="*/ 510322 w 1655541"/>
                  <a:gd name="connsiteY32" fmla="*/ 1651247 h 1677880"/>
                  <a:gd name="connsiteX33" fmla="*/ 545833 w 1655541"/>
                  <a:gd name="connsiteY33" fmla="*/ 1660124 h 1677880"/>
                  <a:gd name="connsiteX34" fmla="*/ 643487 w 1655541"/>
                  <a:gd name="connsiteY34" fmla="*/ 1677880 h 1677880"/>
                  <a:gd name="connsiteX35" fmla="*/ 1406967 w 1655541"/>
                  <a:gd name="connsiteY35" fmla="*/ 1669002 h 1677880"/>
                  <a:gd name="connsiteX36" fmla="*/ 1460233 w 1655541"/>
                  <a:gd name="connsiteY36" fmla="*/ 1660124 h 1677880"/>
                  <a:gd name="connsiteX37" fmla="*/ 1486866 w 1655541"/>
                  <a:gd name="connsiteY37" fmla="*/ 1633491 h 1677880"/>
                  <a:gd name="connsiteX38" fmla="*/ 1513499 w 1655541"/>
                  <a:gd name="connsiteY38" fmla="*/ 1615736 h 1677880"/>
                  <a:gd name="connsiteX39" fmla="*/ 1540132 w 1655541"/>
                  <a:gd name="connsiteY39" fmla="*/ 1580225 h 1677880"/>
                  <a:gd name="connsiteX40" fmla="*/ 1575642 w 1655541"/>
                  <a:gd name="connsiteY40" fmla="*/ 1562470 h 1677880"/>
                  <a:gd name="connsiteX41" fmla="*/ 1584520 w 1655541"/>
                  <a:gd name="connsiteY41" fmla="*/ 1535837 h 1677880"/>
                  <a:gd name="connsiteX42" fmla="*/ 1611153 w 1655541"/>
                  <a:gd name="connsiteY42" fmla="*/ 1491449 h 1677880"/>
                  <a:gd name="connsiteX43" fmla="*/ 1637786 w 1655541"/>
                  <a:gd name="connsiteY43" fmla="*/ 1429305 h 1677880"/>
                  <a:gd name="connsiteX44" fmla="*/ 1646664 w 1655541"/>
                  <a:gd name="connsiteY44" fmla="*/ 1376039 h 1677880"/>
                  <a:gd name="connsiteX45" fmla="*/ 1655541 w 1655541"/>
                  <a:gd name="connsiteY45" fmla="*/ 1340528 h 1677880"/>
                  <a:gd name="connsiteX46" fmla="*/ 1620031 w 1655541"/>
                  <a:gd name="connsiteY46" fmla="*/ 1207363 h 1677880"/>
                  <a:gd name="connsiteX47" fmla="*/ 1602275 w 1655541"/>
                  <a:gd name="connsiteY47" fmla="*/ 1145219 h 1677880"/>
                  <a:gd name="connsiteX48" fmla="*/ 1584520 w 1655541"/>
                  <a:gd name="connsiteY48" fmla="*/ 1109709 h 1677880"/>
                  <a:gd name="connsiteX49" fmla="*/ 1540132 w 1655541"/>
                  <a:gd name="connsiteY49" fmla="*/ 1074198 h 1677880"/>
                  <a:gd name="connsiteX50" fmla="*/ 1451355 w 1655541"/>
                  <a:gd name="connsiteY50" fmla="*/ 1020932 h 1677880"/>
                  <a:gd name="connsiteX51" fmla="*/ 1433600 w 1655541"/>
                  <a:gd name="connsiteY51" fmla="*/ 994299 h 1677880"/>
                  <a:gd name="connsiteX52" fmla="*/ 1353701 w 1655541"/>
                  <a:gd name="connsiteY52" fmla="*/ 967666 h 1677880"/>
                  <a:gd name="connsiteX53" fmla="*/ 1335945 w 1655541"/>
                  <a:gd name="connsiteY53" fmla="*/ 949911 h 1677880"/>
                  <a:gd name="connsiteX54" fmla="*/ 1140637 w 1655541"/>
                  <a:gd name="connsiteY54" fmla="*/ 923278 h 1677880"/>
                  <a:gd name="connsiteX55" fmla="*/ 1078493 w 1655541"/>
                  <a:gd name="connsiteY55" fmla="*/ 914400 h 1677880"/>
                  <a:gd name="connsiteX56" fmla="*/ 1042982 w 1655541"/>
                  <a:gd name="connsiteY56" fmla="*/ 896645 h 1677880"/>
                  <a:gd name="connsiteX57" fmla="*/ 980839 w 1655541"/>
                  <a:gd name="connsiteY57" fmla="*/ 887767 h 1677880"/>
                  <a:gd name="connsiteX58" fmla="*/ 847674 w 1655541"/>
                  <a:gd name="connsiteY58" fmla="*/ 870012 h 1677880"/>
                  <a:gd name="connsiteX59" fmla="*/ 821040 w 1655541"/>
                  <a:gd name="connsiteY59" fmla="*/ 861134 h 1677880"/>
                  <a:gd name="connsiteX60" fmla="*/ 714508 w 1655541"/>
                  <a:gd name="connsiteY60" fmla="*/ 843379 h 1677880"/>
                  <a:gd name="connsiteX61" fmla="*/ 696753 w 1655541"/>
                  <a:gd name="connsiteY61" fmla="*/ 825623 h 1677880"/>
                  <a:gd name="connsiteX62" fmla="*/ 687875 w 1655541"/>
                  <a:gd name="connsiteY62" fmla="*/ 790113 h 1677880"/>
                  <a:gd name="connsiteX63" fmla="*/ 678999 w 1655541"/>
                  <a:gd name="connsiteY63" fmla="*/ 630315 h 1677880"/>
                  <a:gd name="connsiteX64" fmla="*/ 732264 w 1655541"/>
                  <a:gd name="connsiteY64" fmla="*/ 541538 h 1677880"/>
                  <a:gd name="connsiteX65" fmla="*/ 794407 w 1655541"/>
                  <a:gd name="connsiteY65" fmla="*/ 497150 h 1677880"/>
                  <a:gd name="connsiteX66" fmla="*/ 821040 w 1655541"/>
                  <a:gd name="connsiteY66" fmla="*/ 488272 h 1677880"/>
                  <a:gd name="connsiteX67" fmla="*/ 892062 w 1655541"/>
                  <a:gd name="connsiteY67" fmla="*/ 461639 h 1677880"/>
                  <a:gd name="connsiteX68" fmla="*/ 1069615 w 1655541"/>
                  <a:gd name="connsiteY68" fmla="*/ 479394 h 1677880"/>
                  <a:gd name="connsiteX69" fmla="*/ 1122881 w 1655541"/>
                  <a:gd name="connsiteY69" fmla="*/ 497150 h 1677880"/>
                  <a:gd name="connsiteX70" fmla="*/ 1140637 w 1655541"/>
                  <a:gd name="connsiteY70" fmla="*/ 514905 h 1677880"/>
                  <a:gd name="connsiteX71" fmla="*/ 1193903 w 1655541"/>
                  <a:gd name="connsiteY71" fmla="*/ 550416 h 1677880"/>
                  <a:gd name="connsiteX72" fmla="*/ 1211658 w 1655541"/>
                  <a:gd name="connsiteY72" fmla="*/ 577049 h 1677880"/>
                  <a:gd name="connsiteX73" fmla="*/ 1220536 w 1655541"/>
                  <a:gd name="connsiteY73" fmla="*/ 603682 h 1677880"/>
                  <a:gd name="connsiteX74" fmla="*/ 1256046 w 1655541"/>
                  <a:gd name="connsiteY74" fmla="*/ 656948 h 1677880"/>
                  <a:gd name="connsiteX75" fmla="*/ 1264924 w 1655541"/>
                  <a:gd name="connsiteY75" fmla="*/ 692458 h 1677880"/>
                  <a:gd name="connsiteX76" fmla="*/ 1291557 w 1655541"/>
                  <a:gd name="connsiteY76" fmla="*/ 701336 h 1677880"/>
                  <a:gd name="connsiteX77" fmla="*/ 1398089 w 1655541"/>
                  <a:gd name="connsiteY77" fmla="*/ 719091 h 1677880"/>
                  <a:gd name="connsiteX78" fmla="*/ 1486866 w 1655541"/>
                  <a:gd name="connsiteY78" fmla="*/ 710214 h 1677880"/>
                  <a:gd name="connsiteX79" fmla="*/ 1513499 w 1655541"/>
                  <a:gd name="connsiteY79" fmla="*/ 621437 h 1677880"/>
                  <a:gd name="connsiteX80" fmla="*/ 1504621 w 1655541"/>
                  <a:gd name="connsiteY80" fmla="*/ 506027 h 1677880"/>
                  <a:gd name="connsiteX81" fmla="*/ 1486866 w 1655541"/>
                  <a:gd name="connsiteY81" fmla="*/ 452761 h 1677880"/>
                  <a:gd name="connsiteX82" fmla="*/ 1424722 w 1655541"/>
                  <a:gd name="connsiteY82" fmla="*/ 381740 h 1677880"/>
                  <a:gd name="connsiteX83" fmla="*/ 1415844 w 1655541"/>
                  <a:gd name="connsiteY83" fmla="*/ 346229 h 1677880"/>
                  <a:gd name="connsiteX84" fmla="*/ 1433600 w 1655541"/>
                  <a:gd name="connsiteY84" fmla="*/ 328474 h 1677880"/>
                  <a:gd name="connsiteX85" fmla="*/ 1513499 w 1655541"/>
                  <a:gd name="connsiteY85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30928 w 1655541"/>
                  <a:gd name="connsiteY17" fmla="*/ 1118586 h 1677880"/>
                  <a:gd name="connsiteX18" fmla="*/ 66439 w 1655541"/>
                  <a:gd name="connsiteY18" fmla="*/ 1180730 h 1677880"/>
                  <a:gd name="connsiteX19" fmla="*/ 84194 w 1655541"/>
                  <a:gd name="connsiteY19" fmla="*/ 1233996 h 1677880"/>
                  <a:gd name="connsiteX20" fmla="*/ 93072 w 1655541"/>
                  <a:gd name="connsiteY20" fmla="*/ 1269507 h 1677880"/>
                  <a:gd name="connsiteX21" fmla="*/ 119705 w 1655541"/>
                  <a:gd name="connsiteY21" fmla="*/ 1313895 h 1677880"/>
                  <a:gd name="connsiteX22" fmla="*/ 128582 w 1655541"/>
                  <a:gd name="connsiteY22" fmla="*/ 1340528 h 1677880"/>
                  <a:gd name="connsiteX23" fmla="*/ 164093 w 1655541"/>
                  <a:gd name="connsiteY23" fmla="*/ 1367161 h 1677880"/>
                  <a:gd name="connsiteX24" fmla="*/ 172971 w 1655541"/>
                  <a:gd name="connsiteY24" fmla="*/ 1393794 h 1677880"/>
                  <a:gd name="connsiteX25" fmla="*/ 226237 w 1655541"/>
                  <a:gd name="connsiteY25" fmla="*/ 1438183 h 1677880"/>
                  <a:gd name="connsiteX26" fmla="*/ 235114 w 1655541"/>
                  <a:gd name="connsiteY26" fmla="*/ 1464816 h 1677880"/>
                  <a:gd name="connsiteX27" fmla="*/ 252870 w 1655541"/>
                  <a:gd name="connsiteY27" fmla="*/ 1482571 h 1677880"/>
                  <a:gd name="connsiteX28" fmla="*/ 332769 w 1655541"/>
                  <a:gd name="connsiteY28" fmla="*/ 1544715 h 1677880"/>
                  <a:gd name="connsiteX29" fmla="*/ 368279 w 1655541"/>
                  <a:gd name="connsiteY29" fmla="*/ 1571348 h 1677880"/>
                  <a:gd name="connsiteX30" fmla="*/ 394912 w 1655541"/>
                  <a:gd name="connsiteY30" fmla="*/ 1597981 h 1677880"/>
                  <a:gd name="connsiteX31" fmla="*/ 465934 w 1655541"/>
                  <a:gd name="connsiteY31" fmla="*/ 1624614 h 1677880"/>
                  <a:gd name="connsiteX32" fmla="*/ 510322 w 1655541"/>
                  <a:gd name="connsiteY32" fmla="*/ 1651247 h 1677880"/>
                  <a:gd name="connsiteX33" fmla="*/ 545833 w 1655541"/>
                  <a:gd name="connsiteY33" fmla="*/ 1660124 h 1677880"/>
                  <a:gd name="connsiteX34" fmla="*/ 643487 w 1655541"/>
                  <a:gd name="connsiteY34" fmla="*/ 1677880 h 1677880"/>
                  <a:gd name="connsiteX35" fmla="*/ 1406967 w 1655541"/>
                  <a:gd name="connsiteY35" fmla="*/ 1669002 h 1677880"/>
                  <a:gd name="connsiteX36" fmla="*/ 1460233 w 1655541"/>
                  <a:gd name="connsiteY36" fmla="*/ 1660124 h 1677880"/>
                  <a:gd name="connsiteX37" fmla="*/ 1486866 w 1655541"/>
                  <a:gd name="connsiteY37" fmla="*/ 1633491 h 1677880"/>
                  <a:gd name="connsiteX38" fmla="*/ 1513499 w 1655541"/>
                  <a:gd name="connsiteY38" fmla="*/ 1615736 h 1677880"/>
                  <a:gd name="connsiteX39" fmla="*/ 1540132 w 1655541"/>
                  <a:gd name="connsiteY39" fmla="*/ 1580225 h 1677880"/>
                  <a:gd name="connsiteX40" fmla="*/ 1575642 w 1655541"/>
                  <a:gd name="connsiteY40" fmla="*/ 1562470 h 1677880"/>
                  <a:gd name="connsiteX41" fmla="*/ 1584520 w 1655541"/>
                  <a:gd name="connsiteY41" fmla="*/ 1535837 h 1677880"/>
                  <a:gd name="connsiteX42" fmla="*/ 1611153 w 1655541"/>
                  <a:gd name="connsiteY42" fmla="*/ 1491449 h 1677880"/>
                  <a:gd name="connsiteX43" fmla="*/ 1637786 w 1655541"/>
                  <a:gd name="connsiteY43" fmla="*/ 1429305 h 1677880"/>
                  <a:gd name="connsiteX44" fmla="*/ 1646664 w 1655541"/>
                  <a:gd name="connsiteY44" fmla="*/ 1376039 h 1677880"/>
                  <a:gd name="connsiteX45" fmla="*/ 1655541 w 1655541"/>
                  <a:gd name="connsiteY45" fmla="*/ 1340528 h 1677880"/>
                  <a:gd name="connsiteX46" fmla="*/ 1620031 w 1655541"/>
                  <a:gd name="connsiteY46" fmla="*/ 1207363 h 1677880"/>
                  <a:gd name="connsiteX47" fmla="*/ 1602275 w 1655541"/>
                  <a:gd name="connsiteY47" fmla="*/ 1145219 h 1677880"/>
                  <a:gd name="connsiteX48" fmla="*/ 1584520 w 1655541"/>
                  <a:gd name="connsiteY48" fmla="*/ 1109709 h 1677880"/>
                  <a:gd name="connsiteX49" fmla="*/ 1540132 w 1655541"/>
                  <a:gd name="connsiteY49" fmla="*/ 1074198 h 1677880"/>
                  <a:gd name="connsiteX50" fmla="*/ 1451355 w 1655541"/>
                  <a:gd name="connsiteY50" fmla="*/ 1020932 h 1677880"/>
                  <a:gd name="connsiteX51" fmla="*/ 1433600 w 1655541"/>
                  <a:gd name="connsiteY51" fmla="*/ 994299 h 1677880"/>
                  <a:gd name="connsiteX52" fmla="*/ 1353701 w 1655541"/>
                  <a:gd name="connsiteY52" fmla="*/ 967666 h 1677880"/>
                  <a:gd name="connsiteX53" fmla="*/ 1335945 w 1655541"/>
                  <a:gd name="connsiteY53" fmla="*/ 949911 h 1677880"/>
                  <a:gd name="connsiteX54" fmla="*/ 1140637 w 1655541"/>
                  <a:gd name="connsiteY54" fmla="*/ 923278 h 1677880"/>
                  <a:gd name="connsiteX55" fmla="*/ 1078493 w 1655541"/>
                  <a:gd name="connsiteY55" fmla="*/ 914400 h 1677880"/>
                  <a:gd name="connsiteX56" fmla="*/ 1042982 w 1655541"/>
                  <a:gd name="connsiteY56" fmla="*/ 896645 h 1677880"/>
                  <a:gd name="connsiteX57" fmla="*/ 980839 w 1655541"/>
                  <a:gd name="connsiteY57" fmla="*/ 887767 h 1677880"/>
                  <a:gd name="connsiteX58" fmla="*/ 847674 w 1655541"/>
                  <a:gd name="connsiteY58" fmla="*/ 870012 h 1677880"/>
                  <a:gd name="connsiteX59" fmla="*/ 821040 w 1655541"/>
                  <a:gd name="connsiteY59" fmla="*/ 861134 h 1677880"/>
                  <a:gd name="connsiteX60" fmla="*/ 714508 w 1655541"/>
                  <a:gd name="connsiteY60" fmla="*/ 843379 h 1677880"/>
                  <a:gd name="connsiteX61" fmla="*/ 696753 w 1655541"/>
                  <a:gd name="connsiteY61" fmla="*/ 825623 h 1677880"/>
                  <a:gd name="connsiteX62" fmla="*/ 678999 w 1655541"/>
                  <a:gd name="connsiteY62" fmla="*/ 630315 h 1677880"/>
                  <a:gd name="connsiteX63" fmla="*/ 732264 w 1655541"/>
                  <a:gd name="connsiteY63" fmla="*/ 541538 h 1677880"/>
                  <a:gd name="connsiteX64" fmla="*/ 794407 w 1655541"/>
                  <a:gd name="connsiteY64" fmla="*/ 497150 h 1677880"/>
                  <a:gd name="connsiteX65" fmla="*/ 821040 w 1655541"/>
                  <a:gd name="connsiteY65" fmla="*/ 488272 h 1677880"/>
                  <a:gd name="connsiteX66" fmla="*/ 892062 w 1655541"/>
                  <a:gd name="connsiteY66" fmla="*/ 461639 h 1677880"/>
                  <a:gd name="connsiteX67" fmla="*/ 1069615 w 1655541"/>
                  <a:gd name="connsiteY67" fmla="*/ 479394 h 1677880"/>
                  <a:gd name="connsiteX68" fmla="*/ 1122881 w 1655541"/>
                  <a:gd name="connsiteY68" fmla="*/ 497150 h 1677880"/>
                  <a:gd name="connsiteX69" fmla="*/ 1140637 w 1655541"/>
                  <a:gd name="connsiteY69" fmla="*/ 514905 h 1677880"/>
                  <a:gd name="connsiteX70" fmla="*/ 1193903 w 1655541"/>
                  <a:gd name="connsiteY70" fmla="*/ 550416 h 1677880"/>
                  <a:gd name="connsiteX71" fmla="*/ 1211658 w 1655541"/>
                  <a:gd name="connsiteY71" fmla="*/ 577049 h 1677880"/>
                  <a:gd name="connsiteX72" fmla="*/ 1220536 w 1655541"/>
                  <a:gd name="connsiteY72" fmla="*/ 603682 h 1677880"/>
                  <a:gd name="connsiteX73" fmla="*/ 1256046 w 1655541"/>
                  <a:gd name="connsiteY73" fmla="*/ 656948 h 1677880"/>
                  <a:gd name="connsiteX74" fmla="*/ 1264924 w 1655541"/>
                  <a:gd name="connsiteY74" fmla="*/ 692458 h 1677880"/>
                  <a:gd name="connsiteX75" fmla="*/ 1291557 w 1655541"/>
                  <a:gd name="connsiteY75" fmla="*/ 701336 h 1677880"/>
                  <a:gd name="connsiteX76" fmla="*/ 1398089 w 1655541"/>
                  <a:gd name="connsiteY76" fmla="*/ 719091 h 1677880"/>
                  <a:gd name="connsiteX77" fmla="*/ 1486866 w 1655541"/>
                  <a:gd name="connsiteY77" fmla="*/ 710214 h 1677880"/>
                  <a:gd name="connsiteX78" fmla="*/ 1513499 w 1655541"/>
                  <a:gd name="connsiteY78" fmla="*/ 621437 h 1677880"/>
                  <a:gd name="connsiteX79" fmla="*/ 1504621 w 1655541"/>
                  <a:gd name="connsiteY79" fmla="*/ 506027 h 1677880"/>
                  <a:gd name="connsiteX80" fmla="*/ 1486866 w 1655541"/>
                  <a:gd name="connsiteY80" fmla="*/ 452761 h 1677880"/>
                  <a:gd name="connsiteX81" fmla="*/ 1424722 w 1655541"/>
                  <a:gd name="connsiteY81" fmla="*/ 381740 h 1677880"/>
                  <a:gd name="connsiteX82" fmla="*/ 1415844 w 1655541"/>
                  <a:gd name="connsiteY82" fmla="*/ 346229 h 1677880"/>
                  <a:gd name="connsiteX83" fmla="*/ 1433600 w 1655541"/>
                  <a:gd name="connsiteY83" fmla="*/ 328474 h 1677880"/>
                  <a:gd name="connsiteX84" fmla="*/ 1513499 w 1655541"/>
                  <a:gd name="connsiteY84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30928 w 1655541"/>
                  <a:gd name="connsiteY17" fmla="*/ 1118586 h 1677880"/>
                  <a:gd name="connsiteX18" fmla="*/ 66439 w 1655541"/>
                  <a:gd name="connsiteY18" fmla="*/ 1180730 h 1677880"/>
                  <a:gd name="connsiteX19" fmla="*/ 84194 w 1655541"/>
                  <a:gd name="connsiteY19" fmla="*/ 1233996 h 1677880"/>
                  <a:gd name="connsiteX20" fmla="*/ 93072 w 1655541"/>
                  <a:gd name="connsiteY20" fmla="*/ 1269507 h 1677880"/>
                  <a:gd name="connsiteX21" fmla="*/ 119705 w 1655541"/>
                  <a:gd name="connsiteY21" fmla="*/ 1313895 h 1677880"/>
                  <a:gd name="connsiteX22" fmla="*/ 128582 w 1655541"/>
                  <a:gd name="connsiteY22" fmla="*/ 1340528 h 1677880"/>
                  <a:gd name="connsiteX23" fmla="*/ 164093 w 1655541"/>
                  <a:gd name="connsiteY23" fmla="*/ 1367161 h 1677880"/>
                  <a:gd name="connsiteX24" fmla="*/ 172971 w 1655541"/>
                  <a:gd name="connsiteY24" fmla="*/ 1393794 h 1677880"/>
                  <a:gd name="connsiteX25" fmla="*/ 226237 w 1655541"/>
                  <a:gd name="connsiteY25" fmla="*/ 1438183 h 1677880"/>
                  <a:gd name="connsiteX26" fmla="*/ 235114 w 1655541"/>
                  <a:gd name="connsiteY26" fmla="*/ 1464816 h 1677880"/>
                  <a:gd name="connsiteX27" fmla="*/ 252870 w 1655541"/>
                  <a:gd name="connsiteY27" fmla="*/ 1482571 h 1677880"/>
                  <a:gd name="connsiteX28" fmla="*/ 332769 w 1655541"/>
                  <a:gd name="connsiteY28" fmla="*/ 1544715 h 1677880"/>
                  <a:gd name="connsiteX29" fmla="*/ 368279 w 1655541"/>
                  <a:gd name="connsiteY29" fmla="*/ 1571348 h 1677880"/>
                  <a:gd name="connsiteX30" fmla="*/ 394912 w 1655541"/>
                  <a:gd name="connsiteY30" fmla="*/ 1597981 h 1677880"/>
                  <a:gd name="connsiteX31" fmla="*/ 465934 w 1655541"/>
                  <a:gd name="connsiteY31" fmla="*/ 1624614 h 1677880"/>
                  <a:gd name="connsiteX32" fmla="*/ 510322 w 1655541"/>
                  <a:gd name="connsiteY32" fmla="*/ 1651247 h 1677880"/>
                  <a:gd name="connsiteX33" fmla="*/ 545833 w 1655541"/>
                  <a:gd name="connsiteY33" fmla="*/ 1660124 h 1677880"/>
                  <a:gd name="connsiteX34" fmla="*/ 643487 w 1655541"/>
                  <a:gd name="connsiteY34" fmla="*/ 1677880 h 1677880"/>
                  <a:gd name="connsiteX35" fmla="*/ 1406967 w 1655541"/>
                  <a:gd name="connsiteY35" fmla="*/ 1669002 h 1677880"/>
                  <a:gd name="connsiteX36" fmla="*/ 1460233 w 1655541"/>
                  <a:gd name="connsiteY36" fmla="*/ 1660124 h 1677880"/>
                  <a:gd name="connsiteX37" fmla="*/ 1486866 w 1655541"/>
                  <a:gd name="connsiteY37" fmla="*/ 1633491 h 1677880"/>
                  <a:gd name="connsiteX38" fmla="*/ 1513499 w 1655541"/>
                  <a:gd name="connsiteY38" fmla="*/ 1615736 h 1677880"/>
                  <a:gd name="connsiteX39" fmla="*/ 1540132 w 1655541"/>
                  <a:gd name="connsiteY39" fmla="*/ 1580225 h 1677880"/>
                  <a:gd name="connsiteX40" fmla="*/ 1575642 w 1655541"/>
                  <a:gd name="connsiteY40" fmla="*/ 1562470 h 1677880"/>
                  <a:gd name="connsiteX41" fmla="*/ 1584520 w 1655541"/>
                  <a:gd name="connsiteY41" fmla="*/ 1535837 h 1677880"/>
                  <a:gd name="connsiteX42" fmla="*/ 1611153 w 1655541"/>
                  <a:gd name="connsiteY42" fmla="*/ 1491449 h 1677880"/>
                  <a:gd name="connsiteX43" fmla="*/ 1637786 w 1655541"/>
                  <a:gd name="connsiteY43" fmla="*/ 1429305 h 1677880"/>
                  <a:gd name="connsiteX44" fmla="*/ 1646664 w 1655541"/>
                  <a:gd name="connsiteY44" fmla="*/ 1376039 h 1677880"/>
                  <a:gd name="connsiteX45" fmla="*/ 1655541 w 1655541"/>
                  <a:gd name="connsiteY45" fmla="*/ 1340528 h 1677880"/>
                  <a:gd name="connsiteX46" fmla="*/ 1620031 w 1655541"/>
                  <a:gd name="connsiteY46" fmla="*/ 1207363 h 1677880"/>
                  <a:gd name="connsiteX47" fmla="*/ 1602275 w 1655541"/>
                  <a:gd name="connsiteY47" fmla="*/ 1145219 h 1677880"/>
                  <a:gd name="connsiteX48" fmla="*/ 1584520 w 1655541"/>
                  <a:gd name="connsiteY48" fmla="*/ 1109709 h 1677880"/>
                  <a:gd name="connsiteX49" fmla="*/ 1540132 w 1655541"/>
                  <a:gd name="connsiteY49" fmla="*/ 1074198 h 1677880"/>
                  <a:gd name="connsiteX50" fmla="*/ 1451355 w 1655541"/>
                  <a:gd name="connsiteY50" fmla="*/ 1020932 h 1677880"/>
                  <a:gd name="connsiteX51" fmla="*/ 1433600 w 1655541"/>
                  <a:gd name="connsiteY51" fmla="*/ 994299 h 1677880"/>
                  <a:gd name="connsiteX52" fmla="*/ 1353701 w 1655541"/>
                  <a:gd name="connsiteY52" fmla="*/ 967666 h 1677880"/>
                  <a:gd name="connsiteX53" fmla="*/ 1335945 w 1655541"/>
                  <a:gd name="connsiteY53" fmla="*/ 949911 h 1677880"/>
                  <a:gd name="connsiteX54" fmla="*/ 1140637 w 1655541"/>
                  <a:gd name="connsiteY54" fmla="*/ 923278 h 1677880"/>
                  <a:gd name="connsiteX55" fmla="*/ 1078493 w 1655541"/>
                  <a:gd name="connsiteY55" fmla="*/ 914400 h 1677880"/>
                  <a:gd name="connsiteX56" fmla="*/ 1042982 w 1655541"/>
                  <a:gd name="connsiteY56" fmla="*/ 896645 h 1677880"/>
                  <a:gd name="connsiteX57" fmla="*/ 980839 w 1655541"/>
                  <a:gd name="connsiteY57" fmla="*/ 887767 h 1677880"/>
                  <a:gd name="connsiteX58" fmla="*/ 847674 w 1655541"/>
                  <a:gd name="connsiteY58" fmla="*/ 870012 h 1677880"/>
                  <a:gd name="connsiteX59" fmla="*/ 821040 w 1655541"/>
                  <a:gd name="connsiteY59" fmla="*/ 861134 h 1677880"/>
                  <a:gd name="connsiteX60" fmla="*/ 714508 w 1655541"/>
                  <a:gd name="connsiteY60" fmla="*/ 843379 h 1677880"/>
                  <a:gd name="connsiteX61" fmla="*/ 678999 w 1655541"/>
                  <a:gd name="connsiteY61" fmla="*/ 630315 h 1677880"/>
                  <a:gd name="connsiteX62" fmla="*/ 732264 w 1655541"/>
                  <a:gd name="connsiteY62" fmla="*/ 541538 h 1677880"/>
                  <a:gd name="connsiteX63" fmla="*/ 794407 w 1655541"/>
                  <a:gd name="connsiteY63" fmla="*/ 497150 h 1677880"/>
                  <a:gd name="connsiteX64" fmla="*/ 821040 w 1655541"/>
                  <a:gd name="connsiteY64" fmla="*/ 488272 h 1677880"/>
                  <a:gd name="connsiteX65" fmla="*/ 892062 w 1655541"/>
                  <a:gd name="connsiteY65" fmla="*/ 461639 h 1677880"/>
                  <a:gd name="connsiteX66" fmla="*/ 1069615 w 1655541"/>
                  <a:gd name="connsiteY66" fmla="*/ 479394 h 1677880"/>
                  <a:gd name="connsiteX67" fmla="*/ 1122881 w 1655541"/>
                  <a:gd name="connsiteY67" fmla="*/ 497150 h 1677880"/>
                  <a:gd name="connsiteX68" fmla="*/ 1140637 w 1655541"/>
                  <a:gd name="connsiteY68" fmla="*/ 514905 h 1677880"/>
                  <a:gd name="connsiteX69" fmla="*/ 1193903 w 1655541"/>
                  <a:gd name="connsiteY69" fmla="*/ 550416 h 1677880"/>
                  <a:gd name="connsiteX70" fmla="*/ 1211658 w 1655541"/>
                  <a:gd name="connsiteY70" fmla="*/ 577049 h 1677880"/>
                  <a:gd name="connsiteX71" fmla="*/ 1220536 w 1655541"/>
                  <a:gd name="connsiteY71" fmla="*/ 603682 h 1677880"/>
                  <a:gd name="connsiteX72" fmla="*/ 1256046 w 1655541"/>
                  <a:gd name="connsiteY72" fmla="*/ 656948 h 1677880"/>
                  <a:gd name="connsiteX73" fmla="*/ 1264924 w 1655541"/>
                  <a:gd name="connsiteY73" fmla="*/ 692458 h 1677880"/>
                  <a:gd name="connsiteX74" fmla="*/ 1291557 w 1655541"/>
                  <a:gd name="connsiteY74" fmla="*/ 701336 h 1677880"/>
                  <a:gd name="connsiteX75" fmla="*/ 1398089 w 1655541"/>
                  <a:gd name="connsiteY75" fmla="*/ 719091 h 1677880"/>
                  <a:gd name="connsiteX76" fmla="*/ 1486866 w 1655541"/>
                  <a:gd name="connsiteY76" fmla="*/ 710214 h 1677880"/>
                  <a:gd name="connsiteX77" fmla="*/ 1513499 w 1655541"/>
                  <a:gd name="connsiteY77" fmla="*/ 621437 h 1677880"/>
                  <a:gd name="connsiteX78" fmla="*/ 1504621 w 1655541"/>
                  <a:gd name="connsiteY78" fmla="*/ 506027 h 1677880"/>
                  <a:gd name="connsiteX79" fmla="*/ 1486866 w 1655541"/>
                  <a:gd name="connsiteY79" fmla="*/ 452761 h 1677880"/>
                  <a:gd name="connsiteX80" fmla="*/ 1424722 w 1655541"/>
                  <a:gd name="connsiteY80" fmla="*/ 381740 h 1677880"/>
                  <a:gd name="connsiteX81" fmla="*/ 1415844 w 1655541"/>
                  <a:gd name="connsiteY81" fmla="*/ 346229 h 1677880"/>
                  <a:gd name="connsiteX82" fmla="*/ 1433600 w 1655541"/>
                  <a:gd name="connsiteY82" fmla="*/ 328474 h 1677880"/>
                  <a:gd name="connsiteX83" fmla="*/ 1513499 w 1655541"/>
                  <a:gd name="connsiteY83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30928 w 1655541"/>
                  <a:gd name="connsiteY17" fmla="*/ 1118586 h 1677880"/>
                  <a:gd name="connsiteX18" fmla="*/ 66439 w 1655541"/>
                  <a:gd name="connsiteY18" fmla="*/ 1180730 h 1677880"/>
                  <a:gd name="connsiteX19" fmla="*/ 84194 w 1655541"/>
                  <a:gd name="connsiteY19" fmla="*/ 1233996 h 1677880"/>
                  <a:gd name="connsiteX20" fmla="*/ 93072 w 1655541"/>
                  <a:gd name="connsiteY20" fmla="*/ 1269507 h 1677880"/>
                  <a:gd name="connsiteX21" fmla="*/ 119705 w 1655541"/>
                  <a:gd name="connsiteY21" fmla="*/ 1313895 h 1677880"/>
                  <a:gd name="connsiteX22" fmla="*/ 128582 w 1655541"/>
                  <a:gd name="connsiteY22" fmla="*/ 1340528 h 1677880"/>
                  <a:gd name="connsiteX23" fmla="*/ 164093 w 1655541"/>
                  <a:gd name="connsiteY23" fmla="*/ 1367161 h 1677880"/>
                  <a:gd name="connsiteX24" fmla="*/ 172971 w 1655541"/>
                  <a:gd name="connsiteY24" fmla="*/ 1393794 h 1677880"/>
                  <a:gd name="connsiteX25" fmla="*/ 226237 w 1655541"/>
                  <a:gd name="connsiteY25" fmla="*/ 1438183 h 1677880"/>
                  <a:gd name="connsiteX26" fmla="*/ 235114 w 1655541"/>
                  <a:gd name="connsiteY26" fmla="*/ 1464816 h 1677880"/>
                  <a:gd name="connsiteX27" fmla="*/ 252870 w 1655541"/>
                  <a:gd name="connsiteY27" fmla="*/ 1482571 h 1677880"/>
                  <a:gd name="connsiteX28" fmla="*/ 332769 w 1655541"/>
                  <a:gd name="connsiteY28" fmla="*/ 1544715 h 1677880"/>
                  <a:gd name="connsiteX29" fmla="*/ 368279 w 1655541"/>
                  <a:gd name="connsiteY29" fmla="*/ 1571348 h 1677880"/>
                  <a:gd name="connsiteX30" fmla="*/ 394912 w 1655541"/>
                  <a:gd name="connsiteY30" fmla="*/ 1597981 h 1677880"/>
                  <a:gd name="connsiteX31" fmla="*/ 465934 w 1655541"/>
                  <a:gd name="connsiteY31" fmla="*/ 1624614 h 1677880"/>
                  <a:gd name="connsiteX32" fmla="*/ 510322 w 1655541"/>
                  <a:gd name="connsiteY32" fmla="*/ 1651247 h 1677880"/>
                  <a:gd name="connsiteX33" fmla="*/ 545833 w 1655541"/>
                  <a:gd name="connsiteY33" fmla="*/ 1660124 h 1677880"/>
                  <a:gd name="connsiteX34" fmla="*/ 643487 w 1655541"/>
                  <a:gd name="connsiteY34" fmla="*/ 1677880 h 1677880"/>
                  <a:gd name="connsiteX35" fmla="*/ 1406967 w 1655541"/>
                  <a:gd name="connsiteY35" fmla="*/ 1669002 h 1677880"/>
                  <a:gd name="connsiteX36" fmla="*/ 1460233 w 1655541"/>
                  <a:gd name="connsiteY36" fmla="*/ 1660124 h 1677880"/>
                  <a:gd name="connsiteX37" fmla="*/ 1486866 w 1655541"/>
                  <a:gd name="connsiteY37" fmla="*/ 1633491 h 1677880"/>
                  <a:gd name="connsiteX38" fmla="*/ 1513499 w 1655541"/>
                  <a:gd name="connsiteY38" fmla="*/ 1615736 h 1677880"/>
                  <a:gd name="connsiteX39" fmla="*/ 1540132 w 1655541"/>
                  <a:gd name="connsiteY39" fmla="*/ 1580225 h 1677880"/>
                  <a:gd name="connsiteX40" fmla="*/ 1575642 w 1655541"/>
                  <a:gd name="connsiteY40" fmla="*/ 1562470 h 1677880"/>
                  <a:gd name="connsiteX41" fmla="*/ 1584520 w 1655541"/>
                  <a:gd name="connsiteY41" fmla="*/ 1535837 h 1677880"/>
                  <a:gd name="connsiteX42" fmla="*/ 1611153 w 1655541"/>
                  <a:gd name="connsiteY42" fmla="*/ 1491449 h 1677880"/>
                  <a:gd name="connsiteX43" fmla="*/ 1637786 w 1655541"/>
                  <a:gd name="connsiteY43" fmla="*/ 1429305 h 1677880"/>
                  <a:gd name="connsiteX44" fmla="*/ 1646664 w 1655541"/>
                  <a:gd name="connsiteY44" fmla="*/ 1376039 h 1677880"/>
                  <a:gd name="connsiteX45" fmla="*/ 1655541 w 1655541"/>
                  <a:gd name="connsiteY45" fmla="*/ 1340528 h 1677880"/>
                  <a:gd name="connsiteX46" fmla="*/ 1620031 w 1655541"/>
                  <a:gd name="connsiteY46" fmla="*/ 1207363 h 1677880"/>
                  <a:gd name="connsiteX47" fmla="*/ 1602275 w 1655541"/>
                  <a:gd name="connsiteY47" fmla="*/ 1145219 h 1677880"/>
                  <a:gd name="connsiteX48" fmla="*/ 1584520 w 1655541"/>
                  <a:gd name="connsiteY48" fmla="*/ 1109709 h 1677880"/>
                  <a:gd name="connsiteX49" fmla="*/ 1540132 w 1655541"/>
                  <a:gd name="connsiteY49" fmla="*/ 1074198 h 1677880"/>
                  <a:gd name="connsiteX50" fmla="*/ 1451355 w 1655541"/>
                  <a:gd name="connsiteY50" fmla="*/ 1020932 h 1677880"/>
                  <a:gd name="connsiteX51" fmla="*/ 1433600 w 1655541"/>
                  <a:gd name="connsiteY51" fmla="*/ 994299 h 1677880"/>
                  <a:gd name="connsiteX52" fmla="*/ 1353701 w 1655541"/>
                  <a:gd name="connsiteY52" fmla="*/ 967666 h 1677880"/>
                  <a:gd name="connsiteX53" fmla="*/ 1335945 w 1655541"/>
                  <a:gd name="connsiteY53" fmla="*/ 949911 h 1677880"/>
                  <a:gd name="connsiteX54" fmla="*/ 1140637 w 1655541"/>
                  <a:gd name="connsiteY54" fmla="*/ 923278 h 1677880"/>
                  <a:gd name="connsiteX55" fmla="*/ 1078493 w 1655541"/>
                  <a:gd name="connsiteY55" fmla="*/ 914400 h 1677880"/>
                  <a:gd name="connsiteX56" fmla="*/ 1042982 w 1655541"/>
                  <a:gd name="connsiteY56" fmla="*/ 896645 h 1677880"/>
                  <a:gd name="connsiteX57" fmla="*/ 980839 w 1655541"/>
                  <a:gd name="connsiteY57" fmla="*/ 887767 h 1677880"/>
                  <a:gd name="connsiteX58" fmla="*/ 847674 w 1655541"/>
                  <a:gd name="connsiteY58" fmla="*/ 870012 h 1677880"/>
                  <a:gd name="connsiteX59" fmla="*/ 821040 w 1655541"/>
                  <a:gd name="connsiteY59" fmla="*/ 861134 h 1677880"/>
                  <a:gd name="connsiteX60" fmla="*/ 678999 w 1655541"/>
                  <a:gd name="connsiteY60" fmla="*/ 630315 h 1677880"/>
                  <a:gd name="connsiteX61" fmla="*/ 732264 w 1655541"/>
                  <a:gd name="connsiteY61" fmla="*/ 541538 h 1677880"/>
                  <a:gd name="connsiteX62" fmla="*/ 794407 w 1655541"/>
                  <a:gd name="connsiteY62" fmla="*/ 497150 h 1677880"/>
                  <a:gd name="connsiteX63" fmla="*/ 821040 w 1655541"/>
                  <a:gd name="connsiteY63" fmla="*/ 488272 h 1677880"/>
                  <a:gd name="connsiteX64" fmla="*/ 892062 w 1655541"/>
                  <a:gd name="connsiteY64" fmla="*/ 461639 h 1677880"/>
                  <a:gd name="connsiteX65" fmla="*/ 1069615 w 1655541"/>
                  <a:gd name="connsiteY65" fmla="*/ 479394 h 1677880"/>
                  <a:gd name="connsiteX66" fmla="*/ 1122881 w 1655541"/>
                  <a:gd name="connsiteY66" fmla="*/ 497150 h 1677880"/>
                  <a:gd name="connsiteX67" fmla="*/ 1140637 w 1655541"/>
                  <a:gd name="connsiteY67" fmla="*/ 514905 h 1677880"/>
                  <a:gd name="connsiteX68" fmla="*/ 1193903 w 1655541"/>
                  <a:gd name="connsiteY68" fmla="*/ 550416 h 1677880"/>
                  <a:gd name="connsiteX69" fmla="*/ 1211658 w 1655541"/>
                  <a:gd name="connsiteY69" fmla="*/ 577049 h 1677880"/>
                  <a:gd name="connsiteX70" fmla="*/ 1220536 w 1655541"/>
                  <a:gd name="connsiteY70" fmla="*/ 603682 h 1677880"/>
                  <a:gd name="connsiteX71" fmla="*/ 1256046 w 1655541"/>
                  <a:gd name="connsiteY71" fmla="*/ 656948 h 1677880"/>
                  <a:gd name="connsiteX72" fmla="*/ 1264924 w 1655541"/>
                  <a:gd name="connsiteY72" fmla="*/ 692458 h 1677880"/>
                  <a:gd name="connsiteX73" fmla="*/ 1291557 w 1655541"/>
                  <a:gd name="connsiteY73" fmla="*/ 701336 h 1677880"/>
                  <a:gd name="connsiteX74" fmla="*/ 1398089 w 1655541"/>
                  <a:gd name="connsiteY74" fmla="*/ 719091 h 1677880"/>
                  <a:gd name="connsiteX75" fmla="*/ 1486866 w 1655541"/>
                  <a:gd name="connsiteY75" fmla="*/ 710214 h 1677880"/>
                  <a:gd name="connsiteX76" fmla="*/ 1513499 w 1655541"/>
                  <a:gd name="connsiteY76" fmla="*/ 621437 h 1677880"/>
                  <a:gd name="connsiteX77" fmla="*/ 1504621 w 1655541"/>
                  <a:gd name="connsiteY77" fmla="*/ 506027 h 1677880"/>
                  <a:gd name="connsiteX78" fmla="*/ 1486866 w 1655541"/>
                  <a:gd name="connsiteY78" fmla="*/ 452761 h 1677880"/>
                  <a:gd name="connsiteX79" fmla="*/ 1424722 w 1655541"/>
                  <a:gd name="connsiteY79" fmla="*/ 381740 h 1677880"/>
                  <a:gd name="connsiteX80" fmla="*/ 1415844 w 1655541"/>
                  <a:gd name="connsiteY80" fmla="*/ 346229 h 1677880"/>
                  <a:gd name="connsiteX81" fmla="*/ 1433600 w 1655541"/>
                  <a:gd name="connsiteY81" fmla="*/ 328474 h 1677880"/>
                  <a:gd name="connsiteX82" fmla="*/ 1513499 w 1655541"/>
                  <a:gd name="connsiteY82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30928 w 1655541"/>
                  <a:gd name="connsiteY17" fmla="*/ 1118586 h 1677880"/>
                  <a:gd name="connsiteX18" fmla="*/ 66439 w 1655541"/>
                  <a:gd name="connsiteY18" fmla="*/ 1180730 h 1677880"/>
                  <a:gd name="connsiteX19" fmla="*/ 84194 w 1655541"/>
                  <a:gd name="connsiteY19" fmla="*/ 1233996 h 1677880"/>
                  <a:gd name="connsiteX20" fmla="*/ 93072 w 1655541"/>
                  <a:gd name="connsiteY20" fmla="*/ 1269507 h 1677880"/>
                  <a:gd name="connsiteX21" fmla="*/ 119705 w 1655541"/>
                  <a:gd name="connsiteY21" fmla="*/ 1313895 h 1677880"/>
                  <a:gd name="connsiteX22" fmla="*/ 164093 w 1655541"/>
                  <a:gd name="connsiteY22" fmla="*/ 1367161 h 1677880"/>
                  <a:gd name="connsiteX23" fmla="*/ 172971 w 1655541"/>
                  <a:gd name="connsiteY23" fmla="*/ 1393794 h 1677880"/>
                  <a:gd name="connsiteX24" fmla="*/ 226237 w 1655541"/>
                  <a:gd name="connsiteY24" fmla="*/ 1438183 h 1677880"/>
                  <a:gd name="connsiteX25" fmla="*/ 235114 w 1655541"/>
                  <a:gd name="connsiteY25" fmla="*/ 1464816 h 1677880"/>
                  <a:gd name="connsiteX26" fmla="*/ 252870 w 1655541"/>
                  <a:gd name="connsiteY26" fmla="*/ 1482571 h 1677880"/>
                  <a:gd name="connsiteX27" fmla="*/ 332769 w 1655541"/>
                  <a:gd name="connsiteY27" fmla="*/ 1544715 h 1677880"/>
                  <a:gd name="connsiteX28" fmla="*/ 368279 w 1655541"/>
                  <a:gd name="connsiteY28" fmla="*/ 1571348 h 1677880"/>
                  <a:gd name="connsiteX29" fmla="*/ 394912 w 1655541"/>
                  <a:gd name="connsiteY29" fmla="*/ 1597981 h 1677880"/>
                  <a:gd name="connsiteX30" fmla="*/ 465934 w 1655541"/>
                  <a:gd name="connsiteY30" fmla="*/ 1624614 h 1677880"/>
                  <a:gd name="connsiteX31" fmla="*/ 510322 w 1655541"/>
                  <a:gd name="connsiteY31" fmla="*/ 1651247 h 1677880"/>
                  <a:gd name="connsiteX32" fmla="*/ 545833 w 1655541"/>
                  <a:gd name="connsiteY32" fmla="*/ 1660124 h 1677880"/>
                  <a:gd name="connsiteX33" fmla="*/ 643487 w 1655541"/>
                  <a:gd name="connsiteY33" fmla="*/ 1677880 h 1677880"/>
                  <a:gd name="connsiteX34" fmla="*/ 1406967 w 1655541"/>
                  <a:gd name="connsiteY34" fmla="*/ 1669002 h 1677880"/>
                  <a:gd name="connsiteX35" fmla="*/ 1460233 w 1655541"/>
                  <a:gd name="connsiteY35" fmla="*/ 1660124 h 1677880"/>
                  <a:gd name="connsiteX36" fmla="*/ 1486866 w 1655541"/>
                  <a:gd name="connsiteY36" fmla="*/ 1633491 h 1677880"/>
                  <a:gd name="connsiteX37" fmla="*/ 1513499 w 1655541"/>
                  <a:gd name="connsiteY37" fmla="*/ 1615736 h 1677880"/>
                  <a:gd name="connsiteX38" fmla="*/ 1540132 w 1655541"/>
                  <a:gd name="connsiteY38" fmla="*/ 1580225 h 1677880"/>
                  <a:gd name="connsiteX39" fmla="*/ 1575642 w 1655541"/>
                  <a:gd name="connsiteY39" fmla="*/ 1562470 h 1677880"/>
                  <a:gd name="connsiteX40" fmla="*/ 1584520 w 1655541"/>
                  <a:gd name="connsiteY40" fmla="*/ 1535837 h 1677880"/>
                  <a:gd name="connsiteX41" fmla="*/ 1611153 w 1655541"/>
                  <a:gd name="connsiteY41" fmla="*/ 1491449 h 1677880"/>
                  <a:gd name="connsiteX42" fmla="*/ 1637786 w 1655541"/>
                  <a:gd name="connsiteY42" fmla="*/ 1429305 h 1677880"/>
                  <a:gd name="connsiteX43" fmla="*/ 1646664 w 1655541"/>
                  <a:gd name="connsiteY43" fmla="*/ 1376039 h 1677880"/>
                  <a:gd name="connsiteX44" fmla="*/ 1655541 w 1655541"/>
                  <a:gd name="connsiteY44" fmla="*/ 1340528 h 1677880"/>
                  <a:gd name="connsiteX45" fmla="*/ 1620031 w 1655541"/>
                  <a:gd name="connsiteY45" fmla="*/ 1207363 h 1677880"/>
                  <a:gd name="connsiteX46" fmla="*/ 1602275 w 1655541"/>
                  <a:gd name="connsiteY46" fmla="*/ 1145219 h 1677880"/>
                  <a:gd name="connsiteX47" fmla="*/ 1584520 w 1655541"/>
                  <a:gd name="connsiteY47" fmla="*/ 1109709 h 1677880"/>
                  <a:gd name="connsiteX48" fmla="*/ 1540132 w 1655541"/>
                  <a:gd name="connsiteY48" fmla="*/ 1074198 h 1677880"/>
                  <a:gd name="connsiteX49" fmla="*/ 1451355 w 1655541"/>
                  <a:gd name="connsiteY49" fmla="*/ 1020932 h 1677880"/>
                  <a:gd name="connsiteX50" fmla="*/ 1433600 w 1655541"/>
                  <a:gd name="connsiteY50" fmla="*/ 994299 h 1677880"/>
                  <a:gd name="connsiteX51" fmla="*/ 1353701 w 1655541"/>
                  <a:gd name="connsiteY51" fmla="*/ 967666 h 1677880"/>
                  <a:gd name="connsiteX52" fmla="*/ 1335945 w 1655541"/>
                  <a:gd name="connsiteY52" fmla="*/ 949911 h 1677880"/>
                  <a:gd name="connsiteX53" fmla="*/ 1140637 w 1655541"/>
                  <a:gd name="connsiteY53" fmla="*/ 923278 h 1677880"/>
                  <a:gd name="connsiteX54" fmla="*/ 1078493 w 1655541"/>
                  <a:gd name="connsiteY54" fmla="*/ 914400 h 1677880"/>
                  <a:gd name="connsiteX55" fmla="*/ 1042982 w 1655541"/>
                  <a:gd name="connsiteY55" fmla="*/ 896645 h 1677880"/>
                  <a:gd name="connsiteX56" fmla="*/ 980839 w 1655541"/>
                  <a:gd name="connsiteY56" fmla="*/ 887767 h 1677880"/>
                  <a:gd name="connsiteX57" fmla="*/ 847674 w 1655541"/>
                  <a:gd name="connsiteY57" fmla="*/ 870012 h 1677880"/>
                  <a:gd name="connsiteX58" fmla="*/ 821040 w 1655541"/>
                  <a:gd name="connsiteY58" fmla="*/ 861134 h 1677880"/>
                  <a:gd name="connsiteX59" fmla="*/ 678999 w 1655541"/>
                  <a:gd name="connsiteY59" fmla="*/ 630315 h 1677880"/>
                  <a:gd name="connsiteX60" fmla="*/ 732264 w 1655541"/>
                  <a:gd name="connsiteY60" fmla="*/ 541538 h 1677880"/>
                  <a:gd name="connsiteX61" fmla="*/ 794407 w 1655541"/>
                  <a:gd name="connsiteY61" fmla="*/ 497150 h 1677880"/>
                  <a:gd name="connsiteX62" fmla="*/ 821040 w 1655541"/>
                  <a:gd name="connsiteY62" fmla="*/ 488272 h 1677880"/>
                  <a:gd name="connsiteX63" fmla="*/ 892062 w 1655541"/>
                  <a:gd name="connsiteY63" fmla="*/ 461639 h 1677880"/>
                  <a:gd name="connsiteX64" fmla="*/ 1069615 w 1655541"/>
                  <a:gd name="connsiteY64" fmla="*/ 479394 h 1677880"/>
                  <a:gd name="connsiteX65" fmla="*/ 1122881 w 1655541"/>
                  <a:gd name="connsiteY65" fmla="*/ 497150 h 1677880"/>
                  <a:gd name="connsiteX66" fmla="*/ 1140637 w 1655541"/>
                  <a:gd name="connsiteY66" fmla="*/ 514905 h 1677880"/>
                  <a:gd name="connsiteX67" fmla="*/ 1193903 w 1655541"/>
                  <a:gd name="connsiteY67" fmla="*/ 550416 h 1677880"/>
                  <a:gd name="connsiteX68" fmla="*/ 1211658 w 1655541"/>
                  <a:gd name="connsiteY68" fmla="*/ 577049 h 1677880"/>
                  <a:gd name="connsiteX69" fmla="*/ 1220536 w 1655541"/>
                  <a:gd name="connsiteY69" fmla="*/ 603682 h 1677880"/>
                  <a:gd name="connsiteX70" fmla="*/ 1256046 w 1655541"/>
                  <a:gd name="connsiteY70" fmla="*/ 656948 h 1677880"/>
                  <a:gd name="connsiteX71" fmla="*/ 1264924 w 1655541"/>
                  <a:gd name="connsiteY71" fmla="*/ 692458 h 1677880"/>
                  <a:gd name="connsiteX72" fmla="*/ 1291557 w 1655541"/>
                  <a:gd name="connsiteY72" fmla="*/ 701336 h 1677880"/>
                  <a:gd name="connsiteX73" fmla="*/ 1398089 w 1655541"/>
                  <a:gd name="connsiteY73" fmla="*/ 719091 h 1677880"/>
                  <a:gd name="connsiteX74" fmla="*/ 1486866 w 1655541"/>
                  <a:gd name="connsiteY74" fmla="*/ 710214 h 1677880"/>
                  <a:gd name="connsiteX75" fmla="*/ 1513499 w 1655541"/>
                  <a:gd name="connsiteY75" fmla="*/ 621437 h 1677880"/>
                  <a:gd name="connsiteX76" fmla="*/ 1504621 w 1655541"/>
                  <a:gd name="connsiteY76" fmla="*/ 506027 h 1677880"/>
                  <a:gd name="connsiteX77" fmla="*/ 1486866 w 1655541"/>
                  <a:gd name="connsiteY77" fmla="*/ 452761 h 1677880"/>
                  <a:gd name="connsiteX78" fmla="*/ 1424722 w 1655541"/>
                  <a:gd name="connsiteY78" fmla="*/ 381740 h 1677880"/>
                  <a:gd name="connsiteX79" fmla="*/ 1415844 w 1655541"/>
                  <a:gd name="connsiteY79" fmla="*/ 346229 h 1677880"/>
                  <a:gd name="connsiteX80" fmla="*/ 1433600 w 1655541"/>
                  <a:gd name="connsiteY80" fmla="*/ 328474 h 1677880"/>
                  <a:gd name="connsiteX81" fmla="*/ 1513499 w 1655541"/>
                  <a:gd name="connsiteY81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30928 w 1655541"/>
                  <a:gd name="connsiteY17" fmla="*/ 1118586 h 1677880"/>
                  <a:gd name="connsiteX18" fmla="*/ 66439 w 1655541"/>
                  <a:gd name="connsiteY18" fmla="*/ 1180730 h 1677880"/>
                  <a:gd name="connsiteX19" fmla="*/ 84194 w 1655541"/>
                  <a:gd name="connsiteY19" fmla="*/ 1233996 h 1677880"/>
                  <a:gd name="connsiteX20" fmla="*/ 93072 w 1655541"/>
                  <a:gd name="connsiteY20" fmla="*/ 1269507 h 1677880"/>
                  <a:gd name="connsiteX21" fmla="*/ 164093 w 1655541"/>
                  <a:gd name="connsiteY21" fmla="*/ 1367161 h 1677880"/>
                  <a:gd name="connsiteX22" fmla="*/ 172971 w 1655541"/>
                  <a:gd name="connsiteY22" fmla="*/ 1393794 h 1677880"/>
                  <a:gd name="connsiteX23" fmla="*/ 226237 w 1655541"/>
                  <a:gd name="connsiteY23" fmla="*/ 1438183 h 1677880"/>
                  <a:gd name="connsiteX24" fmla="*/ 235114 w 1655541"/>
                  <a:gd name="connsiteY24" fmla="*/ 1464816 h 1677880"/>
                  <a:gd name="connsiteX25" fmla="*/ 252870 w 1655541"/>
                  <a:gd name="connsiteY25" fmla="*/ 1482571 h 1677880"/>
                  <a:gd name="connsiteX26" fmla="*/ 332769 w 1655541"/>
                  <a:gd name="connsiteY26" fmla="*/ 1544715 h 1677880"/>
                  <a:gd name="connsiteX27" fmla="*/ 368279 w 1655541"/>
                  <a:gd name="connsiteY27" fmla="*/ 1571348 h 1677880"/>
                  <a:gd name="connsiteX28" fmla="*/ 394912 w 1655541"/>
                  <a:gd name="connsiteY28" fmla="*/ 1597981 h 1677880"/>
                  <a:gd name="connsiteX29" fmla="*/ 465934 w 1655541"/>
                  <a:gd name="connsiteY29" fmla="*/ 1624614 h 1677880"/>
                  <a:gd name="connsiteX30" fmla="*/ 510322 w 1655541"/>
                  <a:gd name="connsiteY30" fmla="*/ 1651247 h 1677880"/>
                  <a:gd name="connsiteX31" fmla="*/ 545833 w 1655541"/>
                  <a:gd name="connsiteY31" fmla="*/ 1660124 h 1677880"/>
                  <a:gd name="connsiteX32" fmla="*/ 643487 w 1655541"/>
                  <a:gd name="connsiteY32" fmla="*/ 1677880 h 1677880"/>
                  <a:gd name="connsiteX33" fmla="*/ 1406967 w 1655541"/>
                  <a:gd name="connsiteY33" fmla="*/ 1669002 h 1677880"/>
                  <a:gd name="connsiteX34" fmla="*/ 1460233 w 1655541"/>
                  <a:gd name="connsiteY34" fmla="*/ 1660124 h 1677880"/>
                  <a:gd name="connsiteX35" fmla="*/ 1486866 w 1655541"/>
                  <a:gd name="connsiteY35" fmla="*/ 1633491 h 1677880"/>
                  <a:gd name="connsiteX36" fmla="*/ 1513499 w 1655541"/>
                  <a:gd name="connsiteY36" fmla="*/ 1615736 h 1677880"/>
                  <a:gd name="connsiteX37" fmla="*/ 1540132 w 1655541"/>
                  <a:gd name="connsiteY37" fmla="*/ 1580225 h 1677880"/>
                  <a:gd name="connsiteX38" fmla="*/ 1575642 w 1655541"/>
                  <a:gd name="connsiteY38" fmla="*/ 1562470 h 1677880"/>
                  <a:gd name="connsiteX39" fmla="*/ 1584520 w 1655541"/>
                  <a:gd name="connsiteY39" fmla="*/ 1535837 h 1677880"/>
                  <a:gd name="connsiteX40" fmla="*/ 1611153 w 1655541"/>
                  <a:gd name="connsiteY40" fmla="*/ 1491449 h 1677880"/>
                  <a:gd name="connsiteX41" fmla="*/ 1637786 w 1655541"/>
                  <a:gd name="connsiteY41" fmla="*/ 1429305 h 1677880"/>
                  <a:gd name="connsiteX42" fmla="*/ 1646664 w 1655541"/>
                  <a:gd name="connsiteY42" fmla="*/ 1376039 h 1677880"/>
                  <a:gd name="connsiteX43" fmla="*/ 1655541 w 1655541"/>
                  <a:gd name="connsiteY43" fmla="*/ 1340528 h 1677880"/>
                  <a:gd name="connsiteX44" fmla="*/ 1620031 w 1655541"/>
                  <a:gd name="connsiteY44" fmla="*/ 1207363 h 1677880"/>
                  <a:gd name="connsiteX45" fmla="*/ 1602275 w 1655541"/>
                  <a:gd name="connsiteY45" fmla="*/ 1145219 h 1677880"/>
                  <a:gd name="connsiteX46" fmla="*/ 1584520 w 1655541"/>
                  <a:gd name="connsiteY46" fmla="*/ 1109709 h 1677880"/>
                  <a:gd name="connsiteX47" fmla="*/ 1540132 w 1655541"/>
                  <a:gd name="connsiteY47" fmla="*/ 1074198 h 1677880"/>
                  <a:gd name="connsiteX48" fmla="*/ 1451355 w 1655541"/>
                  <a:gd name="connsiteY48" fmla="*/ 1020932 h 1677880"/>
                  <a:gd name="connsiteX49" fmla="*/ 1433600 w 1655541"/>
                  <a:gd name="connsiteY49" fmla="*/ 994299 h 1677880"/>
                  <a:gd name="connsiteX50" fmla="*/ 1353701 w 1655541"/>
                  <a:gd name="connsiteY50" fmla="*/ 967666 h 1677880"/>
                  <a:gd name="connsiteX51" fmla="*/ 1335945 w 1655541"/>
                  <a:gd name="connsiteY51" fmla="*/ 949911 h 1677880"/>
                  <a:gd name="connsiteX52" fmla="*/ 1140637 w 1655541"/>
                  <a:gd name="connsiteY52" fmla="*/ 923278 h 1677880"/>
                  <a:gd name="connsiteX53" fmla="*/ 1078493 w 1655541"/>
                  <a:gd name="connsiteY53" fmla="*/ 914400 h 1677880"/>
                  <a:gd name="connsiteX54" fmla="*/ 1042982 w 1655541"/>
                  <a:gd name="connsiteY54" fmla="*/ 896645 h 1677880"/>
                  <a:gd name="connsiteX55" fmla="*/ 980839 w 1655541"/>
                  <a:gd name="connsiteY55" fmla="*/ 887767 h 1677880"/>
                  <a:gd name="connsiteX56" fmla="*/ 847674 w 1655541"/>
                  <a:gd name="connsiteY56" fmla="*/ 870012 h 1677880"/>
                  <a:gd name="connsiteX57" fmla="*/ 821040 w 1655541"/>
                  <a:gd name="connsiteY57" fmla="*/ 861134 h 1677880"/>
                  <a:gd name="connsiteX58" fmla="*/ 678999 w 1655541"/>
                  <a:gd name="connsiteY58" fmla="*/ 630315 h 1677880"/>
                  <a:gd name="connsiteX59" fmla="*/ 732264 w 1655541"/>
                  <a:gd name="connsiteY59" fmla="*/ 541538 h 1677880"/>
                  <a:gd name="connsiteX60" fmla="*/ 794407 w 1655541"/>
                  <a:gd name="connsiteY60" fmla="*/ 497150 h 1677880"/>
                  <a:gd name="connsiteX61" fmla="*/ 821040 w 1655541"/>
                  <a:gd name="connsiteY61" fmla="*/ 488272 h 1677880"/>
                  <a:gd name="connsiteX62" fmla="*/ 892062 w 1655541"/>
                  <a:gd name="connsiteY62" fmla="*/ 461639 h 1677880"/>
                  <a:gd name="connsiteX63" fmla="*/ 1069615 w 1655541"/>
                  <a:gd name="connsiteY63" fmla="*/ 479394 h 1677880"/>
                  <a:gd name="connsiteX64" fmla="*/ 1122881 w 1655541"/>
                  <a:gd name="connsiteY64" fmla="*/ 497150 h 1677880"/>
                  <a:gd name="connsiteX65" fmla="*/ 1140637 w 1655541"/>
                  <a:gd name="connsiteY65" fmla="*/ 514905 h 1677880"/>
                  <a:gd name="connsiteX66" fmla="*/ 1193903 w 1655541"/>
                  <a:gd name="connsiteY66" fmla="*/ 550416 h 1677880"/>
                  <a:gd name="connsiteX67" fmla="*/ 1211658 w 1655541"/>
                  <a:gd name="connsiteY67" fmla="*/ 577049 h 1677880"/>
                  <a:gd name="connsiteX68" fmla="*/ 1220536 w 1655541"/>
                  <a:gd name="connsiteY68" fmla="*/ 603682 h 1677880"/>
                  <a:gd name="connsiteX69" fmla="*/ 1256046 w 1655541"/>
                  <a:gd name="connsiteY69" fmla="*/ 656948 h 1677880"/>
                  <a:gd name="connsiteX70" fmla="*/ 1264924 w 1655541"/>
                  <a:gd name="connsiteY70" fmla="*/ 692458 h 1677880"/>
                  <a:gd name="connsiteX71" fmla="*/ 1291557 w 1655541"/>
                  <a:gd name="connsiteY71" fmla="*/ 701336 h 1677880"/>
                  <a:gd name="connsiteX72" fmla="*/ 1398089 w 1655541"/>
                  <a:gd name="connsiteY72" fmla="*/ 719091 h 1677880"/>
                  <a:gd name="connsiteX73" fmla="*/ 1486866 w 1655541"/>
                  <a:gd name="connsiteY73" fmla="*/ 710214 h 1677880"/>
                  <a:gd name="connsiteX74" fmla="*/ 1513499 w 1655541"/>
                  <a:gd name="connsiteY74" fmla="*/ 621437 h 1677880"/>
                  <a:gd name="connsiteX75" fmla="*/ 1504621 w 1655541"/>
                  <a:gd name="connsiteY75" fmla="*/ 506027 h 1677880"/>
                  <a:gd name="connsiteX76" fmla="*/ 1486866 w 1655541"/>
                  <a:gd name="connsiteY76" fmla="*/ 452761 h 1677880"/>
                  <a:gd name="connsiteX77" fmla="*/ 1424722 w 1655541"/>
                  <a:gd name="connsiteY77" fmla="*/ 381740 h 1677880"/>
                  <a:gd name="connsiteX78" fmla="*/ 1415844 w 1655541"/>
                  <a:gd name="connsiteY78" fmla="*/ 346229 h 1677880"/>
                  <a:gd name="connsiteX79" fmla="*/ 1433600 w 1655541"/>
                  <a:gd name="connsiteY79" fmla="*/ 328474 h 1677880"/>
                  <a:gd name="connsiteX80" fmla="*/ 1513499 w 1655541"/>
                  <a:gd name="connsiteY80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30928 w 1655541"/>
                  <a:gd name="connsiteY17" fmla="*/ 1118586 h 1677880"/>
                  <a:gd name="connsiteX18" fmla="*/ 84194 w 1655541"/>
                  <a:gd name="connsiteY18" fmla="*/ 1233996 h 1677880"/>
                  <a:gd name="connsiteX19" fmla="*/ 93072 w 1655541"/>
                  <a:gd name="connsiteY19" fmla="*/ 1269507 h 1677880"/>
                  <a:gd name="connsiteX20" fmla="*/ 164093 w 1655541"/>
                  <a:gd name="connsiteY20" fmla="*/ 1367161 h 1677880"/>
                  <a:gd name="connsiteX21" fmla="*/ 172971 w 1655541"/>
                  <a:gd name="connsiteY21" fmla="*/ 1393794 h 1677880"/>
                  <a:gd name="connsiteX22" fmla="*/ 226237 w 1655541"/>
                  <a:gd name="connsiteY22" fmla="*/ 1438183 h 1677880"/>
                  <a:gd name="connsiteX23" fmla="*/ 235114 w 1655541"/>
                  <a:gd name="connsiteY23" fmla="*/ 1464816 h 1677880"/>
                  <a:gd name="connsiteX24" fmla="*/ 252870 w 1655541"/>
                  <a:gd name="connsiteY24" fmla="*/ 1482571 h 1677880"/>
                  <a:gd name="connsiteX25" fmla="*/ 332769 w 1655541"/>
                  <a:gd name="connsiteY25" fmla="*/ 1544715 h 1677880"/>
                  <a:gd name="connsiteX26" fmla="*/ 368279 w 1655541"/>
                  <a:gd name="connsiteY26" fmla="*/ 1571348 h 1677880"/>
                  <a:gd name="connsiteX27" fmla="*/ 394912 w 1655541"/>
                  <a:gd name="connsiteY27" fmla="*/ 1597981 h 1677880"/>
                  <a:gd name="connsiteX28" fmla="*/ 465934 w 1655541"/>
                  <a:gd name="connsiteY28" fmla="*/ 1624614 h 1677880"/>
                  <a:gd name="connsiteX29" fmla="*/ 510322 w 1655541"/>
                  <a:gd name="connsiteY29" fmla="*/ 1651247 h 1677880"/>
                  <a:gd name="connsiteX30" fmla="*/ 545833 w 1655541"/>
                  <a:gd name="connsiteY30" fmla="*/ 1660124 h 1677880"/>
                  <a:gd name="connsiteX31" fmla="*/ 643487 w 1655541"/>
                  <a:gd name="connsiteY31" fmla="*/ 1677880 h 1677880"/>
                  <a:gd name="connsiteX32" fmla="*/ 1406967 w 1655541"/>
                  <a:gd name="connsiteY32" fmla="*/ 1669002 h 1677880"/>
                  <a:gd name="connsiteX33" fmla="*/ 1460233 w 1655541"/>
                  <a:gd name="connsiteY33" fmla="*/ 1660124 h 1677880"/>
                  <a:gd name="connsiteX34" fmla="*/ 1486866 w 1655541"/>
                  <a:gd name="connsiteY34" fmla="*/ 1633491 h 1677880"/>
                  <a:gd name="connsiteX35" fmla="*/ 1513499 w 1655541"/>
                  <a:gd name="connsiteY35" fmla="*/ 1615736 h 1677880"/>
                  <a:gd name="connsiteX36" fmla="*/ 1540132 w 1655541"/>
                  <a:gd name="connsiteY36" fmla="*/ 1580225 h 1677880"/>
                  <a:gd name="connsiteX37" fmla="*/ 1575642 w 1655541"/>
                  <a:gd name="connsiteY37" fmla="*/ 1562470 h 1677880"/>
                  <a:gd name="connsiteX38" fmla="*/ 1584520 w 1655541"/>
                  <a:gd name="connsiteY38" fmla="*/ 1535837 h 1677880"/>
                  <a:gd name="connsiteX39" fmla="*/ 1611153 w 1655541"/>
                  <a:gd name="connsiteY39" fmla="*/ 1491449 h 1677880"/>
                  <a:gd name="connsiteX40" fmla="*/ 1637786 w 1655541"/>
                  <a:gd name="connsiteY40" fmla="*/ 1429305 h 1677880"/>
                  <a:gd name="connsiteX41" fmla="*/ 1646664 w 1655541"/>
                  <a:gd name="connsiteY41" fmla="*/ 1376039 h 1677880"/>
                  <a:gd name="connsiteX42" fmla="*/ 1655541 w 1655541"/>
                  <a:gd name="connsiteY42" fmla="*/ 1340528 h 1677880"/>
                  <a:gd name="connsiteX43" fmla="*/ 1620031 w 1655541"/>
                  <a:gd name="connsiteY43" fmla="*/ 1207363 h 1677880"/>
                  <a:gd name="connsiteX44" fmla="*/ 1602275 w 1655541"/>
                  <a:gd name="connsiteY44" fmla="*/ 1145219 h 1677880"/>
                  <a:gd name="connsiteX45" fmla="*/ 1584520 w 1655541"/>
                  <a:gd name="connsiteY45" fmla="*/ 1109709 h 1677880"/>
                  <a:gd name="connsiteX46" fmla="*/ 1540132 w 1655541"/>
                  <a:gd name="connsiteY46" fmla="*/ 1074198 h 1677880"/>
                  <a:gd name="connsiteX47" fmla="*/ 1451355 w 1655541"/>
                  <a:gd name="connsiteY47" fmla="*/ 1020932 h 1677880"/>
                  <a:gd name="connsiteX48" fmla="*/ 1433600 w 1655541"/>
                  <a:gd name="connsiteY48" fmla="*/ 994299 h 1677880"/>
                  <a:gd name="connsiteX49" fmla="*/ 1353701 w 1655541"/>
                  <a:gd name="connsiteY49" fmla="*/ 967666 h 1677880"/>
                  <a:gd name="connsiteX50" fmla="*/ 1335945 w 1655541"/>
                  <a:gd name="connsiteY50" fmla="*/ 949911 h 1677880"/>
                  <a:gd name="connsiteX51" fmla="*/ 1140637 w 1655541"/>
                  <a:gd name="connsiteY51" fmla="*/ 923278 h 1677880"/>
                  <a:gd name="connsiteX52" fmla="*/ 1078493 w 1655541"/>
                  <a:gd name="connsiteY52" fmla="*/ 914400 h 1677880"/>
                  <a:gd name="connsiteX53" fmla="*/ 1042982 w 1655541"/>
                  <a:gd name="connsiteY53" fmla="*/ 896645 h 1677880"/>
                  <a:gd name="connsiteX54" fmla="*/ 980839 w 1655541"/>
                  <a:gd name="connsiteY54" fmla="*/ 887767 h 1677880"/>
                  <a:gd name="connsiteX55" fmla="*/ 847674 w 1655541"/>
                  <a:gd name="connsiteY55" fmla="*/ 870012 h 1677880"/>
                  <a:gd name="connsiteX56" fmla="*/ 821040 w 1655541"/>
                  <a:gd name="connsiteY56" fmla="*/ 861134 h 1677880"/>
                  <a:gd name="connsiteX57" fmla="*/ 678999 w 1655541"/>
                  <a:gd name="connsiteY57" fmla="*/ 630315 h 1677880"/>
                  <a:gd name="connsiteX58" fmla="*/ 732264 w 1655541"/>
                  <a:gd name="connsiteY58" fmla="*/ 541538 h 1677880"/>
                  <a:gd name="connsiteX59" fmla="*/ 794407 w 1655541"/>
                  <a:gd name="connsiteY59" fmla="*/ 497150 h 1677880"/>
                  <a:gd name="connsiteX60" fmla="*/ 821040 w 1655541"/>
                  <a:gd name="connsiteY60" fmla="*/ 488272 h 1677880"/>
                  <a:gd name="connsiteX61" fmla="*/ 892062 w 1655541"/>
                  <a:gd name="connsiteY61" fmla="*/ 461639 h 1677880"/>
                  <a:gd name="connsiteX62" fmla="*/ 1069615 w 1655541"/>
                  <a:gd name="connsiteY62" fmla="*/ 479394 h 1677880"/>
                  <a:gd name="connsiteX63" fmla="*/ 1122881 w 1655541"/>
                  <a:gd name="connsiteY63" fmla="*/ 497150 h 1677880"/>
                  <a:gd name="connsiteX64" fmla="*/ 1140637 w 1655541"/>
                  <a:gd name="connsiteY64" fmla="*/ 514905 h 1677880"/>
                  <a:gd name="connsiteX65" fmla="*/ 1193903 w 1655541"/>
                  <a:gd name="connsiteY65" fmla="*/ 550416 h 1677880"/>
                  <a:gd name="connsiteX66" fmla="*/ 1211658 w 1655541"/>
                  <a:gd name="connsiteY66" fmla="*/ 577049 h 1677880"/>
                  <a:gd name="connsiteX67" fmla="*/ 1220536 w 1655541"/>
                  <a:gd name="connsiteY67" fmla="*/ 603682 h 1677880"/>
                  <a:gd name="connsiteX68" fmla="*/ 1256046 w 1655541"/>
                  <a:gd name="connsiteY68" fmla="*/ 656948 h 1677880"/>
                  <a:gd name="connsiteX69" fmla="*/ 1264924 w 1655541"/>
                  <a:gd name="connsiteY69" fmla="*/ 692458 h 1677880"/>
                  <a:gd name="connsiteX70" fmla="*/ 1291557 w 1655541"/>
                  <a:gd name="connsiteY70" fmla="*/ 701336 h 1677880"/>
                  <a:gd name="connsiteX71" fmla="*/ 1398089 w 1655541"/>
                  <a:gd name="connsiteY71" fmla="*/ 719091 h 1677880"/>
                  <a:gd name="connsiteX72" fmla="*/ 1486866 w 1655541"/>
                  <a:gd name="connsiteY72" fmla="*/ 710214 h 1677880"/>
                  <a:gd name="connsiteX73" fmla="*/ 1513499 w 1655541"/>
                  <a:gd name="connsiteY73" fmla="*/ 621437 h 1677880"/>
                  <a:gd name="connsiteX74" fmla="*/ 1504621 w 1655541"/>
                  <a:gd name="connsiteY74" fmla="*/ 506027 h 1677880"/>
                  <a:gd name="connsiteX75" fmla="*/ 1486866 w 1655541"/>
                  <a:gd name="connsiteY75" fmla="*/ 452761 h 1677880"/>
                  <a:gd name="connsiteX76" fmla="*/ 1424722 w 1655541"/>
                  <a:gd name="connsiteY76" fmla="*/ 381740 h 1677880"/>
                  <a:gd name="connsiteX77" fmla="*/ 1415844 w 1655541"/>
                  <a:gd name="connsiteY77" fmla="*/ 346229 h 1677880"/>
                  <a:gd name="connsiteX78" fmla="*/ 1433600 w 1655541"/>
                  <a:gd name="connsiteY78" fmla="*/ 328474 h 1677880"/>
                  <a:gd name="connsiteX79" fmla="*/ 1513499 w 1655541"/>
                  <a:gd name="connsiteY79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84194 w 1655541"/>
                  <a:gd name="connsiteY17" fmla="*/ 1233996 h 1677880"/>
                  <a:gd name="connsiteX18" fmla="*/ 93072 w 1655541"/>
                  <a:gd name="connsiteY18" fmla="*/ 1269507 h 1677880"/>
                  <a:gd name="connsiteX19" fmla="*/ 164093 w 1655541"/>
                  <a:gd name="connsiteY19" fmla="*/ 1367161 h 1677880"/>
                  <a:gd name="connsiteX20" fmla="*/ 172971 w 1655541"/>
                  <a:gd name="connsiteY20" fmla="*/ 1393794 h 1677880"/>
                  <a:gd name="connsiteX21" fmla="*/ 226237 w 1655541"/>
                  <a:gd name="connsiteY21" fmla="*/ 1438183 h 1677880"/>
                  <a:gd name="connsiteX22" fmla="*/ 235114 w 1655541"/>
                  <a:gd name="connsiteY22" fmla="*/ 1464816 h 1677880"/>
                  <a:gd name="connsiteX23" fmla="*/ 252870 w 1655541"/>
                  <a:gd name="connsiteY23" fmla="*/ 1482571 h 1677880"/>
                  <a:gd name="connsiteX24" fmla="*/ 332769 w 1655541"/>
                  <a:gd name="connsiteY24" fmla="*/ 1544715 h 1677880"/>
                  <a:gd name="connsiteX25" fmla="*/ 368279 w 1655541"/>
                  <a:gd name="connsiteY25" fmla="*/ 1571348 h 1677880"/>
                  <a:gd name="connsiteX26" fmla="*/ 394912 w 1655541"/>
                  <a:gd name="connsiteY26" fmla="*/ 1597981 h 1677880"/>
                  <a:gd name="connsiteX27" fmla="*/ 465934 w 1655541"/>
                  <a:gd name="connsiteY27" fmla="*/ 1624614 h 1677880"/>
                  <a:gd name="connsiteX28" fmla="*/ 510322 w 1655541"/>
                  <a:gd name="connsiteY28" fmla="*/ 1651247 h 1677880"/>
                  <a:gd name="connsiteX29" fmla="*/ 545833 w 1655541"/>
                  <a:gd name="connsiteY29" fmla="*/ 1660124 h 1677880"/>
                  <a:gd name="connsiteX30" fmla="*/ 643487 w 1655541"/>
                  <a:gd name="connsiteY30" fmla="*/ 1677880 h 1677880"/>
                  <a:gd name="connsiteX31" fmla="*/ 1406967 w 1655541"/>
                  <a:gd name="connsiteY31" fmla="*/ 1669002 h 1677880"/>
                  <a:gd name="connsiteX32" fmla="*/ 1460233 w 1655541"/>
                  <a:gd name="connsiteY32" fmla="*/ 1660124 h 1677880"/>
                  <a:gd name="connsiteX33" fmla="*/ 1486866 w 1655541"/>
                  <a:gd name="connsiteY33" fmla="*/ 1633491 h 1677880"/>
                  <a:gd name="connsiteX34" fmla="*/ 1513499 w 1655541"/>
                  <a:gd name="connsiteY34" fmla="*/ 1615736 h 1677880"/>
                  <a:gd name="connsiteX35" fmla="*/ 1540132 w 1655541"/>
                  <a:gd name="connsiteY35" fmla="*/ 1580225 h 1677880"/>
                  <a:gd name="connsiteX36" fmla="*/ 1575642 w 1655541"/>
                  <a:gd name="connsiteY36" fmla="*/ 1562470 h 1677880"/>
                  <a:gd name="connsiteX37" fmla="*/ 1584520 w 1655541"/>
                  <a:gd name="connsiteY37" fmla="*/ 1535837 h 1677880"/>
                  <a:gd name="connsiteX38" fmla="*/ 1611153 w 1655541"/>
                  <a:gd name="connsiteY38" fmla="*/ 1491449 h 1677880"/>
                  <a:gd name="connsiteX39" fmla="*/ 1637786 w 1655541"/>
                  <a:gd name="connsiteY39" fmla="*/ 1429305 h 1677880"/>
                  <a:gd name="connsiteX40" fmla="*/ 1646664 w 1655541"/>
                  <a:gd name="connsiteY40" fmla="*/ 1376039 h 1677880"/>
                  <a:gd name="connsiteX41" fmla="*/ 1655541 w 1655541"/>
                  <a:gd name="connsiteY41" fmla="*/ 1340528 h 1677880"/>
                  <a:gd name="connsiteX42" fmla="*/ 1620031 w 1655541"/>
                  <a:gd name="connsiteY42" fmla="*/ 1207363 h 1677880"/>
                  <a:gd name="connsiteX43" fmla="*/ 1602275 w 1655541"/>
                  <a:gd name="connsiteY43" fmla="*/ 1145219 h 1677880"/>
                  <a:gd name="connsiteX44" fmla="*/ 1584520 w 1655541"/>
                  <a:gd name="connsiteY44" fmla="*/ 1109709 h 1677880"/>
                  <a:gd name="connsiteX45" fmla="*/ 1540132 w 1655541"/>
                  <a:gd name="connsiteY45" fmla="*/ 1074198 h 1677880"/>
                  <a:gd name="connsiteX46" fmla="*/ 1451355 w 1655541"/>
                  <a:gd name="connsiteY46" fmla="*/ 1020932 h 1677880"/>
                  <a:gd name="connsiteX47" fmla="*/ 1433600 w 1655541"/>
                  <a:gd name="connsiteY47" fmla="*/ 994299 h 1677880"/>
                  <a:gd name="connsiteX48" fmla="*/ 1353701 w 1655541"/>
                  <a:gd name="connsiteY48" fmla="*/ 967666 h 1677880"/>
                  <a:gd name="connsiteX49" fmla="*/ 1335945 w 1655541"/>
                  <a:gd name="connsiteY49" fmla="*/ 949911 h 1677880"/>
                  <a:gd name="connsiteX50" fmla="*/ 1140637 w 1655541"/>
                  <a:gd name="connsiteY50" fmla="*/ 923278 h 1677880"/>
                  <a:gd name="connsiteX51" fmla="*/ 1078493 w 1655541"/>
                  <a:gd name="connsiteY51" fmla="*/ 914400 h 1677880"/>
                  <a:gd name="connsiteX52" fmla="*/ 1042982 w 1655541"/>
                  <a:gd name="connsiteY52" fmla="*/ 896645 h 1677880"/>
                  <a:gd name="connsiteX53" fmla="*/ 980839 w 1655541"/>
                  <a:gd name="connsiteY53" fmla="*/ 887767 h 1677880"/>
                  <a:gd name="connsiteX54" fmla="*/ 847674 w 1655541"/>
                  <a:gd name="connsiteY54" fmla="*/ 870012 h 1677880"/>
                  <a:gd name="connsiteX55" fmla="*/ 821040 w 1655541"/>
                  <a:gd name="connsiteY55" fmla="*/ 861134 h 1677880"/>
                  <a:gd name="connsiteX56" fmla="*/ 678999 w 1655541"/>
                  <a:gd name="connsiteY56" fmla="*/ 630315 h 1677880"/>
                  <a:gd name="connsiteX57" fmla="*/ 732264 w 1655541"/>
                  <a:gd name="connsiteY57" fmla="*/ 541538 h 1677880"/>
                  <a:gd name="connsiteX58" fmla="*/ 794407 w 1655541"/>
                  <a:gd name="connsiteY58" fmla="*/ 497150 h 1677880"/>
                  <a:gd name="connsiteX59" fmla="*/ 821040 w 1655541"/>
                  <a:gd name="connsiteY59" fmla="*/ 488272 h 1677880"/>
                  <a:gd name="connsiteX60" fmla="*/ 892062 w 1655541"/>
                  <a:gd name="connsiteY60" fmla="*/ 461639 h 1677880"/>
                  <a:gd name="connsiteX61" fmla="*/ 1069615 w 1655541"/>
                  <a:gd name="connsiteY61" fmla="*/ 479394 h 1677880"/>
                  <a:gd name="connsiteX62" fmla="*/ 1122881 w 1655541"/>
                  <a:gd name="connsiteY62" fmla="*/ 497150 h 1677880"/>
                  <a:gd name="connsiteX63" fmla="*/ 1140637 w 1655541"/>
                  <a:gd name="connsiteY63" fmla="*/ 514905 h 1677880"/>
                  <a:gd name="connsiteX64" fmla="*/ 1193903 w 1655541"/>
                  <a:gd name="connsiteY64" fmla="*/ 550416 h 1677880"/>
                  <a:gd name="connsiteX65" fmla="*/ 1211658 w 1655541"/>
                  <a:gd name="connsiteY65" fmla="*/ 577049 h 1677880"/>
                  <a:gd name="connsiteX66" fmla="*/ 1220536 w 1655541"/>
                  <a:gd name="connsiteY66" fmla="*/ 603682 h 1677880"/>
                  <a:gd name="connsiteX67" fmla="*/ 1256046 w 1655541"/>
                  <a:gd name="connsiteY67" fmla="*/ 656948 h 1677880"/>
                  <a:gd name="connsiteX68" fmla="*/ 1264924 w 1655541"/>
                  <a:gd name="connsiteY68" fmla="*/ 692458 h 1677880"/>
                  <a:gd name="connsiteX69" fmla="*/ 1291557 w 1655541"/>
                  <a:gd name="connsiteY69" fmla="*/ 701336 h 1677880"/>
                  <a:gd name="connsiteX70" fmla="*/ 1398089 w 1655541"/>
                  <a:gd name="connsiteY70" fmla="*/ 719091 h 1677880"/>
                  <a:gd name="connsiteX71" fmla="*/ 1486866 w 1655541"/>
                  <a:gd name="connsiteY71" fmla="*/ 710214 h 1677880"/>
                  <a:gd name="connsiteX72" fmla="*/ 1513499 w 1655541"/>
                  <a:gd name="connsiteY72" fmla="*/ 621437 h 1677880"/>
                  <a:gd name="connsiteX73" fmla="*/ 1504621 w 1655541"/>
                  <a:gd name="connsiteY73" fmla="*/ 506027 h 1677880"/>
                  <a:gd name="connsiteX74" fmla="*/ 1486866 w 1655541"/>
                  <a:gd name="connsiteY74" fmla="*/ 452761 h 1677880"/>
                  <a:gd name="connsiteX75" fmla="*/ 1424722 w 1655541"/>
                  <a:gd name="connsiteY75" fmla="*/ 381740 h 1677880"/>
                  <a:gd name="connsiteX76" fmla="*/ 1415844 w 1655541"/>
                  <a:gd name="connsiteY76" fmla="*/ 346229 h 1677880"/>
                  <a:gd name="connsiteX77" fmla="*/ 1433600 w 1655541"/>
                  <a:gd name="connsiteY77" fmla="*/ 328474 h 1677880"/>
                  <a:gd name="connsiteX78" fmla="*/ 1513499 w 1655541"/>
                  <a:gd name="connsiteY78" fmla="*/ 319596 h 1677880"/>
                  <a:gd name="connsiteX0" fmla="*/ 1517608 w 1659650"/>
                  <a:gd name="connsiteY0" fmla="*/ 319596 h 1677880"/>
                  <a:gd name="connsiteX1" fmla="*/ 1561996 w 1659650"/>
                  <a:gd name="connsiteY1" fmla="*/ 310718 h 1677880"/>
                  <a:gd name="connsiteX2" fmla="*/ 1588629 w 1659650"/>
                  <a:gd name="connsiteY2" fmla="*/ 257452 h 1677880"/>
                  <a:gd name="connsiteX3" fmla="*/ 1561996 w 1659650"/>
                  <a:gd name="connsiteY3" fmla="*/ 186431 h 1677880"/>
                  <a:gd name="connsiteX4" fmla="*/ 1535363 w 1659650"/>
                  <a:gd name="connsiteY4" fmla="*/ 150920 h 1677880"/>
                  <a:gd name="connsiteX5" fmla="*/ 1517608 w 1659650"/>
                  <a:gd name="connsiteY5" fmla="*/ 124287 h 1677880"/>
                  <a:gd name="connsiteX6" fmla="*/ 1464342 w 1659650"/>
                  <a:gd name="connsiteY6" fmla="*/ 71021 h 1677880"/>
                  <a:gd name="connsiteX7" fmla="*/ 1428831 w 1659650"/>
                  <a:gd name="connsiteY7" fmla="*/ 62144 h 1677880"/>
                  <a:gd name="connsiteX8" fmla="*/ 1384443 w 1659650"/>
                  <a:gd name="connsiteY8" fmla="*/ 35511 h 1677880"/>
                  <a:gd name="connsiteX9" fmla="*/ 1260155 w 1659650"/>
                  <a:gd name="connsiteY9" fmla="*/ 0 h 1677880"/>
                  <a:gd name="connsiteX10" fmla="*/ 691984 w 1659650"/>
                  <a:gd name="connsiteY10" fmla="*/ 79899 h 1677880"/>
                  <a:gd name="connsiteX11" fmla="*/ 416777 w 1659650"/>
                  <a:gd name="connsiteY11" fmla="*/ 195309 h 1677880"/>
                  <a:gd name="connsiteX12" fmla="*/ 185957 w 1659650"/>
                  <a:gd name="connsiteY12" fmla="*/ 337352 h 1677880"/>
                  <a:gd name="connsiteX13" fmla="*/ 61670 w 1659650"/>
                  <a:gd name="connsiteY13" fmla="*/ 568171 h 1677880"/>
                  <a:gd name="connsiteX14" fmla="*/ 8404 w 1659650"/>
                  <a:gd name="connsiteY14" fmla="*/ 745724 h 1677880"/>
                  <a:gd name="connsiteX15" fmla="*/ 8404 w 1659650"/>
                  <a:gd name="connsiteY15" fmla="*/ 1056443 h 1677880"/>
                  <a:gd name="connsiteX16" fmla="*/ 88303 w 1659650"/>
                  <a:gd name="connsiteY16" fmla="*/ 1233996 h 1677880"/>
                  <a:gd name="connsiteX17" fmla="*/ 97181 w 1659650"/>
                  <a:gd name="connsiteY17" fmla="*/ 1269507 h 1677880"/>
                  <a:gd name="connsiteX18" fmla="*/ 168202 w 1659650"/>
                  <a:gd name="connsiteY18" fmla="*/ 1367161 h 1677880"/>
                  <a:gd name="connsiteX19" fmla="*/ 177080 w 1659650"/>
                  <a:gd name="connsiteY19" fmla="*/ 1393794 h 1677880"/>
                  <a:gd name="connsiteX20" fmla="*/ 230346 w 1659650"/>
                  <a:gd name="connsiteY20" fmla="*/ 1438183 h 1677880"/>
                  <a:gd name="connsiteX21" fmla="*/ 239223 w 1659650"/>
                  <a:gd name="connsiteY21" fmla="*/ 1464816 h 1677880"/>
                  <a:gd name="connsiteX22" fmla="*/ 256979 w 1659650"/>
                  <a:gd name="connsiteY22" fmla="*/ 1482571 h 1677880"/>
                  <a:gd name="connsiteX23" fmla="*/ 336878 w 1659650"/>
                  <a:gd name="connsiteY23" fmla="*/ 1544715 h 1677880"/>
                  <a:gd name="connsiteX24" fmla="*/ 372388 w 1659650"/>
                  <a:gd name="connsiteY24" fmla="*/ 1571348 h 1677880"/>
                  <a:gd name="connsiteX25" fmla="*/ 399021 w 1659650"/>
                  <a:gd name="connsiteY25" fmla="*/ 1597981 h 1677880"/>
                  <a:gd name="connsiteX26" fmla="*/ 470043 w 1659650"/>
                  <a:gd name="connsiteY26" fmla="*/ 1624614 h 1677880"/>
                  <a:gd name="connsiteX27" fmla="*/ 514431 w 1659650"/>
                  <a:gd name="connsiteY27" fmla="*/ 1651247 h 1677880"/>
                  <a:gd name="connsiteX28" fmla="*/ 549942 w 1659650"/>
                  <a:gd name="connsiteY28" fmla="*/ 1660124 h 1677880"/>
                  <a:gd name="connsiteX29" fmla="*/ 647596 w 1659650"/>
                  <a:gd name="connsiteY29" fmla="*/ 1677880 h 1677880"/>
                  <a:gd name="connsiteX30" fmla="*/ 1411076 w 1659650"/>
                  <a:gd name="connsiteY30" fmla="*/ 1669002 h 1677880"/>
                  <a:gd name="connsiteX31" fmla="*/ 1464342 w 1659650"/>
                  <a:gd name="connsiteY31" fmla="*/ 1660124 h 1677880"/>
                  <a:gd name="connsiteX32" fmla="*/ 1490975 w 1659650"/>
                  <a:gd name="connsiteY32" fmla="*/ 1633491 h 1677880"/>
                  <a:gd name="connsiteX33" fmla="*/ 1517608 w 1659650"/>
                  <a:gd name="connsiteY33" fmla="*/ 1615736 h 1677880"/>
                  <a:gd name="connsiteX34" fmla="*/ 1544241 w 1659650"/>
                  <a:gd name="connsiteY34" fmla="*/ 1580225 h 1677880"/>
                  <a:gd name="connsiteX35" fmla="*/ 1579751 w 1659650"/>
                  <a:gd name="connsiteY35" fmla="*/ 1562470 h 1677880"/>
                  <a:gd name="connsiteX36" fmla="*/ 1588629 w 1659650"/>
                  <a:gd name="connsiteY36" fmla="*/ 1535837 h 1677880"/>
                  <a:gd name="connsiteX37" fmla="*/ 1615262 w 1659650"/>
                  <a:gd name="connsiteY37" fmla="*/ 1491449 h 1677880"/>
                  <a:gd name="connsiteX38" fmla="*/ 1641895 w 1659650"/>
                  <a:gd name="connsiteY38" fmla="*/ 1429305 h 1677880"/>
                  <a:gd name="connsiteX39" fmla="*/ 1650773 w 1659650"/>
                  <a:gd name="connsiteY39" fmla="*/ 1376039 h 1677880"/>
                  <a:gd name="connsiteX40" fmla="*/ 1659650 w 1659650"/>
                  <a:gd name="connsiteY40" fmla="*/ 1340528 h 1677880"/>
                  <a:gd name="connsiteX41" fmla="*/ 1624140 w 1659650"/>
                  <a:gd name="connsiteY41" fmla="*/ 1207363 h 1677880"/>
                  <a:gd name="connsiteX42" fmla="*/ 1606384 w 1659650"/>
                  <a:gd name="connsiteY42" fmla="*/ 1145219 h 1677880"/>
                  <a:gd name="connsiteX43" fmla="*/ 1588629 w 1659650"/>
                  <a:gd name="connsiteY43" fmla="*/ 1109709 h 1677880"/>
                  <a:gd name="connsiteX44" fmla="*/ 1544241 w 1659650"/>
                  <a:gd name="connsiteY44" fmla="*/ 1074198 h 1677880"/>
                  <a:gd name="connsiteX45" fmla="*/ 1455464 w 1659650"/>
                  <a:gd name="connsiteY45" fmla="*/ 1020932 h 1677880"/>
                  <a:gd name="connsiteX46" fmla="*/ 1437709 w 1659650"/>
                  <a:gd name="connsiteY46" fmla="*/ 994299 h 1677880"/>
                  <a:gd name="connsiteX47" fmla="*/ 1357810 w 1659650"/>
                  <a:gd name="connsiteY47" fmla="*/ 967666 h 1677880"/>
                  <a:gd name="connsiteX48" fmla="*/ 1340054 w 1659650"/>
                  <a:gd name="connsiteY48" fmla="*/ 949911 h 1677880"/>
                  <a:gd name="connsiteX49" fmla="*/ 1144746 w 1659650"/>
                  <a:gd name="connsiteY49" fmla="*/ 923278 h 1677880"/>
                  <a:gd name="connsiteX50" fmla="*/ 1082602 w 1659650"/>
                  <a:gd name="connsiteY50" fmla="*/ 914400 h 1677880"/>
                  <a:gd name="connsiteX51" fmla="*/ 1047091 w 1659650"/>
                  <a:gd name="connsiteY51" fmla="*/ 896645 h 1677880"/>
                  <a:gd name="connsiteX52" fmla="*/ 984948 w 1659650"/>
                  <a:gd name="connsiteY52" fmla="*/ 887767 h 1677880"/>
                  <a:gd name="connsiteX53" fmla="*/ 851783 w 1659650"/>
                  <a:gd name="connsiteY53" fmla="*/ 870012 h 1677880"/>
                  <a:gd name="connsiteX54" fmla="*/ 825149 w 1659650"/>
                  <a:gd name="connsiteY54" fmla="*/ 861134 h 1677880"/>
                  <a:gd name="connsiteX55" fmla="*/ 683108 w 1659650"/>
                  <a:gd name="connsiteY55" fmla="*/ 630315 h 1677880"/>
                  <a:gd name="connsiteX56" fmla="*/ 736373 w 1659650"/>
                  <a:gd name="connsiteY56" fmla="*/ 541538 h 1677880"/>
                  <a:gd name="connsiteX57" fmla="*/ 798516 w 1659650"/>
                  <a:gd name="connsiteY57" fmla="*/ 497150 h 1677880"/>
                  <a:gd name="connsiteX58" fmla="*/ 825149 w 1659650"/>
                  <a:gd name="connsiteY58" fmla="*/ 488272 h 1677880"/>
                  <a:gd name="connsiteX59" fmla="*/ 896171 w 1659650"/>
                  <a:gd name="connsiteY59" fmla="*/ 461639 h 1677880"/>
                  <a:gd name="connsiteX60" fmla="*/ 1073724 w 1659650"/>
                  <a:gd name="connsiteY60" fmla="*/ 479394 h 1677880"/>
                  <a:gd name="connsiteX61" fmla="*/ 1126990 w 1659650"/>
                  <a:gd name="connsiteY61" fmla="*/ 497150 h 1677880"/>
                  <a:gd name="connsiteX62" fmla="*/ 1144746 w 1659650"/>
                  <a:gd name="connsiteY62" fmla="*/ 514905 h 1677880"/>
                  <a:gd name="connsiteX63" fmla="*/ 1198012 w 1659650"/>
                  <a:gd name="connsiteY63" fmla="*/ 550416 h 1677880"/>
                  <a:gd name="connsiteX64" fmla="*/ 1215767 w 1659650"/>
                  <a:gd name="connsiteY64" fmla="*/ 577049 h 1677880"/>
                  <a:gd name="connsiteX65" fmla="*/ 1224645 w 1659650"/>
                  <a:gd name="connsiteY65" fmla="*/ 603682 h 1677880"/>
                  <a:gd name="connsiteX66" fmla="*/ 1260155 w 1659650"/>
                  <a:gd name="connsiteY66" fmla="*/ 656948 h 1677880"/>
                  <a:gd name="connsiteX67" fmla="*/ 1269033 w 1659650"/>
                  <a:gd name="connsiteY67" fmla="*/ 692458 h 1677880"/>
                  <a:gd name="connsiteX68" fmla="*/ 1295666 w 1659650"/>
                  <a:gd name="connsiteY68" fmla="*/ 701336 h 1677880"/>
                  <a:gd name="connsiteX69" fmla="*/ 1402198 w 1659650"/>
                  <a:gd name="connsiteY69" fmla="*/ 719091 h 1677880"/>
                  <a:gd name="connsiteX70" fmla="*/ 1490975 w 1659650"/>
                  <a:gd name="connsiteY70" fmla="*/ 710214 h 1677880"/>
                  <a:gd name="connsiteX71" fmla="*/ 1517608 w 1659650"/>
                  <a:gd name="connsiteY71" fmla="*/ 621437 h 1677880"/>
                  <a:gd name="connsiteX72" fmla="*/ 1508730 w 1659650"/>
                  <a:gd name="connsiteY72" fmla="*/ 506027 h 1677880"/>
                  <a:gd name="connsiteX73" fmla="*/ 1490975 w 1659650"/>
                  <a:gd name="connsiteY73" fmla="*/ 452761 h 1677880"/>
                  <a:gd name="connsiteX74" fmla="*/ 1428831 w 1659650"/>
                  <a:gd name="connsiteY74" fmla="*/ 381740 h 1677880"/>
                  <a:gd name="connsiteX75" fmla="*/ 1419953 w 1659650"/>
                  <a:gd name="connsiteY75" fmla="*/ 346229 h 1677880"/>
                  <a:gd name="connsiteX76" fmla="*/ 1437709 w 1659650"/>
                  <a:gd name="connsiteY76" fmla="*/ 328474 h 1677880"/>
                  <a:gd name="connsiteX77" fmla="*/ 1517608 w 1659650"/>
                  <a:gd name="connsiteY77" fmla="*/ 319596 h 1677880"/>
                  <a:gd name="connsiteX0" fmla="*/ 1517608 w 1659650"/>
                  <a:gd name="connsiteY0" fmla="*/ 319596 h 1677880"/>
                  <a:gd name="connsiteX1" fmla="*/ 1561996 w 1659650"/>
                  <a:gd name="connsiteY1" fmla="*/ 310718 h 1677880"/>
                  <a:gd name="connsiteX2" fmla="*/ 1588629 w 1659650"/>
                  <a:gd name="connsiteY2" fmla="*/ 257452 h 1677880"/>
                  <a:gd name="connsiteX3" fmla="*/ 1561996 w 1659650"/>
                  <a:gd name="connsiteY3" fmla="*/ 186431 h 1677880"/>
                  <a:gd name="connsiteX4" fmla="*/ 1535363 w 1659650"/>
                  <a:gd name="connsiteY4" fmla="*/ 150920 h 1677880"/>
                  <a:gd name="connsiteX5" fmla="*/ 1517608 w 1659650"/>
                  <a:gd name="connsiteY5" fmla="*/ 124287 h 1677880"/>
                  <a:gd name="connsiteX6" fmla="*/ 1464342 w 1659650"/>
                  <a:gd name="connsiteY6" fmla="*/ 71021 h 1677880"/>
                  <a:gd name="connsiteX7" fmla="*/ 1428831 w 1659650"/>
                  <a:gd name="connsiteY7" fmla="*/ 62144 h 1677880"/>
                  <a:gd name="connsiteX8" fmla="*/ 1384443 w 1659650"/>
                  <a:gd name="connsiteY8" fmla="*/ 35511 h 1677880"/>
                  <a:gd name="connsiteX9" fmla="*/ 1260155 w 1659650"/>
                  <a:gd name="connsiteY9" fmla="*/ 0 h 1677880"/>
                  <a:gd name="connsiteX10" fmla="*/ 691984 w 1659650"/>
                  <a:gd name="connsiteY10" fmla="*/ 79899 h 1677880"/>
                  <a:gd name="connsiteX11" fmla="*/ 416777 w 1659650"/>
                  <a:gd name="connsiteY11" fmla="*/ 195309 h 1677880"/>
                  <a:gd name="connsiteX12" fmla="*/ 185957 w 1659650"/>
                  <a:gd name="connsiteY12" fmla="*/ 337352 h 1677880"/>
                  <a:gd name="connsiteX13" fmla="*/ 61670 w 1659650"/>
                  <a:gd name="connsiteY13" fmla="*/ 568171 h 1677880"/>
                  <a:gd name="connsiteX14" fmla="*/ 8404 w 1659650"/>
                  <a:gd name="connsiteY14" fmla="*/ 745724 h 1677880"/>
                  <a:gd name="connsiteX15" fmla="*/ 8404 w 1659650"/>
                  <a:gd name="connsiteY15" fmla="*/ 1056443 h 1677880"/>
                  <a:gd name="connsiteX16" fmla="*/ 88303 w 1659650"/>
                  <a:gd name="connsiteY16" fmla="*/ 1233996 h 1677880"/>
                  <a:gd name="connsiteX17" fmla="*/ 97181 w 1659650"/>
                  <a:gd name="connsiteY17" fmla="*/ 1269507 h 1677880"/>
                  <a:gd name="connsiteX18" fmla="*/ 177080 w 1659650"/>
                  <a:gd name="connsiteY18" fmla="*/ 1393794 h 1677880"/>
                  <a:gd name="connsiteX19" fmla="*/ 230346 w 1659650"/>
                  <a:gd name="connsiteY19" fmla="*/ 1438183 h 1677880"/>
                  <a:gd name="connsiteX20" fmla="*/ 239223 w 1659650"/>
                  <a:gd name="connsiteY20" fmla="*/ 1464816 h 1677880"/>
                  <a:gd name="connsiteX21" fmla="*/ 256979 w 1659650"/>
                  <a:gd name="connsiteY21" fmla="*/ 1482571 h 1677880"/>
                  <a:gd name="connsiteX22" fmla="*/ 336878 w 1659650"/>
                  <a:gd name="connsiteY22" fmla="*/ 1544715 h 1677880"/>
                  <a:gd name="connsiteX23" fmla="*/ 372388 w 1659650"/>
                  <a:gd name="connsiteY23" fmla="*/ 1571348 h 1677880"/>
                  <a:gd name="connsiteX24" fmla="*/ 399021 w 1659650"/>
                  <a:gd name="connsiteY24" fmla="*/ 1597981 h 1677880"/>
                  <a:gd name="connsiteX25" fmla="*/ 470043 w 1659650"/>
                  <a:gd name="connsiteY25" fmla="*/ 1624614 h 1677880"/>
                  <a:gd name="connsiteX26" fmla="*/ 514431 w 1659650"/>
                  <a:gd name="connsiteY26" fmla="*/ 1651247 h 1677880"/>
                  <a:gd name="connsiteX27" fmla="*/ 549942 w 1659650"/>
                  <a:gd name="connsiteY27" fmla="*/ 1660124 h 1677880"/>
                  <a:gd name="connsiteX28" fmla="*/ 647596 w 1659650"/>
                  <a:gd name="connsiteY28" fmla="*/ 1677880 h 1677880"/>
                  <a:gd name="connsiteX29" fmla="*/ 1411076 w 1659650"/>
                  <a:gd name="connsiteY29" fmla="*/ 1669002 h 1677880"/>
                  <a:gd name="connsiteX30" fmla="*/ 1464342 w 1659650"/>
                  <a:gd name="connsiteY30" fmla="*/ 1660124 h 1677880"/>
                  <a:gd name="connsiteX31" fmla="*/ 1490975 w 1659650"/>
                  <a:gd name="connsiteY31" fmla="*/ 1633491 h 1677880"/>
                  <a:gd name="connsiteX32" fmla="*/ 1517608 w 1659650"/>
                  <a:gd name="connsiteY32" fmla="*/ 1615736 h 1677880"/>
                  <a:gd name="connsiteX33" fmla="*/ 1544241 w 1659650"/>
                  <a:gd name="connsiteY33" fmla="*/ 1580225 h 1677880"/>
                  <a:gd name="connsiteX34" fmla="*/ 1579751 w 1659650"/>
                  <a:gd name="connsiteY34" fmla="*/ 1562470 h 1677880"/>
                  <a:gd name="connsiteX35" fmla="*/ 1588629 w 1659650"/>
                  <a:gd name="connsiteY35" fmla="*/ 1535837 h 1677880"/>
                  <a:gd name="connsiteX36" fmla="*/ 1615262 w 1659650"/>
                  <a:gd name="connsiteY36" fmla="*/ 1491449 h 1677880"/>
                  <a:gd name="connsiteX37" fmla="*/ 1641895 w 1659650"/>
                  <a:gd name="connsiteY37" fmla="*/ 1429305 h 1677880"/>
                  <a:gd name="connsiteX38" fmla="*/ 1650773 w 1659650"/>
                  <a:gd name="connsiteY38" fmla="*/ 1376039 h 1677880"/>
                  <a:gd name="connsiteX39" fmla="*/ 1659650 w 1659650"/>
                  <a:gd name="connsiteY39" fmla="*/ 1340528 h 1677880"/>
                  <a:gd name="connsiteX40" fmla="*/ 1624140 w 1659650"/>
                  <a:gd name="connsiteY40" fmla="*/ 1207363 h 1677880"/>
                  <a:gd name="connsiteX41" fmla="*/ 1606384 w 1659650"/>
                  <a:gd name="connsiteY41" fmla="*/ 1145219 h 1677880"/>
                  <a:gd name="connsiteX42" fmla="*/ 1588629 w 1659650"/>
                  <a:gd name="connsiteY42" fmla="*/ 1109709 h 1677880"/>
                  <a:gd name="connsiteX43" fmla="*/ 1544241 w 1659650"/>
                  <a:gd name="connsiteY43" fmla="*/ 1074198 h 1677880"/>
                  <a:gd name="connsiteX44" fmla="*/ 1455464 w 1659650"/>
                  <a:gd name="connsiteY44" fmla="*/ 1020932 h 1677880"/>
                  <a:gd name="connsiteX45" fmla="*/ 1437709 w 1659650"/>
                  <a:gd name="connsiteY45" fmla="*/ 994299 h 1677880"/>
                  <a:gd name="connsiteX46" fmla="*/ 1357810 w 1659650"/>
                  <a:gd name="connsiteY46" fmla="*/ 967666 h 1677880"/>
                  <a:gd name="connsiteX47" fmla="*/ 1340054 w 1659650"/>
                  <a:gd name="connsiteY47" fmla="*/ 949911 h 1677880"/>
                  <a:gd name="connsiteX48" fmla="*/ 1144746 w 1659650"/>
                  <a:gd name="connsiteY48" fmla="*/ 923278 h 1677880"/>
                  <a:gd name="connsiteX49" fmla="*/ 1082602 w 1659650"/>
                  <a:gd name="connsiteY49" fmla="*/ 914400 h 1677880"/>
                  <a:gd name="connsiteX50" fmla="*/ 1047091 w 1659650"/>
                  <a:gd name="connsiteY50" fmla="*/ 896645 h 1677880"/>
                  <a:gd name="connsiteX51" fmla="*/ 984948 w 1659650"/>
                  <a:gd name="connsiteY51" fmla="*/ 887767 h 1677880"/>
                  <a:gd name="connsiteX52" fmla="*/ 851783 w 1659650"/>
                  <a:gd name="connsiteY52" fmla="*/ 870012 h 1677880"/>
                  <a:gd name="connsiteX53" fmla="*/ 825149 w 1659650"/>
                  <a:gd name="connsiteY53" fmla="*/ 861134 h 1677880"/>
                  <a:gd name="connsiteX54" fmla="*/ 683108 w 1659650"/>
                  <a:gd name="connsiteY54" fmla="*/ 630315 h 1677880"/>
                  <a:gd name="connsiteX55" fmla="*/ 736373 w 1659650"/>
                  <a:gd name="connsiteY55" fmla="*/ 541538 h 1677880"/>
                  <a:gd name="connsiteX56" fmla="*/ 798516 w 1659650"/>
                  <a:gd name="connsiteY56" fmla="*/ 497150 h 1677880"/>
                  <a:gd name="connsiteX57" fmla="*/ 825149 w 1659650"/>
                  <a:gd name="connsiteY57" fmla="*/ 488272 h 1677880"/>
                  <a:gd name="connsiteX58" fmla="*/ 896171 w 1659650"/>
                  <a:gd name="connsiteY58" fmla="*/ 461639 h 1677880"/>
                  <a:gd name="connsiteX59" fmla="*/ 1073724 w 1659650"/>
                  <a:gd name="connsiteY59" fmla="*/ 479394 h 1677880"/>
                  <a:gd name="connsiteX60" fmla="*/ 1126990 w 1659650"/>
                  <a:gd name="connsiteY60" fmla="*/ 497150 h 1677880"/>
                  <a:gd name="connsiteX61" fmla="*/ 1144746 w 1659650"/>
                  <a:gd name="connsiteY61" fmla="*/ 514905 h 1677880"/>
                  <a:gd name="connsiteX62" fmla="*/ 1198012 w 1659650"/>
                  <a:gd name="connsiteY62" fmla="*/ 550416 h 1677880"/>
                  <a:gd name="connsiteX63" fmla="*/ 1215767 w 1659650"/>
                  <a:gd name="connsiteY63" fmla="*/ 577049 h 1677880"/>
                  <a:gd name="connsiteX64" fmla="*/ 1224645 w 1659650"/>
                  <a:gd name="connsiteY64" fmla="*/ 603682 h 1677880"/>
                  <a:gd name="connsiteX65" fmla="*/ 1260155 w 1659650"/>
                  <a:gd name="connsiteY65" fmla="*/ 656948 h 1677880"/>
                  <a:gd name="connsiteX66" fmla="*/ 1269033 w 1659650"/>
                  <a:gd name="connsiteY66" fmla="*/ 692458 h 1677880"/>
                  <a:gd name="connsiteX67" fmla="*/ 1295666 w 1659650"/>
                  <a:gd name="connsiteY67" fmla="*/ 701336 h 1677880"/>
                  <a:gd name="connsiteX68" fmla="*/ 1402198 w 1659650"/>
                  <a:gd name="connsiteY68" fmla="*/ 719091 h 1677880"/>
                  <a:gd name="connsiteX69" fmla="*/ 1490975 w 1659650"/>
                  <a:gd name="connsiteY69" fmla="*/ 710214 h 1677880"/>
                  <a:gd name="connsiteX70" fmla="*/ 1517608 w 1659650"/>
                  <a:gd name="connsiteY70" fmla="*/ 621437 h 1677880"/>
                  <a:gd name="connsiteX71" fmla="*/ 1508730 w 1659650"/>
                  <a:gd name="connsiteY71" fmla="*/ 506027 h 1677880"/>
                  <a:gd name="connsiteX72" fmla="*/ 1490975 w 1659650"/>
                  <a:gd name="connsiteY72" fmla="*/ 452761 h 1677880"/>
                  <a:gd name="connsiteX73" fmla="*/ 1428831 w 1659650"/>
                  <a:gd name="connsiteY73" fmla="*/ 381740 h 1677880"/>
                  <a:gd name="connsiteX74" fmla="*/ 1419953 w 1659650"/>
                  <a:gd name="connsiteY74" fmla="*/ 346229 h 1677880"/>
                  <a:gd name="connsiteX75" fmla="*/ 1437709 w 1659650"/>
                  <a:gd name="connsiteY75" fmla="*/ 328474 h 1677880"/>
                  <a:gd name="connsiteX76" fmla="*/ 1517608 w 1659650"/>
                  <a:gd name="connsiteY76" fmla="*/ 319596 h 1677880"/>
                  <a:gd name="connsiteX0" fmla="*/ 1517608 w 1659650"/>
                  <a:gd name="connsiteY0" fmla="*/ 319596 h 1677880"/>
                  <a:gd name="connsiteX1" fmla="*/ 1561996 w 1659650"/>
                  <a:gd name="connsiteY1" fmla="*/ 310718 h 1677880"/>
                  <a:gd name="connsiteX2" fmla="*/ 1588629 w 1659650"/>
                  <a:gd name="connsiteY2" fmla="*/ 257452 h 1677880"/>
                  <a:gd name="connsiteX3" fmla="*/ 1561996 w 1659650"/>
                  <a:gd name="connsiteY3" fmla="*/ 186431 h 1677880"/>
                  <a:gd name="connsiteX4" fmla="*/ 1535363 w 1659650"/>
                  <a:gd name="connsiteY4" fmla="*/ 150920 h 1677880"/>
                  <a:gd name="connsiteX5" fmla="*/ 1517608 w 1659650"/>
                  <a:gd name="connsiteY5" fmla="*/ 124287 h 1677880"/>
                  <a:gd name="connsiteX6" fmla="*/ 1464342 w 1659650"/>
                  <a:gd name="connsiteY6" fmla="*/ 71021 h 1677880"/>
                  <a:gd name="connsiteX7" fmla="*/ 1428831 w 1659650"/>
                  <a:gd name="connsiteY7" fmla="*/ 62144 h 1677880"/>
                  <a:gd name="connsiteX8" fmla="*/ 1384443 w 1659650"/>
                  <a:gd name="connsiteY8" fmla="*/ 35511 h 1677880"/>
                  <a:gd name="connsiteX9" fmla="*/ 1260155 w 1659650"/>
                  <a:gd name="connsiteY9" fmla="*/ 0 h 1677880"/>
                  <a:gd name="connsiteX10" fmla="*/ 691984 w 1659650"/>
                  <a:gd name="connsiteY10" fmla="*/ 79899 h 1677880"/>
                  <a:gd name="connsiteX11" fmla="*/ 416777 w 1659650"/>
                  <a:gd name="connsiteY11" fmla="*/ 195309 h 1677880"/>
                  <a:gd name="connsiteX12" fmla="*/ 185957 w 1659650"/>
                  <a:gd name="connsiteY12" fmla="*/ 337352 h 1677880"/>
                  <a:gd name="connsiteX13" fmla="*/ 61670 w 1659650"/>
                  <a:gd name="connsiteY13" fmla="*/ 568171 h 1677880"/>
                  <a:gd name="connsiteX14" fmla="*/ 8404 w 1659650"/>
                  <a:gd name="connsiteY14" fmla="*/ 745724 h 1677880"/>
                  <a:gd name="connsiteX15" fmla="*/ 8404 w 1659650"/>
                  <a:gd name="connsiteY15" fmla="*/ 1056443 h 1677880"/>
                  <a:gd name="connsiteX16" fmla="*/ 88303 w 1659650"/>
                  <a:gd name="connsiteY16" fmla="*/ 1233996 h 1677880"/>
                  <a:gd name="connsiteX17" fmla="*/ 97181 w 1659650"/>
                  <a:gd name="connsiteY17" fmla="*/ 1269507 h 1677880"/>
                  <a:gd name="connsiteX18" fmla="*/ 230346 w 1659650"/>
                  <a:gd name="connsiteY18" fmla="*/ 1438183 h 1677880"/>
                  <a:gd name="connsiteX19" fmla="*/ 239223 w 1659650"/>
                  <a:gd name="connsiteY19" fmla="*/ 1464816 h 1677880"/>
                  <a:gd name="connsiteX20" fmla="*/ 256979 w 1659650"/>
                  <a:gd name="connsiteY20" fmla="*/ 1482571 h 1677880"/>
                  <a:gd name="connsiteX21" fmla="*/ 336878 w 1659650"/>
                  <a:gd name="connsiteY21" fmla="*/ 1544715 h 1677880"/>
                  <a:gd name="connsiteX22" fmla="*/ 372388 w 1659650"/>
                  <a:gd name="connsiteY22" fmla="*/ 1571348 h 1677880"/>
                  <a:gd name="connsiteX23" fmla="*/ 399021 w 1659650"/>
                  <a:gd name="connsiteY23" fmla="*/ 1597981 h 1677880"/>
                  <a:gd name="connsiteX24" fmla="*/ 470043 w 1659650"/>
                  <a:gd name="connsiteY24" fmla="*/ 1624614 h 1677880"/>
                  <a:gd name="connsiteX25" fmla="*/ 514431 w 1659650"/>
                  <a:gd name="connsiteY25" fmla="*/ 1651247 h 1677880"/>
                  <a:gd name="connsiteX26" fmla="*/ 549942 w 1659650"/>
                  <a:gd name="connsiteY26" fmla="*/ 1660124 h 1677880"/>
                  <a:gd name="connsiteX27" fmla="*/ 647596 w 1659650"/>
                  <a:gd name="connsiteY27" fmla="*/ 1677880 h 1677880"/>
                  <a:gd name="connsiteX28" fmla="*/ 1411076 w 1659650"/>
                  <a:gd name="connsiteY28" fmla="*/ 1669002 h 1677880"/>
                  <a:gd name="connsiteX29" fmla="*/ 1464342 w 1659650"/>
                  <a:gd name="connsiteY29" fmla="*/ 1660124 h 1677880"/>
                  <a:gd name="connsiteX30" fmla="*/ 1490975 w 1659650"/>
                  <a:gd name="connsiteY30" fmla="*/ 1633491 h 1677880"/>
                  <a:gd name="connsiteX31" fmla="*/ 1517608 w 1659650"/>
                  <a:gd name="connsiteY31" fmla="*/ 1615736 h 1677880"/>
                  <a:gd name="connsiteX32" fmla="*/ 1544241 w 1659650"/>
                  <a:gd name="connsiteY32" fmla="*/ 1580225 h 1677880"/>
                  <a:gd name="connsiteX33" fmla="*/ 1579751 w 1659650"/>
                  <a:gd name="connsiteY33" fmla="*/ 1562470 h 1677880"/>
                  <a:gd name="connsiteX34" fmla="*/ 1588629 w 1659650"/>
                  <a:gd name="connsiteY34" fmla="*/ 1535837 h 1677880"/>
                  <a:gd name="connsiteX35" fmla="*/ 1615262 w 1659650"/>
                  <a:gd name="connsiteY35" fmla="*/ 1491449 h 1677880"/>
                  <a:gd name="connsiteX36" fmla="*/ 1641895 w 1659650"/>
                  <a:gd name="connsiteY36" fmla="*/ 1429305 h 1677880"/>
                  <a:gd name="connsiteX37" fmla="*/ 1650773 w 1659650"/>
                  <a:gd name="connsiteY37" fmla="*/ 1376039 h 1677880"/>
                  <a:gd name="connsiteX38" fmla="*/ 1659650 w 1659650"/>
                  <a:gd name="connsiteY38" fmla="*/ 1340528 h 1677880"/>
                  <a:gd name="connsiteX39" fmla="*/ 1624140 w 1659650"/>
                  <a:gd name="connsiteY39" fmla="*/ 1207363 h 1677880"/>
                  <a:gd name="connsiteX40" fmla="*/ 1606384 w 1659650"/>
                  <a:gd name="connsiteY40" fmla="*/ 1145219 h 1677880"/>
                  <a:gd name="connsiteX41" fmla="*/ 1588629 w 1659650"/>
                  <a:gd name="connsiteY41" fmla="*/ 1109709 h 1677880"/>
                  <a:gd name="connsiteX42" fmla="*/ 1544241 w 1659650"/>
                  <a:gd name="connsiteY42" fmla="*/ 1074198 h 1677880"/>
                  <a:gd name="connsiteX43" fmla="*/ 1455464 w 1659650"/>
                  <a:gd name="connsiteY43" fmla="*/ 1020932 h 1677880"/>
                  <a:gd name="connsiteX44" fmla="*/ 1437709 w 1659650"/>
                  <a:gd name="connsiteY44" fmla="*/ 994299 h 1677880"/>
                  <a:gd name="connsiteX45" fmla="*/ 1357810 w 1659650"/>
                  <a:gd name="connsiteY45" fmla="*/ 967666 h 1677880"/>
                  <a:gd name="connsiteX46" fmla="*/ 1340054 w 1659650"/>
                  <a:gd name="connsiteY46" fmla="*/ 949911 h 1677880"/>
                  <a:gd name="connsiteX47" fmla="*/ 1144746 w 1659650"/>
                  <a:gd name="connsiteY47" fmla="*/ 923278 h 1677880"/>
                  <a:gd name="connsiteX48" fmla="*/ 1082602 w 1659650"/>
                  <a:gd name="connsiteY48" fmla="*/ 914400 h 1677880"/>
                  <a:gd name="connsiteX49" fmla="*/ 1047091 w 1659650"/>
                  <a:gd name="connsiteY49" fmla="*/ 896645 h 1677880"/>
                  <a:gd name="connsiteX50" fmla="*/ 984948 w 1659650"/>
                  <a:gd name="connsiteY50" fmla="*/ 887767 h 1677880"/>
                  <a:gd name="connsiteX51" fmla="*/ 851783 w 1659650"/>
                  <a:gd name="connsiteY51" fmla="*/ 870012 h 1677880"/>
                  <a:gd name="connsiteX52" fmla="*/ 825149 w 1659650"/>
                  <a:gd name="connsiteY52" fmla="*/ 861134 h 1677880"/>
                  <a:gd name="connsiteX53" fmla="*/ 683108 w 1659650"/>
                  <a:gd name="connsiteY53" fmla="*/ 630315 h 1677880"/>
                  <a:gd name="connsiteX54" fmla="*/ 736373 w 1659650"/>
                  <a:gd name="connsiteY54" fmla="*/ 541538 h 1677880"/>
                  <a:gd name="connsiteX55" fmla="*/ 798516 w 1659650"/>
                  <a:gd name="connsiteY55" fmla="*/ 497150 h 1677880"/>
                  <a:gd name="connsiteX56" fmla="*/ 825149 w 1659650"/>
                  <a:gd name="connsiteY56" fmla="*/ 488272 h 1677880"/>
                  <a:gd name="connsiteX57" fmla="*/ 896171 w 1659650"/>
                  <a:gd name="connsiteY57" fmla="*/ 461639 h 1677880"/>
                  <a:gd name="connsiteX58" fmla="*/ 1073724 w 1659650"/>
                  <a:gd name="connsiteY58" fmla="*/ 479394 h 1677880"/>
                  <a:gd name="connsiteX59" fmla="*/ 1126990 w 1659650"/>
                  <a:gd name="connsiteY59" fmla="*/ 497150 h 1677880"/>
                  <a:gd name="connsiteX60" fmla="*/ 1144746 w 1659650"/>
                  <a:gd name="connsiteY60" fmla="*/ 514905 h 1677880"/>
                  <a:gd name="connsiteX61" fmla="*/ 1198012 w 1659650"/>
                  <a:gd name="connsiteY61" fmla="*/ 550416 h 1677880"/>
                  <a:gd name="connsiteX62" fmla="*/ 1215767 w 1659650"/>
                  <a:gd name="connsiteY62" fmla="*/ 577049 h 1677880"/>
                  <a:gd name="connsiteX63" fmla="*/ 1224645 w 1659650"/>
                  <a:gd name="connsiteY63" fmla="*/ 603682 h 1677880"/>
                  <a:gd name="connsiteX64" fmla="*/ 1260155 w 1659650"/>
                  <a:gd name="connsiteY64" fmla="*/ 656948 h 1677880"/>
                  <a:gd name="connsiteX65" fmla="*/ 1269033 w 1659650"/>
                  <a:gd name="connsiteY65" fmla="*/ 692458 h 1677880"/>
                  <a:gd name="connsiteX66" fmla="*/ 1295666 w 1659650"/>
                  <a:gd name="connsiteY66" fmla="*/ 701336 h 1677880"/>
                  <a:gd name="connsiteX67" fmla="*/ 1402198 w 1659650"/>
                  <a:gd name="connsiteY67" fmla="*/ 719091 h 1677880"/>
                  <a:gd name="connsiteX68" fmla="*/ 1490975 w 1659650"/>
                  <a:gd name="connsiteY68" fmla="*/ 710214 h 1677880"/>
                  <a:gd name="connsiteX69" fmla="*/ 1517608 w 1659650"/>
                  <a:gd name="connsiteY69" fmla="*/ 621437 h 1677880"/>
                  <a:gd name="connsiteX70" fmla="*/ 1508730 w 1659650"/>
                  <a:gd name="connsiteY70" fmla="*/ 506027 h 1677880"/>
                  <a:gd name="connsiteX71" fmla="*/ 1490975 w 1659650"/>
                  <a:gd name="connsiteY71" fmla="*/ 452761 h 1677880"/>
                  <a:gd name="connsiteX72" fmla="*/ 1428831 w 1659650"/>
                  <a:gd name="connsiteY72" fmla="*/ 381740 h 1677880"/>
                  <a:gd name="connsiteX73" fmla="*/ 1419953 w 1659650"/>
                  <a:gd name="connsiteY73" fmla="*/ 346229 h 1677880"/>
                  <a:gd name="connsiteX74" fmla="*/ 1437709 w 1659650"/>
                  <a:gd name="connsiteY74" fmla="*/ 328474 h 1677880"/>
                  <a:gd name="connsiteX75" fmla="*/ 1517608 w 1659650"/>
                  <a:gd name="connsiteY75" fmla="*/ 319596 h 1677880"/>
                  <a:gd name="connsiteX0" fmla="*/ 1517608 w 1659650"/>
                  <a:gd name="connsiteY0" fmla="*/ 319596 h 1677880"/>
                  <a:gd name="connsiteX1" fmla="*/ 1561996 w 1659650"/>
                  <a:gd name="connsiteY1" fmla="*/ 310718 h 1677880"/>
                  <a:gd name="connsiteX2" fmla="*/ 1588629 w 1659650"/>
                  <a:gd name="connsiteY2" fmla="*/ 257452 h 1677880"/>
                  <a:gd name="connsiteX3" fmla="*/ 1561996 w 1659650"/>
                  <a:gd name="connsiteY3" fmla="*/ 186431 h 1677880"/>
                  <a:gd name="connsiteX4" fmla="*/ 1535363 w 1659650"/>
                  <a:gd name="connsiteY4" fmla="*/ 150920 h 1677880"/>
                  <a:gd name="connsiteX5" fmla="*/ 1517608 w 1659650"/>
                  <a:gd name="connsiteY5" fmla="*/ 124287 h 1677880"/>
                  <a:gd name="connsiteX6" fmla="*/ 1464342 w 1659650"/>
                  <a:gd name="connsiteY6" fmla="*/ 71021 h 1677880"/>
                  <a:gd name="connsiteX7" fmla="*/ 1428831 w 1659650"/>
                  <a:gd name="connsiteY7" fmla="*/ 62144 h 1677880"/>
                  <a:gd name="connsiteX8" fmla="*/ 1384443 w 1659650"/>
                  <a:gd name="connsiteY8" fmla="*/ 35511 h 1677880"/>
                  <a:gd name="connsiteX9" fmla="*/ 1260155 w 1659650"/>
                  <a:gd name="connsiteY9" fmla="*/ 0 h 1677880"/>
                  <a:gd name="connsiteX10" fmla="*/ 691984 w 1659650"/>
                  <a:gd name="connsiteY10" fmla="*/ 79899 h 1677880"/>
                  <a:gd name="connsiteX11" fmla="*/ 416777 w 1659650"/>
                  <a:gd name="connsiteY11" fmla="*/ 195309 h 1677880"/>
                  <a:gd name="connsiteX12" fmla="*/ 185957 w 1659650"/>
                  <a:gd name="connsiteY12" fmla="*/ 337352 h 1677880"/>
                  <a:gd name="connsiteX13" fmla="*/ 61670 w 1659650"/>
                  <a:gd name="connsiteY13" fmla="*/ 568171 h 1677880"/>
                  <a:gd name="connsiteX14" fmla="*/ 8404 w 1659650"/>
                  <a:gd name="connsiteY14" fmla="*/ 745724 h 1677880"/>
                  <a:gd name="connsiteX15" fmla="*/ 8404 w 1659650"/>
                  <a:gd name="connsiteY15" fmla="*/ 1056443 h 1677880"/>
                  <a:gd name="connsiteX16" fmla="*/ 88303 w 1659650"/>
                  <a:gd name="connsiteY16" fmla="*/ 1233996 h 1677880"/>
                  <a:gd name="connsiteX17" fmla="*/ 230346 w 1659650"/>
                  <a:gd name="connsiteY17" fmla="*/ 1438183 h 1677880"/>
                  <a:gd name="connsiteX18" fmla="*/ 239223 w 1659650"/>
                  <a:gd name="connsiteY18" fmla="*/ 1464816 h 1677880"/>
                  <a:gd name="connsiteX19" fmla="*/ 256979 w 1659650"/>
                  <a:gd name="connsiteY19" fmla="*/ 1482571 h 1677880"/>
                  <a:gd name="connsiteX20" fmla="*/ 336878 w 1659650"/>
                  <a:gd name="connsiteY20" fmla="*/ 1544715 h 1677880"/>
                  <a:gd name="connsiteX21" fmla="*/ 372388 w 1659650"/>
                  <a:gd name="connsiteY21" fmla="*/ 1571348 h 1677880"/>
                  <a:gd name="connsiteX22" fmla="*/ 399021 w 1659650"/>
                  <a:gd name="connsiteY22" fmla="*/ 1597981 h 1677880"/>
                  <a:gd name="connsiteX23" fmla="*/ 470043 w 1659650"/>
                  <a:gd name="connsiteY23" fmla="*/ 1624614 h 1677880"/>
                  <a:gd name="connsiteX24" fmla="*/ 514431 w 1659650"/>
                  <a:gd name="connsiteY24" fmla="*/ 1651247 h 1677880"/>
                  <a:gd name="connsiteX25" fmla="*/ 549942 w 1659650"/>
                  <a:gd name="connsiteY25" fmla="*/ 1660124 h 1677880"/>
                  <a:gd name="connsiteX26" fmla="*/ 647596 w 1659650"/>
                  <a:gd name="connsiteY26" fmla="*/ 1677880 h 1677880"/>
                  <a:gd name="connsiteX27" fmla="*/ 1411076 w 1659650"/>
                  <a:gd name="connsiteY27" fmla="*/ 1669002 h 1677880"/>
                  <a:gd name="connsiteX28" fmla="*/ 1464342 w 1659650"/>
                  <a:gd name="connsiteY28" fmla="*/ 1660124 h 1677880"/>
                  <a:gd name="connsiteX29" fmla="*/ 1490975 w 1659650"/>
                  <a:gd name="connsiteY29" fmla="*/ 1633491 h 1677880"/>
                  <a:gd name="connsiteX30" fmla="*/ 1517608 w 1659650"/>
                  <a:gd name="connsiteY30" fmla="*/ 1615736 h 1677880"/>
                  <a:gd name="connsiteX31" fmla="*/ 1544241 w 1659650"/>
                  <a:gd name="connsiteY31" fmla="*/ 1580225 h 1677880"/>
                  <a:gd name="connsiteX32" fmla="*/ 1579751 w 1659650"/>
                  <a:gd name="connsiteY32" fmla="*/ 1562470 h 1677880"/>
                  <a:gd name="connsiteX33" fmla="*/ 1588629 w 1659650"/>
                  <a:gd name="connsiteY33" fmla="*/ 1535837 h 1677880"/>
                  <a:gd name="connsiteX34" fmla="*/ 1615262 w 1659650"/>
                  <a:gd name="connsiteY34" fmla="*/ 1491449 h 1677880"/>
                  <a:gd name="connsiteX35" fmla="*/ 1641895 w 1659650"/>
                  <a:gd name="connsiteY35" fmla="*/ 1429305 h 1677880"/>
                  <a:gd name="connsiteX36" fmla="*/ 1650773 w 1659650"/>
                  <a:gd name="connsiteY36" fmla="*/ 1376039 h 1677880"/>
                  <a:gd name="connsiteX37" fmla="*/ 1659650 w 1659650"/>
                  <a:gd name="connsiteY37" fmla="*/ 1340528 h 1677880"/>
                  <a:gd name="connsiteX38" fmla="*/ 1624140 w 1659650"/>
                  <a:gd name="connsiteY38" fmla="*/ 1207363 h 1677880"/>
                  <a:gd name="connsiteX39" fmla="*/ 1606384 w 1659650"/>
                  <a:gd name="connsiteY39" fmla="*/ 1145219 h 1677880"/>
                  <a:gd name="connsiteX40" fmla="*/ 1588629 w 1659650"/>
                  <a:gd name="connsiteY40" fmla="*/ 1109709 h 1677880"/>
                  <a:gd name="connsiteX41" fmla="*/ 1544241 w 1659650"/>
                  <a:gd name="connsiteY41" fmla="*/ 1074198 h 1677880"/>
                  <a:gd name="connsiteX42" fmla="*/ 1455464 w 1659650"/>
                  <a:gd name="connsiteY42" fmla="*/ 1020932 h 1677880"/>
                  <a:gd name="connsiteX43" fmla="*/ 1437709 w 1659650"/>
                  <a:gd name="connsiteY43" fmla="*/ 994299 h 1677880"/>
                  <a:gd name="connsiteX44" fmla="*/ 1357810 w 1659650"/>
                  <a:gd name="connsiteY44" fmla="*/ 967666 h 1677880"/>
                  <a:gd name="connsiteX45" fmla="*/ 1340054 w 1659650"/>
                  <a:gd name="connsiteY45" fmla="*/ 949911 h 1677880"/>
                  <a:gd name="connsiteX46" fmla="*/ 1144746 w 1659650"/>
                  <a:gd name="connsiteY46" fmla="*/ 923278 h 1677880"/>
                  <a:gd name="connsiteX47" fmla="*/ 1082602 w 1659650"/>
                  <a:gd name="connsiteY47" fmla="*/ 914400 h 1677880"/>
                  <a:gd name="connsiteX48" fmla="*/ 1047091 w 1659650"/>
                  <a:gd name="connsiteY48" fmla="*/ 896645 h 1677880"/>
                  <a:gd name="connsiteX49" fmla="*/ 984948 w 1659650"/>
                  <a:gd name="connsiteY49" fmla="*/ 887767 h 1677880"/>
                  <a:gd name="connsiteX50" fmla="*/ 851783 w 1659650"/>
                  <a:gd name="connsiteY50" fmla="*/ 870012 h 1677880"/>
                  <a:gd name="connsiteX51" fmla="*/ 825149 w 1659650"/>
                  <a:gd name="connsiteY51" fmla="*/ 861134 h 1677880"/>
                  <a:gd name="connsiteX52" fmla="*/ 683108 w 1659650"/>
                  <a:gd name="connsiteY52" fmla="*/ 630315 h 1677880"/>
                  <a:gd name="connsiteX53" fmla="*/ 736373 w 1659650"/>
                  <a:gd name="connsiteY53" fmla="*/ 541538 h 1677880"/>
                  <a:gd name="connsiteX54" fmla="*/ 798516 w 1659650"/>
                  <a:gd name="connsiteY54" fmla="*/ 497150 h 1677880"/>
                  <a:gd name="connsiteX55" fmla="*/ 825149 w 1659650"/>
                  <a:gd name="connsiteY55" fmla="*/ 488272 h 1677880"/>
                  <a:gd name="connsiteX56" fmla="*/ 896171 w 1659650"/>
                  <a:gd name="connsiteY56" fmla="*/ 461639 h 1677880"/>
                  <a:gd name="connsiteX57" fmla="*/ 1073724 w 1659650"/>
                  <a:gd name="connsiteY57" fmla="*/ 479394 h 1677880"/>
                  <a:gd name="connsiteX58" fmla="*/ 1126990 w 1659650"/>
                  <a:gd name="connsiteY58" fmla="*/ 497150 h 1677880"/>
                  <a:gd name="connsiteX59" fmla="*/ 1144746 w 1659650"/>
                  <a:gd name="connsiteY59" fmla="*/ 514905 h 1677880"/>
                  <a:gd name="connsiteX60" fmla="*/ 1198012 w 1659650"/>
                  <a:gd name="connsiteY60" fmla="*/ 550416 h 1677880"/>
                  <a:gd name="connsiteX61" fmla="*/ 1215767 w 1659650"/>
                  <a:gd name="connsiteY61" fmla="*/ 577049 h 1677880"/>
                  <a:gd name="connsiteX62" fmla="*/ 1224645 w 1659650"/>
                  <a:gd name="connsiteY62" fmla="*/ 603682 h 1677880"/>
                  <a:gd name="connsiteX63" fmla="*/ 1260155 w 1659650"/>
                  <a:gd name="connsiteY63" fmla="*/ 656948 h 1677880"/>
                  <a:gd name="connsiteX64" fmla="*/ 1269033 w 1659650"/>
                  <a:gd name="connsiteY64" fmla="*/ 692458 h 1677880"/>
                  <a:gd name="connsiteX65" fmla="*/ 1295666 w 1659650"/>
                  <a:gd name="connsiteY65" fmla="*/ 701336 h 1677880"/>
                  <a:gd name="connsiteX66" fmla="*/ 1402198 w 1659650"/>
                  <a:gd name="connsiteY66" fmla="*/ 719091 h 1677880"/>
                  <a:gd name="connsiteX67" fmla="*/ 1490975 w 1659650"/>
                  <a:gd name="connsiteY67" fmla="*/ 710214 h 1677880"/>
                  <a:gd name="connsiteX68" fmla="*/ 1517608 w 1659650"/>
                  <a:gd name="connsiteY68" fmla="*/ 621437 h 1677880"/>
                  <a:gd name="connsiteX69" fmla="*/ 1508730 w 1659650"/>
                  <a:gd name="connsiteY69" fmla="*/ 506027 h 1677880"/>
                  <a:gd name="connsiteX70" fmla="*/ 1490975 w 1659650"/>
                  <a:gd name="connsiteY70" fmla="*/ 452761 h 1677880"/>
                  <a:gd name="connsiteX71" fmla="*/ 1428831 w 1659650"/>
                  <a:gd name="connsiteY71" fmla="*/ 381740 h 1677880"/>
                  <a:gd name="connsiteX72" fmla="*/ 1419953 w 1659650"/>
                  <a:gd name="connsiteY72" fmla="*/ 346229 h 1677880"/>
                  <a:gd name="connsiteX73" fmla="*/ 1437709 w 1659650"/>
                  <a:gd name="connsiteY73" fmla="*/ 328474 h 1677880"/>
                  <a:gd name="connsiteX74" fmla="*/ 1517608 w 1659650"/>
                  <a:gd name="connsiteY74" fmla="*/ 319596 h 1677880"/>
                  <a:gd name="connsiteX0" fmla="*/ 1527800 w 1669842"/>
                  <a:gd name="connsiteY0" fmla="*/ 319596 h 1677880"/>
                  <a:gd name="connsiteX1" fmla="*/ 1572188 w 1669842"/>
                  <a:gd name="connsiteY1" fmla="*/ 310718 h 1677880"/>
                  <a:gd name="connsiteX2" fmla="*/ 1598821 w 1669842"/>
                  <a:gd name="connsiteY2" fmla="*/ 257452 h 1677880"/>
                  <a:gd name="connsiteX3" fmla="*/ 1572188 w 1669842"/>
                  <a:gd name="connsiteY3" fmla="*/ 186431 h 1677880"/>
                  <a:gd name="connsiteX4" fmla="*/ 1545555 w 1669842"/>
                  <a:gd name="connsiteY4" fmla="*/ 150920 h 1677880"/>
                  <a:gd name="connsiteX5" fmla="*/ 1527800 w 1669842"/>
                  <a:gd name="connsiteY5" fmla="*/ 124287 h 1677880"/>
                  <a:gd name="connsiteX6" fmla="*/ 1474534 w 1669842"/>
                  <a:gd name="connsiteY6" fmla="*/ 71021 h 1677880"/>
                  <a:gd name="connsiteX7" fmla="*/ 1439023 w 1669842"/>
                  <a:gd name="connsiteY7" fmla="*/ 62144 h 1677880"/>
                  <a:gd name="connsiteX8" fmla="*/ 1394635 w 1669842"/>
                  <a:gd name="connsiteY8" fmla="*/ 35511 h 1677880"/>
                  <a:gd name="connsiteX9" fmla="*/ 1270347 w 1669842"/>
                  <a:gd name="connsiteY9" fmla="*/ 0 h 1677880"/>
                  <a:gd name="connsiteX10" fmla="*/ 702176 w 1669842"/>
                  <a:gd name="connsiteY10" fmla="*/ 79899 h 1677880"/>
                  <a:gd name="connsiteX11" fmla="*/ 426969 w 1669842"/>
                  <a:gd name="connsiteY11" fmla="*/ 195309 h 1677880"/>
                  <a:gd name="connsiteX12" fmla="*/ 196149 w 1669842"/>
                  <a:gd name="connsiteY12" fmla="*/ 337352 h 1677880"/>
                  <a:gd name="connsiteX13" fmla="*/ 71862 w 1669842"/>
                  <a:gd name="connsiteY13" fmla="*/ 568171 h 1677880"/>
                  <a:gd name="connsiteX14" fmla="*/ 18596 w 1669842"/>
                  <a:gd name="connsiteY14" fmla="*/ 745724 h 1677880"/>
                  <a:gd name="connsiteX15" fmla="*/ 18596 w 1669842"/>
                  <a:gd name="connsiteY15" fmla="*/ 1056443 h 1677880"/>
                  <a:gd name="connsiteX16" fmla="*/ 240538 w 1669842"/>
                  <a:gd name="connsiteY16" fmla="*/ 1438183 h 1677880"/>
                  <a:gd name="connsiteX17" fmla="*/ 249415 w 1669842"/>
                  <a:gd name="connsiteY17" fmla="*/ 1464816 h 1677880"/>
                  <a:gd name="connsiteX18" fmla="*/ 267171 w 1669842"/>
                  <a:gd name="connsiteY18" fmla="*/ 1482571 h 1677880"/>
                  <a:gd name="connsiteX19" fmla="*/ 347070 w 1669842"/>
                  <a:gd name="connsiteY19" fmla="*/ 1544715 h 1677880"/>
                  <a:gd name="connsiteX20" fmla="*/ 382580 w 1669842"/>
                  <a:gd name="connsiteY20" fmla="*/ 1571348 h 1677880"/>
                  <a:gd name="connsiteX21" fmla="*/ 409213 w 1669842"/>
                  <a:gd name="connsiteY21" fmla="*/ 1597981 h 1677880"/>
                  <a:gd name="connsiteX22" fmla="*/ 480235 w 1669842"/>
                  <a:gd name="connsiteY22" fmla="*/ 1624614 h 1677880"/>
                  <a:gd name="connsiteX23" fmla="*/ 524623 w 1669842"/>
                  <a:gd name="connsiteY23" fmla="*/ 1651247 h 1677880"/>
                  <a:gd name="connsiteX24" fmla="*/ 560134 w 1669842"/>
                  <a:gd name="connsiteY24" fmla="*/ 1660124 h 1677880"/>
                  <a:gd name="connsiteX25" fmla="*/ 657788 w 1669842"/>
                  <a:gd name="connsiteY25" fmla="*/ 1677880 h 1677880"/>
                  <a:gd name="connsiteX26" fmla="*/ 1421268 w 1669842"/>
                  <a:gd name="connsiteY26" fmla="*/ 1669002 h 1677880"/>
                  <a:gd name="connsiteX27" fmla="*/ 1474534 w 1669842"/>
                  <a:gd name="connsiteY27" fmla="*/ 1660124 h 1677880"/>
                  <a:gd name="connsiteX28" fmla="*/ 1501167 w 1669842"/>
                  <a:gd name="connsiteY28" fmla="*/ 1633491 h 1677880"/>
                  <a:gd name="connsiteX29" fmla="*/ 1527800 w 1669842"/>
                  <a:gd name="connsiteY29" fmla="*/ 1615736 h 1677880"/>
                  <a:gd name="connsiteX30" fmla="*/ 1554433 w 1669842"/>
                  <a:gd name="connsiteY30" fmla="*/ 1580225 h 1677880"/>
                  <a:gd name="connsiteX31" fmla="*/ 1589943 w 1669842"/>
                  <a:gd name="connsiteY31" fmla="*/ 1562470 h 1677880"/>
                  <a:gd name="connsiteX32" fmla="*/ 1598821 w 1669842"/>
                  <a:gd name="connsiteY32" fmla="*/ 1535837 h 1677880"/>
                  <a:gd name="connsiteX33" fmla="*/ 1625454 w 1669842"/>
                  <a:gd name="connsiteY33" fmla="*/ 1491449 h 1677880"/>
                  <a:gd name="connsiteX34" fmla="*/ 1652087 w 1669842"/>
                  <a:gd name="connsiteY34" fmla="*/ 1429305 h 1677880"/>
                  <a:gd name="connsiteX35" fmla="*/ 1660965 w 1669842"/>
                  <a:gd name="connsiteY35" fmla="*/ 1376039 h 1677880"/>
                  <a:gd name="connsiteX36" fmla="*/ 1669842 w 1669842"/>
                  <a:gd name="connsiteY36" fmla="*/ 1340528 h 1677880"/>
                  <a:gd name="connsiteX37" fmla="*/ 1634332 w 1669842"/>
                  <a:gd name="connsiteY37" fmla="*/ 1207363 h 1677880"/>
                  <a:gd name="connsiteX38" fmla="*/ 1616576 w 1669842"/>
                  <a:gd name="connsiteY38" fmla="*/ 1145219 h 1677880"/>
                  <a:gd name="connsiteX39" fmla="*/ 1598821 w 1669842"/>
                  <a:gd name="connsiteY39" fmla="*/ 1109709 h 1677880"/>
                  <a:gd name="connsiteX40" fmla="*/ 1554433 w 1669842"/>
                  <a:gd name="connsiteY40" fmla="*/ 1074198 h 1677880"/>
                  <a:gd name="connsiteX41" fmla="*/ 1465656 w 1669842"/>
                  <a:gd name="connsiteY41" fmla="*/ 1020932 h 1677880"/>
                  <a:gd name="connsiteX42" fmla="*/ 1447901 w 1669842"/>
                  <a:gd name="connsiteY42" fmla="*/ 994299 h 1677880"/>
                  <a:gd name="connsiteX43" fmla="*/ 1368002 w 1669842"/>
                  <a:gd name="connsiteY43" fmla="*/ 967666 h 1677880"/>
                  <a:gd name="connsiteX44" fmla="*/ 1350246 w 1669842"/>
                  <a:gd name="connsiteY44" fmla="*/ 949911 h 1677880"/>
                  <a:gd name="connsiteX45" fmla="*/ 1154938 w 1669842"/>
                  <a:gd name="connsiteY45" fmla="*/ 923278 h 1677880"/>
                  <a:gd name="connsiteX46" fmla="*/ 1092794 w 1669842"/>
                  <a:gd name="connsiteY46" fmla="*/ 914400 h 1677880"/>
                  <a:gd name="connsiteX47" fmla="*/ 1057283 w 1669842"/>
                  <a:gd name="connsiteY47" fmla="*/ 896645 h 1677880"/>
                  <a:gd name="connsiteX48" fmla="*/ 995140 w 1669842"/>
                  <a:gd name="connsiteY48" fmla="*/ 887767 h 1677880"/>
                  <a:gd name="connsiteX49" fmla="*/ 861975 w 1669842"/>
                  <a:gd name="connsiteY49" fmla="*/ 870012 h 1677880"/>
                  <a:gd name="connsiteX50" fmla="*/ 835341 w 1669842"/>
                  <a:gd name="connsiteY50" fmla="*/ 861134 h 1677880"/>
                  <a:gd name="connsiteX51" fmla="*/ 693300 w 1669842"/>
                  <a:gd name="connsiteY51" fmla="*/ 630315 h 1677880"/>
                  <a:gd name="connsiteX52" fmla="*/ 746565 w 1669842"/>
                  <a:gd name="connsiteY52" fmla="*/ 541538 h 1677880"/>
                  <a:gd name="connsiteX53" fmla="*/ 808708 w 1669842"/>
                  <a:gd name="connsiteY53" fmla="*/ 497150 h 1677880"/>
                  <a:gd name="connsiteX54" fmla="*/ 835341 w 1669842"/>
                  <a:gd name="connsiteY54" fmla="*/ 488272 h 1677880"/>
                  <a:gd name="connsiteX55" fmla="*/ 906363 w 1669842"/>
                  <a:gd name="connsiteY55" fmla="*/ 461639 h 1677880"/>
                  <a:gd name="connsiteX56" fmla="*/ 1083916 w 1669842"/>
                  <a:gd name="connsiteY56" fmla="*/ 479394 h 1677880"/>
                  <a:gd name="connsiteX57" fmla="*/ 1137182 w 1669842"/>
                  <a:gd name="connsiteY57" fmla="*/ 497150 h 1677880"/>
                  <a:gd name="connsiteX58" fmla="*/ 1154938 w 1669842"/>
                  <a:gd name="connsiteY58" fmla="*/ 514905 h 1677880"/>
                  <a:gd name="connsiteX59" fmla="*/ 1208204 w 1669842"/>
                  <a:gd name="connsiteY59" fmla="*/ 550416 h 1677880"/>
                  <a:gd name="connsiteX60" fmla="*/ 1225959 w 1669842"/>
                  <a:gd name="connsiteY60" fmla="*/ 577049 h 1677880"/>
                  <a:gd name="connsiteX61" fmla="*/ 1234837 w 1669842"/>
                  <a:gd name="connsiteY61" fmla="*/ 603682 h 1677880"/>
                  <a:gd name="connsiteX62" fmla="*/ 1270347 w 1669842"/>
                  <a:gd name="connsiteY62" fmla="*/ 656948 h 1677880"/>
                  <a:gd name="connsiteX63" fmla="*/ 1279225 w 1669842"/>
                  <a:gd name="connsiteY63" fmla="*/ 692458 h 1677880"/>
                  <a:gd name="connsiteX64" fmla="*/ 1305858 w 1669842"/>
                  <a:gd name="connsiteY64" fmla="*/ 701336 h 1677880"/>
                  <a:gd name="connsiteX65" fmla="*/ 1412390 w 1669842"/>
                  <a:gd name="connsiteY65" fmla="*/ 719091 h 1677880"/>
                  <a:gd name="connsiteX66" fmla="*/ 1501167 w 1669842"/>
                  <a:gd name="connsiteY66" fmla="*/ 710214 h 1677880"/>
                  <a:gd name="connsiteX67" fmla="*/ 1527800 w 1669842"/>
                  <a:gd name="connsiteY67" fmla="*/ 621437 h 1677880"/>
                  <a:gd name="connsiteX68" fmla="*/ 1518922 w 1669842"/>
                  <a:gd name="connsiteY68" fmla="*/ 506027 h 1677880"/>
                  <a:gd name="connsiteX69" fmla="*/ 1501167 w 1669842"/>
                  <a:gd name="connsiteY69" fmla="*/ 452761 h 1677880"/>
                  <a:gd name="connsiteX70" fmla="*/ 1439023 w 1669842"/>
                  <a:gd name="connsiteY70" fmla="*/ 381740 h 1677880"/>
                  <a:gd name="connsiteX71" fmla="*/ 1430145 w 1669842"/>
                  <a:gd name="connsiteY71" fmla="*/ 346229 h 1677880"/>
                  <a:gd name="connsiteX72" fmla="*/ 1447901 w 1669842"/>
                  <a:gd name="connsiteY72" fmla="*/ 328474 h 1677880"/>
                  <a:gd name="connsiteX73" fmla="*/ 1527800 w 1669842"/>
                  <a:gd name="connsiteY73" fmla="*/ 319596 h 1677880"/>
                  <a:gd name="connsiteX0" fmla="*/ 1527800 w 1669842"/>
                  <a:gd name="connsiteY0" fmla="*/ 319596 h 1677880"/>
                  <a:gd name="connsiteX1" fmla="*/ 1572188 w 1669842"/>
                  <a:gd name="connsiteY1" fmla="*/ 310718 h 1677880"/>
                  <a:gd name="connsiteX2" fmla="*/ 1598821 w 1669842"/>
                  <a:gd name="connsiteY2" fmla="*/ 257452 h 1677880"/>
                  <a:gd name="connsiteX3" fmla="*/ 1572188 w 1669842"/>
                  <a:gd name="connsiteY3" fmla="*/ 186431 h 1677880"/>
                  <a:gd name="connsiteX4" fmla="*/ 1545555 w 1669842"/>
                  <a:gd name="connsiteY4" fmla="*/ 150920 h 1677880"/>
                  <a:gd name="connsiteX5" fmla="*/ 1527800 w 1669842"/>
                  <a:gd name="connsiteY5" fmla="*/ 124287 h 1677880"/>
                  <a:gd name="connsiteX6" fmla="*/ 1474534 w 1669842"/>
                  <a:gd name="connsiteY6" fmla="*/ 71021 h 1677880"/>
                  <a:gd name="connsiteX7" fmla="*/ 1439023 w 1669842"/>
                  <a:gd name="connsiteY7" fmla="*/ 62144 h 1677880"/>
                  <a:gd name="connsiteX8" fmla="*/ 1394635 w 1669842"/>
                  <a:gd name="connsiteY8" fmla="*/ 35511 h 1677880"/>
                  <a:gd name="connsiteX9" fmla="*/ 1270347 w 1669842"/>
                  <a:gd name="connsiteY9" fmla="*/ 0 h 1677880"/>
                  <a:gd name="connsiteX10" fmla="*/ 702176 w 1669842"/>
                  <a:gd name="connsiteY10" fmla="*/ 79899 h 1677880"/>
                  <a:gd name="connsiteX11" fmla="*/ 426969 w 1669842"/>
                  <a:gd name="connsiteY11" fmla="*/ 195309 h 1677880"/>
                  <a:gd name="connsiteX12" fmla="*/ 196149 w 1669842"/>
                  <a:gd name="connsiteY12" fmla="*/ 337352 h 1677880"/>
                  <a:gd name="connsiteX13" fmla="*/ 71862 w 1669842"/>
                  <a:gd name="connsiteY13" fmla="*/ 568171 h 1677880"/>
                  <a:gd name="connsiteX14" fmla="*/ 18596 w 1669842"/>
                  <a:gd name="connsiteY14" fmla="*/ 745724 h 1677880"/>
                  <a:gd name="connsiteX15" fmla="*/ 18596 w 1669842"/>
                  <a:gd name="connsiteY15" fmla="*/ 1056443 h 1677880"/>
                  <a:gd name="connsiteX16" fmla="*/ 240538 w 1669842"/>
                  <a:gd name="connsiteY16" fmla="*/ 1438183 h 1677880"/>
                  <a:gd name="connsiteX17" fmla="*/ 249415 w 1669842"/>
                  <a:gd name="connsiteY17" fmla="*/ 1464816 h 1677880"/>
                  <a:gd name="connsiteX18" fmla="*/ 267171 w 1669842"/>
                  <a:gd name="connsiteY18" fmla="*/ 1482571 h 1677880"/>
                  <a:gd name="connsiteX19" fmla="*/ 382580 w 1669842"/>
                  <a:gd name="connsiteY19" fmla="*/ 1571348 h 1677880"/>
                  <a:gd name="connsiteX20" fmla="*/ 409213 w 1669842"/>
                  <a:gd name="connsiteY20" fmla="*/ 1597981 h 1677880"/>
                  <a:gd name="connsiteX21" fmla="*/ 480235 w 1669842"/>
                  <a:gd name="connsiteY21" fmla="*/ 1624614 h 1677880"/>
                  <a:gd name="connsiteX22" fmla="*/ 524623 w 1669842"/>
                  <a:gd name="connsiteY22" fmla="*/ 1651247 h 1677880"/>
                  <a:gd name="connsiteX23" fmla="*/ 560134 w 1669842"/>
                  <a:gd name="connsiteY23" fmla="*/ 1660124 h 1677880"/>
                  <a:gd name="connsiteX24" fmla="*/ 657788 w 1669842"/>
                  <a:gd name="connsiteY24" fmla="*/ 1677880 h 1677880"/>
                  <a:gd name="connsiteX25" fmla="*/ 1421268 w 1669842"/>
                  <a:gd name="connsiteY25" fmla="*/ 1669002 h 1677880"/>
                  <a:gd name="connsiteX26" fmla="*/ 1474534 w 1669842"/>
                  <a:gd name="connsiteY26" fmla="*/ 1660124 h 1677880"/>
                  <a:gd name="connsiteX27" fmla="*/ 1501167 w 1669842"/>
                  <a:gd name="connsiteY27" fmla="*/ 1633491 h 1677880"/>
                  <a:gd name="connsiteX28" fmla="*/ 1527800 w 1669842"/>
                  <a:gd name="connsiteY28" fmla="*/ 1615736 h 1677880"/>
                  <a:gd name="connsiteX29" fmla="*/ 1554433 w 1669842"/>
                  <a:gd name="connsiteY29" fmla="*/ 1580225 h 1677880"/>
                  <a:gd name="connsiteX30" fmla="*/ 1589943 w 1669842"/>
                  <a:gd name="connsiteY30" fmla="*/ 1562470 h 1677880"/>
                  <a:gd name="connsiteX31" fmla="*/ 1598821 w 1669842"/>
                  <a:gd name="connsiteY31" fmla="*/ 1535837 h 1677880"/>
                  <a:gd name="connsiteX32" fmla="*/ 1625454 w 1669842"/>
                  <a:gd name="connsiteY32" fmla="*/ 1491449 h 1677880"/>
                  <a:gd name="connsiteX33" fmla="*/ 1652087 w 1669842"/>
                  <a:gd name="connsiteY33" fmla="*/ 1429305 h 1677880"/>
                  <a:gd name="connsiteX34" fmla="*/ 1660965 w 1669842"/>
                  <a:gd name="connsiteY34" fmla="*/ 1376039 h 1677880"/>
                  <a:gd name="connsiteX35" fmla="*/ 1669842 w 1669842"/>
                  <a:gd name="connsiteY35" fmla="*/ 1340528 h 1677880"/>
                  <a:gd name="connsiteX36" fmla="*/ 1634332 w 1669842"/>
                  <a:gd name="connsiteY36" fmla="*/ 1207363 h 1677880"/>
                  <a:gd name="connsiteX37" fmla="*/ 1616576 w 1669842"/>
                  <a:gd name="connsiteY37" fmla="*/ 1145219 h 1677880"/>
                  <a:gd name="connsiteX38" fmla="*/ 1598821 w 1669842"/>
                  <a:gd name="connsiteY38" fmla="*/ 1109709 h 1677880"/>
                  <a:gd name="connsiteX39" fmla="*/ 1554433 w 1669842"/>
                  <a:gd name="connsiteY39" fmla="*/ 1074198 h 1677880"/>
                  <a:gd name="connsiteX40" fmla="*/ 1465656 w 1669842"/>
                  <a:gd name="connsiteY40" fmla="*/ 1020932 h 1677880"/>
                  <a:gd name="connsiteX41" fmla="*/ 1447901 w 1669842"/>
                  <a:gd name="connsiteY41" fmla="*/ 994299 h 1677880"/>
                  <a:gd name="connsiteX42" fmla="*/ 1368002 w 1669842"/>
                  <a:gd name="connsiteY42" fmla="*/ 967666 h 1677880"/>
                  <a:gd name="connsiteX43" fmla="*/ 1350246 w 1669842"/>
                  <a:gd name="connsiteY43" fmla="*/ 949911 h 1677880"/>
                  <a:gd name="connsiteX44" fmla="*/ 1154938 w 1669842"/>
                  <a:gd name="connsiteY44" fmla="*/ 923278 h 1677880"/>
                  <a:gd name="connsiteX45" fmla="*/ 1092794 w 1669842"/>
                  <a:gd name="connsiteY45" fmla="*/ 914400 h 1677880"/>
                  <a:gd name="connsiteX46" fmla="*/ 1057283 w 1669842"/>
                  <a:gd name="connsiteY46" fmla="*/ 896645 h 1677880"/>
                  <a:gd name="connsiteX47" fmla="*/ 995140 w 1669842"/>
                  <a:gd name="connsiteY47" fmla="*/ 887767 h 1677880"/>
                  <a:gd name="connsiteX48" fmla="*/ 861975 w 1669842"/>
                  <a:gd name="connsiteY48" fmla="*/ 870012 h 1677880"/>
                  <a:gd name="connsiteX49" fmla="*/ 835341 w 1669842"/>
                  <a:gd name="connsiteY49" fmla="*/ 861134 h 1677880"/>
                  <a:gd name="connsiteX50" fmla="*/ 693300 w 1669842"/>
                  <a:gd name="connsiteY50" fmla="*/ 630315 h 1677880"/>
                  <a:gd name="connsiteX51" fmla="*/ 746565 w 1669842"/>
                  <a:gd name="connsiteY51" fmla="*/ 541538 h 1677880"/>
                  <a:gd name="connsiteX52" fmla="*/ 808708 w 1669842"/>
                  <a:gd name="connsiteY52" fmla="*/ 497150 h 1677880"/>
                  <a:gd name="connsiteX53" fmla="*/ 835341 w 1669842"/>
                  <a:gd name="connsiteY53" fmla="*/ 488272 h 1677880"/>
                  <a:gd name="connsiteX54" fmla="*/ 906363 w 1669842"/>
                  <a:gd name="connsiteY54" fmla="*/ 461639 h 1677880"/>
                  <a:gd name="connsiteX55" fmla="*/ 1083916 w 1669842"/>
                  <a:gd name="connsiteY55" fmla="*/ 479394 h 1677880"/>
                  <a:gd name="connsiteX56" fmla="*/ 1137182 w 1669842"/>
                  <a:gd name="connsiteY56" fmla="*/ 497150 h 1677880"/>
                  <a:gd name="connsiteX57" fmla="*/ 1154938 w 1669842"/>
                  <a:gd name="connsiteY57" fmla="*/ 514905 h 1677880"/>
                  <a:gd name="connsiteX58" fmla="*/ 1208204 w 1669842"/>
                  <a:gd name="connsiteY58" fmla="*/ 550416 h 1677880"/>
                  <a:gd name="connsiteX59" fmla="*/ 1225959 w 1669842"/>
                  <a:gd name="connsiteY59" fmla="*/ 577049 h 1677880"/>
                  <a:gd name="connsiteX60" fmla="*/ 1234837 w 1669842"/>
                  <a:gd name="connsiteY60" fmla="*/ 603682 h 1677880"/>
                  <a:gd name="connsiteX61" fmla="*/ 1270347 w 1669842"/>
                  <a:gd name="connsiteY61" fmla="*/ 656948 h 1677880"/>
                  <a:gd name="connsiteX62" fmla="*/ 1279225 w 1669842"/>
                  <a:gd name="connsiteY62" fmla="*/ 692458 h 1677880"/>
                  <a:gd name="connsiteX63" fmla="*/ 1305858 w 1669842"/>
                  <a:gd name="connsiteY63" fmla="*/ 701336 h 1677880"/>
                  <a:gd name="connsiteX64" fmla="*/ 1412390 w 1669842"/>
                  <a:gd name="connsiteY64" fmla="*/ 719091 h 1677880"/>
                  <a:gd name="connsiteX65" fmla="*/ 1501167 w 1669842"/>
                  <a:gd name="connsiteY65" fmla="*/ 710214 h 1677880"/>
                  <a:gd name="connsiteX66" fmla="*/ 1527800 w 1669842"/>
                  <a:gd name="connsiteY66" fmla="*/ 621437 h 1677880"/>
                  <a:gd name="connsiteX67" fmla="*/ 1518922 w 1669842"/>
                  <a:gd name="connsiteY67" fmla="*/ 506027 h 1677880"/>
                  <a:gd name="connsiteX68" fmla="*/ 1501167 w 1669842"/>
                  <a:gd name="connsiteY68" fmla="*/ 452761 h 1677880"/>
                  <a:gd name="connsiteX69" fmla="*/ 1439023 w 1669842"/>
                  <a:gd name="connsiteY69" fmla="*/ 381740 h 1677880"/>
                  <a:gd name="connsiteX70" fmla="*/ 1430145 w 1669842"/>
                  <a:gd name="connsiteY70" fmla="*/ 346229 h 1677880"/>
                  <a:gd name="connsiteX71" fmla="*/ 1447901 w 1669842"/>
                  <a:gd name="connsiteY71" fmla="*/ 328474 h 1677880"/>
                  <a:gd name="connsiteX72" fmla="*/ 1527800 w 1669842"/>
                  <a:gd name="connsiteY72" fmla="*/ 319596 h 1677880"/>
                  <a:gd name="connsiteX0" fmla="*/ 1527800 w 1669842"/>
                  <a:gd name="connsiteY0" fmla="*/ 319596 h 1677880"/>
                  <a:gd name="connsiteX1" fmla="*/ 1572188 w 1669842"/>
                  <a:gd name="connsiteY1" fmla="*/ 310718 h 1677880"/>
                  <a:gd name="connsiteX2" fmla="*/ 1598821 w 1669842"/>
                  <a:gd name="connsiteY2" fmla="*/ 257452 h 1677880"/>
                  <a:gd name="connsiteX3" fmla="*/ 1572188 w 1669842"/>
                  <a:gd name="connsiteY3" fmla="*/ 186431 h 1677880"/>
                  <a:gd name="connsiteX4" fmla="*/ 1545555 w 1669842"/>
                  <a:gd name="connsiteY4" fmla="*/ 150920 h 1677880"/>
                  <a:gd name="connsiteX5" fmla="*/ 1527800 w 1669842"/>
                  <a:gd name="connsiteY5" fmla="*/ 124287 h 1677880"/>
                  <a:gd name="connsiteX6" fmla="*/ 1474534 w 1669842"/>
                  <a:gd name="connsiteY6" fmla="*/ 71021 h 1677880"/>
                  <a:gd name="connsiteX7" fmla="*/ 1439023 w 1669842"/>
                  <a:gd name="connsiteY7" fmla="*/ 62144 h 1677880"/>
                  <a:gd name="connsiteX8" fmla="*/ 1394635 w 1669842"/>
                  <a:gd name="connsiteY8" fmla="*/ 35511 h 1677880"/>
                  <a:gd name="connsiteX9" fmla="*/ 1270347 w 1669842"/>
                  <a:gd name="connsiteY9" fmla="*/ 0 h 1677880"/>
                  <a:gd name="connsiteX10" fmla="*/ 702176 w 1669842"/>
                  <a:gd name="connsiteY10" fmla="*/ 79899 h 1677880"/>
                  <a:gd name="connsiteX11" fmla="*/ 426969 w 1669842"/>
                  <a:gd name="connsiteY11" fmla="*/ 195309 h 1677880"/>
                  <a:gd name="connsiteX12" fmla="*/ 196149 w 1669842"/>
                  <a:gd name="connsiteY12" fmla="*/ 337352 h 1677880"/>
                  <a:gd name="connsiteX13" fmla="*/ 71862 w 1669842"/>
                  <a:gd name="connsiteY13" fmla="*/ 568171 h 1677880"/>
                  <a:gd name="connsiteX14" fmla="*/ 18596 w 1669842"/>
                  <a:gd name="connsiteY14" fmla="*/ 745724 h 1677880"/>
                  <a:gd name="connsiteX15" fmla="*/ 18596 w 1669842"/>
                  <a:gd name="connsiteY15" fmla="*/ 1056443 h 1677880"/>
                  <a:gd name="connsiteX16" fmla="*/ 240538 w 1669842"/>
                  <a:gd name="connsiteY16" fmla="*/ 1438183 h 1677880"/>
                  <a:gd name="connsiteX17" fmla="*/ 249415 w 1669842"/>
                  <a:gd name="connsiteY17" fmla="*/ 1464816 h 1677880"/>
                  <a:gd name="connsiteX18" fmla="*/ 382580 w 1669842"/>
                  <a:gd name="connsiteY18" fmla="*/ 1571348 h 1677880"/>
                  <a:gd name="connsiteX19" fmla="*/ 409213 w 1669842"/>
                  <a:gd name="connsiteY19" fmla="*/ 1597981 h 1677880"/>
                  <a:gd name="connsiteX20" fmla="*/ 480235 w 1669842"/>
                  <a:gd name="connsiteY20" fmla="*/ 1624614 h 1677880"/>
                  <a:gd name="connsiteX21" fmla="*/ 524623 w 1669842"/>
                  <a:gd name="connsiteY21" fmla="*/ 1651247 h 1677880"/>
                  <a:gd name="connsiteX22" fmla="*/ 560134 w 1669842"/>
                  <a:gd name="connsiteY22" fmla="*/ 1660124 h 1677880"/>
                  <a:gd name="connsiteX23" fmla="*/ 657788 w 1669842"/>
                  <a:gd name="connsiteY23" fmla="*/ 1677880 h 1677880"/>
                  <a:gd name="connsiteX24" fmla="*/ 1421268 w 1669842"/>
                  <a:gd name="connsiteY24" fmla="*/ 1669002 h 1677880"/>
                  <a:gd name="connsiteX25" fmla="*/ 1474534 w 1669842"/>
                  <a:gd name="connsiteY25" fmla="*/ 1660124 h 1677880"/>
                  <a:gd name="connsiteX26" fmla="*/ 1501167 w 1669842"/>
                  <a:gd name="connsiteY26" fmla="*/ 1633491 h 1677880"/>
                  <a:gd name="connsiteX27" fmla="*/ 1527800 w 1669842"/>
                  <a:gd name="connsiteY27" fmla="*/ 1615736 h 1677880"/>
                  <a:gd name="connsiteX28" fmla="*/ 1554433 w 1669842"/>
                  <a:gd name="connsiteY28" fmla="*/ 1580225 h 1677880"/>
                  <a:gd name="connsiteX29" fmla="*/ 1589943 w 1669842"/>
                  <a:gd name="connsiteY29" fmla="*/ 1562470 h 1677880"/>
                  <a:gd name="connsiteX30" fmla="*/ 1598821 w 1669842"/>
                  <a:gd name="connsiteY30" fmla="*/ 1535837 h 1677880"/>
                  <a:gd name="connsiteX31" fmla="*/ 1625454 w 1669842"/>
                  <a:gd name="connsiteY31" fmla="*/ 1491449 h 1677880"/>
                  <a:gd name="connsiteX32" fmla="*/ 1652087 w 1669842"/>
                  <a:gd name="connsiteY32" fmla="*/ 1429305 h 1677880"/>
                  <a:gd name="connsiteX33" fmla="*/ 1660965 w 1669842"/>
                  <a:gd name="connsiteY33" fmla="*/ 1376039 h 1677880"/>
                  <a:gd name="connsiteX34" fmla="*/ 1669842 w 1669842"/>
                  <a:gd name="connsiteY34" fmla="*/ 1340528 h 1677880"/>
                  <a:gd name="connsiteX35" fmla="*/ 1634332 w 1669842"/>
                  <a:gd name="connsiteY35" fmla="*/ 1207363 h 1677880"/>
                  <a:gd name="connsiteX36" fmla="*/ 1616576 w 1669842"/>
                  <a:gd name="connsiteY36" fmla="*/ 1145219 h 1677880"/>
                  <a:gd name="connsiteX37" fmla="*/ 1598821 w 1669842"/>
                  <a:gd name="connsiteY37" fmla="*/ 1109709 h 1677880"/>
                  <a:gd name="connsiteX38" fmla="*/ 1554433 w 1669842"/>
                  <a:gd name="connsiteY38" fmla="*/ 1074198 h 1677880"/>
                  <a:gd name="connsiteX39" fmla="*/ 1465656 w 1669842"/>
                  <a:gd name="connsiteY39" fmla="*/ 1020932 h 1677880"/>
                  <a:gd name="connsiteX40" fmla="*/ 1447901 w 1669842"/>
                  <a:gd name="connsiteY40" fmla="*/ 994299 h 1677880"/>
                  <a:gd name="connsiteX41" fmla="*/ 1368002 w 1669842"/>
                  <a:gd name="connsiteY41" fmla="*/ 967666 h 1677880"/>
                  <a:gd name="connsiteX42" fmla="*/ 1350246 w 1669842"/>
                  <a:gd name="connsiteY42" fmla="*/ 949911 h 1677880"/>
                  <a:gd name="connsiteX43" fmla="*/ 1154938 w 1669842"/>
                  <a:gd name="connsiteY43" fmla="*/ 923278 h 1677880"/>
                  <a:gd name="connsiteX44" fmla="*/ 1092794 w 1669842"/>
                  <a:gd name="connsiteY44" fmla="*/ 914400 h 1677880"/>
                  <a:gd name="connsiteX45" fmla="*/ 1057283 w 1669842"/>
                  <a:gd name="connsiteY45" fmla="*/ 896645 h 1677880"/>
                  <a:gd name="connsiteX46" fmla="*/ 995140 w 1669842"/>
                  <a:gd name="connsiteY46" fmla="*/ 887767 h 1677880"/>
                  <a:gd name="connsiteX47" fmla="*/ 861975 w 1669842"/>
                  <a:gd name="connsiteY47" fmla="*/ 870012 h 1677880"/>
                  <a:gd name="connsiteX48" fmla="*/ 835341 w 1669842"/>
                  <a:gd name="connsiteY48" fmla="*/ 861134 h 1677880"/>
                  <a:gd name="connsiteX49" fmla="*/ 693300 w 1669842"/>
                  <a:gd name="connsiteY49" fmla="*/ 630315 h 1677880"/>
                  <a:gd name="connsiteX50" fmla="*/ 746565 w 1669842"/>
                  <a:gd name="connsiteY50" fmla="*/ 541538 h 1677880"/>
                  <a:gd name="connsiteX51" fmla="*/ 808708 w 1669842"/>
                  <a:gd name="connsiteY51" fmla="*/ 497150 h 1677880"/>
                  <a:gd name="connsiteX52" fmla="*/ 835341 w 1669842"/>
                  <a:gd name="connsiteY52" fmla="*/ 488272 h 1677880"/>
                  <a:gd name="connsiteX53" fmla="*/ 906363 w 1669842"/>
                  <a:gd name="connsiteY53" fmla="*/ 461639 h 1677880"/>
                  <a:gd name="connsiteX54" fmla="*/ 1083916 w 1669842"/>
                  <a:gd name="connsiteY54" fmla="*/ 479394 h 1677880"/>
                  <a:gd name="connsiteX55" fmla="*/ 1137182 w 1669842"/>
                  <a:gd name="connsiteY55" fmla="*/ 497150 h 1677880"/>
                  <a:gd name="connsiteX56" fmla="*/ 1154938 w 1669842"/>
                  <a:gd name="connsiteY56" fmla="*/ 514905 h 1677880"/>
                  <a:gd name="connsiteX57" fmla="*/ 1208204 w 1669842"/>
                  <a:gd name="connsiteY57" fmla="*/ 550416 h 1677880"/>
                  <a:gd name="connsiteX58" fmla="*/ 1225959 w 1669842"/>
                  <a:gd name="connsiteY58" fmla="*/ 577049 h 1677880"/>
                  <a:gd name="connsiteX59" fmla="*/ 1234837 w 1669842"/>
                  <a:gd name="connsiteY59" fmla="*/ 603682 h 1677880"/>
                  <a:gd name="connsiteX60" fmla="*/ 1270347 w 1669842"/>
                  <a:gd name="connsiteY60" fmla="*/ 656948 h 1677880"/>
                  <a:gd name="connsiteX61" fmla="*/ 1279225 w 1669842"/>
                  <a:gd name="connsiteY61" fmla="*/ 692458 h 1677880"/>
                  <a:gd name="connsiteX62" fmla="*/ 1305858 w 1669842"/>
                  <a:gd name="connsiteY62" fmla="*/ 701336 h 1677880"/>
                  <a:gd name="connsiteX63" fmla="*/ 1412390 w 1669842"/>
                  <a:gd name="connsiteY63" fmla="*/ 719091 h 1677880"/>
                  <a:gd name="connsiteX64" fmla="*/ 1501167 w 1669842"/>
                  <a:gd name="connsiteY64" fmla="*/ 710214 h 1677880"/>
                  <a:gd name="connsiteX65" fmla="*/ 1527800 w 1669842"/>
                  <a:gd name="connsiteY65" fmla="*/ 621437 h 1677880"/>
                  <a:gd name="connsiteX66" fmla="*/ 1518922 w 1669842"/>
                  <a:gd name="connsiteY66" fmla="*/ 506027 h 1677880"/>
                  <a:gd name="connsiteX67" fmla="*/ 1501167 w 1669842"/>
                  <a:gd name="connsiteY67" fmla="*/ 452761 h 1677880"/>
                  <a:gd name="connsiteX68" fmla="*/ 1439023 w 1669842"/>
                  <a:gd name="connsiteY68" fmla="*/ 381740 h 1677880"/>
                  <a:gd name="connsiteX69" fmla="*/ 1430145 w 1669842"/>
                  <a:gd name="connsiteY69" fmla="*/ 346229 h 1677880"/>
                  <a:gd name="connsiteX70" fmla="*/ 1447901 w 1669842"/>
                  <a:gd name="connsiteY70" fmla="*/ 328474 h 1677880"/>
                  <a:gd name="connsiteX71" fmla="*/ 1527800 w 1669842"/>
                  <a:gd name="connsiteY71" fmla="*/ 319596 h 1677880"/>
                  <a:gd name="connsiteX0" fmla="*/ 1527800 w 1669842"/>
                  <a:gd name="connsiteY0" fmla="*/ 319596 h 1677880"/>
                  <a:gd name="connsiteX1" fmla="*/ 1572188 w 1669842"/>
                  <a:gd name="connsiteY1" fmla="*/ 310718 h 1677880"/>
                  <a:gd name="connsiteX2" fmla="*/ 1598821 w 1669842"/>
                  <a:gd name="connsiteY2" fmla="*/ 257452 h 1677880"/>
                  <a:gd name="connsiteX3" fmla="*/ 1572188 w 1669842"/>
                  <a:gd name="connsiteY3" fmla="*/ 186431 h 1677880"/>
                  <a:gd name="connsiteX4" fmla="*/ 1545555 w 1669842"/>
                  <a:gd name="connsiteY4" fmla="*/ 150920 h 1677880"/>
                  <a:gd name="connsiteX5" fmla="*/ 1527800 w 1669842"/>
                  <a:gd name="connsiteY5" fmla="*/ 124287 h 1677880"/>
                  <a:gd name="connsiteX6" fmla="*/ 1474534 w 1669842"/>
                  <a:gd name="connsiteY6" fmla="*/ 71021 h 1677880"/>
                  <a:gd name="connsiteX7" fmla="*/ 1439023 w 1669842"/>
                  <a:gd name="connsiteY7" fmla="*/ 62144 h 1677880"/>
                  <a:gd name="connsiteX8" fmla="*/ 1394635 w 1669842"/>
                  <a:gd name="connsiteY8" fmla="*/ 35511 h 1677880"/>
                  <a:gd name="connsiteX9" fmla="*/ 1270347 w 1669842"/>
                  <a:gd name="connsiteY9" fmla="*/ 0 h 1677880"/>
                  <a:gd name="connsiteX10" fmla="*/ 702176 w 1669842"/>
                  <a:gd name="connsiteY10" fmla="*/ 79899 h 1677880"/>
                  <a:gd name="connsiteX11" fmla="*/ 426969 w 1669842"/>
                  <a:gd name="connsiteY11" fmla="*/ 195309 h 1677880"/>
                  <a:gd name="connsiteX12" fmla="*/ 196149 w 1669842"/>
                  <a:gd name="connsiteY12" fmla="*/ 337352 h 1677880"/>
                  <a:gd name="connsiteX13" fmla="*/ 71862 w 1669842"/>
                  <a:gd name="connsiteY13" fmla="*/ 568171 h 1677880"/>
                  <a:gd name="connsiteX14" fmla="*/ 18596 w 1669842"/>
                  <a:gd name="connsiteY14" fmla="*/ 745724 h 1677880"/>
                  <a:gd name="connsiteX15" fmla="*/ 18596 w 1669842"/>
                  <a:gd name="connsiteY15" fmla="*/ 1056443 h 1677880"/>
                  <a:gd name="connsiteX16" fmla="*/ 240538 w 1669842"/>
                  <a:gd name="connsiteY16" fmla="*/ 1438183 h 1677880"/>
                  <a:gd name="connsiteX17" fmla="*/ 382580 w 1669842"/>
                  <a:gd name="connsiteY17" fmla="*/ 1571348 h 1677880"/>
                  <a:gd name="connsiteX18" fmla="*/ 409213 w 1669842"/>
                  <a:gd name="connsiteY18" fmla="*/ 1597981 h 1677880"/>
                  <a:gd name="connsiteX19" fmla="*/ 480235 w 1669842"/>
                  <a:gd name="connsiteY19" fmla="*/ 1624614 h 1677880"/>
                  <a:gd name="connsiteX20" fmla="*/ 524623 w 1669842"/>
                  <a:gd name="connsiteY20" fmla="*/ 1651247 h 1677880"/>
                  <a:gd name="connsiteX21" fmla="*/ 560134 w 1669842"/>
                  <a:gd name="connsiteY21" fmla="*/ 1660124 h 1677880"/>
                  <a:gd name="connsiteX22" fmla="*/ 657788 w 1669842"/>
                  <a:gd name="connsiteY22" fmla="*/ 1677880 h 1677880"/>
                  <a:gd name="connsiteX23" fmla="*/ 1421268 w 1669842"/>
                  <a:gd name="connsiteY23" fmla="*/ 1669002 h 1677880"/>
                  <a:gd name="connsiteX24" fmla="*/ 1474534 w 1669842"/>
                  <a:gd name="connsiteY24" fmla="*/ 1660124 h 1677880"/>
                  <a:gd name="connsiteX25" fmla="*/ 1501167 w 1669842"/>
                  <a:gd name="connsiteY25" fmla="*/ 1633491 h 1677880"/>
                  <a:gd name="connsiteX26" fmla="*/ 1527800 w 1669842"/>
                  <a:gd name="connsiteY26" fmla="*/ 1615736 h 1677880"/>
                  <a:gd name="connsiteX27" fmla="*/ 1554433 w 1669842"/>
                  <a:gd name="connsiteY27" fmla="*/ 1580225 h 1677880"/>
                  <a:gd name="connsiteX28" fmla="*/ 1589943 w 1669842"/>
                  <a:gd name="connsiteY28" fmla="*/ 1562470 h 1677880"/>
                  <a:gd name="connsiteX29" fmla="*/ 1598821 w 1669842"/>
                  <a:gd name="connsiteY29" fmla="*/ 1535837 h 1677880"/>
                  <a:gd name="connsiteX30" fmla="*/ 1625454 w 1669842"/>
                  <a:gd name="connsiteY30" fmla="*/ 1491449 h 1677880"/>
                  <a:gd name="connsiteX31" fmla="*/ 1652087 w 1669842"/>
                  <a:gd name="connsiteY31" fmla="*/ 1429305 h 1677880"/>
                  <a:gd name="connsiteX32" fmla="*/ 1660965 w 1669842"/>
                  <a:gd name="connsiteY32" fmla="*/ 1376039 h 1677880"/>
                  <a:gd name="connsiteX33" fmla="*/ 1669842 w 1669842"/>
                  <a:gd name="connsiteY33" fmla="*/ 1340528 h 1677880"/>
                  <a:gd name="connsiteX34" fmla="*/ 1634332 w 1669842"/>
                  <a:gd name="connsiteY34" fmla="*/ 1207363 h 1677880"/>
                  <a:gd name="connsiteX35" fmla="*/ 1616576 w 1669842"/>
                  <a:gd name="connsiteY35" fmla="*/ 1145219 h 1677880"/>
                  <a:gd name="connsiteX36" fmla="*/ 1598821 w 1669842"/>
                  <a:gd name="connsiteY36" fmla="*/ 1109709 h 1677880"/>
                  <a:gd name="connsiteX37" fmla="*/ 1554433 w 1669842"/>
                  <a:gd name="connsiteY37" fmla="*/ 1074198 h 1677880"/>
                  <a:gd name="connsiteX38" fmla="*/ 1465656 w 1669842"/>
                  <a:gd name="connsiteY38" fmla="*/ 1020932 h 1677880"/>
                  <a:gd name="connsiteX39" fmla="*/ 1447901 w 1669842"/>
                  <a:gd name="connsiteY39" fmla="*/ 994299 h 1677880"/>
                  <a:gd name="connsiteX40" fmla="*/ 1368002 w 1669842"/>
                  <a:gd name="connsiteY40" fmla="*/ 967666 h 1677880"/>
                  <a:gd name="connsiteX41" fmla="*/ 1350246 w 1669842"/>
                  <a:gd name="connsiteY41" fmla="*/ 949911 h 1677880"/>
                  <a:gd name="connsiteX42" fmla="*/ 1154938 w 1669842"/>
                  <a:gd name="connsiteY42" fmla="*/ 923278 h 1677880"/>
                  <a:gd name="connsiteX43" fmla="*/ 1092794 w 1669842"/>
                  <a:gd name="connsiteY43" fmla="*/ 914400 h 1677880"/>
                  <a:gd name="connsiteX44" fmla="*/ 1057283 w 1669842"/>
                  <a:gd name="connsiteY44" fmla="*/ 896645 h 1677880"/>
                  <a:gd name="connsiteX45" fmla="*/ 995140 w 1669842"/>
                  <a:gd name="connsiteY45" fmla="*/ 887767 h 1677880"/>
                  <a:gd name="connsiteX46" fmla="*/ 861975 w 1669842"/>
                  <a:gd name="connsiteY46" fmla="*/ 870012 h 1677880"/>
                  <a:gd name="connsiteX47" fmla="*/ 835341 w 1669842"/>
                  <a:gd name="connsiteY47" fmla="*/ 861134 h 1677880"/>
                  <a:gd name="connsiteX48" fmla="*/ 693300 w 1669842"/>
                  <a:gd name="connsiteY48" fmla="*/ 630315 h 1677880"/>
                  <a:gd name="connsiteX49" fmla="*/ 746565 w 1669842"/>
                  <a:gd name="connsiteY49" fmla="*/ 541538 h 1677880"/>
                  <a:gd name="connsiteX50" fmla="*/ 808708 w 1669842"/>
                  <a:gd name="connsiteY50" fmla="*/ 497150 h 1677880"/>
                  <a:gd name="connsiteX51" fmla="*/ 835341 w 1669842"/>
                  <a:gd name="connsiteY51" fmla="*/ 488272 h 1677880"/>
                  <a:gd name="connsiteX52" fmla="*/ 906363 w 1669842"/>
                  <a:gd name="connsiteY52" fmla="*/ 461639 h 1677880"/>
                  <a:gd name="connsiteX53" fmla="*/ 1083916 w 1669842"/>
                  <a:gd name="connsiteY53" fmla="*/ 479394 h 1677880"/>
                  <a:gd name="connsiteX54" fmla="*/ 1137182 w 1669842"/>
                  <a:gd name="connsiteY54" fmla="*/ 497150 h 1677880"/>
                  <a:gd name="connsiteX55" fmla="*/ 1154938 w 1669842"/>
                  <a:gd name="connsiteY55" fmla="*/ 514905 h 1677880"/>
                  <a:gd name="connsiteX56" fmla="*/ 1208204 w 1669842"/>
                  <a:gd name="connsiteY56" fmla="*/ 550416 h 1677880"/>
                  <a:gd name="connsiteX57" fmla="*/ 1225959 w 1669842"/>
                  <a:gd name="connsiteY57" fmla="*/ 577049 h 1677880"/>
                  <a:gd name="connsiteX58" fmla="*/ 1234837 w 1669842"/>
                  <a:gd name="connsiteY58" fmla="*/ 603682 h 1677880"/>
                  <a:gd name="connsiteX59" fmla="*/ 1270347 w 1669842"/>
                  <a:gd name="connsiteY59" fmla="*/ 656948 h 1677880"/>
                  <a:gd name="connsiteX60" fmla="*/ 1279225 w 1669842"/>
                  <a:gd name="connsiteY60" fmla="*/ 692458 h 1677880"/>
                  <a:gd name="connsiteX61" fmla="*/ 1305858 w 1669842"/>
                  <a:gd name="connsiteY61" fmla="*/ 701336 h 1677880"/>
                  <a:gd name="connsiteX62" fmla="*/ 1412390 w 1669842"/>
                  <a:gd name="connsiteY62" fmla="*/ 719091 h 1677880"/>
                  <a:gd name="connsiteX63" fmla="*/ 1501167 w 1669842"/>
                  <a:gd name="connsiteY63" fmla="*/ 710214 h 1677880"/>
                  <a:gd name="connsiteX64" fmla="*/ 1527800 w 1669842"/>
                  <a:gd name="connsiteY64" fmla="*/ 621437 h 1677880"/>
                  <a:gd name="connsiteX65" fmla="*/ 1518922 w 1669842"/>
                  <a:gd name="connsiteY65" fmla="*/ 506027 h 1677880"/>
                  <a:gd name="connsiteX66" fmla="*/ 1501167 w 1669842"/>
                  <a:gd name="connsiteY66" fmla="*/ 452761 h 1677880"/>
                  <a:gd name="connsiteX67" fmla="*/ 1439023 w 1669842"/>
                  <a:gd name="connsiteY67" fmla="*/ 381740 h 1677880"/>
                  <a:gd name="connsiteX68" fmla="*/ 1430145 w 1669842"/>
                  <a:gd name="connsiteY68" fmla="*/ 346229 h 1677880"/>
                  <a:gd name="connsiteX69" fmla="*/ 1447901 w 1669842"/>
                  <a:gd name="connsiteY69" fmla="*/ 328474 h 1677880"/>
                  <a:gd name="connsiteX70" fmla="*/ 1527800 w 1669842"/>
                  <a:gd name="connsiteY70" fmla="*/ 319596 h 1677880"/>
                  <a:gd name="connsiteX0" fmla="*/ 1538249 w 1680291"/>
                  <a:gd name="connsiteY0" fmla="*/ 319596 h 1677880"/>
                  <a:gd name="connsiteX1" fmla="*/ 1582637 w 1680291"/>
                  <a:gd name="connsiteY1" fmla="*/ 310718 h 1677880"/>
                  <a:gd name="connsiteX2" fmla="*/ 1609270 w 1680291"/>
                  <a:gd name="connsiteY2" fmla="*/ 257452 h 1677880"/>
                  <a:gd name="connsiteX3" fmla="*/ 1582637 w 1680291"/>
                  <a:gd name="connsiteY3" fmla="*/ 186431 h 1677880"/>
                  <a:gd name="connsiteX4" fmla="*/ 1556004 w 1680291"/>
                  <a:gd name="connsiteY4" fmla="*/ 150920 h 1677880"/>
                  <a:gd name="connsiteX5" fmla="*/ 1538249 w 1680291"/>
                  <a:gd name="connsiteY5" fmla="*/ 124287 h 1677880"/>
                  <a:gd name="connsiteX6" fmla="*/ 1484983 w 1680291"/>
                  <a:gd name="connsiteY6" fmla="*/ 71021 h 1677880"/>
                  <a:gd name="connsiteX7" fmla="*/ 1449472 w 1680291"/>
                  <a:gd name="connsiteY7" fmla="*/ 62144 h 1677880"/>
                  <a:gd name="connsiteX8" fmla="*/ 1405084 w 1680291"/>
                  <a:gd name="connsiteY8" fmla="*/ 35511 h 1677880"/>
                  <a:gd name="connsiteX9" fmla="*/ 1280796 w 1680291"/>
                  <a:gd name="connsiteY9" fmla="*/ 0 h 1677880"/>
                  <a:gd name="connsiteX10" fmla="*/ 712625 w 1680291"/>
                  <a:gd name="connsiteY10" fmla="*/ 79899 h 1677880"/>
                  <a:gd name="connsiteX11" fmla="*/ 437418 w 1680291"/>
                  <a:gd name="connsiteY11" fmla="*/ 195309 h 1677880"/>
                  <a:gd name="connsiteX12" fmla="*/ 206598 w 1680291"/>
                  <a:gd name="connsiteY12" fmla="*/ 337352 h 1677880"/>
                  <a:gd name="connsiteX13" fmla="*/ 82311 w 1680291"/>
                  <a:gd name="connsiteY13" fmla="*/ 568171 h 1677880"/>
                  <a:gd name="connsiteX14" fmla="*/ 29045 w 1680291"/>
                  <a:gd name="connsiteY14" fmla="*/ 745724 h 1677880"/>
                  <a:gd name="connsiteX15" fmla="*/ 29045 w 1680291"/>
                  <a:gd name="connsiteY15" fmla="*/ 1056443 h 1677880"/>
                  <a:gd name="connsiteX16" fmla="*/ 393029 w 1680291"/>
                  <a:gd name="connsiteY16" fmla="*/ 1571348 h 1677880"/>
                  <a:gd name="connsiteX17" fmla="*/ 419662 w 1680291"/>
                  <a:gd name="connsiteY17" fmla="*/ 1597981 h 1677880"/>
                  <a:gd name="connsiteX18" fmla="*/ 490684 w 1680291"/>
                  <a:gd name="connsiteY18" fmla="*/ 1624614 h 1677880"/>
                  <a:gd name="connsiteX19" fmla="*/ 535072 w 1680291"/>
                  <a:gd name="connsiteY19" fmla="*/ 1651247 h 1677880"/>
                  <a:gd name="connsiteX20" fmla="*/ 570583 w 1680291"/>
                  <a:gd name="connsiteY20" fmla="*/ 1660124 h 1677880"/>
                  <a:gd name="connsiteX21" fmla="*/ 668237 w 1680291"/>
                  <a:gd name="connsiteY21" fmla="*/ 1677880 h 1677880"/>
                  <a:gd name="connsiteX22" fmla="*/ 1431717 w 1680291"/>
                  <a:gd name="connsiteY22" fmla="*/ 1669002 h 1677880"/>
                  <a:gd name="connsiteX23" fmla="*/ 1484983 w 1680291"/>
                  <a:gd name="connsiteY23" fmla="*/ 1660124 h 1677880"/>
                  <a:gd name="connsiteX24" fmla="*/ 1511616 w 1680291"/>
                  <a:gd name="connsiteY24" fmla="*/ 1633491 h 1677880"/>
                  <a:gd name="connsiteX25" fmla="*/ 1538249 w 1680291"/>
                  <a:gd name="connsiteY25" fmla="*/ 1615736 h 1677880"/>
                  <a:gd name="connsiteX26" fmla="*/ 1564882 w 1680291"/>
                  <a:gd name="connsiteY26" fmla="*/ 1580225 h 1677880"/>
                  <a:gd name="connsiteX27" fmla="*/ 1600392 w 1680291"/>
                  <a:gd name="connsiteY27" fmla="*/ 1562470 h 1677880"/>
                  <a:gd name="connsiteX28" fmla="*/ 1609270 w 1680291"/>
                  <a:gd name="connsiteY28" fmla="*/ 1535837 h 1677880"/>
                  <a:gd name="connsiteX29" fmla="*/ 1635903 w 1680291"/>
                  <a:gd name="connsiteY29" fmla="*/ 1491449 h 1677880"/>
                  <a:gd name="connsiteX30" fmla="*/ 1662536 w 1680291"/>
                  <a:gd name="connsiteY30" fmla="*/ 1429305 h 1677880"/>
                  <a:gd name="connsiteX31" fmla="*/ 1671414 w 1680291"/>
                  <a:gd name="connsiteY31" fmla="*/ 1376039 h 1677880"/>
                  <a:gd name="connsiteX32" fmla="*/ 1680291 w 1680291"/>
                  <a:gd name="connsiteY32" fmla="*/ 1340528 h 1677880"/>
                  <a:gd name="connsiteX33" fmla="*/ 1644781 w 1680291"/>
                  <a:gd name="connsiteY33" fmla="*/ 1207363 h 1677880"/>
                  <a:gd name="connsiteX34" fmla="*/ 1627025 w 1680291"/>
                  <a:gd name="connsiteY34" fmla="*/ 1145219 h 1677880"/>
                  <a:gd name="connsiteX35" fmla="*/ 1609270 w 1680291"/>
                  <a:gd name="connsiteY35" fmla="*/ 1109709 h 1677880"/>
                  <a:gd name="connsiteX36" fmla="*/ 1564882 w 1680291"/>
                  <a:gd name="connsiteY36" fmla="*/ 1074198 h 1677880"/>
                  <a:gd name="connsiteX37" fmla="*/ 1476105 w 1680291"/>
                  <a:gd name="connsiteY37" fmla="*/ 1020932 h 1677880"/>
                  <a:gd name="connsiteX38" fmla="*/ 1458350 w 1680291"/>
                  <a:gd name="connsiteY38" fmla="*/ 994299 h 1677880"/>
                  <a:gd name="connsiteX39" fmla="*/ 1378451 w 1680291"/>
                  <a:gd name="connsiteY39" fmla="*/ 967666 h 1677880"/>
                  <a:gd name="connsiteX40" fmla="*/ 1360695 w 1680291"/>
                  <a:gd name="connsiteY40" fmla="*/ 949911 h 1677880"/>
                  <a:gd name="connsiteX41" fmla="*/ 1165387 w 1680291"/>
                  <a:gd name="connsiteY41" fmla="*/ 923278 h 1677880"/>
                  <a:gd name="connsiteX42" fmla="*/ 1103243 w 1680291"/>
                  <a:gd name="connsiteY42" fmla="*/ 914400 h 1677880"/>
                  <a:gd name="connsiteX43" fmla="*/ 1067732 w 1680291"/>
                  <a:gd name="connsiteY43" fmla="*/ 896645 h 1677880"/>
                  <a:gd name="connsiteX44" fmla="*/ 1005589 w 1680291"/>
                  <a:gd name="connsiteY44" fmla="*/ 887767 h 1677880"/>
                  <a:gd name="connsiteX45" fmla="*/ 872424 w 1680291"/>
                  <a:gd name="connsiteY45" fmla="*/ 870012 h 1677880"/>
                  <a:gd name="connsiteX46" fmla="*/ 845790 w 1680291"/>
                  <a:gd name="connsiteY46" fmla="*/ 861134 h 1677880"/>
                  <a:gd name="connsiteX47" fmla="*/ 703749 w 1680291"/>
                  <a:gd name="connsiteY47" fmla="*/ 630315 h 1677880"/>
                  <a:gd name="connsiteX48" fmla="*/ 757014 w 1680291"/>
                  <a:gd name="connsiteY48" fmla="*/ 541538 h 1677880"/>
                  <a:gd name="connsiteX49" fmla="*/ 819157 w 1680291"/>
                  <a:gd name="connsiteY49" fmla="*/ 497150 h 1677880"/>
                  <a:gd name="connsiteX50" fmla="*/ 845790 w 1680291"/>
                  <a:gd name="connsiteY50" fmla="*/ 488272 h 1677880"/>
                  <a:gd name="connsiteX51" fmla="*/ 916812 w 1680291"/>
                  <a:gd name="connsiteY51" fmla="*/ 461639 h 1677880"/>
                  <a:gd name="connsiteX52" fmla="*/ 1094365 w 1680291"/>
                  <a:gd name="connsiteY52" fmla="*/ 479394 h 1677880"/>
                  <a:gd name="connsiteX53" fmla="*/ 1147631 w 1680291"/>
                  <a:gd name="connsiteY53" fmla="*/ 497150 h 1677880"/>
                  <a:gd name="connsiteX54" fmla="*/ 1165387 w 1680291"/>
                  <a:gd name="connsiteY54" fmla="*/ 514905 h 1677880"/>
                  <a:gd name="connsiteX55" fmla="*/ 1218653 w 1680291"/>
                  <a:gd name="connsiteY55" fmla="*/ 550416 h 1677880"/>
                  <a:gd name="connsiteX56" fmla="*/ 1236408 w 1680291"/>
                  <a:gd name="connsiteY56" fmla="*/ 577049 h 1677880"/>
                  <a:gd name="connsiteX57" fmla="*/ 1245286 w 1680291"/>
                  <a:gd name="connsiteY57" fmla="*/ 603682 h 1677880"/>
                  <a:gd name="connsiteX58" fmla="*/ 1280796 w 1680291"/>
                  <a:gd name="connsiteY58" fmla="*/ 656948 h 1677880"/>
                  <a:gd name="connsiteX59" fmla="*/ 1289674 w 1680291"/>
                  <a:gd name="connsiteY59" fmla="*/ 692458 h 1677880"/>
                  <a:gd name="connsiteX60" fmla="*/ 1316307 w 1680291"/>
                  <a:gd name="connsiteY60" fmla="*/ 701336 h 1677880"/>
                  <a:gd name="connsiteX61" fmla="*/ 1422839 w 1680291"/>
                  <a:gd name="connsiteY61" fmla="*/ 719091 h 1677880"/>
                  <a:gd name="connsiteX62" fmla="*/ 1511616 w 1680291"/>
                  <a:gd name="connsiteY62" fmla="*/ 710214 h 1677880"/>
                  <a:gd name="connsiteX63" fmla="*/ 1538249 w 1680291"/>
                  <a:gd name="connsiteY63" fmla="*/ 621437 h 1677880"/>
                  <a:gd name="connsiteX64" fmla="*/ 1529371 w 1680291"/>
                  <a:gd name="connsiteY64" fmla="*/ 506027 h 1677880"/>
                  <a:gd name="connsiteX65" fmla="*/ 1511616 w 1680291"/>
                  <a:gd name="connsiteY65" fmla="*/ 452761 h 1677880"/>
                  <a:gd name="connsiteX66" fmla="*/ 1449472 w 1680291"/>
                  <a:gd name="connsiteY66" fmla="*/ 381740 h 1677880"/>
                  <a:gd name="connsiteX67" fmla="*/ 1440594 w 1680291"/>
                  <a:gd name="connsiteY67" fmla="*/ 346229 h 1677880"/>
                  <a:gd name="connsiteX68" fmla="*/ 1458350 w 1680291"/>
                  <a:gd name="connsiteY68" fmla="*/ 328474 h 1677880"/>
                  <a:gd name="connsiteX69" fmla="*/ 1538249 w 1680291"/>
                  <a:gd name="connsiteY69" fmla="*/ 319596 h 1677880"/>
                  <a:gd name="connsiteX0" fmla="*/ 1538249 w 1680291"/>
                  <a:gd name="connsiteY0" fmla="*/ 319596 h 1677880"/>
                  <a:gd name="connsiteX1" fmla="*/ 1582637 w 1680291"/>
                  <a:gd name="connsiteY1" fmla="*/ 310718 h 1677880"/>
                  <a:gd name="connsiteX2" fmla="*/ 1609270 w 1680291"/>
                  <a:gd name="connsiteY2" fmla="*/ 257452 h 1677880"/>
                  <a:gd name="connsiteX3" fmla="*/ 1582637 w 1680291"/>
                  <a:gd name="connsiteY3" fmla="*/ 186431 h 1677880"/>
                  <a:gd name="connsiteX4" fmla="*/ 1556004 w 1680291"/>
                  <a:gd name="connsiteY4" fmla="*/ 150920 h 1677880"/>
                  <a:gd name="connsiteX5" fmla="*/ 1538249 w 1680291"/>
                  <a:gd name="connsiteY5" fmla="*/ 124287 h 1677880"/>
                  <a:gd name="connsiteX6" fmla="*/ 1484983 w 1680291"/>
                  <a:gd name="connsiteY6" fmla="*/ 71021 h 1677880"/>
                  <a:gd name="connsiteX7" fmla="*/ 1449472 w 1680291"/>
                  <a:gd name="connsiteY7" fmla="*/ 62144 h 1677880"/>
                  <a:gd name="connsiteX8" fmla="*/ 1405084 w 1680291"/>
                  <a:gd name="connsiteY8" fmla="*/ 35511 h 1677880"/>
                  <a:gd name="connsiteX9" fmla="*/ 1280796 w 1680291"/>
                  <a:gd name="connsiteY9" fmla="*/ 0 h 1677880"/>
                  <a:gd name="connsiteX10" fmla="*/ 712625 w 1680291"/>
                  <a:gd name="connsiteY10" fmla="*/ 79899 h 1677880"/>
                  <a:gd name="connsiteX11" fmla="*/ 437418 w 1680291"/>
                  <a:gd name="connsiteY11" fmla="*/ 195309 h 1677880"/>
                  <a:gd name="connsiteX12" fmla="*/ 206598 w 1680291"/>
                  <a:gd name="connsiteY12" fmla="*/ 337352 h 1677880"/>
                  <a:gd name="connsiteX13" fmla="*/ 82311 w 1680291"/>
                  <a:gd name="connsiteY13" fmla="*/ 568171 h 1677880"/>
                  <a:gd name="connsiteX14" fmla="*/ 29045 w 1680291"/>
                  <a:gd name="connsiteY14" fmla="*/ 745724 h 1677880"/>
                  <a:gd name="connsiteX15" fmla="*/ 29045 w 1680291"/>
                  <a:gd name="connsiteY15" fmla="*/ 1056443 h 1677880"/>
                  <a:gd name="connsiteX16" fmla="*/ 393029 w 1680291"/>
                  <a:gd name="connsiteY16" fmla="*/ 1571348 h 1677880"/>
                  <a:gd name="connsiteX17" fmla="*/ 419662 w 1680291"/>
                  <a:gd name="connsiteY17" fmla="*/ 1597981 h 1677880"/>
                  <a:gd name="connsiteX18" fmla="*/ 490684 w 1680291"/>
                  <a:gd name="connsiteY18" fmla="*/ 1624614 h 1677880"/>
                  <a:gd name="connsiteX19" fmla="*/ 535072 w 1680291"/>
                  <a:gd name="connsiteY19" fmla="*/ 1651247 h 1677880"/>
                  <a:gd name="connsiteX20" fmla="*/ 570583 w 1680291"/>
                  <a:gd name="connsiteY20" fmla="*/ 1660124 h 1677880"/>
                  <a:gd name="connsiteX21" fmla="*/ 668237 w 1680291"/>
                  <a:gd name="connsiteY21" fmla="*/ 1677880 h 1677880"/>
                  <a:gd name="connsiteX22" fmla="*/ 1431717 w 1680291"/>
                  <a:gd name="connsiteY22" fmla="*/ 1669002 h 1677880"/>
                  <a:gd name="connsiteX23" fmla="*/ 1511616 w 1680291"/>
                  <a:gd name="connsiteY23" fmla="*/ 1633491 h 1677880"/>
                  <a:gd name="connsiteX24" fmla="*/ 1538249 w 1680291"/>
                  <a:gd name="connsiteY24" fmla="*/ 1615736 h 1677880"/>
                  <a:gd name="connsiteX25" fmla="*/ 1564882 w 1680291"/>
                  <a:gd name="connsiteY25" fmla="*/ 1580225 h 1677880"/>
                  <a:gd name="connsiteX26" fmla="*/ 1600392 w 1680291"/>
                  <a:gd name="connsiteY26" fmla="*/ 1562470 h 1677880"/>
                  <a:gd name="connsiteX27" fmla="*/ 1609270 w 1680291"/>
                  <a:gd name="connsiteY27" fmla="*/ 1535837 h 1677880"/>
                  <a:gd name="connsiteX28" fmla="*/ 1635903 w 1680291"/>
                  <a:gd name="connsiteY28" fmla="*/ 1491449 h 1677880"/>
                  <a:gd name="connsiteX29" fmla="*/ 1662536 w 1680291"/>
                  <a:gd name="connsiteY29" fmla="*/ 1429305 h 1677880"/>
                  <a:gd name="connsiteX30" fmla="*/ 1671414 w 1680291"/>
                  <a:gd name="connsiteY30" fmla="*/ 1376039 h 1677880"/>
                  <a:gd name="connsiteX31" fmla="*/ 1680291 w 1680291"/>
                  <a:gd name="connsiteY31" fmla="*/ 1340528 h 1677880"/>
                  <a:gd name="connsiteX32" fmla="*/ 1644781 w 1680291"/>
                  <a:gd name="connsiteY32" fmla="*/ 1207363 h 1677880"/>
                  <a:gd name="connsiteX33" fmla="*/ 1627025 w 1680291"/>
                  <a:gd name="connsiteY33" fmla="*/ 1145219 h 1677880"/>
                  <a:gd name="connsiteX34" fmla="*/ 1609270 w 1680291"/>
                  <a:gd name="connsiteY34" fmla="*/ 1109709 h 1677880"/>
                  <a:gd name="connsiteX35" fmla="*/ 1564882 w 1680291"/>
                  <a:gd name="connsiteY35" fmla="*/ 1074198 h 1677880"/>
                  <a:gd name="connsiteX36" fmla="*/ 1476105 w 1680291"/>
                  <a:gd name="connsiteY36" fmla="*/ 1020932 h 1677880"/>
                  <a:gd name="connsiteX37" fmla="*/ 1458350 w 1680291"/>
                  <a:gd name="connsiteY37" fmla="*/ 994299 h 1677880"/>
                  <a:gd name="connsiteX38" fmla="*/ 1378451 w 1680291"/>
                  <a:gd name="connsiteY38" fmla="*/ 967666 h 1677880"/>
                  <a:gd name="connsiteX39" fmla="*/ 1360695 w 1680291"/>
                  <a:gd name="connsiteY39" fmla="*/ 949911 h 1677880"/>
                  <a:gd name="connsiteX40" fmla="*/ 1165387 w 1680291"/>
                  <a:gd name="connsiteY40" fmla="*/ 923278 h 1677880"/>
                  <a:gd name="connsiteX41" fmla="*/ 1103243 w 1680291"/>
                  <a:gd name="connsiteY41" fmla="*/ 914400 h 1677880"/>
                  <a:gd name="connsiteX42" fmla="*/ 1067732 w 1680291"/>
                  <a:gd name="connsiteY42" fmla="*/ 896645 h 1677880"/>
                  <a:gd name="connsiteX43" fmla="*/ 1005589 w 1680291"/>
                  <a:gd name="connsiteY43" fmla="*/ 887767 h 1677880"/>
                  <a:gd name="connsiteX44" fmla="*/ 872424 w 1680291"/>
                  <a:gd name="connsiteY44" fmla="*/ 870012 h 1677880"/>
                  <a:gd name="connsiteX45" fmla="*/ 845790 w 1680291"/>
                  <a:gd name="connsiteY45" fmla="*/ 861134 h 1677880"/>
                  <a:gd name="connsiteX46" fmla="*/ 703749 w 1680291"/>
                  <a:gd name="connsiteY46" fmla="*/ 630315 h 1677880"/>
                  <a:gd name="connsiteX47" fmla="*/ 757014 w 1680291"/>
                  <a:gd name="connsiteY47" fmla="*/ 541538 h 1677880"/>
                  <a:gd name="connsiteX48" fmla="*/ 819157 w 1680291"/>
                  <a:gd name="connsiteY48" fmla="*/ 497150 h 1677880"/>
                  <a:gd name="connsiteX49" fmla="*/ 845790 w 1680291"/>
                  <a:gd name="connsiteY49" fmla="*/ 488272 h 1677880"/>
                  <a:gd name="connsiteX50" fmla="*/ 916812 w 1680291"/>
                  <a:gd name="connsiteY50" fmla="*/ 461639 h 1677880"/>
                  <a:gd name="connsiteX51" fmla="*/ 1094365 w 1680291"/>
                  <a:gd name="connsiteY51" fmla="*/ 479394 h 1677880"/>
                  <a:gd name="connsiteX52" fmla="*/ 1147631 w 1680291"/>
                  <a:gd name="connsiteY52" fmla="*/ 497150 h 1677880"/>
                  <a:gd name="connsiteX53" fmla="*/ 1165387 w 1680291"/>
                  <a:gd name="connsiteY53" fmla="*/ 514905 h 1677880"/>
                  <a:gd name="connsiteX54" fmla="*/ 1218653 w 1680291"/>
                  <a:gd name="connsiteY54" fmla="*/ 550416 h 1677880"/>
                  <a:gd name="connsiteX55" fmla="*/ 1236408 w 1680291"/>
                  <a:gd name="connsiteY55" fmla="*/ 577049 h 1677880"/>
                  <a:gd name="connsiteX56" fmla="*/ 1245286 w 1680291"/>
                  <a:gd name="connsiteY56" fmla="*/ 603682 h 1677880"/>
                  <a:gd name="connsiteX57" fmla="*/ 1280796 w 1680291"/>
                  <a:gd name="connsiteY57" fmla="*/ 656948 h 1677880"/>
                  <a:gd name="connsiteX58" fmla="*/ 1289674 w 1680291"/>
                  <a:gd name="connsiteY58" fmla="*/ 692458 h 1677880"/>
                  <a:gd name="connsiteX59" fmla="*/ 1316307 w 1680291"/>
                  <a:gd name="connsiteY59" fmla="*/ 701336 h 1677880"/>
                  <a:gd name="connsiteX60" fmla="*/ 1422839 w 1680291"/>
                  <a:gd name="connsiteY60" fmla="*/ 719091 h 1677880"/>
                  <a:gd name="connsiteX61" fmla="*/ 1511616 w 1680291"/>
                  <a:gd name="connsiteY61" fmla="*/ 710214 h 1677880"/>
                  <a:gd name="connsiteX62" fmla="*/ 1538249 w 1680291"/>
                  <a:gd name="connsiteY62" fmla="*/ 621437 h 1677880"/>
                  <a:gd name="connsiteX63" fmla="*/ 1529371 w 1680291"/>
                  <a:gd name="connsiteY63" fmla="*/ 506027 h 1677880"/>
                  <a:gd name="connsiteX64" fmla="*/ 1511616 w 1680291"/>
                  <a:gd name="connsiteY64" fmla="*/ 452761 h 1677880"/>
                  <a:gd name="connsiteX65" fmla="*/ 1449472 w 1680291"/>
                  <a:gd name="connsiteY65" fmla="*/ 381740 h 1677880"/>
                  <a:gd name="connsiteX66" fmla="*/ 1440594 w 1680291"/>
                  <a:gd name="connsiteY66" fmla="*/ 346229 h 1677880"/>
                  <a:gd name="connsiteX67" fmla="*/ 1458350 w 1680291"/>
                  <a:gd name="connsiteY67" fmla="*/ 328474 h 1677880"/>
                  <a:gd name="connsiteX68" fmla="*/ 1538249 w 1680291"/>
                  <a:gd name="connsiteY68" fmla="*/ 319596 h 1677880"/>
                  <a:gd name="connsiteX0" fmla="*/ 1538249 w 1680291"/>
                  <a:gd name="connsiteY0" fmla="*/ 319596 h 1677880"/>
                  <a:gd name="connsiteX1" fmla="*/ 1582637 w 1680291"/>
                  <a:gd name="connsiteY1" fmla="*/ 310718 h 1677880"/>
                  <a:gd name="connsiteX2" fmla="*/ 1609270 w 1680291"/>
                  <a:gd name="connsiteY2" fmla="*/ 257452 h 1677880"/>
                  <a:gd name="connsiteX3" fmla="*/ 1582637 w 1680291"/>
                  <a:gd name="connsiteY3" fmla="*/ 186431 h 1677880"/>
                  <a:gd name="connsiteX4" fmla="*/ 1556004 w 1680291"/>
                  <a:gd name="connsiteY4" fmla="*/ 150920 h 1677880"/>
                  <a:gd name="connsiteX5" fmla="*/ 1538249 w 1680291"/>
                  <a:gd name="connsiteY5" fmla="*/ 124287 h 1677880"/>
                  <a:gd name="connsiteX6" fmla="*/ 1484983 w 1680291"/>
                  <a:gd name="connsiteY6" fmla="*/ 71021 h 1677880"/>
                  <a:gd name="connsiteX7" fmla="*/ 1449472 w 1680291"/>
                  <a:gd name="connsiteY7" fmla="*/ 62144 h 1677880"/>
                  <a:gd name="connsiteX8" fmla="*/ 1405084 w 1680291"/>
                  <a:gd name="connsiteY8" fmla="*/ 35511 h 1677880"/>
                  <a:gd name="connsiteX9" fmla="*/ 1280796 w 1680291"/>
                  <a:gd name="connsiteY9" fmla="*/ 0 h 1677880"/>
                  <a:gd name="connsiteX10" fmla="*/ 712625 w 1680291"/>
                  <a:gd name="connsiteY10" fmla="*/ 79899 h 1677880"/>
                  <a:gd name="connsiteX11" fmla="*/ 437418 w 1680291"/>
                  <a:gd name="connsiteY11" fmla="*/ 195309 h 1677880"/>
                  <a:gd name="connsiteX12" fmla="*/ 206598 w 1680291"/>
                  <a:gd name="connsiteY12" fmla="*/ 337352 h 1677880"/>
                  <a:gd name="connsiteX13" fmla="*/ 82311 w 1680291"/>
                  <a:gd name="connsiteY13" fmla="*/ 568171 h 1677880"/>
                  <a:gd name="connsiteX14" fmla="*/ 29045 w 1680291"/>
                  <a:gd name="connsiteY14" fmla="*/ 745724 h 1677880"/>
                  <a:gd name="connsiteX15" fmla="*/ 29045 w 1680291"/>
                  <a:gd name="connsiteY15" fmla="*/ 1056443 h 1677880"/>
                  <a:gd name="connsiteX16" fmla="*/ 393029 w 1680291"/>
                  <a:gd name="connsiteY16" fmla="*/ 1571348 h 1677880"/>
                  <a:gd name="connsiteX17" fmla="*/ 490684 w 1680291"/>
                  <a:gd name="connsiteY17" fmla="*/ 1624614 h 1677880"/>
                  <a:gd name="connsiteX18" fmla="*/ 535072 w 1680291"/>
                  <a:gd name="connsiteY18" fmla="*/ 1651247 h 1677880"/>
                  <a:gd name="connsiteX19" fmla="*/ 570583 w 1680291"/>
                  <a:gd name="connsiteY19" fmla="*/ 1660124 h 1677880"/>
                  <a:gd name="connsiteX20" fmla="*/ 668237 w 1680291"/>
                  <a:gd name="connsiteY20" fmla="*/ 1677880 h 1677880"/>
                  <a:gd name="connsiteX21" fmla="*/ 1431717 w 1680291"/>
                  <a:gd name="connsiteY21" fmla="*/ 1669002 h 1677880"/>
                  <a:gd name="connsiteX22" fmla="*/ 1511616 w 1680291"/>
                  <a:gd name="connsiteY22" fmla="*/ 1633491 h 1677880"/>
                  <a:gd name="connsiteX23" fmla="*/ 1538249 w 1680291"/>
                  <a:gd name="connsiteY23" fmla="*/ 1615736 h 1677880"/>
                  <a:gd name="connsiteX24" fmla="*/ 1564882 w 1680291"/>
                  <a:gd name="connsiteY24" fmla="*/ 1580225 h 1677880"/>
                  <a:gd name="connsiteX25" fmla="*/ 1600392 w 1680291"/>
                  <a:gd name="connsiteY25" fmla="*/ 1562470 h 1677880"/>
                  <a:gd name="connsiteX26" fmla="*/ 1609270 w 1680291"/>
                  <a:gd name="connsiteY26" fmla="*/ 1535837 h 1677880"/>
                  <a:gd name="connsiteX27" fmla="*/ 1635903 w 1680291"/>
                  <a:gd name="connsiteY27" fmla="*/ 1491449 h 1677880"/>
                  <a:gd name="connsiteX28" fmla="*/ 1662536 w 1680291"/>
                  <a:gd name="connsiteY28" fmla="*/ 1429305 h 1677880"/>
                  <a:gd name="connsiteX29" fmla="*/ 1671414 w 1680291"/>
                  <a:gd name="connsiteY29" fmla="*/ 1376039 h 1677880"/>
                  <a:gd name="connsiteX30" fmla="*/ 1680291 w 1680291"/>
                  <a:gd name="connsiteY30" fmla="*/ 1340528 h 1677880"/>
                  <a:gd name="connsiteX31" fmla="*/ 1644781 w 1680291"/>
                  <a:gd name="connsiteY31" fmla="*/ 1207363 h 1677880"/>
                  <a:gd name="connsiteX32" fmla="*/ 1627025 w 1680291"/>
                  <a:gd name="connsiteY32" fmla="*/ 1145219 h 1677880"/>
                  <a:gd name="connsiteX33" fmla="*/ 1609270 w 1680291"/>
                  <a:gd name="connsiteY33" fmla="*/ 1109709 h 1677880"/>
                  <a:gd name="connsiteX34" fmla="*/ 1564882 w 1680291"/>
                  <a:gd name="connsiteY34" fmla="*/ 1074198 h 1677880"/>
                  <a:gd name="connsiteX35" fmla="*/ 1476105 w 1680291"/>
                  <a:gd name="connsiteY35" fmla="*/ 1020932 h 1677880"/>
                  <a:gd name="connsiteX36" fmla="*/ 1458350 w 1680291"/>
                  <a:gd name="connsiteY36" fmla="*/ 994299 h 1677880"/>
                  <a:gd name="connsiteX37" fmla="*/ 1378451 w 1680291"/>
                  <a:gd name="connsiteY37" fmla="*/ 967666 h 1677880"/>
                  <a:gd name="connsiteX38" fmla="*/ 1360695 w 1680291"/>
                  <a:gd name="connsiteY38" fmla="*/ 949911 h 1677880"/>
                  <a:gd name="connsiteX39" fmla="*/ 1165387 w 1680291"/>
                  <a:gd name="connsiteY39" fmla="*/ 923278 h 1677880"/>
                  <a:gd name="connsiteX40" fmla="*/ 1103243 w 1680291"/>
                  <a:gd name="connsiteY40" fmla="*/ 914400 h 1677880"/>
                  <a:gd name="connsiteX41" fmla="*/ 1067732 w 1680291"/>
                  <a:gd name="connsiteY41" fmla="*/ 896645 h 1677880"/>
                  <a:gd name="connsiteX42" fmla="*/ 1005589 w 1680291"/>
                  <a:gd name="connsiteY42" fmla="*/ 887767 h 1677880"/>
                  <a:gd name="connsiteX43" fmla="*/ 872424 w 1680291"/>
                  <a:gd name="connsiteY43" fmla="*/ 870012 h 1677880"/>
                  <a:gd name="connsiteX44" fmla="*/ 845790 w 1680291"/>
                  <a:gd name="connsiteY44" fmla="*/ 861134 h 1677880"/>
                  <a:gd name="connsiteX45" fmla="*/ 703749 w 1680291"/>
                  <a:gd name="connsiteY45" fmla="*/ 630315 h 1677880"/>
                  <a:gd name="connsiteX46" fmla="*/ 757014 w 1680291"/>
                  <a:gd name="connsiteY46" fmla="*/ 541538 h 1677880"/>
                  <a:gd name="connsiteX47" fmla="*/ 819157 w 1680291"/>
                  <a:gd name="connsiteY47" fmla="*/ 497150 h 1677880"/>
                  <a:gd name="connsiteX48" fmla="*/ 845790 w 1680291"/>
                  <a:gd name="connsiteY48" fmla="*/ 488272 h 1677880"/>
                  <a:gd name="connsiteX49" fmla="*/ 916812 w 1680291"/>
                  <a:gd name="connsiteY49" fmla="*/ 461639 h 1677880"/>
                  <a:gd name="connsiteX50" fmla="*/ 1094365 w 1680291"/>
                  <a:gd name="connsiteY50" fmla="*/ 479394 h 1677880"/>
                  <a:gd name="connsiteX51" fmla="*/ 1147631 w 1680291"/>
                  <a:gd name="connsiteY51" fmla="*/ 497150 h 1677880"/>
                  <a:gd name="connsiteX52" fmla="*/ 1165387 w 1680291"/>
                  <a:gd name="connsiteY52" fmla="*/ 514905 h 1677880"/>
                  <a:gd name="connsiteX53" fmla="*/ 1218653 w 1680291"/>
                  <a:gd name="connsiteY53" fmla="*/ 550416 h 1677880"/>
                  <a:gd name="connsiteX54" fmla="*/ 1236408 w 1680291"/>
                  <a:gd name="connsiteY54" fmla="*/ 577049 h 1677880"/>
                  <a:gd name="connsiteX55" fmla="*/ 1245286 w 1680291"/>
                  <a:gd name="connsiteY55" fmla="*/ 603682 h 1677880"/>
                  <a:gd name="connsiteX56" fmla="*/ 1280796 w 1680291"/>
                  <a:gd name="connsiteY56" fmla="*/ 656948 h 1677880"/>
                  <a:gd name="connsiteX57" fmla="*/ 1289674 w 1680291"/>
                  <a:gd name="connsiteY57" fmla="*/ 692458 h 1677880"/>
                  <a:gd name="connsiteX58" fmla="*/ 1316307 w 1680291"/>
                  <a:gd name="connsiteY58" fmla="*/ 701336 h 1677880"/>
                  <a:gd name="connsiteX59" fmla="*/ 1422839 w 1680291"/>
                  <a:gd name="connsiteY59" fmla="*/ 719091 h 1677880"/>
                  <a:gd name="connsiteX60" fmla="*/ 1511616 w 1680291"/>
                  <a:gd name="connsiteY60" fmla="*/ 710214 h 1677880"/>
                  <a:gd name="connsiteX61" fmla="*/ 1538249 w 1680291"/>
                  <a:gd name="connsiteY61" fmla="*/ 621437 h 1677880"/>
                  <a:gd name="connsiteX62" fmla="*/ 1529371 w 1680291"/>
                  <a:gd name="connsiteY62" fmla="*/ 506027 h 1677880"/>
                  <a:gd name="connsiteX63" fmla="*/ 1511616 w 1680291"/>
                  <a:gd name="connsiteY63" fmla="*/ 452761 h 1677880"/>
                  <a:gd name="connsiteX64" fmla="*/ 1449472 w 1680291"/>
                  <a:gd name="connsiteY64" fmla="*/ 381740 h 1677880"/>
                  <a:gd name="connsiteX65" fmla="*/ 1440594 w 1680291"/>
                  <a:gd name="connsiteY65" fmla="*/ 346229 h 1677880"/>
                  <a:gd name="connsiteX66" fmla="*/ 1458350 w 1680291"/>
                  <a:gd name="connsiteY66" fmla="*/ 328474 h 1677880"/>
                  <a:gd name="connsiteX67" fmla="*/ 1538249 w 1680291"/>
                  <a:gd name="connsiteY67" fmla="*/ 319596 h 1677880"/>
                  <a:gd name="connsiteX0" fmla="*/ 1545459 w 1687501"/>
                  <a:gd name="connsiteY0" fmla="*/ 319596 h 1677880"/>
                  <a:gd name="connsiteX1" fmla="*/ 1589847 w 1687501"/>
                  <a:gd name="connsiteY1" fmla="*/ 310718 h 1677880"/>
                  <a:gd name="connsiteX2" fmla="*/ 1616480 w 1687501"/>
                  <a:gd name="connsiteY2" fmla="*/ 257452 h 1677880"/>
                  <a:gd name="connsiteX3" fmla="*/ 1589847 w 1687501"/>
                  <a:gd name="connsiteY3" fmla="*/ 186431 h 1677880"/>
                  <a:gd name="connsiteX4" fmla="*/ 1563214 w 1687501"/>
                  <a:gd name="connsiteY4" fmla="*/ 150920 h 1677880"/>
                  <a:gd name="connsiteX5" fmla="*/ 1545459 w 1687501"/>
                  <a:gd name="connsiteY5" fmla="*/ 124287 h 1677880"/>
                  <a:gd name="connsiteX6" fmla="*/ 1492193 w 1687501"/>
                  <a:gd name="connsiteY6" fmla="*/ 71021 h 1677880"/>
                  <a:gd name="connsiteX7" fmla="*/ 1456682 w 1687501"/>
                  <a:gd name="connsiteY7" fmla="*/ 62144 h 1677880"/>
                  <a:gd name="connsiteX8" fmla="*/ 1412294 w 1687501"/>
                  <a:gd name="connsiteY8" fmla="*/ 35511 h 1677880"/>
                  <a:gd name="connsiteX9" fmla="*/ 1288006 w 1687501"/>
                  <a:gd name="connsiteY9" fmla="*/ 0 h 1677880"/>
                  <a:gd name="connsiteX10" fmla="*/ 719835 w 1687501"/>
                  <a:gd name="connsiteY10" fmla="*/ 79899 h 1677880"/>
                  <a:gd name="connsiteX11" fmla="*/ 444628 w 1687501"/>
                  <a:gd name="connsiteY11" fmla="*/ 195309 h 1677880"/>
                  <a:gd name="connsiteX12" fmla="*/ 213808 w 1687501"/>
                  <a:gd name="connsiteY12" fmla="*/ 337352 h 1677880"/>
                  <a:gd name="connsiteX13" fmla="*/ 89521 w 1687501"/>
                  <a:gd name="connsiteY13" fmla="*/ 568171 h 1677880"/>
                  <a:gd name="connsiteX14" fmla="*/ 36255 w 1687501"/>
                  <a:gd name="connsiteY14" fmla="*/ 745724 h 1677880"/>
                  <a:gd name="connsiteX15" fmla="*/ 36255 w 1687501"/>
                  <a:gd name="connsiteY15" fmla="*/ 1056443 h 1677880"/>
                  <a:gd name="connsiteX16" fmla="*/ 497894 w 1687501"/>
                  <a:gd name="connsiteY16" fmla="*/ 1624614 h 1677880"/>
                  <a:gd name="connsiteX17" fmla="*/ 542282 w 1687501"/>
                  <a:gd name="connsiteY17" fmla="*/ 1651247 h 1677880"/>
                  <a:gd name="connsiteX18" fmla="*/ 577793 w 1687501"/>
                  <a:gd name="connsiteY18" fmla="*/ 1660124 h 1677880"/>
                  <a:gd name="connsiteX19" fmla="*/ 675447 w 1687501"/>
                  <a:gd name="connsiteY19" fmla="*/ 1677880 h 1677880"/>
                  <a:gd name="connsiteX20" fmla="*/ 1438927 w 1687501"/>
                  <a:gd name="connsiteY20" fmla="*/ 1669002 h 1677880"/>
                  <a:gd name="connsiteX21" fmla="*/ 1518826 w 1687501"/>
                  <a:gd name="connsiteY21" fmla="*/ 1633491 h 1677880"/>
                  <a:gd name="connsiteX22" fmla="*/ 1545459 w 1687501"/>
                  <a:gd name="connsiteY22" fmla="*/ 1615736 h 1677880"/>
                  <a:gd name="connsiteX23" fmla="*/ 1572092 w 1687501"/>
                  <a:gd name="connsiteY23" fmla="*/ 1580225 h 1677880"/>
                  <a:gd name="connsiteX24" fmla="*/ 1607602 w 1687501"/>
                  <a:gd name="connsiteY24" fmla="*/ 1562470 h 1677880"/>
                  <a:gd name="connsiteX25" fmla="*/ 1616480 w 1687501"/>
                  <a:gd name="connsiteY25" fmla="*/ 1535837 h 1677880"/>
                  <a:gd name="connsiteX26" fmla="*/ 1643113 w 1687501"/>
                  <a:gd name="connsiteY26" fmla="*/ 1491449 h 1677880"/>
                  <a:gd name="connsiteX27" fmla="*/ 1669746 w 1687501"/>
                  <a:gd name="connsiteY27" fmla="*/ 1429305 h 1677880"/>
                  <a:gd name="connsiteX28" fmla="*/ 1678624 w 1687501"/>
                  <a:gd name="connsiteY28" fmla="*/ 1376039 h 1677880"/>
                  <a:gd name="connsiteX29" fmla="*/ 1687501 w 1687501"/>
                  <a:gd name="connsiteY29" fmla="*/ 1340528 h 1677880"/>
                  <a:gd name="connsiteX30" fmla="*/ 1651991 w 1687501"/>
                  <a:gd name="connsiteY30" fmla="*/ 1207363 h 1677880"/>
                  <a:gd name="connsiteX31" fmla="*/ 1634235 w 1687501"/>
                  <a:gd name="connsiteY31" fmla="*/ 1145219 h 1677880"/>
                  <a:gd name="connsiteX32" fmla="*/ 1616480 w 1687501"/>
                  <a:gd name="connsiteY32" fmla="*/ 1109709 h 1677880"/>
                  <a:gd name="connsiteX33" fmla="*/ 1572092 w 1687501"/>
                  <a:gd name="connsiteY33" fmla="*/ 1074198 h 1677880"/>
                  <a:gd name="connsiteX34" fmla="*/ 1483315 w 1687501"/>
                  <a:gd name="connsiteY34" fmla="*/ 1020932 h 1677880"/>
                  <a:gd name="connsiteX35" fmla="*/ 1465560 w 1687501"/>
                  <a:gd name="connsiteY35" fmla="*/ 994299 h 1677880"/>
                  <a:gd name="connsiteX36" fmla="*/ 1385661 w 1687501"/>
                  <a:gd name="connsiteY36" fmla="*/ 967666 h 1677880"/>
                  <a:gd name="connsiteX37" fmla="*/ 1367905 w 1687501"/>
                  <a:gd name="connsiteY37" fmla="*/ 949911 h 1677880"/>
                  <a:gd name="connsiteX38" fmla="*/ 1172597 w 1687501"/>
                  <a:gd name="connsiteY38" fmla="*/ 923278 h 1677880"/>
                  <a:gd name="connsiteX39" fmla="*/ 1110453 w 1687501"/>
                  <a:gd name="connsiteY39" fmla="*/ 914400 h 1677880"/>
                  <a:gd name="connsiteX40" fmla="*/ 1074942 w 1687501"/>
                  <a:gd name="connsiteY40" fmla="*/ 896645 h 1677880"/>
                  <a:gd name="connsiteX41" fmla="*/ 1012799 w 1687501"/>
                  <a:gd name="connsiteY41" fmla="*/ 887767 h 1677880"/>
                  <a:gd name="connsiteX42" fmla="*/ 879634 w 1687501"/>
                  <a:gd name="connsiteY42" fmla="*/ 870012 h 1677880"/>
                  <a:gd name="connsiteX43" fmla="*/ 853000 w 1687501"/>
                  <a:gd name="connsiteY43" fmla="*/ 861134 h 1677880"/>
                  <a:gd name="connsiteX44" fmla="*/ 710959 w 1687501"/>
                  <a:gd name="connsiteY44" fmla="*/ 630315 h 1677880"/>
                  <a:gd name="connsiteX45" fmla="*/ 764224 w 1687501"/>
                  <a:gd name="connsiteY45" fmla="*/ 541538 h 1677880"/>
                  <a:gd name="connsiteX46" fmla="*/ 826367 w 1687501"/>
                  <a:gd name="connsiteY46" fmla="*/ 497150 h 1677880"/>
                  <a:gd name="connsiteX47" fmla="*/ 853000 w 1687501"/>
                  <a:gd name="connsiteY47" fmla="*/ 488272 h 1677880"/>
                  <a:gd name="connsiteX48" fmla="*/ 924022 w 1687501"/>
                  <a:gd name="connsiteY48" fmla="*/ 461639 h 1677880"/>
                  <a:gd name="connsiteX49" fmla="*/ 1101575 w 1687501"/>
                  <a:gd name="connsiteY49" fmla="*/ 479394 h 1677880"/>
                  <a:gd name="connsiteX50" fmla="*/ 1154841 w 1687501"/>
                  <a:gd name="connsiteY50" fmla="*/ 497150 h 1677880"/>
                  <a:gd name="connsiteX51" fmla="*/ 1172597 w 1687501"/>
                  <a:gd name="connsiteY51" fmla="*/ 514905 h 1677880"/>
                  <a:gd name="connsiteX52" fmla="*/ 1225863 w 1687501"/>
                  <a:gd name="connsiteY52" fmla="*/ 550416 h 1677880"/>
                  <a:gd name="connsiteX53" fmla="*/ 1243618 w 1687501"/>
                  <a:gd name="connsiteY53" fmla="*/ 577049 h 1677880"/>
                  <a:gd name="connsiteX54" fmla="*/ 1252496 w 1687501"/>
                  <a:gd name="connsiteY54" fmla="*/ 603682 h 1677880"/>
                  <a:gd name="connsiteX55" fmla="*/ 1288006 w 1687501"/>
                  <a:gd name="connsiteY55" fmla="*/ 656948 h 1677880"/>
                  <a:gd name="connsiteX56" fmla="*/ 1296884 w 1687501"/>
                  <a:gd name="connsiteY56" fmla="*/ 692458 h 1677880"/>
                  <a:gd name="connsiteX57" fmla="*/ 1323517 w 1687501"/>
                  <a:gd name="connsiteY57" fmla="*/ 701336 h 1677880"/>
                  <a:gd name="connsiteX58" fmla="*/ 1430049 w 1687501"/>
                  <a:gd name="connsiteY58" fmla="*/ 719091 h 1677880"/>
                  <a:gd name="connsiteX59" fmla="*/ 1518826 w 1687501"/>
                  <a:gd name="connsiteY59" fmla="*/ 710214 h 1677880"/>
                  <a:gd name="connsiteX60" fmla="*/ 1545459 w 1687501"/>
                  <a:gd name="connsiteY60" fmla="*/ 621437 h 1677880"/>
                  <a:gd name="connsiteX61" fmla="*/ 1536581 w 1687501"/>
                  <a:gd name="connsiteY61" fmla="*/ 506027 h 1677880"/>
                  <a:gd name="connsiteX62" fmla="*/ 1518826 w 1687501"/>
                  <a:gd name="connsiteY62" fmla="*/ 452761 h 1677880"/>
                  <a:gd name="connsiteX63" fmla="*/ 1456682 w 1687501"/>
                  <a:gd name="connsiteY63" fmla="*/ 381740 h 1677880"/>
                  <a:gd name="connsiteX64" fmla="*/ 1447804 w 1687501"/>
                  <a:gd name="connsiteY64" fmla="*/ 346229 h 1677880"/>
                  <a:gd name="connsiteX65" fmla="*/ 1465560 w 1687501"/>
                  <a:gd name="connsiteY65" fmla="*/ 328474 h 1677880"/>
                  <a:gd name="connsiteX66" fmla="*/ 1545459 w 1687501"/>
                  <a:gd name="connsiteY66" fmla="*/ 319596 h 1677880"/>
                  <a:gd name="connsiteX0" fmla="*/ 1548739 w 1690781"/>
                  <a:gd name="connsiteY0" fmla="*/ 319596 h 1697582"/>
                  <a:gd name="connsiteX1" fmla="*/ 1593127 w 1690781"/>
                  <a:gd name="connsiteY1" fmla="*/ 310718 h 1697582"/>
                  <a:gd name="connsiteX2" fmla="*/ 1619760 w 1690781"/>
                  <a:gd name="connsiteY2" fmla="*/ 257452 h 1697582"/>
                  <a:gd name="connsiteX3" fmla="*/ 1593127 w 1690781"/>
                  <a:gd name="connsiteY3" fmla="*/ 186431 h 1697582"/>
                  <a:gd name="connsiteX4" fmla="*/ 1566494 w 1690781"/>
                  <a:gd name="connsiteY4" fmla="*/ 150920 h 1697582"/>
                  <a:gd name="connsiteX5" fmla="*/ 1548739 w 1690781"/>
                  <a:gd name="connsiteY5" fmla="*/ 124287 h 1697582"/>
                  <a:gd name="connsiteX6" fmla="*/ 1495473 w 1690781"/>
                  <a:gd name="connsiteY6" fmla="*/ 71021 h 1697582"/>
                  <a:gd name="connsiteX7" fmla="*/ 1459962 w 1690781"/>
                  <a:gd name="connsiteY7" fmla="*/ 62144 h 1697582"/>
                  <a:gd name="connsiteX8" fmla="*/ 1415574 w 1690781"/>
                  <a:gd name="connsiteY8" fmla="*/ 35511 h 1697582"/>
                  <a:gd name="connsiteX9" fmla="*/ 1291286 w 1690781"/>
                  <a:gd name="connsiteY9" fmla="*/ 0 h 1697582"/>
                  <a:gd name="connsiteX10" fmla="*/ 723115 w 1690781"/>
                  <a:gd name="connsiteY10" fmla="*/ 79899 h 1697582"/>
                  <a:gd name="connsiteX11" fmla="*/ 447908 w 1690781"/>
                  <a:gd name="connsiteY11" fmla="*/ 195309 h 1697582"/>
                  <a:gd name="connsiteX12" fmla="*/ 217088 w 1690781"/>
                  <a:gd name="connsiteY12" fmla="*/ 337352 h 1697582"/>
                  <a:gd name="connsiteX13" fmla="*/ 92801 w 1690781"/>
                  <a:gd name="connsiteY13" fmla="*/ 568171 h 1697582"/>
                  <a:gd name="connsiteX14" fmla="*/ 39535 w 1690781"/>
                  <a:gd name="connsiteY14" fmla="*/ 745724 h 1697582"/>
                  <a:gd name="connsiteX15" fmla="*/ 39535 w 1690781"/>
                  <a:gd name="connsiteY15" fmla="*/ 1056443 h 1697582"/>
                  <a:gd name="connsiteX16" fmla="*/ 545562 w 1690781"/>
                  <a:gd name="connsiteY16" fmla="*/ 1651247 h 1697582"/>
                  <a:gd name="connsiteX17" fmla="*/ 581073 w 1690781"/>
                  <a:gd name="connsiteY17" fmla="*/ 1660124 h 1697582"/>
                  <a:gd name="connsiteX18" fmla="*/ 678727 w 1690781"/>
                  <a:gd name="connsiteY18" fmla="*/ 1677880 h 1697582"/>
                  <a:gd name="connsiteX19" fmla="*/ 1442207 w 1690781"/>
                  <a:gd name="connsiteY19" fmla="*/ 1669002 h 1697582"/>
                  <a:gd name="connsiteX20" fmla="*/ 1522106 w 1690781"/>
                  <a:gd name="connsiteY20" fmla="*/ 1633491 h 1697582"/>
                  <a:gd name="connsiteX21" fmla="*/ 1548739 w 1690781"/>
                  <a:gd name="connsiteY21" fmla="*/ 1615736 h 1697582"/>
                  <a:gd name="connsiteX22" fmla="*/ 1575372 w 1690781"/>
                  <a:gd name="connsiteY22" fmla="*/ 1580225 h 1697582"/>
                  <a:gd name="connsiteX23" fmla="*/ 1610882 w 1690781"/>
                  <a:gd name="connsiteY23" fmla="*/ 1562470 h 1697582"/>
                  <a:gd name="connsiteX24" fmla="*/ 1619760 w 1690781"/>
                  <a:gd name="connsiteY24" fmla="*/ 1535837 h 1697582"/>
                  <a:gd name="connsiteX25" fmla="*/ 1646393 w 1690781"/>
                  <a:gd name="connsiteY25" fmla="*/ 1491449 h 1697582"/>
                  <a:gd name="connsiteX26" fmla="*/ 1673026 w 1690781"/>
                  <a:gd name="connsiteY26" fmla="*/ 1429305 h 1697582"/>
                  <a:gd name="connsiteX27" fmla="*/ 1681904 w 1690781"/>
                  <a:gd name="connsiteY27" fmla="*/ 1376039 h 1697582"/>
                  <a:gd name="connsiteX28" fmla="*/ 1690781 w 1690781"/>
                  <a:gd name="connsiteY28" fmla="*/ 1340528 h 1697582"/>
                  <a:gd name="connsiteX29" fmla="*/ 1655271 w 1690781"/>
                  <a:gd name="connsiteY29" fmla="*/ 1207363 h 1697582"/>
                  <a:gd name="connsiteX30" fmla="*/ 1637515 w 1690781"/>
                  <a:gd name="connsiteY30" fmla="*/ 1145219 h 1697582"/>
                  <a:gd name="connsiteX31" fmla="*/ 1619760 w 1690781"/>
                  <a:gd name="connsiteY31" fmla="*/ 1109709 h 1697582"/>
                  <a:gd name="connsiteX32" fmla="*/ 1575372 w 1690781"/>
                  <a:gd name="connsiteY32" fmla="*/ 1074198 h 1697582"/>
                  <a:gd name="connsiteX33" fmla="*/ 1486595 w 1690781"/>
                  <a:gd name="connsiteY33" fmla="*/ 1020932 h 1697582"/>
                  <a:gd name="connsiteX34" fmla="*/ 1468840 w 1690781"/>
                  <a:gd name="connsiteY34" fmla="*/ 994299 h 1697582"/>
                  <a:gd name="connsiteX35" fmla="*/ 1388941 w 1690781"/>
                  <a:gd name="connsiteY35" fmla="*/ 967666 h 1697582"/>
                  <a:gd name="connsiteX36" fmla="*/ 1371185 w 1690781"/>
                  <a:gd name="connsiteY36" fmla="*/ 949911 h 1697582"/>
                  <a:gd name="connsiteX37" fmla="*/ 1175877 w 1690781"/>
                  <a:gd name="connsiteY37" fmla="*/ 923278 h 1697582"/>
                  <a:gd name="connsiteX38" fmla="*/ 1113733 w 1690781"/>
                  <a:gd name="connsiteY38" fmla="*/ 914400 h 1697582"/>
                  <a:gd name="connsiteX39" fmla="*/ 1078222 w 1690781"/>
                  <a:gd name="connsiteY39" fmla="*/ 896645 h 1697582"/>
                  <a:gd name="connsiteX40" fmla="*/ 1016079 w 1690781"/>
                  <a:gd name="connsiteY40" fmla="*/ 887767 h 1697582"/>
                  <a:gd name="connsiteX41" fmla="*/ 882914 w 1690781"/>
                  <a:gd name="connsiteY41" fmla="*/ 870012 h 1697582"/>
                  <a:gd name="connsiteX42" fmla="*/ 856280 w 1690781"/>
                  <a:gd name="connsiteY42" fmla="*/ 861134 h 1697582"/>
                  <a:gd name="connsiteX43" fmla="*/ 714239 w 1690781"/>
                  <a:gd name="connsiteY43" fmla="*/ 630315 h 1697582"/>
                  <a:gd name="connsiteX44" fmla="*/ 767504 w 1690781"/>
                  <a:gd name="connsiteY44" fmla="*/ 541538 h 1697582"/>
                  <a:gd name="connsiteX45" fmla="*/ 829647 w 1690781"/>
                  <a:gd name="connsiteY45" fmla="*/ 497150 h 1697582"/>
                  <a:gd name="connsiteX46" fmla="*/ 856280 w 1690781"/>
                  <a:gd name="connsiteY46" fmla="*/ 488272 h 1697582"/>
                  <a:gd name="connsiteX47" fmla="*/ 927302 w 1690781"/>
                  <a:gd name="connsiteY47" fmla="*/ 461639 h 1697582"/>
                  <a:gd name="connsiteX48" fmla="*/ 1104855 w 1690781"/>
                  <a:gd name="connsiteY48" fmla="*/ 479394 h 1697582"/>
                  <a:gd name="connsiteX49" fmla="*/ 1158121 w 1690781"/>
                  <a:gd name="connsiteY49" fmla="*/ 497150 h 1697582"/>
                  <a:gd name="connsiteX50" fmla="*/ 1175877 w 1690781"/>
                  <a:gd name="connsiteY50" fmla="*/ 514905 h 1697582"/>
                  <a:gd name="connsiteX51" fmla="*/ 1229143 w 1690781"/>
                  <a:gd name="connsiteY51" fmla="*/ 550416 h 1697582"/>
                  <a:gd name="connsiteX52" fmla="*/ 1246898 w 1690781"/>
                  <a:gd name="connsiteY52" fmla="*/ 577049 h 1697582"/>
                  <a:gd name="connsiteX53" fmla="*/ 1255776 w 1690781"/>
                  <a:gd name="connsiteY53" fmla="*/ 603682 h 1697582"/>
                  <a:gd name="connsiteX54" fmla="*/ 1291286 w 1690781"/>
                  <a:gd name="connsiteY54" fmla="*/ 656948 h 1697582"/>
                  <a:gd name="connsiteX55" fmla="*/ 1300164 w 1690781"/>
                  <a:gd name="connsiteY55" fmla="*/ 692458 h 1697582"/>
                  <a:gd name="connsiteX56" fmla="*/ 1326797 w 1690781"/>
                  <a:gd name="connsiteY56" fmla="*/ 701336 h 1697582"/>
                  <a:gd name="connsiteX57" fmla="*/ 1433329 w 1690781"/>
                  <a:gd name="connsiteY57" fmla="*/ 719091 h 1697582"/>
                  <a:gd name="connsiteX58" fmla="*/ 1522106 w 1690781"/>
                  <a:gd name="connsiteY58" fmla="*/ 710214 h 1697582"/>
                  <a:gd name="connsiteX59" fmla="*/ 1548739 w 1690781"/>
                  <a:gd name="connsiteY59" fmla="*/ 621437 h 1697582"/>
                  <a:gd name="connsiteX60" fmla="*/ 1539861 w 1690781"/>
                  <a:gd name="connsiteY60" fmla="*/ 506027 h 1697582"/>
                  <a:gd name="connsiteX61" fmla="*/ 1522106 w 1690781"/>
                  <a:gd name="connsiteY61" fmla="*/ 452761 h 1697582"/>
                  <a:gd name="connsiteX62" fmla="*/ 1459962 w 1690781"/>
                  <a:gd name="connsiteY62" fmla="*/ 381740 h 1697582"/>
                  <a:gd name="connsiteX63" fmla="*/ 1451084 w 1690781"/>
                  <a:gd name="connsiteY63" fmla="*/ 346229 h 1697582"/>
                  <a:gd name="connsiteX64" fmla="*/ 1468840 w 1690781"/>
                  <a:gd name="connsiteY64" fmla="*/ 328474 h 1697582"/>
                  <a:gd name="connsiteX65" fmla="*/ 1548739 w 1690781"/>
                  <a:gd name="connsiteY65" fmla="*/ 319596 h 1697582"/>
                  <a:gd name="connsiteX0" fmla="*/ 1551364 w 1693406"/>
                  <a:gd name="connsiteY0" fmla="*/ 319596 h 1707564"/>
                  <a:gd name="connsiteX1" fmla="*/ 1595752 w 1693406"/>
                  <a:gd name="connsiteY1" fmla="*/ 310718 h 1707564"/>
                  <a:gd name="connsiteX2" fmla="*/ 1622385 w 1693406"/>
                  <a:gd name="connsiteY2" fmla="*/ 257452 h 1707564"/>
                  <a:gd name="connsiteX3" fmla="*/ 1595752 w 1693406"/>
                  <a:gd name="connsiteY3" fmla="*/ 186431 h 1707564"/>
                  <a:gd name="connsiteX4" fmla="*/ 1569119 w 1693406"/>
                  <a:gd name="connsiteY4" fmla="*/ 150920 h 1707564"/>
                  <a:gd name="connsiteX5" fmla="*/ 1551364 w 1693406"/>
                  <a:gd name="connsiteY5" fmla="*/ 124287 h 1707564"/>
                  <a:gd name="connsiteX6" fmla="*/ 1498098 w 1693406"/>
                  <a:gd name="connsiteY6" fmla="*/ 71021 h 1707564"/>
                  <a:gd name="connsiteX7" fmla="*/ 1462587 w 1693406"/>
                  <a:gd name="connsiteY7" fmla="*/ 62144 h 1707564"/>
                  <a:gd name="connsiteX8" fmla="*/ 1418199 w 1693406"/>
                  <a:gd name="connsiteY8" fmla="*/ 35511 h 1707564"/>
                  <a:gd name="connsiteX9" fmla="*/ 1293911 w 1693406"/>
                  <a:gd name="connsiteY9" fmla="*/ 0 h 1707564"/>
                  <a:gd name="connsiteX10" fmla="*/ 725740 w 1693406"/>
                  <a:gd name="connsiteY10" fmla="*/ 79899 h 1707564"/>
                  <a:gd name="connsiteX11" fmla="*/ 450533 w 1693406"/>
                  <a:gd name="connsiteY11" fmla="*/ 195309 h 1707564"/>
                  <a:gd name="connsiteX12" fmla="*/ 219713 w 1693406"/>
                  <a:gd name="connsiteY12" fmla="*/ 337352 h 1707564"/>
                  <a:gd name="connsiteX13" fmla="*/ 95426 w 1693406"/>
                  <a:gd name="connsiteY13" fmla="*/ 568171 h 1707564"/>
                  <a:gd name="connsiteX14" fmla="*/ 42160 w 1693406"/>
                  <a:gd name="connsiteY14" fmla="*/ 745724 h 1707564"/>
                  <a:gd name="connsiteX15" fmla="*/ 42160 w 1693406"/>
                  <a:gd name="connsiteY15" fmla="*/ 1056443 h 1707564"/>
                  <a:gd name="connsiteX16" fmla="*/ 583698 w 1693406"/>
                  <a:gd name="connsiteY16" fmla="*/ 1660124 h 1707564"/>
                  <a:gd name="connsiteX17" fmla="*/ 681352 w 1693406"/>
                  <a:gd name="connsiteY17" fmla="*/ 1677880 h 1707564"/>
                  <a:gd name="connsiteX18" fmla="*/ 1444832 w 1693406"/>
                  <a:gd name="connsiteY18" fmla="*/ 1669002 h 1707564"/>
                  <a:gd name="connsiteX19" fmla="*/ 1524731 w 1693406"/>
                  <a:gd name="connsiteY19" fmla="*/ 1633491 h 1707564"/>
                  <a:gd name="connsiteX20" fmla="*/ 1551364 w 1693406"/>
                  <a:gd name="connsiteY20" fmla="*/ 1615736 h 1707564"/>
                  <a:gd name="connsiteX21" fmla="*/ 1577997 w 1693406"/>
                  <a:gd name="connsiteY21" fmla="*/ 1580225 h 1707564"/>
                  <a:gd name="connsiteX22" fmla="*/ 1613507 w 1693406"/>
                  <a:gd name="connsiteY22" fmla="*/ 1562470 h 1707564"/>
                  <a:gd name="connsiteX23" fmla="*/ 1622385 w 1693406"/>
                  <a:gd name="connsiteY23" fmla="*/ 1535837 h 1707564"/>
                  <a:gd name="connsiteX24" fmla="*/ 1649018 w 1693406"/>
                  <a:gd name="connsiteY24" fmla="*/ 1491449 h 1707564"/>
                  <a:gd name="connsiteX25" fmla="*/ 1675651 w 1693406"/>
                  <a:gd name="connsiteY25" fmla="*/ 1429305 h 1707564"/>
                  <a:gd name="connsiteX26" fmla="*/ 1684529 w 1693406"/>
                  <a:gd name="connsiteY26" fmla="*/ 1376039 h 1707564"/>
                  <a:gd name="connsiteX27" fmla="*/ 1693406 w 1693406"/>
                  <a:gd name="connsiteY27" fmla="*/ 1340528 h 1707564"/>
                  <a:gd name="connsiteX28" fmla="*/ 1657896 w 1693406"/>
                  <a:gd name="connsiteY28" fmla="*/ 1207363 h 1707564"/>
                  <a:gd name="connsiteX29" fmla="*/ 1640140 w 1693406"/>
                  <a:gd name="connsiteY29" fmla="*/ 1145219 h 1707564"/>
                  <a:gd name="connsiteX30" fmla="*/ 1622385 w 1693406"/>
                  <a:gd name="connsiteY30" fmla="*/ 1109709 h 1707564"/>
                  <a:gd name="connsiteX31" fmla="*/ 1577997 w 1693406"/>
                  <a:gd name="connsiteY31" fmla="*/ 1074198 h 1707564"/>
                  <a:gd name="connsiteX32" fmla="*/ 1489220 w 1693406"/>
                  <a:gd name="connsiteY32" fmla="*/ 1020932 h 1707564"/>
                  <a:gd name="connsiteX33" fmla="*/ 1471465 w 1693406"/>
                  <a:gd name="connsiteY33" fmla="*/ 994299 h 1707564"/>
                  <a:gd name="connsiteX34" fmla="*/ 1391566 w 1693406"/>
                  <a:gd name="connsiteY34" fmla="*/ 967666 h 1707564"/>
                  <a:gd name="connsiteX35" fmla="*/ 1373810 w 1693406"/>
                  <a:gd name="connsiteY35" fmla="*/ 949911 h 1707564"/>
                  <a:gd name="connsiteX36" fmla="*/ 1178502 w 1693406"/>
                  <a:gd name="connsiteY36" fmla="*/ 923278 h 1707564"/>
                  <a:gd name="connsiteX37" fmla="*/ 1116358 w 1693406"/>
                  <a:gd name="connsiteY37" fmla="*/ 914400 h 1707564"/>
                  <a:gd name="connsiteX38" fmla="*/ 1080847 w 1693406"/>
                  <a:gd name="connsiteY38" fmla="*/ 896645 h 1707564"/>
                  <a:gd name="connsiteX39" fmla="*/ 1018704 w 1693406"/>
                  <a:gd name="connsiteY39" fmla="*/ 887767 h 1707564"/>
                  <a:gd name="connsiteX40" fmla="*/ 885539 w 1693406"/>
                  <a:gd name="connsiteY40" fmla="*/ 870012 h 1707564"/>
                  <a:gd name="connsiteX41" fmla="*/ 858905 w 1693406"/>
                  <a:gd name="connsiteY41" fmla="*/ 861134 h 1707564"/>
                  <a:gd name="connsiteX42" fmla="*/ 716864 w 1693406"/>
                  <a:gd name="connsiteY42" fmla="*/ 630315 h 1707564"/>
                  <a:gd name="connsiteX43" fmla="*/ 770129 w 1693406"/>
                  <a:gd name="connsiteY43" fmla="*/ 541538 h 1707564"/>
                  <a:gd name="connsiteX44" fmla="*/ 832272 w 1693406"/>
                  <a:gd name="connsiteY44" fmla="*/ 497150 h 1707564"/>
                  <a:gd name="connsiteX45" fmla="*/ 858905 w 1693406"/>
                  <a:gd name="connsiteY45" fmla="*/ 488272 h 1707564"/>
                  <a:gd name="connsiteX46" fmla="*/ 929927 w 1693406"/>
                  <a:gd name="connsiteY46" fmla="*/ 461639 h 1707564"/>
                  <a:gd name="connsiteX47" fmla="*/ 1107480 w 1693406"/>
                  <a:gd name="connsiteY47" fmla="*/ 479394 h 1707564"/>
                  <a:gd name="connsiteX48" fmla="*/ 1160746 w 1693406"/>
                  <a:gd name="connsiteY48" fmla="*/ 497150 h 1707564"/>
                  <a:gd name="connsiteX49" fmla="*/ 1178502 w 1693406"/>
                  <a:gd name="connsiteY49" fmla="*/ 514905 h 1707564"/>
                  <a:gd name="connsiteX50" fmla="*/ 1231768 w 1693406"/>
                  <a:gd name="connsiteY50" fmla="*/ 550416 h 1707564"/>
                  <a:gd name="connsiteX51" fmla="*/ 1249523 w 1693406"/>
                  <a:gd name="connsiteY51" fmla="*/ 577049 h 1707564"/>
                  <a:gd name="connsiteX52" fmla="*/ 1258401 w 1693406"/>
                  <a:gd name="connsiteY52" fmla="*/ 603682 h 1707564"/>
                  <a:gd name="connsiteX53" fmla="*/ 1293911 w 1693406"/>
                  <a:gd name="connsiteY53" fmla="*/ 656948 h 1707564"/>
                  <a:gd name="connsiteX54" fmla="*/ 1302789 w 1693406"/>
                  <a:gd name="connsiteY54" fmla="*/ 692458 h 1707564"/>
                  <a:gd name="connsiteX55" fmla="*/ 1329422 w 1693406"/>
                  <a:gd name="connsiteY55" fmla="*/ 701336 h 1707564"/>
                  <a:gd name="connsiteX56" fmla="*/ 1435954 w 1693406"/>
                  <a:gd name="connsiteY56" fmla="*/ 719091 h 1707564"/>
                  <a:gd name="connsiteX57" fmla="*/ 1524731 w 1693406"/>
                  <a:gd name="connsiteY57" fmla="*/ 710214 h 1707564"/>
                  <a:gd name="connsiteX58" fmla="*/ 1551364 w 1693406"/>
                  <a:gd name="connsiteY58" fmla="*/ 621437 h 1707564"/>
                  <a:gd name="connsiteX59" fmla="*/ 1542486 w 1693406"/>
                  <a:gd name="connsiteY59" fmla="*/ 506027 h 1707564"/>
                  <a:gd name="connsiteX60" fmla="*/ 1524731 w 1693406"/>
                  <a:gd name="connsiteY60" fmla="*/ 452761 h 1707564"/>
                  <a:gd name="connsiteX61" fmla="*/ 1462587 w 1693406"/>
                  <a:gd name="connsiteY61" fmla="*/ 381740 h 1707564"/>
                  <a:gd name="connsiteX62" fmla="*/ 1453709 w 1693406"/>
                  <a:gd name="connsiteY62" fmla="*/ 346229 h 1707564"/>
                  <a:gd name="connsiteX63" fmla="*/ 1471465 w 1693406"/>
                  <a:gd name="connsiteY63" fmla="*/ 328474 h 1707564"/>
                  <a:gd name="connsiteX64" fmla="*/ 1551364 w 1693406"/>
                  <a:gd name="connsiteY64" fmla="*/ 319596 h 1707564"/>
                  <a:gd name="connsiteX0" fmla="*/ 1558586 w 1700628"/>
                  <a:gd name="connsiteY0" fmla="*/ 319596 h 1677880"/>
                  <a:gd name="connsiteX1" fmla="*/ 1602974 w 1700628"/>
                  <a:gd name="connsiteY1" fmla="*/ 310718 h 1677880"/>
                  <a:gd name="connsiteX2" fmla="*/ 1629607 w 1700628"/>
                  <a:gd name="connsiteY2" fmla="*/ 257452 h 1677880"/>
                  <a:gd name="connsiteX3" fmla="*/ 1602974 w 1700628"/>
                  <a:gd name="connsiteY3" fmla="*/ 186431 h 1677880"/>
                  <a:gd name="connsiteX4" fmla="*/ 1576341 w 1700628"/>
                  <a:gd name="connsiteY4" fmla="*/ 150920 h 1677880"/>
                  <a:gd name="connsiteX5" fmla="*/ 1558586 w 1700628"/>
                  <a:gd name="connsiteY5" fmla="*/ 124287 h 1677880"/>
                  <a:gd name="connsiteX6" fmla="*/ 1505320 w 1700628"/>
                  <a:gd name="connsiteY6" fmla="*/ 71021 h 1677880"/>
                  <a:gd name="connsiteX7" fmla="*/ 1469809 w 1700628"/>
                  <a:gd name="connsiteY7" fmla="*/ 62144 h 1677880"/>
                  <a:gd name="connsiteX8" fmla="*/ 1425421 w 1700628"/>
                  <a:gd name="connsiteY8" fmla="*/ 35511 h 1677880"/>
                  <a:gd name="connsiteX9" fmla="*/ 1301133 w 1700628"/>
                  <a:gd name="connsiteY9" fmla="*/ 0 h 1677880"/>
                  <a:gd name="connsiteX10" fmla="*/ 732962 w 1700628"/>
                  <a:gd name="connsiteY10" fmla="*/ 79899 h 1677880"/>
                  <a:gd name="connsiteX11" fmla="*/ 457755 w 1700628"/>
                  <a:gd name="connsiteY11" fmla="*/ 195309 h 1677880"/>
                  <a:gd name="connsiteX12" fmla="*/ 226935 w 1700628"/>
                  <a:gd name="connsiteY12" fmla="*/ 337352 h 1677880"/>
                  <a:gd name="connsiteX13" fmla="*/ 102648 w 1700628"/>
                  <a:gd name="connsiteY13" fmla="*/ 568171 h 1677880"/>
                  <a:gd name="connsiteX14" fmla="*/ 49382 w 1700628"/>
                  <a:gd name="connsiteY14" fmla="*/ 745724 h 1677880"/>
                  <a:gd name="connsiteX15" fmla="*/ 49382 w 1700628"/>
                  <a:gd name="connsiteY15" fmla="*/ 1056443 h 1677880"/>
                  <a:gd name="connsiteX16" fmla="*/ 688574 w 1700628"/>
                  <a:gd name="connsiteY16" fmla="*/ 1677880 h 1677880"/>
                  <a:gd name="connsiteX17" fmla="*/ 1452054 w 1700628"/>
                  <a:gd name="connsiteY17" fmla="*/ 1669002 h 1677880"/>
                  <a:gd name="connsiteX18" fmla="*/ 1531953 w 1700628"/>
                  <a:gd name="connsiteY18" fmla="*/ 1633491 h 1677880"/>
                  <a:gd name="connsiteX19" fmla="*/ 1558586 w 1700628"/>
                  <a:gd name="connsiteY19" fmla="*/ 1615736 h 1677880"/>
                  <a:gd name="connsiteX20" fmla="*/ 1585219 w 1700628"/>
                  <a:gd name="connsiteY20" fmla="*/ 1580225 h 1677880"/>
                  <a:gd name="connsiteX21" fmla="*/ 1620729 w 1700628"/>
                  <a:gd name="connsiteY21" fmla="*/ 1562470 h 1677880"/>
                  <a:gd name="connsiteX22" fmla="*/ 1629607 w 1700628"/>
                  <a:gd name="connsiteY22" fmla="*/ 1535837 h 1677880"/>
                  <a:gd name="connsiteX23" fmla="*/ 1656240 w 1700628"/>
                  <a:gd name="connsiteY23" fmla="*/ 1491449 h 1677880"/>
                  <a:gd name="connsiteX24" fmla="*/ 1682873 w 1700628"/>
                  <a:gd name="connsiteY24" fmla="*/ 1429305 h 1677880"/>
                  <a:gd name="connsiteX25" fmla="*/ 1691751 w 1700628"/>
                  <a:gd name="connsiteY25" fmla="*/ 1376039 h 1677880"/>
                  <a:gd name="connsiteX26" fmla="*/ 1700628 w 1700628"/>
                  <a:gd name="connsiteY26" fmla="*/ 1340528 h 1677880"/>
                  <a:gd name="connsiteX27" fmla="*/ 1665118 w 1700628"/>
                  <a:gd name="connsiteY27" fmla="*/ 1207363 h 1677880"/>
                  <a:gd name="connsiteX28" fmla="*/ 1647362 w 1700628"/>
                  <a:gd name="connsiteY28" fmla="*/ 1145219 h 1677880"/>
                  <a:gd name="connsiteX29" fmla="*/ 1629607 w 1700628"/>
                  <a:gd name="connsiteY29" fmla="*/ 1109709 h 1677880"/>
                  <a:gd name="connsiteX30" fmla="*/ 1585219 w 1700628"/>
                  <a:gd name="connsiteY30" fmla="*/ 1074198 h 1677880"/>
                  <a:gd name="connsiteX31" fmla="*/ 1496442 w 1700628"/>
                  <a:gd name="connsiteY31" fmla="*/ 1020932 h 1677880"/>
                  <a:gd name="connsiteX32" fmla="*/ 1478687 w 1700628"/>
                  <a:gd name="connsiteY32" fmla="*/ 994299 h 1677880"/>
                  <a:gd name="connsiteX33" fmla="*/ 1398788 w 1700628"/>
                  <a:gd name="connsiteY33" fmla="*/ 967666 h 1677880"/>
                  <a:gd name="connsiteX34" fmla="*/ 1381032 w 1700628"/>
                  <a:gd name="connsiteY34" fmla="*/ 949911 h 1677880"/>
                  <a:gd name="connsiteX35" fmla="*/ 1185724 w 1700628"/>
                  <a:gd name="connsiteY35" fmla="*/ 923278 h 1677880"/>
                  <a:gd name="connsiteX36" fmla="*/ 1123580 w 1700628"/>
                  <a:gd name="connsiteY36" fmla="*/ 914400 h 1677880"/>
                  <a:gd name="connsiteX37" fmla="*/ 1088069 w 1700628"/>
                  <a:gd name="connsiteY37" fmla="*/ 896645 h 1677880"/>
                  <a:gd name="connsiteX38" fmla="*/ 1025926 w 1700628"/>
                  <a:gd name="connsiteY38" fmla="*/ 887767 h 1677880"/>
                  <a:gd name="connsiteX39" fmla="*/ 892761 w 1700628"/>
                  <a:gd name="connsiteY39" fmla="*/ 870012 h 1677880"/>
                  <a:gd name="connsiteX40" fmla="*/ 866127 w 1700628"/>
                  <a:gd name="connsiteY40" fmla="*/ 861134 h 1677880"/>
                  <a:gd name="connsiteX41" fmla="*/ 724086 w 1700628"/>
                  <a:gd name="connsiteY41" fmla="*/ 630315 h 1677880"/>
                  <a:gd name="connsiteX42" fmla="*/ 777351 w 1700628"/>
                  <a:gd name="connsiteY42" fmla="*/ 541538 h 1677880"/>
                  <a:gd name="connsiteX43" fmla="*/ 839494 w 1700628"/>
                  <a:gd name="connsiteY43" fmla="*/ 497150 h 1677880"/>
                  <a:gd name="connsiteX44" fmla="*/ 866127 w 1700628"/>
                  <a:gd name="connsiteY44" fmla="*/ 488272 h 1677880"/>
                  <a:gd name="connsiteX45" fmla="*/ 937149 w 1700628"/>
                  <a:gd name="connsiteY45" fmla="*/ 461639 h 1677880"/>
                  <a:gd name="connsiteX46" fmla="*/ 1114702 w 1700628"/>
                  <a:gd name="connsiteY46" fmla="*/ 479394 h 1677880"/>
                  <a:gd name="connsiteX47" fmla="*/ 1167968 w 1700628"/>
                  <a:gd name="connsiteY47" fmla="*/ 497150 h 1677880"/>
                  <a:gd name="connsiteX48" fmla="*/ 1185724 w 1700628"/>
                  <a:gd name="connsiteY48" fmla="*/ 514905 h 1677880"/>
                  <a:gd name="connsiteX49" fmla="*/ 1238990 w 1700628"/>
                  <a:gd name="connsiteY49" fmla="*/ 550416 h 1677880"/>
                  <a:gd name="connsiteX50" fmla="*/ 1256745 w 1700628"/>
                  <a:gd name="connsiteY50" fmla="*/ 577049 h 1677880"/>
                  <a:gd name="connsiteX51" fmla="*/ 1265623 w 1700628"/>
                  <a:gd name="connsiteY51" fmla="*/ 603682 h 1677880"/>
                  <a:gd name="connsiteX52" fmla="*/ 1301133 w 1700628"/>
                  <a:gd name="connsiteY52" fmla="*/ 656948 h 1677880"/>
                  <a:gd name="connsiteX53" fmla="*/ 1310011 w 1700628"/>
                  <a:gd name="connsiteY53" fmla="*/ 692458 h 1677880"/>
                  <a:gd name="connsiteX54" fmla="*/ 1336644 w 1700628"/>
                  <a:gd name="connsiteY54" fmla="*/ 701336 h 1677880"/>
                  <a:gd name="connsiteX55" fmla="*/ 1443176 w 1700628"/>
                  <a:gd name="connsiteY55" fmla="*/ 719091 h 1677880"/>
                  <a:gd name="connsiteX56" fmla="*/ 1531953 w 1700628"/>
                  <a:gd name="connsiteY56" fmla="*/ 710214 h 1677880"/>
                  <a:gd name="connsiteX57" fmla="*/ 1558586 w 1700628"/>
                  <a:gd name="connsiteY57" fmla="*/ 621437 h 1677880"/>
                  <a:gd name="connsiteX58" fmla="*/ 1549708 w 1700628"/>
                  <a:gd name="connsiteY58" fmla="*/ 506027 h 1677880"/>
                  <a:gd name="connsiteX59" fmla="*/ 1531953 w 1700628"/>
                  <a:gd name="connsiteY59" fmla="*/ 452761 h 1677880"/>
                  <a:gd name="connsiteX60" fmla="*/ 1469809 w 1700628"/>
                  <a:gd name="connsiteY60" fmla="*/ 381740 h 1677880"/>
                  <a:gd name="connsiteX61" fmla="*/ 1460931 w 1700628"/>
                  <a:gd name="connsiteY61" fmla="*/ 346229 h 1677880"/>
                  <a:gd name="connsiteX62" fmla="*/ 1478687 w 1700628"/>
                  <a:gd name="connsiteY62" fmla="*/ 328474 h 1677880"/>
                  <a:gd name="connsiteX63" fmla="*/ 1558586 w 1700628"/>
                  <a:gd name="connsiteY63" fmla="*/ 319596 h 1677880"/>
                  <a:gd name="connsiteX0" fmla="*/ 1615106 w 1757148"/>
                  <a:gd name="connsiteY0" fmla="*/ 319596 h 1705593"/>
                  <a:gd name="connsiteX1" fmla="*/ 1659494 w 1757148"/>
                  <a:gd name="connsiteY1" fmla="*/ 310718 h 1705593"/>
                  <a:gd name="connsiteX2" fmla="*/ 1686127 w 1757148"/>
                  <a:gd name="connsiteY2" fmla="*/ 257452 h 1705593"/>
                  <a:gd name="connsiteX3" fmla="*/ 1659494 w 1757148"/>
                  <a:gd name="connsiteY3" fmla="*/ 186431 h 1705593"/>
                  <a:gd name="connsiteX4" fmla="*/ 1632861 w 1757148"/>
                  <a:gd name="connsiteY4" fmla="*/ 150920 h 1705593"/>
                  <a:gd name="connsiteX5" fmla="*/ 1615106 w 1757148"/>
                  <a:gd name="connsiteY5" fmla="*/ 124287 h 1705593"/>
                  <a:gd name="connsiteX6" fmla="*/ 1561840 w 1757148"/>
                  <a:gd name="connsiteY6" fmla="*/ 71021 h 1705593"/>
                  <a:gd name="connsiteX7" fmla="*/ 1526329 w 1757148"/>
                  <a:gd name="connsiteY7" fmla="*/ 62144 h 1705593"/>
                  <a:gd name="connsiteX8" fmla="*/ 1481941 w 1757148"/>
                  <a:gd name="connsiteY8" fmla="*/ 35511 h 1705593"/>
                  <a:gd name="connsiteX9" fmla="*/ 1357653 w 1757148"/>
                  <a:gd name="connsiteY9" fmla="*/ 0 h 1705593"/>
                  <a:gd name="connsiteX10" fmla="*/ 789482 w 1757148"/>
                  <a:gd name="connsiteY10" fmla="*/ 79899 h 1705593"/>
                  <a:gd name="connsiteX11" fmla="*/ 514275 w 1757148"/>
                  <a:gd name="connsiteY11" fmla="*/ 195309 h 1705593"/>
                  <a:gd name="connsiteX12" fmla="*/ 283455 w 1757148"/>
                  <a:gd name="connsiteY12" fmla="*/ 337352 h 1705593"/>
                  <a:gd name="connsiteX13" fmla="*/ 159168 w 1757148"/>
                  <a:gd name="connsiteY13" fmla="*/ 568171 h 1705593"/>
                  <a:gd name="connsiteX14" fmla="*/ 105902 w 1757148"/>
                  <a:gd name="connsiteY14" fmla="*/ 745724 h 1705593"/>
                  <a:gd name="connsiteX15" fmla="*/ 105902 w 1757148"/>
                  <a:gd name="connsiteY15" fmla="*/ 1056443 h 1705593"/>
                  <a:gd name="connsiteX16" fmla="*/ 1508574 w 1757148"/>
                  <a:gd name="connsiteY16" fmla="*/ 1669002 h 1705593"/>
                  <a:gd name="connsiteX17" fmla="*/ 1588473 w 1757148"/>
                  <a:gd name="connsiteY17" fmla="*/ 1633491 h 1705593"/>
                  <a:gd name="connsiteX18" fmla="*/ 1615106 w 1757148"/>
                  <a:gd name="connsiteY18" fmla="*/ 1615736 h 1705593"/>
                  <a:gd name="connsiteX19" fmla="*/ 1641739 w 1757148"/>
                  <a:gd name="connsiteY19" fmla="*/ 1580225 h 1705593"/>
                  <a:gd name="connsiteX20" fmla="*/ 1677249 w 1757148"/>
                  <a:gd name="connsiteY20" fmla="*/ 1562470 h 1705593"/>
                  <a:gd name="connsiteX21" fmla="*/ 1686127 w 1757148"/>
                  <a:gd name="connsiteY21" fmla="*/ 1535837 h 1705593"/>
                  <a:gd name="connsiteX22" fmla="*/ 1712760 w 1757148"/>
                  <a:gd name="connsiteY22" fmla="*/ 1491449 h 1705593"/>
                  <a:gd name="connsiteX23" fmla="*/ 1739393 w 1757148"/>
                  <a:gd name="connsiteY23" fmla="*/ 1429305 h 1705593"/>
                  <a:gd name="connsiteX24" fmla="*/ 1748271 w 1757148"/>
                  <a:gd name="connsiteY24" fmla="*/ 1376039 h 1705593"/>
                  <a:gd name="connsiteX25" fmla="*/ 1757148 w 1757148"/>
                  <a:gd name="connsiteY25" fmla="*/ 1340528 h 1705593"/>
                  <a:gd name="connsiteX26" fmla="*/ 1721638 w 1757148"/>
                  <a:gd name="connsiteY26" fmla="*/ 1207363 h 1705593"/>
                  <a:gd name="connsiteX27" fmla="*/ 1703882 w 1757148"/>
                  <a:gd name="connsiteY27" fmla="*/ 1145219 h 1705593"/>
                  <a:gd name="connsiteX28" fmla="*/ 1686127 w 1757148"/>
                  <a:gd name="connsiteY28" fmla="*/ 1109709 h 1705593"/>
                  <a:gd name="connsiteX29" fmla="*/ 1641739 w 1757148"/>
                  <a:gd name="connsiteY29" fmla="*/ 1074198 h 1705593"/>
                  <a:gd name="connsiteX30" fmla="*/ 1552962 w 1757148"/>
                  <a:gd name="connsiteY30" fmla="*/ 1020932 h 1705593"/>
                  <a:gd name="connsiteX31" fmla="*/ 1535207 w 1757148"/>
                  <a:gd name="connsiteY31" fmla="*/ 994299 h 1705593"/>
                  <a:gd name="connsiteX32" fmla="*/ 1455308 w 1757148"/>
                  <a:gd name="connsiteY32" fmla="*/ 967666 h 1705593"/>
                  <a:gd name="connsiteX33" fmla="*/ 1437552 w 1757148"/>
                  <a:gd name="connsiteY33" fmla="*/ 949911 h 1705593"/>
                  <a:gd name="connsiteX34" fmla="*/ 1242244 w 1757148"/>
                  <a:gd name="connsiteY34" fmla="*/ 923278 h 1705593"/>
                  <a:gd name="connsiteX35" fmla="*/ 1180100 w 1757148"/>
                  <a:gd name="connsiteY35" fmla="*/ 914400 h 1705593"/>
                  <a:gd name="connsiteX36" fmla="*/ 1144589 w 1757148"/>
                  <a:gd name="connsiteY36" fmla="*/ 896645 h 1705593"/>
                  <a:gd name="connsiteX37" fmla="*/ 1082446 w 1757148"/>
                  <a:gd name="connsiteY37" fmla="*/ 887767 h 1705593"/>
                  <a:gd name="connsiteX38" fmla="*/ 949281 w 1757148"/>
                  <a:gd name="connsiteY38" fmla="*/ 870012 h 1705593"/>
                  <a:gd name="connsiteX39" fmla="*/ 922647 w 1757148"/>
                  <a:gd name="connsiteY39" fmla="*/ 861134 h 1705593"/>
                  <a:gd name="connsiteX40" fmla="*/ 780606 w 1757148"/>
                  <a:gd name="connsiteY40" fmla="*/ 630315 h 1705593"/>
                  <a:gd name="connsiteX41" fmla="*/ 833871 w 1757148"/>
                  <a:gd name="connsiteY41" fmla="*/ 541538 h 1705593"/>
                  <a:gd name="connsiteX42" fmla="*/ 896014 w 1757148"/>
                  <a:gd name="connsiteY42" fmla="*/ 497150 h 1705593"/>
                  <a:gd name="connsiteX43" fmla="*/ 922647 w 1757148"/>
                  <a:gd name="connsiteY43" fmla="*/ 488272 h 1705593"/>
                  <a:gd name="connsiteX44" fmla="*/ 993669 w 1757148"/>
                  <a:gd name="connsiteY44" fmla="*/ 461639 h 1705593"/>
                  <a:gd name="connsiteX45" fmla="*/ 1171222 w 1757148"/>
                  <a:gd name="connsiteY45" fmla="*/ 479394 h 1705593"/>
                  <a:gd name="connsiteX46" fmla="*/ 1224488 w 1757148"/>
                  <a:gd name="connsiteY46" fmla="*/ 497150 h 1705593"/>
                  <a:gd name="connsiteX47" fmla="*/ 1242244 w 1757148"/>
                  <a:gd name="connsiteY47" fmla="*/ 514905 h 1705593"/>
                  <a:gd name="connsiteX48" fmla="*/ 1295510 w 1757148"/>
                  <a:gd name="connsiteY48" fmla="*/ 550416 h 1705593"/>
                  <a:gd name="connsiteX49" fmla="*/ 1313265 w 1757148"/>
                  <a:gd name="connsiteY49" fmla="*/ 577049 h 1705593"/>
                  <a:gd name="connsiteX50" fmla="*/ 1322143 w 1757148"/>
                  <a:gd name="connsiteY50" fmla="*/ 603682 h 1705593"/>
                  <a:gd name="connsiteX51" fmla="*/ 1357653 w 1757148"/>
                  <a:gd name="connsiteY51" fmla="*/ 656948 h 1705593"/>
                  <a:gd name="connsiteX52" fmla="*/ 1366531 w 1757148"/>
                  <a:gd name="connsiteY52" fmla="*/ 692458 h 1705593"/>
                  <a:gd name="connsiteX53" fmla="*/ 1393164 w 1757148"/>
                  <a:gd name="connsiteY53" fmla="*/ 701336 h 1705593"/>
                  <a:gd name="connsiteX54" fmla="*/ 1499696 w 1757148"/>
                  <a:gd name="connsiteY54" fmla="*/ 719091 h 1705593"/>
                  <a:gd name="connsiteX55" fmla="*/ 1588473 w 1757148"/>
                  <a:gd name="connsiteY55" fmla="*/ 710214 h 1705593"/>
                  <a:gd name="connsiteX56" fmla="*/ 1615106 w 1757148"/>
                  <a:gd name="connsiteY56" fmla="*/ 621437 h 1705593"/>
                  <a:gd name="connsiteX57" fmla="*/ 1606228 w 1757148"/>
                  <a:gd name="connsiteY57" fmla="*/ 506027 h 1705593"/>
                  <a:gd name="connsiteX58" fmla="*/ 1588473 w 1757148"/>
                  <a:gd name="connsiteY58" fmla="*/ 452761 h 1705593"/>
                  <a:gd name="connsiteX59" fmla="*/ 1526329 w 1757148"/>
                  <a:gd name="connsiteY59" fmla="*/ 381740 h 1705593"/>
                  <a:gd name="connsiteX60" fmla="*/ 1517451 w 1757148"/>
                  <a:gd name="connsiteY60" fmla="*/ 346229 h 1705593"/>
                  <a:gd name="connsiteX61" fmla="*/ 1535207 w 1757148"/>
                  <a:gd name="connsiteY61" fmla="*/ 328474 h 1705593"/>
                  <a:gd name="connsiteX62" fmla="*/ 1615106 w 1757148"/>
                  <a:gd name="connsiteY62" fmla="*/ 319596 h 1705593"/>
                  <a:gd name="connsiteX0" fmla="*/ 1517255 w 1659297"/>
                  <a:gd name="connsiteY0" fmla="*/ 319596 h 1705593"/>
                  <a:gd name="connsiteX1" fmla="*/ 1561643 w 1659297"/>
                  <a:gd name="connsiteY1" fmla="*/ 310718 h 1705593"/>
                  <a:gd name="connsiteX2" fmla="*/ 1588276 w 1659297"/>
                  <a:gd name="connsiteY2" fmla="*/ 257452 h 1705593"/>
                  <a:gd name="connsiteX3" fmla="*/ 1561643 w 1659297"/>
                  <a:gd name="connsiteY3" fmla="*/ 186431 h 1705593"/>
                  <a:gd name="connsiteX4" fmla="*/ 1535010 w 1659297"/>
                  <a:gd name="connsiteY4" fmla="*/ 150920 h 1705593"/>
                  <a:gd name="connsiteX5" fmla="*/ 1517255 w 1659297"/>
                  <a:gd name="connsiteY5" fmla="*/ 124287 h 1705593"/>
                  <a:gd name="connsiteX6" fmla="*/ 1463989 w 1659297"/>
                  <a:gd name="connsiteY6" fmla="*/ 71021 h 1705593"/>
                  <a:gd name="connsiteX7" fmla="*/ 1428478 w 1659297"/>
                  <a:gd name="connsiteY7" fmla="*/ 62144 h 1705593"/>
                  <a:gd name="connsiteX8" fmla="*/ 1384090 w 1659297"/>
                  <a:gd name="connsiteY8" fmla="*/ 35511 h 1705593"/>
                  <a:gd name="connsiteX9" fmla="*/ 1259802 w 1659297"/>
                  <a:gd name="connsiteY9" fmla="*/ 0 h 1705593"/>
                  <a:gd name="connsiteX10" fmla="*/ 691631 w 1659297"/>
                  <a:gd name="connsiteY10" fmla="*/ 79899 h 1705593"/>
                  <a:gd name="connsiteX11" fmla="*/ 416424 w 1659297"/>
                  <a:gd name="connsiteY11" fmla="*/ 195309 h 1705593"/>
                  <a:gd name="connsiteX12" fmla="*/ 185604 w 1659297"/>
                  <a:gd name="connsiteY12" fmla="*/ 337352 h 1705593"/>
                  <a:gd name="connsiteX13" fmla="*/ 61317 w 1659297"/>
                  <a:gd name="connsiteY13" fmla="*/ 568171 h 1705593"/>
                  <a:gd name="connsiteX14" fmla="*/ 8051 w 1659297"/>
                  <a:gd name="connsiteY14" fmla="*/ 745724 h 1705593"/>
                  <a:gd name="connsiteX15" fmla="*/ 8051 w 1659297"/>
                  <a:gd name="connsiteY15" fmla="*/ 1056443 h 1705593"/>
                  <a:gd name="connsiteX16" fmla="*/ 1410723 w 1659297"/>
                  <a:gd name="connsiteY16" fmla="*/ 1669002 h 1705593"/>
                  <a:gd name="connsiteX17" fmla="*/ 1490622 w 1659297"/>
                  <a:gd name="connsiteY17" fmla="*/ 1633491 h 1705593"/>
                  <a:gd name="connsiteX18" fmla="*/ 1517255 w 1659297"/>
                  <a:gd name="connsiteY18" fmla="*/ 1615736 h 1705593"/>
                  <a:gd name="connsiteX19" fmla="*/ 1543888 w 1659297"/>
                  <a:gd name="connsiteY19" fmla="*/ 1580225 h 1705593"/>
                  <a:gd name="connsiteX20" fmla="*/ 1579398 w 1659297"/>
                  <a:gd name="connsiteY20" fmla="*/ 1562470 h 1705593"/>
                  <a:gd name="connsiteX21" fmla="*/ 1588276 w 1659297"/>
                  <a:gd name="connsiteY21" fmla="*/ 1535837 h 1705593"/>
                  <a:gd name="connsiteX22" fmla="*/ 1614909 w 1659297"/>
                  <a:gd name="connsiteY22" fmla="*/ 1491449 h 1705593"/>
                  <a:gd name="connsiteX23" fmla="*/ 1641542 w 1659297"/>
                  <a:gd name="connsiteY23" fmla="*/ 1429305 h 1705593"/>
                  <a:gd name="connsiteX24" fmla="*/ 1650420 w 1659297"/>
                  <a:gd name="connsiteY24" fmla="*/ 1376039 h 1705593"/>
                  <a:gd name="connsiteX25" fmla="*/ 1659297 w 1659297"/>
                  <a:gd name="connsiteY25" fmla="*/ 1340528 h 1705593"/>
                  <a:gd name="connsiteX26" fmla="*/ 1623787 w 1659297"/>
                  <a:gd name="connsiteY26" fmla="*/ 1207363 h 1705593"/>
                  <a:gd name="connsiteX27" fmla="*/ 1606031 w 1659297"/>
                  <a:gd name="connsiteY27" fmla="*/ 1145219 h 1705593"/>
                  <a:gd name="connsiteX28" fmla="*/ 1588276 w 1659297"/>
                  <a:gd name="connsiteY28" fmla="*/ 1109709 h 1705593"/>
                  <a:gd name="connsiteX29" fmla="*/ 1543888 w 1659297"/>
                  <a:gd name="connsiteY29" fmla="*/ 1074198 h 1705593"/>
                  <a:gd name="connsiteX30" fmla="*/ 1455111 w 1659297"/>
                  <a:gd name="connsiteY30" fmla="*/ 1020932 h 1705593"/>
                  <a:gd name="connsiteX31" fmla="*/ 1437356 w 1659297"/>
                  <a:gd name="connsiteY31" fmla="*/ 994299 h 1705593"/>
                  <a:gd name="connsiteX32" fmla="*/ 1357457 w 1659297"/>
                  <a:gd name="connsiteY32" fmla="*/ 967666 h 1705593"/>
                  <a:gd name="connsiteX33" fmla="*/ 1339701 w 1659297"/>
                  <a:gd name="connsiteY33" fmla="*/ 949911 h 1705593"/>
                  <a:gd name="connsiteX34" fmla="*/ 1144393 w 1659297"/>
                  <a:gd name="connsiteY34" fmla="*/ 923278 h 1705593"/>
                  <a:gd name="connsiteX35" fmla="*/ 1082249 w 1659297"/>
                  <a:gd name="connsiteY35" fmla="*/ 914400 h 1705593"/>
                  <a:gd name="connsiteX36" fmla="*/ 1046738 w 1659297"/>
                  <a:gd name="connsiteY36" fmla="*/ 896645 h 1705593"/>
                  <a:gd name="connsiteX37" fmla="*/ 984595 w 1659297"/>
                  <a:gd name="connsiteY37" fmla="*/ 887767 h 1705593"/>
                  <a:gd name="connsiteX38" fmla="*/ 851430 w 1659297"/>
                  <a:gd name="connsiteY38" fmla="*/ 870012 h 1705593"/>
                  <a:gd name="connsiteX39" fmla="*/ 824796 w 1659297"/>
                  <a:gd name="connsiteY39" fmla="*/ 861134 h 1705593"/>
                  <a:gd name="connsiteX40" fmla="*/ 682755 w 1659297"/>
                  <a:gd name="connsiteY40" fmla="*/ 630315 h 1705593"/>
                  <a:gd name="connsiteX41" fmla="*/ 736020 w 1659297"/>
                  <a:gd name="connsiteY41" fmla="*/ 541538 h 1705593"/>
                  <a:gd name="connsiteX42" fmla="*/ 798163 w 1659297"/>
                  <a:gd name="connsiteY42" fmla="*/ 497150 h 1705593"/>
                  <a:gd name="connsiteX43" fmla="*/ 824796 w 1659297"/>
                  <a:gd name="connsiteY43" fmla="*/ 488272 h 1705593"/>
                  <a:gd name="connsiteX44" fmla="*/ 895818 w 1659297"/>
                  <a:gd name="connsiteY44" fmla="*/ 461639 h 1705593"/>
                  <a:gd name="connsiteX45" fmla="*/ 1073371 w 1659297"/>
                  <a:gd name="connsiteY45" fmla="*/ 479394 h 1705593"/>
                  <a:gd name="connsiteX46" fmla="*/ 1126637 w 1659297"/>
                  <a:gd name="connsiteY46" fmla="*/ 497150 h 1705593"/>
                  <a:gd name="connsiteX47" fmla="*/ 1144393 w 1659297"/>
                  <a:gd name="connsiteY47" fmla="*/ 514905 h 1705593"/>
                  <a:gd name="connsiteX48" fmla="*/ 1197659 w 1659297"/>
                  <a:gd name="connsiteY48" fmla="*/ 550416 h 1705593"/>
                  <a:gd name="connsiteX49" fmla="*/ 1215414 w 1659297"/>
                  <a:gd name="connsiteY49" fmla="*/ 577049 h 1705593"/>
                  <a:gd name="connsiteX50" fmla="*/ 1224292 w 1659297"/>
                  <a:gd name="connsiteY50" fmla="*/ 603682 h 1705593"/>
                  <a:gd name="connsiteX51" fmla="*/ 1259802 w 1659297"/>
                  <a:gd name="connsiteY51" fmla="*/ 656948 h 1705593"/>
                  <a:gd name="connsiteX52" fmla="*/ 1268680 w 1659297"/>
                  <a:gd name="connsiteY52" fmla="*/ 692458 h 1705593"/>
                  <a:gd name="connsiteX53" fmla="*/ 1295313 w 1659297"/>
                  <a:gd name="connsiteY53" fmla="*/ 701336 h 1705593"/>
                  <a:gd name="connsiteX54" fmla="*/ 1401845 w 1659297"/>
                  <a:gd name="connsiteY54" fmla="*/ 719091 h 1705593"/>
                  <a:gd name="connsiteX55" fmla="*/ 1490622 w 1659297"/>
                  <a:gd name="connsiteY55" fmla="*/ 710214 h 1705593"/>
                  <a:gd name="connsiteX56" fmla="*/ 1517255 w 1659297"/>
                  <a:gd name="connsiteY56" fmla="*/ 621437 h 1705593"/>
                  <a:gd name="connsiteX57" fmla="*/ 1508377 w 1659297"/>
                  <a:gd name="connsiteY57" fmla="*/ 506027 h 1705593"/>
                  <a:gd name="connsiteX58" fmla="*/ 1490622 w 1659297"/>
                  <a:gd name="connsiteY58" fmla="*/ 452761 h 1705593"/>
                  <a:gd name="connsiteX59" fmla="*/ 1428478 w 1659297"/>
                  <a:gd name="connsiteY59" fmla="*/ 381740 h 1705593"/>
                  <a:gd name="connsiteX60" fmla="*/ 1419600 w 1659297"/>
                  <a:gd name="connsiteY60" fmla="*/ 346229 h 1705593"/>
                  <a:gd name="connsiteX61" fmla="*/ 1437356 w 1659297"/>
                  <a:gd name="connsiteY61" fmla="*/ 328474 h 1705593"/>
                  <a:gd name="connsiteX62" fmla="*/ 1517255 w 1659297"/>
                  <a:gd name="connsiteY62" fmla="*/ 319596 h 1705593"/>
                  <a:gd name="connsiteX0" fmla="*/ 1602500 w 1744542"/>
                  <a:gd name="connsiteY0" fmla="*/ 319596 h 1705593"/>
                  <a:gd name="connsiteX1" fmla="*/ 1646888 w 1744542"/>
                  <a:gd name="connsiteY1" fmla="*/ 310718 h 1705593"/>
                  <a:gd name="connsiteX2" fmla="*/ 1673521 w 1744542"/>
                  <a:gd name="connsiteY2" fmla="*/ 257452 h 1705593"/>
                  <a:gd name="connsiteX3" fmla="*/ 1646888 w 1744542"/>
                  <a:gd name="connsiteY3" fmla="*/ 186431 h 1705593"/>
                  <a:gd name="connsiteX4" fmla="*/ 1620255 w 1744542"/>
                  <a:gd name="connsiteY4" fmla="*/ 150920 h 1705593"/>
                  <a:gd name="connsiteX5" fmla="*/ 1602500 w 1744542"/>
                  <a:gd name="connsiteY5" fmla="*/ 124287 h 1705593"/>
                  <a:gd name="connsiteX6" fmla="*/ 1549234 w 1744542"/>
                  <a:gd name="connsiteY6" fmla="*/ 71021 h 1705593"/>
                  <a:gd name="connsiteX7" fmla="*/ 1513723 w 1744542"/>
                  <a:gd name="connsiteY7" fmla="*/ 62144 h 1705593"/>
                  <a:gd name="connsiteX8" fmla="*/ 1469335 w 1744542"/>
                  <a:gd name="connsiteY8" fmla="*/ 35511 h 1705593"/>
                  <a:gd name="connsiteX9" fmla="*/ 1345047 w 1744542"/>
                  <a:gd name="connsiteY9" fmla="*/ 0 h 1705593"/>
                  <a:gd name="connsiteX10" fmla="*/ 776876 w 1744542"/>
                  <a:gd name="connsiteY10" fmla="*/ 79899 h 1705593"/>
                  <a:gd name="connsiteX11" fmla="*/ 501669 w 1744542"/>
                  <a:gd name="connsiteY11" fmla="*/ 195309 h 1705593"/>
                  <a:gd name="connsiteX12" fmla="*/ 270849 w 1744542"/>
                  <a:gd name="connsiteY12" fmla="*/ 337352 h 1705593"/>
                  <a:gd name="connsiteX13" fmla="*/ 146562 w 1744542"/>
                  <a:gd name="connsiteY13" fmla="*/ 568171 h 1705593"/>
                  <a:gd name="connsiteX14" fmla="*/ 93296 w 1744542"/>
                  <a:gd name="connsiteY14" fmla="*/ 1056443 h 1705593"/>
                  <a:gd name="connsiteX15" fmla="*/ 1495968 w 1744542"/>
                  <a:gd name="connsiteY15" fmla="*/ 1669002 h 1705593"/>
                  <a:gd name="connsiteX16" fmla="*/ 1575867 w 1744542"/>
                  <a:gd name="connsiteY16" fmla="*/ 1633491 h 1705593"/>
                  <a:gd name="connsiteX17" fmla="*/ 1602500 w 1744542"/>
                  <a:gd name="connsiteY17" fmla="*/ 1615736 h 1705593"/>
                  <a:gd name="connsiteX18" fmla="*/ 1629133 w 1744542"/>
                  <a:gd name="connsiteY18" fmla="*/ 1580225 h 1705593"/>
                  <a:gd name="connsiteX19" fmla="*/ 1664643 w 1744542"/>
                  <a:gd name="connsiteY19" fmla="*/ 1562470 h 1705593"/>
                  <a:gd name="connsiteX20" fmla="*/ 1673521 w 1744542"/>
                  <a:gd name="connsiteY20" fmla="*/ 1535837 h 1705593"/>
                  <a:gd name="connsiteX21" fmla="*/ 1700154 w 1744542"/>
                  <a:gd name="connsiteY21" fmla="*/ 1491449 h 1705593"/>
                  <a:gd name="connsiteX22" fmla="*/ 1726787 w 1744542"/>
                  <a:gd name="connsiteY22" fmla="*/ 1429305 h 1705593"/>
                  <a:gd name="connsiteX23" fmla="*/ 1735665 w 1744542"/>
                  <a:gd name="connsiteY23" fmla="*/ 1376039 h 1705593"/>
                  <a:gd name="connsiteX24" fmla="*/ 1744542 w 1744542"/>
                  <a:gd name="connsiteY24" fmla="*/ 1340528 h 1705593"/>
                  <a:gd name="connsiteX25" fmla="*/ 1709032 w 1744542"/>
                  <a:gd name="connsiteY25" fmla="*/ 1207363 h 1705593"/>
                  <a:gd name="connsiteX26" fmla="*/ 1691276 w 1744542"/>
                  <a:gd name="connsiteY26" fmla="*/ 1145219 h 1705593"/>
                  <a:gd name="connsiteX27" fmla="*/ 1673521 w 1744542"/>
                  <a:gd name="connsiteY27" fmla="*/ 1109709 h 1705593"/>
                  <a:gd name="connsiteX28" fmla="*/ 1629133 w 1744542"/>
                  <a:gd name="connsiteY28" fmla="*/ 1074198 h 1705593"/>
                  <a:gd name="connsiteX29" fmla="*/ 1540356 w 1744542"/>
                  <a:gd name="connsiteY29" fmla="*/ 1020932 h 1705593"/>
                  <a:gd name="connsiteX30" fmla="*/ 1522601 w 1744542"/>
                  <a:gd name="connsiteY30" fmla="*/ 994299 h 1705593"/>
                  <a:gd name="connsiteX31" fmla="*/ 1442702 w 1744542"/>
                  <a:gd name="connsiteY31" fmla="*/ 967666 h 1705593"/>
                  <a:gd name="connsiteX32" fmla="*/ 1424946 w 1744542"/>
                  <a:gd name="connsiteY32" fmla="*/ 949911 h 1705593"/>
                  <a:gd name="connsiteX33" fmla="*/ 1229638 w 1744542"/>
                  <a:gd name="connsiteY33" fmla="*/ 923278 h 1705593"/>
                  <a:gd name="connsiteX34" fmla="*/ 1167494 w 1744542"/>
                  <a:gd name="connsiteY34" fmla="*/ 914400 h 1705593"/>
                  <a:gd name="connsiteX35" fmla="*/ 1131983 w 1744542"/>
                  <a:gd name="connsiteY35" fmla="*/ 896645 h 1705593"/>
                  <a:gd name="connsiteX36" fmla="*/ 1069840 w 1744542"/>
                  <a:gd name="connsiteY36" fmla="*/ 887767 h 1705593"/>
                  <a:gd name="connsiteX37" fmla="*/ 936675 w 1744542"/>
                  <a:gd name="connsiteY37" fmla="*/ 870012 h 1705593"/>
                  <a:gd name="connsiteX38" fmla="*/ 910041 w 1744542"/>
                  <a:gd name="connsiteY38" fmla="*/ 861134 h 1705593"/>
                  <a:gd name="connsiteX39" fmla="*/ 768000 w 1744542"/>
                  <a:gd name="connsiteY39" fmla="*/ 630315 h 1705593"/>
                  <a:gd name="connsiteX40" fmla="*/ 821265 w 1744542"/>
                  <a:gd name="connsiteY40" fmla="*/ 541538 h 1705593"/>
                  <a:gd name="connsiteX41" fmla="*/ 883408 w 1744542"/>
                  <a:gd name="connsiteY41" fmla="*/ 497150 h 1705593"/>
                  <a:gd name="connsiteX42" fmla="*/ 910041 w 1744542"/>
                  <a:gd name="connsiteY42" fmla="*/ 488272 h 1705593"/>
                  <a:gd name="connsiteX43" fmla="*/ 981063 w 1744542"/>
                  <a:gd name="connsiteY43" fmla="*/ 461639 h 1705593"/>
                  <a:gd name="connsiteX44" fmla="*/ 1158616 w 1744542"/>
                  <a:gd name="connsiteY44" fmla="*/ 479394 h 1705593"/>
                  <a:gd name="connsiteX45" fmla="*/ 1211882 w 1744542"/>
                  <a:gd name="connsiteY45" fmla="*/ 497150 h 1705593"/>
                  <a:gd name="connsiteX46" fmla="*/ 1229638 w 1744542"/>
                  <a:gd name="connsiteY46" fmla="*/ 514905 h 1705593"/>
                  <a:gd name="connsiteX47" fmla="*/ 1282904 w 1744542"/>
                  <a:gd name="connsiteY47" fmla="*/ 550416 h 1705593"/>
                  <a:gd name="connsiteX48" fmla="*/ 1300659 w 1744542"/>
                  <a:gd name="connsiteY48" fmla="*/ 577049 h 1705593"/>
                  <a:gd name="connsiteX49" fmla="*/ 1309537 w 1744542"/>
                  <a:gd name="connsiteY49" fmla="*/ 603682 h 1705593"/>
                  <a:gd name="connsiteX50" fmla="*/ 1345047 w 1744542"/>
                  <a:gd name="connsiteY50" fmla="*/ 656948 h 1705593"/>
                  <a:gd name="connsiteX51" fmla="*/ 1353925 w 1744542"/>
                  <a:gd name="connsiteY51" fmla="*/ 692458 h 1705593"/>
                  <a:gd name="connsiteX52" fmla="*/ 1380558 w 1744542"/>
                  <a:gd name="connsiteY52" fmla="*/ 701336 h 1705593"/>
                  <a:gd name="connsiteX53" fmla="*/ 1487090 w 1744542"/>
                  <a:gd name="connsiteY53" fmla="*/ 719091 h 1705593"/>
                  <a:gd name="connsiteX54" fmla="*/ 1575867 w 1744542"/>
                  <a:gd name="connsiteY54" fmla="*/ 710214 h 1705593"/>
                  <a:gd name="connsiteX55" fmla="*/ 1602500 w 1744542"/>
                  <a:gd name="connsiteY55" fmla="*/ 621437 h 1705593"/>
                  <a:gd name="connsiteX56" fmla="*/ 1593622 w 1744542"/>
                  <a:gd name="connsiteY56" fmla="*/ 506027 h 1705593"/>
                  <a:gd name="connsiteX57" fmla="*/ 1575867 w 1744542"/>
                  <a:gd name="connsiteY57" fmla="*/ 452761 h 1705593"/>
                  <a:gd name="connsiteX58" fmla="*/ 1513723 w 1744542"/>
                  <a:gd name="connsiteY58" fmla="*/ 381740 h 1705593"/>
                  <a:gd name="connsiteX59" fmla="*/ 1504845 w 1744542"/>
                  <a:gd name="connsiteY59" fmla="*/ 346229 h 1705593"/>
                  <a:gd name="connsiteX60" fmla="*/ 1522601 w 1744542"/>
                  <a:gd name="connsiteY60" fmla="*/ 328474 h 1705593"/>
                  <a:gd name="connsiteX61" fmla="*/ 1602500 w 1744542"/>
                  <a:gd name="connsiteY61" fmla="*/ 319596 h 1705593"/>
                  <a:gd name="connsiteX0" fmla="*/ 1622471 w 1764513"/>
                  <a:gd name="connsiteY0" fmla="*/ 319596 h 1705593"/>
                  <a:gd name="connsiteX1" fmla="*/ 1666859 w 1764513"/>
                  <a:gd name="connsiteY1" fmla="*/ 310718 h 1705593"/>
                  <a:gd name="connsiteX2" fmla="*/ 1693492 w 1764513"/>
                  <a:gd name="connsiteY2" fmla="*/ 257452 h 1705593"/>
                  <a:gd name="connsiteX3" fmla="*/ 1666859 w 1764513"/>
                  <a:gd name="connsiteY3" fmla="*/ 186431 h 1705593"/>
                  <a:gd name="connsiteX4" fmla="*/ 1640226 w 1764513"/>
                  <a:gd name="connsiteY4" fmla="*/ 150920 h 1705593"/>
                  <a:gd name="connsiteX5" fmla="*/ 1622471 w 1764513"/>
                  <a:gd name="connsiteY5" fmla="*/ 124287 h 1705593"/>
                  <a:gd name="connsiteX6" fmla="*/ 1569205 w 1764513"/>
                  <a:gd name="connsiteY6" fmla="*/ 71021 h 1705593"/>
                  <a:gd name="connsiteX7" fmla="*/ 1533694 w 1764513"/>
                  <a:gd name="connsiteY7" fmla="*/ 62144 h 1705593"/>
                  <a:gd name="connsiteX8" fmla="*/ 1489306 w 1764513"/>
                  <a:gd name="connsiteY8" fmla="*/ 35511 h 1705593"/>
                  <a:gd name="connsiteX9" fmla="*/ 1365018 w 1764513"/>
                  <a:gd name="connsiteY9" fmla="*/ 0 h 1705593"/>
                  <a:gd name="connsiteX10" fmla="*/ 796847 w 1764513"/>
                  <a:gd name="connsiteY10" fmla="*/ 79899 h 1705593"/>
                  <a:gd name="connsiteX11" fmla="*/ 521640 w 1764513"/>
                  <a:gd name="connsiteY11" fmla="*/ 195309 h 1705593"/>
                  <a:gd name="connsiteX12" fmla="*/ 290820 w 1764513"/>
                  <a:gd name="connsiteY12" fmla="*/ 337352 h 1705593"/>
                  <a:gd name="connsiteX13" fmla="*/ 166533 w 1764513"/>
                  <a:gd name="connsiteY13" fmla="*/ 568171 h 1705593"/>
                  <a:gd name="connsiteX14" fmla="*/ 113267 w 1764513"/>
                  <a:gd name="connsiteY14" fmla="*/ 1056443 h 1705593"/>
                  <a:gd name="connsiteX15" fmla="*/ 1515939 w 1764513"/>
                  <a:gd name="connsiteY15" fmla="*/ 1669002 h 1705593"/>
                  <a:gd name="connsiteX16" fmla="*/ 1595838 w 1764513"/>
                  <a:gd name="connsiteY16" fmla="*/ 1633491 h 1705593"/>
                  <a:gd name="connsiteX17" fmla="*/ 1622471 w 1764513"/>
                  <a:gd name="connsiteY17" fmla="*/ 1615736 h 1705593"/>
                  <a:gd name="connsiteX18" fmla="*/ 1649104 w 1764513"/>
                  <a:gd name="connsiteY18" fmla="*/ 1580225 h 1705593"/>
                  <a:gd name="connsiteX19" fmla="*/ 1684614 w 1764513"/>
                  <a:gd name="connsiteY19" fmla="*/ 1562470 h 1705593"/>
                  <a:gd name="connsiteX20" fmla="*/ 1693492 w 1764513"/>
                  <a:gd name="connsiteY20" fmla="*/ 1535837 h 1705593"/>
                  <a:gd name="connsiteX21" fmla="*/ 1720125 w 1764513"/>
                  <a:gd name="connsiteY21" fmla="*/ 1491449 h 1705593"/>
                  <a:gd name="connsiteX22" fmla="*/ 1746758 w 1764513"/>
                  <a:gd name="connsiteY22" fmla="*/ 1429305 h 1705593"/>
                  <a:gd name="connsiteX23" fmla="*/ 1755636 w 1764513"/>
                  <a:gd name="connsiteY23" fmla="*/ 1376039 h 1705593"/>
                  <a:gd name="connsiteX24" fmla="*/ 1764513 w 1764513"/>
                  <a:gd name="connsiteY24" fmla="*/ 1340528 h 1705593"/>
                  <a:gd name="connsiteX25" fmla="*/ 1729003 w 1764513"/>
                  <a:gd name="connsiteY25" fmla="*/ 1207363 h 1705593"/>
                  <a:gd name="connsiteX26" fmla="*/ 1711247 w 1764513"/>
                  <a:gd name="connsiteY26" fmla="*/ 1145219 h 1705593"/>
                  <a:gd name="connsiteX27" fmla="*/ 1693492 w 1764513"/>
                  <a:gd name="connsiteY27" fmla="*/ 1109709 h 1705593"/>
                  <a:gd name="connsiteX28" fmla="*/ 1649104 w 1764513"/>
                  <a:gd name="connsiteY28" fmla="*/ 1074198 h 1705593"/>
                  <a:gd name="connsiteX29" fmla="*/ 1560327 w 1764513"/>
                  <a:gd name="connsiteY29" fmla="*/ 1020932 h 1705593"/>
                  <a:gd name="connsiteX30" fmla="*/ 1542572 w 1764513"/>
                  <a:gd name="connsiteY30" fmla="*/ 994299 h 1705593"/>
                  <a:gd name="connsiteX31" fmla="*/ 1462673 w 1764513"/>
                  <a:gd name="connsiteY31" fmla="*/ 967666 h 1705593"/>
                  <a:gd name="connsiteX32" fmla="*/ 1444917 w 1764513"/>
                  <a:gd name="connsiteY32" fmla="*/ 949911 h 1705593"/>
                  <a:gd name="connsiteX33" fmla="*/ 1249609 w 1764513"/>
                  <a:gd name="connsiteY33" fmla="*/ 923278 h 1705593"/>
                  <a:gd name="connsiteX34" fmla="*/ 1187465 w 1764513"/>
                  <a:gd name="connsiteY34" fmla="*/ 914400 h 1705593"/>
                  <a:gd name="connsiteX35" fmla="*/ 1151954 w 1764513"/>
                  <a:gd name="connsiteY35" fmla="*/ 896645 h 1705593"/>
                  <a:gd name="connsiteX36" fmla="*/ 1089811 w 1764513"/>
                  <a:gd name="connsiteY36" fmla="*/ 887767 h 1705593"/>
                  <a:gd name="connsiteX37" fmla="*/ 956646 w 1764513"/>
                  <a:gd name="connsiteY37" fmla="*/ 870012 h 1705593"/>
                  <a:gd name="connsiteX38" fmla="*/ 930012 w 1764513"/>
                  <a:gd name="connsiteY38" fmla="*/ 861134 h 1705593"/>
                  <a:gd name="connsiteX39" fmla="*/ 787971 w 1764513"/>
                  <a:gd name="connsiteY39" fmla="*/ 630315 h 1705593"/>
                  <a:gd name="connsiteX40" fmla="*/ 841236 w 1764513"/>
                  <a:gd name="connsiteY40" fmla="*/ 541538 h 1705593"/>
                  <a:gd name="connsiteX41" fmla="*/ 903379 w 1764513"/>
                  <a:gd name="connsiteY41" fmla="*/ 497150 h 1705593"/>
                  <a:gd name="connsiteX42" fmla="*/ 930012 w 1764513"/>
                  <a:gd name="connsiteY42" fmla="*/ 488272 h 1705593"/>
                  <a:gd name="connsiteX43" fmla="*/ 1001034 w 1764513"/>
                  <a:gd name="connsiteY43" fmla="*/ 461639 h 1705593"/>
                  <a:gd name="connsiteX44" fmla="*/ 1178587 w 1764513"/>
                  <a:gd name="connsiteY44" fmla="*/ 479394 h 1705593"/>
                  <a:gd name="connsiteX45" fmla="*/ 1231853 w 1764513"/>
                  <a:gd name="connsiteY45" fmla="*/ 497150 h 1705593"/>
                  <a:gd name="connsiteX46" fmla="*/ 1249609 w 1764513"/>
                  <a:gd name="connsiteY46" fmla="*/ 514905 h 1705593"/>
                  <a:gd name="connsiteX47" fmla="*/ 1302875 w 1764513"/>
                  <a:gd name="connsiteY47" fmla="*/ 550416 h 1705593"/>
                  <a:gd name="connsiteX48" fmla="*/ 1320630 w 1764513"/>
                  <a:gd name="connsiteY48" fmla="*/ 577049 h 1705593"/>
                  <a:gd name="connsiteX49" fmla="*/ 1329508 w 1764513"/>
                  <a:gd name="connsiteY49" fmla="*/ 603682 h 1705593"/>
                  <a:gd name="connsiteX50" fmla="*/ 1365018 w 1764513"/>
                  <a:gd name="connsiteY50" fmla="*/ 656948 h 1705593"/>
                  <a:gd name="connsiteX51" fmla="*/ 1373896 w 1764513"/>
                  <a:gd name="connsiteY51" fmla="*/ 692458 h 1705593"/>
                  <a:gd name="connsiteX52" fmla="*/ 1400529 w 1764513"/>
                  <a:gd name="connsiteY52" fmla="*/ 701336 h 1705593"/>
                  <a:gd name="connsiteX53" fmla="*/ 1507061 w 1764513"/>
                  <a:gd name="connsiteY53" fmla="*/ 719091 h 1705593"/>
                  <a:gd name="connsiteX54" fmla="*/ 1595838 w 1764513"/>
                  <a:gd name="connsiteY54" fmla="*/ 710214 h 1705593"/>
                  <a:gd name="connsiteX55" fmla="*/ 1622471 w 1764513"/>
                  <a:gd name="connsiteY55" fmla="*/ 621437 h 1705593"/>
                  <a:gd name="connsiteX56" fmla="*/ 1613593 w 1764513"/>
                  <a:gd name="connsiteY56" fmla="*/ 506027 h 1705593"/>
                  <a:gd name="connsiteX57" fmla="*/ 1595838 w 1764513"/>
                  <a:gd name="connsiteY57" fmla="*/ 452761 h 1705593"/>
                  <a:gd name="connsiteX58" fmla="*/ 1533694 w 1764513"/>
                  <a:gd name="connsiteY58" fmla="*/ 381740 h 1705593"/>
                  <a:gd name="connsiteX59" fmla="*/ 1524816 w 1764513"/>
                  <a:gd name="connsiteY59" fmla="*/ 346229 h 1705593"/>
                  <a:gd name="connsiteX60" fmla="*/ 1542572 w 1764513"/>
                  <a:gd name="connsiteY60" fmla="*/ 328474 h 1705593"/>
                  <a:gd name="connsiteX61" fmla="*/ 1622471 w 1764513"/>
                  <a:gd name="connsiteY61" fmla="*/ 319596 h 1705593"/>
                  <a:gd name="connsiteX0" fmla="*/ 1577286 w 1719328"/>
                  <a:gd name="connsiteY0" fmla="*/ 319596 h 1705593"/>
                  <a:gd name="connsiteX1" fmla="*/ 1621674 w 1719328"/>
                  <a:gd name="connsiteY1" fmla="*/ 310718 h 1705593"/>
                  <a:gd name="connsiteX2" fmla="*/ 1648307 w 1719328"/>
                  <a:gd name="connsiteY2" fmla="*/ 257452 h 1705593"/>
                  <a:gd name="connsiteX3" fmla="*/ 1621674 w 1719328"/>
                  <a:gd name="connsiteY3" fmla="*/ 186431 h 1705593"/>
                  <a:gd name="connsiteX4" fmla="*/ 1595041 w 1719328"/>
                  <a:gd name="connsiteY4" fmla="*/ 150920 h 1705593"/>
                  <a:gd name="connsiteX5" fmla="*/ 1577286 w 1719328"/>
                  <a:gd name="connsiteY5" fmla="*/ 124287 h 1705593"/>
                  <a:gd name="connsiteX6" fmla="*/ 1524020 w 1719328"/>
                  <a:gd name="connsiteY6" fmla="*/ 71021 h 1705593"/>
                  <a:gd name="connsiteX7" fmla="*/ 1488509 w 1719328"/>
                  <a:gd name="connsiteY7" fmla="*/ 62144 h 1705593"/>
                  <a:gd name="connsiteX8" fmla="*/ 1444121 w 1719328"/>
                  <a:gd name="connsiteY8" fmla="*/ 35511 h 1705593"/>
                  <a:gd name="connsiteX9" fmla="*/ 1319833 w 1719328"/>
                  <a:gd name="connsiteY9" fmla="*/ 0 h 1705593"/>
                  <a:gd name="connsiteX10" fmla="*/ 751662 w 1719328"/>
                  <a:gd name="connsiteY10" fmla="*/ 79899 h 1705593"/>
                  <a:gd name="connsiteX11" fmla="*/ 476455 w 1719328"/>
                  <a:gd name="connsiteY11" fmla="*/ 195309 h 1705593"/>
                  <a:gd name="connsiteX12" fmla="*/ 245635 w 1719328"/>
                  <a:gd name="connsiteY12" fmla="*/ 337352 h 1705593"/>
                  <a:gd name="connsiteX13" fmla="*/ 68082 w 1719328"/>
                  <a:gd name="connsiteY13" fmla="*/ 1056443 h 1705593"/>
                  <a:gd name="connsiteX14" fmla="*/ 1470754 w 1719328"/>
                  <a:gd name="connsiteY14" fmla="*/ 1669002 h 1705593"/>
                  <a:gd name="connsiteX15" fmla="*/ 1550653 w 1719328"/>
                  <a:gd name="connsiteY15" fmla="*/ 1633491 h 1705593"/>
                  <a:gd name="connsiteX16" fmla="*/ 1577286 w 1719328"/>
                  <a:gd name="connsiteY16" fmla="*/ 1615736 h 1705593"/>
                  <a:gd name="connsiteX17" fmla="*/ 1603919 w 1719328"/>
                  <a:gd name="connsiteY17" fmla="*/ 1580225 h 1705593"/>
                  <a:gd name="connsiteX18" fmla="*/ 1639429 w 1719328"/>
                  <a:gd name="connsiteY18" fmla="*/ 1562470 h 1705593"/>
                  <a:gd name="connsiteX19" fmla="*/ 1648307 w 1719328"/>
                  <a:gd name="connsiteY19" fmla="*/ 1535837 h 1705593"/>
                  <a:gd name="connsiteX20" fmla="*/ 1674940 w 1719328"/>
                  <a:gd name="connsiteY20" fmla="*/ 1491449 h 1705593"/>
                  <a:gd name="connsiteX21" fmla="*/ 1701573 w 1719328"/>
                  <a:gd name="connsiteY21" fmla="*/ 1429305 h 1705593"/>
                  <a:gd name="connsiteX22" fmla="*/ 1710451 w 1719328"/>
                  <a:gd name="connsiteY22" fmla="*/ 1376039 h 1705593"/>
                  <a:gd name="connsiteX23" fmla="*/ 1719328 w 1719328"/>
                  <a:gd name="connsiteY23" fmla="*/ 1340528 h 1705593"/>
                  <a:gd name="connsiteX24" fmla="*/ 1683818 w 1719328"/>
                  <a:gd name="connsiteY24" fmla="*/ 1207363 h 1705593"/>
                  <a:gd name="connsiteX25" fmla="*/ 1666062 w 1719328"/>
                  <a:gd name="connsiteY25" fmla="*/ 1145219 h 1705593"/>
                  <a:gd name="connsiteX26" fmla="*/ 1648307 w 1719328"/>
                  <a:gd name="connsiteY26" fmla="*/ 1109709 h 1705593"/>
                  <a:gd name="connsiteX27" fmla="*/ 1603919 w 1719328"/>
                  <a:gd name="connsiteY27" fmla="*/ 1074198 h 1705593"/>
                  <a:gd name="connsiteX28" fmla="*/ 1515142 w 1719328"/>
                  <a:gd name="connsiteY28" fmla="*/ 1020932 h 1705593"/>
                  <a:gd name="connsiteX29" fmla="*/ 1497387 w 1719328"/>
                  <a:gd name="connsiteY29" fmla="*/ 994299 h 1705593"/>
                  <a:gd name="connsiteX30" fmla="*/ 1417488 w 1719328"/>
                  <a:gd name="connsiteY30" fmla="*/ 967666 h 1705593"/>
                  <a:gd name="connsiteX31" fmla="*/ 1399732 w 1719328"/>
                  <a:gd name="connsiteY31" fmla="*/ 949911 h 1705593"/>
                  <a:gd name="connsiteX32" fmla="*/ 1204424 w 1719328"/>
                  <a:gd name="connsiteY32" fmla="*/ 923278 h 1705593"/>
                  <a:gd name="connsiteX33" fmla="*/ 1142280 w 1719328"/>
                  <a:gd name="connsiteY33" fmla="*/ 914400 h 1705593"/>
                  <a:gd name="connsiteX34" fmla="*/ 1106769 w 1719328"/>
                  <a:gd name="connsiteY34" fmla="*/ 896645 h 1705593"/>
                  <a:gd name="connsiteX35" fmla="*/ 1044626 w 1719328"/>
                  <a:gd name="connsiteY35" fmla="*/ 887767 h 1705593"/>
                  <a:gd name="connsiteX36" fmla="*/ 911461 w 1719328"/>
                  <a:gd name="connsiteY36" fmla="*/ 870012 h 1705593"/>
                  <a:gd name="connsiteX37" fmla="*/ 884827 w 1719328"/>
                  <a:gd name="connsiteY37" fmla="*/ 861134 h 1705593"/>
                  <a:gd name="connsiteX38" fmla="*/ 742786 w 1719328"/>
                  <a:gd name="connsiteY38" fmla="*/ 630315 h 1705593"/>
                  <a:gd name="connsiteX39" fmla="*/ 796051 w 1719328"/>
                  <a:gd name="connsiteY39" fmla="*/ 541538 h 1705593"/>
                  <a:gd name="connsiteX40" fmla="*/ 858194 w 1719328"/>
                  <a:gd name="connsiteY40" fmla="*/ 497150 h 1705593"/>
                  <a:gd name="connsiteX41" fmla="*/ 884827 w 1719328"/>
                  <a:gd name="connsiteY41" fmla="*/ 488272 h 1705593"/>
                  <a:gd name="connsiteX42" fmla="*/ 955849 w 1719328"/>
                  <a:gd name="connsiteY42" fmla="*/ 461639 h 1705593"/>
                  <a:gd name="connsiteX43" fmla="*/ 1133402 w 1719328"/>
                  <a:gd name="connsiteY43" fmla="*/ 479394 h 1705593"/>
                  <a:gd name="connsiteX44" fmla="*/ 1186668 w 1719328"/>
                  <a:gd name="connsiteY44" fmla="*/ 497150 h 1705593"/>
                  <a:gd name="connsiteX45" fmla="*/ 1204424 w 1719328"/>
                  <a:gd name="connsiteY45" fmla="*/ 514905 h 1705593"/>
                  <a:gd name="connsiteX46" fmla="*/ 1257690 w 1719328"/>
                  <a:gd name="connsiteY46" fmla="*/ 550416 h 1705593"/>
                  <a:gd name="connsiteX47" fmla="*/ 1275445 w 1719328"/>
                  <a:gd name="connsiteY47" fmla="*/ 577049 h 1705593"/>
                  <a:gd name="connsiteX48" fmla="*/ 1284323 w 1719328"/>
                  <a:gd name="connsiteY48" fmla="*/ 603682 h 1705593"/>
                  <a:gd name="connsiteX49" fmla="*/ 1319833 w 1719328"/>
                  <a:gd name="connsiteY49" fmla="*/ 656948 h 1705593"/>
                  <a:gd name="connsiteX50" fmla="*/ 1328711 w 1719328"/>
                  <a:gd name="connsiteY50" fmla="*/ 692458 h 1705593"/>
                  <a:gd name="connsiteX51" fmla="*/ 1355344 w 1719328"/>
                  <a:gd name="connsiteY51" fmla="*/ 701336 h 1705593"/>
                  <a:gd name="connsiteX52" fmla="*/ 1461876 w 1719328"/>
                  <a:gd name="connsiteY52" fmla="*/ 719091 h 1705593"/>
                  <a:gd name="connsiteX53" fmla="*/ 1550653 w 1719328"/>
                  <a:gd name="connsiteY53" fmla="*/ 710214 h 1705593"/>
                  <a:gd name="connsiteX54" fmla="*/ 1577286 w 1719328"/>
                  <a:gd name="connsiteY54" fmla="*/ 621437 h 1705593"/>
                  <a:gd name="connsiteX55" fmla="*/ 1568408 w 1719328"/>
                  <a:gd name="connsiteY55" fmla="*/ 506027 h 1705593"/>
                  <a:gd name="connsiteX56" fmla="*/ 1550653 w 1719328"/>
                  <a:gd name="connsiteY56" fmla="*/ 452761 h 1705593"/>
                  <a:gd name="connsiteX57" fmla="*/ 1488509 w 1719328"/>
                  <a:gd name="connsiteY57" fmla="*/ 381740 h 1705593"/>
                  <a:gd name="connsiteX58" fmla="*/ 1479631 w 1719328"/>
                  <a:gd name="connsiteY58" fmla="*/ 346229 h 1705593"/>
                  <a:gd name="connsiteX59" fmla="*/ 1497387 w 1719328"/>
                  <a:gd name="connsiteY59" fmla="*/ 328474 h 1705593"/>
                  <a:gd name="connsiteX60" fmla="*/ 1577286 w 1719328"/>
                  <a:gd name="connsiteY60" fmla="*/ 319596 h 1705593"/>
                  <a:gd name="connsiteX0" fmla="*/ 1583751 w 1725793"/>
                  <a:gd name="connsiteY0" fmla="*/ 319596 h 1705593"/>
                  <a:gd name="connsiteX1" fmla="*/ 1628139 w 1725793"/>
                  <a:gd name="connsiteY1" fmla="*/ 310718 h 1705593"/>
                  <a:gd name="connsiteX2" fmla="*/ 1654772 w 1725793"/>
                  <a:gd name="connsiteY2" fmla="*/ 257452 h 1705593"/>
                  <a:gd name="connsiteX3" fmla="*/ 1628139 w 1725793"/>
                  <a:gd name="connsiteY3" fmla="*/ 186431 h 1705593"/>
                  <a:gd name="connsiteX4" fmla="*/ 1601506 w 1725793"/>
                  <a:gd name="connsiteY4" fmla="*/ 150920 h 1705593"/>
                  <a:gd name="connsiteX5" fmla="*/ 1583751 w 1725793"/>
                  <a:gd name="connsiteY5" fmla="*/ 124287 h 1705593"/>
                  <a:gd name="connsiteX6" fmla="*/ 1530485 w 1725793"/>
                  <a:gd name="connsiteY6" fmla="*/ 71021 h 1705593"/>
                  <a:gd name="connsiteX7" fmla="*/ 1494974 w 1725793"/>
                  <a:gd name="connsiteY7" fmla="*/ 62144 h 1705593"/>
                  <a:gd name="connsiteX8" fmla="*/ 1450586 w 1725793"/>
                  <a:gd name="connsiteY8" fmla="*/ 35511 h 1705593"/>
                  <a:gd name="connsiteX9" fmla="*/ 1326298 w 1725793"/>
                  <a:gd name="connsiteY9" fmla="*/ 0 h 1705593"/>
                  <a:gd name="connsiteX10" fmla="*/ 758127 w 1725793"/>
                  <a:gd name="connsiteY10" fmla="*/ 79899 h 1705593"/>
                  <a:gd name="connsiteX11" fmla="*/ 252100 w 1725793"/>
                  <a:gd name="connsiteY11" fmla="*/ 337352 h 1705593"/>
                  <a:gd name="connsiteX12" fmla="*/ 74547 w 1725793"/>
                  <a:gd name="connsiteY12" fmla="*/ 1056443 h 1705593"/>
                  <a:gd name="connsiteX13" fmla="*/ 1477219 w 1725793"/>
                  <a:gd name="connsiteY13" fmla="*/ 1669002 h 1705593"/>
                  <a:gd name="connsiteX14" fmla="*/ 1557118 w 1725793"/>
                  <a:gd name="connsiteY14" fmla="*/ 1633491 h 1705593"/>
                  <a:gd name="connsiteX15" fmla="*/ 1583751 w 1725793"/>
                  <a:gd name="connsiteY15" fmla="*/ 1615736 h 1705593"/>
                  <a:gd name="connsiteX16" fmla="*/ 1610384 w 1725793"/>
                  <a:gd name="connsiteY16" fmla="*/ 1580225 h 1705593"/>
                  <a:gd name="connsiteX17" fmla="*/ 1645894 w 1725793"/>
                  <a:gd name="connsiteY17" fmla="*/ 1562470 h 1705593"/>
                  <a:gd name="connsiteX18" fmla="*/ 1654772 w 1725793"/>
                  <a:gd name="connsiteY18" fmla="*/ 1535837 h 1705593"/>
                  <a:gd name="connsiteX19" fmla="*/ 1681405 w 1725793"/>
                  <a:gd name="connsiteY19" fmla="*/ 1491449 h 1705593"/>
                  <a:gd name="connsiteX20" fmla="*/ 1708038 w 1725793"/>
                  <a:gd name="connsiteY20" fmla="*/ 1429305 h 1705593"/>
                  <a:gd name="connsiteX21" fmla="*/ 1716916 w 1725793"/>
                  <a:gd name="connsiteY21" fmla="*/ 1376039 h 1705593"/>
                  <a:gd name="connsiteX22" fmla="*/ 1725793 w 1725793"/>
                  <a:gd name="connsiteY22" fmla="*/ 1340528 h 1705593"/>
                  <a:gd name="connsiteX23" fmla="*/ 1690283 w 1725793"/>
                  <a:gd name="connsiteY23" fmla="*/ 1207363 h 1705593"/>
                  <a:gd name="connsiteX24" fmla="*/ 1672527 w 1725793"/>
                  <a:gd name="connsiteY24" fmla="*/ 1145219 h 1705593"/>
                  <a:gd name="connsiteX25" fmla="*/ 1654772 w 1725793"/>
                  <a:gd name="connsiteY25" fmla="*/ 1109709 h 1705593"/>
                  <a:gd name="connsiteX26" fmla="*/ 1610384 w 1725793"/>
                  <a:gd name="connsiteY26" fmla="*/ 1074198 h 1705593"/>
                  <a:gd name="connsiteX27" fmla="*/ 1521607 w 1725793"/>
                  <a:gd name="connsiteY27" fmla="*/ 1020932 h 1705593"/>
                  <a:gd name="connsiteX28" fmla="*/ 1503852 w 1725793"/>
                  <a:gd name="connsiteY28" fmla="*/ 994299 h 1705593"/>
                  <a:gd name="connsiteX29" fmla="*/ 1423953 w 1725793"/>
                  <a:gd name="connsiteY29" fmla="*/ 967666 h 1705593"/>
                  <a:gd name="connsiteX30" fmla="*/ 1406197 w 1725793"/>
                  <a:gd name="connsiteY30" fmla="*/ 949911 h 1705593"/>
                  <a:gd name="connsiteX31" fmla="*/ 1210889 w 1725793"/>
                  <a:gd name="connsiteY31" fmla="*/ 923278 h 1705593"/>
                  <a:gd name="connsiteX32" fmla="*/ 1148745 w 1725793"/>
                  <a:gd name="connsiteY32" fmla="*/ 914400 h 1705593"/>
                  <a:gd name="connsiteX33" fmla="*/ 1113234 w 1725793"/>
                  <a:gd name="connsiteY33" fmla="*/ 896645 h 1705593"/>
                  <a:gd name="connsiteX34" fmla="*/ 1051091 w 1725793"/>
                  <a:gd name="connsiteY34" fmla="*/ 887767 h 1705593"/>
                  <a:gd name="connsiteX35" fmla="*/ 917926 w 1725793"/>
                  <a:gd name="connsiteY35" fmla="*/ 870012 h 1705593"/>
                  <a:gd name="connsiteX36" fmla="*/ 891292 w 1725793"/>
                  <a:gd name="connsiteY36" fmla="*/ 861134 h 1705593"/>
                  <a:gd name="connsiteX37" fmla="*/ 749251 w 1725793"/>
                  <a:gd name="connsiteY37" fmla="*/ 630315 h 1705593"/>
                  <a:gd name="connsiteX38" fmla="*/ 802516 w 1725793"/>
                  <a:gd name="connsiteY38" fmla="*/ 541538 h 1705593"/>
                  <a:gd name="connsiteX39" fmla="*/ 864659 w 1725793"/>
                  <a:gd name="connsiteY39" fmla="*/ 497150 h 1705593"/>
                  <a:gd name="connsiteX40" fmla="*/ 891292 w 1725793"/>
                  <a:gd name="connsiteY40" fmla="*/ 488272 h 1705593"/>
                  <a:gd name="connsiteX41" fmla="*/ 962314 w 1725793"/>
                  <a:gd name="connsiteY41" fmla="*/ 461639 h 1705593"/>
                  <a:gd name="connsiteX42" fmla="*/ 1139867 w 1725793"/>
                  <a:gd name="connsiteY42" fmla="*/ 479394 h 1705593"/>
                  <a:gd name="connsiteX43" fmla="*/ 1193133 w 1725793"/>
                  <a:gd name="connsiteY43" fmla="*/ 497150 h 1705593"/>
                  <a:gd name="connsiteX44" fmla="*/ 1210889 w 1725793"/>
                  <a:gd name="connsiteY44" fmla="*/ 514905 h 1705593"/>
                  <a:gd name="connsiteX45" fmla="*/ 1264155 w 1725793"/>
                  <a:gd name="connsiteY45" fmla="*/ 550416 h 1705593"/>
                  <a:gd name="connsiteX46" fmla="*/ 1281910 w 1725793"/>
                  <a:gd name="connsiteY46" fmla="*/ 577049 h 1705593"/>
                  <a:gd name="connsiteX47" fmla="*/ 1290788 w 1725793"/>
                  <a:gd name="connsiteY47" fmla="*/ 603682 h 1705593"/>
                  <a:gd name="connsiteX48" fmla="*/ 1326298 w 1725793"/>
                  <a:gd name="connsiteY48" fmla="*/ 656948 h 1705593"/>
                  <a:gd name="connsiteX49" fmla="*/ 1335176 w 1725793"/>
                  <a:gd name="connsiteY49" fmla="*/ 692458 h 1705593"/>
                  <a:gd name="connsiteX50" fmla="*/ 1361809 w 1725793"/>
                  <a:gd name="connsiteY50" fmla="*/ 701336 h 1705593"/>
                  <a:gd name="connsiteX51" fmla="*/ 1468341 w 1725793"/>
                  <a:gd name="connsiteY51" fmla="*/ 719091 h 1705593"/>
                  <a:gd name="connsiteX52" fmla="*/ 1557118 w 1725793"/>
                  <a:gd name="connsiteY52" fmla="*/ 710214 h 1705593"/>
                  <a:gd name="connsiteX53" fmla="*/ 1583751 w 1725793"/>
                  <a:gd name="connsiteY53" fmla="*/ 621437 h 1705593"/>
                  <a:gd name="connsiteX54" fmla="*/ 1574873 w 1725793"/>
                  <a:gd name="connsiteY54" fmla="*/ 506027 h 1705593"/>
                  <a:gd name="connsiteX55" fmla="*/ 1557118 w 1725793"/>
                  <a:gd name="connsiteY55" fmla="*/ 452761 h 1705593"/>
                  <a:gd name="connsiteX56" fmla="*/ 1494974 w 1725793"/>
                  <a:gd name="connsiteY56" fmla="*/ 381740 h 1705593"/>
                  <a:gd name="connsiteX57" fmla="*/ 1486096 w 1725793"/>
                  <a:gd name="connsiteY57" fmla="*/ 346229 h 1705593"/>
                  <a:gd name="connsiteX58" fmla="*/ 1503852 w 1725793"/>
                  <a:gd name="connsiteY58" fmla="*/ 328474 h 1705593"/>
                  <a:gd name="connsiteX59" fmla="*/ 1583751 w 1725793"/>
                  <a:gd name="connsiteY59" fmla="*/ 319596 h 1705593"/>
                  <a:gd name="connsiteX0" fmla="*/ 1600530 w 1742572"/>
                  <a:gd name="connsiteY0" fmla="*/ 319596 h 1705593"/>
                  <a:gd name="connsiteX1" fmla="*/ 1644918 w 1742572"/>
                  <a:gd name="connsiteY1" fmla="*/ 310718 h 1705593"/>
                  <a:gd name="connsiteX2" fmla="*/ 1671551 w 1742572"/>
                  <a:gd name="connsiteY2" fmla="*/ 257452 h 1705593"/>
                  <a:gd name="connsiteX3" fmla="*/ 1644918 w 1742572"/>
                  <a:gd name="connsiteY3" fmla="*/ 186431 h 1705593"/>
                  <a:gd name="connsiteX4" fmla="*/ 1618285 w 1742572"/>
                  <a:gd name="connsiteY4" fmla="*/ 150920 h 1705593"/>
                  <a:gd name="connsiteX5" fmla="*/ 1600530 w 1742572"/>
                  <a:gd name="connsiteY5" fmla="*/ 124287 h 1705593"/>
                  <a:gd name="connsiteX6" fmla="*/ 1547264 w 1742572"/>
                  <a:gd name="connsiteY6" fmla="*/ 71021 h 1705593"/>
                  <a:gd name="connsiteX7" fmla="*/ 1511753 w 1742572"/>
                  <a:gd name="connsiteY7" fmla="*/ 62144 h 1705593"/>
                  <a:gd name="connsiteX8" fmla="*/ 1467365 w 1742572"/>
                  <a:gd name="connsiteY8" fmla="*/ 35511 h 1705593"/>
                  <a:gd name="connsiteX9" fmla="*/ 1343077 w 1742572"/>
                  <a:gd name="connsiteY9" fmla="*/ 0 h 1705593"/>
                  <a:gd name="connsiteX10" fmla="*/ 268879 w 1742572"/>
                  <a:gd name="connsiteY10" fmla="*/ 337352 h 1705593"/>
                  <a:gd name="connsiteX11" fmla="*/ 91326 w 1742572"/>
                  <a:gd name="connsiteY11" fmla="*/ 1056443 h 1705593"/>
                  <a:gd name="connsiteX12" fmla="*/ 1493998 w 1742572"/>
                  <a:gd name="connsiteY12" fmla="*/ 1669002 h 1705593"/>
                  <a:gd name="connsiteX13" fmla="*/ 1573897 w 1742572"/>
                  <a:gd name="connsiteY13" fmla="*/ 1633491 h 1705593"/>
                  <a:gd name="connsiteX14" fmla="*/ 1600530 w 1742572"/>
                  <a:gd name="connsiteY14" fmla="*/ 1615736 h 1705593"/>
                  <a:gd name="connsiteX15" fmla="*/ 1627163 w 1742572"/>
                  <a:gd name="connsiteY15" fmla="*/ 1580225 h 1705593"/>
                  <a:gd name="connsiteX16" fmla="*/ 1662673 w 1742572"/>
                  <a:gd name="connsiteY16" fmla="*/ 1562470 h 1705593"/>
                  <a:gd name="connsiteX17" fmla="*/ 1671551 w 1742572"/>
                  <a:gd name="connsiteY17" fmla="*/ 1535837 h 1705593"/>
                  <a:gd name="connsiteX18" fmla="*/ 1698184 w 1742572"/>
                  <a:gd name="connsiteY18" fmla="*/ 1491449 h 1705593"/>
                  <a:gd name="connsiteX19" fmla="*/ 1724817 w 1742572"/>
                  <a:gd name="connsiteY19" fmla="*/ 1429305 h 1705593"/>
                  <a:gd name="connsiteX20" fmla="*/ 1733695 w 1742572"/>
                  <a:gd name="connsiteY20" fmla="*/ 1376039 h 1705593"/>
                  <a:gd name="connsiteX21" fmla="*/ 1742572 w 1742572"/>
                  <a:gd name="connsiteY21" fmla="*/ 1340528 h 1705593"/>
                  <a:gd name="connsiteX22" fmla="*/ 1707062 w 1742572"/>
                  <a:gd name="connsiteY22" fmla="*/ 1207363 h 1705593"/>
                  <a:gd name="connsiteX23" fmla="*/ 1689306 w 1742572"/>
                  <a:gd name="connsiteY23" fmla="*/ 1145219 h 1705593"/>
                  <a:gd name="connsiteX24" fmla="*/ 1671551 w 1742572"/>
                  <a:gd name="connsiteY24" fmla="*/ 1109709 h 1705593"/>
                  <a:gd name="connsiteX25" fmla="*/ 1627163 w 1742572"/>
                  <a:gd name="connsiteY25" fmla="*/ 1074198 h 1705593"/>
                  <a:gd name="connsiteX26" fmla="*/ 1538386 w 1742572"/>
                  <a:gd name="connsiteY26" fmla="*/ 1020932 h 1705593"/>
                  <a:gd name="connsiteX27" fmla="*/ 1520631 w 1742572"/>
                  <a:gd name="connsiteY27" fmla="*/ 994299 h 1705593"/>
                  <a:gd name="connsiteX28" fmla="*/ 1440732 w 1742572"/>
                  <a:gd name="connsiteY28" fmla="*/ 967666 h 1705593"/>
                  <a:gd name="connsiteX29" fmla="*/ 1422976 w 1742572"/>
                  <a:gd name="connsiteY29" fmla="*/ 949911 h 1705593"/>
                  <a:gd name="connsiteX30" fmla="*/ 1227668 w 1742572"/>
                  <a:gd name="connsiteY30" fmla="*/ 923278 h 1705593"/>
                  <a:gd name="connsiteX31" fmla="*/ 1165524 w 1742572"/>
                  <a:gd name="connsiteY31" fmla="*/ 914400 h 1705593"/>
                  <a:gd name="connsiteX32" fmla="*/ 1130013 w 1742572"/>
                  <a:gd name="connsiteY32" fmla="*/ 896645 h 1705593"/>
                  <a:gd name="connsiteX33" fmla="*/ 1067870 w 1742572"/>
                  <a:gd name="connsiteY33" fmla="*/ 887767 h 1705593"/>
                  <a:gd name="connsiteX34" fmla="*/ 934705 w 1742572"/>
                  <a:gd name="connsiteY34" fmla="*/ 870012 h 1705593"/>
                  <a:gd name="connsiteX35" fmla="*/ 908071 w 1742572"/>
                  <a:gd name="connsiteY35" fmla="*/ 861134 h 1705593"/>
                  <a:gd name="connsiteX36" fmla="*/ 766030 w 1742572"/>
                  <a:gd name="connsiteY36" fmla="*/ 630315 h 1705593"/>
                  <a:gd name="connsiteX37" fmla="*/ 819295 w 1742572"/>
                  <a:gd name="connsiteY37" fmla="*/ 541538 h 1705593"/>
                  <a:gd name="connsiteX38" fmla="*/ 881438 w 1742572"/>
                  <a:gd name="connsiteY38" fmla="*/ 497150 h 1705593"/>
                  <a:gd name="connsiteX39" fmla="*/ 908071 w 1742572"/>
                  <a:gd name="connsiteY39" fmla="*/ 488272 h 1705593"/>
                  <a:gd name="connsiteX40" fmla="*/ 979093 w 1742572"/>
                  <a:gd name="connsiteY40" fmla="*/ 461639 h 1705593"/>
                  <a:gd name="connsiteX41" fmla="*/ 1156646 w 1742572"/>
                  <a:gd name="connsiteY41" fmla="*/ 479394 h 1705593"/>
                  <a:gd name="connsiteX42" fmla="*/ 1209912 w 1742572"/>
                  <a:gd name="connsiteY42" fmla="*/ 497150 h 1705593"/>
                  <a:gd name="connsiteX43" fmla="*/ 1227668 w 1742572"/>
                  <a:gd name="connsiteY43" fmla="*/ 514905 h 1705593"/>
                  <a:gd name="connsiteX44" fmla="*/ 1280934 w 1742572"/>
                  <a:gd name="connsiteY44" fmla="*/ 550416 h 1705593"/>
                  <a:gd name="connsiteX45" fmla="*/ 1298689 w 1742572"/>
                  <a:gd name="connsiteY45" fmla="*/ 577049 h 1705593"/>
                  <a:gd name="connsiteX46" fmla="*/ 1307567 w 1742572"/>
                  <a:gd name="connsiteY46" fmla="*/ 603682 h 1705593"/>
                  <a:gd name="connsiteX47" fmla="*/ 1343077 w 1742572"/>
                  <a:gd name="connsiteY47" fmla="*/ 656948 h 1705593"/>
                  <a:gd name="connsiteX48" fmla="*/ 1351955 w 1742572"/>
                  <a:gd name="connsiteY48" fmla="*/ 692458 h 1705593"/>
                  <a:gd name="connsiteX49" fmla="*/ 1378588 w 1742572"/>
                  <a:gd name="connsiteY49" fmla="*/ 701336 h 1705593"/>
                  <a:gd name="connsiteX50" fmla="*/ 1485120 w 1742572"/>
                  <a:gd name="connsiteY50" fmla="*/ 719091 h 1705593"/>
                  <a:gd name="connsiteX51" fmla="*/ 1573897 w 1742572"/>
                  <a:gd name="connsiteY51" fmla="*/ 710214 h 1705593"/>
                  <a:gd name="connsiteX52" fmla="*/ 1600530 w 1742572"/>
                  <a:gd name="connsiteY52" fmla="*/ 621437 h 1705593"/>
                  <a:gd name="connsiteX53" fmla="*/ 1591652 w 1742572"/>
                  <a:gd name="connsiteY53" fmla="*/ 506027 h 1705593"/>
                  <a:gd name="connsiteX54" fmla="*/ 1573897 w 1742572"/>
                  <a:gd name="connsiteY54" fmla="*/ 452761 h 1705593"/>
                  <a:gd name="connsiteX55" fmla="*/ 1511753 w 1742572"/>
                  <a:gd name="connsiteY55" fmla="*/ 381740 h 1705593"/>
                  <a:gd name="connsiteX56" fmla="*/ 1502875 w 1742572"/>
                  <a:gd name="connsiteY56" fmla="*/ 346229 h 1705593"/>
                  <a:gd name="connsiteX57" fmla="*/ 1520631 w 1742572"/>
                  <a:gd name="connsiteY57" fmla="*/ 328474 h 1705593"/>
                  <a:gd name="connsiteX58" fmla="*/ 1600530 w 1742572"/>
                  <a:gd name="connsiteY58" fmla="*/ 319596 h 1705593"/>
                  <a:gd name="connsiteX0" fmla="*/ 1600530 w 1742572"/>
                  <a:gd name="connsiteY0" fmla="*/ 331910 h 1717907"/>
                  <a:gd name="connsiteX1" fmla="*/ 1644918 w 1742572"/>
                  <a:gd name="connsiteY1" fmla="*/ 323032 h 1717907"/>
                  <a:gd name="connsiteX2" fmla="*/ 1671551 w 1742572"/>
                  <a:gd name="connsiteY2" fmla="*/ 269766 h 1717907"/>
                  <a:gd name="connsiteX3" fmla="*/ 1644918 w 1742572"/>
                  <a:gd name="connsiteY3" fmla="*/ 198745 h 1717907"/>
                  <a:gd name="connsiteX4" fmla="*/ 1618285 w 1742572"/>
                  <a:gd name="connsiteY4" fmla="*/ 163234 h 1717907"/>
                  <a:gd name="connsiteX5" fmla="*/ 1600530 w 1742572"/>
                  <a:gd name="connsiteY5" fmla="*/ 136601 h 1717907"/>
                  <a:gd name="connsiteX6" fmla="*/ 1547264 w 1742572"/>
                  <a:gd name="connsiteY6" fmla="*/ 83335 h 1717907"/>
                  <a:gd name="connsiteX7" fmla="*/ 1511753 w 1742572"/>
                  <a:gd name="connsiteY7" fmla="*/ 74458 h 1717907"/>
                  <a:gd name="connsiteX8" fmla="*/ 1343077 w 1742572"/>
                  <a:gd name="connsiteY8" fmla="*/ 12314 h 1717907"/>
                  <a:gd name="connsiteX9" fmla="*/ 268879 w 1742572"/>
                  <a:gd name="connsiteY9" fmla="*/ 349666 h 1717907"/>
                  <a:gd name="connsiteX10" fmla="*/ 91326 w 1742572"/>
                  <a:gd name="connsiteY10" fmla="*/ 1068757 h 1717907"/>
                  <a:gd name="connsiteX11" fmla="*/ 1493998 w 1742572"/>
                  <a:gd name="connsiteY11" fmla="*/ 1681316 h 1717907"/>
                  <a:gd name="connsiteX12" fmla="*/ 1573897 w 1742572"/>
                  <a:gd name="connsiteY12" fmla="*/ 1645805 h 1717907"/>
                  <a:gd name="connsiteX13" fmla="*/ 1600530 w 1742572"/>
                  <a:gd name="connsiteY13" fmla="*/ 1628050 h 1717907"/>
                  <a:gd name="connsiteX14" fmla="*/ 1627163 w 1742572"/>
                  <a:gd name="connsiteY14" fmla="*/ 1592539 h 1717907"/>
                  <a:gd name="connsiteX15" fmla="*/ 1662673 w 1742572"/>
                  <a:gd name="connsiteY15" fmla="*/ 1574784 h 1717907"/>
                  <a:gd name="connsiteX16" fmla="*/ 1671551 w 1742572"/>
                  <a:gd name="connsiteY16" fmla="*/ 1548151 h 1717907"/>
                  <a:gd name="connsiteX17" fmla="*/ 1698184 w 1742572"/>
                  <a:gd name="connsiteY17" fmla="*/ 1503763 h 1717907"/>
                  <a:gd name="connsiteX18" fmla="*/ 1724817 w 1742572"/>
                  <a:gd name="connsiteY18" fmla="*/ 1441619 h 1717907"/>
                  <a:gd name="connsiteX19" fmla="*/ 1733695 w 1742572"/>
                  <a:gd name="connsiteY19" fmla="*/ 1388353 h 1717907"/>
                  <a:gd name="connsiteX20" fmla="*/ 1742572 w 1742572"/>
                  <a:gd name="connsiteY20" fmla="*/ 1352842 h 1717907"/>
                  <a:gd name="connsiteX21" fmla="*/ 1707062 w 1742572"/>
                  <a:gd name="connsiteY21" fmla="*/ 1219677 h 1717907"/>
                  <a:gd name="connsiteX22" fmla="*/ 1689306 w 1742572"/>
                  <a:gd name="connsiteY22" fmla="*/ 1157533 h 1717907"/>
                  <a:gd name="connsiteX23" fmla="*/ 1671551 w 1742572"/>
                  <a:gd name="connsiteY23" fmla="*/ 1122023 h 1717907"/>
                  <a:gd name="connsiteX24" fmla="*/ 1627163 w 1742572"/>
                  <a:gd name="connsiteY24" fmla="*/ 1086512 h 1717907"/>
                  <a:gd name="connsiteX25" fmla="*/ 1538386 w 1742572"/>
                  <a:gd name="connsiteY25" fmla="*/ 1033246 h 1717907"/>
                  <a:gd name="connsiteX26" fmla="*/ 1520631 w 1742572"/>
                  <a:gd name="connsiteY26" fmla="*/ 1006613 h 1717907"/>
                  <a:gd name="connsiteX27" fmla="*/ 1440732 w 1742572"/>
                  <a:gd name="connsiteY27" fmla="*/ 979980 h 1717907"/>
                  <a:gd name="connsiteX28" fmla="*/ 1422976 w 1742572"/>
                  <a:gd name="connsiteY28" fmla="*/ 962225 h 1717907"/>
                  <a:gd name="connsiteX29" fmla="*/ 1227668 w 1742572"/>
                  <a:gd name="connsiteY29" fmla="*/ 935592 h 1717907"/>
                  <a:gd name="connsiteX30" fmla="*/ 1165524 w 1742572"/>
                  <a:gd name="connsiteY30" fmla="*/ 926714 h 1717907"/>
                  <a:gd name="connsiteX31" fmla="*/ 1130013 w 1742572"/>
                  <a:gd name="connsiteY31" fmla="*/ 908959 h 1717907"/>
                  <a:gd name="connsiteX32" fmla="*/ 1067870 w 1742572"/>
                  <a:gd name="connsiteY32" fmla="*/ 900081 h 1717907"/>
                  <a:gd name="connsiteX33" fmla="*/ 934705 w 1742572"/>
                  <a:gd name="connsiteY33" fmla="*/ 882326 h 1717907"/>
                  <a:gd name="connsiteX34" fmla="*/ 908071 w 1742572"/>
                  <a:gd name="connsiteY34" fmla="*/ 873448 h 1717907"/>
                  <a:gd name="connsiteX35" fmla="*/ 766030 w 1742572"/>
                  <a:gd name="connsiteY35" fmla="*/ 642629 h 1717907"/>
                  <a:gd name="connsiteX36" fmla="*/ 819295 w 1742572"/>
                  <a:gd name="connsiteY36" fmla="*/ 553852 h 1717907"/>
                  <a:gd name="connsiteX37" fmla="*/ 881438 w 1742572"/>
                  <a:gd name="connsiteY37" fmla="*/ 509464 h 1717907"/>
                  <a:gd name="connsiteX38" fmla="*/ 908071 w 1742572"/>
                  <a:gd name="connsiteY38" fmla="*/ 500586 h 1717907"/>
                  <a:gd name="connsiteX39" fmla="*/ 979093 w 1742572"/>
                  <a:gd name="connsiteY39" fmla="*/ 473953 h 1717907"/>
                  <a:gd name="connsiteX40" fmla="*/ 1156646 w 1742572"/>
                  <a:gd name="connsiteY40" fmla="*/ 491708 h 1717907"/>
                  <a:gd name="connsiteX41" fmla="*/ 1209912 w 1742572"/>
                  <a:gd name="connsiteY41" fmla="*/ 509464 h 1717907"/>
                  <a:gd name="connsiteX42" fmla="*/ 1227668 w 1742572"/>
                  <a:gd name="connsiteY42" fmla="*/ 527219 h 1717907"/>
                  <a:gd name="connsiteX43" fmla="*/ 1280934 w 1742572"/>
                  <a:gd name="connsiteY43" fmla="*/ 562730 h 1717907"/>
                  <a:gd name="connsiteX44" fmla="*/ 1298689 w 1742572"/>
                  <a:gd name="connsiteY44" fmla="*/ 589363 h 1717907"/>
                  <a:gd name="connsiteX45" fmla="*/ 1307567 w 1742572"/>
                  <a:gd name="connsiteY45" fmla="*/ 615996 h 1717907"/>
                  <a:gd name="connsiteX46" fmla="*/ 1343077 w 1742572"/>
                  <a:gd name="connsiteY46" fmla="*/ 669262 h 1717907"/>
                  <a:gd name="connsiteX47" fmla="*/ 1351955 w 1742572"/>
                  <a:gd name="connsiteY47" fmla="*/ 704772 h 1717907"/>
                  <a:gd name="connsiteX48" fmla="*/ 1378588 w 1742572"/>
                  <a:gd name="connsiteY48" fmla="*/ 713650 h 1717907"/>
                  <a:gd name="connsiteX49" fmla="*/ 1485120 w 1742572"/>
                  <a:gd name="connsiteY49" fmla="*/ 731405 h 1717907"/>
                  <a:gd name="connsiteX50" fmla="*/ 1573897 w 1742572"/>
                  <a:gd name="connsiteY50" fmla="*/ 722528 h 1717907"/>
                  <a:gd name="connsiteX51" fmla="*/ 1600530 w 1742572"/>
                  <a:gd name="connsiteY51" fmla="*/ 633751 h 1717907"/>
                  <a:gd name="connsiteX52" fmla="*/ 1591652 w 1742572"/>
                  <a:gd name="connsiteY52" fmla="*/ 518341 h 1717907"/>
                  <a:gd name="connsiteX53" fmla="*/ 1573897 w 1742572"/>
                  <a:gd name="connsiteY53" fmla="*/ 465075 h 1717907"/>
                  <a:gd name="connsiteX54" fmla="*/ 1511753 w 1742572"/>
                  <a:gd name="connsiteY54" fmla="*/ 394054 h 1717907"/>
                  <a:gd name="connsiteX55" fmla="*/ 1502875 w 1742572"/>
                  <a:gd name="connsiteY55" fmla="*/ 358543 h 1717907"/>
                  <a:gd name="connsiteX56" fmla="*/ 1520631 w 1742572"/>
                  <a:gd name="connsiteY56" fmla="*/ 340788 h 1717907"/>
                  <a:gd name="connsiteX57" fmla="*/ 1600530 w 1742572"/>
                  <a:gd name="connsiteY57" fmla="*/ 331910 h 1717907"/>
                  <a:gd name="connsiteX0" fmla="*/ 1600530 w 1742572"/>
                  <a:gd name="connsiteY0" fmla="*/ 319596 h 1705593"/>
                  <a:gd name="connsiteX1" fmla="*/ 1644918 w 1742572"/>
                  <a:gd name="connsiteY1" fmla="*/ 310718 h 1705593"/>
                  <a:gd name="connsiteX2" fmla="*/ 1671551 w 1742572"/>
                  <a:gd name="connsiteY2" fmla="*/ 257452 h 1705593"/>
                  <a:gd name="connsiteX3" fmla="*/ 1644918 w 1742572"/>
                  <a:gd name="connsiteY3" fmla="*/ 186431 h 1705593"/>
                  <a:gd name="connsiteX4" fmla="*/ 1618285 w 1742572"/>
                  <a:gd name="connsiteY4" fmla="*/ 150920 h 1705593"/>
                  <a:gd name="connsiteX5" fmla="*/ 1600530 w 1742572"/>
                  <a:gd name="connsiteY5" fmla="*/ 124287 h 1705593"/>
                  <a:gd name="connsiteX6" fmla="*/ 1547264 w 1742572"/>
                  <a:gd name="connsiteY6" fmla="*/ 71021 h 1705593"/>
                  <a:gd name="connsiteX7" fmla="*/ 1343077 w 1742572"/>
                  <a:gd name="connsiteY7" fmla="*/ 0 h 1705593"/>
                  <a:gd name="connsiteX8" fmla="*/ 268879 w 1742572"/>
                  <a:gd name="connsiteY8" fmla="*/ 337352 h 1705593"/>
                  <a:gd name="connsiteX9" fmla="*/ 91326 w 1742572"/>
                  <a:gd name="connsiteY9" fmla="*/ 1056443 h 1705593"/>
                  <a:gd name="connsiteX10" fmla="*/ 1493998 w 1742572"/>
                  <a:gd name="connsiteY10" fmla="*/ 1669002 h 1705593"/>
                  <a:gd name="connsiteX11" fmla="*/ 1573897 w 1742572"/>
                  <a:gd name="connsiteY11" fmla="*/ 1633491 h 1705593"/>
                  <a:gd name="connsiteX12" fmla="*/ 1600530 w 1742572"/>
                  <a:gd name="connsiteY12" fmla="*/ 1615736 h 1705593"/>
                  <a:gd name="connsiteX13" fmla="*/ 1627163 w 1742572"/>
                  <a:gd name="connsiteY13" fmla="*/ 1580225 h 1705593"/>
                  <a:gd name="connsiteX14" fmla="*/ 1662673 w 1742572"/>
                  <a:gd name="connsiteY14" fmla="*/ 1562470 h 1705593"/>
                  <a:gd name="connsiteX15" fmla="*/ 1671551 w 1742572"/>
                  <a:gd name="connsiteY15" fmla="*/ 1535837 h 1705593"/>
                  <a:gd name="connsiteX16" fmla="*/ 1698184 w 1742572"/>
                  <a:gd name="connsiteY16" fmla="*/ 1491449 h 1705593"/>
                  <a:gd name="connsiteX17" fmla="*/ 1724817 w 1742572"/>
                  <a:gd name="connsiteY17" fmla="*/ 1429305 h 1705593"/>
                  <a:gd name="connsiteX18" fmla="*/ 1733695 w 1742572"/>
                  <a:gd name="connsiteY18" fmla="*/ 1376039 h 1705593"/>
                  <a:gd name="connsiteX19" fmla="*/ 1742572 w 1742572"/>
                  <a:gd name="connsiteY19" fmla="*/ 1340528 h 1705593"/>
                  <a:gd name="connsiteX20" fmla="*/ 1707062 w 1742572"/>
                  <a:gd name="connsiteY20" fmla="*/ 1207363 h 1705593"/>
                  <a:gd name="connsiteX21" fmla="*/ 1689306 w 1742572"/>
                  <a:gd name="connsiteY21" fmla="*/ 1145219 h 1705593"/>
                  <a:gd name="connsiteX22" fmla="*/ 1671551 w 1742572"/>
                  <a:gd name="connsiteY22" fmla="*/ 1109709 h 1705593"/>
                  <a:gd name="connsiteX23" fmla="*/ 1627163 w 1742572"/>
                  <a:gd name="connsiteY23" fmla="*/ 1074198 h 1705593"/>
                  <a:gd name="connsiteX24" fmla="*/ 1538386 w 1742572"/>
                  <a:gd name="connsiteY24" fmla="*/ 1020932 h 1705593"/>
                  <a:gd name="connsiteX25" fmla="*/ 1520631 w 1742572"/>
                  <a:gd name="connsiteY25" fmla="*/ 994299 h 1705593"/>
                  <a:gd name="connsiteX26" fmla="*/ 1440732 w 1742572"/>
                  <a:gd name="connsiteY26" fmla="*/ 967666 h 1705593"/>
                  <a:gd name="connsiteX27" fmla="*/ 1422976 w 1742572"/>
                  <a:gd name="connsiteY27" fmla="*/ 949911 h 1705593"/>
                  <a:gd name="connsiteX28" fmla="*/ 1227668 w 1742572"/>
                  <a:gd name="connsiteY28" fmla="*/ 923278 h 1705593"/>
                  <a:gd name="connsiteX29" fmla="*/ 1165524 w 1742572"/>
                  <a:gd name="connsiteY29" fmla="*/ 914400 h 1705593"/>
                  <a:gd name="connsiteX30" fmla="*/ 1130013 w 1742572"/>
                  <a:gd name="connsiteY30" fmla="*/ 896645 h 1705593"/>
                  <a:gd name="connsiteX31" fmla="*/ 1067870 w 1742572"/>
                  <a:gd name="connsiteY31" fmla="*/ 887767 h 1705593"/>
                  <a:gd name="connsiteX32" fmla="*/ 934705 w 1742572"/>
                  <a:gd name="connsiteY32" fmla="*/ 870012 h 1705593"/>
                  <a:gd name="connsiteX33" fmla="*/ 908071 w 1742572"/>
                  <a:gd name="connsiteY33" fmla="*/ 861134 h 1705593"/>
                  <a:gd name="connsiteX34" fmla="*/ 766030 w 1742572"/>
                  <a:gd name="connsiteY34" fmla="*/ 630315 h 1705593"/>
                  <a:gd name="connsiteX35" fmla="*/ 819295 w 1742572"/>
                  <a:gd name="connsiteY35" fmla="*/ 541538 h 1705593"/>
                  <a:gd name="connsiteX36" fmla="*/ 881438 w 1742572"/>
                  <a:gd name="connsiteY36" fmla="*/ 497150 h 1705593"/>
                  <a:gd name="connsiteX37" fmla="*/ 908071 w 1742572"/>
                  <a:gd name="connsiteY37" fmla="*/ 488272 h 1705593"/>
                  <a:gd name="connsiteX38" fmla="*/ 979093 w 1742572"/>
                  <a:gd name="connsiteY38" fmla="*/ 461639 h 1705593"/>
                  <a:gd name="connsiteX39" fmla="*/ 1156646 w 1742572"/>
                  <a:gd name="connsiteY39" fmla="*/ 479394 h 1705593"/>
                  <a:gd name="connsiteX40" fmla="*/ 1209912 w 1742572"/>
                  <a:gd name="connsiteY40" fmla="*/ 497150 h 1705593"/>
                  <a:gd name="connsiteX41" fmla="*/ 1227668 w 1742572"/>
                  <a:gd name="connsiteY41" fmla="*/ 514905 h 1705593"/>
                  <a:gd name="connsiteX42" fmla="*/ 1280934 w 1742572"/>
                  <a:gd name="connsiteY42" fmla="*/ 550416 h 1705593"/>
                  <a:gd name="connsiteX43" fmla="*/ 1298689 w 1742572"/>
                  <a:gd name="connsiteY43" fmla="*/ 577049 h 1705593"/>
                  <a:gd name="connsiteX44" fmla="*/ 1307567 w 1742572"/>
                  <a:gd name="connsiteY44" fmla="*/ 603682 h 1705593"/>
                  <a:gd name="connsiteX45" fmla="*/ 1343077 w 1742572"/>
                  <a:gd name="connsiteY45" fmla="*/ 656948 h 1705593"/>
                  <a:gd name="connsiteX46" fmla="*/ 1351955 w 1742572"/>
                  <a:gd name="connsiteY46" fmla="*/ 692458 h 1705593"/>
                  <a:gd name="connsiteX47" fmla="*/ 1378588 w 1742572"/>
                  <a:gd name="connsiteY47" fmla="*/ 701336 h 1705593"/>
                  <a:gd name="connsiteX48" fmla="*/ 1485120 w 1742572"/>
                  <a:gd name="connsiteY48" fmla="*/ 719091 h 1705593"/>
                  <a:gd name="connsiteX49" fmla="*/ 1573897 w 1742572"/>
                  <a:gd name="connsiteY49" fmla="*/ 710214 h 1705593"/>
                  <a:gd name="connsiteX50" fmla="*/ 1600530 w 1742572"/>
                  <a:gd name="connsiteY50" fmla="*/ 621437 h 1705593"/>
                  <a:gd name="connsiteX51" fmla="*/ 1591652 w 1742572"/>
                  <a:gd name="connsiteY51" fmla="*/ 506027 h 1705593"/>
                  <a:gd name="connsiteX52" fmla="*/ 1573897 w 1742572"/>
                  <a:gd name="connsiteY52" fmla="*/ 452761 h 1705593"/>
                  <a:gd name="connsiteX53" fmla="*/ 1511753 w 1742572"/>
                  <a:gd name="connsiteY53" fmla="*/ 381740 h 1705593"/>
                  <a:gd name="connsiteX54" fmla="*/ 1502875 w 1742572"/>
                  <a:gd name="connsiteY54" fmla="*/ 346229 h 1705593"/>
                  <a:gd name="connsiteX55" fmla="*/ 1520631 w 1742572"/>
                  <a:gd name="connsiteY55" fmla="*/ 328474 h 1705593"/>
                  <a:gd name="connsiteX56" fmla="*/ 1600530 w 1742572"/>
                  <a:gd name="connsiteY56" fmla="*/ 319596 h 1705593"/>
                  <a:gd name="connsiteX0" fmla="*/ 1600530 w 1742572"/>
                  <a:gd name="connsiteY0" fmla="*/ 325521 h 1711518"/>
                  <a:gd name="connsiteX1" fmla="*/ 1644918 w 1742572"/>
                  <a:gd name="connsiteY1" fmla="*/ 316643 h 1711518"/>
                  <a:gd name="connsiteX2" fmla="*/ 1671551 w 1742572"/>
                  <a:gd name="connsiteY2" fmla="*/ 263377 h 1711518"/>
                  <a:gd name="connsiteX3" fmla="*/ 1644918 w 1742572"/>
                  <a:gd name="connsiteY3" fmla="*/ 192356 h 1711518"/>
                  <a:gd name="connsiteX4" fmla="*/ 1618285 w 1742572"/>
                  <a:gd name="connsiteY4" fmla="*/ 156845 h 1711518"/>
                  <a:gd name="connsiteX5" fmla="*/ 1600530 w 1742572"/>
                  <a:gd name="connsiteY5" fmla="*/ 130212 h 1711518"/>
                  <a:gd name="connsiteX6" fmla="*/ 1343077 w 1742572"/>
                  <a:gd name="connsiteY6" fmla="*/ 5925 h 1711518"/>
                  <a:gd name="connsiteX7" fmla="*/ 268879 w 1742572"/>
                  <a:gd name="connsiteY7" fmla="*/ 343277 h 1711518"/>
                  <a:gd name="connsiteX8" fmla="*/ 91326 w 1742572"/>
                  <a:gd name="connsiteY8" fmla="*/ 1062368 h 1711518"/>
                  <a:gd name="connsiteX9" fmla="*/ 1493998 w 1742572"/>
                  <a:gd name="connsiteY9" fmla="*/ 1674927 h 1711518"/>
                  <a:gd name="connsiteX10" fmla="*/ 1573897 w 1742572"/>
                  <a:gd name="connsiteY10" fmla="*/ 1639416 h 1711518"/>
                  <a:gd name="connsiteX11" fmla="*/ 1600530 w 1742572"/>
                  <a:gd name="connsiteY11" fmla="*/ 1621661 h 1711518"/>
                  <a:gd name="connsiteX12" fmla="*/ 1627163 w 1742572"/>
                  <a:gd name="connsiteY12" fmla="*/ 1586150 h 1711518"/>
                  <a:gd name="connsiteX13" fmla="*/ 1662673 w 1742572"/>
                  <a:gd name="connsiteY13" fmla="*/ 1568395 h 1711518"/>
                  <a:gd name="connsiteX14" fmla="*/ 1671551 w 1742572"/>
                  <a:gd name="connsiteY14" fmla="*/ 1541762 h 1711518"/>
                  <a:gd name="connsiteX15" fmla="*/ 1698184 w 1742572"/>
                  <a:gd name="connsiteY15" fmla="*/ 1497374 h 1711518"/>
                  <a:gd name="connsiteX16" fmla="*/ 1724817 w 1742572"/>
                  <a:gd name="connsiteY16" fmla="*/ 1435230 h 1711518"/>
                  <a:gd name="connsiteX17" fmla="*/ 1733695 w 1742572"/>
                  <a:gd name="connsiteY17" fmla="*/ 1381964 h 1711518"/>
                  <a:gd name="connsiteX18" fmla="*/ 1742572 w 1742572"/>
                  <a:gd name="connsiteY18" fmla="*/ 1346453 h 1711518"/>
                  <a:gd name="connsiteX19" fmla="*/ 1707062 w 1742572"/>
                  <a:gd name="connsiteY19" fmla="*/ 1213288 h 1711518"/>
                  <a:gd name="connsiteX20" fmla="*/ 1689306 w 1742572"/>
                  <a:gd name="connsiteY20" fmla="*/ 1151144 h 1711518"/>
                  <a:gd name="connsiteX21" fmla="*/ 1671551 w 1742572"/>
                  <a:gd name="connsiteY21" fmla="*/ 1115634 h 1711518"/>
                  <a:gd name="connsiteX22" fmla="*/ 1627163 w 1742572"/>
                  <a:gd name="connsiteY22" fmla="*/ 1080123 h 1711518"/>
                  <a:gd name="connsiteX23" fmla="*/ 1538386 w 1742572"/>
                  <a:gd name="connsiteY23" fmla="*/ 1026857 h 1711518"/>
                  <a:gd name="connsiteX24" fmla="*/ 1520631 w 1742572"/>
                  <a:gd name="connsiteY24" fmla="*/ 1000224 h 1711518"/>
                  <a:gd name="connsiteX25" fmla="*/ 1440732 w 1742572"/>
                  <a:gd name="connsiteY25" fmla="*/ 973591 h 1711518"/>
                  <a:gd name="connsiteX26" fmla="*/ 1422976 w 1742572"/>
                  <a:gd name="connsiteY26" fmla="*/ 955836 h 1711518"/>
                  <a:gd name="connsiteX27" fmla="*/ 1227668 w 1742572"/>
                  <a:gd name="connsiteY27" fmla="*/ 929203 h 1711518"/>
                  <a:gd name="connsiteX28" fmla="*/ 1165524 w 1742572"/>
                  <a:gd name="connsiteY28" fmla="*/ 920325 h 1711518"/>
                  <a:gd name="connsiteX29" fmla="*/ 1130013 w 1742572"/>
                  <a:gd name="connsiteY29" fmla="*/ 902570 h 1711518"/>
                  <a:gd name="connsiteX30" fmla="*/ 1067870 w 1742572"/>
                  <a:gd name="connsiteY30" fmla="*/ 893692 h 1711518"/>
                  <a:gd name="connsiteX31" fmla="*/ 934705 w 1742572"/>
                  <a:gd name="connsiteY31" fmla="*/ 875937 h 1711518"/>
                  <a:gd name="connsiteX32" fmla="*/ 908071 w 1742572"/>
                  <a:gd name="connsiteY32" fmla="*/ 867059 h 1711518"/>
                  <a:gd name="connsiteX33" fmla="*/ 766030 w 1742572"/>
                  <a:gd name="connsiteY33" fmla="*/ 636240 h 1711518"/>
                  <a:gd name="connsiteX34" fmla="*/ 819295 w 1742572"/>
                  <a:gd name="connsiteY34" fmla="*/ 547463 h 1711518"/>
                  <a:gd name="connsiteX35" fmla="*/ 881438 w 1742572"/>
                  <a:gd name="connsiteY35" fmla="*/ 503075 h 1711518"/>
                  <a:gd name="connsiteX36" fmla="*/ 908071 w 1742572"/>
                  <a:gd name="connsiteY36" fmla="*/ 494197 h 1711518"/>
                  <a:gd name="connsiteX37" fmla="*/ 979093 w 1742572"/>
                  <a:gd name="connsiteY37" fmla="*/ 467564 h 1711518"/>
                  <a:gd name="connsiteX38" fmla="*/ 1156646 w 1742572"/>
                  <a:gd name="connsiteY38" fmla="*/ 485319 h 1711518"/>
                  <a:gd name="connsiteX39" fmla="*/ 1209912 w 1742572"/>
                  <a:gd name="connsiteY39" fmla="*/ 503075 h 1711518"/>
                  <a:gd name="connsiteX40" fmla="*/ 1227668 w 1742572"/>
                  <a:gd name="connsiteY40" fmla="*/ 520830 h 1711518"/>
                  <a:gd name="connsiteX41" fmla="*/ 1280934 w 1742572"/>
                  <a:gd name="connsiteY41" fmla="*/ 556341 h 1711518"/>
                  <a:gd name="connsiteX42" fmla="*/ 1298689 w 1742572"/>
                  <a:gd name="connsiteY42" fmla="*/ 582974 h 1711518"/>
                  <a:gd name="connsiteX43" fmla="*/ 1307567 w 1742572"/>
                  <a:gd name="connsiteY43" fmla="*/ 609607 h 1711518"/>
                  <a:gd name="connsiteX44" fmla="*/ 1343077 w 1742572"/>
                  <a:gd name="connsiteY44" fmla="*/ 662873 h 1711518"/>
                  <a:gd name="connsiteX45" fmla="*/ 1351955 w 1742572"/>
                  <a:gd name="connsiteY45" fmla="*/ 698383 h 1711518"/>
                  <a:gd name="connsiteX46" fmla="*/ 1378588 w 1742572"/>
                  <a:gd name="connsiteY46" fmla="*/ 707261 h 1711518"/>
                  <a:gd name="connsiteX47" fmla="*/ 1485120 w 1742572"/>
                  <a:gd name="connsiteY47" fmla="*/ 725016 h 1711518"/>
                  <a:gd name="connsiteX48" fmla="*/ 1573897 w 1742572"/>
                  <a:gd name="connsiteY48" fmla="*/ 716139 h 1711518"/>
                  <a:gd name="connsiteX49" fmla="*/ 1600530 w 1742572"/>
                  <a:gd name="connsiteY49" fmla="*/ 627362 h 1711518"/>
                  <a:gd name="connsiteX50" fmla="*/ 1591652 w 1742572"/>
                  <a:gd name="connsiteY50" fmla="*/ 511952 h 1711518"/>
                  <a:gd name="connsiteX51" fmla="*/ 1573897 w 1742572"/>
                  <a:gd name="connsiteY51" fmla="*/ 458686 h 1711518"/>
                  <a:gd name="connsiteX52" fmla="*/ 1511753 w 1742572"/>
                  <a:gd name="connsiteY52" fmla="*/ 387665 h 1711518"/>
                  <a:gd name="connsiteX53" fmla="*/ 1502875 w 1742572"/>
                  <a:gd name="connsiteY53" fmla="*/ 352154 h 1711518"/>
                  <a:gd name="connsiteX54" fmla="*/ 1520631 w 1742572"/>
                  <a:gd name="connsiteY54" fmla="*/ 334399 h 1711518"/>
                  <a:gd name="connsiteX55" fmla="*/ 1600530 w 1742572"/>
                  <a:gd name="connsiteY55" fmla="*/ 325521 h 1711518"/>
                  <a:gd name="connsiteX0" fmla="*/ 1600530 w 1742572"/>
                  <a:gd name="connsiteY0" fmla="*/ 323786 h 1709783"/>
                  <a:gd name="connsiteX1" fmla="*/ 1644918 w 1742572"/>
                  <a:gd name="connsiteY1" fmla="*/ 314908 h 1709783"/>
                  <a:gd name="connsiteX2" fmla="*/ 1671551 w 1742572"/>
                  <a:gd name="connsiteY2" fmla="*/ 261642 h 1709783"/>
                  <a:gd name="connsiteX3" fmla="*/ 1644918 w 1742572"/>
                  <a:gd name="connsiteY3" fmla="*/ 190621 h 1709783"/>
                  <a:gd name="connsiteX4" fmla="*/ 1618285 w 1742572"/>
                  <a:gd name="connsiteY4" fmla="*/ 155110 h 1709783"/>
                  <a:gd name="connsiteX5" fmla="*/ 1343077 w 1742572"/>
                  <a:gd name="connsiteY5" fmla="*/ 4190 h 1709783"/>
                  <a:gd name="connsiteX6" fmla="*/ 268879 w 1742572"/>
                  <a:gd name="connsiteY6" fmla="*/ 341542 h 1709783"/>
                  <a:gd name="connsiteX7" fmla="*/ 91326 w 1742572"/>
                  <a:gd name="connsiteY7" fmla="*/ 1060633 h 1709783"/>
                  <a:gd name="connsiteX8" fmla="*/ 1493998 w 1742572"/>
                  <a:gd name="connsiteY8" fmla="*/ 1673192 h 1709783"/>
                  <a:gd name="connsiteX9" fmla="*/ 1573897 w 1742572"/>
                  <a:gd name="connsiteY9" fmla="*/ 1637681 h 1709783"/>
                  <a:gd name="connsiteX10" fmla="*/ 1600530 w 1742572"/>
                  <a:gd name="connsiteY10" fmla="*/ 1619926 h 1709783"/>
                  <a:gd name="connsiteX11" fmla="*/ 1627163 w 1742572"/>
                  <a:gd name="connsiteY11" fmla="*/ 1584415 h 1709783"/>
                  <a:gd name="connsiteX12" fmla="*/ 1662673 w 1742572"/>
                  <a:gd name="connsiteY12" fmla="*/ 1566660 h 1709783"/>
                  <a:gd name="connsiteX13" fmla="*/ 1671551 w 1742572"/>
                  <a:gd name="connsiteY13" fmla="*/ 1540027 h 1709783"/>
                  <a:gd name="connsiteX14" fmla="*/ 1698184 w 1742572"/>
                  <a:gd name="connsiteY14" fmla="*/ 1495639 h 1709783"/>
                  <a:gd name="connsiteX15" fmla="*/ 1724817 w 1742572"/>
                  <a:gd name="connsiteY15" fmla="*/ 1433495 h 1709783"/>
                  <a:gd name="connsiteX16" fmla="*/ 1733695 w 1742572"/>
                  <a:gd name="connsiteY16" fmla="*/ 1380229 h 1709783"/>
                  <a:gd name="connsiteX17" fmla="*/ 1742572 w 1742572"/>
                  <a:gd name="connsiteY17" fmla="*/ 1344718 h 1709783"/>
                  <a:gd name="connsiteX18" fmla="*/ 1707062 w 1742572"/>
                  <a:gd name="connsiteY18" fmla="*/ 1211553 h 1709783"/>
                  <a:gd name="connsiteX19" fmla="*/ 1689306 w 1742572"/>
                  <a:gd name="connsiteY19" fmla="*/ 1149409 h 1709783"/>
                  <a:gd name="connsiteX20" fmla="*/ 1671551 w 1742572"/>
                  <a:gd name="connsiteY20" fmla="*/ 1113899 h 1709783"/>
                  <a:gd name="connsiteX21" fmla="*/ 1627163 w 1742572"/>
                  <a:gd name="connsiteY21" fmla="*/ 1078388 h 1709783"/>
                  <a:gd name="connsiteX22" fmla="*/ 1538386 w 1742572"/>
                  <a:gd name="connsiteY22" fmla="*/ 1025122 h 1709783"/>
                  <a:gd name="connsiteX23" fmla="*/ 1520631 w 1742572"/>
                  <a:gd name="connsiteY23" fmla="*/ 998489 h 1709783"/>
                  <a:gd name="connsiteX24" fmla="*/ 1440732 w 1742572"/>
                  <a:gd name="connsiteY24" fmla="*/ 971856 h 1709783"/>
                  <a:gd name="connsiteX25" fmla="*/ 1422976 w 1742572"/>
                  <a:gd name="connsiteY25" fmla="*/ 954101 h 1709783"/>
                  <a:gd name="connsiteX26" fmla="*/ 1227668 w 1742572"/>
                  <a:gd name="connsiteY26" fmla="*/ 927468 h 1709783"/>
                  <a:gd name="connsiteX27" fmla="*/ 1165524 w 1742572"/>
                  <a:gd name="connsiteY27" fmla="*/ 918590 h 1709783"/>
                  <a:gd name="connsiteX28" fmla="*/ 1130013 w 1742572"/>
                  <a:gd name="connsiteY28" fmla="*/ 900835 h 1709783"/>
                  <a:gd name="connsiteX29" fmla="*/ 1067870 w 1742572"/>
                  <a:gd name="connsiteY29" fmla="*/ 891957 h 1709783"/>
                  <a:gd name="connsiteX30" fmla="*/ 934705 w 1742572"/>
                  <a:gd name="connsiteY30" fmla="*/ 874202 h 1709783"/>
                  <a:gd name="connsiteX31" fmla="*/ 908071 w 1742572"/>
                  <a:gd name="connsiteY31" fmla="*/ 865324 h 1709783"/>
                  <a:gd name="connsiteX32" fmla="*/ 766030 w 1742572"/>
                  <a:gd name="connsiteY32" fmla="*/ 634505 h 1709783"/>
                  <a:gd name="connsiteX33" fmla="*/ 819295 w 1742572"/>
                  <a:gd name="connsiteY33" fmla="*/ 545728 h 1709783"/>
                  <a:gd name="connsiteX34" fmla="*/ 881438 w 1742572"/>
                  <a:gd name="connsiteY34" fmla="*/ 501340 h 1709783"/>
                  <a:gd name="connsiteX35" fmla="*/ 908071 w 1742572"/>
                  <a:gd name="connsiteY35" fmla="*/ 492462 h 1709783"/>
                  <a:gd name="connsiteX36" fmla="*/ 979093 w 1742572"/>
                  <a:gd name="connsiteY36" fmla="*/ 465829 h 1709783"/>
                  <a:gd name="connsiteX37" fmla="*/ 1156646 w 1742572"/>
                  <a:gd name="connsiteY37" fmla="*/ 483584 h 1709783"/>
                  <a:gd name="connsiteX38" fmla="*/ 1209912 w 1742572"/>
                  <a:gd name="connsiteY38" fmla="*/ 501340 h 1709783"/>
                  <a:gd name="connsiteX39" fmla="*/ 1227668 w 1742572"/>
                  <a:gd name="connsiteY39" fmla="*/ 519095 h 1709783"/>
                  <a:gd name="connsiteX40" fmla="*/ 1280934 w 1742572"/>
                  <a:gd name="connsiteY40" fmla="*/ 554606 h 1709783"/>
                  <a:gd name="connsiteX41" fmla="*/ 1298689 w 1742572"/>
                  <a:gd name="connsiteY41" fmla="*/ 581239 h 1709783"/>
                  <a:gd name="connsiteX42" fmla="*/ 1307567 w 1742572"/>
                  <a:gd name="connsiteY42" fmla="*/ 607872 h 1709783"/>
                  <a:gd name="connsiteX43" fmla="*/ 1343077 w 1742572"/>
                  <a:gd name="connsiteY43" fmla="*/ 661138 h 1709783"/>
                  <a:gd name="connsiteX44" fmla="*/ 1351955 w 1742572"/>
                  <a:gd name="connsiteY44" fmla="*/ 696648 h 1709783"/>
                  <a:gd name="connsiteX45" fmla="*/ 1378588 w 1742572"/>
                  <a:gd name="connsiteY45" fmla="*/ 705526 h 1709783"/>
                  <a:gd name="connsiteX46" fmla="*/ 1485120 w 1742572"/>
                  <a:gd name="connsiteY46" fmla="*/ 723281 h 1709783"/>
                  <a:gd name="connsiteX47" fmla="*/ 1573897 w 1742572"/>
                  <a:gd name="connsiteY47" fmla="*/ 714404 h 1709783"/>
                  <a:gd name="connsiteX48" fmla="*/ 1600530 w 1742572"/>
                  <a:gd name="connsiteY48" fmla="*/ 625627 h 1709783"/>
                  <a:gd name="connsiteX49" fmla="*/ 1591652 w 1742572"/>
                  <a:gd name="connsiteY49" fmla="*/ 510217 h 1709783"/>
                  <a:gd name="connsiteX50" fmla="*/ 1573897 w 1742572"/>
                  <a:gd name="connsiteY50" fmla="*/ 456951 h 1709783"/>
                  <a:gd name="connsiteX51" fmla="*/ 1511753 w 1742572"/>
                  <a:gd name="connsiteY51" fmla="*/ 385930 h 1709783"/>
                  <a:gd name="connsiteX52" fmla="*/ 1502875 w 1742572"/>
                  <a:gd name="connsiteY52" fmla="*/ 350419 h 1709783"/>
                  <a:gd name="connsiteX53" fmla="*/ 1520631 w 1742572"/>
                  <a:gd name="connsiteY53" fmla="*/ 332664 h 1709783"/>
                  <a:gd name="connsiteX54" fmla="*/ 1600530 w 1742572"/>
                  <a:gd name="connsiteY54" fmla="*/ 323786 h 1709783"/>
                  <a:gd name="connsiteX0" fmla="*/ 1600530 w 1742572"/>
                  <a:gd name="connsiteY0" fmla="*/ 322140 h 1708137"/>
                  <a:gd name="connsiteX1" fmla="*/ 1644918 w 1742572"/>
                  <a:gd name="connsiteY1" fmla="*/ 313262 h 1708137"/>
                  <a:gd name="connsiteX2" fmla="*/ 1671551 w 1742572"/>
                  <a:gd name="connsiteY2" fmla="*/ 259996 h 1708137"/>
                  <a:gd name="connsiteX3" fmla="*/ 1644918 w 1742572"/>
                  <a:gd name="connsiteY3" fmla="*/ 188975 h 1708137"/>
                  <a:gd name="connsiteX4" fmla="*/ 1343077 w 1742572"/>
                  <a:gd name="connsiteY4" fmla="*/ 2544 h 1708137"/>
                  <a:gd name="connsiteX5" fmla="*/ 268879 w 1742572"/>
                  <a:gd name="connsiteY5" fmla="*/ 339896 h 1708137"/>
                  <a:gd name="connsiteX6" fmla="*/ 91326 w 1742572"/>
                  <a:gd name="connsiteY6" fmla="*/ 1058987 h 1708137"/>
                  <a:gd name="connsiteX7" fmla="*/ 1493998 w 1742572"/>
                  <a:gd name="connsiteY7" fmla="*/ 1671546 h 1708137"/>
                  <a:gd name="connsiteX8" fmla="*/ 1573897 w 1742572"/>
                  <a:gd name="connsiteY8" fmla="*/ 1636035 h 1708137"/>
                  <a:gd name="connsiteX9" fmla="*/ 1600530 w 1742572"/>
                  <a:gd name="connsiteY9" fmla="*/ 1618280 h 1708137"/>
                  <a:gd name="connsiteX10" fmla="*/ 1627163 w 1742572"/>
                  <a:gd name="connsiteY10" fmla="*/ 1582769 h 1708137"/>
                  <a:gd name="connsiteX11" fmla="*/ 1662673 w 1742572"/>
                  <a:gd name="connsiteY11" fmla="*/ 1565014 h 1708137"/>
                  <a:gd name="connsiteX12" fmla="*/ 1671551 w 1742572"/>
                  <a:gd name="connsiteY12" fmla="*/ 1538381 h 1708137"/>
                  <a:gd name="connsiteX13" fmla="*/ 1698184 w 1742572"/>
                  <a:gd name="connsiteY13" fmla="*/ 1493993 h 1708137"/>
                  <a:gd name="connsiteX14" fmla="*/ 1724817 w 1742572"/>
                  <a:gd name="connsiteY14" fmla="*/ 1431849 h 1708137"/>
                  <a:gd name="connsiteX15" fmla="*/ 1733695 w 1742572"/>
                  <a:gd name="connsiteY15" fmla="*/ 1378583 h 1708137"/>
                  <a:gd name="connsiteX16" fmla="*/ 1742572 w 1742572"/>
                  <a:gd name="connsiteY16" fmla="*/ 1343072 h 1708137"/>
                  <a:gd name="connsiteX17" fmla="*/ 1707062 w 1742572"/>
                  <a:gd name="connsiteY17" fmla="*/ 1209907 h 1708137"/>
                  <a:gd name="connsiteX18" fmla="*/ 1689306 w 1742572"/>
                  <a:gd name="connsiteY18" fmla="*/ 1147763 h 1708137"/>
                  <a:gd name="connsiteX19" fmla="*/ 1671551 w 1742572"/>
                  <a:gd name="connsiteY19" fmla="*/ 1112253 h 1708137"/>
                  <a:gd name="connsiteX20" fmla="*/ 1627163 w 1742572"/>
                  <a:gd name="connsiteY20" fmla="*/ 1076742 h 1708137"/>
                  <a:gd name="connsiteX21" fmla="*/ 1538386 w 1742572"/>
                  <a:gd name="connsiteY21" fmla="*/ 1023476 h 1708137"/>
                  <a:gd name="connsiteX22" fmla="*/ 1520631 w 1742572"/>
                  <a:gd name="connsiteY22" fmla="*/ 996843 h 1708137"/>
                  <a:gd name="connsiteX23" fmla="*/ 1440732 w 1742572"/>
                  <a:gd name="connsiteY23" fmla="*/ 970210 h 1708137"/>
                  <a:gd name="connsiteX24" fmla="*/ 1422976 w 1742572"/>
                  <a:gd name="connsiteY24" fmla="*/ 952455 h 1708137"/>
                  <a:gd name="connsiteX25" fmla="*/ 1227668 w 1742572"/>
                  <a:gd name="connsiteY25" fmla="*/ 925822 h 1708137"/>
                  <a:gd name="connsiteX26" fmla="*/ 1165524 w 1742572"/>
                  <a:gd name="connsiteY26" fmla="*/ 916944 h 1708137"/>
                  <a:gd name="connsiteX27" fmla="*/ 1130013 w 1742572"/>
                  <a:gd name="connsiteY27" fmla="*/ 899189 h 1708137"/>
                  <a:gd name="connsiteX28" fmla="*/ 1067870 w 1742572"/>
                  <a:gd name="connsiteY28" fmla="*/ 890311 h 1708137"/>
                  <a:gd name="connsiteX29" fmla="*/ 934705 w 1742572"/>
                  <a:gd name="connsiteY29" fmla="*/ 872556 h 1708137"/>
                  <a:gd name="connsiteX30" fmla="*/ 908071 w 1742572"/>
                  <a:gd name="connsiteY30" fmla="*/ 863678 h 1708137"/>
                  <a:gd name="connsiteX31" fmla="*/ 766030 w 1742572"/>
                  <a:gd name="connsiteY31" fmla="*/ 632859 h 1708137"/>
                  <a:gd name="connsiteX32" fmla="*/ 819295 w 1742572"/>
                  <a:gd name="connsiteY32" fmla="*/ 544082 h 1708137"/>
                  <a:gd name="connsiteX33" fmla="*/ 881438 w 1742572"/>
                  <a:gd name="connsiteY33" fmla="*/ 499694 h 1708137"/>
                  <a:gd name="connsiteX34" fmla="*/ 908071 w 1742572"/>
                  <a:gd name="connsiteY34" fmla="*/ 490816 h 1708137"/>
                  <a:gd name="connsiteX35" fmla="*/ 979093 w 1742572"/>
                  <a:gd name="connsiteY35" fmla="*/ 464183 h 1708137"/>
                  <a:gd name="connsiteX36" fmla="*/ 1156646 w 1742572"/>
                  <a:gd name="connsiteY36" fmla="*/ 481938 h 1708137"/>
                  <a:gd name="connsiteX37" fmla="*/ 1209912 w 1742572"/>
                  <a:gd name="connsiteY37" fmla="*/ 499694 h 1708137"/>
                  <a:gd name="connsiteX38" fmla="*/ 1227668 w 1742572"/>
                  <a:gd name="connsiteY38" fmla="*/ 517449 h 1708137"/>
                  <a:gd name="connsiteX39" fmla="*/ 1280934 w 1742572"/>
                  <a:gd name="connsiteY39" fmla="*/ 552960 h 1708137"/>
                  <a:gd name="connsiteX40" fmla="*/ 1298689 w 1742572"/>
                  <a:gd name="connsiteY40" fmla="*/ 579593 h 1708137"/>
                  <a:gd name="connsiteX41" fmla="*/ 1307567 w 1742572"/>
                  <a:gd name="connsiteY41" fmla="*/ 606226 h 1708137"/>
                  <a:gd name="connsiteX42" fmla="*/ 1343077 w 1742572"/>
                  <a:gd name="connsiteY42" fmla="*/ 659492 h 1708137"/>
                  <a:gd name="connsiteX43" fmla="*/ 1351955 w 1742572"/>
                  <a:gd name="connsiteY43" fmla="*/ 695002 h 1708137"/>
                  <a:gd name="connsiteX44" fmla="*/ 1378588 w 1742572"/>
                  <a:gd name="connsiteY44" fmla="*/ 703880 h 1708137"/>
                  <a:gd name="connsiteX45" fmla="*/ 1485120 w 1742572"/>
                  <a:gd name="connsiteY45" fmla="*/ 721635 h 1708137"/>
                  <a:gd name="connsiteX46" fmla="*/ 1573897 w 1742572"/>
                  <a:gd name="connsiteY46" fmla="*/ 712758 h 1708137"/>
                  <a:gd name="connsiteX47" fmla="*/ 1600530 w 1742572"/>
                  <a:gd name="connsiteY47" fmla="*/ 623981 h 1708137"/>
                  <a:gd name="connsiteX48" fmla="*/ 1591652 w 1742572"/>
                  <a:gd name="connsiteY48" fmla="*/ 508571 h 1708137"/>
                  <a:gd name="connsiteX49" fmla="*/ 1573897 w 1742572"/>
                  <a:gd name="connsiteY49" fmla="*/ 455305 h 1708137"/>
                  <a:gd name="connsiteX50" fmla="*/ 1511753 w 1742572"/>
                  <a:gd name="connsiteY50" fmla="*/ 384284 h 1708137"/>
                  <a:gd name="connsiteX51" fmla="*/ 1502875 w 1742572"/>
                  <a:gd name="connsiteY51" fmla="*/ 348773 h 1708137"/>
                  <a:gd name="connsiteX52" fmla="*/ 1520631 w 1742572"/>
                  <a:gd name="connsiteY52" fmla="*/ 331018 h 1708137"/>
                  <a:gd name="connsiteX53" fmla="*/ 1600530 w 1742572"/>
                  <a:gd name="connsiteY53" fmla="*/ 322140 h 1708137"/>
                  <a:gd name="connsiteX0" fmla="*/ 1600530 w 1742572"/>
                  <a:gd name="connsiteY0" fmla="*/ 320179 h 1706176"/>
                  <a:gd name="connsiteX1" fmla="*/ 1644918 w 1742572"/>
                  <a:gd name="connsiteY1" fmla="*/ 311301 h 1706176"/>
                  <a:gd name="connsiteX2" fmla="*/ 1671551 w 1742572"/>
                  <a:gd name="connsiteY2" fmla="*/ 258035 h 1706176"/>
                  <a:gd name="connsiteX3" fmla="*/ 1343077 w 1742572"/>
                  <a:gd name="connsiteY3" fmla="*/ 583 h 1706176"/>
                  <a:gd name="connsiteX4" fmla="*/ 268879 w 1742572"/>
                  <a:gd name="connsiteY4" fmla="*/ 337935 h 1706176"/>
                  <a:gd name="connsiteX5" fmla="*/ 91326 w 1742572"/>
                  <a:gd name="connsiteY5" fmla="*/ 1057026 h 1706176"/>
                  <a:gd name="connsiteX6" fmla="*/ 1493998 w 1742572"/>
                  <a:gd name="connsiteY6" fmla="*/ 1669585 h 1706176"/>
                  <a:gd name="connsiteX7" fmla="*/ 1573897 w 1742572"/>
                  <a:gd name="connsiteY7" fmla="*/ 1634074 h 1706176"/>
                  <a:gd name="connsiteX8" fmla="*/ 1600530 w 1742572"/>
                  <a:gd name="connsiteY8" fmla="*/ 1616319 h 1706176"/>
                  <a:gd name="connsiteX9" fmla="*/ 1627163 w 1742572"/>
                  <a:gd name="connsiteY9" fmla="*/ 1580808 h 1706176"/>
                  <a:gd name="connsiteX10" fmla="*/ 1662673 w 1742572"/>
                  <a:gd name="connsiteY10" fmla="*/ 1563053 h 1706176"/>
                  <a:gd name="connsiteX11" fmla="*/ 1671551 w 1742572"/>
                  <a:gd name="connsiteY11" fmla="*/ 1536420 h 1706176"/>
                  <a:gd name="connsiteX12" fmla="*/ 1698184 w 1742572"/>
                  <a:gd name="connsiteY12" fmla="*/ 1492032 h 1706176"/>
                  <a:gd name="connsiteX13" fmla="*/ 1724817 w 1742572"/>
                  <a:gd name="connsiteY13" fmla="*/ 1429888 h 1706176"/>
                  <a:gd name="connsiteX14" fmla="*/ 1733695 w 1742572"/>
                  <a:gd name="connsiteY14" fmla="*/ 1376622 h 1706176"/>
                  <a:gd name="connsiteX15" fmla="*/ 1742572 w 1742572"/>
                  <a:gd name="connsiteY15" fmla="*/ 1341111 h 1706176"/>
                  <a:gd name="connsiteX16" fmla="*/ 1707062 w 1742572"/>
                  <a:gd name="connsiteY16" fmla="*/ 1207946 h 1706176"/>
                  <a:gd name="connsiteX17" fmla="*/ 1689306 w 1742572"/>
                  <a:gd name="connsiteY17" fmla="*/ 1145802 h 1706176"/>
                  <a:gd name="connsiteX18" fmla="*/ 1671551 w 1742572"/>
                  <a:gd name="connsiteY18" fmla="*/ 1110292 h 1706176"/>
                  <a:gd name="connsiteX19" fmla="*/ 1627163 w 1742572"/>
                  <a:gd name="connsiteY19" fmla="*/ 1074781 h 1706176"/>
                  <a:gd name="connsiteX20" fmla="*/ 1538386 w 1742572"/>
                  <a:gd name="connsiteY20" fmla="*/ 1021515 h 1706176"/>
                  <a:gd name="connsiteX21" fmla="*/ 1520631 w 1742572"/>
                  <a:gd name="connsiteY21" fmla="*/ 994882 h 1706176"/>
                  <a:gd name="connsiteX22" fmla="*/ 1440732 w 1742572"/>
                  <a:gd name="connsiteY22" fmla="*/ 968249 h 1706176"/>
                  <a:gd name="connsiteX23" fmla="*/ 1422976 w 1742572"/>
                  <a:gd name="connsiteY23" fmla="*/ 950494 h 1706176"/>
                  <a:gd name="connsiteX24" fmla="*/ 1227668 w 1742572"/>
                  <a:gd name="connsiteY24" fmla="*/ 923861 h 1706176"/>
                  <a:gd name="connsiteX25" fmla="*/ 1165524 w 1742572"/>
                  <a:gd name="connsiteY25" fmla="*/ 914983 h 1706176"/>
                  <a:gd name="connsiteX26" fmla="*/ 1130013 w 1742572"/>
                  <a:gd name="connsiteY26" fmla="*/ 897228 h 1706176"/>
                  <a:gd name="connsiteX27" fmla="*/ 1067870 w 1742572"/>
                  <a:gd name="connsiteY27" fmla="*/ 888350 h 1706176"/>
                  <a:gd name="connsiteX28" fmla="*/ 934705 w 1742572"/>
                  <a:gd name="connsiteY28" fmla="*/ 870595 h 1706176"/>
                  <a:gd name="connsiteX29" fmla="*/ 908071 w 1742572"/>
                  <a:gd name="connsiteY29" fmla="*/ 861717 h 1706176"/>
                  <a:gd name="connsiteX30" fmla="*/ 766030 w 1742572"/>
                  <a:gd name="connsiteY30" fmla="*/ 630898 h 1706176"/>
                  <a:gd name="connsiteX31" fmla="*/ 819295 w 1742572"/>
                  <a:gd name="connsiteY31" fmla="*/ 542121 h 1706176"/>
                  <a:gd name="connsiteX32" fmla="*/ 881438 w 1742572"/>
                  <a:gd name="connsiteY32" fmla="*/ 497733 h 1706176"/>
                  <a:gd name="connsiteX33" fmla="*/ 908071 w 1742572"/>
                  <a:gd name="connsiteY33" fmla="*/ 488855 h 1706176"/>
                  <a:gd name="connsiteX34" fmla="*/ 979093 w 1742572"/>
                  <a:gd name="connsiteY34" fmla="*/ 462222 h 1706176"/>
                  <a:gd name="connsiteX35" fmla="*/ 1156646 w 1742572"/>
                  <a:gd name="connsiteY35" fmla="*/ 479977 h 1706176"/>
                  <a:gd name="connsiteX36" fmla="*/ 1209912 w 1742572"/>
                  <a:gd name="connsiteY36" fmla="*/ 497733 h 1706176"/>
                  <a:gd name="connsiteX37" fmla="*/ 1227668 w 1742572"/>
                  <a:gd name="connsiteY37" fmla="*/ 515488 h 1706176"/>
                  <a:gd name="connsiteX38" fmla="*/ 1280934 w 1742572"/>
                  <a:gd name="connsiteY38" fmla="*/ 550999 h 1706176"/>
                  <a:gd name="connsiteX39" fmla="*/ 1298689 w 1742572"/>
                  <a:gd name="connsiteY39" fmla="*/ 577632 h 1706176"/>
                  <a:gd name="connsiteX40" fmla="*/ 1307567 w 1742572"/>
                  <a:gd name="connsiteY40" fmla="*/ 604265 h 1706176"/>
                  <a:gd name="connsiteX41" fmla="*/ 1343077 w 1742572"/>
                  <a:gd name="connsiteY41" fmla="*/ 657531 h 1706176"/>
                  <a:gd name="connsiteX42" fmla="*/ 1351955 w 1742572"/>
                  <a:gd name="connsiteY42" fmla="*/ 693041 h 1706176"/>
                  <a:gd name="connsiteX43" fmla="*/ 1378588 w 1742572"/>
                  <a:gd name="connsiteY43" fmla="*/ 701919 h 1706176"/>
                  <a:gd name="connsiteX44" fmla="*/ 1485120 w 1742572"/>
                  <a:gd name="connsiteY44" fmla="*/ 719674 h 1706176"/>
                  <a:gd name="connsiteX45" fmla="*/ 1573897 w 1742572"/>
                  <a:gd name="connsiteY45" fmla="*/ 710797 h 1706176"/>
                  <a:gd name="connsiteX46" fmla="*/ 1600530 w 1742572"/>
                  <a:gd name="connsiteY46" fmla="*/ 622020 h 1706176"/>
                  <a:gd name="connsiteX47" fmla="*/ 1591652 w 1742572"/>
                  <a:gd name="connsiteY47" fmla="*/ 506610 h 1706176"/>
                  <a:gd name="connsiteX48" fmla="*/ 1573897 w 1742572"/>
                  <a:gd name="connsiteY48" fmla="*/ 453344 h 1706176"/>
                  <a:gd name="connsiteX49" fmla="*/ 1511753 w 1742572"/>
                  <a:gd name="connsiteY49" fmla="*/ 382323 h 1706176"/>
                  <a:gd name="connsiteX50" fmla="*/ 1502875 w 1742572"/>
                  <a:gd name="connsiteY50" fmla="*/ 346812 h 1706176"/>
                  <a:gd name="connsiteX51" fmla="*/ 1520631 w 1742572"/>
                  <a:gd name="connsiteY51" fmla="*/ 329057 h 1706176"/>
                  <a:gd name="connsiteX52" fmla="*/ 1600530 w 1742572"/>
                  <a:gd name="connsiteY52" fmla="*/ 320179 h 1706176"/>
                  <a:gd name="connsiteX0" fmla="*/ 1600530 w 1742572"/>
                  <a:gd name="connsiteY0" fmla="*/ 320179 h 1706176"/>
                  <a:gd name="connsiteX1" fmla="*/ 1644918 w 1742572"/>
                  <a:gd name="connsiteY1" fmla="*/ 311301 h 1706176"/>
                  <a:gd name="connsiteX2" fmla="*/ 1671551 w 1742572"/>
                  <a:gd name="connsiteY2" fmla="*/ 258035 h 1706176"/>
                  <a:gd name="connsiteX3" fmla="*/ 1343077 w 1742572"/>
                  <a:gd name="connsiteY3" fmla="*/ 583 h 1706176"/>
                  <a:gd name="connsiteX4" fmla="*/ 268879 w 1742572"/>
                  <a:gd name="connsiteY4" fmla="*/ 337935 h 1706176"/>
                  <a:gd name="connsiteX5" fmla="*/ 91326 w 1742572"/>
                  <a:gd name="connsiteY5" fmla="*/ 1057026 h 1706176"/>
                  <a:gd name="connsiteX6" fmla="*/ 1493998 w 1742572"/>
                  <a:gd name="connsiteY6" fmla="*/ 1669585 h 1706176"/>
                  <a:gd name="connsiteX7" fmla="*/ 1573897 w 1742572"/>
                  <a:gd name="connsiteY7" fmla="*/ 1634074 h 1706176"/>
                  <a:gd name="connsiteX8" fmla="*/ 1600530 w 1742572"/>
                  <a:gd name="connsiteY8" fmla="*/ 1616319 h 1706176"/>
                  <a:gd name="connsiteX9" fmla="*/ 1627163 w 1742572"/>
                  <a:gd name="connsiteY9" fmla="*/ 1580808 h 1706176"/>
                  <a:gd name="connsiteX10" fmla="*/ 1662673 w 1742572"/>
                  <a:gd name="connsiteY10" fmla="*/ 1563053 h 1706176"/>
                  <a:gd name="connsiteX11" fmla="*/ 1671551 w 1742572"/>
                  <a:gd name="connsiteY11" fmla="*/ 1536420 h 1706176"/>
                  <a:gd name="connsiteX12" fmla="*/ 1698184 w 1742572"/>
                  <a:gd name="connsiteY12" fmla="*/ 1492032 h 1706176"/>
                  <a:gd name="connsiteX13" fmla="*/ 1724817 w 1742572"/>
                  <a:gd name="connsiteY13" fmla="*/ 1429888 h 1706176"/>
                  <a:gd name="connsiteX14" fmla="*/ 1733695 w 1742572"/>
                  <a:gd name="connsiteY14" fmla="*/ 1376622 h 1706176"/>
                  <a:gd name="connsiteX15" fmla="*/ 1742572 w 1742572"/>
                  <a:gd name="connsiteY15" fmla="*/ 1341111 h 1706176"/>
                  <a:gd name="connsiteX16" fmla="*/ 1707062 w 1742572"/>
                  <a:gd name="connsiteY16" fmla="*/ 1207946 h 1706176"/>
                  <a:gd name="connsiteX17" fmla="*/ 1689306 w 1742572"/>
                  <a:gd name="connsiteY17" fmla="*/ 1145802 h 1706176"/>
                  <a:gd name="connsiteX18" fmla="*/ 1671551 w 1742572"/>
                  <a:gd name="connsiteY18" fmla="*/ 1110292 h 1706176"/>
                  <a:gd name="connsiteX19" fmla="*/ 1627163 w 1742572"/>
                  <a:gd name="connsiteY19" fmla="*/ 1074781 h 1706176"/>
                  <a:gd name="connsiteX20" fmla="*/ 1538386 w 1742572"/>
                  <a:gd name="connsiteY20" fmla="*/ 1021515 h 1706176"/>
                  <a:gd name="connsiteX21" fmla="*/ 1520631 w 1742572"/>
                  <a:gd name="connsiteY21" fmla="*/ 994882 h 1706176"/>
                  <a:gd name="connsiteX22" fmla="*/ 1440732 w 1742572"/>
                  <a:gd name="connsiteY22" fmla="*/ 968249 h 1706176"/>
                  <a:gd name="connsiteX23" fmla="*/ 1422976 w 1742572"/>
                  <a:gd name="connsiteY23" fmla="*/ 950494 h 1706176"/>
                  <a:gd name="connsiteX24" fmla="*/ 1227668 w 1742572"/>
                  <a:gd name="connsiteY24" fmla="*/ 923861 h 1706176"/>
                  <a:gd name="connsiteX25" fmla="*/ 1165524 w 1742572"/>
                  <a:gd name="connsiteY25" fmla="*/ 914983 h 1706176"/>
                  <a:gd name="connsiteX26" fmla="*/ 1130013 w 1742572"/>
                  <a:gd name="connsiteY26" fmla="*/ 897228 h 1706176"/>
                  <a:gd name="connsiteX27" fmla="*/ 1067870 w 1742572"/>
                  <a:gd name="connsiteY27" fmla="*/ 888350 h 1706176"/>
                  <a:gd name="connsiteX28" fmla="*/ 934705 w 1742572"/>
                  <a:gd name="connsiteY28" fmla="*/ 870595 h 1706176"/>
                  <a:gd name="connsiteX29" fmla="*/ 908071 w 1742572"/>
                  <a:gd name="connsiteY29" fmla="*/ 861717 h 1706176"/>
                  <a:gd name="connsiteX30" fmla="*/ 766030 w 1742572"/>
                  <a:gd name="connsiteY30" fmla="*/ 630898 h 1706176"/>
                  <a:gd name="connsiteX31" fmla="*/ 819295 w 1742572"/>
                  <a:gd name="connsiteY31" fmla="*/ 542121 h 1706176"/>
                  <a:gd name="connsiteX32" fmla="*/ 881438 w 1742572"/>
                  <a:gd name="connsiteY32" fmla="*/ 497733 h 1706176"/>
                  <a:gd name="connsiteX33" fmla="*/ 908071 w 1742572"/>
                  <a:gd name="connsiteY33" fmla="*/ 488855 h 1706176"/>
                  <a:gd name="connsiteX34" fmla="*/ 979093 w 1742572"/>
                  <a:gd name="connsiteY34" fmla="*/ 462222 h 1706176"/>
                  <a:gd name="connsiteX35" fmla="*/ 1156646 w 1742572"/>
                  <a:gd name="connsiteY35" fmla="*/ 479977 h 1706176"/>
                  <a:gd name="connsiteX36" fmla="*/ 1209912 w 1742572"/>
                  <a:gd name="connsiteY36" fmla="*/ 497733 h 1706176"/>
                  <a:gd name="connsiteX37" fmla="*/ 1227668 w 1742572"/>
                  <a:gd name="connsiteY37" fmla="*/ 515488 h 1706176"/>
                  <a:gd name="connsiteX38" fmla="*/ 1280934 w 1742572"/>
                  <a:gd name="connsiteY38" fmla="*/ 550999 h 1706176"/>
                  <a:gd name="connsiteX39" fmla="*/ 1298689 w 1742572"/>
                  <a:gd name="connsiteY39" fmla="*/ 577632 h 1706176"/>
                  <a:gd name="connsiteX40" fmla="*/ 1307567 w 1742572"/>
                  <a:gd name="connsiteY40" fmla="*/ 604265 h 1706176"/>
                  <a:gd name="connsiteX41" fmla="*/ 1343077 w 1742572"/>
                  <a:gd name="connsiteY41" fmla="*/ 657531 h 1706176"/>
                  <a:gd name="connsiteX42" fmla="*/ 1351955 w 1742572"/>
                  <a:gd name="connsiteY42" fmla="*/ 693041 h 1706176"/>
                  <a:gd name="connsiteX43" fmla="*/ 1378588 w 1742572"/>
                  <a:gd name="connsiteY43" fmla="*/ 701919 h 1706176"/>
                  <a:gd name="connsiteX44" fmla="*/ 1485120 w 1742572"/>
                  <a:gd name="connsiteY44" fmla="*/ 719674 h 1706176"/>
                  <a:gd name="connsiteX45" fmla="*/ 1573897 w 1742572"/>
                  <a:gd name="connsiteY45" fmla="*/ 710797 h 1706176"/>
                  <a:gd name="connsiteX46" fmla="*/ 1600530 w 1742572"/>
                  <a:gd name="connsiteY46" fmla="*/ 622020 h 1706176"/>
                  <a:gd name="connsiteX47" fmla="*/ 1591652 w 1742572"/>
                  <a:gd name="connsiteY47" fmla="*/ 506610 h 1706176"/>
                  <a:gd name="connsiteX48" fmla="*/ 1573897 w 1742572"/>
                  <a:gd name="connsiteY48" fmla="*/ 453344 h 1706176"/>
                  <a:gd name="connsiteX49" fmla="*/ 1511753 w 1742572"/>
                  <a:gd name="connsiteY49" fmla="*/ 382323 h 1706176"/>
                  <a:gd name="connsiteX50" fmla="*/ 1502875 w 1742572"/>
                  <a:gd name="connsiteY50" fmla="*/ 346812 h 1706176"/>
                  <a:gd name="connsiteX51" fmla="*/ 1600530 w 1742572"/>
                  <a:gd name="connsiteY51" fmla="*/ 320179 h 1706176"/>
                  <a:gd name="connsiteX0" fmla="*/ 1502875 w 1742572"/>
                  <a:gd name="connsiteY0" fmla="*/ 346812 h 1706176"/>
                  <a:gd name="connsiteX1" fmla="*/ 1644918 w 1742572"/>
                  <a:gd name="connsiteY1" fmla="*/ 311301 h 1706176"/>
                  <a:gd name="connsiteX2" fmla="*/ 1671551 w 1742572"/>
                  <a:gd name="connsiteY2" fmla="*/ 258035 h 1706176"/>
                  <a:gd name="connsiteX3" fmla="*/ 1343077 w 1742572"/>
                  <a:gd name="connsiteY3" fmla="*/ 583 h 1706176"/>
                  <a:gd name="connsiteX4" fmla="*/ 268879 w 1742572"/>
                  <a:gd name="connsiteY4" fmla="*/ 337935 h 1706176"/>
                  <a:gd name="connsiteX5" fmla="*/ 91326 w 1742572"/>
                  <a:gd name="connsiteY5" fmla="*/ 1057026 h 1706176"/>
                  <a:gd name="connsiteX6" fmla="*/ 1493998 w 1742572"/>
                  <a:gd name="connsiteY6" fmla="*/ 1669585 h 1706176"/>
                  <a:gd name="connsiteX7" fmla="*/ 1573897 w 1742572"/>
                  <a:gd name="connsiteY7" fmla="*/ 1634074 h 1706176"/>
                  <a:gd name="connsiteX8" fmla="*/ 1600530 w 1742572"/>
                  <a:gd name="connsiteY8" fmla="*/ 1616319 h 1706176"/>
                  <a:gd name="connsiteX9" fmla="*/ 1627163 w 1742572"/>
                  <a:gd name="connsiteY9" fmla="*/ 1580808 h 1706176"/>
                  <a:gd name="connsiteX10" fmla="*/ 1662673 w 1742572"/>
                  <a:gd name="connsiteY10" fmla="*/ 1563053 h 1706176"/>
                  <a:gd name="connsiteX11" fmla="*/ 1671551 w 1742572"/>
                  <a:gd name="connsiteY11" fmla="*/ 1536420 h 1706176"/>
                  <a:gd name="connsiteX12" fmla="*/ 1698184 w 1742572"/>
                  <a:gd name="connsiteY12" fmla="*/ 1492032 h 1706176"/>
                  <a:gd name="connsiteX13" fmla="*/ 1724817 w 1742572"/>
                  <a:gd name="connsiteY13" fmla="*/ 1429888 h 1706176"/>
                  <a:gd name="connsiteX14" fmla="*/ 1733695 w 1742572"/>
                  <a:gd name="connsiteY14" fmla="*/ 1376622 h 1706176"/>
                  <a:gd name="connsiteX15" fmla="*/ 1742572 w 1742572"/>
                  <a:gd name="connsiteY15" fmla="*/ 1341111 h 1706176"/>
                  <a:gd name="connsiteX16" fmla="*/ 1707062 w 1742572"/>
                  <a:gd name="connsiteY16" fmla="*/ 1207946 h 1706176"/>
                  <a:gd name="connsiteX17" fmla="*/ 1689306 w 1742572"/>
                  <a:gd name="connsiteY17" fmla="*/ 1145802 h 1706176"/>
                  <a:gd name="connsiteX18" fmla="*/ 1671551 w 1742572"/>
                  <a:gd name="connsiteY18" fmla="*/ 1110292 h 1706176"/>
                  <a:gd name="connsiteX19" fmla="*/ 1627163 w 1742572"/>
                  <a:gd name="connsiteY19" fmla="*/ 1074781 h 1706176"/>
                  <a:gd name="connsiteX20" fmla="*/ 1538386 w 1742572"/>
                  <a:gd name="connsiteY20" fmla="*/ 1021515 h 1706176"/>
                  <a:gd name="connsiteX21" fmla="*/ 1520631 w 1742572"/>
                  <a:gd name="connsiteY21" fmla="*/ 994882 h 1706176"/>
                  <a:gd name="connsiteX22" fmla="*/ 1440732 w 1742572"/>
                  <a:gd name="connsiteY22" fmla="*/ 968249 h 1706176"/>
                  <a:gd name="connsiteX23" fmla="*/ 1422976 w 1742572"/>
                  <a:gd name="connsiteY23" fmla="*/ 950494 h 1706176"/>
                  <a:gd name="connsiteX24" fmla="*/ 1227668 w 1742572"/>
                  <a:gd name="connsiteY24" fmla="*/ 923861 h 1706176"/>
                  <a:gd name="connsiteX25" fmla="*/ 1165524 w 1742572"/>
                  <a:gd name="connsiteY25" fmla="*/ 914983 h 1706176"/>
                  <a:gd name="connsiteX26" fmla="*/ 1130013 w 1742572"/>
                  <a:gd name="connsiteY26" fmla="*/ 897228 h 1706176"/>
                  <a:gd name="connsiteX27" fmla="*/ 1067870 w 1742572"/>
                  <a:gd name="connsiteY27" fmla="*/ 888350 h 1706176"/>
                  <a:gd name="connsiteX28" fmla="*/ 934705 w 1742572"/>
                  <a:gd name="connsiteY28" fmla="*/ 870595 h 1706176"/>
                  <a:gd name="connsiteX29" fmla="*/ 908071 w 1742572"/>
                  <a:gd name="connsiteY29" fmla="*/ 861717 h 1706176"/>
                  <a:gd name="connsiteX30" fmla="*/ 766030 w 1742572"/>
                  <a:gd name="connsiteY30" fmla="*/ 630898 h 1706176"/>
                  <a:gd name="connsiteX31" fmla="*/ 819295 w 1742572"/>
                  <a:gd name="connsiteY31" fmla="*/ 542121 h 1706176"/>
                  <a:gd name="connsiteX32" fmla="*/ 881438 w 1742572"/>
                  <a:gd name="connsiteY32" fmla="*/ 497733 h 1706176"/>
                  <a:gd name="connsiteX33" fmla="*/ 908071 w 1742572"/>
                  <a:gd name="connsiteY33" fmla="*/ 488855 h 1706176"/>
                  <a:gd name="connsiteX34" fmla="*/ 979093 w 1742572"/>
                  <a:gd name="connsiteY34" fmla="*/ 462222 h 1706176"/>
                  <a:gd name="connsiteX35" fmla="*/ 1156646 w 1742572"/>
                  <a:gd name="connsiteY35" fmla="*/ 479977 h 1706176"/>
                  <a:gd name="connsiteX36" fmla="*/ 1209912 w 1742572"/>
                  <a:gd name="connsiteY36" fmla="*/ 497733 h 1706176"/>
                  <a:gd name="connsiteX37" fmla="*/ 1227668 w 1742572"/>
                  <a:gd name="connsiteY37" fmla="*/ 515488 h 1706176"/>
                  <a:gd name="connsiteX38" fmla="*/ 1280934 w 1742572"/>
                  <a:gd name="connsiteY38" fmla="*/ 550999 h 1706176"/>
                  <a:gd name="connsiteX39" fmla="*/ 1298689 w 1742572"/>
                  <a:gd name="connsiteY39" fmla="*/ 577632 h 1706176"/>
                  <a:gd name="connsiteX40" fmla="*/ 1307567 w 1742572"/>
                  <a:gd name="connsiteY40" fmla="*/ 604265 h 1706176"/>
                  <a:gd name="connsiteX41" fmla="*/ 1343077 w 1742572"/>
                  <a:gd name="connsiteY41" fmla="*/ 657531 h 1706176"/>
                  <a:gd name="connsiteX42" fmla="*/ 1351955 w 1742572"/>
                  <a:gd name="connsiteY42" fmla="*/ 693041 h 1706176"/>
                  <a:gd name="connsiteX43" fmla="*/ 1378588 w 1742572"/>
                  <a:gd name="connsiteY43" fmla="*/ 701919 h 1706176"/>
                  <a:gd name="connsiteX44" fmla="*/ 1485120 w 1742572"/>
                  <a:gd name="connsiteY44" fmla="*/ 719674 h 1706176"/>
                  <a:gd name="connsiteX45" fmla="*/ 1573897 w 1742572"/>
                  <a:gd name="connsiteY45" fmla="*/ 710797 h 1706176"/>
                  <a:gd name="connsiteX46" fmla="*/ 1600530 w 1742572"/>
                  <a:gd name="connsiteY46" fmla="*/ 622020 h 1706176"/>
                  <a:gd name="connsiteX47" fmla="*/ 1591652 w 1742572"/>
                  <a:gd name="connsiteY47" fmla="*/ 506610 h 1706176"/>
                  <a:gd name="connsiteX48" fmla="*/ 1573897 w 1742572"/>
                  <a:gd name="connsiteY48" fmla="*/ 453344 h 1706176"/>
                  <a:gd name="connsiteX49" fmla="*/ 1511753 w 1742572"/>
                  <a:gd name="connsiteY49" fmla="*/ 382323 h 1706176"/>
                  <a:gd name="connsiteX50" fmla="*/ 1502875 w 1742572"/>
                  <a:gd name="connsiteY50" fmla="*/ 346812 h 1706176"/>
                  <a:gd name="connsiteX0" fmla="*/ 1502875 w 1742572"/>
                  <a:gd name="connsiteY0" fmla="*/ 346286 h 1705650"/>
                  <a:gd name="connsiteX1" fmla="*/ 1644918 w 1742572"/>
                  <a:gd name="connsiteY1" fmla="*/ 310775 h 1705650"/>
                  <a:gd name="connsiteX2" fmla="*/ 1343077 w 1742572"/>
                  <a:gd name="connsiteY2" fmla="*/ 57 h 1705650"/>
                  <a:gd name="connsiteX3" fmla="*/ 268879 w 1742572"/>
                  <a:gd name="connsiteY3" fmla="*/ 337409 h 1705650"/>
                  <a:gd name="connsiteX4" fmla="*/ 91326 w 1742572"/>
                  <a:gd name="connsiteY4" fmla="*/ 1056500 h 1705650"/>
                  <a:gd name="connsiteX5" fmla="*/ 1493998 w 1742572"/>
                  <a:gd name="connsiteY5" fmla="*/ 1669059 h 1705650"/>
                  <a:gd name="connsiteX6" fmla="*/ 1573897 w 1742572"/>
                  <a:gd name="connsiteY6" fmla="*/ 1633548 h 1705650"/>
                  <a:gd name="connsiteX7" fmla="*/ 1600530 w 1742572"/>
                  <a:gd name="connsiteY7" fmla="*/ 1615793 h 1705650"/>
                  <a:gd name="connsiteX8" fmla="*/ 1627163 w 1742572"/>
                  <a:gd name="connsiteY8" fmla="*/ 1580282 h 1705650"/>
                  <a:gd name="connsiteX9" fmla="*/ 1662673 w 1742572"/>
                  <a:gd name="connsiteY9" fmla="*/ 1562527 h 1705650"/>
                  <a:gd name="connsiteX10" fmla="*/ 1671551 w 1742572"/>
                  <a:gd name="connsiteY10" fmla="*/ 1535894 h 1705650"/>
                  <a:gd name="connsiteX11" fmla="*/ 1698184 w 1742572"/>
                  <a:gd name="connsiteY11" fmla="*/ 1491506 h 1705650"/>
                  <a:gd name="connsiteX12" fmla="*/ 1724817 w 1742572"/>
                  <a:gd name="connsiteY12" fmla="*/ 1429362 h 1705650"/>
                  <a:gd name="connsiteX13" fmla="*/ 1733695 w 1742572"/>
                  <a:gd name="connsiteY13" fmla="*/ 1376096 h 1705650"/>
                  <a:gd name="connsiteX14" fmla="*/ 1742572 w 1742572"/>
                  <a:gd name="connsiteY14" fmla="*/ 1340585 h 1705650"/>
                  <a:gd name="connsiteX15" fmla="*/ 1707062 w 1742572"/>
                  <a:gd name="connsiteY15" fmla="*/ 1207420 h 1705650"/>
                  <a:gd name="connsiteX16" fmla="*/ 1689306 w 1742572"/>
                  <a:gd name="connsiteY16" fmla="*/ 1145276 h 1705650"/>
                  <a:gd name="connsiteX17" fmla="*/ 1671551 w 1742572"/>
                  <a:gd name="connsiteY17" fmla="*/ 1109766 h 1705650"/>
                  <a:gd name="connsiteX18" fmla="*/ 1627163 w 1742572"/>
                  <a:gd name="connsiteY18" fmla="*/ 1074255 h 1705650"/>
                  <a:gd name="connsiteX19" fmla="*/ 1538386 w 1742572"/>
                  <a:gd name="connsiteY19" fmla="*/ 1020989 h 1705650"/>
                  <a:gd name="connsiteX20" fmla="*/ 1520631 w 1742572"/>
                  <a:gd name="connsiteY20" fmla="*/ 994356 h 1705650"/>
                  <a:gd name="connsiteX21" fmla="*/ 1440732 w 1742572"/>
                  <a:gd name="connsiteY21" fmla="*/ 967723 h 1705650"/>
                  <a:gd name="connsiteX22" fmla="*/ 1422976 w 1742572"/>
                  <a:gd name="connsiteY22" fmla="*/ 949968 h 1705650"/>
                  <a:gd name="connsiteX23" fmla="*/ 1227668 w 1742572"/>
                  <a:gd name="connsiteY23" fmla="*/ 923335 h 1705650"/>
                  <a:gd name="connsiteX24" fmla="*/ 1165524 w 1742572"/>
                  <a:gd name="connsiteY24" fmla="*/ 914457 h 1705650"/>
                  <a:gd name="connsiteX25" fmla="*/ 1130013 w 1742572"/>
                  <a:gd name="connsiteY25" fmla="*/ 896702 h 1705650"/>
                  <a:gd name="connsiteX26" fmla="*/ 1067870 w 1742572"/>
                  <a:gd name="connsiteY26" fmla="*/ 887824 h 1705650"/>
                  <a:gd name="connsiteX27" fmla="*/ 934705 w 1742572"/>
                  <a:gd name="connsiteY27" fmla="*/ 870069 h 1705650"/>
                  <a:gd name="connsiteX28" fmla="*/ 908071 w 1742572"/>
                  <a:gd name="connsiteY28" fmla="*/ 861191 h 1705650"/>
                  <a:gd name="connsiteX29" fmla="*/ 766030 w 1742572"/>
                  <a:gd name="connsiteY29" fmla="*/ 630372 h 1705650"/>
                  <a:gd name="connsiteX30" fmla="*/ 819295 w 1742572"/>
                  <a:gd name="connsiteY30" fmla="*/ 541595 h 1705650"/>
                  <a:gd name="connsiteX31" fmla="*/ 881438 w 1742572"/>
                  <a:gd name="connsiteY31" fmla="*/ 497207 h 1705650"/>
                  <a:gd name="connsiteX32" fmla="*/ 908071 w 1742572"/>
                  <a:gd name="connsiteY32" fmla="*/ 488329 h 1705650"/>
                  <a:gd name="connsiteX33" fmla="*/ 979093 w 1742572"/>
                  <a:gd name="connsiteY33" fmla="*/ 461696 h 1705650"/>
                  <a:gd name="connsiteX34" fmla="*/ 1156646 w 1742572"/>
                  <a:gd name="connsiteY34" fmla="*/ 479451 h 1705650"/>
                  <a:gd name="connsiteX35" fmla="*/ 1209912 w 1742572"/>
                  <a:gd name="connsiteY35" fmla="*/ 497207 h 1705650"/>
                  <a:gd name="connsiteX36" fmla="*/ 1227668 w 1742572"/>
                  <a:gd name="connsiteY36" fmla="*/ 514962 h 1705650"/>
                  <a:gd name="connsiteX37" fmla="*/ 1280934 w 1742572"/>
                  <a:gd name="connsiteY37" fmla="*/ 550473 h 1705650"/>
                  <a:gd name="connsiteX38" fmla="*/ 1298689 w 1742572"/>
                  <a:gd name="connsiteY38" fmla="*/ 577106 h 1705650"/>
                  <a:gd name="connsiteX39" fmla="*/ 1307567 w 1742572"/>
                  <a:gd name="connsiteY39" fmla="*/ 603739 h 1705650"/>
                  <a:gd name="connsiteX40" fmla="*/ 1343077 w 1742572"/>
                  <a:gd name="connsiteY40" fmla="*/ 657005 h 1705650"/>
                  <a:gd name="connsiteX41" fmla="*/ 1351955 w 1742572"/>
                  <a:gd name="connsiteY41" fmla="*/ 692515 h 1705650"/>
                  <a:gd name="connsiteX42" fmla="*/ 1378588 w 1742572"/>
                  <a:gd name="connsiteY42" fmla="*/ 701393 h 1705650"/>
                  <a:gd name="connsiteX43" fmla="*/ 1485120 w 1742572"/>
                  <a:gd name="connsiteY43" fmla="*/ 719148 h 1705650"/>
                  <a:gd name="connsiteX44" fmla="*/ 1573897 w 1742572"/>
                  <a:gd name="connsiteY44" fmla="*/ 710271 h 1705650"/>
                  <a:gd name="connsiteX45" fmla="*/ 1600530 w 1742572"/>
                  <a:gd name="connsiteY45" fmla="*/ 621494 h 1705650"/>
                  <a:gd name="connsiteX46" fmla="*/ 1591652 w 1742572"/>
                  <a:gd name="connsiteY46" fmla="*/ 506084 h 1705650"/>
                  <a:gd name="connsiteX47" fmla="*/ 1573897 w 1742572"/>
                  <a:gd name="connsiteY47" fmla="*/ 452818 h 1705650"/>
                  <a:gd name="connsiteX48" fmla="*/ 1511753 w 1742572"/>
                  <a:gd name="connsiteY48" fmla="*/ 381797 h 1705650"/>
                  <a:gd name="connsiteX49" fmla="*/ 1502875 w 1742572"/>
                  <a:gd name="connsiteY49" fmla="*/ 346286 h 1705650"/>
                  <a:gd name="connsiteX0" fmla="*/ 1511753 w 1742572"/>
                  <a:gd name="connsiteY0" fmla="*/ 381798 h 1705651"/>
                  <a:gd name="connsiteX1" fmla="*/ 1644918 w 1742572"/>
                  <a:gd name="connsiteY1" fmla="*/ 310776 h 1705651"/>
                  <a:gd name="connsiteX2" fmla="*/ 1343077 w 1742572"/>
                  <a:gd name="connsiteY2" fmla="*/ 58 h 1705651"/>
                  <a:gd name="connsiteX3" fmla="*/ 268879 w 1742572"/>
                  <a:gd name="connsiteY3" fmla="*/ 337410 h 1705651"/>
                  <a:gd name="connsiteX4" fmla="*/ 91326 w 1742572"/>
                  <a:gd name="connsiteY4" fmla="*/ 1056501 h 1705651"/>
                  <a:gd name="connsiteX5" fmla="*/ 1493998 w 1742572"/>
                  <a:gd name="connsiteY5" fmla="*/ 1669060 h 1705651"/>
                  <a:gd name="connsiteX6" fmla="*/ 1573897 w 1742572"/>
                  <a:gd name="connsiteY6" fmla="*/ 1633549 h 1705651"/>
                  <a:gd name="connsiteX7" fmla="*/ 1600530 w 1742572"/>
                  <a:gd name="connsiteY7" fmla="*/ 1615794 h 1705651"/>
                  <a:gd name="connsiteX8" fmla="*/ 1627163 w 1742572"/>
                  <a:gd name="connsiteY8" fmla="*/ 1580283 h 1705651"/>
                  <a:gd name="connsiteX9" fmla="*/ 1662673 w 1742572"/>
                  <a:gd name="connsiteY9" fmla="*/ 1562528 h 1705651"/>
                  <a:gd name="connsiteX10" fmla="*/ 1671551 w 1742572"/>
                  <a:gd name="connsiteY10" fmla="*/ 1535895 h 1705651"/>
                  <a:gd name="connsiteX11" fmla="*/ 1698184 w 1742572"/>
                  <a:gd name="connsiteY11" fmla="*/ 1491507 h 1705651"/>
                  <a:gd name="connsiteX12" fmla="*/ 1724817 w 1742572"/>
                  <a:gd name="connsiteY12" fmla="*/ 1429363 h 1705651"/>
                  <a:gd name="connsiteX13" fmla="*/ 1733695 w 1742572"/>
                  <a:gd name="connsiteY13" fmla="*/ 1376097 h 1705651"/>
                  <a:gd name="connsiteX14" fmla="*/ 1742572 w 1742572"/>
                  <a:gd name="connsiteY14" fmla="*/ 1340586 h 1705651"/>
                  <a:gd name="connsiteX15" fmla="*/ 1707062 w 1742572"/>
                  <a:gd name="connsiteY15" fmla="*/ 1207421 h 1705651"/>
                  <a:gd name="connsiteX16" fmla="*/ 1689306 w 1742572"/>
                  <a:gd name="connsiteY16" fmla="*/ 1145277 h 1705651"/>
                  <a:gd name="connsiteX17" fmla="*/ 1671551 w 1742572"/>
                  <a:gd name="connsiteY17" fmla="*/ 1109767 h 1705651"/>
                  <a:gd name="connsiteX18" fmla="*/ 1627163 w 1742572"/>
                  <a:gd name="connsiteY18" fmla="*/ 1074256 h 1705651"/>
                  <a:gd name="connsiteX19" fmla="*/ 1538386 w 1742572"/>
                  <a:gd name="connsiteY19" fmla="*/ 1020990 h 1705651"/>
                  <a:gd name="connsiteX20" fmla="*/ 1520631 w 1742572"/>
                  <a:gd name="connsiteY20" fmla="*/ 994357 h 1705651"/>
                  <a:gd name="connsiteX21" fmla="*/ 1440732 w 1742572"/>
                  <a:gd name="connsiteY21" fmla="*/ 967724 h 1705651"/>
                  <a:gd name="connsiteX22" fmla="*/ 1422976 w 1742572"/>
                  <a:gd name="connsiteY22" fmla="*/ 949969 h 1705651"/>
                  <a:gd name="connsiteX23" fmla="*/ 1227668 w 1742572"/>
                  <a:gd name="connsiteY23" fmla="*/ 923336 h 1705651"/>
                  <a:gd name="connsiteX24" fmla="*/ 1165524 w 1742572"/>
                  <a:gd name="connsiteY24" fmla="*/ 914458 h 1705651"/>
                  <a:gd name="connsiteX25" fmla="*/ 1130013 w 1742572"/>
                  <a:gd name="connsiteY25" fmla="*/ 896703 h 1705651"/>
                  <a:gd name="connsiteX26" fmla="*/ 1067870 w 1742572"/>
                  <a:gd name="connsiteY26" fmla="*/ 887825 h 1705651"/>
                  <a:gd name="connsiteX27" fmla="*/ 934705 w 1742572"/>
                  <a:gd name="connsiteY27" fmla="*/ 870070 h 1705651"/>
                  <a:gd name="connsiteX28" fmla="*/ 908071 w 1742572"/>
                  <a:gd name="connsiteY28" fmla="*/ 861192 h 1705651"/>
                  <a:gd name="connsiteX29" fmla="*/ 766030 w 1742572"/>
                  <a:gd name="connsiteY29" fmla="*/ 630373 h 1705651"/>
                  <a:gd name="connsiteX30" fmla="*/ 819295 w 1742572"/>
                  <a:gd name="connsiteY30" fmla="*/ 541596 h 1705651"/>
                  <a:gd name="connsiteX31" fmla="*/ 881438 w 1742572"/>
                  <a:gd name="connsiteY31" fmla="*/ 497208 h 1705651"/>
                  <a:gd name="connsiteX32" fmla="*/ 908071 w 1742572"/>
                  <a:gd name="connsiteY32" fmla="*/ 488330 h 1705651"/>
                  <a:gd name="connsiteX33" fmla="*/ 979093 w 1742572"/>
                  <a:gd name="connsiteY33" fmla="*/ 461697 h 1705651"/>
                  <a:gd name="connsiteX34" fmla="*/ 1156646 w 1742572"/>
                  <a:gd name="connsiteY34" fmla="*/ 479452 h 1705651"/>
                  <a:gd name="connsiteX35" fmla="*/ 1209912 w 1742572"/>
                  <a:gd name="connsiteY35" fmla="*/ 497208 h 1705651"/>
                  <a:gd name="connsiteX36" fmla="*/ 1227668 w 1742572"/>
                  <a:gd name="connsiteY36" fmla="*/ 514963 h 1705651"/>
                  <a:gd name="connsiteX37" fmla="*/ 1280934 w 1742572"/>
                  <a:gd name="connsiteY37" fmla="*/ 550474 h 1705651"/>
                  <a:gd name="connsiteX38" fmla="*/ 1298689 w 1742572"/>
                  <a:gd name="connsiteY38" fmla="*/ 577107 h 1705651"/>
                  <a:gd name="connsiteX39" fmla="*/ 1307567 w 1742572"/>
                  <a:gd name="connsiteY39" fmla="*/ 603740 h 1705651"/>
                  <a:gd name="connsiteX40" fmla="*/ 1343077 w 1742572"/>
                  <a:gd name="connsiteY40" fmla="*/ 657006 h 1705651"/>
                  <a:gd name="connsiteX41" fmla="*/ 1351955 w 1742572"/>
                  <a:gd name="connsiteY41" fmla="*/ 692516 h 1705651"/>
                  <a:gd name="connsiteX42" fmla="*/ 1378588 w 1742572"/>
                  <a:gd name="connsiteY42" fmla="*/ 701394 h 1705651"/>
                  <a:gd name="connsiteX43" fmla="*/ 1485120 w 1742572"/>
                  <a:gd name="connsiteY43" fmla="*/ 719149 h 1705651"/>
                  <a:gd name="connsiteX44" fmla="*/ 1573897 w 1742572"/>
                  <a:gd name="connsiteY44" fmla="*/ 710272 h 1705651"/>
                  <a:gd name="connsiteX45" fmla="*/ 1600530 w 1742572"/>
                  <a:gd name="connsiteY45" fmla="*/ 621495 h 1705651"/>
                  <a:gd name="connsiteX46" fmla="*/ 1591652 w 1742572"/>
                  <a:gd name="connsiteY46" fmla="*/ 506085 h 1705651"/>
                  <a:gd name="connsiteX47" fmla="*/ 1573897 w 1742572"/>
                  <a:gd name="connsiteY47" fmla="*/ 452819 h 1705651"/>
                  <a:gd name="connsiteX48" fmla="*/ 1511753 w 1742572"/>
                  <a:gd name="connsiteY48" fmla="*/ 381798 h 1705651"/>
                  <a:gd name="connsiteX0" fmla="*/ 1511753 w 1742572"/>
                  <a:gd name="connsiteY0" fmla="*/ 381798 h 1705651"/>
                  <a:gd name="connsiteX1" fmla="*/ 1644918 w 1742572"/>
                  <a:gd name="connsiteY1" fmla="*/ 310776 h 1705651"/>
                  <a:gd name="connsiteX2" fmla="*/ 1343077 w 1742572"/>
                  <a:gd name="connsiteY2" fmla="*/ 58 h 1705651"/>
                  <a:gd name="connsiteX3" fmla="*/ 268879 w 1742572"/>
                  <a:gd name="connsiteY3" fmla="*/ 337410 h 1705651"/>
                  <a:gd name="connsiteX4" fmla="*/ 91326 w 1742572"/>
                  <a:gd name="connsiteY4" fmla="*/ 1056501 h 1705651"/>
                  <a:gd name="connsiteX5" fmla="*/ 1493998 w 1742572"/>
                  <a:gd name="connsiteY5" fmla="*/ 1669060 h 1705651"/>
                  <a:gd name="connsiteX6" fmla="*/ 1573897 w 1742572"/>
                  <a:gd name="connsiteY6" fmla="*/ 1633549 h 1705651"/>
                  <a:gd name="connsiteX7" fmla="*/ 1600530 w 1742572"/>
                  <a:gd name="connsiteY7" fmla="*/ 1615794 h 1705651"/>
                  <a:gd name="connsiteX8" fmla="*/ 1627163 w 1742572"/>
                  <a:gd name="connsiteY8" fmla="*/ 1580283 h 1705651"/>
                  <a:gd name="connsiteX9" fmla="*/ 1662673 w 1742572"/>
                  <a:gd name="connsiteY9" fmla="*/ 1562528 h 1705651"/>
                  <a:gd name="connsiteX10" fmla="*/ 1671551 w 1742572"/>
                  <a:gd name="connsiteY10" fmla="*/ 1535895 h 1705651"/>
                  <a:gd name="connsiteX11" fmla="*/ 1698184 w 1742572"/>
                  <a:gd name="connsiteY11" fmla="*/ 1491507 h 1705651"/>
                  <a:gd name="connsiteX12" fmla="*/ 1724817 w 1742572"/>
                  <a:gd name="connsiteY12" fmla="*/ 1429363 h 1705651"/>
                  <a:gd name="connsiteX13" fmla="*/ 1733695 w 1742572"/>
                  <a:gd name="connsiteY13" fmla="*/ 1376097 h 1705651"/>
                  <a:gd name="connsiteX14" fmla="*/ 1742572 w 1742572"/>
                  <a:gd name="connsiteY14" fmla="*/ 1340586 h 1705651"/>
                  <a:gd name="connsiteX15" fmla="*/ 1707062 w 1742572"/>
                  <a:gd name="connsiteY15" fmla="*/ 1207421 h 1705651"/>
                  <a:gd name="connsiteX16" fmla="*/ 1689306 w 1742572"/>
                  <a:gd name="connsiteY16" fmla="*/ 1145277 h 1705651"/>
                  <a:gd name="connsiteX17" fmla="*/ 1671551 w 1742572"/>
                  <a:gd name="connsiteY17" fmla="*/ 1109767 h 1705651"/>
                  <a:gd name="connsiteX18" fmla="*/ 1627163 w 1742572"/>
                  <a:gd name="connsiteY18" fmla="*/ 1074256 h 1705651"/>
                  <a:gd name="connsiteX19" fmla="*/ 1538386 w 1742572"/>
                  <a:gd name="connsiteY19" fmla="*/ 1020990 h 1705651"/>
                  <a:gd name="connsiteX20" fmla="*/ 1520631 w 1742572"/>
                  <a:gd name="connsiteY20" fmla="*/ 994357 h 1705651"/>
                  <a:gd name="connsiteX21" fmla="*/ 1440732 w 1742572"/>
                  <a:gd name="connsiteY21" fmla="*/ 967724 h 1705651"/>
                  <a:gd name="connsiteX22" fmla="*/ 1422976 w 1742572"/>
                  <a:gd name="connsiteY22" fmla="*/ 949969 h 1705651"/>
                  <a:gd name="connsiteX23" fmla="*/ 1227668 w 1742572"/>
                  <a:gd name="connsiteY23" fmla="*/ 923336 h 1705651"/>
                  <a:gd name="connsiteX24" fmla="*/ 1165524 w 1742572"/>
                  <a:gd name="connsiteY24" fmla="*/ 914458 h 1705651"/>
                  <a:gd name="connsiteX25" fmla="*/ 1130013 w 1742572"/>
                  <a:gd name="connsiteY25" fmla="*/ 896703 h 1705651"/>
                  <a:gd name="connsiteX26" fmla="*/ 1067870 w 1742572"/>
                  <a:gd name="connsiteY26" fmla="*/ 887825 h 1705651"/>
                  <a:gd name="connsiteX27" fmla="*/ 934705 w 1742572"/>
                  <a:gd name="connsiteY27" fmla="*/ 870070 h 1705651"/>
                  <a:gd name="connsiteX28" fmla="*/ 908071 w 1742572"/>
                  <a:gd name="connsiteY28" fmla="*/ 861192 h 1705651"/>
                  <a:gd name="connsiteX29" fmla="*/ 766030 w 1742572"/>
                  <a:gd name="connsiteY29" fmla="*/ 630373 h 1705651"/>
                  <a:gd name="connsiteX30" fmla="*/ 819295 w 1742572"/>
                  <a:gd name="connsiteY30" fmla="*/ 541596 h 1705651"/>
                  <a:gd name="connsiteX31" fmla="*/ 881438 w 1742572"/>
                  <a:gd name="connsiteY31" fmla="*/ 497208 h 1705651"/>
                  <a:gd name="connsiteX32" fmla="*/ 908071 w 1742572"/>
                  <a:gd name="connsiteY32" fmla="*/ 488330 h 1705651"/>
                  <a:gd name="connsiteX33" fmla="*/ 979093 w 1742572"/>
                  <a:gd name="connsiteY33" fmla="*/ 461697 h 1705651"/>
                  <a:gd name="connsiteX34" fmla="*/ 1156646 w 1742572"/>
                  <a:gd name="connsiteY34" fmla="*/ 479452 h 1705651"/>
                  <a:gd name="connsiteX35" fmla="*/ 1209912 w 1742572"/>
                  <a:gd name="connsiteY35" fmla="*/ 497208 h 1705651"/>
                  <a:gd name="connsiteX36" fmla="*/ 1227668 w 1742572"/>
                  <a:gd name="connsiteY36" fmla="*/ 514963 h 1705651"/>
                  <a:gd name="connsiteX37" fmla="*/ 1280934 w 1742572"/>
                  <a:gd name="connsiteY37" fmla="*/ 550474 h 1705651"/>
                  <a:gd name="connsiteX38" fmla="*/ 1298689 w 1742572"/>
                  <a:gd name="connsiteY38" fmla="*/ 577107 h 1705651"/>
                  <a:gd name="connsiteX39" fmla="*/ 1307567 w 1742572"/>
                  <a:gd name="connsiteY39" fmla="*/ 603740 h 1705651"/>
                  <a:gd name="connsiteX40" fmla="*/ 1343077 w 1742572"/>
                  <a:gd name="connsiteY40" fmla="*/ 657006 h 1705651"/>
                  <a:gd name="connsiteX41" fmla="*/ 1351955 w 1742572"/>
                  <a:gd name="connsiteY41" fmla="*/ 692516 h 1705651"/>
                  <a:gd name="connsiteX42" fmla="*/ 1378588 w 1742572"/>
                  <a:gd name="connsiteY42" fmla="*/ 701394 h 1705651"/>
                  <a:gd name="connsiteX43" fmla="*/ 1485120 w 1742572"/>
                  <a:gd name="connsiteY43" fmla="*/ 719149 h 1705651"/>
                  <a:gd name="connsiteX44" fmla="*/ 1573897 w 1742572"/>
                  <a:gd name="connsiteY44" fmla="*/ 710272 h 1705651"/>
                  <a:gd name="connsiteX45" fmla="*/ 1600530 w 1742572"/>
                  <a:gd name="connsiteY45" fmla="*/ 621495 h 1705651"/>
                  <a:gd name="connsiteX46" fmla="*/ 1591652 w 1742572"/>
                  <a:gd name="connsiteY46" fmla="*/ 506085 h 1705651"/>
                  <a:gd name="connsiteX47" fmla="*/ 1511753 w 1742572"/>
                  <a:gd name="connsiteY47" fmla="*/ 381798 h 1705651"/>
                  <a:gd name="connsiteX0" fmla="*/ 1511753 w 1742572"/>
                  <a:gd name="connsiteY0" fmla="*/ 381798 h 1705651"/>
                  <a:gd name="connsiteX1" fmla="*/ 1644918 w 1742572"/>
                  <a:gd name="connsiteY1" fmla="*/ 310776 h 1705651"/>
                  <a:gd name="connsiteX2" fmla="*/ 1343077 w 1742572"/>
                  <a:gd name="connsiteY2" fmla="*/ 58 h 1705651"/>
                  <a:gd name="connsiteX3" fmla="*/ 268879 w 1742572"/>
                  <a:gd name="connsiteY3" fmla="*/ 337410 h 1705651"/>
                  <a:gd name="connsiteX4" fmla="*/ 91326 w 1742572"/>
                  <a:gd name="connsiteY4" fmla="*/ 1056501 h 1705651"/>
                  <a:gd name="connsiteX5" fmla="*/ 1493998 w 1742572"/>
                  <a:gd name="connsiteY5" fmla="*/ 1669060 h 1705651"/>
                  <a:gd name="connsiteX6" fmla="*/ 1573897 w 1742572"/>
                  <a:gd name="connsiteY6" fmla="*/ 1633549 h 1705651"/>
                  <a:gd name="connsiteX7" fmla="*/ 1600530 w 1742572"/>
                  <a:gd name="connsiteY7" fmla="*/ 1615794 h 1705651"/>
                  <a:gd name="connsiteX8" fmla="*/ 1627163 w 1742572"/>
                  <a:gd name="connsiteY8" fmla="*/ 1580283 h 1705651"/>
                  <a:gd name="connsiteX9" fmla="*/ 1662673 w 1742572"/>
                  <a:gd name="connsiteY9" fmla="*/ 1562528 h 1705651"/>
                  <a:gd name="connsiteX10" fmla="*/ 1671551 w 1742572"/>
                  <a:gd name="connsiteY10" fmla="*/ 1535895 h 1705651"/>
                  <a:gd name="connsiteX11" fmla="*/ 1698184 w 1742572"/>
                  <a:gd name="connsiteY11" fmla="*/ 1491507 h 1705651"/>
                  <a:gd name="connsiteX12" fmla="*/ 1724817 w 1742572"/>
                  <a:gd name="connsiteY12" fmla="*/ 1429363 h 1705651"/>
                  <a:gd name="connsiteX13" fmla="*/ 1733695 w 1742572"/>
                  <a:gd name="connsiteY13" fmla="*/ 1376097 h 1705651"/>
                  <a:gd name="connsiteX14" fmla="*/ 1742572 w 1742572"/>
                  <a:gd name="connsiteY14" fmla="*/ 1340586 h 1705651"/>
                  <a:gd name="connsiteX15" fmla="*/ 1707062 w 1742572"/>
                  <a:gd name="connsiteY15" fmla="*/ 1207421 h 1705651"/>
                  <a:gd name="connsiteX16" fmla="*/ 1689306 w 1742572"/>
                  <a:gd name="connsiteY16" fmla="*/ 1145277 h 1705651"/>
                  <a:gd name="connsiteX17" fmla="*/ 1671551 w 1742572"/>
                  <a:gd name="connsiteY17" fmla="*/ 1109767 h 1705651"/>
                  <a:gd name="connsiteX18" fmla="*/ 1627163 w 1742572"/>
                  <a:gd name="connsiteY18" fmla="*/ 1074256 h 1705651"/>
                  <a:gd name="connsiteX19" fmla="*/ 1538386 w 1742572"/>
                  <a:gd name="connsiteY19" fmla="*/ 1020990 h 1705651"/>
                  <a:gd name="connsiteX20" fmla="*/ 1520631 w 1742572"/>
                  <a:gd name="connsiteY20" fmla="*/ 994357 h 1705651"/>
                  <a:gd name="connsiteX21" fmla="*/ 1440732 w 1742572"/>
                  <a:gd name="connsiteY21" fmla="*/ 967724 h 1705651"/>
                  <a:gd name="connsiteX22" fmla="*/ 1422976 w 1742572"/>
                  <a:gd name="connsiteY22" fmla="*/ 949969 h 1705651"/>
                  <a:gd name="connsiteX23" fmla="*/ 1227668 w 1742572"/>
                  <a:gd name="connsiteY23" fmla="*/ 923336 h 1705651"/>
                  <a:gd name="connsiteX24" fmla="*/ 1165524 w 1742572"/>
                  <a:gd name="connsiteY24" fmla="*/ 914458 h 1705651"/>
                  <a:gd name="connsiteX25" fmla="*/ 1130013 w 1742572"/>
                  <a:gd name="connsiteY25" fmla="*/ 896703 h 1705651"/>
                  <a:gd name="connsiteX26" fmla="*/ 1067870 w 1742572"/>
                  <a:gd name="connsiteY26" fmla="*/ 887825 h 1705651"/>
                  <a:gd name="connsiteX27" fmla="*/ 934705 w 1742572"/>
                  <a:gd name="connsiteY27" fmla="*/ 870070 h 1705651"/>
                  <a:gd name="connsiteX28" fmla="*/ 908071 w 1742572"/>
                  <a:gd name="connsiteY28" fmla="*/ 861192 h 1705651"/>
                  <a:gd name="connsiteX29" fmla="*/ 766030 w 1742572"/>
                  <a:gd name="connsiteY29" fmla="*/ 630373 h 1705651"/>
                  <a:gd name="connsiteX30" fmla="*/ 819295 w 1742572"/>
                  <a:gd name="connsiteY30" fmla="*/ 541596 h 1705651"/>
                  <a:gd name="connsiteX31" fmla="*/ 881438 w 1742572"/>
                  <a:gd name="connsiteY31" fmla="*/ 497208 h 1705651"/>
                  <a:gd name="connsiteX32" fmla="*/ 908071 w 1742572"/>
                  <a:gd name="connsiteY32" fmla="*/ 488330 h 1705651"/>
                  <a:gd name="connsiteX33" fmla="*/ 979093 w 1742572"/>
                  <a:gd name="connsiteY33" fmla="*/ 461697 h 1705651"/>
                  <a:gd name="connsiteX34" fmla="*/ 1156646 w 1742572"/>
                  <a:gd name="connsiteY34" fmla="*/ 479452 h 1705651"/>
                  <a:gd name="connsiteX35" fmla="*/ 1209912 w 1742572"/>
                  <a:gd name="connsiteY35" fmla="*/ 497208 h 1705651"/>
                  <a:gd name="connsiteX36" fmla="*/ 1227668 w 1742572"/>
                  <a:gd name="connsiteY36" fmla="*/ 514963 h 1705651"/>
                  <a:gd name="connsiteX37" fmla="*/ 1280934 w 1742572"/>
                  <a:gd name="connsiteY37" fmla="*/ 550474 h 1705651"/>
                  <a:gd name="connsiteX38" fmla="*/ 1298689 w 1742572"/>
                  <a:gd name="connsiteY38" fmla="*/ 577107 h 1705651"/>
                  <a:gd name="connsiteX39" fmla="*/ 1307567 w 1742572"/>
                  <a:gd name="connsiteY39" fmla="*/ 603740 h 1705651"/>
                  <a:gd name="connsiteX40" fmla="*/ 1343077 w 1742572"/>
                  <a:gd name="connsiteY40" fmla="*/ 657006 h 1705651"/>
                  <a:gd name="connsiteX41" fmla="*/ 1351955 w 1742572"/>
                  <a:gd name="connsiteY41" fmla="*/ 692516 h 1705651"/>
                  <a:gd name="connsiteX42" fmla="*/ 1378588 w 1742572"/>
                  <a:gd name="connsiteY42" fmla="*/ 701394 h 1705651"/>
                  <a:gd name="connsiteX43" fmla="*/ 1485120 w 1742572"/>
                  <a:gd name="connsiteY43" fmla="*/ 719149 h 1705651"/>
                  <a:gd name="connsiteX44" fmla="*/ 1573897 w 1742572"/>
                  <a:gd name="connsiteY44" fmla="*/ 710272 h 1705651"/>
                  <a:gd name="connsiteX45" fmla="*/ 1600530 w 1742572"/>
                  <a:gd name="connsiteY45" fmla="*/ 621495 h 1705651"/>
                  <a:gd name="connsiteX46" fmla="*/ 1511753 w 1742572"/>
                  <a:gd name="connsiteY46" fmla="*/ 381798 h 1705651"/>
                  <a:gd name="connsiteX0" fmla="*/ 1511753 w 1742572"/>
                  <a:gd name="connsiteY0" fmla="*/ 381798 h 1705651"/>
                  <a:gd name="connsiteX1" fmla="*/ 1644918 w 1742572"/>
                  <a:gd name="connsiteY1" fmla="*/ 310776 h 1705651"/>
                  <a:gd name="connsiteX2" fmla="*/ 1343077 w 1742572"/>
                  <a:gd name="connsiteY2" fmla="*/ 58 h 1705651"/>
                  <a:gd name="connsiteX3" fmla="*/ 268879 w 1742572"/>
                  <a:gd name="connsiteY3" fmla="*/ 337410 h 1705651"/>
                  <a:gd name="connsiteX4" fmla="*/ 91326 w 1742572"/>
                  <a:gd name="connsiteY4" fmla="*/ 1056501 h 1705651"/>
                  <a:gd name="connsiteX5" fmla="*/ 1493998 w 1742572"/>
                  <a:gd name="connsiteY5" fmla="*/ 1669060 h 1705651"/>
                  <a:gd name="connsiteX6" fmla="*/ 1573897 w 1742572"/>
                  <a:gd name="connsiteY6" fmla="*/ 1633549 h 1705651"/>
                  <a:gd name="connsiteX7" fmla="*/ 1600530 w 1742572"/>
                  <a:gd name="connsiteY7" fmla="*/ 1615794 h 1705651"/>
                  <a:gd name="connsiteX8" fmla="*/ 1627163 w 1742572"/>
                  <a:gd name="connsiteY8" fmla="*/ 1580283 h 1705651"/>
                  <a:gd name="connsiteX9" fmla="*/ 1662673 w 1742572"/>
                  <a:gd name="connsiteY9" fmla="*/ 1562528 h 1705651"/>
                  <a:gd name="connsiteX10" fmla="*/ 1671551 w 1742572"/>
                  <a:gd name="connsiteY10" fmla="*/ 1535895 h 1705651"/>
                  <a:gd name="connsiteX11" fmla="*/ 1698184 w 1742572"/>
                  <a:gd name="connsiteY11" fmla="*/ 1491507 h 1705651"/>
                  <a:gd name="connsiteX12" fmla="*/ 1724817 w 1742572"/>
                  <a:gd name="connsiteY12" fmla="*/ 1429363 h 1705651"/>
                  <a:gd name="connsiteX13" fmla="*/ 1733695 w 1742572"/>
                  <a:gd name="connsiteY13" fmla="*/ 1376097 h 1705651"/>
                  <a:gd name="connsiteX14" fmla="*/ 1742572 w 1742572"/>
                  <a:gd name="connsiteY14" fmla="*/ 1340586 h 1705651"/>
                  <a:gd name="connsiteX15" fmla="*/ 1707062 w 1742572"/>
                  <a:gd name="connsiteY15" fmla="*/ 1207421 h 1705651"/>
                  <a:gd name="connsiteX16" fmla="*/ 1689306 w 1742572"/>
                  <a:gd name="connsiteY16" fmla="*/ 1145277 h 1705651"/>
                  <a:gd name="connsiteX17" fmla="*/ 1671551 w 1742572"/>
                  <a:gd name="connsiteY17" fmla="*/ 1109767 h 1705651"/>
                  <a:gd name="connsiteX18" fmla="*/ 1627163 w 1742572"/>
                  <a:gd name="connsiteY18" fmla="*/ 1074256 h 1705651"/>
                  <a:gd name="connsiteX19" fmla="*/ 1538386 w 1742572"/>
                  <a:gd name="connsiteY19" fmla="*/ 1020990 h 1705651"/>
                  <a:gd name="connsiteX20" fmla="*/ 1520631 w 1742572"/>
                  <a:gd name="connsiteY20" fmla="*/ 994357 h 1705651"/>
                  <a:gd name="connsiteX21" fmla="*/ 1440732 w 1742572"/>
                  <a:gd name="connsiteY21" fmla="*/ 967724 h 1705651"/>
                  <a:gd name="connsiteX22" fmla="*/ 1422976 w 1742572"/>
                  <a:gd name="connsiteY22" fmla="*/ 949969 h 1705651"/>
                  <a:gd name="connsiteX23" fmla="*/ 1227668 w 1742572"/>
                  <a:gd name="connsiteY23" fmla="*/ 923336 h 1705651"/>
                  <a:gd name="connsiteX24" fmla="*/ 1165524 w 1742572"/>
                  <a:gd name="connsiteY24" fmla="*/ 914458 h 1705651"/>
                  <a:gd name="connsiteX25" fmla="*/ 1130013 w 1742572"/>
                  <a:gd name="connsiteY25" fmla="*/ 896703 h 1705651"/>
                  <a:gd name="connsiteX26" fmla="*/ 1067870 w 1742572"/>
                  <a:gd name="connsiteY26" fmla="*/ 887825 h 1705651"/>
                  <a:gd name="connsiteX27" fmla="*/ 934705 w 1742572"/>
                  <a:gd name="connsiteY27" fmla="*/ 870070 h 1705651"/>
                  <a:gd name="connsiteX28" fmla="*/ 908071 w 1742572"/>
                  <a:gd name="connsiteY28" fmla="*/ 861192 h 1705651"/>
                  <a:gd name="connsiteX29" fmla="*/ 766030 w 1742572"/>
                  <a:gd name="connsiteY29" fmla="*/ 630373 h 1705651"/>
                  <a:gd name="connsiteX30" fmla="*/ 819295 w 1742572"/>
                  <a:gd name="connsiteY30" fmla="*/ 541596 h 1705651"/>
                  <a:gd name="connsiteX31" fmla="*/ 881438 w 1742572"/>
                  <a:gd name="connsiteY31" fmla="*/ 497208 h 1705651"/>
                  <a:gd name="connsiteX32" fmla="*/ 908071 w 1742572"/>
                  <a:gd name="connsiteY32" fmla="*/ 488330 h 1705651"/>
                  <a:gd name="connsiteX33" fmla="*/ 979093 w 1742572"/>
                  <a:gd name="connsiteY33" fmla="*/ 461697 h 1705651"/>
                  <a:gd name="connsiteX34" fmla="*/ 1156646 w 1742572"/>
                  <a:gd name="connsiteY34" fmla="*/ 479452 h 1705651"/>
                  <a:gd name="connsiteX35" fmla="*/ 1209912 w 1742572"/>
                  <a:gd name="connsiteY35" fmla="*/ 497208 h 1705651"/>
                  <a:gd name="connsiteX36" fmla="*/ 1227668 w 1742572"/>
                  <a:gd name="connsiteY36" fmla="*/ 514963 h 1705651"/>
                  <a:gd name="connsiteX37" fmla="*/ 1280934 w 1742572"/>
                  <a:gd name="connsiteY37" fmla="*/ 550474 h 1705651"/>
                  <a:gd name="connsiteX38" fmla="*/ 1298689 w 1742572"/>
                  <a:gd name="connsiteY38" fmla="*/ 577107 h 1705651"/>
                  <a:gd name="connsiteX39" fmla="*/ 1307567 w 1742572"/>
                  <a:gd name="connsiteY39" fmla="*/ 603740 h 1705651"/>
                  <a:gd name="connsiteX40" fmla="*/ 1343077 w 1742572"/>
                  <a:gd name="connsiteY40" fmla="*/ 657006 h 1705651"/>
                  <a:gd name="connsiteX41" fmla="*/ 1351955 w 1742572"/>
                  <a:gd name="connsiteY41" fmla="*/ 692516 h 1705651"/>
                  <a:gd name="connsiteX42" fmla="*/ 1378588 w 1742572"/>
                  <a:gd name="connsiteY42" fmla="*/ 701394 h 1705651"/>
                  <a:gd name="connsiteX43" fmla="*/ 1573897 w 1742572"/>
                  <a:gd name="connsiteY43" fmla="*/ 710272 h 1705651"/>
                  <a:gd name="connsiteX44" fmla="*/ 1600530 w 1742572"/>
                  <a:gd name="connsiteY44" fmla="*/ 621495 h 1705651"/>
                  <a:gd name="connsiteX45" fmla="*/ 1511753 w 1742572"/>
                  <a:gd name="connsiteY45" fmla="*/ 381798 h 1705651"/>
                  <a:gd name="connsiteX0" fmla="*/ 1511753 w 1742572"/>
                  <a:gd name="connsiteY0" fmla="*/ 381798 h 1705651"/>
                  <a:gd name="connsiteX1" fmla="*/ 1644918 w 1742572"/>
                  <a:gd name="connsiteY1" fmla="*/ 310776 h 1705651"/>
                  <a:gd name="connsiteX2" fmla="*/ 1343077 w 1742572"/>
                  <a:gd name="connsiteY2" fmla="*/ 58 h 1705651"/>
                  <a:gd name="connsiteX3" fmla="*/ 268879 w 1742572"/>
                  <a:gd name="connsiteY3" fmla="*/ 337410 h 1705651"/>
                  <a:gd name="connsiteX4" fmla="*/ 91326 w 1742572"/>
                  <a:gd name="connsiteY4" fmla="*/ 1056501 h 1705651"/>
                  <a:gd name="connsiteX5" fmla="*/ 1493998 w 1742572"/>
                  <a:gd name="connsiteY5" fmla="*/ 1669060 h 1705651"/>
                  <a:gd name="connsiteX6" fmla="*/ 1573897 w 1742572"/>
                  <a:gd name="connsiteY6" fmla="*/ 1633549 h 1705651"/>
                  <a:gd name="connsiteX7" fmla="*/ 1600530 w 1742572"/>
                  <a:gd name="connsiteY7" fmla="*/ 1615794 h 1705651"/>
                  <a:gd name="connsiteX8" fmla="*/ 1627163 w 1742572"/>
                  <a:gd name="connsiteY8" fmla="*/ 1580283 h 1705651"/>
                  <a:gd name="connsiteX9" fmla="*/ 1662673 w 1742572"/>
                  <a:gd name="connsiteY9" fmla="*/ 1562528 h 1705651"/>
                  <a:gd name="connsiteX10" fmla="*/ 1671551 w 1742572"/>
                  <a:gd name="connsiteY10" fmla="*/ 1535895 h 1705651"/>
                  <a:gd name="connsiteX11" fmla="*/ 1698184 w 1742572"/>
                  <a:gd name="connsiteY11" fmla="*/ 1491507 h 1705651"/>
                  <a:gd name="connsiteX12" fmla="*/ 1724817 w 1742572"/>
                  <a:gd name="connsiteY12" fmla="*/ 1429363 h 1705651"/>
                  <a:gd name="connsiteX13" fmla="*/ 1733695 w 1742572"/>
                  <a:gd name="connsiteY13" fmla="*/ 1376097 h 1705651"/>
                  <a:gd name="connsiteX14" fmla="*/ 1742572 w 1742572"/>
                  <a:gd name="connsiteY14" fmla="*/ 1340586 h 1705651"/>
                  <a:gd name="connsiteX15" fmla="*/ 1707062 w 1742572"/>
                  <a:gd name="connsiteY15" fmla="*/ 1207421 h 1705651"/>
                  <a:gd name="connsiteX16" fmla="*/ 1689306 w 1742572"/>
                  <a:gd name="connsiteY16" fmla="*/ 1145277 h 1705651"/>
                  <a:gd name="connsiteX17" fmla="*/ 1671551 w 1742572"/>
                  <a:gd name="connsiteY17" fmla="*/ 1109767 h 1705651"/>
                  <a:gd name="connsiteX18" fmla="*/ 1627163 w 1742572"/>
                  <a:gd name="connsiteY18" fmla="*/ 1074256 h 1705651"/>
                  <a:gd name="connsiteX19" fmla="*/ 1538386 w 1742572"/>
                  <a:gd name="connsiteY19" fmla="*/ 1020990 h 1705651"/>
                  <a:gd name="connsiteX20" fmla="*/ 1520631 w 1742572"/>
                  <a:gd name="connsiteY20" fmla="*/ 994357 h 1705651"/>
                  <a:gd name="connsiteX21" fmla="*/ 1440732 w 1742572"/>
                  <a:gd name="connsiteY21" fmla="*/ 967724 h 1705651"/>
                  <a:gd name="connsiteX22" fmla="*/ 1422976 w 1742572"/>
                  <a:gd name="connsiteY22" fmla="*/ 949969 h 1705651"/>
                  <a:gd name="connsiteX23" fmla="*/ 1227668 w 1742572"/>
                  <a:gd name="connsiteY23" fmla="*/ 923336 h 1705651"/>
                  <a:gd name="connsiteX24" fmla="*/ 1165524 w 1742572"/>
                  <a:gd name="connsiteY24" fmla="*/ 914458 h 1705651"/>
                  <a:gd name="connsiteX25" fmla="*/ 1130013 w 1742572"/>
                  <a:gd name="connsiteY25" fmla="*/ 896703 h 1705651"/>
                  <a:gd name="connsiteX26" fmla="*/ 1067870 w 1742572"/>
                  <a:gd name="connsiteY26" fmla="*/ 887825 h 1705651"/>
                  <a:gd name="connsiteX27" fmla="*/ 934705 w 1742572"/>
                  <a:gd name="connsiteY27" fmla="*/ 870070 h 1705651"/>
                  <a:gd name="connsiteX28" fmla="*/ 908071 w 1742572"/>
                  <a:gd name="connsiteY28" fmla="*/ 861192 h 1705651"/>
                  <a:gd name="connsiteX29" fmla="*/ 766030 w 1742572"/>
                  <a:gd name="connsiteY29" fmla="*/ 630373 h 1705651"/>
                  <a:gd name="connsiteX30" fmla="*/ 819295 w 1742572"/>
                  <a:gd name="connsiteY30" fmla="*/ 541596 h 1705651"/>
                  <a:gd name="connsiteX31" fmla="*/ 881438 w 1742572"/>
                  <a:gd name="connsiteY31" fmla="*/ 497208 h 1705651"/>
                  <a:gd name="connsiteX32" fmla="*/ 908071 w 1742572"/>
                  <a:gd name="connsiteY32" fmla="*/ 488330 h 1705651"/>
                  <a:gd name="connsiteX33" fmla="*/ 979093 w 1742572"/>
                  <a:gd name="connsiteY33" fmla="*/ 461697 h 1705651"/>
                  <a:gd name="connsiteX34" fmla="*/ 1156646 w 1742572"/>
                  <a:gd name="connsiteY34" fmla="*/ 479452 h 1705651"/>
                  <a:gd name="connsiteX35" fmla="*/ 1209912 w 1742572"/>
                  <a:gd name="connsiteY35" fmla="*/ 497208 h 1705651"/>
                  <a:gd name="connsiteX36" fmla="*/ 1227668 w 1742572"/>
                  <a:gd name="connsiteY36" fmla="*/ 514963 h 1705651"/>
                  <a:gd name="connsiteX37" fmla="*/ 1280934 w 1742572"/>
                  <a:gd name="connsiteY37" fmla="*/ 550474 h 1705651"/>
                  <a:gd name="connsiteX38" fmla="*/ 1298689 w 1742572"/>
                  <a:gd name="connsiteY38" fmla="*/ 577107 h 1705651"/>
                  <a:gd name="connsiteX39" fmla="*/ 1307567 w 1742572"/>
                  <a:gd name="connsiteY39" fmla="*/ 603740 h 1705651"/>
                  <a:gd name="connsiteX40" fmla="*/ 1343077 w 1742572"/>
                  <a:gd name="connsiteY40" fmla="*/ 657006 h 1705651"/>
                  <a:gd name="connsiteX41" fmla="*/ 1351955 w 1742572"/>
                  <a:gd name="connsiteY41" fmla="*/ 692516 h 1705651"/>
                  <a:gd name="connsiteX42" fmla="*/ 1573897 w 1742572"/>
                  <a:gd name="connsiteY42" fmla="*/ 710272 h 1705651"/>
                  <a:gd name="connsiteX43" fmla="*/ 1600530 w 1742572"/>
                  <a:gd name="connsiteY43" fmla="*/ 621495 h 1705651"/>
                  <a:gd name="connsiteX44" fmla="*/ 1511753 w 1742572"/>
                  <a:gd name="connsiteY44" fmla="*/ 381798 h 1705651"/>
                  <a:gd name="connsiteX0" fmla="*/ 1511753 w 1742572"/>
                  <a:gd name="connsiteY0" fmla="*/ 381798 h 1705651"/>
                  <a:gd name="connsiteX1" fmla="*/ 1644918 w 1742572"/>
                  <a:gd name="connsiteY1" fmla="*/ 310776 h 1705651"/>
                  <a:gd name="connsiteX2" fmla="*/ 1343077 w 1742572"/>
                  <a:gd name="connsiteY2" fmla="*/ 58 h 1705651"/>
                  <a:gd name="connsiteX3" fmla="*/ 268879 w 1742572"/>
                  <a:gd name="connsiteY3" fmla="*/ 337410 h 1705651"/>
                  <a:gd name="connsiteX4" fmla="*/ 91326 w 1742572"/>
                  <a:gd name="connsiteY4" fmla="*/ 1056501 h 1705651"/>
                  <a:gd name="connsiteX5" fmla="*/ 1493998 w 1742572"/>
                  <a:gd name="connsiteY5" fmla="*/ 1669060 h 1705651"/>
                  <a:gd name="connsiteX6" fmla="*/ 1573897 w 1742572"/>
                  <a:gd name="connsiteY6" fmla="*/ 1633549 h 1705651"/>
                  <a:gd name="connsiteX7" fmla="*/ 1600530 w 1742572"/>
                  <a:gd name="connsiteY7" fmla="*/ 1615794 h 1705651"/>
                  <a:gd name="connsiteX8" fmla="*/ 1627163 w 1742572"/>
                  <a:gd name="connsiteY8" fmla="*/ 1580283 h 1705651"/>
                  <a:gd name="connsiteX9" fmla="*/ 1662673 w 1742572"/>
                  <a:gd name="connsiteY9" fmla="*/ 1562528 h 1705651"/>
                  <a:gd name="connsiteX10" fmla="*/ 1671551 w 1742572"/>
                  <a:gd name="connsiteY10" fmla="*/ 1535895 h 1705651"/>
                  <a:gd name="connsiteX11" fmla="*/ 1698184 w 1742572"/>
                  <a:gd name="connsiteY11" fmla="*/ 1491507 h 1705651"/>
                  <a:gd name="connsiteX12" fmla="*/ 1724817 w 1742572"/>
                  <a:gd name="connsiteY12" fmla="*/ 1429363 h 1705651"/>
                  <a:gd name="connsiteX13" fmla="*/ 1733695 w 1742572"/>
                  <a:gd name="connsiteY13" fmla="*/ 1376097 h 1705651"/>
                  <a:gd name="connsiteX14" fmla="*/ 1742572 w 1742572"/>
                  <a:gd name="connsiteY14" fmla="*/ 1340586 h 1705651"/>
                  <a:gd name="connsiteX15" fmla="*/ 1707062 w 1742572"/>
                  <a:gd name="connsiteY15" fmla="*/ 1207421 h 1705651"/>
                  <a:gd name="connsiteX16" fmla="*/ 1689306 w 1742572"/>
                  <a:gd name="connsiteY16" fmla="*/ 1145277 h 1705651"/>
                  <a:gd name="connsiteX17" fmla="*/ 1671551 w 1742572"/>
                  <a:gd name="connsiteY17" fmla="*/ 1109767 h 1705651"/>
                  <a:gd name="connsiteX18" fmla="*/ 1627163 w 1742572"/>
                  <a:gd name="connsiteY18" fmla="*/ 1074256 h 1705651"/>
                  <a:gd name="connsiteX19" fmla="*/ 1538386 w 1742572"/>
                  <a:gd name="connsiteY19" fmla="*/ 1020990 h 1705651"/>
                  <a:gd name="connsiteX20" fmla="*/ 1520631 w 1742572"/>
                  <a:gd name="connsiteY20" fmla="*/ 994357 h 1705651"/>
                  <a:gd name="connsiteX21" fmla="*/ 1440732 w 1742572"/>
                  <a:gd name="connsiteY21" fmla="*/ 967724 h 1705651"/>
                  <a:gd name="connsiteX22" fmla="*/ 1422976 w 1742572"/>
                  <a:gd name="connsiteY22" fmla="*/ 949969 h 1705651"/>
                  <a:gd name="connsiteX23" fmla="*/ 1227668 w 1742572"/>
                  <a:gd name="connsiteY23" fmla="*/ 923336 h 1705651"/>
                  <a:gd name="connsiteX24" fmla="*/ 1165524 w 1742572"/>
                  <a:gd name="connsiteY24" fmla="*/ 914458 h 1705651"/>
                  <a:gd name="connsiteX25" fmla="*/ 1130013 w 1742572"/>
                  <a:gd name="connsiteY25" fmla="*/ 896703 h 1705651"/>
                  <a:gd name="connsiteX26" fmla="*/ 1067870 w 1742572"/>
                  <a:gd name="connsiteY26" fmla="*/ 887825 h 1705651"/>
                  <a:gd name="connsiteX27" fmla="*/ 934705 w 1742572"/>
                  <a:gd name="connsiteY27" fmla="*/ 870070 h 1705651"/>
                  <a:gd name="connsiteX28" fmla="*/ 908071 w 1742572"/>
                  <a:gd name="connsiteY28" fmla="*/ 861192 h 1705651"/>
                  <a:gd name="connsiteX29" fmla="*/ 766030 w 1742572"/>
                  <a:gd name="connsiteY29" fmla="*/ 630373 h 1705651"/>
                  <a:gd name="connsiteX30" fmla="*/ 819295 w 1742572"/>
                  <a:gd name="connsiteY30" fmla="*/ 541596 h 1705651"/>
                  <a:gd name="connsiteX31" fmla="*/ 881438 w 1742572"/>
                  <a:gd name="connsiteY31" fmla="*/ 497208 h 1705651"/>
                  <a:gd name="connsiteX32" fmla="*/ 908071 w 1742572"/>
                  <a:gd name="connsiteY32" fmla="*/ 488330 h 1705651"/>
                  <a:gd name="connsiteX33" fmla="*/ 979093 w 1742572"/>
                  <a:gd name="connsiteY33" fmla="*/ 461697 h 1705651"/>
                  <a:gd name="connsiteX34" fmla="*/ 1156646 w 1742572"/>
                  <a:gd name="connsiteY34" fmla="*/ 479452 h 1705651"/>
                  <a:gd name="connsiteX35" fmla="*/ 1209912 w 1742572"/>
                  <a:gd name="connsiteY35" fmla="*/ 497208 h 1705651"/>
                  <a:gd name="connsiteX36" fmla="*/ 1227668 w 1742572"/>
                  <a:gd name="connsiteY36" fmla="*/ 514963 h 1705651"/>
                  <a:gd name="connsiteX37" fmla="*/ 1280934 w 1742572"/>
                  <a:gd name="connsiteY37" fmla="*/ 550474 h 1705651"/>
                  <a:gd name="connsiteX38" fmla="*/ 1298689 w 1742572"/>
                  <a:gd name="connsiteY38" fmla="*/ 577107 h 1705651"/>
                  <a:gd name="connsiteX39" fmla="*/ 1307567 w 1742572"/>
                  <a:gd name="connsiteY39" fmla="*/ 603740 h 1705651"/>
                  <a:gd name="connsiteX40" fmla="*/ 1343077 w 1742572"/>
                  <a:gd name="connsiteY40" fmla="*/ 657006 h 1705651"/>
                  <a:gd name="connsiteX41" fmla="*/ 1573897 w 1742572"/>
                  <a:gd name="connsiteY41" fmla="*/ 710272 h 1705651"/>
                  <a:gd name="connsiteX42" fmla="*/ 1600530 w 1742572"/>
                  <a:gd name="connsiteY42" fmla="*/ 621495 h 1705651"/>
                  <a:gd name="connsiteX43" fmla="*/ 1511753 w 1742572"/>
                  <a:gd name="connsiteY43" fmla="*/ 381798 h 1705651"/>
                  <a:gd name="connsiteX0" fmla="*/ 1511753 w 1742572"/>
                  <a:gd name="connsiteY0" fmla="*/ 381798 h 1705651"/>
                  <a:gd name="connsiteX1" fmla="*/ 1644918 w 1742572"/>
                  <a:gd name="connsiteY1" fmla="*/ 310776 h 1705651"/>
                  <a:gd name="connsiteX2" fmla="*/ 1343077 w 1742572"/>
                  <a:gd name="connsiteY2" fmla="*/ 58 h 1705651"/>
                  <a:gd name="connsiteX3" fmla="*/ 268879 w 1742572"/>
                  <a:gd name="connsiteY3" fmla="*/ 337410 h 1705651"/>
                  <a:gd name="connsiteX4" fmla="*/ 91326 w 1742572"/>
                  <a:gd name="connsiteY4" fmla="*/ 1056501 h 1705651"/>
                  <a:gd name="connsiteX5" fmla="*/ 1493998 w 1742572"/>
                  <a:gd name="connsiteY5" fmla="*/ 1669060 h 1705651"/>
                  <a:gd name="connsiteX6" fmla="*/ 1573897 w 1742572"/>
                  <a:gd name="connsiteY6" fmla="*/ 1633549 h 1705651"/>
                  <a:gd name="connsiteX7" fmla="*/ 1600530 w 1742572"/>
                  <a:gd name="connsiteY7" fmla="*/ 1615794 h 1705651"/>
                  <a:gd name="connsiteX8" fmla="*/ 1627163 w 1742572"/>
                  <a:gd name="connsiteY8" fmla="*/ 1580283 h 1705651"/>
                  <a:gd name="connsiteX9" fmla="*/ 1662673 w 1742572"/>
                  <a:gd name="connsiteY9" fmla="*/ 1562528 h 1705651"/>
                  <a:gd name="connsiteX10" fmla="*/ 1671551 w 1742572"/>
                  <a:gd name="connsiteY10" fmla="*/ 1535895 h 1705651"/>
                  <a:gd name="connsiteX11" fmla="*/ 1698184 w 1742572"/>
                  <a:gd name="connsiteY11" fmla="*/ 1491507 h 1705651"/>
                  <a:gd name="connsiteX12" fmla="*/ 1724817 w 1742572"/>
                  <a:gd name="connsiteY12" fmla="*/ 1429363 h 1705651"/>
                  <a:gd name="connsiteX13" fmla="*/ 1733695 w 1742572"/>
                  <a:gd name="connsiteY13" fmla="*/ 1376097 h 1705651"/>
                  <a:gd name="connsiteX14" fmla="*/ 1742572 w 1742572"/>
                  <a:gd name="connsiteY14" fmla="*/ 1340586 h 1705651"/>
                  <a:gd name="connsiteX15" fmla="*/ 1707062 w 1742572"/>
                  <a:gd name="connsiteY15" fmla="*/ 1207421 h 1705651"/>
                  <a:gd name="connsiteX16" fmla="*/ 1689306 w 1742572"/>
                  <a:gd name="connsiteY16" fmla="*/ 1145277 h 1705651"/>
                  <a:gd name="connsiteX17" fmla="*/ 1671551 w 1742572"/>
                  <a:gd name="connsiteY17" fmla="*/ 1109767 h 1705651"/>
                  <a:gd name="connsiteX18" fmla="*/ 1627163 w 1742572"/>
                  <a:gd name="connsiteY18" fmla="*/ 1074256 h 1705651"/>
                  <a:gd name="connsiteX19" fmla="*/ 1538386 w 1742572"/>
                  <a:gd name="connsiteY19" fmla="*/ 1020990 h 1705651"/>
                  <a:gd name="connsiteX20" fmla="*/ 1520631 w 1742572"/>
                  <a:gd name="connsiteY20" fmla="*/ 994357 h 1705651"/>
                  <a:gd name="connsiteX21" fmla="*/ 1440732 w 1742572"/>
                  <a:gd name="connsiteY21" fmla="*/ 967724 h 1705651"/>
                  <a:gd name="connsiteX22" fmla="*/ 1422976 w 1742572"/>
                  <a:gd name="connsiteY22" fmla="*/ 949969 h 1705651"/>
                  <a:gd name="connsiteX23" fmla="*/ 1227668 w 1742572"/>
                  <a:gd name="connsiteY23" fmla="*/ 923336 h 1705651"/>
                  <a:gd name="connsiteX24" fmla="*/ 1165524 w 1742572"/>
                  <a:gd name="connsiteY24" fmla="*/ 914458 h 1705651"/>
                  <a:gd name="connsiteX25" fmla="*/ 1130013 w 1742572"/>
                  <a:gd name="connsiteY25" fmla="*/ 896703 h 1705651"/>
                  <a:gd name="connsiteX26" fmla="*/ 1067870 w 1742572"/>
                  <a:gd name="connsiteY26" fmla="*/ 887825 h 1705651"/>
                  <a:gd name="connsiteX27" fmla="*/ 934705 w 1742572"/>
                  <a:gd name="connsiteY27" fmla="*/ 870070 h 1705651"/>
                  <a:gd name="connsiteX28" fmla="*/ 908071 w 1742572"/>
                  <a:gd name="connsiteY28" fmla="*/ 861192 h 1705651"/>
                  <a:gd name="connsiteX29" fmla="*/ 766030 w 1742572"/>
                  <a:gd name="connsiteY29" fmla="*/ 630373 h 1705651"/>
                  <a:gd name="connsiteX30" fmla="*/ 819295 w 1742572"/>
                  <a:gd name="connsiteY30" fmla="*/ 541596 h 1705651"/>
                  <a:gd name="connsiteX31" fmla="*/ 881438 w 1742572"/>
                  <a:gd name="connsiteY31" fmla="*/ 497208 h 1705651"/>
                  <a:gd name="connsiteX32" fmla="*/ 908071 w 1742572"/>
                  <a:gd name="connsiteY32" fmla="*/ 488330 h 1705651"/>
                  <a:gd name="connsiteX33" fmla="*/ 979093 w 1742572"/>
                  <a:gd name="connsiteY33" fmla="*/ 461697 h 1705651"/>
                  <a:gd name="connsiteX34" fmla="*/ 1156646 w 1742572"/>
                  <a:gd name="connsiteY34" fmla="*/ 479452 h 1705651"/>
                  <a:gd name="connsiteX35" fmla="*/ 1209912 w 1742572"/>
                  <a:gd name="connsiteY35" fmla="*/ 497208 h 1705651"/>
                  <a:gd name="connsiteX36" fmla="*/ 1227668 w 1742572"/>
                  <a:gd name="connsiteY36" fmla="*/ 514963 h 1705651"/>
                  <a:gd name="connsiteX37" fmla="*/ 1280934 w 1742572"/>
                  <a:gd name="connsiteY37" fmla="*/ 550474 h 1705651"/>
                  <a:gd name="connsiteX38" fmla="*/ 1298689 w 1742572"/>
                  <a:gd name="connsiteY38" fmla="*/ 577107 h 1705651"/>
                  <a:gd name="connsiteX39" fmla="*/ 1307567 w 1742572"/>
                  <a:gd name="connsiteY39" fmla="*/ 603740 h 1705651"/>
                  <a:gd name="connsiteX40" fmla="*/ 1573897 w 1742572"/>
                  <a:gd name="connsiteY40" fmla="*/ 710272 h 1705651"/>
                  <a:gd name="connsiteX41" fmla="*/ 1600530 w 1742572"/>
                  <a:gd name="connsiteY41" fmla="*/ 621495 h 1705651"/>
                  <a:gd name="connsiteX42" fmla="*/ 1511753 w 1742572"/>
                  <a:gd name="connsiteY42" fmla="*/ 381798 h 1705651"/>
                  <a:gd name="connsiteX0" fmla="*/ 1511753 w 1742572"/>
                  <a:gd name="connsiteY0" fmla="*/ 381798 h 1705651"/>
                  <a:gd name="connsiteX1" fmla="*/ 1644918 w 1742572"/>
                  <a:gd name="connsiteY1" fmla="*/ 310776 h 1705651"/>
                  <a:gd name="connsiteX2" fmla="*/ 1343077 w 1742572"/>
                  <a:gd name="connsiteY2" fmla="*/ 58 h 1705651"/>
                  <a:gd name="connsiteX3" fmla="*/ 268879 w 1742572"/>
                  <a:gd name="connsiteY3" fmla="*/ 337410 h 1705651"/>
                  <a:gd name="connsiteX4" fmla="*/ 91326 w 1742572"/>
                  <a:gd name="connsiteY4" fmla="*/ 1056501 h 1705651"/>
                  <a:gd name="connsiteX5" fmla="*/ 1493998 w 1742572"/>
                  <a:gd name="connsiteY5" fmla="*/ 1669060 h 1705651"/>
                  <a:gd name="connsiteX6" fmla="*/ 1573897 w 1742572"/>
                  <a:gd name="connsiteY6" fmla="*/ 1633549 h 1705651"/>
                  <a:gd name="connsiteX7" fmla="*/ 1600530 w 1742572"/>
                  <a:gd name="connsiteY7" fmla="*/ 1615794 h 1705651"/>
                  <a:gd name="connsiteX8" fmla="*/ 1627163 w 1742572"/>
                  <a:gd name="connsiteY8" fmla="*/ 1580283 h 1705651"/>
                  <a:gd name="connsiteX9" fmla="*/ 1662673 w 1742572"/>
                  <a:gd name="connsiteY9" fmla="*/ 1562528 h 1705651"/>
                  <a:gd name="connsiteX10" fmla="*/ 1671551 w 1742572"/>
                  <a:gd name="connsiteY10" fmla="*/ 1535895 h 1705651"/>
                  <a:gd name="connsiteX11" fmla="*/ 1698184 w 1742572"/>
                  <a:gd name="connsiteY11" fmla="*/ 1491507 h 1705651"/>
                  <a:gd name="connsiteX12" fmla="*/ 1724817 w 1742572"/>
                  <a:gd name="connsiteY12" fmla="*/ 1429363 h 1705651"/>
                  <a:gd name="connsiteX13" fmla="*/ 1733695 w 1742572"/>
                  <a:gd name="connsiteY13" fmla="*/ 1376097 h 1705651"/>
                  <a:gd name="connsiteX14" fmla="*/ 1742572 w 1742572"/>
                  <a:gd name="connsiteY14" fmla="*/ 1340586 h 1705651"/>
                  <a:gd name="connsiteX15" fmla="*/ 1707062 w 1742572"/>
                  <a:gd name="connsiteY15" fmla="*/ 1207421 h 1705651"/>
                  <a:gd name="connsiteX16" fmla="*/ 1689306 w 1742572"/>
                  <a:gd name="connsiteY16" fmla="*/ 1145277 h 1705651"/>
                  <a:gd name="connsiteX17" fmla="*/ 1671551 w 1742572"/>
                  <a:gd name="connsiteY17" fmla="*/ 1109767 h 1705651"/>
                  <a:gd name="connsiteX18" fmla="*/ 1627163 w 1742572"/>
                  <a:gd name="connsiteY18" fmla="*/ 1074256 h 1705651"/>
                  <a:gd name="connsiteX19" fmla="*/ 1538386 w 1742572"/>
                  <a:gd name="connsiteY19" fmla="*/ 1020990 h 1705651"/>
                  <a:gd name="connsiteX20" fmla="*/ 1520631 w 1742572"/>
                  <a:gd name="connsiteY20" fmla="*/ 994357 h 1705651"/>
                  <a:gd name="connsiteX21" fmla="*/ 1440732 w 1742572"/>
                  <a:gd name="connsiteY21" fmla="*/ 967724 h 1705651"/>
                  <a:gd name="connsiteX22" fmla="*/ 1422976 w 1742572"/>
                  <a:gd name="connsiteY22" fmla="*/ 949969 h 1705651"/>
                  <a:gd name="connsiteX23" fmla="*/ 1227668 w 1742572"/>
                  <a:gd name="connsiteY23" fmla="*/ 923336 h 1705651"/>
                  <a:gd name="connsiteX24" fmla="*/ 1165524 w 1742572"/>
                  <a:gd name="connsiteY24" fmla="*/ 914458 h 1705651"/>
                  <a:gd name="connsiteX25" fmla="*/ 1130013 w 1742572"/>
                  <a:gd name="connsiteY25" fmla="*/ 896703 h 1705651"/>
                  <a:gd name="connsiteX26" fmla="*/ 1067870 w 1742572"/>
                  <a:gd name="connsiteY26" fmla="*/ 887825 h 1705651"/>
                  <a:gd name="connsiteX27" fmla="*/ 934705 w 1742572"/>
                  <a:gd name="connsiteY27" fmla="*/ 870070 h 1705651"/>
                  <a:gd name="connsiteX28" fmla="*/ 908071 w 1742572"/>
                  <a:gd name="connsiteY28" fmla="*/ 861192 h 1705651"/>
                  <a:gd name="connsiteX29" fmla="*/ 766030 w 1742572"/>
                  <a:gd name="connsiteY29" fmla="*/ 630373 h 1705651"/>
                  <a:gd name="connsiteX30" fmla="*/ 819295 w 1742572"/>
                  <a:gd name="connsiteY30" fmla="*/ 541596 h 1705651"/>
                  <a:gd name="connsiteX31" fmla="*/ 881438 w 1742572"/>
                  <a:gd name="connsiteY31" fmla="*/ 497208 h 1705651"/>
                  <a:gd name="connsiteX32" fmla="*/ 908071 w 1742572"/>
                  <a:gd name="connsiteY32" fmla="*/ 488330 h 1705651"/>
                  <a:gd name="connsiteX33" fmla="*/ 979093 w 1742572"/>
                  <a:gd name="connsiteY33" fmla="*/ 461697 h 1705651"/>
                  <a:gd name="connsiteX34" fmla="*/ 1156646 w 1742572"/>
                  <a:gd name="connsiteY34" fmla="*/ 479452 h 1705651"/>
                  <a:gd name="connsiteX35" fmla="*/ 1209912 w 1742572"/>
                  <a:gd name="connsiteY35" fmla="*/ 497208 h 1705651"/>
                  <a:gd name="connsiteX36" fmla="*/ 1227668 w 1742572"/>
                  <a:gd name="connsiteY36" fmla="*/ 514963 h 1705651"/>
                  <a:gd name="connsiteX37" fmla="*/ 1280934 w 1742572"/>
                  <a:gd name="connsiteY37" fmla="*/ 550474 h 1705651"/>
                  <a:gd name="connsiteX38" fmla="*/ 1298689 w 1742572"/>
                  <a:gd name="connsiteY38" fmla="*/ 577107 h 1705651"/>
                  <a:gd name="connsiteX39" fmla="*/ 1573897 w 1742572"/>
                  <a:gd name="connsiteY39" fmla="*/ 710272 h 1705651"/>
                  <a:gd name="connsiteX40" fmla="*/ 1600530 w 1742572"/>
                  <a:gd name="connsiteY40" fmla="*/ 621495 h 1705651"/>
                  <a:gd name="connsiteX41" fmla="*/ 1511753 w 1742572"/>
                  <a:gd name="connsiteY41" fmla="*/ 381798 h 1705651"/>
                  <a:gd name="connsiteX0" fmla="*/ 1511753 w 1742572"/>
                  <a:gd name="connsiteY0" fmla="*/ 381798 h 1705651"/>
                  <a:gd name="connsiteX1" fmla="*/ 1644918 w 1742572"/>
                  <a:gd name="connsiteY1" fmla="*/ 310776 h 1705651"/>
                  <a:gd name="connsiteX2" fmla="*/ 1343077 w 1742572"/>
                  <a:gd name="connsiteY2" fmla="*/ 58 h 1705651"/>
                  <a:gd name="connsiteX3" fmla="*/ 268879 w 1742572"/>
                  <a:gd name="connsiteY3" fmla="*/ 337410 h 1705651"/>
                  <a:gd name="connsiteX4" fmla="*/ 91326 w 1742572"/>
                  <a:gd name="connsiteY4" fmla="*/ 1056501 h 1705651"/>
                  <a:gd name="connsiteX5" fmla="*/ 1493998 w 1742572"/>
                  <a:gd name="connsiteY5" fmla="*/ 1669060 h 1705651"/>
                  <a:gd name="connsiteX6" fmla="*/ 1573897 w 1742572"/>
                  <a:gd name="connsiteY6" fmla="*/ 1633549 h 1705651"/>
                  <a:gd name="connsiteX7" fmla="*/ 1600530 w 1742572"/>
                  <a:gd name="connsiteY7" fmla="*/ 1615794 h 1705651"/>
                  <a:gd name="connsiteX8" fmla="*/ 1627163 w 1742572"/>
                  <a:gd name="connsiteY8" fmla="*/ 1580283 h 1705651"/>
                  <a:gd name="connsiteX9" fmla="*/ 1662673 w 1742572"/>
                  <a:gd name="connsiteY9" fmla="*/ 1562528 h 1705651"/>
                  <a:gd name="connsiteX10" fmla="*/ 1671551 w 1742572"/>
                  <a:gd name="connsiteY10" fmla="*/ 1535895 h 1705651"/>
                  <a:gd name="connsiteX11" fmla="*/ 1698184 w 1742572"/>
                  <a:gd name="connsiteY11" fmla="*/ 1491507 h 1705651"/>
                  <a:gd name="connsiteX12" fmla="*/ 1724817 w 1742572"/>
                  <a:gd name="connsiteY12" fmla="*/ 1429363 h 1705651"/>
                  <a:gd name="connsiteX13" fmla="*/ 1733695 w 1742572"/>
                  <a:gd name="connsiteY13" fmla="*/ 1376097 h 1705651"/>
                  <a:gd name="connsiteX14" fmla="*/ 1742572 w 1742572"/>
                  <a:gd name="connsiteY14" fmla="*/ 1340586 h 1705651"/>
                  <a:gd name="connsiteX15" fmla="*/ 1707062 w 1742572"/>
                  <a:gd name="connsiteY15" fmla="*/ 1207421 h 1705651"/>
                  <a:gd name="connsiteX16" fmla="*/ 1689306 w 1742572"/>
                  <a:gd name="connsiteY16" fmla="*/ 1145277 h 1705651"/>
                  <a:gd name="connsiteX17" fmla="*/ 1671551 w 1742572"/>
                  <a:gd name="connsiteY17" fmla="*/ 1109767 h 1705651"/>
                  <a:gd name="connsiteX18" fmla="*/ 1627163 w 1742572"/>
                  <a:gd name="connsiteY18" fmla="*/ 1074256 h 1705651"/>
                  <a:gd name="connsiteX19" fmla="*/ 1538386 w 1742572"/>
                  <a:gd name="connsiteY19" fmla="*/ 1020990 h 1705651"/>
                  <a:gd name="connsiteX20" fmla="*/ 1520631 w 1742572"/>
                  <a:gd name="connsiteY20" fmla="*/ 994357 h 1705651"/>
                  <a:gd name="connsiteX21" fmla="*/ 1440732 w 1742572"/>
                  <a:gd name="connsiteY21" fmla="*/ 967724 h 1705651"/>
                  <a:gd name="connsiteX22" fmla="*/ 1422976 w 1742572"/>
                  <a:gd name="connsiteY22" fmla="*/ 949969 h 1705651"/>
                  <a:gd name="connsiteX23" fmla="*/ 1227668 w 1742572"/>
                  <a:gd name="connsiteY23" fmla="*/ 923336 h 1705651"/>
                  <a:gd name="connsiteX24" fmla="*/ 1165524 w 1742572"/>
                  <a:gd name="connsiteY24" fmla="*/ 914458 h 1705651"/>
                  <a:gd name="connsiteX25" fmla="*/ 1130013 w 1742572"/>
                  <a:gd name="connsiteY25" fmla="*/ 896703 h 1705651"/>
                  <a:gd name="connsiteX26" fmla="*/ 1067870 w 1742572"/>
                  <a:gd name="connsiteY26" fmla="*/ 887825 h 1705651"/>
                  <a:gd name="connsiteX27" fmla="*/ 934705 w 1742572"/>
                  <a:gd name="connsiteY27" fmla="*/ 870070 h 1705651"/>
                  <a:gd name="connsiteX28" fmla="*/ 908071 w 1742572"/>
                  <a:gd name="connsiteY28" fmla="*/ 861192 h 1705651"/>
                  <a:gd name="connsiteX29" fmla="*/ 766030 w 1742572"/>
                  <a:gd name="connsiteY29" fmla="*/ 630373 h 1705651"/>
                  <a:gd name="connsiteX30" fmla="*/ 819295 w 1742572"/>
                  <a:gd name="connsiteY30" fmla="*/ 541596 h 1705651"/>
                  <a:gd name="connsiteX31" fmla="*/ 881438 w 1742572"/>
                  <a:gd name="connsiteY31" fmla="*/ 497208 h 1705651"/>
                  <a:gd name="connsiteX32" fmla="*/ 908071 w 1742572"/>
                  <a:gd name="connsiteY32" fmla="*/ 488330 h 1705651"/>
                  <a:gd name="connsiteX33" fmla="*/ 979093 w 1742572"/>
                  <a:gd name="connsiteY33" fmla="*/ 461697 h 1705651"/>
                  <a:gd name="connsiteX34" fmla="*/ 1156646 w 1742572"/>
                  <a:gd name="connsiteY34" fmla="*/ 479452 h 1705651"/>
                  <a:gd name="connsiteX35" fmla="*/ 1209912 w 1742572"/>
                  <a:gd name="connsiteY35" fmla="*/ 497208 h 1705651"/>
                  <a:gd name="connsiteX36" fmla="*/ 1227668 w 1742572"/>
                  <a:gd name="connsiteY36" fmla="*/ 514963 h 1705651"/>
                  <a:gd name="connsiteX37" fmla="*/ 1280934 w 1742572"/>
                  <a:gd name="connsiteY37" fmla="*/ 550474 h 1705651"/>
                  <a:gd name="connsiteX38" fmla="*/ 1573897 w 1742572"/>
                  <a:gd name="connsiteY38" fmla="*/ 710272 h 1705651"/>
                  <a:gd name="connsiteX39" fmla="*/ 1600530 w 1742572"/>
                  <a:gd name="connsiteY39" fmla="*/ 621495 h 1705651"/>
                  <a:gd name="connsiteX40" fmla="*/ 1511753 w 1742572"/>
                  <a:gd name="connsiteY40" fmla="*/ 381798 h 1705651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1130013 w 1742572"/>
                  <a:gd name="connsiteY24" fmla="*/ 896703 h 1702167"/>
                  <a:gd name="connsiteX25" fmla="*/ 1067870 w 1742572"/>
                  <a:gd name="connsiteY25" fmla="*/ 887825 h 1702167"/>
                  <a:gd name="connsiteX26" fmla="*/ 934705 w 1742572"/>
                  <a:gd name="connsiteY26" fmla="*/ 870070 h 1702167"/>
                  <a:gd name="connsiteX27" fmla="*/ 908071 w 1742572"/>
                  <a:gd name="connsiteY27" fmla="*/ 861192 h 1702167"/>
                  <a:gd name="connsiteX28" fmla="*/ 766030 w 1742572"/>
                  <a:gd name="connsiteY28" fmla="*/ 630373 h 1702167"/>
                  <a:gd name="connsiteX29" fmla="*/ 819295 w 1742572"/>
                  <a:gd name="connsiteY29" fmla="*/ 541596 h 1702167"/>
                  <a:gd name="connsiteX30" fmla="*/ 881438 w 1742572"/>
                  <a:gd name="connsiteY30" fmla="*/ 497208 h 1702167"/>
                  <a:gd name="connsiteX31" fmla="*/ 908071 w 1742572"/>
                  <a:gd name="connsiteY31" fmla="*/ 488330 h 1702167"/>
                  <a:gd name="connsiteX32" fmla="*/ 979093 w 1742572"/>
                  <a:gd name="connsiteY32" fmla="*/ 461697 h 1702167"/>
                  <a:gd name="connsiteX33" fmla="*/ 1156646 w 1742572"/>
                  <a:gd name="connsiteY33" fmla="*/ 479452 h 1702167"/>
                  <a:gd name="connsiteX34" fmla="*/ 1209912 w 1742572"/>
                  <a:gd name="connsiteY34" fmla="*/ 497208 h 1702167"/>
                  <a:gd name="connsiteX35" fmla="*/ 1227668 w 1742572"/>
                  <a:gd name="connsiteY35" fmla="*/ 514963 h 1702167"/>
                  <a:gd name="connsiteX36" fmla="*/ 1280934 w 1742572"/>
                  <a:gd name="connsiteY36" fmla="*/ 550474 h 1702167"/>
                  <a:gd name="connsiteX37" fmla="*/ 1573897 w 1742572"/>
                  <a:gd name="connsiteY37" fmla="*/ 710272 h 1702167"/>
                  <a:gd name="connsiteX38" fmla="*/ 1600530 w 1742572"/>
                  <a:gd name="connsiteY38" fmla="*/ 621495 h 1702167"/>
                  <a:gd name="connsiteX39" fmla="*/ 1511753 w 1742572"/>
                  <a:gd name="connsiteY39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1130013 w 1742572"/>
                  <a:gd name="connsiteY24" fmla="*/ 896703 h 1702167"/>
                  <a:gd name="connsiteX25" fmla="*/ 1067870 w 1742572"/>
                  <a:gd name="connsiteY25" fmla="*/ 887825 h 1702167"/>
                  <a:gd name="connsiteX26" fmla="*/ 934705 w 1742572"/>
                  <a:gd name="connsiteY26" fmla="*/ 870070 h 1702167"/>
                  <a:gd name="connsiteX27" fmla="*/ 908071 w 1742572"/>
                  <a:gd name="connsiteY27" fmla="*/ 861192 h 1702167"/>
                  <a:gd name="connsiteX28" fmla="*/ 766030 w 1742572"/>
                  <a:gd name="connsiteY28" fmla="*/ 630373 h 1702167"/>
                  <a:gd name="connsiteX29" fmla="*/ 819295 w 1742572"/>
                  <a:gd name="connsiteY29" fmla="*/ 541596 h 1702167"/>
                  <a:gd name="connsiteX30" fmla="*/ 881438 w 1742572"/>
                  <a:gd name="connsiteY30" fmla="*/ 497208 h 1702167"/>
                  <a:gd name="connsiteX31" fmla="*/ 908071 w 1742572"/>
                  <a:gd name="connsiteY31" fmla="*/ 488330 h 1702167"/>
                  <a:gd name="connsiteX32" fmla="*/ 1156646 w 1742572"/>
                  <a:gd name="connsiteY32" fmla="*/ 479452 h 1702167"/>
                  <a:gd name="connsiteX33" fmla="*/ 1209912 w 1742572"/>
                  <a:gd name="connsiteY33" fmla="*/ 497208 h 1702167"/>
                  <a:gd name="connsiteX34" fmla="*/ 1227668 w 1742572"/>
                  <a:gd name="connsiteY34" fmla="*/ 514963 h 1702167"/>
                  <a:gd name="connsiteX35" fmla="*/ 1280934 w 1742572"/>
                  <a:gd name="connsiteY35" fmla="*/ 550474 h 1702167"/>
                  <a:gd name="connsiteX36" fmla="*/ 1573897 w 1742572"/>
                  <a:gd name="connsiteY36" fmla="*/ 710272 h 1702167"/>
                  <a:gd name="connsiteX37" fmla="*/ 1600530 w 1742572"/>
                  <a:gd name="connsiteY37" fmla="*/ 621495 h 1702167"/>
                  <a:gd name="connsiteX38" fmla="*/ 1511753 w 1742572"/>
                  <a:gd name="connsiteY38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1130013 w 1742572"/>
                  <a:gd name="connsiteY24" fmla="*/ 896703 h 1702167"/>
                  <a:gd name="connsiteX25" fmla="*/ 1067870 w 1742572"/>
                  <a:gd name="connsiteY25" fmla="*/ 887825 h 1702167"/>
                  <a:gd name="connsiteX26" fmla="*/ 934705 w 1742572"/>
                  <a:gd name="connsiteY26" fmla="*/ 870070 h 1702167"/>
                  <a:gd name="connsiteX27" fmla="*/ 908071 w 1742572"/>
                  <a:gd name="connsiteY27" fmla="*/ 861192 h 1702167"/>
                  <a:gd name="connsiteX28" fmla="*/ 766030 w 1742572"/>
                  <a:gd name="connsiteY28" fmla="*/ 630373 h 1702167"/>
                  <a:gd name="connsiteX29" fmla="*/ 819295 w 1742572"/>
                  <a:gd name="connsiteY29" fmla="*/ 541596 h 1702167"/>
                  <a:gd name="connsiteX30" fmla="*/ 881438 w 1742572"/>
                  <a:gd name="connsiteY30" fmla="*/ 497208 h 1702167"/>
                  <a:gd name="connsiteX31" fmla="*/ 1156646 w 1742572"/>
                  <a:gd name="connsiteY31" fmla="*/ 479452 h 1702167"/>
                  <a:gd name="connsiteX32" fmla="*/ 1209912 w 1742572"/>
                  <a:gd name="connsiteY32" fmla="*/ 497208 h 1702167"/>
                  <a:gd name="connsiteX33" fmla="*/ 1227668 w 1742572"/>
                  <a:gd name="connsiteY33" fmla="*/ 514963 h 1702167"/>
                  <a:gd name="connsiteX34" fmla="*/ 1280934 w 1742572"/>
                  <a:gd name="connsiteY34" fmla="*/ 550474 h 1702167"/>
                  <a:gd name="connsiteX35" fmla="*/ 1573897 w 1742572"/>
                  <a:gd name="connsiteY35" fmla="*/ 710272 h 1702167"/>
                  <a:gd name="connsiteX36" fmla="*/ 1600530 w 1742572"/>
                  <a:gd name="connsiteY36" fmla="*/ 621495 h 1702167"/>
                  <a:gd name="connsiteX37" fmla="*/ 1511753 w 1742572"/>
                  <a:gd name="connsiteY37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1130013 w 1742572"/>
                  <a:gd name="connsiteY24" fmla="*/ 896703 h 1702167"/>
                  <a:gd name="connsiteX25" fmla="*/ 1067870 w 1742572"/>
                  <a:gd name="connsiteY25" fmla="*/ 887825 h 1702167"/>
                  <a:gd name="connsiteX26" fmla="*/ 934705 w 1742572"/>
                  <a:gd name="connsiteY26" fmla="*/ 870070 h 1702167"/>
                  <a:gd name="connsiteX27" fmla="*/ 908071 w 1742572"/>
                  <a:gd name="connsiteY27" fmla="*/ 861192 h 1702167"/>
                  <a:gd name="connsiteX28" fmla="*/ 766030 w 1742572"/>
                  <a:gd name="connsiteY28" fmla="*/ 630373 h 1702167"/>
                  <a:gd name="connsiteX29" fmla="*/ 819295 w 1742572"/>
                  <a:gd name="connsiteY29" fmla="*/ 541596 h 1702167"/>
                  <a:gd name="connsiteX30" fmla="*/ 1156646 w 1742572"/>
                  <a:gd name="connsiteY30" fmla="*/ 479452 h 1702167"/>
                  <a:gd name="connsiteX31" fmla="*/ 1209912 w 1742572"/>
                  <a:gd name="connsiteY31" fmla="*/ 497208 h 1702167"/>
                  <a:gd name="connsiteX32" fmla="*/ 1227668 w 1742572"/>
                  <a:gd name="connsiteY32" fmla="*/ 514963 h 1702167"/>
                  <a:gd name="connsiteX33" fmla="*/ 1280934 w 1742572"/>
                  <a:gd name="connsiteY33" fmla="*/ 550474 h 1702167"/>
                  <a:gd name="connsiteX34" fmla="*/ 1573897 w 1742572"/>
                  <a:gd name="connsiteY34" fmla="*/ 710272 h 1702167"/>
                  <a:gd name="connsiteX35" fmla="*/ 1600530 w 1742572"/>
                  <a:gd name="connsiteY35" fmla="*/ 621495 h 1702167"/>
                  <a:gd name="connsiteX36" fmla="*/ 1511753 w 1742572"/>
                  <a:gd name="connsiteY36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1130013 w 1742572"/>
                  <a:gd name="connsiteY24" fmla="*/ 896703 h 1702167"/>
                  <a:gd name="connsiteX25" fmla="*/ 1067870 w 1742572"/>
                  <a:gd name="connsiteY25" fmla="*/ 887825 h 1702167"/>
                  <a:gd name="connsiteX26" fmla="*/ 934705 w 1742572"/>
                  <a:gd name="connsiteY26" fmla="*/ 870070 h 1702167"/>
                  <a:gd name="connsiteX27" fmla="*/ 908071 w 1742572"/>
                  <a:gd name="connsiteY27" fmla="*/ 861192 h 1702167"/>
                  <a:gd name="connsiteX28" fmla="*/ 766030 w 1742572"/>
                  <a:gd name="connsiteY28" fmla="*/ 630373 h 1702167"/>
                  <a:gd name="connsiteX29" fmla="*/ 1156646 w 1742572"/>
                  <a:gd name="connsiteY29" fmla="*/ 479452 h 1702167"/>
                  <a:gd name="connsiteX30" fmla="*/ 1209912 w 1742572"/>
                  <a:gd name="connsiteY30" fmla="*/ 497208 h 1702167"/>
                  <a:gd name="connsiteX31" fmla="*/ 1227668 w 1742572"/>
                  <a:gd name="connsiteY31" fmla="*/ 514963 h 1702167"/>
                  <a:gd name="connsiteX32" fmla="*/ 1280934 w 1742572"/>
                  <a:gd name="connsiteY32" fmla="*/ 550474 h 1702167"/>
                  <a:gd name="connsiteX33" fmla="*/ 1573897 w 1742572"/>
                  <a:gd name="connsiteY33" fmla="*/ 710272 h 1702167"/>
                  <a:gd name="connsiteX34" fmla="*/ 1600530 w 1742572"/>
                  <a:gd name="connsiteY34" fmla="*/ 621495 h 1702167"/>
                  <a:gd name="connsiteX35" fmla="*/ 1511753 w 1742572"/>
                  <a:gd name="connsiteY35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1130013 w 1742572"/>
                  <a:gd name="connsiteY24" fmla="*/ 896703 h 1702167"/>
                  <a:gd name="connsiteX25" fmla="*/ 1067870 w 1742572"/>
                  <a:gd name="connsiteY25" fmla="*/ 887825 h 1702167"/>
                  <a:gd name="connsiteX26" fmla="*/ 934705 w 1742572"/>
                  <a:gd name="connsiteY26" fmla="*/ 870070 h 1702167"/>
                  <a:gd name="connsiteX27" fmla="*/ 908071 w 1742572"/>
                  <a:gd name="connsiteY27" fmla="*/ 861192 h 1702167"/>
                  <a:gd name="connsiteX28" fmla="*/ 766030 w 1742572"/>
                  <a:gd name="connsiteY28" fmla="*/ 630373 h 1702167"/>
                  <a:gd name="connsiteX29" fmla="*/ 1209912 w 1742572"/>
                  <a:gd name="connsiteY29" fmla="*/ 497208 h 1702167"/>
                  <a:gd name="connsiteX30" fmla="*/ 1227668 w 1742572"/>
                  <a:gd name="connsiteY30" fmla="*/ 514963 h 1702167"/>
                  <a:gd name="connsiteX31" fmla="*/ 1280934 w 1742572"/>
                  <a:gd name="connsiteY31" fmla="*/ 550474 h 1702167"/>
                  <a:gd name="connsiteX32" fmla="*/ 1573897 w 1742572"/>
                  <a:gd name="connsiteY32" fmla="*/ 710272 h 1702167"/>
                  <a:gd name="connsiteX33" fmla="*/ 1600530 w 1742572"/>
                  <a:gd name="connsiteY33" fmla="*/ 621495 h 1702167"/>
                  <a:gd name="connsiteX34" fmla="*/ 1511753 w 1742572"/>
                  <a:gd name="connsiteY34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1130013 w 1742572"/>
                  <a:gd name="connsiteY24" fmla="*/ 896703 h 1702167"/>
                  <a:gd name="connsiteX25" fmla="*/ 1067870 w 1742572"/>
                  <a:gd name="connsiteY25" fmla="*/ 887825 h 1702167"/>
                  <a:gd name="connsiteX26" fmla="*/ 934705 w 1742572"/>
                  <a:gd name="connsiteY26" fmla="*/ 870070 h 1702167"/>
                  <a:gd name="connsiteX27" fmla="*/ 908071 w 1742572"/>
                  <a:gd name="connsiteY27" fmla="*/ 861192 h 1702167"/>
                  <a:gd name="connsiteX28" fmla="*/ 766030 w 1742572"/>
                  <a:gd name="connsiteY28" fmla="*/ 630373 h 1702167"/>
                  <a:gd name="connsiteX29" fmla="*/ 1209912 w 1742572"/>
                  <a:gd name="connsiteY29" fmla="*/ 497208 h 1702167"/>
                  <a:gd name="connsiteX30" fmla="*/ 1280934 w 1742572"/>
                  <a:gd name="connsiteY30" fmla="*/ 550474 h 1702167"/>
                  <a:gd name="connsiteX31" fmla="*/ 1573897 w 1742572"/>
                  <a:gd name="connsiteY31" fmla="*/ 710272 h 1702167"/>
                  <a:gd name="connsiteX32" fmla="*/ 1600530 w 1742572"/>
                  <a:gd name="connsiteY32" fmla="*/ 621495 h 1702167"/>
                  <a:gd name="connsiteX33" fmla="*/ 1511753 w 1742572"/>
                  <a:gd name="connsiteY33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1130013 w 1742572"/>
                  <a:gd name="connsiteY24" fmla="*/ 896703 h 1702167"/>
                  <a:gd name="connsiteX25" fmla="*/ 1067870 w 1742572"/>
                  <a:gd name="connsiteY25" fmla="*/ 887825 h 1702167"/>
                  <a:gd name="connsiteX26" fmla="*/ 934705 w 1742572"/>
                  <a:gd name="connsiteY26" fmla="*/ 870070 h 1702167"/>
                  <a:gd name="connsiteX27" fmla="*/ 908071 w 1742572"/>
                  <a:gd name="connsiteY27" fmla="*/ 861192 h 1702167"/>
                  <a:gd name="connsiteX28" fmla="*/ 766030 w 1742572"/>
                  <a:gd name="connsiteY28" fmla="*/ 630373 h 1702167"/>
                  <a:gd name="connsiteX29" fmla="*/ 1280934 w 1742572"/>
                  <a:gd name="connsiteY29" fmla="*/ 550474 h 1702167"/>
                  <a:gd name="connsiteX30" fmla="*/ 1573897 w 1742572"/>
                  <a:gd name="connsiteY30" fmla="*/ 710272 h 1702167"/>
                  <a:gd name="connsiteX31" fmla="*/ 1600530 w 1742572"/>
                  <a:gd name="connsiteY31" fmla="*/ 621495 h 1702167"/>
                  <a:gd name="connsiteX32" fmla="*/ 1511753 w 1742572"/>
                  <a:gd name="connsiteY32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1130013 w 1742572"/>
                  <a:gd name="connsiteY24" fmla="*/ 896703 h 1702167"/>
                  <a:gd name="connsiteX25" fmla="*/ 1067870 w 1742572"/>
                  <a:gd name="connsiteY25" fmla="*/ 887825 h 1702167"/>
                  <a:gd name="connsiteX26" fmla="*/ 934705 w 1742572"/>
                  <a:gd name="connsiteY26" fmla="*/ 870070 h 1702167"/>
                  <a:gd name="connsiteX27" fmla="*/ 908071 w 1742572"/>
                  <a:gd name="connsiteY27" fmla="*/ 861192 h 1702167"/>
                  <a:gd name="connsiteX28" fmla="*/ 766030 w 1742572"/>
                  <a:gd name="connsiteY28" fmla="*/ 630373 h 1702167"/>
                  <a:gd name="connsiteX29" fmla="*/ 1280934 w 1742572"/>
                  <a:gd name="connsiteY29" fmla="*/ 550474 h 1702167"/>
                  <a:gd name="connsiteX30" fmla="*/ 1573897 w 1742572"/>
                  <a:gd name="connsiteY30" fmla="*/ 710272 h 1702167"/>
                  <a:gd name="connsiteX31" fmla="*/ 1511753 w 1742572"/>
                  <a:gd name="connsiteY31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1130013 w 1742572"/>
                  <a:gd name="connsiteY24" fmla="*/ 896703 h 1702167"/>
                  <a:gd name="connsiteX25" fmla="*/ 1067870 w 1742572"/>
                  <a:gd name="connsiteY25" fmla="*/ 887825 h 1702167"/>
                  <a:gd name="connsiteX26" fmla="*/ 908071 w 1742572"/>
                  <a:gd name="connsiteY26" fmla="*/ 861192 h 1702167"/>
                  <a:gd name="connsiteX27" fmla="*/ 766030 w 1742572"/>
                  <a:gd name="connsiteY27" fmla="*/ 630373 h 1702167"/>
                  <a:gd name="connsiteX28" fmla="*/ 1280934 w 1742572"/>
                  <a:gd name="connsiteY28" fmla="*/ 550474 h 1702167"/>
                  <a:gd name="connsiteX29" fmla="*/ 1573897 w 1742572"/>
                  <a:gd name="connsiteY29" fmla="*/ 710272 h 1702167"/>
                  <a:gd name="connsiteX30" fmla="*/ 1511753 w 1742572"/>
                  <a:gd name="connsiteY30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1130013 w 1742572"/>
                  <a:gd name="connsiteY24" fmla="*/ 896703 h 1702167"/>
                  <a:gd name="connsiteX25" fmla="*/ 908071 w 1742572"/>
                  <a:gd name="connsiteY25" fmla="*/ 861192 h 1702167"/>
                  <a:gd name="connsiteX26" fmla="*/ 766030 w 1742572"/>
                  <a:gd name="connsiteY26" fmla="*/ 630373 h 1702167"/>
                  <a:gd name="connsiteX27" fmla="*/ 1280934 w 1742572"/>
                  <a:gd name="connsiteY27" fmla="*/ 550474 h 1702167"/>
                  <a:gd name="connsiteX28" fmla="*/ 1573897 w 1742572"/>
                  <a:gd name="connsiteY28" fmla="*/ 710272 h 1702167"/>
                  <a:gd name="connsiteX29" fmla="*/ 1511753 w 1742572"/>
                  <a:gd name="connsiteY29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1130013 w 1742572"/>
                  <a:gd name="connsiteY24" fmla="*/ 896703 h 1702167"/>
                  <a:gd name="connsiteX25" fmla="*/ 766030 w 1742572"/>
                  <a:gd name="connsiteY25" fmla="*/ 630373 h 1702167"/>
                  <a:gd name="connsiteX26" fmla="*/ 1280934 w 1742572"/>
                  <a:gd name="connsiteY26" fmla="*/ 550474 h 1702167"/>
                  <a:gd name="connsiteX27" fmla="*/ 1573897 w 1742572"/>
                  <a:gd name="connsiteY27" fmla="*/ 710272 h 1702167"/>
                  <a:gd name="connsiteX28" fmla="*/ 1511753 w 1742572"/>
                  <a:gd name="connsiteY28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766030 w 1742572"/>
                  <a:gd name="connsiteY24" fmla="*/ 630373 h 1702167"/>
                  <a:gd name="connsiteX25" fmla="*/ 1280934 w 1742572"/>
                  <a:gd name="connsiteY25" fmla="*/ 550474 h 1702167"/>
                  <a:gd name="connsiteX26" fmla="*/ 1573897 w 1742572"/>
                  <a:gd name="connsiteY26" fmla="*/ 710272 h 1702167"/>
                  <a:gd name="connsiteX27" fmla="*/ 1511753 w 1742572"/>
                  <a:gd name="connsiteY27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766030 w 1742572"/>
                  <a:gd name="connsiteY24" fmla="*/ 630373 h 1702167"/>
                  <a:gd name="connsiteX25" fmla="*/ 1280934 w 1742572"/>
                  <a:gd name="connsiteY25" fmla="*/ 550474 h 1702167"/>
                  <a:gd name="connsiteX26" fmla="*/ 1573897 w 1742572"/>
                  <a:gd name="connsiteY26" fmla="*/ 710272 h 1702167"/>
                  <a:gd name="connsiteX27" fmla="*/ 1511753 w 1742572"/>
                  <a:gd name="connsiteY27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165524 w 1742572"/>
                  <a:gd name="connsiteY22" fmla="*/ 914458 h 1702167"/>
                  <a:gd name="connsiteX23" fmla="*/ 766030 w 1742572"/>
                  <a:gd name="connsiteY23" fmla="*/ 630373 h 1702167"/>
                  <a:gd name="connsiteX24" fmla="*/ 1280934 w 1742572"/>
                  <a:gd name="connsiteY24" fmla="*/ 550474 h 1702167"/>
                  <a:gd name="connsiteX25" fmla="*/ 1573897 w 1742572"/>
                  <a:gd name="connsiteY25" fmla="*/ 710272 h 1702167"/>
                  <a:gd name="connsiteX26" fmla="*/ 1511753 w 1742572"/>
                  <a:gd name="connsiteY26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165524 w 1742572"/>
                  <a:gd name="connsiteY22" fmla="*/ 914458 h 1702167"/>
                  <a:gd name="connsiteX23" fmla="*/ 766030 w 1742572"/>
                  <a:gd name="connsiteY23" fmla="*/ 630373 h 1702167"/>
                  <a:gd name="connsiteX24" fmla="*/ 1280934 w 1742572"/>
                  <a:gd name="connsiteY24" fmla="*/ 550474 h 1702167"/>
                  <a:gd name="connsiteX25" fmla="*/ 1573897 w 1742572"/>
                  <a:gd name="connsiteY25" fmla="*/ 710272 h 1702167"/>
                  <a:gd name="connsiteX26" fmla="*/ 1511753 w 1742572"/>
                  <a:gd name="connsiteY26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22976 w 1742572"/>
                  <a:gd name="connsiteY20" fmla="*/ 949969 h 1702167"/>
                  <a:gd name="connsiteX21" fmla="*/ 1165524 w 1742572"/>
                  <a:gd name="connsiteY21" fmla="*/ 914458 h 1702167"/>
                  <a:gd name="connsiteX22" fmla="*/ 766030 w 1742572"/>
                  <a:gd name="connsiteY22" fmla="*/ 630373 h 1702167"/>
                  <a:gd name="connsiteX23" fmla="*/ 1280934 w 1742572"/>
                  <a:gd name="connsiteY23" fmla="*/ 550474 h 1702167"/>
                  <a:gd name="connsiteX24" fmla="*/ 1573897 w 1742572"/>
                  <a:gd name="connsiteY24" fmla="*/ 710272 h 1702167"/>
                  <a:gd name="connsiteX25" fmla="*/ 1511753 w 1742572"/>
                  <a:gd name="connsiteY25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422976 w 1742572"/>
                  <a:gd name="connsiteY19" fmla="*/ 949969 h 1702167"/>
                  <a:gd name="connsiteX20" fmla="*/ 1165524 w 1742572"/>
                  <a:gd name="connsiteY20" fmla="*/ 914458 h 1702167"/>
                  <a:gd name="connsiteX21" fmla="*/ 766030 w 1742572"/>
                  <a:gd name="connsiteY21" fmla="*/ 630373 h 1702167"/>
                  <a:gd name="connsiteX22" fmla="*/ 1280934 w 1742572"/>
                  <a:gd name="connsiteY22" fmla="*/ 550474 h 1702167"/>
                  <a:gd name="connsiteX23" fmla="*/ 1573897 w 1742572"/>
                  <a:gd name="connsiteY23" fmla="*/ 710272 h 1702167"/>
                  <a:gd name="connsiteX24" fmla="*/ 1511753 w 1742572"/>
                  <a:gd name="connsiteY24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422976 w 1742572"/>
                  <a:gd name="connsiteY18" fmla="*/ 949969 h 1702167"/>
                  <a:gd name="connsiteX19" fmla="*/ 1165524 w 1742572"/>
                  <a:gd name="connsiteY19" fmla="*/ 914458 h 1702167"/>
                  <a:gd name="connsiteX20" fmla="*/ 766030 w 1742572"/>
                  <a:gd name="connsiteY20" fmla="*/ 630373 h 1702167"/>
                  <a:gd name="connsiteX21" fmla="*/ 1280934 w 1742572"/>
                  <a:gd name="connsiteY21" fmla="*/ 550474 h 1702167"/>
                  <a:gd name="connsiteX22" fmla="*/ 1573897 w 1742572"/>
                  <a:gd name="connsiteY22" fmla="*/ 710272 h 1702167"/>
                  <a:gd name="connsiteX23" fmla="*/ 1511753 w 1742572"/>
                  <a:gd name="connsiteY23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165524 w 1742572"/>
                  <a:gd name="connsiteY18" fmla="*/ 914458 h 1702167"/>
                  <a:gd name="connsiteX19" fmla="*/ 766030 w 1742572"/>
                  <a:gd name="connsiteY19" fmla="*/ 630373 h 1702167"/>
                  <a:gd name="connsiteX20" fmla="*/ 1280934 w 1742572"/>
                  <a:gd name="connsiteY20" fmla="*/ 550474 h 1702167"/>
                  <a:gd name="connsiteX21" fmla="*/ 1573897 w 1742572"/>
                  <a:gd name="connsiteY21" fmla="*/ 710272 h 1702167"/>
                  <a:gd name="connsiteX22" fmla="*/ 1511753 w 1742572"/>
                  <a:gd name="connsiteY22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27163 w 1742572"/>
                  <a:gd name="connsiteY16" fmla="*/ 1074256 h 1702167"/>
                  <a:gd name="connsiteX17" fmla="*/ 1165524 w 1742572"/>
                  <a:gd name="connsiteY17" fmla="*/ 914458 h 1702167"/>
                  <a:gd name="connsiteX18" fmla="*/ 766030 w 1742572"/>
                  <a:gd name="connsiteY18" fmla="*/ 630373 h 1702167"/>
                  <a:gd name="connsiteX19" fmla="*/ 1280934 w 1742572"/>
                  <a:gd name="connsiteY19" fmla="*/ 550474 h 1702167"/>
                  <a:gd name="connsiteX20" fmla="*/ 1573897 w 1742572"/>
                  <a:gd name="connsiteY20" fmla="*/ 710272 h 1702167"/>
                  <a:gd name="connsiteX21" fmla="*/ 1511753 w 1742572"/>
                  <a:gd name="connsiteY21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27163 w 1742572"/>
                  <a:gd name="connsiteY15" fmla="*/ 1074256 h 1702167"/>
                  <a:gd name="connsiteX16" fmla="*/ 1165524 w 1742572"/>
                  <a:gd name="connsiteY16" fmla="*/ 914458 h 1702167"/>
                  <a:gd name="connsiteX17" fmla="*/ 766030 w 1742572"/>
                  <a:gd name="connsiteY17" fmla="*/ 630373 h 1702167"/>
                  <a:gd name="connsiteX18" fmla="*/ 1280934 w 1742572"/>
                  <a:gd name="connsiteY18" fmla="*/ 550474 h 1702167"/>
                  <a:gd name="connsiteX19" fmla="*/ 1573897 w 1742572"/>
                  <a:gd name="connsiteY19" fmla="*/ 710272 h 1702167"/>
                  <a:gd name="connsiteX20" fmla="*/ 1511753 w 1742572"/>
                  <a:gd name="connsiteY20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71551 w 1742572"/>
                  <a:gd name="connsiteY8" fmla="*/ 1535895 h 1702167"/>
                  <a:gd name="connsiteX9" fmla="*/ 1698184 w 1742572"/>
                  <a:gd name="connsiteY9" fmla="*/ 1491507 h 1702167"/>
                  <a:gd name="connsiteX10" fmla="*/ 1724817 w 1742572"/>
                  <a:gd name="connsiteY10" fmla="*/ 1429363 h 1702167"/>
                  <a:gd name="connsiteX11" fmla="*/ 1733695 w 1742572"/>
                  <a:gd name="connsiteY11" fmla="*/ 1376097 h 1702167"/>
                  <a:gd name="connsiteX12" fmla="*/ 1742572 w 1742572"/>
                  <a:gd name="connsiteY12" fmla="*/ 1340586 h 1702167"/>
                  <a:gd name="connsiteX13" fmla="*/ 1707062 w 1742572"/>
                  <a:gd name="connsiteY13" fmla="*/ 1207421 h 1702167"/>
                  <a:gd name="connsiteX14" fmla="*/ 1627163 w 1742572"/>
                  <a:gd name="connsiteY14" fmla="*/ 1074256 h 1702167"/>
                  <a:gd name="connsiteX15" fmla="*/ 1165524 w 1742572"/>
                  <a:gd name="connsiteY15" fmla="*/ 914458 h 1702167"/>
                  <a:gd name="connsiteX16" fmla="*/ 766030 w 1742572"/>
                  <a:gd name="connsiteY16" fmla="*/ 630373 h 1702167"/>
                  <a:gd name="connsiteX17" fmla="*/ 1280934 w 1742572"/>
                  <a:gd name="connsiteY17" fmla="*/ 550474 h 1702167"/>
                  <a:gd name="connsiteX18" fmla="*/ 1573897 w 1742572"/>
                  <a:gd name="connsiteY18" fmla="*/ 710272 h 1702167"/>
                  <a:gd name="connsiteX19" fmla="*/ 1511753 w 1742572"/>
                  <a:gd name="connsiteY19" fmla="*/ 381798 h 1702167"/>
                  <a:gd name="connsiteX0" fmla="*/ 1511753 w 1742572"/>
                  <a:gd name="connsiteY0" fmla="*/ 381798 h 1695630"/>
                  <a:gd name="connsiteX1" fmla="*/ 1644918 w 1742572"/>
                  <a:gd name="connsiteY1" fmla="*/ 310776 h 1695630"/>
                  <a:gd name="connsiteX2" fmla="*/ 1343077 w 1742572"/>
                  <a:gd name="connsiteY2" fmla="*/ 58 h 1695630"/>
                  <a:gd name="connsiteX3" fmla="*/ 268879 w 1742572"/>
                  <a:gd name="connsiteY3" fmla="*/ 337410 h 1695630"/>
                  <a:gd name="connsiteX4" fmla="*/ 91326 w 1742572"/>
                  <a:gd name="connsiteY4" fmla="*/ 1056501 h 1695630"/>
                  <a:gd name="connsiteX5" fmla="*/ 1493998 w 1742572"/>
                  <a:gd name="connsiteY5" fmla="*/ 1669060 h 1695630"/>
                  <a:gd name="connsiteX6" fmla="*/ 1627163 w 1742572"/>
                  <a:gd name="connsiteY6" fmla="*/ 1580283 h 1695630"/>
                  <a:gd name="connsiteX7" fmla="*/ 1671551 w 1742572"/>
                  <a:gd name="connsiteY7" fmla="*/ 1535895 h 1695630"/>
                  <a:gd name="connsiteX8" fmla="*/ 1698184 w 1742572"/>
                  <a:gd name="connsiteY8" fmla="*/ 1491507 h 1695630"/>
                  <a:gd name="connsiteX9" fmla="*/ 1724817 w 1742572"/>
                  <a:gd name="connsiteY9" fmla="*/ 1429363 h 1695630"/>
                  <a:gd name="connsiteX10" fmla="*/ 1733695 w 1742572"/>
                  <a:gd name="connsiteY10" fmla="*/ 1376097 h 1695630"/>
                  <a:gd name="connsiteX11" fmla="*/ 1742572 w 1742572"/>
                  <a:gd name="connsiteY11" fmla="*/ 1340586 h 1695630"/>
                  <a:gd name="connsiteX12" fmla="*/ 1707062 w 1742572"/>
                  <a:gd name="connsiteY12" fmla="*/ 1207421 h 1695630"/>
                  <a:gd name="connsiteX13" fmla="*/ 1627163 w 1742572"/>
                  <a:gd name="connsiteY13" fmla="*/ 1074256 h 1695630"/>
                  <a:gd name="connsiteX14" fmla="*/ 1165524 w 1742572"/>
                  <a:gd name="connsiteY14" fmla="*/ 914458 h 1695630"/>
                  <a:gd name="connsiteX15" fmla="*/ 766030 w 1742572"/>
                  <a:gd name="connsiteY15" fmla="*/ 630373 h 1695630"/>
                  <a:gd name="connsiteX16" fmla="*/ 1280934 w 1742572"/>
                  <a:gd name="connsiteY16" fmla="*/ 550474 h 1695630"/>
                  <a:gd name="connsiteX17" fmla="*/ 1573897 w 1742572"/>
                  <a:gd name="connsiteY17" fmla="*/ 710272 h 1695630"/>
                  <a:gd name="connsiteX18" fmla="*/ 1511753 w 1742572"/>
                  <a:gd name="connsiteY18" fmla="*/ 381798 h 1695630"/>
                  <a:gd name="connsiteX0" fmla="*/ 1511753 w 1734290"/>
                  <a:gd name="connsiteY0" fmla="*/ 381798 h 1695630"/>
                  <a:gd name="connsiteX1" fmla="*/ 1644918 w 1734290"/>
                  <a:gd name="connsiteY1" fmla="*/ 310776 h 1695630"/>
                  <a:gd name="connsiteX2" fmla="*/ 1343077 w 1734290"/>
                  <a:gd name="connsiteY2" fmla="*/ 58 h 1695630"/>
                  <a:gd name="connsiteX3" fmla="*/ 268879 w 1734290"/>
                  <a:gd name="connsiteY3" fmla="*/ 337410 h 1695630"/>
                  <a:gd name="connsiteX4" fmla="*/ 91326 w 1734290"/>
                  <a:gd name="connsiteY4" fmla="*/ 1056501 h 1695630"/>
                  <a:gd name="connsiteX5" fmla="*/ 1493998 w 1734290"/>
                  <a:gd name="connsiteY5" fmla="*/ 1669060 h 1695630"/>
                  <a:gd name="connsiteX6" fmla="*/ 1627163 w 1734290"/>
                  <a:gd name="connsiteY6" fmla="*/ 1580283 h 1695630"/>
                  <a:gd name="connsiteX7" fmla="*/ 1671551 w 1734290"/>
                  <a:gd name="connsiteY7" fmla="*/ 1535895 h 1695630"/>
                  <a:gd name="connsiteX8" fmla="*/ 1698184 w 1734290"/>
                  <a:gd name="connsiteY8" fmla="*/ 1491507 h 1695630"/>
                  <a:gd name="connsiteX9" fmla="*/ 1724817 w 1734290"/>
                  <a:gd name="connsiteY9" fmla="*/ 1429363 h 1695630"/>
                  <a:gd name="connsiteX10" fmla="*/ 1733695 w 1734290"/>
                  <a:gd name="connsiteY10" fmla="*/ 1376097 h 1695630"/>
                  <a:gd name="connsiteX11" fmla="*/ 1707062 w 1734290"/>
                  <a:gd name="connsiteY11" fmla="*/ 1207421 h 1695630"/>
                  <a:gd name="connsiteX12" fmla="*/ 1627163 w 1734290"/>
                  <a:gd name="connsiteY12" fmla="*/ 1074256 h 1695630"/>
                  <a:gd name="connsiteX13" fmla="*/ 1165524 w 1734290"/>
                  <a:gd name="connsiteY13" fmla="*/ 914458 h 1695630"/>
                  <a:gd name="connsiteX14" fmla="*/ 766030 w 1734290"/>
                  <a:gd name="connsiteY14" fmla="*/ 630373 h 1695630"/>
                  <a:gd name="connsiteX15" fmla="*/ 1280934 w 1734290"/>
                  <a:gd name="connsiteY15" fmla="*/ 550474 h 1695630"/>
                  <a:gd name="connsiteX16" fmla="*/ 1573897 w 1734290"/>
                  <a:gd name="connsiteY16" fmla="*/ 710272 h 1695630"/>
                  <a:gd name="connsiteX17" fmla="*/ 1511753 w 1734290"/>
                  <a:gd name="connsiteY17" fmla="*/ 381798 h 1695630"/>
                  <a:gd name="connsiteX0" fmla="*/ 1511753 w 1737366"/>
                  <a:gd name="connsiteY0" fmla="*/ 381798 h 1695630"/>
                  <a:gd name="connsiteX1" fmla="*/ 1644918 w 1737366"/>
                  <a:gd name="connsiteY1" fmla="*/ 310776 h 1695630"/>
                  <a:gd name="connsiteX2" fmla="*/ 1343077 w 1737366"/>
                  <a:gd name="connsiteY2" fmla="*/ 58 h 1695630"/>
                  <a:gd name="connsiteX3" fmla="*/ 268879 w 1737366"/>
                  <a:gd name="connsiteY3" fmla="*/ 337410 h 1695630"/>
                  <a:gd name="connsiteX4" fmla="*/ 91326 w 1737366"/>
                  <a:gd name="connsiteY4" fmla="*/ 1056501 h 1695630"/>
                  <a:gd name="connsiteX5" fmla="*/ 1493998 w 1737366"/>
                  <a:gd name="connsiteY5" fmla="*/ 1669060 h 1695630"/>
                  <a:gd name="connsiteX6" fmla="*/ 1627163 w 1737366"/>
                  <a:gd name="connsiteY6" fmla="*/ 1580283 h 1695630"/>
                  <a:gd name="connsiteX7" fmla="*/ 1671551 w 1737366"/>
                  <a:gd name="connsiteY7" fmla="*/ 1535895 h 1695630"/>
                  <a:gd name="connsiteX8" fmla="*/ 1698184 w 1737366"/>
                  <a:gd name="connsiteY8" fmla="*/ 1491507 h 1695630"/>
                  <a:gd name="connsiteX9" fmla="*/ 1724817 w 1737366"/>
                  <a:gd name="connsiteY9" fmla="*/ 1429363 h 1695630"/>
                  <a:gd name="connsiteX10" fmla="*/ 1733695 w 1737366"/>
                  <a:gd name="connsiteY10" fmla="*/ 1376097 h 1695630"/>
                  <a:gd name="connsiteX11" fmla="*/ 1707062 w 1737366"/>
                  <a:gd name="connsiteY11" fmla="*/ 1207421 h 1695630"/>
                  <a:gd name="connsiteX12" fmla="*/ 1444283 w 1737366"/>
                  <a:gd name="connsiteY12" fmla="*/ 797396 h 1695630"/>
                  <a:gd name="connsiteX13" fmla="*/ 1165524 w 1737366"/>
                  <a:gd name="connsiteY13" fmla="*/ 914458 h 1695630"/>
                  <a:gd name="connsiteX14" fmla="*/ 766030 w 1737366"/>
                  <a:gd name="connsiteY14" fmla="*/ 630373 h 1695630"/>
                  <a:gd name="connsiteX15" fmla="*/ 1280934 w 1737366"/>
                  <a:gd name="connsiteY15" fmla="*/ 550474 h 1695630"/>
                  <a:gd name="connsiteX16" fmla="*/ 1573897 w 1737366"/>
                  <a:gd name="connsiteY16" fmla="*/ 710272 h 1695630"/>
                  <a:gd name="connsiteX17" fmla="*/ 1511753 w 1737366"/>
                  <a:gd name="connsiteY17" fmla="*/ 381798 h 1695630"/>
                  <a:gd name="connsiteX0" fmla="*/ 1511753 w 1737366"/>
                  <a:gd name="connsiteY0" fmla="*/ 381798 h 1695630"/>
                  <a:gd name="connsiteX1" fmla="*/ 1644918 w 1737366"/>
                  <a:gd name="connsiteY1" fmla="*/ 310776 h 1695630"/>
                  <a:gd name="connsiteX2" fmla="*/ 1343077 w 1737366"/>
                  <a:gd name="connsiteY2" fmla="*/ 58 h 1695630"/>
                  <a:gd name="connsiteX3" fmla="*/ 268879 w 1737366"/>
                  <a:gd name="connsiteY3" fmla="*/ 337410 h 1695630"/>
                  <a:gd name="connsiteX4" fmla="*/ 91326 w 1737366"/>
                  <a:gd name="connsiteY4" fmla="*/ 1056501 h 1695630"/>
                  <a:gd name="connsiteX5" fmla="*/ 1493998 w 1737366"/>
                  <a:gd name="connsiteY5" fmla="*/ 1669060 h 1695630"/>
                  <a:gd name="connsiteX6" fmla="*/ 1627163 w 1737366"/>
                  <a:gd name="connsiteY6" fmla="*/ 1580283 h 1695630"/>
                  <a:gd name="connsiteX7" fmla="*/ 1671551 w 1737366"/>
                  <a:gd name="connsiteY7" fmla="*/ 1535895 h 1695630"/>
                  <a:gd name="connsiteX8" fmla="*/ 1698184 w 1737366"/>
                  <a:gd name="connsiteY8" fmla="*/ 1491507 h 1695630"/>
                  <a:gd name="connsiteX9" fmla="*/ 1724817 w 1737366"/>
                  <a:gd name="connsiteY9" fmla="*/ 1429363 h 1695630"/>
                  <a:gd name="connsiteX10" fmla="*/ 1733695 w 1737366"/>
                  <a:gd name="connsiteY10" fmla="*/ 1376097 h 1695630"/>
                  <a:gd name="connsiteX11" fmla="*/ 1707062 w 1737366"/>
                  <a:gd name="connsiteY11" fmla="*/ 1207421 h 1695630"/>
                  <a:gd name="connsiteX12" fmla="*/ 1444283 w 1737366"/>
                  <a:gd name="connsiteY12" fmla="*/ 797396 h 1695630"/>
                  <a:gd name="connsiteX13" fmla="*/ 1104564 w 1737366"/>
                  <a:gd name="connsiteY13" fmla="*/ 848418 h 1695630"/>
                  <a:gd name="connsiteX14" fmla="*/ 766030 w 1737366"/>
                  <a:gd name="connsiteY14" fmla="*/ 630373 h 1695630"/>
                  <a:gd name="connsiteX15" fmla="*/ 1280934 w 1737366"/>
                  <a:gd name="connsiteY15" fmla="*/ 550474 h 1695630"/>
                  <a:gd name="connsiteX16" fmla="*/ 1573897 w 1737366"/>
                  <a:gd name="connsiteY16" fmla="*/ 710272 h 1695630"/>
                  <a:gd name="connsiteX17" fmla="*/ 1511753 w 1737366"/>
                  <a:gd name="connsiteY17" fmla="*/ 381798 h 1695630"/>
                  <a:gd name="connsiteX0" fmla="*/ 1511753 w 1737366"/>
                  <a:gd name="connsiteY0" fmla="*/ 381798 h 1695630"/>
                  <a:gd name="connsiteX1" fmla="*/ 1644918 w 1737366"/>
                  <a:gd name="connsiteY1" fmla="*/ 310776 h 1695630"/>
                  <a:gd name="connsiteX2" fmla="*/ 1343077 w 1737366"/>
                  <a:gd name="connsiteY2" fmla="*/ 58 h 1695630"/>
                  <a:gd name="connsiteX3" fmla="*/ 268879 w 1737366"/>
                  <a:gd name="connsiteY3" fmla="*/ 337410 h 1695630"/>
                  <a:gd name="connsiteX4" fmla="*/ 91326 w 1737366"/>
                  <a:gd name="connsiteY4" fmla="*/ 1056501 h 1695630"/>
                  <a:gd name="connsiteX5" fmla="*/ 1493998 w 1737366"/>
                  <a:gd name="connsiteY5" fmla="*/ 1669060 h 1695630"/>
                  <a:gd name="connsiteX6" fmla="*/ 1627163 w 1737366"/>
                  <a:gd name="connsiteY6" fmla="*/ 1580283 h 1695630"/>
                  <a:gd name="connsiteX7" fmla="*/ 1671551 w 1737366"/>
                  <a:gd name="connsiteY7" fmla="*/ 1535895 h 1695630"/>
                  <a:gd name="connsiteX8" fmla="*/ 1698184 w 1737366"/>
                  <a:gd name="connsiteY8" fmla="*/ 1491507 h 1695630"/>
                  <a:gd name="connsiteX9" fmla="*/ 1724817 w 1737366"/>
                  <a:gd name="connsiteY9" fmla="*/ 1429363 h 1695630"/>
                  <a:gd name="connsiteX10" fmla="*/ 1733695 w 1737366"/>
                  <a:gd name="connsiteY10" fmla="*/ 1376097 h 1695630"/>
                  <a:gd name="connsiteX11" fmla="*/ 1707062 w 1737366"/>
                  <a:gd name="connsiteY11" fmla="*/ 1207421 h 1695630"/>
                  <a:gd name="connsiteX12" fmla="*/ 1444283 w 1737366"/>
                  <a:gd name="connsiteY12" fmla="*/ 797396 h 1695630"/>
                  <a:gd name="connsiteX13" fmla="*/ 1104564 w 1737366"/>
                  <a:gd name="connsiteY13" fmla="*/ 848418 h 1695630"/>
                  <a:gd name="connsiteX14" fmla="*/ 766030 w 1737366"/>
                  <a:gd name="connsiteY14" fmla="*/ 630373 h 1695630"/>
                  <a:gd name="connsiteX15" fmla="*/ 1280934 w 1737366"/>
                  <a:gd name="connsiteY15" fmla="*/ 550474 h 1695630"/>
                  <a:gd name="connsiteX16" fmla="*/ 1573897 w 1737366"/>
                  <a:gd name="connsiteY16" fmla="*/ 710272 h 1695630"/>
                  <a:gd name="connsiteX17" fmla="*/ 1511753 w 1737366"/>
                  <a:gd name="connsiteY17" fmla="*/ 381798 h 1695630"/>
                  <a:gd name="connsiteX0" fmla="*/ 1511753 w 1739104"/>
                  <a:gd name="connsiteY0" fmla="*/ 381798 h 1695630"/>
                  <a:gd name="connsiteX1" fmla="*/ 1644918 w 1739104"/>
                  <a:gd name="connsiteY1" fmla="*/ 310776 h 1695630"/>
                  <a:gd name="connsiteX2" fmla="*/ 1343077 w 1739104"/>
                  <a:gd name="connsiteY2" fmla="*/ 58 h 1695630"/>
                  <a:gd name="connsiteX3" fmla="*/ 268879 w 1739104"/>
                  <a:gd name="connsiteY3" fmla="*/ 337410 h 1695630"/>
                  <a:gd name="connsiteX4" fmla="*/ 91326 w 1739104"/>
                  <a:gd name="connsiteY4" fmla="*/ 1056501 h 1695630"/>
                  <a:gd name="connsiteX5" fmla="*/ 1493998 w 1739104"/>
                  <a:gd name="connsiteY5" fmla="*/ 1669060 h 1695630"/>
                  <a:gd name="connsiteX6" fmla="*/ 1627163 w 1739104"/>
                  <a:gd name="connsiteY6" fmla="*/ 1580283 h 1695630"/>
                  <a:gd name="connsiteX7" fmla="*/ 1671551 w 1739104"/>
                  <a:gd name="connsiteY7" fmla="*/ 1535895 h 1695630"/>
                  <a:gd name="connsiteX8" fmla="*/ 1698184 w 1739104"/>
                  <a:gd name="connsiteY8" fmla="*/ 1491507 h 1695630"/>
                  <a:gd name="connsiteX9" fmla="*/ 1733695 w 1739104"/>
                  <a:gd name="connsiteY9" fmla="*/ 1376097 h 1695630"/>
                  <a:gd name="connsiteX10" fmla="*/ 1707062 w 1739104"/>
                  <a:gd name="connsiteY10" fmla="*/ 1207421 h 1695630"/>
                  <a:gd name="connsiteX11" fmla="*/ 1444283 w 1739104"/>
                  <a:gd name="connsiteY11" fmla="*/ 797396 h 1695630"/>
                  <a:gd name="connsiteX12" fmla="*/ 1104564 w 1739104"/>
                  <a:gd name="connsiteY12" fmla="*/ 848418 h 1695630"/>
                  <a:gd name="connsiteX13" fmla="*/ 766030 w 1739104"/>
                  <a:gd name="connsiteY13" fmla="*/ 630373 h 1695630"/>
                  <a:gd name="connsiteX14" fmla="*/ 1280934 w 1739104"/>
                  <a:gd name="connsiteY14" fmla="*/ 550474 h 1695630"/>
                  <a:gd name="connsiteX15" fmla="*/ 1573897 w 1739104"/>
                  <a:gd name="connsiteY15" fmla="*/ 710272 h 1695630"/>
                  <a:gd name="connsiteX16" fmla="*/ 1511753 w 1739104"/>
                  <a:gd name="connsiteY16" fmla="*/ 381798 h 1695630"/>
                  <a:gd name="connsiteX0" fmla="*/ 1511753 w 1740904"/>
                  <a:gd name="connsiteY0" fmla="*/ 381798 h 1695630"/>
                  <a:gd name="connsiteX1" fmla="*/ 1644918 w 1740904"/>
                  <a:gd name="connsiteY1" fmla="*/ 310776 h 1695630"/>
                  <a:gd name="connsiteX2" fmla="*/ 1343077 w 1740904"/>
                  <a:gd name="connsiteY2" fmla="*/ 58 h 1695630"/>
                  <a:gd name="connsiteX3" fmla="*/ 268879 w 1740904"/>
                  <a:gd name="connsiteY3" fmla="*/ 337410 h 1695630"/>
                  <a:gd name="connsiteX4" fmla="*/ 91326 w 1740904"/>
                  <a:gd name="connsiteY4" fmla="*/ 1056501 h 1695630"/>
                  <a:gd name="connsiteX5" fmla="*/ 1493998 w 1740904"/>
                  <a:gd name="connsiteY5" fmla="*/ 1669060 h 1695630"/>
                  <a:gd name="connsiteX6" fmla="*/ 1627163 w 1740904"/>
                  <a:gd name="connsiteY6" fmla="*/ 1580283 h 1695630"/>
                  <a:gd name="connsiteX7" fmla="*/ 1671551 w 1740904"/>
                  <a:gd name="connsiteY7" fmla="*/ 1535895 h 1695630"/>
                  <a:gd name="connsiteX8" fmla="*/ 1733695 w 1740904"/>
                  <a:gd name="connsiteY8" fmla="*/ 1376097 h 1695630"/>
                  <a:gd name="connsiteX9" fmla="*/ 1707062 w 1740904"/>
                  <a:gd name="connsiteY9" fmla="*/ 1207421 h 1695630"/>
                  <a:gd name="connsiteX10" fmla="*/ 1444283 w 1740904"/>
                  <a:gd name="connsiteY10" fmla="*/ 797396 h 1695630"/>
                  <a:gd name="connsiteX11" fmla="*/ 1104564 w 1740904"/>
                  <a:gd name="connsiteY11" fmla="*/ 848418 h 1695630"/>
                  <a:gd name="connsiteX12" fmla="*/ 766030 w 1740904"/>
                  <a:gd name="connsiteY12" fmla="*/ 630373 h 1695630"/>
                  <a:gd name="connsiteX13" fmla="*/ 1280934 w 1740904"/>
                  <a:gd name="connsiteY13" fmla="*/ 550474 h 1695630"/>
                  <a:gd name="connsiteX14" fmla="*/ 1573897 w 1740904"/>
                  <a:gd name="connsiteY14" fmla="*/ 710272 h 1695630"/>
                  <a:gd name="connsiteX15" fmla="*/ 1511753 w 1740904"/>
                  <a:gd name="connsiteY15" fmla="*/ 381798 h 1695630"/>
                  <a:gd name="connsiteX0" fmla="*/ 1511753 w 1740904"/>
                  <a:gd name="connsiteY0" fmla="*/ 381798 h 1690628"/>
                  <a:gd name="connsiteX1" fmla="*/ 1644918 w 1740904"/>
                  <a:gd name="connsiteY1" fmla="*/ 310776 h 1690628"/>
                  <a:gd name="connsiteX2" fmla="*/ 1343077 w 1740904"/>
                  <a:gd name="connsiteY2" fmla="*/ 58 h 1690628"/>
                  <a:gd name="connsiteX3" fmla="*/ 268879 w 1740904"/>
                  <a:gd name="connsiteY3" fmla="*/ 337410 h 1690628"/>
                  <a:gd name="connsiteX4" fmla="*/ 91326 w 1740904"/>
                  <a:gd name="connsiteY4" fmla="*/ 1056501 h 1690628"/>
                  <a:gd name="connsiteX5" fmla="*/ 1493998 w 1740904"/>
                  <a:gd name="connsiteY5" fmla="*/ 1669060 h 1690628"/>
                  <a:gd name="connsiteX6" fmla="*/ 1671551 w 1740904"/>
                  <a:gd name="connsiteY6" fmla="*/ 1535895 h 1690628"/>
                  <a:gd name="connsiteX7" fmla="*/ 1733695 w 1740904"/>
                  <a:gd name="connsiteY7" fmla="*/ 1376097 h 1690628"/>
                  <a:gd name="connsiteX8" fmla="*/ 1707062 w 1740904"/>
                  <a:gd name="connsiteY8" fmla="*/ 1207421 h 1690628"/>
                  <a:gd name="connsiteX9" fmla="*/ 1444283 w 1740904"/>
                  <a:gd name="connsiteY9" fmla="*/ 797396 h 1690628"/>
                  <a:gd name="connsiteX10" fmla="*/ 1104564 w 1740904"/>
                  <a:gd name="connsiteY10" fmla="*/ 848418 h 1690628"/>
                  <a:gd name="connsiteX11" fmla="*/ 766030 w 1740904"/>
                  <a:gd name="connsiteY11" fmla="*/ 630373 h 1690628"/>
                  <a:gd name="connsiteX12" fmla="*/ 1280934 w 1740904"/>
                  <a:gd name="connsiteY12" fmla="*/ 550474 h 1690628"/>
                  <a:gd name="connsiteX13" fmla="*/ 1573897 w 1740904"/>
                  <a:gd name="connsiteY13" fmla="*/ 710272 h 1690628"/>
                  <a:gd name="connsiteX14" fmla="*/ 1511753 w 1740904"/>
                  <a:gd name="connsiteY14" fmla="*/ 381798 h 1690628"/>
                  <a:gd name="connsiteX0" fmla="*/ 1511753 w 1753597"/>
                  <a:gd name="connsiteY0" fmla="*/ 381798 h 1675980"/>
                  <a:gd name="connsiteX1" fmla="*/ 1644918 w 1753597"/>
                  <a:gd name="connsiteY1" fmla="*/ 310776 h 1675980"/>
                  <a:gd name="connsiteX2" fmla="*/ 1343077 w 1753597"/>
                  <a:gd name="connsiteY2" fmla="*/ 58 h 1675980"/>
                  <a:gd name="connsiteX3" fmla="*/ 268879 w 1753597"/>
                  <a:gd name="connsiteY3" fmla="*/ 337410 h 1675980"/>
                  <a:gd name="connsiteX4" fmla="*/ 91326 w 1753597"/>
                  <a:gd name="connsiteY4" fmla="*/ 1056501 h 1675980"/>
                  <a:gd name="connsiteX5" fmla="*/ 1493998 w 1753597"/>
                  <a:gd name="connsiteY5" fmla="*/ 1669060 h 1675980"/>
                  <a:gd name="connsiteX6" fmla="*/ 1733695 w 1753597"/>
                  <a:gd name="connsiteY6" fmla="*/ 1376097 h 1675980"/>
                  <a:gd name="connsiteX7" fmla="*/ 1707062 w 1753597"/>
                  <a:gd name="connsiteY7" fmla="*/ 1207421 h 1675980"/>
                  <a:gd name="connsiteX8" fmla="*/ 1444283 w 1753597"/>
                  <a:gd name="connsiteY8" fmla="*/ 797396 h 1675980"/>
                  <a:gd name="connsiteX9" fmla="*/ 1104564 w 1753597"/>
                  <a:gd name="connsiteY9" fmla="*/ 848418 h 1675980"/>
                  <a:gd name="connsiteX10" fmla="*/ 766030 w 1753597"/>
                  <a:gd name="connsiteY10" fmla="*/ 630373 h 1675980"/>
                  <a:gd name="connsiteX11" fmla="*/ 1280934 w 1753597"/>
                  <a:gd name="connsiteY11" fmla="*/ 550474 h 1675980"/>
                  <a:gd name="connsiteX12" fmla="*/ 1573897 w 1753597"/>
                  <a:gd name="connsiteY12" fmla="*/ 710272 h 1675980"/>
                  <a:gd name="connsiteX13" fmla="*/ 1511753 w 1753597"/>
                  <a:gd name="connsiteY13" fmla="*/ 381798 h 1675980"/>
                  <a:gd name="connsiteX0" fmla="*/ 1511753 w 1715589"/>
                  <a:gd name="connsiteY0" fmla="*/ 381798 h 1670377"/>
                  <a:gd name="connsiteX1" fmla="*/ 1644918 w 1715589"/>
                  <a:gd name="connsiteY1" fmla="*/ 310776 h 1670377"/>
                  <a:gd name="connsiteX2" fmla="*/ 1343077 w 1715589"/>
                  <a:gd name="connsiteY2" fmla="*/ 58 h 1670377"/>
                  <a:gd name="connsiteX3" fmla="*/ 268879 w 1715589"/>
                  <a:gd name="connsiteY3" fmla="*/ 337410 h 1670377"/>
                  <a:gd name="connsiteX4" fmla="*/ 91326 w 1715589"/>
                  <a:gd name="connsiteY4" fmla="*/ 1056501 h 1670377"/>
                  <a:gd name="connsiteX5" fmla="*/ 1493998 w 1715589"/>
                  <a:gd name="connsiteY5" fmla="*/ 1669060 h 1670377"/>
                  <a:gd name="connsiteX6" fmla="*/ 1707062 w 1715589"/>
                  <a:gd name="connsiteY6" fmla="*/ 1207421 h 1670377"/>
                  <a:gd name="connsiteX7" fmla="*/ 1444283 w 1715589"/>
                  <a:gd name="connsiteY7" fmla="*/ 797396 h 1670377"/>
                  <a:gd name="connsiteX8" fmla="*/ 1104564 w 1715589"/>
                  <a:gd name="connsiteY8" fmla="*/ 848418 h 1670377"/>
                  <a:gd name="connsiteX9" fmla="*/ 766030 w 1715589"/>
                  <a:gd name="connsiteY9" fmla="*/ 630373 h 1670377"/>
                  <a:gd name="connsiteX10" fmla="*/ 1280934 w 1715589"/>
                  <a:gd name="connsiteY10" fmla="*/ 550474 h 1670377"/>
                  <a:gd name="connsiteX11" fmla="*/ 1573897 w 1715589"/>
                  <a:gd name="connsiteY11" fmla="*/ 710272 h 1670377"/>
                  <a:gd name="connsiteX12" fmla="*/ 1511753 w 1715589"/>
                  <a:gd name="connsiteY12" fmla="*/ 381798 h 1670377"/>
                  <a:gd name="connsiteX0" fmla="*/ 1509689 w 1707184"/>
                  <a:gd name="connsiteY0" fmla="*/ 381798 h 1420722"/>
                  <a:gd name="connsiteX1" fmla="*/ 1642854 w 1707184"/>
                  <a:gd name="connsiteY1" fmla="*/ 310776 h 1420722"/>
                  <a:gd name="connsiteX2" fmla="*/ 1341013 w 1707184"/>
                  <a:gd name="connsiteY2" fmla="*/ 58 h 1420722"/>
                  <a:gd name="connsiteX3" fmla="*/ 266815 w 1707184"/>
                  <a:gd name="connsiteY3" fmla="*/ 337410 h 1420722"/>
                  <a:gd name="connsiteX4" fmla="*/ 89262 w 1707184"/>
                  <a:gd name="connsiteY4" fmla="*/ 1056501 h 1420722"/>
                  <a:gd name="connsiteX5" fmla="*/ 1463994 w 1707184"/>
                  <a:gd name="connsiteY5" fmla="*/ 1417600 h 1420722"/>
                  <a:gd name="connsiteX6" fmla="*/ 1704998 w 1707184"/>
                  <a:gd name="connsiteY6" fmla="*/ 1207421 h 1420722"/>
                  <a:gd name="connsiteX7" fmla="*/ 1442219 w 1707184"/>
                  <a:gd name="connsiteY7" fmla="*/ 797396 h 1420722"/>
                  <a:gd name="connsiteX8" fmla="*/ 1102500 w 1707184"/>
                  <a:gd name="connsiteY8" fmla="*/ 848418 h 1420722"/>
                  <a:gd name="connsiteX9" fmla="*/ 763966 w 1707184"/>
                  <a:gd name="connsiteY9" fmla="*/ 630373 h 1420722"/>
                  <a:gd name="connsiteX10" fmla="*/ 1278870 w 1707184"/>
                  <a:gd name="connsiteY10" fmla="*/ 550474 h 1420722"/>
                  <a:gd name="connsiteX11" fmla="*/ 1571833 w 1707184"/>
                  <a:gd name="connsiteY11" fmla="*/ 710272 h 1420722"/>
                  <a:gd name="connsiteX12" fmla="*/ 1509689 w 1707184"/>
                  <a:gd name="connsiteY12" fmla="*/ 381798 h 1420722"/>
                  <a:gd name="connsiteX0" fmla="*/ 1692569 w 1707184"/>
                  <a:gd name="connsiteY0" fmla="*/ 513883 h 1420727"/>
                  <a:gd name="connsiteX1" fmla="*/ 1642854 w 1707184"/>
                  <a:gd name="connsiteY1" fmla="*/ 310781 h 1420727"/>
                  <a:gd name="connsiteX2" fmla="*/ 1341013 w 1707184"/>
                  <a:gd name="connsiteY2" fmla="*/ 63 h 1420727"/>
                  <a:gd name="connsiteX3" fmla="*/ 266815 w 1707184"/>
                  <a:gd name="connsiteY3" fmla="*/ 337415 h 1420727"/>
                  <a:gd name="connsiteX4" fmla="*/ 89262 w 1707184"/>
                  <a:gd name="connsiteY4" fmla="*/ 1056506 h 1420727"/>
                  <a:gd name="connsiteX5" fmla="*/ 1463994 w 1707184"/>
                  <a:gd name="connsiteY5" fmla="*/ 1417605 h 1420727"/>
                  <a:gd name="connsiteX6" fmla="*/ 1704998 w 1707184"/>
                  <a:gd name="connsiteY6" fmla="*/ 1207426 h 1420727"/>
                  <a:gd name="connsiteX7" fmla="*/ 1442219 w 1707184"/>
                  <a:gd name="connsiteY7" fmla="*/ 797401 h 1420727"/>
                  <a:gd name="connsiteX8" fmla="*/ 1102500 w 1707184"/>
                  <a:gd name="connsiteY8" fmla="*/ 848423 h 1420727"/>
                  <a:gd name="connsiteX9" fmla="*/ 763966 w 1707184"/>
                  <a:gd name="connsiteY9" fmla="*/ 630378 h 1420727"/>
                  <a:gd name="connsiteX10" fmla="*/ 1278870 w 1707184"/>
                  <a:gd name="connsiteY10" fmla="*/ 550479 h 1420727"/>
                  <a:gd name="connsiteX11" fmla="*/ 1571833 w 1707184"/>
                  <a:gd name="connsiteY11" fmla="*/ 710277 h 1420727"/>
                  <a:gd name="connsiteX12" fmla="*/ 1692569 w 1707184"/>
                  <a:gd name="connsiteY12" fmla="*/ 513883 h 1420727"/>
                  <a:gd name="connsiteX0" fmla="*/ 1458408 w 1470990"/>
                  <a:gd name="connsiteY0" fmla="*/ 513883 h 1418618"/>
                  <a:gd name="connsiteX1" fmla="*/ 1408693 w 1470990"/>
                  <a:gd name="connsiteY1" fmla="*/ 310781 h 1418618"/>
                  <a:gd name="connsiteX2" fmla="*/ 1106852 w 1470990"/>
                  <a:gd name="connsiteY2" fmla="*/ 63 h 1418618"/>
                  <a:gd name="connsiteX3" fmla="*/ 32654 w 1470990"/>
                  <a:gd name="connsiteY3" fmla="*/ 337415 h 1418618"/>
                  <a:gd name="connsiteX4" fmla="*/ 363101 w 1470990"/>
                  <a:gd name="connsiteY4" fmla="*/ 1127626 h 1418618"/>
                  <a:gd name="connsiteX5" fmla="*/ 1229833 w 1470990"/>
                  <a:gd name="connsiteY5" fmla="*/ 1417605 h 1418618"/>
                  <a:gd name="connsiteX6" fmla="*/ 1470837 w 1470990"/>
                  <a:gd name="connsiteY6" fmla="*/ 1207426 h 1418618"/>
                  <a:gd name="connsiteX7" fmla="*/ 1208058 w 1470990"/>
                  <a:gd name="connsiteY7" fmla="*/ 797401 h 1418618"/>
                  <a:gd name="connsiteX8" fmla="*/ 868339 w 1470990"/>
                  <a:gd name="connsiteY8" fmla="*/ 848423 h 1418618"/>
                  <a:gd name="connsiteX9" fmla="*/ 529805 w 1470990"/>
                  <a:gd name="connsiteY9" fmla="*/ 630378 h 1418618"/>
                  <a:gd name="connsiteX10" fmla="*/ 1044709 w 1470990"/>
                  <a:gd name="connsiteY10" fmla="*/ 550479 h 1418618"/>
                  <a:gd name="connsiteX11" fmla="*/ 1337672 w 1470990"/>
                  <a:gd name="connsiteY11" fmla="*/ 710277 h 1418618"/>
                  <a:gd name="connsiteX12" fmla="*/ 1458408 w 1470990"/>
                  <a:gd name="connsiteY12" fmla="*/ 513883 h 1418618"/>
                  <a:gd name="connsiteX0" fmla="*/ 1265870 w 1278452"/>
                  <a:gd name="connsiteY0" fmla="*/ 513883 h 1418618"/>
                  <a:gd name="connsiteX1" fmla="*/ 1216155 w 1278452"/>
                  <a:gd name="connsiteY1" fmla="*/ 310781 h 1418618"/>
                  <a:gd name="connsiteX2" fmla="*/ 914314 w 1278452"/>
                  <a:gd name="connsiteY2" fmla="*/ 63 h 1418618"/>
                  <a:gd name="connsiteX3" fmla="*/ 63636 w 1278452"/>
                  <a:gd name="connsiteY3" fmla="*/ 337415 h 1418618"/>
                  <a:gd name="connsiteX4" fmla="*/ 170563 w 1278452"/>
                  <a:gd name="connsiteY4" fmla="*/ 1127626 h 1418618"/>
                  <a:gd name="connsiteX5" fmla="*/ 1037295 w 1278452"/>
                  <a:gd name="connsiteY5" fmla="*/ 1417605 h 1418618"/>
                  <a:gd name="connsiteX6" fmla="*/ 1278299 w 1278452"/>
                  <a:gd name="connsiteY6" fmla="*/ 1207426 h 1418618"/>
                  <a:gd name="connsiteX7" fmla="*/ 1015520 w 1278452"/>
                  <a:gd name="connsiteY7" fmla="*/ 797401 h 1418618"/>
                  <a:gd name="connsiteX8" fmla="*/ 675801 w 1278452"/>
                  <a:gd name="connsiteY8" fmla="*/ 848423 h 1418618"/>
                  <a:gd name="connsiteX9" fmla="*/ 337267 w 1278452"/>
                  <a:gd name="connsiteY9" fmla="*/ 630378 h 1418618"/>
                  <a:gd name="connsiteX10" fmla="*/ 852171 w 1278452"/>
                  <a:gd name="connsiteY10" fmla="*/ 550479 h 1418618"/>
                  <a:gd name="connsiteX11" fmla="*/ 1145134 w 1278452"/>
                  <a:gd name="connsiteY11" fmla="*/ 710277 h 1418618"/>
                  <a:gd name="connsiteX12" fmla="*/ 1265870 w 1278452"/>
                  <a:gd name="connsiteY12" fmla="*/ 513883 h 1418618"/>
                  <a:gd name="connsiteX0" fmla="*/ 1265870 w 1278452"/>
                  <a:gd name="connsiteY0" fmla="*/ 513883 h 1418618"/>
                  <a:gd name="connsiteX1" fmla="*/ 1216155 w 1278452"/>
                  <a:gd name="connsiteY1" fmla="*/ 310781 h 1418618"/>
                  <a:gd name="connsiteX2" fmla="*/ 914314 w 1278452"/>
                  <a:gd name="connsiteY2" fmla="*/ 63 h 1418618"/>
                  <a:gd name="connsiteX3" fmla="*/ 63636 w 1278452"/>
                  <a:gd name="connsiteY3" fmla="*/ 337415 h 1418618"/>
                  <a:gd name="connsiteX4" fmla="*/ 170563 w 1278452"/>
                  <a:gd name="connsiteY4" fmla="*/ 1127626 h 1418618"/>
                  <a:gd name="connsiteX5" fmla="*/ 1037295 w 1278452"/>
                  <a:gd name="connsiteY5" fmla="*/ 1417605 h 1418618"/>
                  <a:gd name="connsiteX6" fmla="*/ 1278299 w 1278452"/>
                  <a:gd name="connsiteY6" fmla="*/ 1207426 h 1418618"/>
                  <a:gd name="connsiteX7" fmla="*/ 1015520 w 1278452"/>
                  <a:gd name="connsiteY7" fmla="*/ 797401 h 1418618"/>
                  <a:gd name="connsiteX8" fmla="*/ 675801 w 1278452"/>
                  <a:gd name="connsiteY8" fmla="*/ 848423 h 1418618"/>
                  <a:gd name="connsiteX9" fmla="*/ 611587 w 1278452"/>
                  <a:gd name="connsiteY9" fmla="*/ 620218 h 1418618"/>
                  <a:gd name="connsiteX10" fmla="*/ 852171 w 1278452"/>
                  <a:gd name="connsiteY10" fmla="*/ 550479 h 1418618"/>
                  <a:gd name="connsiteX11" fmla="*/ 1145134 w 1278452"/>
                  <a:gd name="connsiteY11" fmla="*/ 710277 h 1418618"/>
                  <a:gd name="connsiteX12" fmla="*/ 1265870 w 1278452"/>
                  <a:gd name="connsiteY12" fmla="*/ 513883 h 1418618"/>
                  <a:gd name="connsiteX0" fmla="*/ 1265870 w 1284352"/>
                  <a:gd name="connsiteY0" fmla="*/ 513883 h 1418340"/>
                  <a:gd name="connsiteX1" fmla="*/ 1216155 w 1284352"/>
                  <a:gd name="connsiteY1" fmla="*/ 310781 h 1418340"/>
                  <a:gd name="connsiteX2" fmla="*/ 914314 w 1284352"/>
                  <a:gd name="connsiteY2" fmla="*/ 63 h 1418340"/>
                  <a:gd name="connsiteX3" fmla="*/ 63636 w 1284352"/>
                  <a:gd name="connsiteY3" fmla="*/ 337415 h 1418340"/>
                  <a:gd name="connsiteX4" fmla="*/ 170563 w 1284352"/>
                  <a:gd name="connsiteY4" fmla="*/ 1127626 h 1418340"/>
                  <a:gd name="connsiteX5" fmla="*/ 1037295 w 1284352"/>
                  <a:gd name="connsiteY5" fmla="*/ 1417605 h 1418340"/>
                  <a:gd name="connsiteX6" fmla="*/ 1278299 w 1284352"/>
                  <a:gd name="connsiteY6" fmla="*/ 1207426 h 1418340"/>
                  <a:gd name="connsiteX7" fmla="*/ 852960 w 1284352"/>
                  <a:gd name="connsiteY7" fmla="*/ 1102201 h 1418340"/>
                  <a:gd name="connsiteX8" fmla="*/ 675801 w 1284352"/>
                  <a:gd name="connsiteY8" fmla="*/ 848423 h 1418340"/>
                  <a:gd name="connsiteX9" fmla="*/ 611587 w 1284352"/>
                  <a:gd name="connsiteY9" fmla="*/ 620218 h 1418340"/>
                  <a:gd name="connsiteX10" fmla="*/ 852171 w 1284352"/>
                  <a:gd name="connsiteY10" fmla="*/ 550479 h 1418340"/>
                  <a:gd name="connsiteX11" fmla="*/ 1145134 w 1284352"/>
                  <a:gd name="connsiteY11" fmla="*/ 710277 h 1418340"/>
                  <a:gd name="connsiteX12" fmla="*/ 1265870 w 1284352"/>
                  <a:gd name="connsiteY12" fmla="*/ 513883 h 1418340"/>
                  <a:gd name="connsiteX0" fmla="*/ 1265870 w 1271440"/>
                  <a:gd name="connsiteY0" fmla="*/ 513883 h 1422635"/>
                  <a:gd name="connsiteX1" fmla="*/ 1216155 w 1271440"/>
                  <a:gd name="connsiteY1" fmla="*/ 310781 h 1422635"/>
                  <a:gd name="connsiteX2" fmla="*/ 914314 w 1271440"/>
                  <a:gd name="connsiteY2" fmla="*/ 63 h 1422635"/>
                  <a:gd name="connsiteX3" fmla="*/ 63636 w 1271440"/>
                  <a:gd name="connsiteY3" fmla="*/ 337415 h 1422635"/>
                  <a:gd name="connsiteX4" fmla="*/ 170563 w 1271440"/>
                  <a:gd name="connsiteY4" fmla="*/ 1127626 h 1422635"/>
                  <a:gd name="connsiteX5" fmla="*/ 1037295 w 1271440"/>
                  <a:gd name="connsiteY5" fmla="*/ 1417605 h 1422635"/>
                  <a:gd name="connsiteX6" fmla="*/ 1146219 w 1271440"/>
                  <a:gd name="connsiteY6" fmla="*/ 922946 h 1422635"/>
                  <a:gd name="connsiteX7" fmla="*/ 852960 w 1271440"/>
                  <a:gd name="connsiteY7" fmla="*/ 1102201 h 1422635"/>
                  <a:gd name="connsiteX8" fmla="*/ 675801 w 1271440"/>
                  <a:gd name="connsiteY8" fmla="*/ 848423 h 1422635"/>
                  <a:gd name="connsiteX9" fmla="*/ 611587 w 1271440"/>
                  <a:gd name="connsiteY9" fmla="*/ 620218 h 1422635"/>
                  <a:gd name="connsiteX10" fmla="*/ 852171 w 1271440"/>
                  <a:gd name="connsiteY10" fmla="*/ 550479 h 1422635"/>
                  <a:gd name="connsiteX11" fmla="*/ 1145134 w 1271440"/>
                  <a:gd name="connsiteY11" fmla="*/ 710277 h 1422635"/>
                  <a:gd name="connsiteX12" fmla="*/ 1265870 w 1271440"/>
                  <a:gd name="connsiteY12" fmla="*/ 513883 h 1422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1440" h="1422635">
                    <a:moveTo>
                      <a:pt x="1265870" y="513883"/>
                    </a:moveTo>
                    <a:cubicBezTo>
                      <a:pt x="1277707" y="447301"/>
                      <a:pt x="1274748" y="396418"/>
                      <a:pt x="1216155" y="310781"/>
                    </a:cubicBezTo>
                    <a:cubicBezTo>
                      <a:pt x="1157562" y="225144"/>
                      <a:pt x="1106400" y="-4376"/>
                      <a:pt x="914314" y="63"/>
                    </a:cubicBezTo>
                    <a:cubicBezTo>
                      <a:pt x="722228" y="4502"/>
                      <a:pt x="187595" y="149488"/>
                      <a:pt x="63636" y="337415"/>
                    </a:cubicBezTo>
                    <a:cubicBezTo>
                      <a:pt x="-60322" y="525342"/>
                      <a:pt x="8287" y="947594"/>
                      <a:pt x="170563" y="1127626"/>
                    </a:cubicBezTo>
                    <a:cubicBezTo>
                      <a:pt x="332840" y="1307658"/>
                      <a:pt x="874686" y="1451718"/>
                      <a:pt x="1037295" y="1417605"/>
                    </a:cubicBezTo>
                    <a:cubicBezTo>
                      <a:pt x="1199904" y="1383492"/>
                      <a:pt x="1176942" y="975513"/>
                      <a:pt x="1146219" y="922946"/>
                    </a:cubicBezTo>
                    <a:cubicBezTo>
                      <a:pt x="1115496" y="870379"/>
                      <a:pt x="931363" y="1114622"/>
                      <a:pt x="852960" y="1102201"/>
                    </a:cubicBezTo>
                    <a:cubicBezTo>
                      <a:pt x="774557" y="1089781"/>
                      <a:pt x="716030" y="928753"/>
                      <a:pt x="675801" y="848423"/>
                    </a:cubicBezTo>
                    <a:cubicBezTo>
                      <a:pt x="635572" y="768093"/>
                      <a:pt x="579652" y="889162"/>
                      <a:pt x="611587" y="620218"/>
                    </a:cubicBezTo>
                    <a:cubicBezTo>
                      <a:pt x="732151" y="733532"/>
                      <a:pt x="717527" y="537163"/>
                      <a:pt x="852171" y="550479"/>
                    </a:cubicBezTo>
                    <a:cubicBezTo>
                      <a:pt x="986816" y="563796"/>
                      <a:pt x="1076184" y="716376"/>
                      <a:pt x="1145134" y="710277"/>
                    </a:cubicBezTo>
                    <a:cubicBezTo>
                      <a:pt x="1214084" y="704178"/>
                      <a:pt x="1254033" y="580465"/>
                      <a:pt x="1265870" y="513883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Полилиния 36"/>
              <p:cNvSpPr/>
              <p:nvPr/>
            </p:nvSpPr>
            <p:spPr>
              <a:xfrm rot="12842663">
                <a:off x="1288878" y="4600578"/>
                <a:ext cx="373018" cy="351060"/>
              </a:xfrm>
              <a:custGeom>
                <a:avLst/>
                <a:gdLst>
                  <a:gd name="connsiteX0" fmla="*/ 1518082 w 1660124"/>
                  <a:gd name="connsiteY0" fmla="*/ 319716 h 1678000"/>
                  <a:gd name="connsiteX1" fmla="*/ 1562470 w 1660124"/>
                  <a:gd name="connsiteY1" fmla="*/ 310838 h 1678000"/>
                  <a:gd name="connsiteX2" fmla="*/ 1589103 w 1660124"/>
                  <a:gd name="connsiteY2" fmla="*/ 257572 h 1678000"/>
                  <a:gd name="connsiteX3" fmla="*/ 1562470 w 1660124"/>
                  <a:gd name="connsiteY3" fmla="*/ 186551 h 1678000"/>
                  <a:gd name="connsiteX4" fmla="*/ 1535837 w 1660124"/>
                  <a:gd name="connsiteY4" fmla="*/ 151040 h 1678000"/>
                  <a:gd name="connsiteX5" fmla="*/ 1518082 w 1660124"/>
                  <a:gd name="connsiteY5" fmla="*/ 124407 h 1678000"/>
                  <a:gd name="connsiteX6" fmla="*/ 1464816 w 1660124"/>
                  <a:gd name="connsiteY6" fmla="*/ 71141 h 1678000"/>
                  <a:gd name="connsiteX7" fmla="*/ 1429305 w 1660124"/>
                  <a:gd name="connsiteY7" fmla="*/ 62264 h 1678000"/>
                  <a:gd name="connsiteX8" fmla="*/ 1384917 w 1660124"/>
                  <a:gd name="connsiteY8" fmla="*/ 35631 h 1678000"/>
                  <a:gd name="connsiteX9" fmla="*/ 1260629 w 1660124"/>
                  <a:gd name="connsiteY9" fmla="*/ 120 h 1678000"/>
                  <a:gd name="connsiteX10" fmla="*/ 852257 w 1660124"/>
                  <a:gd name="connsiteY10" fmla="*/ 17875 h 1678000"/>
                  <a:gd name="connsiteX11" fmla="*/ 781235 w 1660124"/>
                  <a:gd name="connsiteY11" fmla="*/ 44508 h 1678000"/>
                  <a:gd name="connsiteX12" fmla="*/ 745724 w 1660124"/>
                  <a:gd name="connsiteY12" fmla="*/ 62264 h 1678000"/>
                  <a:gd name="connsiteX13" fmla="*/ 692458 w 1660124"/>
                  <a:gd name="connsiteY13" fmla="*/ 80019 h 1678000"/>
                  <a:gd name="connsiteX14" fmla="*/ 656948 w 1660124"/>
                  <a:gd name="connsiteY14" fmla="*/ 97774 h 1678000"/>
                  <a:gd name="connsiteX15" fmla="*/ 603682 w 1660124"/>
                  <a:gd name="connsiteY15" fmla="*/ 115530 h 1678000"/>
                  <a:gd name="connsiteX16" fmla="*/ 541538 w 1660124"/>
                  <a:gd name="connsiteY16" fmla="*/ 151040 h 1678000"/>
                  <a:gd name="connsiteX17" fmla="*/ 470517 w 1660124"/>
                  <a:gd name="connsiteY17" fmla="*/ 186551 h 1678000"/>
                  <a:gd name="connsiteX18" fmla="*/ 417251 w 1660124"/>
                  <a:gd name="connsiteY18" fmla="*/ 195429 h 1678000"/>
                  <a:gd name="connsiteX19" fmla="*/ 399495 w 1660124"/>
                  <a:gd name="connsiteY19" fmla="*/ 213184 h 1678000"/>
                  <a:gd name="connsiteX20" fmla="*/ 284086 w 1660124"/>
                  <a:gd name="connsiteY20" fmla="*/ 266450 h 1678000"/>
                  <a:gd name="connsiteX21" fmla="*/ 257453 w 1660124"/>
                  <a:gd name="connsiteY21" fmla="*/ 301961 h 1678000"/>
                  <a:gd name="connsiteX22" fmla="*/ 186431 w 1660124"/>
                  <a:gd name="connsiteY22" fmla="*/ 337472 h 1678000"/>
                  <a:gd name="connsiteX23" fmla="*/ 168676 w 1660124"/>
                  <a:gd name="connsiteY23" fmla="*/ 390738 h 1678000"/>
                  <a:gd name="connsiteX24" fmla="*/ 133165 w 1660124"/>
                  <a:gd name="connsiteY24" fmla="*/ 435126 h 1678000"/>
                  <a:gd name="connsiteX25" fmla="*/ 88777 w 1660124"/>
                  <a:gd name="connsiteY25" fmla="*/ 506147 h 1678000"/>
                  <a:gd name="connsiteX26" fmla="*/ 62144 w 1660124"/>
                  <a:gd name="connsiteY26" fmla="*/ 568291 h 1678000"/>
                  <a:gd name="connsiteX27" fmla="*/ 44389 w 1660124"/>
                  <a:gd name="connsiteY27" fmla="*/ 603802 h 1678000"/>
                  <a:gd name="connsiteX28" fmla="*/ 17756 w 1660124"/>
                  <a:gd name="connsiteY28" fmla="*/ 665945 h 1678000"/>
                  <a:gd name="connsiteX29" fmla="*/ 8878 w 1660124"/>
                  <a:gd name="connsiteY29" fmla="*/ 745844 h 1678000"/>
                  <a:gd name="connsiteX30" fmla="*/ 0 w 1660124"/>
                  <a:gd name="connsiteY30" fmla="*/ 790233 h 1678000"/>
                  <a:gd name="connsiteX31" fmla="*/ 8878 w 1660124"/>
                  <a:gd name="connsiteY31" fmla="*/ 1056563 h 1678000"/>
                  <a:gd name="connsiteX32" fmla="*/ 17756 w 1660124"/>
                  <a:gd name="connsiteY32" fmla="*/ 1092073 h 1678000"/>
                  <a:gd name="connsiteX33" fmla="*/ 35511 w 1660124"/>
                  <a:gd name="connsiteY33" fmla="*/ 1118706 h 1678000"/>
                  <a:gd name="connsiteX34" fmla="*/ 71022 w 1660124"/>
                  <a:gd name="connsiteY34" fmla="*/ 1180850 h 1678000"/>
                  <a:gd name="connsiteX35" fmla="*/ 88777 w 1660124"/>
                  <a:gd name="connsiteY35" fmla="*/ 1234116 h 1678000"/>
                  <a:gd name="connsiteX36" fmla="*/ 97655 w 1660124"/>
                  <a:gd name="connsiteY36" fmla="*/ 1269627 h 1678000"/>
                  <a:gd name="connsiteX37" fmla="*/ 124288 w 1660124"/>
                  <a:gd name="connsiteY37" fmla="*/ 1314015 h 1678000"/>
                  <a:gd name="connsiteX38" fmla="*/ 133165 w 1660124"/>
                  <a:gd name="connsiteY38" fmla="*/ 1340648 h 1678000"/>
                  <a:gd name="connsiteX39" fmla="*/ 168676 w 1660124"/>
                  <a:gd name="connsiteY39" fmla="*/ 1367281 h 1678000"/>
                  <a:gd name="connsiteX40" fmla="*/ 177554 w 1660124"/>
                  <a:gd name="connsiteY40" fmla="*/ 1393914 h 1678000"/>
                  <a:gd name="connsiteX41" fmla="*/ 230820 w 1660124"/>
                  <a:gd name="connsiteY41" fmla="*/ 1438303 h 1678000"/>
                  <a:gd name="connsiteX42" fmla="*/ 239697 w 1660124"/>
                  <a:gd name="connsiteY42" fmla="*/ 1464936 h 1678000"/>
                  <a:gd name="connsiteX43" fmla="*/ 257453 w 1660124"/>
                  <a:gd name="connsiteY43" fmla="*/ 1482691 h 1678000"/>
                  <a:gd name="connsiteX44" fmla="*/ 337352 w 1660124"/>
                  <a:gd name="connsiteY44" fmla="*/ 1544835 h 1678000"/>
                  <a:gd name="connsiteX45" fmla="*/ 372862 w 1660124"/>
                  <a:gd name="connsiteY45" fmla="*/ 1571468 h 1678000"/>
                  <a:gd name="connsiteX46" fmla="*/ 399495 w 1660124"/>
                  <a:gd name="connsiteY46" fmla="*/ 1598101 h 1678000"/>
                  <a:gd name="connsiteX47" fmla="*/ 470517 w 1660124"/>
                  <a:gd name="connsiteY47" fmla="*/ 1624734 h 1678000"/>
                  <a:gd name="connsiteX48" fmla="*/ 514905 w 1660124"/>
                  <a:gd name="connsiteY48" fmla="*/ 1651367 h 1678000"/>
                  <a:gd name="connsiteX49" fmla="*/ 550416 w 1660124"/>
                  <a:gd name="connsiteY49" fmla="*/ 1660244 h 1678000"/>
                  <a:gd name="connsiteX50" fmla="*/ 648070 w 1660124"/>
                  <a:gd name="connsiteY50" fmla="*/ 1678000 h 1678000"/>
                  <a:gd name="connsiteX51" fmla="*/ 1411550 w 1660124"/>
                  <a:gd name="connsiteY51" fmla="*/ 1669122 h 1678000"/>
                  <a:gd name="connsiteX52" fmla="*/ 1464816 w 1660124"/>
                  <a:gd name="connsiteY52" fmla="*/ 1660244 h 1678000"/>
                  <a:gd name="connsiteX53" fmla="*/ 1491449 w 1660124"/>
                  <a:gd name="connsiteY53" fmla="*/ 1633611 h 1678000"/>
                  <a:gd name="connsiteX54" fmla="*/ 1518082 w 1660124"/>
                  <a:gd name="connsiteY54" fmla="*/ 1615856 h 1678000"/>
                  <a:gd name="connsiteX55" fmla="*/ 1544715 w 1660124"/>
                  <a:gd name="connsiteY55" fmla="*/ 1580345 h 1678000"/>
                  <a:gd name="connsiteX56" fmla="*/ 1580225 w 1660124"/>
                  <a:gd name="connsiteY56" fmla="*/ 1562590 h 1678000"/>
                  <a:gd name="connsiteX57" fmla="*/ 1589103 w 1660124"/>
                  <a:gd name="connsiteY57" fmla="*/ 1535957 h 1678000"/>
                  <a:gd name="connsiteX58" fmla="*/ 1615736 w 1660124"/>
                  <a:gd name="connsiteY58" fmla="*/ 1491569 h 1678000"/>
                  <a:gd name="connsiteX59" fmla="*/ 1642369 w 1660124"/>
                  <a:gd name="connsiteY59" fmla="*/ 1429425 h 1678000"/>
                  <a:gd name="connsiteX60" fmla="*/ 1651247 w 1660124"/>
                  <a:gd name="connsiteY60" fmla="*/ 1376159 h 1678000"/>
                  <a:gd name="connsiteX61" fmla="*/ 1660124 w 1660124"/>
                  <a:gd name="connsiteY61" fmla="*/ 1340648 h 1678000"/>
                  <a:gd name="connsiteX62" fmla="*/ 1624614 w 1660124"/>
                  <a:gd name="connsiteY62" fmla="*/ 1207483 h 1678000"/>
                  <a:gd name="connsiteX63" fmla="*/ 1606858 w 1660124"/>
                  <a:gd name="connsiteY63" fmla="*/ 1145339 h 1678000"/>
                  <a:gd name="connsiteX64" fmla="*/ 1589103 w 1660124"/>
                  <a:gd name="connsiteY64" fmla="*/ 1109829 h 1678000"/>
                  <a:gd name="connsiteX65" fmla="*/ 1544715 w 1660124"/>
                  <a:gd name="connsiteY65" fmla="*/ 1074318 h 1678000"/>
                  <a:gd name="connsiteX66" fmla="*/ 1455938 w 1660124"/>
                  <a:gd name="connsiteY66" fmla="*/ 1021052 h 1678000"/>
                  <a:gd name="connsiteX67" fmla="*/ 1438183 w 1660124"/>
                  <a:gd name="connsiteY67" fmla="*/ 994419 h 1678000"/>
                  <a:gd name="connsiteX68" fmla="*/ 1358284 w 1660124"/>
                  <a:gd name="connsiteY68" fmla="*/ 967786 h 1678000"/>
                  <a:gd name="connsiteX69" fmla="*/ 1340528 w 1660124"/>
                  <a:gd name="connsiteY69" fmla="*/ 950031 h 1678000"/>
                  <a:gd name="connsiteX70" fmla="*/ 1145220 w 1660124"/>
                  <a:gd name="connsiteY70" fmla="*/ 923398 h 1678000"/>
                  <a:gd name="connsiteX71" fmla="*/ 1083076 w 1660124"/>
                  <a:gd name="connsiteY71" fmla="*/ 914520 h 1678000"/>
                  <a:gd name="connsiteX72" fmla="*/ 1047565 w 1660124"/>
                  <a:gd name="connsiteY72" fmla="*/ 896765 h 1678000"/>
                  <a:gd name="connsiteX73" fmla="*/ 985422 w 1660124"/>
                  <a:gd name="connsiteY73" fmla="*/ 887887 h 1678000"/>
                  <a:gd name="connsiteX74" fmla="*/ 852257 w 1660124"/>
                  <a:gd name="connsiteY74" fmla="*/ 870132 h 1678000"/>
                  <a:gd name="connsiteX75" fmla="*/ 825623 w 1660124"/>
                  <a:gd name="connsiteY75" fmla="*/ 861254 h 1678000"/>
                  <a:gd name="connsiteX76" fmla="*/ 719091 w 1660124"/>
                  <a:gd name="connsiteY76" fmla="*/ 843499 h 1678000"/>
                  <a:gd name="connsiteX77" fmla="*/ 701336 w 1660124"/>
                  <a:gd name="connsiteY77" fmla="*/ 825743 h 1678000"/>
                  <a:gd name="connsiteX78" fmla="*/ 692458 w 1660124"/>
                  <a:gd name="connsiteY78" fmla="*/ 790233 h 1678000"/>
                  <a:gd name="connsiteX79" fmla="*/ 683581 w 1660124"/>
                  <a:gd name="connsiteY79" fmla="*/ 763600 h 1678000"/>
                  <a:gd name="connsiteX80" fmla="*/ 692458 w 1660124"/>
                  <a:gd name="connsiteY80" fmla="*/ 621557 h 1678000"/>
                  <a:gd name="connsiteX81" fmla="*/ 701336 w 1660124"/>
                  <a:gd name="connsiteY81" fmla="*/ 594924 h 1678000"/>
                  <a:gd name="connsiteX82" fmla="*/ 727969 w 1660124"/>
                  <a:gd name="connsiteY82" fmla="*/ 568291 h 1678000"/>
                  <a:gd name="connsiteX83" fmla="*/ 736847 w 1660124"/>
                  <a:gd name="connsiteY83" fmla="*/ 541658 h 1678000"/>
                  <a:gd name="connsiteX84" fmla="*/ 798990 w 1660124"/>
                  <a:gd name="connsiteY84" fmla="*/ 497270 h 1678000"/>
                  <a:gd name="connsiteX85" fmla="*/ 825623 w 1660124"/>
                  <a:gd name="connsiteY85" fmla="*/ 488392 h 1678000"/>
                  <a:gd name="connsiteX86" fmla="*/ 896645 w 1660124"/>
                  <a:gd name="connsiteY86" fmla="*/ 461759 h 1678000"/>
                  <a:gd name="connsiteX87" fmla="*/ 1074198 w 1660124"/>
                  <a:gd name="connsiteY87" fmla="*/ 479514 h 1678000"/>
                  <a:gd name="connsiteX88" fmla="*/ 1127464 w 1660124"/>
                  <a:gd name="connsiteY88" fmla="*/ 497270 h 1678000"/>
                  <a:gd name="connsiteX89" fmla="*/ 1145220 w 1660124"/>
                  <a:gd name="connsiteY89" fmla="*/ 515025 h 1678000"/>
                  <a:gd name="connsiteX90" fmla="*/ 1198486 w 1660124"/>
                  <a:gd name="connsiteY90" fmla="*/ 550536 h 1678000"/>
                  <a:gd name="connsiteX91" fmla="*/ 1216241 w 1660124"/>
                  <a:gd name="connsiteY91" fmla="*/ 577169 h 1678000"/>
                  <a:gd name="connsiteX92" fmla="*/ 1225119 w 1660124"/>
                  <a:gd name="connsiteY92" fmla="*/ 603802 h 1678000"/>
                  <a:gd name="connsiteX93" fmla="*/ 1260629 w 1660124"/>
                  <a:gd name="connsiteY93" fmla="*/ 657068 h 1678000"/>
                  <a:gd name="connsiteX94" fmla="*/ 1269507 w 1660124"/>
                  <a:gd name="connsiteY94" fmla="*/ 692578 h 1678000"/>
                  <a:gd name="connsiteX95" fmla="*/ 1296140 w 1660124"/>
                  <a:gd name="connsiteY95" fmla="*/ 701456 h 1678000"/>
                  <a:gd name="connsiteX96" fmla="*/ 1402672 w 1660124"/>
                  <a:gd name="connsiteY96" fmla="*/ 719211 h 1678000"/>
                  <a:gd name="connsiteX97" fmla="*/ 1491449 w 1660124"/>
                  <a:gd name="connsiteY97" fmla="*/ 710334 h 1678000"/>
                  <a:gd name="connsiteX98" fmla="*/ 1518082 w 1660124"/>
                  <a:gd name="connsiteY98" fmla="*/ 621557 h 1678000"/>
                  <a:gd name="connsiteX99" fmla="*/ 1509204 w 1660124"/>
                  <a:gd name="connsiteY99" fmla="*/ 506147 h 1678000"/>
                  <a:gd name="connsiteX100" fmla="*/ 1491449 w 1660124"/>
                  <a:gd name="connsiteY100" fmla="*/ 452881 h 1678000"/>
                  <a:gd name="connsiteX101" fmla="*/ 1429305 w 1660124"/>
                  <a:gd name="connsiteY101" fmla="*/ 381860 h 1678000"/>
                  <a:gd name="connsiteX102" fmla="*/ 1420427 w 1660124"/>
                  <a:gd name="connsiteY102" fmla="*/ 346349 h 1678000"/>
                  <a:gd name="connsiteX103" fmla="*/ 1438183 w 1660124"/>
                  <a:gd name="connsiteY103" fmla="*/ 328594 h 1678000"/>
                  <a:gd name="connsiteX104" fmla="*/ 1518082 w 1660124"/>
                  <a:gd name="connsiteY104" fmla="*/ 319716 h 1678000"/>
                  <a:gd name="connsiteX0" fmla="*/ 1510314 w 1652356"/>
                  <a:gd name="connsiteY0" fmla="*/ 319716 h 1678000"/>
                  <a:gd name="connsiteX1" fmla="*/ 1554702 w 1652356"/>
                  <a:gd name="connsiteY1" fmla="*/ 310838 h 1678000"/>
                  <a:gd name="connsiteX2" fmla="*/ 1581335 w 1652356"/>
                  <a:gd name="connsiteY2" fmla="*/ 257572 h 1678000"/>
                  <a:gd name="connsiteX3" fmla="*/ 1554702 w 1652356"/>
                  <a:gd name="connsiteY3" fmla="*/ 186551 h 1678000"/>
                  <a:gd name="connsiteX4" fmla="*/ 1528069 w 1652356"/>
                  <a:gd name="connsiteY4" fmla="*/ 151040 h 1678000"/>
                  <a:gd name="connsiteX5" fmla="*/ 1510314 w 1652356"/>
                  <a:gd name="connsiteY5" fmla="*/ 124407 h 1678000"/>
                  <a:gd name="connsiteX6" fmla="*/ 1457048 w 1652356"/>
                  <a:gd name="connsiteY6" fmla="*/ 71141 h 1678000"/>
                  <a:gd name="connsiteX7" fmla="*/ 1421537 w 1652356"/>
                  <a:gd name="connsiteY7" fmla="*/ 62264 h 1678000"/>
                  <a:gd name="connsiteX8" fmla="*/ 1377149 w 1652356"/>
                  <a:gd name="connsiteY8" fmla="*/ 35631 h 1678000"/>
                  <a:gd name="connsiteX9" fmla="*/ 1252861 w 1652356"/>
                  <a:gd name="connsiteY9" fmla="*/ 120 h 1678000"/>
                  <a:gd name="connsiteX10" fmla="*/ 844489 w 1652356"/>
                  <a:gd name="connsiteY10" fmla="*/ 17875 h 1678000"/>
                  <a:gd name="connsiteX11" fmla="*/ 773467 w 1652356"/>
                  <a:gd name="connsiteY11" fmla="*/ 44508 h 1678000"/>
                  <a:gd name="connsiteX12" fmla="*/ 737956 w 1652356"/>
                  <a:gd name="connsiteY12" fmla="*/ 62264 h 1678000"/>
                  <a:gd name="connsiteX13" fmla="*/ 684690 w 1652356"/>
                  <a:gd name="connsiteY13" fmla="*/ 80019 h 1678000"/>
                  <a:gd name="connsiteX14" fmla="*/ 649180 w 1652356"/>
                  <a:gd name="connsiteY14" fmla="*/ 97774 h 1678000"/>
                  <a:gd name="connsiteX15" fmla="*/ 595914 w 1652356"/>
                  <a:gd name="connsiteY15" fmla="*/ 115530 h 1678000"/>
                  <a:gd name="connsiteX16" fmla="*/ 533770 w 1652356"/>
                  <a:gd name="connsiteY16" fmla="*/ 151040 h 1678000"/>
                  <a:gd name="connsiteX17" fmla="*/ 462749 w 1652356"/>
                  <a:gd name="connsiteY17" fmla="*/ 186551 h 1678000"/>
                  <a:gd name="connsiteX18" fmla="*/ 409483 w 1652356"/>
                  <a:gd name="connsiteY18" fmla="*/ 195429 h 1678000"/>
                  <a:gd name="connsiteX19" fmla="*/ 391727 w 1652356"/>
                  <a:gd name="connsiteY19" fmla="*/ 213184 h 1678000"/>
                  <a:gd name="connsiteX20" fmla="*/ 276318 w 1652356"/>
                  <a:gd name="connsiteY20" fmla="*/ 266450 h 1678000"/>
                  <a:gd name="connsiteX21" fmla="*/ 249685 w 1652356"/>
                  <a:gd name="connsiteY21" fmla="*/ 301961 h 1678000"/>
                  <a:gd name="connsiteX22" fmla="*/ 178663 w 1652356"/>
                  <a:gd name="connsiteY22" fmla="*/ 337472 h 1678000"/>
                  <a:gd name="connsiteX23" fmla="*/ 160908 w 1652356"/>
                  <a:gd name="connsiteY23" fmla="*/ 390738 h 1678000"/>
                  <a:gd name="connsiteX24" fmla="*/ 125397 w 1652356"/>
                  <a:gd name="connsiteY24" fmla="*/ 435126 h 1678000"/>
                  <a:gd name="connsiteX25" fmla="*/ 81009 w 1652356"/>
                  <a:gd name="connsiteY25" fmla="*/ 506147 h 1678000"/>
                  <a:gd name="connsiteX26" fmla="*/ 54376 w 1652356"/>
                  <a:gd name="connsiteY26" fmla="*/ 568291 h 1678000"/>
                  <a:gd name="connsiteX27" fmla="*/ 36621 w 1652356"/>
                  <a:gd name="connsiteY27" fmla="*/ 603802 h 1678000"/>
                  <a:gd name="connsiteX28" fmla="*/ 9988 w 1652356"/>
                  <a:gd name="connsiteY28" fmla="*/ 665945 h 1678000"/>
                  <a:gd name="connsiteX29" fmla="*/ 1110 w 1652356"/>
                  <a:gd name="connsiteY29" fmla="*/ 745844 h 1678000"/>
                  <a:gd name="connsiteX30" fmla="*/ 1110 w 1652356"/>
                  <a:gd name="connsiteY30" fmla="*/ 1056563 h 1678000"/>
                  <a:gd name="connsiteX31" fmla="*/ 9988 w 1652356"/>
                  <a:gd name="connsiteY31" fmla="*/ 1092073 h 1678000"/>
                  <a:gd name="connsiteX32" fmla="*/ 27743 w 1652356"/>
                  <a:gd name="connsiteY32" fmla="*/ 1118706 h 1678000"/>
                  <a:gd name="connsiteX33" fmla="*/ 63254 w 1652356"/>
                  <a:gd name="connsiteY33" fmla="*/ 1180850 h 1678000"/>
                  <a:gd name="connsiteX34" fmla="*/ 81009 w 1652356"/>
                  <a:gd name="connsiteY34" fmla="*/ 1234116 h 1678000"/>
                  <a:gd name="connsiteX35" fmla="*/ 89887 w 1652356"/>
                  <a:gd name="connsiteY35" fmla="*/ 1269627 h 1678000"/>
                  <a:gd name="connsiteX36" fmla="*/ 116520 w 1652356"/>
                  <a:gd name="connsiteY36" fmla="*/ 1314015 h 1678000"/>
                  <a:gd name="connsiteX37" fmla="*/ 125397 w 1652356"/>
                  <a:gd name="connsiteY37" fmla="*/ 1340648 h 1678000"/>
                  <a:gd name="connsiteX38" fmla="*/ 160908 w 1652356"/>
                  <a:gd name="connsiteY38" fmla="*/ 1367281 h 1678000"/>
                  <a:gd name="connsiteX39" fmla="*/ 169786 w 1652356"/>
                  <a:gd name="connsiteY39" fmla="*/ 1393914 h 1678000"/>
                  <a:gd name="connsiteX40" fmla="*/ 223052 w 1652356"/>
                  <a:gd name="connsiteY40" fmla="*/ 1438303 h 1678000"/>
                  <a:gd name="connsiteX41" fmla="*/ 231929 w 1652356"/>
                  <a:gd name="connsiteY41" fmla="*/ 1464936 h 1678000"/>
                  <a:gd name="connsiteX42" fmla="*/ 249685 w 1652356"/>
                  <a:gd name="connsiteY42" fmla="*/ 1482691 h 1678000"/>
                  <a:gd name="connsiteX43" fmla="*/ 329584 w 1652356"/>
                  <a:gd name="connsiteY43" fmla="*/ 1544835 h 1678000"/>
                  <a:gd name="connsiteX44" fmla="*/ 365094 w 1652356"/>
                  <a:gd name="connsiteY44" fmla="*/ 1571468 h 1678000"/>
                  <a:gd name="connsiteX45" fmla="*/ 391727 w 1652356"/>
                  <a:gd name="connsiteY45" fmla="*/ 1598101 h 1678000"/>
                  <a:gd name="connsiteX46" fmla="*/ 462749 w 1652356"/>
                  <a:gd name="connsiteY46" fmla="*/ 1624734 h 1678000"/>
                  <a:gd name="connsiteX47" fmla="*/ 507137 w 1652356"/>
                  <a:gd name="connsiteY47" fmla="*/ 1651367 h 1678000"/>
                  <a:gd name="connsiteX48" fmla="*/ 542648 w 1652356"/>
                  <a:gd name="connsiteY48" fmla="*/ 1660244 h 1678000"/>
                  <a:gd name="connsiteX49" fmla="*/ 640302 w 1652356"/>
                  <a:gd name="connsiteY49" fmla="*/ 1678000 h 1678000"/>
                  <a:gd name="connsiteX50" fmla="*/ 1403782 w 1652356"/>
                  <a:gd name="connsiteY50" fmla="*/ 1669122 h 1678000"/>
                  <a:gd name="connsiteX51" fmla="*/ 1457048 w 1652356"/>
                  <a:gd name="connsiteY51" fmla="*/ 1660244 h 1678000"/>
                  <a:gd name="connsiteX52" fmla="*/ 1483681 w 1652356"/>
                  <a:gd name="connsiteY52" fmla="*/ 1633611 h 1678000"/>
                  <a:gd name="connsiteX53" fmla="*/ 1510314 w 1652356"/>
                  <a:gd name="connsiteY53" fmla="*/ 1615856 h 1678000"/>
                  <a:gd name="connsiteX54" fmla="*/ 1536947 w 1652356"/>
                  <a:gd name="connsiteY54" fmla="*/ 1580345 h 1678000"/>
                  <a:gd name="connsiteX55" fmla="*/ 1572457 w 1652356"/>
                  <a:gd name="connsiteY55" fmla="*/ 1562590 h 1678000"/>
                  <a:gd name="connsiteX56" fmla="*/ 1581335 w 1652356"/>
                  <a:gd name="connsiteY56" fmla="*/ 1535957 h 1678000"/>
                  <a:gd name="connsiteX57" fmla="*/ 1607968 w 1652356"/>
                  <a:gd name="connsiteY57" fmla="*/ 1491569 h 1678000"/>
                  <a:gd name="connsiteX58" fmla="*/ 1634601 w 1652356"/>
                  <a:gd name="connsiteY58" fmla="*/ 1429425 h 1678000"/>
                  <a:gd name="connsiteX59" fmla="*/ 1643479 w 1652356"/>
                  <a:gd name="connsiteY59" fmla="*/ 1376159 h 1678000"/>
                  <a:gd name="connsiteX60" fmla="*/ 1652356 w 1652356"/>
                  <a:gd name="connsiteY60" fmla="*/ 1340648 h 1678000"/>
                  <a:gd name="connsiteX61" fmla="*/ 1616846 w 1652356"/>
                  <a:gd name="connsiteY61" fmla="*/ 1207483 h 1678000"/>
                  <a:gd name="connsiteX62" fmla="*/ 1599090 w 1652356"/>
                  <a:gd name="connsiteY62" fmla="*/ 1145339 h 1678000"/>
                  <a:gd name="connsiteX63" fmla="*/ 1581335 w 1652356"/>
                  <a:gd name="connsiteY63" fmla="*/ 1109829 h 1678000"/>
                  <a:gd name="connsiteX64" fmla="*/ 1536947 w 1652356"/>
                  <a:gd name="connsiteY64" fmla="*/ 1074318 h 1678000"/>
                  <a:gd name="connsiteX65" fmla="*/ 1448170 w 1652356"/>
                  <a:gd name="connsiteY65" fmla="*/ 1021052 h 1678000"/>
                  <a:gd name="connsiteX66" fmla="*/ 1430415 w 1652356"/>
                  <a:gd name="connsiteY66" fmla="*/ 994419 h 1678000"/>
                  <a:gd name="connsiteX67" fmla="*/ 1350516 w 1652356"/>
                  <a:gd name="connsiteY67" fmla="*/ 967786 h 1678000"/>
                  <a:gd name="connsiteX68" fmla="*/ 1332760 w 1652356"/>
                  <a:gd name="connsiteY68" fmla="*/ 950031 h 1678000"/>
                  <a:gd name="connsiteX69" fmla="*/ 1137452 w 1652356"/>
                  <a:gd name="connsiteY69" fmla="*/ 923398 h 1678000"/>
                  <a:gd name="connsiteX70" fmla="*/ 1075308 w 1652356"/>
                  <a:gd name="connsiteY70" fmla="*/ 914520 h 1678000"/>
                  <a:gd name="connsiteX71" fmla="*/ 1039797 w 1652356"/>
                  <a:gd name="connsiteY71" fmla="*/ 896765 h 1678000"/>
                  <a:gd name="connsiteX72" fmla="*/ 977654 w 1652356"/>
                  <a:gd name="connsiteY72" fmla="*/ 887887 h 1678000"/>
                  <a:gd name="connsiteX73" fmla="*/ 844489 w 1652356"/>
                  <a:gd name="connsiteY73" fmla="*/ 870132 h 1678000"/>
                  <a:gd name="connsiteX74" fmla="*/ 817855 w 1652356"/>
                  <a:gd name="connsiteY74" fmla="*/ 861254 h 1678000"/>
                  <a:gd name="connsiteX75" fmla="*/ 711323 w 1652356"/>
                  <a:gd name="connsiteY75" fmla="*/ 843499 h 1678000"/>
                  <a:gd name="connsiteX76" fmla="*/ 693568 w 1652356"/>
                  <a:gd name="connsiteY76" fmla="*/ 825743 h 1678000"/>
                  <a:gd name="connsiteX77" fmla="*/ 684690 w 1652356"/>
                  <a:gd name="connsiteY77" fmla="*/ 790233 h 1678000"/>
                  <a:gd name="connsiteX78" fmla="*/ 675813 w 1652356"/>
                  <a:gd name="connsiteY78" fmla="*/ 763600 h 1678000"/>
                  <a:gd name="connsiteX79" fmla="*/ 684690 w 1652356"/>
                  <a:gd name="connsiteY79" fmla="*/ 621557 h 1678000"/>
                  <a:gd name="connsiteX80" fmla="*/ 693568 w 1652356"/>
                  <a:gd name="connsiteY80" fmla="*/ 594924 h 1678000"/>
                  <a:gd name="connsiteX81" fmla="*/ 720201 w 1652356"/>
                  <a:gd name="connsiteY81" fmla="*/ 568291 h 1678000"/>
                  <a:gd name="connsiteX82" fmla="*/ 729079 w 1652356"/>
                  <a:gd name="connsiteY82" fmla="*/ 541658 h 1678000"/>
                  <a:gd name="connsiteX83" fmla="*/ 791222 w 1652356"/>
                  <a:gd name="connsiteY83" fmla="*/ 497270 h 1678000"/>
                  <a:gd name="connsiteX84" fmla="*/ 817855 w 1652356"/>
                  <a:gd name="connsiteY84" fmla="*/ 488392 h 1678000"/>
                  <a:gd name="connsiteX85" fmla="*/ 888877 w 1652356"/>
                  <a:gd name="connsiteY85" fmla="*/ 461759 h 1678000"/>
                  <a:gd name="connsiteX86" fmla="*/ 1066430 w 1652356"/>
                  <a:gd name="connsiteY86" fmla="*/ 479514 h 1678000"/>
                  <a:gd name="connsiteX87" fmla="*/ 1119696 w 1652356"/>
                  <a:gd name="connsiteY87" fmla="*/ 497270 h 1678000"/>
                  <a:gd name="connsiteX88" fmla="*/ 1137452 w 1652356"/>
                  <a:gd name="connsiteY88" fmla="*/ 515025 h 1678000"/>
                  <a:gd name="connsiteX89" fmla="*/ 1190718 w 1652356"/>
                  <a:gd name="connsiteY89" fmla="*/ 550536 h 1678000"/>
                  <a:gd name="connsiteX90" fmla="*/ 1208473 w 1652356"/>
                  <a:gd name="connsiteY90" fmla="*/ 577169 h 1678000"/>
                  <a:gd name="connsiteX91" fmla="*/ 1217351 w 1652356"/>
                  <a:gd name="connsiteY91" fmla="*/ 603802 h 1678000"/>
                  <a:gd name="connsiteX92" fmla="*/ 1252861 w 1652356"/>
                  <a:gd name="connsiteY92" fmla="*/ 657068 h 1678000"/>
                  <a:gd name="connsiteX93" fmla="*/ 1261739 w 1652356"/>
                  <a:gd name="connsiteY93" fmla="*/ 692578 h 1678000"/>
                  <a:gd name="connsiteX94" fmla="*/ 1288372 w 1652356"/>
                  <a:gd name="connsiteY94" fmla="*/ 701456 h 1678000"/>
                  <a:gd name="connsiteX95" fmla="*/ 1394904 w 1652356"/>
                  <a:gd name="connsiteY95" fmla="*/ 719211 h 1678000"/>
                  <a:gd name="connsiteX96" fmla="*/ 1483681 w 1652356"/>
                  <a:gd name="connsiteY96" fmla="*/ 710334 h 1678000"/>
                  <a:gd name="connsiteX97" fmla="*/ 1510314 w 1652356"/>
                  <a:gd name="connsiteY97" fmla="*/ 621557 h 1678000"/>
                  <a:gd name="connsiteX98" fmla="*/ 1501436 w 1652356"/>
                  <a:gd name="connsiteY98" fmla="*/ 506147 h 1678000"/>
                  <a:gd name="connsiteX99" fmla="*/ 1483681 w 1652356"/>
                  <a:gd name="connsiteY99" fmla="*/ 452881 h 1678000"/>
                  <a:gd name="connsiteX100" fmla="*/ 1421537 w 1652356"/>
                  <a:gd name="connsiteY100" fmla="*/ 381860 h 1678000"/>
                  <a:gd name="connsiteX101" fmla="*/ 1412659 w 1652356"/>
                  <a:gd name="connsiteY101" fmla="*/ 346349 h 1678000"/>
                  <a:gd name="connsiteX102" fmla="*/ 1430415 w 1652356"/>
                  <a:gd name="connsiteY102" fmla="*/ 328594 h 1678000"/>
                  <a:gd name="connsiteX103" fmla="*/ 1510314 w 1652356"/>
                  <a:gd name="connsiteY103" fmla="*/ 319716 h 1678000"/>
                  <a:gd name="connsiteX0" fmla="*/ 1512195 w 1654237"/>
                  <a:gd name="connsiteY0" fmla="*/ 319716 h 1678000"/>
                  <a:gd name="connsiteX1" fmla="*/ 1556583 w 1654237"/>
                  <a:gd name="connsiteY1" fmla="*/ 310838 h 1678000"/>
                  <a:gd name="connsiteX2" fmla="*/ 1583216 w 1654237"/>
                  <a:gd name="connsiteY2" fmla="*/ 257572 h 1678000"/>
                  <a:gd name="connsiteX3" fmla="*/ 1556583 w 1654237"/>
                  <a:gd name="connsiteY3" fmla="*/ 186551 h 1678000"/>
                  <a:gd name="connsiteX4" fmla="*/ 1529950 w 1654237"/>
                  <a:gd name="connsiteY4" fmla="*/ 151040 h 1678000"/>
                  <a:gd name="connsiteX5" fmla="*/ 1512195 w 1654237"/>
                  <a:gd name="connsiteY5" fmla="*/ 124407 h 1678000"/>
                  <a:gd name="connsiteX6" fmla="*/ 1458929 w 1654237"/>
                  <a:gd name="connsiteY6" fmla="*/ 71141 h 1678000"/>
                  <a:gd name="connsiteX7" fmla="*/ 1423418 w 1654237"/>
                  <a:gd name="connsiteY7" fmla="*/ 62264 h 1678000"/>
                  <a:gd name="connsiteX8" fmla="*/ 1379030 w 1654237"/>
                  <a:gd name="connsiteY8" fmla="*/ 35631 h 1678000"/>
                  <a:gd name="connsiteX9" fmla="*/ 1254742 w 1654237"/>
                  <a:gd name="connsiteY9" fmla="*/ 120 h 1678000"/>
                  <a:gd name="connsiteX10" fmla="*/ 846370 w 1654237"/>
                  <a:gd name="connsiteY10" fmla="*/ 17875 h 1678000"/>
                  <a:gd name="connsiteX11" fmla="*/ 775348 w 1654237"/>
                  <a:gd name="connsiteY11" fmla="*/ 44508 h 1678000"/>
                  <a:gd name="connsiteX12" fmla="*/ 739837 w 1654237"/>
                  <a:gd name="connsiteY12" fmla="*/ 62264 h 1678000"/>
                  <a:gd name="connsiteX13" fmla="*/ 686571 w 1654237"/>
                  <a:gd name="connsiteY13" fmla="*/ 80019 h 1678000"/>
                  <a:gd name="connsiteX14" fmla="*/ 651061 w 1654237"/>
                  <a:gd name="connsiteY14" fmla="*/ 97774 h 1678000"/>
                  <a:gd name="connsiteX15" fmla="*/ 597795 w 1654237"/>
                  <a:gd name="connsiteY15" fmla="*/ 115530 h 1678000"/>
                  <a:gd name="connsiteX16" fmla="*/ 535651 w 1654237"/>
                  <a:gd name="connsiteY16" fmla="*/ 151040 h 1678000"/>
                  <a:gd name="connsiteX17" fmla="*/ 464630 w 1654237"/>
                  <a:gd name="connsiteY17" fmla="*/ 186551 h 1678000"/>
                  <a:gd name="connsiteX18" fmla="*/ 411364 w 1654237"/>
                  <a:gd name="connsiteY18" fmla="*/ 195429 h 1678000"/>
                  <a:gd name="connsiteX19" fmla="*/ 393608 w 1654237"/>
                  <a:gd name="connsiteY19" fmla="*/ 213184 h 1678000"/>
                  <a:gd name="connsiteX20" fmla="*/ 278199 w 1654237"/>
                  <a:gd name="connsiteY20" fmla="*/ 266450 h 1678000"/>
                  <a:gd name="connsiteX21" fmla="*/ 251566 w 1654237"/>
                  <a:gd name="connsiteY21" fmla="*/ 301961 h 1678000"/>
                  <a:gd name="connsiteX22" fmla="*/ 180544 w 1654237"/>
                  <a:gd name="connsiteY22" fmla="*/ 337472 h 1678000"/>
                  <a:gd name="connsiteX23" fmla="*/ 162789 w 1654237"/>
                  <a:gd name="connsiteY23" fmla="*/ 390738 h 1678000"/>
                  <a:gd name="connsiteX24" fmla="*/ 127278 w 1654237"/>
                  <a:gd name="connsiteY24" fmla="*/ 435126 h 1678000"/>
                  <a:gd name="connsiteX25" fmla="*/ 82890 w 1654237"/>
                  <a:gd name="connsiteY25" fmla="*/ 506147 h 1678000"/>
                  <a:gd name="connsiteX26" fmla="*/ 56257 w 1654237"/>
                  <a:gd name="connsiteY26" fmla="*/ 568291 h 1678000"/>
                  <a:gd name="connsiteX27" fmla="*/ 38502 w 1654237"/>
                  <a:gd name="connsiteY27" fmla="*/ 603802 h 1678000"/>
                  <a:gd name="connsiteX28" fmla="*/ 2991 w 1654237"/>
                  <a:gd name="connsiteY28" fmla="*/ 745844 h 1678000"/>
                  <a:gd name="connsiteX29" fmla="*/ 2991 w 1654237"/>
                  <a:gd name="connsiteY29" fmla="*/ 1056563 h 1678000"/>
                  <a:gd name="connsiteX30" fmla="*/ 11869 w 1654237"/>
                  <a:gd name="connsiteY30" fmla="*/ 1092073 h 1678000"/>
                  <a:gd name="connsiteX31" fmla="*/ 29624 w 1654237"/>
                  <a:gd name="connsiteY31" fmla="*/ 1118706 h 1678000"/>
                  <a:gd name="connsiteX32" fmla="*/ 65135 w 1654237"/>
                  <a:gd name="connsiteY32" fmla="*/ 1180850 h 1678000"/>
                  <a:gd name="connsiteX33" fmla="*/ 82890 w 1654237"/>
                  <a:gd name="connsiteY33" fmla="*/ 1234116 h 1678000"/>
                  <a:gd name="connsiteX34" fmla="*/ 91768 w 1654237"/>
                  <a:gd name="connsiteY34" fmla="*/ 1269627 h 1678000"/>
                  <a:gd name="connsiteX35" fmla="*/ 118401 w 1654237"/>
                  <a:gd name="connsiteY35" fmla="*/ 1314015 h 1678000"/>
                  <a:gd name="connsiteX36" fmla="*/ 127278 w 1654237"/>
                  <a:gd name="connsiteY36" fmla="*/ 1340648 h 1678000"/>
                  <a:gd name="connsiteX37" fmla="*/ 162789 w 1654237"/>
                  <a:gd name="connsiteY37" fmla="*/ 1367281 h 1678000"/>
                  <a:gd name="connsiteX38" fmla="*/ 171667 w 1654237"/>
                  <a:gd name="connsiteY38" fmla="*/ 1393914 h 1678000"/>
                  <a:gd name="connsiteX39" fmla="*/ 224933 w 1654237"/>
                  <a:gd name="connsiteY39" fmla="*/ 1438303 h 1678000"/>
                  <a:gd name="connsiteX40" fmla="*/ 233810 w 1654237"/>
                  <a:gd name="connsiteY40" fmla="*/ 1464936 h 1678000"/>
                  <a:gd name="connsiteX41" fmla="*/ 251566 w 1654237"/>
                  <a:gd name="connsiteY41" fmla="*/ 1482691 h 1678000"/>
                  <a:gd name="connsiteX42" fmla="*/ 331465 w 1654237"/>
                  <a:gd name="connsiteY42" fmla="*/ 1544835 h 1678000"/>
                  <a:gd name="connsiteX43" fmla="*/ 366975 w 1654237"/>
                  <a:gd name="connsiteY43" fmla="*/ 1571468 h 1678000"/>
                  <a:gd name="connsiteX44" fmla="*/ 393608 w 1654237"/>
                  <a:gd name="connsiteY44" fmla="*/ 1598101 h 1678000"/>
                  <a:gd name="connsiteX45" fmla="*/ 464630 w 1654237"/>
                  <a:gd name="connsiteY45" fmla="*/ 1624734 h 1678000"/>
                  <a:gd name="connsiteX46" fmla="*/ 509018 w 1654237"/>
                  <a:gd name="connsiteY46" fmla="*/ 1651367 h 1678000"/>
                  <a:gd name="connsiteX47" fmla="*/ 544529 w 1654237"/>
                  <a:gd name="connsiteY47" fmla="*/ 1660244 h 1678000"/>
                  <a:gd name="connsiteX48" fmla="*/ 642183 w 1654237"/>
                  <a:gd name="connsiteY48" fmla="*/ 1678000 h 1678000"/>
                  <a:gd name="connsiteX49" fmla="*/ 1405663 w 1654237"/>
                  <a:gd name="connsiteY49" fmla="*/ 1669122 h 1678000"/>
                  <a:gd name="connsiteX50" fmla="*/ 1458929 w 1654237"/>
                  <a:gd name="connsiteY50" fmla="*/ 1660244 h 1678000"/>
                  <a:gd name="connsiteX51" fmla="*/ 1485562 w 1654237"/>
                  <a:gd name="connsiteY51" fmla="*/ 1633611 h 1678000"/>
                  <a:gd name="connsiteX52" fmla="*/ 1512195 w 1654237"/>
                  <a:gd name="connsiteY52" fmla="*/ 1615856 h 1678000"/>
                  <a:gd name="connsiteX53" fmla="*/ 1538828 w 1654237"/>
                  <a:gd name="connsiteY53" fmla="*/ 1580345 h 1678000"/>
                  <a:gd name="connsiteX54" fmla="*/ 1574338 w 1654237"/>
                  <a:gd name="connsiteY54" fmla="*/ 1562590 h 1678000"/>
                  <a:gd name="connsiteX55" fmla="*/ 1583216 w 1654237"/>
                  <a:gd name="connsiteY55" fmla="*/ 1535957 h 1678000"/>
                  <a:gd name="connsiteX56" fmla="*/ 1609849 w 1654237"/>
                  <a:gd name="connsiteY56" fmla="*/ 1491569 h 1678000"/>
                  <a:gd name="connsiteX57" fmla="*/ 1636482 w 1654237"/>
                  <a:gd name="connsiteY57" fmla="*/ 1429425 h 1678000"/>
                  <a:gd name="connsiteX58" fmla="*/ 1645360 w 1654237"/>
                  <a:gd name="connsiteY58" fmla="*/ 1376159 h 1678000"/>
                  <a:gd name="connsiteX59" fmla="*/ 1654237 w 1654237"/>
                  <a:gd name="connsiteY59" fmla="*/ 1340648 h 1678000"/>
                  <a:gd name="connsiteX60" fmla="*/ 1618727 w 1654237"/>
                  <a:gd name="connsiteY60" fmla="*/ 1207483 h 1678000"/>
                  <a:gd name="connsiteX61" fmla="*/ 1600971 w 1654237"/>
                  <a:gd name="connsiteY61" fmla="*/ 1145339 h 1678000"/>
                  <a:gd name="connsiteX62" fmla="*/ 1583216 w 1654237"/>
                  <a:gd name="connsiteY62" fmla="*/ 1109829 h 1678000"/>
                  <a:gd name="connsiteX63" fmla="*/ 1538828 w 1654237"/>
                  <a:gd name="connsiteY63" fmla="*/ 1074318 h 1678000"/>
                  <a:gd name="connsiteX64" fmla="*/ 1450051 w 1654237"/>
                  <a:gd name="connsiteY64" fmla="*/ 1021052 h 1678000"/>
                  <a:gd name="connsiteX65" fmla="*/ 1432296 w 1654237"/>
                  <a:gd name="connsiteY65" fmla="*/ 994419 h 1678000"/>
                  <a:gd name="connsiteX66" fmla="*/ 1352397 w 1654237"/>
                  <a:gd name="connsiteY66" fmla="*/ 967786 h 1678000"/>
                  <a:gd name="connsiteX67" fmla="*/ 1334641 w 1654237"/>
                  <a:gd name="connsiteY67" fmla="*/ 950031 h 1678000"/>
                  <a:gd name="connsiteX68" fmla="*/ 1139333 w 1654237"/>
                  <a:gd name="connsiteY68" fmla="*/ 923398 h 1678000"/>
                  <a:gd name="connsiteX69" fmla="*/ 1077189 w 1654237"/>
                  <a:gd name="connsiteY69" fmla="*/ 914520 h 1678000"/>
                  <a:gd name="connsiteX70" fmla="*/ 1041678 w 1654237"/>
                  <a:gd name="connsiteY70" fmla="*/ 896765 h 1678000"/>
                  <a:gd name="connsiteX71" fmla="*/ 979535 w 1654237"/>
                  <a:gd name="connsiteY71" fmla="*/ 887887 h 1678000"/>
                  <a:gd name="connsiteX72" fmla="*/ 846370 w 1654237"/>
                  <a:gd name="connsiteY72" fmla="*/ 870132 h 1678000"/>
                  <a:gd name="connsiteX73" fmla="*/ 819736 w 1654237"/>
                  <a:gd name="connsiteY73" fmla="*/ 861254 h 1678000"/>
                  <a:gd name="connsiteX74" fmla="*/ 713204 w 1654237"/>
                  <a:gd name="connsiteY74" fmla="*/ 843499 h 1678000"/>
                  <a:gd name="connsiteX75" fmla="*/ 695449 w 1654237"/>
                  <a:gd name="connsiteY75" fmla="*/ 825743 h 1678000"/>
                  <a:gd name="connsiteX76" fmla="*/ 686571 w 1654237"/>
                  <a:gd name="connsiteY76" fmla="*/ 790233 h 1678000"/>
                  <a:gd name="connsiteX77" fmla="*/ 677694 w 1654237"/>
                  <a:gd name="connsiteY77" fmla="*/ 763600 h 1678000"/>
                  <a:gd name="connsiteX78" fmla="*/ 686571 w 1654237"/>
                  <a:gd name="connsiteY78" fmla="*/ 621557 h 1678000"/>
                  <a:gd name="connsiteX79" fmla="*/ 695449 w 1654237"/>
                  <a:gd name="connsiteY79" fmla="*/ 594924 h 1678000"/>
                  <a:gd name="connsiteX80" fmla="*/ 722082 w 1654237"/>
                  <a:gd name="connsiteY80" fmla="*/ 568291 h 1678000"/>
                  <a:gd name="connsiteX81" fmla="*/ 730960 w 1654237"/>
                  <a:gd name="connsiteY81" fmla="*/ 541658 h 1678000"/>
                  <a:gd name="connsiteX82" fmla="*/ 793103 w 1654237"/>
                  <a:gd name="connsiteY82" fmla="*/ 497270 h 1678000"/>
                  <a:gd name="connsiteX83" fmla="*/ 819736 w 1654237"/>
                  <a:gd name="connsiteY83" fmla="*/ 488392 h 1678000"/>
                  <a:gd name="connsiteX84" fmla="*/ 890758 w 1654237"/>
                  <a:gd name="connsiteY84" fmla="*/ 461759 h 1678000"/>
                  <a:gd name="connsiteX85" fmla="*/ 1068311 w 1654237"/>
                  <a:gd name="connsiteY85" fmla="*/ 479514 h 1678000"/>
                  <a:gd name="connsiteX86" fmla="*/ 1121577 w 1654237"/>
                  <a:gd name="connsiteY86" fmla="*/ 497270 h 1678000"/>
                  <a:gd name="connsiteX87" fmla="*/ 1139333 w 1654237"/>
                  <a:gd name="connsiteY87" fmla="*/ 515025 h 1678000"/>
                  <a:gd name="connsiteX88" fmla="*/ 1192599 w 1654237"/>
                  <a:gd name="connsiteY88" fmla="*/ 550536 h 1678000"/>
                  <a:gd name="connsiteX89" fmla="*/ 1210354 w 1654237"/>
                  <a:gd name="connsiteY89" fmla="*/ 577169 h 1678000"/>
                  <a:gd name="connsiteX90" fmla="*/ 1219232 w 1654237"/>
                  <a:gd name="connsiteY90" fmla="*/ 603802 h 1678000"/>
                  <a:gd name="connsiteX91" fmla="*/ 1254742 w 1654237"/>
                  <a:gd name="connsiteY91" fmla="*/ 657068 h 1678000"/>
                  <a:gd name="connsiteX92" fmla="*/ 1263620 w 1654237"/>
                  <a:gd name="connsiteY92" fmla="*/ 692578 h 1678000"/>
                  <a:gd name="connsiteX93" fmla="*/ 1290253 w 1654237"/>
                  <a:gd name="connsiteY93" fmla="*/ 701456 h 1678000"/>
                  <a:gd name="connsiteX94" fmla="*/ 1396785 w 1654237"/>
                  <a:gd name="connsiteY94" fmla="*/ 719211 h 1678000"/>
                  <a:gd name="connsiteX95" fmla="*/ 1485562 w 1654237"/>
                  <a:gd name="connsiteY95" fmla="*/ 710334 h 1678000"/>
                  <a:gd name="connsiteX96" fmla="*/ 1512195 w 1654237"/>
                  <a:gd name="connsiteY96" fmla="*/ 621557 h 1678000"/>
                  <a:gd name="connsiteX97" fmla="*/ 1503317 w 1654237"/>
                  <a:gd name="connsiteY97" fmla="*/ 506147 h 1678000"/>
                  <a:gd name="connsiteX98" fmla="*/ 1485562 w 1654237"/>
                  <a:gd name="connsiteY98" fmla="*/ 452881 h 1678000"/>
                  <a:gd name="connsiteX99" fmla="*/ 1423418 w 1654237"/>
                  <a:gd name="connsiteY99" fmla="*/ 381860 h 1678000"/>
                  <a:gd name="connsiteX100" fmla="*/ 1414540 w 1654237"/>
                  <a:gd name="connsiteY100" fmla="*/ 346349 h 1678000"/>
                  <a:gd name="connsiteX101" fmla="*/ 1432296 w 1654237"/>
                  <a:gd name="connsiteY101" fmla="*/ 328594 h 1678000"/>
                  <a:gd name="connsiteX102" fmla="*/ 1512195 w 1654237"/>
                  <a:gd name="connsiteY102" fmla="*/ 319716 h 1678000"/>
                  <a:gd name="connsiteX0" fmla="*/ 1513499 w 1655541"/>
                  <a:gd name="connsiteY0" fmla="*/ 319716 h 1678000"/>
                  <a:gd name="connsiteX1" fmla="*/ 1557887 w 1655541"/>
                  <a:gd name="connsiteY1" fmla="*/ 310838 h 1678000"/>
                  <a:gd name="connsiteX2" fmla="*/ 1584520 w 1655541"/>
                  <a:gd name="connsiteY2" fmla="*/ 257572 h 1678000"/>
                  <a:gd name="connsiteX3" fmla="*/ 1557887 w 1655541"/>
                  <a:gd name="connsiteY3" fmla="*/ 186551 h 1678000"/>
                  <a:gd name="connsiteX4" fmla="*/ 1531254 w 1655541"/>
                  <a:gd name="connsiteY4" fmla="*/ 151040 h 1678000"/>
                  <a:gd name="connsiteX5" fmla="*/ 1513499 w 1655541"/>
                  <a:gd name="connsiteY5" fmla="*/ 124407 h 1678000"/>
                  <a:gd name="connsiteX6" fmla="*/ 1460233 w 1655541"/>
                  <a:gd name="connsiteY6" fmla="*/ 71141 h 1678000"/>
                  <a:gd name="connsiteX7" fmla="*/ 1424722 w 1655541"/>
                  <a:gd name="connsiteY7" fmla="*/ 62264 h 1678000"/>
                  <a:gd name="connsiteX8" fmla="*/ 1380334 w 1655541"/>
                  <a:gd name="connsiteY8" fmla="*/ 35631 h 1678000"/>
                  <a:gd name="connsiteX9" fmla="*/ 1256046 w 1655541"/>
                  <a:gd name="connsiteY9" fmla="*/ 120 h 1678000"/>
                  <a:gd name="connsiteX10" fmla="*/ 847674 w 1655541"/>
                  <a:gd name="connsiteY10" fmla="*/ 17875 h 1678000"/>
                  <a:gd name="connsiteX11" fmla="*/ 776652 w 1655541"/>
                  <a:gd name="connsiteY11" fmla="*/ 44508 h 1678000"/>
                  <a:gd name="connsiteX12" fmla="*/ 741141 w 1655541"/>
                  <a:gd name="connsiteY12" fmla="*/ 62264 h 1678000"/>
                  <a:gd name="connsiteX13" fmla="*/ 687875 w 1655541"/>
                  <a:gd name="connsiteY13" fmla="*/ 80019 h 1678000"/>
                  <a:gd name="connsiteX14" fmla="*/ 652365 w 1655541"/>
                  <a:gd name="connsiteY14" fmla="*/ 97774 h 1678000"/>
                  <a:gd name="connsiteX15" fmla="*/ 599099 w 1655541"/>
                  <a:gd name="connsiteY15" fmla="*/ 115530 h 1678000"/>
                  <a:gd name="connsiteX16" fmla="*/ 536955 w 1655541"/>
                  <a:gd name="connsiteY16" fmla="*/ 151040 h 1678000"/>
                  <a:gd name="connsiteX17" fmla="*/ 465934 w 1655541"/>
                  <a:gd name="connsiteY17" fmla="*/ 186551 h 1678000"/>
                  <a:gd name="connsiteX18" fmla="*/ 412668 w 1655541"/>
                  <a:gd name="connsiteY18" fmla="*/ 195429 h 1678000"/>
                  <a:gd name="connsiteX19" fmla="*/ 394912 w 1655541"/>
                  <a:gd name="connsiteY19" fmla="*/ 213184 h 1678000"/>
                  <a:gd name="connsiteX20" fmla="*/ 279503 w 1655541"/>
                  <a:gd name="connsiteY20" fmla="*/ 266450 h 1678000"/>
                  <a:gd name="connsiteX21" fmla="*/ 252870 w 1655541"/>
                  <a:gd name="connsiteY21" fmla="*/ 301961 h 1678000"/>
                  <a:gd name="connsiteX22" fmla="*/ 181848 w 1655541"/>
                  <a:gd name="connsiteY22" fmla="*/ 337472 h 1678000"/>
                  <a:gd name="connsiteX23" fmla="*/ 164093 w 1655541"/>
                  <a:gd name="connsiteY23" fmla="*/ 390738 h 1678000"/>
                  <a:gd name="connsiteX24" fmla="*/ 128582 w 1655541"/>
                  <a:gd name="connsiteY24" fmla="*/ 435126 h 1678000"/>
                  <a:gd name="connsiteX25" fmla="*/ 84194 w 1655541"/>
                  <a:gd name="connsiteY25" fmla="*/ 506147 h 1678000"/>
                  <a:gd name="connsiteX26" fmla="*/ 57561 w 1655541"/>
                  <a:gd name="connsiteY26" fmla="*/ 568291 h 1678000"/>
                  <a:gd name="connsiteX27" fmla="*/ 4295 w 1655541"/>
                  <a:gd name="connsiteY27" fmla="*/ 745844 h 1678000"/>
                  <a:gd name="connsiteX28" fmla="*/ 4295 w 1655541"/>
                  <a:gd name="connsiteY28" fmla="*/ 1056563 h 1678000"/>
                  <a:gd name="connsiteX29" fmla="*/ 13173 w 1655541"/>
                  <a:gd name="connsiteY29" fmla="*/ 1092073 h 1678000"/>
                  <a:gd name="connsiteX30" fmla="*/ 30928 w 1655541"/>
                  <a:gd name="connsiteY30" fmla="*/ 1118706 h 1678000"/>
                  <a:gd name="connsiteX31" fmla="*/ 66439 w 1655541"/>
                  <a:gd name="connsiteY31" fmla="*/ 1180850 h 1678000"/>
                  <a:gd name="connsiteX32" fmla="*/ 84194 w 1655541"/>
                  <a:gd name="connsiteY32" fmla="*/ 1234116 h 1678000"/>
                  <a:gd name="connsiteX33" fmla="*/ 93072 w 1655541"/>
                  <a:gd name="connsiteY33" fmla="*/ 1269627 h 1678000"/>
                  <a:gd name="connsiteX34" fmla="*/ 119705 w 1655541"/>
                  <a:gd name="connsiteY34" fmla="*/ 1314015 h 1678000"/>
                  <a:gd name="connsiteX35" fmla="*/ 128582 w 1655541"/>
                  <a:gd name="connsiteY35" fmla="*/ 1340648 h 1678000"/>
                  <a:gd name="connsiteX36" fmla="*/ 164093 w 1655541"/>
                  <a:gd name="connsiteY36" fmla="*/ 1367281 h 1678000"/>
                  <a:gd name="connsiteX37" fmla="*/ 172971 w 1655541"/>
                  <a:gd name="connsiteY37" fmla="*/ 1393914 h 1678000"/>
                  <a:gd name="connsiteX38" fmla="*/ 226237 w 1655541"/>
                  <a:gd name="connsiteY38" fmla="*/ 1438303 h 1678000"/>
                  <a:gd name="connsiteX39" fmla="*/ 235114 w 1655541"/>
                  <a:gd name="connsiteY39" fmla="*/ 1464936 h 1678000"/>
                  <a:gd name="connsiteX40" fmla="*/ 252870 w 1655541"/>
                  <a:gd name="connsiteY40" fmla="*/ 1482691 h 1678000"/>
                  <a:gd name="connsiteX41" fmla="*/ 332769 w 1655541"/>
                  <a:gd name="connsiteY41" fmla="*/ 1544835 h 1678000"/>
                  <a:gd name="connsiteX42" fmla="*/ 368279 w 1655541"/>
                  <a:gd name="connsiteY42" fmla="*/ 1571468 h 1678000"/>
                  <a:gd name="connsiteX43" fmla="*/ 394912 w 1655541"/>
                  <a:gd name="connsiteY43" fmla="*/ 1598101 h 1678000"/>
                  <a:gd name="connsiteX44" fmla="*/ 465934 w 1655541"/>
                  <a:gd name="connsiteY44" fmla="*/ 1624734 h 1678000"/>
                  <a:gd name="connsiteX45" fmla="*/ 510322 w 1655541"/>
                  <a:gd name="connsiteY45" fmla="*/ 1651367 h 1678000"/>
                  <a:gd name="connsiteX46" fmla="*/ 545833 w 1655541"/>
                  <a:gd name="connsiteY46" fmla="*/ 1660244 h 1678000"/>
                  <a:gd name="connsiteX47" fmla="*/ 643487 w 1655541"/>
                  <a:gd name="connsiteY47" fmla="*/ 1678000 h 1678000"/>
                  <a:gd name="connsiteX48" fmla="*/ 1406967 w 1655541"/>
                  <a:gd name="connsiteY48" fmla="*/ 1669122 h 1678000"/>
                  <a:gd name="connsiteX49" fmla="*/ 1460233 w 1655541"/>
                  <a:gd name="connsiteY49" fmla="*/ 1660244 h 1678000"/>
                  <a:gd name="connsiteX50" fmla="*/ 1486866 w 1655541"/>
                  <a:gd name="connsiteY50" fmla="*/ 1633611 h 1678000"/>
                  <a:gd name="connsiteX51" fmla="*/ 1513499 w 1655541"/>
                  <a:gd name="connsiteY51" fmla="*/ 1615856 h 1678000"/>
                  <a:gd name="connsiteX52" fmla="*/ 1540132 w 1655541"/>
                  <a:gd name="connsiteY52" fmla="*/ 1580345 h 1678000"/>
                  <a:gd name="connsiteX53" fmla="*/ 1575642 w 1655541"/>
                  <a:gd name="connsiteY53" fmla="*/ 1562590 h 1678000"/>
                  <a:gd name="connsiteX54" fmla="*/ 1584520 w 1655541"/>
                  <a:gd name="connsiteY54" fmla="*/ 1535957 h 1678000"/>
                  <a:gd name="connsiteX55" fmla="*/ 1611153 w 1655541"/>
                  <a:gd name="connsiteY55" fmla="*/ 1491569 h 1678000"/>
                  <a:gd name="connsiteX56" fmla="*/ 1637786 w 1655541"/>
                  <a:gd name="connsiteY56" fmla="*/ 1429425 h 1678000"/>
                  <a:gd name="connsiteX57" fmla="*/ 1646664 w 1655541"/>
                  <a:gd name="connsiteY57" fmla="*/ 1376159 h 1678000"/>
                  <a:gd name="connsiteX58" fmla="*/ 1655541 w 1655541"/>
                  <a:gd name="connsiteY58" fmla="*/ 1340648 h 1678000"/>
                  <a:gd name="connsiteX59" fmla="*/ 1620031 w 1655541"/>
                  <a:gd name="connsiteY59" fmla="*/ 1207483 h 1678000"/>
                  <a:gd name="connsiteX60" fmla="*/ 1602275 w 1655541"/>
                  <a:gd name="connsiteY60" fmla="*/ 1145339 h 1678000"/>
                  <a:gd name="connsiteX61" fmla="*/ 1584520 w 1655541"/>
                  <a:gd name="connsiteY61" fmla="*/ 1109829 h 1678000"/>
                  <a:gd name="connsiteX62" fmla="*/ 1540132 w 1655541"/>
                  <a:gd name="connsiteY62" fmla="*/ 1074318 h 1678000"/>
                  <a:gd name="connsiteX63" fmla="*/ 1451355 w 1655541"/>
                  <a:gd name="connsiteY63" fmla="*/ 1021052 h 1678000"/>
                  <a:gd name="connsiteX64" fmla="*/ 1433600 w 1655541"/>
                  <a:gd name="connsiteY64" fmla="*/ 994419 h 1678000"/>
                  <a:gd name="connsiteX65" fmla="*/ 1353701 w 1655541"/>
                  <a:gd name="connsiteY65" fmla="*/ 967786 h 1678000"/>
                  <a:gd name="connsiteX66" fmla="*/ 1335945 w 1655541"/>
                  <a:gd name="connsiteY66" fmla="*/ 950031 h 1678000"/>
                  <a:gd name="connsiteX67" fmla="*/ 1140637 w 1655541"/>
                  <a:gd name="connsiteY67" fmla="*/ 923398 h 1678000"/>
                  <a:gd name="connsiteX68" fmla="*/ 1078493 w 1655541"/>
                  <a:gd name="connsiteY68" fmla="*/ 914520 h 1678000"/>
                  <a:gd name="connsiteX69" fmla="*/ 1042982 w 1655541"/>
                  <a:gd name="connsiteY69" fmla="*/ 896765 h 1678000"/>
                  <a:gd name="connsiteX70" fmla="*/ 980839 w 1655541"/>
                  <a:gd name="connsiteY70" fmla="*/ 887887 h 1678000"/>
                  <a:gd name="connsiteX71" fmla="*/ 847674 w 1655541"/>
                  <a:gd name="connsiteY71" fmla="*/ 870132 h 1678000"/>
                  <a:gd name="connsiteX72" fmla="*/ 821040 w 1655541"/>
                  <a:gd name="connsiteY72" fmla="*/ 861254 h 1678000"/>
                  <a:gd name="connsiteX73" fmla="*/ 714508 w 1655541"/>
                  <a:gd name="connsiteY73" fmla="*/ 843499 h 1678000"/>
                  <a:gd name="connsiteX74" fmla="*/ 696753 w 1655541"/>
                  <a:gd name="connsiteY74" fmla="*/ 825743 h 1678000"/>
                  <a:gd name="connsiteX75" fmla="*/ 687875 w 1655541"/>
                  <a:gd name="connsiteY75" fmla="*/ 790233 h 1678000"/>
                  <a:gd name="connsiteX76" fmla="*/ 678998 w 1655541"/>
                  <a:gd name="connsiteY76" fmla="*/ 763600 h 1678000"/>
                  <a:gd name="connsiteX77" fmla="*/ 687875 w 1655541"/>
                  <a:gd name="connsiteY77" fmla="*/ 621557 h 1678000"/>
                  <a:gd name="connsiteX78" fmla="*/ 696753 w 1655541"/>
                  <a:gd name="connsiteY78" fmla="*/ 594924 h 1678000"/>
                  <a:gd name="connsiteX79" fmla="*/ 723386 w 1655541"/>
                  <a:gd name="connsiteY79" fmla="*/ 568291 h 1678000"/>
                  <a:gd name="connsiteX80" fmla="*/ 732264 w 1655541"/>
                  <a:gd name="connsiteY80" fmla="*/ 541658 h 1678000"/>
                  <a:gd name="connsiteX81" fmla="*/ 794407 w 1655541"/>
                  <a:gd name="connsiteY81" fmla="*/ 497270 h 1678000"/>
                  <a:gd name="connsiteX82" fmla="*/ 821040 w 1655541"/>
                  <a:gd name="connsiteY82" fmla="*/ 488392 h 1678000"/>
                  <a:gd name="connsiteX83" fmla="*/ 892062 w 1655541"/>
                  <a:gd name="connsiteY83" fmla="*/ 461759 h 1678000"/>
                  <a:gd name="connsiteX84" fmla="*/ 1069615 w 1655541"/>
                  <a:gd name="connsiteY84" fmla="*/ 479514 h 1678000"/>
                  <a:gd name="connsiteX85" fmla="*/ 1122881 w 1655541"/>
                  <a:gd name="connsiteY85" fmla="*/ 497270 h 1678000"/>
                  <a:gd name="connsiteX86" fmla="*/ 1140637 w 1655541"/>
                  <a:gd name="connsiteY86" fmla="*/ 515025 h 1678000"/>
                  <a:gd name="connsiteX87" fmla="*/ 1193903 w 1655541"/>
                  <a:gd name="connsiteY87" fmla="*/ 550536 h 1678000"/>
                  <a:gd name="connsiteX88" fmla="*/ 1211658 w 1655541"/>
                  <a:gd name="connsiteY88" fmla="*/ 577169 h 1678000"/>
                  <a:gd name="connsiteX89" fmla="*/ 1220536 w 1655541"/>
                  <a:gd name="connsiteY89" fmla="*/ 603802 h 1678000"/>
                  <a:gd name="connsiteX90" fmla="*/ 1256046 w 1655541"/>
                  <a:gd name="connsiteY90" fmla="*/ 657068 h 1678000"/>
                  <a:gd name="connsiteX91" fmla="*/ 1264924 w 1655541"/>
                  <a:gd name="connsiteY91" fmla="*/ 692578 h 1678000"/>
                  <a:gd name="connsiteX92" fmla="*/ 1291557 w 1655541"/>
                  <a:gd name="connsiteY92" fmla="*/ 701456 h 1678000"/>
                  <a:gd name="connsiteX93" fmla="*/ 1398089 w 1655541"/>
                  <a:gd name="connsiteY93" fmla="*/ 719211 h 1678000"/>
                  <a:gd name="connsiteX94" fmla="*/ 1486866 w 1655541"/>
                  <a:gd name="connsiteY94" fmla="*/ 710334 h 1678000"/>
                  <a:gd name="connsiteX95" fmla="*/ 1513499 w 1655541"/>
                  <a:gd name="connsiteY95" fmla="*/ 621557 h 1678000"/>
                  <a:gd name="connsiteX96" fmla="*/ 1504621 w 1655541"/>
                  <a:gd name="connsiteY96" fmla="*/ 506147 h 1678000"/>
                  <a:gd name="connsiteX97" fmla="*/ 1486866 w 1655541"/>
                  <a:gd name="connsiteY97" fmla="*/ 452881 h 1678000"/>
                  <a:gd name="connsiteX98" fmla="*/ 1424722 w 1655541"/>
                  <a:gd name="connsiteY98" fmla="*/ 381860 h 1678000"/>
                  <a:gd name="connsiteX99" fmla="*/ 1415844 w 1655541"/>
                  <a:gd name="connsiteY99" fmla="*/ 346349 h 1678000"/>
                  <a:gd name="connsiteX100" fmla="*/ 1433600 w 1655541"/>
                  <a:gd name="connsiteY100" fmla="*/ 328594 h 1678000"/>
                  <a:gd name="connsiteX101" fmla="*/ 1513499 w 1655541"/>
                  <a:gd name="connsiteY101" fmla="*/ 319716 h 1678000"/>
                  <a:gd name="connsiteX0" fmla="*/ 1513499 w 1655541"/>
                  <a:gd name="connsiteY0" fmla="*/ 319716 h 1678000"/>
                  <a:gd name="connsiteX1" fmla="*/ 1557887 w 1655541"/>
                  <a:gd name="connsiteY1" fmla="*/ 310838 h 1678000"/>
                  <a:gd name="connsiteX2" fmla="*/ 1584520 w 1655541"/>
                  <a:gd name="connsiteY2" fmla="*/ 257572 h 1678000"/>
                  <a:gd name="connsiteX3" fmla="*/ 1557887 w 1655541"/>
                  <a:gd name="connsiteY3" fmla="*/ 186551 h 1678000"/>
                  <a:gd name="connsiteX4" fmla="*/ 1531254 w 1655541"/>
                  <a:gd name="connsiteY4" fmla="*/ 151040 h 1678000"/>
                  <a:gd name="connsiteX5" fmla="*/ 1513499 w 1655541"/>
                  <a:gd name="connsiteY5" fmla="*/ 124407 h 1678000"/>
                  <a:gd name="connsiteX6" fmla="*/ 1460233 w 1655541"/>
                  <a:gd name="connsiteY6" fmla="*/ 71141 h 1678000"/>
                  <a:gd name="connsiteX7" fmla="*/ 1424722 w 1655541"/>
                  <a:gd name="connsiteY7" fmla="*/ 62264 h 1678000"/>
                  <a:gd name="connsiteX8" fmla="*/ 1380334 w 1655541"/>
                  <a:gd name="connsiteY8" fmla="*/ 35631 h 1678000"/>
                  <a:gd name="connsiteX9" fmla="*/ 1256046 w 1655541"/>
                  <a:gd name="connsiteY9" fmla="*/ 120 h 1678000"/>
                  <a:gd name="connsiteX10" fmla="*/ 847674 w 1655541"/>
                  <a:gd name="connsiteY10" fmla="*/ 17875 h 1678000"/>
                  <a:gd name="connsiteX11" fmla="*/ 776652 w 1655541"/>
                  <a:gd name="connsiteY11" fmla="*/ 44508 h 1678000"/>
                  <a:gd name="connsiteX12" fmla="*/ 741141 w 1655541"/>
                  <a:gd name="connsiteY12" fmla="*/ 62264 h 1678000"/>
                  <a:gd name="connsiteX13" fmla="*/ 687875 w 1655541"/>
                  <a:gd name="connsiteY13" fmla="*/ 80019 h 1678000"/>
                  <a:gd name="connsiteX14" fmla="*/ 652365 w 1655541"/>
                  <a:gd name="connsiteY14" fmla="*/ 97774 h 1678000"/>
                  <a:gd name="connsiteX15" fmla="*/ 599099 w 1655541"/>
                  <a:gd name="connsiteY15" fmla="*/ 115530 h 1678000"/>
                  <a:gd name="connsiteX16" fmla="*/ 536955 w 1655541"/>
                  <a:gd name="connsiteY16" fmla="*/ 151040 h 1678000"/>
                  <a:gd name="connsiteX17" fmla="*/ 465934 w 1655541"/>
                  <a:gd name="connsiteY17" fmla="*/ 186551 h 1678000"/>
                  <a:gd name="connsiteX18" fmla="*/ 412668 w 1655541"/>
                  <a:gd name="connsiteY18" fmla="*/ 195429 h 1678000"/>
                  <a:gd name="connsiteX19" fmla="*/ 394912 w 1655541"/>
                  <a:gd name="connsiteY19" fmla="*/ 213184 h 1678000"/>
                  <a:gd name="connsiteX20" fmla="*/ 279503 w 1655541"/>
                  <a:gd name="connsiteY20" fmla="*/ 266450 h 1678000"/>
                  <a:gd name="connsiteX21" fmla="*/ 252870 w 1655541"/>
                  <a:gd name="connsiteY21" fmla="*/ 301961 h 1678000"/>
                  <a:gd name="connsiteX22" fmla="*/ 181848 w 1655541"/>
                  <a:gd name="connsiteY22" fmla="*/ 337472 h 1678000"/>
                  <a:gd name="connsiteX23" fmla="*/ 164093 w 1655541"/>
                  <a:gd name="connsiteY23" fmla="*/ 390738 h 1678000"/>
                  <a:gd name="connsiteX24" fmla="*/ 128582 w 1655541"/>
                  <a:gd name="connsiteY24" fmla="*/ 435126 h 1678000"/>
                  <a:gd name="connsiteX25" fmla="*/ 57561 w 1655541"/>
                  <a:gd name="connsiteY25" fmla="*/ 568291 h 1678000"/>
                  <a:gd name="connsiteX26" fmla="*/ 4295 w 1655541"/>
                  <a:gd name="connsiteY26" fmla="*/ 745844 h 1678000"/>
                  <a:gd name="connsiteX27" fmla="*/ 4295 w 1655541"/>
                  <a:gd name="connsiteY27" fmla="*/ 1056563 h 1678000"/>
                  <a:gd name="connsiteX28" fmla="*/ 13173 w 1655541"/>
                  <a:gd name="connsiteY28" fmla="*/ 1092073 h 1678000"/>
                  <a:gd name="connsiteX29" fmla="*/ 30928 w 1655541"/>
                  <a:gd name="connsiteY29" fmla="*/ 1118706 h 1678000"/>
                  <a:gd name="connsiteX30" fmla="*/ 66439 w 1655541"/>
                  <a:gd name="connsiteY30" fmla="*/ 1180850 h 1678000"/>
                  <a:gd name="connsiteX31" fmla="*/ 84194 w 1655541"/>
                  <a:gd name="connsiteY31" fmla="*/ 1234116 h 1678000"/>
                  <a:gd name="connsiteX32" fmla="*/ 93072 w 1655541"/>
                  <a:gd name="connsiteY32" fmla="*/ 1269627 h 1678000"/>
                  <a:gd name="connsiteX33" fmla="*/ 119705 w 1655541"/>
                  <a:gd name="connsiteY33" fmla="*/ 1314015 h 1678000"/>
                  <a:gd name="connsiteX34" fmla="*/ 128582 w 1655541"/>
                  <a:gd name="connsiteY34" fmla="*/ 1340648 h 1678000"/>
                  <a:gd name="connsiteX35" fmla="*/ 164093 w 1655541"/>
                  <a:gd name="connsiteY35" fmla="*/ 1367281 h 1678000"/>
                  <a:gd name="connsiteX36" fmla="*/ 172971 w 1655541"/>
                  <a:gd name="connsiteY36" fmla="*/ 1393914 h 1678000"/>
                  <a:gd name="connsiteX37" fmla="*/ 226237 w 1655541"/>
                  <a:gd name="connsiteY37" fmla="*/ 1438303 h 1678000"/>
                  <a:gd name="connsiteX38" fmla="*/ 235114 w 1655541"/>
                  <a:gd name="connsiteY38" fmla="*/ 1464936 h 1678000"/>
                  <a:gd name="connsiteX39" fmla="*/ 252870 w 1655541"/>
                  <a:gd name="connsiteY39" fmla="*/ 1482691 h 1678000"/>
                  <a:gd name="connsiteX40" fmla="*/ 332769 w 1655541"/>
                  <a:gd name="connsiteY40" fmla="*/ 1544835 h 1678000"/>
                  <a:gd name="connsiteX41" fmla="*/ 368279 w 1655541"/>
                  <a:gd name="connsiteY41" fmla="*/ 1571468 h 1678000"/>
                  <a:gd name="connsiteX42" fmla="*/ 394912 w 1655541"/>
                  <a:gd name="connsiteY42" fmla="*/ 1598101 h 1678000"/>
                  <a:gd name="connsiteX43" fmla="*/ 465934 w 1655541"/>
                  <a:gd name="connsiteY43" fmla="*/ 1624734 h 1678000"/>
                  <a:gd name="connsiteX44" fmla="*/ 510322 w 1655541"/>
                  <a:gd name="connsiteY44" fmla="*/ 1651367 h 1678000"/>
                  <a:gd name="connsiteX45" fmla="*/ 545833 w 1655541"/>
                  <a:gd name="connsiteY45" fmla="*/ 1660244 h 1678000"/>
                  <a:gd name="connsiteX46" fmla="*/ 643487 w 1655541"/>
                  <a:gd name="connsiteY46" fmla="*/ 1678000 h 1678000"/>
                  <a:gd name="connsiteX47" fmla="*/ 1406967 w 1655541"/>
                  <a:gd name="connsiteY47" fmla="*/ 1669122 h 1678000"/>
                  <a:gd name="connsiteX48" fmla="*/ 1460233 w 1655541"/>
                  <a:gd name="connsiteY48" fmla="*/ 1660244 h 1678000"/>
                  <a:gd name="connsiteX49" fmla="*/ 1486866 w 1655541"/>
                  <a:gd name="connsiteY49" fmla="*/ 1633611 h 1678000"/>
                  <a:gd name="connsiteX50" fmla="*/ 1513499 w 1655541"/>
                  <a:gd name="connsiteY50" fmla="*/ 1615856 h 1678000"/>
                  <a:gd name="connsiteX51" fmla="*/ 1540132 w 1655541"/>
                  <a:gd name="connsiteY51" fmla="*/ 1580345 h 1678000"/>
                  <a:gd name="connsiteX52" fmla="*/ 1575642 w 1655541"/>
                  <a:gd name="connsiteY52" fmla="*/ 1562590 h 1678000"/>
                  <a:gd name="connsiteX53" fmla="*/ 1584520 w 1655541"/>
                  <a:gd name="connsiteY53" fmla="*/ 1535957 h 1678000"/>
                  <a:gd name="connsiteX54" fmla="*/ 1611153 w 1655541"/>
                  <a:gd name="connsiteY54" fmla="*/ 1491569 h 1678000"/>
                  <a:gd name="connsiteX55" fmla="*/ 1637786 w 1655541"/>
                  <a:gd name="connsiteY55" fmla="*/ 1429425 h 1678000"/>
                  <a:gd name="connsiteX56" fmla="*/ 1646664 w 1655541"/>
                  <a:gd name="connsiteY56" fmla="*/ 1376159 h 1678000"/>
                  <a:gd name="connsiteX57" fmla="*/ 1655541 w 1655541"/>
                  <a:gd name="connsiteY57" fmla="*/ 1340648 h 1678000"/>
                  <a:gd name="connsiteX58" fmla="*/ 1620031 w 1655541"/>
                  <a:gd name="connsiteY58" fmla="*/ 1207483 h 1678000"/>
                  <a:gd name="connsiteX59" fmla="*/ 1602275 w 1655541"/>
                  <a:gd name="connsiteY59" fmla="*/ 1145339 h 1678000"/>
                  <a:gd name="connsiteX60" fmla="*/ 1584520 w 1655541"/>
                  <a:gd name="connsiteY60" fmla="*/ 1109829 h 1678000"/>
                  <a:gd name="connsiteX61" fmla="*/ 1540132 w 1655541"/>
                  <a:gd name="connsiteY61" fmla="*/ 1074318 h 1678000"/>
                  <a:gd name="connsiteX62" fmla="*/ 1451355 w 1655541"/>
                  <a:gd name="connsiteY62" fmla="*/ 1021052 h 1678000"/>
                  <a:gd name="connsiteX63" fmla="*/ 1433600 w 1655541"/>
                  <a:gd name="connsiteY63" fmla="*/ 994419 h 1678000"/>
                  <a:gd name="connsiteX64" fmla="*/ 1353701 w 1655541"/>
                  <a:gd name="connsiteY64" fmla="*/ 967786 h 1678000"/>
                  <a:gd name="connsiteX65" fmla="*/ 1335945 w 1655541"/>
                  <a:gd name="connsiteY65" fmla="*/ 950031 h 1678000"/>
                  <a:gd name="connsiteX66" fmla="*/ 1140637 w 1655541"/>
                  <a:gd name="connsiteY66" fmla="*/ 923398 h 1678000"/>
                  <a:gd name="connsiteX67" fmla="*/ 1078493 w 1655541"/>
                  <a:gd name="connsiteY67" fmla="*/ 914520 h 1678000"/>
                  <a:gd name="connsiteX68" fmla="*/ 1042982 w 1655541"/>
                  <a:gd name="connsiteY68" fmla="*/ 896765 h 1678000"/>
                  <a:gd name="connsiteX69" fmla="*/ 980839 w 1655541"/>
                  <a:gd name="connsiteY69" fmla="*/ 887887 h 1678000"/>
                  <a:gd name="connsiteX70" fmla="*/ 847674 w 1655541"/>
                  <a:gd name="connsiteY70" fmla="*/ 870132 h 1678000"/>
                  <a:gd name="connsiteX71" fmla="*/ 821040 w 1655541"/>
                  <a:gd name="connsiteY71" fmla="*/ 861254 h 1678000"/>
                  <a:gd name="connsiteX72" fmla="*/ 714508 w 1655541"/>
                  <a:gd name="connsiteY72" fmla="*/ 843499 h 1678000"/>
                  <a:gd name="connsiteX73" fmla="*/ 696753 w 1655541"/>
                  <a:gd name="connsiteY73" fmla="*/ 825743 h 1678000"/>
                  <a:gd name="connsiteX74" fmla="*/ 687875 w 1655541"/>
                  <a:gd name="connsiteY74" fmla="*/ 790233 h 1678000"/>
                  <a:gd name="connsiteX75" fmla="*/ 678998 w 1655541"/>
                  <a:gd name="connsiteY75" fmla="*/ 763600 h 1678000"/>
                  <a:gd name="connsiteX76" fmla="*/ 687875 w 1655541"/>
                  <a:gd name="connsiteY76" fmla="*/ 621557 h 1678000"/>
                  <a:gd name="connsiteX77" fmla="*/ 696753 w 1655541"/>
                  <a:gd name="connsiteY77" fmla="*/ 594924 h 1678000"/>
                  <a:gd name="connsiteX78" fmla="*/ 723386 w 1655541"/>
                  <a:gd name="connsiteY78" fmla="*/ 568291 h 1678000"/>
                  <a:gd name="connsiteX79" fmla="*/ 732264 w 1655541"/>
                  <a:gd name="connsiteY79" fmla="*/ 541658 h 1678000"/>
                  <a:gd name="connsiteX80" fmla="*/ 794407 w 1655541"/>
                  <a:gd name="connsiteY80" fmla="*/ 497270 h 1678000"/>
                  <a:gd name="connsiteX81" fmla="*/ 821040 w 1655541"/>
                  <a:gd name="connsiteY81" fmla="*/ 488392 h 1678000"/>
                  <a:gd name="connsiteX82" fmla="*/ 892062 w 1655541"/>
                  <a:gd name="connsiteY82" fmla="*/ 461759 h 1678000"/>
                  <a:gd name="connsiteX83" fmla="*/ 1069615 w 1655541"/>
                  <a:gd name="connsiteY83" fmla="*/ 479514 h 1678000"/>
                  <a:gd name="connsiteX84" fmla="*/ 1122881 w 1655541"/>
                  <a:gd name="connsiteY84" fmla="*/ 497270 h 1678000"/>
                  <a:gd name="connsiteX85" fmla="*/ 1140637 w 1655541"/>
                  <a:gd name="connsiteY85" fmla="*/ 515025 h 1678000"/>
                  <a:gd name="connsiteX86" fmla="*/ 1193903 w 1655541"/>
                  <a:gd name="connsiteY86" fmla="*/ 550536 h 1678000"/>
                  <a:gd name="connsiteX87" fmla="*/ 1211658 w 1655541"/>
                  <a:gd name="connsiteY87" fmla="*/ 577169 h 1678000"/>
                  <a:gd name="connsiteX88" fmla="*/ 1220536 w 1655541"/>
                  <a:gd name="connsiteY88" fmla="*/ 603802 h 1678000"/>
                  <a:gd name="connsiteX89" fmla="*/ 1256046 w 1655541"/>
                  <a:gd name="connsiteY89" fmla="*/ 657068 h 1678000"/>
                  <a:gd name="connsiteX90" fmla="*/ 1264924 w 1655541"/>
                  <a:gd name="connsiteY90" fmla="*/ 692578 h 1678000"/>
                  <a:gd name="connsiteX91" fmla="*/ 1291557 w 1655541"/>
                  <a:gd name="connsiteY91" fmla="*/ 701456 h 1678000"/>
                  <a:gd name="connsiteX92" fmla="*/ 1398089 w 1655541"/>
                  <a:gd name="connsiteY92" fmla="*/ 719211 h 1678000"/>
                  <a:gd name="connsiteX93" fmla="*/ 1486866 w 1655541"/>
                  <a:gd name="connsiteY93" fmla="*/ 710334 h 1678000"/>
                  <a:gd name="connsiteX94" fmla="*/ 1513499 w 1655541"/>
                  <a:gd name="connsiteY94" fmla="*/ 621557 h 1678000"/>
                  <a:gd name="connsiteX95" fmla="*/ 1504621 w 1655541"/>
                  <a:gd name="connsiteY95" fmla="*/ 506147 h 1678000"/>
                  <a:gd name="connsiteX96" fmla="*/ 1486866 w 1655541"/>
                  <a:gd name="connsiteY96" fmla="*/ 452881 h 1678000"/>
                  <a:gd name="connsiteX97" fmla="*/ 1424722 w 1655541"/>
                  <a:gd name="connsiteY97" fmla="*/ 381860 h 1678000"/>
                  <a:gd name="connsiteX98" fmla="*/ 1415844 w 1655541"/>
                  <a:gd name="connsiteY98" fmla="*/ 346349 h 1678000"/>
                  <a:gd name="connsiteX99" fmla="*/ 1433600 w 1655541"/>
                  <a:gd name="connsiteY99" fmla="*/ 328594 h 1678000"/>
                  <a:gd name="connsiteX100" fmla="*/ 1513499 w 1655541"/>
                  <a:gd name="connsiteY100" fmla="*/ 319716 h 1678000"/>
                  <a:gd name="connsiteX0" fmla="*/ 1513499 w 1655541"/>
                  <a:gd name="connsiteY0" fmla="*/ 319716 h 1678000"/>
                  <a:gd name="connsiteX1" fmla="*/ 1557887 w 1655541"/>
                  <a:gd name="connsiteY1" fmla="*/ 310838 h 1678000"/>
                  <a:gd name="connsiteX2" fmla="*/ 1584520 w 1655541"/>
                  <a:gd name="connsiteY2" fmla="*/ 257572 h 1678000"/>
                  <a:gd name="connsiteX3" fmla="*/ 1557887 w 1655541"/>
                  <a:gd name="connsiteY3" fmla="*/ 186551 h 1678000"/>
                  <a:gd name="connsiteX4" fmla="*/ 1531254 w 1655541"/>
                  <a:gd name="connsiteY4" fmla="*/ 151040 h 1678000"/>
                  <a:gd name="connsiteX5" fmla="*/ 1513499 w 1655541"/>
                  <a:gd name="connsiteY5" fmla="*/ 124407 h 1678000"/>
                  <a:gd name="connsiteX6" fmla="*/ 1460233 w 1655541"/>
                  <a:gd name="connsiteY6" fmla="*/ 71141 h 1678000"/>
                  <a:gd name="connsiteX7" fmla="*/ 1424722 w 1655541"/>
                  <a:gd name="connsiteY7" fmla="*/ 62264 h 1678000"/>
                  <a:gd name="connsiteX8" fmla="*/ 1380334 w 1655541"/>
                  <a:gd name="connsiteY8" fmla="*/ 35631 h 1678000"/>
                  <a:gd name="connsiteX9" fmla="*/ 1256046 w 1655541"/>
                  <a:gd name="connsiteY9" fmla="*/ 120 h 1678000"/>
                  <a:gd name="connsiteX10" fmla="*/ 847674 w 1655541"/>
                  <a:gd name="connsiteY10" fmla="*/ 17875 h 1678000"/>
                  <a:gd name="connsiteX11" fmla="*/ 776652 w 1655541"/>
                  <a:gd name="connsiteY11" fmla="*/ 44508 h 1678000"/>
                  <a:gd name="connsiteX12" fmla="*/ 741141 w 1655541"/>
                  <a:gd name="connsiteY12" fmla="*/ 62264 h 1678000"/>
                  <a:gd name="connsiteX13" fmla="*/ 687875 w 1655541"/>
                  <a:gd name="connsiteY13" fmla="*/ 80019 h 1678000"/>
                  <a:gd name="connsiteX14" fmla="*/ 652365 w 1655541"/>
                  <a:gd name="connsiteY14" fmla="*/ 97774 h 1678000"/>
                  <a:gd name="connsiteX15" fmla="*/ 599099 w 1655541"/>
                  <a:gd name="connsiteY15" fmla="*/ 115530 h 1678000"/>
                  <a:gd name="connsiteX16" fmla="*/ 536955 w 1655541"/>
                  <a:gd name="connsiteY16" fmla="*/ 151040 h 1678000"/>
                  <a:gd name="connsiteX17" fmla="*/ 465934 w 1655541"/>
                  <a:gd name="connsiteY17" fmla="*/ 186551 h 1678000"/>
                  <a:gd name="connsiteX18" fmla="*/ 412668 w 1655541"/>
                  <a:gd name="connsiteY18" fmla="*/ 195429 h 1678000"/>
                  <a:gd name="connsiteX19" fmla="*/ 394912 w 1655541"/>
                  <a:gd name="connsiteY19" fmla="*/ 213184 h 1678000"/>
                  <a:gd name="connsiteX20" fmla="*/ 279503 w 1655541"/>
                  <a:gd name="connsiteY20" fmla="*/ 266450 h 1678000"/>
                  <a:gd name="connsiteX21" fmla="*/ 252870 w 1655541"/>
                  <a:gd name="connsiteY21" fmla="*/ 301961 h 1678000"/>
                  <a:gd name="connsiteX22" fmla="*/ 181848 w 1655541"/>
                  <a:gd name="connsiteY22" fmla="*/ 337472 h 1678000"/>
                  <a:gd name="connsiteX23" fmla="*/ 164093 w 1655541"/>
                  <a:gd name="connsiteY23" fmla="*/ 390738 h 1678000"/>
                  <a:gd name="connsiteX24" fmla="*/ 57561 w 1655541"/>
                  <a:gd name="connsiteY24" fmla="*/ 568291 h 1678000"/>
                  <a:gd name="connsiteX25" fmla="*/ 4295 w 1655541"/>
                  <a:gd name="connsiteY25" fmla="*/ 745844 h 1678000"/>
                  <a:gd name="connsiteX26" fmla="*/ 4295 w 1655541"/>
                  <a:gd name="connsiteY26" fmla="*/ 1056563 h 1678000"/>
                  <a:gd name="connsiteX27" fmla="*/ 13173 w 1655541"/>
                  <a:gd name="connsiteY27" fmla="*/ 1092073 h 1678000"/>
                  <a:gd name="connsiteX28" fmla="*/ 30928 w 1655541"/>
                  <a:gd name="connsiteY28" fmla="*/ 1118706 h 1678000"/>
                  <a:gd name="connsiteX29" fmla="*/ 66439 w 1655541"/>
                  <a:gd name="connsiteY29" fmla="*/ 1180850 h 1678000"/>
                  <a:gd name="connsiteX30" fmla="*/ 84194 w 1655541"/>
                  <a:gd name="connsiteY30" fmla="*/ 1234116 h 1678000"/>
                  <a:gd name="connsiteX31" fmla="*/ 93072 w 1655541"/>
                  <a:gd name="connsiteY31" fmla="*/ 1269627 h 1678000"/>
                  <a:gd name="connsiteX32" fmla="*/ 119705 w 1655541"/>
                  <a:gd name="connsiteY32" fmla="*/ 1314015 h 1678000"/>
                  <a:gd name="connsiteX33" fmla="*/ 128582 w 1655541"/>
                  <a:gd name="connsiteY33" fmla="*/ 1340648 h 1678000"/>
                  <a:gd name="connsiteX34" fmla="*/ 164093 w 1655541"/>
                  <a:gd name="connsiteY34" fmla="*/ 1367281 h 1678000"/>
                  <a:gd name="connsiteX35" fmla="*/ 172971 w 1655541"/>
                  <a:gd name="connsiteY35" fmla="*/ 1393914 h 1678000"/>
                  <a:gd name="connsiteX36" fmla="*/ 226237 w 1655541"/>
                  <a:gd name="connsiteY36" fmla="*/ 1438303 h 1678000"/>
                  <a:gd name="connsiteX37" fmla="*/ 235114 w 1655541"/>
                  <a:gd name="connsiteY37" fmla="*/ 1464936 h 1678000"/>
                  <a:gd name="connsiteX38" fmla="*/ 252870 w 1655541"/>
                  <a:gd name="connsiteY38" fmla="*/ 1482691 h 1678000"/>
                  <a:gd name="connsiteX39" fmla="*/ 332769 w 1655541"/>
                  <a:gd name="connsiteY39" fmla="*/ 1544835 h 1678000"/>
                  <a:gd name="connsiteX40" fmla="*/ 368279 w 1655541"/>
                  <a:gd name="connsiteY40" fmla="*/ 1571468 h 1678000"/>
                  <a:gd name="connsiteX41" fmla="*/ 394912 w 1655541"/>
                  <a:gd name="connsiteY41" fmla="*/ 1598101 h 1678000"/>
                  <a:gd name="connsiteX42" fmla="*/ 465934 w 1655541"/>
                  <a:gd name="connsiteY42" fmla="*/ 1624734 h 1678000"/>
                  <a:gd name="connsiteX43" fmla="*/ 510322 w 1655541"/>
                  <a:gd name="connsiteY43" fmla="*/ 1651367 h 1678000"/>
                  <a:gd name="connsiteX44" fmla="*/ 545833 w 1655541"/>
                  <a:gd name="connsiteY44" fmla="*/ 1660244 h 1678000"/>
                  <a:gd name="connsiteX45" fmla="*/ 643487 w 1655541"/>
                  <a:gd name="connsiteY45" fmla="*/ 1678000 h 1678000"/>
                  <a:gd name="connsiteX46" fmla="*/ 1406967 w 1655541"/>
                  <a:gd name="connsiteY46" fmla="*/ 1669122 h 1678000"/>
                  <a:gd name="connsiteX47" fmla="*/ 1460233 w 1655541"/>
                  <a:gd name="connsiteY47" fmla="*/ 1660244 h 1678000"/>
                  <a:gd name="connsiteX48" fmla="*/ 1486866 w 1655541"/>
                  <a:gd name="connsiteY48" fmla="*/ 1633611 h 1678000"/>
                  <a:gd name="connsiteX49" fmla="*/ 1513499 w 1655541"/>
                  <a:gd name="connsiteY49" fmla="*/ 1615856 h 1678000"/>
                  <a:gd name="connsiteX50" fmla="*/ 1540132 w 1655541"/>
                  <a:gd name="connsiteY50" fmla="*/ 1580345 h 1678000"/>
                  <a:gd name="connsiteX51" fmla="*/ 1575642 w 1655541"/>
                  <a:gd name="connsiteY51" fmla="*/ 1562590 h 1678000"/>
                  <a:gd name="connsiteX52" fmla="*/ 1584520 w 1655541"/>
                  <a:gd name="connsiteY52" fmla="*/ 1535957 h 1678000"/>
                  <a:gd name="connsiteX53" fmla="*/ 1611153 w 1655541"/>
                  <a:gd name="connsiteY53" fmla="*/ 1491569 h 1678000"/>
                  <a:gd name="connsiteX54" fmla="*/ 1637786 w 1655541"/>
                  <a:gd name="connsiteY54" fmla="*/ 1429425 h 1678000"/>
                  <a:gd name="connsiteX55" fmla="*/ 1646664 w 1655541"/>
                  <a:gd name="connsiteY55" fmla="*/ 1376159 h 1678000"/>
                  <a:gd name="connsiteX56" fmla="*/ 1655541 w 1655541"/>
                  <a:gd name="connsiteY56" fmla="*/ 1340648 h 1678000"/>
                  <a:gd name="connsiteX57" fmla="*/ 1620031 w 1655541"/>
                  <a:gd name="connsiteY57" fmla="*/ 1207483 h 1678000"/>
                  <a:gd name="connsiteX58" fmla="*/ 1602275 w 1655541"/>
                  <a:gd name="connsiteY58" fmla="*/ 1145339 h 1678000"/>
                  <a:gd name="connsiteX59" fmla="*/ 1584520 w 1655541"/>
                  <a:gd name="connsiteY59" fmla="*/ 1109829 h 1678000"/>
                  <a:gd name="connsiteX60" fmla="*/ 1540132 w 1655541"/>
                  <a:gd name="connsiteY60" fmla="*/ 1074318 h 1678000"/>
                  <a:gd name="connsiteX61" fmla="*/ 1451355 w 1655541"/>
                  <a:gd name="connsiteY61" fmla="*/ 1021052 h 1678000"/>
                  <a:gd name="connsiteX62" fmla="*/ 1433600 w 1655541"/>
                  <a:gd name="connsiteY62" fmla="*/ 994419 h 1678000"/>
                  <a:gd name="connsiteX63" fmla="*/ 1353701 w 1655541"/>
                  <a:gd name="connsiteY63" fmla="*/ 967786 h 1678000"/>
                  <a:gd name="connsiteX64" fmla="*/ 1335945 w 1655541"/>
                  <a:gd name="connsiteY64" fmla="*/ 950031 h 1678000"/>
                  <a:gd name="connsiteX65" fmla="*/ 1140637 w 1655541"/>
                  <a:gd name="connsiteY65" fmla="*/ 923398 h 1678000"/>
                  <a:gd name="connsiteX66" fmla="*/ 1078493 w 1655541"/>
                  <a:gd name="connsiteY66" fmla="*/ 914520 h 1678000"/>
                  <a:gd name="connsiteX67" fmla="*/ 1042982 w 1655541"/>
                  <a:gd name="connsiteY67" fmla="*/ 896765 h 1678000"/>
                  <a:gd name="connsiteX68" fmla="*/ 980839 w 1655541"/>
                  <a:gd name="connsiteY68" fmla="*/ 887887 h 1678000"/>
                  <a:gd name="connsiteX69" fmla="*/ 847674 w 1655541"/>
                  <a:gd name="connsiteY69" fmla="*/ 870132 h 1678000"/>
                  <a:gd name="connsiteX70" fmla="*/ 821040 w 1655541"/>
                  <a:gd name="connsiteY70" fmla="*/ 861254 h 1678000"/>
                  <a:gd name="connsiteX71" fmla="*/ 714508 w 1655541"/>
                  <a:gd name="connsiteY71" fmla="*/ 843499 h 1678000"/>
                  <a:gd name="connsiteX72" fmla="*/ 696753 w 1655541"/>
                  <a:gd name="connsiteY72" fmla="*/ 825743 h 1678000"/>
                  <a:gd name="connsiteX73" fmla="*/ 687875 w 1655541"/>
                  <a:gd name="connsiteY73" fmla="*/ 790233 h 1678000"/>
                  <a:gd name="connsiteX74" fmla="*/ 678998 w 1655541"/>
                  <a:gd name="connsiteY74" fmla="*/ 763600 h 1678000"/>
                  <a:gd name="connsiteX75" fmla="*/ 687875 w 1655541"/>
                  <a:gd name="connsiteY75" fmla="*/ 621557 h 1678000"/>
                  <a:gd name="connsiteX76" fmla="*/ 696753 w 1655541"/>
                  <a:gd name="connsiteY76" fmla="*/ 594924 h 1678000"/>
                  <a:gd name="connsiteX77" fmla="*/ 723386 w 1655541"/>
                  <a:gd name="connsiteY77" fmla="*/ 568291 h 1678000"/>
                  <a:gd name="connsiteX78" fmla="*/ 732264 w 1655541"/>
                  <a:gd name="connsiteY78" fmla="*/ 541658 h 1678000"/>
                  <a:gd name="connsiteX79" fmla="*/ 794407 w 1655541"/>
                  <a:gd name="connsiteY79" fmla="*/ 497270 h 1678000"/>
                  <a:gd name="connsiteX80" fmla="*/ 821040 w 1655541"/>
                  <a:gd name="connsiteY80" fmla="*/ 488392 h 1678000"/>
                  <a:gd name="connsiteX81" fmla="*/ 892062 w 1655541"/>
                  <a:gd name="connsiteY81" fmla="*/ 461759 h 1678000"/>
                  <a:gd name="connsiteX82" fmla="*/ 1069615 w 1655541"/>
                  <a:gd name="connsiteY82" fmla="*/ 479514 h 1678000"/>
                  <a:gd name="connsiteX83" fmla="*/ 1122881 w 1655541"/>
                  <a:gd name="connsiteY83" fmla="*/ 497270 h 1678000"/>
                  <a:gd name="connsiteX84" fmla="*/ 1140637 w 1655541"/>
                  <a:gd name="connsiteY84" fmla="*/ 515025 h 1678000"/>
                  <a:gd name="connsiteX85" fmla="*/ 1193903 w 1655541"/>
                  <a:gd name="connsiteY85" fmla="*/ 550536 h 1678000"/>
                  <a:gd name="connsiteX86" fmla="*/ 1211658 w 1655541"/>
                  <a:gd name="connsiteY86" fmla="*/ 577169 h 1678000"/>
                  <a:gd name="connsiteX87" fmla="*/ 1220536 w 1655541"/>
                  <a:gd name="connsiteY87" fmla="*/ 603802 h 1678000"/>
                  <a:gd name="connsiteX88" fmla="*/ 1256046 w 1655541"/>
                  <a:gd name="connsiteY88" fmla="*/ 657068 h 1678000"/>
                  <a:gd name="connsiteX89" fmla="*/ 1264924 w 1655541"/>
                  <a:gd name="connsiteY89" fmla="*/ 692578 h 1678000"/>
                  <a:gd name="connsiteX90" fmla="*/ 1291557 w 1655541"/>
                  <a:gd name="connsiteY90" fmla="*/ 701456 h 1678000"/>
                  <a:gd name="connsiteX91" fmla="*/ 1398089 w 1655541"/>
                  <a:gd name="connsiteY91" fmla="*/ 719211 h 1678000"/>
                  <a:gd name="connsiteX92" fmla="*/ 1486866 w 1655541"/>
                  <a:gd name="connsiteY92" fmla="*/ 710334 h 1678000"/>
                  <a:gd name="connsiteX93" fmla="*/ 1513499 w 1655541"/>
                  <a:gd name="connsiteY93" fmla="*/ 621557 h 1678000"/>
                  <a:gd name="connsiteX94" fmla="*/ 1504621 w 1655541"/>
                  <a:gd name="connsiteY94" fmla="*/ 506147 h 1678000"/>
                  <a:gd name="connsiteX95" fmla="*/ 1486866 w 1655541"/>
                  <a:gd name="connsiteY95" fmla="*/ 452881 h 1678000"/>
                  <a:gd name="connsiteX96" fmla="*/ 1424722 w 1655541"/>
                  <a:gd name="connsiteY96" fmla="*/ 381860 h 1678000"/>
                  <a:gd name="connsiteX97" fmla="*/ 1415844 w 1655541"/>
                  <a:gd name="connsiteY97" fmla="*/ 346349 h 1678000"/>
                  <a:gd name="connsiteX98" fmla="*/ 1433600 w 1655541"/>
                  <a:gd name="connsiteY98" fmla="*/ 328594 h 1678000"/>
                  <a:gd name="connsiteX99" fmla="*/ 1513499 w 1655541"/>
                  <a:gd name="connsiteY99" fmla="*/ 319716 h 1678000"/>
                  <a:gd name="connsiteX0" fmla="*/ 1513499 w 1655541"/>
                  <a:gd name="connsiteY0" fmla="*/ 319716 h 1678000"/>
                  <a:gd name="connsiteX1" fmla="*/ 1557887 w 1655541"/>
                  <a:gd name="connsiteY1" fmla="*/ 310838 h 1678000"/>
                  <a:gd name="connsiteX2" fmla="*/ 1584520 w 1655541"/>
                  <a:gd name="connsiteY2" fmla="*/ 257572 h 1678000"/>
                  <a:gd name="connsiteX3" fmla="*/ 1557887 w 1655541"/>
                  <a:gd name="connsiteY3" fmla="*/ 186551 h 1678000"/>
                  <a:gd name="connsiteX4" fmla="*/ 1531254 w 1655541"/>
                  <a:gd name="connsiteY4" fmla="*/ 151040 h 1678000"/>
                  <a:gd name="connsiteX5" fmla="*/ 1513499 w 1655541"/>
                  <a:gd name="connsiteY5" fmla="*/ 124407 h 1678000"/>
                  <a:gd name="connsiteX6" fmla="*/ 1460233 w 1655541"/>
                  <a:gd name="connsiteY6" fmla="*/ 71141 h 1678000"/>
                  <a:gd name="connsiteX7" fmla="*/ 1424722 w 1655541"/>
                  <a:gd name="connsiteY7" fmla="*/ 62264 h 1678000"/>
                  <a:gd name="connsiteX8" fmla="*/ 1380334 w 1655541"/>
                  <a:gd name="connsiteY8" fmla="*/ 35631 h 1678000"/>
                  <a:gd name="connsiteX9" fmla="*/ 1256046 w 1655541"/>
                  <a:gd name="connsiteY9" fmla="*/ 120 h 1678000"/>
                  <a:gd name="connsiteX10" fmla="*/ 847674 w 1655541"/>
                  <a:gd name="connsiteY10" fmla="*/ 17875 h 1678000"/>
                  <a:gd name="connsiteX11" fmla="*/ 776652 w 1655541"/>
                  <a:gd name="connsiteY11" fmla="*/ 44508 h 1678000"/>
                  <a:gd name="connsiteX12" fmla="*/ 741141 w 1655541"/>
                  <a:gd name="connsiteY12" fmla="*/ 62264 h 1678000"/>
                  <a:gd name="connsiteX13" fmla="*/ 687875 w 1655541"/>
                  <a:gd name="connsiteY13" fmla="*/ 80019 h 1678000"/>
                  <a:gd name="connsiteX14" fmla="*/ 652365 w 1655541"/>
                  <a:gd name="connsiteY14" fmla="*/ 97774 h 1678000"/>
                  <a:gd name="connsiteX15" fmla="*/ 599099 w 1655541"/>
                  <a:gd name="connsiteY15" fmla="*/ 115530 h 1678000"/>
                  <a:gd name="connsiteX16" fmla="*/ 536955 w 1655541"/>
                  <a:gd name="connsiteY16" fmla="*/ 151040 h 1678000"/>
                  <a:gd name="connsiteX17" fmla="*/ 465934 w 1655541"/>
                  <a:gd name="connsiteY17" fmla="*/ 186551 h 1678000"/>
                  <a:gd name="connsiteX18" fmla="*/ 412668 w 1655541"/>
                  <a:gd name="connsiteY18" fmla="*/ 195429 h 1678000"/>
                  <a:gd name="connsiteX19" fmla="*/ 394912 w 1655541"/>
                  <a:gd name="connsiteY19" fmla="*/ 213184 h 1678000"/>
                  <a:gd name="connsiteX20" fmla="*/ 279503 w 1655541"/>
                  <a:gd name="connsiteY20" fmla="*/ 266450 h 1678000"/>
                  <a:gd name="connsiteX21" fmla="*/ 252870 w 1655541"/>
                  <a:gd name="connsiteY21" fmla="*/ 301961 h 1678000"/>
                  <a:gd name="connsiteX22" fmla="*/ 181848 w 1655541"/>
                  <a:gd name="connsiteY22" fmla="*/ 337472 h 1678000"/>
                  <a:gd name="connsiteX23" fmla="*/ 57561 w 1655541"/>
                  <a:gd name="connsiteY23" fmla="*/ 568291 h 1678000"/>
                  <a:gd name="connsiteX24" fmla="*/ 4295 w 1655541"/>
                  <a:gd name="connsiteY24" fmla="*/ 745844 h 1678000"/>
                  <a:gd name="connsiteX25" fmla="*/ 4295 w 1655541"/>
                  <a:gd name="connsiteY25" fmla="*/ 1056563 h 1678000"/>
                  <a:gd name="connsiteX26" fmla="*/ 13173 w 1655541"/>
                  <a:gd name="connsiteY26" fmla="*/ 1092073 h 1678000"/>
                  <a:gd name="connsiteX27" fmla="*/ 30928 w 1655541"/>
                  <a:gd name="connsiteY27" fmla="*/ 1118706 h 1678000"/>
                  <a:gd name="connsiteX28" fmla="*/ 66439 w 1655541"/>
                  <a:gd name="connsiteY28" fmla="*/ 1180850 h 1678000"/>
                  <a:gd name="connsiteX29" fmla="*/ 84194 w 1655541"/>
                  <a:gd name="connsiteY29" fmla="*/ 1234116 h 1678000"/>
                  <a:gd name="connsiteX30" fmla="*/ 93072 w 1655541"/>
                  <a:gd name="connsiteY30" fmla="*/ 1269627 h 1678000"/>
                  <a:gd name="connsiteX31" fmla="*/ 119705 w 1655541"/>
                  <a:gd name="connsiteY31" fmla="*/ 1314015 h 1678000"/>
                  <a:gd name="connsiteX32" fmla="*/ 128582 w 1655541"/>
                  <a:gd name="connsiteY32" fmla="*/ 1340648 h 1678000"/>
                  <a:gd name="connsiteX33" fmla="*/ 164093 w 1655541"/>
                  <a:gd name="connsiteY33" fmla="*/ 1367281 h 1678000"/>
                  <a:gd name="connsiteX34" fmla="*/ 172971 w 1655541"/>
                  <a:gd name="connsiteY34" fmla="*/ 1393914 h 1678000"/>
                  <a:gd name="connsiteX35" fmla="*/ 226237 w 1655541"/>
                  <a:gd name="connsiteY35" fmla="*/ 1438303 h 1678000"/>
                  <a:gd name="connsiteX36" fmla="*/ 235114 w 1655541"/>
                  <a:gd name="connsiteY36" fmla="*/ 1464936 h 1678000"/>
                  <a:gd name="connsiteX37" fmla="*/ 252870 w 1655541"/>
                  <a:gd name="connsiteY37" fmla="*/ 1482691 h 1678000"/>
                  <a:gd name="connsiteX38" fmla="*/ 332769 w 1655541"/>
                  <a:gd name="connsiteY38" fmla="*/ 1544835 h 1678000"/>
                  <a:gd name="connsiteX39" fmla="*/ 368279 w 1655541"/>
                  <a:gd name="connsiteY39" fmla="*/ 1571468 h 1678000"/>
                  <a:gd name="connsiteX40" fmla="*/ 394912 w 1655541"/>
                  <a:gd name="connsiteY40" fmla="*/ 1598101 h 1678000"/>
                  <a:gd name="connsiteX41" fmla="*/ 465934 w 1655541"/>
                  <a:gd name="connsiteY41" fmla="*/ 1624734 h 1678000"/>
                  <a:gd name="connsiteX42" fmla="*/ 510322 w 1655541"/>
                  <a:gd name="connsiteY42" fmla="*/ 1651367 h 1678000"/>
                  <a:gd name="connsiteX43" fmla="*/ 545833 w 1655541"/>
                  <a:gd name="connsiteY43" fmla="*/ 1660244 h 1678000"/>
                  <a:gd name="connsiteX44" fmla="*/ 643487 w 1655541"/>
                  <a:gd name="connsiteY44" fmla="*/ 1678000 h 1678000"/>
                  <a:gd name="connsiteX45" fmla="*/ 1406967 w 1655541"/>
                  <a:gd name="connsiteY45" fmla="*/ 1669122 h 1678000"/>
                  <a:gd name="connsiteX46" fmla="*/ 1460233 w 1655541"/>
                  <a:gd name="connsiteY46" fmla="*/ 1660244 h 1678000"/>
                  <a:gd name="connsiteX47" fmla="*/ 1486866 w 1655541"/>
                  <a:gd name="connsiteY47" fmla="*/ 1633611 h 1678000"/>
                  <a:gd name="connsiteX48" fmla="*/ 1513499 w 1655541"/>
                  <a:gd name="connsiteY48" fmla="*/ 1615856 h 1678000"/>
                  <a:gd name="connsiteX49" fmla="*/ 1540132 w 1655541"/>
                  <a:gd name="connsiteY49" fmla="*/ 1580345 h 1678000"/>
                  <a:gd name="connsiteX50" fmla="*/ 1575642 w 1655541"/>
                  <a:gd name="connsiteY50" fmla="*/ 1562590 h 1678000"/>
                  <a:gd name="connsiteX51" fmla="*/ 1584520 w 1655541"/>
                  <a:gd name="connsiteY51" fmla="*/ 1535957 h 1678000"/>
                  <a:gd name="connsiteX52" fmla="*/ 1611153 w 1655541"/>
                  <a:gd name="connsiteY52" fmla="*/ 1491569 h 1678000"/>
                  <a:gd name="connsiteX53" fmla="*/ 1637786 w 1655541"/>
                  <a:gd name="connsiteY53" fmla="*/ 1429425 h 1678000"/>
                  <a:gd name="connsiteX54" fmla="*/ 1646664 w 1655541"/>
                  <a:gd name="connsiteY54" fmla="*/ 1376159 h 1678000"/>
                  <a:gd name="connsiteX55" fmla="*/ 1655541 w 1655541"/>
                  <a:gd name="connsiteY55" fmla="*/ 1340648 h 1678000"/>
                  <a:gd name="connsiteX56" fmla="*/ 1620031 w 1655541"/>
                  <a:gd name="connsiteY56" fmla="*/ 1207483 h 1678000"/>
                  <a:gd name="connsiteX57" fmla="*/ 1602275 w 1655541"/>
                  <a:gd name="connsiteY57" fmla="*/ 1145339 h 1678000"/>
                  <a:gd name="connsiteX58" fmla="*/ 1584520 w 1655541"/>
                  <a:gd name="connsiteY58" fmla="*/ 1109829 h 1678000"/>
                  <a:gd name="connsiteX59" fmla="*/ 1540132 w 1655541"/>
                  <a:gd name="connsiteY59" fmla="*/ 1074318 h 1678000"/>
                  <a:gd name="connsiteX60" fmla="*/ 1451355 w 1655541"/>
                  <a:gd name="connsiteY60" fmla="*/ 1021052 h 1678000"/>
                  <a:gd name="connsiteX61" fmla="*/ 1433600 w 1655541"/>
                  <a:gd name="connsiteY61" fmla="*/ 994419 h 1678000"/>
                  <a:gd name="connsiteX62" fmla="*/ 1353701 w 1655541"/>
                  <a:gd name="connsiteY62" fmla="*/ 967786 h 1678000"/>
                  <a:gd name="connsiteX63" fmla="*/ 1335945 w 1655541"/>
                  <a:gd name="connsiteY63" fmla="*/ 950031 h 1678000"/>
                  <a:gd name="connsiteX64" fmla="*/ 1140637 w 1655541"/>
                  <a:gd name="connsiteY64" fmla="*/ 923398 h 1678000"/>
                  <a:gd name="connsiteX65" fmla="*/ 1078493 w 1655541"/>
                  <a:gd name="connsiteY65" fmla="*/ 914520 h 1678000"/>
                  <a:gd name="connsiteX66" fmla="*/ 1042982 w 1655541"/>
                  <a:gd name="connsiteY66" fmla="*/ 896765 h 1678000"/>
                  <a:gd name="connsiteX67" fmla="*/ 980839 w 1655541"/>
                  <a:gd name="connsiteY67" fmla="*/ 887887 h 1678000"/>
                  <a:gd name="connsiteX68" fmla="*/ 847674 w 1655541"/>
                  <a:gd name="connsiteY68" fmla="*/ 870132 h 1678000"/>
                  <a:gd name="connsiteX69" fmla="*/ 821040 w 1655541"/>
                  <a:gd name="connsiteY69" fmla="*/ 861254 h 1678000"/>
                  <a:gd name="connsiteX70" fmla="*/ 714508 w 1655541"/>
                  <a:gd name="connsiteY70" fmla="*/ 843499 h 1678000"/>
                  <a:gd name="connsiteX71" fmla="*/ 696753 w 1655541"/>
                  <a:gd name="connsiteY71" fmla="*/ 825743 h 1678000"/>
                  <a:gd name="connsiteX72" fmla="*/ 687875 w 1655541"/>
                  <a:gd name="connsiteY72" fmla="*/ 790233 h 1678000"/>
                  <a:gd name="connsiteX73" fmla="*/ 678998 w 1655541"/>
                  <a:gd name="connsiteY73" fmla="*/ 763600 h 1678000"/>
                  <a:gd name="connsiteX74" fmla="*/ 687875 w 1655541"/>
                  <a:gd name="connsiteY74" fmla="*/ 621557 h 1678000"/>
                  <a:gd name="connsiteX75" fmla="*/ 696753 w 1655541"/>
                  <a:gd name="connsiteY75" fmla="*/ 594924 h 1678000"/>
                  <a:gd name="connsiteX76" fmla="*/ 723386 w 1655541"/>
                  <a:gd name="connsiteY76" fmla="*/ 568291 h 1678000"/>
                  <a:gd name="connsiteX77" fmla="*/ 732264 w 1655541"/>
                  <a:gd name="connsiteY77" fmla="*/ 541658 h 1678000"/>
                  <a:gd name="connsiteX78" fmla="*/ 794407 w 1655541"/>
                  <a:gd name="connsiteY78" fmla="*/ 497270 h 1678000"/>
                  <a:gd name="connsiteX79" fmla="*/ 821040 w 1655541"/>
                  <a:gd name="connsiteY79" fmla="*/ 488392 h 1678000"/>
                  <a:gd name="connsiteX80" fmla="*/ 892062 w 1655541"/>
                  <a:gd name="connsiteY80" fmla="*/ 461759 h 1678000"/>
                  <a:gd name="connsiteX81" fmla="*/ 1069615 w 1655541"/>
                  <a:gd name="connsiteY81" fmla="*/ 479514 h 1678000"/>
                  <a:gd name="connsiteX82" fmla="*/ 1122881 w 1655541"/>
                  <a:gd name="connsiteY82" fmla="*/ 497270 h 1678000"/>
                  <a:gd name="connsiteX83" fmla="*/ 1140637 w 1655541"/>
                  <a:gd name="connsiteY83" fmla="*/ 515025 h 1678000"/>
                  <a:gd name="connsiteX84" fmla="*/ 1193903 w 1655541"/>
                  <a:gd name="connsiteY84" fmla="*/ 550536 h 1678000"/>
                  <a:gd name="connsiteX85" fmla="*/ 1211658 w 1655541"/>
                  <a:gd name="connsiteY85" fmla="*/ 577169 h 1678000"/>
                  <a:gd name="connsiteX86" fmla="*/ 1220536 w 1655541"/>
                  <a:gd name="connsiteY86" fmla="*/ 603802 h 1678000"/>
                  <a:gd name="connsiteX87" fmla="*/ 1256046 w 1655541"/>
                  <a:gd name="connsiteY87" fmla="*/ 657068 h 1678000"/>
                  <a:gd name="connsiteX88" fmla="*/ 1264924 w 1655541"/>
                  <a:gd name="connsiteY88" fmla="*/ 692578 h 1678000"/>
                  <a:gd name="connsiteX89" fmla="*/ 1291557 w 1655541"/>
                  <a:gd name="connsiteY89" fmla="*/ 701456 h 1678000"/>
                  <a:gd name="connsiteX90" fmla="*/ 1398089 w 1655541"/>
                  <a:gd name="connsiteY90" fmla="*/ 719211 h 1678000"/>
                  <a:gd name="connsiteX91" fmla="*/ 1486866 w 1655541"/>
                  <a:gd name="connsiteY91" fmla="*/ 710334 h 1678000"/>
                  <a:gd name="connsiteX92" fmla="*/ 1513499 w 1655541"/>
                  <a:gd name="connsiteY92" fmla="*/ 621557 h 1678000"/>
                  <a:gd name="connsiteX93" fmla="*/ 1504621 w 1655541"/>
                  <a:gd name="connsiteY93" fmla="*/ 506147 h 1678000"/>
                  <a:gd name="connsiteX94" fmla="*/ 1486866 w 1655541"/>
                  <a:gd name="connsiteY94" fmla="*/ 452881 h 1678000"/>
                  <a:gd name="connsiteX95" fmla="*/ 1424722 w 1655541"/>
                  <a:gd name="connsiteY95" fmla="*/ 381860 h 1678000"/>
                  <a:gd name="connsiteX96" fmla="*/ 1415844 w 1655541"/>
                  <a:gd name="connsiteY96" fmla="*/ 346349 h 1678000"/>
                  <a:gd name="connsiteX97" fmla="*/ 1433600 w 1655541"/>
                  <a:gd name="connsiteY97" fmla="*/ 328594 h 1678000"/>
                  <a:gd name="connsiteX98" fmla="*/ 1513499 w 1655541"/>
                  <a:gd name="connsiteY98" fmla="*/ 319716 h 1678000"/>
                  <a:gd name="connsiteX0" fmla="*/ 1513499 w 1655541"/>
                  <a:gd name="connsiteY0" fmla="*/ 319716 h 1678000"/>
                  <a:gd name="connsiteX1" fmla="*/ 1557887 w 1655541"/>
                  <a:gd name="connsiteY1" fmla="*/ 310838 h 1678000"/>
                  <a:gd name="connsiteX2" fmla="*/ 1584520 w 1655541"/>
                  <a:gd name="connsiteY2" fmla="*/ 257572 h 1678000"/>
                  <a:gd name="connsiteX3" fmla="*/ 1557887 w 1655541"/>
                  <a:gd name="connsiteY3" fmla="*/ 186551 h 1678000"/>
                  <a:gd name="connsiteX4" fmla="*/ 1531254 w 1655541"/>
                  <a:gd name="connsiteY4" fmla="*/ 151040 h 1678000"/>
                  <a:gd name="connsiteX5" fmla="*/ 1513499 w 1655541"/>
                  <a:gd name="connsiteY5" fmla="*/ 124407 h 1678000"/>
                  <a:gd name="connsiteX6" fmla="*/ 1460233 w 1655541"/>
                  <a:gd name="connsiteY6" fmla="*/ 71141 h 1678000"/>
                  <a:gd name="connsiteX7" fmla="*/ 1424722 w 1655541"/>
                  <a:gd name="connsiteY7" fmla="*/ 62264 h 1678000"/>
                  <a:gd name="connsiteX8" fmla="*/ 1380334 w 1655541"/>
                  <a:gd name="connsiteY8" fmla="*/ 35631 h 1678000"/>
                  <a:gd name="connsiteX9" fmla="*/ 1256046 w 1655541"/>
                  <a:gd name="connsiteY9" fmla="*/ 120 h 1678000"/>
                  <a:gd name="connsiteX10" fmla="*/ 847674 w 1655541"/>
                  <a:gd name="connsiteY10" fmla="*/ 17875 h 1678000"/>
                  <a:gd name="connsiteX11" fmla="*/ 776652 w 1655541"/>
                  <a:gd name="connsiteY11" fmla="*/ 44508 h 1678000"/>
                  <a:gd name="connsiteX12" fmla="*/ 741141 w 1655541"/>
                  <a:gd name="connsiteY12" fmla="*/ 62264 h 1678000"/>
                  <a:gd name="connsiteX13" fmla="*/ 687875 w 1655541"/>
                  <a:gd name="connsiteY13" fmla="*/ 80019 h 1678000"/>
                  <a:gd name="connsiteX14" fmla="*/ 652365 w 1655541"/>
                  <a:gd name="connsiteY14" fmla="*/ 97774 h 1678000"/>
                  <a:gd name="connsiteX15" fmla="*/ 599099 w 1655541"/>
                  <a:gd name="connsiteY15" fmla="*/ 115530 h 1678000"/>
                  <a:gd name="connsiteX16" fmla="*/ 536955 w 1655541"/>
                  <a:gd name="connsiteY16" fmla="*/ 151040 h 1678000"/>
                  <a:gd name="connsiteX17" fmla="*/ 465934 w 1655541"/>
                  <a:gd name="connsiteY17" fmla="*/ 186551 h 1678000"/>
                  <a:gd name="connsiteX18" fmla="*/ 412668 w 1655541"/>
                  <a:gd name="connsiteY18" fmla="*/ 195429 h 1678000"/>
                  <a:gd name="connsiteX19" fmla="*/ 394912 w 1655541"/>
                  <a:gd name="connsiteY19" fmla="*/ 213184 h 1678000"/>
                  <a:gd name="connsiteX20" fmla="*/ 279503 w 1655541"/>
                  <a:gd name="connsiteY20" fmla="*/ 266450 h 1678000"/>
                  <a:gd name="connsiteX21" fmla="*/ 181848 w 1655541"/>
                  <a:gd name="connsiteY21" fmla="*/ 337472 h 1678000"/>
                  <a:gd name="connsiteX22" fmla="*/ 57561 w 1655541"/>
                  <a:gd name="connsiteY22" fmla="*/ 568291 h 1678000"/>
                  <a:gd name="connsiteX23" fmla="*/ 4295 w 1655541"/>
                  <a:gd name="connsiteY23" fmla="*/ 745844 h 1678000"/>
                  <a:gd name="connsiteX24" fmla="*/ 4295 w 1655541"/>
                  <a:gd name="connsiteY24" fmla="*/ 1056563 h 1678000"/>
                  <a:gd name="connsiteX25" fmla="*/ 13173 w 1655541"/>
                  <a:gd name="connsiteY25" fmla="*/ 1092073 h 1678000"/>
                  <a:gd name="connsiteX26" fmla="*/ 30928 w 1655541"/>
                  <a:gd name="connsiteY26" fmla="*/ 1118706 h 1678000"/>
                  <a:gd name="connsiteX27" fmla="*/ 66439 w 1655541"/>
                  <a:gd name="connsiteY27" fmla="*/ 1180850 h 1678000"/>
                  <a:gd name="connsiteX28" fmla="*/ 84194 w 1655541"/>
                  <a:gd name="connsiteY28" fmla="*/ 1234116 h 1678000"/>
                  <a:gd name="connsiteX29" fmla="*/ 93072 w 1655541"/>
                  <a:gd name="connsiteY29" fmla="*/ 1269627 h 1678000"/>
                  <a:gd name="connsiteX30" fmla="*/ 119705 w 1655541"/>
                  <a:gd name="connsiteY30" fmla="*/ 1314015 h 1678000"/>
                  <a:gd name="connsiteX31" fmla="*/ 128582 w 1655541"/>
                  <a:gd name="connsiteY31" fmla="*/ 1340648 h 1678000"/>
                  <a:gd name="connsiteX32" fmla="*/ 164093 w 1655541"/>
                  <a:gd name="connsiteY32" fmla="*/ 1367281 h 1678000"/>
                  <a:gd name="connsiteX33" fmla="*/ 172971 w 1655541"/>
                  <a:gd name="connsiteY33" fmla="*/ 1393914 h 1678000"/>
                  <a:gd name="connsiteX34" fmla="*/ 226237 w 1655541"/>
                  <a:gd name="connsiteY34" fmla="*/ 1438303 h 1678000"/>
                  <a:gd name="connsiteX35" fmla="*/ 235114 w 1655541"/>
                  <a:gd name="connsiteY35" fmla="*/ 1464936 h 1678000"/>
                  <a:gd name="connsiteX36" fmla="*/ 252870 w 1655541"/>
                  <a:gd name="connsiteY36" fmla="*/ 1482691 h 1678000"/>
                  <a:gd name="connsiteX37" fmla="*/ 332769 w 1655541"/>
                  <a:gd name="connsiteY37" fmla="*/ 1544835 h 1678000"/>
                  <a:gd name="connsiteX38" fmla="*/ 368279 w 1655541"/>
                  <a:gd name="connsiteY38" fmla="*/ 1571468 h 1678000"/>
                  <a:gd name="connsiteX39" fmla="*/ 394912 w 1655541"/>
                  <a:gd name="connsiteY39" fmla="*/ 1598101 h 1678000"/>
                  <a:gd name="connsiteX40" fmla="*/ 465934 w 1655541"/>
                  <a:gd name="connsiteY40" fmla="*/ 1624734 h 1678000"/>
                  <a:gd name="connsiteX41" fmla="*/ 510322 w 1655541"/>
                  <a:gd name="connsiteY41" fmla="*/ 1651367 h 1678000"/>
                  <a:gd name="connsiteX42" fmla="*/ 545833 w 1655541"/>
                  <a:gd name="connsiteY42" fmla="*/ 1660244 h 1678000"/>
                  <a:gd name="connsiteX43" fmla="*/ 643487 w 1655541"/>
                  <a:gd name="connsiteY43" fmla="*/ 1678000 h 1678000"/>
                  <a:gd name="connsiteX44" fmla="*/ 1406967 w 1655541"/>
                  <a:gd name="connsiteY44" fmla="*/ 1669122 h 1678000"/>
                  <a:gd name="connsiteX45" fmla="*/ 1460233 w 1655541"/>
                  <a:gd name="connsiteY45" fmla="*/ 1660244 h 1678000"/>
                  <a:gd name="connsiteX46" fmla="*/ 1486866 w 1655541"/>
                  <a:gd name="connsiteY46" fmla="*/ 1633611 h 1678000"/>
                  <a:gd name="connsiteX47" fmla="*/ 1513499 w 1655541"/>
                  <a:gd name="connsiteY47" fmla="*/ 1615856 h 1678000"/>
                  <a:gd name="connsiteX48" fmla="*/ 1540132 w 1655541"/>
                  <a:gd name="connsiteY48" fmla="*/ 1580345 h 1678000"/>
                  <a:gd name="connsiteX49" fmla="*/ 1575642 w 1655541"/>
                  <a:gd name="connsiteY49" fmla="*/ 1562590 h 1678000"/>
                  <a:gd name="connsiteX50" fmla="*/ 1584520 w 1655541"/>
                  <a:gd name="connsiteY50" fmla="*/ 1535957 h 1678000"/>
                  <a:gd name="connsiteX51" fmla="*/ 1611153 w 1655541"/>
                  <a:gd name="connsiteY51" fmla="*/ 1491569 h 1678000"/>
                  <a:gd name="connsiteX52" fmla="*/ 1637786 w 1655541"/>
                  <a:gd name="connsiteY52" fmla="*/ 1429425 h 1678000"/>
                  <a:gd name="connsiteX53" fmla="*/ 1646664 w 1655541"/>
                  <a:gd name="connsiteY53" fmla="*/ 1376159 h 1678000"/>
                  <a:gd name="connsiteX54" fmla="*/ 1655541 w 1655541"/>
                  <a:gd name="connsiteY54" fmla="*/ 1340648 h 1678000"/>
                  <a:gd name="connsiteX55" fmla="*/ 1620031 w 1655541"/>
                  <a:gd name="connsiteY55" fmla="*/ 1207483 h 1678000"/>
                  <a:gd name="connsiteX56" fmla="*/ 1602275 w 1655541"/>
                  <a:gd name="connsiteY56" fmla="*/ 1145339 h 1678000"/>
                  <a:gd name="connsiteX57" fmla="*/ 1584520 w 1655541"/>
                  <a:gd name="connsiteY57" fmla="*/ 1109829 h 1678000"/>
                  <a:gd name="connsiteX58" fmla="*/ 1540132 w 1655541"/>
                  <a:gd name="connsiteY58" fmla="*/ 1074318 h 1678000"/>
                  <a:gd name="connsiteX59" fmla="*/ 1451355 w 1655541"/>
                  <a:gd name="connsiteY59" fmla="*/ 1021052 h 1678000"/>
                  <a:gd name="connsiteX60" fmla="*/ 1433600 w 1655541"/>
                  <a:gd name="connsiteY60" fmla="*/ 994419 h 1678000"/>
                  <a:gd name="connsiteX61" fmla="*/ 1353701 w 1655541"/>
                  <a:gd name="connsiteY61" fmla="*/ 967786 h 1678000"/>
                  <a:gd name="connsiteX62" fmla="*/ 1335945 w 1655541"/>
                  <a:gd name="connsiteY62" fmla="*/ 950031 h 1678000"/>
                  <a:gd name="connsiteX63" fmla="*/ 1140637 w 1655541"/>
                  <a:gd name="connsiteY63" fmla="*/ 923398 h 1678000"/>
                  <a:gd name="connsiteX64" fmla="*/ 1078493 w 1655541"/>
                  <a:gd name="connsiteY64" fmla="*/ 914520 h 1678000"/>
                  <a:gd name="connsiteX65" fmla="*/ 1042982 w 1655541"/>
                  <a:gd name="connsiteY65" fmla="*/ 896765 h 1678000"/>
                  <a:gd name="connsiteX66" fmla="*/ 980839 w 1655541"/>
                  <a:gd name="connsiteY66" fmla="*/ 887887 h 1678000"/>
                  <a:gd name="connsiteX67" fmla="*/ 847674 w 1655541"/>
                  <a:gd name="connsiteY67" fmla="*/ 870132 h 1678000"/>
                  <a:gd name="connsiteX68" fmla="*/ 821040 w 1655541"/>
                  <a:gd name="connsiteY68" fmla="*/ 861254 h 1678000"/>
                  <a:gd name="connsiteX69" fmla="*/ 714508 w 1655541"/>
                  <a:gd name="connsiteY69" fmla="*/ 843499 h 1678000"/>
                  <a:gd name="connsiteX70" fmla="*/ 696753 w 1655541"/>
                  <a:gd name="connsiteY70" fmla="*/ 825743 h 1678000"/>
                  <a:gd name="connsiteX71" fmla="*/ 687875 w 1655541"/>
                  <a:gd name="connsiteY71" fmla="*/ 790233 h 1678000"/>
                  <a:gd name="connsiteX72" fmla="*/ 678998 w 1655541"/>
                  <a:gd name="connsiteY72" fmla="*/ 763600 h 1678000"/>
                  <a:gd name="connsiteX73" fmla="*/ 687875 w 1655541"/>
                  <a:gd name="connsiteY73" fmla="*/ 621557 h 1678000"/>
                  <a:gd name="connsiteX74" fmla="*/ 696753 w 1655541"/>
                  <a:gd name="connsiteY74" fmla="*/ 594924 h 1678000"/>
                  <a:gd name="connsiteX75" fmla="*/ 723386 w 1655541"/>
                  <a:gd name="connsiteY75" fmla="*/ 568291 h 1678000"/>
                  <a:gd name="connsiteX76" fmla="*/ 732264 w 1655541"/>
                  <a:gd name="connsiteY76" fmla="*/ 541658 h 1678000"/>
                  <a:gd name="connsiteX77" fmla="*/ 794407 w 1655541"/>
                  <a:gd name="connsiteY77" fmla="*/ 497270 h 1678000"/>
                  <a:gd name="connsiteX78" fmla="*/ 821040 w 1655541"/>
                  <a:gd name="connsiteY78" fmla="*/ 488392 h 1678000"/>
                  <a:gd name="connsiteX79" fmla="*/ 892062 w 1655541"/>
                  <a:gd name="connsiteY79" fmla="*/ 461759 h 1678000"/>
                  <a:gd name="connsiteX80" fmla="*/ 1069615 w 1655541"/>
                  <a:gd name="connsiteY80" fmla="*/ 479514 h 1678000"/>
                  <a:gd name="connsiteX81" fmla="*/ 1122881 w 1655541"/>
                  <a:gd name="connsiteY81" fmla="*/ 497270 h 1678000"/>
                  <a:gd name="connsiteX82" fmla="*/ 1140637 w 1655541"/>
                  <a:gd name="connsiteY82" fmla="*/ 515025 h 1678000"/>
                  <a:gd name="connsiteX83" fmla="*/ 1193903 w 1655541"/>
                  <a:gd name="connsiteY83" fmla="*/ 550536 h 1678000"/>
                  <a:gd name="connsiteX84" fmla="*/ 1211658 w 1655541"/>
                  <a:gd name="connsiteY84" fmla="*/ 577169 h 1678000"/>
                  <a:gd name="connsiteX85" fmla="*/ 1220536 w 1655541"/>
                  <a:gd name="connsiteY85" fmla="*/ 603802 h 1678000"/>
                  <a:gd name="connsiteX86" fmla="*/ 1256046 w 1655541"/>
                  <a:gd name="connsiteY86" fmla="*/ 657068 h 1678000"/>
                  <a:gd name="connsiteX87" fmla="*/ 1264924 w 1655541"/>
                  <a:gd name="connsiteY87" fmla="*/ 692578 h 1678000"/>
                  <a:gd name="connsiteX88" fmla="*/ 1291557 w 1655541"/>
                  <a:gd name="connsiteY88" fmla="*/ 701456 h 1678000"/>
                  <a:gd name="connsiteX89" fmla="*/ 1398089 w 1655541"/>
                  <a:gd name="connsiteY89" fmla="*/ 719211 h 1678000"/>
                  <a:gd name="connsiteX90" fmla="*/ 1486866 w 1655541"/>
                  <a:gd name="connsiteY90" fmla="*/ 710334 h 1678000"/>
                  <a:gd name="connsiteX91" fmla="*/ 1513499 w 1655541"/>
                  <a:gd name="connsiteY91" fmla="*/ 621557 h 1678000"/>
                  <a:gd name="connsiteX92" fmla="*/ 1504621 w 1655541"/>
                  <a:gd name="connsiteY92" fmla="*/ 506147 h 1678000"/>
                  <a:gd name="connsiteX93" fmla="*/ 1486866 w 1655541"/>
                  <a:gd name="connsiteY93" fmla="*/ 452881 h 1678000"/>
                  <a:gd name="connsiteX94" fmla="*/ 1424722 w 1655541"/>
                  <a:gd name="connsiteY94" fmla="*/ 381860 h 1678000"/>
                  <a:gd name="connsiteX95" fmla="*/ 1415844 w 1655541"/>
                  <a:gd name="connsiteY95" fmla="*/ 346349 h 1678000"/>
                  <a:gd name="connsiteX96" fmla="*/ 1433600 w 1655541"/>
                  <a:gd name="connsiteY96" fmla="*/ 328594 h 1678000"/>
                  <a:gd name="connsiteX97" fmla="*/ 1513499 w 1655541"/>
                  <a:gd name="connsiteY97" fmla="*/ 319716 h 1678000"/>
                  <a:gd name="connsiteX0" fmla="*/ 1513499 w 1655541"/>
                  <a:gd name="connsiteY0" fmla="*/ 319716 h 1678000"/>
                  <a:gd name="connsiteX1" fmla="*/ 1557887 w 1655541"/>
                  <a:gd name="connsiteY1" fmla="*/ 310838 h 1678000"/>
                  <a:gd name="connsiteX2" fmla="*/ 1584520 w 1655541"/>
                  <a:gd name="connsiteY2" fmla="*/ 257572 h 1678000"/>
                  <a:gd name="connsiteX3" fmla="*/ 1557887 w 1655541"/>
                  <a:gd name="connsiteY3" fmla="*/ 186551 h 1678000"/>
                  <a:gd name="connsiteX4" fmla="*/ 1531254 w 1655541"/>
                  <a:gd name="connsiteY4" fmla="*/ 151040 h 1678000"/>
                  <a:gd name="connsiteX5" fmla="*/ 1513499 w 1655541"/>
                  <a:gd name="connsiteY5" fmla="*/ 124407 h 1678000"/>
                  <a:gd name="connsiteX6" fmla="*/ 1460233 w 1655541"/>
                  <a:gd name="connsiteY6" fmla="*/ 71141 h 1678000"/>
                  <a:gd name="connsiteX7" fmla="*/ 1424722 w 1655541"/>
                  <a:gd name="connsiteY7" fmla="*/ 62264 h 1678000"/>
                  <a:gd name="connsiteX8" fmla="*/ 1380334 w 1655541"/>
                  <a:gd name="connsiteY8" fmla="*/ 35631 h 1678000"/>
                  <a:gd name="connsiteX9" fmla="*/ 1256046 w 1655541"/>
                  <a:gd name="connsiteY9" fmla="*/ 120 h 1678000"/>
                  <a:gd name="connsiteX10" fmla="*/ 847674 w 1655541"/>
                  <a:gd name="connsiteY10" fmla="*/ 17875 h 1678000"/>
                  <a:gd name="connsiteX11" fmla="*/ 776652 w 1655541"/>
                  <a:gd name="connsiteY11" fmla="*/ 44508 h 1678000"/>
                  <a:gd name="connsiteX12" fmla="*/ 741141 w 1655541"/>
                  <a:gd name="connsiteY12" fmla="*/ 62264 h 1678000"/>
                  <a:gd name="connsiteX13" fmla="*/ 687875 w 1655541"/>
                  <a:gd name="connsiteY13" fmla="*/ 80019 h 1678000"/>
                  <a:gd name="connsiteX14" fmla="*/ 652365 w 1655541"/>
                  <a:gd name="connsiteY14" fmla="*/ 97774 h 1678000"/>
                  <a:gd name="connsiteX15" fmla="*/ 599099 w 1655541"/>
                  <a:gd name="connsiteY15" fmla="*/ 115530 h 1678000"/>
                  <a:gd name="connsiteX16" fmla="*/ 536955 w 1655541"/>
                  <a:gd name="connsiteY16" fmla="*/ 151040 h 1678000"/>
                  <a:gd name="connsiteX17" fmla="*/ 465934 w 1655541"/>
                  <a:gd name="connsiteY17" fmla="*/ 186551 h 1678000"/>
                  <a:gd name="connsiteX18" fmla="*/ 412668 w 1655541"/>
                  <a:gd name="connsiteY18" fmla="*/ 195429 h 1678000"/>
                  <a:gd name="connsiteX19" fmla="*/ 394912 w 1655541"/>
                  <a:gd name="connsiteY19" fmla="*/ 213184 h 1678000"/>
                  <a:gd name="connsiteX20" fmla="*/ 181848 w 1655541"/>
                  <a:gd name="connsiteY20" fmla="*/ 337472 h 1678000"/>
                  <a:gd name="connsiteX21" fmla="*/ 57561 w 1655541"/>
                  <a:gd name="connsiteY21" fmla="*/ 568291 h 1678000"/>
                  <a:gd name="connsiteX22" fmla="*/ 4295 w 1655541"/>
                  <a:gd name="connsiteY22" fmla="*/ 745844 h 1678000"/>
                  <a:gd name="connsiteX23" fmla="*/ 4295 w 1655541"/>
                  <a:gd name="connsiteY23" fmla="*/ 1056563 h 1678000"/>
                  <a:gd name="connsiteX24" fmla="*/ 13173 w 1655541"/>
                  <a:gd name="connsiteY24" fmla="*/ 1092073 h 1678000"/>
                  <a:gd name="connsiteX25" fmla="*/ 30928 w 1655541"/>
                  <a:gd name="connsiteY25" fmla="*/ 1118706 h 1678000"/>
                  <a:gd name="connsiteX26" fmla="*/ 66439 w 1655541"/>
                  <a:gd name="connsiteY26" fmla="*/ 1180850 h 1678000"/>
                  <a:gd name="connsiteX27" fmla="*/ 84194 w 1655541"/>
                  <a:gd name="connsiteY27" fmla="*/ 1234116 h 1678000"/>
                  <a:gd name="connsiteX28" fmla="*/ 93072 w 1655541"/>
                  <a:gd name="connsiteY28" fmla="*/ 1269627 h 1678000"/>
                  <a:gd name="connsiteX29" fmla="*/ 119705 w 1655541"/>
                  <a:gd name="connsiteY29" fmla="*/ 1314015 h 1678000"/>
                  <a:gd name="connsiteX30" fmla="*/ 128582 w 1655541"/>
                  <a:gd name="connsiteY30" fmla="*/ 1340648 h 1678000"/>
                  <a:gd name="connsiteX31" fmla="*/ 164093 w 1655541"/>
                  <a:gd name="connsiteY31" fmla="*/ 1367281 h 1678000"/>
                  <a:gd name="connsiteX32" fmla="*/ 172971 w 1655541"/>
                  <a:gd name="connsiteY32" fmla="*/ 1393914 h 1678000"/>
                  <a:gd name="connsiteX33" fmla="*/ 226237 w 1655541"/>
                  <a:gd name="connsiteY33" fmla="*/ 1438303 h 1678000"/>
                  <a:gd name="connsiteX34" fmla="*/ 235114 w 1655541"/>
                  <a:gd name="connsiteY34" fmla="*/ 1464936 h 1678000"/>
                  <a:gd name="connsiteX35" fmla="*/ 252870 w 1655541"/>
                  <a:gd name="connsiteY35" fmla="*/ 1482691 h 1678000"/>
                  <a:gd name="connsiteX36" fmla="*/ 332769 w 1655541"/>
                  <a:gd name="connsiteY36" fmla="*/ 1544835 h 1678000"/>
                  <a:gd name="connsiteX37" fmla="*/ 368279 w 1655541"/>
                  <a:gd name="connsiteY37" fmla="*/ 1571468 h 1678000"/>
                  <a:gd name="connsiteX38" fmla="*/ 394912 w 1655541"/>
                  <a:gd name="connsiteY38" fmla="*/ 1598101 h 1678000"/>
                  <a:gd name="connsiteX39" fmla="*/ 465934 w 1655541"/>
                  <a:gd name="connsiteY39" fmla="*/ 1624734 h 1678000"/>
                  <a:gd name="connsiteX40" fmla="*/ 510322 w 1655541"/>
                  <a:gd name="connsiteY40" fmla="*/ 1651367 h 1678000"/>
                  <a:gd name="connsiteX41" fmla="*/ 545833 w 1655541"/>
                  <a:gd name="connsiteY41" fmla="*/ 1660244 h 1678000"/>
                  <a:gd name="connsiteX42" fmla="*/ 643487 w 1655541"/>
                  <a:gd name="connsiteY42" fmla="*/ 1678000 h 1678000"/>
                  <a:gd name="connsiteX43" fmla="*/ 1406967 w 1655541"/>
                  <a:gd name="connsiteY43" fmla="*/ 1669122 h 1678000"/>
                  <a:gd name="connsiteX44" fmla="*/ 1460233 w 1655541"/>
                  <a:gd name="connsiteY44" fmla="*/ 1660244 h 1678000"/>
                  <a:gd name="connsiteX45" fmla="*/ 1486866 w 1655541"/>
                  <a:gd name="connsiteY45" fmla="*/ 1633611 h 1678000"/>
                  <a:gd name="connsiteX46" fmla="*/ 1513499 w 1655541"/>
                  <a:gd name="connsiteY46" fmla="*/ 1615856 h 1678000"/>
                  <a:gd name="connsiteX47" fmla="*/ 1540132 w 1655541"/>
                  <a:gd name="connsiteY47" fmla="*/ 1580345 h 1678000"/>
                  <a:gd name="connsiteX48" fmla="*/ 1575642 w 1655541"/>
                  <a:gd name="connsiteY48" fmla="*/ 1562590 h 1678000"/>
                  <a:gd name="connsiteX49" fmla="*/ 1584520 w 1655541"/>
                  <a:gd name="connsiteY49" fmla="*/ 1535957 h 1678000"/>
                  <a:gd name="connsiteX50" fmla="*/ 1611153 w 1655541"/>
                  <a:gd name="connsiteY50" fmla="*/ 1491569 h 1678000"/>
                  <a:gd name="connsiteX51" fmla="*/ 1637786 w 1655541"/>
                  <a:gd name="connsiteY51" fmla="*/ 1429425 h 1678000"/>
                  <a:gd name="connsiteX52" fmla="*/ 1646664 w 1655541"/>
                  <a:gd name="connsiteY52" fmla="*/ 1376159 h 1678000"/>
                  <a:gd name="connsiteX53" fmla="*/ 1655541 w 1655541"/>
                  <a:gd name="connsiteY53" fmla="*/ 1340648 h 1678000"/>
                  <a:gd name="connsiteX54" fmla="*/ 1620031 w 1655541"/>
                  <a:gd name="connsiteY54" fmla="*/ 1207483 h 1678000"/>
                  <a:gd name="connsiteX55" fmla="*/ 1602275 w 1655541"/>
                  <a:gd name="connsiteY55" fmla="*/ 1145339 h 1678000"/>
                  <a:gd name="connsiteX56" fmla="*/ 1584520 w 1655541"/>
                  <a:gd name="connsiteY56" fmla="*/ 1109829 h 1678000"/>
                  <a:gd name="connsiteX57" fmla="*/ 1540132 w 1655541"/>
                  <a:gd name="connsiteY57" fmla="*/ 1074318 h 1678000"/>
                  <a:gd name="connsiteX58" fmla="*/ 1451355 w 1655541"/>
                  <a:gd name="connsiteY58" fmla="*/ 1021052 h 1678000"/>
                  <a:gd name="connsiteX59" fmla="*/ 1433600 w 1655541"/>
                  <a:gd name="connsiteY59" fmla="*/ 994419 h 1678000"/>
                  <a:gd name="connsiteX60" fmla="*/ 1353701 w 1655541"/>
                  <a:gd name="connsiteY60" fmla="*/ 967786 h 1678000"/>
                  <a:gd name="connsiteX61" fmla="*/ 1335945 w 1655541"/>
                  <a:gd name="connsiteY61" fmla="*/ 950031 h 1678000"/>
                  <a:gd name="connsiteX62" fmla="*/ 1140637 w 1655541"/>
                  <a:gd name="connsiteY62" fmla="*/ 923398 h 1678000"/>
                  <a:gd name="connsiteX63" fmla="*/ 1078493 w 1655541"/>
                  <a:gd name="connsiteY63" fmla="*/ 914520 h 1678000"/>
                  <a:gd name="connsiteX64" fmla="*/ 1042982 w 1655541"/>
                  <a:gd name="connsiteY64" fmla="*/ 896765 h 1678000"/>
                  <a:gd name="connsiteX65" fmla="*/ 980839 w 1655541"/>
                  <a:gd name="connsiteY65" fmla="*/ 887887 h 1678000"/>
                  <a:gd name="connsiteX66" fmla="*/ 847674 w 1655541"/>
                  <a:gd name="connsiteY66" fmla="*/ 870132 h 1678000"/>
                  <a:gd name="connsiteX67" fmla="*/ 821040 w 1655541"/>
                  <a:gd name="connsiteY67" fmla="*/ 861254 h 1678000"/>
                  <a:gd name="connsiteX68" fmla="*/ 714508 w 1655541"/>
                  <a:gd name="connsiteY68" fmla="*/ 843499 h 1678000"/>
                  <a:gd name="connsiteX69" fmla="*/ 696753 w 1655541"/>
                  <a:gd name="connsiteY69" fmla="*/ 825743 h 1678000"/>
                  <a:gd name="connsiteX70" fmla="*/ 687875 w 1655541"/>
                  <a:gd name="connsiteY70" fmla="*/ 790233 h 1678000"/>
                  <a:gd name="connsiteX71" fmla="*/ 678998 w 1655541"/>
                  <a:gd name="connsiteY71" fmla="*/ 763600 h 1678000"/>
                  <a:gd name="connsiteX72" fmla="*/ 687875 w 1655541"/>
                  <a:gd name="connsiteY72" fmla="*/ 621557 h 1678000"/>
                  <a:gd name="connsiteX73" fmla="*/ 696753 w 1655541"/>
                  <a:gd name="connsiteY73" fmla="*/ 594924 h 1678000"/>
                  <a:gd name="connsiteX74" fmla="*/ 723386 w 1655541"/>
                  <a:gd name="connsiteY74" fmla="*/ 568291 h 1678000"/>
                  <a:gd name="connsiteX75" fmla="*/ 732264 w 1655541"/>
                  <a:gd name="connsiteY75" fmla="*/ 541658 h 1678000"/>
                  <a:gd name="connsiteX76" fmla="*/ 794407 w 1655541"/>
                  <a:gd name="connsiteY76" fmla="*/ 497270 h 1678000"/>
                  <a:gd name="connsiteX77" fmla="*/ 821040 w 1655541"/>
                  <a:gd name="connsiteY77" fmla="*/ 488392 h 1678000"/>
                  <a:gd name="connsiteX78" fmla="*/ 892062 w 1655541"/>
                  <a:gd name="connsiteY78" fmla="*/ 461759 h 1678000"/>
                  <a:gd name="connsiteX79" fmla="*/ 1069615 w 1655541"/>
                  <a:gd name="connsiteY79" fmla="*/ 479514 h 1678000"/>
                  <a:gd name="connsiteX80" fmla="*/ 1122881 w 1655541"/>
                  <a:gd name="connsiteY80" fmla="*/ 497270 h 1678000"/>
                  <a:gd name="connsiteX81" fmla="*/ 1140637 w 1655541"/>
                  <a:gd name="connsiteY81" fmla="*/ 515025 h 1678000"/>
                  <a:gd name="connsiteX82" fmla="*/ 1193903 w 1655541"/>
                  <a:gd name="connsiteY82" fmla="*/ 550536 h 1678000"/>
                  <a:gd name="connsiteX83" fmla="*/ 1211658 w 1655541"/>
                  <a:gd name="connsiteY83" fmla="*/ 577169 h 1678000"/>
                  <a:gd name="connsiteX84" fmla="*/ 1220536 w 1655541"/>
                  <a:gd name="connsiteY84" fmla="*/ 603802 h 1678000"/>
                  <a:gd name="connsiteX85" fmla="*/ 1256046 w 1655541"/>
                  <a:gd name="connsiteY85" fmla="*/ 657068 h 1678000"/>
                  <a:gd name="connsiteX86" fmla="*/ 1264924 w 1655541"/>
                  <a:gd name="connsiteY86" fmla="*/ 692578 h 1678000"/>
                  <a:gd name="connsiteX87" fmla="*/ 1291557 w 1655541"/>
                  <a:gd name="connsiteY87" fmla="*/ 701456 h 1678000"/>
                  <a:gd name="connsiteX88" fmla="*/ 1398089 w 1655541"/>
                  <a:gd name="connsiteY88" fmla="*/ 719211 h 1678000"/>
                  <a:gd name="connsiteX89" fmla="*/ 1486866 w 1655541"/>
                  <a:gd name="connsiteY89" fmla="*/ 710334 h 1678000"/>
                  <a:gd name="connsiteX90" fmla="*/ 1513499 w 1655541"/>
                  <a:gd name="connsiteY90" fmla="*/ 621557 h 1678000"/>
                  <a:gd name="connsiteX91" fmla="*/ 1504621 w 1655541"/>
                  <a:gd name="connsiteY91" fmla="*/ 506147 h 1678000"/>
                  <a:gd name="connsiteX92" fmla="*/ 1486866 w 1655541"/>
                  <a:gd name="connsiteY92" fmla="*/ 452881 h 1678000"/>
                  <a:gd name="connsiteX93" fmla="*/ 1424722 w 1655541"/>
                  <a:gd name="connsiteY93" fmla="*/ 381860 h 1678000"/>
                  <a:gd name="connsiteX94" fmla="*/ 1415844 w 1655541"/>
                  <a:gd name="connsiteY94" fmla="*/ 346349 h 1678000"/>
                  <a:gd name="connsiteX95" fmla="*/ 1433600 w 1655541"/>
                  <a:gd name="connsiteY95" fmla="*/ 328594 h 1678000"/>
                  <a:gd name="connsiteX96" fmla="*/ 1513499 w 1655541"/>
                  <a:gd name="connsiteY96" fmla="*/ 319716 h 1678000"/>
                  <a:gd name="connsiteX0" fmla="*/ 1513499 w 1655541"/>
                  <a:gd name="connsiteY0" fmla="*/ 319716 h 1678000"/>
                  <a:gd name="connsiteX1" fmla="*/ 1557887 w 1655541"/>
                  <a:gd name="connsiteY1" fmla="*/ 310838 h 1678000"/>
                  <a:gd name="connsiteX2" fmla="*/ 1584520 w 1655541"/>
                  <a:gd name="connsiteY2" fmla="*/ 257572 h 1678000"/>
                  <a:gd name="connsiteX3" fmla="*/ 1557887 w 1655541"/>
                  <a:gd name="connsiteY3" fmla="*/ 186551 h 1678000"/>
                  <a:gd name="connsiteX4" fmla="*/ 1531254 w 1655541"/>
                  <a:gd name="connsiteY4" fmla="*/ 151040 h 1678000"/>
                  <a:gd name="connsiteX5" fmla="*/ 1513499 w 1655541"/>
                  <a:gd name="connsiteY5" fmla="*/ 124407 h 1678000"/>
                  <a:gd name="connsiteX6" fmla="*/ 1460233 w 1655541"/>
                  <a:gd name="connsiteY6" fmla="*/ 71141 h 1678000"/>
                  <a:gd name="connsiteX7" fmla="*/ 1424722 w 1655541"/>
                  <a:gd name="connsiteY7" fmla="*/ 62264 h 1678000"/>
                  <a:gd name="connsiteX8" fmla="*/ 1380334 w 1655541"/>
                  <a:gd name="connsiteY8" fmla="*/ 35631 h 1678000"/>
                  <a:gd name="connsiteX9" fmla="*/ 1256046 w 1655541"/>
                  <a:gd name="connsiteY9" fmla="*/ 120 h 1678000"/>
                  <a:gd name="connsiteX10" fmla="*/ 847674 w 1655541"/>
                  <a:gd name="connsiteY10" fmla="*/ 17875 h 1678000"/>
                  <a:gd name="connsiteX11" fmla="*/ 776652 w 1655541"/>
                  <a:gd name="connsiteY11" fmla="*/ 44508 h 1678000"/>
                  <a:gd name="connsiteX12" fmla="*/ 741141 w 1655541"/>
                  <a:gd name="connsiteY12" fmla="*/ 62264 h 1678000"/>
                  <a:gd name="connsiteX13" fmla="*/ 687875 w 1655541"/>
                  <a:gd name="connsiteY13" fmla="*/ 80019 h 1678000"/>
                  <a:gd name="connsiteX14" fmla="*/ 652365 w 1655541"/>
                  <a:gd name="connsiteY14" fmla="*/ 97774 h 1678000"/>
                  <a:gd name="connsiteX15" fmla="*/ 599099 w 1655541"/>
                  <a:gd name="connsiteY15" fmla="*/ 115530 h 1678000"/>
                  <a:gd name="connsiteX16" fmla="*/ 536955 w 1655541"/>
                  <a:gd name="connsiteY16" fmla="*/ 151040 h 1678000"/>
                  <a:gd name="connsiteX17" fmla="*/ 465934 w 1655541"/>
                  <a:gd name="connsiteY17" fmla="*/ 186551 h 1678000"/>
                  <a:gd name="connsiteX18" fmla="*/ 412668 w 1655541"/>
                  <a:gd name="connsiteY18" fmla="*/ 195429 h 1678000"/>
                  <a:gd name="connsiteX19" fmla="*/ 181848 w 1655541"/>
                  <a:gd name="connsiteY19" fmla="*/ 337472 h 1678000"/>
                  <a:gd name="connsiteX20" fmla="*/ 57561 w 1655541"/>
                  <a:gd name="connsiteY20" fmla="*/ 568291 h 1678000"/>
                  <a:gd name="connsiteX21" fmla="*/ 4295 w 1655541"/>
                  <a:gd name="connsiteY21" fmla="*/ 745844 h 1678000"/>
                  <a:gd name="connsiteX22" fmla="*/ 4295 w 1655541"/>
                  <a:gd name="connsiteY22" fmla="*/ 1056563 h 1678000"/>
                  <a:gd name="connsiteX23" fmla="*/ 13173 w 1655541"/>
                  <a:gd name="connsiteY23" fmla="*/ 1092073 h 1678000"/>
                  <a:gd name="connsiteX24" fmla="*/ 30928 w 1655541"/>
                  <a:gd name="connsiteY24" fmla="*/ 1118706 h 1678000"/>
                  <a:gd name="connsiteX25" fmla="*/ 66439 w 1655541"/>
                  <a:gd name="connsiteY25" fmla="*/ 1180850 h 1678000"/>
                  <a:gd name="connsiteX26" fmla="*/ 84194 w 1655541"/>
                  <a:gd name="connsiteY26" fmla="*/ 1234116 h 1678000"/>
                  <a:gd name="connsiteX27" fmla="*/ 93072 w 1655541"/>
                  <a:gd name="connsiteY27" fmla="*/ 1269627 h 1678000"/>
                  <a:gd name="connsiteX28" fmla="*/ 119705 w 1655541"/>
                  <a:gd name="connsiteY28" fmla="*/ 1314015 h 1678000"/>
                  <a:gd name="connsiteX29" fmla="*/ 128582 w 1655541"/>
                  <a:gd name="connsiteY29" fmla="*/ 1340648 h 1678000"/>
                  <a:gd name="connsiteX30" fmla="*/ 164093 w 1655541"/>
                  <a:gd name="connsiteY30" fmla="*/ 1367281 h 1678000"/>
                  <a:gd name="connsiteX31" fmla="*/ 172971 w 1655541"/>
                  <a:gd name="connsiteY31" fmla="*/ 1393914 h 1678000"/>
                  <a:gd name="connsiteX32" fmla="*/ 226237 w 1655541"/>
                  <a:gd name="connsiteY32" fmla="*/ 1438303 h 1678000"/>
                  <a:gd name="connsiteX33" fmla="*/ 235114 w 1655541"/>
                  <a:gd name="connsiteY33" fmla="*/ 1464936 h 1678000"/>
                  <a:gd name="connsiteX34" fmla="*/ 252870 w 1655541"/>
                  <a:gd name="connsiteY34" fmla="*/ 1482691 h 1678000"/>
                  <a:gd name="connsiteX35" fmla="*/ 332769 w 1655541"/>
                  <a:gd name="connsiteY35" fmla="*/ 1544835 h 1678000"/>
                  <a:gd name="connsiteX36" fmla="*/ 368279 w 1655541"/>
                  <a:gd name="connsiteY36" fmla="*/ 1571468 h 1678000"/>
                  <a:gd name="connsiteX37" fmla="*/ 394912 w 1655541"/>
                  <a:gd name="connsiteY37" fmla="*/ 1598101 h 1678000"/>
                  <a:gd name="connsiteX38" fmla="*/ 465934 w 1655541"/>
                  <a:gd name="connsiteY38" fmla="*/ 1624734 h 1678000"/>
                  <a:gd name="connsiteX39" fmla="*/ 510322 w 1655541"/>
                  <a:gd name="connsiteY39" fmla="*/ 1651367 h 1678000"/>
                  <a:gd name="connsiteX40" fmla="*/ 545833 w 1655541"/>
                  <a:gd name="connsiteY40" fmla="*/ 1660244 h 1678000"/>
                  <a:gd name="connsiteX41" fmla="*/ 643487 w 1655541"/>
                  <a:gd name="connsiteY41" fmla="*/ 1678000 h 1678000"/>
                  <a:gd name="connsiteX42" fmla="*/ 1406967 w 1655541"/>
                  <a:gd name="connsiteY42" fmla="*/ 1669122 h 1678000"/>
                  <a:gd name="connsiteX43" fmla="*/ 1460233 w 1655541"/>
                  <a:gd name="connsiteY43" fmla="*/ 1660244 h 1678000"/>
                  <a:gd name="connsiteX44" fmla="*/ 1486866 w 1655541"/>
                  <a:gd name="connsiteY44" fmla="*/ 1633611 h 1678000"/>
                  <a:gd name="connsiteX45" fmla="*/ 1513499 w 1655541"/>
                  <a:gd name="connsiteY45" fmla="*/ 1615856 h 1678000"/>
                  <a:gd name="connsiteX46" fmla="*/ 1540132 w 1655541"/>
                  <a:gd name="connsiteY46" fmla="*/ 1580345 h 1678000"/>
                  <a:gd name="connsiteX47" fmla="*/ 1575642 w 1655541"/>
                  <a:gd name="connsiteY47" fmla="*/ 1562590 h 1678000"/>
                  <a:gd name="connsiteX48" fmla="*/ 1584520 w 1655541"/>
                  <a:gd name="connsiteY48" fmla="*/ 1535957 h 1678000"/>
                  <a:gd name="connsiteX49" fmla="*/ 1611153 w 1655541"/>
                  <a:gd name="connsiteY49" fmla="*/ 1491569 h 1678000"/>
                  <a:gd name="connsiteX50" fmla="*/ 1637786 w 1655541"/>
                  <a:gd name="connsiteY50" fmla="*/ 1429425 h 1678000"/>
                  <a:gd name="connsiteX51" fmla="*/ 1646664 w 1655541"/>
                  <a:gd name="connsiteY51" fmla="*/ 1376159 h 1678000"/>
                  <a:gd name="connsiteX52" fmla="*/ 1655541 w 1655541"/>
                  <a:gd name="connsiteY52" fmla="*/ 1340648 h 1678000"/>
                  <a:gd name="connsiteX53" fmla="*/ 1620031 w 1655541"/>
                  <a:gd name="connsiteY53" fmla="*/ 1207483 h 1678000"/>
                  <a:gd name="connsiteX54" fmla="*/ 1602275 w 1655541"/>
                  <a:gd name="connsiteY54" fmla="*/ 1145339 h 1678000"/>
                  <a:gd name="connsiteX55" fmla="*/ 1584520 w 1655541"/>
                  <a:gd name="connsiteY55" fmla="*/ 1109829 h 1678000"/>
                  <a:gd name="connsiteX56" fmla="*/ 1540132 w 1655541"/>
                  <a:gd name="connsiteY56" fmla="*/ 1074318 h 1678000"/>
                  <a:gd name="connsiteX57" fmla="*/ 1451355 w 1655541"/>
                  <a:gd name="connsiteY57" fmla="*/ 1021052 h 1678000"/>
                  <a:gd name="connsiteX58" fmla="*/ 1433600 w 1655541"/>
                  <a:gd name="connsiteY58" fmla="*/ 994419 h 1678000"/>
                  <a:gd name="connsiteX59" fmla="*/ 1353701 w 1655541"/>
                  <a:gd name="connsiteY59" fmla="*/ 967786 h 1678000"/>
                  <a:gd name="connsiteX60" fmla="*/ 1335945 w 1655541"/>
                  <a:gd name="connsiteY60" fmla="*/ 950031 h 1678000"/>
                  <a:gd name="connsiteX61" fmla="*/ 1140637 w 1655541"/>
                  <a:gd name="connsiteY61" fmla="*/ 923398 h 1678000"/>
                  <a:gd name="connsiteX62" fmla="*/ 1078493 w 1655541"/>
                  <a:gd name="connsiteY62" fmla="*/ 914520 h 1678000"/>
                  <a:gd name="connsiteX63" fmla="*/ 1042982 w 1655541"/>
                  <a:gd name="connsiteY63" fmla="*/ 896765 h 1678000"/>
                  <a:gd name="connsiteX64" fmla="*/ 980839 w 1655541"/>
                  <a:gd name="connsiteY64" fmla="*/ 887887 h 1678000"/>
                  <a:gd name="connsiteX65" fmla="*/ 847674 w 1655541"/>
                  <a:gd name="connsiteY65" fmla="*/ 870132 h 1678000"/>
                  <a:gd name="connsiteX66" fmla="*/ 821040 w 1655541"/>
                  <a:gd name="connsiteY66" fmla="*/ 861254 h 1678000"/>
                  <a:gd name="connsiteX67" fmla="*/ 714508 w 1655541"/>
                  <a:gd name="connsiteY67" fmla="*/ 843499 h 1678000"/>
                  <a:gd name="connsiteX68" fmla="*/ 696753 w 1655541"/>
                  <a:gd name="connsiteY68" fmla="*/ 825743 h 1678000"/>
                  <a:gd name="connsiteX69" fmla="*/ 687875 w 1655541"/>
                  <a:gd name="connsiteY69" fmla="*/ 790233 h 1678000"/>
                  <a:gd name="connsiteX70" fmla="*/ 678998 w 1655541"/>
                  <a:gd name="connsiteY70" fmla="*/ 763600 h 1678000"/>
                  <a:gd name="connsiteX71" fmla="*/ 687875 w 1655541"/>
                  <a:gd name="connsiteY71" fmla="*/ 621557 h 1678000"/>
                  <a:gd name="connsiteX72" fmla="*/ 696753 w 1655541"/>
                  <a:gd name="connsiteY72" fmla="*/ 594924 h 1678000"/>
                  <a:gd name="connsiteX73" fmla="*/ 723386 w 1655541"/>
                  <a:gd name="connsiteY73" fmla="*/ 568291 h 1678000"/>
                  <a:gd name="connsiteX74" fmla="*/ 732264 w 1655541"/>
                  <a:gd name="connsiteY74" fmla="*/ 541658 h 1678000"/>
                  <a:gd name="connsiteX75" fmla="*/ 794407 w 1655541"/>
                  <a:gd name="connsiteY75" fmla="*/ 497270 h 1678000"/>
                  <a:gd name="connsiteX76" fmla="*/ 821040 w 1655541"/>
                  <a:gd name="connsiteY76" fmla="*/ 488392 h 1678000"/>
                  <a:gd name="connsiteX77" fmla="*/ 892062 w 1655541"/>
                  <a:gd name="connsiteY77" fmla="*/ 461759 h 1678000"/>
                  <a:gd name="connsiteX78" fmla="*/ 1069615 w 1655541"/>
                  <a:gd name="connsiteY78" fmla="*/ 479514 h 1678000"/>
                  <a:gd name="connsiteX79" fmla="*/ 1122881 w 1655541"/>
                  <a:gd name="connsiteY79" fmla="*/ 497270 h 1678000"/>
                  <a:gd name="connsiteX80" fmla="*/ 1140637 w 1655541"/>
                  <a:gd name="connsiteY80" fmla="*/ 515025 h 1678000"/>
                  <a:gd name="connsiteX81" fmla="*/ 1193903 w 1655541"/>
                  <a:gd name="connsiteY81" fmla="*/ 550536 h 1678000"/>
                  <a:gd name="connsiteX82" fmla="*/ 1211658 w 1655541"/>
                  <a:gd name="connsiteY82" fmla="*/ 577169 h 1678000"/>
                  <a:gd name="connsiteX83" fmla="*/ 1220536 w 1655541"/>
                  <a:gd name="connsiteY83" fmla="*/ 603802 h 1678000"/>
                  <a:gd name="connsiteX84" fmla="*/ 1256046 w 1655541"/>
                  <a:gd name="connsiteY84" fmla="*/ 657068 h 1678000"/>
                  <a:gd name="connsiteX85" fmla="*/ 1264924 w 1655541"/>
                  <a:gd name="connsiteY85" fmla="*/ 692578 h 1678000"/>
                  <a:gd name="connsiteX86" fmla="*/ 1291557 w 1655541"/>
                  <a:gd name="connsiteY86" fmla="*/ 701456 h 1678000"/>
                  <a:gd name="connsiteX87" fmla="*/ 1398089 w 1655541"/>
                  <a:gd name="connsiteY87" fmla="*/ 719211 h 1678000"/>
                  <a:gd name="connsiteX88" fmla="*/ 1486866 w 1655541"/>
                  <a:gd name="connsiteY88" fmla="*/ 710334 h 1678000"/>
                  <a:gd name="connsiteX89" fmla="*/ 1513499 w 1655541"/>
                  <a:gd name="connsiteY89" fmla="*/ 621557 h 1678000"/>
                  <a:gd name="connsiteX90" fmla="*/ 1504621 w 1655541"/>
                  <a:gd name="connsiteY90" fmla="*/ 506147 h 1678000"/>
                  <a:gd name="connsiteX91" fmla="*/ 1486866 w 1655541"/>
                  <a:gd name="connsiteY91" fmla="*/ 452881 h 1678000"/>
                  <a:gd name="connsiteX92" fmla="*/ 1424722 w 1655541"/>
                  <a:gd name="connsiteY92" fmla="*/ 381860 h 1678000"/>
                  <a:gd name="connsiteX93" fmla="*/ 1415844 w 1655541"/>
                  <a:gd name="connsiteY93" fmla="*/ 346349 h 1678000"/>
                  <a:gd name="connsiteX94" fmla="*/ 1433600 w 1655541"/>
                  <a:gd name="connsiteY94" fmla="*/ 328594 h 1678000"/>
                  <a:gd name="connsiteX95" fmla="*/ 1513499 w 1655541"/>
                  <a:gd name="connsiteY95" fmla="*/ 319716 h 1678000"/>
                  <a:gd name="connsiteX0" fmla="*/ 1513499 w 1655541"/>
                  <a:gd name="connsiteY0" fmla="*/ 319716 h 1678000"/>
                  <a:gd name="connsiteX1" fmla="*/ 1557887 w 1655541"/>
                  <a:gd name="connsiteY1" fmla="*/ 310838 h 1678000"/>
                  <a:gd name="connsiteX2" fmla="*/ 1584520 w 1655541"/>
                  <a:gd name="connsiteY2" fmla="*/ 257572 h 1678000"/>
                  <a:gd name="connsiteX3" fmla="*/ 1557887 w 1655541"/>
                  <a:gd name="connsiteY3" fmla="*/ 186551 h 1678000"/>
                  <a:gd name="connsiteX4" fmla="*/ 1531254 w 1655541"/>
                  <a:gd name="connsiteY4" fmla="*/ 151040 h 1678000"/>
                  <a:gd name="connsiteX5" fmla="*/ 1513499 w 1655541"/>
                  <a:gd name="connsiteY5" fmla="*/ 124407 h 1678000"/>
                  <a:gd name="connsiteX6" fmla="*/ 1460233 w 1655541"/>
                  <a:gd name="connsiteY6" fmla="*/ 71141 h 1678000"/>
                  <a:gd name="connsiteX7" fmla="*/ 1424722 w 1655541"/>
                  <a:gd name="connsiteY7" fmla="*/ 62264 h 1678000"/>
                  <a:gd name="connsiteX8" fmla="*/ 1380334 w 1655541"/>
                  <a:gd name="connsiteY8" fmla="*/ 35631 h 1678000"/>
                  <a:gd name="connsiteX9" fmla="*/ 1256046 w 1655541"/>
                  <a:gd name="connsiteY9" fmla="*/ 120 h 1678000"/>
                  <a:gd name="connsiteX10" fmla="*/ 847674 w 1655541"/>
                  <a:gd name="connsiteY10" fmla="*/ 17875 h 1678000"/>
                  <a:gd name="connsiteX11" fmla="*/ 776652 w 1655541"/>
                  <a:gd name="connsiteY11" fmla="*/ 44508 h 1678000"/>
                  <a:gd name="connsiteX12" fmla="*/ 741141 w 1655541"/>
                  <a:gd name="connsiteY12" fmla="*/ 62264 h 1678000"/>
                  <a:gd name="connsiteX13" fmla="*/ 687875 w 1655541"/>
                  <a:gd name="connsiteY13" fmla="*/ 80019 h 1678000"/>
                  <a:gd name="connsiteX14" fmla="*/ 652365 w 1655541"/>
                  <a:gd name="connsiteY14" fmla="*/ 97774 h 1678000"/>
                  <a:gd name="connsiteX15" fmla="*/ 599099 w 1655541"/>
                  <a:gd name="connsiteY15" fmla="*/ 115530 h 1678000"/>
                  <a:gd name="connsiteX16" fmla="*/ 536955 w 1655541"/>
                  <a:gd name="connsiteY16" fmla="*/ 151040 h 1678000"/>
                  <a:gd name="connsiteX17" fmla="*/ 412668 w 1655541"/>
                  <a:gd name="connsiteY17" fmla="*/ 195429 h 1678000"/>
                  <a:gd name="connsiteX18" fmla="*/ 181848 w 1655541"/>
                  <a:gd name="connsiteY18" fmla="*/ 337472 h 1678000"/>
                  <a:gd name="connsiteX19" fmla="*/ 57561 w 1655541"/>
                  <a:gd name="connsiteY19" fmla="*/ 568291 h 1678000"/>
                  <a:gd name="connsiteX20" fmla="*/ 4295 w 1655541"/>
                  <a:gd name="connsiteY20" fmla="*/ 745844 h 1678000"/>
                  <a:gd name="connsiteX21" fmla="*/ 4295 w 1655541"/>
                  <a:gd name="connsiteY21" fmla="*/ 1056563 h 1678000"/>
                  <a:gd name="connsiteX22" fmla="*/ 13173 w 1655541"/>
                  <a:gd name="connsiteY22" fmla="*/ 1092073 h 1678000"/>
                  <a:gd name="connsiteX23" fmla="*/ 30928 w 1655541"/>
                  <a:gd name="connsiteY23" fmla="*/ 1118706 h 1678000"/>
                  <a:gd name="connsiteX24" fmla="*/ 66439 w 1655541"/>
                  <a:gd name="connsiteY24" fmla="*/ 1180850 h 1678000"/>
                  <a:gd name="connsiteX25" fmla="*/ 84194 w 1655541"/>
                  <a:gd name="connsiteY25" fmla="*/ 1234116 h 1678000"/>
                  <a:gd name="connsiteX26" fmla="*/ 93072 w 1655541"/>
                  <a:gd name="connsiteY26" fmla="*/ 1269627 h 1678000"/>
                  <a:gd name="connsiteX27" fmla="*/ 119705 w 1655541"/>
                  <a:gd name="connsiteY27" fmla="*/ 1314015 h 1678000"/>
                  <a:gd name="connsiteX28" fmla="*/ 128582 w 1655541"/>
                  <a:gd name="connsiteY28" fmla="*/ 1340648 h 1678000"/>
                  <a:gd name="connsiteX29" fmla="*/ 164093 w 1655541"/>
                  <a:gd name="connsiteY29" fmla="*/ 1367281 h 1678000"/>
                  <a:gd name="connsiteX30" fmla="*/ 172971 w 1655541"/>
                  <a:gd name="connsiteY30" fmla="*/ 1393914 h 1678000"/>
                  <a:gd name="connsiteX31" fmla="*/ 226237 w 1655541"/>
                  <a:gd name="connsiteY31" fmla="*/ 1438303 h 1678000"/>
                  <a:gd name="connsiteX32" fmla="*/ 235114 w 1655541"/>
                  <a:gd name="connsiteY32" fmla="*/ 1464936 h 1678000"/>
                  <a:gd name="connsiteX33" fmla="*/ 252870 w 1655541"/>
                  <a:gd name="connsiteY33" fmla="*/ 1482691 h 1678000"/>
                  <a:gd name="connsiteX34" fmla="*/ 332769 w 1655541"/>
                  <a:gd name="connsiteY34" fmla="*/ 1544835 h 1678000"/>
                  <a:gd name="connsiteX35" fmla="*/ 368279 w 1655541"/>
                  <a:gd name="connsiteY35" fmla="*/ 1571468 h 1678000"/>
                  <a:gd name="connsiteX36" fmla="*/ 394912 w 1655541"/>
                  <a:gd name="connsiteY36" fmla="*/ 1598101 h 1678000"/>
                  <a:gd name="connsiteX37" fmla="*/ 465934 w 1655541"/>
                  <a:gd name="connsiteY37" fmla="*/ 1624734 h 1678000"/>
                  <a:gd name="connsiteX38" fmla="*/ 510322 w 1655541"/>
                  <a:gd name="connsiteY38" fmla="*/ 1651367 h 1678000"/>
                  <a:gd name="connsiteX39" fmla="*/ 545833 w 1655541"/>
                  <a:gd name="connsiteY39" fmla="*/ 1660244 h 1678000"/>
                  <a:gd name="connsiteX40" fmla="*/ 643487 w 1655541"/>
                  <a:gd name="connsiteY40" fmla="*/ 1678000 h 1678000"/>
                  <a:gd name="connsiteX41" fmla="*/ 1406967 w 1655541"/>
                  <a:gd name="connsiteY41" fmla="*/ 1669122 h 1678000"/>
                  <a:gd name="connsiteX42" fmla="*/ 1460233 w 1655541"/>
                  <a:gd name="connsiteY42" fmla="*/ 1660244 h 1678000"/>
                  <a:gd name="connsiteX43" fmla="*/ 1486866 w 1655541"/>
                  <a:gd name="connsiteY43" fmla="*/ 1633611 h 1678000"/>
                  <a:gd name="connsiteX44" fmla="*/ 1513499 w 1655541"/>
                  <a:gd name="connsiteY44" fmla="*/ 1615856 h 1678000"/>
                  <a:gd name="connsiteX45" fmla="*/ 1540132 w 1655541"/>
                  <a:gd name="connsiteY45" fmla="*/ 1580345 h 1678000"/>
                  <a:gd name="connsiteX46" fmla="*/ 1575642 w 1655541"/>
                  <a:gd name="connsiteY46" fmla="*/ 1562590 h 1678000"/>
                  <a:gd name="connsiteX47" fmla="*/ 1584520 w 1655541"/>
                  <a:gd name="connsiteY47" fmla="*/ 1535957 h 1678000"/>
                  <a:gd name="connsiteX48" fmla="*/ 1611153 w 1655541"/>
                  <a:gd name="connsiteY48" fmla="*/ 1491569 h 1678000"/>
                  <a:gd name="connsiteX49" fmla="*/ 1637786 w 1655541"/>
                  <a:gd name="connsiteY49" fmla="*/ 1429425 h 1678000"/>
                  <a:gd name="connsiteX50" fmla="*/ 1646664 w 1655541"/>
                  <a:gd name="connsiteY50" fmla="*/ 1376159 h 1678000"/>
                  <a:gd name="connsiteX51" fmla="*/ 1655541 w 1655541"/>
                  <a:gd name="connsiteY51" fmla="*/ 1340648 h 1678000"/>
                  <a:gd name="connsiteX52" fmla="*/ 1620031 w 1655541"/>
                  <a:gd name="connsiteY52" fmla="*/ 1207483 h 1678000"/>
                  <a:gd name="connsiteX53" fmla="*/ 1602275 w 1655541"/>
                  <a:gd name="connsiteY53" fmla="*/ 1145339 h 1678000"/>
                  <a:gd name="connsiteX54" fmla="*/ 1584520 w 1655541"/>
                  <a:gd name="connsiteY54" fmla="*/ 1109829 h 1678000"/>
                  <a:gd name="connsiteX55" fmla="*/ 1540132 w 1655541"/>
                  <a:gd name="connsiteY55" fmla="*/ 1074318 h 1678000"/>
                  <a:gd name="connsiteX56" fmla="*/ 1451355 w 1655541"/>
                  <a:gd name="connsiteY56" fmla="*/ 1021052 h 1678000"/>
                  <a:gd name="connsiteX57" fmla="*/ 1433600 w 1655541"/>
                  <a:gd name="connsiteY57" fmla="*/ 994419 h 1678000"/>
                  <a:gd name="connsiteX58" fmla="*/ 1353701 w 1655541"/>
                  <a:gd name="connsiteY58" fmla="*/ 967786 h 1678000"/>
                  <a:gd name="connsiteX59" fmla="*/ 1335945 w 1655541"/>
                  <a:gd name="connsiteY59" fmla="*/ 950031 h 1678000"/>
                  <a:gd name="connsiteX60" fmla="*/ 1140637 w 1655541"/>
                  <a:gd name="connsiteY60" fmla="*/ 923398 h 1678000"/>
                  <a:gd name="connsiteX61" fmla="*/ 1078493 w 1655541"/>
                  <a:gd name="connsiteY61" fmla="*/ 914520 h 1678000"/>
                  <a:gd name="connsiteX62" fmla="*/ 1042982 w 1655541"/>
                  <a:gd name="connsiteY62" fmla="*/ 896765 h 1678000"/>
                  <a:gd name="connsiteX63" fmla="*/ 980839 w 1655541"/>
                  <a:gd name="connsiteY63" fmla="*/ 887887 h 1678000"/>
                  <a:gd name="connsiteX64" fmla="*/ 847674 w 1655541"/>
                  <a:gd name="connsiteY64" fmla="*/ 870132 h 1678000"/>
                  <a:gd name="connsiteX65" fmla="*/ 821040 w 1655541"/>
                  <a:gd name="connsiteY65" fmla="*/ 861254 h 1678000"/>
                  <a:gd name="connsiteX66" fmla="*/ 714508 w 1655541"/>
                  <a:gd name="connsiteY66" fmla="*/ 843499 h 1678000"/>
                  <a:gd name="connsiteX67" fmla="*/ 696753 w 1655541"/>
                  <a:gd name="connsiteY67" fmla="*/ 825743 h 1678000"/>
                  <a:gd name="connsiteX68" fmla="*/ 687875 w 1655541"/>
                  <a:gd name="connsiteY68" fmla="*/ 790233 h 1678000"/>
                  <a:gd name="connsiteX69" fmla="*/ 678998 w 1655541"/>
                  <a:gd name="connsiteY69" fmla="*/ 763600 h 1678000"/>
                  <a:gd name="connsiteX70" fmla="*/ 687875 w 1655541"/>
                  <a:gd name="connsiteY70" fmla="*/ 621557 h 1678000"/>
                  <a:gd name="connsiteX71" fmla="*/ 696753 w 1655541"/>
                  <a:gd name="connsiteY71" fmla="*/ 594924 h 1678000"/>
                  <a:gd name="connsiteX72" fmla="*/ 723386 w 1655541"/>
                  <a:gd name="connsiteY72" fmla="*/ 568291 h 1678000"/>
                  <a:gd name="connsiteX73" fmla="*/ 732264 w 1655541"/>
                  <a:gd name="connsiteY73" fmla="*/ 541658 h 1678000"/>
                  <a:gd name="connsiteX74" fmla="*/ 794407 w 1655541"/>
                  <a:gd name="connsiteY74" fmla="*/ 497270 h 1678000"/>
                  <a:gd name="connsiteX75" fmla="*/ 821040 w 1655541"/>
                  <a:gd name="connsiteY75" fmla="*/ 488392 h 1678000"/>
                  <a:gd name="connsiteX76" fmla="*/ 892062 w 1655541"/>
                  <a:gd name="connsiteY76" fmla="*/ 461759 h 1678000"/>
                  <a:gd name="connsiteX77" fmla="*/ 1069615 w 1655541"/>
                  <a:gd name="connsiteY77" fmla="*/ 479514 h 1678000"/>
                  <a:gd name="connsiteX78" fmla="*/ 1122881 w 1655541"/>
                  <a:gd name="connsiteY78" fmla="*/ 497270 h 1678000"/>
                  <a:gd name="connsiteX79" fmla="*/ 1140637 w 1655541"/>
                  <a:gd name="connsiteY79" fmla="*/ 515025 h 1678000"/>
                  <a:gd name="connsiteX80" fmla="*/ 1193903 w 1655541"/>
                  <a:gd name="connsiteY80" fmla="*/ 550536 h 1678000"/>
                  <a:gd name="connsiteX81" fmla="*/ 1211658 w 1655541"/>
                  <a:gd name="connsiteY81" fmla="*/ 577169 h 1678000"/>
                  <a:gd name="connsiteX82" fmla="*/ 1220536 w 1655541"/>
                  <a:gd name="connsiteY82" fmla="*/ 603802 h 1678000"/>
                  <a:gd name="connsiteX83" fmla="*/ 1256046 w 1655541"/>
                  <a:gd name="connsiteY83" fmla="*/ 657068 h 1678000"/>
                  <a:gd name="connsiteX84" fmla="*/ 1264924 w 1655541"/>
                  <a:gd name="connsiteY84" fmla="*/ 692578 h 1678000"/>
                  <a:gd name="connsiteX85" fmla="*/ 1291557 w 1655541"/>
                  <a:gd name="connsiteY85" fmla="*/ 701456 h 1678000"/>
                  <a:gd name="connsiteX86" fmla="*/ 1398089 w 1655541"/>
                  <a:gd name="connsiteY86" fmla="*/ 719211 h 1678000"/>
                  <a:gd name="connsiteX87" fmla="*/ 1486866 w 1655541"/>
                  <a:gd name="connsiteY87" fmla="*/ 710334 h 1678000"/>
                  <a:gd name="connsiteX88" fmla="*/ 1513499 w 1655541"/>
                  <a:gd name="connsiteY88" fmla="*/ 621557 h 1678000"/>
                  <a:gd name="connsiteX89" fmla="*/ 1504621 w 1655541"/>
                  <a:gd name="connsiteY89" fmla="*/ 506147 h 1678000"/>
                  <a:gd name="connsiteX90" fmla="*/ 1486866 w 1655541"/>
                  <a:gd name="connsiteY90" fmla="*/ 452881 h 1678000"/>
                  <a:gd name="connsiteX91" fmla="*/ 1424722 w 1655541"/>
                  <a:gd name="connsiteY91" fmla="*/ 381860 h 1678000"/>
                  <a:gd name="connsiteX92" fmla="*/ 1415844 w 1655541"/>
                  <a:gd name="connsiteY92" fmla="*/ 346349 h 1678000"/>
                  <a:gd name="connsiteX93" fmla="*/ 1433600 w 1655541"/>
                  <a:gd name="connsiteY93" fmla="*/ 328594 h 1678000"/>
                  <a:gd name="connsiteX94" fmla="*/ 1513499 w 1655541"/>
                  <a:gd name="connsiteY94" fmla="*/ 319716 h 1678000"/>
                  <a:gd name="connsiteX0" fmla="*/ 1513499 w 1655541"/>
                  <a:gd name="connsiteY0" fmla="*/ 319716 h 1678000"/>
                  <a:gd name="connsiteX1" fmla="*/ 1557887 w 1655541"/>
                  <a:gd name="connsiteY1" fmla="*/ 310838 h 1678000"/>
                  <a:gd name="connsiteX2" fmla="*/ 1584520 w 1655541"/>
                  <a:gd name="connsiteY2" fmla="*/ 257572 h 1678000"/>
                  <a:gd name="connsiteX3" fmla="*/ 1557887 w 1655541"/>
                  <a:gd name="connsiteY3" fmla="*/ 186551 h 1678000"/>
                  <a:gd name="connsiteX4" fmla="*/ 1531254 w 1655541"/>
                  <a:gd name="connsiteY4" fmla="*/ 151040 h 1678000"/>
                  <a:gd name="connsiteX5" fmla="*/ 1513499 w 1655541"/>
                  <a:gd name="connsiteY5" fmla="*/ 124407 h 1678000"/>
                  <a:gd name="connsiteX6" fmla="*/ 1460233 w 1655541"/>
                  <a:gd name="connsiteY6" fmla="*/ 71141 h 1678000"/>
                  <a:gd name="connsiteX7" fmla="*/ 1424722 w 1655541"/>
                  <a:gd name="connsiteY7" fmla="*/ 62264 h 1678000"/>
                  <a:gd name="connsiteX8" fmla="*/ 1380334 w 1655541"/>
                  <a:gd name="connsiteY8" fmla="*/ 35631 h 1678000"/>
                  <a:gd name="connsiteX9" fmla="*/ 1256046 w 1655541"/>
                  <a:gd name="connsiteY9" fmla="*/ 120 h 1678000"/>
                  <a:gd name="connsiteX10" fmla="*/ 847674 w 1655541"/>
                  <a:gd name="connsiteY10" fmla="*/ 17875 h 1678000"/>
                  <a:gd name="connsiteX11" fmla="*/ 776652 w 1655541"/>
                  <a:gd name="connsiteY11" fmla="*/ 44508 h 1678000"/>
                  <a:gd name="connsiteX12" fmla="*/ 741141 w 1655541"/>
                  <a:gd name="connsiteY12" fmla="*/ 62264 h 1678000"/>
                  <a:gd name="connsiteX13" fmla="*/ 687875 w 1655541"/>
                  <a:gd name="connsiteY13" fmla="*/ 80019 h 1678000"/>
                  <a:gd name="connsiteX14" fmla="*/ 652365 w 1655541"/>
                  <a:gd name="connsiteY14" fmla="*/ 97774 h 1678000"/>
                  <a:gd name="connsiteX15" fmla="*/ 599099 w 1655541"/>
                  <a:gd name="connsiteY15" fmla="*/ 115530 h 1678000"/>
                  <a:gd name="connsiteX16" fmla="*/ 412668 w 1655541"/>
                  <a:gd name="connsiteY16" fmla="*/ 195429 h 1678000"/>
                  <a:gd name="connsiteX17" fmla="*/ 181848 w 1655541"/>
                  <a:gd name="connsiteY17" fmla="*/ 337472 h 1678000"/>
                  <a:gd name="connsiteX18" fmla="*/ 57561 w 1655541"/>
                  <a:gd name="connsiteY18" fmla="*/ 568291 h 1678000"/>
                  <a:gd name="connsiteX19" fmla="*/ 4295 w 1655541"/>
                  <a:gd name="connsiteY19" fmla="*/ 745844 h 1678000"/>
                  <a:gd name="connsiteX20" fmla="*/ 4295 w 1655541"/>
                  <a:gd name="connsiteY20" fmla="*/ 1056563 h 1678000"/>
                  <a:gd name="connsiteX21" fmla="*/ 13173 w 1655541"/>
                  <a:gd name="connsiteY21" fmla="*/ 1092073 h 1678000"/>
                  <a:gd name="connsiteX22" fmla="*/ 30928 w 1655541"/>
                  <a:gd name="connsiteY22" fmla="*/ 1118706 h 1678000"/>
                  <a:gd name="connsiteX23" fmla="*/ 66439 w 1655541"/>
                  <a:gd name="connsiteY23" fmla="*/ 1180850 h 1678000"/>
                  <a:gd name="connsiteX24" fmla="*/ 84194 w 1655541"/>
                  <a:gd name="connsiteY24" fmla="*/ 1234116 h 1678000"/>
                  <a:gd name="connsiteX25" fmla="*/ 93072 w 1655541"/>
                  <a:gd name="connsiteY25" fmla="*/ 1269627 h 1678000"/>
                  <a:gd name="connsiteX26" fmla="*/ 119705 w 1655541"/>
                  <a:gd name="connsiteY26" fmla="*/ 1314015 h 1678000"/>
                  <a:gd name="connsiteX27" fmla="*/ 128582 w 1655541"/>
                  <a:gd name="connsiteY27" fmla="*/ 1340648 h 1678000"/>
                  <a:gd name="connsiteX28" fmla="*/ 164093 w 1655541"/>
                  <a:gd name="connsiteY28" fmla="*/ 1367281 h 1678000"/>
                  <a:gd name="connsiteX29" fmla="*/ 172971 w 1655541"/>
                  <a:gd name="connsiteY29" fmla="*/ 1393914 h 1678000"/>
                  <a:gd name="connsiteX30" fmla="*/ 226237 w 1655541"/>
                  <a:gd name="connsiteY30" fmla="*/ 1438303 h 1678000"/>
                  <a:gd name="connsiteX31" fmla="*/ 235114 w 1655541"/>
                  <a:gd name="connsiteY31" fmla="*/ 1464936 h 1678000"/>
                  <a:gd name="connsiteX32" fmla="*/ 252870 w 1655541"/>
                  <a:gd name="connsiteY32" fmla="*/ 1482691 h 1678000"/>
                  <a:gd name="connsiteX33" fmla="*/ 332769 w 1655541"/>
                  <a:gd name="connsiteY33" fmla="*/ 1544835 h 1678000"/>
                  <a:gd name="connsiteX34" fmla="*/ 368279 w 1655541"/>
                  <a:gd name="connsiteY34" fmla="*/ 1571468 h 1678000"/>
                  <a:gd name="connsiteX35" fmla="*/ 394912 w 1655541"/>
                  <a:gd name="connsiteY35" fmla="*/ 1598101 h 1678000"/>
                  <a:gd name="connsiteX36" fmla="*/ 465934 w 1655541"/>
                  <a:gd name="connsiteY36" fmla="*/ 1624734 h 1678000"/>
                  <a:gd name="connsiteX37" fmla="*/ 510322 w 1655541"/>
                  <a:gd name="connsiteY37" fmla="*/ 1651367 h 1678000"/>
                  <a:gd name="connsiteX38" fmla="*/ 545833 w 1655541"/>
                  <a:gd name="connsiteY38" fmla="*/ 1660244 h 1678000"/>
                  <a:gd name="connsiteX39" fmla="*/ 643487 w 1655541"/>
                  <a:gd name="connsiteY39" fmla="*/ 1678000 h 1678000"/>
                  <a:gd name="connsiteX40" fmla="*/ 1406967 w 1655541"/>
                  <a:gd name="connsiteY40" fmla="*/ 1669122 h 1678000"/>
                  <a:gd name="connsiteX41" fmla="*/ 1460233 w 1655541"/>
                  <a:gd name="connsiteY41" fmla="*/ 1660244 h 1678000"/>
                  <a:gd name="connsiteX42" fmla="*/ 1486866 w 1655541"/>
                  <a:gd name="connsiteY42" fmla="*/ 1633611 h 1678000"/>
                  <a:gd name="connsiteX43" fmla="*/ 1513499 w 1655541"/>
                  <a:gd name="connsiteY43" fmla="*/ 1615856 h 1678000"/>
                  <a:gd name="connsiteX44" fmla="*/ 1540132 w 1655541"/>
                  <a:gd name="connsiteY44" fmla="*/ 1580345 h 1678000"/>
                  <a:gd name="connsiteX45" fmla="*/ 1575642 w 1655541"/>
                  <a:gd name="connsiteY45" fmla="*/ 1562590 h 1678000"/>
                  <a:gd name="connsiteX46" fmla="*/ 1584520 w 1655541"/>
                  <a:gd name="connsiteY46" fmla="*/ 1535957 h 1678000"/>
                  <a:gd name="connsiteX47" fmla="*/ 1611153 w 1655541"/>
                  <a:gd name="connsiteY47" fmla="*/ 1491569 h 1678000"/>
                  <a:gd name="connsiteX48" fmla="*/ 1637786 w 1655541"/>
                  <a:gd name="connsiteY48" fmla="*/ 1429425 h 1678000"/>
                  <a:gd name="connsiteX49" fmla="*/ 1646664 w 1655541"/>
                  <a:gd name="connsiteY49" fmla="*/ 1376159 h 1678000"/>
                  <a:gd name="connsiteX50" fmla="*/ 1655541 w 1655541"/>
                  <a:gd name="connsiteY50" fmla="*/ 1340648 h 1678000"/>
                  <a:gd name="connsiteX51" fmla="*/ 1620031 w 1655541"/>
                  <a:gd name="connsiteY51" fmla="*/ 1207483 h 1678000"/>
                  <a:gd name="connsiteX52" fmla="*/ 1602275 w 1655541"/>
                  <a:gd name="connsiteY52" fmla="*/ 1145339 h 1678000"/>
                  <a:gd name="connsiteX53" fmla="*/ 1584520 w 1655541"/>
                  <a:gd name="connsiteY53" fmla="*/ 1109829 h 1678000"/>
                  <a:gd name="connsiteX54" fmla="*/ 1540132 w 1655541"/>
                  <a:gd name="connsiteY54" fmla="*/ 1074318 h 1678000"/>
                  <a:gd name="connsiteX55" fmla="*/ 1451355 w 1655541"/>
                  <a:gd name="connsiteY55" fmla="*/ 1021052 h 1678000"/>
                  <a:gd name="connsiteX56" fmla="*/ 1433600 w 1655541"/>
                  <a:gd name="connsiteY56" fmla="*/ 994419 h 1678000"/>
                  <a:gd name="connsiteX57" fmla="*/ 1353701 w 1655541"/>
                  <a:gd name="connsiteY57" fmla="*/ 967786 h 1678000"/>
                  <a:gd name="connsiteX58" fmla="*/ 1335945 w 1655541"/>
                  <a:gd name="connsiteY58" fmla="*/ 950031 h 1678000"/>
                  <a:gd name="connsiteX59" fmla="*/ 1140637 w 1655541"/>
                  <a:gd name="connsiteY59" fmla="*/ 923398 h 1678000"/>
                  <a:gd name="connsiteX60" fmla="*/ 1078493 w 1655541"/>
                  <a:gd name="connsiteY60" fmla="*/ 914520 h 1678000"/>
                  <a:gd name="connsiteX61" fmla="*/ 1042982 w 1655541"/>
                  <a:gd name="connsiteY61" fmla="*/ 896765 h 1678000"/>
                  <a:gd name="connsiteX62" fmla="*/ 980839 w 1655541"/>
                  <a:gd name="connsiteY62" fmla="*/ 887887 h 1678000"/>
                  <a:gd name="connsiteX63" fmla="*/ 847674 w 1655541"/>
                  <a:gd name="connsiteY63" fmla="*/ 870132 h 1678000"/>
                  <a:gd name="connsiteX64" fmla="*/ 821040 w 1655541"/>
                  <a:gd name="connsiteY64" fmla="*/ 861254 h 1678000"/>
                  <a:gd name="connsiteX65" fmla="*/ 714508 w 1655541"/>
                  <a:gd name="connsiteY65" fmla="*/ 843499 h 1678000"/>
                  <a:gd name="connsiteX66" fmla="*/ 696753 w 1655541"/>
                  <a:gd name="connsiteY66" fmla="*/ 825743 h 1678000"/>
                  <a:gd name="connsiteX67" fmla="*/ 687875 w 1655541"/>
                  <a:gd name="connsiteY67" fmla="*/ 790233 h 1678000"/>
                  <a:gd name="connsiteX68" fmla="*/ 678998 w 1655541"/>
                  <a:gd name="connsiteY68" fmla="*/ 763600 h 1678000"/>
                  <a:gd name="connsiteX69" fmla="*/ 687875 w 1655541"/>
                  <a:gd name="connsiteY69" fmla="*/ 621557 h 1678000"/>
                  <a:gd name="connsiteX70" fmla="*/ 696753 w 1655541"/>
                  <a:gd name="connsiteY70" fmla="*/ 594924 h 1678000"/>
                  <a:gd name="connsiteX71" fmla="*/ 723386 w 1655541"/>
                  <a:gd name="connsiteY71" fmla="*/ 568291 h 1678000"/>
                  <a:gd name="connsiteX72" fmla="*/ 732264 w 1655541"/>
                  <a:gd name="connsiteY72" fmla="*/ 541658 h 1678000"/>
                  <a:gd name="connsiteX73" fmla="*/ 794407 w 1655541"/>
                  <a:gd name="connsiteY73" fmla="*/ 497270 h 1678000"/>
                  <a:gd name="connsiteX74" fmla="*/ 821040 w 1655541"/>
                  <a:gd name="connsiteY74" fmla="*/ 488392 h 1678000"/>
                  <a:gd name="connsiteX75" fmla="*/ 892062 w 1655541"/>
                  <a:gd name="connsiteY75" fmla="*/ 461759 h 1678000"/>
                  <a:gd name="connsiteX76" fmla="*/ 1069615 w 1655541"/>
                  <a:gd name="connsiteY76" fmla="*/ 479514 h 1678000"/>
                  <a:gd name="connsiteX77" fmla="*/ 1122881 w 1655541"/>
                  <a:gd name="connsiteY77" fmla="*/ 497270 h 1678000"/>
                  <a:gd name="connsiteX78" fmla="*/ 1140637 w 1655541"/>
                  <a:gd name="connsiteY78" fmla="*/ 515025 h 1678000"/>
                  <a:gd name="connsiteX79" fmla="*/ 1193903 w 1655541"/>
                  <a:gd name="connsiteY79" fmla="*/ 550536 h 1678000"/>
                  <a:gd name="connsiteX80" fmla="*/ 1211658 w 1655541"/>
                  <a:gd name="connsiteY80" fmla="*/ 577169 h 1678000"/>
                  <a:gd name="connsiteX81" fmla="*/ 1220536 w 1655541"/>
                  <a:gd name="connsiteY81" fmla="*/ 603802 h 1678000"/>
                  <a:gd name="connsiteX82" fmla="*/ 1256046 w 1655541"/>
                  <a:gd name="connsiteY82" fmla="*/ 657068 h 1678000"/>
                  <a:gd name="connsiteX83" fmla="*/ 1264924 w 1655541"/>
                  <a:gd name="connsiteY83" fmla="*/ 692578 h 1678000"/>
                  <a:gd name="connsiteX84" fmla="*/ 1291557 w 1655541"/>
                  <a:gd name="connsiteY84" fmla="*/ 701456 h 1678000"/>
                  <a:gd name="connsiteX85" fmla="*/ 1398089 w 1655541"/>
                  <a:gd name="connsiteY85" fmla="*/ 719211 h 1678000"/>
                  <a:gd name="connsiteX86" fmla="*/ 1486866 w 1655541"/>
                  <a:gd name="connsiteY86" fmla="*/ 710334 h 1678000"/>
                  <a:gd name="connsiteX87" fmla="*/ 1513499 w 1655541"/>
                  <a:gd name="connsiteY87" fmla="*/ 621557 h 1678000"/>
                  <a:gd name="connsiteX88" fmla="*/ 1504621 w 1655541"/>
                  <a:gd name="connsiteY88" fmla="*/ 506147 h 1678000"/>
                  <a:gd name="connsiteX89" fmla="*/ 1486866 w 1655541"/>
                  <a:gd name="connsiteY89" fmla="*/ 452881 h 1678000"/>
                  <a:gd name="connsiteX90" fmla="*/ 1424722 w 1655541"/>
                  <a:gd name="connsiteY90" fmla="*/ 381860 h 1678000"/>
                  <a:gd name="connsiteX91" fmla="*/ 1415844 w 1655541"/>
                  <a:gd name="connsiteY91" fmla="*/ 346349 h 1678000"/>
                  <a:gd name="connsiteX92" fmla="*/ 1433600 w 1655541"/>
                  <a:gd name="connsiteY92" fmla="*/ 328594 h 1678000"/>
                  <a:gd name="connsiteX93" fmla="*/ 1513499 w 1655541"/>
                  <a:gd name="connsiteY93" fmla="*/ 319716 h 1678000"/>
                  <a:gd name="connsiteX0" fmla="*/ 1513499 w 1655541"/>
                  <a:gd name="connsiteY0" fmla="*/ 319716 h 1678000"/>
                  <a:gd name="connsiteX1" fmla="*/ 1557887 w 1655541"/>
                  <a:gd name="connsiteY1" fmla="*/ 310838 h 1678000"/>
                  <a:gd name="connsiteX2" fmla="*/ 1584520 w 1655541"/>
                  <a:gd name="connsiteY2" fmla="*/ 257572 h 1678000"/>
                  <a:gd name="connsiteX3" fmla="*/ 1557887 w 1655541"/>
                  <a:gd name="connsiteY3" fmla="*/ 186551 h 1678000"/>
                  <a:gd name="connsiteX4" fmla="*/ 1531254 w 1655541"/>
                  <a:gd name="connsiteY4" fmla="*/ 151040 h 1678000"/>
                  <a:gd name="connsiteX5" fmla="*/ 1513499 w 1655541"/>
                  <a:gd name="connsiteY5" fmla="*/ 124407 h 1678000"/>
                  <a:gd name="connsiteX6" fmla="*/ 1460233 w 1655541"/>
                  <a:gd name="connsiteY6" fmla="*/ 71141 h 1678000"/>
                  <a:gd name="connsiteX7" fmla="*/ 1424722 w 1655541"/>
                  <a:gd name="connsiteY7" fmla="*/ 62264 h 1678000"/>
                  <a:gd name="connsiteX8" fmla="*/ 1380334 w 1655541"/>
                  <a:gd name="connsiteY8" fmla="*/ 35631 h 1678000"/>
                  <a:gd name="connsiteX9" fmla="*/ 1256046 w 1655541"/>
                  <a:gd name="connsiteY9" fmla="*/ 120 h 1678000"/>
                  <a:gd name="connsiteX10" fmla="*/ 847674 w 1655541"/>
                  <a:gd name="connsiteY10" fmla="*/ 17875 h 1678000"/>
                  <a:gd name="connsiteX11" fmla="*/ 776652 w 1655541"/>
                  <a:gd name="connsiteY11" fmla="*/ 44508 h 1678000"/>
                  <a:gd name="connsiteX12" fmla="*/ 741141 w 1655541"/>
                  <a:gd name="connsiteY12" fmla="*/ 62264 h 1678000"/>
                  <a:gd name="connsiteX13" fmla="*/ 687875 w 1655541"/>
                  <a:gd name="connsiteY13" fmla="*/ 80019 h 1678000"/>
                  <a:gd name="connsiteX14" fmla="*/ 652365 w 1655541"/>
                  <a:gd name="connsiteY14" fmla="*/ 97774 h 1678000"/>
                  <a:gd name="connsiteX15" fmla="*/ 412668 w 1655541"/>
                  <a:gd name="connsiteY15" fmla="*/ 195429 h 1678000"/>
                  <a:gd name="connsiteX16" fmla="*/ 181848 w 1655541"/>
                  <a:gd name="connsiteY16" fmla="*/ 337472 h 1678000"/>
                  <a:gd name="connsiteX17" fmla="*/ 57561 w 1655541"/>
                  <a:gd name="connsiteY17" fmla="*/ 568291 h 1678000"/>
                  <a:gd name="connsiteX18" fmla="*/ 4295 w 1655541"/>
                  <a:gd name="connsiteY18" fmla="*/ 745844 h 1678000"/>
                  <a:gd name="connsiteX19" fmla="*/ 4295 w 1655541"/>
                  <a:gd name="connsiteY19" fmla="*/ 1056563 h 1678000"/>
                  <a:gd name="connsiteX20" fmla="*/ 13173 w 1655541"/>
                  <a:gd name="connsiteY20" fmla="*/ 1092073 h 1678000"/>
                  <a:gd name="connsiteX21" fmla="*/ 30928 w 1655541"/>
                  <a:gd name="connsiteY21" fmla="*/ 1118706 h 1678000"/>
                  <a:gd name="connsiteX22" fmla="*/ 66439 w 1655541"/>
                  <a:gd name="connsiteY22" fmla="*/ 1180850 h 1678000"/>
                  <a:gd name="connsiteX23" fmla="*/ 84194 w 1655541"/>
                  <a:gd name="connsiteY23" fmla="*/ 1234116 h 1678000"/>
                  <a:gd name="connsiteX24" fmla="*/ 93072 w 1655541"/>
                  <a:gd name="connsiteY24" fmla="*/ 1269627 h 1678000"/>
                  <a:gd name="connsiteX25" fmla="*/ 119705 w 1655541"/>
                  <a:gd name="connsiteY25" fmla="*/ 1314015 h 1678000"/>
                  <a:gd name="connsiteX26" fmla="*/ 128582 w 1655541"/>
                  <a:gd name="connsiteY26" fmla="*/ 1340648 h 1678000"/>
                  <a:gd name="connsiteX27" fmla="*/ 164093 w 1655541"/>
                  <a:gd name="connsiteY27" fmla="*/ 1367281 h 1678000"/>
                  <a:gd name="connsiteX28" fmla="*/ 172971 w 1655541"/>
                  <a:gd name="connsiteY28" fmla="*/ 1393914 h 1678000"/>
                  <a:gd name="connsiteX29" fmla="*/ 226237 w 1655541"/>
                  <a:gd name="connsiteY29" fmla="*/ 1438303 h 1678000"/>
                  <a:gd name="connsiteX30" fmla="*/ 235114 w 1655541"/>
                  <a:gd name="connsiteY30" fmla="*/ 1464936 h 1678000"/>
                  <a:gd name="connsiteX31" fmla="*/ 252870 w 1655541"/>
                  <a:gd name="connsiteY31" fmla="*/ 1482691 h 1678000"/>
                  <a:gd name="connsiteX32" fmla="*/ 332769 w 1655541"/>
                  <a:gd name="connsiteY32" fmla="*/ 1544835 h 1678000"/>
                  <a:gd name="connsiteX33" fmla="*/ 368279 w 1655541"/>
                  <a:gd name="connsiteY33" fmla="*/ 1571468 h 1678000"/>
                  <a:gd name="connsiteX34" fmla="*/ 394912 w 1655541"/>
                  <a:gd name="connsiteY34" fmla="*/ 1598101 h 1678000"/>
                  <a:gd name="connsiteX35" fmla="*/ 465934 w 1655541"/>
                  <a:gd name="connsiteY35" fmla="*/ 1624734 h 1678000"/>
                  <a:gd name="connsiteX36" fmla="*/ 510322 w 1655541"/>
                  <a:gd name="connsiteY36" fmla="*/ 1651367 h 1678000"/>
                  <a:gd name="connsiteX37" fmla="*/ 545833 w 1655541"/>
                  <a:gd name="connsiteY37" fmla="*/ 1660244 h 1678000"/>
                  <a:gd name="connsiteX38" fmla="*/ 643487 w 1655541"/>
                  <a:gd name="connsiteY38" fmla="*/ 1678000 h 1678000"/>
                  <a:gd name="connsiteX39" fmla="*/ 1406967 w 1655541"/>
                  <a:gd name="connsiteY39" fmla="*/ 1669122 h 1678000"/>
                  <a:gd name="connsiteX40" fmla="*/ 1460233 w 1655541"/>
                  <a:gd name="connsiteY40" fmla="*/ 1660244 h 1678000"/>
                  <a:gd name="connsiteX41" fmla="*/ 1486866 w 1655541"/>
                  <a:gd name="connsiteY41" fmla="*/ 1633611 h 1678000"/>
                  <a:gd name="connsiteX42" fmla="*/ 1513499 w 1655541"/>
                  <a:gd name="connsiteY42" fmla="*/ 1615856 h 1678000"/>
                  <a:gd name="connsiteX43" fmla="*/ 1540132 w 1655541"/>
                  <a:gd name="connsiteY43" fmla="*/ 1580345 h 1678000"/>
                  <a:gd name="connsiteX44" fmla="*/ 1575642 w 1655541"/>
                  <a:gd name="connsiteY44" fmla="*/ 1562590 h 1678000"/>
                  <a:gd name="connsiteX45" fmla="*/ 1584520 w 1655541"/>
                  <a:gd name="connsiteY45" fmla="*/ 1535957 h 1678000"/>
                  <a:gd name="connsiteX46" fmla="*/ 1611153 w 1655541"/>
                  <a:gd name="connsiteY46" fmla="*/ 1491569 h 1678000"/>
                  <a:gd name="connsiteX47" fmla="*/ 1637786 w 1655541"/>
                  <a:gd name="connsiteY47" fmla="*/ 1429425 h 1678000"/>
                  <a:gd name="connsiteX48" fmla="*/ 1646664 w 1655541"/>
                  <a:gd name="connsiteY48" fmla="*/ 1376159 h 1678000"/>
                  <a:gd name="connsiteX49" fmla="*/ 1655541 w 1655541"/>
                  <a:gd name="connsiteY49" fmla="*/ 1340648 h 1678000"/>
                  <a:gd name="connsiteX50" fmla="*/ 1620031 w 1655541"/>
                  <a:gd name="connsiteY50" fmla="*/ 1207483 h 1678000"/>
                  <a:gd name="connsiteX51" fmla="*/ 1602275 w 1655541"/>
                  <a:gd name="connsiteY51" fmla="*/ 1145339 h 1678000"/>
                  <a:gd name="connsiteX52" fmla="*/ 1584520 w 1655541"/>
                  <a:gd name="connsiteY52" fmla="*/ 1109829 h 1678000"/>
                  <a:gd name="connsiteX53" fmla="*/ 1540132 w 1655541"/>
                  <a:gd name="connsiteY53" fmla="*/ 1074318 h 1678000"/>
                  <a:gd name="connsiteX54" fmla="*/ 1451355 w 1655541"/>
                  <a:gd name="connsiteY54" fmla="*/ 1021052 h 1678000"/>
                  <a:gd name="connsiteX55" fmla="*/ 1433600 w 1655541"/>
                  <a:gd name="connsiteY55" fmla="*/ 994419 h 1678000"/>
                  <a:gd name="connsiteX56" fmla="*/ 1353701 w 1655541"/>
                  <a:gd name="connsiteY56" fmla="*/ 967786 h 1678000"/>
                  <a:gd name="connsiteX57" fmla="*/ 1335945 w 1655541"/>
                  <a:gd name="connsiteY57" fmla="*/ 950031 h 1678000"/>
                  <a:gd name="connsiteX58" fmla="*/ 1140637 w 1655541"/>
                  <a:gd name="connsiteY58" fmla="*/ 923398 h 1678000"/>
                  <a:gd name="connsiteX59" fmla="*/ 1078493 w 1655541"/>
                  <a:gd name="connsiteY59" fmla="*/ 914520 h 1678000"/>
                  <a:gd name="connsiteX60" fmla="*/ 1042982 w 1655541"/>
                  <a:gd name="connsiteY60" fmla="*/ 896765 h 1678000"/>
                  <a:gd name="connsiteX61" fmla="*/ 980839 w 1655541"/>
                  <a:gd name="connsiteY61" fmla="*/ 887887 h 1678000"/>
                  <a:gd name="connsiteX62" fmla="*/ 847674 w 1655541"/>
                  <a:gd name="connsiteY62" fmla="*/ 870132 h 1678000"/>
                  <a:gd name="connsiteX63" fmla="*/ 821040 w 1655541"/>
                  <a:gd name="connsiteY63" fmla="*/ 861254 h 1678000"/>
                  <a:gd name="connsiteX64" fmla="*/ 714508 w 1655541"/>
                  <a:gd name="connsiteY64" fmla="*/ 843499 h 1678000"/>
                  <a:gd name="connsiteX65" fmla="*/ 696753 w 1655541"/>
                  <a:gd name="connsiteY65" fmla="*/ 825743 h 1678000"/>
                  <a:gd name="connsiteX66" fmla="*/ 687875 w 1655541"/>
                  <a:gd name="connsiteY66" fmla="*/ 790233 h 1678000"/>
                  <a:gd name="connsiteX67" fmla="*/ 678998 w 1655541"/>
                  <a:gd name="connsiteY67" fmla="*/ 763600 h 1678000"/>
                  <a:gd name="connsiteX68" fmla="*/ 687875 w 1655541"/>
                  <a:gd name="connsiteY68" fmla="*/ 621557 h 1678000"/>
                  <a:gd name="connsiteX69" fmla="*/ 696753 w 1655541"/>
                  <a:gd name="connsiteY69" fmla="*/ 594924 h 1678000"/>
                  <a:gd name="connsiteX70" fmla="*/ 723386 w 1655541"/>
                  <a:gd name="connsiteY70" fmla="*/ 568291 h 1678000"/>
                  <a:gd name="connsiteX71" fmla="*/ 732264 w 1655541"/>
                  <a:gd name="connsiteY71" fmla="*/ 541658 h 1678000"/>
                  <a:gd name="connsiteX72" fmla="*/ 794407 w 1655541"/>
                  <a:gd name="connsiteY72" fmla="*/ 497270 h 1678000"/>
                  <a:gd name="connsiteX73" fmla="*/ 821040 w 1655541"/>
                  <a:gd name="connsiteY73" fmla="*/ 488392 h 1678000"/>
                  <a:gd name="connsiteX74" fmla="*/ 892062 w 1655541"/>
                  <a:gd name="connsiteY74" fmla="*/ 461759 h 1678000"/>
                  <a:gd name="connsiteX75" fmla="*/ 1069615 w 1655541"/>
                  <a:gd name="connsiteY75" fmla="*/ 479514 h 1678000"/>
                  <a:gd name="connsiteX76" fmla="*/ 1122881 w 1655541"/>
                  <a:gd name="connsiteY76" fmla="*/ 497270 h 1678000"/>
                  <a:gd name="connsiteX77" fmla="*/ 1140637 w 1655541"/>
                  <a:gd name="connsiteY77" fmla="*/ 515025 h 1678000"/>
                  <a:gd name="connsiteX78" fmla="*/ 1193903 w 1655541"/>
                  <a:gd name="connsiteY78" fmla="*/ 550536 h 1678000"/>
                  <a:gd name="connsiteX79" fmla="*/ 1211658 w 1655541"/>
                  <a:gd name="connsiteY79" fmla="*/ 577169 h 1678000"/>
                  <a:gd name="connsiteX80" fmla="*/ 1220536 w 1655541"/>
                  <a:gd name="connsiteY80" fmla="*/ 603802 h 1678000"/>
                  <a:gd name="connsiteX81" fmla="*/ 1256046 w 1655541"/>
                  <a:gd name="connsiteY81" fmla="*/ 657068 h 1678000"/>
                  <a:gd name="connsiteX82" fmla="*/ 1264924 w 1655541"/>
                  <a:gd name="connsiteY82" fmla="*/ 692578 h 1678000"/>
                  <a:gd name="connsiteX83" fmla="*/ 1291557 w 1655541"/>
                  <a:gd name="connsiteY83" fmla="*/ 701456 h 1678000"/>
                  <a:gd name="connsiteX84" fmla="*/ 1398089 w 1655541"/>
                  <a:gd name="connsiteY84" fmla="*/ 719211 h 1678000"/>
                  <a:gd name="connsiteX85" fmla="*/ 1486866 w 1655541"/>
                  <a:gd name="connsiteY85" fmla="*/ 710334 h 1678000"/>
                  <a:gd name="connsiteX86" fmla="*/ 1513499 w 1655541"/>
                  <a:gd name="connsiteY86" fmla="*/ 621557 h 1678000"/>
                  <a:gd name="connsiteX87" fmla="*/ 1504621 w 1655541"/>
                  <a:gd name="connsiteY87" fmla="*/ 506147 h 1678000"/>
                  <a:gd name="connsiteX88" fmla="*/ 1486866 w 1655541"/>
                  <a:gd name="connsiteY88" fmla="*/ 452881 h 1678000"/>
                  <a:gd name="connsiteX89" fmla="*/ 1424722 w 1655541"/>
                  <a:gd name="connsiteY89" fmla="*/ 381860 h 1678000"/>
                  <a:gd name="connsiteX90" fmla="*/ 1415844 w 1655541"/>
                  <a:gd name="connsiteY90" fmla="*/ 346349 h 1678000"/>
                  <a:gd name="connsiteX91" fmla="*/ 1433600 w 1655541"/>
                  <a:gd name="connsiteY91" fmla="*/ 328594 h 1678000"/>
                  <a:gd name="connsiteX92" fmla="*/ 1513499 w 1655541"/>
                  <a:gd name="connsiteY92" fmla="*/ 319716 h 1678000"/>
                  <a:gd name="connsiteX0" fmla="*/ 1513499 w 1655541"/>
                  <a:gd name="connsiteY0" fmla="*/ 319716 h 1678000"/>
                  <a:gd name="connsiteX1" fmla="*/ 1557887 w 1655541"/>
                  <a:gd name="connsiteY1" fmla="*/ 310838 h 1678000"/>
                  <a:gd name="connsiteX2" fmla="*/ 1584520 w 1655541"/>
                  <a:gd name="connsiteY2" fmla="*/ 257572 h 1678000"/>
                  <a:gd name="connsiteX3" fmla="*/ 1557887 w 1655541"/>
                  <a:gd name="connsiteY3" fmla="*/ 186551 h 1678000"/>
                  <a:gd name="connsiteX4" fmla="*/ 1531254 w 1655541"/>
                  <a:gd name="connsiteY4" fmla="*/ 151040 h 1678000"/>
                  <a:gd name="connsiteX5" fmla="*/ 1513499 w 1655541"/>
                  <a:gd name="connsiteY5" fmla="*/ 124407 h 1678000"/>
                  <a:gd name="connsiteX6" fmla="*/ 1460233 w 1655541"/>
                  <a:gd name="connsiteY6" fmla="*/ 71141 h 1678000"/>
                  <a:gd name="connsiteX7" fmla="*/ 1424722 w 1655541"/>
                  <a:gd name="connsiteY7" fmla="*/ 62264 h 1678000"/>
                  <a:gd name="connsiteX8" fmla="*/ 1380334 w 1655541"/>
                  <a:gd name="connsiteY8" fmla="*/ 35631 h 1678000"/>
                  <a:gd name="connsiteX9" fmla="*/ 1256046 w 1655541"/>
                  <a:gd name="connsiteY9" fmla="*/ 120 h 1678000"/>
                  <a:gd name="connsiteX10" fmla="*/ 847674 w 1655541"/>
                  <a:gd name="connsiteY10" fmla="*/ 17875 h 1678000"/>
                  <a:gd name="connsiteX11" fmla="*/ 776652 w 1655541"/>
                  <a:gd name="connsiteY11" fmla="*/ 44508 h 1678000"/>
                  <a:gd name="connsiteX12" fmla="*/ 687875 w 1655541"/>
                  <a:gd name="connsiteY12" fmla="*/ 80019 h 1678000"/>
                  <a:gd name="connsiteX13" fmla="*/ 652365 w 1655541"/>
                  <a:gd name="connsiteY13" fmla="*/ 97774 h 1678000"/>
                  <a:gd name="connsiteX14" fmla="*/ 412668 w 1655541"/>
                  <a:gd name="connsiteY14" fmla="*/ 195429 h 1678000"/>
                  <a:gd name="connsiteX15" fmla="*/ 181848 w 1655541"/>
                  <a:gd name="connsiteY15" fmla="*/ 337472 h 1678000"/>
                  <a:gd name="connsiteX16" fmla="*/ 57561 w 1655541"/>
                  <a:gd name="connsiteY16" fmla="*/ 568291 h 1678000"/>
                  <a:gd name="connsiteX17" fmla="*/ 4295 w 1655541"/>
                  <a:gd name="connsiteY17" fmla="*/ 745844 h 1678000"/>
                  <a:gd name="connsiteX18" fmla="*/ 4295 w 1655541"/>
                  <a:gd name="connsiteY18" fmla="*/ 1056563 h 1678000"/>
                  <a:gd name="connsiteX19" fmla="*/ 13173 w 1655541"/>
                  <a:gd name="connsiteY19" fmla="*/ 1092073 h 1678000"/>
                  <a:gd name="connsiteX20" fmla="*/ 30928 w 1655541"/>
                  <a:gd name="connsiteY20" fmla="*/ 1118706 h 1678000"/>
                  <a:gd name="connsiteX21" fmla="*/ 66439 w 1655541"/>
                  <a:gd name="connsiteY21" fmla="*/ 1180850 h 1678000"/>
                  <a:gd name="connsiteX22" fmla="*/ 84194 w 1655541"/>
                  <a:gd name="connsiteY22" fmla="*/ 1234116 h 1678000"/>
                  <a:gd name="connsiteX23" fmla="*/ 93072 w 1655541"/>
                  <a:gd name="connsiteY23" fmla="*/ 1269627 h 1678000"/>
                  <a:gd name="connsiteX24" fmla="*/ 119705 w 1655541"/>
                  <a:gd name="connsiteY24" fmla="*/ 1314015 h 1678000"/>
                  <a:gd name="connsiteX25" fmla="*/ 128582 w 1655541"/>
                  <a:gd name="connsiteY25" fmla="*/ 1340648 h 1678000"/>
                  <a:gd name="connsiteX26" fmla="*/ 164093 w 1655541"/>
                  <a:gd name="connsiteY26" fmla="*/ 1367281 h 1678000"/>
                  <a:gd name="connsiteX27" fmla="*/ 172971 w 1655541"/>
                  <a:gd name="connsiteY27" fmla="*/ 1393914 h 1678000"/>
                  <a:gd name="connsiteX28" fmla="*/ 226237 w 1655541"/>
                  <a:gd name="connsiteY28" fmla="*/ 1438303 h 1678000"/>
                  <a:gd name="connsiteX29" fmla="*/ 235114 w 1655541"/>
                  <a:gd name="connsiteY29" fmla="*/ 1464936 h 1678000"/>
                  <a:gd name="connsiteX30" fmla="*/ 252870 w 1655541"/>
                  <a:gd name="connsiteY30" fmla="*/ 1482691 h 1678000"/>
                  <a:gd name="connsiteX31" fmla="*/ 332769 w 1655541"/>
                  <a:gd name="connsiteY31" fmla="*/ 1544835 h 1678000"/>
                  <a:gd name="connsiteX32" fmla="*/ 368279 w 1655541"/>
                  <a:gd name="connsiteY32" fmla="*/ 1571468 h 1678000"/>
                  <a:gd name="connsiteX33" fmla="*/ 394912 w 1655541"/>
                  <a:gd name="connsiteY33" fmla="*/ 1598101 h 1678000"/>
                  <a:gd name="connsiteX34" fmla="*/ 465934 w 1655541"/>
                  <a:gd name="connsiteY34" fmla="*/ 1624734 h 1678000"/>
                  <a:gd name="connsiteX35" fmla="*/ 510322 w 1655541"/>
                  <a:gd name="connsiteY35" fmla="*/ 1651367 h 1678000"/>
                  <a:gd name="connsiteX36" fmla="*/ 545833 w 1655541"/>
                  <a:gd name="connsiteY36" fmla="*/ 1660244 h 1678000"/>
                  <a:gd name="connsiteX37" fmla="*/ 643487 w 1655541"/>
                  <a:gd name="connsiteY37" fmla="*/ 1678000 h 1678000"/>
                  <a:gd name="connsiteX38" fmla="*/ 1406967 w 1655541"/>
                  <a:gd name="connsiteY38" fmla="*/ 1669122 h 1678000"/>
                  <a:gd name="connsiteX39" fmla="*/ 1460233 w 1655541"/>
                  <a:gd name="connsiteY39" fmla="*/ 1660244 h 1678000"/>
                  <a:gd name="connsiteX40" fmla="*/ 1486866 w 1655541"/>
                  <a:gd name="connsiteY40" fmla="*/ 1633611 h 1678000"/>
                  <a:gd name="connsiteX41" fmla="*/ 1513499 w 1655541"/>
                  <a:gd name="connsiteY41" fmla="*/ 1615856 h 1678000"/>
                  <a:gd name="connsiteX42" fmla="*/ 1540132 w 1655541"/>
                  <a:gd name="connsiteY42" fmla="*/ 1580345 h 1678000"/>
                  <a:gd name="connsiteX43" fmla="*/ 1575642 w 1655541"/>
                  <a:gd name="connsiteY43" fmla="*/ 1562590 h 1678000"/>
                  <a:gd name="connsiteX44" fmla="*/ 1584520 w 1655541"/>
                  <a:gd name="connsiteY44" fmla="*/ 1535957 h 1678000"/>
                  <a:gd name="connsiteX45" fmla="*/ 1611153 w 1655541"/>
                  <a:gd name="connsiteY45" fmla="*/ 1491569 h 1678000"/>
                  <a:gd name="connsiteX46" fmla="*/ 1637786 w 1655541"/>
                  <a:gd name="connsiteY46" fmla="*/ 1429425 h 1678000"/>
                  <a:gd name="connsiteX47" fmla="*/ 1646664 w 1655541"/>
                  <a:gd name="connsiteY47" fmla="*/ 1376159 h 1678000"/>
                  <a:gd name="connsiteX48" fmla="*/ 1655541 w 1655541"/>
                  <a:gd name="connsiteY48" fmla="*/ 1340648 h 1678000"/>
                  <a:gd name="connsiteX49" fmla="*/ 1620031 w 1655541"/>
                  <a:gd name="connsiteY49" fmla="*/ 1207483 h 1678000"/>
                  <a:gd name="connsiteX50" fmla="*/ 1602275 w 1655541"/>
                  <a:gd name="connsiteY50" fmla="*/ 1145339 h 1678000"/>
                  <a:gd name="connsiteX51" fmla="*/ 1584520 w 1655541"/>
                  <a:gd name="connsiteY51" fmla="*/ 1109829 h 1678000"/>
                  <a:gd name="connsiteX52" fmla="*/ 1540132 w 1655541"/>
                  <a:gd name="connsiteY52" fmla="*/ 1074318 h 1678000"/>
                  <a:gd name="connsiteX53" fmla="*/ 1451355 w 1655541"/>
                  <a:gd name="connsiteY53" fmla="*/ 1021052 h 1678000"/>
                  <a:gd name="connsiteX54" fmla="*/ 1433600 w 1655541"/>
                  <a:gd name="connsiteY54" fmla="*/ 994419 h 1678000"/>
                  <a:gd name="connsiteX55" fmla="*/ 1353701 w 1655541"/>
                  <a:gd name="connsiteY55" fmla="*/ 967786 h 1678000"/>
                  <a:gd name="connsiteX56" fmla="*/ 1335945 w 1655541"/>
                  <a:gd name="connsiteY56" fmla="*/ 950031 h 1678000"/>
                  <a:gd name="connsiteX57" fmla="*/ 1140637 w 1655541"/>
                  <a:gd name="connsiteY57" fmla="*/ 923398 h 1678000"/>
                  <a:gd name="connsiteX58" fmla="*/ 1078493 w 1655541"/>
                  <a:gd name="connsiteY58" fmla="*/ 914520 h 1678000"/>
                  <a:gd name="connsiteX59" fmla="*/ 1042982 w 1655541"/>
                  <a:gd name="connsiteY59" fmla="*/ 896765 h 1678000"/>
                  <a:gd name="connsiteX60" fmla="*/ 980839 w 1655541"/>
                  <a:gd name="connsiteY60" fmla="*/ 887887 h 1678000"/>
                  <a:gd name="connsiteX61" fmla="*/ 847674 w 1655541"/>
                  <a:gd name="connsiteY61" fmla="*/ 870132 h 1678000"/>
                  <a:gd name="connsiteX62" fmla="*/ 821040 w 1655541"/>
                  <a:gd name="connsiteY62" fmla="*/ 861254 h 1678000"/>
                  <a:gd name="connsiteX63" fmla="*/ 714508 w 1655541"/>
                  <a:gd name="connsiteY63" fmla="*/ 843499 h 1678000"/>
                  <a:gd name="connsiteX64" fmla="*/ 696753 w 1655541"/>
                  <a:gd name="connsiteY64" fmla="*/ 825743 h 1678000"/>
                  <a:gd name="connsiteX65" fmla="*/ 687875 w 1655541"/>
                  <a:gd name="connsiteY65" fmla="*/ 790233 h 1678000"/>
                  <a:gd name="connsiteX66" fmla="*/ 678998 w 1655541"/>
                  <a:gd name="connsiteY66" fmla="*/ 763600 h 1678000"/>
                  <a:gd name="connsiteX67" fmla="*/ 687875 w 1655541"/>
                  <a:gd name="connsiteY67" fmla="*/ 621557 h 1678000"/>
                  <a:gd name="connsiteX68" fmla="*/ 696753 w 1655541"/>
                  <a:gd name="connsiteY68" fmla="*/ 594924 h 1678000"/>
                  <a:gd name="connsiteX69" fmla="*/ 723386 w 1655541"/>
                  <a:gd name="connsiteY69" fmla="*/ 568291 h 1678000"/>
                  <a:gd name="connsiteX70" fmla="*/ 732264 w 1655541"/>
                  <a:gd name="connsiteY70" fmla="*/ 541658 h 1678000"/>
                  <a:gd name="connsiteX71" fmla="*/ 794407 w 1655541"/>
                  <a:gd name="connsiteY71" fmla="*/ 497270 h 1678000"/>
                  <a:gd name="connsiteX72" fmla="*/ 821040 w 1655541"/>
                  <a:gd name="connsiteY72" fmla="*/ 488392 h 1678000"/>
                  <a:gd name="connsiteX73" fmla="*/ 892062 w 1655541"/>
                  <a:gd name="connsiteY73" fmla="*/ 461759 h 1678000"/>
                  <a:gd name="connsiteX74" fmla="*/ 1069615 w 1655541"/>
                  <a:gd name="connsiteY74" fmla="*/ 479514 h 1678000"/>
                  <a:gd name="connsiteX75" fmla="*/ 1122881 w 1655541"/>
                  <a:gd name="connsiteY75" fmla="*/ 497270 h 1678000"/>
                  <a:gd name="connsiteX76" fmla="*/ 1140637 w 1655541"/>
                  <a:gd name="connsiteY76" fmla="*/ 515025 h 1678000"/>
                  <a:gd name="connsiteX77" fmla="*/ 1193903 w 1655541"/>
                  <a:gd name="connsiteY77" fmla="*/ 550536 h 1678000"/>
                  <a:gd name="connsiteX78" fmla="*/ 1211658 w 1655541"/>
                  <a:gd name="connsiteY78" fmla="*/ 577169 h 1678000"/>
                  <a:gd name="connsiteX79" fmla="*/ 1220536 w 1655541"/>
                  <a:gd name="connsiteY79" fmla="*/ 603802 h 1678000"/>
                  <a:gd name="connsiteX80" fmla="*/ 1256046 w 1655541"/>
                  <a:gd name="connsiteY80" fmla="*/ 657068 h 1678000"/>
                  <a:gd name="connsiteX81" fmla="*/ 1264924 w 1655541"/>
                  <a:gd name="connsiteY81" fmla="*/ 692578 h 1678000"/>
                  <a:gd name="connsiteX82" fmla="*/ 1291557 w 1655541"/>
                  <a:gd name="connsiteY82" fmla="*/ 701456 h 1678000"/>
                  <a:gd name="connsiteX83" fmla="*/ 1398089 w 1655541"/>
                  <a:gd name="connsiteY83" fmla="*/ 719211 h 1678000"/>
                  <a:gd name="connsiteX84" fmla="*/ 1486866 w 1655541"/>
                  <a:gd name="connsiteY84" fmla="*/ 710334 h 1678000"/>
                  <a:gd name="connsiteX85" fmla="*/ 1513499 w 1655541"/>
                  <a:gd name="connsiteY85" fmla="*/ 621557 h 1678000"/>
                  <a:gd name="connsiteX86" fmla="*/ 1504621 w 1655541"/>
                  <a:gd name="connsiteY86" fmla="*/ 506147 h 1678000"/>
                  <a:gd name="connsiteX87" fmla="*/ 1486866 w 1655541"/>
                  <a:gd name="connsiteY87" fmla="*/ 452881 h 1678000"/>
                  <a:gd name="connsiteX88" fmla="*/ 1424722 w 1655541"/>
                  <a:gd name="connsiteY88" fmla="*/ 381860 h 1678000"/>
                  <a:gd name="connsiteX89" fmla="*/ 1415844 w 1655541"/>
                  <a:gd name="connsiteY89" fmla="*/ 346349 h 1678000"/>
                  <a:gd name="connsiteX90" fmla="*/ 1433600 w 1655541"/>
                  <a:gd name="connsiteY90" fmla="*/ 328594 h 1678000"/>
                  <a:gd name="connsiteX91" fmla="*/ 1513499 w 1655541"/>
                  <a:gd name="connsiteY91" fmla="*/ 319716 h 167800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847674 w 1655541"/>
                  <a:gd name="connsiteY10" fmla="*/ 17755 h 1677880"/>
                  <a:gd name="connsiteX11" fmla="*/ 687875 w 1655541"/>
                  <a:gd name="connsiteY11" fmla="*/ 79899 h 1677880"/>
                  <a:gd name="connsiteX12" fmla="*/ 652365 w 1655541"/>
                  <a:gd name="connsiteY12" fmla="*/ 97654 h 1677880"/>
                  <a:gd name="connsiteX13" fmla="*/ 412668 w 1655541"/>
                  <a:gd name="connsiteY13" fmla="*/ 195309 h 1677880"/>
                  <a:gd name="connsiteX14" fmla="*/ 181848 w 1655541"/>
                  <a:gd name="connsiteY14" fmla="*/ 337352 h 1677880"/>
                  <a:gd name="connsiteX15" fmla="*/ 57561 w 1655541"/>
                  <a:gd name="connsiteY15" fmla="*/ 568171 h 1677880"/>
                  <a:gd name="connsiteX16" fmla="*/ 4295 w 1655541"/>
                  <a:gd name="connsiteY16" fmla="*/ 745724 h 1677880"/>
                  <a:gd name="connsiteX17" fmla="*/ 4295 w 1655541"/>
                  <a:gd name="connsiteY17" fmla="*/ 1056443 h 1677880"/>
                  <a:gd name="connsiteX18" fmla="*/ 13173 w 1655541"/>
                  <a:gd name="connsiteY18" fmla="*/ 1091953 h 1677880"/>
                  <a:gd name="connsiteX19" fmla="*/ 30928 w 1655541"/>
                  <a:gd name="connsiteY19" fmla="*/ 1118586 h 1677880"/>
                  <a:gd name="connsiteX20" fmla="*/ 66439 w 1655541"/>
                  <a:gd name="connsiteY20" fmla="*/ 1180730 h 1677880"/>
                  <a:gd name="connsiteX21" fmla="*/ 84194 w 1655541"/>
                  <a:gd name="connsiteY21" fmla="*/ 1233996 h 1677880"/>
                  <a:gd name="connsiteX22" fmla="*/ 93072 w 1655541"/>
                  <a:gd name="connsiteY22" fmla="*/ 1269507 h 1677880"/>
                  <a:gd name="connsiteX23" fmla="*/ 119705 w 1655541"/>
                  <a:gd name="connsiteY23" fmla="*/ 1313895 h 1677880"/>
                  <a:gd name="connsiteX24" fmla="*/ 128582 w 1655541"/>
                  <a:gd name="connsiteY24" fmla="*/ 1340528 h 1677880"/>
                  <a:gd name="connsiteX25" fmla="*/ 164093 w 1655541"/>
                  <a:gd name="connsiteY25" fmla="*/ 1367161 h 1677880"/>
                  <a:gd name="connsiteX26" fmla="*/ 172971 w 1655541"/>
                  <a:gd name="connsiteY26" fmla="*/ 1393794 h 1677880"/>
                  <a:gd name="connsiteX27" fmla="*/ 226237 w 1655541"/>
                  <a:gd name="connsiteY27" fmla="*/ 1438183 h 1677880"/>
                  <a:gd name="connsiteX28" fmla="*/ 235114 w 1655541"/>
                  <a:gd name="connsiteY28" fmla="*/ 1464816 h 1677880"/>
                  <a:gd name="connsiteX29" fmla="*/ 252870 w 1655541"/>
                  <a:gd name="connsiteY29" fmla="*/ 1482571 h 1677880"/>
                  <a:gd name="connsiteX30" fmla="*/ 332769 w 1655541"/>
                  <a:gd name="connsiteY30" fmla="*/ 1544715 h 1677880"/>
                  <a:gd name="connsiteX31" fmla="*/ 368279 w 1655541"/>
                  <a:gd name="connsiteY31" fmla="*/ 1571348 h 1677880"/>
                  <a:gd name="connsiteX32" fmla="*/ 394912 w 1655541"/>
                  <a:gd name="connsiteY32" fmla="*/ 1597981 h 1677880"/>
                  <a:gd name="connsiteX33" fmla="*/ 465934 w 1655541"/>
                  <a:gd name="connsiteY33" fmla="*/ 1624614 h 1677880"/>
                  <a:gd name="connsiteX34" fmla="*/ 510322 w 1655541"/>
                  <a:gd name="connsiteY34" fmla="*/ 1651247 h 1677880"/>
                  <a:gd name="connsiteX35" fmla="*/ 545833 w 1655541"/>
                  <a:gd name="connsiteY35" fmla="*/ 1660124 h 1677880"/>
                  <a:gd name="connsiteX36" fmla="*/ 643487 w 1655541"/>
                  <a:gd name="connsiteY36" fmla="*/ 1677880 h 1677880"/>
                  <a:gd name="connsiteX37" fmla="*/ 1406967 w 1655541"/>
                  <a:gd name="connsiteY37" fmla="*/ 1669002 h 1677880"/>
                  <a:gd name="connsiteX38" fmla="*/ 1460233 w 1655541"/>
                  <a:gd name="connsiteY38" fmla="*/ 1660124 h 1677880"/>
                  <a:gd name="connsiteX39" fmla="*/ 1486866 w 1655541"/>
                  <a:gd name="connsiteY39" fmla="*/ 1633491 h 1677880"/>
                  <a:gd name="connsiteX40" fmla="*/ 1513499 w 1655541"/>
                  <a:gd name="connsiteY40" fmla="*/ 1615736 h 1677880"/>
                  <a:gd name="connsiteX41" fmla="*/ 1540132 w 1655541"/>
                  <a:gd name="connsiteY41" fmla="*/ 1580225 h 1677880"/>
                  <a:gd name="connsiteX42" fmla="*/ 1575642 w 1655541"/>
                  <a:gd name="connsiteY42" fmla="*/ 1562470 h 1677880"/>
                  <a:gd name="connsiteX43" fmla="*/ 1584520 w 1655541"/>
                  <a:gd name="connsiteY43" fmla="*/ 1535837 h 1677880"/>
                  <a:gd name="connsiteX44" fmla="*/ 1611153 w 1655541"/>
                  <a:gd name="connsiteY44" fmla="*/ 1491449 h 1677880"/>
                  <a:gd name="connsiteX45" fmla="*/ 1637786 w 1655541"/>
                  <a:gd name="connsiteY45" fmla="*/ 1429305 h 1677880"/>
                  <a:gd name="connsiteX46" fmla="*/ 1646664 w 1655541"/>
                  <a:gd name="connsiteY46" fmla="*/ 1376039 h 1677880"/>
                  <a:gd name="connsiteX47" fmla="*/ 1655541 w 1655541"/>
                  <a:gd name="connsiteY47" fmla="*/ 1340528 h 1677880"/>
                  <a:gd name="connsiteX48" fmla="*/ 1620031 w 1655541"/>
                  <a:gd name="connsiteY48" fmla="*/ 1207363 h 1677880"/>
                  <a:gd name="connsiteX49" fmla="*/ 1602275 w 1655541"/>
                  <a:gd name="connsiteY49" fmla="*/ 1145219 h 1677880"/>
                  <a:gd name="connsiteX50" fmla="*/ 1584520 w 1655541"/>
                  <a:gd name="connsiteY50" fmla="*/ 1109709 h 1677880"/>
                  <a:gd name="connsiteX51" fmla="*/ 1540132 w 1655541"/>
                  <a:gd name="connsiteY51" fmla="*/ 1074198 h 1677880"/>
                  <a:gd name="connsiteX52" fmla="*/ 1451355 w 1655541"/>
                  <a:gd name="connsiteY52" fmla="*/ 1020932 h 1677880"/>
                  <a:gd name="connsiteX53" fmla="*/ 1433600 w 1655541"/>
                  <a:gd name="connsiteY53" fmla="*/ 994299 h 1677880"/>
                  <a:gd name="connsiteX54" fmla="*/ 1353701 w 1655541"/>
                  <a:gd name="connsiteY54" fmla="*/ 967666 h 1677880"/>
                  <a:gd name="connsiteX55" fmla="*/ 1335945 w 1655541"/>
                  <a:gd name="connsiteY55" fmla="*/ 949911 h 1677880"/>
                  <a:gd name="connsiteX56" fmla="*/ 1140637 w 1655541"/>
                  <a:gd name="connsiteY56" fmla="*/ 923278 h 1677880"/>
                  <a:gd name="connsiteX57" fmla="*/ 1078493 w 1655541"/>
                  <a:gd name="connsiteY57" fmla="*/ 914400 h 1677880"/>
                  <a:gd name="connsiteX58" fmla="*/ 1042982 w 1655541"/>
                  <a:gd name="connsiteY58" fmla="*/ 896645 h 1677880"/>
                  <a:gd name="connsiteX59" fmla="*/ 980839 w 1655541"/>
                  <a:gd name="connsiteY59" fmla="*/ 887767 h 1677880"/>
                  <a:gd name="connsiteX60" fmla="*/ 847674 w 1655541"/>
                  <a:gd name="connsiteY60" fmla="*/ 870012 h 1677880"/>
                  <a:gd name="connsiteX61" fmla="*/ 821040 w 1655541"/>
                  <a:gd name="connsiteY61" fmla="*/ 861134 h 1677880"/>
                  <a:gd name="connsiteX62" fmla="*/ 714508 w 1655541"/>
                  <a:gd name="connsiteY62" fmla="*/ 843379 h 1677880"/>
                  <a:gd name="connsiteX63" fmla="*/ 696753 w 1655541"/>
                  <a:gd name="connsiteY63" fmla="*/ 825623 h 1677880"/>
                  <a:gd name="connsiteX64" fmla="*/ 687875 w 1655541"/>
                  <a:gd name="connsiteY64" fmla="*/ 790113 h 1677880"/>
                  <a:gd name="connsiteX65" fmla="*/ 678998 w 1655541"/>
                  <a:gd name="connsiteY65" fmla="*/ 763480 h 1677880"/>
                  <a:gd name="connsiteX66" fmla="*/ 687875 w 1655541"/>
                  <a:gd name="connsiteY66" fmla="*/ 621437 h 1677880"/>
                  <a:gd name="connsiteX67" fmla="*/ 696753 w 1655541"/>
                  <a:gd name="connsiteY67" fmla="*/ 594804 h 1677880"/>
                  <a:gd name="connsiteX68" fmla="*/ 723386 w 1655541"/>
                  <a:gd name="connsiteY68" fmla="*/ 568171 h 1677880"/>
                  <a:gd name="connsiteX69" fmla="*/ 732264 w 1655541"/>
                  <a:gd name="connsiteY69" fmla="*/ 541538 h 1677880"/>
                  <a:gd name="connsiteX70" fmla="*/ 794407 w 1655541"/>
                  <a:gd name="connsiteY70" fmla="*/ 497150 h 1677880"/>
                  <a:gd name="connsiteX71" fmla="*/ 821040 w 1655541"/>
                  <a:gd name="connsiteY71" fmla="*/ 488272 h 1677880"/>
                  <a:gd name="connsiteX72" fmla="*/ 892062 w 1655541"/>
                  <a:gd name="connsiteY72" fmla="*/ 461639 h 1677880"/>
                  <a:gd name="connsiteX73" fmla="*/ 1069615 w 1655541"/>
                  <a:gd name="connsiteY73" fmla="*/ 479394 h 1677880"/>
                  <a:gd name="connsiteX74" fmla="*/ 1122881 w 1655541"/>
                  <a:gd name="connsiteY74" fmla="*/ 497150 h 1677880"/>
                  <a:gd name="connsiteX75" fmla="*/ 1140637 w 1655541"/>
                  <a:gd name="connsiteY75" fmla="*/ 514905 h 1677880"/>
                  <a:gd name="connsiteX76" fmla="*/ 1193903 w 1655541"/>
                  <a:gd name="connsiteY76" fmla="*/ 550416 h 1677880"/>
                  <a:gd name="connsiteX77" fmla="*/ 1211658 w 1655541"/>
                  <a:gd name="connsiteY77" fmla="*/ 577049 h 1677880"/>
                  <a:gd name="connsiteX78" fmla="*/ 1220536 w 1655541"/>
                  <a:gd name="connsiteY78" fmla="*/ 603682 h 1677880"/>
                  <a:gd name="connsiteX79" fmla="*/ 1256046 w 1655541"/>
                  <a:gd name="connsiteY79" fmla="*/ 656948 h 1677880"/>
                  <a:gd name="connsiteX80" fmla="*/ 1264924 w 1655541"/>
                  <a:gd name="connsiteY80" fmla="*/ 692458 h 1677880"/>
                  <a:gd name="connsiteX81" fmla="*/ 1291557 w 1655541"/>
                  <a:gd name="connsiteY81" fmla="*/ 701336 h 1677880"/>
                  <a:gd name="connsiteX82" fmla="*/ 1398089 w 1655541"/>
                  <a:gd name="connsiteY82" fmla="*/ 719091 h 1677880"/>
                  <a:gd name="connsiteX83" fmla="*/ 1486866 w 1655541"/>
                  <a:gd name="connsiteY83" fmla="*/ 710214 h 1677880"/>
                  <a:gd name="connsiteX84" fmla="*/ 1513499 w 1655541"/>
                  <a:gd name="connsiteY84" fmla="*/ 621437 h 1677880"/>
                  <a:gd name="connsiteX85" fmla="*/ 1504621 w 1655541"/>
                  <a:gd name="connsiteY85" fmla="*/ 506027 h 1677880"/>
                  <a:gd name="connsiteX86" fmla="*/ 1486866 w 1655541"/>
                  <a:gd name="connsiteY86" fmla="*/ 452761 h 1677880"/>
                  <a:gd name="connsiteX87" fmla="*/ 1424722 w 1655541"/>
                  <a:gd name="connsiteY87" fmla="*/ 381740 h 1677880"/>
                  <a:gd name="connsiteX88" fmla="*/ 1415844 w 1655541"/>
                  <a:gd name="connsiteY88" fmla="*/ 346229 h 1677880"/>
                  <a:gd name="connsiteX89" fmla="*/ 1433600 w 1655541"/>
                  <a:gd name="connsiteY89" fmla="*/ 328474 h 1677880"/>
                  <a:gd name="connsiteX90" fmla="*/ 1513499 w 1655541"/>
                  <a:gd name="connsiteY90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652365 w 1655541"/>
                  <a:gd name="connsiteY11" fmla="*/ 97654 h 1677880"/>
                  <a:gd name="connsiteX12" fmla="*/ 412668 w 1655541"/>
                  <a:gd name="connsiteY12" fmla="*/ 195309 h 1677880"/>
                  <a:gd name="connsiteX13" fmla="*/ 181848 w 1655541"/>
                  <a:gd name="connsiteY13" fmla="*/ 337352 h 1677880"/>
                  <a:gd name="connsiteX14" fmla="*/ 57561 w 1655541"/>
                  <a:gd name="connsiteY14" fmla="*/ 568171 h 1677880"/>
                  <a:gd name="connsiteX15" fmla="*/ 4295 w 1655541"/>
                  <a:gd name="connsiteY15" fmla="*/ 745724 h 1677880"/>
                  <a:gd name="connsiteX16" fmla="*/ 4295 w 1655541"/>
                  <a:gd name="connsiteY16" fmla="*/ 1056443 h 1677880"/>
                  <a:gd name="connsiteX17" fmla="*/ 13173 w 1655541"/>
                  <a:gd name="connsiteY17" fmla="*/ 1091953 h 1677880"/>
                  <a:gd name="connsiteX18" fmla="*/ 30928 w 1655541"/>
                  <a:gd name="connsiteY18" fmla="*/ 1118586 h 1677880"/>
                  <a:gd name="connsiteX19" fmla="*/ 66439 w 1655541"/>
                  <a:gd name="connsiteY19" fmla="*/ 1180730 h 1677880"/>
                  <a:gd name="connsiteX20" fmla="*/ 84194 w 1655541"/>
                  <a:gd name="connsiteY20" fmla="*/ 1233996 h 1677880"/>
                  <a:gd name="connsiteX21" fmla="*/ 93072 w 1655541"/>
                  <a:gd name="connsiteY21" fmla="*/ 1269507 h 1677880"/>
                  <a:gd name="connsiteX22" fmla="*/ 119705 w 1655541"/>
                  <a:gd name="connsiteY22" fmla="*/ 1313895 h 1677880"/>
                  <a:gd name="connsiteX23" fmla="*/ 128582 w 1655541"/>
                  <a:gd name="connsiteY23" fmla="*/ 1340528 h 1677880"/>
                  <a:gd name="connsiteX24" fmla="*/ 164093 w 1655541"/>
                  <a:gd name="connsiteY24" fmla="*/ 1367161 h 1677880"/>
                  <a:gd name="connsiteX25" fmla="*/ 172971 w 1655541"/>
                  <a:gd name="connsiteY25" fmla="*/ 1393794 h 1677880"/>
                  <a:gd name="connsiteX26" fmla="*/ 226237 w 1655541"/>
                  <a:gd name="connsiteY26" fmla="*/ 1438183 h 1677880"/>
                  <a:gd name="connsiteX27" fmla="*/ 235114 w 1655541"/>
                  <a:gd name="connsiteY27" fmla="*/ 1464816 h 1677880"/>
                  <a:gd name="connsiteX28" fmla="*/ 252870 w 1655541"/>
                  <a:gd name="connsiteY28" fmla="*/ 1482571 h 1677880"/>
                  <a:gd name="connsiteX29" fmla="*/ 332769 w 1655541"/>
                  <a:gd name="connsiteY29" fmla="*/ 1544715 h 1677880"/>
                  <a:gd name="connsiteX30" fmla="*/ 368279 w 1655541"/>
                  <a:gd name="connsiteY30" fmla="*/ 1571348 h 1677880"/>
                  <a:gd name="connsiteX31" fmla="*/ 394912 w 1655541"/>
                  <a:gd name="connsiteY31" fmla="*/ 1597981 h 1677880"/>
                  <a:gd name="connsiteX32" fmla="*/ 465934 w 1655541"/>
                  <a:gd name="connsiteY32" fmla="*/ 1624614 h 1677880"/>
                  <a:gd name="connsiteX33" fmla="*/ 510322 w 1655541"/>
                  <a:gd name="connsiteY33" fmla="*/ 1651247 h 1677880"/>
                  <a:gd name="connsiteX34" fmla="*/ 545833 w 1655541"/>
                  <a:gd name="connsiteY34" fmla="*/ 1660124 h 1677880"/>
                  <a:gd name="connsiteX35" fmla="*/ 643487 w 1655541"/>
                  <a:gd name="connsiteY35" fmla="*/ 1677880 h 1677880"/>
                  <a:gd name="connsiteX36" fmla="*/ 1406967 w 1655541"/>
                  <a:gd name="connsiteY36" fmla="*/ 1669002 h 1677880"/>
                  <a:gd name="connsiteX37" fmla="*/ 1460233 w 1655541"/>
                  <a:gd name="connsiteY37" fmla="*/ 1660124 h 1677880"/>
                  <a:gd name="connsiteX38" fmla="*/ 1486866 w 1655541"/>
                  <a:gd name="connsiteY38" fmla="*/ 1633491 h 1677880"/>
                  <a:gd name="connsiteX39" fmla="*/ 1513499 w 1655541"/>
                  <a:gd name="connsiteY39" fmla="*/ 1615736 h 1677880"/>
                  <a:gd name="connsiteX40" fmla="*/ 1540132 w 1655541"/>
                  <a:gd name="connsiteY40" fmla="*/ 1580225 h 1677880"/>
                  <a:gd name="connsiteX41" fmla="*/ 1575642 w 1655541"/>
                  <a:gd name="connsiteY41" fmla="*/ 1562470 h 1677880"/>
                  <a:gd name="connsiteX42" fmla="*/ 1584520 w 1655541"/>
                  <a:gd name="connsiteY42" fmla="*/ 1535837 h 1677880"/>
                  <a:gd name="connsiteX43" fmla="*/ 1611153 w 1655541"/>
                  <a:gd name="connsiteY43" fmla="*/ 1491449 h 1677880"/>
                  <a:gd name="connsiteX44" fmla="*/ 1637786 w 1655541"/>
                  <a:gd name="connsiteY44" fmla="*/ 1429305 h 1677880"/>
                  <a:gd name="connsiteX45" fmla="*/ 1646664 w 1655541"/>
                  <a:gd name="connsiteY45" fmla="*/ 1376039 h 1677880"/>
                  <a:gd name="connsiteX46" fmla="*/ 1655541 w 1655541"/>
                  <a:gd name="connsiteY46" fmla="*/ 1340528 h 1677880"/>
                  <a:gd name="connsiteX47" fmla="*/ 1620031 w 1655541"/>
                  <a:gd name="connsiteY47" fmla="*/ 1207363 h 1677880"/>
                  <a:gd name="connsiteX48" fmla="*/ 1602275 w 1655541"/>
                  <a:gd name="connsiteY48" fmla="*/ 1145219 h 1677880"/>
                  <a:gd name="connsiteX49" fmla="*/ 1584520 w 1655541"/>
                  <a:gd name="connsiteY49" fmla="*/ 1109709 h 1677880"/>
                  <a:gd name="connsiteX50" fmla="*/ 1540132 w 1655541"/>
                  <a:gd name="connsiteY50" fmla="*/ 1074198 h 1677880"/>
                  <a:gd name="connsiteX51" fmla="*/ 1451355 w 1655541"/>
                  <a:gd name="connsiteY51" fmla="*/ 1020932 h 1677880"/>
                  <a:gd name="connsiteX52" fmla="*/ 1433600 w 1655541"/>
                  <a:gd name="connsiteY52" fmla="*/ 994299 h 1677880"/>
                  <a:gd name="connsiteX53" fmla="*/ 1353701 w 1655541"/>
                  <a:gd name="connsiteY53" fmla="*/ 967666 h 1677880"/>
                  <a:gd name="connsiteX54" fmla="*/ 1335945 w 1655541"/>
                  <a:gd name="connsiteY54" fmla="*/ 949911 h 1677880"/>
                  <a:gd name="connsiteX55" fmla="*/ 1140637 w 1655541"/>
                  <a:gd name="connsiteY55" fmla="*/ 923278 h 1677880"/>
                  <a:gd name="connsiteX56" fmla="*/ 1078493 w 1655541"/>
                  <a:gd name="connsiteY56" fmla="*/ 914400 h 1677880"/>
                  <a:gd name="connsiteX57" fmla="*/ 1042982 w 1655541"/>
                  <a:gd name="connsiteY57" fmla="*/ 896645 h 1677880"/>
                  <a:gd name="connsiteX58" fmla="*/ 980839 w 1655541"/>
                  <a:gd name="connsiteY58" fmla="*/ 887767 h 1677880"/>
                  <a:gd name="connsiteX59" fmla="*/ 847674 w 1655541"/>
                  <a:gd name="connsiteY59" fmla="*/ 870012 h 1677880"/>
                  <a:gd name="connsiteX60" fmla="*/ 821040 w 1655541"/>
                  <a:gd name="connsiteY60" fmla="*/ 861134 h 1677880"/>
                  <a:gd name="connsiteX61" fmla="*/ 714508 w 1655541"/>
                  <a:gd name="connsiteY61" fmla="*/ 843379 h 1677880"/>
                  <a:gd name="connsiteX62" fmla="*/ 696753 w 1655541"/>
                  <a:gd name="connsiteY62" fmla="*/ 825623 h 1677880"/>
                  <a:gd name="connsiteX63" fmla="*/ 687875 w 1655541"/>
                  <a:gd name="connsiteY63" fmla="*/ 790113 h 1677880"/>
                  <a:gd name="connsiteX64" fmla="*/ 678998 w 1655541"/>
                  <a:gd name="connsiteY64" fmla="*/ 763480 h 1677880"/>
                  <a:gd name="connsiteX65" fmla="*/ 687875 w 1655541"/>
                  <a:gd name="connsiteY65" fmla="*/ 621437 h 1677880"/>
                  <a:gd name="connsiteX66" fmla="*/ 696753 w 1655541"/>
                  <a:gd name="connsiteY66" fmla="*/ 594804 h 1677880"/>
                  <a:gd name="connsiteX67" fmla="*/ 723386 w 1655541"/>
                  <a:gd name="connsiteY67" fmla="*/ 568171 h 1677880"/>
                  <a:gd name="connsiteX68" fmla="*/ 732264 w 1655541"/>
                  <a:gd name="connsiteY68" fmla="*/ 541538 h 1677880"/>
                  <a:gd name="connsiteX69" fmla="*/ 794407 w 1655541"/>
                  <a:gd name="connsiteY69" fmla="*/ 497150 h 1677880"/>
                  <a:gd name="connsiteX70" fmla="*/ 821040 w 1655541"/>
                  <a:gd name="connsiteY70" fmla="*/ 488272 h 1677880"/>
                  <a:gd name="connsiteX71" fmla="*/ 892062 w 1655541"/>
                  <a:gd name="connsiteY71" fmla="*/ 461639 h 1677880"/>
                  <a:gd name="connsiteX72" fmla="*/ 1069615 w 1655541"/>
                  <a:gd name="connsiteY72" fmla="*/ 479394 h 1677880"/>
                  <a:gd name="connsiteX73" fmla="*/ 1122881 w 1655541"/>
                  <a:gd name="connsiteY73" fmla="*/ 497150 h 1677880"/>
                  <a:gd name="connsiteX74" fmla="*/ 1140637 w 1655541"/>
                  <a:gd name="connsiteY74" fmla="*/ 514905 h 1677880"/>
                  <a:gd name="connsiteX75" fmla="*/ 1193903 w 1655541"/>
                  <a:gd name="connsiteY75" fmla="*/ 550416 h 1677880"/>
                  <a:gd name="connsiteX76" fmla="*/ 1211658 w 1655541"/>
                  <a:gd name="connsiteY76" fmla="*/ 577049 h 1677880"/>
                  <a:gd name="connsiteX77" fmla="*/ 1220536 w 1655541"/>
                  <a:gd name="connsiteY77" fmla="*/ 603682 h 1677880"/>
                  <a:gd name="connsiteX78" fmla="*/ 1256046 w 1655541"/>
                  <a:gd name="connsiteY78" fmla="*/ 656948 h 1677880"/>
                  <a:gd name="connsiteX79" fmla="*/ 1264924 w 1655541"/>
                  <a:gd name="connsiteY79" fmla="*/ 692458 h 1677880"/>
                  <a:gd name="connsiteX80" fmla="*/ 1291557 w 1655541"/>
                  <a:gd name="connsiteY80" fmla="*/ 701336 h 1677880"/>
                  <a:gd name="connsiteX81" fmla="*/ 1398089 w 1655541"/>
                  <a:gd name="connsiteY81" fmla="*/ 719091 h 1677880"/>
                  <a:gd name="connsiteX82" fmla="*/ 1486866 w 1655541"/>
                  <a:gd name="connsiteY82" fmla="*/ 710214 h 1677880"/>
                  <a:gd name="connsiteX83" fmla="*/ 1513499 w 1655541"/>
                  <a:gd name="connsiteY83" fmla="*/ 621437 h 1677880"/>
                  <a:gd name="connsiteX84" fmla="*/ 1504621 w 1655541"/>
                  <a:gd name="connsiteY84" fmla="*/ 506027 h 1677880"/>
                  <a:gd name="connsiteX85" fmla="*/ 1486866 w 1655541"/>
                  <a:gd name="connsiteY85" fmla="*/ 452761 h 1677880"/>
                  <a:gd name="connsiteX86" fmla="*/ 1424722 w 1655541"/>
                  <a:gd name="connsiteY86" fmla="*/ 381740 h 1677880"/>
                  <a:gd name="connsiteX87" fmla="*/ 1415844 w 1655541"/>
                  <a:gd name="connsiteY87" fmla="*/ 346229 h 1677880"/>
                  <a:gd name="connsiteX88" fmla="*/ 1433600 w 1655541"/>
                  <a:gd name="connsiteY88" fmla="*/ 328474 h 1677880"/>
                  <a:gd name="connsiteX89" fmla="*/ 1513499 w 1655541"/>
                  <a:gd name="connsiteY89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30928 w 1655541"/>
                  <a:gd name="connsiteY17" fmla="*/ 1118586 h 1677880"/>
                  <a:gd name="connsiteX18" fmla="*/ 66439 w 1655541"/>
                  <a:gd name="connsiteY18" fmla="*/ 1180730 h 1677880"/>
                  <a:gd name="connsiteX19" fmla="*/ 84194 w 1655541"/>
                  <a:gd name="connsiteY19" fmla="*/ 1233996 h 1677880"/>
                  <a:gd name="connsiteX20" fmla="*/ 93072 w 1655541"/>
                  <a:gd name="connsiteY20" fmla="*/ 1269507 h 1677880"/>
                  <a:gd name="connsiteX21" fmla="*/ 119705 w 1655541"/>
                  <a:gd name="connsiteY21" fmla="*/ 1313895 h 1677880"/>
                  <a:gd name="connsiteX22" fmla="*/ 128582 w 1655541"/>
                  <a:gd name="connsiteY22" fmla="*/ 1340528 h 1677880"/>
                  <a:gd name="connsiteX23" fmla="*/ 164093 w 1655541"/>
                  <a:gd name="connsiteY23" fmla="*/ 1367161 h 1677880"/>
                  <a:gd name="connsiteX24" fmla="*/ 172971 w 1655541"/>
                  <a:gd name="connsiteY24" fmla="*/ 1393794 h 1677880"/>
                  <a:gd name="connsiteX25" fmla="*/ 226237 w 1655541"/>
                  <a:gd name="connsiteY25" fmla="*/ 1438183 h 1677880"/>
                  <a:gd name="connsiteX26" fmla="*/ 235114 w 1655541"/>
                  <a:gd name="connsiteY26" fmla="*/ 1464816 h 1677880"/>
                  <a:gd name="connsiteX27" fmla="*/ 252870 w 1655541"/>
                  <a:gd name="connsiteY27" fmla="*/ 1482571 h 1677880"/>
                  <a:gd name="connsiteX28" fmla="*/ 332769 w 1655541"/>
                  <a:gd name="connsiteY28" fmla="*/ 1544715 h 1677880"/>
                  <a:gd name="connsiteX29" fmla="*/ 368279 w 1655541"/>
                  <a:gd name="connsiteY29" fmla="*/ 1571348 h 1677880"/>
                  <a:gd name="connsiteX30" fmla="*/ 394912 w 1655541"/>
                  <a:gd name="connsiteY30" fmla="*/ 1597981 h 1677880"/>
                  <a:gd name="connsiteX31" fmla="*/ 465934 w 1655541"/>
                  <a:gd name="connsiteY31" fmla="*/ 1624614 h 1677880"/>
                  <a:gd name="connsiteX32" fmla="*/ 510322 w 1655541"/>
                  <a:gd name="connsiteY32" fmla="*/ 1651247 h 1677880"/>
                  <a:gd name="connsiteX33" fmla="*/ 545833 w 1655541"/>
                  <a:gd name="connsiteY33" fmla="*/ 1660124 h 1677880"/>
                  <a:gd name="connsiteX34" fmla="*/ 643487 w 1655541"/>
                  <a:gd name="connsiteY34" fmla="*/ 1677880 h 1677880"/>
                  <a:gd name="connsiteX35" fmla="*/ 1406967 w 1655541"/>
                  <a:gd name="connsiteY35" fmla="*/ 1669002 h 1677880"/>
                  <a:gd name="connsiteX36" fmla="*/ 1460233 w 1655541"/>
                  <a:gd name="connsiteY36" fmla="*/ 1660124 h 1677880"/>
                  <a:gd name="connsiteX37" fmla="*/ 1486866 w 1655541"/>
                  <a:gd name="connsiteY37" fmla="*/ 1633491 h 1677880"/>
                  <a:gd name="connsiteX38" fmla="*/ 1513499 w 1655541"/>
                  <a:gd name="connsiteY38" fmla="*/ 1615736 h 1677880"/>
                  <a:gd name="connsiteX39" fmla="*/ 1540132 w 1655541"/>
                  <a:gd name="connsiteY39" fmla="*/ 1580225 h 1677880"/>
                  <a:gd name="connsiteX40" fmla="*/ 1575642 w 1655541"/>
                  <a:gd name="connsiteY40" fmla="*/ 1562470 h 1677880"/>
                  <a:gd name="connsiteX41" fmla="*/ 1584520 w 1655541"/>
                  <a:gd name="connsiteY41" fmla="*/ 1535837 h 1677880"/>
                  <a:gd name="connsiteX42" fmla="*/ 1611153 w 1655541"/>
                  <a:gd name="connsiteY42" fmla="*/ 1491449 h 1677880"/>
                  <a:gd name="connsiteX43" fmla="*/ 1637786 w 1655541"/>
                  <a:gd name="connsiteY43" fmla="*/ 1429305 h 1677880"/>
                  <a:gd name="connsiteX44" fmla="*/ 1646664 w 1655541"/>
                  <a:gd name="connsiteY44" fmla="*/ 1376039 h 1677880"/>
                  <a:gd name="connsiteX45" fmla="*/ 1655541 w 1655541"/>
                  <a:gd name="connsiteY45" fmla="*/ 1340528 h 1677880"/>
                  <a:gd name="connsiteX46" fmla="*/ 1620031 w 1655541"/>
                  <a:gd name="connsiteY46" fmla="*/ 1207363 h 1677880"/>
                  <a:gd name="connsiteX47" fmla="*/ 1602275 w 1655541"/>
                  <a:gd name="connsiteY47" fmla="*/ 1145219 h 1677880"/>
                  <a:gd name="connsiteX48" fmla="*/ 1584520 w 1655541"/>
                  <a:gd name="connsiteY48" fmla="*/ 1109709 h 1677880"/>
                  <a:gd name="connsiteX49" fmla="*/ 1540132 w 1655541"/>
                  <a:gd name="connsiteY49" fmla="*/ 1074198 h 1677880"/>
                  <a:gd name="connsiteX50" fmla="*/ 1451355 w 1655541"/>
                  <a:gd name="connsiteY50" fmla="*/ 1020932 h 1677880"/>
                  <a:gd name="connsiteX51" fmla="*/ 1433600 w 1655541"/>
                  <a:gd name="connsiteY51" fmla="*/ 994299 h 1677880"/>
                  <a:gd name="connsiteX52" fmla="*/ 1353701 w 1655541"/>
                  <a:gd name="connsiteY52" fmla="*/ 967666 h 1677880"/>
                  <a:gd name="connsiteX53" fmla="*/ 1335945 w 1655541"/>
                  <a:gd name="connsiteY53" fmla="*/ 949911 h 1677880"/>
                  <a:gd name="connsiteX54" fmla="*/ 1140637 w 1655541"/>
                  <a:gd name="connsiteY54" fmla="*/ 923278 h 1677880"/>
                  <a:gd name="connsiteX55" fmla="*/ 1078493 w 1655541"/>
                  <a:gd name="connsiteY55" fmla="*/ 914400 h 1677880"/>
                  <a:gd name="connsiteX56" fmla="*/ 1042982 w 1655541"/>
                  <a:gd name="connsiteY56" fmla="*/ 896645 h 1677880"/>
                  <a:gd name="connsiteX57" fmla="*/ 980839 w 1655541"/>
                  <a:gd name="connsiteY57" fmla="*/ 887767 h 1677880"/>
                  <a:gd name="connsiteX58" fmla="*/ 847674 w 1655541"/>
                  <a:gd name="connsiteY58" fmla="*/ 870012 h 1677880"/>
                  <a:gd name="connsiteX59" fmla="*/ 821040 w 1655541"/>
                  <a:gd name="connsiteY59" fmla="*/ 861134 h 1677880"/>
                  <a:gd name="connsiteX60" fmla="*/ 714508 w 1655541"/>
                  <a:gd name="connsiteY60" fmla="*/ 843379 h 1677880"/>
                  <a:gd name="connsiteX61" fmla="*/ 696753 w 1655541"/>
                  <a:gd name="connsiteY61" fmla="*/ 825623 h 1677880"/>
                  <a:gd name="connsiteX62" fmla="*/ 687875 w 1655541"/>
                  <a:gd name="connsiteY62" fmla="*/ 790113 h 1677880"/>
                  <a:gd name="connsiteX63" fmla="*/ 678998 w 1655541"/>
                  <a:gd name="connsiteY63" fmla="*/ 763480 h 1677880"/>
                  <a:gd name="connsiteX64" fmla="*/ 687875 w 1655541"/>
                  <a:gd name="connsiteY64" fmla="*/ 621437 h 1677880"/>
                  <a:gd name="connsiteX65" fmla="*/ 696753 w 1655541"/>
                  <a:gd name="connsiteY65" fmla="*/ 594804 h 1677880"/>
                  <a:gd name="connsiteX66" fmla="*/ 723386 w 1655541"/>
                  <a:gd name="connsiteY66" fmla="*/ 568171 h 1677880"/>
                  <a:gd name="connsiteX67" fmla="*/ 732264 w 1655541"/>
                  <a:gd name="connsiteY67" fmla="*/ 541538 h 1677880"/>
                  <a:gd name="connsiteX68" fmla="*/ 794407 w 1655541"/>
                  <a:gd name="connsiteY68" fmla="*/ 497150 h 1677880"/>
                  <a:gd name="connsiteX69" fmla="*/ 821040 w 1655541"/>
                  <a:gd name="connsiteY69" fmla="*/ 488272 h 1677880"/>
                  <a:gd name="connsiteX70" fmla="*/ 892062 w 1655541"/>
                  <a:gd name="connsiteY70" fmla="*/ 461639 h 1677880"/>
                  <a:gd name="connsiteX71" fmla="*/ 1069615 w 1655541"/>
                  <a:gd name="connsiteY71" fmla="*/ 479394 h 1677880"/>
                  <a:gd name="connsiteX72" fmla="*/ 1122881 w 1655541"/>
                  <a:gd name="connsiteY72" fmla="*/ 497150 h 1677880"/>
                  <a:gd name="connsiteX73" fmla="*/ 1140637 w 1655541"/>
                  <a:gd name="connsiteY73" fmla="*/ 514905 h 1677880"/>
                  <a:gd name="connsiteX74" fmla="*/ 1193903 w 1655541"/>
                  <a:gd name="connsiteY74" fmla="*/ 550416 h 1677880"/>
                  <a:gd name="connsiteX75" fmla="*/ 1211658 w 1655541"/>
                  <a:gd name="connsiteY75" fmla="*/ 577049 h 1677880"/>
                  <a:gd name="connsiteX76" fmla="*/ 1220536 w 1655541"/>
                  <a:gd name="connsiteY76" fmla="*/ 603682 h 1677880"/>
                  <a:gd name="connsiteX77" fmla="*/ 1256046 w 1655541"/>
                  <a:gd name="connsiteY77" fmla="*/ 656948 h 1677880"/>
                  <a:gd name="connsiteX78" fmla="*/ 1264924 w 1655541"/>
                  <a:gd name="connsiteY78" fmla="*/ 692458 h 1677880"/>
                  <a:gd name="connsiteX79" fmla="*/ 1291557 w 1655541"/>
                  <a:gd name="connsiteY79" fmla="*/ 701336 h 1677880"/>
                  <a:gd name="connsiteX80" fmla="*/ 1398089 w 1655541"/>
                  <a:gd name="connsiteY80" fmla="*/ 719091 h 1677880"/>
                  <a:gd name="connsiteX81" fmla="*/ 1486866 w 1655541"/>
                  <a:gd name="connsiteY81" fmla="*/ 710214 h 1677880"/>
                  <a:gd name="connsiteX82" fmla="*/ 1513499 w 1655541"/>
                  <a:gd name="connsiteY82" fmla="*/ 621437 h 1677880"/>
                  <a:gd name="connsiteX83" fmla="*/ 1504621 w 1655541"/>
                  <a:gd name="connsiteY83" fmla="*/ 506027 h 1677880"/>
                  <a:gd name="connsiteX84" fmla="*/ 1486866 w 1655541"/>
                  <a:gd name="connsiteY84" fmla="*/ 452761 h 1677880"/>
                  <a:gd name="connsiteX85" fmla="*/ 1424722 w 1655541"/>
                  <a:gd name="connsiteY85" fmla="*/ 381740 h 1677880"/>
                  <a:gd name="connsiteX86" fmla="*/ 1415844 w 1655541"/>
                  <a:gd name="connsiteY86" fmla="*/ 346229 h 1677880"/>
                  <a:gd name="connsiteX87" fmla="*/ 1433600 w 1655541"/>
                  <a:gd name="connsiteY87" fmla="*/ 328474 h 1677880"/>
                  <a:gd name="connsiteX88" fmla="*/ 1513499 w 1655541"/>
                  <a:gd name="connsiteY88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30928 w 1655541"/>
                  <a:gd name="connsiteY17" fmla="*/ 1118586 h 1677880"/>
                  <a:gd name="connsiteX18" fmla="*/ 66439 w 1655541"/>
                  <a:gd name="connsiteY18" fmla="*/ 1180730 h 1677880"/>
                  <a:gd name="connsiteX19" fmla="*/ 84194 w 1655541"/>
                  <a:gd name="connsiteY19" fmla="*/ 1233996 h 1677880"/>
                  <a:gd name="connsiteX20" fmla="*/ 93072 w 1655541"/>
                  <a:gd name="connsiteY20" fmla="*/ 1269507 h 1677880"/>
                  <a:gd name="connsiteX21" fmla="*/ 119705 w 1655541"/>
                  <a:gd name="connsiteY21" fmla="*/ 1313895 h 1677880"/>
                  <a:gd name="connsiteX22" fmla="*/ 128582 w 1655541"/>
                  <a:gd name="connsiteY22" fmla="*/ 1340528 h 1677880"/>
                  <a:gd name="connsiteX23" fmla="*/ 164093 w 1655541"/>
                  <a:gd name="connsiteY23" fmla="*/ 1367161 h 1677880"/>
                  <a:gd name="connsiteX24" fmla="*/ 172971 w 1655541"/>
                  <a:gd name="connsiteY24" fmla="*/ 1393794 h 1677880"/>
                  <a:gd name="connsiteX25" fmla="*/ 226237 w 1655541"/>
                  <a:gd name="connsiteY25" fmla="*/ 1438183 h 1677880"/>
                  <a:gd name="connsiteX26" fmla="*/ 235114 w 1655541"/>
                  <a:gd name="connsiteY26" fmla="*/ 1464816 h 1677880"/>
                  <a:gd name="connsiteX27" fmla="*/ 252870 w 1655541"/>
                  <a:gd name="connsiteY27" fmla="*/ 1482571 h 1677880"/>
                  <a:gd name="connsiteX28" fmla="*/ 332769 w 1655541"/>
                  <a:gd name="connsiteY28" fmla="*/ 1544715 h 1677880"/>
                  <a:gd name="connsiteX29" fmla="*/ 368279 w 1655541"/>
                  <a:gd name="connsiteY29" fmla="*/ 1571348 h 1677880"/>
                  <a:gd name="connsiteX30" fmla="*/ 394912 w 1655541"/>
                  <a:gd name="connsiteY30" fmla="*/ 1597981 h 1677880"/>
                  <a:gd name="connsiteX31" fmla="*/ 465934 w 1655541"/>
                  <a:gd name="connsiteY31" fmla="*/ 1624614 h 1677880"/>
                  <a:gd name="connsiteX32" fmla="*/ 510322 w 1655541"/>
                  <a:gd name="connsiteY32" fmla="*/ 1651247 h 1677880"/>
                  <a:gd name="connsiteX33" fmla="*/ 545833 w 1655541"/>
                  <a:gd name="connsiteY33" fmla="*/ 1660124 h 1677880"/>
                  <a:gd name="connsiteX34" fmla="*/ 643487 w 1655541"/>
                  <a:gd name="connsiteY34" fmla="*/ 1677880 h 1677880"/>
                  <a:gd name="connsiteX35" fmla="*/ 1406967 w 1655541"/>
                  <a:gd name="connsiteY35" fmla="*/ 1669002 h 1677880"/>
                  <a:gd name="connsiteX36" fmla="*/ 1460233 w 1655541"/>
                  <a:gd name="connsiteY36" fmla="*/ 1660124 h 1677880"/>
                  <a:gd name="connsiteX37" fmla="*/ 1486866 w 1655541"/>
                  <a:gd name="connsiteY37" fmla="*/ 1633491 h 1677880"/>
                  <a:gd name="connsiteX38" fmla="*/ 1513499 w 1655541"/>
                  <a:gd name="connsiteY38" fmla="*/ 1615736 h 1677880"/>
                  <a:gd name="connsiteX39" fmla="*/ 1540132 w 1655541"/>
                  <a:gd name="connsiteY39" fmla="*/ 1580225 h 1677880"/>
                  <a:gd name="connsiteX40" fmla="*/ 1575642 w 1655541"/>
                  <a:gd name="connsiteY40" fmla="*/ 1562470 h 1677880"/>
                  <a:gd name="connsiteX41" fmla="*/ 1584520 w 1655541"/>
                  <a:gd name="connsiteY41" fmla="*/ 1535837 h 1677880"/>
                  <a:gd name="connsiteX42" fmla="*/ 1611153 w 1655541"/>
                  <a:gd name="connsiteY42" fmla="*/ 1491449 h 1677880"/>
                  <a:gd name="connsiteX43" fmla="*/ 1637786 w 1655541"/>
                  <a:gd name="connsiteY43" fmla="*/ 1429305 h 1677880"/>
                  <a:gd name="connsiteX44" fmla="*/ 1646664 w 1655541"/>
                  <a:gd name="connsiteY44" fmla="*/ 1376039 h 1677880"/>
                  <a:gd name="connsiteX45" fmla="*/ 1655541 w 1655541"/>
                  <a:gd name="connsiteY45" fmla="*/ 1340528 h 1677880"/>
                  <a:gd name="connsiteX46" fmla="*/ 1620031 w 1655541"/>
                  <a:gd name="connsiteY46" fmla="*/ 1207363 h 1677880"/>
                  <a:gd name="connsiteX47" fmla="*/ 1602275 w 1655541"/>
                  <a:gd name="connsiteY47" fmla="*/ 1145219 h 1677880"/>
                  <a:gd name="connsiteX48" fmla="*/ 1584520 w 1655541"/>
                  <a:gd name="connsiteY48" fmla="*/ 1109709 h 1677880"/>
                  <a:gd name="connsiteX49" fmla="*/ 1540132 w 1655541"/>
                  <a:gd name="connsiteY49" fmla="*/ 1074198 h 1677880"/>
                  <a:gd name="connsiteX50" fmla="*/ 1451355 w 1655541"/>
                  <a:gd name="connsiteY50" fmla="*/ 1020932 h 1677880"/>
                  <a:gd name="connsiteX51" fmla="*/ 1433600 w 1655541"/>
                  <a:gd name="connsiteY51" fmla="*/ 994299 h 1677880"/>
                  <a:gd name="connsiteX52" fmla="*/ 1353701 w 1655541"/>
                  <a:gd name="connsiteY52" fmla="*/ 967666 h 1677880"/>
                  <a:gd name="connsiteX53" fmla="*/ 1335945 w 1655541"/>
                  <a:gd name="connsiteY53" fmla="*/ 949911 h 1677880"/>
                  <a:gd name="connsiteX54" fmla="*/ 1140637 w 1655541"/>
                  <a:gd name="connsiteY54" fmla="*/ 923278 h 1677880"/>
                  <a:gd name="connsiteX55" fmla="*/ 1078493 w 1655541"/>
                  <a:gd name="connsiteY55" fmla="*/ 914400 h 1677880"/>
                  <a:gd name="connsiteX56" fmla="*/ 1042982 w 1655541"/>
                  <a:gd name="connsiteY56" fmla="*/ 896645 h 1677880"/>
                  <a:gd name="connsiteX57" fmla="*/ 980839 w 1655541"/>
                  <a:gd name="connsiteY57" fmla="*/ 887767 h 1677880"/>
                  <a:gd name="connsiteX58" fmla="*/ 847674 w 1655541"/>
                  <a:gd name="connsiteY58" fmla="*/ 870012 h 1677880"/>
                  <a:gd name="connsiteX59" fmla="*/ 821040 w 1655541"/>
                  <a:gd name="connsiteY59" fmla="*/ 861134 h 1677880"/>
                  <a:gd name="connsiteX60" fmla="*/ 714508 w 1655541"/>
                  <a:gd name="connsiteY60" fmla="*/ 843379 h 1677880"/>
                  <a:gd name="connsiteX61" fmla="*/ 696753 w 1655541"/>
                  <a:gd name="connsiteY61" fmla="*/ 825623 h 1677880"/>
                  <a:gd name="connsiteX62" fmla="*/ 687875 w 1655541"/>
                  <a:gd name="connsiteY62" fmla="*/ 790113 h 1677880"/>
                  <a:gd name="connsiteX63" fmla="*/ 678998 w 1655541"/>
                  <a:gd name="connsiteY63" fmla="*/ 763480 h 1677880"/>
                  <a:gd name="connsiteX64" fmla="*/ 687875 w 1655541"/>
                  <a:gd name="connsiteY64" fmla="*/ 621437 h 1677880"/>
                  <a:gd name="connsiteX65" fmla="*/ 696753 w 1655541"/>
                  <a:gd name="connsiteY65" fmla="*/ 594804 h 1677880"/>
                  <a:gd name="connsiteX66" fmla="*/ 732264 w 1655541"/>
                  <a:gd name="connsiteY66" fmla="*/ 541538 h 1677880"/>
                  <a:gd name="connsiteX67" fmla="*/ 794407 w 1655541"/>
                  <a:gd name="connsiteY67" fmla="*/ 497150 h 1677880"/>
                  <a:gd name="connsiteX68" fmla="*/ 821040 w 1655541"/>
                  <a:gd name="connsiteY68" fmla="*/ 488272 h 1677880"/>
                  <a:gd name="connsiteX69" fmla="*/ 892062 w 1655541"/>
                  <a:gd name="connsiteY69" fmla="*/ 461639 h 1677880"/>
                  <a:gd name="connsiteX70" fmla="*/ 1069615 w 1655541"/>
                  <a:gd name="connsiteY70" fmla="*/ 479394 h 1677880"/>
                  <a:gd name="connsiteX71" fmla="*/ 1122881 w 1655541"/>
                  <a:gd name="connsiteY71" fmla="*/ 497150 h 1677880"/>
                  <a:gd name="connsiteX72" fmla="*/ 1140637 w 1655541"/>
                  <a:gd name="connsiteY72" fmla="*/ 514905 h 1677880"/>
                  <a:gd name="connsiteX73" fmla="*/ 1193903 w 1655541"/>
                  <a:gd name="connsiteY73" fmla="*/ 550416 h 1677880"/>
                  <a:gd name="connsiteX74" fmla="*/ 1211658 w 1655541"/>
                  <a:gd name="connsiteY74" fmla="*/ 577049 h 1677880"/>
                  <a:gd name="connsiteX75" fmla="*/ 1220536 w 1655541"/>
                  <a:gd name="connsiteY75" fmla="*/ 603682 h 1677880"/>
                  <a:gd name="connsiteX76" fmla="*/ 1256046 w 1655541"/>
                  <a:gd name="connsiteY76" fmla="*/ 656948 h 1677880"/>
                  <a:gd name="connsiteX77" fmla="*/ 1264924 w 1655541"/>
                  <a:gd name="connsiteY77" fmla="*/ 692458 h 1677880"/>
                  <a:gd name="connsiteX78" fmla="*/ 1291557 w 1655541"/>
                  <a:gd name="connsiteY78" fmla="*/ 701336 h 1677880"/>
                  <a:gd name="connsiteX79" fmla="*/ 1398089 w 1655541"/>
                  <a:gd name="connsiteY79" fmla="*/ 719091 h 1677880"/>
                  <a:gd name="connsiteX80" fmla="*/ 1486866 w 1655541"/>
                  <a:gd name="connsiteY80" fmla="*/ 710214 h 1677880"/>
                  <a:gd name="connsiteX81" fmla="*/ 1513499 w 1655541"/>
                  <a:gd name="connsiteY81" fmla="*/ 621437 h 1677880"/>
                  <a:gd name="connsiteX82" fmla="*/ 1504621 w 1655541"/>
                  <a:gd name="connsiteY82" fmla="*/ 506027 h 1677880"/>
                  <a:gd name="connsiteX83" fmla="*/ 1486866 w 1655541"/>
                  <a:gd name="connsiteY83" fmla="*/ 452761 h 1677880"/>
                  <a:gd name="connsiteX84" fmla="*/ 1424722 w 1655541"/>
                  <a:gd name="connsiteY84" fmla="*/ 381740 h 1677880"/>
                  <a:gd name="connsiteX85" fmla="*/ 1415844 w 1655541"/>
                  <a:gd name="connsiteY85" fmla="*/ 346229 h 1677880"/>
                  <a:gd name="connsiteX86" fmla="*/ 1433600 w 1655541"/>
                  <a:gd name="connsiteY86" fmla="*/ 328474 h 1677880"/>
                  <a:gd name="connsiteX87" fmla="*/ 1513499 w 1655541"/>
                  <a:gd name="connsiteY87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30928 w 1655541"/>
                  <a:gd name="connsiteY17" fmla="*/ 1118586 h 1677880"/>
                  <a:gd name="connsiteX18" fmla="*/ 66439 w 1655541"/>
                  <a:gd name="connsiteY18" fmla="*/ 1180730 h 1677880"/>
                  <a:gd name="connsiteX19" fmla="*/ 84194 w 1655541"/>
                  <a:gd name="connsiteY19" fmla="*/ 1233996 h 1677880"/>
                  <a:gd name="connsiteX20" fmla="*/ 93072 w 1655541"/>
                  <a:gd name="connsiteY20" fmla="*/ 1269507 h 1677880"/>
                  <a:gd name="connsiteX21" fmla="*/ 119705 w 1655541"/>
                  <a:gd name="connsiteY21" fmla="*/ 1313895 h 1677880"/>
                  <a:gd name="connsiteX22" fmla="*/ 128582 w 1655541"/>
                  <a:gd name="connsiteY22" fmla="*/ 1340528 h 1677880"/>
                  <a:gd name="connsiteX23" fmla="*/ 164093 w 1655541"/>
                  <a:gd name="connsiteY23" fmla="*/ 1367161 h 1677880"/>
                  <a:gd name="connsiteX24" fmla="*/ 172971 w 1655541"/>
                  <a:gd name="connsiteY24" fmla="*/ 1393794 h 1677880"/>
                  <a:gd name="connsiteX25" fmla="*/ 226237 w 1655541"/>
                  <a:gd name="connsiteY25" fmla="*/ 1438183 h 1677880"/>
                  <a:gd name="connsiteX26" fmla="*/ 235114 w 1655541"/>
                  <a:gd name="connsiteY26" fmla="*/ 1464816 h 1677880"/>
                  <a:gd name="connsiteX27" fmla="*/ 252870 w 1655541"/>
                  <a:gd name="connsiteY27" fmla="*/ 1482571 h 1677880"/>
                  <a:gd name="connsiteX28" fmla="*/ 332769 w 1655541"/>
                  <a:gd name="connsiteY28" fmla="*/ 1544715 h 1677880"/>
                  <a:gd name="connsiteX29" fmla="*/ 368279 w 1655541"/>
                  <a:gd name="connsiteY29" fmla="*/ 1571348 h 1677880"/>
                  <a:gd name="connsiteX30" fmla="*/ 394912 w 1655541"/>
                  <a:gd name="connsiteY30" fmla="*/ 1597981 h 1677880"/>
                  <a:gd name="connsiteX31" fmla="*/ 465934 w 1655541"/>
                  <a:gd name="connsiteY31" fmla="*/ 1624614 h 1677880"/>
                  <a:gd name="connsiteX32" fmla="*/ 510322 w 1655541"/>
                  <a:gd name="connsiteY32" fmla="*/ 1651247 h 1677880"/>
                  <a:gd name="connsiteX33" fmla="*/ 545833 w 1655541"/>
                  <a:gd name="connsiteY33" fmla="*/ 1660124 h 1677880"/>
                  <a:gd name="connsiteX34" fmla="*/ 643487 w 1655541"/>
                  <a:gd name="connsiteY34" fmla="*/ 1677880 h 1677880"/>
                  <a:gd name="connsiteX35" fmla="*/ 1406967 w 1655541"/>
                  <a:gd name="connsiteY35" fmla="*/ 1669002 h 1677880"/>
                  <a:gd name="connsiteX36" fmla="*/ 1460233 w 1655541"/>
                  <a:gd name="connsiteY36" fmla="*/ 1660124 h 1677880"/>
                  <a:gd name="connsiteX37" fmla="*/ 1486866 w 1655541"/>
                  <a:gd name="connsiteY37" fmla="*/ 1633491 h 1677880"/>
                  <a:gd name="connsiteX38" fmla="*/ 1513499 w 1655541"/>
                  <a:gd name="connsiteY38" fmla="*/ 1615736 h 1677880"/>
                  <a:gd name="connsiteX39" fmla="*/ 1540132 w 1655541"/>
                  <a:gd name="connsiteY39" fmla="*/ 1580225 h 1677880"/>
                  <a:gd name="connsiteX40" fmla="*/ 1575642 w 1655541"/>
                  <a:gd name="connsiteY40" fmla="*/ 1562470 h 1677880"/>
                  <a:gd name="connsiteX41" fmla="*/ 1584520 w 1655541"/>
                  <a:gd name="connsiteY41" fmla="*/ 1535837 h 1677880"/>
                  <a:gd name="connsiteX42" fmla="*/ 1611153 w 1655541"/>
                  <a:gd name="connsiteY42" fmla="*/ 1491449 h 1677880"/>
                  <a:gd name="connsiteX43" fmla="*/ 1637786 w 1655541"/>
                  <a:gd name="connsiteY43" fmla="*/ 1429305 h 1677880"/>
                  <a:gd name="connsiteX44" fmla="*/ 1646664 w 1655541"/>
                  <a:gd name="connsiteY44" fmla="*/ 1376039 h 1677880"/>
                  <a:gd name="connsiteX45" fmla="*/ 1655541 w 1655541"/>
                  <a:gd name="connsiteY45" fmla="*/ 1340528 h 1677880"/>
                  <a:gd name="connsiteX46" fmla="*/ 1620031 w 1655541"/>
                  <a:gd name="connsiteY46" fmla="*/ 1207363 h 1677880"/>
                  <a:gd name="connsiteX47" fmla="*/ 1602275 w 1655541"/>
                  <a:gd name="connsiteY47" fmla="*/ 1145219 h 1677880"/>
                  <a:gd name="connsiteX48" fmla="*/ 1584520 w 1655541"/>
                  <a:gd name="connsiteY48" fmla="*/ 1109709 h 1677880"/>
                  <a:gd name="connsiteX49" fmla="*/ 1540132 w 1655541"/>
                  <a:gd name="connsiteY49" fmla="*/ 1074198 h 1677880"/>
                  <a:gd name="connsiteX50" fmla="*/ 1451355 w 1655541"/>
                  <a:gd name="connsiteY50" fmla="*/ 1020932 h 1677880"/>
                  <a:gd name="connsiteX51" fmla="*/ 1433600 w 1655541"/>
                  <a:gd name="connsiteY51" fmla="*/ 994299 h 1677880"/>
                  <a:gd name="connsiteX52" fmla="*/ 1353701 w 1655541"/>
                  <a:gd name="connsiteY52" fmla="*/ 967666 h 1677880"/>
                  <a:gd name="connsiteX53" fmla="*/ 1335945 w 1655541"/>
                  <a:gd name="connsiteY53" fmla="*/ 949911 h 1677880"/>
                  <a:gd name="connsiteX54" fmla="*/ 1140637 w 1655541"/>
                  <a:gd name="connsiteY54" fmla="*/ 923278 h 1677880"/>
                  <a:gd name="connsiteX55" fmla="*/ 1078493 w 1655541"/>
                  <a:gd name="connsiteY55" fmla="*/ 914400 h 1677880"/>
                  <a:gd name="connsiteX56" fmla="*/ 1042982 w 1655541"/>
                  <a:gd name="connsiteY56" fmla="*/ 896645 h 1677880"/>
                  <a:gd name="connsiteX57" fmla="*/ 980839 w 1655541"/>
                  <a:gd name="connsiteY57" fmla="*/ 887767 h 1677880"/>
                  <a:gd name="connsiteX58" fmla="*/ 847674 w 1655541"/>
                  <a:gd name="connsiteY58" fmla="*/ 870012 h 1677880"/>
                  <a:gd name="connsiteX59" fmla="*/ 821040 w 1655541"/>
                  <a:gd name="connsiteY59" fmla="*/ 861134 h 1677880"/>
                  <a:gd name="connsiteX60" fmla="*/ 714508 w 1655541"/>
                  <a:gd name="connsiteY60" fmla="*/ 843379 h 1677880"/>
                  <a:gd name="connsiteX61" fmla="*/ 696753 w 1655541"/>
                  <a:gd name="connsiteY61" fmla="*/ 825623 h 1677880"/>
                  <a:gd name="connsiteX62" fmla="*/ 687875 w 1655541"/>
                  <a:gd name="connsiteY62" fmla="*/ 790113 h 1677880"/>
                  <a:gd name="connsiteX63" fmla="*/ 678998 w 1655541"/>
                  <a:gd name="connsiteY63" fmla="*/ 763480 h 1677880"/>
                  <a:gd name="connsiteX64" fmla="*/ 687875 w 1655541"/>
                  <a:gd name="connsiteY64" fmla="*/ 621437 h 1677880"/>
                  <a:gd name="connsiteX65" fmla="*/ 732264 w 1655541"/>
                  <a:gd name="connsiteY65" fmla="*/ 541538 h 1677880"/>
                  <a:gd name="connsiteX66" fmla="*/ 794407 w 1655541"/>
                  <a:gd name="connsiteY66" fmla="*/ 497150 h 1677880"/>
                  <a:gd name="connsiteX67" fmla="*/ 821040 w 1655541"/>
                  <a:gd name="connsiteY67" fmla="*/ 488272 h 1677880"/>
                  <a:gd name="connsiteX68" fmla="*/ 892062 w 1655541"/>
                  <a:gd name="connsiteY68" fmla="*/ 461639 h 1677880"/>
                  <a:gd name="connsiteX69" fmla="*/ 1069615 w 1655541"/>
                  <a:gd name="connsiteY69" fmla="*/ 479394 h 1677880"/>
                  <a:gd name="connsiteX70" fmla="*/ 1122881 w 1655541"/>
                  <a:gd name="connsiteY70" fmla="*/ 497150 h 1677880"/>
                  <a:gd name="connsiteX71" fmla="*/ 1140637 w 1655541"/>
                  <a:gd name="connsiteY71" fmla="*/ 514905 h 1677880"/>
                  <a:gd name="connsiteX72" fmla="*/ 1193903 w 1655541"/>
                  <a:gd name="connsiteY72" fmla="*/ 550416 h 1677880"/>
                  <a:gd name="connsiteX73" fmla="*/ 1211658 w 1655541"/>
                  <a:gd name="connsiteY73" fmla="*/ 577049 h 1677880"/>
                  <a:gd name="connsiteX74" fmla="*/ 1220536 w 1655541"/>
                  <a:gd name="connsiteY74" fmla="*/ 603682 h 1677880"/>
                  <a:gd name="connsiteX75" fmla="*/ 1256046 w 1655541"/>
                  <a:gd name="connsiteY75" fmla="*/ 656948 h 1677880"/>
                  <a:gd name="connsiteX76" fmla="*/ 1264924 w 1655541"/>
                  <a:gd name="connsiteY76" fmla="*/ 692458 h 1677880"/>
                  <a:gd name="connsiteX77" fmla="*/ 1291557 w 1655541"/>
                  <a:gd name="connsiteY77" fmla="*/ 701336 h 1677880"/>
                  <a:gd name="connsiteX78" fmla="*/ 1398089 w 1655541"/>
                  <a:gd name="connsiteY78" fmla="*/ 719091 h 1677880"/>
                  <a:gd name="connsiteX79" fmla="*/ 1486866 w 1655541"/>
                  <a:gd name="connsiteY79" fmla="*/ 710214 h 1677880"/>
                  <a:gd name="connsiteX80" fmla="*/ 1513499 w 1655541"/>
                  <a:gd name="connsiteY80" fmla="*/ 621437 h 1677880"/>
                  <a:gd name="connsiteX81" fmla="*/ 1504621 w 1655541"/>
                  <a:gd name="connsiteY81" fmla="*/ 506027 h 1677880"/>
                  <a:gd name="connsiteX82" fmla="*/ 1486866 w 1655541"/>
                  <a:gd name="connsiteY82" fmla="*/ 452761 h 1677880"/>
                  <a:gd name="connsiteX83" fmla="*/ 1424722 w 1655541"/>
                  <a:gd name="connsiteY83" fmla="*/ 381740 h 1677880"/>
                  <a:gd name="connsiteX84" fmla="*/ 1415844 w 1655541"/>
                  <a:gd name="connsiteY84" fmla="*/ 346229 h 1677880"/>
                  <a:gd name="connsiteX85" fmla="*/ 1433600 w 1655541"/>
                  <a:gd name="connsiteY85" fmla="*/ 328474 h 1677880"/>
                  <a:gd name="connsiteX86" fmla="*/ 1513499 w 1655541"/>
                  <a:gd name="connsiteY86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30928 w 1655541"/>
                  <a:gd name="connsiteY17" fmla="*/ 1118586 h 1677880"/>
                  <a:gd name="connsiteX18" fmla="*/ 66439 w 1655541"/>
                  <a:gd name="connsiteY18" fmla="*/ 1180730 h 1677880"/>
                  <a:gd name="connsiteX19" fmla="*/ 84194 w 1655541"/>
                  <a:gd name="connsiteY19" fmla="*/ 1233996 h 1677880"/>
                  <a:gd name="connsiteX20" fmla="*/ 93072 w 1655541"/>
                  <a:gd name="connsiteY20" fmla="*/ 1269507 h 1677880"/>
                  <a:gd name="connsiteX21" fmla="*/ 119705 w 1655541"/>
                  <a:gd name="connsiteY21" fmla="*/ 1313895 h 1677880"/>
                  <a:gd name="connsiteX22" fmla="*/ 128582 w 1655541"/>
                  <a:gd name="connsiteY22" fmla="*/ 1340528 h 1677880"/>
                  <a:gd name="connsiteX23" fmla="*/ 164093 w 1655541"/>
                  <a:gd name="connsiteY23" fmla="*/ 1367161 h 1677880"/>
                  <a:gd name="connsiteX24" fmla="*/ 172971 w 1655541"/>
                  <a:gd name="connsiteY24" fmla="*/ 1393794 h 1677880"/>
                  <a:gd name="connsiteX25" fmla="*/ 226237 w 1655541"/>
                  <a:gd name="connsiteY25" fmla="*/ 1438183 h 1677880"/>
                  <a:gd name="connsiteX26" fmla="*/ 235114 w 1655541"/>
                  <a:gd name="connsiteY26" fmla="*/ 1464816 h 1677880"/>
                  <a:gd name="connsiteX27" fmla="*/ 252870 w 1655541"/>
                  <a:gd name="connsiteY27" fmla="*/ 1482571 h 1677880"/>
                  <a:gd name="connsiteX28" fmla="*/ 332769 w 1655541"/>
                  <a:gd name="connsiteY28" fmla="*/ 1544715 h 1677880"/>
                  <a:gd name="connsiteX29" fmla="*/ 368279 w 1655541"/>
                  <a:gd name="connsiteY29" fmla="*/ 1571348 h 1677880"/>
                  <a:gd name="connsiteX30" fmla="*/ 394912 w 1655541"/>
                  <a:gd name="connsiteY30" fmla="*/ 1597981 h 1677880"/>
                  <a:gd name="connsiteX31" fmla="*/ 465934 w 1655541"/>
                  <a:gd name="connsiteY31" fmla="*/ 1624614 h 1677880"/>
                  <a:gd name="connsiteX32" fmla="*/ 510322 w 1655541"/>
                  <a:gd name="connsiteY32" fmla="*/ 1651247 h 1677880"/>
                  <a:gd name="connsiteX33" fmla="*/ 545833 w 1655541"/>
                  <a:gd name="connsiteY33" fmla="*/ 1660124 h 1677880"/>
                  <a:gd name="connsiteX34" fmla="*/ 643487 w 1655541"/>
                  <a:gd name="connsiteY34" fmla="*/ 1677880 h 1677880"/>
                  <a:gd name="connsiteX35" fmla="*/ 1406967 w 1655541"/>
                  <a:gd name="connsiteY35" fmla="*/ 1669002 h 1677880"/>
                  <a:gd name="connsiteX36" fmla="*/ 1460233 w 1655541"/>
                  <a:gd name="connsiteY36" fmla="*/ 1660124 h 1677880"/>
                  <a:gd name="connsiteX37" fmla="*/ 1486866 w 1655541"/>
                  <a:gd name="connsiteY37" fmla="*/ 1633491 h 1677880"/>
                  <a:gd name="connsiteX38" fmla="*/ 1513499 w 1655541"/>
                  <a:gd name="connsiteY38" fmla="*/ 1615736 h 1677880"/>
                  <a:gd name="connsiteX39" fmla="*/ 1540132 w 1655541"/>
                  <a:gd name="connsiteY39" fmla="*/ 1580225 h 1677880"/>
                  <a:gd name="connsiteX40" fmla="*/ 1575642 w 1655541"/>
                  <a:gd name="connsiteY40" fmla="*/ 1562470 h 1677880"/>
                  <a:gd name="connsiteX41" fmla="*/ 1584520 w 1655541"/>
                  <a:gd name="connsiteY41" fmla="*/ 1535837 h 1677880"/>
                  <a:gd name="connsiteX42" fmla="*/ 1611153 w 1655541"/>
                  <a:gd name="connsiteY42" fmla="*/ 1491449 h 1677880"/>
                  <a:gd name="connsiteX43" fmla="*/ 1637786 w 1655541"/>
                  <a:gd name="connsiteY43" fmla="*/ 1429305 h 1677880"/>
                  <a:gd name="connsiteX44" fmla="*/ 1646664 w 1655541"/>
                  <a:gd name="connsiteY44" fmla="*/ 1376039 h 1677880"/>
                  <a:gd name="connsiteX45" fmla="*/ 1655541 w 1655541"/>
                  <a:gd name="connsiteY45" fmla="*/ 1340528 h 1677880"/>
                  <a:gd name="connsiteX46" fmla="*/ 1620031 w 1655541"/>
                  <a:gd name="connsiteY46" fmla="*/ 1207363 h 1677880"/>
                  <a:gd name="connsiteX47" fmla="*/ 1602275 w 1655541"/>
                  <a:gd name="connsiteY47" fmla="*/ 1145219 h 1677880"/>
                  <a:gd name="connsiteX48" fmla="*/ 1584520 w 1655541"/>
                  <a:gd name="connsiteY48" fmla="*/ 1109709 h 1677880"/>
                  <a:gd name="connsiteX49" fmla="*/ 1540132 w 1655541"/>
                  <a:gd name="connsiteY49" fmla="*/ 1074198 h 1677880"/>
                  <a:gd name="connsiteX50" fmla="*/ 1451355 w 1655541"/>
                  <a:gd name="connsiteY50" fmla="*/ 1020932 h 1677880"/>
                  <a:gd name="connsiteX51" fmla="*/ 1433600 w 1655541"/>
                  <a:gd name="connsiteY51" fmla="*/ 994299 h 1677880"/>
                  <a:gd name="connsiteX52" fmla="*/ 1353701 w 1655541"/>
                  <a:gd name="connsiteY52" fmla="*/ 967666 h 1677880"/>
                  <a:gd name="connsiteX53" fmla="*/ 1335945 w 1655541"/>
                  <a:gd name="connsiteY53" fmla="*/ 949911 h 1677880"/>
                  <a:gd name="connsiteX54" fmla="*/ 1140637 w 1655541"/>
                  <a:gd name="connsiteY54" fmla="*/ 923278 h 1677880"/>
                  <a:gd name="connsiteX55" fmla="*/ 1078493 w 1655541"/>
                  <a:gd name="connsiteY55" fmla="*/ 914400 h 1677880"/>
                  <a:gd name="connsiteX56" fmla="*/ 1042982 w 1655541"/>
                  <a:gd name="connsiteY56" fmla="*/ 896645 h 1677880"/>
                  <a:gd name="connsiteX57" fmla="*/ 980839 w 1655541"/>
                  <a:gd name="connsiteY57" fmla="*/ 887767 h 1677880"/>
                  <a:gd name="connsiteX58" fmla="*/ 847674 w 1655541"/>
                  <a:gd name="connsiteY58" fmla="*/ 870012 h 1677880"/>
                  <a:gd name="connsiteX59" fmla="*/ 821040 w 1655541"/>
                  <a:gd name="connsiteY59" fmla="*/ 861134 h 1677880"/>
                  <a:gd name="connsiteX60" fmla="*/ 714508 w 1655541"/>
                  <a:gd name="connsiteY60" fmla="*/ 843379 h 1677880"/>
                  <a:gd name="connsiteX61" fmla="*/ 696753 w 1655541"/>
                  <a:gd name="connsiteY61" fmla="*/ 825623 h 1677880"/>
                  <a:gd name="connsiteX62" fmla="*/ 687875 w 1655541"/>
                  <a:gd name="connsiteY62" fmla="*/ 790113 h 1677880"/>
                  <a:gd name="connsiteX63" fmla="*/ 678998 w 1655541"/>
                  <a:gd name="connsiteY63" fmla="*/ 763480 h 1677880"/>
                  <a:gd name="connsiteX64" fmla="*/ 732264 w 1655541"/>
                  <a:gd name="connsiteY64" fmla="*/ 541538 h 1677880"/>
                  <a:gd name="connsiteX65" fmla="*/ 794407 w 1655541"/>
                  <a:gd name="connsiteY65" fmla="*/ 497150 h 1677880"/>
                  <a:gd name="connsiteX66" fmla="*/ 821040 w 1655541"/>
                  <a:gd name="connsiteY66" fmla="*/ 488272 h 1677880"/>
                  <a:gd name="connsiteX67" fmla="*/ 892062 w 1655541"/>
                  <a:gd name="connsiteY67" fmla="*/ 461639 h 1677880"/>
                  <a:gd name="connsiteX68" fmla="*/ 1069615 w 1655541"/>
                  <a:gd name="connsiteY68" fmla="*/ 479394 h 1677880"/>
                  <a:gd name="connsiteX69" fmla="*/ 1122881 w 1655541"/>
                  <a:gd name="connsiteY69" fmla="*/ 497150 h 1677880"/>
                  <a:gd name="connsiteX70" fmla="*/ 1140637 w 1655541"/>
                  <a:gd name="connsiteY70" fmla="*/ 514905 h 1677880"/>
                  <a:gd name="connsiteX71" fmla="*/ 1193903 w 1655541"/>
                  <a:gd name="connsiteY71" fmla="*/ 550416 h 1677880"/>
                  <a:gd name="connsiteX72" fmla="*/ 1211658 w 1655541"/>
                  <a:gd name="connsiteY72" fmla="*/ 577049 h 1677880"/>
                  <a:gd name="connsiteX73" fmla="*/ 1220536 w 1655541"/>
                  <a:gd name="connsiteY73" fmla="*/ 603682 h 1677880"/>
                  <a:gd name="connsiteX74" fmla="*/ 1256046 w 1655541"/>
                  <a:gd name="connsiteY74" fmla="*/ 656948 h 1677880"/>
                  <a:gd name="connsiteX75" fmla="*/ 1264924 w 1655541"/>
                  <a:gd name="connsiteY75" fmla="*/ 692458 h 1677880"/>
                  <a:gd name="connsiteX76" fmla="*/ 1291557 w 1655541"/>
                  <a:gd name="connsiteY76" fmla="*/ 701336 h 1677880"/>
                  <a:gd name="connsiteX77" fmla="*/ 1398089 w 1655541"/>
                  <a:gd name="connsiteY77" fmla="*/ 719091 h 1677880"/>
                  <a:gd name="connsiteX78" fmla="*/ 1486866 w 1655541"/>
                  <a:gd name="connsiteY78" fmla="*/ 710214 h 1677880"/>
                  <a:gd name="connsiteX79" fmla="*/ 1513499 w 1655541"/>
                  <a:gd name="connsiteY79" fmla="*/ 621437 h 1677880"/>
                  <a:gd name="connsiteX80" fmla="*/ 1504621 w 1655541"/>
                  <a:gd name="connsiteY80" fmla="*/ 506027 h 1677880"/>
                  <a:gd name="connsiteX81" fmla="*/ 1486866 w 1655541"/>
                  <a:gd name="connsiteY81" fmla="*/ 452761 h 1677880"/>
                  <a:gd name="connsiteX82" fmla="*/ 1424722 w 1655541"/>
                  <a:gd name="connsiteY82" fmla="*/ 381740 h 1677880"/>
                  <a:gd name="connsiteX83" fmla="*/ 1415844 w 1655541"/>
                  <a:gd name="connsiteY83" fmla="*/ 346229 h 1677880"/>
                  <a:gd name="connsiteX84" fmla="*/ 1433600 w 1655541"/>
                  <a:gd name="connsiteY84" fmla="*/ 328474 h 1677880"/>
                  <a:gd name="connsiteX85" fmla="*/ 1513499 w 1655541"/>
                  <a:gd name="connsiteY85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30928 w 1655541"/>
                  <a:gd name="connsiteY17" fmla="*/ 1118586 h 1677880"/>
                  <a:gd name="connsiteX18" fmla="*/ 66439 w 1655541"/>
                  <a:gd name="connsiteY18" fmla="*/ 1180730 h 1677880"/>
                  <a:gd name="connsiteX19" fmla="*/ 84194 w 1655541"/>
                  <a:gd name="connsiteY19" fmla="*/ 1233996 h 1677880"/>
                  <a:gd name="connsiteX20" fmla="*/ 93072 w 1655541"/>
                  <a:gd name="connsiteY20" fmla="*/ 1269507 h 1677880"/>
                  <a:gd name="connsiteX21" fmla="*/ 119705 w 1655541"/>
                  <a:gd name="connsiteY21" fmla="*/ 1313895 h 1677880"/>
                  <a:gd name="connsiteX22" fmla="*/ 128582 w 1655541"/>
                  <a:gd name="connsiteY22" fmla="*/ 1340528 h 1677880"/>
                  <a:gd name="connsiteX23" fmla="*/ 164093 w 1655541"/>
                  <a:gd name="connsiteY23" fmla="*/ 1367161 h 1677880"/>
                  <a:gd name="connsiteX24" fmla="*/ 172971 w 1655541"/>
                  <a:gd name="connsiteY24" fmla="*/ 1393794 h 1677880"/>
                  <a:gd name="connsiteX25" fmla="*/ 226237 w 1655541"/>
                  <a:gd name="connsiteY25" fmla="*/ 1438183 h 1677880"/>
                  <a:gd name="connsiteX26" fmla="*/ 235114 w 1655541"/>
                  <a:gd name="connsiteY26" fmla="*/ 1464816 h 1677880"/>
                  <a:gd name="connsiteX27" fmla="*/ 252870 w 1655541"/>
                  <a:gd name="connsiteY27" fmla="*/ 1482571 h 1677880"/>
                  <a:gd name="connsiteX28" fmla="*/ 332769 w 1655541"/>
                  <a:gd name="connsiteY28" fmla="*/ 1544715 h 1677880"/>
                  <a:gd name="connsiteX29" fmla="*/ 368279 w 1655541"/>
                  <a:gd name="connsiteY29" fmla="*/ 1571348 h 1677880"/>
                  <a:gd name="connsiteX30" fmla="*/ 394912 w 1655541"/>
                  <a:gd name="connsiteY30" fmla="*/ 1597981 h 1677880"/>
                  <a:gd name="connsiteX31" fmla="*/ 465934 w 1655541"/>
                  <a:gd name="connsiteY31" fmla="*/ 1624614 h 1677880"/>
                  <a:gd name="connsiteX32" fmla="*/ 510322 w 1655541"/>
                  <a:gd name="connsiteY32" fmla="*/ 1651247 h 1677880"/>
                  <a:gd name="connsiteX33" fmla="*/ 545833 w 1655541"/>
                  <a:gd name="connsiteY33" fmla="*/ 1660124 h 1677880"/>
                  <a:gd name="connsiteX34" fmla="*/ 643487 w 1655541"/>
                  <a:gd name="connsiteY34" fmla="*/ 1677880 h 1677880"/>
                  <a:gd name="connsiteX35" fmla="*/ 1406967 w 1655541"/>
                  <a:gd name="connsiteY35" fmla="*/ 1669002 h 1677880"/>
                  <a:gd name="connsiteX36" fmla="*/ 1460233 w 1655541"/>
                  <a:gd name="connsiteY36" fmla="*/ 1660124 h 1677880"/>
                  <a:gd name="connsiteX37" fmla="*/ 1486866 w 1655541"/>
                  <a:gd name="connsiteY37" fmla="*/ 1633491 h 1677880"/>
                  <a:gd name="connsiteX38" fmla="*/ 1513499 w 1655541"/>
                  <a:gd name="connsiteY38" fmla="*/ 1615736 h 1677880"/>
                  <a:gd name="connsiteX39" fmla="*/ 1540132 w 1655541"/>
                  <a:gd name="connsiteY39" fmla="*/ 1580225 h 1677880"/>
                  <a:gd name="connsiteX40" fmla="*/ 1575642 w 1655541"/>
                  <a:gd name="connsiteY40" fmla="*/ 1562470 h 1677880"/>
                  <a:gd name="connsiteX41" fmla="*/ 1584520 w 1655541"/>
                  <a:gd name="connsiteY41" fmla="*/ 1535837 h 1677880"/>
                  <a:gd name="connsiteX42" fmla="*/ 1611153 w 1655541"/>
                  <a:gd name="connsiteY42" fmla="*/ 1491449 h 1677880"/>
                  <a:gd name="connsiteX43" fmla="*/ 1637786 w 1655541"/>
                  <a:gd name="connsiteY43" fmla="*/ 1429305 h 1677880"/>
                  <a:gd name="connsiteX44" fmla="*/ 1646664 w 1655541"/>
                  <a:gd name="connsiteY44" fmla="*/ 1376039 h 1677880"/>
                  <a:gd name="connsiteX45" fmla="*/ 1655541 w 1655541"/>
                  <a:gd name="connsiteY45" fmla="*/ 1340528 h 1677880"/>
                  <a:gd name="connsiteX46" fmla="*/ 1620031 w 1655541"/>
                  <a:gd name="connsiteY46" fmla="*/ 1207363 h 1677880"/>
                  <a:gd name="connsiteX47" fmla="*/ 1602275 w 1655541"/>
                  <a:gd name="connsiteY47" fmla="*/ 1145219 h 1677880"/>
                  <a:gd name="connsiteX48" fmla="*/ 1584520 w 1655541"/>
                  <a:gd name="connsiteY48" fmla="*/ 1109709 h 1677880"/>
                  <a:gd name="connsiteX49" fmla="*/ 1540132 w 1655541"/>
                  <a:gd name="connsiteY49" fmla="*/ 1074198 h 1677880"/>
                  <a:gd name="connsiteX50" fmla="*/ 1451355 w 1655541"/>
                  <a:gd name="connsiteY50" fmla="*/ 1020932 h 1677880"/>
                  <a:gd name="connsiteX51" fmla="*/ 1433600 w 1655541"/>
                  <a:gd name="connsiteY51" fmla="*/ 994299 h 1677880"/>
                  <a:gd name="connsiteX52" fmla="*/ 1353701 w 1655541"/>
                  <a:gd name="connsiteY52" fmla="*/ 967666 h 1677880"/>
                  <a:gd name="connsiteX53" fmla="*/ 1335945 w 1655541"/>
                  <a:gd name="connsiteY53" fmla="*/ 949911 h 1677880"/>
                  <a:gd name="connsiteX54" fmla="*/ 1140637 w 1655541"/>
                  <a:gd name="connsiteY54" fmla="*/ 923278 h 1677880"/>
                  <a:gd name="connsiteX55" fmla="*/ 1078493 w 1655541"/>
                  <a:gd name="connsiteY55" fmla="*/ 914400 h 1677880"/>
                  <a:gd name="connsiteX56" fmla="*/ 1042982 w 1655541"/>
                  <a:gd name="connsiteY56" fmla="*/ 896645 h 1677880"/>
                  <a:gd name="connsiteX57" fmla="*/ 980839 w 1655541"/>
                  <a:gd name="connsiteY57" fmla="*/ 887767 h 1677880"/>
                  <a:gd name="connsiteX58" fmla="*/ 847674 w 1655541"/>
                  <a:gd name="connsiteY58" fmla="*/ 870012 h 1677880"/>
                  <a:gd name="connsiteX59" fmla="*/ 821040 w 1655541"/>
                  <a:gd name="connsiteY59" fmla="*/ 861134 h 1677880"/>
                  <a:gd name="connsiteX60" fmla="*/ 714508 w 1655541"/>
                  <a:gd name="connsiteY60" fmla="*/ 843379 h 1677880"/>
                  <a:gd name="connsiteX61" fmla="*/ 696753 w 1655541"/>
                  <a:gd name="connsiteY61" fmla="*/ 825623 h 1677880"/>
                  <a:gd name="connsiteX62" fmla="*/ 687875 w 1655541"/>
                  <a:gd name="connsiteY62" fmla="*/ 790113 h 1677880"/>
                  <a:gd name="connsiteX63" fmla="*/ 678998 w 1655541"/>
                  <a:gd name="connsiteY63" fmla="*/ 763480 h 1677880"/>
                  <a:gd name="connsiteX64" fmla="*/ 678999 w 1655541"/>
                  <a:gd name="connsiteY64" fmla="*/ 630315 h 1677880"/>
                  <a:gd name="connsiteX65" fmla="*/ 732264 w 1655541"/>
                  <a:gd name="connsiteY65" fmla="*/ 541538 h 1677880"/>
                  <a:gd name="connsiteX66" fmla="*/ 794407 w 1655541"/>
                  <a:gd name="connsiteY66" fmla="*/ 497150 h 1677880"/>
                  <a:gd name="connsiteX67" fmla="*/ 821040 w 1655541"/>
                  <a:gd name="connsiteY67" fmla="*/ 488272 h 1677880"/>
                  <a:gd name="connsiteX68" fmla="*/ 892062 w 1655541"/>
                  <a:gd name="connsiteY68" fmla="*/ 461639 h 1677880"/>
                  <a:gd name="connsiteX69" fmla="*/ 1069615 w 1655541"/>
                  <a:gd name="connsiteY69" fmla="*/ 479394 h 1677880"/>
                  <a:gd name="connsiteX70" fmla="*/ 1122881 w 1655541"/>
                  <a:gd name="connsiteY70" fmla="*/ 497150 h 1677880"/>
                  <a:gd name="connsiteX71" fmla="*/ 1140637 w 1655541"/>
                  <a:gd name="connsiteY71" fmla="*/ 514905 h 1677880"/>
                  <a:gd name="connsiteX72" fmla="*/ 1193903 w 1655541"/>
                  <a:gd name="connsiteY72" fmla="*/ 550416 h 1677880"/>
                  <a:gd name="connsiteX73" fmla="*/ 1211658 w 1655541"/>
                  <a:gd name="connsiteY73" fmla="*/ 577049 h 1677880"/>
                  <a:gd name="connsiteX74" fmla="*/ 1220536 w 1655541"/>
                  <a:gd name="connsiteY74" fmla="*/ 603682 h 1677880"/>
                  <a:gd name="connsiteX75" fmla="*/ 1256046 w 1655541"/>
                  <a:gd name="connsiteY75" fmla="*/ 656948 h 1677880"/>
                  <a:gd name="connsiteX76" fmla="*/ 1264924 w 1655541"/>
                  <a:gd name="connsiteY76" fmla="*/ 692458 h 1677880"/>
                  <a:gd name="connsiteX77" fmla="*/ 1291557 w 1655541"/>
                  <a:gd name="connsiteY77" fmla="*/ 701336 h 1677880"/>
                  <a:gd name="connsiteX78" fmla="*/ 1398089 w 1655541"/>
                  <a:gd name="connsiteY78" fmla="*/ 719091 h 1677880"/>
                  <a:gd name="connsiteX79" fmla="*/ 1486866 w 1655541"/>
                  <a:gd name="connsiteY79" fmla="*/ 710214 h 1677880"/>
                  <a:gd name="connsiteX80" fmla="*/ 1513499 w 1655541"/>
                  <a:gd name="connsiteY80" fmla="*/ 621437 h 1677880"/>
                  <a:gd name="connsiteX81" fmla="*/ 1504621 w 1655541"/>
                  <a:gd name="connsiteY81" fmla="*/ 506027 h 1677880"/>
                  <a:gd name="connsiteX82" fmla="*/ 1486866 w 1655541"/>
                  <a:gd name="connsiteY82" fmla="*/ 452761 h 1677880"/>
                  <a:gd name="connsiteX83" fmla="*/ 1424722 w 1655541"/>
                  <a:gd name="connsiteY83" fmla="*/ 381740 h 1677880"/>
                  <a:gd name="connsiteX84" fmla="*/ 1415844 w 1655541"/>
                  <a:gd name="connsiteY84" fmla="*/ 346229 h 1677880"/>
                  <a:gd name="connsiteX85" fmla="*/ 1433600 w 1655541"/>
                  <a:gd name="connsiteY85" fmla="*/ 328474 h 1677880"/>
                  <a:gd name="connsiteX86" fmla="*/ 1513499 w 1655541"/>
                  <a:gd name="connsiteY86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30928 w 1655541"/>
                  <a:gd name="connsiteY17" fmla="*/ 1118586 h 1677880"/>
                  <a:gd name="connsiteX18" fmla="*/ 66439 w 1655541"/>
                  <a:gd name="connsiteY18" fmla="*/ 1180730 h 1677880"/>
                  <a:gd name="connsiteX19" fmla="*/ 84194 w 1655541"/>
                  <a:gd name="connsiteY19" fmla="*/ 1233996 h 1677880"/>
                  <a:gd name="connsiteX20" fmla="*/ 93072 w 1655541"/>
                  <a:gd name="connsiteY20" fmla="*/ 1269507 h 1677880"/>
                  <a:gd name="connsiteX21" fmla="*/ 119705 w 1655541"/>
                  <a:gd name="connsiteY21" fmla="*/ 1313895 h 1677880"/>
                  <a:gd name="connsiteX22" fmla="*/ 128582 w 1655541"/>
                  <a:gd name="connsiteY22" fmla="*/ 1340528 h 1677880"/>
                  <a:gd name="connsiteX23" fmla="*/ 164093 w 1655541"/>
                  <a:gd name="connsiteY23" fmla="*/ 1367161 h 1677880"/>
                  <a:gd name="connsiteX24" fmla="*/ 172971 w 1655541"/>
                  <a:gd name="connsiteY24" fmla="*/ 1393794 h 1677880"/>
                  <a:gd name="connsiteX25" fmla="*/ 226237 w 1655541"/>
                  <a:gd name="connsiteY25" fmla="*/ 1438183 h 1677880"/>
                  <a:gd name="connsiteX26" fmla="*/ 235114 w 1655541"/>
                  <a:gd name="connsiteY26" fmla="*/ 1464816 h 1677880"/>
                  <a:gd name="connsiteX27" fmla="*/ 252870 w 1655541"/>
                  <a:gd name="connsiteY27" fmla="*/ 1482571 h 1677880"/>
                  <a:gd name="connsiteX28" fmla="*/ 332769 w 1655541"/>
                  <a:gd name="connsiteY28" fmla="*/ 1544715 h 1677880"/>
                  <a:gd name="connsiteX29" fmla="*/ 368279 w 1655541"/>
                  <a:gd name="connsiteY29" fmla="*/ 1571348 h 1677880"/>
                  <a:gd name="connsiteX30" fmla="*/ 394912 w 1655541"/>
                  <a:gd name="connsiteY30" fmla="*/ 1597981 h 1677880"/>
                  <a:gd name="connsiteX31" fmla="*/ 465934 w 1655541"/>
                  <a:gd name="connsiteY31" fmla="*/ 1624614 h 1677880"/>
                  <a:gd name="connsiteX32" fmla="*/ 510322 w 1655541"/>
                  <a:gd name="connsiteY32" fmla="*/ 1651247 h 1677880"/>
                  <a:gd name="connsiteX33" fmla="*/ 545833 w 1655541"/>
                  <a:gd name="connsiteY33" fmla="*/ 1660124 h 1677880"/>
                  <a:gd name="connsiteX34" fmla="*/ 643487 w 1655541"/>
                  <a:gd name="connsiteY34" fmla="*/ 1677880 h 1677880"/>
                  <a:gd name="connsiteX35" fmla="*/ 1406967 w 1655541"/>
                  <a:gd name="connsiteY35" fmla="*/ 1669002 h 1677880"/>
                  <a:gd name="connsiteX36" fmla="*/ 1460233 w 1655541"/>
                  <a:gd name="connsiteY36" fmla="*/ 1660124 h 1677880"/>
                  <a:gd name="connsiteX37" fmla="*/ 1486866 w 1655541"/>
                  <a:gd name="connsiteY37" fmla="*/ 1633491 h 1677880"/>
                  <a:gd name="connsiteX38" fmla="*/ 1513499 w 1655541"/>
                  <a:gd name="connsiteY38" fmla="*/ 1615736 h 1677880"/>
                  <a:gd name="connsiteX39" fmla="*/ 1540132 w 1655541"/>
                  <a:gd name="connsiteY39" fmla="*/ 1580225 h 1677880"/>
                  <a:gd name="connsiteX40" fmla="*/ 1575642 w 1655541"/>
                  <a:gd name="connsiteY40" fmla="*/ 1562470 h 1677880"/>
                  <a:gd name="connsiteX41" fmla="*/ 1584520 w 1655541"/>
                  <a:gd name="connsiteY41" fmla="*/ 1535837 h 1677880"/>
                  <a:gd name="connsiteX42" fmla="*/ 1611153 w 1655541"/>
                  <a:gd name="connsiteY42" fmla="*/ 1491449 h 1677880"/>
                  <a:gd name="connsiteX43" fmla="*/ 1637786 w 1655541"/>
                  <a:gd name="connsiteY43" fmla="*/ 1429305 h 1677880"/>
                  <a:gd name="connsiteX44" fmla="*/ 1646664 w 1655541"/>
                  <a:gd name="connsiteY44" fmla="*/ 1376039 h 1677880"/>
                  <a:gd name="connsiteX45" fmla="*/ 1655541 w 1655541"/>
                  <a:gd name="connsiteY45" fmla="*/ 1340528 h 1677880"/>
                  <a:gd name="connsiteX46" fmla="*/ 1620031 w 1655541"/>
                  <a:gd name="connsiteY46" fmla="*/ 1207363 h 1677880"/>
                  <a:gd name="connsiteX47" fmla="*/ 1602275 w 1655541"/>
                  <a:gd name="connsiteY47" fmla="*/ 1145219 h 1677880"/>
                  <a:gd name="connsiteX48" fmla="*/ 1584520 w 1655541"/>
                  <a:gd name="connsiteY48" fmla="*/ 1109709 h 1677880"/>
                  <a:gd name="connsiteX49" fmla="*/ 1540132 w 1655541"/>
                  <a:gd name="connsiteY49" fmla="*/ 1074198 h 1677880"/>
                  <a:gd name="connsiteX50" fmla="*/ 1451355 w 1655541"/>
                  <a:gd name="connsiteY50" fmla="*/ 1020932 h 1677880"/>
                  <a:gd name="connsiteX51" fmla="*/ 1433600 w 1655541"/>
                  <a:gd name="connsiteY51" fmla="*/ 994299 h 1677880"/>
                  <a:gd name="connsiteX52" fmla="*/ 1353701 w 1655541"/>
                  <a:gd name="connsiteY52" fmla="*/ 967666 h 1677880"/>
                  <a:gd name="connsiteX53" fmla="*/ 1335945 w 1655541"/>
                  <a:gd name="connsiteY53" fmla="*/ 949911 h 1677880"/>
                  <a:gd name="connsiteX54" fmla="*/ 1140637 w 1655541"/>
                  <a:gd name="connsiteY54" fmla="*/ 923278 h 1677880"/>
                  <a:gd name="connsiteX55" fmla="*/ 1078493 w 1655541"/>
                  <a:gd name="connsiteY55" fmla="*/ 914400 h 1677880"/>
                  <a:gd name="connsiteX56" fmla="*/ 1042982 w 1655541"/>
                  <a:gd name="connsiteY56" fmla="*/ 896645 h 1677880"/>
                  <a:gd name="connsiteX57" fmla="*/ 980839 w 1655541"/>
                  <a:gd name="connsiteY57" fmla="*/ 887767 h 1677880"/>
                  <a:gd name="connsiteX58" fmla="*/ 847674 w 1655541"/>
                  <a:gd name="connsiteY58" fmla="*/ 870012 h 1677880"/>
                  <a:gd name="connsiteX59" fmla="*/ 821040 w 1655541"/>
                  <a:gd name="connsiteY59" fmla="*/ 861134 h 1677880"/>
                  <a:gd name="connsiteX60" fmla="*/ 714508 w 1655541"/>
                  <a:gd name="connsiteY60" fmla="*/ 843379 h 1677880"/>
                  <a:gd name="connsiteX61" fmla="*/ 696753 w 1655541"/>
                  <a:gd name="connsiteY61" fmla="*/ 825623 h 1677880"/>
                  <a:gd name="connsiteX62" fmla="*/ 687875 w 1655541"/>
                  <a:gd name="connsiteY62" fmla="*/ 790113 h 1677880"/>
                  <a:gd name="connsiteX63" fmla="*/ 678999 w 1655541"/>
                  <a:gd name="connsiteY63" fmla="*/ 630315 h 1677880"/>
                  <a:gd name="connsiteX64" fmla="*/ 732264 w 1655541"/>
                  <a:gd name="connsiteY64" fmla="*/ 541538 h 1677880"/>
                  <a:gd name="connsiteX65" fmla="*/ 794407 w 1655541"/>
                  <a:gd name="connsiteY65" fmla="*/ 497150 h 1677880"/>
                  <a:gd name="connsiteX66" fmla="*/ 821040 w 1655541"/>
                  <a:gd name="connsiteY66" fmla="*/ 488272 h 1677880"/>
                  <a:gd name="connsiteX67" fmla="*/ 892062 w 1655541"/>
                  <a:gd name="connsiteY67" fmla="*/ 461639 h 1677880"/>
                  <a:gd name="connsiteX68" fmla="*/ 1069615 w 1655541"/>
                  <a:gd name="connsiteY68" fmla="*/ 479394 h 1677880"/>
                  <a:gd name="connsiteX69" fmla="*/ 1122881 w 1655541"/>
                  <a:gd name="connsiteY69" fmla="*/ 497150 h 1677880"/>
                  <a:gd name="connsiteX70" fmla="*/ 1140637 w 1655541"/>
                  <a:gd name="connsiteY70" fmla="*/ 514905 h 1677880"/>
                  <a:gd name="connsiteX71" fmla="*/ 1193903 w 1655541"/>
                  <a:gd name="connsiteY71" fmla="*/ 550416 h 1677880"/>
                  <a:gd name="connsiteX72" fmla="*/ 1211658 w 1655541"/>
                  <a:gd name="connsiteY72" fmla="*/ 577049 h 1677880"/>
                  <a:gd name="connsiteX73" fmla="*/ 1220536 w 1655541"/>
                  <a:gd name="connsiteY73" fmla="*/ 603682 h 1677880"/>
                  <a:gd name="connsiteX74" fmla="*/ 1256046 w 1655541"/>
                  <a:gd name="connsiteY74" fmla="*/ 656948 h 1677880"/>
                  <a:gd name="connsiteX75" fmla="*/ 1264924 w 1655541"/>
                  <a:gd name="connsiteY75" fmla="*/ 692458 h 1677880"/>
                  <a:gd name="connsiteX76" fmla="*/ 1291557 w 1655541"/>
                  <a:gd name="connsiteY76" fmla="*/ 701336 h 1677880"/>
                  <a:gd name="connsiteX77" fmla="*/ 1398089 w 1655541"/>
                  <a:gd name="connsiteY77" fmla="*/ 719091 h 1677880"/>
                  <a:gd name="connsiteX78" fmla="*/ 1486866 w 1655541"/>
                  <a:gd name="connsiteY78" fmla="*/ 710214 h 1677880"/>
                  <a:gd name="connsiteX79" fmla="*/ 1513499 w 1655541"/>
                  <a:gd name="connsiteY79" fmla="*/ 621437 h 1677880"/>
                  <a:gd name="connsiteX80" fmla="*/ 1504621 w 1655541"/>
                  <a:gd name="connsiteY80" fmla="*/ 506027 h 1677880"/>
                  <a:gd name="connsiteX81" fmla="*/ 1486866 w 1655541"/>
                  <a:gd name="connsiteY81" fmla="*/ 452761 h 1677880"/>
                  <a:gd name="connsiteX82" fmla="*/ 1424722 w 1655541"/>
                  <a:gd name="connsiteY82" fmla="*/ 381740 h 1677880"/>
                  <a:gd name="connsiteX83" fmla="*/ 1415844 w 1655541"/>
                  <a:gd name="connsiteY83" fmla="*/ 346229 h 1677880"/>
                  <a:gd name="connsiteX84" fmla="*/ 1433600 w 1655541"/>
                  <a:gd name="connsiteY84" fmla="*/ 328474 h 1677880"/>
                  <a:gd name="connsiteX85" fmla="*/ 1513499 w 1655541"/>
                  <a:gd name="connsiteY85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30928 w 1655541"/>
                  <a:gd name="connsiteY17" fmla="*/ 1118586 h 1677880"/>
                  <a:gd name="connsiteX18" fmla="*/ 66439 w 1655541"/>
                  <a:gd name="connsiteY18" fmla="*/ 1180730 h 1677880"/>
                  <a:gd name="connsiteX19" fmla="*/ 84194 w 1655541"/>
                  <a:gd name="connsiteY19" fmla="*/ 1233996 h 1677880"/>
                  <a:gd name="connsiteX20" fmla="*/ 93072 w 1655541"/>
                  <a:gd name="connsiteY20" fmla="*/ 1269507 h 1677880"/>
                  <a:gd name="connsiteX21" fmla="*/ 119705 w 1655541"/>
                  <a:gd name="connsiteY21" fmla="*/ 1313895 h 1677880"/>
                  <a:gd name="connsiteX22" fmla="*/ 128582 w 1655541"/>
                  <a:gd name="connsiteY22" fmla="*/ 1340528 h 1677880"/>
                  <a:gd name="connsiteX23" fmla="*/ 164093 w 1655541"/>
                  <a:gd name="connsiteY23" fmla="*/ 1367161 h 1677880"/>
                  <a:gd name="connsiteX24" fmla="*/ 172971 w 1655541"/>
                  <a:gd name="connsiteY24" fmla="*/ 1393794 h 1677880"/>
                  <a:gd name="connsiteX25" fmla="*/ 226237 w 1655541"/>
                  <a:gd name="connsiteY25" fmla="*/ 1438183 h 1677880"/>
                  <a:gd name="connsiteX26" fmla="*/ 235114 w 1655541"/>
                  <a:gd name="connsiteY26" fmla="*/ 1464816 h 1677880"/>
                  <a:gd name="connsiteX27" fmla="*/ 252870 w 1655541"/>
                  <a:gd name="connsiteY27" fmla="*/ 1482571 h 1677880"/>
                  <a:gd name="connsiteX28" fmla="*/ 332769 w 1655541"/>
                  <a:gd name="connsiteY28" fmla="*/ 1544715 h 1677880"/>
                  <a:gd name="connsiteX29" fmla="*/ 368279 w 1655541"/>
                  <a:gd name="connsiteY29" fmla="*/ 1571348 h 1677880"/>
                  <a:gd name="connsiteX30" fmla="*/ 394912 w 1655541"/>
                  <a:gd name="connsiteY30" fmla="*/ 1597981 h 1677880"/>
                  <a:gd name="connsiteX31" fmla="*/ 465934 w 1655541"/>
                  <a:gd name="connsiteY31" fmla="*/ 1624614 h 1677880"/>
                  <a:gd name="connsiteX32" fmla="*/ 510322 w 1655541"/>
                  <a:gd name="connsiteY32" fmla="*/ 1651247 h 1677880"/>
                  <a:gd name="connsiteX33" fmla="*/ 545833 w 1655541"/>
                  <a:gd name="connsiteY33" fmla="*/ 1660124 h 1677880"/>
                  <a:gd name="connsiteX34" fmla="*/ 643487 w 1655541"/>
                  <a:gd name="connsiteY34" fmla="*/ 1677880 h 1677880"/>
                  <a:gd name="connsiteX35" fmla="*/ 1406967 w 1655541"/>
                  <a:gd name="connsiteY35" fmla="*/ 1669002 h 1677880"/>
                  <a:gd name="connsiteX36" fmla="*/ 1460233 w 1655541"/>
                  <a:gd name="connsiteY36" fmla="*/ 1660124 h 1677880"/>
                  <a:gd name="connsiteX37" fmla="*/ 1486866 w 1655541"/>
                  <a:gd name="connsiteY37" fmla="*/ 1633491 h 1677880"/>
                  <a:gd name="connsiteX38" fmla="*/ 1513499 w 1655541"/>
                  <a:gd name="connsiteY38" fmla="*/ 1615736 h 1677880"/>
                  <a:gd name="connsiteX39" fmla="*/ 1540132 w 1655541"/>
                  <a:gd name="connsiteY39" fmla="*/ 1580225 h 1677880"/>
                  <a:gd name="connsiteX40" fmla="*/ 1575642 w 1655541"/>
                  <a:gd name="connsiteY40" fmla="*/ 1562470 h 1677880"/>
                  <a:gd name="connsiteX41" fmla="*/ 1584520 w 1655541"/>
                  <a:gd name="connsiteY41" fmla="*/ 1535837 h 1677880"/>
                  <a:gd name="connsiteX42" fmla="*/ 1611153 w 1655541"/>
                  <a:gd name="connsiteY42" fmla="*/ 1491449 h 1677880"/>
                  <a:gd name="connsiteX43" fmla="*/ 1637786 w 1655541"/>
                  <a:gd name="connsiteY43" fmla="*/ 1429305 h 1677880"/>
                  <a:gd name="connsiteX44" fmla="*/ 1646664 w 1655541"/>
                  <a:gd name="connsiteY44" fmla="*/ 1376039 h 1677880"/>
                  <a:gd name="connsiteX45" fmla="*/ 1655541 w 1655541"/>
                  <a:gd name="connsiteY45" fmla="*/ 1340528 h 1677880"/>
                  <a:gd name="connsiteX46" fmla="*/ 1620031 w 1655541"/>
                  <a:gd name="connsiteY46" fmla="*/ 1207363 h 1677880"/>
                  <a:gd name="connsiteX47" fmla="*/ 1602275 w 1655541"/>
                  <a:gd name="connsiteY47" fmla="*/ 1145219 h 1677880"/>
                  <a:gd name="connsiteX48" fmla="*/ 1584520 w 1655541"/>
                  <a:gd name="connsiteY48" fmla="*/ 1109709 h 1677880"/>
                  <a:gd name="connsiteX49" fmla="*/ 1540132 w 1655541"/>
                  <a:gd name="connsiteY49" fmla="*/ 1074198 h 1677880"/>
                  <a:gd name="connsiteX50" fmla="*/ 1451355 w 1655541"/>
                  <a:gd name="connsiteY50" fmla="*/ 1020932 h 1677880"/>
                  <a:gd name="connsiteX51" fmla="*/ 1433600 w 1655541"/>
                  <a:gd name="connsiteY51" fmla="*/ 994299 h 1677880"/>
                  <a:gd name="connsiteX52" fmla="*/ 1353701 w 1655541"/>
                  <a:gd name="connsiteY52" fmla="*/ 967666 h 1677880"/>
                  <a:gd name="connsiteX53" fmla="*/ 1335945 w 1655541"/>
                  <a:gd name="connsiteY53" fmla="*/ 949911 h 1677880"/>
                  <a:gd name="connsiteX54" fmla="*/ 1140637 w 1655541"/>
                  <a:gd name="connsiteY54" fmla="*/ 923278 h 1677880"/>
                  <a:gd name="connsiteX55" fmla="*/ 1078493 w 1655541"/>
                  <a:gd name="connsiteY55" fmla="*/ 914400 h 1677880"/>
                  <a:gd name="connsiteX56" fmla="*/ 1042982 w 1655541"/>
                  <a:gd name="connsiteY56" fmla="*/ 896645 h 1677880"/>
                  <a:gd name="connsiteX57" fmla="*/ 980839 w 1655541"/>
                  <a:gd name="connsiteY57" fmla="*/ 887767 h 1677880"/>
                  <a:gd name="connsiteX58" fmla="*/ 847674 w 1655541"/>
                  <a:gd name="connsiteY58" fmla="*/ 870012 h 1677880"/>
                  <a:gd name="connsiteX59" fmla="*/ 821040 w 1655541"/>
                  <a:gd name="connsiteY59" fmla="*/ 861134 h 1677880"/>
                  <a:gd name="connsiteX60" fmla="*/ 714508 w 1655541"/>
                  <a:gd name="connsiteY60" fmla="*/ 843379 h 1677880"/>
                  <a:gd name="connsiteX61" fmla="*/ 696753 w 1655541"/>
                  <a:gd name="connsiteY61" fmla="*/ 825623 h 1677880"/>
                  <a:gd name="connsiteX62" fmla="*/ 678999 w 1655541"/>
                  <a:gd name="connsiteY62" fmla="*/ 630315 h 1677880"/>
                  <a:gd name="connsiteX63" fmla="*/ 732264 w 1655541"/>
                  <a:gd name="connsiteY63" fmla="*/ 541538 h 1677880"/>
                  <a:gd name="connsiteX64" fmla="*/ 794407 w 1655541"/>
                  <a:gd name="connsiteY64" fmla="*/ 497150 h 1677880"/>
                  <a:gd name="connsiteX65" fmla="*/ 821040 w 1655541"/>
                  <a:gd name="connsiteY65" fmla="*/ 488272 h 1677880"/>
                  <a:gd name="connsiteX66" fmla="*/ 892062 w 1655541"/>
                  <a:gd name="connsiteY66" fmla="*/ 461639 h 1677880"/>
                  <a:gd name="connsiteX67" fmla="*/ 1069615 w 1655541"/>
                  <a:gd name="connsiteY67" fmla="*/ 479394 h 1677880"/>
                  <a:gd name="connsiteX68" fmla="*/ 1122881 w 1655541"/>
                  <a:gd name="connsiteY68" fmla="*/ 497150 h 1677880"/>
                  <a:gd name="connsiteX69" fmla="*/ 1140637 w 1655541"/>
                  <a:gd name="connsiteY69" fmla="*/ 514905 h 1677880"/>
                  <a:gd name="connsiteX70" fmla="*/ 1193903 w 1655541"/>
                  <a:gd name="connsiteY70" fmla="*/ 550416 h 1677880"/>
                  <a:gd name="connsiteX71" fmla="*/ 1211658 w 1655541"/>
                  <a:gd name="connsiteY71" fmla="*/ 577049 h 1677880"/>
                  <a:gd name="connsiteX72" fmla="*/ 1220536 w 1655541"/>
                  <a:gd name="connsiteY72" fmla="*/ 603682 h 1677880"/>
                  <a:gd name="connsiteX73" fmla="*/ 1256046 w 1655541"/>
                  <a:gd name="connsiteY73" fmla="*/ 656948 h 1677880"/>
                  <a:gd name="connsiteX74" fmla="*/ 1264924 w 1655541"/>
                  <a:gd name="connsiteY74" fmla="*/ 692458 h 1677880"/>
                  <a:gd name="connsiteX75" fmla="*/ 1291557 w 1655541"/>
                  <a:gd name="connsiteY75" fmla="*/ 701336 h 1677880"/>
                  <a:gd name="connsiteX76" fmla="*/ 1398089 w 1655541"/>
                  <a:gd name="connsiteY76" fmla="*/ 719091 h 1677880"/>
                  <a:gd name="connsiteX77" fmla="*/ 1486866 w 1655541"/>
                  <a:gd name="connsiteY77" fmla="*/ 710214 h 1677880"/>
                  <a:gd name="connsiteX78" fmla="*/ 1513499 w 1655541"/>
                  <a:gd name="connsiteY78" fmla="*/ 621437 h 1677880"/>
                  <a:gd name="connsiteX79" fmla="*/ 1504621 w 1655541"/>
                  <a:gd name="connsiteY79" fmla="*/ 506027 h 1677880"/>
                  <a:gd name="connsiteX80" fmla="*/ 1486866 w 1655541"/>
                  <a:gd name="connsiteY80" fmla="*/ 452761 h 1677880"/>
                  <a:gd name="connsiteX81" fmla="*/ 1424722 w 1655541"/>
                  <a:gd name="connsiteY81" fmla="*/ 381740 h 1677880"/>
                  <a:gd name="connsiteX82" fmla="*/ 1415844 w 1655541"/>
                  <a:gd name="connsiteY82" fmla="*/ 346229 h 1677880"/>
                  <a:gd name="connsiteX83" fmla="*/ 1433600 w 1655541"/>
                  <a:gd name="connsiteY83" fmla="*/ 328474 h 1677880"/>
                  <a:gd name="connsiteX84" fmla="*/ 1513499 w 1655541"/>
                  <a:gd name="connsiteY84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30928 w 1655541"/>
                  <a:gd name="connsiteY17" fmla="*/ 1118586 h 1677880"/>
                  <a:gd name="connsiteX18" fmla="*/ 66439 w 1655541"/>
                  <a:gd name="connsiteY18" fmla="*/ 1180730 h 1677880"/>
                  <a:gd name="connsiteX19" fmla="*/ 84194 w 1655541"/>
                  <a:gd name="connsiteY19" fmla="*/ 1233996 h 1677880"/>
                  <a:gd name="connsiteX20" fmla="*/ 93072 w 1655541"/>
                  <a:gd name="connsiteY20" fmla="*/ 1269507 h 1677880"/>
                  <a:gd name="connsiteX21" fmla="*/ 119705 w 1655541"/>
                  <a:gd name="connsiteY21" fmla="*/ 1313895 h 1677880"/>
                  <a:gd name="connsiteX22" fmla="*/ 128582 w 1655541"/>
                  <a:gd name="connsiteY22" fmla="*/ 1340528 h 1677880"/>
                  <a:gd name="connsiteX23" fmla="*/ 164093 w 1655541"/>
                  <a:gd name="connsiteY23" fmla="*/ 1367161 h 1677880"/>
                  <a:gd name="connsiteX24" fmla="*/ 172971 w 1655541"/>
                  <a:gd name="connsiteY24" fmla="*/ 1393794 h 1677880"/>
                  <a:gd name="connsiteX25" fmla="*/ 226237 w 1655541"/>
                  <a:gd name="connsiteY25" fmla="*/ 1438183 h 1677880"/>
                  <a:gd name="connsiteX26" fmla="*/ 235114 w 1655541"/>
                  <a:gd name="connsiteY26" fmla="*/ 1464816 h 1677880"/>
                  <a:gd name="connsiteX27" fmla="*/ 252870 w 1655541"/>
                  <a:gd name="connsiteY27" fmla="*/ 1482571 h 1677880"/>
                  <a:gd name="connsiteX28" fmla="*/ 332769 w 1655541"/>
                  <a:gd name="connsiteY28" fmla="*/ 1544715 h 1677880"/>
                  <a:gd name="connsiteX29" fmla="*/ 368279 w 1655541"/>
                  <a:gd name="connsiteY29" fmla="*/ 1571348 h 1677880"/>
                  <a:gd name="connsiteX30" fmla="*/ 394912 w 1655541"/>
                  <a:gd name="connsiteY30" fmla="*/ 1597981 h 1677880"/>
                  <a:gd name="connsiteX31" fmla="*/ 465934 w 1655541"/>
                  <a:gd name="connsiteY31" fmla="*/ 1624614 h 1677880"/>
                  <a:gd name="connsiteX32" fmla="*/ 510322 w 1655541"/>
                  <a:gd name="connsiteY32" fmla="*/ 1651247 h 1677880"/>
                  <a:gd name="connsiteX33" fmla="*/ 545833 w 1655541"/>
                  <a:gd name="connsiteY33" fmla="*/ 1660124 h 1677880"/>
                  <a:gd name="connsiteX34" fmla="*/ 643487 w 1655541"/>
                  <a:gd name="connsiteY34" fmla="*/ 1677880 h 1677880"/>
                  <a:gd name="connsiteX35" fmla="*/ 1406967 w 1655541"/>
                  <a:gd name="connsiteY35" fmla="*/ 1669002 h 1677880"/>
                  <a:gd name="connsiteX36" fmla="*/ 1460233 w 1655541"/>
                  <a:gd name="connsiteY36" fmla="*/ 1660124 h 1677880"/>
                  <a:gd name="connsiteX37" fmla="*/ 1486866 w 1655541"/>
                  <a:gd name="connsiteY37" fmla="*/ 1633491 h 1677880"/>
                  <a:gd name="connsiteX38" fmla="*/ 1513499 w 1655541"/>
                  <a:gd name="connsiteY38" fmla="*/ 1615736 h 1677880"/>
                  <a:gd name="connsiteX39" fmla="*/ 1540132 w 1655541"/>
                  <a:gd name="connsiteY39" fmla="*/ 1580225 h 1677880"/>
                  <a:gd name="connsiteX40" fmla="*/ 1575642 w 1655541"/>
                  <a:gd name="connsiteY40" fmla="*/ 1562470 h 1677880"/>
                  <a:gd name="connsiteX41" fmla="*/ 1584520 w 1655541"/>
                  <a:gd name="connsiteY41" fmla="*/ 1535837 h 1677880"/>
                  <a:gd name="connsiteX42" fmla="*/ 1611153 w 1655541"/>
                  <a:gd name="connsiteY42" fmla="*/ 1491449 h 1677880"/>
                  <a:gd name="connsiteX43" fmla="*/ 1637786 w 1655541"/>
                  <a:gd name="connsiteY43" fmla="*/ 1429305 h 1677880"/>
                  <a:gd name="connsiteX44" fmla="*/ 1646664 w 1655541"/>
                  <a:gd name="connsiteY44" fmla="*/ 1376039 h 1677880"/>
                  <a:gd name="connsiteX45" fmla="*/ 1655541 w 1655541"/>
                  <a:gd name="connsiteY45" fmla="*/ 1340528 h 1677880"/>
                  <a:gd name="connsiteX46" fmla="*/ 1620031 w 1655541"/>
                  <a:gd name="connsiteY46" fmla="*/ 1207363 h 1677880"/>
                  <a:gd name="connsiteX47" fmla="*/ 1602275 w 1655541"/>
                  <a:gd name="connsiteY47" fmla="*/ 1145219 h 1677880"/>
                  <a:gd name="connsiteX48" fmla="*/ 1584520 w 1655541"/>
                  <a:gd name="connsiteY48" fmla="*/ 1109709 h 1677880"/>
                  <a:gd name="connsiteX49" fmla="*/ 1540132 w 1655541"/>
                  <a:gd name="connsiteY49" fmla="*/ 1074198 h 1677880"/>
                  <a:gd name="connsiteX50" fmla="*/ 1451355 w 1655541"/>
                  <a:gd name="connsiteY50" fmla="*/ 1020932 h 1677880"/>
                  <a:gd name="connsiteX51" fmla="*/ 1433600 w 1655541"/>
                  <a:gd name="connsiteY51" fmla="*/ 994299 h 1677880"/>
                  <a:gd name="connsiteX52" fmla="*/ 1353701 w 1655541"/>
                  <a:gd name="connsiteY52" fmla="*/ 967666 h 1677880"/>
                  <a:gd name="connsiteX53" fmla="*/ 1335945 w 1655541"/>
                  <a:gd name="connsiteY53" fmla="*/ 949911 h 1677880"/>
                  <a:gd name="connsiteX54" fmla="*/ 1140637 w 1655541"/>
                  <a:gd name="connsiteY54" fmla="*/ 923278 h 1677880"/>
                  <a:gd name="connsiteX55" fmla="*/ 1078493 w 1655541"/>
                  <a:gd name="connsiteY55" fmla="*/ 914400 h 1677880"/>
                  <a:gd name="connsiteX56" fmla="*/ 1042982 w 1655541"/>
                  <a:gd name="connsiteY56" fmla="*/ 896645 h 1677880"/>
                  <a:gd name="connsiteX57" fmla="*/ 980839 w 1655541"/>
                  <a:gd name="connsiteY57" fmla="*/ 887767 h 1677880"/>
                  <a:gd name="connsiteX58" fmla="*/ 847674 w 1655541"/>
                  <a:gd name="connsiteY58" fmla="*/ 870012 h 1677880"/>
                  <a:gd name="connsiteX59" fmla="*/ 821040 w 1655541"/>
                  <a:gd name="connsiteY59" fmla="*/ 861134 h 1677880"/>
                  <a:gd name="connsiteX60" fmla="*/ 714508 w 1655541"/>
                  <a:gd name="connsiteY60" fmla="*/ 843379 h 1677880"/>
                  <a:gd name="connsiteX61" fmla="*/ 678999 w 1655541"/>
                  <a:gd name="connsiteY61" fmla="*/ 630315 h 1677880"/>
                  <a:gd name="connsiteX62" fmla="*/ 732264 w 1655541"/>
                  <a:gd name="connsiteY62" fmla="*/ 541538 h 1677880"/>
                  <a:gd name="connsiteX63" fmla="*/ 794407 w 1655541"/>
                  <a:gd name="connsiteY63" fmla="*/ 497150 h 1677880"/>
                  <a:gd name="connsiteX64" fmla="*/ 821040 w 1655541"/>
                  <a:gd name="connsiteY64" fmla="*/ 488272 h 1677880"/>
                  <a:gd name="connsiteX65" fmla="*/ 892062 w 1655541"/>
                  <a:gd name="connsiteY65" fmla="*/ 461639 h 1677880"/>
                  <a:gd name="connsiteX66" fmla="*/ 1069615 w 1655541"/>
                  <a:gd name="connsiteY66" fmla="*/ 479394 h 1677880"/>
                  <a:gd name="connsiteX67" fmla="*/ 1122881 w 1655541"/>
                  <a:gd name="connsiteY67" fmla="*/ 497150 h 1677880"/>
                  <a:gd name="connsiteX68" fmla="*/ 1140637 w 1655541"/>
                  <a:gd name="connsiteY68" fmla="*/ 514905 h 1677880"/>
                  <a:gd name="connsiteX69" fmla="*/ 1193903 w 1655541"/>
                  <a:gd name="connsiteY69" fmla="*/ 550416 h 1677880"/>
                  <a:gd name="connsiteX70" fmla="*/ 1211658 w 1655541"/>
                  <a:gd name="connsiteY70" fmla="*/ 577049 h 1677880"/>
                  <a:gd name="connsiteX71" fmla="*/ 1220536 w 1655541"/>
                  <a:gd name="connsiteY71" fmla="*/ 603682 h 1677880"/>
                  <a:gd name="connsiteX72" fmla="*/ 1256046 w 1655541"/>
                  <a:gd name="connsiteY72" fmla="*/ 656948 h 1677880"/>
                  <a:gd name="connsiteX73" fmla="*/ 1264924 w 1655541"/>
                  <a:gd name="connsiteY73" fmla="*/ 692458 h 1677880"/>
                  <a:gd name="connsiteX74" fmla="*/ 1291557 w 1655541"/>
                  <a:gd name="connsiteY74" fmla="*/ 701336 h 1677880"/>
                  <a:gd name="connsiteX75" fmla="*/ 1398089 w 1655541"/>
                  <a:gd name="connsiteY75" fmla="*/ 719091 h 1677880"/>
                  <a:gd name="connsiteX76" fmla="*/ 1486866 w 1655541"/>
                  <a:gd name="connsiteY76" fmla="*/ 710214 h 1677880"/>
                  <a:gd name="connsiteX77" fmla="*/ 1513499 w 1655541"/>
                  <a:gd name="connsiteY77" fmla="*/ 621437 h 1677880"/>
                  <a:gd name="connsiteX78" fmla="*/ 1504621 w 1655541"/>
                  <a:gd name="connsiteY78" fmla="*/ 506027 h 1677880"/>
                  <a:gd name="connsiteX79" fmla="*/ 1486866 w 1655541"/>
                  <a:gd name="connsiteY79" fmla="*/ 452761 h 1677880"/>
                  <a:gd name="connsiteX80" fmla="*/ 1424722 w 1655541"/>
                  <a:gd name="connsiteY80" fmla="*/ 381740 h 1677880"/>
                  <a:gd name="connsiteX81" fmla="*/ 1415844 w 1655541"/>
                  <a:gd name="connsiteY81" fmla="*/ 346229 h 1677880"/>
                  <a:gd name="connsiteX82" fmla="*/ 1433600 w 1655541"/>
                  <a:gd name="connsiteY82" fmla="*/ 328474 h 1677880"/>
                  <a:gd name="connsiteX83" fmla="*/ 1513499 w 1655541"/>
                  <a:gd name="connsiteY83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30928 w 1655541"/>
                  <a:gd name="connsiteY17" fmla="*/ 1118586 h 1677880"/>
                  <a:gd name="connsiteX18" fmla="*/ 66439 w 1655541"/>
                  <a:gd name="connsiteY18" fmla="*/ 1180730 h 1677880"/>
                  <a:gd name="connsiteX19" fmla="*/ 84194 w 1655541"/>
                  <a:gd name="connsiteY19" fmla="*/ 1233996 h 1677880"/>
                  <a:gd name="connsiteX20" fmla="*/ 93072 w 1655541"/>
                  <a:gd name="connsiteY20" fmla="*/ 1269507 h 1677880"/>
                  <a:gd name="connsiteX21" fmla="*/ 119705 w 1655541"/>
                  <a:gd name="connsiteY21" fmla="*/ 1313895 h 1677880"/>
                  <a:gd name="connsiteX22" fmla="*/ 128582 w 1655541"/>
                  <a:gd name="connsiteY22" fmla="*/ 1340528 h 1677880"/>
                  <a:gd name="connsiteX23" fmla="*/ 164093 w 1655541"/>
                  <a:gd name="connsiteY23" fmla="*/ 1367161 h 1677880"/>
                  <a:gd name="connsiteX24" fmla="*/ 172971 w 1655541"/>
                  <a:gd name="connsiteY24" fmla="*/ 1393794 h 1677880"/>
                  <a:gd name="connsiteX25" fmla="*/ 226237 w 1655541"/>
                  <a:gd name="connsiteY25" fmla="*/ 1438183 h 1677880"/>
                  <a:gd name="connsiteX26" fmla="*/ 235114 w 1655541"/>
                  <a:gd name="connsiteY26" fmla="*/ 1464816 h 1677880"/>
                  <a:gd name="connsiteX27" fmla="*/ 252870 w 1655541"/>
                  <a:gd name="connsiteY27" fmla="*/ 1482571 h 1677880"/>
                  <a:gd name="connsiteX28" fmla="*/ 332769 w 1655541"/>
                  <a:gd name="connsiteY28" fmla="*/ 1544715 h 1677880"/>
                  <a:gd name="connsiteX29" fmla="*/ 368279 w 1655541"/>
                  <a:gd name="connsiteY29" fmla="*/ 1571348 h 1677880"/>
                  <a:gd name="connsiteX30" fmla="*/ 394912 w 1655541"/>
                  <a:gd name="connsiteY30" fmla="*/ 1597981 h 1677880"/>
                  <a:gd name="connsiteX31" fmla="*/ 465934 w 1655541"/>
                  <a:gd name="connsiteY31" fmla="*/ 1624614 h 1677880"/>
                  <a:gd name="connsiteX32" fmla="*/ 510322 w 1655541"/>
                  <a:gd name="connsiteY32" fmla="*/ 1651247 h 1677880"/>
                  <a:gd name="connsiteX33" fmla="*/ 545833 w 1655541"/>
                  <a:gd name="connsiteY33" fmla="*/ 1660124 h 1677880"/>
                  <a:gd name="connsiteX34" fmla="*/ 643487 w 1655541"/>
                  <a:gd name="connsiteY34" fmla="*/ 1677880 h 1677880"/>
                  <a:gd name="connsiteX35" fmla="*/ 1406967 w 1655541"/>
                  <a:gd name="connsiteY35" fmla="*/ 1669002 h 1677880"/>
                  <a:gd name="connsiteX36" fmla="*/ 1460233 w 1655541"/>
                  <a:gd name="connsiteY36" fmla="*/ 1660124 h 1677880"/>
                  <a:gd name="connsiteX37" fmla="*/ 1486866 w 1655541"/>
                  <a:gd name="connsiteY37" fmla="*/ 1633491 h 1677880"/>
                  <a:gd name="connsiteX38" fmla="*/ 1513499 w 1655541"/>
                  <a:gd name="connsiteY38" fmla="*/ 1615736 h 1677880"/>
                  <a:gd name="connsiteX39" fmla="*/ 1540132 w 1655541"/>
                  <a:gd name="connsiteY39" fmla="*/ 1580225 h 1677880"/>
                  <a:gd name="connsiteX40" fmla="*/ 1575642 w 1655541"/>
                  <a:gd name="connsiteY40" fmla="*/ 1562470 h 1677880"/>
                  <a:gd name="connsiteX41" fmla="*/ 1584520 w 1655541"/>
                  <a:gd name="connsiteY41" fmla="*/ 1535837 h 1677880"/>
                  <a:gd name="connsiteX42" fmla="*/ 1611153 w 1655541"/>
                  <a:gd name="connsiteY42" fmla="*/ 1491449 h 1677880"/>
                  <a:gd name="connsiteX43" fmla="*/ 1637786 w 1655541"/>
                  <a:gd name="connsiteY43" fmla="*/ 1429305 h 1677880"/>
                  <a:gd name="connsiteX44" fmla="*/ 1646664 w 1655541"/>
                  <a:gd name="connsiteY44" fmla="*/ 1376039 h 1677880"/>
                  <a:gd name="connsiteX45" fmla="*/ 1655541 w 1655541"/>
                  <a:gd name="connsiteY45" fmla="*/ 1340528 h 1677880"/>
                  <a:gd name="connsiteX46" fmla="*/ 1620031 w 1655541"/>
                  <a:gd name="connsiteY46" fmla="*/ 1207363 h 1677880"/>
                  <a:gd name="connsiteX47" fmla="*/ 1602275 w 1655541"/>
                  <a:gd name="connsiteY47" fmla="*/ 1145219 h 1677880"/>
                  <a:gd name="connsiteX48" fmla="*/ 1584520 w 1655541"/>
                  <a:gd name="connsiteY48" fmla="*/ 1109709 h 1677880"/>
                  <a:gd name="connsiteX49" fmla="*/ 1540132 w 1655541"/>
                  <a:gd name="connsiteY49" fmla="*/ 1074198 h 1677880"/>
                  <a:gd name="connsiteX50" fmla="*/ 1451355 w 1655541"/>
                  <a:gd name="connsiteY50" fmla="*/ 1020932 h 1677880"/>
                  <a:gd name="connsiteX51" fmla="*/ 1433600 w 1655541"/>
                  <a:gd name="connsiteY51" fmla="*/ 994299 h 1677880"/>
                  <a:gd name="connsiteX52" fmla="*/ 1353701 w 1655541"/>
                  <a:gd name="connsiteY52" fmla="*/ 967666 h 1677880"/>
                  <a:gd name="connsiteX53" fmla="*/ 1335945 w 1655541"/>
                  <a:gd name="connsiteY53" fmla="*/ 949911 h 1677880"/>
                  <a:gd name="connsiteX54" fmla="*/ 1140637 w 1655541"/>
                  <a:gd name="connsiteY54" fmla="*/ 923278 h 1677880"/>
                  <a:gd name="connsiteX55" fmla="*/ 1078493 w 1655541"/>
                  <a:gd name="connsiteY55" fmla="*/ 914400 h 1677880"/>
                  <a:gd name="connsiteX56" fmla="*/ 1042982 w 1655541"/>
                  <a:gd name="connsiteY56" fmla="*/ 896645 h 1677880"/>
                  <a:gd name="connsiteX57" fmla="*/ 980839 w 1655541"/>
                  <a:gd name="connsiteY57" fmla="*/ 887767 h 1677880"/>
                  <a:gd name="connsiteX58" fmla="*/ 847674 w 1655541"/>
                  <a:gd name="connsiteY58" fmla="*/ 870012 h 1677880"/>
                  <a:gd name="connsiteX59" fmla="*/ 821040 w 1655541"/>
                  <a:gd name="connsiteY59" fmla="*/ 861134 h 1677880"/>
                  <a:gd name="connsiteX60" fmla="*/ 678999 w 1655541"/>
                  <a:gd name="connsiteY60" fmla="*/ 630315 h 1677880"/>
                  <a:gd name="connsiteX61" fmla="*/ 732264 w 1655541"/>
                  <a:gd name="connsiteY61" fmla="*/ 541538 h 1677880"/>
                  <a:gd name="connsiteX62" fmla="*/ 794407 w 1655541"/>
                  <a:gd name="connsiteY62" fmla="*/ 497150 h 1677880"/>
                  <a:gd name="connsiteX63" fmla="*/ 821040 w 1655541"/>
                  <a:gd name="connsiteY63" fmla="*/ 488272 h 1677880"/>
                  <a:gd name="connsiteX64" fmla="*/ 892062 w 1655541"/>
                  <a:gd name="connsiteY64" fmla="*/ 461639 h 1677880"/>
                  <a:gd name="connsiteX65" fmla="*/ 1069615 w 1655541"/>
                  <a:gd name="connsiteY65" fmla="*/ 479394 h 1677880"/>
                  <a:gd name="connsiteX66" fmla="*/ 1122881 w 1655541"/>
                  <a:gd name="connsiteY66" fmla="*/ 497150 h 1677880"/>
                  <a:gd name="connsiteX67" fmla="*/ 1140637 w 1655541"/>
                  <a:gd name="connsiteY67" fmla="*/ 514905 h 1677880"/>
                  <a:gd name="connsiteX68" fmla="*/ 1193903 w 1655541"/>
                  <a:gd name="connsiteY68" fmla="*/ 550416 h 1677880"/>
                  <a:gd name="connsiteX69" fmla="*/ 1211658 w 1655541"/>
                  <a:gd name="connsiteY69" fmla="*/ 577049 h 1677880"/>
                  <a:gd name="connsiteX70" fmla="*/ 1220536 w 1655541"/>
                  <a:gd name="connsiteY70" fmla="*/ 603682 h 1677880"/>
                  <a:gd name="connsiteX71" fmla="*/ 1256046 w 1655541"/>
                  <a:gd name="connsiteY71" fmla="*/ 656948 h 1677880"/>
                  <a:gd name="connsiteX72" fmla="*/ 1264924 w 1655541"/>
                  <a:gd name="connsiteY72" fmla="*/ 692458 h 1677880"/>
                  <a:gd name="connsiteX73" fmla="*/ 1291557 w 1655541"/>
                  <a:gd name="connsiteY73" fmla="*/ 701336 h 1677880"/>
                  <a:gd name="connsiteX74" fmla="*/ 1398089 w 1655541"/>
                  <a:gd name="connsiteY74" fmla="*/ 719091 h 1677880"/>
                  <a:gd name="connsiteX75" fmla="*/ 1486866 w 1655541"/>
                  <a:gd name="connsiteY75" fmla="*/ 710214 h 1677880"/>
                  <a:gd name="connsiteX76" fmla="*/ 1513499 w 1655541"/>
                  <a:gd name="connsiteY76" fmla="*/ 621437 h 1677880"/>
                  <a:gd name="connsiteX77" fmla="*/ 1504621 w 1655541"/>
                  <a:gd name="connsiteY77" fmla="*/ 506027 h 1677880"/>
                  <a:gd name="connsiteX78" fmla="*/ 1486866 w 1655541"/>
                  <a:gd name="connsiteY78" fmla="*/ 452761 h 1677880"/>
                  <a:gd name="connsiteX79" fmla="*/ 1424722 w 1655541"/>
                  <a:gd name="connsiteY79" fmla="*/ 381740 h 1677880"/>
                  <a:gd name="connsiteX80" fmla="*/ 1415844 w 1655541"/>
                  <a:gd name="connsiteY80" fmla="*/ 346229 h 1677880"/>
                  <a:gd name="connsiteX81" fmla="*/ 1433600 w 1655541"/>
                  <a:gd name="connsiteY81" fmla="*/ 328474 h 1677880"/>
                  <a:gd name="connsiteX82" fmla="*/ 1513499 w 1655541"/>
                  <a:gd name="connsiteY82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30928 w 1655541"/>
                  <a:gd name="connsiteY17" fmla="*/ 1118586 h 1677880"/>
                  <a:gd name="connsiteX18" fmla="*/ 66439 w 1655541"/>
                  <a:gd name="connsiteY18" fmla="*/ 1180730 h 1677880"/>
                  <a:gd name="connsiteX19" fmla="*/ 84194 w 1655541"/>
                  <a:gd name="connsiteY19" fmla="*/ 1233996 h 1677880"/>
                  <a:gd name="connsiteX20" fmla="*/ 93072 w 1655541"/>
                  <a:gd name="connsiteY20" fmla="*/ 1269507 h 1677880"/>
                  <a:gd name="connsiteX21" fmla="*/ 119705 w 1655541"/>
                  <a:gd name="connsiteY21" fmla="*/ 1313895 h 1677880"/>
                  <a:gd name="connsiteX22" fmla="*/ 164093 w 1655541"/>
                  <a:gd name="connsiteY22" fmla="*/ 1367161 h 1677880"/>
                  <a:gd name="connsiteX23" fmla="*/ 172971 w 1655541"/>
                  <a:gd name="connsiteY23" fmla="*/ 1393794 h 1677880"/>
                  <a:gd name="connsiteX24" fmla="*/ 226237 w 1655541"/>
                  <a:gd name="connsiteY24" fmla="*/ 1438183 h 1677880"/>
                  <a:gd name="connsiteX25" fmla="*/ 235114 w 1655541"/>
                  <a:gd name="connsiteY25" fmla="*/ 1464816 h 1677880"/>
                  <a:gd name="connsiteX26" fmla="*/ 252870 w 1655541"/>
                  <a:gd name="connsiteY26" fmla="*/ 1482571 h 1677880"/>
                  <a:gd name="connsiteX27" fmla="*/ 332769 w 1655541"/>
                  <a:gd name="connsiteY27" fmla="*/ 1544715 h 1677880"/>
                  <a:gd name="connsiteX28" fmla="*/ 368279 w 1655541"/>
                  <a:gd name="connsiteY28" fmla="*/ 1571348 h 1677880"/>
                  <a:gd name="connsiteX29" fmla="*/ 394912 w 1655541"/>
                  <a:gd name="connsiteY29" fmla="*/ 1597981 h 1677880"/>
                  <a:gd name="connsiteX30" fmla="*/ 465934 w 1655541"/>
                  <a:gd name="connsiteY30" fmla="*/ 1624614 h 1677880"/>
                  <a:gd name="connsiteX31" fmla="*/ 510322 w 1655541"/>
                  <a:gd name="connsiteY31" fmla="*/ 1651247 h 1677880"/>
                  <a:gd name="connsiteX32" fmla="*/ 545833 w 1655541"/>
                  <a:gd name="connsiteY32" fmla="*/ 1660124 h 1677880"/>
                  <a:gd name="connsiteX33" fmla="*/ 643487 w 1655541"/>
                  <a:gd name="connsiteY33" fmla="*/ 1677880 h 1677880"/>
                  <a:gd name="connsiteX34" fmla="*/ 1406967 w 1655541"/>
                  <a:gd name="connsiteY34" fmla="*/ 1669002 h 1677880"/>
                  <a:gd name="connsiteX35" fmla="*/ 1460233 w 1655541"/>
                  <a:gd name="connsiteY35" fmla="*/ 1660124 h 1677880"/>
                  <a:gd name="connsiteX36" fmla="*/ 1486866 w 1655541"/>
                  <a:gd name="connsiteY36" fmla="*/ 1633491 h 1677880"/>
                  <a:gd name="connsiteX37" fmla="*/ 1513499 w 1655541"/>
                  <a:gd name="connsiteY37" fmla="*/ 1615736 h 1677880"/>
                  <a:gd name="connsiteX38" fmla="*/ 1540132 w 1655541"/>
                  <a:gd name="connsiteY38" fmla="*/ 1580225 h 1677880"/>
                  <a:gd name="connsiteX39" fmla="*/ 1575642 w 1655541"/>
                  <a:gd name="connsiteY39" fmla="*/ 1562470 h 1677880"/>
                  <a:gd name="connsiteX40" fmla="*/ 1584520 w 1655541"/>
                  <a:gd name="connsiteY40" fmla="*/ 1535837 h 1677880"/>
                  <a:gd name="connsiteX41" fmla="*/ 1611153 w 1655541"/>
                  <a:gd name="connsiteY41" fmla="*/ 1491449 h 1677880"/>
                  <a:gd name="connsiteX42" fmla="*/ 1637786 w 1655541"/>
                  <a:gd name="connsiteY42" fmla="*/ 1429305 h 1677880"/>
                  <a:gd name="connsiteX43" fmla="*/ 1646664 w 1655541"/>
                  <a:gd name="connsiteY43" fmla="*/ 1376039 h 1677880"/>
                  <a:gd name="connsiteX44" fmla="*/ 1655541 w 1655541"/>
                  <a:gd name="connsiteY44" fmla="*/ 1340528 h 1677880"/>
                  <a:gd name="connsiteX45" fmla="*/ 1620031 w 1655541"/>
                  <a:gd name="connsiteY45" fmla="*/ 1207363 h 1677880"/>
                  <a:gd name="connsiteX46" fmla="*/ 1602275 w 1655541"/>
                  <a:gd name="connsiteY46" fmla="*/ 1145219 h 1677880"/>
                  <a:gd name="connsiteX47" fmla="*/ 1584520 w 1655541"/>
                  <a:gd name="connsiteY47" fmla="*/ 1109709 h 1677880"/>
                  <a:gd name="connsiteX48" fmla="*/ 1540132 w 1655541"/>
                  <a:gd name="connsiteY48" fmla="*/ 1074198 h 1677880"/>
                  <a:gd name="connsiteX49" fmla="*/ 1451355 w 1655541"/>
                  <a:gd name="connsiteY49" fmla="*/ 1020932 h 1677880"/>
                  <a:gd name="connsiteX50" fmla="*/ 1433600 w 1655541"/>
                  <a:gd name="connsiteY50" fmla="*/ 994299 h 1677880"/>
                  <a:gd name="connsiteX51" fmla="*/ 1353701 w 1655541"/>
                  <a:gd name="connsiteY51" fmla="*/ 967666 h 1677880"/>
                  <a:gd name="connsiteX52" fmla="*/ 1335945 w 1655541"/>
                  <a:gd name="connsiteY52" fmla="*/ 949911 h 1677880"/>
                  <a:gd name="connsiteX53" fmla="*/ 1140637 w 1655541"/>
                  <a:gd name="connsiteY53" fmla="*/ 923278 h 1677880"/>
                  <a:gd name="connsiteX54" fmla="*/ 1078493 w 1655541"/>
                  <a:gd name="connsiteY54" fmla="*/ 914400 h 1677880"/>
                  <a:gd name="connsiteX55" fmla="*/ 1042982 w 1655541"/>
                  <a:gd name="connsiteY55" fmla="*/ 896645 h 1677880"/>
                  <a:gd name="connsiteX56" fmla="*/ 980839 w 1655541"/>
                  <a:gd name="connsiteY56" fmla="*/ 887767 h 1677880"/>
                  <a:gd name="connsiteX57" fmla="*/ 847674 w 1655541"/>
                  <a:gd name="connsiteY57" fmla="*/ 870012 h 1677880"/>
                  <a:gd name="connsiteX58" fmla="*/ 821040 w 1655541"/>
                  <a:gd name="connsiteY58" fmla="*/ 861134 h 1677880"/>
                  <a:gd name="connsiteX59" fmla="*/ 678999 w 1655541"/>
                  <a:gd name="connsiteY59" fmla="*/ 630315 h 1677880"/>
                  <a:gd name="connsiteX60" fmla="*/ 732264 w 1655541"/>
                  <a:gd name="connsiteY60" fmla="*/ 541538 h 1677880"/>
                  <a:gd name="connsiteX61" fmla="*/ 794407 w 1655541"/>
                  <a:gd name="connsiteY61" fmla="*/ 497150 h 1677880"/>
                  <a:gd name="connsiteX62" fmla="*/ 821040 w 1655541"/>
                  <a:gd name="connsiteY62" fmla="*/ 488272 h 1677880"/>
                  <a:gd name="connsiteX63" fmla="*/ 892062 w 1655541"/>
                  <a:gd name="connsiteY63" fmla="*/ 461639 h 1677880"/>
                  <a:gd name="connsiteX64" fmla="*/ 1069615 w 1655541"/>
                  <a:gd name="connsiteY64" fmla="*/ 479394 h 1677880"/>
                  <a:gd name="connsiteX65" fmla="*/ 1122881 w 1655541"/>
                  <a:gd name="connsiteY65" fmla="*/ 497150 h 1677880"/>
                  <a:gd name="connsiteX66" fmla="*/ 1140637 w 1655541"/>
                  <a:gd name="connsiteY66" fmla="*/ 514905 h 1677880"/>
                  <a:gd name="connsiteX67" fmla="*/ 1193903 w 1655541"/>
                  <a:gd name="connsiteY67" fmla="*/ 550416 h 1677880"/>
                  <a:gd name="connsiteX68" fmla="*/ 1211658 w 1655541"/>
                  <a:gd name="connsiteY68" fmla="*/ 577049 h 1677880"/>
                  <a:gd name="connsiteX69" fmla="*/ 1220536 w 1655541"/>
                  <a:gd name="connsiteY69" fmla="*/ 603682 h 1677880"/>
                  <a:gd name="connsiteX70" fmla="*/ 1256046 w 1655541"/>
                  <a:gd name="connsiteY70" fmla="*/ 656948 h 1677880"/>
                  <a:gd name="connsiteX71" fmla="*/ 1264924 w 1655541"/>
                  <a:gd name="connsiteY71" fmla="*/ 692458 h 1677880"/>
                  <a:gd name="connsiteX72" fmla="*/ 1291557 w 1655541"/>
                  <a:gd name="connsiteY72" fmla="*/ 701336 h 1677880"/>
                  <a:gd name="connsiteX73" fmla="*/ 1398089 w 1655541"/>
                  <a:gd name="connsiteY73" fmla="*/ 719091 h 1677880"/>
                  <a:gd name="connsiteX74" fmla="*/ 1486866 w 1655541"/>
                  <a:gd name="connsiteY74" fmla="*/ 710214 h 1677880"/>
                  <a:gd name="connsiteX75" fmla="*/ 1513499 w 1655541"/>
                  <a:gd name="connsiteY75" fmla="*/ 621437 h 1677880"/>
                  <a:gd name="connsiteX76" fmla="*/ 1504621 w 1655541"/>
                  <a:gd name="connsiteY76" fmla="*/ 506027 h 1677880"/>
                  <a:gd name="connsiteX77" fmla="*/ 1486866 w 1655541"/>
                  <a:gd name="connsiteY77" fmla="*/ 452761 h 1677880"/>
                  <a:gd name="connsiteX78" fmla="*/ 1424722 w 1655541"/>
                  <a:gd name="connsiteY78" fmla="*/ 381740 h 1677880"/>
                  <a:gd name="connsiteX79" fmla="*/ 1415844 w 1655541"/>
                  <a:gd name="connsiteY79" fmla="*/ 346229 h 1677880"/>
                  <a:gd name="connsiteX80" fmla="*/ 1433600 w 1655541"/>
                  <a:gd name="connsiteY80" fmla="*/ 328474 h 1677880"/>
                  <a:gd name="connsiteX81" fmla="*/ 1513499 w 1655541"/>
                  <a:gd name="connsiteY81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30928 w 1655541"/>
                  <a:gd name="connsiteY17" fmla="*/ 1118586 h 1677880"/>
                  <a:gd name="connsiteX18" fmla="*/ 66439 w 1655541"/>
                  <a:gd name="connsiteY18" fmla="*/ 1180730 h 1677880"/>
                  <a:gd name="connsiteX19" fmla="*/ 84194 w 1655541"/>
                  <a:gd name="connsiteY19" fmla="*/ 1233996 h 1677880"/>
                  <a:gd name="connsiteX20" fmla="*/ 93072 w 1655541"/>
                  <a:gd name="connsiteY20" fmla="*/ 1269507 h 1677880"/>
                  <a:gd name="connsiteX21" fmla="*/ 164093 w 1655541"/>
                  <a:gd name="connsiteY21" fmla="*/ 1367161 h 1677880"/>
                  <a:gd name="connsiteX22" fmla="*/ 172971 w 1655541"/>
                  <a:gd name="connsiteY22" fmla="*/ 1393794 h 1677880"/>
                  <a:gd name="connsiteX23" fmla="*/ 226237 w 1655541"/>
                  <a:gd name="connsiteY23" fmla="*/ 1438183 h 1677880"/>
                  <a:gd name="connsiteX24" fmla="*/ 235114 w 1655541"/>
                  <a:gd name="connsiteY24" fmla="*/ 1464816 h 1677880"/>
                  <a:gd name="connsiteX25" fmla="*/ 252870 w 1655541"/>
                  <a:gd name="connsiteY25" fmla="*/ 1482571 h 1677880"/>
                  <a:gd name="connsiteX26" fmla="*/ 332769 w 1655541"/>
                  <a:gd name="connsiteY26" fmla="*/ 1544715 h 1677880"/>
                  <a:gd name="connsiteX27" fmla="*/ 368279 w 1655541"/>
                  <a:gd name="connsiteY27" fmla="*/ 1571348 h 1677880"/>
                  <a:gd name="connsiteX28" fmla="*/ 394912 w 1655541"/>
                  <a:gd name="connsiteY28" fmla="*/ 1597981 h 1677880"/>
                  <a:gd name="connsiteX29" fmla="*/ 465934 w 1655541"/>
                  <a:gd name="connsiteY29" fmla="*/ 1624614 h 1677880"/>
                  <a:gd name="connsiteX30" fmla="*/ 510322 w 1655541"/>
                  <a:gd name="connsiteY30" fmla="*/ 1651247 h 1677880"/>
                  <a:gd name="connsiteX31" fmla="*/ 545833 w 1655541"/>
                  <a:gd name="connsiteY31" fmla="*/ 1660124 h 1677880"/>
                  <a:gd name="connsiteX32" fmla="*/ 643487 w 1655541"/>
                  <a:gd name="connsiteY32" fmla="*/ 1677880 h 1677880"/>
                  <a:gd name="connsiteX33" fmla="*/ 1406967 w 1655541"/>
                  <a:gd name="connsiteY33" fmla="*/ 1669002 h 1677880"/>
                  <a:gd name="connsiteX34" fmla="*/ 1460233 w 1655541"/>
                  <a:gd name="connsiteY34" fmla="*/ 1660124 h 1677880"/>
                  <a:gd name="connsiteX35" fmla="*/ 1486866 w 1655541"/>
                  <a:gd name="connsiteY35" fmla="*/ 1633491 h 1677880"/>
                  <a:gd name="connsiteX36" fmla="*/ 1513499 w 1655541"/>
                  <a:gd name="connsiteY36" fmla="*/ 1615736 h 1677880"/>
                  <a:gd name="connsiteX37" fmla="*/ 1540132 w 1655541"/>
                  <a:gd name="connsiteY37" fmla="*/ 1580225 h 1677880"/>
                  <a:gd name="connsiteX38" fmla="*/ 1575642 w 1655541"/>
                  <a:gd name="connsiteY38" fmla="*/ 1562470 h 1677880"/>
                  <a:gd name="connsiteX39" fmla="*/ 1584520 w 1655541"/>
                  <a:gd name="connsiteY39" fmla="*/ 1535837 h 1677880"/>
                  <a:gd name="connsiteX40" fmla="*/ 1611153 w 1655541"/>
                  <a:gd name="connsiteY40" fmla="*/ 1491449 h 1677880"/>
                  <a:gd name="connsiteX41" fmla="*/ 1637786 w 1655541"/>
                  <a:gd name="connsiteY41" fmla="*/ 1429305 h 1677880"/>
                  <a:gd name="connsiteX42" fmla="*/ 1646664 w 1655541"/>
                  <a:gd name="connsiteY42" fmla="*/ 1376039 h 1677880"/>
                  <a:gd name="connsiteX43" fmla="*/ 1655541 w 1655541"/>
                  <a:gd name="connsiteY43" fmla="*/ 1340528 h 1677880"/>
                  <a:gd name="connsiteX44" fmla="*/ 1620031 w 1655541"/>
                  <a:gd name="connsiteY44" fmla="*/ 1207363 h 1677880"/>
                  <a:gd name="connsiteX45" fmla="*/ 1602275 w 1655541"/>
                  <a:gd name="connsiteY45" fmla="*/ 1145219 h 1677880"/>
                  <a:gd name="connsiteX46" fmla="*/ 1584520 w 1655541"/>
                  <a:gd name="connsiteY46" fmla="*/ 1109709 h 1677880"/>
                  <a:gd name="connsiteX47" fmla="*/ 1540132 w 1655541"/>
                  <a:gd name="connsiteY47" fmla="*/ 1074198 h 1677880"/>
                  <a:gd name="connsiteX48" fmla="*/ 1451355 w 1655541"/>
                  <a:gd name="connsiteY48" fmla="*/ 1020932 h 1677880"/>
                  <a:gd name="connsiteX49" fmla="*/ 1433600 w 1655541"/>
                  <a:gd name="connsiteY49" fmla="*/ 994299 h 1677880"/>
                  <a:gd name="connsiteX50" fmla="*/ 1353701 w 1655541"/>
                  <a:gd name="connsiteY50" fmla="*/ 967666 h 1677880"/>
                  <a:gd name="connsiteX51" fmla="*/ 1335945 w 1655541"/>
                  <a:gd name="connsiteY51" fmla="*/ 949911 h 1677880"/>
                  <a:gd name="connsiteX52" fmla="*/ 1140637 w 1655541"/>
                  <a:gd name="connsiteY52" fmla="*/ 923278 h 1677880"/>
                  <a:gd name="connsiteX53" fmla="*/ 1078493 w 1655541"/>
                  <a:gd name="connsiteY53" fmla="*/ 914400 h 1677880"/>
                  <a:gd name="connsiteX54" fmla="*/ 1042982 w 1655541"/>
                  <a:gd name="connsiteY54" fmla="*/ 896645 h 1677880"/>
                  <a:gd name="connsiteX55" fmla="*/ 980839 w 1655541"/>
                  <a:gd name="connsiteY55" fmla="*/ 887767 h 1677880"/>
                  <a:gd name="connsiteX56" fmla="*/ 847674 w 1655541"/>
                  <a:gd name="connsiteY56" fmla="*/ 870012 h 1677880"/>
                  <a:gd name="connsiteX57" fmla="*/ 821040 w 1655541"/>
                  <a:gd name="connsiteY57" fmla="*/ 861134 h 1677880"/>
                  <a:gd name="connsiteX58" fmla="*/ 678999 w 1655541"/>
                  <a:gd name="connsiteY58" fmla="*/ 630315 h 1677880"/>
                  <a:gd name="connsiteX59" fmla="*/ 732264 w 1655541"/>
                  <a:gd name="connsiteY59" fmla="*/ 541538 h 1677880"/>
                  <a:gd name="connsiteX60" fmla="*/ 794407 w 1655541"/>
                  <a:gd name="connsiteY60" fmla="*/ 497150 h 1677880"/>
                  <a:gd name="connsiteX61" fmla="*/ 821040 w 1655541"/>
                  <a:gd name="connsiteY61" fmla="*/ 488272 h 1677880"/>
                  <a:gd name="connsiteX62" fmla="*/ 892062 w 1655541"/>
                  <a:gd name="connsiteY62" fmla="*/ 461639 h 1677880"/>
                  <a:gd name="connsiteX63" fmla="*/ 1069615 w 1655541"/>
                  <a:gd name="connsiteY63" fmla="*/ 479394 h 1677880"/>
                  <a:gd name="connsiteX64" fmla="*/ 1122881 w 1655541"/>
                  <a:gd name="connsiteY64" fmla="*/ 497150 h 1677880"/>
                  <a:gd name="connsiteX65" fmla="*/ 1140637 w 1655541"/>
                  <a:gd name="connsiteY65" fmla="*/ 514905 h 1677880"/>
                  <a:gd name="connsiteX66" fmla="*/ 1193903 w 1655541"/>
                  <a:gd name="connsiteY66" fmla="*/ 550416 h 1677880"/>
                  <a:gd name="connsiteX67" fmla="*/ 1211658 w 1655541"/>
                  <a:gd name="connsiteY67" fmla="*/ 577049 h 1677880"/>
                  <a:gd name="connsiteX68" fmla="*/ 1220536 w 1655541"/>
                  <a:gd name="connsiteY68" fmla="*/ 603682 h 1677880"/>
                  <a:gd name="connsiteX69" fmla="*/ 1256046 w 1655541"/>
                  <a:gd name="connsiteY69" fmla="*/ 656948 h 1677880"/>
                  <a:gd name="connsiteX70" fmla="*/ 1264924 w 1655541"/>
                  <a:gd name="connsiteY70" fmla="*/ 692458 h 1677880"/>
                  <a:gd name="connsiteX71" fmla="*/ 1291557 w 1655541"/>
                  <a:gd name="connsiteY71" fmla="*/ 701336 h 1677880"/>
                  <a:gd name="connsiteX72" fmla="*/ 1398089 w 1655541"/>
                  <a:gd name="connsiteY72" fmla="*/ 719091 h 1677880"/>
                  <a:gd name="connsiteX73" fmla="*/ 1486866 w 1655541"/>
                  <a:gd name="connsiteY73" fmla="*/ 710214 h 1677880"/>
                  <a:gd name="connsiteX74" fmla="*/ 1513499 w 1655541"/>
                  <a:gd name="connsiteY74" fmla="*/ 621437 h 1677880"/>
                  <a:gd name="connsiteX75" fmla="*/ 1504621 w 1655541"/>
                  <a:gd name="connsiteY75" fmla="*/ 506027 h 1677880"/>
                  <a:gd name="connsiteX76" fmla="*/ 1486866 w 1655541"/>
                  <a:gd name="connsiteY76" fmla="*/ 452761 h 1677880"/>
                  <a:gd name="connsiteX77" fmla="*/ 1424722 w 1655541"/>
                  <a:gd name="connsiteY77" fmla="*/ 381740 h 1677880"/>
                  <a:gd name="connsiteX78" fmla="*/ 1415844 w 1655541"/>
                  <a:gd name="connsiteY78" fmla="*/ 346229 h 1677880"/>
                  <a:gd name="connsiteX79" fmla="*/ 1433600 w 1655541"/>
                  <a:gd name="connsiteY79" fmla="*/ 328474 h 1677880"/>
                  <a:gd name="connsiteX80" fmla="*/ 1513499 w 1655541"/>
                  <a:gd name="connsiteY80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30928 w 1655541"/>
                  <a:gd name="connsiteY17" fmla="*/ 1118586 h 1677880"/>
                  <a:gd name="connsiteX18" fmla="*/ 84194 w 1655541"/>
                  <a:gd name="connsiteY18" fmla="*/ 1233996 h 1677880"/>
                  <a:gd name="connsiteX19" fmla="*/ 93072 w 1655541"/>
                  <a:gd name="connsiteY19" fmla="*/ 1269507 h 1677880"/>
                  <a:gd name="connsiteX20" fmla="*/ 164093 w 1655541"/>
                  <a:gd name="connsiteY20" fmla="*/ 1367161 h 1677880"/>
                  <a:gd name="connsiteX21" fmla="*/ 172971 w 1655541"/>
                  <a:gd name="connsiteY21" fmla="*/ 1393794 h 1677880"/>
                  <a:gd name="connsiteX22" fmla="*/ 226237 w 1655541"/>
                  <a:gd name="connsiteY22" fmla="*/ 1438183 h 1677880"/>
                  <a:gd name="connsiteX23" fmla="*/ 235114 w 1655541"/>
                  <a:gd name="connsiteY23" fmla="*/ 1464816 h 1677880"/>
                  <a:gd name="connsiteX24" fmla="*/ 252870 w 1655541"/>
                  <a:gd name="connsiteY24" fmla="*/ 1482571 h 1677880"/>
                  <a:gd name="connsiteX25" fmla="*/ 332769 w 1655541"/>
                  <a:gd name="connsiteY25" fmla="*/ 1544715 h 1677880"/>
                  <a:gd name="connsiteX26" fmla="*/ 368279 w 1655541"/>
                  <a:gd name="connsiteY26" fmla="*/ 1571348 h 1677880"/>
                  <a:gd name="connsiteX27" fmla="*/ 394912 w 1655541"/>
                  <a:gd name="connsiteY27" fmla="*/ 1597981 h 1677880"/>
                  <a:gd name="connsiteX28" fmla="*/ 465934 w 1655541"/>
                  <a:gd name="connsiteY28" fmla="*/ 1624614 h 1677880"/>
                  <a:gd name="connsiteX29" fmla="*/ 510322 w 1655541"/>
                  <a:gd name="connsiteY29" fmla="*/ 1651247 h 1677880"/>
                  <a:gd name="connsiteX30" fmla="*/ 545833 w 1655541"/>
                  <a:gd name="connsiteY30" fmla="*/ 1660124 h 1677880"/>
                  <a:gd name="connsiteX31" fmla="*/ 643487 w 1655541"/>
                  <a:gd name="connsiteY31" fmla="*/ 1677880 h 1677880"/>
                  <a:gd name="connsiteX32" fmla="*/ 1406967 w 1655541"/>
                  <a:gd name="connsiteY32" fmla="*/ 1669002 h 1677880"/>
                  <a:gd name="connsiteX33" fmla="*/ 1460233 w 1655541"/>
                  <a:gd name="connsiteY33" fmla="*/ 1660124 h 1677880"/>
                  <a:gd name="connsiteX34" fmla="*/ 1486866 w 1655541"/>
                  <a:gd name="connsiteY34" fmla="*/ 1633491 h 1677880"/>
                  <a:gd name="connsiteX35" fmla="*/ 1513499 w 1655541"/>
                  <a:gd name="connsiteY35" fmla="*/ 1615736 h 1677880"/>
                  <a:gd name="connsiteX36" fmla="*/ 1540132 w 1655541"/>
                  <a:gd name="connsiteY36" fmla="*/ 1580225 h 1677880"/>
                  <a:gd name="connsiteX37" fmla="*/ 1575642 w 1655541"/>
                  <a:gd name="connsiteY37" fmla="*/ 1562470 h 1677880"/>
                  <a:gd name="connsiteX38" fmla="*/ 1584520 w 1655541"/>
                  <a:gd name="connsiteY38" fmla="*/ 1535837 h 1677880"/>
                  <a:gd name="connsiteX39" fmla="*/ 1611153 w 1655541"/>
                  <a:gd name="connsiteY39" fmla="*/ 1491449 h 1677880"/>
                  <a:gd name="connsiteX40" fmla="*/ 1637786 w 1655541"/>
                  <a:gd name="connsiteY40" fmla="*/ 1429305 h 1677880"/>
                  <a:gd name="connsiteX41" fmla="*/ 1646664 w 1655541"/>
                  <a:gd name="connsiteY41" fmla="*/ 1376039 h 1677880"/>
                  <a:gd name="connsiteX42" fmla="*/ 1655541 w 1655541"/>
                  <a:gd name="connsiteY42" fmla="*/ 1340528 h 1677880"/>
                  <a:gd name="connsiteX43" fmla="*/ 1620031 w 1655541"/>
                  <a:gd name="connsiteY43" fmla="*/ 1207363 h 1677880"/>
                  <a:gd name="connsiteX44" fmla="*/ 1602275 w 1655541"/>
                  <a:gd name="connsiteY44" fmla="*/ 1145219 h 1677880"/>
                  <a:gd name="connsiteX45" fmla="*/ 1584520 w 1655541"/>
                  <a:gd name="connsiteY45" fmla="*/ 1109709 h 1677880"/>
                  <a:gd name="connsiteX46" fmla="*/ 1540132 w 1655541"/>
                  <a:gd name="connsiteY46" fmla="*/ 1074198 h 1677880"/>
                  <a:gd name="connsiteX47" fmla="*/ 1451355 w 1655541"/>
                  <a:gd name="connsiteY47" fmla="*/ 1020932 h 1677880"/>
                  <a:gd name="connsiteX48" fmla="*/ 1433600 w 1655541"/>
                  <a:gd name="connsiteY48" fmla="*/ 994299 h 1677880"/>
                  <a:gd name="connsiteX49" fmla="*/ 1353701 w 1655541"/>
                  <a:gd name="connsiteY49" fmla="*/ 967666 h 1677880"/>
                  <a:gd name="connsiteX50" fmla="*/ 1335945 w 1655541"/>
                  <a:gd name="connsiteY50" fmla="*/ 949911 h 1677880"/>
                  <a:gd name="connsiteX51" fmla="*/ 1140637 w 1655541"/>
                  <a:gd name="connsiteY51" fmla="*/ 923278 h 1677880"/>
                  <a:gd name="connsiteX52" fmla="*/ 1078493 w 1655541"/>
                  <a:gd name="connsiteY52" fmla="*/ 914400 h 1677880"/>
                  <a:gd name="connsiteX53" fmla="*/ 1042982 w 1655541"/>
                  <a:gd name="connsiteY53" fmla="*/ 896645 h 1677880"/>
                  <a:gd name="connsiteX54" fmla="*/ 980839 w 1655541"/>
                  <a:gd name="connsiteY54" fmla="*/ 887767 h 1677880"/>
                  <a:gd name="connsiteX55" fmla="*/ 847674 w 1655541"/>
                  <a:gd name="connsiteY55" fmla="*/ 870012 h 1677880"/>
                  <a:gd name="connsiteX56" fmla="*/ 821040 w 1655541"/>
                  <a:gd name="connsiteY56" fmla="*/ 861134 h 1677880"/>
                  <a:gd name="connsiteX57" fmla="*/ 678999 w 1655541"/>
                  <a:gd name="connsiteY57" fmla="*/ 630315 h 1677880"/>
                  <a:gd name="connsiteX58" fmla="*/ 732264 w 1655541"/>
                  <a:gd name="connsiteY58" fmla="*/ 541538 h 1677880"/>
                  <a:gd name="connsiteX59" fmla="*/ 794407 w 1655541"/>
                  <a:gd name="connsiteY59" fmla="*/ 497150 h 1677880"/>
                  <a:gd name="connsiteX60" fmla="*/ 821040 w 1655541"/>
                  <a:gd name="connsiteY60" fmla="*/ 488272 h 1677880"/>
                  <a:gd name="connsiteX61" fmla="*/ 892062 w 1655541"/>
                  <a:gd name="connsiteY61" fmla="*/ 461639 h 1677880"/>
                  <a:gd name="connsiteX62" fmla="*/ 1069615 w 1655541"/>
                  <a:gd name="connsiteY62" fmla="*/ 479394 h 1677880"/>
                  <a:gd name="connsiteX63" fmla="*/ 1122881 w 1655541"/>
                  <a:gd name="connsiteY63" fmla="*/ 497150 h 1677880"/>
                  <a:gd name="connsiteX64" fmla="*/ 1140637 w 1655541"/>
                  <a:gd name="connsiteY64" fmla="*/ 514905 h 1677880"/>
                  <a:gd name="connsiteX65" fmla="*/ 1193903 w 1655541"/>
                  <a:gd name="connsiteY65" fmla="*/ 550416 h 1677880"/>
                  <a:gd name="connsiteX66" fmla="*/ 1211658 w 1655541"/>
                  <a:gd name="connsiteY66" fmla="*/ 577049 h 1677880"/>
                  <a:gd name="connsiteX67" fmla="*/ 1220536 w 1655541"/>
                  <a:gd name="connsiteY67" fmla="*/ 603682 h 1677880"/>
                  <a:gd name="connsiteX68" fmla="*/ 1256046 w 1655541"/>
                  <a:gd name="connsiteY68" fmla="*/ 656948 h 1677880"/>
                  <a:gd name="connsiteX69" fmla="*/ 1264924 w 1655541"/>
                  <a:gd name="connsiteY69" fmla="*/ 692458 h 1677880"/>
                  <a:gd name="connsiteX70" fmla="*/ 1291557 w 1655541"/>
                  <a:gd name="connsiteY70" fmla="*/ 701336 h 1677880"/>
                  <a:gd name="connsiteX71" fmla="*/ 1398089 w 1655541"/>
                  <a:gd name="connsiteY71" fmla="*/ 719091 h 1677880"/>
                  <a:gd name="connsiteX72" fmla="*/ 1486866 w 1655541"/>
                  <a:gd name="connsiteY72" fmla="*/ 710214 h 1677880"/>
                  <a:gd name="connsiteX73" fmla="*/ 1513499 w 1655541"/>
                  <a:gd name="connsiteY73" fmla="*/ 621437 h 1677880"/>
                  <a:gd name="connsiteX74" fmla="*/ 1504621 w 1655541"/>
                  <a:gd name="connsiteY74" fmla="*/ 506027 h 1677880"/>
                  <a:gd name="connsiteX75" fmla="*/ 1486866 w 1655541"/>
                  <a:gd name="connsiteY75" fmla="*/ 452761 h 1677880"/>
                  <a:gd name="connsiteX76" fmla="*/ 1424722 w 1655541"/>
                  <a:gd name="connsiteY76" fmla="*/ 381740 h 1677880"/>
                  <a:gd name="connsiteX77" fmla="*/ 1415844 w 1655541"/>
                  <a:gd name="connsiteY77" fmla="*/ 346229 h 1677880"/>
                  <a:gd name="connsiteX78" fmla="*/ 1433600 w 1655541"/>
                  <a:gd name="connsiteY78" fmla="*/ 328474 h 1677880"/>
                  <a:gd name="connsiteX79" fmla="*/ 1513499 w 1655541"/>
                  <a:gd name="connsiteY79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84194 w 1655541"/>
                  <a:gd name="connsiteY17" fmla="*/ 1233996 h 1677880"/>
                  <a:gd name="connsiteX18" fmla="*/ 93072 w 1655541"/>
                  <a:gd name="connsiteY18" fmla="*/ 1269507 h 1677880"/>
                  <a:gd name="connsiteX19" fmla="*/ 164093 w 1655541"/>
                  <a:gd name="connsiteY19" fmla="*/ 1367161 h 1677880"/>
                  <a:gd name="connsiteX20" fmla="*/ 172971 w 1655541"/>
                  <a:gd name="connsiteY20" fmla="*/ 1393794 h 1677880"/>
                  <a:gd name="connsiteX21" fmla="*/ 226237 w 1655541"/>
                  <a:gd name="connsiteY21" fmla="*/ 1438183 h 1677880"/>
                  <a:gd name="connsiteX22" fmla="*/ 235114 w 1655541"/>
                  <a:gd name="connsiteY22" fmla="*/ 1464816 h 1677880"/>
                  <a:gd name="connsiteX23" fmla="*/ 252870 w 1655541"/>
                  <a:gd name="connsiteY23" fmla="*/ 1482571 h 1677880"/>
                  <a:gd name="connsiteX24" fmla="*/ 332769 w 1655541"/>
                  <a:gd name="connsiteY24" fmla="*/ 1544715 h 1677880"/>
                  <a:gd name="connsiteX25" fmla="*/ 368279 w 1655541"/>
                  <a:gd name="connsiteY25" fmla="*/ 1571348 h 1677880"/>
                  <a:gd name="connsiteX26" fmla="*/ 394912 w 1655541"/>
                  <a:gd name="connsiteY26" fmla="*/ 1597981 h 1677880"/>
                  <a:gd name="connsiteX27" fmla="*/ 465934 w 1655541"/>
                  <a:gd name="connsiteY27" fmla="*/ 1624614 h 1677880"/>
                  <a:gd name="connsiteX28" fmla="*/ 510322 w 1655541"/>
                  <a:gd name="connsiteY28" fmla="*/ 1651247 h 1677880"/>
                  <a:gd name="connsiteX29" fmla="*/ 545833 w 1655541"/>
                  <a:gd name="connsiteY29" fmla="*/ 1660124 h 1677880"/>
                  <a:gd name="connsiteX30" fmla="*/ 643487 w 1655541"/>
                  <a:gd name="connsiteY30" fmla="*/ 1677880 h 1677880"/>
                  <a:gd name="connsiteX31" fmla="*/ 1406967 w 1655541"/>
                  <a:gd name="connsiteY31" fmla="*/ 1669002 h 1677880"/>
                  <a:gd name="connsiteX32" fmla="*/ 1460233 w 1655541"/>
                  <a:gd name="connsiteY32" fmla="*/ 1660124 h 1677880"/>
                  <a:gd name="connsiteX33" fmla="*/ 1486866 w 1655541"/>
                  <a:gd name="connsiteY33" fmla="*/ 1633491 h 1677880"/>
                  <a:gd name="connsiteX34" fmla="*/ 1513499 w 1655541"/>
                  <a:gd name="connsiteY34" fmla="*/ 1615736 h 1677880"/>
                  <a:gd name="connsiteX35" fmla="*/ 1540132 w 1655541"/>
                  <a:gd name="connsiteY35" fmla="*/ 1580225 h 1677880"/>
                  <a:gd name="connsiteX36" fmla="*/ 1575642 w 1655541"/>
                  <a:gd name="connsiteY36" fmla="*/ 1562470 h 1677880"/>
                  <a:gd name="connsiteX37" fmla="*/ 1584520 w 1655541"/>
                  <a:gd name="connsiteY37" fmla="*/ 1535837 h 1677880"/>
                  <a:gd name="connsiteX38" fmla="*/ 1611153 w 1655541"/>
                  <a:gd name="connsiteY38" fmla="*/ 1491449 h 1677880"/>
                  <a:gd name="connsiteX39" fmla="*/ 1637786 w 1655541"/>
                  <a:gd name="connsiteY39" fmla="*/ 1429305 h 1677880"/>
                  <a:gd name="connsiteX40" fmla="*/ 1646664 w 1655541"/>
                  <a:gd name="connsiteY40" fmla="*/ 1376039 h 1677880"/>
                  <a:gd name="connsiteX41" fmla="*/ 1655541 w 1655541"/>
                  <a:gd name="connsiteY41" fmla="*/ 1340528 h 1677880"/>
                  <a:gd name="connsiteX42" fmla="*/ 1620031 w 1655541"/>
                  <a:gd name="connsiteY42" fmla="*/ 1207363 h 1677880"/>
                  <a:gd name="connsiteX43" fmla="*/ 1602275 w 1655541"/>
                  <a:gd name="connsiteY43" fmla="*/ 1145219 h 1677880"/>
                  <a:gd name="connsiteX44" fmla="*/ 1584520 w 1655541"/>
                  <a:gd name="connsiteY44" fmla="*/ 1109709 h 1677880"/>
                  <a:gd name="connsiteX45" fmla="*/ 1540132 w 1655541"/>
                  <a:gd name="connsiteY45" fmla="*/ 1074198 h 1677880"/>
                  <a:gd name="connsiteX46" fmla="*/ 1451355 w 1655541"/>
                  <a:gd name="connsiteY46" fmla="*/ 1020932 h 1677880"/>
                  <a:gd name="connsiteX47" fmla="*/ 1433600 w 1655541"/>
                  <a:gd name="connsiteY47" fmla="*/ 994299 h 1677880"/>
                  <a:gd name="connsiteX48" fmla="*/ 1353701 w 1655541"/>
                  <a:gd name="connsiteY48" fmla="*/ 967666 h 1677880"/>
                  <a:gd name="connsiteX49" fmla="*/ 1335945 w 1655541"/>
                  <a:gd name="connsiteY49" fmla="*/ 949911 h 1677880"/>
                  <a:gd name="connsiteX50" fmla="*/ 1140637 w 1655541"/>
                  <a:gd name="connsiteY50" fmla="*/ 923278 h 1677880"/>
                  <a:gd name="connsiteX51" fmla="*/ 1078493 w 1655541"/>
                  <a:gd name="connsiteY51" fmla="*/ 914400 h 1677880"/>
                  <a:gd name="connsiteX52" fmla="*/ 1042982 w 1655541"/>
                  <a:gd name="connsiteY52" fmla="*/ 896645 h 1677880"/>
                  <a:gd name="connsiteX53" fmla="*/ 980839 w 1655541"/>
                  <a:gd name="connsiteY53" fmla="*/ 887767 h 1677880"/>
                  <a:gd name="connsiteX54" fmla="*/ 847674 w 1655541"/>
                  <a:gd name="connsiteY54" fmla="*/ 870012 h 1677880"/>
                  <a:gd name="connsiteX55" fmla="*/ 821040 w 1655541"/>
                  <a:gd name="connsiteY55" fmla="*/ 861134 h 1677880"/>
                  <a:gd name="connsiteX56" fmla="*/ 678999 w 1655541"/>
                  <a:gd name="connsiteY56" fmla="*/ 630315 h 1677880"/>
                  <a:gd name="connsiteX57" fmla="*/ 732264 w 1655541"/>
                  <a:gd name="connsiteY57" fmla="*/ 541538 h 1677880"/>
                  <a:gd name="connsiteX58" fmla="*/ 794407 w 1655541"/>
                  <a:gd name="connsiteY58" fmla="*/ 497150 h 1677880"/>
                  <a:gd name="connsiteX59" fmla="*/ 821040 w 1655541"/>
                  <a:gd name="connsiteY59" fmla="*/ 488272 h 1677880"/>
                  <a:gd name="connsiteX60" fmla="*/ 892062 w 1655541"/>
                  <a:gd name="connsiteY60" fmla="*/ 461639 h 1677880"/>
                  <a:gd name="connsiteX61" fmla="*/ 1069615 w 1655541"/>
                  <a:gd name="connsiteY61" fmla="*/ 479394 h 1677880"/>
                  <a:gd name="connsiteX62" fmla="*/ 1122881 w 1655541"/>
                  <a:gd name="connsiteY62" fmla="*/ 497150 h 1677880"/>
                  <a:gd name="connsiteX63" fmla="*/ 1140637 w 1655541"/>
                  <a:gd name="connsiteY63" fmla="*/ 514905 h 1677880"/>
                  <a:gd name="connsiteX64" fmla="*/ 1193903 w 1655541"/>
                  <a:gd name="connsiteY64" fmla="*/ 550416 h 1677880"/>
                  <a:gd name="connsiteX65" fmla="*/ 1211658 w 1655541"/>
                  <a:gd name="connsiteY65" fmla="*/ 577049 h 1677880"/>
                  <a:gd name="connsiteX66" fmla="*/ 1220536 w 1655541"/>
                  <a:gd name="connsiteY66" fmla="*/ 603682 h 1677880"/>
                  <a:gd name="connsiteX67" fmla="*/ 1256046 w 1655541"/>
                  <a:gd name="connsiteY67" fmla="*/ 656948 h 1677880"/>
                  <a:gd name="connsiteX68" fmla="*/ 1264924 w 1655541"/>
                  <a:gd name="connsiteY68" fmla="*/ 692458 h 1677880"/>
                  <a:gd name="connsiteX69" fmla="*/ 1291557 w 1655541"/>
                  <a:gd name="connsiteY69" fmla="*/ 701336 h 1677880"/>
                  <a:gd name="connsiteX70" fmla="*/ 1398089 w 1655541"/>
                  <a:gd name="connsiteY70" fmla="*/ 719091 h 1677880"/>
                  <a:gd name="connsiteX71" fmla="*/ 1486866 w 1655541"/>
                  <a:gd name="connsiteY71" fmla="*/ 710214 h 1677880"/>
                  <a:gd name="connsiteX72" fmla="*/ 1513499 w 1655541"/>
                  <a:gd name="connsiteY72" fmla="*/ 621437 h 1677880"/>
                  <a:gd name="connsiteX73" fmla="*/ 1504621 w 1655541"/>
                  <a:gd name="connsiteY73" fmla="*/ 506027 h 1677880"/>
                  <a:gd name="connsiteX74" fmla="*/ 1486866 w 1655541"/>
                  <a:gd name="connsiteY74" fmla="*/ 452761 h 1677880"/>
                  <a:gd name="connsiteX75" fmla="*/ 1424722 w 1655541"/>
                  <a:gd name="connsiteY75" fmla="*/ 381740 h 1677880"/>
                  <a:gd name="connsiteX76" fmla="*/ 1415844 w 1655541"/>
                  <a:gd name="connsiteY76" fmla="*/ 346229 h 1677880"/>
                  <a:gd name="connsiteX77" fmla="*/ 1433600 w 1655541"/>
                  <a:gd name="connsiteY77" fmla="*/ 328474 h 1677880"/>
                  <a:gd name="connsiteX78" fmla="*/ 1513499 w 1655541"/>
                  <a:gd name="connsiteY78" fmla="*/ 319596 h 1677880"/>
                  <a:gd name="connsiteX0" fmla="*/ 1517608 w 1659650"/>
                  <a:gd name="connsiteY0" fmla="*/ 319596 h 1677880"/>
                  <a:gd name="connsiteX1" fmla="*/ 1561996 w 1659650"/>
                  <a:gd name="connsiteY1" fmla="*/ 310718 h 1677880"/>
                  <a:gd name="connsiteX2" fmla="*/ 1588629 w 1659650"/>
                  <a:gd name="connsiteY2" fmla="*/ 257452 h 1677880"/>
                  <a:gd name="connsiteX3" fmla="*/ 1561996 w 1659650"/>
                  <a:gd name="connsiteY3" fmla="*/ 186431 h 1677880"/>
                  <a:gd name="connsiteX4" fmla="*/ 1535363 w 1659650"/>
                  <a:gd name="connsiteY4" fmla="*/ 150920 h 1677880"/>
                  <a:gd name="connsiteX5" fmla="*/ 1517608 w 1659650"/>
                  <a:gd name="connsiteY5" fmla="*/ 124287 h 1677880"/>
                  <a:gd name="connsiteX6" fmla="*/ 1464342 w 1659650"/>
                  <a:gd name="connsiteY6" fmla="*/ 71021 h 1677880"/>
                  <a:gd name="connsiteX7" fmla="*/ 1428831 w 1659650"/>
                  <a:gd name="connsiteY7" fmla="*/ 62144 h 1677880"/>
                  <a:gd name="connsiteX8" fmla="*/ 1384443 w 1659650"/>
                  <a:gd name="connsiteY8" fmla="*/ 35511 h 1677880"/>
                  <a:gd name="connsiteX9" fmla="*/ 1260155 w 1659650"/>
                  <a:gd name="connsiteY9" fmla="*/ 0 h 1677880"/>
                  <a:gd name="connsiteX10" fmla="*/ 691984 w 1659650"/>
                  <a:gd name="connsiteY10" fmla="*/ 79899 h 1677880"/>
                  <a:gd name="connsiteX11" fmla="*/ 416777 w 1659650"/>
                  <a:gd name="connsiteY11" fmla="*/ 195309 h 1677880"/>
                  <a:gd name="connsiteX12" fmla="*/ 185957 w 1659650"/>
                  <a:gd name="connsiteY12" fmla="*/ 337352 h 1677880"/>
                  <a:gd name="connsiteX13" fmla="*/ 61670 w 1659650"/>
                  <a:gd name="connsiteY13" fmla="*/ 568171 h 1677880"/>
                  <a:gd name="connsiteX14" fmla="*/ 8404 w 1659650"/>
                  <a:gd name="connsiteY14" fmla="*/ 745724 h 1677880"/>
                  <a:gd name="connsiteX15" fmla="*/ 8404 w 1659650"/>
                  <a:gd name="connsiteY15" fmla="*/ 1056443 h 1677880"/>
                  <a:gd name="connsiteX16" fmla="*/ 88303 w 1659650"/>
                  <a:gd name="connsiteY16" fmla="*/ 1233996 h 1677880"/>
                  <a:gd name="connsiteX17" fmla="*/ 97181 w 1659650"/>
                  <a:gd name="connsiteY17" fmla="*/ 1269507 h 1677880"/>
                  <a:gd name="connsiteX18" fmla="*/ 168202 w 1659650"/>
                  <a:gd name="connsiteY18" fmla="*/ 1367161 h 1677880"/>
                  <a:gd name="connsiteX19" fmla="*/ 177080 w 1659650"/>
                  <a:gd name="connsiteY19" fmla="*/ 1393794 h 1677880"/>
                  <a:gd name="connsiteX20" fmla="*/ 230346 w 1659650"/>
                  <a:gd name="connsiteY20" fmla="*/ 1438183 h 1677880"/>
                  <a:gd name="connsiteX21" fmla="*/ 239223 w 1659650"/>
                  <a:gd name="connsiteY21" fmla="*/ 1464816 h 1677880"/>
                  <a:gd name="connsiteX22" fmla="*/ 256979 w 1659650"/>
                  <a:gd name="connsiteY22" fmla="*/ 1482571 h 1677880"/>
                  <a:gd name="connsiteX23" fmla="*/ 336878 w 1659650"/>
                  <a:gd name="connsiteY23" fmla="*/ 1544715 h 1677880"/>
                  <a:gd name="connsiteX24" fmla="*/ 372388 w 1659650"/>
                  <a:gd name="connsiteY24" fmla="*/ 1571348 h 1677880"/>
                  <a:gd name="connsiteX25" fmla="*/ 399021 w 1659650"/>
                  <a:gd name="connsiteY25" fmla="*/ 1597981 h 1677880"/>
                  <a:gd name="connsiteX26" fmla="*/ 470043 w 1659650"/>
                  <a:gd name="connsiteY26" fmla="*/ 1624614 h 1677880"/>
                  <a:gd name="connsiteX27" fmla="*/ 514431 w 1659650"/>
                  <a:gd name="connsiteY27" fmla="*/ 1651247 h 1677880"/>
                  <a:gd name="connsiteX28" fmla="*/ 549942 w 1659650"/>
                  <a:gd name="connsiteY28" fmla="*/ 1660124 h 1677880"/>
                  <a:gd name="connsiteX29" fmla="*/ 647596 w 1659650"/>
                  <a:gd name="connsiteY29" fmla="*/ 1677880 h 1677880"/>
                  <a:gd name="connsiteX30" fmla="*/ 1411076 w 1659650"/>
                  <a:gd name="connsiteY30" fmla="*/ 1669002 h 1677880"/>
                  <a:gd name="connsiteX31" fmla="*/ 1464342 w 1659650"/>
                  <a:gd name="connsiteY31" fmla="*/ 1660124 h 1677880"/>
                  <a:gd name="connsiteX32" fmla="*/ 1490975 w 1659650"/>
                  <a:gd name="connsiteY32" fmla="*/ 1633491 h 1677880"/>
                  <a:gd name="connsiteX33" fmla="*/ 1517608 w 1659650"/>
                  <a:gd name="connsiteY33" fmla="*/ 1615736 h 1677880"/>
                  <a:gd name="connsiteX34" fmla="*/ 1544241 w 1659650"/>
                  <a:gd name="connsiteY34" fmla="*/ 1580225 h 1677880"/>
                  <a:gd name="connsiteX35" fmla="*/ 1579751 w 1659650"/>
                  <a:gd name="connsiteY35" fmla="*/ 1562470 h 1677880"/>
                  <a:gd name="connsiteX36" fmla="*/ 1588629 w 1659650"/>
                  <a:gd name="connsiteY36" fmla="*/ 1535837 h 1677880"/>
                  <a:gd name="connsiteX37" fmla="*/ 1615262 w 1659650"/>
                  <a:gd name="connsiteY37" fmla="*/ 1491449 h 1677880"/>
                  <a:gd name="connsiteX38" fmla="*/ 1641895 w 1659650"/>
                  <a:gd name="connsiteY38" fmla="*/ 1429305 h 1677880"/>
                  <a:gd name="connsiteX39" fmla="*/ 1650773 w 1659650"/>
                  <a:gd name="connsiteY39" fmla="*/ 1376039 h 1677880"/>
                  <a:gd name="connsiteX40" fmla="*/ 1659650 w 1659650"/>
                  <a:gd name="connsiteY40" fmla="*/ 1340528 h 1677880"/>
                  <a:gd name="connsiteX41" fmla="*/ 1624140 w 1659650"/>
                  <a:gd name="connsiteY41" fmla="*/ 1207363 h 1677880"/>
                  <a:gd name="connsiteX42" fmla="*/ 1606384 w 1659650"/>
                  <a:gd name="connsiteY42" fmla="*/ 1145219 h 1677880"/>
                  <a:gd name="connsiteX43" fmla="*/ 1588629 w 1659650"/>
                  <a:gd name="connsiteY43" fmla="*/ 1109709 h 1677880"/>
                  <a:gd name="connsiteX44" fmla="*/ 1544241 w 1659650"/>
                  <a:gd name="connsiteY44" fmla="*/ 1074198 h 1677880"/>
                  <a:gd name="connsiteX45" fmla="*/ 1455464 w 1659650"/>
                  <a:gd name="connsiteY45" fmla="*/ 1020932 h 1677880"/>
                  <a:gd name="connsiteX46" fmla="*/ 1437709 w 1659650"/>
                  <a:gd name="connsiteY46" fmla="*/ 994299 h 1677880"/>
                  <a:gd name="connsiteX47" fmla="*/ 1357810 w 1659650"/>
                  <a:gd name="connsiteY47" fmla="*/ 967666 h 1677880"/>
                  <a:gd name="connsiteX48" fmla="*/ 1340054 w 1659650"/>
                  <a:gd name="connsiteY48" fmla="*/ 949911 h 1677880"/>
                  <a:gd name="connsiteX49" fmla="*/ 1144746 w 1659650"/>
                  <a:gd name="connsiteY49" fmla="*/ 923278 h 1677880"/>
                  <a:gd name="connsiteX50" fmla="*/ 1082602 w 1659650"/>
                  <a:gd name="connsiteY50" fmla="*/ 914400 h 1677880"/>
                  <a:gd name="connsiteX51" fmla="*/ 1047091 w 1659650"/>
                  <a:gd name="connsiteY51" fmla="*/ 896645 h 1677880"/>
                  <a:gd name="connsiteX52" fmla="*/ 984948 w 1659650"/>
                  <a:gd name="connsiteY52" fmla="*/ 887767 h 1677880"/>
                  <a:gd name="connsiteX53" fmla="*/ 851783 w 1659650"/>
                  <a:gd name="connsiteY53" fmla="*/ 870012 h 1677880"/>
                  <a:gd name="connsiteX54" fmla="*/ 825149 w 1659650"/>
                  <a:gd name="connsiteY54" fmla="*/ 861134 h 1677880"/>
                  <a:gd name="connsiteX55" fmla="*/ 683108 w 1659650"/>
                  <a:gd name="connsiteY55" fmla="*/ 630315 h 1677880"/>
                  <a:gd name="connsiteX56" fmla="*/ 736373 w 1659650"/>
                  <a:gd name="connsiteY56" fmla="*/ 541538 h 1677880"/>
                  <a:gd name="connsiteX57" fmla="*/ 798516 w 1659650"/>
                  <a:gd name="connsiteY57" fmla="*/ 497150 h 1677880"/>
                  <a:gd name="connsiteX58" fmla="*/ 825149 w 1659650"/>
                  <a:gd name="connsiteY58" fmla="*/ 488272 h 1677880"/>
                  <a:gd name="connsiteX59" fmla="*/ 896171 w 1659650"/>
                  <a:gd name="connsiteY59" fmla="*/ 461639 h 1677880"/>
                  <a:gd name="connsiteX60" fmla="*/ 1073724 w 1659650"/>
                  <a:gd name="connsiteY60" fmla="*/ 479394 h 1677880"/>
                  <a:gd name="connsiteX61" fmla="*/ 1126990 w 1659650"/>
                  <a:gd name="connsiteY61" fmla="*/ 497150 h 1677880"/>
                  <a:gd name="connsiteX62" fmla="*/ 1144746 w 1659650"/>
                  <a:gd name="connsiteY62" fmla="*/ 514905 h 1677880"/>
                  <a:gd name="connsiteX63" fmla="*/ 1198012 w 1659650"/>
                  <a:gd name="connsiteY63" fmla="*/ 550416 h 1677880"/>
                  <a:gd name="connsiteX64" fmla="*/ 1215767 w 1659650"/>
                  <a:gd name="connsiteY64" fmla="*/ 577049 h 1677880"/>
                  <a:gd name="connsiteX65" fmla="*/ 1224645 w 1659650"/>
                  <a:gd name="connsiteY65" fmla="*/ 603682 h 1677880"/>
                  <a:gd name="connsiteX66" fmla="*/ 1260155 w 1659650"/>
                  <a:gd name="connsiteY66" fmla="*/ 656948 h 1677880"/>
                  <a:gd name="connsiteX67" fmla="*/ 1269033 w 1659650"/>
                  <a:gd name="connsiteY67" fmla="*/ 692458 h 1677880"/>
                  <a:gd name="connsiteX68" fmla="*/ 1295666 w 1659650"/>
                  <a:gd name="connsiteY68" fmla="*/ 701336 h 1677880"/>
                  <a:gd name="connsiteX69" fmla="*/ 1402198 w 1659650"/>
                  <a:gd name="connsiteY69" fmla="*/ 719091 h 1677880"/>
                  <a:gd name="connsiteX70" fmla="*/ 1490975 w 1659650"/>
                  <a:gd name="connsiteY70" fmla="*/ 710214 h 1677880"/>
                  <a:gd name="connsiteX71" fmla="*/ 1517608 w 1659650"/>
                  <a:gd name="connsiteY71" fmla="*/ 621437 h 1677880"/>
                  <a:gd name="connsiteX72" fmla="*/ 1508730 w 1659650"/>
                  <a:gd name="connsiteY72" fmla="*/ 506027 h 1677880"/>
                  <a:gd name="connsiteX73" fmla="*/ 1490975 w 1659650"/>
                  <a:gd name="connsiteY73" fmla="*/ 452761 h 1677880"/>
                  <a:gd name="connsiteX74" fmla="*/ 1428831 w 1659650"/>
                  <a:gd name="connsiteY74" fmla="*/ 381740 h 1677880"/>
                  <a:gd name="connsiteX75" fmla="*/ 1419953 w 1659650"/>
                  <a:gd name="connsiteY75" fmla="*/ 346229 h 1677880"/>
                  <a:gd name="connsiteX76" fmla="*/ 1437709 w 1659650"/>
                  <a:gd name="connsiteY76" fmla="*/ 328474 h 1677880"/>
                  <a:gd name="connsiteX77" fmla="*/ 1517608 w 1659650"/>
                  <a:gd name="connsiteY77" fmla="*/ 319596 h 1677880"/>
                  <a:gd name="connsiteX0" fmla="*/ 1517608 w 1659650"/>
                  <a:gd name="connsiteY0" fmla="*/ 319596 h 1677880"/>
                  <a:gd name="connsiteX1" fmla="*/ 1561996 w 1659650"/>
                  <a:gd name="connsiteY1" fmla="*/ 310718 h 1677880"/>
                  <a:gd name="connsiteX2" fmla="*/ 1588629 w 1659650"/>
                  <a:gd name="connsiteY2" fmla="*/ 257452 h 1677880"/>
                  <a:gd name="connsiteX3" fmla="*/ 1561996 w 1659650"/>
                  <a:gd name="connsiteY3" fmla="*/ 186431 h 1677880"/>
                  <a:gd name="connsiteX4" fmla="*/ 1535363 w 1659650"/>
                  <a:gd name="connsiteY4" fmla="*/ 150920 h 1677880"/>
                  <a:gd name="connsiteX5" fmla="*/ 1517608 w 1659650"/>
                  <a:gd name="connsiteY5" fmla="*/ 124287 h 1677880"/>
                  <a:gd name="connsiteX6" fmla="*/ 1464342 w 1659650"/>
                  <a:gd name="connsiteY6" fmla="*/ 71021 h 1677880"/>
                  <a:gd name="connsiteX7" fmla="*/ 1428831 w 1659650"/>
                  <a:gd name="connsiteY7" fmla="*/ 62144 h 1677880"/>
                  <a:gd name="connsiteX8" fmla="*/ 1384443 w 1659650"/>
                  <a:gd name="connsiteY8" fmla="*/ 35511 h 1677880"/>
                  <a:gd name="connsiteX9" fmla="*/ 1260155 w 1659650"/>
                  <a:gd name="connsiteY9" fmla="*/ 0 h 1677880"/>
                  <a:gd name="connsiteX10" fmla="*/ 691984 w 1659650"/>
                  <a:gd name="connsiteY10" fmla="*/ 79899 h 1677880"/>
                  <a:gd name="connsiteX11" fmla="*/ 416777 w 1659650"/>
                  <a:gd name="connsiteY11" fmla="*/ 195309 h 1677880"/>
                  <a:gd name="connsiteX12" fmla="*/ 185957 w 1659650"/>
                  <a:gd name="connsiteY12" fmla="*/ 337352 h 1677880"/>
                  <a:gd name="connsiteX13" fmla="*/ 61670 w 1659650"/>
                  <a:gd name="connsiteY13" fmla="*/ 568171 h 1677880"/>
                  <a:gd name="connsiteX14" fmla="*/ 8404 w 1659650"/>
                  <a:gd name="connsiteY14" fmla="*/ 745724 h 1677880"/>
                  <a:gd name="connsiteX15" fmla="*/ 8404 w 1659650"/>
                  <a:gd name="connsiteY15" fmla="*/ 1056443 h 1677880"/>
                  <a:gd name="connsiteX16" fmla="*/ 88303 w 1659650"/>
                  <a:gd name="connsiteY16" fmla="*/ 1233996 h 1677880"/>
                  <a:gd name="connsiteX17" fmla="*/ 97181 w 1659650"/>
                  <a:gd name="connsiteY17" fmla="*/ 1269507 h 1677880"/>
                  <a:gd name="connsiteX18" fmla="*/ 177080 w 1659650"/>
                  <a:gd name="connsiteY18" fmla="*/ 1393794 h 1677880"/>
                  <a:gd name="connsiteX19" fmla="*/ 230346 w 1659650"/>
                  <a:gd name="connsiteY19" fmla="*/ 1438183 h 1677880"/>
                  <a:gd name="connsiteX20" fmla="*/ 239223 w 1659650"/>
                  <a:gd name="connsiteY20" fmla="*/ 1464816 h 1677880"/>
                  <a:gd name="connsiteX21" fmla="*/ 256979 w 1659650"/>
                  <a:gd name="connsiteY21" fmla="*/ 1482571 h 1677880"/>
                  <a:gd name="connsiteX22" fmla="*/ 336878 w 1659650"/>
                  <a:gd name="connsiteY22" fmla="*/ 1544715 h 1677880"/>
                  <a:gd name="connsiteX23" fmla="*/ 372388 w 1659650"/>
                  <a:gd name="connsiteY23" fmla="*/ 1571348 h 1677880"/>
                  <a:gd name="connsiteX24" fmla="*/ 399021 w 1659650"/>
                  <a:gd name="connsiteY24" fmla="*/ 1597981 h 1677880"/>
                  <a:gd name="connsiteX25" fmla="*/ 470043 w 1659650"/>
                  <a:gd name="connsiteY25" fmla="*/ 1624614 h 1677880"/>
                  <a:gd name="connsiteX26" fmla="*/ 514431 w 1659650"/>
                  <a:gd name="connsiteY26" fmla="*/ 1651247 h 1677880"/>
                  <a:gd name="connsiteX27" fmla="*/ 549942 w 1659650"/>
                  <a:gd name="connsiteY27" fmla="*/ 1660124 h 1677880"/>
                  <a:gd name="connsiteX28" fmla="*/ 647596 w 1659650"/>
                  <a:gd name="connsiteY28" fmla="*/ 1677880 h 1677880"/>
                  <a:gd name="connsiteX29" fmla="*/ 1411076 w 1659650"/>
                  <a:gd name="connsiteY29" fmla="*/ 1669002 h 1677880"/>
                  <a:gd name="connsiteX30" fmla="*/ 1464342 w 1659650"/>
                  <a:gd name="connsiteY30" fmla="*/ 1660124 h 1677880"/>
                  <a:gd name="connsiteX31" fmla="*/ 1490975 w 1659650"/>
                  <a:gd name="connsiteY31" fmla="*/ 1633491 h 1677880"/>
                  <a:gd name="connsiteX32" fmla="*/ 1517608 w 1659650"/>
                  <a:gd name="connsiteY32" fmla="*/ 1615736 h 1677880"/>
                  <a:gd name="connsiteX33" fmla="*/ 1544241 w 1659650"/>
                  <a:gd name="connsiteY33" fmla="*/ 1580225 h 1677880"/>
                  <a:gd name="connsiteX34" fmla="*/ 1579751 w 1659650"/>
                  <a:gd name="connsiteY34" fmla="*/ 1562470 h 1677880"/>
                  <a:gd name="connsiteX35" fmla="*/ 1588629 w 1659650"/>
                  <a:gd name="connsiteY35" fmla="*/ 1535837 h 1677880"/>
                  <a:gd name="connsiteX36" fmla="*/ 1615262 w 1659650"/>
                  <a:gd name="connsiteY36" fmla="*/ 1491449 h 1677880"/>
                  <a:gd name="connsiteX37" fmla="*/ 1641895 w 1659650"/>
                  <a:gd name="connsiteY37" fmla="*/ 1429305 h 1677880"/>
                  <a:gd name="connsiteX38" fmla="*/ 1650773 w 1659650"/>
                  <a:gd name="connsiteY38" fmla="*/ 1376039 h 1677880"/>
                  <a:gd name="connsiteX39" fmla="*/ 1659650 w 1659650"/>
                  <a:gd name="connsiteY39" fmla="*/ 1340528 h 1677880"/>
                  <a:gd name="connsiteX40" fmla="*/ 1624140 w 1659650"/>
                  <a:gd name="connsiteY40" fmla="*/ 1207363 h 1677880"/>
                  <a:gd name="connsiteX41" fmla="*/ 1606384 w 1659650"/>
                  <a:gd name="connsiteY41" fmla="*/ 1145219 h 1677880"/>
                  <a:gd name="connsiteX42" fmla="*/ 1588629 w 1659650"/>
                  <a:gd name="connsiteY42" fmla="*/ 1109709 h 1677880"/>
                  <a:gd name="connsiteX43" fmla="*/ 1544241 w 1659650"/>
                  <a:gd name="connsiteY43" fmla="*/ 1074198 h 1677880"/>
                  <a:gd name="connsiteX44" fmla="*/ 1455464 w 1659650"/>
                  <a:gd name="connsiteY44" fmla="*/ 1020932 h 1677880"/>
                  <a:gd name="connsiteX45" fmla="*/ 1437709 w 1659650"/>
                  <a:gd name="connsiteY45" fmla="*/ 994299 h 1677880"/>
                  <a:gd name="connsiteX46" fmla="*/ 1357810 w 1659650"/>
                  <a:gd name="connsiteY46" fmla="*/ 967666 h 1677880"/>
                  <a:gd name="connsiteX47" fmla="*/ 1340054 w 1659650"/>
                  <a:gd name="connsiteY47" fmla="*/ 949911 h 1677880"/>
                  <a:gd name="connsiteX48" fmla="*/ 1144746 w 1659650"/>
                  <a:gd name="connsiteY48" fmla="*/ 923278 h 1677880"/>
                  <a:gd name="connsiteX49" fmla="*/ 1082602 w 1659650"/>
                  <a:gd name="connsiteY49" fmla="*/ 914400 h 1677880"/>
                  <a:gd name="connsiteX50" fmla="*/ 1047091 w 1659650"/>
                  <a:gd name="connsiteY50" fmla="*/ 896645 h 1677880"/>
                  <a:gd name="connsiteX51" fmla="*/ 984948 w 1659650"/>
                  <a:gd name="connsiteY51" fmla="*/ 887767 h 1677880"/>
                  <a:gd name="connsiteX52" fmla="*/ 851783 w 1659650"/>
                  <a:gd name="connsiteY52" fmla="*/ 870012 h 1677880"/>
                  <a:gd name="connsiteX53" fmla="*/ 825149 w 1659650"/>
                  <a:gd name="connsiteY53" fmla="*/ 861134 h 1677880"/>
                  <a:gd name="connsiteX54" fmla="*/ 683108 w 1659650"/>
                  <a:gd name="connsiteY54" fmla="*/ 630315 h 1677880"/>
                  <a:gd name="connsiteX55" fmla="*/ 736373 w 1659650"/>
                  <a:gd name="connsiteY55" fmla="*/ 541538 h 1677880"/>
                  <a:gd name="connsiteX56" fmla="*/ 798516 w 1659650"/>
                  <a:gd name="connsiteY56" fmla="*/ 497150 h 1677880"/>
                  <a:gd name="connsiteX57" fmla="*/ 825149 w 1659650"/>
                  <a:gd name="connsiteY57" fmla="*/ 488272 h 1677880"/>
                  <a:gd name="connsiteX58" fmla="*/ 896171 w 1659650"/>
                  <a:gd name="connsiteY58" fmla="*/ 461639 h 1677880"/>
                  <a:gd name="connsiteX59" fmla="*/ 1073724 w 1659650"/>
                  <a:gd name="connsiteY59" fmla="*/ 479394 h 1677880"/>
                  <a:gd name="connsiteX60" fmla="*/ 1126990 w 1659650"/>
                  <a:gd name="connsiteY60" fmla="*/ 497150 h 1677880"/>
                  <a:gd name="connsiteX61" fmla="*/ 1144746 w 1659650"/>
                  <a:gd name="connsiteY61" fmla="*/ 514905 h 1677880"/>
                  <a:gd name="connsiteX62" fmla="*/ 1198012 w 1659650"/>
                  <a:gd name="connsiteY62" fmla="*/ 550416 h 1677880"/>
                  <a:gd name="connsiteX63" fmla="*/ 1215767 w 1659650"/>
                  <a:gd name="connsiteY63" fmla="*/ 577049 h 1677880"/>
                  <a:gd name="connsiteX64" fmla="*/ 1224645 w 1659650"/>
                  <a:gd name="connsiteY64" fmla="*/ 603682 h 1677880"/>
                  <a:gd name="connsiteX65" fmla="*/ 1260155 w 1659650"/>
                  <a:gd name="connsiteY65" fmla="*/ 656948 h 1677880"/>
                  <a:gd name="connsiteX66" fmla="*/ 1269033 w 1659650"/>
                  <a:gd name="connsiteY66" fmla="*/ 692458 h 1677880"/>
                  <a:gd name="connsiteX67" fmla="*/ 1295666 w 1659650"/>
                  <a:gd name="connsiteY67" fmla="*/ 701336 h 1677880"/>
                  <a:gd name="connsiteX68" fmla="*/ 1402198 w 1659650"/>
                  <a:gd name="connsiteY68" fmla="*/ 719091 h 1677880"/>
                  <a:gd name="connsiteX69" fmla="*/ 1490975 w 1659650"/>
                  <a:gd name="connsiteY69" fmla="*/ 710214 h 1677880"/>
                  <a:gd name="connsiteX70" fmla="*/ 1517608 w 1659650"/>
                  <a:gd name="connsiteY70" fmla="*/ 621437 h 1677880"/>
                  <a:gd name="connsiteX71" fmla="*/ 1508730 w 1659650"/>
                  <a:gd name="connsiteY71" fmla="*/ 506027 h 1677880"/>
                  <a:gd name="connsiteX72" fmla="*/ 1490975 w 1659650"/>
                  <a:gd name="connsiteY72" fmla="*/ 452761 h 1677880"/>
                  <a:gd name="connsiteX73" fmla="*/ 1428831 w 1659650"/>
                  <a:gd name="connsiteY73" fmla="*/ 381740 h 1677880"/>
                  <a:gd name="connsiteX74" fmla="*/ 1419953 w 1659650"/>
                  <a:gd name="connsiteY74" fmla="*/ 346229 h 1677880"/>
                  <a:gd name="connsiteX75" fmla="*/ 1437709 w 1659650"/>
                  <a:gd name="connsiteY75" fmla="*/ 328474 h 1677880"/>
                  <a:gd name="connsiteX76" fmla="*/ 1517608 w 1659650"/>
                  <a:gd name="connsiteY76" fmla="*/ 319596 h 1677880"/>
                  <a:gd name="connsiteX0" fmla="*/ 1517608 w 1659650"/>
                  <a:gd name="connsiteY0" fmla="*/ 319596 h 1677880"/>
                  <a:gd name="connsiteX1" fmla="*/ 1561996 w 1659650"/>
                  <a:gd name="connsiteY1" fmla="*/ 310718 h 1677880"/>
                  <a:gd name="connsiteX2" fmla="*/ 1588629 w 1659650"/>
                  <a:gd name="connsiteY2" fmla="*/ 257452 h 1677880"/>
                  <a:gd name="connsiteX3" fmla="*/ 1561996 w 1659650"/>
                  <a:gd name="connsiteY3" fmla="*/ 186431 h 1677880"/>
                  <a:gd name="connsiteX4" fmla="*/ 1535363 w 1659650"/>
                  <a:gd name="connsiteY4" fmla="*/ 150920 h 1677880"/>
                  <a:gd name="connsiteX5" fmla="*/ 1517608 w 1659650"/>
                  <a:gd name="connsiteY5" fmla="*/ 124287 h 1677880"/>
                  <a:gd name="connsiteX6" fmla="*/ 1464342 w 1659650"/>
                  <a:gd name="connsiteY6" fmla="*/ 71021 h 1677880"/>
                  <a:gd name="connsiteX7" fmla="*/ 1428831 w 1659650"/>
                  <a:gd name="connsiteY7" fmla="*/ 62144 h 1677880"/>
                  <a:gd name="connsiteX8" fmla="*/ 1384443 w 1659650"/>
                  <a:gd name="connsiteY8" fmla="*/ 35511 h 1677880"/>
                  <a:gd name="connsiteX9" fmla="*/ 1260155 w 1659650"/>
                  <a:gd name="connsiteY9" fmla="*/ 0 h 1677880"/>
                  <a:gd name="connsiteX10" fmla="*/ 691984 w 1659650"/>
                  <a:gd name="connsiteY10" fmla="*/ 79899 h 1677880"/>
                  <a:gd name="connsiteX11" fmla="*/ 416777 w 1659650"/>
                  <a:gd name="connsiteY11" fmla="*/ 195309 h 1677880"/>
                  <a:gd name="connsiteX12" fmla="*/ 185957 w 1659650"/>
                  <a:gd name="connsiteY12" fmla="*/ 337352 h 1677880"/>
                  <a:gd name="connsiteX13" fmla="*/ 61670 w 1659650"/>
                  <a:gd name="connsiteY13" fmla="*/ 568171 h 1677880"/>
                  <a:gd name="connsiteX14" fmla="*/ 8404 w 1659650"/>
                  <a:gd name="connsiteY14" fmla="*/ 745724 h 1677880"/>
                  <a:gd name="connsiteX15" fmla="*/ 8404 w 1659650"/>
                  <a:gd name="connsiteY15" fmla="*/ 1056443 h 1677880"/>
                  <a:gd name="connsiteX16" fmla="*/ 88303 w 1659650"/>
                  <a:gd name="connsiteY16" fmla="*/ 1233996 h 1677880"/>
                  <a:gd name="connsiteX17" fmla="*/ 97181 w 1659650"/>
                  <a:gd name="connsiteY17" fmla="*/ 1269507 h 1677880"/>
                  <a:gd name="connsiteX18" fmla="*/ 230346 w 1659650"/>
                  <a:gd name="connsiteY18" fmla="*/ 1438183 h 1677880"/>
                  <a:gd name="connsiteX19" fmla="*/ 239223 w 1659650"/>
                  <a:gd name="connsiteY19" fmla="*/ 1464816 h 1677880"/>
                  <a:gd name="connsiteX20" fmla="*/ 256979 w 1659650"/>
                  <a:gd name="connsiteY20" fmla="*/ 1482571 h 1677880"/>
                  <a:gd name="connsiteX21" fmla="*/ 336878 w 1659650"/>
                  <a:gd name="connsiteY21" fmla="*/ 1544715 h 1677880"/>
                  <a:gd name="connsiteX22" fmla="*/ 372388 w 1659650"/>
                  <a:gd name="connsiteY22" fmla="*/ 1571348 h 1677880"/>
                  <a:gd name="connsiteX23" fmla="*/ 399021 w 1659650"/>
                  <a:gd name="connsiteY23" fmla="*/ 1597981 h 1677880"/>
                  <a:gd name="connsiteX24" fmla="*/ 470043 w 1659650"/>
                  <a:gd name="connsiteY24" fmla="*/ 1624614 h 1677880"/>
                  <a:gd name="connsiteX25" fmla="*/ 514431 w 1659650"/>
                  <a:gd name="connsiteY25" fmla="*/ 1651247 h 1677880"/>
                  <a:gd name="connsiteX26" fmla="*/ 549942 w 1659650"/>
                  <a:gd name="connsiteY26" fmla="*/ 1660124 h 1677880"/>
                  <a:gd name="connsiteX27" fmla="*/ 647596 w 1659650"/>
                  <a:gd name="connsiteY27" fmla="*/ 1677880 h 1677880"/>
                  <a:gd name="connsiteX28" fmla="*/ 1411076 w 1659650"/>
                  <a:gd name="connsiteY28" fmla="*/ 1669002 h 1677880"/>
                  <a:gd name="connsiteX29" fmla="*/ 1464342 w 1659650"/>
                  <a:gd name="connsiteY29" fmla="*/ 1660124 h 1677880"/>
                  <a:gd name="connsiteX30" fmla="*/ 1490975 w 1659650"/>
                  <a:gd name="connsiteY30" fmla="*/ 1633491 h 1677880"/>
                  <a:gd name="connsiteX31" fmla="*/ 1517608 w 1659650"/>
                  <a:gd name="connsiteY31" fmla="*/ 1615736 h 1677880"/>
                  <a:gd name="connsiteX32" fmla="*/ 1544241 w 1659650"/>
                  <a:gd name="connsiteY32" fmla="*/ 1580225 h 1677880"/>
                  <a:gd name="connsiteX33" fmla="*/ 1579751 w 1659650"/>
                  <a:gd name="connsiteY33" fmla="*/ 1562470 h 1677880"/>
                  <a:gd name="connsiteX34" fmla="*/ 1588629 w 1659650"/>
                  <a:gd name="connsiteY34" fmla="*/ 1535837 h 1677880"/>
                  <a:gd name="connsiteX35" fmla="*/ 1615262 w 1659650"/>
                  <a:gd name="connsiteY35" fmla="*/ 1491449 h 1677880"/>
                  <a:gd name="connsiteX36" fmla="*/ 1641895 w 1659650"/>
                  <a:gd name="connsiteY36" fmla="*/ 1429305 h 1677880"/>
                  <a:gd name="connsiteX37" fmla="*/ 1650773 w 1659650"/>
                  <a:gd name="connsiteY37" fmla="*/ 1376039 h 1677880"/>
                  <a:gd name="connsiteX38" fmla="*/ 1659650 w 1659650"/>
                  <a:gd name="connsiteY38" fmla="*/ 1340528 h 1677880"/>
                  <a:gd name="connsiteX39" fmla="*/ 1624140 w 1659650"/>
                  <a:gd name="connsiteY39" fmla="*/ 1207363 h 1677880"/>
                  <a:gd name="connsiteX40" fmla="*/ 1606384 w 1659650"/>
                  <a:gd name="connsiteY40" fmla="*/ 1145219 h 1677880"/>
                  <a:gd name="connsiteX41" fmla="*/ 1588629 w 1659650"/>
                  <a:gd name="connsiteY41" fmla="*/ 1109709 h 1677880"/>
                  <a:gd name="connsiteX42" fmla="*/ 1544241 w 1659650"/>
                  <a:gd name="connsiteY42" fmla="*/ 1074198 h 1677880"/>
                  <a:gd name="connsiteX43" fmla="*/ 1455464 w 1659650"/>
                  <a:gd name="connsiteY43" fmla="*/ 1020932 h 1677880"/>
                  <a:gd name="connsiteX44" fmla="*/ 1437709 w 1659650"/>
                  <a:gd name="connsiteY44" fmla="*/ 994299 h 1677880"/>
                  <a:gd name="connsiteX45" fmla="*/ 1357810 w 1659650"/>
                  <a:gd name="connsiteY45" fmla="*/ 967666 h 1677880"/>
                  <a:gd name="connsiteX46" fmla="*/ 1340054 w 1659650"/>
                  <a:gd name="connsiteY46" fmla="*/ 949911 h 1677880"/>
                  <a:gd name="connsiteX47" fmla="*/ 1144746 w 1659650"/>
                  <a:gd name="connsiteY47" fmla="*/ 923278 h 1677880"/>
                  <a:gd name="connsiteX48" fmla="*/ 1082602 w 1659650"/>
                  <a:gd name="connsiteY48" fmla="*/ 914400 h 1677880"/>
                  <a:gd name="connsiteX49" fmla="*/ 1047091 w 1659650"/>
                  <a:gd name="connsiteY49" fmla="*/ 896645 h 1677880"/>
                  <a:gd name="connsiteX50" fmla="*/ 984948 w 1659650"/>
                  <a:gd name="connsiteY50" fmla="*/ 887767 h 1677880"/>
                  <a:gd name="connsiteX51" fmla="*/ 851783 w 1659650"/>
                  <a:gd name="connsiteY51" fmla="*/ 870012 h 1677880"/>
                  <a:gd name="connsiteX52" fmla="*/ 825149 w 1659650"/>
                  <a:gd name="connsiteY52" fmla="*/ 861134 h 1677880"/>
                  <a:gd name="connsiteX53" fmla="*/ 683108 w 1659650"/>
                  <a:gd name="connsiteY53" fmla="*/ 630315 h 1677880"/>
                  <a:gd name="connsiteX54" fmla="*/ 736373 w 1659650"/>
                  <a:gd name="connsiteY54" fmla="*/ 541538 h 1677880"/>
                  <a:gd name="connsiteX55" fmla="*/ 798516 w 1659650"/>
                  <a:gd name="connsiteY55" fmla="*/ 497150 h 1677880"/>
                  <a:gd name="connsiteX56" fmla="*/ 825149 w 1659650"/>
                  <a:gd name="connsiteY56" fmla="*/ 488272 h 1677880"/>
                  <a:gd name="connsiteX57" fmla="*/ 896171 w 1659650"/>
                  <a:gd name="connsiteY57" fmla="*/ 461639 h 1677880"/>
                  <a:gd name="connsiteX58" fmla="*/ 1073724 w 1659650"/>
                  <a:gd name="connsiteY58" fmla="*/ 479394 h 1677880"/>
                  <a:gd name="connsiteX59" fmla="*/ 1126990 w 1659650"/>
                  <a:gd name="connsiteY59" fmla="*/ 497150 h 1677880"/>
                  <a:gd name="connsiteX60" fmla="*/ 1144746 w 1659650"/>
                  <a:gd name="connsiteY60" fmla="*/ 514905 h 1677880"/>
                  <a:gd name="connsiteX61" fmla="*/ 1198012 w 1659650"/>
                  <a:gd name="connsiteY61" fmla="*/ 550416 h 1677880"/>
                  <a:gd name="connsiteX62" fmla="*/ 1215767 w 1659650"/>
                  <a:gd name="connsiteY62" fmla="*/ 577049 h 1677880"/>
                  <a:gd name="connsiteX63" fmla="*/ 1224645 w 1659650"/>
                  <a:gd name="connsiteY63" fmla="*/ 603682 h 1677880"/>
                  <a:gd name="connsiteX64" fmla="*/ 1260155 w 1659650"/>
                  <a:gd name="connsiteY64" fmla="*/ 656948 h 1677880"/>
                  <a:gd name="connsiteX65" fmla="*/ 1269033 w 1659650"/>
                  <a:gd name="connsiteY65" fmla="*/ 692458 h 1677880"/>
                  <a:gd name="connsiteX66" fmla="*/ 1295666 w 1659650"/>
                  <a:gd name="connsiteY66" fmla="*/ 701336 h 1677880"/>
                  <a:gd name="connsiteX67" fmla="*/ 1402198 w 1659650"/>
                  <a:gd name="connsiteY67" fmla="*/ 719091 h 1677880"/>
                  <a:gd name="connsiteX68" fmla="*/ 1490975 w 1659650"/>
                  <a:gd name="connsiteY68" fmla="*/ 710214 h 1677880"/>
                  <a:gd name="connsiteX69" fmla="*/ 1517608 w 1659650"/>
                  <a:gd name="connsiteY69" fmla="*/ 621437 h 1677880"/>
                  <a:gd name="connsiteX70" fmla="*/ 1508730 w 1659650"/>
                  <a:gd name="connsiteY70" fmla="*/ 506027 h 1677880"/>
                  <a:gd name="connsiteX71" fmla="*/ 1490975 w 1659650"/>
                  <a:gd name="connsiteY71" fmla="*/ 452761 h 1677880"/>
                  <a:gd name="connsiteX72" fmla="*/ 1428831 w 1659650"/>
                  <a:gd name="connsiteY72" fmla="*/ 381740 h 1677880"/>
                  <a:gd name="connsiteX73" fmla="*/ 1419953 w 1659650"/>
                  <a:gd name="connsiteY73" fmla="*/ 346229 h 1677880"/>
                  <a:gd name="connsiteX74" fmla="*/ 1437709 w 1659650"/>
                  <a:gd name="connsiteY74" fmla="*/ 328474 h 1677880"/>
                  <a:gd name="connsiteX75" fmla="*/ 1517608 w 1659650"/>
                  <a:gd name="connsiteY75" fmla="*/ 319596 h 1677880"/>
                  <a:gd name="connsiteX0" fmla="*/ 1517608 w 1659650"/>
                  <a:gd name="connsiteY0" fmla="*/ 319596 h 1677880"/>
                  <a:gd name="connsiteX1" fmla="*/ 1561996 w 1659650"/>
                  <a:gd name="connsiteY1" fmla="*/ 310718 h 1677880"/>
                  <a:gd name="connsiteX2" fmla="*/ 1588629 w 1659650"/>
                  <a:gd name="connsiteY2" fmla="*/ 257452 h 1677880"/>
                  <a:gd name="connsiteX3" fmla="*/ 1561996 w 1659650"/>
                  <a:gd name="connsiteY3" fmla="*/ 186431 h 1677880"/>
                  <a:gd name="connsiteX4" fmla="*/ 1535363 w 1659650"/>
                  <a:gd name="connsiteY4" fmla="*/ 150920 h 1677880"/>
                  <a:gd name="connsiteX5" fmla="*/ 1517608 w 1659650"/>
                  <a:gd name="connsiteY5" fmla="*/ 124287 h 1677880"/>
                  <a:gd name="connsiteX6" fmla="*/ 1464342 w 1659650"/>
                  <a:gd name="connsiteY6" fmla="*/ 71021 h 1677880"/>
                  <a:gd name="connsiteX7" fmla="*/ 1428831 w 1659650"/>
                  <a:gd name="connsiteY7" fmla="*/ 62144 h 1677880"/>
                  <a:gd name="connsiteX8" fmla="*/ 1384443 w 1659650"/>
                  <a:gd name="connsiteY8" fmla="*/ 35511 h 1677880"/>
                  <a:gd name="connsiteX9" fmla="*/ 1260155 w 1659650"/>
                  <a:gd name="connsiteY9" fmla="*/ 0 h 1677880"/>
                  <a:gd name="connsiteX10" fmla="*/ 691984 w 1659650"/>
                  <a:gd name="connsiteY10" fmla="*/ 79899 h 1677880"/>
                  <a:gd name="connsiteX11" fmla="*/ 416777 w 1659650"/>
                  <a:gd name="connsiteY11" fmla="*/ 195309 h 1677880"/>
                  <a:gd name="connsiteX12" fmla="*/ 185957 w 1659650"/>
                  <a:gd name="connsiteY12" fmla="*/ 337352 h 1677880"/>
                  <a:gd name="connsiteX13" fmla="*/ 61670 w 1659650"/>
                  <a:gd name="connsiteY13" fmla="*/ 568171 h 1677880"/>
                  <a:gd name="connsiteX14" fmla="*/ 8404 w 1659650"/>
                  <a:gd name="connsiteY14" fmla="*/ 745724 h 1677880"/>
                  <a:gd name="connsiteX15" fmla="*/ 8404 w 1659650"/>
                  <a:gd name="connsiteY15" fmla="*/ 1056443 h 1677880"/>
                  <a:gd name="connsiteX16" fmla="*/ 88303 w 1659650"/>
                  <a:gd name="connsiteY16" fmla="*/ 1233996 h 1677880"/>
                  <a:gd name="connsiteX17" fmla="*/ 230346 w 1659650"/>
                  <a:gd name="connsiteY17" fmla="*/ 1438183 h 1677880"/>
                  <a:gd name="connsiteX18" fmla="*/ 239223 w 1659650"/>
                  <a:gd name="connsiteY18" fmla="*/ 1464816 h 1677880"/>
                  <a:gd name="connsiteX19" fmla="*/ 256979 w 1659650"/>
                  <a:gd name="connsiteY19" fmla="*/ 1482571 h 1677880"/>
                  <a:gd name="connsiteX20" fmla="*/ 336878 w 1659650"/>
                  <a:gd name="connsiteY20" fmla="*/ 1544715 h 1677880"/>
                  <a:gd name="connsiteX21" fmla="*/ 372388 w 1659650"/>
                  <a:gd name="connsiteY21" fmla="*/ 1571348 h 1677880"/>
                  <a:gd name="connsiteX22" fmla="*/ 399021 w 1659650"/>
                  <a:gd name="connsiteY22" fmla="*/ 1597981 h 1677880"/>
                  <a:gd name="connsiteX23" fmla="*/ 470043 w 1659650"/>
                  <a:gd name="connsiteY23" fmla="*/ 1624614 h 1677880"/>
                  <a:gd name="connsiteX24" fmla="*/ 514431 w 1659650"/>
                  <a:gd name="connsiteY24" fmla="*/ 1651247 h 1677880"/>
                  <a:gd name="connsiteX25" fmla="*/ 549942 w 1659650"/>
                  <a:gd name="connsiteY25" fmla="*/ 1660124 h 1677880"/>
                  <a:gd name="connsiteX26" fmla="*/ 647596 w 1659650"/>
                  <a:gd name="connsiteY26" fmla="*/ 1677880 h 1677880"/>
                  <a:gd name="connsiteX27" fmla="*/ 1411076 w 1659650"/>
                  <a:gd name="connsiteY27" fmla="*/ 1669002 h 1677880"/>
                  <a:gd name="connsiteX28" fmla="*/ 1464342 w 1659650"/>
                  <a:gd name="connsiteY28" fmla="*/ 1660124 h 1677880"/>
                  <a:gd name="connsiteX29" fmla="*/ 1490975 w 1659650"/>
                  <a:gd name="connsiteY29" fmla="*/ 1633491 h 1677880"/>
                  <a:gd name="connsiteX30" fmla="*/ 1517608 w 1659650"/>
                  <a:gd name="connsiteY30" fmla="*/ 1615736 h 1677880"/>
                  <a:gd name="connsiteX31" fmla="*/ 1544241 w 1659650"/>
                  <a:gd name="connsiteY31" fmla="*/ 1580225 h 1677880"/>
                  <a:gd name="connsiteX32" fmla="*/ 1579751 w 1659650"/>
                  <a:gd name="connsiteY32" fmla="*/ 1562470 h 1677880"/>
                  <a:gd name="connsiteX33" fmla="*/ 1588629 w 1659650"/>
                  <a:gd name="connsiteY33" fmla="*/ 1535837 h 1677880"/>
                  <a:gd name="connsiteX34" fmla="*/ 1615262 w 1659650"/>
                  <a:gd name="connsiteY34" fmla="*/ 1491449 h 1677880"/>
                  <a:gd name="connsiteX35" fmla="*/ 1641895 w 1659650"/>
                  <a:gd name="connsiteY35" fmla="*/ 1429305 h 1677880"/>
                  <a:gd name="connsiteX36" fmla="*/ 1650773 w 1659650"/>
                  <a:gd name="connsiteY36" fmla="*/ 1376039 h 1677880"/>
                  <a:gd name="connsiteX37" fmla="*/ 1659650 w 1659650"/>
                  <a:gd name="connsiteY37" fmla="*/ 1340528 h 1677880"/>
                  <a:gd name="connsiteX38" fmla="*/ 1624140 w 1659650"/>
                  <a:gd name="connsiteY38" fmla="*/ 1207363 h 1677880"/>
                  <a:gd name="connsiteX39" fmla="*/ 1606384 w 1659650"/>
                  <a:gd name="connsiteY39" fmla="*/ 1145219 h 1677880"/>
                  <a:gd name="connsiteX40" fmla="*/ 1588629 w 1659650"/>
                  <a:gd name="connsiteY40" fmla="*/ 1109709 h 1677880"/>
                  <a:gd name="connsiteX41" fmla="*/ 1544241 w 1659650"/>
                  <a:gd name="connsiteY41" fmla="*/ 1074198 h 1677880"/>
                  <a:gd name="connsiteX42" fmla="*/ 1455464 w 1659650"/>
                  <a:gd name="connsiteY42" fmla="*/ 1020932 h 1677880"/>
                  <a:gd name="connsiteX43" fmla="*/ 1437709 w 1659650"/>
                  <a:gd name="connsiteY43" fmla="*/ 994299 h 1677880"/>
                  <a:gd name="connsiteX44" fmla="*/ 1357810 w 1659650"/>
                  <a:gd name="connsiteY44" fmla="*/ 967666 h 1677880"/>
                  <a:gd name="connsiteX45" fmla="*/ 1340054 w 1659650"/>
                  <a:gd name="connsiteY45" fmla="*/ 949911 h 1677880"/>
                  <a:gd name="connsiteX46" fmla="*/ 1144746 w 1659650"/>
                  <a:gd name="connsiteY46" fmla="*/ 923278 h 1677880"/>
                  <a:gd name="connsiteX47" fmla="*/ 1082602 w 1659650"/>
                  <a:gd name="connsiteY47" fmla="*/ 914400 h 1677880"/>
                  <a:gd name="connsiteX48" fmla="*/ 1047091 w 1659650"/>
                  <a:gd name="connsiteY48" fmla="*/ 896645 h 1677880"/>
                  <a:gd name="connsiteX49" fmla="*/ 984948 w 1659650"/>
                  <a:gd name="connsiteY49" fmla="*/ 887767 h 1677880"/>
                  <a:gd name="connsiteX50" fmla="*/ 851783 w 1659650"/>
                  <a:gd name="connsiteY50" fmla="*/ 870012 h 1677880"/>
                  <a:gd name="connsiteX51" fmla="*/ 825149 w 1659650"/>
                  <a:gd name="connsiteY51" fmla="*/ 861134 h 1677880"/>
                  <a:gd name="connsiteX52" fmla="*/ 683108 w 1659650"/>
                  <a:gd name="connsiteY52" fmla="*/ 630315 h 1677880"/>
                  <a:gd name="connsiteX53" fmla="*/ 736373 w 1659650"/>
                  <a:gd name="connsiteY53" fmla="*/ 541538 h 1677880"/>
                  <a:gd name="connsiteX54" fmla="*/ 798516 w 1659650"/>
                  <a:gd name="connsiteY54" fmla="*/ 497150 h 1677880"/>
                  <a:gd name="connsiteX55" fmla="*/ 825149 w 1659650"/>
                  <a:gd name="connsiteY55" fmla="*/ 488272 h 1677880"/>
                  <a:gd name="connsiteX56" fmla="*/ 896171 w 1659650"/>
                  <a:gd name="connsiteY56" fmla="*/ 461639 h 1677880"/>
                  <a:gd name="connsiteX57" fmla="*/ 1073724 w 1659650"/>
                  <a:gd name="connsiteY57" fmla="*/ 479394 h 1677880"/>
                  <a:gd name="connsiteX58" fmla="*/ 1126990 w 1659650"/>
                  <a:gd name="connsiteY58" fmla="*/ 497150 h 1677880"/>
                  <a:gd name="connsiteX59" fmla="*/ 1144746 w 1659650"/>
                  <a:gd name="connsiteY59" fmla="*/ 514905 h 1677880"/>
                  <a:gd name="connsiteX60" fmla="*/ 1198012 w 1659650"/>
                  <a:gd name="connsiteY60" fmla="*/ 550416 h 1677880"/>
                  <a:gd name="connsiteX61" fmla="*/ 1215767 w 1659650"/>
                  <a:gd name="connsiteY61" fmla="*/ 577049 h 1677880"/>
                  <a:gd name="connsiteX62" fmla="*/ 1224645 w 1659650"/>
                  <a:gd name="connsiteY62" fmla="*/ 603682 h 1677880"/>
                  <a:gd name="connsiteX63" fmla="*/ 1260155 w 1659650"/>
                  <a:gd name="connsiteY63" fmla="*/ 656948 h 1677880"/>
                  <a:gd name="connsiteX64" fmla="*/ 1269033 w 1659650"/>
                  <a:gd name="connsiteY64" fmla="*/ 692458 h 1677880"/>
                  <a:gd name="connsiteX65" fmla="*/ 1295666 w 1659650"/>
                  <a:gd name="connsiteY65" fmla="*/ 701336 h 1677880"/>
                  <a:gd name="connsiteX66" fmla="*/ 1402198 w 1659650"/>
                  <a:gd name="connsiteY66" fmla="*/ 719091 h 1677880"/>
                  <a:gd name="connsiteX67" fmla="*/ 1490975 w 1659650"/>
                  <a:gd name="connsiteY67" fmla="*/ 710214 h 1677880"/>
                  <a:gd name="connsiteX68" fmla="*/ 1517608 w 1659650"/>
                  <a:gd name="connsiteY68" fmla="*/ 621437 h 1677880"/>
                  <a:gd name="connsiteX69" fmla="*/ 1508730 w 1659650"/>
                  <a:gd name="connsiteY69" fmla="*/ 506027 h 1677880"/>
                  <a:gd name="connsiteX70" fmla="*/ 1490975 w 1659650"/>
                  <a:gd name="connsiteY70" fmla="*/ 452761 h 1677880"/>
                  <a:gd name="connsiteX71" fmla="*/ 1428831 w 1659650"/>
                  <a:gd name="connsiteY71" fmla="*/ 381740 h 1677880"/>
                  <a:gd name="connsiteX72" fmla="*/ 1419953 w 1659650"/>
                  <a:gd name="connsiteY72" fmla="*/ 346229 h 1677880"/>
                  <a:gd name="connsiteX73" fmla="*/ 1437709 w 1659650"/>
                  <a:gd name="connsiteY73" fmla="*/ 328474 h 1677880"/>
                  <a:gd name="connsiteX74" fmla="*/ 1517608 w 1659650"/>
                  <a:gd name="connsiteY74" fmla="*/ 319596 h 1677880"/>
                  <a:gd name="connsiteX0" fmla="*/ 1527800 w 1669842"/>
                  <a:gd name="connsiteY0" fmla="*/ 319596 h 1677880"/>
                  <a:gd name="connsiteX1" fmla="*/ 1572188 w 1669842"/>
                  <a:gd name="connsiteY1" fmla="*/ 310718 h 1677880"/>
                  <a:gd name="connsiteX2" fmla="*/ 1598821 w 1669842"/>
                  <a:gd name="connsiteY2" fmla="*/ 257452 h 1677880"/>
                  <a:gd name="connsiteX3" fmla="*/ 1572188 w 1669842"/>
                  <a:gd name="connsiteY3" fmla="*/ 186431 h 1677880"/>
                  <a:gd name="connsiteX4" fmla="*/ 1545555 w 1669842"/>
                  <a:gd name="connsiteY4" fmla="*/ 150920 h 1677880"/>
                  <a:gd name="connsiteX5" fmla="*/ 1527800 w 1669842"/>
                  <a:gd name="connsiteY5" fmla="*/ 124287 h 1677880"/>
                  <a:gd name="connsiteX6" fmla="*/ 1474534 w 1669842"/>
                  <a:gd name="connsiteY6" fmla="*/ 71021 h 1677880"/>
                  <a:gd name="connsiteX7" fmla="*/ 1439023 w 1669842"/>
                  <a:gd name="connsiteY7" fmla="*/ 62144 h 1677880"/>
                  <a:gd name="connsiteX8" fmla="*/ 1394635 w 1669842"/>
                  <a:gd name="connsiteY8" fmla="*/ 35511 h 1677880"/>
                  <a:gd name="connsiteX9" fmla="*/ 1270347 w 1669842"/>
                  <a:gd name="connsiteY9" fmla="*/ 0 h 1677880"/>
                  <a:gd name="connsiteX10" fmla="*/ 702176 w 1669842"/>
                  <a:gd name="connsiteY10" fmla="*/ 79899 h 1677880"/>
                  <a:gd name="connsiteX11" fmla="*/ 426969 w 1669842"/>
                  <a:gd name="connsiteY11" fmla="*/ 195309 h 1677880"/>
                  <a:gd name="connsiteX12" fmla="*/ 196149 w 1669842"/>
                  <a:gd name="connsiteY12" fmla="*/ 337352 h 1677880"/>
                  <a:gd name="connsiteX13" fmla="*/ 71862 w 1669842"/>
                  <a:gd name="connsiteY13" fmla="*/ 568171 h 1677880"/>
                  <a:gd name="connsiteX14" fmla="*/ 18596 w 1669842"/>
                  <a:gd name="connsiteY14" fmla="*/ 745724 h 1677880"/>
                  <a:gd name="connsiteX15" fmla="*/ 18596 w 1669842"/>
                  <a:gd name="connsiteY15" fmla="*/ 1056443 h 1677880"/>
                  <a:gd name="connsiteX16" fmla="*/ 240538 w 1669842"/>
                  <a:gd name="connsiteY16" fmla="*/ 1438183 h 1677880"/>
                  <a:gd name="connsiteX17" fmla="*/ 249415 w 1669842"/>
                  <a:gd name="connsiteY17" fmla="*/ 1464816 h 1677880"/>
                  <a:gd name="connsiteX18" fmla="*/ 267171 w 1669842"/>
                  <a:gd name="connsiteY18" fmla="*/ 1482571 h 1677880"/>
                  <a:gd name="connsiteX19" fmla="*/ 347070 w 1669842"/>
                  <a:gd name="connsiteY19" fmla="*/ 1544715 h 1677880"/>
                  <a:gd name="connsiteX20" fmla="*/ 382580 w 1669842"/>
                  <a:gd name="connsiteY20" fmla="*/ 1571348 h 1677880"/>
                  <a:gd name="connsiteX21" fmla="*/ 409213 w 1669842"/>
                  <a:gd name="connsiteY21" fmla="*/ 1597981 h 1677880"/>
                  <a:gd name="connsiteX22" fmla="*/ 480235 w 1669842"/>
                  <a:gd name="connsiteY22" fmla="*/ 1624614 h 1677880"/>
                  <a:gd name="connsiteX23" fmla="*/ 524623 w 1669842"/>
                  <a:gd name="connsiteY23" fmla="*/ 1651247 h 1677880"/>
                  <a:gd name="connsiteX24" fmla="*/ 560134 w 1669842"/>
                  <a:gd name="connsiteY24" fmla="*/ 1660124 h 1677880"/>
                  <a:gd name="connsiteX25" fmla="*/ 657788 w 1669842"/>
                  <a:gd name="connsiteY25" fmla="*/ 1677880 h 1677880"/>
                  <a:gd name="connsiteX26" fmla="*/ 1421268 w 1669842"/>
                  <a:gd name="connsiteY26" fmla="*/ 1669002 h 1677880"/>
                  <a:gd name="connsiteX27" fmla="*/ 1474534 w 1669842"/>
                  <a:gd name="connsiteY27" fmla="*/ 1660124 h 1677880"/>
                  <a:gd name="connsiteX28" fmla="*/ 1501167 w 1669842"/>
                  <a:gd name="connsiteY28" fmla="*/ 1633491 h 1677880"/>
                  <a:gd name="connsiteX29" fmla="*/ 1527800 w 1669842"/>
                  <a:gd name="connsiteY29" fmla="*/ 1615736 h 1677880"/>
                  <a:gd name="connsiteX30" fmla="*/ 1554433 w 1669842"/>
                  <a:gd name="connsiteY30" fmla="*/ 1580225 h 1677880"/>
                  <a:gd name="connsiteX31" fmla="*/ 1589943 w 1669842"/>
                  <a:gd name="connsiteY31" fmla="*/ 1562470 h 1677880"/>
                  <a:gd name="connsiteX32" fmla="*/ 1598821 w 1669842"/>
                  <a:gd name="connsiteY32" fmla="*/ 1535837 h 1677880"/>
                  <a:gd name="connsiteX33" fmla="*/ 1625454 w 1669842"/>
                  <a:gd name="connsiteY33" fmla="*/ 1491449 h 1677880"/>
                  <a:gd name="connsiteX34" fmla="*/ 1652087 w 1669842"/>
                  <a:gd name="connsiteY34" fmla="*/ 1429305 h 1677880"/>
                  <a:gd name="connsiteX35" fmla="*/ 1660965 w 1669842"/>
                  <a:gd name="connsiteY35" fmla="*/ 1376039 h 1677880"/>
                  <a:gd name="connsiteX36" fmla="*/ 1669842 w 1669842"/>
                  <a:gd name="connsiteY36" fmla="*/ 1340528 h 1677880"/>
                  <a:gd name="connsiteX37" fmla="*/ 1634332 w 1669842"/>
                  <a:gd name="connsiteY37" fmla="*/ 1207363 h 1677880"/>
                  <a:gd name="connsiteX38" fmla="*/ 1616576 w 1669842"/>
                  <a:gd name="connsiteY38" fmla="*/ 1145219 h 1677880"/>
                  <a:gd name="connsiteX39" fmla="*/ 1598821 w 1669842"/>
                  <a:gd name="connsiteY39" fmla="*/ 1109709 h 1677880"/>
                  <a:gd name="connsiteX40" fmla="*/ 1554433 w 1669842"/>
                  <a:gd name="connsiteY40" fmla="*/ 1074198 h 1677880"/>
                  <a:gd name="connsiteX41" fmla="*/ 1465656 w 1669842"/>
                  <a:gd name="connsiteY41" fmla="*/ 1020932 h 1677880"/>
                  <a:gd name="connsiteX42" fmla="*/ 1447901 w 1669842"/>
                  <a:gd name="connsiteY42" fmla="*/ 994299 h 1677880"/>
                  <a:gd name="connsiteX43" fmla="*/ 1368002 w 1669842"/>
                  <a:gd name="connsiteY43" fmla="*/ 967666 h 1677880"/>
                  <a:gd name="connsiteX44" fmla="*/ 1350246 w 1669842"/>
                  <a:gd name="connsiteY44" fmla="*/ 949911 h 1677880"/>
                  <a:gd name="connsiteX45" fmla="*/ 1154938 w 1669842"/>
                  <a:gd name="connsiteY45" fmla="*/ 923278 h 1677880"/>
                  <a:gd name="connsiteX46" fmla="*/ 1092794 w 1669842"/>
                  <a:gd name="connsiteY46" fmla="*/ 914400 h 1677880"/>
                  <a:gd name="connsiteX47" fmla="*/ 1057283 w 1669842"/>
                  <a:gd name="connsiteY47" fmla="*/ 896645 h 1677880"/>
                  <a:gd name="connsiteX48" fmla="*/ 995140 w 1669842"/>
                  <a:gd name="connsiteY48" fmla="*/ 887767 h 1677880"/>
                  <a:gd name="connsiteX49" fmla="*/ 861975 w 1669842"/>
                  <a:gd name="connsiteY49" fmla="*/ 870012 h 1677880"/>
                  <a:gd name="connsiteX50" fmla="*/ 835341 w 1669842"/>
                  <a:gd name="connsiteY50" fmla="*/ 861134 h 1677880"/>
                  <a:gd name="connsiteX51" fmla="*/ 693300 w 1669842"/>
                  <a:gd name="connsiteY51" fmla="*/ 630315 h 1677880"/>
                  <a:gd name="connsiteX52" fmla="*/ 746565 w 1669842"/>
                  <a:gd name="connsiteY52" fmla="*/ 541538 h 1677880"/>
                  <a:gd name="connsiteX53" fmla="*/ 808708 w 1669842"/>
                  <a:gd name="connsiteY53" fmla="*/ 497150 h 1677880"/>
                  <a:gd name="connsiteX54" fmla="*/ 835341 w 1669842"/>
                  <a:gd name="connsiteY54" fmla="*/ 488272 h 1677880"/>
                  <a:gd name="connsiteX55" fmla="*/ 906363 w 1669842"/>
                  <a:gd name="connsiteY55" fmla="*/ 461639 h 1677880"/>
                  <a:gd name="connsiteX56" fmla="*/ 1083916 w 1669842"/>
                  <a:gd name="connsiteY56" fmla="*/ 479394 h 1677880"/>
                  <a:gd name="connsiteX57" fmla="*/ 1137182 w 1669842"/>
                  <a:gd name="connsiteY57" fmla="*/ 497150 h 1677880"/>
                  <a:gd name="connsiteX58" fmla="*/ 1154938 w 1669842"/>
                  <a:gd name="connsiteY58" fmla="*/ 514905 h 1677880"/>
                  <a:gd name="connsiteX59" fmla="*/ 1208204 w 1669842"/>
                  <a:gd name="connsiteY59" fmla="*/ 550416 h 1677880"/>
                  <a:gd name="connsiteX60" fmla="*/ 1225959 w 1669842"/>
                  <a:gd name="connsiteY60" fmla="*/ 577049 h 1677880"/>
                  <a:gd name="connsiteX61" fmla="*/ 1234837 w 1669842"/>
                  <a:gd name="connsiteY61" fmla="*/ 603682 h 1677880"/>
                  <a:gd name="connsiteX62" fmla="*/ 1270347 w 1669842"/>
                  <a:gd name="connsiteY62" fmla="*/ 656948 h 1677880"/>
                  <a:gd name="connsiteX63" fmla="*/ 1279225 w 1669842"/>
                  <a:gd name="connsiteY63" fmla="*/ 692458 h 1677880"/>
                  <a:gd name="connsiteX64" fmla="*/ 1305858 w 1669842"/>
                  <a:gd name="connsiteY64" fmla="*/ 701336 h 1677880"/>
                  <a:gd name="connsiteX65" fmla="*/ 1412390 w 1669842"/>
                  <a:gd name="connsiteY65" fmla="*/ 719091 h 1677880"/>
                  <a:gd name="connsiteX66" fmla="*/ 1501167 w 1669842"/>
                  <a:gd name="connsiteY66" fmla="*/ 710214 h 1677880"/>
                  <a:gd name="connsiteX67" fmla="*/ 1527800 w 1669842"/>
                  <a:gd name="connsiteY67" fmla="*/ 621437 h 1677880"/>
                  <a:gd name="connsiteX68" fmla="*/ 1518922 w 1669842"/>
                  <a:gd name="connsiteY68" fmla="*/ 506027 h 1677880"/>
                  <a:gd name="connsiteX69" fmla="*/ 1501167 w 1669842"/>
                  <a:gd name="connsiteY69" fmla="*/ 452761 h 1677880"/>
                  <a:gd name="connsiteX70" fmla="*/ 1439023 w 1669842"/>
                  <a:gd name="connsiteY70" fmla="*/ 381740 h 1677880"/>
                  <a:gd name="connsiteX71" fmla="*/ 1430145 w 1669842"/>
                  <a:gd name="connsiteY71" fmla="*/ 346229 h 1677880"/>
                  <a:gd name="connsiteX72" fmla="*/ 1447901 w 1669842"/>
                  <a:gd name="connsiteY72" fmla="*/ 328474 h 1677880"/>
                  <a:gd name="connsiteX73" fmla="*/ 1527800 w 1669842"/>
                  <a:gd name="connsiteY73" fmla="*/ 319596 h 1677880"/>
                  <a:gd name="connsiteX0" fmla="*/ 1527800 w 1669842"/>
                  <a:gd name="connsiteY0" fmla="*/ 319596 h 1677880"/>
                  <a:gd name="connsiteX1" fmla="*/ 1572188 w 1669842"/>
                  <a:gd name="connsiteY1" fmla="*/ 310718 h 1677880"/>
                  <a:gd name="connsiteX2" fmla="*/ 1598821 w 1669842"/>
                  <a:gd name="connsiteY2" fmla="*/ 257452 h 1677880"/>
                  <a:gd name="connsiteX3" fmla="*/ 1572188 w 1669842"/>
                  <a:gd name="connsiteY3" fmla="*/ 186431 h 1677880"/>
                  <a:gd name="connsiteX4" fmla="*/ 1545555 w 1669842"/>
                  <a:gd name="connsiteY4" fmla="*/ 150920 h 1677880"/>
                  <a:gd name="connsiteX5" fmla="*/ 1527800 w 1669842"/>
                  <a:gd name="connsiteY5" fmla="*/ 124287 h 1677880"/>
                  <a:gd name="connsiteX6" fmla="*/ 1474534 w 1669842"/>
                  <a:gd name="connsiteY6" fmla="*/ 71021 h 1677880"/>
                  <a:gd name="connsiteX7" fmla="*/ 1439023 w 1669842"/>
                  <a:gd name="connsiteY7" fmla="*/ 62144 h 1677880"/>
                  <a:gd name="connsiteX8" fmla="*/ 1394635 w 1669842"/>
                  <a:gd name="connsiteY8" fmla="*/ 35511 h 1677880"/>
                  <a:gd name="connsiteX9" fmla="*/ 1270347 w 1669842"/>
                  <a:gd name="connsiteY9" fmla="*/ 0 h 1677880"/>
                  <a:gd name="connsiteX10" fmla="*/ 702176 w 1669842"/>
                  <a:gd name="connsiteY10" fmla="*/ 79899 h 1677880"/>
                  <a:gd name="connsiteX11" fmla="*/ 426969 w 1669842"/>
                  <a:gd name="connsiteY11" fmla="*/ 195309 h 1677880"/>
                  <a:gd name="connsiteX12" fmla="*/ 196149 w 1669842"/>
                  <a:gd name="connsiteY12" fmla="*/ 337352 h 1677880"/>
                  <a:gd name="connsiteX13" fmla="*/ 71862 w 1669842"/>
                  <a:gd name="connsiteY13" fmla="*/ 568171 h 1677880"/>
                  <a:gd name="connsiteX14" fmla="*/ 18596 w 1669842"/>
                  <a:gd name="connsiteY14" fmla="*/ 745724 h 1677880"/>
                  <a:gd name="connsiteX15" fmla="*/ 18596 w 1669842"/>
                  <a:gd name="connsiteY15" fmla="*/ 1056443 h 1677880"/>
                  <a:gd name="connsiteX16" fmla="*/ 240538 w 1669842"/>
                  <a:gd name="connsiteY16" fmla="*/ 1438183 h 1677880"/>
                  <a:gd name="connsiteX17" fmla="*/ 249415 w 1669842"/>
                  <a:gd name="connsiteY17" fmla="*/ 1464816 h 1677880"/>
                  <a:gd name="connsiteX18" fmla="*/ 267171 w 1669842"/>
                  <a:gd name="connsiteY18" fmla="*/ 1482571 h 1677880"/>
                  <a:gd name="connsiteX19" fmla="*/ 382580 w 1669842"/>
                  <a:gd name="connsiteY19" fmla="*/ 1571348 h 1677880"/>
                  <a:gd name="connsiteX20" fmla="*/ 409213 w 1669842"/>
                  <a:gd name="connsiteY20" fmla="*/ 1597981 h 1677880"/>
                  <a:gd name="connsiteX21" fmla="*/ 480235 w 1669842"/>
                  <a:gd name="connsiteY21" fmla="*/ 1624614 h 1677880"/>
                  <a:gd name="connsiteX22" fmla="*/ 524623 w 1669842"/>
                  <a:gd name="connsiteY22" fmla="*/ 1651247 h 1677880"/>
                  <a:gd name="connsiteX23" fmla="*/ 560134 w 1669842"/>
                  <a:gd name="connsiteY23" fmla="*/ 1660124 h 1677880"/>
                  <a:gd name="connsiteX24" fmla="*/ 657788 w 1669842"/>
                  <a:gd name="connsiteY24" fmla="*/ 1677880 h 1677880"/>
                  <a:gd name="connsiteX25" fmla="*/ 1421268 w 1669842"/>
                  <a:gd name="connsiteY25" fmla="*/ 1669002 h 1677880"/>
                  <a:gd name="connsiteX26" fmla="*/ 1474534 w 1669842"/>
                  <a:gd name="connsiteY26" fmla="*/ 1660124 h 1677880"/>
                  <a:gd name="connsiteX27" fmla="*/ 1501167 w 1669842"/>
                  <a:gd name="connsiteY27" fmla="*/ 1633491 h 1677880"/>
                  <a:gd name="connsiteX28" fmla="*/ 1527800 w 1669842"/>
                  <a:gd name="connsiteY28" fmla="*/ 1615736 h 1677880"/>
                  <a:gd name="connsiteX29" fmla="*/ 1554433 w 1669842"/>
                  <a:gd name="connsiteY29" fmla="*/ 1580225 h 1677880"/>
                  <a:gd name="connsiteX30" fmla="*/ 1589943 w 1669842"/>
                  <a:gd name="connsiteY30" fmla="*/ 1562470 h 1677880"/>
                  <a:gd name="connsiteX31" fmla="*/ 1598821 w 1669842"/>
                  <a:gd name="connsiteY31" fmla="*/ 1535837 h 1677880"/>
                  <a:gd name="connsiteX32" fmla="*/ 1625454 w 1669842"/>
                  <a:gd name="connsiteY32" fmla="*/ 1491449 h 1677880"/>
                  <a:gd name="connsiteX33" fmla="*/ 1652087 w 1669842"/>
                  <a:gd name="connsiteY33" fmla="*/ 1429305 h 1677880"/>
                  <a:gd name="connsiteX34" fmla="*/ 1660965 w 1669842"/>
                  <a:gd name="connsiteY34" fmla="*/ 1376039 h 1677880"/>
                  <a:gd name="connsiteX35" fmla="*/ 1669842 w 1669842"/>
                  <a:gd name="connsiteY35" fmla="*/ 1340528 h 1677880"/>
                  <a:gd name="connsiteX36" fmla="*/ 1634332 w 1669842"/>
                  <a:gd name="connsiteY36" fmla="*/ 1207363 h 1677880"/>
                  <a:gd name="connsiteX37" fmla="*/ 1616576 w 1669842"/>
                  <a:gd name="connsiteY37" fmla="*/ 1145219 h 1677880"/>
                  <a:gd name="connsiteX38" fmla="*/ 1598821 w 1669842"/>
                  <a:gd name="connsiteY38" fmla="*/ 1109709 h 1677880"/>
                  <a:gd name="connsiteX39" fmla="*/ 1554433 w 1669842"/>
                  <a:gd name="connsiteY39" fmla="*/ 1074198 h 1677880"/>
                  <a:gd name="connsiteX40" fmla="*/ 1465656 w 1669842"/>
                  <a:gd name="connsiteY40" fmla="*/ 1020932 h 1677880"/>
                  <a:gd name="connsiteX41" fmla="*/ 1447901 w 1669842"/>
                  <a:gd name="connsiteY41" fmla="*/ 994299 h 1677880"/>
                  <a:gd name="connsiteX42" fmla="*/ 1368002 w 1669842"/>
                  <a:gd name="connsiteY42" fmla="*/ 967666 h 1677880"/>
                  <a:gd name="connsiteX43" fmla="*/ 1350246 w 1669842"/>
                  <a:gd name="connsiteY43" fmla="*/ 949911 h 1677880"/>
                  <a:gd name="connsiteX44" fmla="*/ 1154938 w 1669842"/>
                  <a:gd name="connsiteY44" fmla="*/ 923278 h 1677880"/>
                  <a:gd name="connsiteX45" fmla="*/ 1092794 w 1669842"/>
                  <a:gd name="connsiteY45" fmla="*/ 914400 h 1677880"/>
                  <a:gd name="connsiteX46" fmla="*/ 1057283 w 1669842"/>
                  <a:gd name="connsiteY46" fmla="*/ 896645 h 1677880"/>
                  <a:gd name="connsiteX47" fmla="*/ 995140 w 1669842"/>
                  <a:gd name="connsiteY47" fmla="*/ 887767 h 1677880"/>
                  <a:gd name="connsiteX48" fmla="*/ 861975 w 1669842"/>
                  <a:gd name="connsiteY48" fmla="*/ 870012 h 1677880"/>
                  <a:gd name="connsiteX49" fmla="*/ 835341 w 1669842"/>
                  <a:gd name="connsiteY49" fmla="*/ 861134 h 1677880"/>
                  <a:gd name="connsiteX50" fmla="*/ 693300 w 1669842"/>
                  <a:gd name="connsiteY50" fmla="*/ 630315 h 1677880"/>
                  <a:gd name="connsiteX51" fmla="*/ 746565 w 1669842"/>
                  <a:gd name="connsiteY51" fmla="*/ 541538 h 1677880"/>
                  <a:gd name="connsiteX52" fmla="*/ 808708 w 1669842"/>
                  <a:gd name="connsiteY52" fmla="*/ 497150 h 1677880"/>
                  <a:gd name="connsiteX53" fmla="*/ 835341 w 1669842"/>
                  <a:gd name="connsiteY53" fmla="*/ 488272 h 1677880"/>
                  <a:gd name="connsiteX54" fmla="*/ 906363 w 1669842"/>
                  <a:gd name="connsiteY54" fmla="*/ 461639 h 1677880"/>
                  <a:gd name="connsiteX55" fmla="*/ 1083916 w 1669842"/>
                  <a:gd name="connsiteY55" fmla="*/ 479394 h 1677880"/>
                  <a:gd name="connsiteX56" fmla="*/ 1137182 w 1669842"/>
                  <a:gd name="connsiteY56" fmla="*/ 497150 h 1677880"/>
                  <a:gd name="connsiteX57" fmla="*/ 1154938 w 1669842"/>
                  <a:gd name="connsiteY57" fmla="*/ 514905 h 1677880"/>
                  <a:gd name="connsiteX58" fmla="*/ 1208204 w 1669842"/>
                  <a:gd name="connsiteY58" fmla="*/ 550416 h 1677880"/>
                  <a:gd name="connsiteX59" fmla="*/ 1225959 w 1669842"/>
                  <a:gd name="connsiteY59" fmla="*/ 577049 h 1677880"/>
                  <a:gd name="connsiteX60" fmla="*/ 1234837 w 1669842"/>
                  <a:gd name="connsiteY60" fmla="*/ 603682 h 1677880"/>
                  <a:gd name="connsiteX61" fmla="*/ 1270347 w 1669842"/>
                  <a:gd name="connsiteY61" fmla="*/ 656948 h 1677880"/>
                  <a:gd name="connsiteX62" fmla="*/ 1279225 w 1669842"/>
                  <a:gd name="connsiteY62" fmla="*/ 692458 h 1677880"/>
                  <a:gd name="connsiteX63" fmla="*/ 1305858 w 1669842"/>
                  <a:gd name="connsiteY63" fmla="*/ 701336 h 1677880"/>
                  <a:gd name="connsiteX64" fmla="*/ 1412390 w 1669842"/>
                  <a:gd name="connsiteY64" fmla="*/ 719091 h 1677880"/>
                  <a:gd name="connsiteX65" fmla="*/ 1501167 w 1669842"/>
                  <a:gd name="connsiteY65" fmla="*/ 710214 h 1677880"/>
                  <a:gd name="connsiteX66" fmla="*/ 1527800 w 1669842"/>
                  <a:gd name="connsiteY66" fmla="*/ 621437 h 1677880"/>
                  <a:gd name="connsiteX67" fmla="*/ 1518922 w 1669842"/>
                  <a:gd name="connsiteY67" fmla="*/ 506027 h 1677880"/>
                  <a:gd name="connsiteX68" fmla="*/ 1501167 w 1669842"/>
                  <a:gd name="connsiteY68" fmla="*/ 452761 h 1677880"/>
                  <a:gd name="connsiteX69" fmla="*/ 1439023 w 1669842"/>
                  <a:gd name="connsiteY69" fmla="*/ 381740 h 1677880"/>
                  <a:gd name="connsiteX70" fmla="*/ 1430145 w 1669842"/>
                  <a:gd name="connsiteY70" fmla="*/ 346229 h 1677880"/>
                  <a:gd name="connsiteX71" fmla="*/ 1447901 w 1669842"/>
                  <a:gd name="connsiteY71" fmla="*/ 328474 h 1677880"/>
                  <a:gd name="connsiteX72" fmla="*/ 1527800 w 1669842"/>
                  <a:gd name="connsiteY72" fmla="*/ 319596 h 1677880"/>
                  <a:gd name="connsiteX0" fmla="*/ 1527800 w 1669842"/>
                  <a:gd name="connsiteY0" fmla="*/ 319596 h 1677880"/>
                  <a:gd name="connsiteX1" fmla="*/ 1572188 w 1669842"/>
                  <a:gd name="connsiteY1" fmla="*/ 310718 h 1677880"/>
                  <a:gd name="connsiteX2" fmla="*/ 1598821 w 1669842"/>
                  <a:gd name="connsiteY2" fmla="*/ 257452 h 1677880"/>
                  <a:gd name="connsiteX3" fmla="*/ 1572188 w 1669842"/>
                  <a:gd name="connsiteY3" fmla="*/ 186431 h 1677880"/>
                  <a:gd name="connsiteX4" fmla="*/ 1545555 w 1669842"/>
                  <a:gd name="connsiteY4" fmla="*/ 150920 h 1677880"/>
                  <a:gd name="connsiteX5" fmla="*/ 1527800 w 1669842"/>
                  <a:gd name="connsiteY5" fmla="*/ 124287 h 1677880"/>
                  <a:gd name="connsiteX6" fmla="*/ 1474534 w 1669842"/>
                  <a:gd name="connsiteY6" fmla="*/ 71021 h 1677880"/>
                  <a:gd name="connsiteX7" fmla="*/ 1439023 w 1669842"/>
                  <a:gd name="connsiteY7" fmla="*/ 62144 h 1677880"/>
                  <a:gd name="connsiteX8" fmla="*/ 1394635 w 1669842"/>
                  <a:gd name="connsiteY8" fmla="*/ 35511 h 1677880"/>
                  <a:gd name="connsiteX9" fmla="*/ 1270347 w 1669842"/>
                  <a:gd name="connsiteY9" fmla="*/ 0 h 1677880"/>
                  <a:gd name="connsiteX10" fmla="*/ 702176 w 1669842"/>
                  <a:gd name="connsiteY10" fmla="*/ 79899 h 1677880"/>
                  <a:gd name="connsiteX11" fmla="*/ 426969 w 1669842"/>
                  <a:gd name="connsiteY11" fmla="*/ 195309 h 1677880"/>
                  <a:gd name="connsiteX12" fmla="*/ 196149 w 1669842"/>
                  <a:gd name="connsiteY12" fmla="*/ 337352 h 1677880"/>
                  <a:gd name="connsiteX13" fmla="*/ 71862 w 1669842"/>
                  <a:gd name="connsiteY13" fmla="*/ 568171 h 1677880"/>
                  <a:gd name="connsiteX14" fmla="*/ 18596 w 1669842"/>
                  <a:gd name="connsiteY14" fmla="*/ 745724 h 1677880"/>
                  <a:gd name="connsiteX15" fmla="*/ 18596 w 1669842"/>
                  <a:gd name="connsiteY15" fmla="*/ 1056443 h 1677880"/>
                  <a:gd name="connsiteX16" fmla="*/ 240538 w 1669842"/>
                  <a:gd name="connsiteY16" fmla="*/ 1438183 h 1677880"/>
                  <a:gd name="connsiteX17" fmla="*/ 249415 w 1669842"/>
                  <a:gd name="connsiteY17" fmla="*/ 1464816 h 1677880"/>
                  <a:gd name="connsiteX18" fmla="*/ 382580 w 1669842"/>
                  <a:gd name="connsiteY18" fmla="*/ 1571348 h 1677880"/>
                  <a:gd name="connsiteX19" fmla="*/ 409213 w 1669842"/>
                  <a:gd name="connsiteY19" fmla="*/ 1597981 h 1677880"/>
                  <a:gd name="connsiteX20" fmla="*/ 480235 w 1669842"/>
                  <a:gd name="connsiteY20" fmla="*/ 1624614 h 1677880"/>
                  <a:gd name="connsiteX21" fmla="*/ 524623 w 1669842"/>
                  <a:gd name="connsiteY21" fmla="*/ 1651247 h 1677880"/>
                  <a:gd name="connsiteX22" fmla="*/ 560134 w 1669842"/>
                  <a:gd name="connsiteY22" fmla="*/ 1660124 h 1677880"/>
                  <a:gd name="connsiteX23" fmla="*/ 657788 w 1669842"/>
                  <a:gd name="connsiteY23" fmla="*/ 1677880 h 1677880"/>
                  <a:gd name="connsiteX24" fmla="*/ 1421268 w 1669842"/>
                  <a:gd name="connsiteY24" fmla="*/ 1669002 h 1677880"/>
                  <a:gd name="connsiteX25" fmla="*/ 1474534 w 1669842"/>
                  <a:gd name="connsiteY25" fmla="*/ 1660124 h 1677880"/>
                  <a:gd name="connsiteX26" fmla="*/ 1501167 w 1669842"/>
                  <a:gd name="connsiteY26" fmla="*/ 1633491 h 1677880"/>
                  <a:gd name="connsiteX27" fmla="*/ 1527800 w 1669842"/>
                  <a:gd name="connsiteY27" fmla="*/ 1615736 h 1677880"/>
                  <a:gd name="connsiteX28" fmla="*/ 1554433 w 1669842"/>
                  <a:gd name="connsiteY28" fmla="*/ 1580225 h 1677880"/>
                  <a:gd name="connsiteX29" fmla="*/ 1589943 w 1669842"/>
                  <a:gd name="connsiteY29" fmla="*/ 1562470 h 1677880"/>
                  <a:gd name="connsiteX30" fmla="*/ 1598821 w 1669842"/>
                  <a:gd name="connsiteY30" fmla="*/ 1535837 h 1677880"/>
                  <a:gd name="connsiteX31" fmla="*/ 1625454 w 1669842"/>
                  <a:gd name="connsiteY31" fmla="*/ 1491449 h 1677880"/>
                  <a:gd name="connsiteX32" fmla="*/ 1652087 w 1669842"/>
                  <a:gd name="connsiteY32" fmla="*/ 1429305 h 1677880"/>
                  <a:gd name="connsiteX33" fmla="*/ 1660965 w 1669842"/>
                  <a:gd name="connsiteY33" fmla="*/ 1376039 h 1677880"/>
                  <a:gd name="connsiteX34" fmla="*/ 1669842 w 1669842"/>
                  <a:gd name="connsiteY34" fmla="*/ 1340528 h 1677880"/>
                  <a:gd name="connsiteX35" fmla="*/ 1634332 w 1669842"/>
                  <a:gd name="connsiteY35" fmla="*/ 1207363 h 1677880"/>
                  <a:gd name="connsiteX36" fmla="*/ 1616576 w 1669842"/>
                  <a:gd name="connsiteY36" fmla="*/ 1145219 h 1677880"/>
                  <a:gd name="connsiteX37" fmla="*/ 1598821 w 1669842"/>
                  <a:gd name="connsiteY37" fmla="*/ 1109709 h 1677880"/>
                  <a:gd name="connsiteX38" fmla="*/ 1554433 w 1669842"/>
                  <a:gd name="connsiteY38" fmla="*/ 1074198 h 1677880"/>
                  <a:gd name="connsiteX39" fmla="*/ 1465656 w 1669842"/>
                  <a:gd name="connsiteY39" fmla="*/ 1020932 h 1677880"/>
                  <a:gd name="connsiteX40" fmla="*/ 1447901 w 1669842"/>
                  <a:gd name="connsiteY40" fmla="*/ 994299 h 1677880"/>
                  <a:gd name="connsiteX41" fmla="*/ 1368002 w 1669842"/>
                  <a:gd name="connsiteY41" fmla="*/ 967666 h 1677880"/>
                  <a:gd name="connsiteX42" fmla="*/ 1350246 w 1669842"/>
                  <a:gd name="connsiteY42" fmla="*/ 949911 h 1677880"/>
                  <a:gd name="connsiteX43" fmla="*/ 1154938 w 1669842"/>
                  <a:gd name="connsiteY43" fmla="*/ 923278 h 1677880"/>
                  <a:gd name="connsiteX44" fmla="*/ 1092794 w 1669842"/>
                  <a:gd name="connsiteY44" fmla="*/ 914400 h 1677880"/>
                  <a:gd name="connsiteX45" fmla="*/ 1057283 w 1669842"/>
                  <a:gd name="connsiteY45" fmla="*/ 896645 h 1677880"/>
                  <a:gd name="connsiteX46" fmla="*/ 995140 w 1669842"/>
                  <a:gd name="connsiteY46" fmla="*/ 887767 h 1677880"/>
                  <a:gd name="connsiteX47" fmla="*/ 861975 w 1669842"/>
                  <a:gd name="connsiteY47" fmla="*/ 870012 h 1677880"/>
                  <a:gd name="connsiteX48" fmla="*/ 835341 w 1669842"/>
                  <a:gd name="connsiteY48" fmla="*/ 861134 h 1677880"/>
                  <a:gd name="connsiteX49" fmla="*/ 693300 w 1669842"/>
                  <a:gd name="connsiteY49" fmla="*/ 630315 h 1677880"/>
                  <a:gd name="connsiteX50" fmla="*/ 746565 w 1669842"/>
                  <a:gd name="connsiteY50" fmla="*/ 541538 h 1677880"/>
                  <a:gd name="connsiteX51" fmla="*/ 808708 w 1669842"/>
                  <a:gd name="connsiteY51" fmla="*/ 497150 h 1677880"/>
                  <a:gd name="connsiteX52" fmla="*/ 835341 w 1669842"/>
                  <a:gd name="connsiteY52" fmla="*/ 488272 h 1677880"/>
                  <a:gd name="connsiteX53" fmla="*/ 906363 w 1669842"/>
                  <a:gd name="connsiteY53" fmla="*/ 461639 h 1677880"/>
                  <a:gd name="connsiteX54" fmla="*/ 1083916 w 1669842"/>
                  <a:gd name="connsiteY54" fmla="*/ 479394 h 1677880"/>
                  <a:gd name="connsiteX55" fmla="*/ 1137182 w 1669842"/>
                  <a:gd name="connsiteY55" fmla="*/ 497150 h 1677880"/>
                  <a:gd name="connsiteX56" fmla="*/ 1154938 w 1669842"/>
                  <a:gd name="connsiteY56" fmla="*/ 514905 h 1677880"/>
                  <a:gd name="connsiteX57" fmla="*/ 1208204 w 1669842"/>
                  <a:gd name="connsiteY57" fmla="*/ 550416 h 1677880"/>
                  <a:gd name="connsiteX58" fmla="*/ 1225959 w 1669842"/>
                  <a:gd name="connsiteY58" fmla="*/ 577049 h 1677880"/>
                  <a:gd name="connsiteX59" fmla="*/ 1234837 w 1669842"/>
                  <a:gd name="connsiteY59" fmla="*/ 603682 h 1677880"/>
                  <a:gd name="connsiteX60" fmla="*/ 1270347 w 1669842"/>
                  <a:gd name="connsiteY60" fmla="*/ 656948 h 1677880"/>
                  <a:gd name="connsiteX61" fmla="*/ 1279225 w 1669842"/>
                  <a:gd name="connsiteY61" fmla="*/ 692458 h 1677880"/>
                  <a:gd name="connsiteX62" fmla="*/ 1305858 w 1669842"/>
                  <a:gd name="connsiteY62" fmla="*/ 701336 h 1677880"/>
                  <a:gd name="connsiteX63" fmla="*/ 1412390 w 1669842"/>
                  <a:gd name="connsiteY63" fmla="*/ 719091 h 1677880"/>
                  <a:gd name="connsiteX64" fmla="*/ 1501167 w 1669842"/>
                  <a:gd name="connsiteY64" fmla="*/ 710214 h 1677880"/>
                  <a:gd name="connsiteX65" fmla="*/ 1527800 w 1669842"/>
                  <a:gd name="connsiteY65" fmla="*/ 621437 h 1677880"/>
                  <a:gd name="connsiteX66" fmla="*/ 1518922 w 1669842"/>
                  <a:gd name="connsiteY66" fmla="*/ 506027 h 1677880"/>
                  <a:gd name="connsiteX67" fmla="*/ 1501167 w 1669842"/>
                  <a:gd name="connsiteY67" fmla="*/ 452761 h 1677880"/>
                  <a:gd name="connsiteX68" fmla="*/ 1439023 w 1669842"/>
                  <a:gd name="connsiteY68" fmla="*/ 381740 h 1677880"/>
                  <a:gd name="connsiteX69" fmla="*/ 1430145 w 1669842"/>
                  <a:gd name="connsiteY69" fmla="*/ 346229 h 1677880"/>
                  <a:gd name="connsiteX70" fmla="*/ 1447901 w 1669842"/>
                  <a:gd name="connsiteY70" fmla="*/ 328474 h 1677880"/>
                  <a:gd name="connsiteX71" fmla="*/ 1527800 w 1669842"/>
                  <a:gd name="connsiteY71" fmla="*/ 319596 h 1677880"/>
                  <a:gd name="connsiteX0" fmla="*/ 1527800 w 1669842"/>
                  <a:gd name="connsiteY0" fmla="*/ 319596 h 1677880"/>
                  <a:gd name="connsiteX1" fmla="*/ 1572188 w 1669842"/>
                  <a:gd name="connsiteY1" fmla="*/ 310718 h 1677880"/>
                  <a:gd name="connsiteX2" fmla="*/ 1598821 w 1669842"/>
                  <a:gd name="connsiteY2" fmla="*/ 257452 h 1677880"/>
                  <a:gd name="connsiteX3" fmla="*/ 1572188 w 1669842"/>
                  <a:gd name="connsiteY3" fmla="*/ 186431 h 1677880"/>
                  <a:gd name="connsiteX4" fmla="*/ 1545555 w 1669842"/>
                  <a:gd name="connsiteY4" fmla="*/ 150920 h 1677880"/>
                  <a:gd name="connsiteX5" fmla="*/ 1527800 w 1669842"/>
                  <a:gd name="connsiteY5" fmla="*/ 124287 h 1677880"/>
                  <a:gd name="connsiteX6" fmla="*/ 1474534 w 1669842"/>
                  <a:gd name="connsiteY6" fmla="*/ 71021 h 1677880"/>
                  <a:gd name="connsiteX7" fmla="*/ 1439023 w 1669842"/>
                  <a:gd name="connsiteY7" fmla="*/ 62144 h 1677880"/>
                  <a:gd name="connsiteX8" fmla="*/ 1394635 w 1669842"/>
                  <a:gd name="connsiteY8" fmla="*/ 35511 h 1677880"/>
                  <a:gd name="connsiteX9" fmla="*/ 1270347 w 1669842"/>
                  <a:gd name="connsiteY9" fmla="*/ 0 h 1677880"/>
                  <a:gd name="connsiteX10" fmla="*/ 702176 w 1669842"/>
                  <a:gd name="connsiteY10" fmla="*/ 79899 h 1677880"/>
                  <a:gd name="connsiteX11" fmla="*/ 426969 w 1669842"/>
                  <a:gd name="connsiteY11" fmla="*/ 195309 h 1677880"/>
                  <a:gd name="connsiteX12" fmla="*/ 196149 w 1669842"/>
                  <a:gd name="connsiteY12" fmla="*/ 337352 h 1677880"/>
                  <a:gd name="connsiteX13" fmla="*/ 71862 w 1669842"/>
                  <a:gd name="connsiteY13" fmla="*/ 568171 h 1677880"/>
                  <a:gd name="connsiteX14" fmla="*/ 18596 w 1669842"/>
                  <a:gd name="connsiteY14" fmla="*/ 745724 h 1677880"/>
                  <a:gd name="connsiteX15" fmla="*/ 18596 w 1669842"/>
                  <a:gd name="connsiteY15" fmla="*/ 1056443 h 1677880"/>
                  <a:gd name="connsiteX16" fmla="*/ 240538 w 1669842"/>
                  <a:gd name="connsiteY16" fmla="*/ 1438183 h 1677880"/>
                  <a:gd name="connsiteX17" fmla="*/ 382580 w 1669842"/>
                  <a:gd name="connsiteY17" fmla="*/ 1571348 h 1677880"/>
                  <a:gd name="connsiteX18" fmla="*/ 409213 w 1669842"/>
                  <a:gd name="connsiteY18" fmla="*/ 1597981 h 1677880"/>
                  <a:gd name="connsiteX19" fmla="*/ 480235 w 1669842"/>
                  <a:gd name="connsiteY19" fmla="*/ 1624614 h 1677880"/>
                  <a:gd name="connsiteX20" fmla="*/ 524623 w 1669842"/>
                  <a:gd name="connsiteY20" fmla="*/ 1651247 h 1677880"/>
                  <a:gd name="connsiteX21" fmla="*/ 560134 w 1669842"/>
                  <a:gd name="connsiteY21" fmla="*/ 1660124 h 1677880"/>
                  <a:gd name="connsiteX22" fmla="*/ 657788 w 1669842"/>
                  <a:gd name="connsiteY22" fmla="*/ 1677880 h 1677880"/>
                  <a:gd name="connsiteX23" fmla="*/ 1421268 w 1669842"/>
                  <a:gd name="connsiteY23" fmla="*/ 1669002 h 1677880"/>
                  <a:gd name="connsiteX24" fmla="*/ 1474534 w 1669842"/>
                  <a:gd name="connsiteY24" fmla="*/ 1660124 h 1677880"/>
                  <a:gd name="connsiteX25" fmla="*/ 1501167 w 1669842"/>
                  <a:gd name="connsiteY25" fmla="*/ 1633491 h 1677880"/>
                  <a:gd name="connsiteX26" fmla="*/ 1527800 w 1669842"/>
                  <a:gd name="connsiteY26" fmla="*/ 1615736 h 1677880"/>
                  <a:gd name="connsiteX27" fmla="*/ 1554433 w 1669842"/>
                  <a:gd name="connsiteY27" fmla="*/ 1580225 h 1677880"/>
                  <a:gd name="connsiteX28" fmla="*/ 1589943 w 1669842"/>
                  <a:gd name="connsiteY28" fmla="*/ 1562470 h 1677880"/>
                  <a:gd name="connsiteX29" fmla="*/ 1598821 w 1669842"/>
                  <a:gd name="connsiteY29" fmla="*/ 1535837 h 1677880"/>
                  <a:gd name="connsiteX30" fmla="*/ 1625454 w 1669842"/>
                  <a:gd name="connsiteY30" fmla="*/ 1491449 h 1677880"/>
                  <a:gd name="connsiteX31" fmla="*/ 1652087 w 1669842"/>
                  <a:gd name="connsiteY31" fmla="*/ 1429305 h 1677880"/>
                  <a:gd name="connsiteX32" fmla="*/ 1660965 w 1669842"/>
                  <a:gd name="connsiteY32" fmla="*/ 1376039 h 1677880"/>
                  <a:gd name="connsiteX33" fmla="*/ 1669842 w 1669842"/>
                  <a:gd name="connsiteY33" fmla="*/ 1340528 h 1677880"/>
                  <a:gd name="connsiteX34" fmla="*/ 1634332 w 1669842"/>
                  <a:gd name="connsiteY34" fmla="*/ 1207363 h 1677880"/>
                  <a:gd name="connsiteX35" fmla="*/ 1616576 w 1669842"/>
                  <a:gd name="connsiteY35" fmla="*/ 1145219 h 1677880"/>
                  <a:gd name="connsiteX36" fmla="*/ 1598821 w 1669842"/>
                  <a:gd name="connsiteY36" fmla="*/ 1109709 h 1677880"/>
                  <a:gd name="connsiteX37" fmla="*/ 1554433 w 1669842"/>
                  <a:gd name="connsiteY37" fmla="*/ 1074198 h 1677880"/>
                  <a:gd name="connsiteX38" fmla="*/ 1465656 w 1669842"/>
                  <a:gd name="connsiteY38" fmla="*/ 1020932 h 1677880"/>
                  <a:gd name="connsiteX39" fmla="*/ 1447901 w 1669842"/>
                  <a:gd name="connsiteY39" fmla="*/ 994299 h 1677880"/>
                  <a:gd name="connsiteX40" fmla="*/ 1368002 w 1669842"/>
                  <a:gd name="connsiteY40" fmla="*/ 967666 h 1677880"/>
                  <a:gd name="connsiteX41" fmla="*/ 1350246 w 1669842"/>
                  <a:gd name="connsiteY41" fmla="*/ 949911 h 1677880"/>
                  <a:gd name="connsiteX42" fmla="*/ 1154938 w 1669842"/>
                  <a:gd name="connsiteY42" fmla="*/ 923278 h 1677880"/>
                  <a:gd name="connsiteX43" fmla="*/ 1092794 w 1669842"/>
                  <a:gd name="connsiteY43" fmla="*/ 914400 h 1677880"/>
                  <a:gd name="connsiteX44" fmla="*/ 1057283 w 1669842"/>
                  <a:gd name="connsiteY44" fmla="*/ 896645 h 1677880"/>
                  <a:gd name="connsiteX45" fmla="*/ 995140 w 1669842"/>
                  <a:gd name="connsiteY45" fmla="*/ 887767 h 1677880"/>
                  <a:gd name="connsiteX46" fmla="*/ 861975 w 1669842"/>
                  <a:gd name="connsiteY46" fmla="*/ 870012 h 1677880"/>
                  <a:gd name="connsiteX47" fmla="*/ 835341 w 1669842"/>
                  <a:gd name="connsiteY47" fmla="*/ 861134 h 1677880"/>
                  <a:gd name="connsiteX48" fmla="*/ 693300 w 1669842"/>
                  <a:gd name="connsiteY48" fmla="*/ 630315 h 1677880"/>
                  <a:gd name="connsiteX49" fmla="*/ 746565 w 1669842"/>
                  <a:gd name="connsiteY49" fmla="*/ 541538 h 1677880"/>
                  <a:gd name="connsiteX50" fmla="*/ 808708 w 1669842"/>
                  <a:gd name="connsiteY50" fmla="*/ 497150 h 1677880"/>
                  <a:gd name="connsiteX51" fmla="*/ 835341 w 1669842"/>
                  <a:gd name="connsiteY51" fmla="*/ 488272 h 1677880"/>
                  <a:gd name="connsiteX52" fmla="*/ 906363 w 1669842"/>
                  <a:gd name="connsiteY52" fmla="*/ 461639 h 1677880"/>
                  <a:gd name="connsiteX53" fmla="*/ 1083916 w 1669842"/>
                  <a:gd name="connsiteY53" fmla="*/ 479394 h 1677880"/>
                  <a:gd name="connsiteX54" fmla="*/ 1137182 w 1669842"/>
                  <a:gd name="connsiteY54" fmla="*/ 497150 h 1677880"/>
                  <a:gd name="connsiteX55" fmla="*/ 1154938 w 1669842"/>
                  <a:gd name="connsiteY55" fmla="*/ 514905 h 1677880"/>
                  <a:gd name="connsiteX56" fmla="*/ 1208204 w 1669842"/>
                  <a:gd name="connsiteY56" fmla="*/ 550416 h 1677880"/>
                  <a:gd name="connsiteX57" fmla="*/ 1225959 w 1669842"/>
                  <a:gd name="connsiteY57" fmla="*/ 577049 h 1677880"/>
                  <a:gd name="connsiteX58" fmla="*/ 1234837 w 1669842"/>
                  <a:gd name="connsiteY58" fmla="*/ 603682 h 1677880"/>
                  <a:gd name="connsiteX59" fmla="*/ 1270347 w 1669842"/>
                  <a:gd name="connsiteY59" fmla="*/ 656948 h 1677880"/>
                  <a:gd name="connsiteX60" fmla="*/ 1279225 w 1669842"/>
                  <a:gd name="connsiteY60" fmla="*/ 692458 h 1677880"/>
                  <a:gd name="connsiteX61" fmla="*/ 1305858 w 1669842"/>
                  <a:gd name="connsiteY61" fmla="*/ 701336 h 1677880"/>
                  <a:gd name="connsiteX62" fmla="*/ 1412390 w 1669842"/>
                  <a:gd name="connsiteY62" fmla="*/ 719091 h 1677880"/>
                  <a:gd name="connsiteX63" fmla="*/ 1501167 w 1669842"/>
                  <a:gd name="connsiteY63" fmla="*/ 710214 h 1677880"/>
                  <a:gd name="connsiteX64" fmla="*/ 1527800 w 1669842"/>
                  <a:gd name="connsiteY64" fmla="*/ 621437 h 1677880"/>
                  <a:gd name="connsiteX65" fmla="*/ 1518922 w 1669842"/>
                  <a:gd name="connsiteY65" fmla="*/ 506027 h 1677880"/>
                  <a:gd name="connsiteX66" fmla="*/ 1501167 w 1669842"/>
                  <a:gd name="connsiteY66" fmla="*/ 452761 h 1677880"/>
                  <a:gd name="connsiteX67" fmla="*/ 1439023 w 1669842"/>
                  <a:gd name="connsiteY67" fmla="*/ 381740 h 1677880"/>
                  <a:gd name="connsiteX68" fmla="*/ 1430145 w 1669842"/>
                  <a:gd name="connsiteY68" fmla="*/ 346229 h 1677880"/>
                  <a:gd name="connsiteX69" fmla="*/ 1447901 w 1669842"/>
                  <a:gd name="connsiteY69" fmla="*/ 328474 h 1677880"/>
                  <a:gd name="connsiteX70" fmla="*/ 1527800 w 1669842"/>
                  <a:gd name="connsiteY70" fmla="*/ 319596 h 1677880"/>
                  <a:gd name="connsiteX0" fmla="*/ 1538249 w 1680291"/>
                  <a:gd name="connsiteY0" fmla="*/ 319596 h 1677880"/>
                  <a:gd name="connsiteX1" fmla="*/ 1582637 w 1680291"/>
                  <a:gd name="connsiteY1" fmla="*/ 310718 h 1677880"/>
                  <a:gd name="connsiteX2" fmla="*/ 1609270 w 1680291"/>
                  <a:gd name="connsiteY2" fmla="*/ 257452 h 1677880"/>
                  <a:gd name="connsiteX3" fmla="*/ 1582637 w 1680291"/>
                  <a:gd name="connsiteY3" fmla="*/ 186431 h 1677880"/>
                  <a:gd name="connsiteX4" fmla="*/ 1556004 w 1680291"/>
                  <a:gd name="connsiteY4" fmla="*/ 150920 h 1677880"/>
                  <a:gd name="connsiteX5" fmla="*/ 1538249 w 1680291"/>
                  <a:gd name="connsiteY5" fmla="*/ 124287 h 1677880"/>
                  <a:gd name="connsiteX6" fmla="*/ 1484983 w 1680291"/>
                  <a:gd name="connsiteY6" fmla="*/ 71021 h 1677880"/>
                  <a:gd name="connsiteX7" fmla="*/ 1449472 w 1680291"/>
                  <a:gd name="connsiteY7" fmla="*/ 62144 h 1677880"/>
                  <a:gd name="connsiteX8" fmla="*/ 1405084 w 1680291"/>
                  <a:gd name="connsiteY8" fmla="*/ 35511 h 1677880"/>
                  <a:gd name="connsiteX9" fmla="*/ 1280796 w 1680291"/>
                  <a:gd name="connsiteY9" fmla="*/ 0 h 1677880"/>
                  <a:gd name="connsiteX10" fmla="*/ 712625 w 1680291"/>
                  <a:gd name="connsiteY10" fmla="*/ 79899 h 1677880"/>
                  <a:gd name="connsiteX11" fmla="*/ 437418 w 1680291"/>
                  <a:gd name="connsiteY11" fmla="*/ 195309 h 1677880"/>
                  <a:gd name="connsiteX12" fmla="*/ 206598 w 1680291"/>
                  <a:gd name="connsiteY12" fmla="*/ 337352 h 1677880"/>
                  <a:gd name="connsiteX13" fmla="*/ 82311 w 1680291"/>
                  <a:gd name="connsiteY13" fmla="*/ 568171 h 1677880"/>
                  <a:gd name="connsiteX14" fmla="*/ 29045 w 1680291"/>
                  <a:gd name="connsiteY14" fmla="*/ 745724 h 1677880"/>
                  <a:gd name="connsiteX15" fmla="*/ 29045 w 1680291"/>
                  <a:gd name="connsiteY15" fmla="*/ 1056443 h 1677880"/>
                  <a:gd name="connsiteX16" fmla="*/ 393029 w 1680291"/>
                  <a:gd name="connsiteY16" fmla="*/ 1571348 h 1677880"/>
                  <a:gd name="connsiteX17" fmla="*/ 419662 w 1680291"/>
                  <a:gd name="connsiteY17" fmla="*/ 1597981 h 1677880"/>
                  <a:gd name="connsiteX18" fmla="*/ 490684 w 1680291"/>
                  <a:gd name="connsiteY18" fmla="*/ 1624614 h 1677880"/>
                  <a:gd name="connsiteX19" fmla="*/ 535072 w 1680291"/>
                  <a:gd name="connsiteY19" fmla="*/ 1651247 h 1677880"/>
                  <a:gd name="connsiteX20" fmla="*/ 570583 w 1680291"/>
                  <a:gd name="connsiteY20" fmla="*/ 1660124 h 1677880"/>
                  <a:gd name="connsiteX21" fmla="*/ 668237 w 1680291"/>
                  <a:gd name="connsiteY21" fmla="*/ 1677880 h 1677880"/>
                  <a:gd name="connsiteX22" fmla="*/ 1431717 w 1680291"/>
                  <a:gd name="connsiteY22" fmla="*/ 1669002 h 1677880"/>
                  <a:gd name="connsiteX23" fmla="*/ 1484983 w 1680291"/>
                  <a:gd name="connsiteY23" fmla="*/ 1660124 h 1677880"/>
                  <a:gd name="connsiteX24" fmla="*/ 1511616 w 1680291"/>
                  <a:gd name="connsiteY24" fmla="*/ 1633491 h 1677880"/>
                  <a:gd name="connsiteX25" fmla="*/ 1538249 w 1680291"/>
                  <a:gd name="connsiteY25" fmla="*/ 1615736 h 1677880"/>
                  <a:gd name="connsiteX26" fmla="*/ 1564882 w 1680291"/>
                  <a:gd name="connsiteY26" fmla="*/ 1580225 h 1677880"/>
                  <a:gd name="connsiteX27" fmla="*/ 1600392 w 1680291"/>
                  <a:gd name="connsiteY27" fmla="*/ 1562470 h 1677880"/>
                  <a:gd name="connsiteX28" fmla="*/ 1609270 w 1680291"/>
                  <a:gd name="connsiteY28" fmla="*/ 1535837 h 1677880"/>
                  <a:gd name="connsiteX29" fmla="*/ 1635903 w 1680291"/>
                  <a:gd name="connsiteY29" fmla="*/ 1491449 h 1677880"/>
                  <a:gd name="connsiteX30" fmla="*/ 1662536 w 1680291"/>
                  <a:gd name="connsiteY30" fmla="*/ 1429305 h 1677880"/>
                  <a:gd name="connsiteX31" fmla="*/ 1671414 w 1680291"/>
                  <a:gd name="connsiteY31" fmla="*/ 1376039 h 1677880"/>
                  <a:gd name="connsiteX32" fmla="*/ 1680291 w 1680291"/>
                  <a:gd name="connsiteY32" fmla="*/ 1340528 h 1677880"/>
                  <a:gd name="connsiteX33" fmla="*/ 1644781 w 1680291"/>
                  <a:gd name="connsiteY33" fmla="*/ 1207363 h 1677880"/>
                  <a:gd name="connsiteX34" fmla="*/ 1627025 w 1680291"/>
                  <a:gd name="connsiteY34" fmla="*/ 1145219 h 1677880"/>
                  <a:gd name="connsiteX35" fmla="*/ 1609270 w 1680291"/>
                  <a:gd name="connsiteY35" fmla="*/ 1109709 h 1677880"/>
                  <a:gd name="connsiteX36" fmla="*/ 1564882 w 1680291"/>
                  <a:gd name="connsiteY36" fmla="*/ 1074198 h 1677880"/>
                  <a:gd name="connsiteX37" fmla="*/ 1476105 w 1680291"/>
                  <a:gd name="connsiteY37" fmla="*/ 1020932 h 1677880"/>
                  <a:gd name="connsiteX38" fmla="*/ 1458350 w 1680291"/>
                  <a:gd name="connsiteY38" fmla="*/ 994299 h 1677880"/>
                  <a:gd name="connsiteX39" fmla="*/ 1378451 w 1680291"/>
                  <a:gd name="connsiteY39" fmla="*/ 967666 h 1677880"/>
                  <a:gd name="connsiteX40" fmla="*/ 1360695 w 1680291"/>
                  <a:gd name="connsiteY40" fmla="*/ 949911 h 1677880"/>
                  <a:gd name="connsiteX41" fmla="*/ 1165387 w 1680291"/>
                  <a:gd name="connsiteY41" fmla="*/ 923278 h 1677880"/>
                  <a:gd name="connsiteX42" fmla="*/ 1103243 w 1680291"/>
                  <a:gd name="connsiteY42" fmla="*/ 914400 h 1677880"/>
                  <a:gd name="connsiteX43" fmla="*/ 1067732 w 1680291"/>
                  <a:gd name="connsiteY43" fmla="*/ 896645 h 1677880"/>
                  <a:gd name="connsiteX44" fmla="*/ 1005589 w 1680291"/>
                  <a:gd name="connsiteY44" fmla="*/ 887767 h 1677880"/>
                  <a:gd name="connsiteX45" fmla="*/ 872424 w 1680291"/>
                  <a:gd name="connsiteY45" fmla="*/ 870012 h 1677880"/>
                  <a:gd name="connsiteX46" fmla="*/ 845790 w 1680291"/>
                  <a:gd name="connsiteY46" fmla="*/ 861134 h 1677880"/>
                  <a:gd name="connsiteX47" fmla="*/ 703749 w 1680291"/>
                  <a:gd name="connsiteY47" fmla="*/ 630315 h 1677880"/>
                  <a:gd name="connsiteX48" fmla="*/ 757014 w 1680291"/>
                  <a:gd name="connsiteY48" fmla="*/ 541538 h 1677880"/>
                  <a:gd name="connsiteX49" fmla="*/ 819157 w 1680291"/>
                  <a:gd name="connsiteY49" fmla="*/ 497150 h 1677880"/>
                  <a:gd name="connsiteX50" fmla="*/ 845790 w 1680291"/>
                  <a:gd name="connsiteY50" fmla="*/ 488272 h 1677880"/>
                  <a:gd name="connsiteX51" fmla="*/ 916812 w 1680291"/>
                  <a:gd name="connsiteY51" fmla="*/ 461639 h 1677880"/>
                  <a:gd name="connsiteX52" fmla="*/ 1094365 w 1680291"/>
                  <a:gd name="connsiteY52" fmla="*/ 479394 h 1677880"/>
                  <a:gd name="connsiteX53" fmla="*/ 1147631 w 1680291"/>
                  <a:gd name="connsiteY53" fmla="*/ 497150 h 1677880"/>
                  <a:gd name="connsiteX54" fmla="*/ 1165387 w 1680291"/>
                  <a:gd name="connsiteY54" fmla="*/ 514905 h 1677880"/>
                  <a:gd name="connsiteX55" fmla="*/ 1218653 w 1680291"/>
                  <a:gd name="connsiteY55" fmla="*/ 550416 h 1677880"/>
                  <a:gd name="connsiteX56" fmla="*/ 1236408 w 1680291"/>
                  <a:gd name="connsiteY56" fmla="*/ 577049 h 1677880"/>
                  <a:gd name="connsiteX57" fmla="*/ 1245286 w 1680291"/>
                  <a:gd name="connsiteY57" fmla="*/ 603682 h 1677880"/>
                  <a:gd name="connsiteX58" fmla="*/ 1280796 w 1680291"/>
                  <a:gd name="connsiteY58" fmla="*/ 656948 h 1677880"/>
                  <a:gd name="connsiteX59" fmla="*/ 1289674 w 1680291"/>
                  <a:gd name="connsiteY59" fmla="*/ 692458 h 1677880"/>
                  <a:gd name="connsiteX60" fmla="*/ 1316307 w 1680291"/>
                  <a:gd name="connsiteY60" fmla="*/ 701336 h 1677880"/>
                  <a:gd name="connsiteX61" fmla="*/ 1422839 w 1680291"/>
                  <a:gd name="connsiteY61" fmla="*/ 719091 h 1677880"/>
                  <a:gd name="connsiteX62" fmla="*/ 1511616 w 1680291"/>
                  <a:gd name="connsiteY62" fmla="*/ 710214 h 1677880"/>
                  <a:gd name="connsiteX63" fmla="*/ 1538249 w 1680291"/>
                  <a:gd name="connsiteY63" fmla="*/ 621437 h 1677880"/>
                  <a:gd name="connsiteX64" fmla="*/ 1529371 w 1680291"/>
                  <a:gd name="connsiteY64" fmla="*/ 506027 h 1677880"/>
                  <a:gd name="connsiteX65" fmla="*/ 1511616 w 1680291"/>
                  <a:gd name="connsiteY65" fmla="*/ 452761 h 1677880"/>
                  <a:gd name="connsiteX66" fmla="*/ 1449472 w 1680291"/>
                  <a:gd name="connsiteY66" fmla="*/ 381740 h 1677880"/>
                  <a:gd name="connsiteX67" fmla="*/ 1440594 w 1680291"/>
                  <a:gd name="connsiteY67" fmla="*/ 346229 h 1677880"/>
                  <a:gd name="connsiteX68" fmla="*/ 1458350 w 1680291"/>
                  <a:gd name="connsiteY68" fmla="*/ 328474 h 1677880"/>
                  <a:gd name="connsiteX69" fmla="*/ 1538249 w 1680291"/>
                  <a:gd name="connsiteY69" fmla="*/ 319596 h 1677880"/>
                  <a:gd name="connsiteX0" fmla="*/ 1538249 w 1680291"/>
                  <a:gd name="connsiteY0" fmla="*/ 319596 h 1677880"/>
                  <a:gd name="connsiteX1" fmla="*/ 1582637 w 1680291"/>
                  <a:gd name="connsiteY1" fmla="*/ 310718 h 1677880"/>
                  <a:gd name="connsiteX2" fmla="*/ 1609270 w 1680291"/>
                  <a:gd name="connsiteY2" fmla="*/ 257452 h 1677880"/>
                  <a:gd name="connsiteX3" fmla="*/ 1582637 w 1680291"/>
                  <a:gd name="connsiteY3" fmla="*/ 186431 h 1677880"/>
                  <a:gd name="connsiteX4" fmla="*/ 1556004 w 1680291"/>
                  <a:gd name="connsiteY4" fmla="*/ 150920 h 1677880"/>
                  <a:gd name="connsiteX5" fmla="*/ 1538249 w 1680291"/>
                  <a:gd name="connsiteY5" fmla="*/ 124287 h 1677880"/>
                  <a:gd name="connsiteX6" fmla="*/ 1484983 w 1680291"/>
                  <a:gd name="connsiteY6" fmla="*/ 71021 h 1677880"/>
                  <a:gd name="connsiteX7" fmla="*/ 1449472 w 1680291"/>
                  <a:gd name="connsiteY7" fmla="*/ 62144 h 1677880"/>
                  <a:gd name="connsiteX8" fmla="*/ 1405084 w 1680291"/>
                  <a:gd name="connsiteY8" fmla="*/ 35511 h 1677880"/>
                  <a:gd name="connsiteX9" fmla="*/ 1280796 w 1680291"/>
                  <a:gd name="connsiteY9" fmla="*/ 0 h 1677880"/>
                  <a:gd name="connsiteX10" fmla="*/ 712625 w 1680291"/>
                  <a:gd name="connsiteY10" fmla="*/ 79899 h 1677880"/>
                  <a:gd name="connsiteX11" fmla="*/ 437418 w 1680291"/>
                  <a:gd name="connsiteY11" fmla="*/ 195309 h 1677880"/>
                  <a:gd name="connsiteX12" fmla="*/ 206598 w 1680291"/>
                  <a:gd name="connsiteY12" fmla="*/ 337352 h 1677880"/>
                  <a:gd name="connsiteX13" fmla="*/ 82311 w 1680291"/>
                  <a:gd name="connsiteY13" fmla="*/ 568171 h 1677880"/>
                  <a:gd name="connsiteX14" fmla="*/ 29045 w 1680291"/>
                  <a:gd name="connsiteY14" fmla="*/ 745724 h 1677880"/>
                  <a:gd name="connsiteX15" fmla="*/ 29045 w 1680291"/>
                  <a:gd name="connsiteY15" fmla="*/ 1056443 h 1677880"/>
                  <a:gd name="connsiteX16" fmla="*/ 393029 w 1680291"/>
                  <a:gd name="connsiteY16" fmla="*/ 1571348 h 1677880"/>
                  <a:gd name="connsiteX17" fmla="*/ 419662 w 1680291"/>
                  <a:gd name="connsiteY17" fmla="*/ 1597981 h 1677880"/>
                  <a:gd name="connsiteX18" fmla="*/ 490684 w 1680291"/>
                  <a:gd name="connsiteY18" fmla="*/ 1624614 h 1677880"/>
                  <a:gd name="connsiteX19" fmla="*/ 535072 w 1680291"/>
                  <a:gd name="connsiteY19" fmla="*/ 1651247 h 1677880"/>
                  <a:gd name="connsiteX20" fmla="*/ 570583 w 1680291"/>
                  <a:gd name="connsiteY20" fmla="*/ 1660124 h 1677880"/>
                  <a:gd name="connsiteX21" fmla="*/ 668237 w 1680291"/>
                  <a:gd name="connsiteY21" fmla="*/ 1677880 h 1677880"/>
                  <a:gd name="connsiteX22" fmla="*/ 1431717 w 1680291"/>
                  <a:gd name="connsiteY22" fmla="*/ 1669002 h 1677880"/>
                  <a:gd name="connsiteX23" fmla="*/ 1511616 w 1680291"/>
                  <a:gd name="connsiteY23" fmla="*/ 1633491 h 1677880"/>
                  <a:gd name="connsiteX24" fmla="*/ 1538249 w 1680291"/>
                  <a:gd name="connsiteY24" fmla="*/ 1615736 h 1677880"/>
                  <a:gd name="connsiteX25" fmla="*/ 1564882 w 1680291"/>
                  <a:gd name="connsiteY25" fmla="*/ 1580225 h 1677880"/>
                  <a:gd name="connsiteX26" fmla="*/ 1600392 w 1680291"/>
                  <a:gd name="connsiteY26" fmla="*/ 1562470 h 1677880"/>
                  <a:gd name="connsiteX27" fmla="*/ 1609270 w 1680291"/>
                  <a:gd name="connsiteY27" fmla="*/ 1535837 h 1677880"/>
                  <a:gd name="connsiteX28" fmla="*/ 1635903 w 1680291"/>
                  <a:gd name="connsiteY28" fmla="*/ 1491449 h 1677880"/>
                  <a:gd name="connsiteX29" fmla="*/ 1662536 w 1680291"/>
                  <a:gd name="connsiteY29" fmla="*/ 1429305 h 1677880"/>
                  <a:gd name="connsiteX30" fmla="*/ 1671414 w 1680291"/>
                  <a:gd name="connsiteY30" fmla="*/ 1376039 h 1677880"/>
                  <a:gd name="connsiteX31" fmla="*/ 1680291 w 1680291"/>
                  <a:gd name="connsiteY31" fmla="*/ 1340528 h 1677880"/>
                  <a:gd name="connsiteX32" fmla="*/ 1644781 w 1680291"/>
                  <a:gd name="connsiteY32" fmla="*/ 1207363 h 1677880"/>
                  <a:gd name="connsiteX33" fmla="*/ 1627025 w 1680291"/>
                  <a:gd name="connsiteY33" fmla="*/ 1145219 h 1677880"/>
                  <a:gd name="connsiteX34" fmla="*/ 1609270 w 1680291"/>
                  <a:gd name="connsiteY34" fmla="*/ 1109709 h 1677880"/>
                  <a:gd name="connsiteX35" fmla="*/ 1564882 w 1680291"/>
                  <a:gd name="connsiteY35" fmla="*/ 1074198 h 1677880"/>
                  <a:gd name="connsiteX36" fmla="*/ 1476105 w 1680291"/>
                  <a:gd name="connsiteY36" fmla="*/ 1020932 h 1677880"/>
                  <a:gd name="connsiteX37" fmla="*/ 1458350 w 1680291"/>
                  <a:gd name="connsiteY37" fmla="*/ 994299 h 1677880"/>
                  <a:gd name="connsiteX38" fmla="*/ 1378451 w 1680291"/>
                  <a:gd name="connsiteY38" fmla="*/ 967666 h 1677880"/>
                  <a:gd name="connsiteX39" fmla="*/ 1360695 w 1680291"/>
                  <a:gd name="connsiteY39" fmla="*/ 949911 h 1677880"/>
                  <a:gd name="connsiteX40" fmla="*/ 1165387 w 1680291"/>
                  <a:gd name="connsiteY40" fmla="*/ 923278 h 1677880"/>
                  <a:gd name="connsiteX41" fmla="*/ 1103243 w 1680291"/>
                  <a:gd name="connsiteY41" fmla="*/ 914400 h 1677880"/>
                  <a:gd name="connsiteX42" fmla="*/ 1067732 w 1680291"/>
                  <a:gd name="connsiteY42" fmla="*/ 896645 h 1677880"/>
                  <a:gd name="connsiteX43" fmla="*/ 1005589 w 1680291"/>
                  <a:gd name="connsiteY43" fmla="*/ 887767 h 1677880"/>
                  <a:gd name="connsiteX44" fmla="*/ 872424 w 1680291"/>
                  <a:gd name="connsiteY44" fmla="*/ 870012 h 1677880"/>
                  <a:gd name="connsiteX45" fmla="*/ 845790 w 1680291"/>
                  <a:gd name="connsiteY45" fmla="*/ 861134 h 1677880"/>
                  <a:gd name="connsiteX46" fmla="*/ 703749 w 1680291"/>
                  <a:gd name="connsiteY46" fmla="*/ 630315 h 1677880"/>
                  <a:gd name="connsiteX47" fmla="*/ 757014 w 1680291"/>
                  <a:gd name="connsiteY47" fmla="*/ 541538 h 1677880"/>
                  <a:gd name="connsiteX48" fmla="*/ 819157 w 1680291"/>
                  <a:gd name="connsiteY48" fmla="*/ 497150 h 1677880"/>
                  <a:gd name="connsiteX49" fmla="*/ 845790 w 1680291"/>
                  <a:gd name="connsiteY49" fmla="*/ 488272 h 1677880"/>
                  <a:gd name="connsiteX50" fmla="*/ 916812 w 1680291"/>
                  <a:gd name="connsiteY50" fmla="*/ 461639 h 1677880"/>
                  <a:gd name="connsiteX51" fmla="*/ 1094365 w 1680291"/>
                  <a:gd name="connsiteY51" fmla="*/ 479394 h 1677880"/>
                  <a:gd name="connsiteX52" fmla="*/ 1147631 w 1680291"/>
                  <a:gd name="connsiteY52" fmla="*/ 497150 h 1677880"/>
                  <a:gd name="connsiteX53" fmla="*/ 1165387 w 1680291"/>
                  <a:gd name="connsiteY53" fmla="*/ 514905 h 1677880"/>
                  <a:gd name="connsiteX54" fmla="*/ 1218653 w 1680291"/>
                  <a:gd name="connsiteY54" fmla="*/ 550416 h 1677880"/>
                  <a:gd name="connsiteX55" fmla="*/ 1236408 w 1680291"/>
                  <a:gd name="connsiteY55" fmla="*/ 577049 h 1677880"/>
                  <a:gd name="connsiteX56" fmla="*/ 1245286 w 1680291"/>
                  <a:gd name="connsiteY56" fmla="*/ 603682 h 1677880"/>
                  <a:gd name="connsiteX57" fmla="*/ 1280796 w 1680291"/>
                  <a:gd name="connsiteY57" fmla="*/ 656948 h 1677880"/>
                  <a:gd name="connsiteX58" fmla="*/ 1289674 w 1680291"/>
                  <a:gd name="connsiteY58" fmla="*/ 692458 h 1677880"/>
                  <a:gd name="connsiteX59" fmla="*/ 1316307 w 1680291"/>
                  <a:gd name="connsiteY59" fmla="*/ 701336 h 1677880"/>
                  <a:gd name="connsiteX60" fmla="*/ 1422839 w 1680291"/>
                  <a:gd name="connsiteY60" fmla="*/ 719091 h 1677880"/>
                  <a:gd name="connsiteX61" fmla="*/ 1511616 w 1680291"/>
                  <a:gd name="connsiteY61" fmla="*/ 710214 h 1677880"/>
                  <a:gd name="connsiteX62" fmla="*/ 1538249 w 1680291"/>
                  <a:gd name="connsiteY62" fmla="*/ 621437 h 1677880"/>
                  <a:gd name="connsiteX63" fmla="*/ 1529371 w 1680291"/>
                  <a:gd name="connsiteY63" fmla="*/ 506027 h 1677880"/>
                  <a:gd name="connsiteX64" fmla="*/ 1511616 w 1680291"/>
                  <a:gd name="connsiteY64" fmla="*/ 452761 h 1677880"/>
                  <a:gd name="connsiteX65" fmla="*/ 1449472 w 1680291"/>
                  <a:gd name="connsiteY65" fmla="*/ 381740 h 1677880"/>
                  <a:gd name="connsiteX66" fmla="*/ 1440594 w 1680291"/>
                  <a:gd name="connsiteY66" fmla="*/ 346229 h 1677880"/>
                  <a:gd name="connsiteX67" fmla="*/ 1458350 w 1680291"/>
                  <a:gd name="connsiteY67" fmla="*/ 328474 h 1677880"/>
                  <a:gd name="connsiteX68" fmla="*/ 1538249 w 1680291"/>
                  <a:gd name="connsiteY68" fmla="*/ 319596 h 1677880"/>
                  <a:gd name="connsiteX0" fmla="*/ 1538249 w 1680291"/>
                  <a:gd name="connsiteY0" fmla="*/ 319596 h 1677880"/>
                  <a:gd name="connsiteX1" fmla="*/ 1582637 w 1680291"/>
                  <a:gd name="connsiteY1" fmla="*/ 310718 h 1677880"/>
                  <a:gd name="connsiteX2" fmla="*/ 1609270 w 1680291"/>
                  <a:gd name="connsiteY2" fmla="*/ 257452 h 1677880"/>
                  <a:gd name="connsiteX3" fmla="*/ 1582637 w 1680291"/>
                  <a:gd name="connsiteY3" fmla="*/ 186431 h 1677880"/>
                  <a:gd name="connsiteX4" fmla="*/ 1556004 w 1680291"/>
                  <a:gd name="connsiteY4" fmla="*/ 150920 h 1677880"/>
                  <a:gd name="connsiteX5" fmla="*/ 1538249 w 1680291"/>
                  <a:gd name="connsiteY5" fmla="*/ 124287 h 1677880"/>
                  <a:gd name="connsiteX6" fmla="*/ 1484983 w 1680291"/>
                  <a:gd name="connsiteY6" fmla="*/ 71021 h 1677880"/>
                  <a:gd name="connsiteX7" fmla="*/ 1449472 w 1680291"/>
                  <a:gd name="connsiteY7" fmla="*/ 62144 h 1677880"/>
                  <a:gd name="connsiteX8" fmla="*/ 1405084 w 1680291"/>
                  <a:gd name="connsiteY8" fmla="*/ 35511 h 1677880"/>
                  <a:gd name="connsiteX9" fmla="*/ 1280796 w 1680291"/>
                  <a:gd name="connsiteY9" fmla="*/ 0 h 1677880"/>
                  <a:gd name="connsiteX10" fmla="*/ 712625 w 1680291"/>
                  <a:gd name="connsiteY10" fmla="*/ 79899 h 1677880"/>
                  <a:gd name="connsiteX11" fmla="*/ 437418 w 1680291"/>
                  <a:gd name="connsiteY11" fmla="*/ 195309 h 1677880"/>
                  <a:gd name="connsiteX12" fmla="*/ 206598 w 1680291"/>
                  <a:gd name="connsiteY12" fmla="*/ 337352 h 1677880"/>
                  <a:gd name="connsiteX13" fmla="*/ 82311 w 1680291"/>
                  <a:gd name="connsiteY13" fmla="*/ 568171 h 1677880"/>
                  <a:gd name="connsiteX14" fmla="*/ 29045 w 1680291"/>
                  <a:gd name="connsiteY14" fmla="*/ 745724 h 1677880"/>
                  <a:gd name="connsiteX15" fmla="*/ 29045 w 1680291"/>
                  <a:gd name="connsiteY15" fmla="*/ 1056443 h 1677880"/>
                  <a:gd name="connsiteX16" fmla="*/ 393029 w 1680291"/>
                  <a:gd name="connsiteY16" fmla="*/ 1571348 h 1677880"/>
                  <a:gd name="connsiteX17" fmla="*/ 490684 w 1680291"/>
                  <a:gd name="connsiteY17" fmla="*/ 1624614 h 1677880"/>
                  <a:gd name="connsiteX18" fmla="*/ 535072 w 1680291"/>
                  <a:gd name="connsiteY18" fmla="*/ 1651247 h 1677880"/>
                  <a:gd name="connsiteX19" fmla="*/ 570583 w 1680291"/>
                  <a:gd name="connsiteY19" fmla="*/ 1660124 h 1677880"/>
                  <a:gd name="connsiteX20" fmla="*/ 668237 w 1680291"/>
                  <a:gd name="connsiteY20" fmla="*/ 1677880 h 1677880"/>
                  <a:gd name="connsiteX21" fmla="*/ 1431717 w 1680291"/>
                  <a:gd name="connsiteY21" fmla="*/ 1669002 h 1677880"/>
                  <a:gd name="connsiteX22" fmla="*/ 1511616 w 1680291"/>
                  <a:gd name="connsiteY22" fmla="*/ 1633491 h 1677880"/>
                  <a:gd name="connsiteX23" fmla="*/ 1538249 w 1680291"/>
                  <a:gd name="connsiteY23" fmla="*/ 1615736 h 1677880"/>
                  <a:gd name="connsiteX24" fmla="*/ 1564882 w 1680291"/>
                  <a:gd name="connsiteY24" fmla="*/ 1580225 h 1677880"/>
                  <a:gd name="connsiteX25" fmla="*/ 1600392 w 1680291"/>
                  <a:gd name="connsiteY25" fmla="*/ 1562470 h 1677880"/>
                  <a:gd name="connsiteX26" fmla="*/ 1609270 w 1680291"/>
                  <a:gd name="connsiteY26" fmla="*/ 1535837 h 1677880"/>
                  <a:gd name="connsiteX27" fmla="*/ 1635903 w 1680291"/>
                  <a:gd name="connsiteY27" fmla="*/ 1491449 h 1677880"/>
                  <a:gd name="connsiteX28" fmla="*/ 1662536 w 1680291"/>
                  <a:gd name="connsiteY28" fmla="*/ 1429305 h 1677880"/>
                  <a:gd name="connsiteX29" fmla="*/ 1671414 w 1680291"/>
                  <a:gd name="connsiteY29" fmla="*/ 1376039 h 1677880"/>
                  <a:gd name="connsiteX30" fmla="*/ 1680291 w 1680291"/>
                  <a:gd name="connsiteY30" fmla="*/ 1340528 h 1677880"/>
                  <a:gd name="connsiteX31" fmla="*/ 1644781 w 1680291"/>
                  <a:gd name="connsiteY31" fmla="*/ 1207363 h 1677880"/>
                  <a:gd name="connsiteX32" fmla="*/ 1627025 w 1680291"/>
                  <a:gd name="connsiteY32" fmla="*/ 1145219 h 1677880"/>
                  <a:gd name="connsiteX33" fmla="*/ 1609270 w 1680291"/>
                  <a:gd name="connsiteY33" fmla="*/ 1109709 h 1677880"/>
                  <a:gd name="connsiteX34" fmla="*/ 1564882 w 1680291"/>
                  <a:gd name="connsiteY34" fmla="*/ 1074198 h 1677880"/>
                  <a:gd name="connsiteX35" fmla="*/ 1476105 w 1680291"/>
                  <a:gd name="connsiteY35" fmla="*/ 1020932 h 1677880"/>
                  <a:gd name="connsiteX36" fmla="*/ 1458350 w 1680291"/>
                  <a:gd name="connsiteY36" fmla="*/ 994299 h 1677880"/>
                  <a:gd name="connsiteX37" fmla="*/ 1378451 w 1680291"/>
                  <a:gd name="connsiteY37" fmla="*/ 967666 h 1677880"/>
                  <a:gd name="connsiteX38" fmla="*/ 1360695 w 1680291"/>
                  <a:gd name="connsiteY38" fmla="*/ 949911 h 1677880"/>
                  <a:gd name="connsiteX39" fmla="*/ 1165387 w 1680291"/>
                  <a:gd name="connsiteY39" fmla="*/ 923278 h 1677880"/>
                  <a:gd name="connsiteX40" fmla="*/ 1103243 w 1680291"/>
                  <a:gd name="connsiteY40" fmla="*/ 914400 h 1677880"/>
                  <a:gd name="connsiteX41" fmla="*/ 1067732 w 1680291"/>
                  <a:gd name="connsiteY41" fmla="*/ 896645 h 1677880"/>
                  <a:gd name="connsiteX42" fmla="*/ 1005589 w 1680291"/>
                  <a:gd name="connsiteY42" fmla="*/ 887767 h 1677880"/>
                  <a:gd name="connsiteX43" fmla="*/ 872424 w 1680291"/>
                  <a:gd name="connsiteY43" fmla="*/ 870012 h 1677880"/>
                  <a:gd name="connsiteX44" fmla="*/ 845790 w 1680291"/>
                  <a:gd name="connsiteY44" fmla="*/ 861134 h 1677880"/>
                  <a:gd name="connsiteX45" fmla="*/ 703749 w 1680291"/>
                  <a:gd name="connsiteY45" fmla="*/ 630315 h 1677880"/>
                  <a:gd name="connsiteX46" fmla="*/ 757014 w 1680291"/>
                  <a:gd name="connsiteY46" fmla="*/ 541538 h 1677880"/>
                  <a:gd name="connsiteX47" fmla="*/ 819157 w 1680291"/>
                  <a:gd name="connsiteY47" fmla="*/ 497150 h 1677880"/>
                  <a:gd name="connsiteX48" fmla="*/ 845790 w 1680291"/>
                  <a:gd name="connsiteY48" fmla="*/ 488272 h 1677880"/>
                  <a:gd name="connsiteX49" fmla="*/ 916812 w 1680291"/>
                  <a:gd name="connsiteY49" fmla="*/ 461639 h 1677880"/>
                  <a:gd name="connsiteX50" fmla="*/ 1094365 w 1680291"/>
                  <a:gd name="connsiteY50" fmla="*/ 479394 h 1677880"/>
                  <a:gd name="connsiteX51" fmla="*/ 1147631 w 1680291"/>
                  <a:gd name="connsiteY51" fmla="*/ 497150 h 1677880"/>
                  <a:gd name="connsiteX52" fmla="*/ 1165387 w 1680291"/>
                  <a:gd name="connsiteY52" fmla="*/ 514905 h 1677880"/>
                  <a:gd name="connsiteX53" fmla="*/ 1218653 w 1680291"/>
                  <a:gd name="connsiteY53" fmla="*/ 550416 h 1677880"/>
                  <a:gd name="connsiteX54" fmla="*/ 1236408 w 1680291"/>
                  <a:gd name="connsiteY54" fmla="*/ 577049 h 1677880"/>
                  <a:gd name="connsiteX55" fmla="*/ 1245286 w 1680291"/>
                  <a:gd name="connsiteY55" fmla="*/ 603682 h 1677880"/>
                  <a:gd name="connsiteX56" fmla="*/ 1280796 w 1680291"/>
                  <a:gd name="connsiteY56" fmla="*/ 656948 h 1677880"/>
                  <a:gd name="connsiteX57" fmla="*/ 1289674 w 1680291"/>
                  <a:gd name="connsiteY57" fmla="*/ 692458 h 1677880"/>
                  <a:gd name="connsiteX58" fmla="*/ 1316307 w 1680291"/>
                  <a:gd name="connsiteY58" fmla="*/ 701336 h 1677880"/>
                  <a:gd name="connsiteX59" fmla="*/ 1422839 w 1680291"/>
                  <a:gd name="connsiteY59" fmla="*/ 719091 h 1677880"/>
                  <a:gd name="connsiteX60" fmla="*/ 1511616 w 1680291"/>
                  <a:gd name="connsiteY60" fmla="*/ 710214 h 1677880"/>
                  <a:gd name="connsiteX61" fmla="*/ 1538249 w 1680291"/>
                  <a:gd name="connsiteY61" fmla="*/ 621437 h 1677880"/>
                  <a:gd name="connsiteX62" fmla="*/ 1529371 w 1680291"/>
                  <a:gd name="connsiteY62" fmla="*/ 506027 h 1677880"/>
                  <a:gd name="connsiteX63" fmla="*/ 1511616 w 1680291"/>
                  <a:gd name="connsiteY63" fmla="*/ 452761 h 1677880"/>
                  <a:gd name="connsiteX64" fmla="*/ 1449472 w 1680291"/>
                  <a:gd name="connsiteY64" fmla="*/ 381740 h 1677880"/>
                  <a:gd name="connsiteX65" fmla="*/ 1440594 w 1680291"/>
                  <a:gd name="connsiteY65" fmla="*/ 346229 h 1677880"/>
                  <a:gd name="connsiteX66" fmla="*/ 1458350 w 1680291"/>
                  <a:gd name="connsiteY66" fmla="*/ 328474 h 1677880"/>
                  <a:gd name="connsiteX67" fmla="*/ 1538249 w 1680291"/>
                  <a:gd name="connsiteY67" fmla="*/ 319596 h 1677880"/>
                  <a:gd name="connsiteX0" fmla="*/ 1545459 w 1687501"/>
                  <a:gd name="connsiteY0" fmla="*/ 319596 h 1677880"/>
                  <a:gd name="connsiteX1" fmla="*/ 1589847 w 1687501"/>
                  <a:gd name="connsiteY1" fmla="*/ 310718 h 1677880"/>
                  <a:gd name="connsiteX2" fmla="*/ 1616480 w 1687501"/>
                  <a:gd name="connsiteY2" fmla="*/ 257452 h 1677880"/>
                  <a:gd name="connsiteX3" fmla="*/ 1589847 w 1687501"/>
                  <a:gd name="connsiteY3" fmla="*/ 186431 h 1677880"/>
                  <a:gd name="connsiteX4" fmla="*/ 1563214 w 1687501"/>
                  <a:gd name="connsiteY4" fmla="*/ 150920 h 1677880"/>
                  <a:gd name="connsiteX5" fmla="*/ 1545459 w 1687501"/>
                  <a:gd name="connsiteY5" fmla="*/ 124287 h 1677880"/>
                  <a:gd name="connsiteX6" fmla="*/ 1492193 w 1687501"/>
                  <a:gd name="connsiteY6" fmla="*/ 71021 h 1677880"/>
                  <a:gd name="connsiteX7" fmla="*/ 1456682 w 1687501"/>
                  <a:gd name="connsiteY7" fmla="*/ 62144 h 1677880"/>
                  <a:gd name="connsiteX8" fmla="*/ 1412294 w 1687501"/>
                  <a:gd name="connsiteY8" fmla="*/ 35511 h 1677880"/>
                  <a:gd name="connsiteX9" fmla="*/ 1288006 w 1687501"/>
                  <a:gd name="connsiteY9" fmla="*/ 0 h 1677880"/>
                  <a:gd name="connsiteX10" fmla="*/ 719835 w 1687501"/>
                  <a:gd name="connsiteY10" fmla="*/ 79899 h 1677880"/>
                  <a:gd name="connsiteX11" fmla="*/ 444628 w 1687501"/>
                  <a:gd name="connsiteY11" fmla="*/ 195309 h 1677880"/>
                  <a:gd name="connsiteX12" fmla="*/ 213808 w 1687501"/>
                  <a:gd name="connsiteY12" fmla="*/ 337352 h 1677880"/>
                  <a:gd name="connsiteX13" fmla="*/ 89521 w 1687501"/>
                  <a:gd name="connsiteY13" fmla="*/ 568171 h 1677880"/>
                  <a:gd name="connsiteX14" fmla="*/ 36255 w 1687501"/>
                  <a:gd name="connsiteY14" fmla="*/ 745724 h 1677880"/>
                  <a:gd name="connsiteX15" fmla="*/ 36255 w 1687501"/>
                  <a:gd name="connsiteY15" fmla="*/ 1056443 h 1677880"/>
                  <a:gd name="connsiteX16" fmla="*/ 497894 w 1687501"/>
                  <a:gd name="connsiteY16" fmla="*/ 1624614 h 1677880"/>
                  <a:gd name="connsiteX17" fmla="*/ 542282 w 1687501"/>
                  <a:gd name="connsiteY17" fmla="*/ 1651247 h 1677880"/>
                  <a:gd name="connsiteX18" fmla="*/ 577793 w 1687501"/>
                  <a:gd name="connsiteY18" fmla="*/ 1660124 h 1677880"/>
                  <a:gd name="connsiteX19" fmla="*/ 675447 w 1687501"/>
                  <a:gd name="connsiteY19" fmla="*/ 1677880 h 1677880"/>
                  <a:gd name="connsiteX20" fmla="*/ 1438927 w 1687501"/>
                  <a:gd name="connsiteY20" fmla="*/ 1669002 h 1677880"/>
                  <a:gd name="connsiteX21" fmla="*/ 1518826 w 1687501"/>
                  <a:gd name="connsiteY21" fmla="*/ 1633491 h 1677880"/>
                  <a:gd name="connsiteX22" fmla="*/ 1545459 w 1687501"/>
                  <a:gd name="connsiteY22" fmla="*/ 1615736 h 1677880"/>
                  <a:gd name="connsiteX23" fmla="*/ 1572092 w 1687501"/>
                  <a:gd name="connsiteY23" fmla="*/ 1580225 h 1677880"/>
                  <a:gd name="connsiteX24" fmla="*/ 1607602 w 1687501"/>
                  <a:gd name="connsiteY24" fmla="*/ 1562470 h 1677880"/>
                  <a:gd name="connsiteX25" fmla="*/ 1616480 w 1687501"/>
                  <a:gd name="connsiteY25" fmla="*/ 1535837 h 1677880"/>
                  <a:gd name="connsiteX26" fmla="*/ 1643113 w 1687501"/>
                  <a:gd name="connsiteY26" fmla="*/ 1491449 h 1677880"/>
                  <a:gd name="connsiteX27" fmla="*/ 1669746 w 1687501"/>
                  <a:gd name="connsiteY27" fmla="*/ 1429305 h 1677880"/>
                  <a:gd name="connsiteX28" fmla="*/ 1678624 w 1687501"/>
                  <a:gd name="connsiteY28" fmla="*/ 1376039 h 1677880"/>
                  <a:gd name="connsiteX29" fmla="*/ 1687501 w 1687501"/>
                  <a:gd name="connsiteY29" fmla="*/ 1340528 h 1677880"/>
                  <a:gd name="connsiteX30" fmla="*/ 1651991 w 1687501"/>
                  <a:gd name="connsiteY30" fmla="*/ 1207363 h 1677880"/>
                  <a:gd name="connsiteX31" fmla="*/ 1634235 w 1687501"/>
                  <a:gd name="connsiteY31" fmla="*/ 1145219 h 1677880"/>
                  <a:gd name="connsiteX32" fmla="*/ 1616480 w 1687501"/>
                  <a:gd name="connsiteY32" fmla="*/ 1109709 h 1677880"/>
                  <a:gd name="connsiteX33" fmla="*/ 1572092 w 1687501"/>
                  <a:gd name="connsiteY33" fmla="*/ 1074198 h 1677880"/>
                  <a:gd name="connsiteX34" fmla="*/ 1483315 w 1687501"/>
                  <a:gd name="connsiteY34" fmla="*/ 1020932 h 1677880"/>
                  <a:gd name="connsiteX35" fmla="*/ 1465560 w 1687501"/>
                  <a:gd name="connsiteY35" fmla="*/ 994299 h 1677880"/>
                  <a:gd name="connsiteX36" fmla="*/ 1385661 w 1687501"/>
                  <a:gd name="connsiteY36" fmla="*/ 967666 h 1677880"/>
                  <a:gd name="connsiteX37" fmla="*/ 1367905 w 1687501"/>
                  <a:gd name="connsiteY37" fmla="*/ 949911 h 1677880"/>
                  <a:gd name="connsiteX38" fmla="*/ 1172597 w 1687501"/>
                  <a:gd name="connsiteY38" fmla="*/ 923278 h 1677880"/>
                  <a:gd name="connsiteX39" fmla="*/ 1110453 w 1687501"/>
                  <a:gd name="connsiteY39" fmla="*/ 914400 h 1677880"/>
                  <a:gd name="connsiteX40" fmla="*/ 1074942 w 1687501"/>
                  <a:gd name="connsiteY40" fmla="*/ 896645 h 1677880"/>
                  <a:gd name="connsiteX41" fmla="*/ 1012799 w 1687501"/>
                  <a:gd name="connsiteY41" fmla="*/ 887767 h 1677880"/>
                  <a:gd name="connsiteX42" fmla="*/ 879634 w 1687501"/>
                  <a:gd name="connsiteY42" fmla="*/ 870012 h 1677880"/>
                  <a:gd name="connsiteX43" fmla="*/ 853000 w 1687501"/>
                  <a:gd name="connsiteY43" fmla="*/ 861134 h 1677880"/>
                  <a:gd name="connsiteX44" fmla="*/ 710959 w 1687501"/>
                  <a:gd name="connsiteY44" fmla="*/ 630315 h 1677880"/>
                  <a:gd name="connsiteX45" fmla="*/ 764224 w 1687501"/>
                  <a:gd name="connsiteY45" fmla="*/ 541538 h 1677880"/>
                  <a:gd name="connsiteX46" fmla="*/ 826367 w 1687501"/>
                  <a:gd name="connsiteY46" fmla="*/ 497150 h 1677880"/>
                  <a:gd name="connsiteX47" fmla="*/ 853000 w 1687501"/>
                  <a:gd name="connsiteY47" fmla="*/ 488272 h 1677880"/>
                  <a:gd name="connsiteX48" fmla="*/ 924022 w 1687501"/>
                  <a:gd name="connsiteY48" fmla="*/ 461639 h 1677880"/>
                  <a:gd name="connsiteX49" fmla="*/ 1101575 w 1687501"/>
                  <a:gd name="connsiteY49" fmla="*/ 479394 h 1677880"/>
                  <a:gd name="connsiteX50" fmla="*/ 1154841 w 1687501"/>
                  <a:gd name="connsiteY50" fmla="*/ 497150 h 1677880"/>
                  <a:gd name="connsiteX51" fmla="*/ 1172597 w 1687501"/>
                  <a:gd name="connsiteY51" fmla="*/ 514905 h 1677880"/>
                  <a:gd name="connsiteX52" fmla="*/ 1225863 w 1687501"/>
                  <a:gd name="connsiteY52" fmla="*/ 550416 h 1677880"/>
                  <a:gd name="connsiteX53" fmla="*/ 1243618 w 1687501"/>
                  <a:gd name="connsiteY53" fmla="*/ 577049 h 1677880"/>
                  <a:gd name="connsiteX54" fmla="*/ 1252496 w 1687501"/>
                  <a:gd name="connsiteY54" fmla="*/ 603682 h 1677880"/>
                  <a:gd name="connsiteX55" fmla="*/ 1288006 w 1687501"/>
                  <a:gd name="connsiteY55" fmla="*/ 656948 h 1677880"/>
                  <a:gd name="connsiteX56" fmla="*/ 1296884 w 1687501"/>
                  <a:gd name="connsiteY56" fmla="*/ 692458 h 1677880"/>
                  <a:gd name="connsiteX57" fmla="*/ 1323517 w 1687501"/>
                  <a:gd name="connsiteY57" fmla="*/ 701336 h 1677880"/>
                  <a:gd name="connsiteX58" fmla="*/ 1430049 w 1687501"/>
                  <a:gd name="connsiteY58" fmla="*/ 719091 h 1677880"/>
                  <a:gd name="connsiteX59" fmla="*/ 1518826 w 1687501"/>
                  <a:gd name="connsiteY59" fmla="*/ 710214 h 1677880"/>
                  <a:gd name="connsiteX60" fmla="*/ 1545459 w 1687501"/>
                  <a:gd name="connsiteY60" fmla="*/ 621437 h 1677880"/>
                  <a:gd name="connsiteX61" fmla="*/ 1536581 w 1687501"/>
                  <a:gd name="connsiteY61" fmla="*/ 506027 h 1677880"/>
                  <a:gd name="connsiteX62" fmla="*/ 1518826 w 1687501"/>
                  <a:gd name="connsiteY62" fmla="*/ 452761 h 1677880"/>
                  <a:gd name="connsiteX63" fmla="*/ 1456682 w 1687501"/>
                  <a:gd name="connsiteY63" fmla="*/ 381740 h 1677880"/>
                  <a:gd name="connsiteX64" fmla="*/ 1447804 w 1687501"/>
                  <a:gd name="connsiteY64" fmla="*/ 346229 h 1677880"/>
                  <a:gd name="connsiteX65" fmla="*/ 1465560 w 1687501"/>
                  <a:gd name="connsiteY65" fmla="*/ 328474 h 1677880"/>
                  <a:gd name="connsiteX66" fmla="*/ 1545459 w 1687501"/>
                  <a:gd name="connsiteY66" fmla="*/ 319596 h 1677880"/>
                  <a:gd name="connsiteX0" fmla="*/ 1548739 w 1690781"/>
                  <a:gd name="connsiteY0" fmla="*/ 319596 h 1697582"/>
                  <a:gd name="connsiteX1" fmla="*/ 1593127 w 1690781"/>
                  <a:gd name="connsiteY1" fmla="*/ 310718 h 1697582"/>
                  <a:gd name="connsiteX2" fmla="*/ 1619760 w 1690781"/>
                  <a:gd name="connsiteY2" fmla="*/ 257452 h 1697582"/>
                  <a:gd name="connsiteX3" fmla="*/ 1593127 w 1690781"/>
                  <a:gd name="connsiteY3" fmla="*/ 186431 h 1697582"/>
                  <a:gd name="connsiteX4" fmla="*/ 1566494 w 1690781"/>
                  <a:gd name="connsiteY4" fmla="*/ 150920 h 1697582"/>
                  <a:gd name="connsiteX5" fmla="*/ 1548739 w 1690781"/>
                  <a:gd name="connsiteY5" fmla="*/ 124287 h 1697582"/>
                  <a:gd name="connsiteX6" fmla="*/ 1495473 w 1690781"/>
                  <a:gd name="connsiteY6" fmla="*/ 71021 h 1697582"/>
                  <a:gd name="connsiteX7" fmla="*/ 1459962 w 1690781"/>
                  <a:gd name="connsiteY7" fmla="*/ 62144 h 1697582"/>
                  <a:gd name="connsiteX8" fmla="*/ 1415574 w 1690781"/>
                  <a:gd name="connsiteY8" fmla="*/ 35511 h 1697582"/>
                  <a:gd name="connsiteX9" fmla="*/ 1291286 w 1690781"/>
                  <a:gd name="connsiteY9" fmla="*/ 0 h 1697582"/>
                  <a:gd name="connsiteX10" fmla="*/ 723115 w 1690781"/>
                  <a:gd name="connsiteY10" fmla="*/ 79899 h 1697582"/>
                  <a:gd name="connsiteX11" fmla="*/ 447908 w 1690781"/>
                  <a:gd name="connsiteY11" fmla="*/ 195309 h 1697582"/>
                  <a:gd name="connsiteX12" fmla="*/ 217088 w 1690781"/>
                  <a:gd name="connsiteY12" fmla="*/ 337352 h 1697582"/>
                  <a:gd name="connsiteX13" fmla="*/ 92801 w 1690781"/>
                  <a:gd name="connsiteY13" fmla="*/ 568171 h 1697582"/>
                  <a:gd name="connsiteX14" fmla="*/ 39535 w 1690781"/>
                  <a:gd name="connsiteY14" fmla="*/ 745724 h 1697582"/>
                  <a:gd name="connsiteX15" fmla="*/ 39535 w 1690781"/>
                  <a:gd name="connsiteY15" fmla="*/ 1056443 h 1697582"/>
                  <a:gd name="connsiteX16" fmla="*/ 545562 w 1690781"/>
                  <a:gd name="connsiteY16" fmla="*/ 1651247 h 1697582"/>
                  <a:gd name="connsiteX17" fmla="*/ 581073 w 1690781"/>
                  <a:gd name="connsiteY17" fmla="*/ 1660124 h 1697582"/>
                  <a:gd name="connsiteX18" fmla="*/ 678727 w 1690781"/>
                  <a:gd name="connsiteY18" fmla="*/ 1677880 h 1697582"/>
                  <a:gd name="connsiteX19" fmla="*/ 1442207 w 1690781"/>
                  <a:gd name="connsiteY19" fmla="*/ 1669002 h 1697582"/>
                  <a:gd name="connsiteX20" fmla="*/ 1522106 w 1690781"/>
                  <a:gd name="connsiteY20" fmla="*/ 1633491 h 1697582"/>
                  <a:gd name="connsiteX21" fmla="*/ 1548739 w 1690781"/>
                  <a:gd name="connsiteY21" fmla="*/ 1615736 h 1697582"/>
                  <a:gd name="connsiteX22" fmla="*/ 1575372 w 1690781"/>
                  <a:gd name="connsiteY22" fmla="*/ 1580225 h 1697582"/>
                  <a:gd name="connsiteX23" fmla="*/ 1610882 w 1690781"/>
                  <a:gd name="connsiteY23" fmla="*/ 1562470 h 1697582"/>
                  <a:gd name="connsiteX24" fmla="*/ 1619760 w 1690781"/>
                  <a:gd name="connsiteY24" fmla="*/ 1535837 h 1697582"/>
                  <a:gd name="connsiteX25" fmla="*/ 1646393 w 1690781"/>
                  <a:gd name="connsiteY25" fmla="*/ 1491449 h 1697582"/>
                  <a:gd name="connsiteX26" fmla="*/ 1673026 w 1690781"/>
                  <a:gd name="connsiteY26" fmla="*/ 1429305 h 1697582"/>
                  <a:gd name="connsiteX27" fmla="*/ 1681904 w 1690781"/>
                  <a:gd name="connsiteY27" fmla="*/ 1376039 h 1697582"/>
                  <a:gd name="connsiteX28" fmla="*/ 1690781 w 1690781"/>
                  <a:gd name="connsiteY28" fmla="*/ 1340528 h 1697582"/>
                  <a:gd name="connsiteX29" fmla="*/ 1655271 w 1690781"/>
                  <a:gd name="connsiteY29" fmla="*/ 1207363 h 1697582"/>
                  <a:gd name="connsiteX30" fmla="*/ 1637515 w 1690781"/>
                  <a:gd name="connsiteY30" fmla="*/ 1145219 h 1697582"/>
                  <a:gd name="connsiteX31" fmla="*/ 1619760 w 1690781"/>
                  <a:gd name="connsiteY31" fmla="*/ 1109709 h 1697582"/>
                  <a:gd name="connsiteX32" fmla="*/ 1575372 w 1690781"/>
                  <a:gd name="connsiteY32" fmla="*/ 1074198 h 1697582"/>
                  <a:gd name="connsiteX33" fmla="*/ 1486595 w 1690781"/>
                  <a:gd name="connsiteY33" fmla="*/ 1020932 h 1697582"/>
                  <a:gd name="connsiteX34" fmla="*/ 1468840 w 1690781"/>
                  <a:gd name="connsiteY34" fmla="*/ 994299 h 1697582"/>
                  <a:gd name="connsiteX35" fmla="*/ 1388941 w 1690781"/>
                  <a:gd name="connsiteY35" fmla="*/ 967666 h 1697582"/>
                  <a:gd name="connsiteX36" fmla="*/ 1371185 w 1690781"/>
                  <a:gd name="connsiteY36" fmla="*/ 949911 h 1697582"/>
                  <a:gd name="connsiteX37" fmla="*/ 1175877 w 1690781"/>
                  <a:gd name="connsiteY37" fmla="*/ 923278 h 1697582"/>
                  <a:gd name="connsiteX38" fmla="*/ 1113733 w 1690781"/>
                  <a:gd name="connsiteY38" fmla="*/ 914400 h 1697582"/>
                  <a:gd name="connsiteX39" fmla="*/ 1078222 w 1690781"/>
                  <a:gd name="connsiteY39" fmla="*/ 896645 h 1697582"/>
                  <a:gd name="connsiteX40" fmla="*/ 1016079 w 1690781"/>
                  <a:gd name="connsiteY40" fmla="*/ 887767 h 1697582"/>
                  <a:gd name="connsiteX41" fmla="*/ 882914 w 1690781"/>
                  <a:gd name="connsiteY41" fmla="*/ 870012 h 1697582"/>
                  <a:gd name="connsiteX42" fmla="*/ 856280 w 1690781"/>
                  <a:gd name="connsiteY42" fmla="*/ 861134 h 1697582"/>
                  <a:gd name="connsiteX43" fmla="*/ 714239 w 1690781"/>
                  <a:gd name="connsiteY43" fmla="*/ 630315 h 1697582"/>
                  <a:gd name="connsiteX44" fmla="*/ 767504 w 1690781"/>
                  <a:gd name="connsiteY44" fmla="*/ 541538 h 1697582"/>
                  <a:gd name="connsiteX45" fmla="*/ 829647 w 1690781"/>
                  <a:gd name="connsiteY45" fmla="*/ 497150 h 1697582"/>
                  <a:gd name="connsiteX46" fmla="*/ 856280 w 1690781"/>
                  <a:gd name="connsiteY46" fmla="*/ 488272 h 1697582"/>
                  <a:gd name="connsiteX47" fmla="*/ 927302 w 1690781"/>
                  <a:gd name="connsiteY47" fmla="*/ 461639 h 1697582"/>
                  <a:gd name="connsiteX48" fmla="*/ 1104855 w 1690781"/>
                  <a:gd name="connsiteY48" fmla="*/ 479394 h 1697582"/>
                  <a:gd name="connsiteX49" fmla="*/ 1158121 w 1690781"/>
                  <a:gd name="connsiteY49" fmla="*/ 497150 h 1697582"/>
                  <a:gd name="connsiteX50" fmla="*/ 1175877 w 1690781"/>
                  <a:gd name="connsiteY50" fmla="*/ 514905 h 1697582"/>
                  <a:gd name="connsiteX51" fmla="*/ 1229143 w 1690781"/>
                  <a:gd name="connsiteY51" fmla="*/ 550416 h 1697582"/>
                  <a:gd name="connsiteX52" fmla="*/ 1246898 w 1690781"/>
                  <a:gd name="connsiteY52" fmla="*/ 577049 h 1697582"/>
                  <a:gd name="connsiteX53" fmla="*/ 1255776 w 1690781"/>
                  <a:gd name="connsiteY53" fmla="*/ 603682 h 1697582"/>
                  <a:gd name="connsiteX54" fmla="*/ 1291286 w 1690781"/>
                  <a:gd name="connsiteY54" fmla="*/ 656948 h 1697582"/>
                  <a:gd name="connsiteX55" fmla="*/ 1300164 w 1690781"/>
                  <a:gd name="connsiteY55" fmla="*/ 692458 h 1697582"/>
                  <a:gd name="connsiteX56" fmla="*/ 1326797 w 1690781"/>
                  <a:gd name="connsiteY56" fmla="*/ 701336 h 1697582"/>
                  <a:gd name="connsiteX57" fmla="*/ 1433329 w 1690781"/>
                  <a:gd name="connsiteY57" fmla="*/ 719091 h 1697582"/>
                  <a:gd name="connsiteX58" fmla="*/ 1522106 w 1690781"/>
                  <a:gd name="connsiteY58" fmla="*/ 710214 h 1697582"/>
                  <a:gd name="connsiteX59" fmla="*/ 1548739 w 1690781"/>
                  <a:gd name="connsiteY59" fmla="*/ 621437 h 1697582"/>
                  <a:gd name="connsiteX60" fmla="*/ 1539861 w 1690781"/>
                  <a:gd name="connsiteY60" fmla="*/ 506027 h 1697582"/>
                  <a:gd name="connsiteX61" fmla="*/ 1522106 w 1690781"/>
                  <a:gd name="connsiteY61" fmla="*/ 452761 h 1697582"/>
                  <a:gd name="connsiteX62" fmla="*/ 1459962 w 1690781"/>
                  <a:gd name="connsiteY62" fmla="*/ 381740 h 1697582"/>
                  <a:gd name="connsiteX63" fmla="*/ 1451084 w 1690781"/>
                  <a:gd name="connsiteY63" fmla="*/ 346229 h 1697582"/>
                  <a:gd name="connsiteX64" fmla="*/ 1468840 w 1690781"/>
                  <a:gd name="connsiteY64" fmla="*/ 328474 h 1697582"/>
                  <a:gd name="connsiteX65" fmla="*/ 1548739 w 1690781"/>
                  <a:gd name="connsiteY65" fmla="*/ 319596 h 1697582"/>
                  <a:gd name="connsiteX0" fmla="*/ 1551364 w 1693406"/>
                  <a:gd name="connsiteY0" fmla="*/ 319596 h 1707564"/>
                  <a:gd name="connsiteX1" fmla="*/ 1595752 w 1693406"/>
                  <a:gd name="connsiteY1" fmla="*/ 310718 h 1707564"/>
                  <a:gd name="connsiteX2" fmla="*/ 1622385 w 1693406"/>
                  <a:gd name="connsiteY2" fmla="*/ 257452 h 1707564"/>
                  <a:gd name="connsiteX3" fmla="*/ 1595752 w 1693406"/>
                  <a:gd name="connsiteY3" fmla="*/ 186431 h 1707564"/>
                  <a:gd name="connsiteX4" fmla="*/ 1569119 w 1693406"/>
                  <a:gd name="connsiteY4" fmla="*/ 150920 h 1707564"/>
                  <a:gd name="connsiteX5" fmla="*/ 1551364 w 1693406"/>
                  <a:gd name="connsiteY5" fmla="*/ 124287 h 1707564"/>
                  <a:gd name="connsiteX6" fmla="*/ 1498098 w 1693406"/>
                  <a:gd name="connsiteY6" fmla="*/ 71021 h 1707564"/>
                  <a:gd name="connsiteX7" fmla="*/ 1462587 w 1693406"/>
                  <a:gd name="connsiteY7" fmla="*/ 62144 h 1707564"/>
                  <a:gd name="connsiteX8" fmla="*/ 1418199 w 1693406"/>
                  <a:gd name="connsiteY8" fmla="*/ 35511 h 1707564"/>
                  <a:gd name="connsiteX9" fmla="*/ 1293911 w 1693406"/>
                  <a:gd name="connsiteY9" fmla="*/ 0 h 1707564"/>
                  <a:gd name="connsiteX10" fmla="*/ 725740 w 1693406"/>
                  <a:gd name="connsiteY10" fmla="*/ 79899 h 1707564"/>
                  <a:gd name="connsiteX11" fmla="*/ 450533 w 1693406"/>
                  <a:gd name="connsiteY11" fmla="*/ 195309 h 1707564"/>
                  <a:gd name="connsiteX12" fmla="*/ 219713 w 1693406"/>
                  <a:gd name="connsiteY12" fmla="*/ 337352 h 1707564"/>
                  <a:gd name="connsiteX13" fmla="*/ 95426 w 1693406"/>
                  <a:gd name="connsiteY13" fmla="*/ 568171 h 1707564"/>
                  <a:gd name="connsiteX14" fmla="*/ 42160 w 1693406"/>
                  <a:gd name="connsiteY14" fmla="*/ 745724 h 1707564"/>
                  <a:gd name="connsiteX15" fmla="*/ 42160 w 1693406"/>
                  <a:gd name="connsiteY15" fmla="*/ 1056443 h 1707564"/>
                  <a:gd name="connsiteX16" fmla="*/ 583698 w 1693406"/>
                  <a:gd name="connsiteY16" fmla="*/ 1660124 h 1707564"/>
                  <a:gd name="connsiteX17" fmla="*/ 681352 w 1693406"/>
                  <a:gd name="connsiteY17" fmla="*/ 1677880 h 1707564"/>
                  <a:gd name="connsiteX18" fmla="*/ 1444832 w 1693406"/>
                  <a:gd name="connsiteY18" fmla="*/ 1669002 h 1707564"/>
                  <a:gd name="connsiteX19" fmla="*/ 1524731 w 1693406"/>
                  <a:gd name="connsiteY19" fmla="*/ 1633491 h 1707564"/>
                  <a:gd name="connsiteX20" fmla="*/ 1551364 w 1693406"/>
                  <a:gd name="connsiteY20" fmla="*/ 1615736 h 1707564"/>
                  <a:gd name="connsiteX21" fmla="*/ 1577997 w 1693406"/>
                  <a:gd name="connsiteY21" fmla="*/ 1580225 h 1707564"/>
                  <a:gd name="connsiteX22" fmla="*/ 1613507 w 1693406"/>
                  <a:gd name="connsiteY22" fmla="*/ 1562470 h 1707564"/>
                  <a:gd name="connsiteX23" fmla="*/ 1622385 w 1693406"/>
                  <a:gd name="connsiteY23" fmla="*/ 1535837 h 1707564"/>
                  <a:gd name="connsiteX24" fmla="*/ 1649018 w 1693406"/>
                  <a:gd name="connsiteY24" fmla="*/ 1491449 h 1707564"/>
                  <a:gd name="connsiteX25" fmla="*/ 1675651 w 1693406"/>
                  <a:gd name="connsiteY25" fmla="*/ 1429305 h 1707564"/>
                  <a:gd name="connsiteX26" fmla="*/ 1684529 w 1693406"/>
                  <a:gd name="connsiteY26" fmla="*/ 1376039 h 1707564"/>
                  <a:gd name="connsiteX27" fmla="*/ 1693406 w 1693406"/>
                  <a:gd name="connsiteY27" fmla="*/ 1340528 h 1707564"/>
                  <a:gd name="connsiteX28" fmla="*/ 1657896 w 1693406"/>
                  <a:gd name="connsiteY28" fmla="*/ 1207363 h 1707564"/>
                  <a:gd name="connsiteX29" fmla="*/ 1640140 w 1693406"/>
                  <a:gd name="connsiteY29" fmla="*/ 1145219 h 1707564"/>
                  <a:gd name="connsiteX30" fmla="*/ 1622385 w 1693406"/>
                  <a:gd name="connsiteY30" fmla="*/ 1109709 h 1707564"/>
                  <a:gd name="connsiteX31" fmla="*/ 1577997 w 1693406"/>
                  <a:gd name="connsiteY31" fmla="*/ 1074198 h 1707564"/>
                  <a:gd name="connsiteX32" fmla="*/ 1489220 w 1693406"/>
                  <a:gd name="connsiteY32" fmla="*/ 1020932 h 1707564"/>
                  <a:gd name="connsiteX33" fmla="*/ 1471465 w 1693406"/>
                  <a:gd name="connsiteY33" fmla="*/ 994299 h 1707564"/>
                  <a:gd name="connsiteX34" fmla="*/ 1391566 w 1693406"/>
                  <a:gd name="connsiteY34" fmla="*/ 967666 h 1707564"/>
                  <a:gd name="connsiteX35" fmla="*/ 1373810 w 1693406"/>
                  <a:gd name="connsiteY35" fmla="*/ 949911 h 1707564"/>
                  <a:gd name="connsiteX36" fmla="*/ 1178502 w 1693406"/>
                  <a:gd name="connsiteY36" fmla="*/ 923278 h 1707564"/>
                  <a:gd name="connsiteX37" fmla="*/ 1116358 w 1693406"/>
                  <a:gd name="connsiteY37" fmla="*/ 914400 h 1707564"/>
                  <a:gd name="connsiteX38" fmla="*/ 1080847 w 1693406"/>
                  <a:gd name="connsiteY38" fmla="*/ 896645 h 1707564"/>
                  <a:gd name="connsiteX39" fmla="*/ 1018704 w 1693406"/>
                  <a:gd name="connsiteY39" fmla="*/ 887767 h 1707564"/>
                  <a:gd name="connsiteX40" fmla="*/ 885539 w 1693406"/>
                  <a:gd name="connsiteY40" fmla="*/ 870012 h 1707564"/>
                  <a:gd name="connsiteX41" fmla="*/ 858905 w 1693406"/>
                  <a:gd name="connsiteY41" fmla="*/ 861134 h 1707564"/>
                  <a:gd name="connsiteX42" fmla="*/ 716864 w 1693406"/>
                  <a:gd name="connsiteY42" fmla="*/ 630315 h 1707564"/>
                  <a:gd name="connsiteX43" fmla="*/ 770129 w 1693406"/>
                  <a:gd name="connsiteY43" fmla="*/ 541538 h 1707564"/>
                  <a:gd name="connsiteX44" fmla="*/ 832272 w 1693406"/>
                  <a:gd name="connsiteY44" fmla="*/ 497150 h 1707564"/>
                  <a:gd name="connsiteX45" fmla="*/ 858905 w 1693406"/>
                  <a:gd name="connsiteY45" fmla="*/ 488272 h 1707564"/>
                  <a:gd name="connsiteX46" fmla="*/ 929927 w 1693406"/>
                  <a:gd name="connsiteY46" fmla="*/ 461639 h 1707564"/>
                  <a:gd name="connsiteX47" fmla="*/ 1107480 w 1693406"/>
                  <a:gd name="connsiteY47" fmla="*/ 479394 h 1707564"/>
                  <a:gd name="connsiteX48" fmla="*/ 1160746 w 1693406"/>
                  <a:gd name="connsiteY48" fmla="*/ 497150 h 1707564"/>
                  <a:gd name="connsiteX49" fmla="*/ 1178502 w 1693406"/>
                  <a:gd name="connsiteY49" fmla="*/ 514905 h 1707564"/>
                  <a:gd name="connsiteX50" fmla="*/ 1231768 w 1693406"/>
                  <a:gd name="connsiteY50" fmla="*/ 550416 h 1707564"/>
                  <a:gd name="connsiteX51" fmla="*/ 1249523 w 1693406"/>
                  <a:gd name="connsiteY51" fmla="*/ 577049 h 1707564"/>
                  <a:gd name="connsiteX52" fmla="*/ 1258401 w 1693406"/>
                  <a:gd name="connsiteY52" fmla="*/ 603682 h 1707564"/>
                  <a:gd name="connsiteX53" fmla="*/ 1293911 w 1693406"/>
                  <a:gd name="connsiteY53" fmla="*/ 656948 h 1707564"/>
                  <a:gd name="connsiteX54" fmla="*/ 1302789 w 1693406"/>
                  <a:gd name="connsiteY54" fmla="*/ 692458 h 1707564"/>
                  <a:gd name="connsiteX55" fmla="*/ 1329422 w 1693406"/>
                  <a:gd name="connsiteY55" fmla="*/ 701336 h 1707564"/>
                  <a:gd name="connsiteX56" fmla="*/ 1435954 w 1693406"/>
                  <a:gd name="connsiteY56" fmla="*/ 719091 h 1707564"/>
                  <a:gd name="connsiteX57" fmla="*/ 1524731 w 1693406"/>
                  <a:gd name="connsiteY57" fmla="*/ 710214 h 1707564"/>
                  <a:gd name="connsiteX58" fmla="*/ 1551364 w 1693406"/>
                  <a:gd name="connsiteY58" fmla="*/ 621437 h 1707564"/>
                  <a:gd name="connsiteX59" fmla="*/ 1542486 w 1693406"/>
                  <a:gd name="connsiteY59" fmla="*/ 506027 h 1707564"/>
                  <a:gd name="connsiteX60" fmla="*/ 1524731 w 1693406"/>
                  <a:gd name="connsiteY60" fmla="*/ 452761 h 1707564"/>
                  <a:gd name="connsiteX61" fmla="*/ 1462587 w 1693406"/>
                  <a:gd name="connsiteY61" fmla="*/ 381740 h 1707564"/>
                  <a:gd name="connsiteX62" fmla="*/ 1453709 w 1693406"/>
                  <a:gd name="connsiteY62" fmla="*/ 346229 h 1707564"/>
                  <a:gd name="connsiteX63" fmla="*/ 1471465 w 1693406"/>
                  <a:gd name="connsiteY63" fmla="*/ 328474 h 1707564"/>
                  <a:gd name="connsiteX64" fmla="*/ 1551364 w 1693406"/>
                  <a:gd name="connsiteY64" fmla="*/ 319596 h 1707564"/>
                  <a:gd name="connsiteX0" fmla="*/ 1558586 w 1700628"/>
                  <a:gd name="connsiteY0" fmla="*/ 319596 h 1677880"/>
                  <a:gd name="connsiteX1" fmla="*/ 1602974 w 1700628"/>
                  <a:gd name="connsiteY1" fmla="*/ 310718 h 1677880"/>
                  <a:gd name="connsiteX2" fmla="*/ 1629607 w 1700628"/>
                  <a:gd name="connsiteY2" fmla="*/ 257452 h 1677880"/>
                  <a:gd name="connsiteX3" fmla="*/ 1602974 w 1700628"/>
                  <a:gd name="connsiteY3" fmla="*/ 186431 h 1677880"/>
                  <a:gd name="connsiteX4" fmla="*/ 1576341 w 1700628"/>
                  <a:gd name="connsiteY4" fmla="*/ 150920 h 1677880"/>
                  <a:gd name="connsiteX5" fmla="*/ 1558586 w 1700628"/>
                  <a:gd name="connsiteY5" fmla="*/ 124287 h 1677880"/>
                  <a:gd name="connsiteX6" fmla="*/ 1505320 w 1700628"/>
                  <a:gd name="connsiteY6" fmla="*/ 71021 h 1677880"/>
                  <a:gd name="connsiteX7" fmla="*/ 1469809 w 1700628"/>
                  <a:gd name="connsiteY7" fmla="*/ 62144 h 1677880"/>
                  <a:gd name="connsiteX8" fmla="*/ 1425421 w 1700628"/>
                  <a:gd name="connsiteY8" fmla="*/ 35511 h 1677880"/>
                  <a:gd name="connsiteX9" fmla="*/ 1301133 w 1700628"/>
                  <a:gd name="connsiteY9" fmla="*/ 0 h 1677880"/>
                  <a:gd name="connsiteX10" fmla="*/ 732962 w 1700628"/>
                  <a:gd name="connsiteY10" fmla="*/ 79899 h 1677880"/>
                  <a:gd name="connsiteX11" fmla="*/ 457755 w 1700628"/>
                  <a:gd name="connsiteY11" fmla="*/ 195309 h 1677880"/>
                  <a:gd name="connsiteX12" fmla="*/ 226935 w 1700628"/>
                  <a:gd name="connsiteY12" fmla="*/ 337352 h 1677880"/>
                  <a:gd name="connsiteX13" fmla="*/ 102648 w 1700628"/>
                  <a:gd name="connsiteY13" fmla="*/ 568171 h 1677880"/>
                  <a:gd name="connsiteX14" fmla="*/ 49382 w 1700628"/>
                  <a:gd name="connsiteY14" fmla="*/ 745724 h 1677880"/>
                  <a:gd name="connsiteX15" fmla="*/ 49382 w 1700628"/>
                  <a:gd name="connsiteY15" fmla="*/ 1056443 h 1677880"/>
                  <a:gd name="connsiteX16" fmla="*/ 688574 w 1700628"/>
                  <a:gd name="connsiteY16" fmla="*/ 1677880 h 1677880"/>
                  <a:gd name="connsiteX17" fmla="*/ 1452054 w 1700628"/>
                  <a:gd name="connsiteY17" fmla="*/ 1669002 h 1677880"/>
                  <a:gd name="connsiteX18" fmla="*/ 1531953 w 1700628"/>
                  <a:gd name="connsiteY18" fmla="*/ 1633491 h 1677880"/>
                  <a:gd name="connsiteX19" fmla="*/ 1558586 w 1700628"/>
                  <a:gd name="connsiteY19" fmla="*/ 1615736 h 1677880"/>
                  <a:gd name="connsiteX20" fmla="*/ 1585219 w 1700628"/>
                  <a:gd name="connsiteY20" fmla="*/ 1580225 h 1677880"/>
                  <a:gd name="connsiteX21" fmla="*/ 1620729 w 1700628"/>
                  <a:gd name="connsiteY21" fmla="*/ 1562470 h 1677880"/>
                  <a:gd name="connsiteX22" fmla="*/ 1629607 w 1700628"/>
                  <a:gd name="connsiteY22" fmla="*/ 1535837 h 1677880"/>
                  <a:gd name="connsiteX23" fmla="*/ 1656240 w 1700628"/>
                  <a:gd name="connsiteY23" fmla="*/ 1491449 h 1677880"/>
                  <a:gd name="connsiteX24" fmla="*/ 1682873 w 1700628"/>
                  <a:gd name="connsiteY24" fmla="*/ 1429305 h 1677880"/>
                  <a:gd name="connsiteX25" fmla="*/ 1691751 w 1700628"/>
                  <a:gd name="connsiteY25" fmla="*/ 1376039 h 1677880"/>
                  <a:gd name="connsiteX26" fmla="*/ 1700628 w 1700628"/>
                  <a:gd name="connsiteY26" fmla="*/ 1340528 h 1677880"/>
                  <a:gd name="connsiteX27" fmla="*/ 1665118 w 1700628"/>
                  <a:gd name="connsiteY27" fmla="*/ 1207363 h 1677880"/>
                  <a:gd name="connsiteX28" fmla="*/ 1647362 w 1700628"/>
                  <a:gd name="connsiteY28" fmla="*/ 1145219 h 1677880"/>
                  <a:gd name="connsiteX29" fmla="*/ 1629607 w 1700628"/>
                  <a:gd name="connsiteY29" fmla="*/ 1109709 h 1677880"/>
                  <a:gd name="connsiteX30" fmla="*/ 1585219 w 1700628"/>
                  <a:gd name="connsiteY30" fmla="*/ 1074198 h 1677880"/>
                  <a:gd name="connsiteX31" fmla="*/ 1496442 w 1700628"/>
                  <a:gd name="connsiteY31" fmla="*/ 1020932 h 1677880"/>
                  <a:gd name="connsiteX32" fmla="*/ 1478687 w 1700628"/>
                  <a:gd name="connsiteY32" fmla="*/ 994299 h 1677880"/>
                  <a:gd name="connsiteX33" fmla="*/ 1398788 w 1700628"/>
                  <a:gd name="connsiteY33" fmla="*/ 967666 h 1677880"/>
                  <a:gd name="connsiteX34" fmla="*/ 1381032 w 1700628"/>
                  <a:gd name="connsiteY34" fmla="*/ 949911 h 1677880"/>
                  <a:gd name="connsiteX35" fmla="*/ 1185724 w 1700628"/>
                  <a:gd name="connsiteY35" fmla="*/ 923278 h 1677880"/>
                  <a:gd name="connsiteX36" fmla="*/ 1123580 w 1700628"/>
                  <a:gd name="connsiteY36" fmla="*/ 914400 h 1677880"/>
                  <a:gd name="connsiteX37" fmla="*/ 1088069 w 1700628"/>
                  <a:gd name="connsiteY37" fmla="*/ 896645 h 1677880"/>
                  <a:gd name="connsiteX38" fmla="*/ 1025926 w 1700628"/>
                  <a:gd name="connsiteY38" fmla="*/ 887767 h 1677880"/>
                  <a:gd name="connsiteX39" fmla="*/ 892761 w 1700628"/>
                  <a:gd name="connsiteY39" fmla="*/ 870012 h 1677880"/>
                  <a:gd name="connsiteX40" fmla="*/ 866127 w 1700628"/>
                  <a:gd name="connsiteY40" fmla="*/ 861134 h 1677880"/>
                  <a:gd name="connsiteX41" fmla="*/ 724086 w 1700628"/>
                  <a:gd name="connsiteY41" fmla="*/ 630315 h 1677880"/>
                  <a:gd name="connsiteX42" fmla="*/ 777351 w 1700628"/>
                  <a:gd name="connsiteY42" fmla="*/ 541538 h 1677880"/>
                  <a:gd name="connsiteX43" fmla="*/ 839494 w 1700628"/>
                  <a:gd name="connsiteY43" fmla="*/ 497150 h 1677880"/>
                  <a:gd name="connsiteX44" fmla="*/ 866127 w 1700628"/>
                  <a:gd name="connsiteY44" fmla="*/ 488272 h 1677880"/>
                  <a:gd name="connsiteX45" fmla="*/ 937149 w 1700628"/>
                  <a:gd name="connsiteY45" fmla="*/ 461639 h 1677880"/>
                  <a:gd name="connsiteX46" fmla="*/ 1114702 w 1700628"/>
                  <a:gd name="connsiteY46" fmla="*/ 479394 h 1677880"/>
                  <a:gd name="connsiteX47" fmla="*/ 1167968 w 1700628"/>
                  <a:gd name="connsiteY47" fmla="*/ 497150 h 1677880"/>
                  <a:gd name="connsiteX48" fmla="*/ 1185724 w 1700628"/>
                  <a:gd name="connsiteY48" fmla="*/ 514905 h 1677880"/>
                  <a:gd name="connsiteX49" fmla="*/ 1238990 w 1700628"/>
                  <a:gd name="connsiteY49" fmla="*/ 550416 h 1677880"/>
                  <a:gd name="connsiteX50" fmla="*/ 1256745 w 1700628"/>
                  <a:gd name="connsiteY50" fmla="*/ 577049 h 1677880"/>
                  <a:gd name="connsiteX51" fmla="*/ 1265623 w 1700628"/>
                  <a:gd name="connsiteY51" fmla="*/ 603682 h 1677880"/>
                  <a:gd name="connsiteX52" fmla="*/ 1301133 w 1700628"/>
                  <a:gd name="connsiteY52" fmla="*/ 656948 h 1677880"/>
                  <a:gd name="connsiteX53" fmla="*/ 1310011 w 1700628"/>
                  <a:gd name="connsiteY53" fmla="*/ 692458 h 1677880"/>
                  <a:gd name="connsiteX54" fmla="*/ 1336644 w 1700628"/>
                  <a:gd name="connsiteY54" fmla="*/ 701336 h 1677880"/>
                  <a:gd name="connsiteX55" fmla="*/ 1443176 w 1700628"/>
                  <a:gd name="connsiteY55" fmla="*/ 719091 h 1677880"/>
                  <a:gd name="connsiteX56" fmla="*/ 1531953 w 1700628"/>
                  <a:gd name="connsiteY56" fmla="*/ 710214 h 1677880"/>
                  <a:gd name="connsiteX57" fmla="*/ 1558586 w 1700628"/>
                  <a:gd name="connsiteY57" fmla="*/ 621437 h 1677880"/>
                  <a:gd name="connsiteX58" fmla="*/ 1549708 w 1700628"/>
                  <a:gd name="connsiteY58" fmla="*/ 506027 h 1677880"/>
                  <a:gd name="connsiteX59" fmla="*/ 1531953 w 1700628"/>
                  <a:gd name="connsiteY59" fmla="*/ 452761 h 1677880"/>
                  <a:gd name="connsiteX60" fmla="*/ 1469809 w 1700628"/>
                  <a:gd name="connsiteY60" fmla="*/ 381740 h 1677880"/>
                  <a:gd name="connsiteX61" fmla="*/ 1460931 w 1700628"/>
                  <a:gd name="connsiteY61" fmla="*/ 346229 h 1677880"/>
                  <a:gd name="connsiteX62" fmla="*/ 1478687 w 1700628"/>
                  <a:gd name="connsiteY62" fmla="*/ 328474 h 1677880"/>
                  <a:gd name="connsiteX63" fmla="*/ 1558586 w 1700628"/>
                  <a:gd name="connsiteY63" fmla="*/ 319596 h 1677880"/>
                  <a:gd name="connsiteX0" fmla="*/ 1615106 w 1757148"/>
                  <a:gd name="connsiteY0" fmla="*/ 319596 h 1705593"/>
                  <a:gd name="connsiteX1" fmla="*/ 1659494 w 1757148"/>
                  <a:gd name="connsiteY1" fmla="*/ 310718 h 1705593"/>
                  <a:gd name="connsiteX2" fmla="*/ 1686127 w 1757148"/>
                  <a:gd name="connsiteY2" fmla="*/ 257452 h 1705593"/>
                  <a:gd name="connsiteX3" fmla="*/ 1659494 w 1757148"/>
                  <a:gd name="connsiteY3" fmla="*/ 186431 h 1705593"/>
                  <a:gd name="connsiteX4" fmla="*/ 1632861 w 1757148"/>
                  <a:gd name="connsiteY4" fmla="*/ 150920 h 1705593"/>
                  <a:gd name="connsiteX5" fmla="*/ 1615106 w 1757148"/>
                  <a:gd name="connsiteY5" fmla="*/ 124287 h 1705593"/>
                  <a:gd name="connsiteX6" fmla="*/ 1561840 w 1757148"/>
                  <a:gd name="connsiteY6" fmla="*/ 71021 h 1705593"/>
                  <a:gd name="connsiteX7" fmla="*/ 1526329 w 1757148"/>
                  <a:gd name="connsiteY7" fmla="*/ 62144 h 1705593"/>
                  <a:gd name="connsiteX8" fmla="*/ 1481941 w 1757148"/>
                  <a:gd name="connsiteY8" fmla="*/ 35511 h 1705593"/>
                  <a:gd name="connsiteX9" fmla="*/ 1357653 w 1757148"/>
                  <a:gd name="connsiteY9" fmla="*/ 0 h 1705593"/>
                  <a:gd name="connsiteX10" fmla="*/ 789482 w 1757148"/>
                  <a:gd name="connsiteY10" fmla="*/ 79899 h 1705593"/>
                  <a:gd name="connsiteX11" fmla="*/ 514275 w 1757148"/>
                  <a:gd name="connsiteY11" fmla="*/ 195309 h 1705593"/>
                  <a:gd name="connsiteX12" fmla="*/ 283455 w 1757148"/>
                  <a:gd name="connsiteY12" fmla="*/ 337352 h 1705593"/>
                  <a:gd name="connsiteX13" fmla="*/ 159168 w 1757148"/>
                  <a:gd name="connsiteY13" fmla="*/ 568171 h 1705593"/>
                  <a:gd name="connsiteX14" fmla="*/ 105902 w 1757148"/>
                  <a:gd name="connsiteY14" fmla="*/ 745724 h 1705593"/>
                  <a:gd name="connsiteX15" fmla="*/ 105902 w 1757148"/>
                  <a:gd name="connsiteY15" fmla="*/ 1056443 h 1705593"/>
                  <a:gd name="connsiteX16" fmla="*/ 1508574 w 1757148"/>
                  <a:gd name="connsiteY16" fmla="*/ 1669002 h 1705593"/>
                  <a:gd name="connsiteX17" fmla="*/ 1588473 w 1757148"/>
                  <a:gd name="connsiteY17" fmla="*/ 1633491 h 1705593"/>
                  <a:gd name="connsiteX18" fmla="*/ 1615106 w 1757148"/>
                  <a:gd name="connsiteY18" fmla="*/ 1615736 h 1705593"/>
                  <a:gd name="connsiteX19" fmla="*/ 1641739 w 1757148"/>
                  <a:gd name="connsiteY19" fmla="*/ 1580225 h 1705593"/>
                  <a:gd name="connsiteX20" fmla="*/ 1677249 w 1757148"/>
                  <a:gd name="connsiteY20" fmla="*/ 1562470 h 1705593"/>
                  <a:gd name="connsiteX21" fmla="*/ 1686127 w 1757148"/>
                  <a:gd name="connsiteY21" fmla="*/ 1535837 h 1705593"/>
                  <a:gd name="connsiteX22" fmla="*/ 1712760 w 1757148"/>
                  <a:gd name="connsiteY22" fmla="*/ 1491449 h 1705593"/>
                  <a:gd name="connsiteX23" fmla="*/ 1739393 w 1757148"/>
                  <a:gd name="connsiteY23" fmla="*/ 1429305 h 1705593"/>
                  <a:gd name="connsiteX24" fmla="*/ 1748271 w 1757148"/>
                  <a:gd name="connsiteY24" fmla="*/ 1376039 h 1705593"/>
                  <a:gd name="connsiteX25" fmla="*/ 1757148 w 1757148"/>
                  <a:gd name="connsiteY25" fmla="*/ 1340528 h 1705593"/>
                  <a:gd name="connsiteX26" fmla="*/ 1721638 w 1757148"/>
                  <a:gd name="connsiteY26" fmla="*/ 1207363 h 1705593"/>
                  <a:gd name="connsiteX27" fmla="*/ 1703882 w 1757148"/>
                  <a:gd name="connsiteY27" fmla="*/ 1145219 h 1705593"/>
                  <a:gd name="connsiteX28" fmla="*/ 1686127 w 1757148"/>
                  <a:gd name="connsiteY28" fmla="*/ 1109709 h 1705593"/>
                  <a:gd name="connsiteX29" fmla="*/ 1641739 w 1757148"/>
                  <a:gd name="connsiteY29" fmla="*/ 1074198 h 1705593"/>
                  <a:gd name="connsiteX30" fmla="*/ 1552962 w 1757148"/>
                  <a:gd name="connsiteY30" fmla="*/ 1020932 h 1705593"/>
                  <a:gd name="connsiteX31" fmla="*/ 1535207 w 1757148"/>
                  <a:gd name="connsiteY31" fmla="*/ 994299 h 1705593"/>
                  <a:gd name="connsiteX32" fmla="*/ 1455308 w 1757148"/>
                  <a:gd name="connsiteY32" fmla="*/ 967666 h 1705593"/>
                  <a:gd name="connsiteX33" fmla="*/ 1437552 w 1757148"/>
                  <a:gd name="connsiteY33" fmla="*/ 949911 h 1705593"/>
                  <a:gd name="connsiteX34" fmla="*/ 1242244 w 1757148"/>
                  <a:gd name="connsiteY34" fmla="*/ 923278 h 1705593"/>
                  <a:gd name="connsiteX35" fmla="*/ 1180100 w 1757148"/>
                  <a:gd name="connsiteY35" fmla="*/ 914400 h 1705593"/>
                  <a:gd name="connsiteX36" fmla="*/ 1144589 w 1757148"/>
                  <a:gd name="connsiteY36" fmla="*/ 896645 h 1705593"/>
                  <a:gd name="connsiteX37" fmla="*/ 1082446 w 1757148"/>
                  <a:gd name="connsiteY37" fmla="*/ 887767 h 1705593"/>
                  <a:gd name="connsiteX38" fmla="*/ 949281 w 1757148"/>
                  <a:gd name="connsiteY38" fmla="*/ 870012 h 1705593"/>
                  <a:gd name="connsiteX39" fmla="*/ 922647 w 1757148"/>
                  <a:gd name="connsiteY39" fmla="*/ 861134 h 1705593"/>
                  <a:gd name="connsiteX40" fmla="*/ 780606 w 1757148"/>
                  <a:gd name="connsiteY40" fmla="*/ 630315 h 1705593"/>
                  <a:gd name="connsiteX41" fmla="*/ 833871 w 1757148"/>
                  <a:gd name="connsiteY41" fmla="*/ 541538 h 1705593"/>
                  <a:gd name="connsiteX42" fmla="*/ 896014 w 1757148"/>
                  <a:gd name="connsiteY42" fmla="*/ 497150 h 1705593"/>
                  <a:gd name="connsiteX43" fmla="*/ 922647 w 1757148"/>
                  <a:gd name="connsiteY43" fmla="*/ 488272 h 1705593"/>
                  <a:gd name="connsiteX44" fmla="*/ 993669 w 1757148"/>
                  <a:gd name="connsiteY44" fmla="*/ 461639 h 1705593"/>
                  <a:gd name="connsiteX45" fmla="*/ 1171222 w 1757148"/>
                  <a:gd name="connsiteY45" fmla="*/ 479394 h 1705593"/>
                  <a:gd name="connsiteX46" fmla="*/ 1224488 w 1757148"/>
                  <a:gd name="connsiteY46" fmla="*/ 497150 h 1705593"/>
                  <a:gd name="connsiteX47" fmla="*/ 1242244 w 1757148"/>
                  <a:gd name="connsiteY47" fmla="*/ 514905 h 1705593"/>
                  <a:gd name="connsiteX48" fmla="*/ 1295510 w 1757148"/>
                  <a:gd name="connsiteY48" fmla="*/ 550416 h 1705593"/>
                  <a:gd name="connsiteX49" fmla="*/ 1313265 w 1757148"/>
                  <a:gd name="connsiteY49" fmla="*/ 577049 h 1705593"/>
                  <a:gd name="connsiteX50" fmla="*/ 1322143 w 1757148"/>
                  <a:gd name="connsiteY50" fmla="*/ 603682 h 1705593"/>
                  <a:gd name="connsiteX51" fmla="*/ 1357653 w 1757148"/>
                  <a:gd name="connsiteY51" fmla="*/ 656948 h 1705593"/>
                  <a:gd name="connsiteX52" fmla="*/ 1366531 w 1757148"/>
                  <a:gd name="connsiteY52" fmla="*/ 692458 h 1705593"/>
                  <a:gd name="connsiteX53" fmla="*/ 1393164 w 1757148"/>
                  <a:gd name="connsiteY53" fmla="*/ 701336 h 1705593"/>
                  <a:gd name="connsiteX54" fmla="*/ 1499696 w 1757148"/>
                  <a:gd name="connsiteY54" fmla="*/ 719091 h 1705593"/>
                  <a:gd name="connsiteX55" fmla="*/ 1588473 w 1757148"/>
                  <a:gd name="connsiteY55" fmla="*/ 710214 h 1705593"/>
                  <a:gd name="connsiteX56" fmla="*/ 1615106 w 1757148"/>
                  <a:gd name="connsiteY56" fmla="*/ 621437 h 1705593"/>
                  <a:gd name="connsiteX57" fmla="*/ 1606228 w 1757148"/>
                  <a:gd name="connsiteY57" fmla="*/ 506027 h 1705593"/>
                  <a:gd name="connsiteX58" fmla="*/ 1588473 w 1757148"/>
                  <a:gd name="connsiteY58" fmla="*/ 452761 h 1705593"/>
                  <a:gd name="connsiteX59" fmla="*/ 1526329 w 1757148"/>
                  <a:gd name="connsiteY59" fmla="*/ 381740 h 1705593"/>
                  <a:gd name="connsiteX60" fmla="*/ 1517451 w 1757148"/>
                  <a:gd name="connsiteY60" fmla="*/ 346229 h 1705593"/>
                  <a:gd name="connsiteX61" fmla="*/ 1535207 w 1757148"/>
                  <a:gd name="connsiteY61" fmla="*/ 328474 h 1705593"/>
                  <a:gd name="connsiteX62" fmla="*/ 1615106 w 1757148"/>
                  <a:gd name="connsiteY62" fmla="*/ 319596 h 1705593"/>
                  <a:gd name="connsiteX0" fmla="*/ 1517255 w 1659297"/>
                  <a:gd name="connsiteY0" fmla="*/ 319596 h 1705593"/>
                  <a:gd name="connsiteX1" fmla="*/ 1561643 w 1659297"/>
                  <a:gd name="connsiteY1" fmla="*/ 310718 h 1705593"/>
                  <a:gd name="connsiteX2" fmla="*/ 1588276 w 1659297"/>
                  <a:gd name="connsiteY2" fmla="*/ 257452 h 1705593"/>
                  <a:gd name="connsiteX3" fmla="*/ 1561643 w 1659297"/>
                  <a:gd name="connsiteY3" fmla="*/ 186431 h 1705593"/>
                  <a:gd name="connsiteX4" fmla="*/ 1535010 w 1659297"/>
                  <a:gd name="connsiteY4" fmla="*/ 150920 h 1705593"/>
                  <a:gd name="connsiteX5" fmla="*/ 1517255 w 1659297"/>
                  <a:gd name="connsiteY5" fmla="*/ 124287 h 1705593"/>
                  <a:gd name="connsiteX6" fmla="*/ 1463989 w 1659297"/>
                  <a:gd name="connsiteY6" fmla="*/ 71021 h 1705593"/>
                  <a:gd name="connsiteX7" fmla="*/ 1428478 w 1659297"/>
                  <a:gd name="connsiteY7" fmla="*/ 62144 h 1705593"/>
                  <a:gd name="connsiteX8" fmla="*/ 1384090 w 1659297"/>
                  <a:gd name="connsiteY8" fmla="*/ 35511 h 1705593"/>
                  <a:gd name="connsiteX9" fmla="*/ 1259802 w 1659297"/>
                  <a:gd name="connsiteY9" fmla="*/ 0 h 1705593"/>
                  <a:gd name="connsiteX10" fmla="*/ 691631 w 1659297"/>
                  <a:gd name="connsiteY10" fmla="*/ 79899 h 1705593"/>
                  <a:gd name="connsiteX11" fmla="*/ 416424 w 1659297"/>
                  <a:gd name="connsiteY11" fmla="*/ 195309 h 1705593"/>
                  <a:gd name="connsiteX12" fmla="*/ 185604 w 1659297"/>
                  <a:gd name="connsiteY12" fmla="*/ 337352 h 1705593"/>
                  <a:gd name="connsiteX13" fmla="*/ 61317 w 1659297"/>
                  <a:gd name="connsiteY13" fmla="*/ 568171 h 1705593"/>
                  <a:gd name="connsiteX14" fmla="*/ 8051 w 1659297"/>
                  <a:gd name="connsiteY14" fmla="*/ 745724 h 1705593"/>
                  <a:gd name="connsiteX15" fmla="*/ 8051 w 1659297"/>
                  <a:gd name="connsiteY15" fmla="*/ 1056443 h 1705593"/>
                  <a:gd name="connsiteX16" fmla="*/ 1410723 w 1659297"/>
                  <a:gd name="connsiteY16" fmla="*/ 1669002 h 1705593"/>
                  <a:gd name="connsiteX17" fmla="*/ 1490622 w 1659297"/>
                  <a:gd name="connsiteY17" fmla="*/ 1633491 h 1705593"/>
                  <a:gd name="connsiteX18" fmla="*/ 1517255 w 1659297"/>
                  <a:gd name="connsiteY18" fmla="*/ 1615736 h 1705593"/>
                  <a:gd name="connsiteX19" fmla="*/ 1543888 w 1659297"/>
                  <a:gd name="connsiteY19" fmla="*/ 1580225 h 1705593"/>
                  <a:gd name="connsiteX20" fmla="*/ 1579398 w 1659297"/>
                  <a:gd name="connsiteY20" fmla="*/ 1562470 h 1705593"/>
                  <a:gd name="connsiteX21" fmla="*/ 1588276 w 1659297"/>
                  <a:gd name="connsiteY21" fmla="*/ 1535837 h 1705593"/>
                  <a:gd name="connsiteX22" fmla="*/ 1614909 w 1659297"/>
                  <a:gd name="connsiteY22" fmla="*/ 1491449 h 1705593"/>
                  <a:gd name="connsiteX23" fmla="*/ 1641542 w 1659297"/>
                  <a:gd name="connsiteY23" fmla="*/ 1429305 h 1705593"/>
                  <a:gd name="connsiteX24" fmla="*/ 1650420 w 1659297"/>
                  <a:gd name="connsiteY24" fmla="*/ 1376039 h 1705593"/>
                  <a:gd name="connsiteX25" fmla="*/ 1659297 w 1659297"/>
                  <a:gd name="connsiteY25" fmla="*/ 1340528 h 1705593"/>
                  <a:gd name="connsiteX26" fmla="*/ 1623787 w 1659297"/>
                  <a:gd name="connsiteY26" fmla="*/ 1207363 h 1705593"/>
                  <a:gd name="connsiteX27" fmla="*/ 1606031 w 1659297"/>
                  <a:gd name="connsiteY27" fmla="*/ 1145219 h 1705593"/>
                  <a:gd name="connsiteX28" fmla="*/ 1588276 w 1659297"/>
                  <a:gd name="connsiteY28" fmla="*/ 1109709 h 1705593"/>
                  <a:gd name="connsiteX29" fmla="*/ 1543888 w 1659297"/>
                  <a:gd name="connsiteY29" fmla="*/ 1074198 h 1705593"/>
                  <a:gd name="connsiteX30" fmla="*/ 1455111 w 1659297"/>
                  <a:gd name="connsiteY30" fmla="*/ 1020932 h 1705593"/>
                  <a:gd name="connsiteX31" fmla="*/ 1437356 w 1659297"/>
                  <a:gd name="connsiteY31" fmla="*/ 994299 h 1705593"/>
                  <a:gd name="connsiteX32" fmla="*/ 1357457 w 1659297"/>
                  <a:gd name="connsiteY32" fmla="*/ 967666 h 1705593"/>
                  <a:gd name="connsiteX33" fmla="*/ 1339701 w 1659297"/>
                  <a:gd name="connsiteY33" fmla="*/ 949911 h 1705593"/>
                  <a:gd name="connsiteX34" fmla="*/ 1144393 w 1659297"/>
                  <a:gd name="connsiteY34" fmla="*/ 923278 h 1705593"/>
                  <a:gd name="connsiteX35" fmla="*/ 1082249 w 1659297"/>
                  <a:gd name="connsiteY35" fmla="*/ 914400 h 1705593"/>
                  <a:gd name="connsiteX36" fmla="*/ 1046738 w 1659297"/>
                  <a:gd name="connsiteY36" fmla="*/ 896645 h 1705593"/>
                  <a:gd name="connsiteX37" fmla="*/ 984595 w 1659297"/>
                  <a:gd name="connsiteY37" fmla="*/ 887767 h 1705593"/>
                  <a:gd name="connsiteX38" fmla="*/ 851430 w 1659297"/>
                  <a:gd name="connsiteY38" fmla="*/ 870012 h 1705593"/>
                  <a:gd name="connsiteX39" fmla="*/ 824796 w 1659297"/>
                  <a:gd name="connsiteY39" fmla="*/ 861134 h 1705593"/>
                  <a:gd name="connsiteX40" fmla="*/ 682755 w 1659297"/>
                  <a:gd name="connsiteY40" fmla="*/ 630315 h 1705593"/>
                  <a:gd name="connsiteX41" fmla="*/ 736020 w 1659297"/>
                  <a:gd name="connsiteY41" fmla="*/ 541538 h 1705593"/>
                  <a:gd name="connsiteX42" fmla="*/ 798163 w 1659297"/>
                  <a:gd name="connsiteY42" fmla="*/ 497150 h 1705593"/>
                  <a:gd name="connsiteX43" fmla="*/ 824796 w 1659297"/>
                  <a:gd name="connsiteY43" fmla="*/ 488272 h 1705593"/>
                  <a:gd name="connsiteX44" fmla="*/ 895818 w 1659297"/>
                  <a:gd name="connsiteY44" fmla="*/ 461639 h 1705593"/>
                  <a:gd name="connsiteX45" fmla="*/ 1073371 w 1659297"/>
                  <a:gd name="connsiteY45" fmla="*/ 479394 h 1705593"/>
                  <a:gd name="connsiteX46" fmla="*/ 1126637 w 1659297"/>
                  <a:gd name="connsiteY46" fmla="*/ 497150 h 1705593"/>
                  <a:gd name="connsiteX47" fmla="*/ 1144393 w 1659297"/>
                  <a:gd name="connsiteY47" fmla="*/ 514905 h 1705593"/>
                  <a:gd name="connsiteX48" fmla="*/ 1197659 w 1659297"/>
                  <a:gd name="connsiteY48" fmla="*/ 550416 h 1705593"/>
                  <a:gd name="connsiteX49" fmla="*/ 1215414 w 1659297"/>
                  <a:gd name="connsiteY49" fmla="*/ 577049 h 1705593"/>
                  <a:gd name="connsiteX50" fmla="*/ 1224292 w 1659297"/>
                  <a:gd name="connsiteY50" fmla="*/ 603682 h 1705593"/>
                  <a:gd name="connsiteX51" fmla="*/ 1259802 w 1659297"/>
                  <a:gd name="connsiteY51" fmla="*/ 656948 h 1705593"/>
                  <a:gd name="connsiteX52" fmla="*/ 1268680 w 1659297"/>
                  <a:gd name="connsiteY52" fmla="*/ 692458 h 1705593"/>
                  <a:gd name="connsiteX53" fmla="*/ 1295313 w 1659297"/>
                  <a:gd name="connsiteY53" fmla="*/ 701336 h 1705593"/>
                  <a:gd name="connsiteX54" fmla="*/ 1401845 w 1659297"/>
                  <a:gd name="connsiteY54" fmla="*/ 719091 h 1705593"/>
                  <a:gd name="connsiteX55" fmla="*/ 1490622 w 1659297"/>
                  <a:gd name="connsiteY55" fmla="*/ 710214 h 1705593"/>
                  <a:gd name="connsiteX56" fmla="*/ 1517255 w 1659297"/>
                  <a:gd name="connsiteY56" fmla="*/ 621437 h 1705593"/>
                  <a:gd name="connsiteX57" fmla="*/ 1508377 w 1659297"/>
                  <a:gd name="connsiteY57" fmla="*/ 506027 h 1705593"/>
                  <a:gd name="connsiteX58" fmla="*/ 1490622 w 1659297"/>
                  <a:gd name="connsiteY58" fmla="*/ 452761 h 1705593"/>
                  <a:gd name="connsiteX59" fmla="*/ 1428478 w 1659297"/>
                  <a:gd name="connsiteY59" fmla="*/ 381740 h 1705593"/>
                  <a:gd name="connsiteX60" fmla="*/ 1419600 w 1659297"/>
                  <a:gd name="connsiteY60" fmla="*/ 346229 h 1705593"/>
                  <a:gd name="connsiteX61" fmla="*/ 1437356 w 1659297"/>
                  <a:gd name="connsiteY61" fmla="*/ 328474 h 1705593"/>
                  <a:gd name="connsiteX62" fmla="*/ 1517255 w 1659297"/>
                  <a:gd name="connsiteY62" fmla="*/ 319596 h 1705593"/>
                  <a:gd name="connsiteX0" fmla="*/ 1602500 w 1744542"/>
                  <a:gd name="connsiteY0" fmla="*/ 319596 h 1705593"/>
                  <a:gd name="connsiteX1" fmla="*/ 1646888 w 1744542"/>
                  <a:gd name="connsiteY1" fmla="*/ 310718 h 1705593"/>
                  <a:gd name="connsiteX2" fmla="*/ 1673521 w 1744542"/>
                  <a:gd name="connsiteY2" fmla="*/ 257452 h 1705593"/>
                  <a:gd name="connsiteX3" fmla="*/ 1646888 w 1744542"/>
                  <a:gd name="connsiteY3" fmla="*/ 186431 h 1705593"/>
                  <a:gd name="connsiteX4" fmla="*/ 1620255 w 1744542"/>
                  <a:gd name="connsiteY4" fmla="*/ 150920 h 1705593"/>
                  <a:gd name="connsiteX5" fmla="*/ 1602500 w 1744542"/>
                  <a:gd name="connsiteY5" fmla="*/ 124287 h 1705593"/>
                  <a:gd name="connsiteX6" fmla="*/ 1549234 w 1744542"/>
                  <a:gd name="connsiteY6" fmla="*/ 71021 h 1705593"/>
                  <a:gd name="connsiteX7" fmla="*/ 1513723 w 1744542"/>
                  <a:gd name="connsiteY7" fmla="*/ 62144 h 1705593"/>
                  <a:gd name="connsiteX8" fmla="*/ 1469335 w 1744542"/>
                  <a:gd name="connsiteY8" fmla="*/ 35511 h 1705593"/>
                  <a:gd name="connsiteX9" fmla="*/ 1345047 w 1744542"/>
                  <a:gd name="connsiteY9" fmla="*/ 0 h 1705593"/>
                  <a:gd name="connsiteX10" fmla="*/ 776876 w 1744542"/>
                  <a:gd name="connsiteY10" fmla="*/ 79899 h 1705593"/>
                  <a:gd name="connsiteX11" fmla="*/ 501669 w 1744542"/>
                  <a:gd name="connsiteY11" fmla="*/ 195309 h 1705593"/>
                  <a:gd name="connsiteX12" fmla="*/ 270849 w 1744542"/>
                  <a:gd name="connsiteY12" fmla="*/ 337352 h 1705593"/>
                  <a:gd name="connsiteX13" fmla="*/ 146562 w 1744542"/>
                  <a:gd name="connsiteY13" fmla="*/ 568171 h 1705593"/>
                  <a:gd name="connsiteX14" fmla="*/ 93296 w 1744542"/>
                  <a:gd name="connsiteY14" fmla="*/ 1056443 h 1705593"/>
                  <a:gd name="connsiteX15" fmla="*/ 1495968 w 1744542"/>
                  <a:gd name="connsiteY15" fmla="*/ 1669002 h 1705593"/>
                  <a:gd name="connsiteX16" fmla="*/ 1575867 w 1744542"/>
                  <a:gd name="connsiteY16" fmla="*/ 1633491 h 1705593"/>
                  <a:gd name="connsiteX17" fmla="*/ 1602500 w 1744542"/>
                  <a:gd name="connsiteY17" fmla="*/ 1615736 h 1705593"/>
                  <a:gd name="connsiteX18" fmla="*/ 1629133 w 1744542"/>
                  <a:gd name="connsiteY18" fmla="*/ 1580225 h 1705593"/>
                  <a:gd name="connsiteX19" fmla="*/ 1664643 w 1744542"/>
                  <a:gd name="connsiteY19" fmla="*/ 1562470 h 1705593"/>
                  <a:gd name="connsiteX20" fmla="*/ 1673521 w 1744542"/>
                  <a:gd name="connsiteY20" fmla="*/ 1535837 h 1705593"/>
                  <a:gd name="connsiteX21" fmla="*/ 1700154 w 1744542"/>
                  <a:gd name="connsiteY21" fmla="*/ 1491449 h 1705593"/>
                  <a:gd name="connsiteX22" fmla="*/ 1726787 w 1744542"/>
                  <a:gd name="connsiteY22" fmla="*/ 1429305 h 1705593"/>
                  <a:gd name="connsiteX23" fmla="*/ 1735665 w 1744542"/>
                  <a:gd name="connsiteY23" fmla="*/ 1376039 h 1705593"/>
                  <a:gd name="connsiteX24" fmla="*/ 1744542 w 1744542"/>
                  <a:gd name="connsiteY24" fmla="*/ 1340528 h 1705593"/>
                  <a:gd name="connsiteX25" fmla="*/ 1709032 w 1744542"/>
                  <a:gd name="connsiteY25" fmla="*/ 1207363 h 1705593"/>
                  <a:gd name="connsiteX26" fmla="*/ 1691276 w 1744542"/>
                  <a:gd name="connsiteY26" fmla="*/ 1145219 h 1705593"/>
                  <a:gd name="connsiteX27" fmla="*/ 1673521 w 1744542"/>
                  <a:gd name="connsiteY27" fmla="*/ 1109709 h 1705593"/>
                  <a:gd name="connsiteX28" fmla="*/ 1629133 w 1744542"/>
                  <a:gd name="connsiteY28" fmla="*/ 1074198 h 1705593"/>
                  <a:gd name="connsiteX29" fmla="*/ 1540356 w 1744542"/>
                  <a:gd name="connsiteY29" fmla="*/ 1020932 h 1705593"/>
                  <a:gd name="connsiteX30" fmla="*/ 1522601 w 1744542"/>
                  <a:gd name="connsiteY30" fmla="*/ 994299 h 1705593"/>
                  <a:gd name="connsiteX31" fmla="*/ 1442702 w 1744542"/>
                  <a:gd name="connsiteY31" fmla="*/ 967666 h 1705593"/>
                  <a:gd name="connsiteX32" fmla="*/ 1424946 w 1744542"/>
                  <a:gd name="connsiteY32" fmla="*/ 949911 h 1705593"/>
                  <a:gd name="connsiteX33" fmla="*/ 1229638 w 1744542"/>
                  <a:gd name="connsiteY33" fmla="*/ 923278 h 1705593"/>
                  <a:gd name="connsiteX34" fmla="*/ 1167494 w 1744542"/>
                  <a:gd name="connsiteY34" fmla="*/ 914400 h 1705593"/>
                  <a:gd name="connsiteX35" fmla="*/ 1131983 w 1744542"/>
                  <a:gd name="connsiteY35" fmla="*/ 896645 h 1705593"/>
                  <a:gd name="connsiteX36" fmla="*/ 1069840 w 1744542"/>
                  <a:gd name="connsiteY36" fmla="*/ 887767 h 1705593"/>
                  <a:gd name="connsiteX37" fmla="*/ 936675 w 1744542"/>
                  <a:gd name="connsiteY37" fmla="*/ 870012 h 1705593"/>
                  <a:gd name="connsiteX38" fmla="*/ 910041 w 1744542"/>
                  <a:gd name="connsiteY38" fmla="*/ 861134 h 1705593"/>
                  <a:gd name="connsiteX39" fmla="*/ 768000 w 1744542"/>
                  <a:gd name="connsiteY39" fmla="*/ 630315 h 1705593"/>
                  <a:gd name="connsiteX40" fmla="*/ 821265 w 1744542"/>
                  <a:gd name="connsiteY40" fmla="*/ 541538 h 1705593"/>
                  <a:gd name="connsiteX41" fmla="*/ 883408 w 1744542"/>
                  <a:gd name="connsiteY41" fmla="*/ 497150 h 1705593"/>
                  <a:gd name="connsiteX42" fmla="*/ 910041 w 1744542"/>
                  <a:gd name="connsiteY42" fmla="*/ 488272 h 1705593"/>
                  <a:gd name="connsiteX43" fmla="*/ 981063 w 1744542"/>
                  <a:gd name="connsiteY43" fmla="*/ 461639 h 1705593"/>
                  <a:gd name="connsiteX44" fmla="*/ 1158616 w 1744542"/>
                  <a:gd name="connsiteY44" fmla="*/ 479394 h 1705593"/>
                  <a:gd name="connsiteX45" fmla="*/ 1211882 w 1744542"/>
                  <a:gd name="connsiteY45" fmla="*/ 497150 h 1705593"/>
                  <a:gd name="connsiteX46" fmla="*/ 1229638 w 1744542"/>
                  <a:gd name="connsiteY46" fmla="*/ 514905 h 1705593"/>
                  <a:gd name="connsiteX47" fmla="*/ 1282904 w 1744542"/>
                  <a:gd name="connsiteY47" fmla="*/ 550416 h 1705593"/>
                  <a:gd name="connsiteX48" fmla="*/ 1300659 w 1744542"/>
                  <a:gd name="connsiteY48" fmla="*/ 577049 h 1705593"/>
                  <a:gd name="connsiteX49" fmla="*/ 1309537 w 1744542"/>
                  <a:gd name="connsiteY49" fmla="*/ 603682 h 1705593"/>
                  <a:gd name="connsiteX50" fmla="*/ 1345047 w 1744542"/>
                  <a:gd name="connsiteY50" fmla="*/ 656948 h 1705593"/>
                  <a:gd name="connsiteX51" fmla="*/ 1353925 w 1744542"/>
                  <a:gd name="connsiteY51" fmla="*/ 692458 h 1705593"/>
                  <a:gd name="connsiteX52" fmla="*/ 1380558 w 1744542"/>
                  <a:gd name="connsiteY52" fmla="*/ 701336 h 1705593"/>
                  <a:gd name="connsiteX53" fmla="*/ 1487090 w 1744542"/>
                  <a:gd name="connsiteY53" fmla="*/ 719091 h 1705593"/>
                  <a:gd name="connsiteX54" fmla="*/ 1575867 w 1744542"/>
                  <a:gd name="connsiteY54" fmla="*/ 710214 h 1705593"/>
                  <a:gd name="connsiteX55" fmla="*/ 1602500 w 1744542"/>
                  <a:gd name="connsiteY55" fmla="*/ 621437 h 1705593"/>
                  <a:gd name="connsiteX56" fmla="*/ 1593622 w 1744542"/>
                  <a:gd name="connsiteY56" fmla="*/ 506027 h 1705593"/>
                  <a:gd name="connsiteX57" fmla="*/ 1575867 w 1744542"/>
                  <a:gd name="connsiteY57" fmla="*/ 452761 h 1705593"/>
                  <a:gd name="connsiteX58" fmla="*/ 1513723 w 1744542"/>
                  <a:gd name="connsiteY58" fmla="*/ 381740 h 1705593"/>
                  <a:gd name="connsiteX59" fmla="*/ 1504845 w 1744542"/>
                  <a:gd name="connsiteY59" fmla="*/ 346229 h 1705593"/>
                  <a:gd name="connsiteX60" fmla="*/ 1522601 w 1744542"/>
                  <a:gd name="connsiteY60" fmla="*/ 328474 h 1705593"/>
                  <a:gd name="connsiteX61" fmla="*/ 1602500 w 1744542"/>
                  <a:gd name="connsiteY61" fmla="*/ 319596 h 1705593"/>
                  <a:gd name="connsiteX0" fmla="*/ 1622471 w 1764513"/>
                  <a:gd name="connsiteY0" fmla="*/ 319596 h 1705593"/>
                  <a:gd name="connsiteX1" fmla="*/ 1666859 w 1764513"/>
                  <a:gd name="connsiteY1" fmla="*/ 310718 h 1705593"/>
                  <a:gd name="connsiteX2" fmla="*/ 1693492 w 1764513"/>
                  <a:gd name="connsiteY2" fmla="*/ 257452 h 1705593"/>
                  <a:gd name="connsiteX3" fmla="*/ 1666859 w 1764513"/>
                  <a:gd name="connsiteY3" fmla="*/ 186431 h 1705593"/>
                  <a:gd name="connsiteX4" fmla="*/ 1640226 w 1764513"/>
                  <a:gd name="connsiteY4" fmla="*/ 150920 h 1705593"/>
                  <a:gd name="connsiteX5" fmla="*/ 1622471 w 1764513"/>
                  <a:gd name="connsiteY5" fmla="*/ 124287 h 1705593"/>
                  <a:gd name="connsiteX6" fmla="*/ 1569205 w 1764513"/>
                  <a:gd name="connsiteY6" fmla="*/ 71021 h 1705593"/>
                  <a:gd name="connsiteX7" fmla="*/ 1533694 w 1764513"/>
                  <a:gd name="connsiteY7" fmla="*/ 62144 h 1705593"/>
                  <a:gd name="connsiteX8" fmla="*/ 1489306 w 1764513"/>
                  <a:gd name="connsiteY8" fmla="*/ 35511 h 1705593"/>
                  <a:gd name="connsiteX9" fmla="*/ 1365018 w 1764513"/>
                  <a:gd name="connsiteY9" fmla="*/ 0 h 1705593"/>
                  <a:gd name="connsiteX10" fmla="*/ 796847 w 1764513"/>
                  <a:gd name="connsiteY10" fmla="*/ 79899 h 1705593"/>
                  <a:gd name="connsiteX11" fmla="*/ 521640 w 1764513"/>
                  <a:gd name="connsiteY11" fmla="*/ 195309 h 1705593"/>
                  <a:gd name="connsiteX12" fmla="*/ 290820 w 1764513"/>
                  <a:gd name="connsiteY12" fmla="*/ 337352 h 1705593"/>
                  <a:gd name="connsiteX13" fmla="*/ 166533 w 1764513"/>
                  <a:gd name="connsiteY13" fmla="*/ 568171 h 1705593"/>
                  <a:gd name="connsiteX14" fmla="*/ 113267 w 1764513"/>
                  <a:gd name="connsiteY14" fmla="*/ 1056443 h 1705593"/>
                  <a:gd name="connsiteX15" fmla="*/ 1515939 w 1764513"/>
                  <a:gd name="connsiteY15" fmla="*/ 1669002 h 1705593"/>
                  <a:gd name="connsiteX16" fmla="*/ 1595838 w 1764513"/>
                  <a:gd name="connsiteY16" fmla="*/ 1633491 h 1705593"/>
                  <a:gd name="connsiteX17" fmla="*/ 1622471 w 1764513"/>
                  <a:gd name="connsiteY17" fmla="*/ 1615736 h 1705593"/>
                  <a:gd name="connsiteX18" fmla="*/ 1649104 w 1764513"/>
                  <a:gd name="connsiteY18" fmla="*/ 1580225 h 1705593"/>
                  <a:gd name="connsiteX19" fmla="*/ 1684614 w 1764513"/>
                  <a:gd name="connsiteY19" fmla="*/ 1562470 h 1705593"/>
                  <a:gd name="connsiteX20" fmla="*/ 1693492 w 1764513"/>
                  <a:gd name="connsiteY20" fmla="*/ 1535837 h 1705593"/>
                  <a:gd name="connsiteX21" fmla="*/ 1720125 w 1764513"/>
                  <a:gd name="connsiteY21" fmla="*/ 1491449 h 1705593"/>
                  <a:gd name="connsiteX22" fmla="*/ 1746758 w 1764513"/>
                  <a:gd name="connsiteY22" fmla="*/ 1429305 h 1705593"/>
                  <a:gd name="connsiteX23" fmla="*/ 1755636 w 1764513"/>
                  <a:gd name="connsiteY23" fmla="*/ 1376039 h 1705593"/>
                  <a:gd name="connsiteX24" fmla="*/ 1764513 w 1764513"/>
                  <a:gd name="connsiteY24" fmla="*/ 1340528 h 1705593"/>
                  <a:gd name="connsiteX25" fmla="*/ 1729003 w 1764513"/>
                  <a:gd name="connsiteY25" fmla="*/ 1207363 h 1705593"/>
                  <a:gd name="connsiteX26" fmla="*/ 1711247 w 1764513"/>
                  <a:gd name="connsiteY26" fmla="*/ 1145219 h 1705593"/>
                  <a:gd name="connsiteX27" fmla="*/ 1693492 w 1764513"/>
                  <a:gd name="connsiteY27" fmla="*/ 1109709 h 1705593"/>
                  <a:gd name="connsiteX28" fmla="*/ 1649104 w 1764513"/>
                  <a:gd name="connsiteY28" fmla="*/ 1074198 h 1705593"/>
                  <a:gd name="connsiteX29" fmla="*/ 1560327 w 1764513"/>
                  <a:gd name="connsiteY29" fmla="*/ 1020932 h 1705593"/>
                  <a:gd name="connsiteX30" fmla="*/ 1542572 w 1764513"/>
                  <a:gd name="connsiteY30" fmla="*/ 994299 h 1705593"/>
                  <a:gd name="connsiteX31" fmla="*/ 1462673 w 1764513"/>
                  <a:gd name="connsiteY31" fmla="*/ 967666 h 1705593"/>
                  <a:gd name="connsiteX32" fmla="*/ 1444917 w 1764513"/>
                  <a:gd name="connsiteY32" fmla="*/ 949911 h 1705593"/>
                  <a:gd name="connsiteX33" fmla="*/ 1249609 w 1764513"/>
                  <a:gd name="connsiteY33" fmla="*/ 923278 h 1705593"/>
                  <a:gd name="connsiteX34" fmla="*/ 1187465 w 1764513"/>
                  <a:gd name="connsiteY34" fmla="*/ 914400 h 1705593"/>
                  <a:gd name="connsiteX35" fmla="*/ 1151954 w 1764513"/>
                  <a:gd name="connsiteY35" fmla="*/ 896645 h 1705593"/>
                  <a:gd name="connsiteX36" fmla="*/ 1089811 w 1764513"/>
                  <a:gd name="connsiteY36" fmla="*/ 887767 h 1705593"/>
                  <a:gd name="connsiteX37" fmla="*/ 956646 w 1764513"/>
                  <a:gd name="connsiteY37" fmla="*/ 870012 h 1705593"/>
                  <a:gd name="connsiteX38" fmla="*/ 930012 w 1764513"/>
                  <a:gd name="connsiteY38" fmla="*/ 861134 h 1705593"/>
                  <a:gd name="connsiteX39" fmla="*/ 787971 w 1764513"/>
                  <a:gd name="connsiteY39" fmla="*/ 630315 h 1705593"/>
                  <a:gd name="connsiteX40" fmla="*/ 841236 w 1764513"/>
                  <a:gd name="connsiteY40" fmla="*/ 541538 h 1705593"/>
                  <a:gd name="connsiteX41" fmla="*/ 903379 w 1764513"/>
                  <a:gd name="connsiteY41" fmla="*/ 497150 h 1705593"/>
                  <a:gd name="connsiteX42" fmla="*/ 930012 w 1764513"/>
                  <a:gd name="connsiteY42" fmla="*/ 488272 h 1705593"/>
                  <a:gd name="connsiteX43" fmla="*/ 1001034 w 1764513"/>
                  <a:gd name="connsiteY43" fmla="*/ 461639 h 1705593"/>
                  <a:gd name="connsiteX44" fmla="*/ 1178587 w 1764513"/>
                  <a:gd name="connsiteY44" fmla="*/ 479394 h 1705593"/>
                  <a:gd name="connsiteX45" fmla="*/ 1231853 w 1764513"/>
                  <a:gd name="connsiteY45" fmla="*/ 497150 h 1705593"/>
                  <a:gd name="connsiteX46" fmla="*/ 1249609 w 1764513"/>
                  <a:gd name="connsiteY46" fmla="*/ 514905 h 1705593"/>
                  <a:gd name="connsiteX47" fmla="*/ 1302875 w 1764513"/>
                  <a:gd name="connsiteY47" fmla="*/ 550416 h 1705593"/>
                  <a:gd name="connsiteX48" fmla="*/ 1320630 w 1764513"/>
                  <a:gd name="connsiteY48" fmla="*/ 577049 h 1705593"/>
                  <a:gd name="connsiteX49" fmla="*/ 1329508 w 1764513"/>
                  <a:gd name="connsiteY49" fmla="*/ 603682 h 1705593"/>
                  <a:gd name="connsiteX50" fmla="*/ 1365018 w 1764513"/>
                  <a:gd name="connsiteY50" fmla="*/ 656948 h 1705593"/>
                  <a:gd name="connsiteX51" fmla="*/ 1373896 w 1764513"/>
                  <a:gd name="connsiteY51" fmla="*/ 692458 h 1705593"/>
                  <a:gd name="connsiteX52" fmla="*/ 1400529 w 1764513"/>
                  <a:gd name="connsiteY52" fmla="*/ 701336 h 1705593"/>
                  <a:gd name="connsiteX53" fmla="*/ 1507061 w 1764513"/>
                  <a:gd name="connsiteY53" fmla="*/ 719091 h 1705593"/>
                  <a:gd name="connsiteX54" fmla="*/ 1595838 w 1764513"/>
                  <a:gd name="connsiteY54" fmla="*/ 710214 h 1705593"/>
                  <a:gd name="connsiteX55" fmla="*/ 1622471 w 1764513"/>
                  <a:gd name="connsiteY55" fmla="*/ 621437 h 1705593"/>
                  <a:gd name="connsiteX56" fmla="*/ 1613593 w 1764513"/>
                  <a:gd name="connsiteY56" fmla="*/ 506027 h 1705593"/>
                  <a:gd name="connsiteX57" fmla="*/ 1595838 w 1764513"/>
                  <a:gd name="connsiteY57" fmla="*/ 452761 h 1705593"/>
                  <a:gd name="connsiteX58" fmla="*/ 1533694 w 1764513"/>
                  <a:gd name="connsiteY58" fmla="*/ 381740 h 1705593"/>
                  <a:gd name="connsiteX59" fmla="*/ 1524816 w 1764513"/>
                  <a:gd name="connsiteY59" fmla="*/ 346229 h 1705593"/>
                  <a:gd name="connsiteX60" fmla="*/ 1542572 w 1764513"/>
                  <a:gd name="connsiteY60" fmla="*/ 328474 h 1705593"/>
                  <a:gd name="connsiteX61" fmla="*/ 1622471 w 1764513"/>
                  <a:gd name="connsiteY61" fmla="*/ 319596 h 1705593"/>
                  <a:gd name="connsiteX0" fmla="*/ 1577286 w 1719328"/>
                  <a:gd name="connsiteY0" fmla="*/ 319596 h 1705593"/>
                  <a:gd name="connsiteX1" fmla="*/ 1621674 w 1719328"/>
                  <a:gd name="connsiteY1" fmla="*/ 310718 h 1705593"/>
                  <a:gd name="connsiteX2" fmla="*/ 1648307 w 1719328"/>
                  <a:gd name="connsiteY2" fmla="*/ 257452 h 1705593"/>
                  <a:gd name="connsiteX3" fmla="*/ 1621674 w 1719328"/>
                  <a:gd name="connsiteY3" fmla="*/ 186431 h 1705593"/>
                  <a:gd name="connsiteX4" fmla="*/ 1595041 w 1719328"/>
                  <a:gd name="connsiteY4" fmla="*/ 150920 h 1705593"/>
                  <a:gd name="connsiteX5" fmla="*/ 1577286 w 1719328"/>
                  <a:gd name="connsiteY5" fmla="*/ 124287 h 1705593"/>
                  <a:gd name="connsiteX6" fmla="*/ 1524020 w 1719328"/>
                  <a:gd name="connsiteY6" fmla="*/ 71021 h 1705593"/>
                  <a:gd name="connsiteX7" fmla="*/ 1488509 w 1719328"/>
                  <a:gd name="connsiteY7" fmla="*/ 62144 h 1705593"/>
                  <a:gd name="connsiteX8" fmla="*/ 1444121 w 1719328"/>
                  <a:gd name="connsiteY8" fmla="*/ 35511 h 1705593"/>
                  <a:gd name="connsiteX9" fmla="*/ 1319833 w 1719328"/>
                  <a:gd name="connsiteY9" fmla="*/ 0 h 1705593"/>
                  <a:gd name="connsiteX10" fmla="*/ 751662 w 1719328"/>
                  <a:gd name="connsiteY10" fmla="*/ 79899 h 1705593"/>
                  <a:gd name="connsiteX11" fmla="*/ 476455 w 1719328"/>
                  <a:gd name="connsiteY11" fmla="*/ 195309 h 1705593"/>
                  <a:gd name="connsiteX12" fmla="*/ 245635 w 1719328"/>
                  <a:gd name="connsiteY12" fmla="*/ 337352 h 1705593"/>
                  <a:gd name="connsiteX13" fmla="*/ 68082 w 1719328"/>
                  <a:gd name="connsiteY13" fmla="*/ 1056443 h 1705593"/>
                  <a:gd name="connsiteX14" fmla="*/ 1470754 w 1719328"/>
                  <a:gd name="connsiteY14" fmla="*/ 1669002 h 1705593"/>
                  <a:gd name="connsiteX15" fmla="*/ 1550653 w 1719328"/>
                  <a:gd name="connsiteY15" fmla="*/ 1633491 h 1705593"/>
                  <a:gd name="connsiteX16" fmla="*/ 1577286 w 1719328"/>
                  <a:gd name="connsiteY16" fmla="*/ 1615736 h 1705593"/>
                  <a:gd name="connsiteX17" fmla="*/ 1603919 w 1719328"/>
                  <a:gd name="connsiteY17" fmla="*/ 1580225 h 1705593"/>
                  <a:gd name="connsiteX18" fmla="*/ 1639429 w 1719328"/>
                  <a:gd name="connsiteY18" fmla="*/ 1562470 h 1705593"/>
                  <a:gd name="connsiteX19" fmla="*/ 1648307 w 1719328"/>
                  <a:gd name="connsiteY19" fmla="*/ 1535837 h 1705593"/>
                  <a:gd name="connsiteX20" fmla="*/ 1674940 w 1719328"/>
                  <a:gd name="connsiteY20" fmla="*/ 1491449 h 1705593"/>
                  <a:gd name="connsiteX21" fmla="*/ 1701573 w 1719328"/>
                  <a:gd name="connsiteY21" fmla="*/ 1429305 h 1705593"/>
                  <a:gd name="connsiteX22" fmla="*/ 1710451 w 1719328"/>
                  <a:gd name="connsiteY22" fmla="*/ 1376039 h 1705593"/>
                  <a:gd name="connsiteX23" fmla="*/ 1719328 w 1719328"/>
                  <a:gd name="connsiteY23" fmla="*/ 1340528 h 1705593"/>
                  <a:gd name="connsiteX24" fmla="*/ 1683818 w 1719328"/>
                  <a:gd name="connsiteY24" fmla="*/ 1207363 h 1705593"/>
                  <a:gd name="connsiteX25" fmla="*/ 1666062 w 1719328"/>
                  <a:gd name="connsiteY25" fmla="*/ 1145219 h 1705593"/>
                  <a:gd name="connsiteX26" fmla="*/ 1648307 w 1719328"/>
                  <a:gd name="connsiteY26" fmla="*/ 1109709 h 1705593"/>
                  <a:gd name="connsiteX27" fmla="*/ 1603919 w 1719328"/>
                  <a:gd name="connsiteY27" fmla="*/ 1074198 h 1705593"/>
                  <a:gd name="connsiteX28" fmla="*/ 1515142 w 1719328"/>
                  <a:gd name="connsiteY28" fmla="*/ 1020932 h 1705593"/>
                  <a:gd name="connsiteX29" fmla="*/ 1497387 w 1719328"/>
                  <a:gd name="connsiteY29" fmla="*/ 994299 h 1705593"/>
                  <a:gd name="connsiteX30" fmla="*/ 1417488 w 1719328"/>
                  <a:gd name="connsiteY30" fmla="*/ 967666 h 1705593"/>
                  <a:gd name="connsiteX31" fmla="*/ 1399732 w 1719328"/>
                  <a:gd name="connsiteY31" fmla="*/ 949911 h 1705593"/>
                  <a:gd name="connsiteX32" fmla="*/ 1204424 w 1719328"/>
                  <a:gd name="connsiteY32" fmla="*/ 923278 h 1705593"/>
                  <a:gd name="connsiteX33" fmla="*/ 1142280 w 1719328"/>
                  <a:gd name="connsiteY33" fmla="*/ 914400 h 1705593"/>
                  <a:gd name="connsiteX34" fmla="*/ 1106769 w 1719328"/>
                  <a:gd name="connsiteY34" fmla="*/ 896645 h 1705593"/>
                  <a:gd name="connsiteX35" fmla="*/ 1044626 w 1719328"/>
                  <a:gd name="connsiteY35" fmla="*/ 887767 h 1705593"/>
                  <a:gd name="connsiteX36" fmla="*/ 911461 w 1719328"/>
                  <a:gd name="connsiteY36" fmla="*/ 870012 h 1705593"/>
                  <a:gd name="connsiteX37" fmla="*/ 884827 w 1719328"/>
                  <a:gd name="connsiteY37" fmla="*/ 861134 h 1705593"/>
                  <a:gd name="connsiteX38" fmla="*/ 742786 w 1719328"/>
                  <a:gd name="connsiteY38" fmla="*/ 630315 h 1705593"/>
                  <a:gd name="connsiteX39" fmla="*/ 796051 w 1719328"/>
                  <a:gd name="connsiteY39" fmla="*/ 541538 h 1705593"/>
                  <a:gd name="connsiteX40" fmla="*/ 858194 w 1719328"/>
                  <a:gd name="connsiteY40" fmla="*/ 497150 h 1705593"/>
                  <a:gd name="connsiteX41" fmla="*/ 884827 w 1719328"/>
                  <a:gd name="connsiteY41" fmla="*/ 488272 h 1705593"/>
                  <a:gd name="connsiteX42" fmla="*/ 955849 w 1719328"/>
                  <a:gd name="connsiteY42" fmla="*/ 461639 h 1705593"/>
                  <a:gd name="connsiteX43" fmla="*/ 1133402 w 1719328"/>
                  <a:gd name="connsiteY43" fmla="*/ 479394 h 1705593"/>
                  <a:gd name="connsiteX44" fmla="*/ 1186668 w 1719328"/>
                  <a:gd name="connsiteY44" fmla="*/ 497150 h 1705593"/>
                  <a:gd name="connsiteX45" fmla="*/ 1204424 w 1719328"/>
                  <a:gd name="connsiteY45" fmla="*/ 514905 h 1705593"/>
                  <a:gd name="connsiteX46" fmla="*/ 1257690 w 1719328"/>
                  <a:gd name="connsiteY46" fmla="*/ 550416 h 1705593"/>
                  <a:gd name="connsiteX47" fmla="*/ 1275445 w 1719328"/>
                  <a:gd name="connsiteY47" fmla="*/ 577049 h 1705593"/>
                  <a:gd name="connsiteX48" fmla="*/ 1284323 w 1719328"/>
                  <a:gd name="connsiteY48" fmla="*/ 603682 h 1705593"/>
                  <a:gd name="connsiteX49" fmla="*/ 1319833 w 1719328"/>
                  <a:gd name="connsiteY49" fmla="*/ 656948 h 1705593"/>
                  <a:gd name="connsiteX50" fmla="*/ 1328711 w 1719328"/>
                  <a:gd name="connsiteY50" fmla="*/ 692458 h 1705593"/>
                  <a:gd name="connsiteX51" fmla="*/ 1355344 w 1719328"/>
                  <a:gd name="connsiteY51" fmla="*/ 701336 h 1705593"/>
                  <a:gd name="connsiteX52" fmla="*/ 1461876 w 1719328"/>
                  <a:gd name="connsiteY52" fmla="*/ 719091 h 1705593"/>
                  <a:gd name="connsiteX53" fmla="*/ 1550653 w 1719328"/>
                  <a:gd name="connsiteY53" fmla="*/ 710214 h 1705593"/>
                  <a:gd name="connsiteX54" fmla="*/ 1577286 w 1719328"/>
                  <a:gd name="connsiteY54" fmla="*/ 621437 h 1705593"/>
                  <a:gd name="connsiteX55" fmla="*/ 1568408 w 1719328"/>
                  <a:gd name="connsiteY55" fmla="*/ 506027 h 1705593"/>
                  <a:gd name="connsiteX56" fmla="*/ 1550653 w 1719328"/>
                  <a:gd name="connsiteY56" fmla="*/ 452761 h 1705593"/>
                  <a:gd name="connsiteX57" fmla="*/ 1488509 w 1719328"/>
                  <a:gd name="connsiteY57" fmla="*/ 381740 h 1705593"/>
                  <a:gd name="connsiteX58" fmla="*/ 1479631 w 1719328"/>
                  <a:gd name="connsiteY58" fmla="*/ 346229 h 1705593"/>
                  <a:gd name="connsiteX59" fmla="*/ 1497387 w 1719328"/>
                  <a:gd name="connsiteY59" fmla="*/ 328474 h 1705593"/>
                  <a:gd name="connsiteX60" fmla="*/ 1577286 w 1719328"/>
                  <a:gd name="connsiteY60" fmla="*/ 319596 h 1705593"/>
                  <a:gd name="connsiteX0" fmla="*/ 1583751 w 1725793"/>
                  <a:gd name="connsiteY0" fmla="*/ 319596 h 1705593"/>
                  <a:gd name="connsiteX1" fmla="*/ 1628139 w 1725793"/>
                  <a:gd name="connsiteY1" fmla="*/ 310718 h 1705593"/>
                  <a:gd name="connsiteX2" fmla="*/ 1654772 w 1725793"/>
                  <a:gd name="connsiteY2" fmla="*/ 257452 h 1705593"/>
                  <a:gd name="connsiteX3" fmla="*/ 1628139 w 1725793"/>
                  <a:gd name="connsiteY3" fmla="*/ 186431 h 1705593"/>
                  <a:gd name="connsiteX4" fmla="*/ 1601506 w 1725793"/>
                  <a:gd name="connsiteY4" fmla="*/ 150920 h 1705593"/>
                  <a:gd name="connsiteX5" fmla="*/ 1583751 w 1725793"/>
                  <a:gd name="connsiteY5" fmla="*/ 124287 h 1705593"/>
                  <a:gd name="connsiteX6" fmla="*/ 1530485 w 1725793"/>
                  <a:gd name="connsiteY6" fmla="*/ 71021 h 1705593"/>
                  <a:gd name="connsiteX7" fmla="*/ 1494974 w 1725793"/>
                  <a:gd name="connsiteY7" fmla="*/ 62144 h 1705593"/>
                  <a:gd name="connsiteX8" fmla="*/ 1450586 w 1725793"/>
                  <a:gd name="connsiteY8" fmla="*/ 35511 h 1705593"/>
                  <a:gd name="connsiteX9" fmla="*/ 1326298 w 1725793"/>
                  <a:gd name="connsiteY9" fmla="*/ 0 h 1705593"/>
                  <a:gd name="connsiteX10" fmla="*/ 758127 w 1725793"/>
                  <a:gd name="connsiteY10" fmla="*/ 79899 h 1705593"/>
                  <a:gd name="connsiteX11" fmla="*/ 252100 w 1725793"/>
                  <a:gd name="connsiteY11" fmla="*/ 337352 h 1705593"/>
                  <a:gd name="connsiteX12" fmla="*/ 74547 w 1725793"/>
                  <a:gd name="connsiteY12" fmla="*/ 1056443 h 1705593"/>
                  <a:gd name="connsiteX13" fmla="*/ 1477219 w 1725793"/>
                  <a:gd name="connsiteY13" fmla="*/ 1669002 h 1705593"/>
                  <a:gd name="connsiteX14" fmla="*/ 1557118 w 1725793"/>
                  <a:gd name="connsiteY14" fmla="*/ 1633491 h 1705593"/>
                  <a:gd name="connsiteX15" fmla="*/ 1583751 w 1725793"/>
                  <a:gd name="connsiteY15" fmla="*/ 1615736 h 1705593"/>
                  <a:gd name="connsiteX16" fmla="*/ 1610384 w 1725793"/>
                  <a:gd name="connsiteY16" fmla="*/ 1580225 h 1705593"/>
                  <a:gd name="connsiteX17" fmla="*/ 1645894 w 1725793"/>
                  <a:gd name="connsiteY17" fmla="*/ 1562470 h 1705593"/>
                  <a:gd name="connsiteX18" fmla="*/ 1654772 w 1725793"/>
                  <a:gd name="connsiteY18" fmla="*/ 1535837 h 1705593"/>
                  <a:gd name="connsiteX19" fmla="*/ 1681405 w 1725793"/>
                  <a:gd name="connsiteY19" fmla="*/ 1491449 h 1705593"/>
                  <a:gd name="connsiteX20" fmla="*/ 1708038 w 1725793"/>
                  <a:gd name="connsiteY20" fmla="*/ 1429305 h 1705593"/>
                  <a:gd name="connsiteX21" fmla="*/ 1716916 w 1725793"/>
                  <a:gd name="connsiteY21" fmla="*/ 1376039 h 1705593"/>
                  <a:gd name="connsiteX22" fmla="*/ 1725793 w 1725793"/>
                  <a:gd name="connsiteY22" fmla="*/ 1340528 h 1705593"/>
                  <a:gd name="connsiteX23" fmla="*/ 1690283 w 1725793"/>
                  <a:gd name="connsiteY23" fmla="*/ 1207363 h 1705593"/>
                  <a:gd name="connsiteX24" fmla="*/ 1672527 w 1725793"/>
                  <a:gd name="connsiteY24" fmla="*/ 1145219 h 1705593"/>
                  <a:gd name="connsiteX25" fmla="*/ 1654772 w 1725793"/>
                  <a:gd name="connsiteY25" fmla="*/ 1109709 h 1705593"/>
                  <a:gd name="connsiteX26" fmla="*/ 1610384 w 1725793"/>
                  <a:gd name="connsiteY26" fmla="*/ 1074198 h 1705593"/>
                  <a:gd name="connsiteX27" fmla="*/ 1521607 w 1725793"/>
                  <a:gd name="connsiteY27" fmla="*/ 1020932 h 1705593"/>
                  <a:gd name="connsiteX28" fmla="*/ 1503852 w 1725793"/>
                  <a:gd name="connsiteY28" fmla="*/ 994299 h 1705593"/>
                  <a:gd name="connsiteX29" fmla="*/ 1423953 w 1725793"/>
                  <a:gd name="connsiteY29" fmla="*/ 967666 h 1705593"/>
                  <a:gd name="connsiteX30" fmla="*/ 1406197 w 1725793"/>
                  <a:gd name="connsiteY30" fmla="*/ 949911 h 1705593"/>
                  <a:gd name="connsiteX31" fmla="*/ 1210889 w 1725793"/>
                  <a:gd name="connsiteY31" fmla="*/ 923278 h 1705593"/>
                  <a:gd name="connsiteX32" fmla="*/ 1148745 w 1725793"/>
                  <a:gd name="connsiteY32" fmla="*/ 914400 h 1705593"/>
                  <a:gd name="connsiteX33" fmla="*/ 1113234 w 1725793"/>
                  <a:gd name="connsiteY33" fmla="*/ 896645 h 1705593"/>
                  <a:gd name="connsiteX34" fmla="*/ 1051091 w 1725793"/>
                  <a:gd name="connsiteY34" fmla="*/ 887767 h 1705593"/>
                  <a:gd name="connsiteX35" fmla="*/ 917926 w 1725793"/>
                  <a:gd name="connsiteY35" fmla="*/ 870012 h 1705593"/>
                  <a:gd name="connsiteX36" fmla="*/ 891292 w 1725793"/>
                  <a:gd name="connsiteY36" fmla="*/ 861134 h 1705593"/>
                  <a:gd name="connsiteX37" fmla="*/ 749251 w 1725793"/>
                  <a:gd name="connsiteY37" fmla="*/ 630315 h 1705593"/>
                  <a:gd name="connsiteX38" fmla="*/ 802516 w 1725793"/>
                  <a:gd name="connsiteY38" fmla="*/ 541538 h 1705593"/>
                  <a:gd name="connsiteX39" fmla="*/ 864659 w 1725793"/>
                  <a:gd name="connsiteY39" fmla="*/ 497150 h 1705593"/>
                  <a:gd name="connsiteX40" fmla="*/ 891292 w 1725793"/>
                  <a:gd name="connsiteY40" fmla="*/ 488272 h 1705593"/>
                  <a:gd name="connsiteX41" fmla="*/ 962314 w 1725793"/>
                  <a:gd name="connsiteY41" fmla="*/ 461639 h 1705593"/>
                  <a:gd name="connsiteX42" fmla="*/ 1139867 w 1725793"/>
                  <a:gd name="connsiteY42" fmla="*/ 479394 h 1705593"/>
                  <a:gd name="connsiteX43" fmla="*/ 1193133 w 1725793"/>
                  <a:gd name="connsiteY43" fmla="*/ 497150 h 1705593"/>
                  <a:gd name="connsiteX44" fmla="*/ 1210889 w 1725793"/>
                  <a:gd name="connsiteY44" fmla="*/ 514905 h 1705593"/>
                  <a:gd name="connsiteX45" fmla="*/ 1264155 w 1725793"/>
                  <a:gd name="connsiteY45" fmla="*/ 550416 h 1705593"/>
                  <a:gd name="connsiteX46" fmla="*/ 1281910 w 1725793"/>
                  <a:gd name="connsiteY46" fmla="*/ 577049 h 1705593"/>
                  <a:gd name="connsiteX47" fmla="*/ 1290788 w 1725793"/>
                  <a:gd name="connsiteY47" fmla="*/ 603682 h 1705593"/>
                  <a:gd name="connsiteX48" fmla="*/ 1326298 w 1725793"/>
                  <a:gd name="connsiteY48" fmla="*/ 656948 h 1705593"/>
                  <a:gd name="connsiteX49" fmla="*/ 1335176 w 1725793"/>
                  <a:gd name="connsiteY49" fmla="*/ 692458 h 1705593"/>
                  <a:gd name="connsiteX50" fmla="*/ 1361809 w 1725793"/>
                  <a:gd name="connsiteY50" fmla="*/ 701336 h 1705593"/>
                  <a:gd name="connsiteX51" fmla="*/ 1468341 w 1725793"/>
                  <a:gd name="connsiteY51" fmla="*/ 719091 h 1705593"/>
                  <a:gd name="connsiteX52" fmla="*/ 1557118 w 1725793"/>
                  <a:gd name="connsiteY52" fmla="*/ 710214 h 1705593"/>
                  <a:gd name="connsiteX53" fmla="*/ 1583751 w 1725793"/>
                  <a:gd name="connsiteY53" fmla="*/ 621437 h 1705593"/>
                  <a:gd name="connsiteX54" fmla="*/ 1574873 w 1725793"/>
                  <a:gd name="connsiteY54" fmla="*/ 506027 h 1705593"/>
                  <a:gd name="connsiteX55" fmla="*/ 1557118 w 1725793"/>
                  <a:gd name="connsiteY55" fmla="*/ 452761 h 1705593"/>
                  <a:gd name="connsiteX56" fmla="*/ 1494974 w 1725793"/>
                  <a:gd name="connsiteY56" fmla="*/ 381740 h 1705593"/>
                  <a:gd name="connsiteX57" fmla="*/ 1486096 w 1725793"/>
                  <a:gd name="connsiteY57" fmla="*/ 346229 h 1705593"/>
                  <a:gd name="connsiteX58" fmla="*/ 1503852 w 1725793"/>
                  <a:gd name="connsiteY58" fmla="*/ 328474 h 1705593"/>
                  <a:gd name="connsiteX59" fmla="*/ 1583751 w 1725793"/>
                  <a:gd name="connsiteY59" fmla="*/ 319596 h 1705593"/>
                  <a:gd name="connsiteX0" fmla="*/ 1600530 w 1742572"/>
                  <a:gd name="connsiteY0" fmla="*/ 319596 h 1705593"/>
                  <a:gd name="connsiteX1" fmla="*/ 1644918 w 1742572"/>
                  <a:gd name="connsiteY1" fmla="*/ 310718 h 1705593"/>
                  <a:gd name="connsiteX2" fmla="*/ 1671551 w 1742572"/>
                  <a:gd name="connsiteY2" fmla="*/ 257452 h 1705593"/>
                  <a:gd name="connsiteX3" fmla="*/ 1644918 w 1742572"/>
                  <a:gd name="connsiteY3" fmla="*/ 186431 h 1705593"/>
                  <a:gd name="connsiteX4" fmla="*/ 1618285 w 1742572"/>
                  <a:gd name="connsiteY4" fmla="*/ 150920 h 1705593"/>
                  <a:gd name="connsiteX5" fmla="*/ 1600530 w 1742572"/>
                  <a:gd name="connsiteY5" fmla="*/ 124287 h 1705593"/>
                  <a:gd name="connsiteX6" fmla="*/ 1547264 w 1742572"/>
                  <a:gd name="connsiteY6" fmla="*/ 71021 h 1705593"/>
                  <a:gd name="connsiteX7" fmla="*/ 1511753 w 1742572"/>
                  <a:gd name="connsiteY7" fmla="*/ 62144 h 1705593"/>
                  <a:gd name="connsiteX8" fmla="*/ 1467365 w 1742572"/>
                  <a:gd name="connsiteY8" fmla="*/ 35511 h 1705593"/>
                  <a:gd name="connsiteX9" fmla="*/ 1343077 w 1742572"/>
                  <a:gd name="connsiteY9" fmla="*/ 0 h 1705593"/>
                  <a:gd name="connsiteX10" fmla="*/ 268879 w 1742572"/>
                  <a:gd name="connsiteY10" fmla="*/ 337352 h 1705593"/>
                  <a:gd name="connsiteX11" fmla="*/ 91326 w 1742572"/>
                  <a:gd name="connsiteY11" fmla="*/ 1056443 h 1705593"/>
                  <a:gd name="connsiteX12" fmla="*/ 1493998 w 1742572"/>
                  <a:gd name="connsiteY12" fmla="*/ 1669002 h 1705593"/>
                  <a:gd name="connsiteX13" fmla="*/ 1573897 w 1742572"/>
                  <a:gd name="connsiteY13" fmla="*/ 1633491 h 1705593"/>
                  <a:gd name="connsiteX14" fmla="*/ 1600530 w 1742572"/>
                  <a:gd name="connsiteY14" fmla="*/ 1615736 h 1705593"/>
                  <a:gd name="connsiteX15" fmla="*/ 1627163 w 1742572"/>
                  <a:gd name="connsiteY15" fmla="*/ 1580225 h 1705593"/>
                  <a:gd name="connsiteX16" fmla="*/ 1662673 w 1742572"/>
                  <a:gd name="connsiteY16" fmla="*/ 1562470 h 1705593"/>
                  <a:gd name="connsiteX17" fmla="*/ 1671551 w 1742572"/>
                  <a:gd name="connsiteY17" fmla="*/ 1535837 h 1705593"/>
                  <a:gd name="connsiteX18" fmla="*/ 1698184 w 1742572"/>
                  <a:gd name="connsiteY18" fmla="*/ 1491449 h 1705593"/>
                  <a:gd name="connsiteX19" fmla="*/ 1724817 w 1742572"/>
                  <a:gd name="connsiteY19" fmla="*/ 1429305 h 1705593"/>
                  <a:gd name="connsiteX20" fmla="*/ 1733695 w 1742572"/>
                  <a:gd name="connsiteY20" fmla="*/ 1376039 h 1705593"/>
                  <a:gd name="connsiteX21" fmla="*/ 1742572 w 1742572"/>
                  <a:gd name="connsiteY21" fmla="*/ 1340528 h 1705593"/>
                  <a:gd name="connsiteX22" fmla="*/ 1707062 w 1742572"/>
                  <a:gd name="connsiteY22" fmla="*/ 1207363 h 1705593"/>
                  <a:gd name="connsiteX23" fmla="*/ 1689306 w 1742572"/>
                  <a:gd name="connsiteY23" fmla="*/ 1145219 h 1705593"/>
                  <a:gd name="connsiteX24" fmla="*/ 1671551 w 1742572"/>
                  <a:gd name="connsiteY24" fmla="*/ 1109709 h 1705593"/>
                  <a:gd name="connsiteX25" fmla="*/ 1627163 w 1742572"/>
                  <a:gd name="connsiteY25" fmla="*/ 1074198 h 1705593"/>
                  <a:gd name="connsiteX26" fmla="*/ 1538386 w 1742572"/>
                  <a:gd name="connsiteY26" fmla="*/ 1020932 h 1705593"/>
                  <a:gd name="connsiteX27" fmla="*/ 1520631 w 1742572"/>
                  <a:gd name="connsiteY27" fmla="*/ 994299 h 1705593"/>
                  <a:gd name="connsiteX28" fmla="*/ 1440732 w 1742572"/>
                  <a:gd name="connsiteY28" fmla="*/ 967666 h 1705593"/>
                  <a:gd name="connsiteX29" fmla="*/ 1422976 w 1742572"/>
                  <a:gd name="connsiteY29" fmla="*/ 949911 h 1705593"/>
                  <a:gd name="connsiteX30" fmla="*/ 1227668 w 1742572"/>
                  <a:gd name="connsiteY30" fmla="*/ 923278 h 1705593"/>
                  <a:gd name="connsiteX31" fmla="*/ 1165524 w 1742572"/>
                  <a:gd name="connsiteY31" fmla="*/ 914400 h 1705593"/>
                  <a:gd name="connsiteX32" fmla="*/ 1130013 w 1742572"/>
                  <a:gd name="connsiteY32" fmla="*/ 896645 h 1705593"/>
                  <a:gd name="connsiteX33" fmla="*/ 1067870 w 1742572"/>
                  <a:gd name="connsiteY33" fmla="*/ 887767 h 1705593"/>
                  <a:gd name="connsiteX34" fmla="*/ 934705 w 1742572"/>
                  <a:gd name="connsiteY34" fmla="*/ 870012 h 1705593"/>
                  <a:gd name="connsiteX35" fmla="*/ 908071 w 1742572"/>
                  <a:gd name="connsiteY35" fmla="*/ 861134 h 1705593"/>
                  <a:gd name="connsiteX36" fmla="*/ 766030 w 1742572"/>
                  <a:gd name="connsiteY36" fmla="*/ 630315 h 1705593"/>
                  <a:gd name="connsiteX37" fmla="*/ 819295 w 1742572"/>
                  <a:gd name="connsiteY37" fmla="*/ 541538 h 1705593"/>
                  <a:gd name="connsiteX38" fmla="*/ 881438 w 1742572"/>
                  <a:gd name="connsiteY38" fmla="*/ 497150 h 1705593"/>
                  <a:gd name="connsiteX39" fmla="*/ 908071 w 1742572"/>
                  <a:gd name="connsiteY39" fmla="*/ 488272 h 1705593"/>
                  <a:gd name="connsiteX40" fmla="*/ 979093 w 1742572"/>
                  <a:gd name="connsiteY40" fmla="*/ 461639 h 1705593"/>
                  <a:gd name="connsiteX41" fmla="*/ 1156646 w 1742572"/>
                  <a:gd name="connsiteY41" fmla="*/ 479394 h 1705593"/>
                  <a:gd name="connsiteX42" fmla="*/ 1209912 w 1742572"/>
                  <a:gd name="connsiteY42" fmla="*/ 497150 h 1705593"/>
                  <a:gd name="connsiteX43" fmla="*/ 1227668 w 1742572"/>
                  <a:gd name="connsiteY43" fmla="*/ 514905 h 1705593"/>
                  <a:gd name="connsiteX44" fmla="*/ 1280934 w 1742572"/>
                  <a:gd name="connsiteY44" fmla="*/ 550416 h 1705593"/>
                  <a:gd name="connsiteX45" fmla="*/ 1298689 w 1742572"/>
                  <a:gd name="connsiteY45" fmla="*/ 577049 h 1705593"/>
                  <a:gd name="connsiteX46" fmla="*/ 1307567 w 1742572"/>
                  <a:gd name="connsiteY46" fmla="*/ 603682 h 1705593"/>
                  <a:gd name="connsiteX47" fmla="*/ 1343077 w 1742572"/>
                  <a:gd name="connsiteY47" fmla="*/ 656948 h 1705593"/>
                  <a:gd name="connsiteX48" fmla="*/ 1351955 w 1742572"/>
                  <a:gd name="connsiteY48" fmla="*/ 692458 h 1705593"/>
                  <a:gd name="connsiteX49" fmla="*/ 1378588 w 1742572"/>
                  <a:gd name="connsiteY49" fmla="*/ 701336 h 1705593"/>
                  <a:gd name="connsiteX50" fmla="*/ 1485120 w 1742572"/>
                  <a:gd name="connsiteY50" fmla="*/ 719091 h 1705593"/>
                  <a:gd name="connsiteX51" fmla="*/ 1573897 w 1742572"/>
                  <a:gd name="connsiteY51" fmla="*/ 710214 h 1705593"/>
                  <a:gd name="connsiteX52" fmla="*/ 1600530 w 1742572"/>
                  <a:gd name="connsiteY52" fmla="*/ 621437 h 1705593"/>
                  <a:gd name="connsiteX53" fmla="*/ 1591652 w 1742572"/>
                  <a:gd name="connsiteY53" fmla="*/ 506027 h 1705593"/>
                  <a:gd name="connsiteX54" fmla="*/ 1573897 w 1742572"/>
                  <a:gd name="connsiteY54" fmla="*/ 452761 h 1705593"/>
                  <a:gd name="connsiteX55" fmla="*/ 1511753 w 1742572"/>
                  <a:gd name="connsiteY55" fmla="*/ 381740 h 1705593"/>
                  <a:gd name="connsiteX56" fmla="*/ 1502875 w 1742572"/>
                  <a:gd name="connsiteY56" fmla="*/ 346229 h 1705593"/>
                  <a:gd name="connsiteX57" fmla="*/ 1520631 w 1742572"/>
                  <a:gd name="connsiteY57" fmla="*/ 328474 h 1705593"/>
                  <a:gd name="connsiteX58" fmla="*/ 1600530 w 1742572"/>
                  <a:gd name="connsiteY58" fmla="*/ 319596 h 1705593"/>
                  <a:gd name="connsiteX0" fmla="*/ 1600530 w 1742572"/>
                  <a:gd name="connsiteY0" fmla="*/ 331910 h 1717907"/>
                  <a:gd name="connsiteX1" fmla="*/ 1644918 w 1742572"/>
                  <a:gd name="connsiteY1" fmla="*/ 323032 h 1717907"/>
                  <a:gd name="connsiteX2" fmla="*/ 1671551 w 1742572"/>
                  <a:gd name="connsiteY2" fmla="*/ 269766 h 1717907"/>
                  <a:gd name="connsiteX3" fmla="*/ 1644918 w 1742572"/>
                  <a:gd name="connsiteY3" fmla="*/ 198745 h 1717907"/>
                  <a:gd name="connsiteX4" fmla="*/ 1618285 w 1742572"/>
                  <a:gd name="connsiteY4" fmla="*/ 163234 h 1717907"/>
                  <a:gd name="connsiteX5" fmla="*/ 1600530 w 1742572"/>
                  <a:gd name="connsiteY5" fmla="*/ 136601 h 1717907"/>
                  <a:gd name="connsiteX6" fmla="*/ 1547264 w 1742572"/>
                  <a:gd name="connsiteY6" fmla="*/ 83335 h 1717907"/>
                  <a:gd name="connsiteX7" fmla="*/ 1511753 w 1742572"/>
                  <a:gd name="connsiteY7" fmla="*/ 74458 h 1717907"/>
                  <a:gd name="connsiteX8" fmla="*/ 1343077 w 1742572"/>
                  <a:gd name="connsiteY8" fmla="*/ 12314 h 1717907"/>
                  <a:gd name="connsiteX9" fmla="*/ 268879 w 1742572"/>
                  <a:gd name="connsiteY9" fmla="*/ 349666 h 1717907"/>
                  <a:gd name="connsiteX10" fmla="*/ 91326 w 1742572"/>
                  <a:gd name="connsiteY10" fmla="*/ 1068757 h 1717907"/>
                  <a:gd name="connsiteX11" fmla="*/ 1493998 w 1742572"/>
                  <a:gd name="connsiteY11" fmla="*/ 1681316 h 1717907"/>
                  <a:gd name="connsiteX12" fmla="*/ 1573897 w 1742572"/>
                  <a:gd name="connsiteY12" fmla="*/ 1645805 h 1717907"/>
                  <a:gd name="connsiteX13" fmla="*/ 1600530 w 1742572"/>
                  <a:gd name="connsiteY13" fmla="*/ 1628050 h 1717907"/>
                  <a:gd name="connsiteX14" fmla="*/ 1627163 w 1742572"/>
                  <a:gd name="connsiteY14" fmla="*/ 1592539 h 1717907"/>
                  <a:gd name="connsiteX15" fmla="*/ 1662673 w 1742572"/>
                  <a:gd name="connsiteY15" fmla="*/ 1574784 h 1717907"/>
                  <a:gd name="connsiteX16" fmla="*/ 1671551 w 1742572"/>
                  <a:gd name="connsiteY16" fmla="*/ 1548151 h 1717907"/>
                  <a:gd name="connsiteX17" fmla="*/ 1698184 w 1742572"/>
                  <a:gd name="connsiteY17" fmla="*/ 1503763 h 1717907"/>
                  <a:gd name="connsiteX18" fmla="*/ 1724817 w 1742572"/>
                  <a:gd name="connsiteY18" fmla="*/ 1441619 h 1717907"/>
                  <a:gd name="connsiteX19" fmla="*/ 1733695 w 1742572"/>
                  <a:gd name="connsiteY19" fmla="*/ 1388353 h 1717907"/>
                  <a:gd name="connsiteX20" fmla="*/ 1742572 w 1742572"/>
                  <a:gd name="connsiteY20" fmla="*/ 1352842 h 1717907"/>
                  <a:gd name="connsiteX21" fmla="*/ 1707062 w 1742572"/>
                  <a:gd name="connsiteY21" fmla="*/ 1219677 h 1717907"/>
                  <a:gd name="connsiteX22" fmla="*/ 1689306 w 1742572"/>
                  <a:gd name="connsiteY22" fmla="*/ 1157533 h 1717907"/>
                  <a:gd name="connsiteX23" fmla="*/ 1671551 w 1742572"/>
                  <a:gd name="connsiteY23" fmla="*/ 1122023 h 1717907"/>
                  <a:gd name="connsiteX24" fmla="*/ 1627163 w 1742572"/>
                  <a:gd name="connsiteY24" fmla="*/ 1086512 h 1717907"/>
                  <a:gd name="connsiteX25" fmla="*/ 1538386 w 1742572"/>
                  <a:gd name="connsiteY25" fmla="*/ 1033246 h 1717907"/>
                  <a:gd name="connsiteX26" fmla="*/ 1520631 w 1742572"/>
                  <a:gd name="connsiteY26" fmla="*/ 1006613 h 1717907"/>
                  <a:gd name="connsiteX27" fmla="*/ 1440732 w 1742572"/>
                  <a:gd name="connsiteY27" fmla="*/ 979980 h 1717907"/>
                  <a:gd name="connsiteX28" fmla="*/ 1422976 w 1742572"/>
                  <a:gd name="connsiteY28" fmla="*/ 962225 h 1717907"/>
                  <a:gd name="connsiteX29" fmla="*/ 1227668 w 1742572"/>
                  <a:gd name="connsiteY29" fmla="*/ 935592 h 1717907"/>
                  <a:gd name="connsiteX30" fmla="*/ 1165524 w 1742572"/>
                  <a:gd name="connsiteY30" fmla="*/ 926714 h 1717907"/>
                  <a:gd name="connsiteX31" fmla="*/ 1130013 w 1742572"/>
                  <a:gd name="connsiteY31" fmla="*/ 908959 h 1717907"/>
                  <a:gd name="connsiteX32" fmla="*/ 1067870 w 1742572"/>
                  <a:gd name="connsiteY32" fmla="*/ 900081 h 1717907"/>
                  <a:gd name="connsiteX33" fmla="*/ 934705 w 1742572"/>
                  <a:gd name="connsiteY33" fmla="*/ 882326 h 1717907"/>
                  <a:gd name="connsiteX34" fmla="*/ 908071 w 1742572"/>
                  <a:gd name="connsiteY34" fmla="*/ 873448 h 1717907"/>
                  <a:gd name="connsiteX35" fmla="*/ 766030 w 1742572"/>
                  <a:gd name="connsiteY35" fmla="*/ 642629 h 1717907"/>
                  <a:gd name="connsiteX36" fmla="*/ 819295 w 1742572"/>
                  <a:gd name="connsiteY36" fmla="*/ 553852 h 1717907"/>
                  <a:gd name="connsiteX37" fmla="*/ 881438 w 1742572"/>
                  <a:gd name="connsiteY37" fmla="*/ 509464 h 1717907"/>
                  <a:gd name="connsiteX38" fmla="*/ 908071 w 1742572"/>
                  <a:gd name="connsiteY38" fmla="*/ 500586 h 1717907"/>
                  <a:gd name="connsiteX39" fmla="*/ 979093 w 1742572"/>
                  <a:gd name="connsiteY39" fmla="*/ 473953 h 1717907"/>
                  <a:gd name="connsiteX40" fmla="*/ 1156646 w 1742572"/>
                  <a:gd name="connsiteY40" fmla="*/ 491708 h 1717907"/>
                  <a:gd name="connsiteX41" fmla="*/ 1209912 w 1742572"/>
                  <a:gd name="connsiteY41" fmla="*/ 509464 h 1717907"/>
                  <a:gd name="connsiteX42" fmla="*/ 1227668 w 1742572"/>
                  <a:gd name="connsiteY42" fmla="*/ 527219 h 1717907"/>
                  <a:gd name="connsiteX43" fmla="*/ 1280934 w 1742572"/>
                  <a:gd name="connsiteY43" fmla="*/ 562730 h 1717907"/>
                  <a:gd name="connsiteX44" fmla="*/ 1298689 w 1742572"/>
                  <a:gd name="connsiteY44" fmla="*/ 589363 h 1717907"/>
                  <a:gd name="connsiteX45" fmla="*/ 1307567 w 1742572"/>
                  <a:gd name="connsiteY45" fmla="*/ 615996 h 1717907"/>
                  <a:gd name="connsiteX46" fmla="*/ 1343077 w 1742572"/>
                  <a:gd name="connsiteY46" fmla="*/ 669262 h 1717907"/>
                  <a:gd name="connsiteX47" fmla="*/ 1351955 w 1742572"/>
                  <a:gd name="connsiteY47" fmla="*/ 704772 h 1717907"/>
                  <a:gd name="connsiteX48" fmla="*/ 1378588 w 1742572"/>
                  <a:gd name="connsiteY48" fmla="*/ 713650 h 1717907"/>
                  <a:gd name="connsiteX49" fmla="*/ 1485120 w 1742572"/>
                  <a:gd name="connsiteY49" fmla="*/ 731405 h 1717907"/>
                  <a:gd name="connsiteX50" fmla="*/ 1573897 w 1742572"/>
                  <a:gd name="connsiteY50" fmla="*/ 722528 h 1717907"/>
                  <a:gd name="connsiteX51" fmla="*/ 1600530 w 1742572"/>
                  <a:gd name="connsiteY51" fmla="*/ 633751 h 1717907"/>
                  <a:gd name="connsiteX52" fmla="*/ 1591652 w 1742572"/>
                  <a:gd name="connsiteY52" fmla="*/ 518341 h 1717907"/>
                  <a:gd name="connsiteX53" fmla="*/ 1573897 w 1742572"/>
                  <a:gd name="connsiteY53" fmla="*/ 465075 h 1717907"/>
                  <a:gd name="connsiteX54" fmla="*/ 1511753 w 1742572"/>
                  <a:gd name="connsiteY54" fmla="*/ 394054 h 1717907"/>
                  <a:gd name="connsiteX55" fmla="*/ 1502875 w 1742572"/>
                  <a:gd name="connsiteY55" fmla="*/ 358543 h 1717907"/>
                  <a:gd name="connsiteX56" fmla="*/ 1520631 w 1742572"/>
                  <a:gd name="connsiteY56" fmla="*/ 340788 h 1717907"/>
                  <a:gd name="connsiteX57" fmla="*/ 1600530 w 1742572"/>
                  <a:gd name="connsiteY57" fmla="*/ 331910 h 1717907"/>
                  <a:gd name="connsiteX0" fmla="*/ 1600530 w 1742572"/>
                  <a:gd name="connsiteY0" fmla="*/ 319596 h 1705593"/>
                  <a:gd name="connsiteX1" fmla="*/ 1644918 w 1742572"/>
                  <a:gd name="connsiteY1" fmla="*/ 310718 h 1705593"/>
                  <a:gd name="connsiteX2" fmla="*/ 1671551 w 1742572"/>
                  <a:gd name="connsiteY2" fmla="*/ 257452 h 1705593"/>
                  <a:gd name="connsiteX3" fmla="*/ 1644918 w 1742572"/>
                  <a:gd name="connsiteY3" fmla="*/ 186431 h 1705593"/>
                  <a:gd name="connsiteX4" fmla="*/ 1618285 w 1742572"/>
                  <a:gd name="connsiteY4" fmla="*/ 150920 h 1705593"/>
                  <a:gd name="connsiteX5" fmla="*/ 1600530 w 1742572"/>
                  <a:gd name="connsiteY5" fmla="*/ 124287 h 1705593"/>
                  <a:gd name="connsiteX6" fmla="*/ 1547264 w 1742572"/>
                  <a:gd name="connsiteY6" fmla="*/ 71021 h 1705593"/>
                  <a:gd name="connsiteX7" fmla="*/ 1343077 w 1742572"/>
                  <a:gd name="connsiteY7" fmla="*/ 0 h 1705593"/>
                  <a:gd name="connsiteX8" fmla="*/ 268879 w 1742572"/>
                  <a:gd name="connsiteY8" fmla="*/ 337352 h 1705593"/>
                  <a:gd name="connsiteX9" fmla="*/ 91326 w 1742572"/>
                  <a:gd name="connsiteY9" fmla="*/ 1056443 h 1705593"/>
                  <a:gd name="connsiteX10" fmla="*/ 1493998 w 1742572"/>
                  <a:gd name="connsiteY10" fmla="*/ 1669002 h 1705593"/>
                  <a:gd name="connsiteX11" fmla="*/ 1573897 w 1742572"/>
                  <a:gd name="connsiteY11" fmla="*/ 1633491 h 1705593"/>
                  <a:gd name="connsiteX12" fmla="*/ 1600530 w 1742572"/>
                  <a:gd name="connsiteY12" fmla="*/ 1615736 h 1705593"/>
                  <a:gd name="connsiteX13" fmla="*/ 1627163 w 1742572"/>
                  <a:gd name="connsiteY13" fmla="*/ 1580225 h 1705593"/>
                  <a:gd name="connsiteX14" fmla="*/ 1662673 w 1742572"/>
                  <a:gd name="connsiteY14" fmla="*/ 1562470 h 1705593"/>
                  <a:gd name="connsiteX15" fmla="*/ 1671551 w 1742572"/>
                  <a:gd name="connsiteY15" fmla="*/ 1535837 h 1705593"/>
                  <a:gd name="connsiteX16" fmla="*/ 1698184 w 1742572"/>
                  <a:gd name="connsiteY16" fmla="*/ 1491449 h 1705593"/>
                  <a:gd name="connsiteX17" fmla="*/ 1724817 w 1742572"/>
                  <a:gd name="connsiteY17" fmla="*/ 1429305 h 1705593"/>
                  <a:gd name="connsiteX18" fmla="*/ 1733695 w 1742572"/>
                  <a:gd name="connsiteY18" fmla="*/ 1376039 h 1705593"/>
                  <a:gd name="connsiteX19" fmla="*/ 1742572 w 1742572"/>
                  <a:gd name="connsiteY19" fmla="*/ 1340528 h 1705593"/>
                  <a:gd name="connsiteX20" fmla="*/ 1707062 w 1742572"/>
                  <a:gd name="connsiteY20" fmla="*/ 1207363 h 1705593"/>
                  <a:gd name="connsiteX21" fmla="*/ 1689306 w 1742572"/>
                  <a:gd name="connsiteY21" fmla="*/ 1145219 h 1705593"/>
                  <a:gd name="connsiteX22" fmla="*/ 1671551 w 1742572"/>
                  <a:gd name="connsiteY22" fmla="*/ 1109709 h 1705593"/>
                  <a:gd name="connsiteX23" fmla="*/ 1627163 w 1742572"/>
                  <a:gd name="connsiteY23" fmla="*/ 1074198 h 1705593"/>
                  <a:gd name="connsiteX24" fmla="*/ 1538386 w 1742572"/>
                  <a:gd name="connsiteY24" fmla="*/ 1020932 h 1705593"/>
                  <a:gd name="connsiteX25" fmla="*/ 1520631 w 1742572"/>
                  <a:gd name="connsiteY25" fmla="*/ 994299 h 1705593"/>
                  <a:gd name="connsiteX26" fmla="*/ 1440732 w 1742572"/>
                  <a:gd name="connsiteY26" fmla="*/ 967666 h 1705593"/>
                  <a:gd name="connsiteX27" fmla="*/ 1422976 w 1742572"/>
                  <a:gd name="connsiteY27" fmla="*/ 949911 h 1705593"/>
                  <a:gd name="connsiteX28" fmla="*/ 1227668 w 1742572"/>
                  <a:gd name="connsiteY28" fmla="*/ 923278 h 1705593"/>
                  <a:gd name="connsiteX29" fmla="*/ 1165524 w 1742572"/>
                  <a:gd name="connsiteY29" fmla="*/ 914400 h 1705593"/>
                  <a:gd name="connsiteX30" fmla="*/ 1130013 w 1742572"/>
                  <a:gd name="connsiteY30" fmla="*/ 896645 h 1705593"/>
                  <a:gd name="connsiteX31" fmla="*/ 1067870 w 1742572"/>
                  <a:gd name="connsiteY31" fmla="*/ 887767 h 1705593"/>
                  <a:gd name="connsiteX32" fmla="*/ 934705 w 1742572"/>
                  <a:gd name="connsiteY32" fmla="*/ 870012 h 1705593"/>
                  <a:gd name="connsiteX33" fmla="*/ 908071 w 1742572"/>
                  <a:gd name="connsiteY33" fmla="*/ 861134 h 1705593"/>
                  <a:gd name="connsiteX34" fmla="*/ 766030 w 1742572"/>
                  <a:gd name="connsiteY34" fmla="*/ 630315 h 1705593"/>
                  <a:gd name="connsiteX35" fmla="*/ 819295 w 1742572"/>
                  <a:gd name="connsiteY35" fmla="*/ 541538 h 1705593"/>
                  <a:gd name="connsiteX36" fmla="*/ 881438 w 1742572"/>
                  <a:gd name="connsiteY36" fmla="*/ 497150 h 1705593"/>
                  <a:gd name="connsiteX37" fmla="*/ 908071 w 1742572"/>
                  <a:gd name="connsiteY37" fmla="*/ 488272 h 1705593"/>
                  <a:gd name="connsiteX38" fmla="*/ 979093 w 1742572"/>
                  <a:gd name="connsiteY38" fmla="*/ 461639 h 1705593"/>
                  <a:gd name="connsiteX39" fmla="*/ 1156646 w 1742572"/>
                  <a:gd name="connsiteY39" fmla="*/ 479394 h 1705593"/>
                  <a:gd name="connsiteX40" fmla="*/ 1209912 w 1742572"/>
                  <a:gd name="connsiteY40" fmla="*/ 497150 h 1705593"/>
                  <a:gd name="connsiteX41" fmla="*/ 1227668 w 1742572"/>
                  <a:gd name="connsiteY41" fmla="*/ 514905 h 1705593"/>
                  <a:gd name="connsiteX42" fmla="*/ 1280934 w 1742572"/>
                  <a:gd name="connsiteY42" fmla="*/ 550416 h 1705593"/>
                  <a:gd name="connsiteX43" fmla="*/ 1298689 w 1742572"/>
                  <a:gd name="connsiteY43" fmla="*/ 577049 h 1705593"/>
                  <a:gd name="connsiteX44" fmla="*/ 1307567 w 1742572"/>
                  <a:gd name="connsiteY44" fmla="*/ 603682 h 1705593"/>
                  <a:gd name="connsiteX45" fmla="*/ 1343077 w 1742572"/>
                  <a:gd name="connsiteY45" fmla="*/ 656948 h 1705593"/>
                  <a:gd name="connsiteX46" fmla="*/ 1351955 w 1742572"/>
                  <a:gd name="connsiteY46" fmla="*/ 692458 h 1705593"/>
                  <a:gd name="connsiteX47" fmla="*/ 1378588 w 1742572"/>
                  <a:gd name="connsiteY47" fmla="*/ 701336 h 1705593"/>
                  <a:gd name="connsiteX48" fmla="*/ 1485120 w 1742572"/>
                  <a:gd name="connsiteY48" fmla="*/ 719091 h 1705593"/>
                  <a:gd name="connsiteX49" fmla="*/ 1573897 w 1742572"/>
                  <a:gd name="connsiteY49" fmla="*/ 710214 h 1705593"/>
                  <a:gd name="connsiteX50" fmla="*/ 1600530 w 1742572"/>
                  <a:gd name="connsiteY50" fmla="*/ 621437 h 1705593"/>
                  <a:gd name="connsiteX51" fmla="*/ 1591652 w 1742572"/>
                  <a:gd name="connsiteY51" fmla="*/ 506027 h 1705593"/>
                  <a:gd name="connsiteX52" fmla="*/ 1573897 w 1742572"/>
                  <a:gd name="connsiteY52" fmla="*/ 452761 h 1705593"/>
                  <a:gd name="connsiteX53" fmla="*/ 1511753 w 1742572"/>
                  <a:gd name="connsiteY53" fmla="*/ 381740 h 1705593"/>
                  <a:gd name="connsiteX54" fmla="*/ 1502875 w 1742572"/>
                  <a:gd name="connsiteY54" fmla="*/ 346229 h 1705593"/>
                  <a:gd name="connsiteX55" fmla="*/ 1520631 w 1742572"/>
                  <a:gd name="connsiteY55" fmla="*/ 328474 h 1705593"/>
                  <a:gd name="connsiteX56" fmla="*/ 1600530 w 1742572"/>
                  <a:gd name="connsiteY56" fmla="*/ 319596 h 1705593"/>
                  <a:gd name="connsiteX0" fmla="*/ 1600530 w 1742572"/>
                  <a:gd name="connsiteY0" fmla="*/ 325521 h 1711518"/>
                  <a:gd name="connsiteX1" fmla="*/ 1644918 w 1742572"/>
                  <a:gd name="connsiteY1" fmla="*/ 316643 h 1711518"/>
                  <a:gd name="connsiteX2" fmla="*/ 1671551 w 1742572"/>
                  <a:gd name="connsiteY2" fmla="*/ 263377 h 1711518"/>
                  <a:gd name="connsiteX3" fmla="*/ 1644918 w 1742572"/>
                  <a:gd name="connsiteY3" fmla="*/ 192356 h 1711518"/>
                  <a:gd name="connsiteX4" fmla="*/ 1618285 w 1742572"/>
                  <a:gd name="connsiteY4" fmla="*/ 156845 h 1711518"/>
                  <a:gd name="connsiteX5" fmla="*/ 1600530 w 1742572"/>
                  <a:gd name="connsiteY5" fmla="*/ 130212 h 1711518"/>
                  <a:gd name="connsiteX6" fmla="*/ 1343077 w 1742572"/>
                  <a:gd name="connsiteY6" fmla="*/ 5925 h 1711518"/>
                  <a:gd name="connsiteX7" fmla="*/ 268879 w 1742572"/>
                  <a:gd name="connsiteY7" fmla="*/ 343277 h 1711518"/>
                  <a:gd name="connsiteX8" fmla="*/ 91326 w 1742572"/>
                  <a:gd name="connsiteY8" fmla="*/ 1062368 h 1711518"/>
                  <a:gd name="connsiteX9" fmla="*/ 1493998 w 1742572"/>
                  <a:gd name="connsiteY9" fmla="*/ 1674927 h 1711518"/>
                  <a:gd name="connsiteX10" fmla="*/ 1573897 w 1742572"/>
                  <a:gd name="connsiteY10" fmla="*/ 1639416 h 1711518"/>
                  <a:gd name="connsiteX11" fmla="*/ 1600530 w 1742572"/>
                  <a:gd name="connsiteY11" fmla="*/ 1621661 h 1711518"/>
                  <a:gd name="connsiteX12" fmla="*/ 1627163 w 1742572"/>
                  <a:gd name="connsiteY12" fmla="*/ 1586150 h 1711518"/>
                  <a:gd name="connsiteX13" fmla="*/ 1662673 w 1742572"/>
                  <a:gd name="connsiteY13" fmla="*/ 1568395 h 1711518"/>
                  <a:gd name="connsiteX14" fmla="*/ 1671551 w 1742572"/>
                  <a:gd name="connsiteY14" fmla="*/ 1541762 h 1711518"/>
                  <a:gd name="connsiteX15" fmla="*/ 1698184 w 1742572"/>
                  <a:gd name="connsiteY15" fmla="*/ 1497374 h 1711518"/>
                  <a:gd name="connsiteX16" fmla="*/ 1724817 w 1742572"/>
                  <a:gd name="connsiteY16" fmla="*/ 1435230 h 1711518"/>
                  <a:gd name="connsiteX17" fmla="*/ 1733695 w 1742572"/>
                  <a:gd name="connsiteY17" fmla="*/ 1381964 h 1711518"/>
                  <a:gd name="connsiteX18" fmla="*/ 1742572 w 1742572"/>
                  <a:gd name="connsiteY18" fmla="*/ 1346453 h 1711518"/>
                  <a:gd name="connsiteX19" fmla="*/ 1707062 w 1742572"/>
                  <a:gd name="connsiteY19" fmla="*/ 1213288 h 1711518"/>
                  <a:gd name="connsiteX20" fmla="*/ 1689306 w 1742572"/>
                  <a:gd name="connsiteY20" fmla="*/ 1151144 h 1711518"/>
                  <a:gd name="connsiteX21" fmla="*/ 1671551 w 1742572"/>
                  <a:gd name="connsiteY21" fmla="*/ 1115634 h 1711518"/>
                  <a:gd name="connsiteX22" fmla="*/ 1627163 w 1742572"/>
                  <a:gd name="connsiteY22" fmla="*/ 1080123 h 1711518"/>
                  <a:gd name="connsiteX23" fmla="*/ 1538386 w 1742572"/>
                  <a:gd name="connsiteY23" fmla="*/ 1026857 h 1711518"/>
                  <a:gd name="connsiteX24" fmla="*/ 1520631 w 1742572"/>
                  <a:gd name="connsiteY24" fmla="*/ 1000224 h 1711518"/>
                  <a:gd name="connsiteX25" fmla="*/ 1440732 w 1742572"/>
                  <a:gd name="connsiteY25" fmla="*/ 973591 h 1711518"/>
                  <a:gd name="connsiteX26" fmla="*/ 1422976 w 1742572"/>
                  <a:gd name="connsiteY26" fmla="*/ 955836 h 1711518"/>
                  <a:gd name="connsiteX27" fmla="*/ 1227668 w 1742572"/>
                  <a:gd name="connsiteY27" fmla="*/ 929203 h 1711518"/>
                  <a:gd name="connsiteX28" fmla="*/ 1165524 w 1742572"/>
                  <a:gd name="connsiteY28" fmla="*/ 920325 h 1711518"/>
                  <a:gd name="connsiteX29" fmla="*/ 1130013 w 1742572"/>
                  <a:gd name="connsiteY29" fmla="*/ 902570 h 1711518"/>
                  <a:gd name="connsiteX30" fmla="*/ 1067870 w 1742572"/>
                  <a:gd name="connsiteY30" fmla="*/ 893692 h 1711518"/>
                  <a:gd name="connsiteX31" fmla="*/ 934705 w 1742572"/>
                  <a:gd name="connsiteY31" fmla="*/ 875937 h 1711518"/>
                  <a:gd name="connsiteX32" fmla="*/ 908071 w 1742572"/>
                  <a:gd name="connsiteY32" fmla="*/ 867059 h 1711518"/>
                  <a:gd name="connsiteX33" fmla="*/ 766030 w 1742572"/>
                  <a:gd name="connsiteY33" fmla="*/ 636240 h 1711518"/>
                  <a:gd name="connsiteX34" fmla="*/ 819295 w 1742572"/>
                  <a:gd name="connsiteY34" fmla="*/ 547463 h 1711518"/>
                  <a:gd name="connsiteX35" fmla="*/ 881438 w 1742572"/>
                  <a:gd name="connsiteY35" fmla="*/ 503075 h 1711518"/>
                  <a:gd name="connsiteX36" fmla="*/ 908071 w 1742572"/>
                  <a:gd name="connsiteY36" fmla="*/ 494197 h 1711518"/>
                  <a:gd name="connsiteX37" fmla="*/ 979093 w 1742572"/>
                  <a:gd name="connsiteY37" fmla="*/ 467564 h 1711518"/>
                  <a:gd name="connsiteX38" fmla="*/ 1156646 w 1742572"/>
                  <a:gd name="connsiteY38" fmla="*/ 485319 h 1711518"/>
                  <a:gd name="connsiteX39" fmla="*/ 1209912 w 1742572"/>
                  <a:gd name="connsiteY39" fmla="*/ 503075 h 1711518"/>
                  <a:gd name="connsiteX40" fmla="*/ 1227668 w 1742572"/>
                  <a:gd name="connsiteY40" fmla="*/ 520830 h 1711518"/>
                  <a:gd name="connsiteX41" fmla="*/ 1280934 w 1742572"/>
                  <a:gd name="connsiteY41" fmla="*/ 556341 h 1711518"/>
                  <a:gd name="connsiteX42" fmla="*/ 1298689 w 1742572"/>
                  <a:gd name="connsiteY42" fmla="*/ 582974 h 1711518"/>
                  <a:gd name="connsiteX43" fmla="*/ 1307567 w 1742572"/>
                  <a:gd name="connsiteY43" fmla="*/ 609607 h 1711518"/>
                  <a:gd name="connsiteX44" fmla="*/ 1343077 w 1742572"/>
                  <a:gd name="connsiteY44" fmla="*/ 662873 h 1711518"/>
                  <a:gd name="connsiteX45" fmla="*/ 1351955 w 1742572"/>
                  <a:gd name="connsiteY45" fmla="*/ 698383 h 1711518"/>
                  <a:gd name="connsiteX46" fmla="*/ 1378588 w 1742572"/>
                  <a:gd name="connsiteY46" fmla="*/ 707261 h 1711518"/>
                  <a:gd name="connsiteX47" fmla="*/ 1485120 w 1742572"/>
                  <a:gd name="connsiteY47" fmla="*/ 725016 h 1711518"/>
                  <a:gd name="connsiteX48" fmla="*/ 1573897 w 1742572"/>
                  <a:gd name="connsiteY48" fmla="*/ 716139 h 1711518"/>
                  <a:gd name="connsiteX49" fmla="*/ 1600530 w 1742572"/>
                  <a:gd name="connsiteY49" fmla="*/ 627362 h 1711518"/>
                  <a:gd name="connsiteX50" fmla="*/ 1591652 w 1742572"/>
                  <a:gd name="connsiteY50" fmla="*/ 511952 h 1711518"/>
                  <a:gd name="connsiteX51" fmla="*/ 1573897 w 1742572"/>
                  <a:gd name="connsiteY51" fmla="*/ 458686 h 1711518"/>
                  <a:gd name="connsiteX52" fmla="*/ 1511753 w 1742572"/>
                  <a:gd name="connsiteY52" fmla="*/ 387665 h 1711518"/>
                  <a:gd name="connsiteX53" fmla="*/ 1502875 w 1742572"/>
                  <a:gd name="connsiteY53" fmla="*/ 352154 h 1711518"/>
                  <a:gd name="connsiteX54" fmla="*/ 1520631 w 1742572"/>
                  <a:gd name="connsiteY54" fmla="*/ 334399 h 1711518"/>
                  <a:gd name="connsiteX55" fmla="*/ 1600530 w 1742572"/>
                  <a:gd name="connsiteY55" fmla="*/ 325521 h 1711518"/>
                  <a:gd name="connsiteX0" fmla="*/ 1600530 w 1742572"/>
                  <a:gd name="connsiteY0" fmla="*/ 323786 h 1709783"/>
                  <a:gd name="connsiteX1" fmla="*/ 1644918 w 1742572"/>
                  <a:gd name="connsiteY1" fmla="*/ 314908 h 1709783"/>
                  <a:gd name="connsiteX2" fmla="*/ 1671551 w 1742572"/>
                  <a:gd name="connsiteY2" fmla="*/ 261642 h 1709783"/>
                  <a:gd name="connsiteX3" fmla="*/ 1644918 w 1742572"/>
                  <a:gd name="connsiteY3" fmla="*/ 190621 h 1709783"/>
                  <a:gd name="connsiteX4" fmla="*/ 1618285 w 1742572"/>
                  <a:gd name="connsiteY4" fmla="*/ 155110 h 1709783"/>
                  <a:gd name="connsiteX5" fmla="*/ 1343077 w 1742572"/>
                  <a:gd name="connsiteY5" fmla="*/ 4190 h 1709783"/>
                  <a:gd name="connsiteX6" fmla="*/ 268879 w 1742572"/>
                  <a:gd name="connsiteY6" fmla="*/ 341542 h 1709783"/>
                  <a:gd name="connsiteX7" fmla="*/ 91326 w 1742572"/>
                  <a:gd name="connsiteY7" fmla="*/ 1060633 h 1709783"/>
                  <a:gd name="connsiteX8" fmla="*/ 1493998 w 1742572"/>
                  <a:gd name="connsiteY8" fmla="*/ 1673192 h 1709783"/>
                  <a:gd name="connsiteX9" fmla="*/ 1573897 w 1742572"/>
                  <a:gd name="connsiteY9" fmla="*/ 1637681 h 1709783"/>
                  <a:gd name="connsiteX10" fmla="*/ 1600530 w 1742572"/>
                  <a:gd name="connsiteY10" fmla="*/ 1619926 h 1709783"/>
                  <a:gd name="connsiteX11" fmla="*/ 1627163 w 1742572"/>
                  <a:gd name="connsiteY11" fmla="*/ 1584415 h 1709783"/>
                  <a:gd name="connsiteX12" fmla="*/ 1662673 w 1742572"/>
                  <a:gd name="connsiteY12" fmla="*/ 1566660 h 1709783"/>
                  <a:gd name="connsiteX13" fmla="*/ 1671551 w 1742572"/>
                  <a:gd name="connsiteY13" fmla="*/ 1540027 h 1709783"/>
                  <a:gd name="connsiteX14" fmla="*/ 1698184 w 1742572"/>
                  <a:gd name="connsiteY14" fmla="*/ 1495639 h 1709783"/>
                  <a:gd name="connsiteX15" fmla="*/ 1724817 w 1742572"/>
                  <a:gd name="connsiteY15" fmla="*/ 1433495 h 1709783"/>
                  <a:gd name="connsiteX16" fmla="*/ 1733695 w 1742572"/>
                  <a:gd name="connsiteY16" fmla="*/ 1380229 h 1709783"/>
                  <a:gd name="connsiteX17" fmla="*/ 1742572 w 1742572"/>
                  <a:gd name="connsiteY17" fmla="*/ 1344718 h 1709783"/>
                  <a:gd name="connsiteX18" fmla="*/ 1707062 w 1742572"/>
                  <a:gd name="connsiteY18" fmla="*/ 1211553 h 1709783"/>
                  <a:gd name="connsiteX19" fmla="*/ 1689306 w 1742572"/>
                  <a:gd name="connsiteY19" fmla="*/ 1149409 h 1709783"/>
                  <a:gd name="connsiteX20" fmla="*/ 1671551 w 1742572"/>
                  <a:gd name="connsiteY20" fmla="*/ 1113899 h 1709783"/>
                  <a:gd name="connsiteX21" fmla="*/ 1627163 w 1742572"/>
                  <a:gd name="connsiteY21" fmla="*/ 1078388 h 1709783"/>
                  <a:gd name="connsiteX22" fmla="*/ 1538386 w 1742572"/>
                  <a:gd name="connsiteY22" fmla="*/ 1025122 h 1709783"/>
                  <a:gd name="connsiteX23" fmla="*/ 1520631 w 1742572"/>
                  <a:gd name="connsiteY23" fmla="*/ 998489 h 1709783"/>
                  <a:gd name="connsiteX24" fmla="*/ 1440732 w 1742572"/>
                  <a:gd name="connsiteY24" fmla="*/ 971856 h 1709783"/>
                  <a:gd name="connsiteX25" fmla="*/ 1422976 w 1742572"/>
                  <a:gd name="connsiteY25" fmla="*/ 954101 h 1709783"/>
                  <a:gd name="connsiteX26" fmla="*/ 1227668 w 1742572"/>
                  <a:gd name="connsiteY26" fmla="*/ 927468 h 1709783"/>
                  <a:gd name="connsiteX27" fmla="*/ 1165524 w 1742572"/>
                  <a:gd name="connsiteY27" fmla="*/ 918590 h 1709783"/>
                  <a:gd name="connsiteX28" fmla="*/ 1130013 w 1742572"/>
                  <a:gd name="connsiteY28" fmla="*/ 900835 h 1709783"/>
                  <a:gd name="connsiteX29" fmla="*/ 1067870 w 1742572"/>
                  <a:gd name="connsiteY29" fmla="*/ 891957 h 1709783"/>
                  <a:gd name="connsiteX30" fmla="*/ 934705 w 1742572"/>
                  <a:gd name="connsiteY30" fmla="*/ 874202 h 1709783"/>
                  <a:gd name="connsiteX31" fmla="*/ 908071 w 1742572"/>
                  <a:gd name="connsiteY31" fmla="*/ 865324 h 1709783"/>
                  <a:gd name="connsiteX32" fmla="*/ 766030 w 1742572"/>
                  <a:gd name="connsiteY32" fmla="*/ 634505 h 1709783"/>
                  <a:gd name="connsiteX33" fmla="*/ 819295 w 1742572"/>
                  <a:gd name="connsiteY33" fmla="*/ 545728 h 1709783"/>
                  <a:gd name="connsiteX34" fmla="*/ 881438 w 1742572"/>
                  <a:gd name="connsiteY34" fmla="*/ 501340 h 1709783"/>
                  <a:gd name="connsiteX35" fmla="*/ 908071 w 1742572"/>
                  <a:gd name="connsiteY35" fmla="*/ 492462 h 1709783"/>
                  <a:gd name="connsiteX36" fmla="*/ 979093 w 1742572"/>
                  <a:gd name="connsiteY36" fmla="*/ 465829 h 1709783"/>
                  <a:gd name="connsiteX37" fmla="*/ 1156646 w 1742572"/>
                  <a:gd name="connsiteY37" fmla="*/ 483584 h 1709783"/>
                  <a:gd name="connsiteX38" fmla="*/ 1209912 w 1742572"/>
                  <a:gd name="connsiteY38" fmla="*/ 501340 h 1709783"/>
                  <a:gd name="connsiteX39" fmla="*/ 1227668 w 1742572"/>
                  <a:gd name="connsiteY39" fmla="*/ 519095 h 1709783"/>
                  <a:gd name="connsiteX40" fmla="*/ 1280934 w 1742572"/>
                  <a:gd name="connsiteY40" fmla="*/ 554606 h 1709783"/>
                  <a:gd name="connsiteX41" fmla="*/ 1298689 w 1742572"/>
                  <a:gd name="connsiteY41" fmla="*/ 581239 h 1709783"/>
                  <a:gd name="connsiteX42" fmla="*/ 1307567 w 1742572"/>
                  <a:gd name="connsiteY42" fmla="*/ 607872 h 1709783"/>
                  <a:gd name="connsiteX43" fmla="*/ 1343077 w 1742572"/>
                  <a:gd name="connsiteY43" fmla="*/ 661138 h 1709783"/>
                  <a:gd name="connsiteX44" fmla="*/ 1351955 w 1742572"/>
                  <a:gd name="connsiteY44" fmla="*/ 696648 h 1709783"/>
                  <a:gd name="connsiteX45" fmla="*/ 1378588 w 1742572"/>
                  <a:gd name="connsiteY45" fmla="*/ 705526 h 1709783"/>
                  <a:gd name="connsiteX46" fmla="*/ 1485120 w 1742572"/>
                  <a:gd name="connsiteY46" fmla="*/ 723281 h 1709783"/>
                  <a:gd name="connsiteX47" fmla="*/ 1573897 w 1742572"/>
                  <a:gd name="connsiteY47" fmla="*/ 714404 h 1709783"/>
                  <a:gd name="connsiteX48" fmla="*/ 1600530 w 1742572"/>
                  <a:gd name="connsiteY48" fmla="*/ 625627 h 1709783"/>
                  <a:gd name="connsiteX49" fmla="*/ 1591652 w 1742572"/>
                  <a:gd name="connsiteY49" fmla="*/ 510217 h 1709783"/>
                  <a:gd name="connsiteX50" fmla="*/ 1573897 w 1742572"/>
                  <a:gd name="connsiteY50" fmla="*/ 456951 h 1709783"/>
                  <a:gd name="connsiteX51" fmla="*/ 1511753 w 1742572"/>
                  <a:gd name="connsiteY51" fmla="*/ 385930 h 1709783"/>
                  <a:gd name="connsiteX52" fmla="*/ 1502875 w 1742572"/>
                  <a:gd name="connsiteY52" fmla="*/ 350419 h 1709783"/>
                  <a:gd name="connsiteX53" fmla="*/ 1520631 w 1742572"/>
                  <a:gd name="connsiteY53" fmla="*/ 332664 h 1709783"/>
                  <a:gd name="connsiteX54" fmla="*/ 1600530 w 1742572"/>
                  <a:gd name="connsiteY54" fmla="*/ 323786 h 1709783"/>
                  <a:gd name="connsiteX0" fmla="*/ 1600530 w 1742572"/>
                  <a:gd name="connsiteY0" fmla="*/ 322140 h 1708137"/>
                  <a:gd name="connsiteX1" fmla="*/ 1644918 w 1742572"/>
                  <a:gd name="connsiteY1" fmla="*/ 313262 h 1708137"/>
                  <a:gd name="connsiteX2" fmla="*/ 1671551 w 1742572"/>
                  <a:gd name="connsiteY2" fmla="*/ 259996 h 1708137"/>
                  <a:gd name="connsiteX3" fmla="*/ 1644918 w 1742572"/>
                  <a:gd name="connsiteY3" fmla="*/ 188975 h 1708137"/>
                  <a:gd name="connsiteX4" fmla="*/ 1343077 w 1742572"/>
                  <a:gd name="connsiteY4" fmla="*/ 2544 h 1708137"/>
                  <a:gd name="connsiteX5" fmla="*/ 268879 w 1742572"/>
                  <a:gd name="connsiteY5" fmla="*/ 339896 h 1708137"/>
                  <a:gd name="connsiteX6" fmla="*/ 91326 w 1742572"/>
                  <a:gd name="connsiteY6" fmla="*/ 1058987 h 1708137"/>
                  <a:gd name="connsiteX7" fmla="*/ 1493998 w 1742572"/>
                  <a:gd name="connsiteY7" fmla="*/ 1671546 h 1708137"/>
                  <a:gd name="connsiteX8" fmla="*/ 1573897 w 1742572"/>
                  <a:gd name="connsiteY8" fmla="*/ 1636035 h 1708137"/>
                  <a:gd name="connsiteX9" fmla="*/ 1600530 w 1742572"/>
                  <a:gd name="connsiteY9" fmla="*/ 1618280 h 1708137"/>
                  <a:gd name="connsiteX10" fmla="*/ 1627163 w 1742572"/>
                  <a:gd name="connsiteY10" fmla="*/ 1582769 h 1708137"/>
                  <a:gd name="connsiteX11" fmla="*/ 1662673 w 1742572"/>
                  <a:gd name="connsiteY11" fmla="*/ 1565014 h 1708137"/>
                  <a:gd name="connsiteX12" fmla="*/ 1671551 w 1742572"/>
                  <a:gd name="connsiteY12" fmla="*/ 1538381 h 1708137"/>
                  <a:gd name="connsiteX13" fmla="*/ 1698184 w 1742572"/>
                  <a:gd name="connsiteY13" fmla="*/ 1493993 h 1708137"/>
                  <a:gd name="connsiteX14" fmla="*/ 1724817 w 1742572"/>
                  <a:gd name="connsiteY14" fmla="*/ 1431849 h 1708137"/>
                  <a:gd name="connsiteX15" fmla="*/ 1733695 w 1742572"/>
                  <a:gd name="connsiteY15" fmla="*/ 1378583 h 1708137"/>
                  <a:gd name="connsiteX16" fmla="*/ 1742572 w 1742572"/>
                  <a:gd name="connsiteY16" fmla="*/ 1343072 h 1708137"/>
                  <a:gd name="connsiteX17" fmla="*/ 1707062 w 1742572"/>
                  <a:gd name="connsiteY17" fmla="*/ 1209907 h 1708137"/>
                  <a:gd name="connsiteX18" fmla="*/ 1689306 w 1742572"/>
                  <a:gd name="connsiteY18" fmla="*/ 1147763 h 1708137"/>
                  <a:gd name="connsiteX19" fmla="*/ 1671551 w 1742572"/>
                  <a:gd name="connsiteY19" fmla="*/ 1112253 h 1708137"/>
                  <a:gd name="connsiteX20" fmla="*/ 1627163 w 1742572"/>
                  <a:gd name="connsiteY20" fmla="*/ 1076742 h 1708137"/>
                  <a:gd name="connsiteX21" fmla="*/ 1538386 w 1742572"/>
                  <a:gd name="connsiteY21" fmla="*/ 1023476 h 1708137"/>
                  <a:gd name="connsiteX22" fmla="*/ 1520631 w 1742572"/>
                  <a:gd name="connsiteY22" fmla="*/ 996843 h 1708137"/>
                  <a:gd name="connsiteX23" fmla="*/ 1440732 w 1742572"/>
                  <a:gd name="connsiteY23" fmla="*/ 970210 h 1708137"/>
                  <a:gd name="connsiteX24" fmla="*/ 1422976 w 1742572"/>
                  <a:gd name="connsiteY24" fmla="*/ 952455 h 1708137"/>
                  <a:gd name="connsiteX25" fmla="*/ 1227668 w 1742572"/>
                  <a:gd name="connsiteY25" fmla="*/ 925822 h 1708137"/>
                  <a:gd name="connsiteX26" fmla="*/ 1165524 w 1742572"/>
                  <a:gd name="connsiteY26" fmla="*/ 916944 h 1708137"/>
                  <a:gd name="connsiteX27" fmla="*/ 1130013 w 1742572"/>
                  <a:gd name="connsiteY27" fmla="*/ 899189 h 1708137"/>
                  <a:gd name="connsiteX28" fmla="*/ 1067870 w 1742572"/>
                  <a:gd name="connsiteY28" fmla="*/ 890311 h 1708137"/>
                  <a:gd name="connsiteX29" fmla="*/ 934705 w 1742572"/>
                  <a:gd name="connsiteY29" fmla="*/ 872556 h 1708137"/>
                  <a:gd name="connsiteX30" fmla="*/ 908071 w 1742572"/>
                  <a:gd name="connsiteY30" fmla="*/ 863678 h 1708137"/>
                  <a:gd name="connsiteX31" fmla="*/ 766030 w 1742572"/>
                  <a:gd name="connsiteY31" fmla="*/ 632859 h 1708137"/>
                  <a:gd name="connsiteX32" fmla="*/ 819295 w 1742572"/>
                  <a:gd name="connsiteY32" fmla="*/ 544082 h 1708137"/>
                  <a:gd name="connsiteX33" fmla="*/ 881438 w 1742572"/>
                  <a:gd name="connsiteY33" fmla="*/ 499694 h 1708137"/>
                  <a:gd name="connsiteX34" fmla="*/ 908071 w 1742572"/>
                  <a:gd name="connsiteY34" fmla="*/ 490816 h 1708137"/>
                  <a:gd name="connsiteX35" fmla="*/ 979093 w 1742572"/>
                  <a:gd name="connsiteY35" fmla="*/ 464183 h 1708137"/>
                  <a:gd name="connsiteX36" fmla="*/ 1156646 w 1742572"/>
                  <a:gd name="connsiteY36" fmla="*/ 481938 h 1708137"/>
                  <a:gd name="connsiteX37" fmla="*/ 1209912 w 1742572"/>
                  <a:gd name="connsiteY37" fmla="*/ 499694 h 1708137"/>
                  <a:gd name="connsiteX38" fmla="*/ 1227668 w 1742572"/>
                  <a:gd name="connsiteY38" fmla="*/ 517449 h 1708137"/>
                  <a:gd name="connsiteX39" fmla="*/ 1280934 w 1742572"/>
                  <a:gd name="connsiteY39" fmla="*/ 552960 h 1708137"/>
                  <a:gd name="connsiteX40" fmla="*/ 1298689 w 1742572"/>
                  <a:gd name="connsiteY40" fmla="*/ 579593 h 1708137"/>
                  <a:gd name="connsiteX41" fmla="*/ 1307567 w 1742572"/>
                  <a:gd name="connsiteY41" fmla="*/ 606226 h 1708137"/>
                  <a:gd name="connsiteX42" fmla="*/ 1343077 w 1742572"/>
                  <a:gd name="connsiteY42" fmla="*/ 659492 h 1708137"/>
                  <a:gd name="connsiteX43" fmla="*/ 1351955 w 1742572"/>
                  <a:gd name="connsiteY43" fmla="*/ 695002 h 1708137"/>
                  <a:gd name="connsiteX44" fmla="*/ 1378588 w 1742572"/>
                  <a:gd name="connsiteY44" fmla="*/ 703880 h 1708137"/>
                  <a:gd name="connsiteX45" fmla="*/ 1485120 w 1742572"/>
                  <a:gd name="connsiteY45" fmla="*/ 721635 h 1708137"/>
                  <a:gd name="connsiteX46" fmla="*/ 1573897 w 1742572"/>
                  <a:gd name="connsiteY46" fmla="*/ 712758 h 1708137"/>
                  <a:gd name="connsiteX47" fmla="*/ 1600530 w 1742572"/>
                  <a:gd name="connsiteY47" fmla="*/ 623981 h 1708137"/>
                  <a:gd name="connsiteX48" fmla="*/ 1591652 w 1742572"/>
                  <a:gd name="connsiteY48" fmla="*/ 508571 h 1708137"/>
                  <a:gd name="connsiteX49" fmla="*/ 1573897 w 1742572"/>
                  <a:gd name="connsiteY49" fmla="*/ 455305 h 1708137"/>
                  <a:gd name="connsiteX50" fmla="*/ 1511753 w 1742572"/>
                  <a:gd name="connsiteY50" fmla="*/ 384284 h 1708137"/>
                  <a:gd name="connsiteX51" fmla="*/ 1502875 w 1742572"/>
                  <a:gd name="connsiteY51" fmla="*/ 348773 h 1708137"/>
                  <a:gd name="connsiteX52" fmla="*/ 1520631 w 1742572"/>
                  <a:gd name="connsiteY52" fmla="*/ 331018 h 1708137"/>
                  <a:gd name="connsiteX53" fmla="*/ 1600530 w 1742572"/>
                  <a:gd name="connsiteY53" fmla="*/ 322140 h 1708137"/>
                  <a:gd name="connsiteX0" fmla="*/ 1600530 w 1742572"/>
                  <a:gd name="connsiteY0" fmla="*/ 320179 h 1706176"/>
                  <a:gd name="connsiteX1" fmla="*/ 1644918 w 1742572"/>
                  <a:gd name="connsiteY1" fmla="*/ 311301 h 1706176"/>
                  <a:gd name="connsiteX2" fmla="*/ 1671551 w 1742572"/>
                  <a:gd name="connsiteY2" fmla="*/ 258035 h 1706176"/>
                  <a:gd name="connsiteX3" fmla="*/ 1343077 w 1742572"/>
                  <a:gd name="connsiteY3" fmla="*/ 583 h 1706176"/>
                  <a:gd name="connsiteX4" fmla="*/ 268879 w 1742572"/>
                  <a:gd name="connsiteY4" fmla="*/ 337935 h 1706176"/>
                  <a:gd name="connsiteX5" fmla="*/ 91326 w 1742572"/>
                  <a:gd name="connsiteY5" fmla="*/ 1057026 h 1706176"/>
                  <a:gd name="connsiteX6" fmla="*/ 1493998 w 1742572"/>
                  <a:gd name="connsiteY6" fmla="*/ 1669585 h 1706176"/>
                  <a:gd name="connsiteX7" fmla="*/ 1573897 w 1742572"/>
                  <a:gd name="connsiteY7" fmla="*/ 1634074 h 1706176"/>
                  <a:gd name="connsiteX8" fmla="*/ 1600530 w 1742572"/>
                  <a:gd name="connsiteY8" fmla="*/ 1616319 h 1706176"/>
                  <a:gd name="connsiteX9" fmla="*/ 1627163 w 1742572"/>
                  <a:gd name="connsiteY9" fmla="*/ 1580808 h 1706176"/>
                  <a:gd name="connsiteX10" fmla="*/ 1662673 w 1742572"/>
                  <a:gd name="connsiteY10" fmla="*/ 1563053 h 1706176"/>
                  <a:gd name="connsiteX11" fmla="*/ 1671551 w 1742572"/>
                  <a:gd name="connsiteY11" fmla="*/ 1536420 h 1706176"/>
                  <a:gd name="connsiteX12" fmla="*/ 1698184 w 1742572"/>
                  <a:gd name="connsiteY12" fmla="*/ 1492032 h 1706176"/>
                  <a:gd name="connsiteX13" fmla="*/ 1724817 w 1742572"/>
                  <a:gd name="connsiteY13" fmla="*/ 1429888 h 1706176"/>
                  <a:gd name="connsiteX14" fmla="*/ 1733695 w 1742572"/>
                  <a:gd name="connsiteY14" fmla="*/ 1376622 h 1706176"/>
                  <a:gd name="connsiteX15" fmla="*/ 1742572 w 1742572"/>
                  <a:gd name="connsiteY15" fmla="*/ 1341111 h 1706176"/>
                  <a:gd name="connsiteX16" fmla="*/ 1707062 w 1742572"/>
                  <a:gd name="connsiteY16" fmla="*/ 1207946 h 1706176"/>
                  <a:gd name="connsiteX17" fmla="*/ 1689306 w 1742572"/>
                  <a:gd name="connsiteY17" fmla="*/ 1145802 h 1706176"/>
                  <a:gd name="connsiteX18" fmla="*/ 1671551 w 1742572"/>
                  <a:gd name="connsiteY18" fmla="*/ 1110292 h 1706176"/>
                  <a:gd name="connsiteX19" fmla="*/ 1627163 w 1742572"/>
                  <a:gd name="connsiteY19" fmla="*/ 1074781 h 1706176"/>
                  <a:gd name="connsiteX20" fmla="*/ 1538386 w 1742572"/>
                  <a:gd name="connsiteY20" fmla="*/ 1021515 h 1706176"/>
                  <a:gd name="connsiteX21" fmla="*/ 1520631 w 1742572"/>
                  <a:gd name="connsiteY21" fmla="*/ 994882 h 1706176"/>
                  <a:gd name="connsiteX22" fmla="*/ 1440732 w 1742572"/>
                  <a:gd name="connsiteY22" fmla="*/ 968249 h 1706176"/>
                  <a:gd name="connsiteX23" fmla="*/ 1422976 w 1742572"/>
                  <a:gd name="connsiteY23" fmla="*/ 950494 h 1706176"/>
                  <a:gd name="connsiteX24" fmla="*/ 1227668 w 1742572"/>
                  <a:gd name="connsiteY24" fmla="*/ 923861 h 1706176"/>
                  <a:gd name="connsiteX25" fmla="*/ 1165524 w 1742572"/>
                  <a:gd name="connsiteY25" fmla="*/ 914983 h 1706176"/>
                  <a:gd name="connsiteX26" fmla="*/ 1130013 w 1742572"/>
                  <a:gd name="connsiteY26" fmla="*/ 897228 h 1706176"/>
                  <a:gd name="connsiteX27" fmla="*/ 1067870 w 1742572"/>
                  <a:gd name="connsiteY27" fmla="*/ 888350 h 1706176"/>
                  <a:gd name="connsiteX28" fmla="*/ 934705 w 1742572"/>
                  <a:gd name="connsiteY28" fmla="*/ 870595 h 1706176"/>
                  <a:gd name="connsiteX29" fmla="*/ 908071 w 1742572"/>
                  <a:gd name="connsiteY29" fmla="*/ 861717 h 1706176"/>
                  <a:gd name="connsiteX30" fmla="*/ 766030 w 1742572"/>
                  <a:gd name="connsiteY30" fmla="*/ 630898 h 1706176"/>
                  <a:gd name="connsiteX31" fmla="*/ 819295 w 1742572"/>
                  <a:gd name="connsiteY31" fmla="*/ 542121 h 1706176"/>
                  <a:gd name="connsiteX32" fmla="*/ 881438 w 1742572"/>
                  <a:gd name="connsiteY32" fmla="*/ 497733 h 1706176"/>
                  <a:gd name="connsiteX33" fmla="*/ 908071 w 1742572"/>
                  <a:gd name="connsiteY33" fmla="*/ 488855 h 1706176"/>
                  <a:gd name="connsiteX34" fmla="*/ 979093 w 1742572"/>
                  <a:gd name="connsiteY34" fmla="*/ 462222 h 1706176"/>
                  <a:gd name="connsiteX35" fmla="*/ 1156646 w 1742572"/>
                  <a:gd name="connsiteY35" fmla="*/ 479977 h 1706176"/>
                  <a:gd name="connsiteX36" fmla="*/ 1209912 w 1742572"/>
                  <a:gd name="connsiteY36" fmla="*/ 497733 h 1706176"/>
                  <a:gd name="connsiteX37" fmla="*/ 1227668 w 1742572"/>
                  <a:gd name="connsiteY37" fmla="*/ 515488 h 1706176"/>
                  <a:gd name="connsiteX38" fmla="*/ 1280934 w 1742572"/>
                  <a:gd name="connsiteY38" fmla="*/ 550999 h 1706176"/>
                  <a:gd name="connsiteX39" fmla="*/ 1298689 w 1742572"/>
                  <a:gd name="connsiteY39" fmla="*/ 577632 h 1706176"/>
                  <a:gd name="connsiteX40" fmla="*/ 1307567 w 1742572"/>
                  <a:gd name="connsiteY40" fmla="*/ 604265 h 1706176"/>
                  <a:gd name="connsiteX41" fmla="*/ 1343077 w 1742572"/>
                  <a:gd name="connsiteY41" fmla="*/ 657531 h 1706176"/>
                  <a:gd name="connsiteX42" fmla="*/ 1351955 w 1742572"/>
                  <a:gd name="connsiteY42" fmla="*/ 693041 h 1706176"/>
                  <a:gd name="connsiteX43" fmla="*/ 1378588 w 1742572"/>
                  <a:gd name="connsiteY43" fmla="*/ 701919 h 1706176"/>
                  <a:gd name="connsiteX44" fmla="*/ 1485120 w 1742572"/>
                  <a:gd name="connsiteY44" fmla="*/ 719674 h 1706176"/>
                  <a:gd name="connsiteX45" fmla="*/ 1573897 w 1742572"/>
                  <a:gd name="connsiteY45" fmla="*/ 710797 h 1706176"/>
                  <a:gd name="connsiteX46" fmla="*/ 1600530 w 1742572"/>
                  <a:gd name="connsiteY46" fmla="*/ 622020 h 1706176"/>
                  <a:gd name="connsiteX47" fmla="*/ 1591652 w 1742572"/>
                  <a:gd name="connsiteY47" fmla="*/ 506610 h 1706176"/>
                  <a:gd name="connsiteX48" fmla="*/ 1573897 w 1742572"/>
                  <a:gd name="connsiteY48" fmla="*/ 453344 h 1706176"/>
                  <a:gd name="connsiteX49" fmla="*/ 1511753 w 1742572"/>
                  <a:gd name="connsiteY49" fmla="*/ 382323 h 1706176"/>
                  <a:gd name="connsiteX50" fmla="*/ 1502875 w 1742572"/>
                  <a:gd name="connsiteY50" fmla="*/ 346812 h 1706176"/>
                  <a:gd name="connsiteX51" fmla="*/ 1520631 w 1742572"/>
                  <a:gd name="connsiteY51" fmla="*/ 329057 h 1706176"/>
                  <a:gd name="connsiteX52" fmla="*/ 1600530 w 1742572"/>
                  <a:gd name="connsiteY52" fmla="*/ 320179 h 1706176"/>
                  <a:gd name="connsiteX0" fmla="*/ 1600530 w 1742572"/>
                  <a:gd name="connsiteY0" fmla="*/ 320179 h 1706176"/>
                  <a:gd name="connsiteX1" fmla="*/ 1644918 w 1742572"/>
                  <a:gd name="connsiteY1" fmla="*/ 311301 h 1706176"/>
                  <a:gd name="connsiteX2" fmla="*/ 1671551 w 1742572"/>
                  <a:gd name="connsiteY2" fmla="*/ 258035 h 1706176"/>
                  <a:gd name="connsiteX3" fmla="*/ 1343077 w 1742572"/>
                  <a:gd name="connsiteY3" fmla="*/ 583 h 1706176"/>
                  <a:gd name="connsiteX4" fmla="*/ 268879 w 1742572"/>
                  <a:gd name="connsiteY4" fmla="*/ 337935 h 1706176"/>
                  <a:gd name="connsiteX5" fmla="*/ 91326 w 1742572"/>
                  <a:gd name="connsiteY5" fmla="*/ 1057026 h 1706176"/>
                  <a:gd name="connsiteX6" fmla="*/ 1493998 w 1742572"/>
                  <a:gd name="connsiteY6" fmla="*/ 1669585 h 1706176"/>
                  <a:gd name="connsiteX7" fmla="*/ 1573897 w 1742572"/>
                  <a:gd name="connsiteY7" fmla="*/ 1634074 h 1706176"/>
                  <a:gd name="connsiteX8" fmla="*/ 1600530 w 1742572"/>
                  <a:gd name="connsiteY8" fmla="*/ 1616319 h 1706176"/>
                  <a:gd name="connsiteX9" fmla="*/ 1627163 w 1742572"/>
                  <a:gd name="connsiteY9" fmla="*/ 1580808 h 1706176"/>
                  <a:gd name="connsiteX10" fmla="*/ 1662673 w 1742572"/>
                  <a:gd name="connsiteY10" fmla="*/ 1563053 h 1706176"/>
                  <a:gd name="connsiteX11" fmla="*/ 1671551 w 1742572"/>
                  <a:gd name="connsiteY11" fmla="*/ 1536420 h 1706176"/>
                  <a:gd name="connsiteX12" fmla="*/ 1698184 w 1742572"/>
                  <a:gd name="connsiteY12" fmla="*/ 1492032 h 1706176"/>
                  <a:gd name="connsiteX13" fmla="*/ 1724817 w 1742572"/>
                  <a:gd name="connsiteY13" fmla="*/ 1429888 h 1706176"/>
                  <a:gd name="connsiteX14" fmla="*/ 1733695 w 1742572"/>
                  <a:gd name="connsiteY14" fmla="*/ 1376622 h 1706176"/>
                  <a:gd name="connsiteX15" fmla="*/ 1742572 w 1742572"/>
                  <a:gd name="connsiteY15" fmla="*/ 1341111 h 1706176"/>
                  <a:gd name="connsiteX16" fmla="*/ 1707062 w 1742572"/>
                  <a:gd name="connsiteY16" fmla="*/ 1207946 h 1706176"/>
                  <a:gd name="connsiteX17" fmla="*/ 1689306 w 1742572"/>
                  <a:gd name="connsiteY17" fmla="*/ 1145802 h 1706176"/>
                  <a:gd name="connsiteX18" fmla="*/ 1671551 w 1742572"/>
                  <a:gd name="connsiteY18" fmla="*/ 1110292 h 1706176"/>
                  <a:gd name="connsiteX19" fmla="*/ 1627163 w 1742572"/>
                  <a:gd name="connsiteY19" fmla="*/ 1074781 h 1706176"/>
                  <a:gd name="connsiteX20" fmla="*/ 1538386 w 1742572"/>
                  <a:gd name="connsiteY20" fmla="*/ 1021515 h 1706176"/>
                  <a:gd name="connsiteX21" fmla="*/ 1520631 w 1742572"/>
                  <a:gd name="connsiteY21" fmla="*/ 994882 h 1706176"/>
                  <a:gd name="connsiteX22" fmla="*/ 1440732 w 1742572"/>
                  <a:gd name="connsiteY22" fmla="*/ 968249 h 1706176"/>
                  <a:gd name="connsiteX23" fmla="*/ 1422976 w 1742572"/>
                  <a:gd name="connsiteY23" fmla="*/ 950494 h 1706176"/>
                  <a:gd name="connsiteX24" fmla="*/ 1227668 w 1742572"/>
                  <a:gd name="connsiteY24" fmla="*/ 923861 h 1706176"/>
                  <a:gd name="connsiteX25" fmla="*/ 1165524 w 1742572"/>
                  <a:gd name="connsiteY25" fmla="*/ 914983 h 1706176"/>
                  <a:gd name="connsiteX26" fmla="*/ 1130013 w 1742572"/>
                  <a:gd name="connsiteY26" fmla="*/ 897228 h 1706176"/>
                  <a:gd name="connsiteX27" fmla="*/ 1067870 w 1742572"/>
                  <a:gd name="connsiteY27" fmla="*/ 888350 h 1706176"/>
                  <a:gd name="connsiteX28" fmla="*/ 934705 w 1742572"/>
                  <a:gd name="connsiteY28" fmla="*/ 870595 h 1706176"/>
                  <a:gd name="connsiteX29" fmla="*/ 908071 w 1742572"/>
                  <a:gd name="connsiteY29" fmla="*/ 861717 h 1706176"/>
                  <a:gd name="connsiteX30" fmla="*/ 766030 w 1742572"/>
                  <a:gd name="connsiteY30" fmla="*/ 630898 h 1706176"/>
                  <a:gd name="connsiteX31" fmla="*/ 819295 w 1742572"/>
                  <a:gd name="connsiteY31" fmla="*/ 542121 h 1706176"/>
                  <a:gd name="connsiteX32" fmla="*/ 881438 w 1742572"/>
                  <a:gd name="connsiteY32" fmla="*/ 497733 h 1706176"/>
                  <a:gd name="connsiteX33" fmla="*/ 908071 w 1742572"/>
                  <a:gd name="connsiteY33" fmla="*/ 488855 h 1706176"/>
                  <a:gd name="connsiteX34" fmla="*/ 979093 w 1742572"/>
                  <a:gd name="connsiteY34" fmla="*/ 462222 h 1706176"/>
                  <a:gd name="connsiteX35" fmla="*/ 1156646 w 1742572"/>
                  <a:gd name="connsiteY35" fmla="*/ 479977 h 1706176"/>
                  <a:gd name="connsiteX36" fmla="*/ 1209912 w 1742572"/>
                  <a:gd name="connsiteY36" fmla="*/ 497733 h 1706176"/>
                  <a:gd name="connsiteX37" fmla="*/ 1227668 w 1742572"/>
                  <a:gd name="connsiteY37" fmla="*/ 515488 h 1706176"/>
                  <a:gd name="connsiteX38" fmla="*/ 1280934 w 1742572"/>
                  <a:gd name="connsiteY38" fmla="*/ 550999 h 1706176"/>
                  <a:gd name="connsiteX39" fmla="*/ 1298689 w 1742572"/>
                  <a:gd name="connsiteY39" fmla="*/ 577632 h 1706176"/>
                  <a:gd name="connsiteX40" fmla="*/ 1307567 w 1742572"/>
                  <a:gd name="connsiteY40" fmla="*/ 604265 h 1706176"/>
                  <a:gd name="connsiteX41" fmla="*/ 1343077 w 1742572"/>
                  <a:gd name="connsiteY41" fmla="*/ 657531 h 1706176"/>
                  <a:gd name="connsiteX42" fmla="*/ 1351955 w 1742572"/>
                  <a:gd name="connsiteY42" fmla="*/ 693041 h 1706176"/>
                  <a:gd name="connsiteX43" fmla="*/ 1378588 w 1742572"/>
                  <a:gd name="connsiteY43" fmla="*/ 701919 h 1706176"/>
                  <a:gd name="connsiteX44" fmla="*/ 1485120 w 1742572"/>
                  <a:gd name="connsiteY44" fmla="*/ 719674 h 1706176"/>
                  <a:gd name="connsiteX45" fmla="*/ 1573897 w 1742572"/>
                  <a:gd name="connsiteY45" fmla="*/ 710797 h 1706176"/>
                  <a:gd name="connsiteX46" fmla="*/ 1600530 w 1742572"/>
                  <a:gd name="connsiteY46" fmla="*/ 622020 h 1706176"/>
                  <a:gd name="connsiteX47" fmla="*/ 1591652 w 1742572"/>
                  <a:gd name="connsiteY47" fmla="*/ 506610 h 1706176"/>
                  <a:gd name="connsiteX48" fmla="*/ 1573897 w 1742572"/>
                  <a:gd name="connsiteY48" fmla="*/ 453344 h 1706176"/>
                  <a:gd name="connsiteX49" fmla="*/ 1511753 w 1742572"/>
                  <a:gd name="connsiteY49" fmla="*/ 382323 h 1706176"/>
                  <a:gd name="connsiteX50" fmla="*/ 1502875 w 1742572"/>
                  <a:gd name="connsiteY50" fmla="*/ 346812 h 1706176"/>
                  <a:gd name="connsiteX51" fmla="*/ 1600530 w 1742572"/>
                  <a:gd name="connsiteY51" fmla="*/ 320179 h 1706176"/>
                  <a:gd name="connsiteX0" fmla="*/ 1502875 w 1742572"/>
                  <a:gd name="connsiteY0" fmla="*/ 346812 h 1706176"/>
                  <a:gd name="connsiteX1" fmla="*/ 1644918 w 1742572"/>
                  <a:gd name="connsiteY1" fmla="*/ 311301 h 1706176"/>
                  <a:gd name="connsiteX2" fmla="*/ 1671551 w 1742572"/>
                  <a:gd name="connsiteY2" fmla="*/ 258035 h 1706176"/>
                  <a:gd name="connsiteX3" fmla="*/ 1343077 w 1742572"/>
                  <a:gd name="connsiteY3" fmla="*/ 583 h 1706176"/>
                  <a:gd name="connsiteX4" fmla="*/ 268879 w 1742572"/>
                  <a:gd name="connsiteY4" fmla="*/ 337935 h 1706176"/>
                  <a:gd name="connsiteX5" fmla="*/ 91326 w 1742572"/>
                  <a:gd name="connsiteY5" fmla="*/ 1057026 h 1706176"/>
                  <a:gd name="connsiteX6" fmla="*/ 1493998 w 1742572"/>
                  <a:gd name="connsiteY6" fmla="*/ 1669585 h 1706176"/>
                  <a:gd name="connsiteX7" fmla="*/ 1573897 w 1742572"/>
                  <a:gd name="connsiteY7" fmla="*/ 1634074 h 1706176"/>
                  <a:gd name="connsiteX8" fmla="*/ 1600530 w 1742572"/>
                  <a:gd name="connsiteY8" fmla="*/ 1616319 h 1706176"/>
                  <a:gd name="connsiteX9" fmla="*/ 1627163 w 1742572"/>
                  <a:gd name="connsiteY9" fmla="*/ 1580808 h 1706176"/>
                  <a:gd name="connsiteX10" fmla="*/ 1662673 w 1742572"/>
                  <a:gd name="connsiteY10" fmla="*/ 1563053 h 1706176"/>
                  <a:gd name="connsiteX11" fmla="*/ 1671551 w 1742572"/>
                  <a:gd name="connsiteY11" fmla="*/ 1536420 h 1706176"/>
                  <a:gd name="connsiteX12" fmla="*/ 1698184 w 1742572"/>
                  <a:gd name="connsiteY12" fmla="*/ 1492032 h 1706176"/>
                  <a:gd name="connsiteX13" fmla="*/ 1724817 w 1742572"/>
                  <a:gd name="connsiteY13" fmla="*/ 1429888 h 1706176"/>
                  <a:gd name="connsiteX14" fmla="*/ 1733695 w 1742572"/>
                  <a:gd name="connsiteY14" fmla="*/ 1376622 h 1706176"/>
                  <a:gd name="connsiteX15" fmla="*/ 1742572 w 1742572"/>
                  <a:gd name="connsiteY15" fmla="*/ 1341111 h 1706176"/>
                  <a:gd name="connsiteX16" fmla="*/ 1707062 w 1742572"/>
                  <a:gd name="connsiteY16" fmla="*/ 1207946 h 1706176"/>
                  <a:gd name="connsiteX17" fmla="*/ 1689306 w 1742572"/>
                  <a:gd name="connsiteY17" fmla="*/ 1145802 h 1706176"/>
                  <a:gd name="connsiteX18" fmla="*/ 1671551 w 1742572"/>
                  <a:gd name="connsiteY18" fmla="*/ 1110292 h 1706176"/>
                  <a:gd name="connsiteX19" fmla="*/ 1627163 w 1742572"/>
                  <a:gd name="connsiteY19" fmla="*/ 1074781 h 1706176"/>
                  <a:gd name="connsiteX20" fmla="*/ 1538386 w 1742572"/>
                  <a:gd name="connsiteY20" fmla="*/ 1021515 h 1706176"/>
                  <a:gd name="connsiteX21" fmla="*/ 1520631 w 1742572"/>
                  <a:gd name="connsiteY21" fmla="*/ 994882 h 1706176"/>
                  <a:gd name="connsiteX22" fmla="*/ 1440732 w 1742572"/>
                  <a:gd name="connsiteY22" fmla="*/ 968249 h 1706176"/>
                  <a:gd name="connsiteX23" fmla="*/ 1422976 w 1742572"/>
                  <a:gd name="connsiteY23" fmla="*/ 950494 h 1706176"/>
                  <a:gd name="connsiteX24" fmla="*/ 1227668 w 1742572"/>
                  <a:gd name="connsiteY24" fmla="*/ 923861 h 1706176"/>
                  <a:gd name="connsiteX25" fmla="*/ 1165524 w 1742572"/>
                  <a:gd name="connsiteY25" fmla="*/ 914983 h 1706176"/>
                  <a:gd name="connsiteX26" fmla="*/ 1130013 w 1742572"/>
                  <a:gd name="connsiteY26" fmla="*/ 897228 h 1706176"/>
                  <a:gd name="connsiteX27" fmla="*/ 1067870 w 1742572"/>
                  <a:gd name="connsiteY27" fmla="*/ 888350 h 1706176"/>
                  <a:gd name="connsiteX28" fmla="*/ 934705 w 1742572"/>
                  <a:gd name="connsiteY28" fmla="*/ 870595 h 1706176"/>
                  <a:gd name="connsiteX29" fmla="*/ 908071 w 1742572"/>
                  <a:gd name="connsiteY29" fmla="*/ 861717 h 1706176"/>
                  <a:gd name="connsiteX30" fmla="*/ 766030 w 1742572"/>
                  <a:gd name="connsiteY30" fmla="*/ 630898 h 1706176"/>
                  <a:gd name="connsiteX31" fmla="*/ 819295 w 1742572"/>
                  <a:gd name="connsiteY31" fmla="*/ 542121 h 1706176"/>
                  <a:gd name="connsiteX32" fmla="*/ 881438 w 1742572"/>
                  <a:gd name="connsiteY32" fmla="*/ 497733 h 1706176"/>
                  <a:gd name="connsiteX33" fmla="*/ 908071 w 1742572"/>
                  <a:gd name="connsiteY33" fmla="*/ 488855 h 1706176"/>
                  <a:gd name="connsiteX34" fmla="*/ 979093 w 1742572"/>
                  <a:gd name="connsiteY34" fmla="*/ 462222 h 1706176"/>
                  <a:gd name="connsiteX35" fmla="*/ 1156646 w 1742572"/>
                  <a:gd name="connsiteY35" fmla="*/ 479977 h 1706176"/>
                  <a:gd name="connsiteX36" fmla="*/ 1209912 w 1742572"/>
                  <a:gd name="connsiteY36" fmla="*/ 497733 h 1706176"/>
                  <a:gd name="connsiteX37" fmla="*/ 1227668 w 1742572"/>
                  <a:gd name="connsiteY37" fmla="*/ 515488 h 1706176"/>
                  <a:gd name="connsiteX38" fmla="*/ 1280934 w 1742572"/>
                  <a:gd name="connsiteY38" fmla="*/ 550999 h 1706176"/>
                  <a:gd name="connsiteX39" fmla="*/ 1298689 w 1742572"/>
                  <a:gd name="connsiteY39" fmla="*/ 577632 h 1706176"/>
                  <a:gd name="connsiteX40" fmla="*/ 1307567 w 1742572"/>
                  <a:gd name="connsiteY40" fmla="*/ 604265 h 1706176"/>
                  <a:gd name="connsiteX41" fmla="*/ 1343077 w 1742572"/>
                  <a:gd name="connsiteY41" fmla="*/ 657531 h 1706176"/>
                  <a:gd name="connsiteX42" fmla="*/ 1351955 w 1742572"/>
                  <a:gd name="connsiteY42" fmla="*/ 693041 h 1706176"/>
                  <a:gd name="connsiteX43" fmla="*/ 1378588 w 1742572"/>
                  <a:gd name="connsiteY43" fmla="*/ 701919 h 1706176"/>
                  <a:gd name="connsiteX44" fmla="*/ 1485120 w 1742572"/>
                  <a:gd name="connsiteY44" fmla="*/ 719674 h 1706176"/>
                  <a:gd name="connsiteX45" fmla="*/ 1573897 w 1742572"/>
                  <a:gd name="connsiteY45" fmla="*/ 710797 h 1706176"/>
                  <a:gd name="connsiteX46" fmla="*/ 1600530 w 1742572"/>
                  <a:gd name="connsiteY46" fmla="*/ 622020 h 1706176"/>
                  <a:gd name="connsiteX47" fmla="*/ 1591652 w 1742572"/>
                  <a:gd name="connsiteY47" fmla="*/ 506610 h 1706176"/>
                  <a:gd name="connsiteX48" fmla="*/ 1573897 w 1742572"/>
                  <a:gd name="connsiteY48" fmla="*/ 453344 h 1706176"/>
                  <a:gd name="connsiteX49" fmla="*/ 1511753 w 1742572"/>
                  <a:gd name="connsiteY49" fmla="*/ 382323 h 1706176"/>
                  <a:gd name="connsiteX50" fmla="*/ 1502875 w 1742572"/>
                  <a:gd name="connsiteY50" fmla="*/ 346812 h 1706176"/>
                  <a:gd name="connsiteX0" fmla="*/ 1502875 w 1742572"/>
                  <a:gd name="connsiteY0" fmla="*/ 346286 h 1705650"/>
                  <a:gd name="connsiteX1" fmla="*/ 1644918 w 1742572"/>
                  <a:gd name="connsiteY1" fmla="*/ 310775 h 1705650"/>
                  <a:gd name="connsiteX2" fmla="*/ 1343077 w 1742572"/>
                  <a:gd name="connsiteY2" fmla="*/ 57 h 1705650"/>
                  <a:gd name="connsiteX3" fmla="*/ 268879 w 1742572"/>
                  <a:gd name="connsiteY3" fmla="*/ 337409 h 1705650"/>
                  <a:gd name="connsiteX4" fmla="*/ 91326 w 1742572"/>
                  <a:gd name="connsiteY4" fmla="*/ 1056500 h 1705650"/>
                  <a:gd name="connsiteX5" fmla="*/ 1493998 w 1742572"/>
                  <a:gd name="connsiteY5" fmla="*/ 1669059 h 1705650"/>
                  <a:gd name="connsiteX6" fmla="*/ 1573897 w 1742572"/>
                  <a:gd name="connsiteY6" fmla="*/ 1633548 h 1705650"/>
                  <a:gd name="connsiteX7" fmla="*/ 1600530 w 1742572"/>
                  <a:gd name="connsiteY7" fmla="*/ 1615793 h 1705650"/>
                  <a:gd name="connsiteX8" fmla="*/ 1627163 w 1742572"/>
                  <a:gd name="connsiteY8" fmla="*/ 1580282 h 1705650"/>
                  <a:gd name="connsiteX9" fmla="*/ 1662673 w 1742572"/>
                  <a:gd name="connsiteY9" fmla="*/ 1562527 h 1705650"/>
                  <a:gd name="connsiteX10" fmla="*/ 1671551 w 1742572"/>
                  <a:gd name="connsiteY10" fmla="*/ 1535894 h 1705650"/>
                  <a:gd name="connsiteX11" fmla="*/ 1698184 w 1742572"/>
                  <a:gd name="connsiteY11" fmla="*/ 1491506 h 1705650"/>
                  <a:gd name="connsiteX12" fmla="*/ 1724817 w 1742572"/>
                  <a:gd name="connsiteY12" fmla="*/ 1429362 h 1705650"/>
                  <a:gd name="connsiteX13" fmla="*/ 1733695 w 1742572"/>
                  <a:gd name="connsiteY13" fmla="*/ 1376096 h 1705650"/>
                  <a:gd name="connsiteX14" fmla="*/ 1742572 w 1742572"/>
                  <a:gd name="connsiteY14" fmla="*/ 1340585 h 1705650"/>
                  <a:gd name="connsiteX15" fmla="*/ 1707062 w 1742572"/>
                  <a:gd name="connsiteY15" fmla="*/ 1207420 h 1705650"/>
                  <a:gd name="connsiteX16" fmla="*/ 1689306 w 1742572"/>
                  <a:gd name="connsiteY16" fmla="*/ 1145276 h 1705650"/>
                  <a:gd name="connsiteX17" fmla="*/ 1671551 w 1742572"/>
                  <a:gd name="connsiteY17" fmla="*/ 1109766 h 1705650"/>
                  <a:gd name="connsiteX18" fmla="*/ 1627163 w 1742572"/>
                  <a:gd name="connsiteY18" fmla="*/ 1074255 h 1705650"/>
                  <a:gd name="connsiteX19" fmla="*/ 1538386 w 1742572"/>
                  <a:gd name="connsiteY19" fmla="*/ 1020989 h 1705650"/>
                  <a:gd name="connsiteX20" fmla="*/ 1520631 w 1742572"/>
                  <a:gd name="connsiteY20" fmla="*/ 994356 h 1705650"/>
                  <a:gd name="connsiteX21" fmla="*/ 1440732 w 1742572"/>
                  <a:gd name="connsiteY21" fmla="*/ 967723 h 1705650"/>
                  <a:gd name="connsiteX22" fmla="*/ 1422976 w 1742572"/>
                  <a:gd name="connsiteY22" fmla="*/ 949968 h 1705650"/>
                  <a:gd name="connsiteX23" fmla="*/ 1227668 w 1742572"/>
                  <a:gd name="connsiteY23" fmla="*/ 923335 h 1705650"/>
                  <a:gd name="connsiteX24" fmla="*/ 1165524 w 1742572"/>
                  <a:gd name="connsiteY24" fmla="*/ 914457 h 1705650"/>
                  <a:gd name="connsiteX25" fmla="*/ 1130013 w 1742572"/>
                  <a:gd name="connsiteY25" fmla="*/ 896702 h 1705650"/>
                  <a:gd name="connsiteX26" fmla="*/ 1067870 w 1742572"/>
                  <a:gd name="connsiteY26" fmla="*/ 887824 h 1705650"/>
                  <a:gd name="connsiteX27" fmla="*/ 934705 w 1742572"/>
                  <a:gd name="connsiteY27" fmla="*/ 870069 h 1705650"/>
                  <a:gd name="connsiteX28" fmla="*/ 908071 w 1742572"/>
                  <a:gd name="connsiteY28" fmla="*/ 861191 h 1705650"/>
                  <a:gd name="connsiteX29" fmla="*/ 766030 w 1742572"/>
                  <a:gd name="connsiteY29" fmla="*/ 630372 h 1705650"/>
                  <a:gd name="connsiteX30" fmla="*/ 819295 w 1742572"/>
                  <a:gd name="connsiteY30" fmla="*/ 541595 h 1705650"/>
                  <a:gd name="connsiteX31" fmla="*/ 881438 w 1742572"/>
                  <a:gd name="connsiteY31" fmla="*/ 497207 h 1705650"/>
                  <a:gd name="connsiteX32" fmla="*/ 908071 w 1742572"/>
                  <a:gd name="connsiteY32" fmla="*/ 488329 h 1705650"/>
                  <a:gd name="connsiteX33" fmla="*/ 979093 w 1742572"/>
                  <a:gd name="connsiteY33" fmla="*/ 461696 h 1705650"/>
                  <a:gd name="connsiteX34" fmla="*/ 1156646 w 1742572"/>
                  <a:gd name="connsiteY34" fmla="*/ 479451 h 1705650"/>
                  <a:gd name="connsiteX35" fmla="*/ 1209912 w 1742572"/>
                  <a:gd name="connsiteY35" fmla="*/ 497207 h 1705650"/>
                  <a:gd name="connsiteX36" fmla="*/ 1227668 w 1742572"/>
                  <a:gd name="connsiteY36" fmla="*/ 514962 h 1705650"/>
                  <a:gd name="connsiteX37" fmla="*/ 1280934 w 1742572"/>
                  <a:gd name="connsiteY37" fmla="*/ 550473 h 1705650"/>
                  <a:gd name="connsiteX38" fmla="*/ 1298689 w 1742572"/>
                  <a:gd name="connsiteY38" fmla="*/ 577106 h 1705650"/>
                  <a:gd name="connsiteX39" fmla="*/ 1307567 w 1742572"/>
                  <a:gd name="connsiteY39" fmla="*/ 603739 h 1705650"/>
                  <a:gd name="connsiteX40" fmla="*/ 1343077 w 1742572"/>
                  <a:gd name="connsiteY40" fmla="*/ 657005 h 1705650"/>
                  <a:gd name="connsiteX41" fmla="*/ 1351955 w 1742572"/>
                  <a:gd name="connsiteY41" fmla="*/ 692515 h 1705650"/>
                  <a:gd name="connsiteX42" fmla="*/ 1378588 w 1742572"/>
                  <a:gd name="connsiteY42" fmla="*/ 701393 h 1705650"/>
                  <a:gd name="connsiteX43" fmla="*/ 1485120 w 1742572"/>
                  <a:gd name="connsiteY43" fmla="*/ 719148 h 1705650"/>
                  <a:gd name="connsiteX44" fmla="*/ 1573897 w 1742572"/>
                  <a:gd name="connsiteY44" fmla="*/ 710271 h 1705650"/>
                  <a:gd name="connsiteX45" fmla="*/ 1600530 w 1742572"/>
                  <a:gd name="connsiteY45" fmla="*/ 621494 h 1705650"/>
                  <a:gd name="connsiteX46" fmla="*/ 1591652 w 1742572"/>
                  <a:gd name="connsiteY46" fmla="*/ 506084 h 1705650"/>
                  <a:gd name="connsiteX47" fmla="*/ 1573897 w 1742572"/>
                  <a:gd name="connsiteY47" fmla="*/ 452818 h 1705650"/>
                  <a:gd name="connsiteX48" fmla="*/ 1511753 w 1742572"/>
                  <a:gd name="connsiteY48" fmla="*/ 381797 h 1705650"/>
                  <a:gd name="connsiteX49" fmla="*/ 1502875 w 1742572"/>
                  <a:gd name="connsiteY49" fmla="*/ 346286 h 1705650"/>
                  <a:gd name="connsiteX0" fmla="*/ 1511753 w 1742572"/>
                  <a:gd name="connsiteY0" fmla="*/ 381798 h 1705651"/>
                  <a:gd name="connsiteX1" fmla="*/ 1644918 w 1742572"/>
                  <a:gd name="connsiteY1" fmla="*/ 310776 h 1705651"/>
                  <a:gd name="connsiteX2" fmla="*/ 1343077 w 1742572"/>
                  <a:gd name="connsiteY2" fmla="*/ 58 h 1705651"/>
                  <a:gd name="connsiteX3" fmla="*/ 268879 w 1742572"/>
                  <a:gd name="connsiteY3" fmla="*/ 337410 h 1705651"/>
                  <a:gd name="connsiteX4" fmla="*/ 91326 w 1742572"/>
                  <a:gd name="connsiteY4" fmla="*/ 1056501 h 1705651"/>
                  <a:gd name="connsiteX5" fmla="*/ 1493998 w 1742572"/>
                  <a:gd name="connsiteY5" fmla="*/ 1669060 h 1705651"/>
                  <a:gd name="connsiteX6" fmla="*/ 1573897 w 1742572"/>
                  <a:gd name="connsiteY6" fmla="*/ 1633549 h 1705651"/>
                  <a:gd name="connsiteX7" fmla="*/ 1600530 w 1742572"/>
                  <a:gd name="connsiteY7" fmla="*/ 1615794 h 1705651"/>
                  <a:gd name="connsiteX8" fmla="*/ 1627163 w 1742572"/>
                  <a:gd name="connsiteY8" fmla="*/ 1580283 h 1705651"/>
                  <a:gd name="connsiteX9" fmla="*/ 1662673 w 1742572"/>
                  <a:gd name="connsiteY9" fmla="*/ 1562528 h 1705651"/>
                  <a:gd name="connsiteX10" fmla="*/ 1671551 w 1742572"/>
                  <a:gd name="connsiteY10" fmla="*/ 1535895 h 1705651"/>
                  <a:gd name="connsiteX11" fmla="*/ 1698184 w 1742572"/>
                  <a:gd name="connsiteY11" fmla="*/ 1491507 h 1705651"/>
                  <a:gd name="connsiteX12" fmla="*/ 1724817 w 1742572"/>
                  <a:gd name="connsiteY12" fmla="*/ 1429363 h 1705651"/>
                  <a:gd name="connsiteX13" fmla="*/ 1733695 w 1742572"/>
                  <a:gd name="connsiteY13" fmla="*/ 1376097 h 1705651"/>
                  <a:gd name="connsiteX14" fmla="*/ 1742572 w 1742572"/>
                  <a:gd name="connsiteY14" fmla="*/ 1340586 h 1705651"/>
                  <a:gd name="connsiteX15" fmla="*/ 1707062 w 1742572"/>
                  <a:gd name="connsiteY15" fmla="*/ 1207421 h 1705651"/>
                  <a:gd name="connsiteX16" fmla="*/ 1689306 w 1742572"/>
                  <a:gd name="connsiteY16" fmla="*/ 1145277 h 1705651"/>
                  <a:gd name="connsiteX17" fmla="*/ 1671551 w 1742572"/>
                  <a:gd name="connsiteY17" fmla="*/ 1109767 h 1705651"/>
                  <a:gd name="connsiteX18" fmla="*/ 1627163 w 1742572"/>
                  <a:gd name="connsiteY18" fmla="*/ 1074256 h 1705651"/>
                  <a:gd name="connsiteX19" fmla="*/ 1538386 w 1742572"/>
                  <a:gd name="connsiteY19" fmla="*/ 1020990 h 1705651"/>
                  <a:gd name="connsiteX20" fmla="*/ 1520631 w 1742572"/>
                  <a:gd name="connsiteY20" fmla="*/ 994357 h 1705651"/>
                  <a:gd name="connsiteX21" fmla="*/ 1440732 w 1742572"/>
                  <a:gd name="connsiteY21" fmla="*/ 967724 h 1705651"/>
                  <a:gd name="connsiteX22" fmla="*/ 1422976 w 1742572"/>
                  <a:gd name="connsiteY22" fmla="*/ 949969 h 1705651"/>
                  <a:gd name="connsiteX23" fmla="*/ 1227668 w 1742572"/>
                  <a:gd name="connsiteY23" fmla="*/ 923336 h 1705651"/>
                  <a:gd name="connsiteX24" fmla="*/ 1165524 w 1742572"/>
                  <a:gd name="connsiteY24" fmla="*/ 914458 h 1705651"/>
                  <a:gd name="connsiteX25" fmla="*/ 1130013 w 1742572"/>
                  <a:gd name="connsiteY25" fmla="*/ 896703 h 1705651"/>
                  <a:gd name="connsiteX26" fmla="*/ 1067870 w 1742572"/>
                  <a:gd name="connsiteY26" fmla="*/ 887825 h 1705651"/>
                  <a:gd name="connsiteX27" fmla="*/ 934705 w 1742572"/>
                  <a:gd name="connsiteY27" fmla="*/ 870070 h 1705651"/>
                  <a:gd name="connsiteX28" fmla="*/ 908071 w 1742572"/>
                  <a:gd name="connsiteY28" fmla="*/ 861192 h 1705651"/>
                  <a:gd name="connsiteX29" fmla="*/ 766030 w 1742572"/>
                  <a:gd name="connsiteY29" fmla="*/ 630373 h 1705651"/>
                  <a:gd name="connsiteX30" fmla="*/ 819295 w 1742572"/>
                  <a:gd name="connsiteY30" fmla="*/ 541596 h 1705651"/>
                  <a:gd name="connsiteX31" fmla="*/ 881438 w 1742572"/>
                  <a:gd name="connsiteY31" fmla="*/ 497208 h 1705651"/>
                  <a:gd name="connsiteX32" fmla="*/ 908071 w 1742572"/>
                  <a:gd name="connsiteY32" fmla="*/ 488330 h 1705651"/>
                  <a:gd name="connsiteX33" fmla="*/ 979093 w 1742572"/>
                  <a:gd name="connsiteY33" fmla="*/ 461697 h 1705651"/>
                  <a:gd name="connsiteX34" fmla="*/ 1156646 w 1742572"/>
                  <a:gd name="connsiteY34" fmla="*/ 479452 h 1705651"/>
                  <a:gd name="connsiteX35" fmla="*/ 1209912 w 1742572"/>
                  <a:gd name="connsiteY35" fmla="*/ 497208 h 1705651"/>
                  <a:gd name="connsiteX36" fmla="*/ 1227668 w 1742572"/>
                  <a:gd name="connsiteY36" fmla="*/ 514963 h 1705651"/>
                  <a:gd name="connsiteX37" fmla="*/ 1280934 w 1742572"/>
                  <a:gd name="connsiteY37" fmla="*/ 550474 h 1705651"/>
                  <a:gd name="connsiteX38" fmla="*/ 1298689 w 1742572"/>
                  <a:gd name="connsiteY38" fmla="*/ 577107 h 1705651"/>
                  <a:gd name="connsiteX39" fmla="*/ 1307567 w 1742572"/>
                  <a:gd name="connsiteY39" fmla="*/ 603740 h 1705651"/>
                  <a:gd name="connsiteX40" fmla="*/ 1343077 w 1742572"/>
                  <a:gd name="connsiteY40" fmla="*/ 657006 h 1705651"/>
                  <a:gd name="connsiteX41" fmla="*/ 1351955 w 1742572"/>
                  <a:gd name="connsiteY41" fmla="*/ 692516 h 1705651"/>
                  <a:gd name="connsiteX42" fmla="*/ 1378588 w 1742572"/>
                  <a:gd name="connsiteY42" fmla="*/ 701394 h 1705651"/>
                  <a:gd name="connsiteX43" fmla="*/ 1485120 w 1742572"/>
                  <a:gd name="connsiteY43" fmla="*/ 719149 h 1705651"/>
                  <a:gd name="connsiteX44" fmla="*/ 1573897 w 1742572"/>
                  <a:gd name="connsiteY44" fmla="*/ 710272 h 1705651"/>
                  <a:gd name="connsiteX45" fmla="*/ 1600530 w 1742572"/>
                  <a:gd name="connsiteY45" fmla="*/ 621495 h 1705651"/>
                  <a:gd name="connsiteX46" fmla="*/ 1591652 w 1742572"/>
                  <a:gd name="connsiteY46" fmla="*/ 506085 h 1705651"/>
                  <a:gd name="connsiteX47" fmla="*/ 1573897 w 1742572"/>
                  <a:gd name="connsiteY47" fmla="*/ 452819 h 1705651"/>
                  <a:gd name="connsiteX48" fmla="*/ 1511753 w 1742572"/>
                  <a:gd name="connsiteY48" fmla="*/ 381798 h 1705651"/>
                  <a:gd name="connsiteX0" fmla="*/ 1511753 w 1742572"/>
                  <a:gd name="connsiteY0" fmla="*/ 381798 h 1705651"/>
                  <a:gd name="connsiteX1" fmla="*/ 1644918 w 1742572"/>
                  <a:gd name="connsiteY1" fmla="*/ 310776 h 1705651"/>
                  <a:gd name="connsiteX2" fmla="*/ 1343077 w 1742572"/>
                  <a:gd name="connsiteY2" fmla="*/ 58 h 1705651"/>
                  <a:gd name="connsiteX3" fmla="*/ 268879 w 1742572"/>
                  <a:gd name="connsiteY3" fmla="*/ 337410 h 1705651"/>
                  <a:gd name="connsiteX4" fmla="*/ 91326 w 1742572"/>
                  <a:gd name="connsiteY4" fmla="*/ 1056501 h 1705651"/>
                  <a:gd name="connsiteX5" fmla="*/ 1493998 w 1742572"/>
                  <a:gd name="connsiteY5" fmla="*/ 1669060 h 1705651"/>
                  <a:gd name="connsiteX6" fmla="*/ 1573897 w 1742572"/>
                  <a:gd name="connsiteY6" fmla="*/ 1633549 h 1705651"/>
                  <a:gd name="connsiteX7" fmla="*/ 1600530 w 1742572"/>
                  <a:gd name="connsiteY7" fmla="*/ 1615794 h 1705651"/>
                  <a:gd name="connsiteX8" fmla="*/ 1627163 w 1742572"/>
                  <a:gd name="connsiteY8" fmla="*/ 1580283 h 1705651"/>
                  <a:gd name="connsiteX9" fmla="*/ 1662673 w 1742572"/>
                  <a:gd name="connsiteY9" fmla="*/ 1562528 h 1705651"/>
                  <a:gd name="connsiteX10" fmla="*/ 1671551 w 1742572"/>
                  <a:gd name="connsiteY10" fmla="*/ 1535895 h 1705651"/>
                  <a:gd name="connsiteX11" fmla="*/ 1698184 w 1742572"/>
                  <a:gd name="connsiteY11" fmla="*/ 1491507 h 1705651"/>
                  <a:gd name="connsiteX12" fmla="*/ 1724817 w 1742572"/>
                  <a:gd name="connsiteY12" fmla="*/ 1429363 h 1705651"/>
                  <a:gd name="connsiteX13" fmla="*/ 1733695 w 1742572"/>
                  <a:gd name="connsiteY13" fmla="*/ 1376097 h 1705651"/>
                  <a:gd name="connsiteX14" fmla="*/ 1742572 w 1742572"/>
                  <a:gd name="connsiteY14" fmla="*/ 1340586 h 1705651"/>
                  <a:gd name="connsiteX15" fmla="*/ 1707062 w 1742572"/>
                  <a:gd name="connsiteY15" fmla="*/ 1207421 h 1705651"/>
                  <a:gd name="connsiteX16" fmla="*/ 1689306 w 1742572"/>
                  <a:gd name="connsiteY16" fmla="*/ 1145277 h 1705651"/>
                  <a:gd name="connsiteX17" fmla="*/ 1671551 w 1742572"/>
                  <a:gd name="connsiteY17" fmla="*/ 1109767 h 1705651"/>
                  <a:gd name="connsiteX18" fmla="*/ 1627163 w 1742572"/>
                  <a:gd name="connsiteY18" fmla="*/ 1074256 h 1705651"/>
                  <a:gd name="connsiteX19" fmla="*/ 1538386 w 1742572"/>
                  <a:gd name="connsiteY19" fmla="*/ 1020990 h 1705651"/>
                  <a:gd name="connsiteX20" fmla="*/ 1520631 w 1742572"/>
                  <a:gd name="connsiteY20" fmla="*/ 994357 h 1705651"/>
                  <a:gd name="connsiteX21" fmla="*/ 1440732 w 1742572"/>
                  <a:gd name="connsiteY21" fmla="*/ 967724 h 1705651"/>
                  <a:gd name="connsiteX22" fmla="*/ 1422976 w 1742572"/>
                  <a:gd name="connsiteY22" fmla="*/ 949969 h 1705651"/>
                  <a:gd name="connsiteX23" fmla="*/ 1227668 w 1742572"/>
                  <a:gd name="connsiteY23" fmla="*/ 923336 h 1705651"/>
                  <a:gd name="connsiteX24" fmla="*/ 1165524 w 1742572"/>
                  <a:gd name="connsiteY24" fmla="*/ 914458 h 1705651"/>
                  <a:gd name="connsiteX25" fmla="*/ 1130013 w 1742572"/>
                  <a:gd name="connsiteY25" fmla="*/ 896703 h 1705651"/>
                  <a:gd name="connsiteX26" fmla="*/ 1067870 w 1742572"/>
                  <a:gd name="connsiteY26" fmla="*/ 887825 h 1705651"/>
                  <a:gd name="connsiteX27" fmla="*/ 934705 w 1742572"/>
                  <a:gd name="connsiteY27" fmla="*/ 870070 h 1705651"/>
                  <a:gd name="connsiteX28" fmla="*/ 908071 w 1742572"/>
                  <a:gd name="connsiteY28" fmla="*/ 861192 h 1705651"/>
                  <a:gd name="connsiteX29" fmla="*/ 766030 w 1742572"/>
                  <a:gd name="connsiteY29" fmla="*/ 630373 h 1705651"/>
                  <a:gd name="connsiteX30" fmla="*/ 819295 w 1742572"/>
                  <a:gd name="connsiteY30" fmla="*/ 541596 h 1705651"/>
                  <a:gd name="connsiteX31" fmla="*/ 881438 w 1742572"/>
                  <a:gd name="connsiteY31" fmla="*/ 497208 h 1705651"/>
                  <a:gd name="connsiteX32" fmla="*/ 908071 w 1742572"/>
                  <a:gd name="connsiteY32" fmla="*/ 488330 h 1705651"/>
                  <a:gd name="connsiteX33" fmla="*/ 979093 w 1742572"/>
                  <a:gd name="connsiteY33" fmla="*/ 461697 h 1705651"/>
                  <a:gd name="connsiteX34" fmla="*/ 1156646 w 1742572"/>
                  <a:gd name="connsiteY34" fmla="*/ 479452 h 1705651"/>
                  <a:gd name="connsiteX35" fmla="*/ 1209912 w 1742572"/>
                  <a:gd name="connsiteY35" fmla="*/ 497208 h 1705651"/>
                  <a:gd name="connsiteX36" fmla="*/ 1227668 w 1742572"/>
                  <a:gd name="connsiteY36" fmla="*/ 514963 h 1705651"/>
                  <a:gd name="connsiteX37" fmla="*/ 1280934 w 1742572"/>
                  <a:gd name="connsiteY37" fmla="*/ 550474 h 1705651"/>
                  <a:gd name="connsiteX38" fmla="*/ 1298689 w 1742572"/>
                  <a:gd name="connsiteY38" fmla="*/ 577107 h 1705651"/>
                  <a:gd name="connsiteX39" fmla="*/ 1307567 w 1742572"/>
                  <a:gd name="connsiteY39" fmla="*/ 603740 h 1705651"/>
                  <a:gd name="connsiteX40" fmla="*/ 1343077 w 1742572"/>
                  <a:gd name="connsiteY40" fmla="*/ 657006 h 1705651"/>
                  <a:gd name="connsiteX41" fmla="*/ 1351955 w 1742572"/>
                  <a:gd name="connsiteY41" fmla="*/ 692516 h 1705651"/>
                  <a:gd name="connsiteX42" fmla="*/ 1378588 w 1742572"/>
                  <a:gd name="connsiteY42" fmla="*/ 701394 h 1705651"/>
                  <a:gd name="connsiteX43" fmla="*/ 1485120 w 1742572"/>
                  <a:gd name="connsiteY43" fmla="*/ 719149 h 1705651"/>
                  <a:gd name="connsiteX44" fmla="*/ 1573897 w 1742572"/>
                  <a:gd name="connsiteY44" fmla="*/ 710272 h 1705651"/>
                  <a:gd name="connsiteX45" fmla="*/ 1600530 w 1742572"/>
                  <a:gd name="connsiteY45" fmla="*/ 621495 h 1705651"/>
                  <a:gd name="connsiteX46" fmla="*/ 1591652 w 1742572"/>
                  <a:gd name="connsiteY46" fmla="*/ 506085 h 1705651"/>
                  <a:gd name="connsiteX47" fmla="*/ 1511753 w 1742572"/>
                  <a:gd name="connsiteY47" fmla="*/ 381798 h 1705651"/>
                  <a:gd name="connsiteX0" fmla="*/ 1511753 w 1742572"/>
                  <a:gd name="connsiteY0" fmla="*/ 381798 h 1705651"/>
                  <a:gd name="connsiteX1" fmla="*/ 1644918 w 1742572"/>
                  <a:gd name="connsiteY1" fmla="*/ 310776 h 1705651"/>
                  <a:gd name="connsiteX2" fmla="*/ 1343077 w 1742572"/>
                  <a:gd name="connsiteY2" fmla="*/ 58 h 1705651"/>
                  <a:gd name="connsiteX3" fmla="*/ 268879 w 1742572"/>
                  <a:gd name="connsiteY3" fmla="*/ 337410 h 1705651"/>
                  <a:gd name="connsiteX4" fmla="*/ 91326 w 1742572"/>
                  <a:gd name="connsiteY4" fmla="*/ 1056501 h 1705651"/>
                  <a:gd name="connsiteX5" fmla="*/ 1493998 w 1742572"/>
                  <a:gd name="connsiteY5" fmla="*/ 1669060 h 1705651"/>
                  <a:gd name="connsiteX6" fmla="*/ 1573897 w 1742572"/>
                  <a:gd name="connsiteY6" fmla="*/ 1633549 h 1705651"/>
                  <a:gd name="connsiteX7" fmla="*/ 1600530 w 1742572"/>
                  <a:gd name="connsiteY7" fmla="*/ 1615794 h 1705651"/>
                  <a:gd name="connsiteX8" fmla="*/ 1627163 w 1742572"/>
                  <a:gd name="connsiteY8" fmla="*/ 1580283 h 1705651"/>
                  <a:gd name="connsiteX9" fmla="*/ 1662673 w 1742572"/>
                  <a:gd name="connsiteY9" fmla="*/ 1562528 h 1705651"/>
                  <a:gd name="connsiteX10" fmla="*/ 1671551 w 1742572"/>
                  <a:gd name="connsiteY10" fmla="*/ 1535895 h 1705651"/>
                  <a:gd name="connsiteX11" fmla="*/ 1698184 w 1742572"/>
                  <a:gd name="connsiteY11" fmla="*/ 1491507 h 1705651"/>
                  <a:gd name="connsiteX12" fmla="*/ 1724817 w 1742572"/>
                  <a:gd name="connsiteY12" fmla="*/ 1429363 h 1705651"/>
                  <a:gd name="connsiteX13" fmla="*/ 1733695 w 1742572"/>
                  <a:gd name="connsiteY13" fmla="*/ 1376097 h 1705651"/>
                  <a:gd name="connsiteX14" fmla="*/ 1742572 w 1742572"/>
                  <a:gd name="connsiteY14" fmla="*/ 1340586 h 1705651"/>
                  <a:gd name="connsiteX15" fmla="*/ 1707062 w 1742572"/>
                  <a:gd name="connsiteY15" fmla="*/ 1207421 h 1705651"/>
                  <a:gd name="connsiteX16" fmla="*/ 1689306 w 1742572"/>
                  <a:gd name="connsiteY16" fmla="*/ 1145277 h 1705651"/>
                  <a:gd name="connsiteX17" fmla="*/ 1671551 w 1742572"/>
                  <a:gd name="connsiteY17" fmla="*/ 1109767 h 1705651"/>
                  <a:gd name="connsiteX18" fmla="*/ 1627163 w 1742572"/>
                  <a:gd name="connsiteY18" fmla="*/ 1074256 h 1705651"/>
                  <a:gd name="connsiteX19" fmla="*/ 1538386 w 1742572"/>
                  <a:gd name="connsiteY19" fmla="*/ 1020990 h 1705651"/>
                  <a:gd name="connsiteX20" fmla="*/ 1520631 w 1742572"/>
                  <a:gd name="connsiteY20" fmla="*/ 994357 h 1705651"/>
                  <a:gd name="connsiteX21" fmla="*/ 1440732 w 1742572"/>
                  <a:gd name="connsiteY21" fmla="*/ 967724 h 1705651"/>
                  <a:gd name="connsiteX22" fmla="*/ 1422976 w 1742572"/>
                  <a:gd name="connsiteY22" fmla="*/ 949969 h 1705651"/>
                  <a:gd name="connsiteX23" fmla="*/ 1227668 w 1742572"/>
                  <a:gd name="connsiteY23" fmla="*/ 923336 h 1705651"/>
                  <a:gd name="connsiteX24" fmla="*/ 1165524 w 1742572"/>
                  <a:gd name="connsiteY24" fmla="*/ 914458 h 1705651"/>
                  <a:gd name="connsiteX25" fmla="*/ 1130013 w 1742572"/>
                  <a:gd name="connsiteY25" fmla="*/ 896703 h 1705651"/>
                  <a:gd name="connsiteX26" fmla="*/ 1067870 w 1742572"/>
                  <a:gd name="connsiteY26" fmla="*/ 887825 h 1705651"/>
                  <a:gd name="connsiteX27" fmla="*/ 934705 w 1742572"/>
                  <a:gd name="connsiteY27" fmla="*/ 870070 h 1705651"/>
                  <a:gd name="connsiteX28" fmla="*/ 908071 w 1742572"/>
                  <a:gd name="connsiteY28" fmla="*/ 861192 h 1705651"/>
                  <a:gd name="connsiteX29" fmla="*/ 766030 w 1742572"/>
                  <a:gd name="connsiteY29" fmla="*/ 630373 h 1705651"/>
                  <a:gd name="connsiteX30" fmla="*/ 819295 w 1742572"/>
                  <a:gd name="connsiteY30" fmla="*/ 541596 h 1705651"/>
                  <a:gd name="connsiteX31" fmla="*/ 881438 w 1742572"/>
                  <a:gd name="connsiteY31" fmla="*/ 497208 h 1705651"/>
                  <a:gd name="connsiteX32" fmla="*/ 908071 w 1742572"/>
                  <a:gd name="connsiteY32" fmla="*/ 488330 h 1705651"/>
                  <a:gd name="connsiteX33" fmla="*/ 979093 w 1742572"/>
                  <a:gd name="connsiteY33" fmla="*/ 461697 h 1705651"/>
                  <a:gd name="connsiteX34" fmla="*/ 1156646 w 1742572"/>
                  <a:gd name="connsiteY34" fmla="*/ 479452 h 1705651"/>
                  <a:gd name="connsiteX35" fmla="*/ 1209912 w 1742572"/>
                  <a:gd name="connsiteY35" fmla="*/ 497208 h 1705651"/>
                  <a:gd name="connsiteX36" fmla="*/ 1227668 w 1742572"/>
                  <a:gd name="connsiteY36" fmla="*/ 514963 h 1705651"/>
                  <a:gd name="connsiteX37" fmla="*/ 1280934 w 1742572"/>
                  <a:gd name="connsiteY37" fmla="*/ 550474 h 1705651"/>
                  <a:gd name="connsiteX38" fmla="*/ 1298689 w 1742572"/>
                  <a:gd name="connsiteY38" fmla="*/ 577107 h 1705651"/>
                  <a:gd name="connsiteX39" fmla="*/ 1307567 w 1742572"/>
                  <a:gd name="connsiteY39" fmla="*/ 603740 h 1705651"/>
                  <a:gd name="connsiteX40" fmla="*/ 1343077 w 1742572"/>
                  <a:gd name="connsiteY40" fmla="*/ 657006 h 1705651"/>
                  <a:gd name="connsiteX41" fmla="*/ 1351955 w 1742572"/>
                  <a:gd name="connsiteY41" fmla="*/ 692516 h 1705651"/>
                  <a:gd name="connsiteX42" fmla="*/ 1378588 w 1742572"/>
                  <a:gd name="connsiteY42" fmla="*/ 701394 h 1705651"/>
                  <a:gd name="connsiteX43" fmla="*/ 1485120 w 1742572"/>
                  <a:gd name="connsiteY43" fmla="*/ 719149 h 1705651"/>
                  <a:gd name="connsiteX44" fmla="*/ 1573897 w 1742572"/>
                  <a:gd name="connsiteY44" fmla="*/ 710272 h 1705651"/>
                  <a:gd name="connsiteX45" fmla="*/ 1600530 w 1742572"/>
                  <a:gd name="connsiteY45" fmla="*/ 621495 h 1705651"/>
                  <a:gd name="connsiteX46" fmla="*/ 1511753 w 1742572"/>
                  <a:gd name="connsiteY46" fmla="*/ 381798 h 1705651"/>
                  <a:gd name="connsiteX0" fmla="*/ 1511753 w 1742572"/>
                  <a:gd name="connsiteY0" fmla="*/ 381798 h 1705651"/>
                  <a:gd name="connsiteX1" fmla="*/ 1644918 w 1742572"/>
                  <a:gd name="connsiteY1" fmla="*/ 310776 h 1705651"/>
                  <a:gd name="connsiteX2" fmla="*/ 1343077 w 1742572"/>
                  <a:gd name="connsiteY2" fmla="*/ 58 h 1705651"/>
                  <a:gd name="connsiteX3" fmla="*/ 268879 w 1742572"/>
                  <a:gd name="connsiteY3" fmla="*/ 337410 h 1705651"/>
                  <a:gd name="connsiteX4" fmla="*/ 91326 w 1742572"/>
                  <a:gd name="connsiteY4" fmla="*/ 1056501 h 1705651"/>
                  <a:gd name="connsiteX5" fmla="*/ 1493998 w 1742572"/>
                  <a:gd name="connsiteY5" fmla="*/ 1669060 h 1705651"/>
                  <a:gd name="connsiteX6" fmla="*/ 1573897 w 1742572"/>
                  <a:gd name="connsiteY6" fmla="*/ 1633549 h 1705651"/>
                  <a:gd name="connsiteX7" fmla="*/ 1600530 w 1742572"/>
                  <a:gd name="connsiteY7" fmla="*/ 1615794 h 1705651"/>
                  <a:gd name="connsiteX8" fmla="*/ 1627163 w 1742572"/>
                  <a:gd name="connsiteY8" fmla="*/ 1580283 h 1705651"/>
                  <a:gd name="connsiteX9" fmla="*/ 1662673 w 1742572"/>
                  <a:gd name="connsiteY9" fmla="*/ 1562528 h 1705651"/>
                  <a:gd name="connsiteX10" fmla="*/ 1671551 w 1742572"/>
                  <a:gd name="connsiteY10" fmla="*/ 1535895 h 1705651"/>
                  <a:gd name="connsiteX11" fmla="*/ 1698184 w 1742572"/>
                  <a:gd name="connsiteY11" fmla="*/ 1491507 h 1705651"/>
                  <a:gd name="connsiteX12" fmla="*/ 1724817 w 1742572"/>
                  <a:gd name="connsiteY12" fmla="*/ 1429363 h 1705651"/>
                  <a:gd name="connsiteX13" fmla="*/ 1733695 w 1742572"/>
                  <a:gd name="connsiteY13" fmla="*/ 1376097 h 1705651"/>
                  <a:gd name="connsiteX14" fmla="*/ 1742572 w 1742572"/>
                  <a:gd name="connsiteY14" fmla="*/ 1340586 h 1705651"/>
                  <a:gd name="connsiteX15" fmla="*/ 1707062 w 1742572"/>
                  <a:gd name="connsiteY15" fmla="*/ 1207421 h 1705651"/>
                  <a:gd name="connsiteX16" fmla="*/ 1689306 w 1742572"/>
                  <a:gd name="connsiteY16" fmla="*/ 1145277 h 1705651"/>
                  <a:gd name="connsiteX17" fmla="*/ 1671551 w 1742572"/>
                  <a:gd name="connsiteY17" fmla="*/ 1109767 h 1705651"/>
                  <a:gd name="connsiteX18" fmla="*/ 1627163 w 1742572"/>
                  <a:gd name="connsiteY18" fmla="*/ 1074256 h 1705651"/>
                  <a:gd name="connsiteX19" fmla="*/ 1538386 w 1742572"/>
                  <a:gd name="connsiteY19" fmla="*/ 1020990 h 1705651"/>
                  <a:gd name="connsiteX20" fmla="*/ 1520631 w 1742572"/>
                  <a:gd name="connsiteY20" fmla="*/ 994357 h 1705651"/>
                  <a:gd name="connsiteX21" fmla="*/ 1440732 w 1742572"/>
                  <a:gd name="connsiteY21" fmla="*/ 967724 h 1705651"/>
                  <a:gd name="connsiteX22" fmla="*/ 1422976 w 1742572"/>
                  <a:gd name="connsiteY22" fmla="*/ 949969 h 1705651"/>
                  <a:gd name="connsiteX23" fmla="*/ 1227668 w 1742572"/>
                  <a:gd name="connsiteY23" fmla="*/ 923336 h 1705651"/>
                  <a:gd name="connsiteX24" fmla="*/ 1165524 w 1742572"/>
                  <a:gd name="connsiteY24" fmla="*/ 914458 h 1705651"/>
                  <a:gd name="connsiteX25" fmla="*/ 1130013 w 1742572"/>
                  <a:gd name="connsiteY25" fmla="*/ 896703 h 1705651"/>
                  <a:gd name="connsiteX26" fmla="*/ 1067870 w 1742572"/>
                  <a:gd name="connsiteY26" fmla="*/ 887825 h 1705651"/>
                  <a:gd name="connsiteX27" fmla="*/ 934705 w 1742572"/>
                  <a:gd name="connsiteY27" fmla="*/ 870070 h 1705651"/>
                  <a:gd name="connsiteX28" fmla="*/ 908071 w 1742572"/>
                  <a:gd name="connsiteY28" fmla="*/ 861192 h 1705651"/>
                  <a:gd name="connsiteX29" fmla="*/ 766030 w 1742572"/>
                  <a:gd name="connsiteY29" fmla="*/ 630373 h 1705651"/>
                  <a:gd name="connsiteX30" fmla="*/ 819295 w 1742572"/>
                  <a:gd name="connsiteY30" fmla="*/ 541596 h 1705651"/>
                  <a:gd name="connsiteX31" fmla="*/ 881438 w 1742572"/>
                  <a:gd name="connsiteY31" fmla="*/ 497208 h 1705651"/>
                  <a:gd name="connsiteX32" fmla="*/ 908071 w 1742572"/>
                  <a:gd name="connsiteY32" fmla="*/ 488330 h 1705651"/>
                  <a:gd name="connsiteX33" fmla="*/ 979093 w 1742572"/>
                  <a:gd name="connsiteY33" fmla="*/ 461697 h 1705651"/>
                  <a:gd name="connsiteX34" fmla="*/ 1156646 w 1742572"/>
                  <a:gd name="connsiteY34" fmla="*/ 479452 h 1705651"/>
                  <a:gd name="connsiteX35" fmla="*/ 1209912 w 1742572"/>
                  <a:gd name="connsiteY35" fmla="*/ 497208 h 1705651"/>
                  <a:gd name="connsiteX36" fmla="*/ 1227668 w 1742572"/>
                  <a:gd name="connsiteY36" fmla="*/ 514963 h 1705651"/>
                  <a:gd name="connsiteX37" fmla="*/ 1280934 w 1742572"/>
                  <a:gd name="connsiteY37" fmla="*/ 550474 h 1705651"/>
                  <a:gd name="connsiteX38" fmla="*/ 1298689 w 1742572"/>
                  <a:gd name="connsiteY38" fmla="*/ 577107 h 1705651"/>
                  <a:gd name="connsiteX39" fmla="*/ 1307567 w 1742572"/>
                  <a:gd name="connsiteY39" fmla="*/ 603740 h 1705651"/>
                  <a:gd name="connsiteX40" fmla="*/ 1343077 w 1742572"/>
                  <a:gd name="connsiteY40" fmla="*/ 657006 h 1705651"/>
                  <a:gd name="connsiteX41" fmla="*/ 1351955 w 1742572"/>
                  <a:gd name="connsiteY41" fmla="*/ 692516 h 1705651"/>
                  <a:gd name="connsiteX42" fmla="*/ 1378588 w 1742572"/>
                  <a:gd name="connsiteY42" fmla="*/ 701394 h 1705651"/>
                  <a:gd name="connsiteX43" fmla="*/ 1573897 w 1742572"/>
                  <a:gd name="connsiteY43" fmla="*/ 710272 h 1705651"/>
                  <a:gd name="connsiteX44" fmla="*/ 1600530 w 1742572"/>
                  <a:gd name="connsiteY44" fmla="*/ 621495 h 1705651"/>
                  <a:gd name="connsiteX45" fmla="*/ 1511753 w 1742572"/>
                  <a:gd name="connsiteY45" fmla="*/ 381798 h 1705651"/>
                  <a:gd name="connsiteX0" fmla="*/ 1511753 w 1742572"/>
                  <a:gd name="connsiteY0" fmla="*/ 381798 h 1705651"/>
                  <a:gd name="connsiteX1" fmla="*/ 1644918 w 1742572"/>
                  <a:gd name="connsiteY1" fmla="*/ 310776 h 1705651"/>
                  <a:gd name="connsiteX2" fmla="*/ 1343077 w 1742572"/>
                  <a:gd name="connsiteY2" fmla="*/ 58 h 1705651"/>
                  <a:gd name="connsiteX3" fmla="*/ 268879 w 1742572"/>
                  <a:gd name="connsiteY3" fmla="*/ 337410 h 1705651"/>
                  <a:gd name="connsiteX4" fmla="*/ 91326 w 1742572"/>
                  <a:gd name="connsiteY4" fmla="*/ 1056501 h 1705651"/>
                  <a:gd name="connsiteX5" fmla="*/ 1493998 w 1742572"/>
                  <a:gd name="connsiteY5" fmla="*/ 1669060 h 1705651"/>
                  <a:gd name="connsiteX6" fmla="*/ 1573897 w 1742572"/>
                  <a:gd name="connsiteY6" fmla="*/ 1633549 h 1705651"/>
                  <a:gd name="connsiteX7" fmla="*/ 1600530 w 1742572"/>
                  <a:gd name="connsiteY7" fmla="*/ 1615794 h 1705651"/>
                  <a:gd name="connsiteX8" fmla="*/ 1627163 w 1742572"/>
                  <a:gd name="connsiteY8" fmla="*/ 1580283 h 1705651"/>
                  <a:gd name="connsiteX9" fmla="*/ 1662673 w 1742572"/>
                  <a:gd name="connsiteY9" fmla="*/ 1562528 h 1705651"/>
                  <a:gd name="connsiteX10" fmla="*/ 1671551 w 1742572"/>
                  <a:gd name="connsiteY10" fmla="*/ 1535895 h 1705651"/>
                  <a:gd name="connsiteX11" fmla="*/ 1698184 w 1742572"/>
                  <a:gd name="connsiteY11" fmla="*/ 1491507 h 1705651"/>
                  <a:gd name="connsiteX12" fmla="*/ 1724817 w 1742572"/>
                  <a:gd name="connsiteY12" fmla="*/ 1429363 h 1705651"/>
                  <a:gd name="connsiteX13" fmla="*/ 1733695 w 1742572"/>
                  <a:gd name="connsiteY13" fmla="*/ 1376097 h 1705651"/>
                  <a:gd name="connsiteX14" fmla="*/ 1742572 w 1742572"/>
                  <a:gd name="connsiteY14" fmla="*/ 1340586 h 1705651"/>
                  <a:gd name="connsiteX15" fmla="*/ 1707062 w 1742572"/>
                  <a:gd name="connsiteY15" fmla="*/ 1207421 h 1705651"/>
                  <a:gd name="connsiteX16" fmla="*/ 1689306 w 1742572"/>
                  <a:gd name="connsiteY16" fmla="*/ 1145277 h 1705651"/>
                  <a:gd name="connsiteX17" fmla="*/ 1671551 w 1742572"/>
                  <a:gd name="connsiteY17" fmla="*/ 1109767 h 1705651"/>
                  <a:gd name="connsiteX18" fmla="*/ 1627163 w 1742572"/>
                  <a:gd name="connsiteY18" fmla="*/ 1074256 h 1705651"/>
                  <a:gd name="connsiteX19" fmla="*/ 1538386 w 1742572"/>
                  <a:gd name="connsiteY19" fmla="*/ 1020990 h 1705651"/>
                  <a:gd name="connsiteX20" fmla="*/ 1520631 w 1742572"/>
                  <a:gd name="connsiteY20" fmla="*/ 994357 h 1705651"/>
                  <a:gd name="connsiteX21" fmla="*/ 1440732 w 1742572"/>
                  <a:gd name="connsiteY21" fmla="*/ 967724 h 1705651"/>
                  <a:gd name="connsiteX22" fmla="*/ 1422976 w 1742572"/>
                  <a:gd name="connsiteY22" fmla="*/ 949969 h 1705651"/>
                  <a:gd name="connsiteX23" fmla="*/ 1227668 w 1742572"/>
                  <a:gd name="connsiteY23" fmla="*/ 923336 h 1705651"/>
                  <a:gd name="connsiteX24" fmla="*/ 1165524 w 1742572"/>
                  <a:gd name="connsiteY24" fmla="*/ 914458 h 1705651"/>
                  <a:gd name="connsiteX25" fmla="*/ 1130013 w 1742572"/>
                  <a:gd name="connsiteY25" fmla="*/ 896703 h 1705651"/>
                  <a:gd name="connsiteX26" fmla="*/ 1067870 w 1742572"/>
                  <a:gd name="connsiteY26" fmla="*/ 887825 h 1705651"/>
                  <a:gd name="connsiteX27" fmla="*/ 934705 w 1742572"/>
                  <a:gd name="connsiteY27" fmla="*/ 870070 h 1705651"/>
                  <a:gd name="connsiteX28" fmla="*/ 908071 w 1742572"/>
                  <a:gd name="connsiteY28" fmla="*/ 861192 h 1705651"/>
                  <a:gd name="connsiteX29" fmla="*/ 766030 w 1742572"/>
                  <a:gd name="connsiteY29" fmla="*/ 630373 h 1705651"/>
                  <a:gd name="connsiteX30" fmla="*/ 819295 w 1742572"/>
                  <a:gd name="connsiteY30" fmla="*/ 541596 h 1705651"/>
                  <a:gd name="connsiteX31" fmla="*/ 881438 w 1742572"/>
                  <a:gd name="connsiteY31" fmla="*/ 497208 h 1705651"/>
                  <a:gd name="connsiteX32" fmla="*/ 908071 w 1742572"/>
                  <a:gd name="connsiteY32" fmla="*/ 488330 h 1705651"/>
                  <a:gd name="connsiteX33" fmla="*/ 979093 w 1742572"/>
                  <a:gd name="connsiteY33" fmla="*/ 461697 h 1705651"/>
                  <a:gd name="connsiteX34" fmla="*/ 1156646 w 1742572"/>
                  <a:gd name="connsiteY34" fmla="*/ 479452 h 1705651"/>
                  <a:gd name="connsiteX35" fmla="*/ 1209912 w 1742572"/>
                  <a:gd name="connsiteY35" fmla="*/ 497208 h 1705651"/>
                  <a:gd name="connsiteX36" fmla="*/ 1227668 w 1742572"/>
                  <a:gd name="connsiteY36" fmla="*/ 514963 h 1705651"/>
                  <a:gd name="connsiteX37" fmla="*/ 1280934 w 1742572"/>
                  <a:gd name="connsiteY37" fmla="*/ 550474 h 1705651"/>
                  <a:gd name="connsiteX38" fmla="*/ 1298689 w 1742572"/>
                  <a:gd name="connsiteY38" fmla="*/ 577107 h 1705651"/>
                  <a:gd name="connsiteX39" fmla="*/ 1307567 w 1742572"/>
                  <a:gd name="connsiteY39" fmla="*/ 603740 h 1705651"/>
                  <a:gd name="connsiteX40" fmla="*/ 1343077 w 1742572"/>
                  <a:gd name="connsiteY40" fmla="*/ 657006 h 1705651"/>
                  <a:gd name="connsiteX41" fmla="*/ 1351955 w 1742572"/>
                  <a:gd name="connsiteY41" fmla="*/ 692516 h 1705651"/>
                  <a:gd name="connsiteX42" fmla="*/ 1573897 w 1742572"/>
                  <a:gd name="connsiteY42" fmla="*/ 710272 h 1705651"/>
                  <a:gd name="connsiteX43" fmla="*/ 1600530 w 1742572"/>
                  <a:gd name="connsiteY43" fmla="*/ 621495 h 1705651"/>
                  <a:gd name="connsiteX44" fmla="*/ 1511753 w 1742572"/>
                  <a:gd name="connsiteY44" fmla="*/ 381798 h 1705651"/>
                  <a:gd name="connsiteX0" fmla="*/ 1511753 w 1742572"/>
                  <a:gd name="connsiteY0" fmla="*/ 381798 h 1705651"/>
                  <a:gd name="connsiteX1" fmla="*/ 1644918 w 1742572"/>
                  <a:gd name="connsiteY1" fmla="*/ 310776 h 1705651"/>
                  <a:gd name="connsiteX2" fmla="*/ 1343077 w 1742572"/>
                  <a:gd name="connsiteY2" fmla="*/ 58 h 1705651"/>
                  <a:gd name="connsiteX3" fmla="*/ 268879 w 1742572"/>
                  <a:gd name="connsiteY3" fmla="*/ 337410 h 1705651"/>
                  <a:gd name="connsiteX4" fmla="*/ 91326 w 1742572"/>
                  <a:gd name="connsiteY4" fmla="*/ 1056501 h 1705651"/>
                  <a:gd name="connsiteX5" fmla="*/ 1493998 w 1742572"/>
                  <a:gd name="connsiteY5" fmla="*/ 1669060 h 1705651"/>
                  <a:gd name="connsiteX6" fmla="*/ 1573897 w 1742572"/>
                  <a:gd name="connsiteY6" fmla="*/ 1633549 h 1705651"/>
                  <a:gd name="connsiteX7" fmla="*/ 1600530 w 1742572"/>
                  <a:gd name="connsiteY7" fmla="*/ 1615794 h 1705651"/>
                  <a:gd name="connsiteX8" fmla="*/ 1627163 w 1742572"/>
                  <a:gd name="connsiteY8" fmla="*/ 1580283 h 1705651"/>
                  <a:gd name="connsiteX9" fmla="*/ 1662673 w 1742572"/>
                  <a:gd name="connsiteY9" fmla="*/ 1562528 h 1705651"/>
                  <a:gd name="connsiteX10" fmla="*/ 1671551 w 1742572"/>
                  <a:gd name="connsiteY10" fmla="*/ 1535895 h 1705651"/>
                  <a:gd name="connsiteX11" fmla="*/ 1698184 w 1742572"/>
                  <a:gd name="connsiteY11" fmla="*/ 1491507 h 1705651"/>
                  <a:gd name="connsiteX12" fmla="*/ 1724817 w 1742572"/>
                  <a:gd name="connsiteY12" fmla="*/ 1429363 h 1705651"/>
                  <a:gd name="connsiteX13" fmla="*/ 1733695 w 1742572"/>
                  <a:gd name="connsiteY13" fmla="*/ 1376097 h 1705651"/>
                  <a:gd name="connsiteX14" fmla="*/ 1742572 w 1742572"/>
                  <a:gd name="connsiteY14" fmla="*/ 1340586 h 1705651"/>
                  <a:gd name="connsiteX15" fmla="*/ 1707062 w 1742572"/>
                  <a:gd name="connsiteY15" fmla="*/ 1207421 h 1705651"/>
                  <a:gd name="connsiteX16" fmla="*/ 1689306 w 1742572"/>
                  <a:gd name="connsiteY16" fmla="*/ 1145277 h 1705651"/>
                  <a:gd name="connsiteX17" fmla="*/ 1671551 w 1742572"/>
                  <a:gd name="connsiteY17" fmla="*/ 1109767 h 1705651"/>
                  <a:gd name="connsiteX18" fmla="*/ 1627163 w 1742572"/>
                  <a:gd name="connsiteY18" fmla="*/ 1074256 h 1705651"/>
                  <a:gd name="connsiteX19" fmla="*/ 1538386 w 1742572"/>
                  <a:gd name="connsiteY19" fmla="*/ 1020990 h 1705651"/>
                  <a:gd name="connsiteX20" fmla="*/ 1520631 w 1742572"/>
                  <a:gd name="connsiteY20" fmla="*/ 994357 h 1705651"/>
                  <a:gd name="connsiteX21" fmla="*/ 1440732 w 1742572"/>
                  <a:gd name="connsiteY21" fmla="*/ 967724 h 1705651"/>
                  <a:gd name="connsiteX22" fmla="*/ 1422976 w 1742572"/>
                  <a:gd name="connsiteY22" fmla="*/ 949969 h 1705651"/>
                  <a:gd name="connsiteX23" fmla="*/ 1227668 w 1742572"/>
                  <a:gd name="connsiteY23" fmla="*/ 923336 h 1705651"/>
                  <a:gd name="connsiteX24" fmla="*/ 1165524 w 1742572"/>
                  <a:gd name="connsiteY24" fmla="*/ 914458 h 1705651"/>
                  <a:gd name="connsiteX25" fmla="*/ 1130013 w 1742572"/>
                  <a:gd name="connsiteY25" fmla="*/ 896703 h 1705651"/>
                  <a:gd name="connsiteX26" fmla="*/ 1067870 w 1742572"/>
                  <a:gd name="connsiteY26" fmla="*/ 887825 h 1705651"/>
                  <a:gd name="connsiteX27" fmla="*/ 934705 w 1742572"/>
                  <a:gd name="connsiteY27" fmla="*/ 870070 h 1705651"/>
                  <a:gd name="connsiteX28" fmla="*/ 908071 w 1742572"/>
                  <a:gd name="connsiteY28" fmla="*/ 861192 h 1705651"/>
                  <a:gd name="connsiteX29" fmla="*/ 766030 w 1742572"/>
                  <a:gd name="connsiteY29" fmla="*/ 630373 h 1705651"/>
                  <a:gd name="connsiteX30" fmla="*/ 819295 w 1742572"/>
                  <a:gd name="connsiteY30" fmla="*/ 541596 h 1705651"/>
                  <a:gd name="connsiteX31" fmla="*/ 881438 w 1742572"/>
                  <a:gd name="connsiteY31" fmla="*/ 497208 h 1705651"/>
                  <a:gd name="connsiteX32" fmla="*/ 908071 w 1742572"/>
                  <a:gd name="connsiteY32" fmla="*/ 488330 h 1705651"/>
                  <a:gd name="connsiteX33" fmla="*/ 979093 w 1742572"/>
                  <a:gd name="connsiteY33" fmla="*/ 461697 h 1705651"/>
                  <a:gd name="connsiteX34" fmla="*/ 1156646 w 1742572"/>
                  <a:gd name="connsiteY34" fmla="*/ 479452 h 1705651"/>
                  <a:gd name="connsiteX35" fmla="*/ 1209912 w 1742572"/>
                  <a:gd name="connsiteY35" fmla="*/ 497208 h 1705651"/>
                  <a:gd name="connsiteX36" fmla="*/ 1227668 w 1742572"/>
                  <a:gd name="connsiteY36" fmla="*/ 514963 h 1705651"/>
                  <a:gd name="connsiteX37" fmla="*/ 1280934 w 1742572"/>
                  <a:gd name="connsiteY37" fmla="*/ 550474 h 1705651"/>
                  <a:gd name="connsiteX38" fmla="*/ 1298689 w 1742572"/>
                  <a:gd name="connsiteY38" fmla="*/ 577107 h 1705651"/>
                  <a:gd name="connsiteX39" fmla="*/ 1307567 w 1742572"/>
                  <a:gd name="connsiteY39" fmla="*/ 603740 h 1705651"/>
                  <a:gd name="connsiteX40" fmla="*/ 1343077 w 1742572"/>
                  <a:gd name="connsiteY40" fmla="*/ 657006 h 1705651"/>
                  <a:gd name="connsiteX41" fmla="*/ 1573897 w 1742572"/>
                  <a:gd name="connsiteY41" fmla="*/ 710272 h 1705651"/>
                  <a:gd name="connsiteX42" fmla="*/ 1600530 w 1742572"/>
                  <a:gd name="connsiteY42" fmla="*/ 621495 h 1705651"/>
                  <a:gd name="connsiteX43" fmla="*/ 1511753 w 1742572"/>
                  <a:gd name="connsiteY43" fmla="*/ 381798 h 1705651"/>
                  <a:gd name="connsiteX0" fmla="*/ 1511753 w 1742572"/>
                  <a:gd name="connsiteY0" fmla="*/ 381798 h 1705651"/>
                  <a:gd name="connsiteX1" fmla="*/ 1644918 w 1742572"/>
                  <a:gd name="connsiteY1" fmla="*/ 310776 h 1705651"/>
                  <a:gd name="connsiteX2" fmla="*/ 1343077 w 1742572"/>
                  <a:gd name="connsiteY2" fmla="*/ 58 h 1705651"/>
                  <a:gd name="connsiteX3" fmla="*/ 268879 w 1742572"/>
                  <a:gd name="connsiteY3" fmla="*/ 337410 h 1705651"/>
                  <a:gd name="connsiteX4" fmla="*/ 91326 w 1742572"/>
                  <a:gd name="connsiteY4" fmla="*/ 1056501 h 1705651"/>
                  <a:gd name="connsiteX5" fmla="*/ 1493998 w 1742572"/>
                  <a:gd name="connsiteY5" fmla="*/ 1669060 h 1705651"/>
                  <a:gd name="connsiteX6" fmla="*/ 1573897 w 1742572"/>
                  <a:gd name="connsiteY6" fmla="*/ 1633549 h 1705651"/>
                  <a:gd name="connsiteX7" fmla="*/ 1600530 w 1742572"/>
                  <a:gd name="connsiteY7" fmla="*/ 1615794 h 1705651"/>
                  <a:gd name="connsiteX8" fmla="*/ 1627163 w 1742572"/>
                  <a:gd name="connsiteY8" fmla="*/ 1580283 h 1705651"/>
                  <a:gd name="connsiteX9" fmla="*/ 1662673 w 1742572"/>
                  <a:gd name="connsiteY9" fmla="*/ 1562528 h 1705651"/>
                  <a:gd name="connsiteX10" fmla="*/ 1671551 w 1742572"/>
                  <a:gd name="connsiteY10" fmla="*/ 1535895 h 1705651"/>
                  <a:gd name="connsiteX11" fmla="*/ 1698184 w 1742572"/>
                  <a:gd name="connsiteY11" fmla="*/ 1491507 h 1705651"/>
                  <a:gd name="connsiteX12" fmla="*/ 1724817 w 1742572"/>
                  <a:gd name="connsiteY12" fmla="*/ 1429363 h 1705651"/>
                  <a:gd name="connsiteX13" fmla="*/ 1733695 w 1742572"/>
                  <a:gd name="connsiteY13" fmla="*/ 1376097 h 1705651"/>
                  <a:gd name="connsiteX14" fmla="*/ 1742572 w 1742572"/>
                  <a:gd name="connsiteY14" fmla="*/ 1340586 h 1705651"/>
                  <a:gd name="connsiteX15" fmla="*/ 1707062 w 1742572"/>
                  <a:gd name="connsiteY15" fmla="*/ 1207421 h 1705651"/>
                  <a:gd name="connsiteX16" fmla="*/ 1689306 w 1742572"/>
                  <a:gd name="connsiteY16" fmla="*/ 1145277 h 1705651"/>
                  <a:gd name="connsiteX17" fmla="*/ 1671551 w 1742572"/>
                  <a:gd name="connsiteY17" fmla="*/ 1109767 h 1705651"/>
                  <a:gd name="connsiteX18" fmla="*/ 1627163 w 1742572"/>
                  <a:gd name="connsiteY18" fmla="*/ 1074256 h 1705651"/>
                  <a:gd name="connsiteX19" fmla="*/ 1538386 w 1742572"/>
                  <a:gd name="connsiteY19" fmla="*/ 1020990 h 1705651"/>
                  <a:gd name="connsiteX20" fmla="*/ 1520631 w 1742572"/>
                  <a:gd name="connsiteY20" fmla="*/ 994357 h 1705651"/>
                  <a:gd name="connsiteX21" fmla="*/ 1440732 w 1742572"/>
                  <a:gd name="connsiteY21" fmla="*/ 967724 h 1705651"/>
                  <a:gd name="connsiteX22" fmla="*/ 1422976 w 1742572"/>
                  <a:gd name="connsiteY22" fmla="*/ 949969 h 1705651"/>
                  <a:gd name="connsiteX23" fmla="*/ 1227668 w 1742572"/>
                  <a:gd name="connsiteY23" fmla="*/ 923336 h 1705651"/>
                  <a:gd name="connsiteX24" fmla="*/ 1165524 w 1742572"/>
                  <a:gd name="connsiteY24" fmla="*/ 914458 h 1705651"/>
                  <a:gd name="connsiteX25" fmla="*/ 1130013 w 1742572"/>
                  <a:gd name="connsiteY25" fmla="*/ 896703 h 1705651"/>
                  <a:gd name="connsiteX26" fmla="*/ 1067870 w 1742572"/>
                  <a:gd name="connsiteY26" fmla="*/ 887825 h 1705651"/>
                  <a:gd name="connsiteX27" fmla="*/ 934705 w 1742572"/>
                  <a:gd name="connsiteY27" fmla="*/ 870070 h 1705651"/>
                  <a:gd name="connsiteX28" fmla="*/ 908071 w 1742572"/>
                  <a:gd name="connsiteY28" fmla="*/ 861192 h 1705651"/>
                  <a:gd name="connsiteX29" fmla="*/ 766030 w 1742572"/>
                  <a:gd name="connsiteY29" fmla="*/ 630373 h 1705651"/>
                  <a:gd name="connsiteX30" fmla="*/ 819295 w 1742572"/>
                  <a:gd name="connsiteY30" fmla="*/ 541596 h 1705651"/>
                  <a:gd name="connsiteX31" fmla="*/ 881438 w 1742572"/>
                  <a:gd name="connsiteY31" fmla="*/ 497208 h 1705651"/>
                  <a:gd name="connsiteX32" fmla="*/ 908071 w 1742572"/>
                  <a:gd name="connsiteY32" fmla="*/ 488330 h 1705651"/>
                  <a:gd name="connsiteX33" fmla="*/ 979093 w 1742572"/>
                  <a:gd name="connsiteY33" fmla="*/ 461697 h 1705651"/>
                  <a:gd name="connsiteX34" fmla="*/ 1156646 w 1742572"/>
                  <a:gd name="connsiteY34" fmla="*/ 479452 h 1705651"/>
                  <a:gd name="connsiteX35" fmla="*/ 1209912 w 1742572"/>
                  <a:gd name="connsiteY35" fmla="*/ 497208 h 1705651"/>
                  <a:gd name="connsiteX36" fmla="*/ 1227668 w 1742572"/>
                  <a:gd name="connsiteY36" fmla="*/ 514963 h 1705651"/>
                  <a:gd name="connsiteX37" fmla="*/ 1280934 w 1742572"/>
                  <a:gd name="connsiteY37" fmla="*/ 550474 h 1705651"/>
                  <a:gd name="connsiteX38" fmla="*/ 1298689 w 1742572"/>
                  <a:gd name="connsiteY38" fmla="*/ 577107 h 1705651"/>
                  <a:gd name="connsiteX39" fmla="*/ 1307567 w 1742572"/>
                  <a:gd name="connsiteY39" fmla="*/ 603740 h 1705651"/>
                  <a:gd name="connsiteX40" fmla="*/ 1573897 w 1742572"/>
                  <a:gd name="connsiteY40" fmla="*/ 710272 h 1705651"/>
                  <a:gd name="connsiteX41" fmla="*/ 1600530 w 1742572"/>
                  <a:gd name="connsiteY41" fmla="*/ 621495 h 1705651"/>
                  <a:gd name="connsiteX42" fmla="*/ 1511753 w 1742572"/>
                  <a:gd name="connsiteY42" fmla="*/ 381798 h 1705651"/>
                  <a:gd name="connsiteX0" fmla="*/ 1511753 w 1742572"/>
                  <a:gd name="connsiteY0" fmla="*/ 381798 h 1705651"/>
                  <a:gd name="connsiteX1" fmla="*/ 1644918 w 1742572"/>
                  <a:gd name="connsiteY1" fmla="*/ 310776 h 1705651"/>
                  <a:gd name="connsiteX2" fmla="*/ 1343077 w 1742572"/>
                  <a:gd name="connsiteY2" fmla="*/ 58 h 1705651"/>
                  <a:gd name="connsiteX3" fmla="*/ 268879 w 1742572"/>
                  <a:gd name="connsiteY3" fmla="*/ 337410 h 1705651"/>
                  <a:gd name="connsiteX4" fmla="*/ 91326 w 1742572"/>
                  <a:gd name="connsiteY4" fmla="*/ 1056501 h 1705651"/>
                  <a:gd name="connsiteX5" fmla="*/ 1493998 w 1742572"/>
                  <a:gd name="connsiteY5" fmla="*/ 1669060 h 1705651"/>
                  <a:gd name="connsiteX6" fmla="*/ 1573897 w 1742572"/>
                  <a:gd name="connsiteY6" fmla="*/ 1633549 h 1705651"/>
                  <a:gd name="connsiteX7" fmla="*/ 1600530 w 1742572"/>
                  <a:gd name="connsiteY7" fmla="*/ 1615794 h 1705651"/>
                  <a:gd name="connsiteX8" fmla="*/ 1627163 w 1742572"/>
                  <a:gd name="connsiteY8" fmla="*/ 1580283 h 1705651"/>
                  <a:gd name="connsiteX9" fmla="*/ 1662673 w 1742572"/>
                  <a:gd name="connsiteY9" fmla="*/ 1562528 h 1705651"/>
                  <a:gd name="connsiteX10" fmla="*/ 1671551 w 1742572"/>
                  <a:gd name="connsiteY10" fmla="*/ 1535895 h 1705651"/>
                  <a:gd name="connsiteX11" fmla="*/ 1698184 w 1742572"/>
                  <a:gd name="connsiteY11" fmla="*/ 1491507 h 1705651"/>
                  <a:gd name="connsiteX12" fmla="*/ 1724817 w 1742572"/>
                  <a:gd name="connsiteY12" fmla="*/ 1429363 h 1705651"/>
                  <a:gd name="connsiteX13" fmla="*/ 1733695 w 1742572"/>
                  <a:gd name="connsiteY13" fmla="*/ 1376097 h 1705651"/>
                  <a:gd name="connsiteX14" fmla="*/ 1742572 w 1742572"/>
                  <a:gd name="connsiteY14" fmla="*/ 1340586 h 1705651"/>
                  <a:gd name="connsiteX15" fmla="*/ 1707062 w 1742572"/>
                  <a:gd name="connsiteY15" fmla="*/ 1207421 h 1705651"/>
                  <a:gd name="connsiteX16" fmla="*/ 1689306 w 1742572"/>
                  <a:gd name="connsiteY16" fmla="*/ 1145277 h 1705651"/>
                  <a:gd name="connsiteX17" fmla="*/ 1671551 w 1742572"/>
                  <a:gd name="connsiteY17" fmla="*/ 1109767 h 1705651"/>
                  <a:gd name="connsiteX18" fmla="*/ 1627163 w 1742572"/>
                  <a:gd name="connsiteY18" fmla="*/ 1074256 h 1705651"/>
                  <a:gd name="connsiteX19" fmla="*/ 1538386 w 1742572"/>
                  <a:gd name="connsiteY19" fmla="*/ 1020990 h 1705651"/>
                  <a:gd name="connsiteX20" fmla="*/ 1520631 w 1742572"/>
                  <a:gd name="connsiteY20" fmla="*/ 994357 h 1705651"/>
                  <a:gd name="connsiteX21" fmla="*/ 1440732 w 1742572"/>
                  <a:gd name="connsiteY21" fmla="*/ 967724 h 1705651"/>
                  <a:gd name="connsiteX22" fmla="*/ 1422976 w 1742572"/>
                  <a:gd name="connsiteY22" fmla="*/ 949969 h 1705651"/>
                  <a:gd name="connsiteX23" fmla="*/ 1227668 w 1742572"/>
                  <a:gd name="connsiteY23" fmla="*/ 923336 h 1705651"/>
                  <a:gd name="connsiteX24" fmla="*/ 1165524 w 1742572"/>
                  <a:gd name="connsiteY24" fmla="*/ 914458 h 1705651"/>
                  <a:gd name="connsiteX25" fmla="*/ 1130013 w 1742572"/>
                  <a:gd name="connsiteY25" fmla="*/ 896703 h 1705651"/>
                  <a:gd name="connsiteX26" fmla="*/ 1067870 w 1742572"/>
                  <a:gd name="connsiteY26" fmla="*/ 887825 h 1705651"/>
                  <a:gd name="connsiteX27" fmla="*/ 934705 w 1742572"/>
                  <a:gd name="connsiteY27" fmla="*/ 870070 h 1705651"/>
                  <a:gd name="connsiteX28" fmla="*/ 908071 w 1742572"/>
                  <a:gd name="connsiteY28" fmla="*/ 861192 h 1705651"/>
                  <a:gd name="connsiteX29" fmla="*/ 766030 w 1742572"/>
                  <a:gd name="connsiteY29" fmla="*/ 630373 h 1705651"/>
                  <a:gd name="connsiteX30" fmla="*/ 819295 w 1742572"/>
                  <a:gd name="connsiteY30" fmla="*/ 541596 h 1705651"/>
                  <a:gd name="connsiteX31" fmla="*/ 881438 w 1742572"/>
                  <a:gd name="connsiteY31" fmla="*/ 497208 h 1705651"/>
                  <a:gd name="connsiteX32" fmla="*/ 908071 w 1742572"/>
                  <a:gd name="connsiteY32" fmla="*/ 488330 h 1705651"/>
                  <a:gd name="connsiteX33" fmla="*/ 979093 w 1742572"/>
                  <a:gd name="connsiteY33" fmla="*/ 461697 h 1705651"/>
                  <a:gd name="connsiteX34" fmla="*/ 1156646 w 1742572"/>
                  <a:gd name="connsiteY34" fmla="*/ 479452 h 1705651"/>
                  <a:gd name="connsiteX35" fmla="*/ 1209912 w 1742572"/>
                  <a:gd name="connsiteY35" fmla="*/ 497208 h 1705651"/>
                  <a:gd name="connsiteX36" fmla="*/ 1227668 w 1742572"/>
                  <a:gd name="connsiteY36" fmla="*/ 514963 h 1705651"/>
                  <a:gd name="connsiteX37" fmla="*/ 1280934 w 1742572"/>
                  <a:gd name="connsiteY37" fmla="*/ 550474 h 1705651"/>
                  <a:gd name="connsiteX38" fmla="*/ 1298689 w 1742572"/>
                  <a:gd name="connsiteY38" fmla="*/ 577107 h 1705651"/>
                  <a:gd name="connsiteX39" fmla="*/ 1573897 w 1742572"/>
                  <a:gd name="connsiteY39" fmla="*/ 710272 h 1705651"/>
                  <a:gd name="connsiteX40" fmla="*/ 1600530 w 1742572"/>
                  <a:gd name="connsiteY40" fmla="*/ 621495 h 1705651"/>
                  <a:gd name="connsiteX41" fmla="*/ 1511753 w 1742572"/>
                  <a:gd name="connsiteY41" fmla="*/ 381798 h 1705651"/>
                  <a:gd name="connsiteX0" fmla="*/ 1511753 w 1742572"/>
                  <a:gd name="connsiteY0" fmla="*/ 381798 h 1705651"/>
                  <a:gd name="connsiteX1" fmla="*/ 1644918 w 1742572"/>
                  <a:gd name="connsiteY1" fmla="*/ 310776 h 1705651"/>
                  <a:gd name="connsiteX2" fmla="*/ 1343077 w 1742572"/>
                  <a:gd name="connsiteY2" fmla="*/ 58 h 1705651"/>
                  <a:gd name="connsiteX3" fmla="*/ 268879 w 1742572"/>
                  <a:gd name="connsiteY3" fmla="*/ 337410 h 1705651"/>
                  <a:gd name="connsiteX4" fmla="*/ 91326 w 1742572"/>
                  <a:gd name="connsiteY4" fmla="*/ 1056501 h 1705651"/>
                  <a:gd name="connsiteX5" fmla="*/ 1493998 w 1742572"/>
                  <a:gd name="connsiteY5" fmla="*/ 1669060 h 1705651"/>
                  <a:gd name="connsiteX6" fmla="*/ 1573897 w 1742572"/>
                  <a:gd name="connsiteY6" fmla="*/ 1633549 h 1705651"/>
                  <a:gd name="connsiteX7" fmla="*/ 1600530 w 1742572"/>
                  <a:gd name="connsiteY7" fmla="*/ 1615794 h 1705651"/>
                  <a:gd name="connsiteX8" fmla="*/ 1627163 w 1742572"/>
                  <a:gd name="connsiteY8" fmla="*/ 1580283 h 1705651"/>
                  <a:gd name="connsiteX9" fmla="*/ 1662673 w 1742572"/>
                  <a:gd name="connsiteY9" fmla="*/ 1562528 h 1705651"/>
                  <a:gd name="connsiteX10" fmla="*/ 1671551 w 1742572"/>
                  <a:gd name="connsiteY10" fmla="*/ 1535895 h 1705651"/>
                  <a:gd name="connsiteX11" fmla="*/ 1698184 w 1742572"/>
                  <a:gd name="connsiteY11" fmla="*/ 1491507 h 1705651"/>
                  <a:gd name="connsiteX12" fmla="*/ 1724817 w 1742572"/>
                  <a:gd name="connsiteY12" fmla="*/ 1429363 h 1705651"/>
                  <a:gd name="connsiteX13" fmla="*/ 1733695 w 1742572"/>
                  <a:gd name="connsiteY13" fmla="*/ 1376097 h 1705651"/>
                  <a:gd name="connsiteX14" fmla="*/ 1742572 w 1742572"/>
                  <a:gd name="connsiteY14" fmla="*/ 1340586 h 1705651"/>
                  <a:gd name="connsiteX15" fmla="*/ 1707062 w 1742572"/>
                  <a:gd name="connsiteY15" fmla="*/ 1207421 h 1705651"/>
                  <a:gd name="connsiteX16" fmla="*/ 1689306 w 1742572"/>
                  <a:gd name="connsiteY16" fmla="*/ 1145277 h 1705651"/>
                  <a:gd name="connsiteX17" fmla="*/ 1671551 w 1742572"/>
                  <a:gd name="connsiteY17" fmla="*/ 1109767 h 1705651"/>
                  <a:gd name="connsiteX18" fmla="*/ 1627163 w 1742572"/>
                  <a:gd name="connsiteY18" fmla="*/ 1074256 h 1705651"/>
                  <a:gd name="connsiteX19" fmla="*/ 1538386 w 1742572"/>
                  <a:gd name="connsiteY19" fmla="*/ 1020990 h 1705651"/>
                  <a:gd name="connsiteX20" fmla="*/ 1520631 w 1742572"/>
                  <a:gd name="connsiteY20" fmla="*/ 994357 h 1705651"/>
                  <a:gd name="connsiteX21" fmla="*/ 1440732 w 1742572"/>
                  <a:gd name="connsiteY21" fmla="*/ 967724 h 1705651"/>
                  <a:gd name="connsiteX22" fmla="*/ 1422976 w 1742572"/>
                  <a:gd name="connsiteY22" fmla="*/ 949969 h 1705651"/>
                  <a:gd name="connsiteX23" fmla="*/ 1227668 w 1742572"/>
                  <a:gd name="connsiteY23" fmla="*/ 923336 h 1705651"/>
                  <a:gd name="connsiteX24" fmla="*/ 1165524 w 1742572"/>
                  <a:gd name="connsiteY24" fmla="*/ 914458 h 1705651"/>
                  <a:gd name="connsiteX25" fmla="*/ 1130013 w 1742572"/>
                  <a:gd name="connsiteY25" fmla="*/ 896703 h 1705651"/>
                  <a:gd name="connsiteX26" fmla="*/ 1067870 w 1742572"/>
                  <a:gd name="connsiteY26" fmla="*/ 887825 h 1705651"/>
                  <a:gd name="connsiteX27" fmla="*/ 934705 w 1742572"/>
                  <a:gd name="connsiteY27" fmla="*/ 870070 h 1705651"/>
                  <a:gd name="connsiteX28" fmla="*/ 908071 w 1742572"/>
                  <a:gd name="connsiteY28" fmla="*/ 861192 h 1705651"/>
                  <a:gd name="connsiteX29" fmla="*/ 766030 w 1742572"/>
                  <a:gd name="connsiteY29" fmla="*/ 630373 h 1705651"/>
                  <a:gd name="connsiteX30" fmla="*/ 819295 w 1742572"/>
                  <a:gd name="connsiteY30" fmla="*/ 541596 h 1705651"/>
                  <a:gd name="connsiteX31" fmla="*/ 881438 w 1742572"/>
                  <a:gd name="connsiteY31" fmla="*/ 497208 h 1705651"/>
                  <a:gd name="connsiteX32" fmla="*/ 908071 w 1742572"/>
                  <a:gd name="connsiteY32" fmla="*/ 488330 h 1705651"/>
                  <a:gd name="connsiteX33" fmla="*/ 979093 w 1742572"/>
                  <a:gd name="connsiteY33" fmla="*/ 461697 h 1705651"/>
                  <a:gd name="connsiteX34" fmla="*/ 1156646 w 1742572"/>
                  <a:gd name="connsiteY34" fmla="*/ 479452 h 1705651"/>
                  <a:gd name="connsiteX35" fmla="*/ 1209912 w 1742572"/>
                  <a:gd name="connsiteY35" fmla="*/ 497208 h 1705651"/>
                  <a:gd name="connsiteX36" fmla="*/ 1227668 w 1742572"/>
                  <a:gd name="connsiteY36" fmla="*/ 514963 h 1705651"/>
                  <a:gd name="connsiteX37" fmla="*/ 1280934 w 1742572"/>
                  <a:gd name="connsiteY37" fmla="*/ 550474 h 1705651"/>
                  <a:gd name="connsiteX38" fmla="*/ 1573897 w 1742572"/>
                  <a:gd name="connsiteY38" fmla="*/ 710272 h 1705651"/>
                  <a:gd name="connsiteX39" fmla="*/ 1600530 w 1742572"/>
                  <a:gd name="connsiteY39" fmla="*/ 621495 h 1705651"/>
                  <a:gd name="connsiteX40" fmla="*/ 1511753 w 1742572"/>
                  <a:gd name="connsiteY40" fmla="*/ 381798 h 1705651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1130013 w 1742572"/>
                  <a:gd name="connsiteY24" fmla="*/ 896703 h 1702167"/>
                  <a:gd name="connsiteX25" fmla="*/ 1067870 w 1742572"/>
                  <a:gd name="connsiteY25" fmla="*/ 887825 h 1702167"/>
                  <a:gd name="connsiteX26" fmla="*/ 934705 w 1742572"/>
                  <a:gd name="connsiteY26" fmla="*/ 870070 h 1702167"/>
                  <a:gd name="connsiteX27" fmla="*/ 908071 w 1742572"/>
                  <a:gd name="connsiteY27" fmla="*/ 861192 h 1702167"/>
                  <a:gd name="connsiteX28" fmla="*/ 766030 w 1742572"/>
                  <a:gd name="connsiteY28" fmla="*/ 630373 h 1702167"/>
                  <a:gd name="connsiteX29" fmla="*/ 819295 w 1742572"/>
                  <a:gd name="connsiteY29" fmla="*/ 541596 h 1702167"/>
                  <a:gd name="connsiteX30" fmla="*/ 881438 w 1742572"/>
                  <a:gd name="connsiteY30" fmla="*/ 497208 h 1702167"/>
                  <a:gd name="connsiteX31" fmla="*/ 908071 w 1742572"/>
                  <a:gd name="connsiteY31" fmla="*/ 488330 h 1702167"/>
                  <a:gd name="connsiteX32" fmla="*/ 979093 w 1742572"/>
                  <a:gd name="connsiteY32" fmla="*/ 461697 h 1702167"/>
                  <a:gd name="connsiteX33" fmla="*/ 1156646 w 1742572"/>
                  <a:gd name="connsiteY33" fmla="*/ 479452 h 1702167"/>
                  <a:gd name="connsiteX34" fmla="*/ 1209912 w 1742572"/>
                  <a:gd name="connsiteY34" fmla="*/ 497208 h 1702167"/>
                  <a:gd name="connsiteX35" fmla="*/ 1227668 w 1742572"/>
                  <a:gd name="connsiteY35" fmla="*/ 514963 h 1702167"/>
                  <a:gd name="connsiteX36" fmla="*/ 1280934 w 1742572"/>
                  <a:gd name="connsiteY36" fmla="*/ 550474 h 1702167"/>
                  <a:gd name="connsiteX37" fmla="*/ 1573897 w 1742572"/>
                  <a:gd name="connsiteY37" fmla="*/ 710272 h 1702167"/>
                  <a:gd name="connsiteX38" fmla="*/ 1600530 w 1742572"/>
                  <a:gd name="connsiteY38" fmla="*/ 621495 h 1702167"/>
                  <a:gd name="connsiteX39" fmla="*/ 1511753 w 1742572"/>
                  <a:gd name="connsiteY39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1130013 w 1742572"/>
                  <a:gd name="connsiteY24" fmla="*/ 896703 h 1702167"/>
                  <a:gd name="connsiteX25" fmla="*/ 1067870 w 1742572"/>
                  <a:gd name="connsiteY25" fmla="*/ 887825 h 1702167"/>
                  <a:gd name="connsiteX26" fmla="*/ 934705 w 1742572"/>
                  <a:gd name="connsiteY26" fmla="*/ 870070 h 1702167"/>
                  <a:gd name="connsiteX27" fmla="*/ 908071 w 1742572"/>
                  <a:gd name="connsiteY27" fmla="*/ 861192 h 1702167"/>
                  <a:gd name="connsiteX28" fmla="*/ 766030 w 1742572"/>
                  <a:gd name="connsiteY28" fmla="*/ 630373 h 1702167"/>
                  <a:gd name="connsiteX29" fmla="*/ 819295 w 1742572"/>
                  <a:gd name="connsiteY29" fmla="*/ 541596 h 1702167"/>
                  <a:gd name="connsiteX30" fmla="*/ 881438 w 1742572"/>
                  <a:gd name="connsiteY30" fmla="*/ 497208 h 1702167"/>
                  <a:gd name="connsiteX31" fmla="*/ 908071 w 1742572"/>
                  <a:gd name="connsiteY31" fmla="*/ 488330 h 1702167"/>
                  <a:gd name="connsiteX32" fmla="*/ 1156646 w 1742572"/>
                  <a:gd name="connsiteY32" fmla="*/ 479452 h 1702167"/>
                  <a:gd name="connsiteX33" fmla="*/ 1209912 w 1742572"/>
                  <a:gd name="connsiteY33" fmla="*/ 497208 h 1702167"/>
                  <a:gd name="connsiteX34" fmla="*/ 1227668 w 1742572"/>
                  <a:gd name="connsiteY34" fmla="*/ 514963 h 1702167"/>
                  <a:gd name="connsiteX35" fmla="*/ 1280934 w 1742572"/>
                  <a:gd name="connsiteY35" fmla="*/ 550474 h 1702167"/>
                  <a:gd name="connsiteX36" fmla="*/ 1573897 w 1742572"/>
                  <a:gd name="connsiteY36" fmla="*/ 710272 h 1702167"/>
                  <a:gd name="connsiteX37" fmla="*/ 1600530 w 1742572"/>
                  <a:gd name="connsiteY37" fmla="*/ 621495 h 1702167"/>
                  <a:gd name="connsiteX38" fmla="*/ 1511753 w 1742572"/>
                  <a:gd name="connsiteY38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1130013 w 1742572"/>
                  <a:gd name="connsiteY24" fmla="*/ 896703 h 1702167"/>
                  <a:gd name="connsiteX25" fmla="*/ 1067870 w 1742572"/>
                  <a:gd name="connsiteY25" fmla="*/ 887825 h 1702167"/>
                  <a:gd name="connsiteX26" fmla="*/ 934705 w 1742572"/>
                  <a:gd name="connsiteY26" fmla="*/ 870070 h 1702167"/>
                  <a:gd name="connsiteX27" fmla="*/ 908071 w 1742572"/>
                  <a:gd name="connsiteY27" fmla="*/ 861192 h 1702167"/>
                  <a:gd name="connsiteX28" fmla="*/ 766030 w 1742572"/>
                  <a:gd name="connsiteY28" fmla="*/ 630373 h 1702167"/>
                  <a:gd name="connsiteX29" fmla="*/ 819295 w 1742572"/>
                  <a:gd name="connsiteY29" fmla="*/ 541596 h 1702167"/>
                  <a:gd name="connsiteX30" fmla="*/ 881438 w 1742572"/>
                  <a:gd name="connsiteY30" fmla="*/ 497208 h 1702167"/>
                  <a:gd name="connsiteX31" fmla="*/ 1156646 w 1742572"/>
                  <a:gd name="connsiteY31" fmla="*/ 479452 h 1702167"/>
                  <a:gd name="connsiteX32" fmla="*/ 1209912 w 1742572"/>
                  <a:gd name="connsiteY32" fmla="*/ 497208 h 1702167"/>
                  <a:gd name="connsiteX33" fmla="*/ 1227668 w 1742572"/>
                  <a:gd name="connsiteY33" fmla="*/ 514963 h 1702167"/>
                  <a:gd name="connsiteX34" fmla="*/ 1280934 w 1742572"/>
                  <a:gd name="connsiteY34" fmla="*/ 550474 h 1702167"/>
                  <a:gd name="connsiteX35" fmla="*/ 1573897 w 1742572"/>
                  <a:gd name="connsiteY35" fmla="*/ 710272 h 1702167"/>
                  <a:gd name="connsiteX36" fmla="*/ 1600530 w 1742572"/>
                  <a:gd name="connsiteY36" fmla="*/ 621495 h 1702167"/>
                  <a:gd name="connsiteX37" fmla="*/ 1511753 w 1742572"/>
                  <a:gd name="connsiteY37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1130013 w 1742572"/>
                  <a:gd name="connsiteY24" fmla="*/ 896703 h 1702167"/>
                  <a:gd name="connsiteX25" fmla="*/ 1067870 w 1742572"/>
                  <a:gd name="connsiteY25" fmla="*/ 887825 h 1702167"/>
                  <a:gd name="connsiteX26" fmla="*/ 934705 w 1742572"/>
                  <a:gd name="connsiteY26" fmla="*/ 870070 h 1702167"/>
                  <a:gd name="connsiteX27" fmla="*/ 908071 w 1742572"/>
                  <a:gd name="connsiteY27" fmla="*/ 861192 h 1702167"/>
                  <a:gd name="connsiteX28" fmla="*/ 766030 w 1742572"/>
                  <a:gd name="connsiteY28" fmla="*/ 630373 h 1702167"/>
                  <a:gd name="connsiteX29" fmla="*/ 819295 w 1742572"/>
                  <a:gd name="connsiteY29" fmla="*/ 541596 h 1702167"/>
                  <a:gd name="connsiteX30" fmla="*/ 1156646 w 1742572"/>
                  <a:gd name="connsiteY30" fmla="*/ 479452 h 1702167"/>
                  <a:gd name="connsiteX31" fmla="*/ 1209912 w 1742572"/>
                  <a:gd name="connsiteY31" fmla="*/ 497208 h 1702167"/>
                  <a:gd name="connsiteX32" fmla="*/ 1227668 w 1742572"/>
                  <a:gd name="connsiteY32" fmla="*/ 514963 h 1702167"/>
                  <a:gd name="connsiteX33" fmla="*/ 1280934 w 1742572"/>
                  <a:gd name="connsiteY33" fmla="*/ 550474 h 1702167"/>
                  <a:gd name="connsiteX34" fmla="*/ 1573897 w 1742572"/>
                  <a:gd name="connsiteY34" fmla="*/ 710272 h 1702167"/>
                  <a:gd name="connsiteX35" fmla="*/ 1600530 w 1742572"/>
                  <a:gd name="connsiteY35" fmla="*/ 621495 h 1702167"/>
                  <a:gd name="connsiteX36" fmla="*/ 1511753 w 1742572"/>
                  <a:gd name="connsiteY36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1130013 w 1742572"/>
                  <a:gd name="connsiteY24" fmla="*/ 896703 h 1702167"/>
                  <a:gd name="connsiteX25" fmla="*/ 1067870 w 1742572"/>
                  <a:gd name="connsiteY25" fmla="*/ 887825 h 1702167"/>
                  <a:gd name="connsiteX26" fmla="*/ 934705 w 1742572"/>
                  <a:gd name="connsiteY26" fmla="*/ 870070 h 1702167"/>
                  <a:gd name="connsiteX27" fmla="*/ 908071 w 1742572"/>
                  <a:gd name="connsiteY27" fmla="*/ 861192 h 1702167"/>
                  <a:gd name="connsiteX28" fmla="*/ 766030 w 1742572"/>
                  <a:gd name="connsiteY28" fmla="*/ 630373 h 1702167"/>
                  <a:gd name="connsiteX29" fmla="*/ 1156646 w 1742572"/>
                  <a:gd name="connsiteY29" fmla="*/ 479452 h 1702167"/>
                  <a:gd name="connsiteX30" fmla="*/ 1209912 w 1742572"/>
                  <a:gd name="connsiteY30" fmla="*/ 497208 h 1702167"/>
                  <a:gd name="connsiteX31" fmla="*/ 1227668 w 1742572"/>
                  <a:gd name="connsiteY31" fmla="*/ 514963 h 1702167"/>
                  <a:gd name="connsiteX32" fmla="*/ 1280934 w 1742572"/>
                  <a:gd name="connsiteY32" fmla="*/ 550474 h 1702167"/>
                  <a:gd name="connsiteX33" fmla="*/ 1573897 w 1742572"/>
                  <a:gd name="connsiteY33" fmla="*/ 710272 h 1702167"/>
                  <a:gd name="connsiteX34" fmla="*/ 1600530 w 1742572"/>
                  <a:gd name="connsiteY34" fmla="*/ 621495 h 1702167"/>
                  <a:gd name="connsiteX35" fmla="*/ 1511753 w 1742572"/>
                  <a:gd name="connsiteY35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1130013 w 1742572"/>
                  <a:gd name="connsiteY24" fmla="*/ 896703 h 1702167"/>
                  <a:gd name="connsiteX25" fmla="*/ 1067870 w 1742572"/>
                  <a:gd name="connsiteY25" fmla="*/ 887825 h 1702167"/>
                  <a:gd name="connsiteX26" fmla="*/ 934705 w 1742572"/>
                  <a:gd name="connsiteY26" fmla="*/ 870070 h 1702167"/>
                  <a:gd name="connsiteX27" fmla="*/ 908071 w 1742572"/>
                  <a:gd name="connsiteY27" fmla="*/ 861192 h 1702167"/>
                  <a:gd name="connsiteX28" fmla="*/ 766030 w 1742572"/>
                  <a:gd name="connsiteY28" fmla="*/ 630373 h 1702167"/>
                  <a:gd name="connsiteX29" fmla="*/ 1209912 w 1742572"/>
                  <a:gd name="connsiteY29" fmla="*/ 497208 h 1702167"/>
                  <a:gd name="connsiteX30" fmla="*/ 1227668 w 1742572"/>
                  <a:gd name="connsiteY30" fmla="*/ 514963 h 1702167"/>
                  <a:gd name="connsiteX31" fmla="*/ 1280934 w 1742572"/>
                  <a:gd name="connsiteY31" fmla="*/ 550474 h 1702167"/>
                  <a:gd name="connsiteX32" fmla="*/ 1573897 w 1742572"/>
                  <a:gd name="connsiteY32" fmla="*/ 710272 h 1702167"/>
                  <a:gd name="connsiteX33" fmla="*/ 1600530 w 1742572"/>
                  <a:gd name="connsiteY33" fmla="*/ 621495 h 1702167"/>
                  <a:gd name="connsiteX34" fmla="*/ 1511753 w 1742572"/>
                  <a:gd name="connsiteY34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1130013 w 1742572"/>
                  <a:gd name="connsiteY24" fmla="*/ 896703 h 1702167"/>
                  <a:gd name="connsiteX25" fmla="*/ 1067870 w 1742572"/>
                  <a:gd name="connsiteY25" fmla="*/ 887825 h 1702167"/>
                  <a:gd name="connsiteX26" fmla="*/ 934705 w 1742572"/>
                  <a:gd name="connsiteY26" fmla="*/ 870070 h 1702167"/>
                  <a:gd name="connsiteX27" fmla="*/ 908071 w 1742572"/>
                  <a:gd name="connsiteY27" fmla="*/ 861192 h 1702167"/>
                  <a:gd name="connsiteX28" fmla="*/ 766030 w 1742572"/>
                  <a:gd name="connsiteY28" fmla="*/ 630373 h 1702167"/>
                  <a:gd name="connsiteX29" fmla="*/ 1209912 w 1742572"/>
                  <a:gd name="connsiteY29" fmla="*/ 497208 h 1702167"/>
                  <a:gd name="connsiteX30" fmla="*/ 1280934 w 1742572"/>
                  <a:gd name="connsiteY30" fmla="*/ 550474 h 1702167"/>
                  <a:gd name="connsiteX31" fmla="*/ 1573897 w 1742572"/>
                  <a:gd name="connsiteY31" fmla="*/ 710272 h 1702167"/>
                  <a:gd name="connsiteX32" fmla="*/ 1600530 w 1742572"/>
                  <a:gd name="connsiteY32" fmla="*/ 621495 h 1702167"/>
                  <a:gd name="connsiteX33" fmla="*/ 1511753 w 1742572"/>
                  <a:gd name="connsiteY33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1130013 w 1742572"/>
                  <a:gd name="connsiteY24" fmla="*/ 896703 h 1702167"/>
                  <a:gd name="connsiteX25" fmla="*/ 1067870 w 1742572"/>
                  <a:gd name="connsiteY25" fmla="*/ 887825 h 1702167"/>
                  <a:gd name="connsiteX26" fmla="*/ 934705 w 1742572"/>
                  <a:gd name="connsiteY26" fmla="*/ 870070 h 1702167"/>
                  <a:gd name="connsiteX27" fmla="*/ 908071 w 1742572"/>
                  <a:gd name="connsiteY27" fmla="*/ 861192 h 1702167"/>
                  <a:gd name="connsiteX28" fmla="*/ 766030 w 1742572"/>
                  <a:gd name="connsiteY28" fmla="*/ 630373 h 1702167"/>
                  <a:gd name="connsiteX29" fmla="*/ 1280934 w 1742572"/>
                  <a:gd name="connsiteY29" fmla="*/ 550474 h 1702167"/>
                  <a:gd name="connsiteX30" fmla="*/ 1573897 w 1742572"/>
                  <a:gd name="connsiteY30" fmla="*/ 710272 h 1702167"/>
                  <a:gd name="connsiteX31" fmla="*/ 1600530 w 1742572"/>
                  <a:gd name="connsiteY31" fmla="*/ 621495 h 1702167"/>
                  <a:gd name="connsiteX32" fmla="*/ 1511753 w 1742572"/>
                  <a:gd name="connsiteY32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1130013 w 1742572"/>
                  <a:gd name="connsiteY24" fmla="*/ 896703 h 1702167"/>
                  <a:gd name="connsiteX25" fmla="*/ 1067870 w 1742572"/>
                  <a:gd name="connsiteY25" fmla="*/ 887825 h 1702167"/>
                  <a:gd name="connsiteX26" fmla="*/ 934705 w 1742572"/>
                  <a:gd name="connsiteY26" fmla="*/ 870070 h 1702167"/>
                  <a:gd name="connsiteX27" fmla="*/ 908071 w 1742572"/>
                  <a:gd name="connsiteY27" fmla="*/ 861192 h 1702167"/>
                  <a:gd name="connsiteX28" fmla="*/ 766030 w 1742572"/>
                  <a:gd name="connsiteY28" fmla="*/ 630373 h 1702167"/>
                  <a:gd name="connsiteX29" fmla="*/ 1280934 w 1742572"/>
                  <a:gd name="connsiteY29" fmla="*/ 550474 h 1702167"/>
                  <a:gd name="connsiteX30" fmla="*/ 1573897 w 1742572"/>
                  <a:gd name="connsiteY30" fmla="*/ 710272 h 1702167"/>
                  <a:gd name="connsiteX31" fmla="*/ 1511753 w 1742572"/>
                  <a:gd name="connsiteY31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1130013 w 1742572"/>
                  <a:gd name="connsiteY24" fmla="*/ 896703 h 1702167"/>
                  <a:gd name="connsiteX25" fmla="*/ 1067870 w 1742572"/>
                  <a:gd name="connsiteY25" fmla="*/ 887825 h 1702167"/>
                  <a:gd name="connsiteX26" fmla="*/ 908071 w 1742572"/>
                  <a:gd name="connsiteY26" fmla="*/ 861192 h 1702167"/>
                  <a:gd name="connsiteX27" fmla="*/ 766030 w 1742572"/>
                  <a:gd name="connsiteY27" fmla="*/ 630373 h 1702167"/>
                  <a:gd name="connsiteX28" fmla="*/ 1280934 w 1742572"/>
                  <a:gd name="connsiteY28" fmla="*/ 550474 h 1702167"/>
                  <a:gd name="connsiteX29" fmla="*/ 1573897 w 1742572"/>
                  <a:gd name="connsiteY29" fmla="*/ 710272 h 1702167"/>
                  <a:gd name="connsiteX30" fmla="*/ 1511753 w 1742572"/>
                  <a:gd name="connsiteY30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1130013 w 1742572"/>
                  <a:gd name="connsiteY24" fmla="*/ 896703 h 1702167"/>
                  <a:gd name="connsiteX25" fmla="*/ 908071 w 1742572"/>
                  <a:gd name="connsiteY25" fmla="*/ 861192 h 1702167"/>
                  <a:gd name="connsiteX26" fmla="*/ 766030 w 1742572"/>
                  <a:gd name="connsiteY26" fmla="*/ 630373 h 1702167"/>
                  <a:gd name="connsiteX27" fmla="*/ 1280934 w 1742572"/>
                  <a:gd name="connsiteY27" fmla="*/ 550474 h 1702167"/>
                  <a:gd name="connsiteX28" fmla="*/ 1573897 w 1742572"/>
                  <a:gd name="connsiteY28" fmla="*/ 710272 h 1702167"/>
                  <a:gd name="connsiteX29" fmla="*/ 1511753 w 1742572"/>
                  <a:gd name="connsiteY29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1130013 w 1742572"/>
                  <a:gd name="connsiteY24" fmla="*/ 896703 h 1702167"/>
                  <a:gd name="connsiteX25" fmla="*/ 766030 w 1742572"/>
                  <a:gd name="connsiteY25" fmla="*/ 630373 h 1702167"/>
                  <a:gd name="connsiteX26" fmla="*/ 1280934 w 1742572"/>
                  <a:gd name="connsiteY26" fmla="*/ 550474 h 1702167"/>
                  <a:gd name="connsiteX27" fmla="*/ 1573897 w 1742572"/>
                  <a:gd name="connsiteY27" fmla="*/ 710272 h 1702167"/>
                  <a:gd name="connsiteX28" fmla="*/ 1511753 w 1742572"/>
                  <a:gd name="connsiteY28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766030 w 1742572"/>
                  <a:gd name="connsiteY24" fmla="*/ 630373 h 1702167"/>
                  <a:gd name="connsiteX25" fmla="*/ 1280934 w 1742572"/>
                  <a:gd name="connsiteY25" fmla="*/ 550474 h 1702167"/>
                  <a:gd name="connsiteX26" fmla="*/ 1573897 w 1742572"/>
                  <a:gd name="connsiteY26" fmla="*/ 710272 h 1702167"/>
                  <a:gd name="connsiteX27" fmla="*/ 1511753 w 1742572"/>
                  <a:gd name="connsiteY27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766030 w 1742572"/>
                  <a:gd name="connsiteY24" fmla="*/ 630373 h 1702167"/>
                  <a:gd name="connsiteX25" fmla="*/ 1280934 w 1742572"/>
                  <a:gd name="connsiteY25" fmla="*/ 550474 h 1702167"/>
                  <a:gd name="connsiteX26" fmla="*/ 1573897 w 1742572"/>
                  <a:gd name="connsiteY26" fmla="*/ 710272 h 1702167"/>
                  <a:gd name="connsiteX27" fmla="*/ 1511753 w 1742572"/>
                  <a:gd name="connsiteY27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165524 w 1742572"/>
                  <a:gd name="connsiteY22" fmla="*/ 914458 h 1702167"/>
                  <a:gd name="connsiteX23" fmla="*/ 766030 w 1742572"/>
                  <a:gd name="connsiteY23" fmla="*/ 630373 h 1702167"/>
                  <a:gd name="connsiteX24" fmla="*/ 1280934 w 1742572"/>
                  <a:gd name="connsiteY24" fmla="*/ 550474 h 1702167"/>
                  <a:gd name="connsiteX25" fmla="*/ 1573897 w 1742572"/>
                  <a:gd name="connsiteY25" fmla="*/ 710272 h 1702167"/>
                  <a:gd name="connsiteX26" fmla="*/ 1511753 w 1742572"/>
                  <a:gd name="connsiteY26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165524 w 1742572"/>
                  <a:gd name="connsiteY22" fmla="*/ 914458 h 1702167"/>
                  <a:gd name="connsiteX23" fmla="*/ 766030 w 1742572"/>
                  <a:gd name="connsiteY23" fmla="*/ 630373 h 1702167"/>
                  <a:gd name="connsiteX24" fmla="*/ 1280934 w 1742572"/>
                  <a:gd name="connsiteY24" fmla="*/ 550474 h 1702167"/>
                  <a:gd name="connsiteX25" fmla="*/ 1573897 w 1742572"/>
                  <a:gd name="connsiteY25" fmla="*/ 710272 h 1702167"/>
                  <a:gd name="connsiteX26" fmla="*/ 1511753 w 1742572"/>
                  <a:gd name="connsiteY26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22976 w 1742572"/>
                  <a:gd name="connsiteY20" fmla="*/ 949969 h 1702167"/>
                  <a:gd name="connsiteX21" fmla="*/ 1165524 w 1742572"/>
                  <a:gd name="connsiteY21" fmla="*/ 914458 h 1702167"/>
                  <a:gd name="connsiteX22" fmla="*/ 766030 w 1742572"/>
                  <a:gd name="connsiteY22" fmla="*/ 630373 h 1702167"/>
                  <a:gd name="connsiteX23" fmla="*/ 1280934 w 1742572"/>
                  <a:gd name="connsiteY23" fmla="*/ 550474 h 1702167"/>
                  <a:gd name="connsiteX24" fmla="*/ 1573897 w 1742572"/>
                  <a:gd name="connsiteY24" fmla="*/ 710272 h 1702167"/>
                  <a:gd name="connsiteX25" fmla="*/ 1511753 w 1742572"/>
                  <a:gd name="connsiteY25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422976 w 1742572"/>
                  <a:gd name="connsiteY19" fmla="*/ 949969 h 1702167"/>
                  <a:gd name="connsiteX20" fmla="*/ 1165524 w 1742572"/>
                  <a:gd name="connsiteY20" fmla="*/ 914458 h 1702167"/>
                  <a:gd name="connsiteX21" fmla="*/ 766030 w 1742572"/>
                  <a:gd name="connsiteY21" fmla="*/ 630373 h 1702167"/>
                  <a:gd name="connsiteX22" fmla="*/ 1280934 w 1742572"/>
                  <a:gd name="connsiteY22" fmla="*/ 550474 h 1702167"/>
                  <a:gd name="connsiteX23" fmla="*/ 1573897 w 1742572"/>
                  <a:gd name="connsiteY23" fmla="*/ 710272 h 1702167"/>
                  <a:gd name="connsiteX24" fmla="*/ 1511753 w 1742572"/>
                  <a:gd name="connsiteY24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422976 w 1742572"/>
                  <a:gd name="connsiteY18" fmla="*/ 949969 h 1702167"/>
                  <a:gd name="connsiteX19" fmla="*/ 1165524 w 1742572"/>
                  <a:gd name="connsiteY19" fmla="*/ 914458 h 1702167"/>
                  <a:gd name="connsiteX20" fmla="*/ 766030 w 1742572"/>
                  <a:gd name="connsiteY20" fmla="*/ 630373 h 1702167"/>
                  <a:gd name="connsiteX21" fmla="*/ 1280934 w 1742572"/>
                  <a:gd name="connsiteY21" fmla="*/ 550474 h 1702167"/>
                  <a:gd name="connsiteX22" fmla="*/ 1573897 w 1742572"/>
                  <a:gd name="connsiteY22" fmla="*/ 710272 h 1702167"/>
                  <a:gd name="connsiteX23" fmla="*/ 1511753 w 1742572"/>
                  <a:gd name="connsiteY23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165524 w 1742572"/>
                  <a:gd name="connsiteY18" fmla="*/ 914458 h 1702167"/>
                  <a:gd name="connsiteX19" fmla="*/ 766030 w 1742572"/>
                  <a:gd name="connsiteY19" fmla="*/ 630373 h 1702167"/>
                  <a:gd name="connsiteX20" fmla="*/ 1280934 w 1742572"/>
                  <a:gd name="connsiteY20" fmla="*/ 550474 h 1702167"/>
                  <a:gd name="connsiteX21" fmla="*/ 1573897 w 1742572"/>
                  <a:gd name="connsiteY21" fmla="*/ 710272 h 1702167"/>
                  <a:gd name="connsiteX22" fmla="*/ 1511753 w 1742572"/>
                  <a:gd name="connsiteY22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27163 w 1742572"/>
                  <a:gd name="connsiteY16" fmla="*/ 1074256 h 1702167"/>
                  <a:gd name="connsiteX17" fmla="*/ 1165524 w 1742572"/>
                  <a:gd name="connsiteY17" fmla="*/ 914458 h 1702167"/>
                  <a:gd name="connsiteX18" fmla="*/ 766030 w 1742572"/>
                  <a:gd name="connsiteY18" fmla="*/ 630373 h 1702167"/>
                  <a:gd name="connsiteX19" fmla="*/ 1280934 w 1742572"/>
                  <a:gd name="connsiteY19" fmla="*/ 550474 h 1702167"/>
                  <a:gd name="connsiteX20" fmla="*/ 1573897 w 1742572"/>
                  <a:gd name="connsiteY20" fmla="*/ 710272 h 1702167"/>
                  <a:gd name="connsiteX21" fmla="*/ 1511753 w 1742572"/>
                  <a:gd name="connsiteY21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27163 w 1742572"/>
                  <a:gd name="connsiteY15" fmla="*/ 1074256 h 1702167"/>
                  <a:gd name="connsiteX16" fmla="*/ 1165524 w 1742572"/>
                  <a:gd name="connsiteY16" fmla="*/ 914458 h 1702167"/>
                  <a:gd name="connsiteX17" fmla="*/ 766030 w 1742572"/>
                  <a:gd name="connsiteY17" fmla="*/ 630373 h 1702167"/>
                  <a:gd name="connsiteX18" fmla="*/ 1280934 w 1742572"/>
                  <a:gd name="connsiteY18" fmla="*/ 550474 h 1702167"/>
                  <a:gd name="connsiteX19" fmla="*/ 1573897 w 1742572"/>
                  <a:gd name="connsiteY19" fmla="*/ 710272 h 1702167"/>
                  <a:gd name="connsiteX20" fmla="*/ 1511753 w 1742572"/>
                  <a:gd name="connsiteY20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71551 w 1742572"/>
                  <a:gd name="connsiteY8" fmla="*/ 1535895 h 1702167"/>
                  <a:gd name="connsiteX9" fmla="*/ 1698184 w 1742572"/>
                  <a:gd name="connsiteY9" fmla="*/ 1491507 h 1702167"/>
                  <a:gd name="connsiteX10" fmla="*/ 1724817 w 1742572"/>
                  <a:gd name="connsiteY10" fmla="*/ 1429363 h 1702167"/>
                  <a:gd name="connsiteX11" fmla="*/ 1733695 w 1742572"/>
                  <a:gd name="connsiteY11" fmla="*/ 1376097 h 1702167"/>
                  <a:gd name="connsiteX12" fmla="*/ 1742572 w 1742572"/>
                  <a:gd name="connsiteY12" fmla="*/ 1340586 h 1702167"/>
                  <a:gd name="connsiteX13" fmla="*/ 1707062 w 1742572"/>
                  <a:gd name="connsiteY13" fmla="*/ 1207421 h 1702167"/>
                  <a:gd name="connsiteX14" fmla="*/ 1627163 w 1742572"/>
                  <a:gd name="connsiteY14" fmla="*/ 1074256 h 1702167"/>
                  <a:gd name="connsiteX15" fmla="*/ 1165524 w 1742572"/>
                  <a:gd name="connsiteY15" fmla="*/ 914458 h 1702167"/>
                  <a:gd name="connsiteX16" fmla="*/ 766030 w 1742572"/>
                  <a:gd name="connsiteY16" fmla="*/ 630373 h 1702167"/>
                  <a:gd name="connsiteX17" fmla="*/ 1280934 w 1742572"/>
                  <a:gd name="connsiteY17" fmla="*/ 550474 h 1702167"/>
                  <a:gd name="connsiteX18" fmla="*/ 1573897 w 1742572"/>
                  <a:gd name="connsiteY18" fmla="*/ 710272 h 1702167"/>
                  <a:gd name="connsiteX19" fmla="*/ 1511753 w 1742572"/>
                  <a:gd name="connsiteY19" fmla="*/ 381798 h 1702167"/>
                  <a:gd name="connsiteX0" fmla="*/ 1511753 w 1742572"/>
                  <a:gd name="connsiteY0" fmla="*/ 381798 h 1695630"/>
                  <a:gd name="connsiteX1" fmla="*/ 1644918 w 1742572"/>
                  <a:gd name="connsiteY1" fmla="*/ 310776 h 1695630"/>
                  <a:gd name="connsiteX2" fmla="*/ 1343077 w 1742572"/>
                  <a:gd name="connsiteY2" fmla="*/ 58 h 1695630"/>
                  <a:gd name="connsiteX3" fmla="*/ 268879 w 1742572"/>
                  <a:gd name="connsiteY3" fmla="*/ 337410 h 1695630"/>
                  <a:gd name="connsiteX4" fmla="*/ 91326 w 1742572"/>
                  <a:gd name="connsiteY4" fmla="*/ 1056501 h 1695630"/>
                  <a:gd name="connsiteX5" fmla="*/ 1493998 w 1742572"/>
                  <a:gd name="connsiteY5" fmla="*/ 1669060 h 1695630"/>
                  <a:gd name="connsiteX6" fmla="*/ 1627163 w 1742572"/>
                  <a:gd name="connsiteY6" fmla="*/ 1580283 h 1695630"/>
                  <a:gd name="connsiteX7" fmla="*/ 1671551 w 1742572"/>
                  <a:gd name="connsiteY7" fmla="*/ 1535895 h 1695630"/>
                  <a:gd name="connsiteX8" fmla="*/ 1698184 w 1742572"/>
                  <a:gd name="connsiteY8" fmla="*/ 1491507 h 1695630"/>
                  <a:gd name="connsiteX9" fmla="*/ 1724817 w 1742572"/>
                  <a:gd name="connsiteY9" fmla="*/ 1429363 h 1695630"/>
                  <a:gd name="connsiteX10" fmla="*/ 1733695 w 1742572"/>
                  <a:gd name="connsiteY10" fmla="*/ 1376097 h 1695630"/>
                  <a:gd name="connsiteX11" fmla="*/ 1742572 w 1742572"/>
                  <a:gd name="connsiteY11" fmla="*/ 1340586 h 1695630"/>
                  <a:gd name="connsiteX12" fmla="*/ 1707062 w 1742572"/>
                  <a:gd name="connsiteY12" fmla="*/ 1207421 h 1695630"/>
                  <a:gd name="connsiteX13" fmla="*/ 1627163 w 1742572"/>
                  <a:gd name="connsiteY13" fmla="*/ 1074256 h 1695630"/>
                  <a:gd name="connsiteX14" fmla="*/ 1165524 w 1742572"/>
                  <a:gd name="connsiteY14" fmla="*/ 914458 h 1695630"/>
                  <a:gd name="connsiteX15" fmla="*/ 766030 w 1742572"/>
                  <a:gd name="connsiteY15" fmla="*/ 630373 h 1695630"/>
                  <a:gd name="connsiteX16" fmla="*/ 1280934 w 1742572"/>
                  <a:gd name="connsiteY16" fmla="*/ 550474 h 1695630"/>
                  <a:gd name="connsiteX17" fmla="*/ 1573897 w 1742572"/>
                  <a:gd name="connsiteY17" fmla="*/ 710272 h 1695630"/>
                  <a:gd name="connsiteX18" fmla="*/ 1511753 w 1742572"/>
                  <a:gd name="connsiteY18" fmla="*/ 381798 h 1695630"/>
                  <a:gd name="connsiteX0" fmla="*/ 1511753 w 1734290"/>
                  <a:gd name="connsiteY0" fmla="*/ 381798 h 1695630"/>
                  <a:gd name="connsiteX1" fmla="*/ 1644918 w 1734290"/>
                  <a:gd name="connsiteY1" fmla="*/ 310776 h 1695630"/>
                  <a:gd name="connsiteX2" fmla="*/ 1343077 w 1734290"/>
                  <a:gd name="connsiteY2" fmla="*/ 58 h 1695630"/>
                  <a:gd name="connsiteX3" fmla="*/ 268879 w 1734290"/>
                  <a:gd name="connsiteY3" fmla="*/ 337410 h 1695630"/>
                  <a:gd name="connsiteX4" fmla="*/ 91326 w 1734290"/>
                  <a:gd name="connsiteY4" fmla="*/ 1056501 h 1695630"/>
                  <a:gd name="connsiteX5" fmla="*/ 1493998 w 1734290"/>
                  <a:gd name="connsiteY5" fmla="*/ 1669060 h 1695630"/>
                  <a:gd name="connsiteX6" fmla="*/ 1627163 w 1734290"/>
                  <a:gd name="connsiteY6" fmla="*/ 1580283 h 1695630"/>
                  <a:gd name="connsiteX7" fmla="*/ 1671551 w 1734290"/>
                  <a:gd name="connsiteY7" fmla="*/ 1535895 h 1695630"/>
                  <a:gd name="connsiteX8" fmla="*/ 1698184 w 1734290"/>
                  <a:gd name="connsiteY8" fmla="*/ 1491507 h 1695630"/>
                  <a:gd name="connsiteX9" fmla="*/ 1724817 w 1734290"/>
                  <a:gd name="connsiteY9" fmla="*/ 1429363 h 1695630"/>
                  <a:gd name="connsiteX10" fmla="*/ 1733695 w 1734290"/>
                  <a:gd name="connsiteY10" fmla="*/ 1376097 h 1695630"/>
                  <a:gd name="connsiteX11" fmla="*/ 1707062 w 1734290"/>
                  <a:gd name="connsiteY11" fmla="*/ 1207421 h 1695630"/>
                  <a:gd name="connsiteX12" fmla="*/ 1627163 w 1734290"/>
                  <a:gd name="connsiteY12" fmla="*/ 1074256 h 1695630"/>
                  <a:gd name="connsiteX13" fmla="*/ 1165524 w 1734290"/>
                  <a:gd name="connsiteY13" fmla="*/ 914458 h 1695630"/>
                  <a:gd name="connsiteX14" fmla="*/ 766030 w 1734290"/>
                  <a:gd name="connsiteY14" fmla="*/ 630373 h 1695630"/>
                  <a:gd name="connsiteX15" fmla="*/ 1280934 w 1734290"/>
                  <a:gd name="connsiteY15" fmla="*/ 550474 h 1695630"/>
                  <a:gd name="connsiteX16" fmla="*/ 1573897 w 1734290"/>
                  <a:gd name="connsiteY16" fmla="*/ 710272 h 1695630"/>
                  <a:gd name="connsiteX17" fmla="*/ 1511753 w 1734290"/>
                  <a:gd name="connsiteY17" fmla="*/ 381798 h 1695630"/>
                  <a:gd name="connsiteX0" fmla="*/ 1511753 w 1737366"/>
                  <a:gd name="connsiteY0" fmla="*/ 381798 h 1695630"/>
                  <a:gd name="connsiteX1" fmla="*/ 1644918 w 1737366"/>
                  <a:gd name="connsiteY1" fmla="*/ 310776 h 1695630"/>
                  <a:gd name="connsiteX2" fmla="*/ 1343077 w 1737366"/>
                  <a:gd name="connsiteY2" fmla="*/ 58 h 1695630"/>
                  <a:gd name="connsiteX3" fmla="*/ 268879 w 1737366"/>
                  <a:gd name="connsiteY3" fmla="*/ 337410 h 1695630"/>
                  <a:gd name="connsiteX4" fmla="*/ 91326 w 1737366"/>
                  <a:gd name="connsiteY4" fmla="*/ 1056501 h 1695630"/>
                  <a:gd name="connsiteX5" fmla="*/ 1493998 w 1737366"/>
                  <a:gd name="connsiteY5" fmla="*/ 1669060 h 1695630"/>
                  <a:gd name="connsiteX6" fmla="*/ 1627163 w 1737366"/>
                  <a:gd name="connsiteY6" fmla="*/ 1580283 h 1695630"/>
                  <a:gd name="connsiteX7" fmla="*/ 1671551 w 1737366"/>
                  <a:gd name="connsiteY7" fmla="*/ 1535895 h 1695630"/>
                  <a:gd name="connsiteX8" fmla="*/ 1698184 w 1737366"/>
                  <a:gd name="connsiteY8" fmla="*/ 1491507 h 1695630"/>
                  <a:gd name="connsiteX9" fmla="*/ 1724817 w 1737366"/>
                  <a:gd name="connsiteY9" fmla="*/ 1429363 h 1695630"/>
                  <a:gd name="connsiteX10" fmla="*/ 1733695 w 1737366"/>
                  <a:gd name="connsiteY10" fmla="*/ 1376097 h 1695630"/>
                  <a:gd name="connsiteX11" fmla="*/ 1707062 w 1737366"/>
                  <a:gd name="connsiteY11" fmla="*/ 1207421 h 1695630"/>
                  <a:gd name="connsiteX12" fmla="*/ 1444283 w 1737366"/>
                  <a:gd name="connsiteY12" fmla="*/ 797396 h 1695630"/>
                  <a:gd name="connsiteX13" fmla="*/ 1165524 w 1737366"/>
                  <a:gd name="connsiteY13" fmla="*/ 914458 h 1695630"/>
                  <a:gd name="connsiteX14" fmla="*/ 766030 w 1737366"/>
                  <a:gd name="connsiteY14" fmla="*/ 630373 h 1695630"/>
                  <a:gd name="connsiteX15" fmla="*/ 1280934 w 1737366"/>
                  <a:gd name="connsiteY15" fmla="*/ 550474 h 1695630"/>
                  <a:gd name="connsiteX16" fmla="*/ 1573897 w 1737366"/>
                  <a:gd name="connsiteY16" fmla="*/ 710272 h 1695630"/>
                  <a:gd name="connsiteX17" fmla="*/ 1511753 w 1737366"/>
                  <a:gd name="connsiteY17" fmla="*/ 381798 h 1695630"/>
                  <a:gd name="connsiteX0" fmla="*/ 1511753 w 1737366"/>
                  <a:gd name="connsiteY0" fmla="*/ 381798 h 1695630"/>
                  <a:gd name="connsiteX1" fmla="*/ 1644918 w 1737366"/>
                  <a:gd name="connsiteY1" fmla="*/ 310776 h 1695630"/>
                  <a:gd name="connsiteX2" fmla="*/ 1343077 w 1737366"/>
                  <a:gd name="connsiteY2" fmla="*/ 58 h 1695630"/>
                  <a:gd name="connsiteX3" fmla="*/ 268879 w 1737366"/>
                  <a:gd name="connsiteY3" fmla="*/ 337410 h 1695630"/>
                  <a:gd name="connsiteX4" fmla="*/ 91326 w 1737366"/>
                  <a:gd name="connsiteY4" fmla="*/ 1056501 h 1695630"/>
                  <a:gd name="connsiteX5" fmla="*/ 1493998 w 1737366"/>
                  <a:gd name="connsiteY5" fmla="*/ 1669060 h 1695630"/>
                  <a:gd name="connsiteX6" fmla="*/ 1627163 w 1737366"/>
                  <a:gd name="connsiteY6" fmla="*/ 1580283 h 1695630"/>
                  <a:gd name="connsiteX7" fmla="*/ 1671551 w 1737366"/>
                  <a:gd name="connsiteY7" fmla="*/ 1535895 h 1695630"/>
                  <a:gd name="connsiteX8" fmla="*/ 1698184 w 1737366"/>
                  <a:gd name="connsiteY8" fmla="*/ 1491507 h 1695630"/>
                  <a:gd name="connsiteX9" fmla="*/ 1724817 w 1737366"/>
                  <a:gd name="connsiteY9" fmla="*/ 1429363 h 1695630"/>
                  <a:gd name="connsiteX10" fmla="*/ 1733695 w 1737366"/>
                  <a:gd name="connsiteY10" fmla="*/ 1376097 h 1695630"/>
                  <a:gd name="connsiteX11" fmla="*/ 1707062 w 1737366"/>
                  <a:gd name="connsiteY11" fmla="*/ 1207421 h 1695630"/>
                  <a:gd name="connsiteX12" fmla="*/ 1444283 w 1737366"/>
                  <a:gd name="connsiteY12" fmla="*/ 797396 h 1695630"/>
                  <a:gd name="connsiteX13" fmla="*/ 1104564 w 1737366"/>
                  <a:gd name="connsiteY13" fmla="*/ 848418 h 1695630"/>
                  <a:gd name="connsiteX14" fmla="*/ 766030 w 1737366"/>
                  <a:gd name="connsiteY14" fmla="*/ 630373 h 1695630"/>
                  <a:gd name="connsiteX15" fmla="*/ 1280934 w 1737366"/>
                  <a:gd name="connsiteY15" fmla="*/ 550474 h 1695630"/>
                  <a:gd name="connsiteX16" fmla="*/ 1573897 w 1737366"/>
                  <a:gd name="connsiteY16" fmla="*/ 710272 h 1695630"/>
                  <a:gd name="connsiteX17" fmla="*/ 1511753 w 1737366"/>
                  <a:gd name="connsiteY17" fmla="*/ 381798 h 1695630"/>
                  <a:gd name="connsiteX0" fmla="*/ 1511753 w 1737366"/>
                  <a:gd name="connsiteY0" fmla="*/ 381798 h 1695630"/>
                  <a:gd name="connsiteX1" fmla="*/ 1644918 w 1737366"/>
                  <a:gd name="connsiteY1" fmla="*/ 310776 h 1695630"/>
                  <a:gd name="connsiteX2" fmla="*/ 1343077 w 1737366"/>
                  <a:gd name="connsiteY2" fmla="*/ 58 h 1695630"/>
                  <a:gd name="connsiteX3" fmla="*/ 268879 w 1737366"/>
                  <a:gd name="connsiteY3" fmla="*/ 337410 h 1695630"/>
                  <a:gd name="connsiteX4" fmla="*/ 91326 w 1737366"/>
                  <a:gd name="connsiteY4" fmla="*/ 1056501 h 1695630"/>
                  <a:gd name="connsiteX5" fmla="*/ 1493998 w 1737366"/>
                  <a:gd name="connsiteY5" fmla="*/ 1669060 h 1695630"/>
                  <a:gd name="connsiteX6" fmla="*/ 1627163 w 1737366"/>
                  <a:gd name="connsiteY6" fmla="*/ 1580283 h 1695630"/>
                  <a:gd name="connsiteX7" fmla="*/ 1671551 w 1737366"/>
                  <a:gd name="connsiteY7" fmla="*/ 1535895 h 1695630"/>
                  <a:gd name="connsiteX8" fmla="*/ 1698184 w 1737366"/>
                  <a:gd name="connsiteY8" fmla="*/ 1491507 h 1695630"/>
                  <a:gd name="connsiteX9" fmla="*/ 1724817 w 1737366"/>
                  <a:gd name="connsiteY9" fmla="*/ 1429363 h 1695630"/>
                  <a:gd name="connsiteX10" fmla="*/ 1733695 w 1737366"/>
                  <a:gd name="connsiteY10" fmla="*/ 1376097 h 1695630"/>
                  <a:gd name="connsiteX11" fmla="*/ 1707062 w 1737366"/>
                  <a:gd name="connsiteY11" fmla="*/ 1207421 h 1695630"/>
                  <a:gd name="connsiteX12" fmla="*/ 1444283 w 1737366"/>
                  <a:gd name="connsiteY12" fmla="*/ 797396 h 1695630"/>
                  <a:gd name="connsiteX13" fmla="*/ 1104564 w 1737366"/>
                  <a:gd name="connsiteY13" fmla="*/ 848418 h 1695630"/>
                  <a:gd name="connsiteX14" fmla="*/ 766030 w 1737366"/>
                  <a:gd name="connsiteY14" fmla="*/ 630373 h 1695630"/>
                  <a:gd name="connsiteX15" fmla="*/ 1280934 w 1737366"/>
                  <a:gd name="connsiteY15" fmla="*/ 550474 h 1695630"/>
                  <a:gd name="connsiteX16" fmla="*/ 1573897 w 1737366"/>
                  <a:gd name="connsiteY16" fmla="*/ 710272 h 1695630"/>
                  <a:gd name="connsiteX17" fmla="*/ 1511753 w 1737366"/>
                  <a:gd name="connsiteY17" fmla="*/ 381798 h 1695630"/>
                  <a:gd name="connsiteX0" fmla="*/ 1511753 w 1739104"/>
                  <a:gd name="connsiteY0" fmla="*/ 381798 h 1695630"/>
                  <a:gd name="connsiteX1" fmla="*/ 1644918 w 1739104"/>
                  <a:gd name="connsiteY1" fmla="*/ 310776 h 1695630"/>
                  <a:gd name="connsiteX2" fmla="*/ 1343077 w 1739104"/>
                  <a:gd name="connsiteY2" fmla="*/ 58 h 1695630"/>
                  <a:gd name="connsiteX3" fmla="*/ 268879 w 1739104"/>
                  <a:gd name="connsiteY3" fmla="*/ 337410 h 1695630"/>
                  <a:gd name="connsiteX4" fmla="*/ 91326 w 1739104"/>
                  <a:gd name="connsiteY4" fmla="*/ 1056501 h 1695630"/>
                  <a:gd name="connsiteX5" fmla="*/ 1493998 w 1739104"/>
                  <a:gd name="connsiteY5" fmla="*/ 1669060 h 1695630"/>
                  <a:gd name="connsiteX6" fmla="*/ 1627163 w 1739104"/>
                  <a:gd name="connsiteY6" fmla="*/ 1580283 h 1695630"/>
                  <a:gd name="connsiteX7" fmla="*/ 1671551 w 1739104"/>
                  <a:gd name="connsiteY7" fmla="*/ 1535895 h 1695630"/>
                  <a:gd name="connsiteX8" fmla="*/ 1698184 w 1739104"/>
                  <a:gd name="connsiteY8" fmla="*/ 1491507 h 1695630"/>
                  <a:gd name="connsiteX9" fmla="*/ 1733695 w 1739104"/>
                  <a:gd name="connsiteY9" fmla="*/ 1376097 h 1695630"/>
                  <a:gd name="connsiteX10" fmla="*/ 1707062 w 1739104"/>
                  <a:gd name="connsiteY10" fmla="*/ 1207421 h 1695630"/>
                  <a:gd name="connsiteX11" fmla="*/ 1444283 w 1739104"/>
                  <a:gd name="connsiteY11" fmla="*/ 797396 h 1695630"/>
                  <a:gd name="connsiteX12" fmla="*/ 1104564 w 1739104"/>
                  <a:gd name="connsiteY12" fmla="*/ 848418 h 1695630"/>
                  <a:gd name="connsiteX13" fmla="*/ 766030 w 1739104"/>
                  <a:gd name="connsiteY13" fmla="*/ 630373 h 1695630"/>
                  <a:gd name="connsiteX14" fmla="*/ 1280934 w 1739104"/>
                  <a:gd name="connsiteY14" fmla="*/ 550474 h 1695630"/>
                  <a:gd name="connsiteX15" fmla="*/ 1573897 w 1739104"/>
                  <a:gd name="connsiteY15" fmla="*/ 710272 h 1695630"/>
                  <a:gd name="connsiteX16" fmla="*/ 1511753 w 1739104"/>
                  <a:gd name="connsiteY16" fmla="*/ 381798 h 1695630"/>
                  <a:gd name="connsiteX0" fmla="*/ 1511753 w 1740904"/>
                  <a:gd name="connsiteY0" fmla="*/ 381798 h 1695630"/>
                  <a:gd name="connsiteX1" fmla="*/ 1644918 w 1740904"/>
                  <a:gd name="connsiteY1" fmla="*/ 310776 h 1695630"/>
                  <a:gd name="connsiteX2" fmla="*/ 1343077 w 1740904"/>
                  <a:gd name="connsiteY2" fmla="*/ 58 h 1695630"/>
                  <a:gd name="connsiteX3" fmla="*/ 268879 w 1740904"/>
                  <a:gd name="connsiteY3" fmla="*/ 337410 h 1695630"/>
                  <a:gd name="connsiteX4" fmla="*/ 91326 w 1740904"/>
                  <a:gd name="connsiteY4" fmla="*/ 1056501 h 1695630"/>
                  <a:gd name="connsiteX5" fmla="*/ 1493998 w 1740904"/>
                  <a:gd name="connsiteY5" fmla="*/ 1669060 h 1695630"/>
                  <a:gd name="connsiteX6" fmla="*/ 1627163 w 1740904"/>
                  <a:gd name="connsiteY6" fmla="*/ 1580283 h 1695630"/>
                  <a:gd name="connsiteX7" fmla="*/ 1671551 w 1740904"/>
                  <a:gd name="connsiteY7" fmla="*/ 1535895 h 1695630"/>
                  <a:gd name="connsiteX8" fmla="*/ 1733695 w 1740904"/>
                  <a:gd name="connsiteY8" fmla="*/ 1376097 h 1695630"/>
                  <a:gd name="connsiteX9" fmla="*/ 1707062 w 1740904"/>
                  <a:gd name="connsiteY9" fmla="*/ 1207421 h 1695630"/>
                  <a:gd name="connsiteX10" fmla="*/ 1444283 w 1740904"/>
                  <a:gd name="connsiteY10" fmla="*/ 797396 h 1695630"/>
                  <a:gd name="connsiteX11" fmla="*/ 1104564 w 1740904"/>
                  <a:gd name="connsiteY11" fmla="*/ 848418 h 1695630"/>
                  <a:gd name="connsiteX12" fmla="*/ 766030 w 1740904"/>
                  <a:gd name="connsiteY12" fmla="*/ 630373 h 1695630"/>
                  <a:gd name="connsiteX13" fmla="*/ 1280934 w 1740904"/>
                  <a:gd name="connsiteY13" fmla="*/ 550474 h 1695630"/>
                  <a:gd name="connsiteX14" fmla="*/ 1573897 w 1740904"/>
                  <a:gd name="connsiteY14" fmla="*/ 710272 h 1695630"/>
                  <a:gd name="connsiteX15" fmla="*/ 1511753 w 1740904"/>
                  <a:gd name="connsiteY15" fmla="*/ 381798 h 1695630"/>
                  <a:gd name="connsiteX0" fmla="*/ 1511753 w 1740904"/>
                  <a:gd name="connsiteY0" fmla="*/ 381798 h 1690628"/>
                  <a:gd name="connsiteX1" fmla="*/ 1644918 w 1740904"/>
                  <a:gd name="connsiteY1" fmla="*/ 310776 h 1690628"/>
                  <a:gd name="connsiteX2" fmla="*/ 1343077 w 1740904"/>
                  <a:gd name="connsiteY2" fmla="*/ 58 h 1690628"/>
                  <a:gd name="connsiteX3" fmla="*/ 268879 w 1740904"/>
                  <a:gd name="connsiteY3" fmla="*/ 337410 h 1690628"/>
                  <a:gd name="connsiteX4" fmla="*/ 91326 w 1740904"/>
                  <a:gd name="connsiteY4" fmla="*/ 1056501 h 1690628"/>
                  <a:gd name="connsiteX5" fmla="*/ 1493998 w 1740904"/>
                  <a:gd name="connsiteY5" fmla="*/ 1669060 h 1690628"/>
                  <a:gd name="connsiteX6" fmla="*/ 1671551 w 1740904"/>
                  <a:gd name="connsiteY6" fmla="*/ 1535895 h 1690628"/>
                  <a:gd name="connsiteX7" fmla="*/ 1733695 w 1740904"/>
                  <a:gd name="connsiteY7" fmla="*/ 1376097 h 1690628"/>
                  <a:gd name="connsiteX8" fmla="*/ 1707062 w 1740904"/>
                  <a:gd name="connsiteY8" fmla="*/ 1207421 h 1690628"/>
                  <a:gd name="connsiteX9" fmla="*/ 1444283 w 1740904"/>
                  <a:gd name="connsiteY9" fmla="*/ 797396 h 1690628"/>
                  <a:gd name="connsiteX10" fmla="*/ 1104564 w 1740904"/>
                  <a:gd name="connsiteY10" fmla="*/ 848418 h 1690628"/>
                  <a:gd name="connsiteX11" fmla="*/ 766030 w 1740904"/>
                  <a:gd name="connsiteY11" fmla="*/ 630373 h 1690628"/>
                  <a:gd name="connsiteX12" fmla="*/ 1280934 w 1740904"/>
                  <a:gd name="connsiteY12" fmla="*/ 550474 h 1690628"/>
                  <a:gd name="connsiteX13" fmla="*/ 1573897 w 1740904"/>
                  <a:gd name="connsiteY13" fmla="*/ 710272 h 1690628"/>
                  <a:gd name="connsiteX14" fmla="*/ 1511753 w 1740904"/>
                  <a:gd name="connsiteY14" fmla="*/ 381798 h 1690628"/>
                  <a:gd name="connsiteX0" fmla="*/ 1511753 w 1753597"/>
                  <a:gd name="connsiteY0" fmla="*/ 381798 h 1675980"/>
                  <a:gd name="connsiteX1" fmla="*/ 1644918 w 1753597"/>
                  <a:gd name="connsiteY1" fmla="*/ 310776 h 1675980"/>
                  <a:gd name="connsiteX2" fmla="*/ 1343077 w 1753597"/>
                  <a:gd name="connsiteY2" fmla="*/ 58 h 1675980"/>
                  <a:gd name="connsiteX3" fmla="*/ 268879 w 1753597"/>
                  <a:gd name="connsiteY3" fmla="*/ 337410 h 1675980"/>
                  <a:gd name="connsiteX4" fmla="*/ 91326 w 1753597"/>
                  <a:gd name="connsiteY4" fmla="*/ 1056501 h 1675980"/>
                  <a:gd name="connsiteX5" fmla="*/ 1493998 w 1753597"/>
                  <a:gd name="connsiteY5" fmla="*/ 1669060 h 1675980"/>
                  <a:gd name="connsiteX6" fmla="*/ 1733695 w 1753597"/>
                  <a:gd name="connsiteY6" fmla="*/ 1376097 h 1675980"/>
                  <a:gd name="connsiteX7" fmla="*/ 1707062 w 1753597"/>
                  <a:gd name="connsiteY7" fmla="*/ 1207421 h 1675980"/>
                  <a:gd name="connsiteX8" fmla="*/ 1444283 w 1753597"/>
                  <a:gd name="connsiteY8" fmla="*/ 797396 h 1675980"/>
                  <a:gd name="connsiteX9" fmla="*/ 1104564 w 1753597"/>
                  <a:gd name="connsiteY9" fmla="*/ 848418 h 1675980"/>
                  <a:gd name="connsiteX10" fmla="*/ 766030 w 1753597"/>
                  <a:gd name="connsiteY10" fmla="*/ 630373 h 1675980"/>
                  <a:gd name="connsiteX11" fmla="*/ 1280934 w 1753597"/>
                  <a:gd name="connsiteY11" fmla="*/ 550474 h 1675980"/>
                  <a:gd name="connsiteX12" fmla="*/ 1573897 w 1753597"/>
                  <a:gd name="connsiteY12" fmla="*/ 710272 h 1675980"/>
                  <a:gd name="connsiteX13" fmla="*/ 1511753 w 1753597"/>
                  <a:gd name="connsiteY13" fmla="*/ 381798 h 1675980"/>
                  <a:gd name="connsiteX0" fmla="*/ 1511753 w 1715589"/>
                  <a:gd name="connsiteY0" fmla="*/ 381798 h 1670377"/>
                  <a:gd name="connsiteX1" fmla="*/ 1644918 w 1715589"/>
                  <a:gd name="connsiteY1" fmla="*/ 310776 h 1670377"/>
                  <a:gd name="connsiteX2" fmla="*/ 1343077 w 1715589"/>
                  <a:gd name="connsiteY2" fmla="*/ 58 h 1670377"/>
                  <a:gd name="connsiteX3" fmla="*/ 268879 w 1715589"/>
                  <a:gd name="connsiteY3" fmla="*/ 337410 h 1670377"/>
                  <a:gd name="connsiteX4" fmla="*/ 91326 w 1715589"/>
                  <a:gd name="connsiteY4" fmla="*/ 1056501 h 1670377"/>
                  <a:gd name="connsiteX5" fmla="*/ 1493998 w 1715589"/>
                  <a:gd name="connsiteY5" fmla="*/ 1669060 h 1670377"/>
                  <a:gd name="connsiteX6" fmla="*/ 1707062 w 1715589"/>
                  <a:gd name="connsiteY6" fmla="*/ 1207421 h 1670377"/>
                  <a:gd name="connsiteX7" fmla="*/ 1444283 w 1715589"/>
                  <a:gd name="connsiteY7" fmla="*/ 797396 h 1670377"/>
                  <a:gd name="connsiteX8" fmla="*/ 1104564 w 1715589"/>
                  <a:gd name="connsiteY8" fmla="*/ 848418 h 1670377"/>
                  <a:gd name="connsiteX9" fmla="*/ 766030 w 1715589"/>
                  <a:gd name="connsiteY9" fmla="*/ 630373 h 1670377"/>
                  <a:gd name="connsiteX10" fmla="*/ 1280934 w 1715589"/>
                  <a:gd name="connsiteY10" fmla="*/ 550474 h 1670377"/>
                  <a:gd name="connsiteX11" fmla="*/ 1573897 w 1715589"/>
                  <a:gd name="connsiteY11" fmla="*/ 710272 h 1670377"/>
                  <a:gd name="connsiteX12" fmla="*/ 1511753 w 1715589"/>
                  <a:gd name="connsiteY12" fmla="*/ 381798 h 1670377"/>
                  <a:gd name="connsiteX0" fmla="*/ 1509689 w 1707184"/>
                  <a:gd name="connsiteY0" fmla="*/ 381798 h 1420722"/>
                  <a:gd name="connsiteX1" fmla="*/ 1642854 w 1707184"/>
                  <a:gd name="connsiteY1" fmla="*/ 310776 h 1420722"/>
                  <a:gd name="connsiteX2" fmla="*/ 1341013 w 1707184"/>
                  <a:gd name="connsiteY2" fmla="*/ 58 h 1420722"/>
                  <a:gd name="connsiteX3" fmla="*/ 266815 w 1707184"/>
                  <a:gd name="connsiteY3" fmla="*/ 337410 h 1420722"/>
                  <a:gd name="connsiteX4" fmla="*/ 89262 w 1707184"/>
                  <a:gd name="connsiteY4" fmla="*/ 1056501 h 1420722"/>
                  <a:gd name="connsiteX5" fmla="*/ 1463994 w 1707184"/>
                  <a:gd name="connsiteY5" fmla="*/ 1417600 h 1420722"/>
                  <a:gd name="connsiteX6" fmla="*/ 1704998 w 1707184"/>
                  <a:gd name="connsiteY6" fmla="*/ 1207421 h 1420722"/>
                  <a:gd name="connsiteX7" fmla="*/ 1442219 w 1707184"/>
                  <a:gd name="connsiteY7" fmla="*/ 797396 h 1420722"/>
                  <a:gd name="connsiteX8" fmla="*/ 1102500 w 1707184"/>
                  <a:gd name="connsiteY8" fmla="*/ 848418 h 1420722"/>
                  <a:gd name="connsiteX9" fmla="*/ 763966 w 1707184"/>
                  <a:gd name="connsiteY9" fmla="*/ 630373 h 1420722"/>
                  <a:gd name="connsiteX10" fmla="*/ 1278870 w 1707184"/>
                  <a:gd name="connsiteY10" fmla="*/ 550474 h 1420722"/>
                  <a:gd name="connsiteX11" fmla="*/ 1571833 w 1707184"/>
                  <a:gd name="connsiteY11" fmla="*/ 710272 h 1420722"/>
                  <a:gd name="connsiteX12" fmla="*/ 1509689 w 1707184"/>
                  <a:gd name="connsiteY12" fmla="*/ 381798 h 1420722"/>
                  <a:gd name="connsiteX0" fmla="*/ 1571833 w 1707184"/>
                  <a:gd name="connsiteY0" fmla="*/ 710287 h 1420737"/>
                  <a:gd name="connsiteX1" fmla="*/ 1642854 w 1707184"/>
                  <a:gd name="connsiteY1" fmla="*/ 310791 h 1420737"/>
                  <a:gd name="connsiteX2" fmla="*/ 1341013 w 1707184"/>
                  <a:gd name="connsiteY2" fmla="*/ 73 h 1420737"/>
                  <a:gd name="connsiteX3" fmla="*/ 266815 w 1707184"/>
                  <a:gd name="connsiteY3" fmla="*/ 337425 h 1420737"/>
                  <a:gd name="connsiteX4" fmla="*/ 89262 w 1707184"/>
                  <a:gd name="connsiteY4" fmla="*/ 1056516 h 1420737"/>
                  <a:gd name="connsiteX5" fmla="*/ 1463994 w 1707184"/>
                  <a:gd name="connsiteY5" fmla="*/ 1417615 h 1420737"/>
                  <a:gd name="connsiteX6" fmla="*/ 1704998 w 1707184"/>
                  <a:gd name="connsiteY6" fmla="*/ 1207436 h 1420737"/>
                  <a:gd name="connsiteX7" fmla="*/ 1442219 w 1707184"/>
                  <a:gd name="connsiteY7" fmla="*/ 797411 h 1420737"/>
                  <a:gd name="connsiteX8" fmla="*/ 1102500 w 1707184"/>
                  <a:gd name="connsiteY8" fmla="*/ 848433 h 1420737"/>
                  <a:gd name="connsiteX9" fmla="*/ 763966 w 1707184"/>
                  <a:gd name="connsiteY9" fmla="*/ 630388 h 1420737"/>
                  <a:gd name="connsiteX10" fmla="*/ 1278870 w 1707184"/>
                  <a:gd name="connsiteY10" fmla="*/ 550489 h 1420737"/>
                  <a:gd name="connsiteX11" fmla="*/ 1571833 w 1707184"/>
                  <a:gd name="connsiteY11" fmla="*/ 710287 h 1420737"/>
                  <a:gd name="connsiteX0" fmla="*/ 1571833 w 1707184"/>
                  <a:gd name="connsiteY0" fmla="*/ 710287 h 1420737"/>
                  <a:gd name="connsiteX1" fmla="*/ 1642854 w 1707184"/>
                  <a:gd name="connsiteY1" fmla="*/ 310791 h 1420737"/>
                  <a:gd name="connsiteX2" fmla="*/ 1341013 w 1707184"/>
                  <a:gd name="connsiteY2" fmla="*/ 73 h 1420737"/>
                  <a:gd name="connsiteX3" fmla="*/ 266815 w 1707184"/>
                  <a:gd name="connsiteY3" fmla="*/ 337425 h 1420737"/>
                  <a:gd name="connsiteX4" fmla="*/ 89262 w 1707184"/>
                  <a:gd name="connsiteY4" fmla="*/ 1056516 h 1420737"/>
                  <a:gd name="connsiteX5" fmla="*/ 1463994 w 1707184"/>
                  <a:gd name="connsiteY5" fmla="*/ 1417615 h 1420737"/>
                  <a:gd name="connsiteX6" fmla="*/ 1704998 w 1707184"/>
                  <a:gd name="connsiteY6" fmla="*/ 1207436 h 1420737"/>
                  <a:gd name="connsiteX7" fmla="*/ 1442219 w 1707184"/>
                  <a:gd name="connsiteY7" fmla="*/ 797411 h 1420737"/>
                  <a:gd name="connsiteX8" fmla="*/ 1102500 w 1707184"/>
                  <a:gd name="connsiteY8" fmla="*/ 848433 h 1420737"/>
                  <a:gd name="connsiteX9" fmla="*/ 763966 w 1707184"/>
                  <a:gd name="connsiteY9" fmla="*/ 630388 h 1420737"/>
                  <a:gd name="connsiteX10" fmla="*/ 1278870 w 1707184"/>
                  <a:gd name="connsiteY10" fmla="*/ 550489 h 1420737"/>
                  <a:gd name="connsiteX11" fmla="*/ 1663273 w 1707184"/>
                  <a:gd name="connsiteY11" fmla="*/ 801727 h 1420737"/>
                  <a:gd name="connsiteX0" fmla="*/ 1571833 w 1707184"/>
                  <a:gd name="connsiteY0" fmla="*/ 710287 h 1420737"/>
                  <a:gd name="connsiteX1" fmla="*/ 1642854 w 1707184"/>
                  <a:gd name="connsiteY1" fmla="*/ 310791 h 1420737"/>
                  <a:gd name="connsiteX2" fmla="*/ 1341013 w 1707184"/>
                  <a:gd name="connsiteY2" fmla="*/ 73 h 1420737"/>
                  <a:gd name="connsiteX3" fmla="*/ 266815 w 1707184"/>
                  <a:gd name="connsiteY3" fmla="*/ 337425 h 1420737"/>
                  <a:gd name="connsiteX4" fmla="*/ 89262 w 1707184"/>
                  <a:gd name="connsiteY4" fmla="*/ 1056516 h 1420737"/>
                  <a:gd name="connsiteX5" fmla="*/ 1463994 w 1707184"/>
                  <a:gd name="connsiteY5" fmla="*/ 1417615 h 1420737"/>
                  <a:gd name="connsiteX6" fmla="*/ 1704998 w 1707184"/>
                  <a:gd name="connsiteY6" fmla="*/ 1207436 h 1420737"/>
                  <a:gd name="connsiteX7" fmla="*/ 1442219 w 1707184"/>
                  <a:gd name="connsiteY7" fmla="*/ 797411 h 1420737"/>
                  <a:gd name="connsiteX8" fmla="*/ 1102500 w 1707184"/>
                  <a:gd name="connsiteY8" fmla="*/ 848433 h 1420737"/>
                  <a:gd name="connsiteX9" fmla="*/ 763966 w 1707184"/>
                  <a:gd name="connsiteY9" fmla="*/ 630388 h 1420737"/>
                  <a:gd name="connsiteX10" fmla="*/ 1278870 w 1707184"/>
                  <a:gd name="connsiteY10" fmla="*/ 550489 h 1420737"/>
                  <a:gd name="connsiteX11" fmla="*/ 1490553 w 1707184"/>
                  <a:gd name="connsiteY11" fmla="*/ 852527 h 1420737"/>
                  <a:gd name="connsiteX0" fmla="*/ 1571833 w 1707184"/>
                  <a:gd name="connsiteY0" fmla="*/ 710287 h 1420737"/>
                  <a:gd name="connsiteX1" fmla="*/ 1642854 w 1707184"/>
                  <a:gd name="connsiteY1" fmla="*/ 310791 h 1420737"/>
                  <a:gd name="connsiteX2" fmla="*/ 1341013 w 1707184"/>
                  <a:gd name="connsiteY2" fmla="*/ 73 h 1420737"/>
                  <a:gd name="connsiteX3" fmla="*/ 266815 w 1707184"/>
                  <a:gd name="connsiteY3" fmla="*/ 337425 h 1420737"/>
                  <a:gd name="connsiteX4" fmla="*/ 89262 w 1707184"/>
                  <a:gd name="connsiteY4" fmla="*/ 1056516 h 1420737"/>
                  <a:gd name="connsiteX5" fmla="*/ 1463994 w 1707184"/>
                  <a:gd name="connsiteY5" fmla="*/ 1417615 h 1420737"/>
                  <a:gd name="connsiteX6" fmla="*/ 1704998 w 1707184"/>
                  <a:gd name="connsiteY6" fmla="*/ 1207436 h 1420737"/>
                  <a:gd name="connsiteX7" fmla="*/ 1442219 w 1707184"/>
                  <a:gd name="connsiteY7" fmla="*/ 797411 h 1420737"/>
                  <a:gd name="connsiteX8" fmla="*/ 1102500 w 1707184"/>
                  <a:gd name="connsiteY8" fmla="*/ 848433 h 1420737"/>
                  <a:gd name="connsiteX9" fmla="*/ 763966 w 1707184"/>
                  <a:gd name="connsiteY9" fmla="*/ 630388 h 1420737"/>
                  <a:gd name="connsiteX10" fmla="*/ 1278870 w 1707184"/>
                  <a:gd name="connsiteY10" fmla="*/ 550489 h 1420737"/>
                  <a:gd name="connsiteX11" fmla="*/ 1429593 w 1707184"/>
                  <a:gd name="connsiteY11" fmla="*/ 700127 h 1420737"/>
                  <a:gd name="connsiteX0" fmla="*/ 1571833 w 1707184"/>
                  <a:gd name="connsiteY0" fmla="*/ 710287 h 1420737"/>
                  <a:gd name="connsiteX1" fmla="*/ 1642854 w 1707184"/>
                  <a:gd name="connsiteY1" fmla="*/ 310791 h 1420737"/>
                  <a:gd name="connsiteX2" fmla="*/ 1341013 w 1707184"/>
                  <a:gd name="connsiteY2" fmla="*/ 73 h 1420737"/>
                  <a:gd name="connsiteX3" fmla="*/ 266815 w 1707184"/>
                  <a:gd name="connsiteY3" fmla="*/ 337425 h 1420737"/>
                  <a:gd name="connsiteX4" fmla="*/ 89262 w 1707184"/>
                  <a:gd name="connsiteY4" fmla="*/ 1056516 h 1420737"/>
                  <a:gd name="connsiteX5" fmla="*/ 1463994 w 1707184"/>
                  <a:gd name="connsiteY5" fmla="*/ 1417615 h 1420737"/>
                  <a:gd name="connsiteX6" fmla="*/ 1704998 w 1707184"/>
                  <a:gd name="connsiteY6" fmla="*/ 1207436 h 1420737"/>
                  <a:gd name="connsiteX7" fmla="*/ 1442219 w 1707184"/>
                  <a:gd name="connsiteY7" fmla="*/ 797411 h 1420737"/>
                  <a:gd name="connsiteX8" fmla="*/ 1438276 w 1707184"/>
                  <a:gd name="connsiteY8" fmla="*/ 791976 h 1420737"/>
                  <a:gd name="connsiteX9" fmla="*/ 1102500 w 1707184"/>
                  <a:gd name="connsiteY9" fmla="*/ 848433 h 1420737"/>
                  <a:gd name="connsiteX10" fmla="*/ 763966 w 1707184"/>
                  <a:gd name="connsiteY10" fmla="*/ 630388 h 1420737"/>
                  <a:gd name="connsiteX11" fmla="*/ 1278870 w 1707184"/>
                  <a:gd name="connsiteY11" fmla="*/ 550489 h 1420737"/>
                  <a:gd name="connsiteX12" fmla="*/ 1429593 w 1707184"/>
                  <a:gd name="connsiteY12" fmla="*/ 700127 h 1420737"/>
                  <a:gd name="connsiteX0" fmla="*/ 1571833 w 1707184"/>
                  <a:gd name="connsiteY0" fmla="*/ 710287 h 1420737"/>
                  <a:gd name="connsiteX1" fmla="*/ 1642854 w 1707184"/>
                  <a:gd name="connsiteY1" fmla="*/ 310791 h 1420737"/>
                  <a:gd name="connsiteX2" fmla="*/ 1341013 w 1707184"/>
                  <a:gd name="connsiteY2" fmla="*/ 73 h 1420737"/>
                  <a:gd name="connsiteX3" fmla="*/ 266815 w 1707184"/>
                  <a:gd name="connsiteY3" fmla="*/ 337425 h 1420737"/>
                  <a:gd name="connsiteX4" fmla="*/ 89262 w 1707184"/>
                  <a:gd name="connsiteY4" fmla="*/ 1056516 h 1420737"/>
                  <a:gd name="connsiteX5" fmla="*/ 1463994 w 1707184"/>
                  <a:gd name="connsiteY5" fmla="*/ 1417615 h 1420737"/>
                  <a:gd name="connsiteX6" fmla="*/ 1704998 w 1707184"/>
                  <a:gd name="connsiteY6" fmla="*/ 1207436 h 1420737"/>
                  <a:gd name="connsiteX7" fmla="*/ 1442219 w 1707184"/>
                  <a:gd name="connsiteY7" fmla="*/ 797411 h 1420737"/>
                  <a:gd name="connsiteX8" fmla="*/ 1417956 w 1707184"/>
                  <a:gd name="connsiteY8" fmla="*/ 695456 h 1420737"/>
                  <a:gd name="connsiteX9" fmla="*/ 1102500 w 1707184"/>
                  <a:gd name="connsiteY9" fmla="*/ 848433 h 1420737"/>
                  <a:gd name="connsiteX10" fmla="*/ 763966 w 1707184"/>
                  <a:gd name="connsiteY10" fmla="*/ 630388 h 1420737"/>
                  <a:gd name="connsiteX11" fmla="*/ 1278870 w 1707184"/>
                  <a:gd name="connsiteY11" fmla="*/ 550489 h 1420737"/>
                  <a:gd name="connsiteX12" fmla="*/ 1429593 w 1707184"/>
                  <a:gd name="connsiteY12" fmla="*/ 700127 h 1420737"/>
                  <a:gd name="connsiteX0" fmla="*/ 1642854 w 1707184"/>
                  <a:gd name="connsiteY0" fmla="*/ 310791 h 1420737"/>
                  <a:gd name="connsiteX1" fmla="*/ 1341013 w 1707184"/>
                  <a:gd name="connsiteY1" fmla="*/ 73 h 1420737"/>
                  <a:gd name="connsiteX2" fmla="*/ 266815 w 1707184"/>
                  <a:gd name="connsiteY2" fmla="*/ 337425 h 1420737"/>
                  <a:gd name="connsiteX3" fmla="*/ 89262 w 1707184"/>
                  <a:gd name="connsiteY3" fmla="*/ 1056516 h 1420737"/>
                  <a:gd name="connsiteX4" fmla="*/ 1463994 w 1707184"/>
                  <a:gd name="connsiteY4" fmla="*/ 1417615 h 1420737"/>
                  <a:gd name="connsiteX5" fmla="*/ 1704998 w 1707184"/>
                  <a:gd name="connsiteY5" fmla="*/ 1207436 h 1420737"/>
                  <a:gd name="connsiteX6" fmla="*/ 1442219 w 1707184"/>
                  <a:gd name="connsiteY6" fmla="*/ 797411 h 1420737"/>
                  <a:gd name="connsiteX7" fmla="*/ 1417956 w 1707184"/>
                  <a:gd name="connsiteY7" fmla="*/ 695456 h 1420737"/>
                  <a:gd name="connsiteX8" fmla="*/ 1102500 w 1707184"/>
                  <a:gd name="connsiteY8" fmla="*/ 848433 h 1420737"/>
                  <a:gd name="connsiteX9" fmla="*/ 763966 w 1707184"/>
                  <a:gd name="connsiteY9" fmla="*/ 630388 h 1420737"/>
                  <a:gd name="connsiteX10" fmla="*/ 1278870 w 1707184"/>
                  <a:gd name="connsiteY10" fmla="*/ 550489 h 1420737"/>
                  <a:gd name="connsiteX11" fmla="*/ 1429593 w 1707184"/>
                  <a:gd name="connsiteY11" fmla="*/ 700127 h 1420737"/>
                  <a:gd name="connsiteX0" fmla="*/ 1341013 w 1707184"/>
                  <a:gd name="connsiteY0" fmla="*/ 0 h 1420664"/>
                  <a:gd name="connsiteX1" fmla="*/ 266815 w 1707184"/>
                  <a:gd name="connsiteY1" fmla="*/ 337352 h 1420664"/>
                  <a:gd name="connsiteX2" fmla="*/ 89262 w 1707184"/>
                  <a:gd name="connsiteY2" fmla="*/ 1056443 h 1420664"/>
                  <a:gd name="connsiteX3" fmla="*/ 1463994 w 1707184"/>
                  <a:gd name="connsiteY3" fmla="*/ 1417542 h 1420664"/>
                  <a:gd name="connsiteX4" fmla="*/ 1704998 w 1707184"/>
                  <a:gd name="connsiteY4" fmla="*/ 1207363 h 1420664"/>
                  <a:gd name="connsiteX5" fmla="*/ 1442219 w 1707184"/>
                  <a:gd name="connsiteY5" fmla="*/ 797338 h 1420664"/>
                  <a:gd name="connsiteX6" fmla="*/ 1417956 w 1707184"/>
                  <a:gd name="connsiteY6" fmla="*/ 695383 h 1420664"/>
                  <a:gd name="connsiteX7" fmla="*/ 1102500 w 1707184"/>
                  <a:gd name="connsiteY7" fmla="*/ 848360 h 1420664"/>
                  <a:gd name="connsiteX8" fmla="*/ 763966 w 1707184"/>
                  <a:gd name="connsiteY8" fmla="*/ 630315 h 1420664"/>
                  <a:gd name="connsiteX9" fmla="*/ 1278870 w 1707184"/>
                  <a:gd name="connsiteY9" fmla="*/ 550416 h 1420664"/>
                  <a:gd name="connsiteX10" fmla="*/ 1429593 w 1707184"/>
                  <a:gd name="connsiteY10" fmla="*/ 700054 h 1420664"/>
                  <a:gd name="connsiteX0" fmla="*/ 266815 w 1707184"/>
                  <a:gd name="connsiteY0" fmla="*/ 0 h 1083312"/>
                  <a:gd name="connsiteX1" fmla="*/ 89262 w 1707184"/>
                  <a:gd name="connsiteY1" fmla="*/ 719091 h 1083312"/>
                  <a:gd name="connsiteX2" fmla="*/ 1463994 w 1707184"/>
                  <a:gd name="connsiteY2" fmla="*/ 1080190 h 1083312"/>
                  <a:gd name="connsiteX3" fmla="*/ 1704998 w 1707184"/>
                  <a:gd name="connsiteY3" fmla="*/ 870011 h 1083312"/>
                  <a:gd name="connsiteX4" fmla="*/ 1442219 w 1707184"/>
                  <a:gd name="connsiteY4" fmla="*/ 459986 h 1083312"/>
                  <a:gd name="connsiteX5" fmla="*/ 1417956 w 1707184"/>
                  <a:gd name="connsiteY5" fmla="*/ 358031 h 1083312"/>
                  <a:gd name="connsiteX6" fmla="*/ 1102500 w 1707184"/>
                  <a:gd name="connsiteY6" fmla="*/ 511008 h 1083312"/>
                  <a:gd name="connsiteX7" fmla="*/ 763966 w 1707184"/>
                  <a:gd name="connsiteY7" fmla="*/ 292963 h 1083312"/>
                  <a:gd name="connsiteX8" fmla="*/ 1278870 w 1707184"/>
                  <a:gd name="connsiteY8" fmla="*/ 213064 h 1083312"/>
                  <a:gd name="connsiteX9" fmla="*/ 1429593 w 1707184"/>
                  <a:gd name="connsiteY9" fmla="*/ 362702 h 1083312"/>
                  <a:gd name="connsiteX0" fmla="*/ 0 w 1617922"/>
                  <a:gd name="connsiteY0" fmla="*/ 506506 h 870727"/>
                  <a:gd name="connsiteX1" fmla="*/ 1374732 w 1617922"/>
                  <a:gd name="connsiteY1" fmla="*/ 867605 h 870727"/>
                  <a:gd name="connsiteX2" fmla="*/ 1615736 w 1617922"/>
                  <a:gd name="connsiteY2" fmla="*/ 657426 h 870727"/>
                  <a:gd name="connsiteX3" fmla="*/ 1352957 w 1617922"/>
                  <a:gd name="connsiteY3" fmla="*/ 247401 h 870727"/>
                  <a:gd name="connsiteX4" fmla="*/ 1328694 w 1617922"/>
                  <a:gd name="connsiteY4" fmla="*/ 145446 h 870727"/>
                  <a:gd name="connsiteX5" fmla="*/ 1013238 w 1617922"/>
                  <a:gd name="connsiteY5" fmla="*/ 298423 h 870727"/>
                  <a:gd name="connsiteX6" fmla="*/ 674704 w 1617922"/>
                  <a:gd name="connsiteY6" fmla="*/ 80378 h 870727"/>
                  <a:gd name="connsiteX7" fmla="*/ 1189608 w 1617922"/>
                  <a:gd name="connsiteY7" fmla="*/ 479 h 870727"/>
                  <a:gd name="connsiteX8" fmla="*/ 1340331 w 1617922"/>
                  <a:gd name="connsiteY8" fmla="*/ 150117 h 870727"/>
                  <a:gd name="connsiteX0" fmla="*/ 702712 w 945902"/>
                  <a:gd name="connsiteY0" fmla="*/ 867605 h 870727"/>
                  <a:gd name="connsiteX1" fmla="*/ 943716 w 945902"/>
                  <a:gd name="connsiteY1" fmla="*/ 657426 h 870727"/>
                  <a:gd name="connsiteX2" fmla="*/ 680937 w 945902"/>
                  <a:gd name="connsiteY2" fmla="*/ 247401 h 870727"/>
                  <a:gd name="connsiteX3" fmla="*/ 656674 w 945902"/>
                  <a:gd name="connsiteY3" fmla="*/ 145446 h 870727"/>
                  <a:gd name="connsiteX4" fmla="*/ 341218 w 945902"/>
                  <a:gd name="connsiteY4" fmla="*/ 298423 h 870727"/>
                  <a:gd name="connsiteX5" fmla="*/ 2684 w 945902"/>
                  <a:gd name="connsiteY5" fmla="*/ 80378 h 870727"/>
                  <a:gd name="connsiteX6" fmla="*/ 517588 w 945902"/>
                  <a:gd name="connsiteY6" fmla="*/ 479 h 870727"/>
                  <a:gd name="connsiteX7" fmla="*/ 668311 w 945902"/>
                  <a:gd name="connsiteY7" fmla="*/ 150117 h 870727"/>
                  <a:gd name="connsiteX0" fmla="*/ 943716 w 943716"/>
                  <a:gd name="connsiteY0" fmla="*/ 657426 h 657426"/>
                  <a:gd name="connsiteX1" fmla="*/ 680937 w 943716"/>
                  <a:gd name="connsiteY1" fmla="*/ 247401 h 657426"/>
                  <a:gd name="connsiteX2" fmla="*/ 656674 w 943716"/>
                  <a:gd name="connsiteY2" fmla="*/ 145446 h 657426"/>
                  <a:gd name="connsiteX3" fmla="*/ 341218 w 943716"/>
                  <a:gd name="connsiteY3" fmla="*/ 298423 h 657426"/>
                  <a:gd name="connsiteX4" fmla="*/ 2684 w 943716"/>
                  <a:gd name="connsiteY4" fmla="*/ 80378 h 657426"/>
                  <a:gd name="connsiteX5" fmla="*/ 517588 w 943716"/>
                  <a:gd name="connsiteY5" fmla="*/ 479 h 657426"/>
                  <a:gd name="connsiteX6" fmla="*/ 668311 w 943716"/>
                  <a:gd name="connsiteY6" fmla="*/ 150117 h 657426"/>
                  <a:gd name="connsiteX0" fmla="*/ 680937 w 680937"/>
                  <a:gd name="connsiteY0" fmla="*/ 247401 h 298965"/>
                  <a:gd name="connsiteX1" fmla="*/ 656674 w 680937"/>
                  <a:gd name="connsiteY1" fmla="*/ 145446 h 298965"/>
                  <a:gd name="connsiteX2" fmla="*/ 341218 w 680937"/>
                  <a:gd name="connsiteY2" fmla="*/ 298423 h 298965"/>
                  <a:gd name="connsiteX3" fmla="*/ 2684 w 680937"/>
                  <a:gd name="connsiteY3" fmla="*/ 80378 h 298965"/>
                  <a:gd name="connsiteX4" fmla="*/ 517588 w 680937"/>
                  <a:gd name="connsiteY4" fmla="*/ 479 h 298965"/>
                  <a:gd name="connsiteX5" fmla="*/ 668311 w 680937"/>
                  <a:gd name="connsiteY5" fmla="*/ 150117 h 298965"/>
                  <a:gd name="connsiteX0" fmla="*/ 656674 w 668311"/>
                  <a:gd name="connsiteY0" fmla="*/ 145446 h 298965"/>
                  <a:gd name="connsiteX1" fmla="*/ 341218 w 668311"/>
                  <a:gd name="connsiteY1" fmla="*/ 298423 h 298965"/>
                  <a:gd name="connsiteX2" fmla="*/ 2684 w 668311"/>
                  <a:gd name="connsiteY2" fmla="*/ 80378 h 298965"/>
                  <a:gd name="connsiteX3" fmla="*/ 517588 w 668311"/>
                  <a:gd name="connsiteY3" fmla="*/ 479 h 298965"/>
                  <a:gd name="connsiteX4" fmla="*/ 668311 w 668311"/>
                  <a:gd name="connsiteY4" fmla="*/ 150117 h 298965"/>
                  <a:gd name="connsiteX0" fmla="*/ 656674 w 656674"/>
                  <a:gd name="connsiteY0" fmla="*/ 145446 h 298965"/>
                  <a:gd name="connsiteX1" fmla="*/ 341218 w 656674"/>
                  <a:gd name="connsiteY1" fmla="*/ 298423 h 298965"/>
                  <a:gd name="connsiteX2" fmla="*/ 2684 w 656674"/>
                  <a:gd name="connsiteY2" fmla="*/ 80378 h 298965"/>
                  <a:gd name="connsiteX3" fmla="*/ 517588 w 656674"/>
                  <a:gd name="connsiteY3" fmla="*/ 479 h 298965"/>
                  <a:gd name="connsiteX0" fmla="*/ 656674 w 656674"/>
                  <a:gd name="connsiteY0" fmla="*/ 145446 h 298965"/>
                  <a:gd name="connsiteX1" fmla="*/ 341218 w 656674"/>
                  <a:gd name="connsiteY1" fmla="*/ 298423 h 298965"/>
                  <a:gd name="connsiteX2" fmla="*/ 2684 w 656674"/>
                  <a:gd name="connsiteY2" fmla="*/ 80378 h 298965"/>
                  <a:gd name="connsiteX3" fmla="*/ 517588 w 656674"/>
                  <a:gd name="connsiteY3" fmla="*/ 479 h 298965"/>
                  <a:gd name="connsiteX4" fmla="*/ 656674 w 656674"/>
                  <a:gd name="connsiteY4" fmla="*/ 145446 h 298965"/>
                  <a:gd name="connsiteX0" fmla="*/ 636588 w 636588"/>
                  <a:gd name="connsiteY0" fmla="*/ 144999 h 313431"/>
                  <a:gd name="connsiteX1" fmla="*/ 321132 w 636588"/>
                  <a:gd name="connsiteY1" fmla="*/ 297976 h 313431"/>
                  <a:gd name="connsiteX2" fmla="*/ 2852 w 636588"/>
                  <a:gd name="connsiteY2" fmla="*/ 125502 h 313431"/>
                  <a:gd name="connsiteX3" fmla="*/ 497502 w 636588"/>
                  <a:gd name="connsiteY3" fmla="*/ 32 h 313431"/>
                  <a:gd name="connsiteX4" fmla="*/ 636588 w 636588"/>
                  <a:gd name="connsiteY4" fmla="*/ 144999 h 313431"/>
                  <a:gd name="connsiteX0" fmla="*/ 635962 w 635962"/>
                  <a:gd name="connsiteY0" fmla="*/ 144999 h 293653"/>
                  <a:gd name="connsiteX1" fmla="*/ 396457 w 635962"/>
                  <a:gd name="connsiteY1" fmla="*/ 262532 h 293653"/>
                  <a:gd name="connsiteX2" fmla="*/ 2226 w 635962"/>
                  <a:gd name="connsiteY2" fmla="*/ 125502 h 293653"/>
                  <a:gd name="connsiteX3" fmla="*/ 496876 w 635962"/>
                  <a:gd name="connsiteY3" fmla="*/ 32 h 293653"/>
                  <a:gd name="connsiteX4" fmla="*/ 635962 w 635962"/>
                  <a:gd name="connsiteY4" fmla="*/ 144999 h 293653"/>
                  <a:gd name="connsiteX0" fmla="*/ 635962 w 635962"/>
                  <a:gd name="connsiteY0" fmla="*/ 145010 h 293664"/>
                  <a:gd name="connsiteX1" fmla="*/ 396457 w 635962"/>
                  <a:gd name="connsiteY1" fmla="*/ 262543 h 293664"/>
                  <a:gd name="connsiteX2" fmla="*/ 2226 w 635962"/>
                  <a:gd name="connsiteY2" fmla="*/ 125513 h 293664"/>
                  <a:gd name="connsiteX3" fmla="*/ 496876 w 635962"/>
                  <a:gd name="connsiteY3" fmla="*/ 43 h 293664"/>
                  <a:gd name="connsiteX4" fmla="*/ 635962 w 635962"/>
                  <a:gd name="connsiteY4" fmla="*/ 145010 h 293664"/>
                  <a:gd name="connsiteX0" fmla="*/ 635962 w 635962"/>
                  <a:gd name="connsiteY0" fmla="*/ 101984 h 250638"/>
                  <a:gd name="connsiteX1" fmla="*/ 396457 w 635962"/>
                  <a:gd name="connsiteY1" fmla="*/ 219517 h 250638"/>
                  <a:gd name="connsiteX2" fmla="*/ 2226 w 635962"/>
                  <a:gd name="connsiteY2" fmla="*/ 82487 h 250638"/>
                  <a:gd name="connsiteX3" fmla="*/ 512066 w 635962"/>
                  <a:gd name="connsiteY3" fmla="*/ 56 h 250638"/>
                  <a:gd name="connsiteX4" fmla="*/ 635962 w 635962"/>
                  <a:gd name="connsiteY4" fmla="*/ 101984 h 250638"/>
                  <a:gd name="connsiteX0" fmla="*/ 635962 w 635962"/>
                  <a:gd name="connsiteY0" fmla="*/ 64030 h 212684"/>
                  <a:gd name="connsiteX1" fmla="*/ 396457 w 635962"/>
                  <a:gd name="connsiteY1" fmla="*/ 181563 h 212684"/>
                  <a:gd name="connsiteX2" fmla="*/ 2226 w 635962"/>
                  <a:gd name="connsiteY2" fmla="*/ 44533 h 212684"/>
                  <a:gd name="connsiteX3" fmla="*/ 514597 w 635962"/>
                  <a:gd name="connsiteY3" fmla="*/ 77 h 212684"/>
                  <a:gd name="connsiteX4" fmla="*/ 635962 w 635962"/>
                  <a:gd name="connsiteY4" fmla="*/ 64030 h 212684"/>
                  <a:gd name="connsiteX0" fmla="*/ 635962 w 635962"/>
                  <a:gd name="connsiteY0" fmla="*/ 68509 h 217163"/>
                  <a:gd name="connsiteX1" fmla="*/ 396457 w 635962"/>
                  <a:gd name="connsiteY1" fmla="*/ 186042 h 217163"/>
                  <a:gd name="connsiteX2" fmla="*/ 2226 w 635962"/>
                  <a:gd name="connsiteY2" fmla="*/ 49012 h 217163"/>
                  <a:gd name="connsiteX3" fmla="*/ 514597 w 635962"/>
                  <a:gd name="connsiteY3" fmla="*/ 4556 h 217163"/>
                  <a:gd name="connsiteX4" fmla="*/ 635962 w 635962"/>
                  <a:gd name="connsiteY4" fmla="*/ 68509 h 217163"/>
                  <a:gd name="connsiteX0" fmla="*/ 635962 w 635962"/>
                  <a:gd name="connsiteY0" fmla="*/ 104514 h 253168"/>
                  <a:gd name="connsiteX1" fmla="*/ 396457 w 635962"/>
                  <a:gd name="connsiteY1" fmla="*/ 222047 h 253168"/>
                  <a:gd name="connsiteX2" fmla="*/ 2226 w 635962"/>
                  <a:gd name="connsiteY2" fmla="*/ 85017 h 253168"/>
                  <a:gd name="connsiteX3" fmla="*/ 436114 w 635962"/>
                  <a:gd name="connsiteY3" fmla="*/ 2585 h 253168"/>
                  <a:gd name="connsiteX4" fmla="*/ 635962 w 635962"/>
                  <a:gd name="connsiteY4" fmla="*/ 104514 h 253168"/>
                  <a:gd name="connsiteX0" fmla="*/ 635900 w 635900"/>
                  <a:gd name="connsiteY0" fmla="*/ 104514 h 271390"/>
                  <a:gd name="connsiteX1" fmla="*/ 406522 w 635900"/>
                  <a:gd name="connsiteY1" fmla="*/ 254959 h 271390"/>
                  <a:gd name="connsiteX2" fmla="*/ 2164 w 635900"/>
                  <a:gd name="connsiteY2" fmla="*/ 85017 h 271390"/>
                  <a:gd name="connsiteX3" fmla="*/ 436052 w 635900"/>
                  <a:gd name="connsiteY3" fmla="*/ 2585 h 271390"/>
                  <a:gd name="connsiteX4" fmla="*/ 635900 w 635900"/>
                  <a:gd name="connsiteY4" fmla="*/ 104514 h 271390"/>
                  <a:gd name="connsiteX0" fmla="*/ 635618 w 635618"/>
                  <a:gd name="connsiteY0" fmla="*/ 104514 h 284520"/>
                  <a:gd name="connsiteX1" fmla="*/ 459406 w 635618"/>
                  <a:gd name="connsiteY1" fmla="*/ 275212 h 284520"/>
                  <a:gd name="connsiteX2" fmla="*/ 1882 w 635618"/>
                  <a:gd name="connsiteY2" fmla="*/ 85017 h 284520"/>
                  <a:gd name="connsiteX3" fmla="*/ 435770 w 635618"/>
                  <a:gd name="connsiteY3" fmla="*/ 2585 h 284520"/>
                  <a:gd name="connsiteX4" fmla="*/ 635618 w 635618"/>
                  <a:gd name="connsiteY4" fmla="*/ 104514 h 284520"/>
                  <a:gd name="connsiteX0" fmla="*/ 635606 w 635606"/>
                  <a:gd name="connsiteY0" fmla="*/ 104514 h 258407"/>
                  <a:gd name="connsiteX1" fmla="*/ 461926 w 635606"/>
                  <a:gd name="connsiteY1" fmla="*/ 232173 h 258407"/>
                  <a:gd name="connsiteX2" fmla="*/ 1870 w 635606"/>
                  <a:gd name="connsiteY2" fmla="*/ 85017 h 258407"/>
                  <a:gd name="connsiteX3" fmla="*/ 435758 w 635606"/>
                  <a:gd name="connsiteY3" fmla="*/ 2585 h 258407"/>
                  <a:gd name="connsiteX4" fmla="*/ 635606 w 635606"/>
                  <a:gd name="connsiteY4" fmla="*/ 104514 h 258407"/>
                  <a:gd name="connsiteX0" fmla="*/ 635339 w 635339"/>
                  <a:gd name="connsiteY0" fmla="*/ 104514 h 269860"/>
                  <a:gd name="connsiteX1" fmla="*/ 530015 w 635339"/>
                  <a:gd name="connsiteY1" fmla="*/ 252427 h 269860"/>
                  <a:gd name="connsiteX2" fmla="*/ 1603 w 635339"/>
                  <a:gd name="connsiteY2" fmla="*/ 85017 h 269860"/>
                  <a:gd name="connsiteX3" fmla="*/ 435491 w 635339"/>
                  <a:gd name="connsiteY3" fmla="*/ 2585 h 269860"/>
                  <a:gd name="connsiteX4" fmla="*/ 635339 w 635339"/>
                  <a:gd name="connsiteY4" fmla="*/ 104514 h 269860"/>
                  <a:gd name="connsiteX0" fmla="*/ 635339 w 635339"/>
                  <a:gd name="connsiteY0" fmla="*/ 240639 h 405985"/>
                  <a:gd name="connsiteX1" fmla="*/ 530015 w 635339"/>
                  <a:gd name="connsiteY1" fmla="*/ 388552 h 405985"/>
                  <a:gd name="connsiteX2" fmla="*/ 1603 w 635339"/>
                  <a:gd name="connsiteY2" fmla="*/ 221142 h 405985"/>
                  <a:gd name="connsiteX3" fmla="*/ 540811 w 635339"/>
                  <a:gd name="connsiteY3" fmla="*/ 984 h 405985"/>
                  <a:gd name="connsiteX4" fmla="*/ 635339 w 635339"/>
                  <a:gd name="connsiteY4" fmla="*/ 240639 h 405985"/>
                  <a:gd name="connsiteX0" fmla="*/ 829889 w 829890"/>
                  <a:gd name="connsiteY0" fmla="*/ 361812 h 397275"/>
                  <a:gd name="connsiteX1" fmla="*/ 530129 w 829890"/>
                  <a:gd name="connsiteY1" fmla="*/ 388202 h 397275"/>
                  <a:gd name="connsiteX2" fmla="*/ 1717 w 829890"/>
                  <a:gd name="connsiteY2" fmla="*/ 220792 h 397275"/>
                  <a:gd name="connsiteX3" fmla="*/ 540925 w 829890"/>
                  <a:gd name="connsiteY3" fmla="*/ 634 h 397275"/>
                  <a:gd name="connsiteX4" fmla="*/ 829889 w 829890"/>
                  <a:gd name="connsiteY4" fmla="*/ 361812 h 397275"/>
                  <a:gd name="connsiteX0" fmla="*/ 829801 w 829801"/>
                  <a:gd name="connsiteY0" fmla="*/ 361812 h 464292"/>
                  <a:gd name="connsiteX1" fmla="*/ 554345 w 829801"/>
                  <a:gd name="connsiteY1" fmla="*/ 461115 h 464292"/>
                  <a:gd name="connsiteX2" fmla="*/ 1629 w 829801"/>
                  <a:gd name="connsiteY2" fmla="*/ 220792 h 464292"/>
                  <a:gd name="connsiteX3" fmla="*/ 540837 w 829801"/>
                  <a:gd name="connsiteY3" fmla="*/ 634 h 464292"/>
                  <a:gd name="connsiteX4" fmla="*/ 829801 w 829801"/>
                  <a:gd name="connsiteY4" fmla="*/ 361812 h 464292"/>
                  <a:gd name="connsiteX0" fmla="*/ 484047 w 484047"/>
                  <a:gd name="connsiteY0" fmla="*/ 361812 h 466316"/>
                  <a:gd name="connsiteX1" fmla="*/ 208591 w 484047"/>
                  <a:gd name="connsiteY1" fmla="*/ 461115 h 466316"/>
                  <a:gd name="connsiteX2" fmla="*/ 4241 w 484047"/>
                  <a:gd name="connsiteY2" fmla="*/ 172183 h 466316"/>
                  <a:gd name="connsiteX3" fmla="*/ 195083 w 484047"/>
                  <a:gd name="connsiteY3" fmla="*/ 634 h 466316"/>
                  <a:gd name="connsiteX4" fmla="*/ 484047 w 484047"/>
                  <a:gd name="connsiteY4" fmla="*/ 361812 h 466316"/>
                  <a:gd name="connsiteX0" fmla="*/ 466382 w 466382"/>
                  <a:gd name="connsiteY0" fmla="*/ 422495 h 473968"/>
                  <a:gd name="connsiteX1" fmla="*/ 208527 w 466382"/>
                  <a:gd name="connsiteY1" fmla="*/ 461021 h 473968"/>
                  <a:gd name="connsiteX2" fmla="*/ 4177 w 466382"/>
                  <a:gd name="connsiteY2" fmla="*/ 172089 h 473968"/>
                  <a:gd name="connsiteX3" fmla="*/ 195019 w 466382"/>
                  <a:gd name="connsiteY3" fmla="*/ 540 h 473968"/>
                  <a:gd name="connsiteX4" fmla="*/ 466382 w 466382"/>
                  <a:gd name="connsiteY4" fmla="*/ 422495 h 473968"/>
                  <a:gd name="connsiteX0" fmla="*/ 460189 w 460189"/>
                  <a:gd name="connsiteY0" fmla="*/ 514559 h 517809"/>
                  <a:gd name="connsiteX1" fmla="*/ 208504 w 460189"/>
                  <a:gd name="connsiteY1" fmla="*/ 460920 h 517809"/>
                  <a:gd name="connsiteX2" fmla="*/ 4154 w 460189"/>
                  <a:gd name="connsiteY2" fmla="*/ 171988 h 517809"/>
                  <a:gd name="connsiteX3" fmla="*/ 194996 w 460189"/>
                  <a:gd name="connsiteY3" fmla="*/ 439 h 517809"/>
                  <a:gd name="connsiteX4" fmla="*/ 460189 w 460189"/>
                  <a:gd name="connsiteY4" fmla="*/ 514559 h 517809"/>
                  <a:gd name="connsiteX0" fmla="*/ 460189 w 460189"/>
                  <a:gd name="connsiteY0" fmla="*/ 392598 h 395848"/>
                  <a:gd name="connsiteX1" fmla="*/ 208504 w 460189"/>
                  <a:gd name="connsiteY1" fmla="*/ 338959 h 395848"/>
                  <a:gd name="connsiteX2" fmla="*/ 4154 w 460189"/>
                  <a:gd name="connsiteY2" fmla="*/ 50027 h 395848"/>
                  <a:gd name="connsiteX3" fmla="*/ 433932 w 460189"/>
                  <a:gd name="connsiteY3" fmla="*/ 583 h 395848"/>
                  <a:gd name="connsiteX4" fmla="*/ 460189 w 460189"/>
                  <a:gd name="connsiteY4" fmla="*/ 392598 h 395848"/>
                  <a:gd name="connsiteX0" fmla="*/ 460189 w 460189"/>
                  <a:gd name="connsiteY0" fmla="*/ 429726 h 432976"/>
                  <a:gd name="connsiteX1" fmla="*/ 208504 w 460189"/>
                  <a:gd name="connsiteY1" fmla="*/ 376087 h 432976"/>
                  <a:gd name="connsiteX2" fmla="*/ 4154 w 460189"/>
                  <a:gd name="connsiteY2" fmla="*/ 87155 h 432976"/>
                  <a:gd name="connsiteX3" fmla="*/ 433932 w 460189"/>
                  <a:gd name="connsiteY3" fmla="*/ 37711 h 432976"/>
                  <a:gd name="connsiteX4" fmla="*/ 460189 w 460189"/>
                  <a:gd name="connsiteY4" fmla="*/ 429726 h 432976"/>
                  <a:gd name="connsiteX0" fmla="*/ 460189 w 460189"/>
                  <a:gd name="connsiteY0" fmla="*/ 475519 h 478769"/>
                  <a:gd name="connsiteX1" fmla="*/ 208504 w 460189"/>
                  <a:gd name="connsiteY1" fmla="*/ 421880 h 478769"/>
                  <a:gd name="connsiteX2" fmla="*/ 4154 w 460189"/>
                  <a:gd name="connsiteY2" fmla="*/ 132948 h 478769"/>
                  <a:gd name="connsiteX3" fmla="*/ 433932 w 460189"/>
                  <a:gd name="connsiteY3" fmla="*/ 83504 h 478769"/>
                  <a:gd name="connsiteX4" fmla="*/ 460189 w 460189"/>
                  <a:gd name="connsiteY4" fmla="*/ 475519 h 478769"/>
                  <a:gd name="connsiteX0" fmla="*/ 490350 w 490350"/>
                  <a:gd name="connsiteY0" fmla="*/ 454785 h 456388"/>
                  <a:gd name="connsiteX1" fmla="*/ 238665 w 490350"/>
                  <a:gd name="connsiteY1" fmla="*/ 401146 h 456388"/>
                  <a:gd name="connsiteX2" fmla="*/ 3651 w 490350"/>
                  <a:gd name="connsiteY2" fmla="*/ 240483 h 456388"/>
                  <a:gd name="connsiteX3" fmla="*/ 464093 w 490350"/>
                  <a:gd name="connsiteY3" fmla="*/ 62770 h 456388"/>
                  <a:gd name="connsiteX4" fmla="*/ 490350 w 490350"/>
                  <a:gd name="connsiteY4" fmla="*/ 454785 h 456388"/>
                  <a:gd name="connsiteX0" fmla="*/ 486699 w 486699"/>
                  <a:gd name="connsiteY0" fmla="*/ 454785 h 456387"/>
                  <a:gd name="connsiteX1" fmla="*/ 235014 w 486699"/>
                  <a:gd name="connsiteY1" fmla="*/ 401146 h 456387"/>
                  <a:gd name="connsiteX2" fmla="*/ 0 w 486699"/>
                  <a:gd name="connsiteY2" fmla="*/ 240483 h 456387"/>
                  <a:gd name="connsiteX3" fmla="*/ 460442 w 486699"/>
                  <a:gd name="connsiteY3" fmla="*/ 62770 h 456387"/>
                  <a:gd name="connsiteX4" fmla="*/ 486699 w 486699"/>
                  <a:gd name="connsiteY4" fmla="*/ 454785 h 456387"/>
                  <a:gd name="connsiteX0" fmla="*/ 486699 w 495736"/>
                  <a:gd name="connsiteY0" fmla="*/ 454785 h 456387"/>
                  <a:gd name="connsiteX1" fmla="*/ 235014 w 495736"/>
                  <a:gd name="connsiteY1" fmla="*/ 401146 h 456387"/>
                  <a:gd name="connsiteX2" fmla="*/ 0 w 495736"/>
                  <a:gd name="connsiteY2" fmla="*/ 240483 h 456387"/>
                  <a:gd name="connsiteX3" fmla="*/ 460442 w 495736"/>
                  <a:gd name="connsiteY3" fmla="*/ 62770 h 456387"/>
                  <a:gd name="connsiteX4" fmla="*/ 486699 w 495736"/>
                  <a:gd name="connsiteY4" fmla="*/ 454785 h 456387"/>
                  <a:gd name="connsiteX0" fmla="*/ 486699 w 495736"/>
                  <a:gd name="connsiteY0" fmla="*/ 454785 h 466555"/>
                  <a:gd name="connsiteX1" fmla="*/ 235014 w 495736"/>
                  <a:gd name="connsiteY1" fmla="*/ 401146 h 466555"/>
                  <a:gd name="connsiteX2" fmla="*/ 0 w 495736"/>
                  <a:gd name="connsiteY2" fmla="*/ 240483 h 466555"/>
                  <a:gd name="connsiteX3" fmla="*/ 460442 w 495736"/>
                  <a:gd name="connsiteY3" fmla="*/ 62770 h 466555"/>
                  <a:gd name="connsiteX4" fmla="*/ 486699 w 495736"/>
                  <a:gd name="connsiteY4" fmla="*/ 454785 h 466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5736" h="466555">
                    <a:moveTo>
                      <a:pt x="486699" y="454785"/>
                    </a:moveTo>
                    <a:cubicBezTo>
                      <a:pt x="389801" y="490502"/>
                      <a:pt x="316130" y="436863"/>
                      <a:pt x="235014" y="401146"/>
                    </a:cubicBezTo>
                    <a:cubicBezTo>
                      <a:pt x="153898" y="365429"/>
                      <a:pt x="47719" y="308952"/>
                      <a:pt x="0" y="240483"/>
                    </a:cubicBezTo>
                    <a:cubicBezTo>
                      <a:pt x="143259" y="224002"/>
                      <a:pt x="39421" y="-143732"/>
                      <a:pt x="460442" y="62770"/>
                    </a:cubicBezTo>
                    <a:cubicBezTo>
                      <a:pt x="502772" y="45766"/>
                      <a:pt x="500755" y="365643"/>
                      <a:pt x="486699" y="454785"/>
                    </a:cubicBezTo>
                    <a:close/>
                  </a:path>
                </a:pathLst>
              </a:custGeom>
              <a:solidFill>
                <a:srgbClr val="FF99FF"/>
              </a:solidFill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2" name="Полилиния 31"/>
            <p:cNvSpPr/>
            <p:nvPr/>
          </p:nvSpPr>
          <p:spPr>
            <a:xfrm>
              <a:off x="2091099" y="4455425"/>
              <a:ext cx="1707184" cy="1420722"/>
            </a:xfrm>
            <a:custGeom>
              <a:avLst/>
              <a:gdLst>
                <a:gd name="connsiteX0" fmla="*/ 1518082 w 1660124"/>
                <a:gd name="connsiteY0" fmla="*/ 319716 h 1678000"/>
                <a:gd name="connsiteX1" fmla="*/ 1562470 w 1660124"/>
                <a:gd name="connsiteY1" fmla="*/ 310838 h 1678000"/>
                <a:gd name="connsiteX2" fmla="*/ 1589103 w 1660124"/>
                <a:gd name="connsiteY2" fmla="*/ 257572 h 1678000"/>
                <a:gd name="connsiteX3" fmla="*/ 1562470 w 1660124"/>
                <a:gd name="connsiteY3" fmla="*/ 186551 h 1678000"/>
                <a:gd name="connsiteX4" fmla="*/ 1535837 w 1660124"/>
                <a:gd name="connsiteY4" fmla="*/ 151040 h 1678000"/>
                <a:gd name="connsiteX5" fmla="*/ 1518082 w 1660124"/>
                <a:gd name="connsiteY5" fmla="*/ 124407 h 1678000"/>
                <a:gd name="connsiteX6" fmla="*/ 1464816 w 1660124"/>
                <a:gd name="connsiteY6" fmla="*/ 71141 h 1678000"/>
                <a:gd name="connsiteX7" fmla="*/ 1429305 w 1660124"/>
                <a:gd name="connsiteY7" fmla="*/ 62264 h 1678000"/>
                <a:gd name="connsiteX8" fmla="*/ 1384917 w 1660124"/>
                <a:gd name="connsiteY8" fmla="*/ 35631 h 1678000"/>
                <a:gd name="connsiteX9" fmla="*/ 1260629 w 1660124"/>
                <a:gd name="connsiteY9" fmla="*/ 120 h 1678000"/>
                <a:gd name="connsiteX10" fmla="*/ 852257 w 1660124"/>
                <a:gd name="connsiteY10" fmla="*/ 17875 h 1678000"/>
                <a:gd name="connsiteX11" fmla="*/ 781235 w 1660124"/>
                <a:gd name="connsiteY11" fmla="*/ 44508 h 1678000"/>
                <a:gd name="connsiteX12" fmla="*/ 745724 w 1660124"/>
                <a:gd name="connsiteY12" fmla="*/ 62264 h 1678000"/>
                <a:gd name="connsiteX13" fmla="*/ 692458 w 1660124"/>
                <a:gd name="connsiteY13" fmla="*/ 80019 h 1678000"/>
                <a:gd name="connsiteX14" fmla="*/ 656948 w 1660124"/>
                <a:gd name="connsiteY14" fmla="*/ 97774 h 1678000"/>
                <a:gd name="connsiteX15" fmla="*/ 603682 w 1660124"/>
                <a:gd name="connsiteY15" fmla="*/ 115530 h 1678000"/>
                <a:gd name="connsiteX16" fmla="*/ 541538 w 1660124"/>
                <a:gd name="connsiteY16" fmla="*/ 151040 h 1678000"/>
                <a:gd name="connsiteX17" fmla="*/ 470517 w 1660124"/>
                <a:gd name="connsiteY17" fmla="*/ 186551 h 1678000"/>
                <a:gd name="connsiteX18" fmla="*/ 417251 w 1660124"/>
                <a:gd name="connsiteY18" fmla="*/ 195429 h 1678000"/>
                <a:gd name="connsiteX19" fmla="*/ 399495 w 1660124"/>
                <a:gd name="connsiteY19" fmla="*/ 213184 h 1678000"/>
                <a:gd name="connsiteX20" fmla="*/ 284086 w 1660124"/>
                <a:gd name="connsiteY20" fmla="*/ 266450 h 1678000"/>
                <a:gd name="connsiteX21" fmla="*/ 257453 w 1660124"/>
                <a:gd name="connsiteY21" fmla="*/ 301961 h 1678000"/>
                <a:gd name="connsiteX22" fmla="*/ 186431 w 1660124"/>
                <a:gd name="connsiteY22" fmla="*/ 337472 h 1678000"/>
                <a:gd name="connsiteX23" fmla="*/ 168676 w 1660124"/>
                <a:gd name="connsiteY23" fmla="*/ 390738 h 1678000"/>
                <a:gd name="connsiteX24" fmla="*/ 133165 w 1660124"/>
                <a:gd name="connsiteY24" fmla="*/ 435126 h 1678000"/>
                <a:gd name="connsiteX25" fmla="*/ 88777 w 1660124"/>
                <a:gd name="connsiteY25" fmla="*/ 506147 h 1678000"/>
                <a:gd name="connsiteX26" fmla="*/ 62144 w 1660124"/>
                <a:gd name="connsiteY26" fmla="*/ 568291 h 1678000"/>
                <a:gd name="connsiteX27" fmla="*/ 44389 w 1660124"/>
                <a:gd name="connsiteY27" fmla="*/ 603802 h 1678000"/>
                <a:gd name="connsiteX28" fmla="*/ 17756 w 1660124"/>
                <a:gd name="connsiteY28" fmla="*/ 665945 h 1678000"/>
                <a:gd name="connsiteX29" fmla="*/ 8878 w 1660124"/>
                <a:gd name="connsiteY29" fmla="*/ 745844 h 1678000"/>
                <a:gd name="connsiteX30" fmla="*/ 0 w 1660124"/>
                <a:gd name="connsiteY30" fmla="*/ 790233 h 1678000"/>
                <a:gd name="connsiteX31" fmla="*/ 8878 w 1660124"/>
                <a:gd name="connsiteY31" fmla="*/ 1056563 h 1678000"/>
                <a:gd name="connsiteX32" fmla="*/ 17756 w 1660124"/>
                <a:gd name="connsiteY32" fmla="*/ 1092073 h 1678000"/>
                <a:gd name="connsiteX33" fmla="*/ 35511 w 1660124"/>
                <a:gd name="connsiteY33" fmla="*/ 1118706 h 1678000"/>
                <a:gd name="connsiteX34" fmla="*/ 71022 w 1660124"/>
                <a:gd name="connsiteY34" fmla="*/ 1180850 h 1678000"/>
                <a:gd name="connsiteX35" fmla="*/ 88777 w 1660124"/>
                <a:gd name="connsiteY35" fmla="*/ 1234116 h 1678000"/>
                <a:gd name="connsiteX36" fmla="*/ 97655 w 1660124"/>
                <a:gd name="connsiteY36" fmla="*/ 1269627 h 1678000"/>
                <a:gd name="connsiteX37" fmla="*/ 124288 w 1660124"/>
                <a:gd name="connsiteY37" fmla="*/ 1314015 h 1678000"/>
                <a:gd name="connsiteX38" fmla="*/ 133165 w 1660124"/>
                <a:gd name="connsiteY38" fmla="*/ 1340648 h 1678000"/>
                <a:gd name="connsiteX39" fmla="*/ 168676 w 1660124"/>
                <a:gd name="connsiteY39" fmla="*/ 1367281 h 1678000"/>
                <a:gd name="connsiteX40" fmla="*/ 177554 w 1660124"/>
                <a:gd name="connsiteY40" fmla="*/ 1393914 h 1678000"/>
                <a:gd name="connsiteX41" fmla="*/ 230820 w 1660124"/>
                <a:gd name="connsiteY41" fmla="*/ 1438303 h 1678000"/>
                <a:gd name="connsiteX42" fmla="*/ 239697 w 1660124"/>
                <a:gd name="connsiteY42" fmla="*/ 1464936 h 1678000"/>
                <a:gd name="connsiteX43" fmla="*/ 257453 w 1660124"/>
                <a:gd name="connsiteY43" fmla="*/ 1482691 h 1678000"/>
                <a:gd name="connsiteX44" fmla="*/ 337352 w 1660124"/>
                <a:gd name="connsiteY44" fmla="*/ 1544835 h 1678000"/>
                <a:gd name="connsiteX45" fmla="*/ 372862 w 1660124"/>
                <a:gd name="connsiteY45" fmla="*/ 1571468 h 1678000"/>
                <a:gd name="connsiteX46" fmla="*/ 399495 w 1660124"/>
                <a:gd name="connsiteY46" fmla="*/ 1598101 h 1678000"/>
                <a:gd name="connsiteX47" fmla="*/ 470517 w 1660124"/>
                <a:gd name="connsiteY47" fmla="*/ 1624734 h 1678000"/>
                <a:gd name="connsiteX48" fmla="*/ 514905 w 1660124"/>
                <a:gd name="connsiteY48" fmla="*/ 1651367 h 1678000"/>
                <a:gd name="connsiteX49" fmla="*/ 550416 w 1660124"/>
                <a:gd name="connsiteY49" fmla="*/ 1660244 h 1678000"/>
                <a:gd name="connsiteX50" fmla="*/ 648070 w 1660124"/>
                <a:gd name="connsiteY50" fmla="*/ 1678000 h 1678000"/>
                <a:gd name="connsiteX51" fmla="*/ 1411550 w 1660124"/>
                <a:gd name="connsiteY51" fmla="*/ 1669122 h 1678000"/>
                <a:gd name="connsiteX52" fmla="*/ 1464816 w 1660124"/>
                <a:gd name="connsiteY52" fmla="*/ 1660244 h 1678000"/>
                <a:gd name="connsiteX53" fmla="*/ 1491449 w 1660124"/>
                <a:gd name="connsiteY53" fmla="*/ 1633611 h 1678000"/>
                <a:gd name="connsiteX54" fmla="*/ 1518082 w 1660124"/>
                <a:gd name="connsiteY54" fmla="*/ 1615856 h 1678000"/>
                <a:gd name="connsiteX55" fmla="*/ 1544715 w 1660124"/>
                <a:gd name="connsiteY55" fmla="*/ 1580345 h 1678000"/>
                <a:gd name="connsiteX56" fmla="*/ 1580225 w 1660124"/>
                <a:gd name="connsiteY56" fmla="*/ 1562590 h 1678000"/>
                <a:gd name="connsiteX57" fmla="*/ 1589103 w 1660124"/>
                <a:gd name="connsiteY57" fmla="*/ 1535957 h 1678000"/>
                <a:gd name="connsiteX58" fmla="*/ 1615736 w 1660124"/>
                <a:gd name="connsiteY58" fmla="*/ 1491569 h 1678000"/>
                <a:gd name="connsiteX59" fmla="*/ 1642369 w 1660124"/>
                <a:gd name="connsiteY59" fmla="*/ 1429425 h 1678000"/>
                <a:gd name="connsiteX60" fmla="*/ 1651247 w 1660124"/>
                <a:gd name="connsiteY60" fmla="*/ 1376159 h 1678000"/>
                <a:gd name="connsiteX61" fmla="*/ 1660124 w 1660124"/>
                <a:gd name="connsiteY61" fmla="*/ 1340648 h 1678000"/>
                <a:gd name="connsiteX62" fmla="*/ 1624614 w 1660124"/>
                <a:gd name="connsiteY62" fmla="*/ 1207483 h 1678000"/>
                <a:gd name="connsiteX63" fmla="*/ 1606858 w 1660124"/>
                <a:gd name="connsiteY63" fmla="*/ 1145339 h 1678000"/>
                <a:gd name="connsiteX64" fmla="*/ 1589103 w 1660124"/>
                <a:gd name="connsiteY64" fmla="*/ 1109829 h 1678000"/>
                <a:gd name="connsiteX65" fmla="*/ 1544715 w 1660124"/>
                <a:gd name="connsiteY65" fmla="*/ 1074318 h 1678000"/>
                <a:gd name="connsiteX66" fmla="*/ 1455938 w 1660124"/>
                <a:gd name="connsiteY66" fmla="*/ 1021052 h 1678000"/>
                <a:gd name="connsiteX67" fmla="*/ 1438183 w 1660124"/>
                <a:gd name="connsiteY67" fmla="*/ 994419 h 1678000"/>
                <a:gd name="connsiteX68" fmla="*/ 1358284 w 1660124"/>
                <a:gd name="connsiteY68" fmla="*/ 967786 h 1678000"/>
                <a:gd name="connsiteX69" fmla="*/ 1340528 w 1660124"/>
                <a:gd name="connsiteY69" fmla="*/ 950031 h 1678000"/>
                <a:gd name="connsiteX70" fmla="*/ 1145220 w 1660124"/>
                <a:gd name="connsiteY70" fmla="*/ 923398 h 1678000"/>
                <a:gd name="connsiteX71" fmla="*/ 1083076 w 1660124"/>
                <a:gd name="connsiteY71" fmla="*/ 914520 h 1678000"/>
                <a:gd name="connsiteX72" fmla="*/ 1047565 w 1660124"/>
                <a:gd name="connsiteY72" fmla="*/ 896765 h 1678000"/>
                <a:gd name="connsiteX73" fmla="*/ 985422 w 1660124"/>
                <a:gd name="connsiteY73" fmla="*/ 887887 h 1678000"/>
                <a:gd name="connsiteX74" fmla="*/ 852257 w 1660124"/>
                <a:gd name="connsiteY74" fmla="*/ 870132 h 1678000"/>
                <a:gd name="connsiteX75" fmla="*/ 825623 w 1660124"/>
                <a:gd name="connsiteY75" fmla="*/ 861254 h 1678000"/>
                <a:gd name="connsiteX76" fmla="*/ 719091 w 1660124"/>
                <a:gd name="connsiteY76" fmla="*/ 843499 h 1678000"/>
                <a:gd name="connsiteX77" fmla="*/ 701336 w 1660124"/>
                <a:gd name="connsiteY77" fmla="*/ 825743 h 1678000"/>
                <a:gd name="connsiteX78" fmla="*/ 692458 w 1660124"/>
                <a:gd name="connsiteY78" fmla="*/ 790233 h 1678000"/>
                <a:gd name="connsiteX79" fmla="*/ 683581 w 1660124"/>
                <a:gd name="connsiteY79" fmla="*/ 763600 h 1678000"/>
                <a:gd name="connsiteX80" fmla="*/ 692458 w 1660124"/>
                <a:gd name="connsiteY80" fmla="*/ 621557 h 1678000"/>
                <a:gd name="connsiteX81" fmla="*/ 701336 w 1660124"/>
                <a:gd name="connsiteY81" fmla="*/ 594924 h 1678000"/>
                <a:gd name="connsiteX82" fmla="*/ 727969 w 1660124"/>
                <a:gd name="connsiteY82" fmla="*/ 568291 h 1678000"/>
                <a:gd name="connsiteX83" fmla="*/ 736847 w 1660124"/>
                <a:gd name="connsiteY83" fmla="*/ 541658 h 1678000"/>
                <a:gd name="connsiteX84" fmla="*/ 798990 w 1660124"/>
                <a:gd name="connsiteY84" fmla="*/ 497270 h 1678000"/>
                <a:gd name="connsiteX85" fmla="*/ 825623 w 1660124"/>
                <a:gd name="connsiteY85" fmla="*/ 488392 h 1678000"/>
                <a:gd name="connsiteX86" fmla="*/ 896645 w 1660124"/>
                <a:gd name="connsiteY86" fmla="*/ 461759 h 1678000"/>
                <a:gd name="connsiteX87" fmla="*/ 1074198 w 1660124"/>
                <a:gd name="connsiteY87" fmla="*/ 479514 h 1678000"/>
                <a:gd name="connsiteX88" fmla="*/ 1127464 w 1660124"/>
                <a:gd name="connsiteY88" fmla="*/ 497270 h 1678000"/>
                <a:gd name="connsiteX89" fmla="*/ 1145220 w 1660124"/>
                <a:gd name="connsiteY89" fmla="*/ 515025 h 1678000"/>
                <a:gd name="connsiteX90" fmla="*/ 1198486 w 1660124"/>
                <a:gd name="connsiteY90" fmla="*/ 550536 h 1678000"/>
                <a:gd name="connsiteX91" fmla="*/ 1216241 w 1660124"/>
                <a:gd name="connsiteY91" fmla="*/ 577169 h 1678000"/>
                <a:gd name="connsiteX92" fmla="*/ 1225119 w 1660124"/>
                <a:gd name="connsiteY92" fmla="*/ 603802 h 1678000"/>
                <a:gd name="connsiteX93" fmla="*/ 1260629 w 1660124"/>
                <a:gd name="connsiteY93" fmla="*/ 657068 h 1678000"/>
                <a:gd name="connsiteX94" fmla="*/ 1269507 w 1660124"/>
                <a:gd name="connsiteY94" fmla="*/ 692578 h 1678000"/>
                <a:gd name="connsiteX95" fmla="*/ 1296140 w 1660124"/>
                <a:gd name="connsiteY95" fmla="*/ 701456 h 1678000"/>
                <a:gd name="connsiteX96" fmla="*/ 1402672 w 1660124"/>
                <a:gd name="connsiteY96" fmla="*/ 719211 h 1678000"/>
                <a:gd name="connsiteX97" fmla="*/ 1491449 w 1660124"/>
                <a:gd name="connsiteY97" fmla="*/ 710334 h 1678000"/>
                <a:gd name="connsiteX98" fmla="*/ 1518082 w 1660124"/>
                <a:gd name="connsiteY98" fmla="*/ 621557 h 1678000"/>
                <a:gd name="connsiteX99" fmla="*/ 1509204 w 1660124"/>
                <a:gd name="connsiteY99" fmla="*/ 506147 h 1678000"/>
                <a:gd name="connsiteX100" fmla="*/ 1491449 w 1660124"/>
                <a:gd name="connsiteY100" fmla="*/ 452881 h 1678000"/>
                <a:gd name="connsiteX101" fmla="*/ 1429305 w 1660124"/>
                <a:gd name="connsiteY101" fmla="*/ 381860 h 1678000"/>
                <a:gd name="connsiteX102" fmla="*/ 1420427 w 1660124"/>
                <a:gd name="connsiteY102" fmla="*/ 346349 h 1678000"/>
                <a:gd name="connsiteX103" fmla="*/ 1438183 w 1660124"/>
                <a:gd name="connsiteY103" fmla="*/ 328594 h 1678000"/>
                <a:gd name="connsiteX104" fmla="*/ 1518082 w 1660124"/>
                <a:gd name="connsiteY104" fmla="*/ 319716 h 1678000"/>
                <a:gd name="connsiteX0" fmla="*/ 1510314 w 1652356"/>
                <a:gd name="connsiteY0" fmla="*/ 319716 h 1678000"/>
                <a:gd name="connsiteX1" fmla="*/ 1554702 w 1652356"/>
                <a:gd name="connsiteY1" fmla="*/ 310838 h 1678000"/>
                <a:gd name="connsiteX2" fmla="*/ 1581335 w 1652356"/>
                <a:gd name="connsiteY2" fmla="*/ 257572 h 1678000"/>
                <a:gd name="connsiteX3" fmla="*/ 1554702 w 1652356"/>
                <a:gd name="connsiteY3" fmla="*/ 186551 h 1678000"/>
                <a:gd name="connsiteX4" fmla="*/ 1528069 w 1652356"/>
                <a:gd name="connsiteY4" fmla="*/ 151040 h 1678000"/>
                <a:gd name="connsiteX5" fmla="*/ 1510314 w 1652356"/>
                <a:gd name="connsiteY5" fmla="*/ 124407 h 1678000"/>
                <a:gd name="connsiteX6" fmla="*/ 1457048 w 1652356"/>
                <a:gd name="connsiteY6" fmla="*/ 71141 h 1678000"/>
                <a:gd name="connsiteX7" fmla="*/ 1421537 w 1652356"/>
                <a:gd name="connsiteY7" fmla="*/ 62264 h 1678000"/>
                <a:gd name="connsiteX8" fmla="*/ 1377149 w 1652356"/>
                <a:gd name="connsiteY8" fmla="*/ 35631 h 1678000"/>
                <a:gd name="connsiteX9" fmla="*/ 1252861 w 1652356"/>
                <a:gd name="connsiteY9" fmla="*/ 120 h 1678000"/>
                <a:gd name="connsiteX10" fmla="*/ 844489 w 1652356"/>
                <a:gd name="connsiteY10" fmla="*/ 17875 h 1678000"/>
                <a:gd name="connsiteX11" fmla="*/ 773467 w 1652356"/>
                <a:gd name="connsiteY11" fmla="*/ 44508 h 1678000"/>
                <a:gd name="connsiteX12" fmla="*/ 737956 w 1652356"/>
                <a:gd name="connsiteY12" fmla="*/ 62264 h 1678000"/>
                <a:gd name="connsiteX13" fmla="*/ 684690 w 1652356"/>
                <a:gd name="connsiteY13" fmla="*/ 80019 h 1678000"/>
                <a:gd name="connsiteX14" fmla="*/ 649180 w 1652356"/>
                <a:gd name="connsiteY14" fmla="*/ 97774 h 1678000"/>
                <a:gd name="connsiteX15" fmla="*/ 595914 w 1652356"/>
                <a:gd name="connsiteY15" fmla="*/ 115530 h 1678000"/>
                <a:gd name="connsiteX16" fmla="*/ 533770 w 1652356"/>
                <a:gd name="connsiteY16" fmla="*/ 151040 h 1678000"/>
                <a:gd name="connsiteX17" fmla="*/ 462749 w 1652356"/>
                <a:gd name="connsiteY17" fmla="*/ 186551 h 1678000"/>
                <a:gd name="connsiteX18" fmla="*/ 409483 w 1652356"/>
                <a:gd name="connsiteY18" fmla="*/ 195429 h 1678000"/>
                <a:gd name="connsiteX19" fmla="*/ 391727 w 1652356"/>
                <a:gd name="connsiteY19" fmla="*/ 213184 h 1678000"/>
                <a:gd name="connsiteX20" fmla="*/ 276318 w 1652356"/>
                <a:gd name="connsiteY20" fmla="*/ 266450 h 1678000"/>
                <a:gd name="connsiteX21" fmla="*/ 249685 w 1652356"/>
                <a:gd name="connsiteY21" fmla="*/ 301961 h 1678000"/>
                <a:gd name="connsiteX22" fmla="*/ 178663 w 1652356"/>
                <a:gd name="connsiteY22" fmla="*/ 337472 h 1678000"/>
                <a:gd name="connsiteX23" fmla="*/ 160908 w 1652356"/>
                <a:gd name="connsiteY23" fmla="*/ 390738 h 1678000"/>
                <a:gd name="connsiteX24" fmla="*/ 125397 w 1652356"/>
                <a:gd name="connsiteY24" fmla="*/ 435126 h 1678000"/>
                <a:gd name="connsiteX25" fmla="*/ 81009 w 1652356"/>
                <a:gd name="connsiteY25" fmla="*/ 506147 h 1678000"/>
                <a:gd name="connsiteX26" fmla="*/ 54376 w 1652356"/>
                <a:gd name="connsiteY26" fmla="*/ 568291 h 1678000"/>
                <a:gd name="connsiteX27" fmla="*/ 36621 w 1652356"/>
                <a:gd name="connsiteY27" fmla="*/ 603802 h 1678000"/>
                <a:gd name="connsiteX28" fmla="*/ 9988 w 1652356"/>
                <a:gd name="connsiteY28" fmla="*/ 665945 h 1678000"/>
                <a:gd name="connsiteX29" fmla="*/ 1110 w 1652356"/>
                <a:gd name="connsiteY29" fmla="*/ 745844 h 1678000"/>
                <a:gd name="connsiteX30" fmla="*/ 1110 w 1652356"/>
                <a:gd name="connsiteY30" fmla="*/ 1056563 h 1678000"/>
                <a:gd name="connsiteX31" fmla="*/ 9988 w 1652356"/>
                <a:gd name="connsiteY31" fmla="*/ 1092073 h 1678000"/>
                <a:gd name="connsiteX32" fmla="*/ 27743 w 1652356"/>
                <a:gd name="connsiteY32" fmla="*/ 1118706 h 1678000"/>
                <a:gd name="connsiteX33" fmla="*/ 63254 w 1652356"/>
                <a:gd name="connsiteY33" fmla="*/ 1180850 h 1678000"/>
                <a:gd name="connsiteX34" fmla="*/ 81009 w 1652356"/>
                <a:gd name="connsiteY34" fmla="*/ 1234116 h 1678000"/>
                <a:gd name="connsiteX35" fmla="*/ 89887 w 1652356"/>
                <a:gd name="connsiteY35" fmla="*/ 1269627 h 1678000"/>
                <a:gd name="connsiteX36" fmla="*/ 116520 w 1652356"/>
                <a:gd name="connsiteY36" fmla="*/ 1314015 h 1678000"/>
                <a:gd name="connsiteX37" fmla="*/ 125397 w 1652356"/>
                <a:gd name="connsiteY37" fmla="*/ 1340648 h 1678000"/>
                <a:gd name="connsiteX38" fmla="*/ 160908 w 1652356"/>
                <a:gd name="connsiteY38" fmla="*/ 1367281 h 1678000"/>
                <a:gd name="connsiteX39" fmla="*/ 169786 w 1652356"/>
                <a:gd name="connsiteY39" fmla="*/ 1393914 h 1678000"/>
                <a:gd name="connsiteX40" fmla="*/ 223052 w 1652356"/>
                <a:gd name="connsiteY40" fmla="*/ 1438303 h 1678000"/>
                <a:gd name="connsiteX41" fmla="*/ 231929 w 1652356"/>
                <a:gd name="connsiteY41" fmla="*/ 1464936 h 1678000"/>
                <a:gd name="connsiteX42" fmla="*/ 249685 w 1652356"/>
                <a:gd name="connsiteY42" fmla="*/ 1482691 h 1678000"/>
                <a:gd name="connsiteX43" fmla="*/ 329584 w 1652356"/>
                <a:gd name="connsiteY43" fmla="*/ 1544835 h 1678000"/>
                <a:gd name="connsiteX44" fmla="*/ 365094 w 1652356"/>
                <a:gd name="connsiteY44" fmla="*/ 1571468 h 1678000"/>
                <a:gd name="connsiteX45" fmla="*/ 391727 w 1652356"/>
                <a:gd name="connsiteY45" fmla="*/ 1598101 h 1678000"/>
                <a:gd name="connsiteX46" fmla="*/ 462749 w 1652356"/>
                <a:gd name="connsiteY46" fmla="*/ 1624734 h 1678000"/>
                <a:gd name="connsiteX47" fmla="*/ 507137 w 1652356"/>
                <a:gd name="connsiteY47" fmla="*/ 1651367 h 1678000"/>
                <a:gd name="connsiteX48" fmla="*/ 542648 w 1652356"/>
                <a:gd name="connsiteY48" fmla="*/ 1660244 h 1678000"/>
                <a:gd name="connsiteX49" fmla="*/ 640302 w 1652356"/>
                <a:gd name="connsiteY49" fmla="*/ 1678000 h 1678000"/>
                <a:gd name="connsiteX50" fmla="*/ 1403782 w 1652356"/>
                <a:gd name="connsiteY50" fmla="*/ 1669122 h 1678000"/>
                <a:gd name="connsiteX51" fmla="*/ 1457048 w 1652356"/>
                <a:gd name="connsiteY51" fmla="*/ 1660244 h 1678000"/>
                <a:gd name="connsiteX52" fmla="*/ 1483681 w 1652356"/>
                <a:gd name="connsiteY52" fmla="*/ 1633611 h 1678000"/>
                <a:gd name="connsiteX53" fmla="*/ 1510314 w 1652356"/>
                <a:gd name="connsiteY53" fmla="*/ 1615856 h 1678000"/>
                <a:gd name="connsiteX54" fmla="*/ 1536947 w 1652356"/>
                <a:gd name="connsiteY54" fmla="*/ 1580345 h 1678000"/>
                <a:gd name="connsiteX55" fmla="*/ 1572457 w 1652356"/>
                <a:gd name="connsiteY55" fmla="*/ 1562590 h 1678000"/>
                <a:gd name="connsiteX56" fmla="*/ 1581335 w 1652356"/>
                <a:gd name="connsiteY56" fmla="*/ 1535957 h 1678000"/>
                <a:gd name="connsiteX57" fmla="*/ 1607968 w 1652356"/>
                <a:gd name="connsiteY57" fmla="*/ 1491569 h 1678000"/>
                <a:gd name="connsiteX58" fmla="*/ 1634601 w 1652356"/>
                <a:gd name="connsiteY58" fmla="*/ 1429425 h 1678000"/>
                <a:gd name="connsiteX59" fmla="*/ 1643479 w 1652356"/>
                <a:gd name="connsiteY59" fmla="*/ 1376159 h 1678000"/>
                <a:gd name="connsiteX60" fmla="*/ 1652356 w 1652356"/>
                <a:gd name="connsiteY60" fmla="*/ 1340648 h 1678000"/>
                <a:gd name="connsiteX61" fmla="*/ 1616846 w 1652356"/>
                <a:gd name="connsiteY61" fmla="*/ 1207483 h 1678000"/>
                <a:gd name="connsiteX62" fmla="*/ 1599090 w 1652356"/>
                <a:gd name="connsiteY62" fmla="*/ 1145339 h 1678000"/>
                <a:gd name="connsiteX63" fmla="*/ 1581335 w 1652356"/>
                <a:gd name="connsiteY63" fmla="*/ 1109829 h 1678000"/>
                <a:gd name="connsiteX64" fmla="*/ 1536947 w 1652356"/>
                <a:gd name="connsiteY64" fmla="*/ 1074318 h 1678000"/>
                <a:gd name="connsiteX65" fmla="*/ 1448170 w 1652356"/>
                <a:gd name="connsiteY65" fmla="*/ 1021052 h 1678000"/>
                <a:gd name="connsiteX66" fmla="*/ 1430415 w 1652356"/>
                <a:gd name="connsiteY66" fmla="*/ 994419 h 1678000"/>
                <a:gd name="connsiteX67" fmla="*/ 1350516 w 1652356"/>
                <a:gd name="connsiteY67" fmla="*/ 967786 h 1678000"/>
                <a:gd name="connsiteX68" fmla="*/ 1332760 w 1652356"/>
                <a:gd name="connsiteY68" fmla="*/ 950031 h 1678000"/>
                <a:gd name="connsiteX69" fmla="*/ 1137452 w 1652356"/>
                <a:gd name="connsiteY69" fmla="*/ 923398 h 1678000"/>
                <a:gd name="connsiteX70" fmla="*/ 1075308 w 1652356"/>
                <a:gd name="connsiteY70" fmla="*/ 914520 h 1678000"/>
                <a:gd name="connsiteX71" fmla="*/ 1039797 w 1652356"/>
                <a:gd name="connsiteY71" fmla="*/ 896765 h 1678000"/>
                <a:gd name="connsiteX72" fmla="*/ 977654 w 1652356"/>
                <a:gd name="connsiteY72" fmla="*/ 887887 h 1678000"/>
                <a:gd name="connsiteX73" fmla="*/ 844489 w 1652356"/>
                <a:gd name="connsiteY73" fmla="*/ 870132 h 1678000"/>
                <a:gd name="connsiteX74" fmla="*/ 817855 w 1652356"/>
                <a:gd name="connsiteY74" fmla="*/ 861254 h 1678000"/>
                <a:gd name="connsiteX75" fmla="*/ 711323 w 1652356"/>
                <a:gd name="connsiteY75" fmla="*/ 843499 h 1678000"/>
                <a:gd name="connsiteX76" fmla="*/ 693568 w 1652356"/>
                <a:gd name="connsiteY76" fmla="*/ 825743 h 1678000"/>
                <a:gd name="connsiteX77" fmla="*/ 684690 w 1652356"/>
                <a:gd name="connsiteY77" fmla="*/ 790233 h 1678000"/>
                <a:gd name="connsiteX78" fmla="*/ 675813 w 1652356"/>
                <a:gd name="connsiteY78" fmla="*/ 763600 h 1678000"/>
                <a:gd name="connsiteX79" fmla="*/ 684690 w 1652356"/>
                <a:gd name="connsiteY79" fmla="*/ 621557 h 1678000"/>
                <a:gd name="connsiteX80" fmla="*/ 693568 w 1652356"/>
                <a:gd name="connsiteY80" fmla="*/ 594924 h 1678000"/>
                <a:gd name="connsiteX81" fmla="*/ 720201 w 1652356"/>
                <a:gd name="connsiteY81" fmla="*/ 568291 h 1678000"/>
                <a:gd name="connsiteX82" fmla="*/ 729079 w 1652356"/>
                <a:gd name="connsiteY82" fmla="*/ 541658 h 1678000"/>
                <a:gd name="connsiteX83" fmla="*/ 791222 w 1652356"/>
                <a:gd name="connsiteY83" fmla="*/ 497270 h 1678000"/>
                <a:gd name="connsiteX84" fmla="*/ 817855 w 1652356"/>
                <a:gd name="connsiteY84" fmla="*/ 488392 h 1678000"/>
                <a:gd name="connsiteX85" fmla="*/ 888877 w 1652356"/>
                <a:gd name="connsiteY85" fmla="*/ 461759 h 1678000"/>
                <a:gd name="connsiteX86" fmla="*/ 1066430 w 1652356"/>
                <a:gd name="connsiteY86" fmla="*/ 479514 h 1678000"/>
                <a:gd name="connsiteX87" fmla="*/ 1119696 w 1652356"/>
                <a:gd name="connsiteY87" fmla="*/ 497270 h 1678000"/>
                <a:gd name="connsiteX88" fmla="*/ 1137452 w 1652356"/>
                <a:gd name="connsiteY88" fmla="*/ 515025 h 1678000"/>
                <a:gd name="connsiteX89" fmla="*/ 1190718 w 1652356"/>
                <a:gd name="connsiteY89" fmla="*/ 550536 h 1678000"/>
                <a:gd name="connsiteX90" fmla="*/ 1208473 w 1652356"/>
                <a:gd name="connsiteY90" fmla="*/ 577169 h 1678000"/>
                <a:gd name="connsiteX91" fmla="*/ 1217351 w 1652356"/>
                <a:gd name="connsiteY91" fmla="*/ 603802 h 1678000"/>
                <a:gd name="connsiteX92" fmla="*/ 1252861 w 1652356"/>
                <a:gd name="connsiteY92" fmla="*/ 657068 h 1678000"/>
                <a:gd name="connsiteX93" fmla="*/ 1261739 w 1652356"/>
                <a:gd name="connsiteY93" fmla="*/ 692578 h 1678000"/>
                <a:gd name="connsiteX94" fmla="*/ 1288372 w 1652356"/>
                <a:gd name="connsiteY94" fmla="*/ 701456 h 1678000"/>
                <a:gd name="connsiteX95" fmla="*/ 1394904 w 1652356"/>
                <a:gd name="connsiteY95" fmla="*/ 719211 h 1678000"/>
                <a:gd name="connsiteX96" fmla="*/ 1483681 w 1652356"/>
                <a:gd name="connsiteY96" fmla="*/ 710334 h 1678000"/>
                <a:gd name="connsiteX97" fmla="*/ 1510314 w 1652356"/>
                <a:gd name="connsiteY97" fmla="*/ 621557 h 1678000"/>
                <a:gd name="connsiteX98" fmla="*/ 1501436 w 1652356"/>
                <a:gd name="connsiteY98" fmla="*/ 506147 h 1678000"/>
                <a:gd name="connsiteX99" fmla="*/ 1483681 w 1652356"/>
                <a:gd name="connsiteY99" fmla="*/ 452881 h 1678000"/>
                <a:gd name="connsiteX100" fmla="*/ 1421537 w 1652356"/>
                <a:gd name="connsiteY100" fmla="*/ 381860 h 1678000"/>
                <a:gd name="connsiteX101" fmla="*/ 1412659 w 1652356"/>
                <a:gd name="connsiteY101" fmla="*/ 346349 h 1678000"/>
                <a:gd name="connsiteX102" fmla="*/ 1430415 w 1652356"/>
                <a:gd name="connsiteY102" fmla="*/ 328594 h 1678000"/>
                <a:gd name="connsiteX103" fmla="*/ 1510314 w 1652356"/>
                <a:gd name="connsiteY103" fmla="*/ 319716 h 1678000"/>
                <a:gd name="connsiteX0" fmla="*/ 1512195 w 1654237"/>
                <a:gd name="connsiteY0" fmla="*/ 319716 h 1678000"/>
                <a:gd name="connsiteX1" fmla="*/ 1556583 w 1654237"/>
                <a:gd name="connsiteY1" fmla="*/ 310838 h 1678000"/>
                <a:gd name="connsiteX2" fmla="*/ 1583216 w 1654237"/>
                <a:gd name="connsiteY2" fmla="*/ 257572 h 1678000"/>
                <a:gd name="connsiteX3" fmla="*/ 1556583 w 1654237"/>
                <a:gd name="connsiteY3" fmla="*/ 186551 h 1678000"/>
                <a:gd name="connsiteX4" fmla="*/ 1529950 w 1654237"/>
                <a:gd name="connsiteY4" fmla="*/ 151040 h 1678000"/>
                <a:gd name="connsiteX5" fmla="*/ 1512195 w 1654237"/>
                <a:gd name="connsiteY5" fmla="*/ 124407 h 1678000"/>
                <a:gd name="connsiteX6" fmla="*/ 1458929 w 1654237"/>
                <a:gd name="connsiteY6" fmla="*/ 71141 h 1678000"/>
                <a:gd name="connsiteX7" fmla="*/ 1423418 w 1654237"/>
                <a:gd name="connsiteY7" fmla="*/ 62264 h 1678000"/>
                <a:gd name="connsiteX8" fmla="*/ 1379030 w 1654237"/>
                <a:gd name="connsiteY8" fmla="*/ 35631 h 1678000"/>
                <a:gd name="connsiteX9" fmla="*/ 1254742 w 1654237"/>
                <a:gd name="connsiteY9" fmla="*/ 120 h 1678000"/>
                <a:gd name="connsiteX10" fmla="*/ 846370 w 1654237"/>
                <a:gd name="connsiteY10" fmla="*/ 17875 h 1678000"/>
                <a:gd name="connsiteX11" fmla="*/ 775348 w 1654237"/>
                <a:gd name="connsiteY11" fmla="*/ 44508 h 1678000"/>
                <a:gd name="connsiteX12" fmla="*/ 739837 w 1654237"/>
                <a:gd name="connsiteY12" fmla="*/ 62264 h 1678000"/>
                <a:gd name="connsiteX13" fmla="*/ 686571 w 1654237"/>
                <a:gd name="connsiteY13" fmla="*/ 80019 h 1678000"/>
                <a:gd name="connsiteX14" fmla="*/ 651061 w 1654237"/>
                <a:gd name="connsiteY14" fmla="*/ 97774 h 1678000"/>
                <a:gd name="connsiteX15" fmla="*/ 597795 w 1654237"/>
                <a:gd name="connsiteY15" fmla="*/ 115530 h 1678000"/>
                <a:gd name="connsiteX16" fmla="*/ 535651 w 1654237"/>
                <a:gd name="connsiteY16" fmla="*/ 151040 h 1678000"/>
                <a:gd name="connsiteX17" fmla="*/ 464630 w 1654237"/>
                <a:gd name="connsiteY17" fmla="*/ 186551 h 1678000"/>
                <a:gd name="connsiteX18" fmla="*/ 411364 w 1654237"/>
                <a:gd name="connsiteY18" fmla="*/ 195429 h 1678000"/>
                <a:gd name="connsiteX19" fmla="*/ 393608 w 1654237"/>
                <a:gd name="connsiteY19" fmla="*/ 213184 h 1678000"/>
                <a:gd name="connsiteX20" fmla="*/ 278199 w 1654237"/>
                <a:gd name="connsiteY20" fmla="*/ 266450 h 1678000"/>
                <a:gd name="connsiteX21" fmla="*/ 251566 w 1654237"/>
                <a:gd name="connsiteY21" fmla="*/ 301961 h 1678000"/>
                <a:gd name="connsiteX22" fmla="*/ 180544 w 1654237"/>
                <a:gd name="connsiteY22" fmla="*/ 337472 h 1678000"/>
                <a:gd name="connsiteX23" fmla="*/ 162789 w 1654237"/>
                <a:gd name="connsiteY23" fmla="*/ 390738 h 1678000"/>
                <a:gd name="connsiteX24" fmla="*/ 127278 w 1654237"/>
                <a:gd name="connsiteY24" fmla="*/ 435126 h 1678000"/>
                <a:gd name="connsiteX25" fmla="*/ 82890 w 1654237"/>
                <a:gd name="connsiteY25" fmla="*/ 506147 h 1678000"/>
                <a:gd name="connsiteX26" fmla="*/ 56257 w 1654237"/>
                <a:gd name="connsiteY26" fmla="*/ 568291 h 1678000"/>
                <a:gd name="connsiteX27" fmla="*/ 38502 w 1654237"/>
                <a:gd name="connsiteY27" fmla="*/ 603802 h 1678000"/>
                <a:gd name="connsiteX28" fmla="*/ 2991 w 1654237"/>
                <a:gd name="connsiteY28" fmla="*/ 745844 h 1678000"/>
                <a:gd name="connsiteX29" fmla="*/ 2991 w 1654237"/>
                <a:gd name="connsiteY29" fmla="*/ 1056563 h 1678000"/>
                <a:gd name="connsiteX30" fmla="*/ 11869 w 1654237"/>
                <a:gd name="connsiteY30" fmla="*/ 1092073 h 1678000"/>
                <a:gd name="connsiteX31" fmla="*/ 29624 w 1654237"/>
                <a:gd name="connsiteY31" fmla="*/ 1118706 h 1678000"/>
                <a:gd name="connsiteX32" fmla="*/ 65135 w 1654237"/>
                <a:gd name="connsiteY32" fmla="*/ 1180850 h 1678000"/>
                <a:gd name="connsiteX33" fmla="*/ 82890 w 1654237"/>
                <a:gd name="connsiteY33" fmla="*/ 1234116 h 1678000"/>
                <a:gd name="connsiteX34" fmla="*/ 91768 w 1654237"/>
                <a:gd name="connsiteY34" fmla="*/ 1269627 h 1678000"/>
                <a:gd name="connsiteX35" fmla="*/ 118401 w 1654237"/>
                <a:gd name="connsiteY35" fmla="*/ 1314015 h 1678000"/>
                <a:gd name="connsiteX36" fmla="*/ 127278 w 1654237"/>
                <a:gd name="connsiteY36" fmla="*/ 1340648 h 1678000"/>
                <a:gd name="connsiteX37" fmla="*/ 162789 w 1654237"/>
                <a:gd name="connsiteY37" fmla="*/ 1367281 h 1678000"/>
                <a:gd name="connsiteX38" fmla="*/ 171667 w 1654237"/>
                <a:gd name="connsiteY38" fmla="*/ 1393914 h 1678000"/>
                <a:gd name="connsiteX39" fmla="*/ 224933 w 1654237"/>
                <a:gd name="connsiteY39" fmla="*/ 1438303 h 1678000"/>
                <a:gd name="connsiteX40" fmla="*/ 233810 w 1654237"/>
                <a:gd name="connsiteY40" fmla="*/ 1464936 h 1678000"/>
                <a:gd name="connsiteX41" fmla="*/ 251566 w 1654237"/>
                <a:gd name="connsiteY41" fmla="*/ 1482691 h 1678000"/>
                <a:gd name="connsiteX42" fmla="*/ 331465 w 1654237"/>
                <a:gd name="connsiteY42" fmla="*/ 1544835 h 1678000"/>
                <a:gd name="connsiteX43" fmla="*/ 366975 w 1654237"/>
                <a:gd name="connsiteY43" fmla="*/ 1571468 h 1678000"/>
                <a:gd name="connsiteX44" fmla="*/ 393608 w 1654237"/>
                <a:gd name="connsiteY44" fmla="*/ 1598101 h 1678000"/>
                <a:gd name="connsiteX45" fmla="*/ 464630 w 1654237"/>
                <a:gd name="connsiteY45" fmla="*/ 1624734 h 1678000"/>
                <a:gd name="connsiteX46" fmla="*/ 509018 w 1654237"/>
                <a:gd name="connsiteY46" fmla="*/ 1651367 h 1678000"/>
                <a:gd name="connsiteX47" fmla="*/ 544529 w 1654237"/>
                <a:gd name="connsiteY47" fmla="*/ 1660244 h 1678000"/>
                <a:gd name="connsiteX48" fmla="*/ 642183 w 1654237"/>
                <a:gd name="connsiteY48" fmla="*/ 1678000 h 1678000"/>
                <a:gd name="connsiteX49" fmla="*/ 1405663 w 1654237"/>
                <a:gd name="connsiteY49" fmla="*/ 1669122 h 1678000"/>
                <a:gd name="connsiteX50" fmla="*/ 1458929 w 1654237"/>
                <a:gd name="connsiteY50" fmla="*/ 1660244 h 1678000"/>
                <a:gd name="connsiteX51" fmla="*/ 1485562 w 1654237"/>
                <a:gd name="connsiteY51" fmla="*/ 1633611 h 1678000"/>
                <a:gd name="connsiteX52" fmla="*/ 1512195 w 1654237"/>
                <a:gd name="connsiteY52" fmla="*/ 1615856 h 1678000"/>
                <a:gd name="connsiteX53" fmla="*/ 1538828 w 1654237"/>
                <a:gd name="connsiteY53" fmla="*/ 1580345 h 1678000"/>
                <a:gd name="connsiteX54" fmla="*/ 1574338 w 1654237"/>
                <a:gd name="connsiteY54" fmla="*/ 1562590 h 1678000"/>
                <a:gd name="connsiteX55" fmla="*/ 1583216 w 1654237"/>
                <a:gd name="connsiteY55" fmla="*/ 1535957 h 1678000"/>
                <a:gd name="connsiteX56" fmla="*/ 1609849 w 1654237"/>
                <a:gd name="connsiteY56" fmla="*/ 1491569 h 1678000"/>
                <a:gd name="connsiteX57" fmla="*/ 1636482 w 1654237"/>
                <a:gd name="connsiteY57" fmla="*/ 1429425 h 1678000"/>
                <a:gd name="connsiteX58" fmla="*/ 1645360 w 1654237"/>
                <a:gd name="connsiteY58" fmla="*/ 1376159 h 1678000"/>
                <a:gd name="connsiteX59" fmla="*/ 1654237 w 1654237"/>
                <a:gd name="connsiteY59" fmla="*/ 1340648 h 1678000"/>
                <a:gd name="connsiteX60" fmla="*/ 1618727 w 1654237"/>
                <a:gd name="connsiteY60" fmla="*/ 1207483 h 1678000"/>
                <a:gd name="connsiteX61" fmla="*/ 1600971 w 1654237"/>
                <a:gd name="connsiteY61" fmla="*/ 1145339 h 1678000"/>
                <a:gd name="connsiteX62" fmla="*/ 1583216 w 1654237"/>
                <a:gd name="connsiteY62" fmla="*/ 1109829 h 1678000"/>
                <a:gd name="connsiteX63" fmla="*/ 1538828 w 1654237"/>
                <a:gd name="connsiteY63" fmla="*/ 1074318 h 1678000"/>
                <a:gd name="connsiteX64" fmla="*/ 1450051 w 1654237"/>
                <a:gd name="connsiteY64" fmla="*/ 1021052 h 1678000"/>
                <a:gd name="connsiteX65" fmla="*/ 1432296 w 1654237"/>
                <a:gd name="connsiteY65" fmla="*/ 994419 h 1678000"/>
                <a:gd name="connsiteX66" fmla="*/ 1352397 w 1654237"/>
                <a:gd name="connsiteY66" fmla="*/ 967786 h 1678000"/>
                <a:gd name="connsiteX67" fmla="*/ 1334641 w 1654237"/>
                <a:gd name="connsiteY67" fmla="*/ 950031 h 1678000"/>
                <a:gd name="connsiteX68" fmla="*/ 1139333 w 1654237"/>
                <a:gd name="connsiteY68" fmla="*/ 923398 h 1678000"/>
                <a:gd name="connsiteX69" fmla="*/ 1077189 w 1654237"/>
                <a:gd name="connsiteY69" fmla="*/ 914520 h 1678000"/>
                <a:gd name="connsiteX70" fmla="*/ 1041678 w 1654237"/>
                <a:gd name="connsiteY70" fmla="*/ 896765 h 1678000"/>
                <a:gd name="connsiteX71" fmla="*/ 979535 w 1654237"/>
                <a:gd name="connsiteY71" fmla="*/ 887887 h 1678000"/>
                <a:gd name="connsiteX72" fmla="*/ 846370 w 1654237"/>
                <a:gd name="connsiteY72" fmla="*/ 870132 h 1678000"/>
                <a:gd name="connsiteX73" fmla="*/ 819736 w 1654237"/>
                <a:gd name="connsiteY73" fmla="*/ 861254 h 1678000"/>
                <a:gd name="connsiteX74" fmla="*/ 713204 w 1654237"/>
                <a:gd name="connsiteY74" fmla="*/ 843499 h 1678000"/>
                <a:gd name="connsiteX75" fmla="*/ 695449 w 1654237"/>
                <a:gd name="connsiteY75" fmla="*/ 825743 h 1678000"/>
                <a:gd name="connsiteX76" fmla="*/ 686571 w 1654237"/>
                <a:gd name="connsiteY76" fmla="*/ 790233 h 1678000"/>
                <a:gd name="connsiteX77" fmla="*/ 677694 w 1654237"/>
                <a:gd name="connsiteY77" fmla="*/ 763600 h 1678000"/>
                <a:gd name="connsiteX78" fmla="*/ 686571 w 1654237"/>
                <a:gd name="connsiteY78" fmla="*/ 621557 h 1678000"/>
                <a:gd name="connsiteX79" fmla="*/ 695449 w 1654237"/>
                <a:gd name="connsiteY79" fmla="*/ 594924 h 1678000"/>
                <a:gd name="connsiteX80" fmla="*/ 722082 w 1654237"/>
                <a:gd name="connsiteY80" fmla="*/ 568291 h 1678000"/>
                <a:gd name="connsiteX81" fmla="*/ 730960 w 1654237"/>
                <a:gd name="connsiteY81" fmla="*/ 541658 h 1678000"/>
                <a:gd name="connsiteX82" fmla="*/ 793103 w 1654237"/>
                <a:gd name="connsiteY82" fmla="*/ 497270 h 1678000"/>
                <a:gd name="connsiteX83" fmla="*/ 819736 w 1654237"/>
                <a:gd name="connsiteY83" fmla="*/ 488392 h 1678000"/>
                <a:gd name="connsiteX84" fmla="*/ 890758 w 1654237"/>
                <a:gd name="connsiteY84" fmla="*/ 461759 h 1678000"/>
                <a:gd name="connsiteX85" fmla="*/ 1068311 w 1654237"/>
                <a:gd name="connsiteY85" fmla="*/ 479514 h 1678000"/>
                <a:gd name="connsiteX86" fmla="*/ 1121577 w 1654237"/>
                <a:gd name="connsiteY86" fmla="*/ 497270 h 1678000"/>
                <a:gd name="connsiteX87" fmla="*/ 1139333 w 1654237"/>
                <a:gd name="connsiteY87" fmla="*/ 515025 h 1678000"/>
                <a:gd name="connsiteX88" fmla="*/ 1192599 w 1654237"/>
                <a:gd name="connsiteY88" fmla="*/ 550536 h 1678000"/>
                <a:gd name="connsiteX89" fmla="*/ 1210354 w 1654237"/>
                <a:gd name="connsiteY89" fmla="*/ 577169 h 1678000"/>
                <a:gd name="connsiteX90" fmla="*/ 1219232 w 1654237"/>
                <a:gd name="connsiteY90" fmla="*/ 603802 h 1678000"/>
                <a:gd name="connsiteX91" fmla="*/ 1254742 w 1654237"/>
                <a:gd name="connsiteY91" fmla="*/ 657068 h 1678000"/>
                <a:gd name="connsiteX92" fmla="*/ 1263620 w 1654237"/>
                <a:gd name="connsiteY92" fmla="*/ 692578 h 1678000"/>
                <a:gd name="connsiteX93" fmla="*/ 1290253 w 1654237"/>
                <a:gd name="connsiteY93" fmla="*/ 701456 h 1678000"/>
                <a:gd name="connsiteX94" fmla="*/ 1396785 w 1654237"/>
                <a:gd name="connsiteY94" fmla="*/ 719211 h 1678000"/>
                <a:gd name="connsiteX95" fmla="*/ 1485562 w 1654237"/>
                <a:gd name="connsiteY95" fmla="*/ 710334 h 1678000"/>
                <a:gd name="connsiteX96" fmla="*/ 1512195 w 1654237"/>
                <a:gd name="connsiteY96" fmla="*/ 621557 h 1678000"/>
                <a:gd name="connsiteX97" fmla="*/ 1503317 w 1654237"/>
                <a:gd name="connsiteY97" fmla="*/ 506147 h 1678000"/>
                <a:gd name="connsiteX98" fmla="*/ 1485562 w 1654237"/>
                <a:gd name="connsiteY98" fmla="*/ 452881 h 1678000"/>
                <a:gd name="connsiteX99" fmla="*/ 1423418 w 1654237"/>
                <a:gd name="connsiteY99" fmla="*/ 381860 h 1678000"/>
                <a:gd name="connsiteX100" fmla="*/ 1414540 w 1654237"/>
                <a:gd name="connsiteY100" fmla="*/ 346349 h 1678000"/>
                <a:gd name="connsiteX101" fmla="*/ 1432296 w 1654237"/>
                <a:gd name="connsiteY101" fmla="*/ 328594 h 1678000"/>
                <a:gd name="connsiteX102" fmla="*/ 1512195 w 1654237"/>
                <a:gd name="connsiteY102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252870 w 1655541"/>
                <a:gd name="connsiteY21" fmla="*/ 301961 h 1678000"/>
                <a:gd name="connsiteX22" fmla="*/ 181848 w 1655541"/>
                <a:gd name="connsiteY22" fmla="*/ 337472 h 1678000"/>
                <a:gd name="connsiteX23" fmla="*/ 164093 w 1655541"/>
                <a:gd name="connsiteY23" fmla="*/ 390738 h 1678000"/>
                <a:gd name="connsiteX24" fmla="*/ 128582 w 1655541"/>
                <a:gd name="connsiteY24" fmla="*/ 435126 h 1678000"/>
                <a:gd name="connsiteX25" fmla="*/ 84194 w 1655541"/>
                <a:gd name="connsiteY25" fmla="*/ 506147 h 1678000"/>
                <a:gd name="connsiteX26" fmla="*/ 57561 w 1655541"/>
                <a:gd name="connsiteY26" fmla="*/ 568291 h 1678000"/>
                <a:gd name="connsiteX27" fmla="*/ 4295 w 1655541"/>
                <a:gd name="connsiteY27" fmla="*/ 745844 h 1678000"/>
                <a:gd name="connsiteX28" fmla="*/ 4295 w 1655541"/>
                <a:gd name="connsiteY28" fmla="*/ 1056563 h 1678000"/>
                <a:gd name="connsiteX29" fmla="*/ 13173 w 1655541"/>
                <a:gd name="connsiteY29" fmla="*/ 1092073 h 1678000"/>
                <a:gd name="connsiteX30" fmla="*/ 30928 w 1655541"/>
                <a:gd name="connsiteY30" fmla="*/ 1118706 h 1678000"/>
                <a:gd name="connsiteX31" fmla="*/ 66439 w 1655541"/>
                <a:gd name="connsiteY31" fmla="*/ 1180850 h 1678000"/>
                <a:gd name="connsiteX32" fmla="*/ 84194 w 1655541"/>
                <a:gd name="connsiteY32" fmla="*/ 1234116 h 1678000"/>
                <a:gd name="connsiteX33" fmla="*/ 93072 w 1655541"/>
                <a:gd name="connsiteY33" fmla="*/ 1269627 h 1678000"/>
                <a:gd name="connsiteX34" fmla="*/ 119705 w 1655541"/>
                <a:gd name="connsiteY34" fmla="*/ 1314015 h 1678000"/>
                <a:gd name="connsiteX35" fmla="*/ 128582 w 1655541"/>
                <a:gd name="connsiteY35" fmla="*/ 1340648 h 1678000"/>
                <a:gd name="connsiteX36" fmla="*/ 164093 w 1655541"/>
                <a:gd name="connsiteY36" fmla="*/ 1367281 h 1678000"/>
                <a:gd name="connsiteX37" fmla="*/ 172971 w 1655541"/>
                <a:gd name="connsiteY37" fmla="*/ 1393914 h 1678000"/>
                <a:gd name="connsiteX38" fmla="*/ 226237 w 1655541"/>
                <a:gd name="connsiteY38" fmla="*/ 1438303 h 1678000"/>
                <a:gd name="connsiteX39" fmla="*/ 235114 w 1655541"/>
                <a:gd name="connsiteY39" fmla="*/ 1464936 h 1678000"/>
                <a:gd name="connsiteX40" fmla="*/ 252870 w 1655541"/>
                <a:gd name="connsiteY40" fmla="*/ 1482691 h 1678000"/>
                <a:gd name="connsiteX41" fmla="*/ 332769 w 1655541"/>
                <a:gd name="connsiteY41" fmla="*/ 1544835 h 1678000"/>
                <a:gd name="connsiteX42" fmla="*/ 368279 w 1655541"/>
                <a:gd name="connsiteY42" fmla="*/ 1571468 h 1678000"/>
                <a:gd name="connsiteX43" fmla="*/ 394912 w 1655541"/>
                <a:gd name="connsiteY43" fmla="*/ 1598101 h 1678000"/>
                <a:gd name="connsiteX44" fmla="*/ 465934 w 1655541"/>
                <a:gd name="connsiteY44" fmla="*/ 1624734 h 1678000"/>
                <a:gd name="connsiteX45" fmla="*/ 510322 w 1655541"/>
                <a:gd name="connsiteY45" fmla="*/ 1651367 h 1678000"/>
                <a:gd name="connsiteX46" fmla="*/ 545833 w 1655541"/>
                <a:gd name="connsiteY46" fmla="*/ 1660244 h 1678000"/>
                <a:gd name="connsiteX47" fmla="*/ 643487 w 1655541"/>
                <a:gd name="connsiteY47" fmla="*/ 1678000 h 1678000"/>
                <a:gd name="connsiteX48" fmla="*/ 1406967 w 1655541"/>
                <a:gd name="connsiteY48" fmla="*/ 1669122 h 1678000"/>
                <a:gd name="connsiteX49" fmla="*/ 1460233 w 1655541"/>
                <a:gd name="connsiteY49" fmla="*/ 1660244 h 1678000"/>
                <a:gd name="connsiteX50" fmla="*/ 1486866 w 1655541"/>
                <a:gd name="connsiteY50" fmla="*/ 1633611 h 1678000"/>
                <a:gd name="connsiteX51" fmla="*/ 1513499 w 1655541"/>
                <a:gd name="connsiteY51" fmla="*/ 1615856 h 1678000"/>
                <a:gd name="connsiteX52" fmla="*/ 1540132 w 1655541"/>
                <a:gd name="connsiteY52" fmla="*/ 1580345 h 1678000"/>
                <a:gd name="connsiteX53" fmla="*/ 1575642 w 1655541"/>
                <a:gd name="connsiteY53" fmla="*/ 1562590 h 1678000"/>
                <a:gd name="connsiteX54" fmla="*/ 1584520 w 1655541"/>
                <a:gd name="connsiteY54" fmla="*/ 1535957 h 1678000"/>
                <a:gd name="connsiteX55" fmla="*/ 1611153 w 1655541"/>
                <a:gd name="connsiteY55" fmla="*/ 1491569 h 1678000"/>
                <a:gd name="connsiteX56" fmla="*/ 1637786 w 1655541"/>
                <a:gd name="connsiteY56" fmla="*/ 1429425 h 1678000"/>
                <a:gd name="connsiteX57" fmla="*/ 1646664 w 1655541"/>
                <a:gd name="connsiteY57" fmla="*/ 1376159 h 1678000"/>
                <a:gd name="connsiteX58" fmla="*/ 1655541 w 1655541"/>
                <a:gd name="connsiteY58" fmla="*/ 1340648 h 1678000"/>
                <a:gd name="connsiteX59" fmla="*/ 1620031 w 1655541"/>
                <a:gd name="connsiteY59" fmla="*/ 1207483 h 1678000"/>
                <a:gd name="connsiteX60" fmla="*/ 1602275 w 1655541"/>
                <a:gd name="connsiteY60" fmla="*/ 1145339 h 1678000"/>
                <a:gd name="connsiteX61" fmla="*/ 1584520 w 1655541"/>
                <a:gd name="connsiteY61" fmla="*/ 1109829 h 1678000"/>
                <a:gd name="connsiteX62" fmla="*/ 1540132 w 1655541"/>
                <a:gd name="connsiteY62" fmla="*/ 1074318 h 1678000"/>
                <a:gd name="connsiteX63" fmla="*/ 1451355 w 1655541"/>
                <a:gd name="connsiteY63" fmla="*/ 1021052 h 1678000"/>
                <a:gd name="connsiteX64" fmla="*/ 1433600 w 1655541"/>
                <a:gd name="connsiteY64" fmla="*/ 994419 h 1678000"/>
                <a:gd name="connsiteX65" fmla="*/ 1353701 w 1655541"/>
                <a:gd name="connsiteY65" fmla="*/ 967786 h 1678000"/>
                <a:gd name="connsiteX66" fmla="*/ 1335945 w 1655541"/>
                <a:gd name="connsiteY66" fmla="*/ 950031 h 1678000"/>
                <a:gd name="connsiteX67" fmla="*/ 1140637 w 1655541"/>
                <a:gd name="connsiteY67" fmla="*/ 923398 h 1678000"/>
                <a:gd name="connsiteX68" fmla="*/ 1078493 w 1655541"/>
                <a:gd name="connsiteY68" fmla="*/ 914520 h 1678000"/>
                <a:gd name="connsiteX69" fmla="*/ 1042982 w 1655541"/>
                <a:gd name="connsiteY69" fmla="*/ 896765 h 1678000"/>
                <a:gd name="connsiteX70" fmla="*/ 980839 w 1655541"/>
                <a:gd name="connsiteY70" fmla="*/ 887887 h 1678000"/>
                <a:gd name="connsiteX71" fmla="*/ 847674 w 1655541"/>
                <a:gd name="connsiteY71" fmla="*/ 870132 h 1678000"/>
                <a:gd name="connsiteX72" fmla="*/ 821040 w 1655541"/>
                <a:gd name="connsiteY72" fmla="*/ 861254 h 1678000"/>
                <a:gd name="connsiteX73" fmla="*/ 714508 w 1655541"/>
                <a:gd name="connsiteY73" fmla="*/ 843499 h 1678000"/>
                <a:gd name="connsiteX74" fmla="*/ 696753 w 1655541"/>
                <a:gd name="connsiteY74" fmla="*/ 825743 h 1678000"/>
                <a:gd name="connsiteX75" fmla="*/ 687875 w 1655541"/>
                <a:gd name="connsiteY75" fmla="*/ 790233 h 1678000"/>
                <a:gd name="connsiteX76" fmla="*/ 678998 w 1655541"/>
                <a:gd name="connsiteY76" fmla="*/ 763600 h 1678000"/>
                <a:gd name="connsiteX77" fmla="*/ 687875 w 1655541"/>
                <a:gd name="connsiteY77" fmla="*/ 621557 h 1678000"/>
                <a:gd name="connsiteX78" fmla="*/ 696753 w 1655541"/>
                <a:gd name="connsiteY78" fmla="*/ 594924 h 1678000"/>
                <a:gd name="connsiteX79" fmla="*/ 723386 w 1655541"/>
                <a:gd name="connsiteY79" fmla="*/ 568291 h 1678000"/>
                <a:gd name="connsiteX80" fmla="*/ 732264 w 1655541"/>
                <a:gd name="connsiteY80" fmla="*/ 541658 h 1678000"/>
                <a:gd name="connsiteX81" fmla="*/ 794407 w 1655541"/>
                <a:gd name="connsiteY81" fmla="*/ 497270 h 1678000"/>
                <a:gd name="connsiteX82" fmla="*/ 821040 w 1655541"/>
                <a:gd name="connsiteY82" fmla="*/ 488392 h 1678000"/>
                <a:gd name="connsiteX83" fmla="*/ 892062 w 1655541"/>
                <a:gd name="connsiteY83" fmla="*/ 461759 h 1678000"/>
                <a:gd name="connsiteX84" fmla="*/ 1069615 w 1655541"/>
                <a:gd name="connsiteY84" fmla="*/ 479514 h 1678000"/>
                <a:gd name="connsiteX85" fmla="*/ 1122881 w 1655541"/>
                <a:gd name="connsiteY85" fmla="*/ 497270 h 1678000"/>
                <a:gd name="connsiteX86" fmla="*/ 1140637 w 1655541"/>
                <a:gd name="connsiteY86" fmla="*/ 515025 h 1678000"/>
                <a:gd name="connsiteX87" fmla="*/ 1193903 w 1655541"/>
                <a:gd name="connsiteY87" fmla="*/ 550536 h 1678000"/>
                <a:gd name="connsiteX88" fmla="*/ 1211658 w 1655541"/>
                <a:gd name="connsiteY88" fmla="*/ 577169 h 1678000"/>
                <a:gd name="connsiteX89" fmla="*/ 1220536 w 1655541"/>
                <a:gd name="connsiteY89" fmla="*/ 603802 h 1678000"/>
                <a:gd name="connsiteX90" fmla="*/ 1256046 w 1655541"/>
                <a:gd name="connsiteY90" fmla="*/ 657068 h 1678000"/>
                <a:gd name="connsiteX91" fmla="*/ 1264924 w 1655541"/>
                <a:gd name="connsiteY91" fmla="*/ 692578 h 1678000"/>
                <a:gd name="connsiteX92" fmla="*/ 1291557 w 1655541"/>
                <a:gd name="connsiteY92" fmla="*/ 701456 h 1678000"/>
                <a:gd name="connsiteX93" fmla="*/ 1398089 w 1655541"/>
                <a:gd name="connsiteY93" fmla="*/ 719211 h 1678000"/>
                <a:gd name="connsiteX94" fmla="*/ 1486866 w 1655541"/>
                <a:gd name="connsiteY94" fmla="*/ 710334 h 1678000"/>
                <a:gd name="connsiteX95" fmla="*/ 1513499 w 1655541"/>
                <a:gd name="connsiteY95" fmla="*/ 621557 h 1678000"/>
                <a:gd name="connsiteX96" fmla="*/ 1504621 w 1655541"/>
                <a:gd name="connsiteY96" fmla="*/ 506147 h 1678000"/>
                <a:gd name="connsiteX97" fmla="*/ 1486866 w 1655541"/>
                <a:gd name="connsiteY97" fmla="*/ 452881 h 1678000"/>
                <a:gd name="connsiteX98" fmla="*/ 1424722 w 1655541"/>
                <a:gd name="connsiteY98" fmla="*/ 381860 h 1678000"/>
                <a:gd name="connsiteX99" fmla="*/ 1415844 w 1655541"/>
                <a:gd name="connsiteY99" fmla="*/ 346349 h 1678000"/>
                <a:gd name="connsiteX100" fmla="*/ 1433600 w 1655541"/>
                <a:gd name="connsiteY100" fmla="*/ 328594 h 1678000"/>
                <a:gd name="connsiteX101" fmla="*/ 1513499 w 1655541"/>
                <a:gd name="connsiteY101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252870 w 1655541"/>
                <a:gd name="connsiteY21" fmla="*/ 301961 h 1678000"/>
                <a:gd name="connsiteX22" fmla="*/ 181848 w 1655541"/>
                <a:gd name="connsiteY22" fmla="*/ 337472 h 1678000"/>
                <a:gd name="connsiteX23" fmla="*/ 164093 w 1655541"/>
                <a:gd name="connsiteY23" fmla="*/ 390738 h 1678000"/>
                <a:gd name="connsiteX24" fmla="*/ 128582 w 1655541"/>
                <a:gd name="connsiteY24" fmla="*/ 435126 h 1678000"/>
                <a:gd name="connsiteX25" fmla="*/ 57561 w 1655541"/>
                <a:gd name="connsiteY25" fmla="*/ 568291 h 1678000"/>
                <a:gd name="connsiteX26" fmla="*/ 4295 w 1655541"/>
                <a:gd name="connsiteY26" fmla="*/ 745844 h 1678000"/>
                <a:gd name="connsiteX27" fmla="*/ 4295 w 1655541"/>
                <a:gd name="connsiteY27" fmla="*/ 1056563 h 1678000"/>
                <a:gd name="connsiteX28" fmla="*/ 13173 w 1655541"/>
                <a:gd name="connsiteY28" fmla="*/ 1092073 h 1678000"/>
                <a:gd name="connsiteX29" fmla="*/ 30928 w 1655541"/>
                <a:gd name="connsiteY29" fmla="*/ 1118706 h 1678000"/>
                <a:gd name="connsiteX30" fmla="*/ 66439 w 1655541"/>
                <a:gd name="connsiteY30" fmla="*/ 1180850 h 1678000"/>
                <a:gd name="connsiteX31" fmla="*/ 84194 w 1655541"/>
                <a:gd name="connsiteY31" fmla="*/ 1234116 h 1678000"/>
                <a:gd name="connsiteX32" fmla="*/ 93072 w 1655541"/>
                <a:gd name="connsiteY32" fmla="*/ 1269627 h 1678000"/>
                <a:gd name="connsiteX33" fmla="*/ 119705 w 1655541"/>
                <a:gd name="connsiteY33" fmla="*/ 1314015 h 1678000"/>
                <a:gd name="connsiteX34" fmla="*/ 128582 w 1655541"/>
                <a:gd name="connsiteY34" fmla="*/ 1340648 h 1678000"/>
                <a:gd name="connsiteX35" fmla="*/ 164093 w 1655541"/>
                <a:gd name="connsiteY35" fmla="*/ 1367281 h 1678000"/>
                <a:gd name="connsiteX36" fmla="*/ 172971 w 1655541"/>
                <a:gd name="connsiteY36" fmla="*/ 1393914 h 1678000"/>
                <a:gd name="connsiteX37" fmla="*/ 226237 w 1655541"/>
                <a:gd name="connsiteY37" fmla="*/ 1438303 h 1678000"/>
                <a:gd name="connsiteX38" fmla="*/ 235114 w 1655541"/>
                <a:gd name="connsiteY38" fmla="*/ 1464936 h 1678000"/>
                <a:gd name="connsiteX39" fmla="*/ 252870 w 1655541"/>
                <a:gd name="connsiteY39" fmla="*/ 1482691 h 1678000"/>
                <a:gd name="connsiteX40" fmla="*/ 332769 w 1655541"/>
                <a:gd name="connsiteY40" fmla="*/ 1544835 h 1678000"/>
                <a:gd name="connsiteX41" fmla="*/ 368279 w 1655541"/>
                <a:gd name="connsiteY41" fmla="*/ 1571468 h 1678000"/>
                <a:gd name="connsiteX42" fmla="*/ 394912 w 1655541"/>
                <a:gd name="connsiteY42" fmla="*/ 1598101 h 1678000"/>
                <a:gd name="connsiteX43" fmla="*/ 465934 w 1655541"/>
                <a:gd name="connsiteY43" fmla="*/ 1624734 h 1678000"/>
                <a:gd name="connsiteX44" fmla="*/ 510322 w 1655541"/>
                <a:gd name="connsiteY44" fmla="*/ 1651367 h 1678000"/>
                <a:gd name="connsiteX45" fmla="*/ 545833 w 1655541"/>
                <a:gd name="connsiteY45" fmla="*/ 1660244 h 1678000"/>
                <a:gd name="connsiteX46" fmla="*/ 643487 w 1655541"/>
                <a:gd name="connsiteY46" fmla="*/ 1678000 h 1678000"/>
                <a:gd name="connsiteX47" fmla="*/ 1406967 w 1655541"/>
                <a:gd name="connsiteY47" fmla="*/ 1669122 h 1678000"/>
                <a:gd name="connsiteX48" fmla="*/ 1460233 w 1655541"/>
                <a:gd name="connsiteY48" fmla="*/ 1660244 h 1678000"/>
                <a:gd name="connsiteX49" fmla="*/ 1486866 w 1655541"/>
                <a:gd name="connsiteY49" fmla="*/ 1633611 h 1678000"/>
                <a:gd name="connsiteX50" fmla="*/ 1513499 w 1655541"/>
                <a:gd name="connsiteY50" fmla="*/ 1615856 h 1678000"/>
                <a:gd name="connsiteX51" fmla="*/ 1540132 w 1655541"/>
                <a:gd name="connsiteY51" fmla="*/ 1580345 h 1678000"/>
                <a:gd name="connsiteX52" fmla="*/ 1575642 w 1655541"/>
                <a:gd name="connsiteY52" fmla="*/ 1562590 h 1678000"/>
                <a:gd name="connsiteX53" fmla="*/ 1584520 w 1655541"/>
                <a:gd name="connsiteY53" fmla="*/ 1535957 h 1678000"/>
                <a:gd name="connsiteX54" fmla="*/ 1611153 w 1655541"/>
                <a:gd name="connsiteY54" fmla="*/ 1491569 h 1678000"/>
                <a:gd name="connsiteX55" fmla="*/ 1637786 w 1655541"/>
                <a:gd name="connsiteY55" fmla="*/ 1429425 h 1678000"/>
                <a:gd name="connsiteX56" fmla="*/ 1646664 w 1655541"/>
                <a:gd name="connsiteY56" fmla="*/ 1376159 h 1678000"/>
                <a:gd name="connsiteX57" fmla="*/ 1655541 w 1655541"/>
                <a:gd name="connsiteY57" fmla="*/ 1340648 h 1678000"/>
                <a:gd name="connsiteX58" fmla="*/ 1620031 w 1655541"/>
                <a:gd name="connsiteY58" fmla="*/ 1207483 h 1678000"/>
                <a:gd name="connsiteX59" fmla="*/ 1602275 w 1655541"/>
                <a:gd name="connsiteY59" fmla="*/ 1145339 h 1678000"/>
                <a:gd name="connsiteX60" fmla="*/ 1584520 w 1655541"/>
                <a:gd name="connsiteY60" fmla="*/ 1109829 h 1678000"/>
                <a:gd name="connsiteX61" fmla="*/ 1540132 w 1655541"/>
                <a:gd name="connsiteY61" fmla="*/ 1074318 h 1678000"/>
                <a:gd name="connsiteX62" fmla="*/ 1451355 w 1655541"/>
                <a:gd name="connsiteY62" fmla="*/ 1021052 h 1678000"/>
                <a:gd name="connsiteX63" fmla="*/ 1433600 w 1655541"/>
                <a:gd name="connsiteY63" fmla="*/ 994419 h 1678000"/>
                <a:gd name="connsiteX64" fmla="*/ 1353701 w 1655541"/>
                <a:gd name="connsiteY64" fmla="*/ 967786 h 1678000"/>
                <a:gd name="connsiteX65" fmla="*/ 1335945 w 1655541"/>
                <a:gd name="connsiteY65" fmla="*/ 950031 h 1678000"/>
                <a:gd name="connsiteX66" fmla="*/ 1140637 w 1655541"/>
                <a:gd name="connsiteY66" fmla="*/ 923398 h 1678000"/>
                <a:gd name="connsiteX67" fmla="*/ 1078493 w 1655541"/>
                <a:gd name="connsiteY67" fmla="*/ 914520 h 1678000"/>
                <a:gd name="connsiteX68" fmla="*/ 1042982 w 1655541"/>
                <a:gd name="connsiteY68" fmla="*/ 896765 h 1678000"/>
                <a:gd name="connsiteX69" fmla="*/ 980839 w 1655541"/>
                <a:gd name="connsiteY69" fmla="*/ 887887 h 1678000"/>
                <a:gd name="connsiteX70" fmla="*/ 847674 w 1655541"/>
                <a:gd name="connsiteY70" fmla="*/ 870132 h 1678000"/>
                <a:gd name="connsiteX71" fmla="*/ 821040 w 1655541"/>
                <a:gd name="connsiteY71" fmla="*/ 861254 h 1678000"/>
                <a:gd name="connsiteX72" fmla="*/ 714508 w 1655541"/>
                <a:gd name="connsiteY72" fmla="*/ 843499 h 1678000"/>
                <a:gd name="connsiteX73" fmla="*/ 696753 w 1655541"/>
                <a:gd name="connsiteY73" fmla="*/ 825743 h 1678000"/>
                <a:gd name="connsiteX74" fmla="*/ 687875 w 1655541"/>
                <a:gd name="connsiteY74" fmla="*/ 790233 h 1678000"/>
                <a:gd name="connsiteX75" fmla="*/ 678998 w 1655541"/>
                <a:gd name="connsiteY75" fmla="*/ 763600 h 1678000"/>
                <a:gd name="connsiteX76" fmla="*/ 687875 w 1655541"/>
                <a:gd name="connsiteY76" fmla="*/ 621557 h 1678000"/>
                <a:gd name="connsiteX77" fmla="*/ 696753 w 1655541"/>
                <a:gd name="connsiteY77" fmla="*/ 594924 h 1678000"/>
                <a:gd name="connsiteX78" fmla="*/ 723386 w 1655541"/>
                <a:gd name="connsiteY78" fmla="*/ 568291 h 1678000"/>
                <a:gd name="connsiteX79" fmla="*/ 732264 w 1655541"/>
                <a:gd name="connsiteY79" fmla="*/ 541658 h 1678000"/>
                <a:gd name="connsiteX80" fmla="*/ 794407 w 1655541"/>
                <a:gd name="connsiteY80" fmla="*/ 497270 h 1678000"/>
                <a:gd name="connsiteX81" fmla="*/ 821040 w 1655541"/>
                <a:gd name="connsiteY81" fmla="*/ 488392 h 1678000"/>
                <a:gd name="connsiteX82" fmla="*/ 892062 w 1655541"/>
                <a:gd name="connsiteY82" fmla="*/ 461759 h 1678000"/>
                <a:gd name="connsiteX83" fmla="*/ 1069615 w 1655541"/>
                <a:gd name="connsiteY83" fmla="*/ 479514 h 1678000"/>
                <a:gd name="connsiteX84" fmla="*/ 1122881 w 1655541"/>
                <a:gd name="connsiteY84" fmla="*/ 497270 h 1678000"/>
                <a:gd name="connsiteX85" fmla="*/ 1140637 w 1655541"/>
                <a:gd name="connsiteY85" fmla="*/ 515025 h 1678000"/>
                <a:gd name="connsiteX86" fmla="*/ 1193903 w 1655541"/>
                <a:gd name="connsiteY86" fmla="*/ 550536 h 1678000"/>
                <a:gd name="connsiteX87" fmla="*/ 1211658 w 1655541"/>
                <a:gd name="connsiteY87" fmla="*/ 577169 h 1678000"/>
                <a:gd name="connsiteX88" fmla="*/ 1220536 w 1655541"/>
                <a:gd name="connsiteY88" fmla="*/ 603802 h 1678000"/>
                <a:gd name="connsiteX89" fmla="*/ 1256046 w 1655541"/>
                <a:gd name="connsiteY89" fmla="*/ 657068 h 1678000"/>
                <a:gd name="connsiteX90" fmla="*/ 1264924 w 1655541"/>
                <a:gd name="connsiteY90" fmla="*/ 692578 h 1678000"/>
                <a:gd name="connsiteX91" fmla="*/ 1291557 w 1655541"/>
                <a:gd name="connsiteY91" fmla="*/ 701456 h 1678000"/>
                <a:gd name="connsiteX92" fmla="*/ 1398089 w 1655541"/>
                <a:gd name="connsiteY92" fmla="*/ 719211 h 1678000"/>
                <a:gd name="connsiteX93" fmla="*/ 1486866 w 1655541"/>
                <a:gd name="connsiteY93" fmla="*/ 710334 h 1678000"/>
                <a:gd name="connsiteX94" fmla="*/ 1513499 w 1655541"/>
                <a:gd name="connsiteY94" fmla="*/ 621557 h 1678000"/>
                <a:gd name="connsiteX95" fmla="*/ 1504621 w 1655541"/>
                <a:gd name="connsiteY95" fmla="*/ 506147 h 1678000"/>
                <a:gd name="connsiteX96" fmla="*/ 1486866 w 1655541"/>
                <a:gd name="connsiteY96" fmla="*/ 452881 h 1678000"/>
                <a:gd name="connsiteX97" fmla="*/ 1424722 w 1655541"/>
                <a:gd name="connsiteY97" fmla="*/ 381860 h 1678000"/>
                <a:gd name="connsiteX98" fmla="*/ 1415844 w 1655541"/>
                <a:gd name="connsiteY98" fmla="*/ 346349 h 1678000"/>
                <a:gd name="connsiteX99" fmla="*/ 1433600 w 1655541"/>
                <a:gd name="connsiteY99" fmla="*/ 328594 h 1678000"/>
                <a:gd name="connsiteX100" fmla="*/ 1513499 w 1655541"/>
                <a:gd name="connsiteY100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252870 w 1655541"/>
                <a:gd name="connsiteY21" fmla="*/ 301961 h 1678000"/>
                <a:gd name="connsiteX22" fmla="*/ 181848 w 1655541"/>
                <a:gd name="connsiteY22" fmla="*/ 337472 h 1678000"/>
                <a:gd name="connsiteX23" fmla="*/ 164093 w 1655541"/>
                <a:gd name="connsiteY23" fmla="*/ 390738 h 1678000"/>
                <a:gd name="connsiteX24" fmla="*/ 57561 w 1655541"/>
                <a:gd name="connsiteY24" fmla="*/ 568291 h 1678000"/>
                <a:gd name="connsiteX25" fmla="*/ 4295 w 1655541"/>
                <a:gd name="connsiteY25" fmla="*/ 745844 h 1678000"/>
                <a:gd name="connsiteX26" fmla="*/ 4295 w 1655541"/>
                <a:gd name="connsiteY26" fmla="*/ 1056563 h 1678000"/>
                <a:gd name="connsiteX27" fmla="*/ 13173 w 1655541"/>
                <a:gd name="connsiteY27" fmla="*/ 1092073 h 1678000"/>
                <a:gd name="connsiteX28" fmla="*/ 30928 w 1655541"/>
                <a:gd name="connsiteY28" fmla="*/ 1118706 h 1678000"/>
                <a:gd name="connsiteX29" fmla="*/ 66439 w 1655541"/>
                <a:gd name="connsiteY29" fmla="*/ 1180850 h 1678000"/>
                <a:gd name="connsiteX30" fmla="*/ 84194 w 1655541"/>
                <a:gd name="connsiteY30" fmla="*/ 1234116 h 1678000"/>
                <a:gd name="connsiteX31" fmla="*/ 93072 w 1655541"/>
                <a:gd name="connsiteY31" fmla="*/ 1269627 h 1678000"/>
                <a:gd name="connsiteX32" fmla="*/ 119705 w 1655541"/>
                <a:gd name="connsiteY32" fmla="*/ 1314015 h 1678000"/>
                <a:gd name="connsiteX33" fmla="*/ 128582 w 1655541"/>
                <a:gd name="connsiteY33" fmla="*/ 1340648 h 1678000"/>
                <a:gd name="connsiteX34" fmla="*/ 164093 w 1655541"/>
                <a:gd name="connsiteY34" fmla="*/ 1367281 h 1678000"/>
                <a:gd name="connsiteX35" fmla="*/ 172971 w 1655541"/>
                <a:gd name="connsiteY35" fmla="*/ 1393914 h 1678000"/>
                <a:gd name="connsiteX36" fmla="*/ 226237 w 1655541"/>
                <a:gd name="connsiteY36" fmla="*/ 1438303 h 1678000"/>
                <a:gd name="connsiteX37" fmla="*/ 235114 w 1655541"/>
                <a:gd name="connsiteY37" fmla="*/ 1464936 h 1678000"/>
                <a:gd name="connsiteX38" fmla="*/ 252870 w 1655541"/>
                <a:gd name="connsiteY38" fmla="*/ 1482691 h 1678000"/>
                <a:gd name="connsiteX39" fmla="*/ 332769 w 1655541"/>
                <a:gd name="connsiteY39" fmla="*/ 1544835 h 1678000"/>
                <a:gd name="connsiteX40" fmla="*/ 368279 w 1655541"/>
                <a:gd name="connsiteY40" fmla="*/ 1571468 h 1678000"/>
                <a:gd name="connsiteX41" fmla="*/ 394912 w 1655541"/>
                <a:gd name="connsiteY41" fmla="*/ 1598101 h 1678000"/>
                <a:gd name="connsiteX42" fmla="*/ 465934 w 1655541"/>
                <a:gd name="connsiteY42" fmla="*/ 1624734 h 1678000"/>
                <a:gd name="connsiteX43" fmla="*/ 510322 w 1655541"/>
                <a:gd name="connsiteY43" fmla="*/ 1651367 h 1678000"/>
                <a:gd name="connsiteX44" fmla="*/ 545833 w 1655541"/>
                <a:gd name="connsiteY44" fmla="*/ 1660244 h 1678000"/>
                <a:gd name="connsiteX45" fmla="*/ 643487 w 1655541"/>
                <a:gd name="connsiteY45" fmla="*/ 1678000 h 1678000"/>
                <a:gd name="connsiteX46" fmla="*/ 1406967 w 1655541"/>
                <a:gd name="connsiteY46" fmla="*/ 1669122 h 1678000"/>
                <a:gd name="connsiteX47" fmla="*/ 1460233 w 1655541"/>
                <a:gd name="connsiteY47" fmla="*/ 1660244 h 1678000"/>
                <a:gd name="connsiteX48" fmla="*/ 1486866 w 1655541"/>
                <a:gd name="connsiteY48" fmla="*/ 1633611 h 1678000"/>
                <a:gd name="connsiteX49" fmla="*/ 1513499 w 1655541"/>
                <a:gd name="connsiteY49" fmla="*/ 1615856 h 1678000"/>
                <a:gd name="connsiteX50" fmla="*/ 1540132 w 1655541"/>
                <a:gd name="connsiteY50" fmla="*/ 1580345 h 1678000"/>
                <a:gd name="connsiteX51" fmla="*/ 1575642 w 1655541"/>
                <a:gd name="connsiteY51" fmla="*/ 1562590 h 1678000"/>
                <a:gd name="connsiteX52" fmla="*/ 1584520 w 1655541"/>
                <a:gd name="connsiteY52" fmla="*/ 1535957 h 1678000"/>
                <a:gd name="connsiteX53" fmla="*/ 1611153 w 1655541"/>
                <a:gd name="connsiteY53" fmla="*/ 1491569 h 1678000"/>
                <a:gd name="connsiteX54" fmla="*/ 1637786 w 1655541"/>
                <a:gd name="connsiteY54" fmla="*/ 1429425 h 1678000"/>
                <a:gd name="connsiteX55" fmla="*/ 1646664 w 1655541"/>
                <a:gd name="connsiteY55" fmla="*/ 1376159 h 1678000"/>
                <a:gd name="connsiteX56" fmla="*/ 1655541 w 1655541"/>
                <a:gd name="connsiteY56" fmla="*/ 1340648 h 1678000"/>
                <a:gd name="connsiteX57" fmla="*/ 1620031 w 1655541"/>
                <a:gd name="connsiteY57" fmla="*/ 1207483 h 1678000"/>
                <a:gd name="connsiteX58" fmla="*/ 1602275 w 1655541"/>
                <a:gd name="connsiteY58" fmla="*/ 1145339 h 1678000"/>
                <a:gd name="connsiteX59" fmla="*/ 1584520 w 1655541"/>
                <a:gd name="connsiteY59" fmla="*/ 1109829 h 1678000"/>
                <a:gd name="connsiteX60" fmla="*/ 1540132 w 1655541"/>
                <a:gd name="connsiteY60" fmla="*/ 1074318 h 1678000"/>
                <a:gd name="connsiteX61" fmla="*/ 1451355 w 1655541"/>
                <a:gd name="connsiteY61" fmla="*/ 1021052 h 1678000"/>
                <a:gd name="connsiteX62" fmla="*/ 1433600 w 1655541"/>
                <a:gd name="connsiteY62" fmla="*/ 994419 h 1678000"/>
                <a:gd name="connsiteX63" fmla="*/ 1353701 w 1655541"/>
                <a:gd name="connsiteY63" fmla="*/ 967786 h 1678000"/>
                <a:gd name="connsiteX64" fmla="*/ 1335945 w 1655541"/>
                <a:gd name="connsiteY64" fmla="*/ 950031 h 1678000"/>
                <a:gd name="connsiteX65" fmla="*/ 1140637 w 1655541"/>
                <a:gd name="connsiteY65" fmla="*/ 923398 h 1678000"/>
                <a:gd name="connsiteX66" fmla="*/ 1078493 w 1655541"/>
                <a:gd name="connsiteY66" fmla="*/ 914520 h 1678000"/>
                <a:gd name="connsiteX67" fmla="*/ 1042982 w 1655541"/>
                <a:gd name="connsiteY67" fmla="*/ 896765 h 1678000"/>
                <a:gd name="connsiteX68" fmla="*/ 980839 w 1655541"/>
                <a:gd name="connsiteY68" fmla="*/ 887887 h 1678000"/>
                <a:gd name="connsiteX69" fmla="*/ 847674 w 1655541"/>
                <a:gd name="connsiteY69" fmla="*/ 870132 h 1678000"/>
                <a:gd name="connsiteX70" fmla="*/ 821040 w 1655541"/>
                <a:gd name="connsiteY70" fmla="*/ 861254 h 1678000"/>
                <a:gd name="connsiteX71" fmla="*/ 714508 w 1655541"/>
                <a:gd name="connsiteY71" fmla="*/ 843499 h 1678000"/>
                <a:gd name="connsiteX72" fmla="*/ 696753 w 1655541"/>
                <a:gd name="connsiteY72" fmla="*/ 825743 h 1678000"/>
                <a:gd name="connsiteX73" fmla="*/ 687875 w 1655541"/>
                <a:gd name="connsiteY73" fmla="*/ 790233 h 1678000"/>
                <a:gd name="connsiteX74" fmla="*/ 678998 w 1655541"/>
                <a:gd name="connsiteY74" fmla="*/ 763600 h 1678000"/>
                <a:gd name="connsiteX75" fmla="*/ 687875 w 1655541"/>
                <a:gd name="connsiteY75" fmla="*/ 621557 h 1678000"/>
                <a:gd name="connsiteX76" fmla="*/ 696753 w 1655541"/>
                <a:gd name="connsiteY76" fmla="*/ 594924 h 1678000"/>
                <a:gd name="connsiteX77" fmla="*/ 723386 w 1655541"/>
                <a:gd name="connsiteY77" fmla="*/ 568291 h 1678000"/>
                <a:gd name="connsiteX78" fmla="*/ 732264 w 1655541"/>
                <a:gd name="connsiteY78" fmla="*/ 541658 h 1678000"/>
                <a:gd name="connsiteX79" fmla="*/ 794407 w 1655541"/>
                <a:gd name="connsiteY79" fmla="*/ 497270 h 1678000"/>
                <a:gd name="connsiteX80" fmla="*/ 821040 w 1655541"/>
                <a:gd name="connsiteY80" fmla="*/ 488392 h 1678000"/>
                <a:gd name="connsiteX81" fmla="*/ 892062 w 1655541"/>
                <a:gd name="connsiteY81" fmla="*/ 461759 h 1678000"/>
                <a:gd name="connsiteX82" fmla="*/ 1069615 w 1655541"/>
                <a:gd name="connsiteY82" fmla="*/ 479514 h 1678000"/>
                <a:gd name="connsiteX83" fmla="*/ 1122881 w 1655541"/>
                <a:gd name="connsiteY83" fmla="*/ 497270 h 1678000"/>
                <a:gd name="connsiteX84" fmla="*/ 1140637 w 1655541"/>
                <a:gd name="connsiteY84" fmla="*/ 515025 h 1678000"/>
                <a:gd name="connsiteX85" fmla="*/ 1193903 w 1655541"/>
                <a:gd name="connsiteY85" fmla="*/ 550536 h 1678000"/>
                <a:gd name="connsiteX86" fmla="*/ 1211658 w 1655541"/>
                <a:gd name="connsiteY86" fmla="*/ 577169 h 1678000"/>
                <a:gd name="connsiteX87" fmla="*/ 1220536 w 1655541"/>
                <a:gd name="connsiteY87" fmla="*/ 603802 h 1678000"/>
                <a:gd name="connsiteX88" fmla="*/ 1256046 w 1655541"/>
                <a:gd name="connsiteY88" fmla="*/ 657068 h 1678000"/>
                <a:gd name="connsiteX89" fmla="*/ 1264924 w 1655541"/>
                <a:gd name="connsiteY89" fmla="*/ 692578 h 1678000"/>
                <a:gd name="connsiteX90" fmla="*/ 1291557 w 1655541"/>
                <a:gd name="connsiteY90" fmla="*/ 701456 h 1678000"/>
                <a:gd name="connsiteX91" fmla="*/ 1398089 w 1655541"/>
                <a:gd name="connsiteY91" fmla="*/ 719211 h 1678000"/>
                <a:gd name="connsiteX92" fmla="*/ 1486866 w 1655541"/>
                <a:gd name="connsiteY92" fmla="*/ 710334 h 1678000"/>
                <a:gd name="connsiteX93" fmla="*/ 1513499 w 1655541"/>
                <a:gd name="connsiteY93" fmla="*/ 621557 h 1678000"/>
                <a:gd name="connsiteX94" fmla="*/ 1504621 w 1655541"/>
                <a:gd name="connsiteY94" fmla="*/ 506147 h 1678000"/>
                <a:gd name="connsiteX95" fmla="*/ 1486866 w 1655541"/>
                <a:gd name="connsiteY95" fmla="*/ 452881 h 1678000"/>
                <a:gd name="connsiteX96" fmla="*/ 1424722 w 1655541"/>
                <a:gd name="connsiteY96" fmla="*/ 381860 h 1678000"/>
                <a:gd name="connsiteX97" fmla="*/ 1415844 w 1655541"/>
                <a:gd name="connsiteY97" fmla="*/ 346349 h 1678000"/>
                <a:gd name="connsiteX98" fmla="*/ 1433600 w 1655541"/>
                <a:gd name="connsiteY98" fmla="*/ 328594 h 1678000"/>
                <a:gd name="connsiteX99" fmla="*/ 1513499 w 1655541"/>
                <a:gd name="connsiteY99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252870 w 1655541"/>
                <a:gd name="connsiteY21" fmla="*/ 301961 h 1678000"/>
                <a:gd name="connsiteX22" fmla="*/ 181848 w 1655541"/>
                <a:gd name="connsiteY22" fmla="*/ 337472 h 1678000"/>
                <a:gd name="connsiteX23" fmla="*/ 57561 w 1655541"/>
                <a:gd name="connsiteY23" fmla="*/ 568291 h 1678000"/>
                <a:gd name="connsiteX24" fmla="*/ 4295 w 1655541"/>
                <a:gd name="connsiteY24" fmla="*/ 745844 h 1678000"/>
                <a:gd name="connsiteX25" fmla="*/ 4295 w 1655541"/>
                <a:gd name="connsiteY25" fmla="*/ 1056563 h 1678000"/>
                <a:gd name="connsiteX26" fmla="*/ 13173 w 1655541"/>
                <a:gd name="connsiteY26" fmla="*/ 1092073 h 1678000"/>
                <a:gd name="connsiteX27" fmla="*/ 30928 w 1655541"/>
                <a:gd name="connsiteY27" fmla="*/ 1118706 h 1678000"/>
                <a:gd name="connsiteX28" fmla="*/ 66439 w 1655541"/>
                <a:gd name="connsiteY28" fmla="*/ 1180850 h 1678000"/>
                <a:gd name="connsiteX29" fmla="*/ 84194 w 1655541"/>
                <a:gd name="connsiteY29" fmla="*/ 1234116 h 1678000"/>
                <a:gd name="connsiteX30" fmla="*/ 93072 w 1655541"/>
                <a:gd name="connsiteY30" fmla="*/ 1269627 h 1678000"/>
                <a:gd name="connsiteX31" fmla="*/ 119705 w 1655541"/>
                <a:gd name="connsiteY31" fmla="*/ 1314015 h 1678000"/>
                <a:gd name="connsiteX32" fmla="*/ 128582 w 1655541"/>
                <a:gd name="connsiteY32" fmla="*/ 1340648 h 1678000"/>
                <a:gd name="connsiteX33" fmla="*/ 164093 w 1655541"/>
                <a:gd name="connsiteY33" fmla="*/ 1367281 h 1678000"/>
                <a:gd name="connsiteX34" fmla="*/ 172971 w 1655541"/>
                <a:gd name="connsiteY34" fmla="*/ 1393914 h 1678000"/>
                <a:gd name="connsiteX35" fmla="*/ 226237 w 1655541"/>
                <a:gd name="connsiteY35" fmla="*/ 1438303 h 1678000"/>
                <a:gd name="connsiteX36" fmla="*/ 235114 w 1655541"/>
                <a:gd name="connsiteY36" fmla="*/ 1464936 h 1678000"/>
                <a:gd name="connsiteX37" fmla="*/ 252870 w 1655541"/>
                <a:gd name="connsiteY37" fmla="*/ 1482691 h 1678000"/>
                <a:gd name="connsiteX38" fmla="*/ 332769 w 1655541"/>
                <a:gd name="connsiteY38" fmla="*/ 1544835 h 1678000"/>
                <a:gd name="connsiteX39" fmla="*/ 368279 w 1655541"/>
                <a:gd name="connsiteY39" fmla="*/ 1571468 h 1678000"/>
                <a:gd name="connsiteX40" fmla="*/ 394912 w 1655541"/>
                <a:gd name="connsiteY40" fmla="*/ 1598101 h 1678000"/>
                <a:gd name="connsiteX41" fmla="*/ 465934 w 1655541"/>
                <a:gd name="connsiteY41" fmla="*/ 1624734 h 1678000"/>
                <a:gd name="connsiteX42" fmla="*/ 510322 w 1655541"/>
                <a:gd name="connsiteY42" fmla="*/ 1651367 h 1678000"/>
                <a:gd name="connsiteX43" fmla="*/ 545833 w 1655541"/>
                <a:gd name="connsiteY43" fmla="*/ 1660244 h 1678000"/>
                <a:gd name="connsiteX44" fmla="*/ 643487 w 1655541"/>
                <a:gd name="connsiteY44" fmla="*/ 1678000 h 1678000"/>
                <a:gd name="connsiteX45" fmla="*/ 1406967 w 1655541"/>
                <a:gd name="connsiteY45" fmla="*/ 1669122 h 1678000"/>
                <a:gd name="connsiteX46" fmla="*/ 1460233 w 1655541"/>
                <a:gd name="connsiteY46" fmla="*/ 1660244 h 1678000"/>
                <a:gd name="connsiteX47" fmla="*/ 1486866 w 1655541"/>
                <a:gd name="connsiteY47" fmla="*/ 1633611 h 1678000"/>
                <a:gd name="connsiteX48" fmla="*/ 1513499 w 1655541"/>
                <a:gd name="connsiteY48" fmla="*/ 1615856 h 1678000"/>
                <a:gd name="connsiteX49" fmla="*/ 1540132 w 1655541"/>
                <a:gd name="connsiteY49" fmla="*/ 1580345 h 1678000"/>
                <a:gd name="connsiteX50" fmla="*/ 1575642 w 1655541"/>
                <a:gd name="connsiteY50" fmla="*/ 1562590 h 1678000"/>
                <a:gd name="connsiteX51" fmla="*/ 1584520 w 1655541"/>
                <a:gd name="connsiteY51" fmla="*/ 1535957 h 1678000"/>
                <a:gd name="connsiteX52" fmla="*/ 1611153 w 1655541"/>
                <a:gd name="connsiteY52" fmla="*/ 1491569 h 1678000"/>
                <a:gd name="connsiteX53" fmla="*/ 1637786 w 1655541"/>
                <a:gd name="connsiteY53" fmla="*/ 1429425 h 1678000"/>
                <a:gd name="connsiteX54" fmla="*/ 1646664 w 1655541"/>
                <a:gd name="connsiteY54" fmla="*/ 1376159 h 1678000"/>
                <a:gd name="connsiteX55" fmla="*/ 1655541 w 1655541"/>
                <a:gd name="connsiteY55" fmla="*/ 1340648 h 1678000"/>
                <a:gd name="connsiteX56" fmla="*/ 1620031 w 1655541"/>
                <a:gd name="connsiteY56" fmla="*/ 1207483 h 1678000"/>
                <a:gd name="connsiteX57" fmla="*/ 1602275 w 1655541"/>
                <a:gd name="connsiteY57" fmla="*/ 1145339 h 1678000"/>
                <a:gd name="connsiteX58" fmla="*/ 1584520 w 1655541"/>
                <a:gd name="connsiteY58" fmla="*/ 1109829 h 1678000"/>
                <a:gd name="connsiteX59" fmla="*/ 1540132 w 1655541"/>
                <a:gd name="connsiteY59" fmla="*/ 1074318 h 1678000"/>
                <a:gd name="connsiteX60" fmla="*/ 1451355 w 1655541"/>
                <a:gd name="connsiteY60" fmla="*/ 1021052 h 1678000"/>
                <a:gd name="connsiteX61" fmla="*/ 1433600 w 1655541"/>
                <a:gd name="connsiteY61" fmla="*/ 994419 h 1678000"/>
                <a:gd name="connsiteX62" fmla="*/ 1353701 w 1655541"/>
                <a:gd name="connsiteY62" fmla="*/ 967786 h 1678000"/>
                <a:gd name="connsiteX63" fmla="*/ 1335945 w 1655541"/>
                <a:gd name="connsiteY63" fmla="*/ 950031 h 1678000"/>
                <a:gd name="connsiteX64" fmla="*/ 1140637 w 1655541"/>
                <a:gd name="connsiteY64" fmla="*/ 923398 h 1678000"/>
                <a:gd name="connsiteX65" fmla="*/ 1078493 w 1655541"/>
                <a:gd name="connsiteY65" fmla="*/ 914520 h 1678000"/>
                <a:gd name="connsiteX66" fmla="*/ 1042982 w 1655541"/>
                <a:gd name="connsiteY66" fmla="*/ 896765 h 1678000"/>
                <a:gd name="connsiteX67" fmla="*/ 980839 w 1655541"/>
                <a:gd name="connsiteY67" fmla="*/ 887887 h 1678000"/>
                <a:gd name="connsiteX68" fmla="*/ 847674 w 1655541"/>
                <a:gd name="connsiteY68" fmla="*/ 870132 h 1678000"/>
                <a:gd name="connsiteX69" fmla="*/ 821040 w 1655541"/>
                <a:gd name="connsiteY69" fmla="*/ 861254 h 1678000"/>
                <a:gd name="connsiteX70" fmla="*/ 714508 w 1655541"/>
                <a:gd name="connsiteY70" fmla="*/ 843499 h 1678000"/>
                <a:gd name="connsiteX71" fmla="*/ 696753 w 1655541"/>
                <a:gd name="connsiteY71" fmla="*/ 825743 h 1678000"/>
                <a:gd name="connsiteX72" fmla="*/ 687875 w 1655541"/>
                <a:gd name="connsiteY72" fmla="*/ 790233 h 1678000"/>
                <a:gd name="connsiteX73" fmla="*/ 678998 w 1655541"/>
                <a:gd name="connsiteY73" fmla="*/ 763600 h 1678000"/>
                <a:gd name="connsiteX74" fmla="*/ 687875 w 1655541"/>
                <a:gd name="connsiteY74" fmla="*/ 621557 h 1678000"/>
                <a:gd name="connsiteX75" fmla="*/ 696753 w 1655541"/>
                <a:gd name="connsiteY75" fmla="*/ 594924 h 1678000"/>
                <a:gd name="connsiteX76" fmla="*/ 723386 w 1655541"/>
                <a:gd name="connsiteY76" fmla="*/ 568291 h 1678000"/>
                <a:gd name="connsiteX77" fmla="*/ 732264 w 1655541"/>
                <a:gd name="connsiteY77" fmla="*/ 541658 h 1678000"/>
                <a:gd name="connsiteX78" fmla="*/ 794407 w 1655541"/>
                <a:gd name="connsiteY78" fmla="*/ 497270 h 1678000"/>
                <a:gd name="connsiteX79" fmla="*/ 821040 w 1655541"/>
                <a:gd name="connsiteY79" fmla="*/ 488392 h 1678000"/>
                <a:gd name="connsiteX80" fmla="*/ 892062 w 1655541"/>
                <a:gd name="connsiteY80" fmla="*/ 461759 h 1678000"/>
                <a:gd name="connsiteX81" fmla="*/ 1069615 w 1655541"/>
                <a:gd name="connsiteY81" fmla="*/ 479514 h 1678000"/>
                <a:gd name="connsiteX82" fmla="*/ 1122881 w 1655541"/>
                <a:gd name="connsiteY82" fmla="*/ 497270 h 1678000"/>
                <a:gd name="connsiteX83" fmla="*/ 1140637 w 1655541"/>
                <a:gd name="connsiteY83" fmla="*/ 515025 h 1678000"/>
                <a:gd name="connsiteX84" fmla="*/ 1193903 w 1655541"/>
                <a:gd name="connsiteY84" fmla="*/ 550536 h 1678000"/>
                <a:gd name="connsiteX85" fmla="*/ 1211658 w 1655541"/>
                <a:gd name="connsiteY85" fmla="*/ 577169 h 1678000"/>
                <a:gd name="connsiteX86" fmla="*/ 1220536 w 1655541"/>
                <a:gd name="connsiteY86" fmla="*/ 603802 h 1678000"/>
                <a:gd name="connsiteX87" fmla="*/ 1256046 w 1655541"/>
                <a:gd name="connsiteY87" fmla="*/ 657068 h 1678000"/>
                <a:gd name="connsiteX88" fmla="*/ 1264924 w 1655541"/>
                <a:gd name="connsiteY88" fmla="*/ 692578 h 1678000"/>
                <a:gd name="connsiteX89" fmla="*/ 1291557 w 1655541"/>
                <a:gd name="connsiteY89" fmla="*/ 701456 h 1678000"/>
                <a:gd name="connsiteX90" fmla="*/ 1398089 w 1655541"/>
                <a:gd name="connsiteY90" fmla="*/ 719211 h 1678000"/>
                <a:gd name="connsiteX91" fmla="*/ 1486866 w 1655541"/>
                <a:gd name="connsiteY91" fmla="*/ 710334 h 1678000"/>
                <a:gd name="connsiteX92" fmla="*/ 1513499 w 1655541"/>
                <a:gd name="connsiteY92" fmla="*/ 621557 h 1678000"/>
                <a:gd name="connsiteX93" fmla="*/ 1504621 w 1655541"/>
                <a:gd name="connsiteY93" fmla="*/ 506147 h 1678000"/>
                <a:gd name="connsiteX94" fmla="*/ 1486866 w 1655541"/>
                <a:gd name="connsiteY94" fmla="*/ 452881 h 1678000"/>
                <a:gd name="connsiteX95" fmla="*/ 1424722 w 1655541"/>
                <a:gd name="connsiteY95" fmla="*/ 381860 h 1678000"/>
                <a:gd name="connsiteX96" fmla="*/ 1415844 w 1655541"/>
                <a:gd name="connsiteY96" fmla="*/ 346349 h 1678000"/>
                <a:gd name="connsiteX97" fmla="*/ 1433600 w 1655541"/>
                <a:gd name="connsiteY97" fmla="*/ 328594 h 1678000"/>
                <a:gd name="connsiteX98" fmla="*/ 1513499 w 1655541"/>
                <a:gd name="connsiteY98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181848 w 1655541"/>
                <a:gd name="connsiteY21" fmla="*/ 337472 h 1678000"/>
                <a:gd name="connsiteX22" fmla="*/ 57561 w 1655541"/>
                <a:gd name="connsiteY22" fmla="*/ 568291 h 1678000"/>
                <a:gd name="connsiteX23" fmla="*/ 4295 w 1655541"/>
                <a:gd name="connsiteY23" fmla="*/ 745844 h 1678000"/>
                <a:gd name="connsiteX24" fmla="*/ 4295 w 1655541"/>
                <a:gd name="connsiteY24" fmla="*/ 1056563 h 1678000"/>
                <a:gd name="connsiteX25" fmla="*/ 13173 w 1655541"/>
                <a:gd name="connsiteY25" fmla="*/ 1092073 h 1678000"/>
                <a:gd name="connsiteX26" fmla="*/ 30928 w 1655541"/>
                <a:gd name="connsiteY26" fmla="*/ 1118706 h 1678000"/>
                <a:gd name="connsiteX27" fmla="*/ 66439 w 1655541"/>
                <a:gd name="connsiteY27" fmla="*/ 1180850 h 1678000"/>
                <a:gd name="connsiteX28" fmla="*/ 84194 w 1655541"/>
                <a:gd name="connsiteY28" fmla="*/ 1234116 h 1678000"/>
                <a:gd name="connsiteX29" fmla="*/ 93072 w 1655541"/>
                <a:gd name="connsiteY29" fmla="*/ 1269627 h 1678000"/>
                <a:gd name="connsiteX30" fmla="*/ 119705 w 1655541"/>
                <a:gd name="connsiteY30" fmla="*/ 1314015 h 1678000"/>
                <a:gd name="connsiteX31" fmla="*/ 128582 w 1655541"/>
                <a:gd name="connsiteY31" fmla="*/ 1340648 h 1678000"/>
                <a:gd name="connsiteX32" fmla="*/ 164093 w 1655541"/>
                <a:gd name="connsiteY32" fmla="*/ 1367281 h 1678000"/>
                <a:gd name="connsiteX33" fmla="*/ 172971 w 1655541"/>
                <a:gd name="connsiteY33" fmla="*/ 1393914 h 1678000"/>
                <a:gd name="connsiteX34" fmla="*/ 226237 w 1655541"/>
                <a:gd name="connsiteY34" fmla="*/ 1438303 h 1678000"/>
                <a:gd name="connsiteX35" fmla="*/ 235114 w 1655541"/>
                <a:gd name="connsiteY35" fmla="*/ 1464936 h 1678000"/>
                <a:gd name="connsiteX36" fmla="*/ 252870 w 1655541"/>
                <a:gd name="connsiteY36" fmla="*/ 1482691 h 1678000"/>
                <a:gd name="connsiteX37" fmla="*/ 332769 w 1655541"/>
                <a:gd name="connsiteY37" fmla="*/ 1544835 h 1678000"/>
                <a:gd name="connsiteX38" fmla="*/ 368279 w 1655541"/>
                <a:gd name="connsiteY38" fmla="*/ 1571468 h 1678000"/>
                <a:gd name="connsiteX39" fmla="*/ 394912 w 1655541"/>
                <a:gd name="connsiteY39" fmla="*/ 1598101 h 1678000"/>
                <a:gd name="connsiteX40" fmla="*/ 465934 w 1655541"/>
                <a:gd name="connsiteY40" fmla="*/ 1624734 h 1678000"/>
                <a:gd name="connsiteX41" fmla="*/ 510322 w 1655541"/>
                <a:gd name="connsiteY41" fmla="*/ 1651367 h 1678000"/>
                <a:gd name="connsiteX42" fmla="*/ 545833 w 1655541"/>
                <a:gd name="connsiteY42" fmla="*/ 1660244 h 1678000"/>
                <a:gd name="connsiteX43" fmla="*/ 643487 w 1655541"/>
                <a:gd name="connsiteY43" fmla="*/ 1678000 h 1678000"/>
                <a:gd name="connsiteX44" fmla="*/ 1406967 w 1655541"/>
                <a:gd name="connsiteY44" fmla="*/ 1669122 h 1678000"/>
                <a:gd name="connsiteX45" fmla="*/ 1460233 w 1655541"/>
                <a:gd name="connsiteY45" fmla="*/ 1660244 h 1678000"/>
                <a:gd name="connsiteX46" fmla="*/ 1486866 w 1655541"/>
                <a:gd name="connsiteY46" fmla="*/ 1633611 h 1678000"/>
                <a:gd name="connsiteX47" fmla="*/ 1513499 w 1655541"/>
                <a:gd name="connsiteY47" fmla="*/ 1615856 h 1678000"/>
                <a:gd name="connsiteX48" fmla="*/ 1540132 w 1655541"/>
                <a:gd name="connsiteY48" fmla="*/ 1580345 h 1678000"/>
                <a:gd name="connsiteX49" fmla="*/ 1575642 w 1655541"/>
                <a:gd name="connsiteY49" fmla="*/ 1562590 h 1678000"/>
                <a:gd name="connsiteX50" fmla="*/ 1584520 w 1655541"/>
                <a:gd name="connsiteY50" fmla="*/ 1535957 h 1678000"/>
                <a:gd name="connsiteX51" fmla="*/ 1611153 w 1655541"/>
                <a:gd name="connsiteY51" fmla="*/ 1491569 h 1678000"/>
                <a:gd name="connsiteX52" fmla="*/ 1637786 w 1655541"/>
                <a:gd name="connsiteY52" fmla="*/ 1429425 h 1678000"/>
                <a:gd name="connsiteX53" fmla="*/ 1646664 w 1655541"/>
                <a:gd name="connsiteY53" fmla="*/ 1376159 h 1678000"/>
                <a:gd name="connsiteX54" fmla="*/ 1655541 w 1655541"/>
                <a:gd name="connsiteY54" fmla="*/ 1340648 h 1678000"/>
                <a:gd name="connsiteX55" fmla="*/ 1620031 w 1655541"/>
                <a:gd name="connsiteY55" fmla="*/ 1207483 h 1678000"/>
                <a:gd name="connsiteX56" fmla="*/ 1602275 w 1655541"/>
                <a:gd name="connsiteY56" fmla="*/ 1145339 h 1678000"/>
                <a:gd name="connsiteX57" fmla="*/ 1584520 w 1655541"/>
                <a:gd name="connsiteY57" fmla="*/ 1109829 h 1678000"/>
                <a:gd name="connsiteX58" fmla="*/ 1540132 w 1655541"/>
                <a:gd name="connsiteY58" fmla="*/ 1074318 h 1678000"/>
                <a:gd name="connsiteX59" fmla="*/ 1451355 w 1655541"/>
                <a:gd name="connsiteY59" fmla="*/ 1021052 h 1678000"/>
                <a:gd name="connsiteX60" fmla="*/ 1433600 w 1655541"/>
                <a:gd name="connsiteY60" fmla="*/ 994419 h 1678000"/>
                <a:gd name="connsiteX61" fmla="*/ 1353701 w 1655541"/>
                <a:gd name="connsiteY61" fmla="*/ 967786 h 1678000"/>
                <a:gd name="connsiteX62" fmla="*/ 1335945 w 1655541"/>
                <a:gd name="connsiteY62" fmla="*/ 950031 h 1678000"/>
                <a:gd name="connsiteX63" fmla="*/ 1140637 w 1655541"/>
                <a:gd name="connsiteY63" fmla="*/ 923398 h 1678000"/>
                <a:gd name="connsiteX64" fmla="*/ 1078493 w 1655541"/>
                <a:gd name="connsiteY64" fmla="*/ 914520 h 1678000"/>
                <a:gd name="connsiteX65" fmla="*/ 1042982 w 1655541"/>
                <a:gd name="connsiteY65" fmla="*/ 896765 h 1678000"/>
                <a:gd name="connsiteX66" fmla="*/ 980839 w 1655541"/>
                <a:gd name="connsiteY66" fmla="*/ 887887 h 1678000"/>
                <a:gd name="connsiteX67" fmla="*/ 847674 w 1655541"/>
                <a:gd name="connsiteY67" fmla="*/ 870132 h 1678000"/>
                <a:gd name="connsiteX68" fmla="*/ 821040 w 1655541"/>
                <a:gd name="connsiteY68" fmla="*/ 861254 h 1678000"/>
                <a:gd name="connsiteX69" fmla="*/ 714508 w 1655541"/>
                <a:gd name="connsiteY69" fmla="*/ 843499 h 1678000"/>
                <a:gd name="connsiteX70" fmla="*/ 696753 w 1655541"/>
                <a:gd name="connsiteY70" fmla="*/ 825743 h 1678000"/>
                <a:gd name="connsiteX71" fmla="*/ 687875 w 1655541"/>
                <a:gd name="connsiteY71" fmla="*/ 790233 h 1678000"/>
                <a:gd name="connsiteX72" fmla="*/ 678998 w 1655541"/>
                <a:gd name="connsiteY72" fmla="*/ 763600 h 1678000"/>
                <a:gd name="connsiteX73" fmla="*/ 687875 w 1655541"/>
                <a:gd name="connsiteY73" fmla="*/ 621557 h 1678000"/>
                <a:gd name="connsiteX74" fmla="*/ 696753 w 1655541"/>
                <a:gd name="connsiteY74" fmla="*/ 594924 h 1678000"/>
                <a:gd name="connsiteX75" fmla="*/ 723386 w 1655541"/>
                <a:gd name="connsiteY75" fmla="*/ 568291 h 1678000"/>
                <a:gd name="connsiteX76" fmla="*/ 732264 w 1655541"/>
                <a:gd name="connsiteY76" fmla="*/ 541658 h 1678000"/>
                <a:gd name="connsiteX77" fmla="*/ 794407 w 1655541"/>
                <a:gd name="connsiteY77" fmla="*/ 497270 h 1678000"/>
                <a:gd name="connsiteX78" fmla="*/ 821040 w 1655541"/>
                <a:gd name="connsiteY78" fmla="*/ 488392 h 1678000"/>
                <a:gd name="connsiteX79" fmla="*/ 892062 w 1655541"/>
                <a:gd name="connsiteY79" fmla="*/ 461759 h 1678000"/>
                <a:gd name="connsiteX80" fmla="*/ 1069615 w 1655541"/>
                <a:gd name="connsiteY80" fmla="*/ 479514 h 1678000"/>
                <a:gd name="connsiteX81" fmla="*/ 1122881 w 1655541"/>
                <a:gd name="connsiteY81" fmla="*/ 497270 h 1678000"/>
                <a:gd name="connsiteX82" fmla="*/ 1140637 w 1655541"/>
                <a:gd name="connsiteY82" fmla="*/ 515025 h 1678000"/>
                <a:gd name="connsiteX83" fmla="*/ 1193903 w 1655541"/>
                <a:gd name="connsiteY83" fmla="*/ 550536 h 1678000"/>
                <a:gd name="connsiteX84" fmla="*/ 1211658 w 1655541"/>
                <a:gd name="connsiteY84" fmla="*/ 577169 h 1678000"/>
                <a:gd name="connsiteX85" fmla="*/ 1220536 w 1655541"/>
                <a:gd name="connsiteY85" fmla="*/ 603802 h 1678000"/>
                <a:gd name="connsiteX86" fmla="*/ 1256046 w 1655541"/>
                <a:gd name="connsiteY86" fmla="*/ 657068 h 1678000"/>
                <a:gd name="connsiteX87" fmla="*/ 1264924 w 1655541"/>
                <a:gd name="connsiteY87" fmla="*/ 692578 h 1678000"/>
                <a:gd name="connsiteX88" fmla="*/ 1291557 w 1655541"/>
                <a:gd name="connsiteY88" fmla="*/ 701456 h 1678000"/>
                <a:gd name="connsiteX89" fmla="*/ 1398089 w 1655541"/>
                <a:gd name="connsiteY89" fmla="*/ 719211 h 1678000"/>
                <a:gd name="connsiteX90" fmla="*/ 1486866 w 1655541"/>
                <a:gd name="connsiteY90" fmla="*/ 710334 h 1678000"/>
                <a:gd name="connsiteX91" fmla="*/ 1513499 w 1655541"/>
                <a:gd name="connsiteY91" fmla="*/ 621557 h 1678000"/>
                <a:gd name="connsiteX92" fmla="*/ 1504621 w 1655541"/>
                <a:gd name="connsiteY92" fmla="*/ 506147 h 1678000"/>
                <a:gd name="connsiteX93" fmla="*/ 1486866 w 1655541"/>
                <a:gd name="connsiteY93" fmla="*/ 452881 h 1678000"/>
                <a:gd name="connsiteX94" fmla="*/ 1424722 w 1655541"/>
                <a:gd name="connsiteY94" fmla="*/ 381860 h 1678000"/>
                <a:gd name="connsiteX95" fmla="*/ 1415844 w 1655541"/>
                <a:gd name="connsiteY95" fmla="*/ 346349 h 1678000"/>
                <a:gd name="connsiteX96" fmla="*/ 1433600 w 1655541"/>
                <a:gd name="connsiteY96" fmla="*/ 328594 h 1678000"/>
                <a:gd name="connsiteX97" fmla="*/ 1513499 w 1655541"/>
                <a:gd name="connsiteY97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181848 w 1655541"/>
                <a:gd name="connsiteY20" fmla="*/ 337472 h 1678000"/>
                <a:gd name="connsiteX21" fmla="*/ 57561 w 1655541"/>
                <a:gd name="connsiteY21" fmla="*/ 568291 h 1678000"/>
                <a:gd name="connsiteX22" fmla="*/ 4295 w 1655541"/>
                <a:gd name="connsiteY22" fmla="*/ 745844 h 1678000"/>
                <a:gd name="connsiteX23" fmla="*/ 4295 w 1655541"/>
                <a:gd name="connsiteY23" fmla="*/ 1056563 h 1678000"/>
                <a:gd name="connsiteX24" fmla="*/ 13173 w 1655541"/>
                <a:gd name="connsiteY24" fmla="*/ 1092073 h 1678000"/>
                <a:gd name="connsiteX25" fmla="*/ 30928 w 1655541"/>
                <a:gd name="connsiteY25" fmla="*/ 1118706 h 1678000"/>
                <a:gd name="connsiteX26" fmla="*/ 66439 w 1655541"/>
                <a:gd name="connsiteY26" fmla="*/ 1180850 h 1678000"/>
                <a:gd name="connsiteX27" fmla="*/ 84194 w 1655541"/>
                <a:gd name="connsiteY27" fmla="*/ 1234116 h 1678000"/>
                <a:gd name="connsiteX28" fmla="*/ 93072 w 1655541"/>
                <a:gd name="connsiteY28" fmla="*/ 1269627 h 1678000"/>
                <a:gd name="connsiteX29" fmla="*/ 119705 w 1655541"/>
                <a:gd name="connsiteY29" fmla="*/ 1314015 h 1678000"/>
                <a:gd name="connsiteX30" fmla="*/ 128582 w 1655541"/>
                <a:gd name="connsiteY30" fmla="*/ 1340648 h 1678000"/>
                <a:gd name="connsiteX31" fmla="*/ 164093 w 1655541"/>
                <a:gd name="connsiteY31" fmla="*/ 1367281 h 1678000"/>
                <a:gd name="connsiteX32" fmla="*/ 172971 w 1655541"/>
                <a:gd name="connsiteY32" fmla="*/ 1393914 h 1678000"/>
                <a:gd name="connsiteX33" fmla="*/ 226237 w 1655541"/>
                <a:gd name="connsiteY33" fmla="*/ 1438303 h 1678000"/>
                <a:gd name="connsiteX34" fmla="*/ 235114 w 1655541"/>
                <a:gd name="connsiteY34" fmla="*/ 1464936 h 1678000"/>
                <a:gd name="connsiteX35" fmla="*/ 252870 w 1655541"/>
                <a:gd name="connsiteY35" fmla="*/ 1482691 h 1678000"/>
                <a:gd name="connsiteX36" fmla="*/ 332769 w 1655541"/>
                <a:gd name="connsiteY36" fmla="*/ 1544835 h 1678000"/>
                <a:gd name="connsiteX37" fmla="*/ 368279 w 1655541"/>
                <a:gd name="connsiteY37" fmla="*/ 1571468 h 1678000"/>
                <a:gd name="connsiteX38" fmla="*/ 394912 w 1655541"/>
                <a:gd name="connsiteY38" fmla="*/ 1598101 h 1678000"/>
                <a:gd name="connsiteX39" fmla="*/ 465934 w 1655541"/>
                <a:gd name="connsiteY39" fmla="*/ 1624734 h 1678000"/>
                <a:gd name="connsiteX40" fmla="*/ 510322 w 1655541"/>
                <a:gd name="connsiteY40" fmla="*/ 1651367 h 1678000"/>
                <a:gd name="connsiteX41" fmla="*/ 545833 w 1655541"/>
                <a:gd name="connsiteY41" fmla="*/ 1660244 h 1678000"/>
                <a:gd name="connsiteX42" fmla="*/ 643487 w 1655541"/>
                <a:gd name="connsiteY42" fmla="*/ 1678000 h 1678000"/>
                <a:gd name="connsiteX43" fmla="*/ 1406967 w 1655541"/>
                <a:gd name="connsiteY43" fmla="*/ 1669122 h 1678000"/>
                <a:gd name="connsiteX44" fmla="*/ 1460233 w 1655541"/>
                <a:gd name="connsiteY44" fmla="*/ 1660244 h 1678000"/>
                <a:gd name="connsiteX45" fmla="*/ 1486866 w 1655541"/>
                <a:gd name="connsiteY45" fmla="*/ 1633611 h 1678000"/>
                <a:gd name="connsiteX46" fmla="*/ 1513499 w 1655541"/>
                <a:gd name="connsiteY46" fmla="*/ 1615856 h 1678000"/>
                <a:gd name="connsiteX47" fmla="*/ 1540132 w 1655541"/>
                <a:gd name="connsiteY47" fmla="*/ 1580345 h 1678000"/>
                <a:gd name="connsiteX48" fmla="*/ 1575642 w 1655541"/>
                <a:gd name="connsiteY48" fmla="*/ 1562590 h 1678000"/>
                <a:gd name="connsiteX49" fmla="*/ 1584520 w 1655541"/>
                <a:gd name="connsiteY49" fmla="*/ 1535957 h 1678000"/>
                <a:gd name="connsiteX50" fmla="*/ 1611153 w 1655541"/>
                <a:gd name="connsiteY50" fmla="*/ 1491569 h 1678000"/>
                <a:gd name="connsiteX51" fmla="*/ 1637786 w 1655541"/>
                <a:gd name="connsiteY51" fmla="*/ 1429425 h 1678000"/>
                <a:gd name="connsiteX52" fmla="*/ 1646664 w 1655541"/>
                <a:gd name="connsiteY52" fmla="*/ 1376159 h 1678000"/>
                <a:gd name="connsiteX53" fmla="*/ 1655541 w 1655541"/>
                <a:gd name="connsiteY53" fmla="*/ 1340648 h 1678000"/>
                <a:gd name="connsiteX54" fmla="*/ 1620031 w 1655541"/>
                <a:gd name="connsiteY54" fmla="*/ 1207483 h 1678000"/>
                <a:gd name="connsiteX55" fmla="*/ 1602275 w 1655541"/>
                <a:gd name="connsiteY55" fmla="*/ 1145339 h 1678000"/>
                <a:gd name="connsiteX56" fmla="*/ 1584520 w 1655541"/>
                <a:gd name="connsiteY56" fmla="*/ 1109829 h 1678000"/>
                <a:gd name="connsiteX57" fmla="*/ 1540132 w 1655541"/>
                <a:gd name="connsiteY57" fmla="*/ 1074318 h 1678000"/>
                <a:gd name="connsiteX58" fmla="*/ 1451355 w 1655541"/>
                <a:gd name="connsiteY58" fmla="*/ 1021052 h 1678000"/>
                <a:gd name="connsiteX59" fmla="*/ 1433600 w 1655541"/>
                <a:gd name="connsiteY59" fmla="*/ 994419 h 1678000"/>
                <a:gd name="connsiteX60" fmla="*/ 1353701 w 1655541"/>
                <a:gd name="connsiteY60" fmla="*/ 967786 h 1678000"/>
                <a:gd name="connsiteX61" fmla="*/ 1335945 w 1655541"/>
                <a:gd name="connsiteY61" fmla="*/ 950031 h 1678000"/>
                <a:gd name="connsiteX62" fmla="*/ 1140637 w 1655541"/>
                <a:gd name="connsiteY62" fmla="*/ 923398 h 1678000"/>
                <a:gd name="connsiteX63" fmla="*/ 1078493 w 1655541"/>
                <a:gd name="connsiteY63" fmla="*/ 914520 h 1678000"/>
                <a:gd name="connsiteX64" fmla="*/ 1042982 w 1655541"/>
                <a:gd name="connsiteY64" fmla="*/ 896765 h 1678000"/>
                <a:gd name="connsiteX65" fmla="*/ 980839 w 1655541"/>
                <a:gd name="connsiteY65" fmla="*/ 887887 h 1678000"/>
                <a:gd name="connsiteX66" fmla="*/ 847674 w 1655541"/>
                <a:gd name="connsiteY66" fmla="*/ 870132 h 1678000"/>
                <a:gd name="connsiteX67" fmla="*/ 821040 w 1655541"/>
                <a:gd name="connsiteY67" fmla="*/ 861254 h 1678000"/>
                <a:gd name="connsiteX68" fmla="*/ 714508 w 1655541"/>
                <a:gd name="connsiteY68" fmla="*/ 843499 h 1678000"/>
                <a:gd name="connsiteX69" fmla="*/ 696753 w 1655541"/>
                <a:gd name="connsiteY69" fmla="*/ 825743 h 1678000"/>
                <a:gd name="connsiteX70" fmla="*/ 687875 w 1655541"/>
                <a:gd name="connsiteY70" fmla="*/ 790233 h 1678000"/>
                <a:gd name="connsiteX71" fmla="*/ 678998 w 1655541"/>
                <a:gd name="connsiteY71" fmla="*/ 763600 h 1678000"/>
                <a:gd name="connsiteX72" fmla="*/ 687875 w 1655541"/>
                <a:gd name="connsiteY72" fmla="*/ 621557 h 1678000"/>
                <a:gd name="connsiteX73" fmla="*/ 696753 w 1655541"/>
                <a:gd name="connsiteY73" fmla="*/ 594924 h 1678000"/>
                <a:gd name="connsiteX74" fmla="*/ 723386 w 1655541"/>
                <a:gd name="connsiteY74" fmla="*/ 568291 h 1678000"/>
                <a:gd name="connsiteX75" fmla="*/ 732264 w 1655541"/>
                <a:gd name="connsiteY75" fmla="*/ 541658 h 1678000"/>
                <a:gd name="connsiteX76" fmla="*/ 794407 w 1655541"/>
                <a:gd name="connsiteY76" fmla="*/ 497270 h 1678000"/>
                <a:gd name="connsiteX77" fmla="*/ 821040 w 1655541"/>
                <a:gd name="connsiteY77" fmla="*/ 488392 h 1678000"/>
                <a:gd name="connsiteX78" fmla="*/ 892062 w 1655541"/>
                <a:gd name="connsiteY78" fmla="*/ 461759 h 1678000"/>
                <a:gd name="connsiteX79" fmla="*/ 1069615 w 1655541"/>
                <a:gd name="connsiteY79" fmla="*/ 479514 h 1678000"/>
                <a:gd name="connsiteX80" fmla="*/ 1122881 w 1655541"/>
                <a:gd name="connsiteY80" fmla="*/ 497270 h 1678000"/>
                <a:gd name="connsiteX81" fmla="*/ 1140637 w 1655541"/>
                <a:gd name="connsiteY81" fmla="*/ 515025 h 1678000"/>
                <a:gd name="connsiteX82" fmla="*/ 1193903 w 1655541"/>
                <a:gd name="connsiteY82" fmla="*/ 550536 h 1678000"/>
                <a:gd name="connsiteX83" fmla="*/ 1211658 w 1655541"/>
                <a:gd name="connsiteY83" fmla="*/ 577169 h 1678000"/>
                <a:gd name="connsiteX84" fmla="*/ 1220536 w 1655541"/>
                <a:gd name="connsiteY84" fmla="*/ 603802 h 1678000"/>
                <a:gd name="connsiteX85" fmla="*/ 1256046 w 1655541"/>
                <a:gd name="connsiteY85" fmla="*/ 657068 h 1678000"/>
                <a:gd name="connsiteX86" fmla="*/ 1264924 w 1655541"/>
                <a:gd name="connsiteY86" fmla="*/ 692578 h 1678000"/>
                <a:gd name="connsiteX87" fmla="*/ 1291557 w 1655541"/>
                <a:gd name="connsiteY87" fmla="*/ 701456 h 1678000"/>
                <a:gd name="connsiteX88" fmla="*/ 1398089 w 1655541"/>
                <a:gd name="connsiteY88" fmla="*/ 719211 h 1678000"/>
                <a:gd name="connsiteX89" fmla="*/ 1486866 w 1655541"/>
                <a:gd name="connsiteY89" fmla="*/ 710334 h 1678000"/>
                <a:gd name="connsiteX90" fmla="*/ 1513499 w 1655541"/>
                <a:gd name="connsiteY90" fmla="*/ 621557 h 1678000"/>
                <a:gd name="connsiteX91" fmla="*/ 1504621 w 1655541"/>
                <a:gd name="connsiteY91" fmla="*/ 506147 h 1678000"/>
                <a:gd name="connsiteX92" fmla="*/ 1486866 w 1655541"/>
                <a:gd name="connsiteY92" fmla="*/ 452881 h 1678000"/>
                <a:gd name="connsiteX93" fmla="*/ 1424722 w 1655541"/>
                <a:gd name="connsiteY93" fmla="*/ 381860 h 1678000"/>
                <a:gd name="connsiteX94" fmla="*/ 1415844 w 1655541"/>
                <a:gd name="connsiteY94" fmla="*/ 346349 h 1678000"/>
                <a:gd name="connsiteX95" fmla="*/ 1433600 w 1655541"/>
                <a:gd name="connsiteY95" fmla="*/ 328594 h 1678000"/>
                <a:gd name="connsiteX96" fmla="*/ 1513499 w 1655541"/>
                <a:gd name="connsiteY96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181848 w 1655541"/>
                <a:gd name="connsiteY19" fmla="*/ 337472 h 1678000"/>
                <a:gd name="connsiteX20" fmla="*/ 57561 w 1655541"/>
                <a:gd name="connsiteY20" fmla="*/ 568291 h 1678000"/>
                <a:gd name="connsiteX21" fmla="*/ 4295 w 1655541"/>
                <a:gd name="connsiteY21" fmla="*/ 745844 h 1678000"/>
                <a:gd name="connsiteX22" fmla="*/ 4295 w 1655541"/>
                <a:gd name="connsiteY22" fmla="*/ 1056563 h 1678000"/>
                <a:gd name="connsiteX23" fmla="*/ 13173 w 1655541"/>
                <a:gd name="connsiteY23" fmla="*/ 1092073 h 1678000"/>
                <a:gd name="connsiteX24" fmla="*/ 30928 w 1655541"/>
                <a:gd name="connsiteY24" fmla="*/ 1118706 h 1678000"/>
                <a:gd name="connsiteX25" fmla="*/ 66439 w 1655541"/>
                <a:gd name="connsiteY25" fmla="*/ 1180850 h 1678000"/>
                <a:gd name="connsiteX26" fmla="*/ 84194 w 1655541"/>
                <a:gd name="connsiteY26" fmla="*/ 1234116 h 1678000"/>
                <a:gd name="connsiteX27" fmla="*/ 93072 w 1655541"/>
                <a:gd name="connsiteY27" fmla="*/ 1269627 h 1678000"/>
                <a:gd name="connsiteX28" fmla="*/ 119705 w 1655541"/>
                <a:gd name="connsiteY28" fmla="*/ 1314015 h 1678000"/>
                <a:gd name="connsiteX29" fmla="*/ 128582 w 1655541"/>
                <a:gd name="connsiteY29" fmla="*/ 1340648 h 1678000"/>
                <a:gd name="connsiteX30" fmla="*/ 164093 w 1655541"/>
                <a:gd name="connsiteY30" fmla="*/ 1367281 h 1678000"/>
                <a:gd name="connsiteX31" fmla="*/ 172971 w 1655541"/>
                <a:gd name="connsiteY31" fmla="*/ 1393914 h 1678000"/>
                <a:gd name="connsiteX32" fmla="*/ 226237 w 1655541"/>
                <a:gd name="connsiteY32" fmla="*/ 1438303 h 1678000"/>
                <a:gd name="connsiteX33" fmla="*/ 235114 w 1655541"/>
                <a:gd name="connsiteY33" fmla="*/ 1464936 h 1678000"/>
                <a:gd name="connsiteX34" fmla="*/ 252870 w 1655541"/>
                <a:gd name="connsiteY34" fmla="*/ 1482691 h 1678000"/>
                <a:gd name="connsiteX35" fmla="*/ 332769 w 1655541"/>
                <a:gd name="connsiteY35" fmla="*/ 1544835 h 1678000"/>
                <a:gd name="connsiteX36" fmla="*/ 368279 w 1655541"/>
                <a:gd name="connsiteY36" fmla="*/ 1571468 h 1678000"/>
                <a:gd name="connsiteX37" fmla="*/ 394912 w 1655541"/>
                <a:gd name="connsiteY37" fmla="*/ 1598101 h 1678000"/>
                <a:gd name="connsiteX38" fmla="*/ 465934 w 1655541"/>
                <a:gd name="connsiteY38" fmla="*/ 1624734 h 1678000"/>
                <a:gd name="connsiteX39" fmla="*/ 510322 w 1655541"/>
                <a:gd name="connsiteY39" fmla="*/ 1651367 h 1678000"/>
                <a:gd name="connsiteX40" fmla="*/ 545833 w 1655541"/>
                <a:gd name="connsiteY40" fmla="*/ 1660244 h 1678000"/>
                <a:gd name="connsiteX41" fmla="*/ 643487 w 1655541"/>
                <a:gd name="connsiteY41" fmla="*/ 1678000 h 1678000"/>
                <a:gd name="connsiteX42" fmla="*/ 1406967 w 1655541"/>
                <a:gd name="connsiteY42" fmla="*/ 1669122 h 1678000"/>
                <a:gd name="connsiteX43" fmla="*/ 1460233 w 1655541"/>
                <a:gd name="connsiteY43" fmla="*/ 1660244 h 1678000"/>
                <a:gd name="connsiteX44" fmla="*/ 1486866 w 1655541"/>
                <a:gd name="connsiteY44" fmla="*/ 1633611 h 1678000"/>
                <a:gd name="connsiteX45" fmla="*/ 1513499 w 1655541"/>
                <a:gd name="connsiteY45" fmla="*/ 1615856 h 1678000"/>
                <a:gd name="connsiteX46" fmla="*/ 1540132 w 1655541"/>
                <a:gd name="connsiteY46" fmla="*/ 1580345 h 1678000"/>
                <a:gd name="connsiteX47" fmla="*/ 1575642 w 1655541"/>
                <a:gd name="connsiteY47" fmla="*/ 1562590 h 1678000"/>
                <a:gd name="connsiteX48" fmla="*/ 1584520 w 1655541"/>
                <a:gd name="connsiteY48" fmla="*/ 1535957 h 1678000"/>
                <a:gd name="connsiteX49" fmla="*/ 1611153 w 1655541"/>
                <a:gd name="connsiteY49" fmla="*/ 1491569 h 1678000"/>
                <a:gd name="connsiteX50" fmla="*/ 1637786 w 1655541"/>
                <a:gd name="connsiteY50" fmla="*/ 1429425 h 1678000"/>
                <a:gd name="connsiteX51" fmla="*/ 1646664 w 1655541"/>
                <a:gd name="connsiteY51" fmla="*/ 1376159 h 1678000"/>
                <a:gd name="connsiteX52" fmla="*/ 1655541 w 1655541"/>
                <a:gd name="connsiteY52" fmla="*/ 1340648 h 1678000"/>
                <a:gd name="connsiteX53" fmla="*/ 1620031 w 1655541"/>
                <a:gd name="connsiteY53" fmla="*/ 1207483 h 1678000"/>
                <a:gd name="connsiteX54" fmla="*/ 1602275 w 1655541"/>
                <a:gd name="connsiteY54" fmla="*/ 1145339 h 1678000"/>
                <a:gd name="connsiteX55" fmla="*/ 1584520 w 1655541"/>
                <a:gd name="connsiteY55" fmla="*/ 1109829 h 1678000"/>
                <a:gd name="connsiteX56" fmla="*/ 1540132 w 1655541"/>
                <a:gd name="connsiteY56" fmla="*/ 1074318 h 1678000"/>
                <a:gd name="connsiteX57" fmla="*/ 1451355 w 1655541"/>
                <a:gd name="connsiteY57" fmla="*/ 1021052 h 1678000"/>
                <a:gd name="connsiteX58" fmla="*/ 1433600 w 1655541"/>
                <a:gd name="connsiteY58" fmla="*/ 994419 h 1678000"/>
                <a:gd name="connsiteX59" fmla="*/ 1353701 w 1655541"/>
                <a:gd name="connsiteY59" fmla="*/ 967786 h 1678000"/>
                <a:gd name="connsiteX60" fmla="*/ 1335945 w 1655541"/>
                <a:gd name="connsiteY60" fmla="*/ 950031 h 1678000"/>
                <a:gd name="connsiteX61" fmla="*/ 1140637 w 1655541"/>
                <a:gd name="connsiteY61" fmla="*/ 923398 h 1678000"/>
                <a:gd name="connsiteX62" fmla="*/ 1078493 w 1655541"/>
                <a:gd name="connsiteY62" fmla="*/ 914520 h 1678000"/>
                <a:gd name="connsiteX63" fmla="*/ 1042982 w 1655541"/>
                <a:gd name="connsiteY63" fmla="*/ 896765 h 1678000"/>
                <a:gd name="connsiteX64" fmla="*/ 980839 w 1655541"/>
                <a:gd name="connsiteY64" fmla="*/ 887887 h 1678000"/>
                <a:gd name="connsiteX65" fmla="*/ 847674 w 1655541"/>
                <a:gd name="connsiteY65" fmla="*/ 870132 h 1678000"/>
                <a:gd name="connsiteX66" fmla="*/ 821040 w 1655541"/>
                <a:gd name="connsiteY66" fmla="*/ 861254 h 1678000"/>
                <a:gd name="connsiteX67" fmla="*/ 714508 w 1655541"/>
                <a:gd name="connsiteY67" fmla="*/ 843499 h 1678000"/>
                <a:gd name="connsiteX68" fmla="*/ 696753 w 1655541"/>
                <a:gd name="connsiteY68" fmla="*/ 825743 h 1678000"/>
                <a:gd name="connsiteX69" fmla="*/ 687875 w 1655541"/>
                <a:gd name="connsiteY69" fmla="*/ 790233 h 1678000"/>
                <a:gd name="connsiteX70" fmla="*/ 678998 w 1655541"/>
                <a:gd name="connsiteY70" fmla="*/ 763600 h 1678000"/>
                <a:gd name="connsiteX71" fmla="*/ 687875 w 1655541"/>
                <a:gd name="connsiteY71" fmla="*/ 621557 h 1678000"/>
                <a:gd name="connsiteX72" fmla="*/ 696753 w 1655541"/>
                <a:gd name="connsiteY72" fmla="*/ 594924 h 1678000"/>
                <a:gd name="connsiteX73" fmla="*/ 723386 w 1655541"/>
                <a:gd name="connsiteY73" fmla="*/ 568291 h 1678000"/>
                <a:gd name="connsiteX74" fmla="*/ 732264 w 1655541"/>
                <a:gd name="connsiteY74" fmla="*/ 541658 h 1678000"/>
                <a:gd name="connsiteX75" fmla="*/ 794407 w 1655541"/>
                <a:gd name="connsiteY75" fmla="*/ 497270 h 1678000"/>
                <a:gd name="connsiteX76" fmla="*/ 821040 w 1655541"/>
                <a:gd name="connsiteY76" fmla="*/ 488392 h 1678000"/>
                <a:gd name="connsiteX77" fmla="*/ 892062 w 1655541"/>
                <a:gd name="connsiteY77" fmla="*/ 461759 h 1678000"/>
                <a:gd name="connsiteX78" fmla="*/ 1069615 w 1655541"/>
                <a:gd name="connsiteY78" fmla="*/ 479514 h 1678000"/>
                <a:gd name="connsiteX79" fmla="*/ 1122881 w 1655541"/>
                <a:gd name="connsiteY79" fmla="*/ 497270 h 1678000"/>
                <a:gd name="connsiteX80" fmla="*/ 1140637 w 1655541"/>
                <a:gd name="connsiteY80" fmla="*/ 515025 h 1678000"/>
                <a:gd name="connsiteX81" fmla="*/ 1193903 w 1655541"/>
                <a:gd name="connsiteY81" fmla="*/ 550536 h 1678000"/>
                <a:gd name="connsiteX82" fmla="*/ 1211658 w 1655541"/>
                <a:gd name="connsiteY82" fmla="*/ 577169 h 1678000"/>
                <a:gd name="connsiteX83" fmla="*/ 1220536 w 1655541"/>
                <a:gd name="connsiteY83" fmla="*/ 603802 h 1678000"/>
                <a:gd name="connsiteX84" fmla="*/ 1256046 w 1655541"/>
                <a:gd name="connsiteY84" fmla="*/ 657068 h 1678000"/>
                <a:gd name="connsiteX85" fmla="*/ 1264924 w 1655541"/>
                <a:gd name="connsiteY85" fmla="*/ 692578 h 1678000"/>
                <a:gd name="connsiteX86" fmla="*/ 1291557 w 1655541"/>
                <a:gd name="connsiteY86" fmla="*/ 701456 h 1678000"/>
                <a:gd name="connsiteX87" fmla="*/ 1398089 w 1655541"/>
                <a:gd name="connsiteY87" fmla="*/ 719211 h 1678000"/>
                <a:gd name="connsiteX88" fmla="*/ 1486866 w 1655541"/>
                <a:gd name="connsiteY88" fmla="*/ 710334 h 1678000"/>
                <a:gd name="connsiteX89" fmla="*/ 1513499 w 1655541"/>
                <a:gd name="connsiteY89" fmla="*/ 621557 h 1678000"/>
                <a:gd name="connsiteX90" fmla="*/ 1504621 w 1655541"/>
                <a:gd name="connsiteY90" fmla="*/ 506147 h 1678000"/>
                <a:gd name="connsiteX91" fmla="*/ 1486866 w 1655541"/>
                <a:gd name="connsiteY91" fmla="*/ 452881 h 1678000"/>
                <a:gd name="connsiteX92" fmla="*/ 1424722 w 1655541"/>
                <a:gd name="connsiteY92" fmla="*/ 381860 h 1678000"/>
                <a:gd name="connsiteX93" fmla="*/ 1415844 w 1655541"/>
                <a:gd name="connsiteY93" fmla="*/ 346349 h 1678000"/>
                <a:gd name="connsiteX94" fmla="*/ 1433600 w 1655541"/>
                <a:gd name="connsiteY94" fmla="*/ 328594 h 1678000"/>
                <a:gd name="connsiteX95" fmla="*/ 1513499 w 1655541"/>
                <a:gd name="connsiteY95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12668 w 1655541"/>
                <a:gd name="connsiteY17" fmla="*/ 195429 h 1678000"/>
                <a:gd name="connsiteX18" fmla="*/ 181848 w 1655541"/>
                <a:gd name="connsiteY18" fmla="*/ 337472 h 1678000"/>
                <a:gd name="connsiteX19" fmla="*/ 57561 w 1655541"/>
                <a:gd name="connsiteY19" fmla="*/ 568291 h 1678000"/>
                <a:gd name="connsiteX20" fmla="*/ 4295 w 1655541"/>
                <a:gd name="connsiteY20" fmla="*/ 745844 h 1678000"/>
                <a:gd name="connsiteX21" fmla="*/ 4295 w 1655541"/>
                <a:gd name="connsiteY21" fmla="*/ 1056563 h 1678000"/>
                <a:gd name="connsiteX22" fmla="*/ 13173 w 1655541"/>
                <a:gd name="connsiteY22" fmla="*/ 1092073 h 1678000"/>
                <a:gd name="connsiteX23" fmla="*/ 30928 w 1655541"/>
                <a:gd name="connsiteY23" fmla="*/ 1118706 h 1678000"/>
                <a:gd name="connsiteX24" fmla="*/ 66439 w 1655541"/>
                <a:gd name="connsiteY24" fmla="*/ 1180850 h 1678000"/>
                <a:gd name="connsiteX25" fmla="*/ 84194 w 1655541"/>
                <a:gd name="connsiteY25" fmla="*/ 1234116 h 1678000"/>
                <a:gd name="connsiteX26" fmla="*/ 93072 w 1655541"/>
                <a:gd name="connsiteY26" fmla="*/ 1269627 h 1678000"/>
                <a:gd name="connsiteX27" fmla="*/ 119705 w 1655541"/>
                <a:gd name="connsiteY27" fmla="*/ 1314015 h 1678000"/>
                <a:gd name="connsiteX28" fmla="*/ 128582 w 1655541"/>
                <a:gd name="connsiteY28" fmla="*/ 1340648 h 1678000"/>
                <a:gd name="connsiteX29" fmla="*/ 164093 w 1655541"/>
                <a:gd name="connsiteY29" fmla="*/ 1367281 h 1678000"/>
                <a:gd name="connsiteX30" fmla="*/ 172971 w 1655541"/>
                <a:gd name="connsiteY30" fmla="*/ 1393914 h 1678000"/>
                <a:gd name="connsiteX31" fmla="*/ 226237 w 1655541"/>
                <a:gd name="connsiteY31" fmla="*/ 1438303 h 1678000"/>
                <a:gd name="connsiteX32" fmla="*/ 235114 w 1655541"/>
                <a:gd name="connsiteY32" fmla="*/ 1464936 h 1678000"/>
                <a:gd name="connsiteX33" fmla="*/ 252870 w 1655541"/>
                <a:gd name="connsiteY33" fmla="*/ 1482691 h 1678000"/>
                <a:gd name="connsiteX34" fmla="*/ 332769 w 1655541"/>
                <a:gd name="connsiteY34" fmla="*/ 1544835 h 1678000"/>
                <a:gd name="connsiteX35" fmla="*/ 368279 w 1655541"/>
                <a:gd name="connsiteY35" fmla="*/ 1571468 h 1678000"/>
                <a:gd name="connsiteX36" fmla="*/ 394912 w 1655541"/>
                <a:gd name="connsiteY36" fmla="*/ 1598101 h 1678000"/>
                <a:gd name="connsiteX37" fmla="*/ 465934 w 1655541"/>
                <a:gd name="connsiteY37" fmla="*/ 1624734 h 1678000"/>
                <a:gd name="connsiteX38" fmla="*/ 510322 w 1655541"/>
                <a:gd name="connsiteY38" fmla="*/ 1651367 h 1678000"/>
                <a:gd name="connsiteX39" fmla="*/ 545833 w 1655541"/>
                <a:gd name="connsiteY39" fmla="*/ 1660244 h 1678000"/>
                <a:gd name="connsiteX40" fmla="*/ 643487 w 1655541"/>
                <a:gd name="connsiteY40" fmla="*/ 1678000 h 1678000"/>
                <a:gd name="connsiteX41" fmla="*/ 1406967 w 1655541"/>
                <a:gd name="connsiteY41" fmla="*/ 1669122 h 1678000"/>
                <a:gd name="connsiteX42" fmla="*/ 1460233 w 1655541"/>
                <a:gd name="connsiteY42" fmla="*/ 1660244 h 1678000"/>
                <a:gd name="connsiteX43" fmla="*/ 1486866 w 1655541"/>
                <a:gd name="connsiteY43" fmla="*/ 1633611 h 1678000"/>
                <a:gd name="connsiteX44" fmla="*/ 1513499 w 1655541"/>
                <a:gd name="connsiteY44" fmla="*/ 1615856 h 1678000"/>
                <a:gd name="connsiteX45" fmla="*/ 1540132 w 1655541"/>
                <a:gd name="connsiteY45" fmla="*/ 1580345 h 1678000"/>
                <a:gd name="connsiteX46" fmla="*/ 1575642 w 1655541"/>
                <a:gd name="connsiteY46" fmla="*/ 1562590 h 1678000"/>
                <a:gd name="connsiteX47" fmla="*/ 1584520 w 1655541"/>
                <a:gd name="connsiteY47" fmla="*/ 1535957 h 1678000"/>
                <a:gd name="connsiteX48" fmla="*/ 1611153 w 1655541"/>
                <a:gd name="connsiteY48" fmla="*/ 1491569 h 1678000"/>
                <a:gd name="connsiteX49" fmla="*/ 1637786 w 1655541"/>
                <a:gd name="connsiteY49" fmla="*/ 1429425 h 1678000"/>
                <a:gd name="connsiteX50" fmla="*/ 1646664 w 1655541"/>
                <a:gd name="connsiteY50" fmla="*/ 1376159 h 1678000"/>
                <a:gd name="connsiteX51" fmla="*/ 1655541 w 1655541"/>
                <a:gd name="connsiteY51" fmla="*/ 1340648 h 1678000"/>
                <a:gd name="connsiteX52" fmla="*/ 1620031 w 1655541"/>
                <a:gd name="connsiteY52" fmla="*/ 1207483 h 1678000"/>
                <a:gd name="connsiteX53" fmla="*/ 1602275 w 1655541"/>
                <a:gd name="connsiteY53" fmla="*/ 1145339 h 1678000"/>
                <a:gd name="connsiteX54" fmla="*/ 1584520 w 1655541"/>
                <a:gd name="connsiteY54" fmla="*/ 1109829 h 1678000"/>
                <a:gd name="connsiteX55" fmla="*/ 1540132 w 1655541"/>
                <a:gd name="connsiteY55" fmla="*/ 1074318 h 1678000"/>
                <a:gd name="connsiteX56" fmla="*/ 1451355 w 1655541"/>
                <a:gd name="connsiteY56" fmla="*/ 1021052 h 1678000"/>
                <a:gd name="connsiteX57" fmla="*/ 1433600 w 1655541"/>
                <a:gd name="connsiteY57" fmla="*/ 994419 h 1678000"/>
                <a:gd name="connsiteX58" fmla="*/ 1353701 w 1655541"/>
                <a:gd name="connsiteY58" fmla="*/ 967786 h 1678000"/>
                <a:gd name="connsiteX59" fmla="*/ 1335945 w 1655541"/>
                <a:gd name="connsiteY59" fmla="*/ 950031 h 1678000"/>
                <a:gd name="connsiteX60" fmla="*/ 1140637 w 1655541"/>
                <a:gd name="connsiteY60" fmla="*/ 923398 h 1678000"/>
                <a:gd name="connsiteX61" fmla="*/ 1078493 w 1655541"/>
                <a:gd name="connsiteY61" fmla="*/ 914520 h 1678000"/>
                <a:gd name="connsiteX62" fmla="*/ 1042982 w 1655541"/>
                <a:gd name="connsiteY62" fmla="*/ 896765 h 1678000"/>
                <a:gd name="connsiteX63" fmla="*/ 980839 w 1655541"/>
                <a:gd name="connsiteY63" fmla="*/ 887887 h 1678000"/>
                <a:gd name="connsiteX64" fmla="*/ 847674 w 1655541"/>
                <a:gd name="connsiteY64" fmla="*/ 870132 h 1678000"/>
                <a:gd name="connsiteX65" fmla="*/ 821040 w 1655541"/>
                <a:gd name="connsiteY65" fmla="*/ 861254 h 1678000"/>
                <a:gd name="connsiteX66" fmla="*/ 714508 w 1655541"/>
                <a:gd name="connsiteY66" fmla="*/ 843499 h 1678000"/>
                <a:gd name="connsiteX67" fmla="*/ 696753 w 1655541"/>
                <a:gd name="connsiteY67" fmla="*/ 825743 h 1678000"/>
                <a:gd name="connsiteX68" fmla="*/ 687875 w 1655541"/>
                <a:gd name="connsiteY68" fmla="*/ 790233 h 1678000"/>
                <a:gd name="connsiteX69" fmla="*/ 678998 w 1655541"/>
                <a:gd name="connsiteY69" fmla="*/ 763600 h 1678000"/>
                <a:gd name="connsiteX70" fmla="*/ 687875 w 1655541"/>
                <a:gd name="connsiteY70" fmla="*/ 621557 h 1678000"/>
                <a:gd name="connsiteX71" fmla="*/ 696753 w 1655541"/>
                <a:gd name="connsiteY71" fmla="*/ 594924 h 1678000"/>
                <a:gd name="connsiteX72" fmla="*/ 723386 w 1655541"/>
                <a:gd name="connsiteY72" fmla="*/ 568291 h 1678000"/>
                <a:gd name="connsiteX73" fmla="*/ 732264 w 1655541"/>
                <a:gd name="connsiteY73" fmla="*/ 541658 h 1678000"/>
                <a:gd name="connsiteX74" fmla="*/ 794407 w 1655541"/>
                <a:gd name="connsiteY74" fmla="*/ 497270 h 1678000"/>
                <a:gd name="connsiteX75" fmla="*/ 821040 w 1655541"/>
                <a:gd name="connsiteY75" fmla="*/ 488392 h 1678000"/>
                <a:gd name="connsiteX76" fmla="*/ 892062 w 1655541"/>
                <a:gd name="connsiteY76" fmla="*/ 461759 h 1678000"/>
                <a:gd name="connsiteX77" fmla="*/ 1069615 w 1655541"/>
                <a:gd name="connsiteY77" fmla="*/ 479514 h 1678000"/>
                <a:gd name="connsiteX78" fmla="*/ 1122881 w 1655541"/>
                <a:gd name="connsiteY78" fmla="*/ 497270 h 1678000"/>
                <a:gd name="connsiteX79" fmla="*/ 1140637 w 1655541"/>
                <a:gd name="connsiteY79" fmla="*/ 515025 h 1678000"/>
                <a:gd name="connsiteX80" fmla="*/ 1193903 w 1655541"/>
                <a:gd name="connsiteY80" fmla="*/ 550536 h 1678000"/>
                <a:gd name="connsiteX81" fmla="*/ 1211658 w 1655541"/>
                <a:gd name="connsiteY81" fmla="*/ 577169 h 1678000"/>
                <a:gd name="connsiteX82" fmla="*/ 1220536 w 1655541"/>
                <a:gd name="connsiteY82" fmla="*/ 603802 h 1678000"/>
                <a:gd name="connsiteX83" fmla="*/ 1256046 w 1655541"/>
                <a:gd name="connsiteY83" fmla="*/ 657068 h 1678000"/>
                <a:gd name="connsiteX84" fmla="*/ 1264924 w 1655541"/>
                <a:gd name="connsiteY84" fmla="*/ 692578 h 1678000"/>
                <a:gd name="connsiteX85" fmla="*/ 1291557 w 1655541"/>
                <a:gd name="connsiteY85" fmla="*/ 701456 h 1678000"/>
                <a:gd name="connsiteX86" fmla="*/ 1398089 w 1655541"/>
                <a:gd name="connsiteY86" fmla="*/ 719211 h 1678000"/>
                <a:gd name="connsiteX87" fmla="*/ 1486866 w 1655541"/>
                <a:gd name="connsiteY87" fmla="*/ 710334 h 1678000"/>
                <a:gd name="connsiteX88" fmla="*/ 1513499 w 1655541"/>
                <a:gd name="connsiteY88" fmla="*/ 621557 h 1678000"/>
                <a:gd name="connsiteX89" fmla="*/ 1504621 w 1655541"/>
                <a:gd name="connsiteY89" fmla="*/ 506147 h 1678000"/>
                <a:gd name="connsiteX90" fmla="*/ 1486866 w 1655541"/>
                <a:gd name="connsiteY90" fmla="*/ 452881 h 1678000"/>
                <a:gd name="connsiteX91" fmla="*/ 1424722 w 1655541"/>
                <a:gd name="connsiteY91" fmla="*/ 381860 h 1678000"/>
                <a:gd name="connsiteX92" fmla="*/ 1415844 w 1655541"/>
                <a:gd name="connsiteY92" fmla="*/ 346349 h 1678000"/>
                <a:gd name="connsiteX93" fmla="*/ 1433600 w 1655541"/>
                <a:gd name="connsiteY93" fmla="*/ 328594 h 1678000"/>
                <a:gd name="connsiteX94" fmla="*/ 1513499 w 1655541"/>
                <a:gd name="connsiteY94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412668 w 1655541"/>
                <a:gd name="connsiteY16" fmla="*/ 195429 h 1678000"/>
                <a:gd name="connsiteX17" fmla="*/ 181848 w 1655541"/>
                <a:gd name="connsiteY17" fmla="*/ 337472 h 1678000"/>
                <a:gd name="connsiteX18" fmla="*/ 57561 w 1655541"/>
                <a:gd name="connsiteY18" fmla="*/ 568291 h 1678000"/>
                <a:gd name="connsiteX19" fmla="*/ 4295 w 1655541"/>
                <a:gd name="connsiteY19" fmla="*/ 745844 h 1678000"/>
                <a:gd name="connsiteX20" fmla="*/ 4295 w 1655541"/>
                <a:gd name="connsiteY20" fmla="*/ 1056563 h 1678000"/>
                <a:gd name="connsiteX21" fmla="*/ 13173 w 1655541"/>
                <a:gd name="connsiteY21" fmla="*/ 1092073 h 1678000"/>
                <a:gd name="connsiteX22" fmla="*/ 30928 w 1655541"/>
                <a:gd name="connsiteY22" fmla="*/ 1118706 h 1678000"/>
                <a:gd name="connsiteX23" fmla="*/ 66439 w 1655541"/>
                <a:gd name="connsiteY23" fmla="*/ 1180850 h 1678000"/>
                <a:gd name="connsiteX24" fmla="*/ 84194 w 1655541"/>
                <a:gd name="connsiteY24" fmla="*/ 1234116 h 1678000"/>
                <a:gd name="connsiteX25" fmla="*/ 93072 w 1655541"/>
                <a:gd name="connsiteY25" fmla="*/ 1269627 h 1678000"/>
                <a:gd name="connsiteX26" fmla="*/ 119705 w 1655541"/>
                <a:gd name="connsiteY26" fmla="*/ 1314015 h 1678000"/>
                <a:gd name="connsiteX27" fmla="*/ 128582 w 1655541"/>
                <a:gd name="connsiteY27" fmla="*/ 1340648 h 1678000"/>
                <a:gd name="connsiteX28" fmla="*/ 164093 w 1655541"/>
                <a:gd name="connsiteY28" fmla="*/ 1367281 h 1678000"/>
                <a:gd name="connsiteX29" fmla="*/ 172971 w 1655541"/>
                <a:gd name="connsiteY29" fmla="*/ 1393914 h 1678000"/>
                <a:gd name="connsiteX30" fmla="*/ 226237 w 1655541"/>
                <a:gd name="connsiteY30" fmla="*/ 1438303 h 1678000"/>
                <a:gd name="connsiteX31" fmla="*/ 235114 w 1655541"/>
                <a:gd name="connsiteY31" fmla="*/ 1464936 h 1678000"/>
                <a:gd name="connsiteX32" fmla="*/ 252870 w 1655541"/>
                <a:gd name="connsiteY32" fmla="*/ 1482691 h 1678000"/>
                <a:gd name="connsiteX33" fmla="*/ 332769 w 1655541"/>
                <a:gd name="connsiteY33" fmla="*/ 1544835 h 1678000"/>
                <a:gd name="connsiteX34" fmla="*/ 368279 w 1655541"/>
                <a:gd name="connsiteY34" fmla="*/ 1571468 h 1678000"/>
                <a:gd name="connsiteX35" fmla="*/ 394912 w 1655541"/>
                <a:gd name="connsiteY35" fmla="*/ 1598101 h 1678000"/>
                <a:gd name="connsiteX36" fmla="*/ 465934 w 1655541"/>
                <a:gd name="connsiteY36" fmla="*/ 1624734 h 1678000"/>
                <a:gd name="connsiteX37" fmla="*/ 510322 w 1655541"/>
                <a:gd name="connsiteY37" fmla="*/ 1651367 h 1678000"/>
                <a:gd name="connsiteX38" fmla="*/ 545833 w 1655541"/>
                <a:gd name="connsiteY38" fmla="*/ 1660244 h 1678000"/>
                <a:gd name="connsiteX39" fmla="*/ 643487 w 1655541"/>
                <a:gd name="connsiteY39" fmla="*/ 1678000 h 1678000"/>
                <a:gd name="connsiteX40" fmla="*/ 1406967 w 1655541"/>
                <a:gd name="connsiteY40" fmla="*/ 1669122 h 1678000"/>
                <a:gd name="connsiteX41" fmla="*/ 1460233 w 1655541"/>
                <a:gd name="connsiteY41" fmla="*/ 1660244 h 1678000"/>
                <a:gd name="connsiteX42" fmla="*/ 1486866 w 1655541"/>
                <a:gd name="connsiteY42" fmla="*/ 1633611 h 1678000"/>
                <a:gd name="connsiteX43" fmla="*/ 1513499 w 1655541"/>
                <a:gd name="connsiteY43" fmla="*/ 1615856 h 1678000"/>
                <a:gd name="connsiteX44" fmla="*/ 1540132 w 1655541"/>
                <a:gd name="connsiteY44" fmla="*/ 1580345 h 1678000"/>
                <a:gd name="connsiteX45" fmla="*/ 1575642 w 1655541"/>
                <a:gd name="connsiteY45" fmla="*/ 1562590 h 1678000"/>
                <a:gd name="connsiteX46" fmla="*/ 1584520 w 1655541"/>
                <a:gd name="connsiteY46" fmla="*/ 1535957 h 1678000"/>
                <a:gd name="connsiteX47" fmla="*/ 1611153 w 1655541"/>
                <a:gd name="connsiteY47" fmla="*/ 1491569 h 1678000"/>
                <a:gd name="connsiteX48" fmla="*/ 1637786 w 1655541"/>
                <a:gd name="connsiteY48" fmla="*/ 1429425 h 1678000"/>
                <a:gd name="connsiteX49" fmla="*/ 1646664 w 1655541"/>
                <a:gd name="connsiteY49" fmla="*/ 1376159 h 1678000"/>
                <a:gd name="connsiteX50" fmla="*/ 1655541 w 1655541"/>
                <a:gd name="connsiteY50" fmla="*/ 1340648 h 1678000"/>
                <a:gd name="connsiteX51" fmla="*/ 1620031 w 1655541"/>
                <a:gd name="connsiteY51" fmla="*/ 1207483 h 1678000"/>
                <a:gd name="connsiteX52" fmla="*/ 1602275 w 1655541"/>
                <a:gd name="connsiteY52" fmla="*/ 1145339 h 1678000"/>
                <a:gd name="connsiteX53" fmla="*/ 1584520 w 1655541"/>
                <a:gd name="connsiteY53" fmla="*/ 1109829 h 1678000"/>
                <a:gd name="connsiteX54" fmla="*/ 1540132 w 1655541"/>
                <a:gd name="connsiteY54" fmla="*/ 1074318 h 1678000"/>
                <a:gd name="connsiteX55" fmla="*/ 1451355 w 1655541"/>
                <a:gd name="connsiteY55" fmla="*/ 1021052 h 1678000"/>
                <a:gd name="connsiteX56" fmla="*/ 1433600 w 1655541"/>
                <a:gd name="connsiteY56" fmla="*/ 994419 h 1678000"/>
                <a:gd name="connsiteX57" fmla="*/ 1353701 w 1655541"/>
                <a:gd name="connsiteY57" fmla="*/ 967786 h 1678000"/>
                <a:gd name="connsiteX58" fmla="*/ 1335945 w 1655541"/>
                <a:gd name="connsiteY58" fmla="*/ 950031 h 1678000"/>
                <a:gd name="connsiteX59" fmla="*/ 1140637 w 1655541"/>
                <a:gd name="connsiteY59" fmla="*/ 923398 h 1678000"/>
                <a:gd name="connsiteX60" fmla="*/ 1078493 w 1655541"/>
                <a:gd name="connsiteY60" fmla="*/ 914520 h 1678000"/>
                <a:gd name="connsiteX61" fmla="*/ 1042982 w 1655541"/>
                <a:gd name="connsiteY61" fmla="*/ 896765 h 1678000"/>
                <a:gd name="connsiteX62" fmla="*/ 980839 w 1655541"/>
                <a:gd name="connsiteY62" fmla="*/ 887887 h 1678000"/>
                <a:gd name="connsiteX63" fmla="*/ 847674 w 1655541"/>
                <a:gd name="connsiteY63" fmla="*/ 870132 h 1678000"/>
                <a:gd name="connsiteX64" fmla="*/ 821040 w 1655541"/>
                <a:gd name="connsiteY64" fmla="*/ 861254 h 1678000"/>
                <a:gd name="connsiteX65" fmla="*/ 714508 w 1655541"/>
                <a:gd name="connsiteY65" fmla="*/ 843499 h 1678000"/>
                <a:gd name="connsiteX66" fmla="*/ 696753 w 1655541"/>
                <a:gd name="connsiteY66" fmla="*/ 825743 h 1678000"/>
                <a:gd name="connsiteX67" fmla="*/ 687875 w 1655541"/>
                <a:gd name="connsiteY67" fmla="*/ 790233 h 1678000"/>
                <a:gd name="connsiteX68" fmla="*/ 678998 w 1655541"/>
                <a:gd name="connsiteY68" fmla="*/ 763600 h 1678000"/>
                <a:gd name="connsiteX69" fmla="*/ 687875 w 1655541"/>
                <a:gd name="connsiteY69" fmla="*/ 621557 h 1678000"/>
                <a:gd name="connsiteX70" fmla="*/ 696753 w 1655541"/>
                <a:gd name="connsiteY70" fmla="*/ 594924 h 1678000"/>
                <a:gd name="connsiteX71" fmla="*/ 723386 w 1655541"/>
                <a:gd name="connsiteY71" fmla="*/ 568291 h 1678000"/>
                <a:gd name="connsiteX72" fmla="*/ 732264 w 1655541"/>
                <a:gd name="connsiteY72" fmla="*/ 541658 h 1678000"/>
                <a:gd name="connsiteX73" fmla="*/ 794407 w 1655541"/>
                <a:gd name="connsiteY73" fmla="*/ 497270 h 1678000"/>
                <a:gd name="connsiteX74" fmla="*/ 821040 w 1655541"/>
                <a:gd name="connsiteY74" fmla="*/ 488392 h 1678000"/>
                <a:gd name="connsiteX75" fmla="*/ 892062 w 1655541"/>
                <a:gd name="connsiteY75" fmla="*/ 461759 h 1678000"/>
                <a:gd name="connsiteX76" fmla="*/ 1069615 w 1655541"/>
                <a:gd name="connsiteY76" fmla="*/ 479514 h 1678000"/>
                <a:gd name="connsiteX77" fmla="*/ 1122881 w 1655541"/>
                <a:gd name="connsiteY77" fmla="*/ 497270 h 1678000"/>
                <a:gd name="connsiteX78" fmla="*/ 1140637 w 1655541"/>
                <a:gd name="connsiteY78" fmla="*/ 515025 h 1678000"/>
                <a:gd name="connsiteX79" fmla="*/ 1193903 w 1655541"/>
                <a:gd name="connsiteY79" fmla="*/ 550536 h 1678000"/>
                <a:gd name="connsiteX80" fmla="*/ 1211658 w 1655541"/>
                <a:gd name="connsiteY80" fmla="*/ 577169 h 1678000"/>
                <a:gd name="connsiteX81" fmla="*/ 1220536 w 1655541"/>
                <a:gd name="connsiteY81" fmla="*/ 603802 h 1678000"/>
                <a:gd name="connsiteX82" fmla="*/ 1256046 w 1655541"/>
                <a:gd name="connsiteY82" fmla="*/ 657068 h 1678000"/>
                <a:gd name="connsiteX83" fmla="*/ 1264924 w 1655541"/>
                <a:gd name="connsiteY83" fmla="*/ 692578 h 1678000"/>
                <a:gd name="connsiteX84" fmla="*/ 1291557 w 1655541"/>
                <a:gd name="connsiteY84" fmla="*/ 701456 h 1678000"/>
                <a:gd name="connsiteX85" fmla="*/ 1398089 w 1655541"/>
                <a:gd name="connsiteY85" fmla="*/ 719211 h 1678000"/>
                <a:gd name="connsiteX86" fmla="*/ 1486866 w 1655541"/>
                <a:gd name="connsiteY86" fmla="*/ 710334 h 1678000"/>
                <a:gd name="connsiteX87" fmla="*/ 1513499 w 1655541"/>
                <a:gd name="connsiteY87" fmla="*/ 621557 h 1678000"/>
                <a:gd name="connsiteX88" fmla="*/ 1504621 w 1655541"/>
                <a:gd name="connsiteY88" fmla="*/ 506147 h 1678000"/>
                <a:gd name="connsiteX89" fmla="*/ 1486866 w 1655541"/>
                <a:gd name="connsiteY89" fmla="*/ 452881 h 1678000"/>
                <a:gd name="connsiteX90" fmla="*/ 1424722 w 1655541"/>
                <a:gd name="connsiteY90" fmla="*/ 381860 h 1678000"/>
                <a:gd name="connsiteX91" fmla="*/ 1415844 w 1655541"/>
                <a:gd name="connsiteY91" fmla="*/ 346349 h 1678000"/>
                <a:gd name="connsiteX92" fmla="*/ 1433600 w 1655541"/>
                <a:gd name="connsiteY92" fmla="*/ 328594 h 1678000"/>
                <a:gd name="connsiteX93" fmla="*/ 1513499 w 1655541"/>
                <a:gd name="connsiteY93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412668 w 1655541"/>
                <a:gd name="connsiteY15" fmla="*/ 195429 h 1678000"/>
                <a:gd name="connsiteX16" fmla="*/ 181848 w 1655541"/>
                <a:gd name="connsiteY16" fmla="*/ 337472 h 1678000"/>
                <a:gd name="connsiteX17" fmla="*/ 57561 w 1655541"/>
                <a:gd name="connsiteY17" fmla="*/ 568291 h 1678000"/>
                <a:gd name="connsiteX18" fmla="*/ 4295 w 1655541"/>
                <a:gd name="connsiteY18" fmla="*/ 745844 h 1678000"/>
                <a:gd name="connsiteX19" fmla="*/ 4295 w 1655541"/>
                <a:gd name="connsiteY19" fmla="*/ 1056563 h 1678000"/>
                <a:gd name="connsiteX20" fmla="*/ 13173 w 1655541"/>
                <a:gd name="connsiteY20" fmla="*/ 1092073 h 1678000"/>
                <a:gd name="connsiteX21" fmla="*/ 30928 w 1655541"/>
                <a:gd name="connsiteY21" fmla="*/ 1118706 h 1678000"/>
                <a:gd name="connsiteX22" fmla="*/ 66439 w 1655541"/>
                <a:gd name="connsiteY22" fmla="*/ 1180850 h 1678000"/>
                <a:gd name="connsiteX23" fmla="*/ 84194 w 1655541"/>
                <a:gd name="connsiteY23" fmla="*/ 1234116 h 1678000"/>
                <a:gd name="connsiteX24" fmla="*/ 93072 w 1655541"/>
                <a:gd name="connsiteY24" fmla="*/ 1269627 h 1678000"/>
                <a:gd name="connsiteX25" fmla="*/ 119705 w 1655541"/>
                <a:gd name="connsiteY25" fmla="*/ 1314015 h 1678000"/>
                <a:gd name="connsiteX26" fmla="*/ 128582 w 1655541"/>
                <a:gd name="connsiteY26" fmla="*/ 1340648 h 1678000"/>
                <a:gd name="connsiteX27" fmla="*/ 164093 w 1655541"/>
                <a:gd name="connsiteY27" fmla="*/ 1367281 h 1678000"/>
                <a:gd name="connsiteX28" fmla="*/ 172971 w 1655541"/>
                <a:gd name="connsiteY28" fmla="*/ 1393914 h 1678000"/>
                <a:gd name="connsiteX29" fmla="*/ 226237 w 1655541"/>
                <a:gd name="connsiteY29" fmla="*/ 1438303 h 1678000"/>
                <a:gd name="connsiteX30" fmla="*/ 235114 w 1655541"/>
                <a:gd name="connsiteY30" fmla="*/ 1464936 h 1678000"/>
                <a:gd name="connsiteX31" fmla="*/ 252870 w 1655541"/>
                <a:gd name="connsiteY31" fmla="*/ 1482691 h 1678000"/>
                <a:gd name="connsiteX32" fmla="*/ 332769 w 1655541"/>
                <a:gd name="connsiteY32" fmla="*/ 1544835 h 1678000"/>
                <a:gd name="connsiteX33" fmla="*/ 368279 w 1655541"/>
                <a:gd name="connsiteY33" fmla="*/ 1571468 h 1678000"/>
                <a:gd name="connsiteX34" fmla="*/ 394912 w 1655541"/>
                <a:gd name="connsiteY34" fmla="*/ 1598101 h 1678000"/>
                <a:gd name="connsiteX35" fmla="*/ 465934 w 1655541"/>
                <a:gd name="connsiteY35" fmla="*/ 1624734 h 1678000"/>
                <a:gd name="connsiteX36" fmla="*/ 510322 w 1655541"/>
                <a:gd name="connsiteY36" fmla="*/ 1651367 h 1678000"/>
                <a:gd name="connsiteX37" fmla="*/ 545833 w 1655541"/>
                <a:gd name="connsiteY37" fmla="*/ 1660244 h 1678000"/>
                <a:gd name="connsiteX38" fmla="*/ 643487 w 1655541"/>
                <a:gd name="connsiteY38" fmla="*/ 1678000 h 1678000"/>
                <a:gd name="connsiteX39" fmla="*/ 1406967 w 1655541"/>
                <a:gd name="connsiteY39" fmla="*/ 1669122 h 1678000"/>
                <a:gd name="connsiteX40" fmla="*/ 1460233 w 1655541"/>
                <a:gd name="connsiteY40" fmla="*/ 1660244 h 1678000"/>
                <a:gd name="connsiteX41" fmla="*/ 1486866 w 1655541"/>
                <a:gd name="connsiteY41" fmla="*/ 1633611 h 1678000"/>
                <a:gd name="connsiteX42" fmla="*/ 1513499 w 1655541"/>
                <a:gd name="connsiteY42" fmla="*/ 1615856 h 1678000"/>
                <a:gd name="connsiteX43" fmla="*/ 1540132 w 1655541"/>
                <a:gd name="connsiteY43" fmla="*/ 1580345 h 1678000"/>
                <a:gd name="connsiteX44" fmla="*/ 1575642 w 1655541"/>
                <a:gd name="connsiteY44" fmla="*/ 1562590 h 1678000"/>
                <a:gd name="connsiteX45" fmla="*/ 1584520 w 1655541"/>
                <a:gd name="connsiteY45" fmla="*/ 1535957 h 1678000"/>
                <a:gd name="connsiteX46" fmla="*/ 1611153 w 1655541"/>
                <a:gd name="connsiteY46" fmla="*/ 1491569 h 1678000"/>
                <a:gd name="connsiteX47" fmla="*/ 1637786 w 1655541"/>
                <a:gd name="connsiteY47" fmla="*/ 1429425 h 1678000"/>
                <a:gd name="connsiteX48" fmla="*/ 1646664 w 1655541"/>
                <a:gd name="connsiteY48" fmla="*/ 1376159 h 1678000"/>
                <a:gd name="connsiteX49" fmla="*/ 1655541 w 1655541"/>
                <a:gd name="connsiteY49" fmla="*/ 1340648 h 1678000"/>
                <a:gd name="connsiteX50" fmla="*/ 1620031 w 1655541"/>
                <a:gd name="connsiteY50" fmla="*/ 1207483 h 1678000"/>
                <a:gd name="connsiteX51" fmla="*/ 1602275 w 1655541"/>
                <a:gd name="connsiteY51" fmla="*/ 1145339 h 1678000"/>
                <a:gd name="connsiteX52" fmla="*/ 1584520 w 1655541"/>
                <a:gd name="connsiteY52" fmla="*/ 1109829 h 1678000"/>
                <a:gd name="connsiteX53" fmla="*/ 1540132 w 1655541"/>
                <a:gd name="connsiteY53" fmla="*/ 1074318 h 1678000"/>
                <a:gd name="connsiteX54" fmla="*/ 1451355 w 1655541"/>
                <a:gd name="connsiteY54" fmla="*/ 1021052 h 1678000"/>
                <a:gd name="connsiteX55" fmla="*/ 1433600 w 1655541"/>
                <a:gd name="connsiteY55" fmla="*/ 994419 h 1678000"/>
                <a:gd name="connsiteX56" fmla="*/ 1353701 w 1655541"/>
                <a:gd name="connsiteY56" fmla="*/ 967786 h 1678000"/>
                <a:gd name="connsiteX57" fmla="*/ 1335945 w 1655541"/>
                <a:gd name="connsiteY57" fmla="*/ 950031 h 1678000"/>
                <a:gd name="connsiteX58" fmla="*/ 1140637 w 1655541"/>
                <a:gd name="connsiteY58" fmla="*/ 923398 h 1678000"/>
                <a:gd name="connsiteX59" fmla="*/ 1078493 w 1655541"/>
                <a:gd name="connsiteY59" fmla="*/ 914520 h 1678000"/>
                <a:gd name="connsiteX60" fmla="*/ 1042982 w 1655541"/>
                <a:gd name="connsiteY60" fmla="*/ 896765 h 1678000"/>
                <a:gd name="connsiteX61" fmla="*/ 980839 w 1655541"/>
                <a:gd name="connsiteY61" fmla="*/ 887887 h 1678000"/>
                <a:gd name="connsiteX62" fmla="*/ 847674 w 1655541"/>
                <a:gd name="connsiteY62" fmla="*/ 870132 h 1678000"/>
                <a:gd name="connsiteX63" fmla="*/ 821040 w 1655541"/>
                <a:gd name="connsiteY63" fmla="*/ 861254 h 1678000"/>
                <a:gd name="connsiteX64" fmla="*/ 714508 w 1655541"/>
                <a:gd name="connsiteY64" fmla="*/ 843499 h 1678000"/>
                <a:gd name="connsiteX65" fmla="*/ 696753 w 1655541"/>
                <a:gd name="connsiteY65" fmla="*/ 825743 h 1678000"/>
                <a:gd name="connsiteX66" fmla="*/ 687875 w 1655541"/>
                <a:gd name="connsiteY66" fmla="*/ 790233 h 1678000"/>
                <a:gd name="connsiteX67" fmla="*/ 678998 w 1655541"/>
                <a:gd name="connsiteY67" fmla="*/ 763600 h 1678000"/>
                <a:gd name="connsiteX68" fmla="*/ 687875 w 1655541"/>
                <a:gd name="connsiteY68" fmla="*/ 621557 h 1678000"/>
                <a:gd name="connsiteX69" fmla="*/ 696753 w 1655541"/>
                <a:gd name="connsiteY69" fmla="*/ 594924 h 1678000"/>
                <a:gd name="connsiteX70" fmla="*/ 723386 w 1655541"/>
                <a:gd name="connsiteY70" fmla="*/ 568291 h 1678000"/>
                <a:gd name="connsiteX71" fmla="*/ 732264 w 1655541"/>
                <a:gd name="connsiteY71" fmla="*/ 541658 h 1678000"/>
                <a:gd name="connsiteX72" fmla="*/ 794407 w 1655541"/>
                <a:gd name="connsiteY72" fmla="*/ 497270 h 1678000"/>
                <a:gd name="connsiteX73" fmla="*/ 821040 w 1655541"/>
                <a:gd name="connsiteY73" fmla="*/ 488392 h 1678000"/>
                <a:gd name="connsiteX74" fmla="*/ 892062 w 1655541"/>
                <a:gd name="connsiteY74" fmla="*/ 461759 h 1678000"/>
                <a:gd name="connsiteX75" fmla="*/ 1069615 w 1655541"/>
                <a:gd name="connsiteY75" fmla="*/ 479514 h 1678000"/>
                <a:gd name="connsiteX76" fmla="*/ 1122881 w 1655541"/>
                <a:gd name="connsiteY76" fmla="*/ 497270 h 1678000"/>
                <a:gd name="connsiteX77" fmla="*/ 1140637 w 1655541"/>
                <a:gd name="connsiteY77" fmla="*/ 515025 h 1678000"/>
                <a:gd name="connsiteX78" fmla="*/ 1193903 w 1655541"/>
                <a:gd name="connsiteY78" fmla="*/ 550536 h 1678000"/>
                <a:gd name="connsiteX79" fmla="*/ 1211658 w 1655541"/>
                <a:gd name="connsiteY79" fmla="*/ 577169 h 1678000"/>
                <a:gd name="connsiteX80" fmla="*/ 1220536 w 1655541"/>
                <a:gd name="connsiteY80" fmla="*/ 603802 h 1678000"/>
                <a:gd name="connsiteX81" fmla="*/ 1256046 w 1655541"/>
                <a:gd name="connsiteY81" fmla="*/ 657068 h 1678000"/>
                <a:gd name="connsiteX82" fmla="*/ 1264924 w 1655541"/>
                <a:gd name="connsiteY82" fmla="*/ 692578 h 1678000"/>
                <a:gd name="connsiteX83" fmla="*/ 1291557 w 1655541"/>
                <a:gd name="connsiteY83" fmla="*/ 701456 h 1678000"/>
                <a:gd name="connsiteX84" fmla="*/ 1398089 w 1655541"/>
                <a:gd name="connsiteY84" fmla="*/ 719211 h 1678000"/>
                <a:gd name="connsiteX85" fmla="*/ 1486866 w 1655541"/>
                <a:gd name="connsiteY85" fmla="*/ 710334 h 1678000"/>
                <a:gd name="connsiteX86" fmla="*/ 1513499 w 1655541"/>
                <a:gd name="connsiteY86" fmla="*/ 621557 h 1678000"/>
                <a:gd name="connsiteX87" fmla="*/ 1504621 w 1655541"/>
                <a:gd name="connsiteY87" fmla="*/ 506147 h 1678000"/>
                <a:gd name="connsiteX88" fmla="*/ 1486866 w 1655541"/>
                <a:gd name="connsiteY88" fmla="*/ 452881 h 1678000"/>
                <a:gd name="connsiteX89" fmla="*/ 1424722 w 1655541"/>
                <a:gd name="connsiteY89" fmla="*/ 381860 h 1678000"/>
                <a:gd name="connsiteX90" fmla="*/ 1415844 w 1655541"/>
                <a:gd name="connsiteY90" fmla="*/ 346349 h 1678000"/>
                <a:gd name="connsiteX91" fmla="*/ 1433600 w 1655541"/>
                <a:gd name="connsiteY91" fmla="*/ 328594 h 1678000"/>
                <a:gd name="connsiteX92" fmla="*/ 1513499 w 1655541"/>
                <a:gd name="connsiteY92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687875 w 1655541"/>
                <a:gd name="connsiteY12" fmla="*/ 80019 h 1678000"/>
                <a:gd name="connsiteX13" fmla="*/ 652365 w 1655541"/>
                <a:gd name="connsiteY13" fmla="*/ 97774 h 1678000"/>
                <a:gd name="connsiteX14" fmla="*/ 412668 w 1655541"/>
                <a:gd name="connsiteY14" fmla="*/ 195429 h 1678000"/>
                <a:gd name="connsiteX15" fmla="*/ 181848 w 1655541"/>
                <a:gd name="connsiteY15" fmla="*/ 337472 h 1678000"/>
                <a:gd name="connsiteX16" fmla="*/ 57561 w 1655541"/>
                <a:gd name="connsiteY16" fmla="*/ 568291 h 1678000"/>
                <a:gd name="connsiteX17" fmla="*/ 4295 w 1655541"/>
                <a:gd name="connsiteY17" fmla="*/ 745844 h 1678000"/>
                <a:gd name="connsiteX18" fmla="*/ 4295 w 1655541"/>
                <a:gd name="connsiteY18" fmla="*/ 1056563 h 1678000"/>
                <a:gd name="connsiteX19" fmla="*/ 13173 w 1655541"/>
                <a:gd name="connsiteY19" fmla="*/ 1092073 h 1678000"/>
                <a:gd name="connsiteX20" fmla="*/ 30928 w 1655541"/>
                <a:gd name="connsiteY20" fmla="*/ 1118706 h 1678000"/>
                <a:gd name="connsiteX21" fmla="*/ 66439 w 1655541"/>
                <a:gd name="connsiteY21" fmla="*/ 1180850 h 1678000"/>
                <a:gd name="connsiteX22" fmla="*/ 84194 w 1655541"/>
                <a:gd name="connsiteY22" fmla="*/ 1234116 h 1678000"/>
                <a:gd name="connsiteX23" fmla="*/ 93072 w 1655541"/>
                <a:gd name="connsiteY23" fmla="*/ 1269627 h 1678000"/>
                <a:gd name="connsiteX24" fmla="*/ 119705 w 1655541"/>
                <a:gd name="connsiteY24" fmla="*/ 1314015 h 1678000"/>
                <a:gd name="connsiteX25" fmla="*/ 128582 w 1655541"/>
                <a:gd name="connsiteY25" fmla="*/ 1340648 h 1678000"/>
                <a:gd name="connsiteX26" fmla="*/ 164093 w 1655541"/>
                <a:gd name="connsiteY26" fmla="*/ 1367281 h 1678000"/>
                <a:gd name="connsiteX27" fmla="*/ 172971 w 1655541"/>
                <a:gd name="connsiteY27" fmla="*/ 1393914 h 1678000"/>
                <a:gd name="connsiteX28" fmla="*/ 226237 w 1655541"/>
                <a:gd name="connsiteY28" fmla="*/ 1438303 h 1678000"/>
                <a:gd name="connsiteX29" fmla="*/ 235114 w 1655541"/>
                <a:gd name="connsiteY29" fmla="*/ 1464936 h 1678000"/>
                <a:gd name="connsiteX30" fmla="*/ 252870 w 1655541"/>
                <a:gd name="connsiteY30" fmla="*/ 1482691 h 1678000"/>
                <a:gd name="connsiteX31" fmla="*/ 332769 w 1655541"/>
                <a:gd name="connsiteY31" fmla="*/ 1544835 h 1678000"/>
                <a:gd name="connsiteX32" fmla="*/ 368279 w 1655541"/>
                <a:gd name="connsiteY32" fmla="*/ 1571468 h 1678000"/>
                <a:gd name="connsiteX33" fmla="*/ 394912 w 1655541"/>
                <a:gd name="connsiteY33" fmla="*/ 1598101 h 1678000"/>
                <a:gd name="connsiteX34" fmla="*/ 465934 w 1655541"/>
                <a:gd name="connsiteY34" fmla="*/ 1624734 h 1678000"/>
                <a:gd name="connsiteX35" fmla="*/ 510322 w 1655541"/>
                <a:gd name="connsiteY35" fmla="*/ 1651367 h 1678000"/>
                <a:gd name="connsiteX36" fmla="*/ 545833 w 1655541"/>
                <a:gd name="connsiteY36" fmla="*/ 1660244 h 1678000"/>
                <a:gd name="connsiteX37" fmla="*/ 643487 w 1655541"/>
                <a:gd name="connsiteY37" fmla="*/ 1678000 h 1678000"/>
                <a:gd name="connsiteX38" fmla="*/ 1406967 w 1655541"/>
                <a:gd name="connsiteY38" fmla="*/ 1669122 h 1678000"/>
                <a:gd name="connsiteX39" fmla="*/ 1460233 w 1655541"/>
                <a:gd name="connsiteY39" fmla="*/ 1660244 h 1678000"/>
                <a:gd name="connsiteX40" fmla="*/ 1486866 w 1655541"/>
                <a:gd name="connsiteY40" fmla="*/ 1633611 h 1678000"/>
                <a:gd name="connsiteX41" fmla="*/ 1513499 w 1655541"/>
                <a:gd name="connsiteY41" fmla="*/ 1615856 h 1678000"/>
                <a:gd name="connsiteX42" fmla="*/ 1540132 w 1655541"/>
                <a:gd name="connsiteY42" fmla="*/ 1580345 h 1678000"/>
                <a:gd name="connsiteX43" fmla="*/ 1575642 w 1655541"/>
                <a:gd name="connsiteY43" fmla="*/ 1562590 h 1678000"/>
                <a:gd name="connsiteX44" fmla="*/ 1584520 w 1655541"/>
                <a:gd name="connsiteY44" fmla="*/ 1535957 h 1678000"/>
                <a:gd name="connsiteX45" fmla="*/ 1611153 w 1655541"/>
                <a:gd name="connsiteY45" fmla="*/ 1491569 h 1678000"/>
                <a:gd name="connsiteX46" fmla="*/ 1637786 w 1655541"/>
                <a:gd name="connsiteY46" fmla="*/ 1429425 h 1678000"/>
                <a:gd name="connsiteX47" fmla="*/ 1646664 w 1655541"/>
                <a:gd name="connsiteY47" fmla="*/ 1376159 h 1678000"/>
                <a:gd name="connsiteX48" fmla="*/ 1655541 w 1655541"/>
                <a:gd name="connsiteY48" fmla="*/ 1340648 h 1678000"/>
                <a:gd name="connsiteX49" fmla="*/ 1620031 w 1655541"/>
                <a:gd name="connsiteY49" fmla="*/ 1207483 h 1678000"/>
                <a:gd name="connsiteX50" fmla="*/ 1602275 w 1655541"/>
                <a:gd name="connsiteY50" fmla="*/ 1145339 h 1678000"/>
                <a:gd name="connsiteX51" fmla="*/ 1584520 w 1655541"/>
                <a:gd name="connsiteY51" fmla="*/ 1109829 h 1678000"/>
                <a:gd name="connsiteX52" fmla="*/ 1540132 w 1655541"/>
                <a:gd name="connsiteY52" fmla="*/ 1074318 h 1678000"/>
                <a:gd name="connsiteX53" fmla="*/ 1451355 w 1655541"/>
                <a:gd name="connsiteY53" fmla="*/ 1021052 h 1678000"/>
                <a:gd name="connsiteX54" fmla="*/ 1433600 w 1655541"/>
                <a:gd name="connsiteY54" fmla="*/ 994419 h 1678000"/>
                <a:gd name="connsiteX55" fmla="*/ 1353701 w 1655541"/>
                <a:gd name="connsiteY55" fmla="*/ 967786 h 1678000"/>
                <a:gd name="connsiteX56" fmla="*/ 1335945 w 1655541"/>
                <a:gd name="connsiteY56" fmla="*/ 950031 h 1678000"/>
                <a:gd name="connsiteX57" fmla="*/ 1140637 w 1655541"/>
                <a:gd name="connsiteY57" fmla="*/ 923398 h 1678000"/>
                <a:gd name="connsiteX58" fmla="*/ 1078493 w 1655541"/>
                <a:gd name="connsiteY58" fmla="*/ 914520 h 1678000"/>
                <a:gd name="connsiteX59" fmla="*/ 1042982 w 1655541"/>
                <a:gd name="connsiteY59" fmla="*/ 896765 h 1678000"/>
                <a:gd name="connsiteX60" fmla="*/ 980839 w 1655541"/>
                <a:gd name="connsiteY60" fmla="*/ 887887 h 1678000"/>
                <a:gd name="connsiteX61" fmla="*/ 847674 w 1655541"/>
                <a:gd name="connsiteY61" fmla="*/ 870132 h 1678000"/>
                <a:gd name="connsiteX62" fmla="*/ 821040 w 1655541"/>
                <a:gd name="connsiteY62" fmla="*/ 861254 h 1678000"/>
                <a:gd name="connsiteX63" fmla="*/ 714508 w 1655541"/>
                <a:gd name="connsiteY63" fmla="*/ 843499 h 1678000"/>
                <a:gd name="connsiteX64" fmla="*/ 696753 w 1655541"/>
                <a:gd name="connsiteY64" fmla="*/ 825743 h 1678000"/>
                <a:gd name="connsiteX65" fmla="*/ 687875 w 1655541"/>
                <a:gd name="connsiteY65" fmla="*/ 790233 h 1678000"/>
                <a:gd name="connsiteX66" fmla="*/ 678998 w 1655541"/>
                <a:gd name="connsiteY66" fmla="*/ 763600 h 1678000"/>
                <a:gd name="connsiteX67" fmla="*/ 687875 w 1655541"/>
                <a:gd name="connsiteY67" fmla="*/ 621557 h 1678000"/>
                <a:gd name="connsiteX68" fmla="*/ 696753 w 1655541"/>
                <a:gd name="connsiteY68" fmla="*/ 594924 h 1678000"/>
                <a:gd name="connsiteX69" fmla="*/ 723386 w 1655541"/>
                <a:gd name="connsiteY69" fmla="*/ 568291 h 1678000"/>
                <a:gd name="connsiteX70" fmla="*/ 732264 w 1655541"/>
                <a:gd name="connsiteY70" fmla="*/ 541658 h 1678000"/>
                <a:gd name="connsiteX71" fmla="*/ 794407 w 1655541"/>
                <a:gd name="connsiteY71" fmla="*/ 497270 h 1678000"/>
                <a:gd name="connsiteX72" fmla="*/ 821040 w 1655541"/>
                <a:gd name="connsiteY72" fmla="*/ 488392 h 1678000"/>
                <a:gd name="connsiteX73" fmla="*/ 892062 w 1655541"/>
                <a:gd name="connsiteY73" fmla="*/ 461759 h 1678000"/>
                <a:gd name="connsiteX74" fmla="*/ 1069615 w 1655541"/>
                <a:gd name="connsiteY74" fmla="*/ 479514 h 1678000"/>
                <a:gd name="connsiteX75" fmla="*/ 1122881 w 1655541"/>
                <a:gd name="connsiteY75" fmla="*/ 497270 h 1678000"/>
                <a:gd name="connsiteX76" fmla="*/ 1140637 w 1655541"/>
                <a:gd name="connsiteY76" fmla="*/ 515025 h 1678000"/>
                <a:gd name="connsiteX77" fmla="*/ 1193903 w 1655541"/>
                <a:gd name="connsiteY77" fmla="*/ 550536 h 1678000"/>
                <a:gd name="connsiteX78" fmla="*/ 1211658 w 1655541"/>
                <a:gd name="connsiteY78" fmla="*/ 577169 h 1678000"/>
                <a:gd name="connsiteX79" fmla="*/ 1220536 w 1655541"/>
                <a:gd name="connsiteY79" fmla="*/ 603802 h 1678000"/>
                <a:gd name="connsiteX80" fmla="*/ 1256046 w 1655541"/>
                <a:gd name="connsiteY80" fmla="*/ 657068 h 1678000"/>
                <a:gd name="connsiteX81" fmla="*/ 1264924 w 1655541"/>
                <a:gd name="connsiteY81" fmla="*/ 692578 h 1678000"/>
                <a:gd name="connsiteX82" fmla="*/ 1291557 w 1655541"/>
                <a:gd name="connsiteY82" fmla="*/ 701456 h 1678000"/>
                <a:gd name="connsiteX83" fmla="*/ 1398089 w 1655541"/>
                <a:gd name="connsiteY83" fmla="*/ 719211 h 1678000"/>
                <a:gd name="connsiteX84" fmla="*/ 1486866 w 1655541"/>
                <a:gd name="connsiteY84" fmla="*/ 710334 h 1678000"/>
                <a:gd name="connsiteX85" fmla="*/ 1513499 w 1655541"/>
                <a:gd name="connsiteY85" fmla="*/ 621557 h 1678000"/>
                <a:gd name="connsiteX86" fmla="*/ 1504621 w 1655541"/>
                <a:gd name="connsiteY86" fmla="*/ 506147 h 1678000"/>
                <a:gd name="connsiteX87" fmla="*/ 1486866 w 1655541"/>
                <a:gd name="connsiteY87" fmla="*/ 452881 h 1678000"/>
                <a:gd name="connsiteX88" fmla="*/ 1424722 w 1655541"/>
                <a:gd name="connsiteY88" fmla="*/ 381860 h 1678000"/>
                <a:gd name="connsiteX89" fmla="*/ 1415844 w 1655541"/>
                <a:gd name="connsiteY89" fmla="*/ 346349 h 1678000"/>
                <a:gd name="connsiteX90" fmla="*/ 1433600 w 1655541"/>
                <a:gd name="connsiteY90" fmla="*/ 328594 h 1678000"/>
                <a:gd name="connsiteX91" fmla="*/ 1513499 w 1655541"/>
                <a:gd name="connsiteY91" fmla="*/ 319716 h 167800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847674 w 1655541"/>
                <a:gd name="connsiteY10" fmla="*/ 17755 h 1677880"/>
                <a:gd name="connsiteX11" fmla="*/ 687875 w 1655541"/>
                <a:gd name="connsiteY11" fmla="*/ 79899 h 1677880"/>
                <a:gd name="connsiteX12" fmla="*/ 652365 w 1655541"/>
                <a:gd name="connsiteY12" fmla="*/ 97654 h 1677880"/>
                <a:gd name="connsiteX13" fmla="*/ 412668 w 1655541"/>
                <a:gd name="connsiteY13" fmla="*/ 195309 h 1677880"/>
                <a:gd name="connsiteX14" fmla="*/ 181848 w 1655541"/>
                <a:gd name="connsiteY14" fmla="*/ 337352 h 1677880"/>
                <a:gd name="connsiteX15" fmla="*/ 57561 w 1655541"/>
                <a:gd name="connsiteY15" fmla="*/ 568171 h 1677880"/>
                <a:gd name="connsiteX16" fmla="*/ 4295 w 1655541"/>
                <a:gd name="connsiteY16" fmla="*/ 745724 h 1677880"/>
                <a:gd name="connsiteX17" fmla="*/ 4295 w 1655541"/>
                <a:gd name="connsiteY17" fmla="*/ 1056443 h 1677880"/>
                <a:gd name="connsiteX18" fmla="*/ 13173 w 1655541"/>
                <a:gd name="connsiteY18" fmla="*/ 1091953 h 1677880"/>
                <a:gd name="connsiteX19" fmla="*/ 30928 w 1655541"/>
                <a:gd name="connsiteY19" fmla="*/ 1118586 h 1677880"/>
                <a:gd name="connsiteX20" fmla="*/ 66439 w 1655541"/>
                <a:gd name="connsiteY20" fmla="*/ 1180730 h 1677880"/>
                <a:gd name="connsiteX21" fmla="*/ 84194 w 1655541"/>
                <a:gd name="connsiteY21" fmla="*/ 1233996 h 1677880"/>
                <a:gd name="connsiteX22" fmla="*/ 93072 w 1655541"/>
                <a:gd name="connsiteY22" fmla="*/ 1269507 h 1677880"/>
                <a:gd name="connsiteX23" fmla="*/ 119705 w 1655541"/>
                <a:gd name="connsiteY23" fmla="*/ 1313895 h 1677880"/>
                <a:gd name="connsiteX24" fmla="*/ 128582 w 1655541"/>
                <a:gd name="connsiteY24" fmla="*/ 1340528 h 1677880"/>
                <a:gd name="connsiteX25" fmla="*/ 164093 w 1655541"/>
                <a:gd name="connsiteY25" fmla="*/ 1367161 h 1677880"/>
                <a:gd name="connsiteX26" fmla="*/ 172971 w 1655541"/>
                <a:gd name="connsiteY26" fmla="*/ 1393794 h 1677880"/>
                <a:gd name="connsiteX27" fmla="*/ 226237 w 1655541"/>
                <a:gd name="connsiteY27" fmla="*/ 1438183 h 1677880"/>
                <a:gd name="connsiteX28" fmla="*/ 235114 w 1655541"/>
                <a:gd name="connsiteY28" fmla="*/ 1464816 h 1677880"/>
                <a:gd name="connsiteX29" fmla="*/ 252870 w 1655541"/>
                <a:gd name="connsiteY29" fmla="*/ 1482571 h 1677880"/>
                <a:gd name="connsiteX30" fmla="*/ 332769 w 1655541"/>
                <a:gd name="connsiteY30" fmla="*/ 1544715 h 1677880"/>
                <a:gd name="connsiteX31" fmla="*/ 368279 w 1655541"/>
                <a:gd name="connsiteY31" fmla="*/ 1571348 h 1677880"/>
                <a:gd name="connsiteX32" fmla="*/ 394912 w 1655541"/>
                <a:gd name="connsiteY32" fmla="*/ 1597981 h 1677880"/>
                <a:gd name="connsiteX33" fmla="*/ 465934 w 1655541"/>
                <a:gd name="connsiteY33" fmla="*/ 1624614 h 1677880"/>
                <a:gd name="connsiteX34" fmla="*/ 510322 w 1655541"/>
                <a:gd name="connsiteY34" fmla="*/ 1651247 h 1677880"/>
                <a:gd name="connsiteX35" fmla="*/ 545833 w 1655541"/>
                <a:gd name="connsiteY35" fmla="*/ 1660124 h 1677880"/>
                <a:gd name="connsiteX36" fmla="*/ 643487 w 1655541"/>
                <a:gd name="connsiteY36" fmla="*/ 1677880 h 1677880"/>
                <a:gd name="connsiteX37" fmla="*/ 1406967 w 1655541"/>
                <a:gd name="connsiteY37" fmla="*/ 1669002 h 1677880"/>
                <a:gd name="connsiteX38" fmla="*/ 1460233 w 1655541"/>
                <a:gd name="connsiteY38" fmla="*/ 1660124 h 1677880"/>
                <a:gd name="connsiteX39" fmla="*/ 1486866 w 1655541"/>
                <a:gd name="connsiteY39" fmla="*/ 1633491 h 1677880"/>
                <a:gd name="connsiteX40" fmla="*/ 1513499 w 1655541"/>
                <a:gd name="connsiteY40" fmla="*/ 1615736 h 1677880"/>
                <a:gd name="connsiteX41" fmla="*/ 1540132 w 1655541"/>
                <a:gd name="connsiteY41" fmla="*/ 1580225 h 1677880"/>
                <a:gd name="connsiteX42" fmla="*/ 1575642 w 1655541"/>
                <a:gd name="connsiteY42" fmla="*/ 1562470 h 1677880"/>
                <a:gd name="connsiteX43" fmla="*/ 1584520 w 1655541"/>
                <a:gd name="connsiteY43" fmla="*/ 1535837 h 1677880"/>
                <a:gd name="connsiteX44" fmla="*/ 1611153 w 1655541"/>
                <a:gd name="connsiteY44" fmla="*/ 1491449 h 1677880"/>
                <a:gd name="connsiteX45" fmla="*/ 1637786 w 1655541"/>
                <a:gd name="connsiteY45" fmla="*/ 1429305 h 1677880"/>
                <a:gd name="connsiteX46" fmla="*/ 1646664 w 1655541"/>
                <a:gd name="connsiteY46" fmla="*/ 1376039 h 1677880"/>
                <a:gd name="connsiteX47" fmla="*/ 1655541 w 1655541"/>
                <a:gd name="connsiteY47" fmla="*/ 1340528 h 1677880"/>
                <a:gd name="connsiteX48" fmla="*/ 1620031 w 1655541"/>
                <a:gd name="connsiteY48" fmla="*/ 1207363 h 1677880"/>
                <a:gd name="connsiteX49" fmla="*/ 1602275 w 1655541"/>
                <a:gd name="connsiteY49" fmla="*/ 1145219 h 1677880"/>
                <a:gd name="connsiteX50" fmla="*/ 1584520 w 1655541"/>
                <a:gd name="connsiteY50" fmla="*/ 1109709 h 1677880"/>
                <a:gd name="connsiteX51" fmla="*/ 1540132 w 1655541"/>
                <a:gd name="connsiteY51" fmla="*/ 1074198 h 1677880"/>
                <a:gd name="connsiteX52" fmla="*/ 1451355 w 1655541"/>
                <a:gd name="connsiteY52" fmla="*/ 1020932 h 1677880"/>
                <a:gd name="connsiteX53" fmla="*/ 1433600 w 1655541"/>
                <a:gd name="connsiteY53" fmla="*/ 994299 h 1677880"/>
                <a:gd name="connsiteX54" fmla="*/ 1353701 w 1655541"/>
                <a:gd name="connsiteY54" fmla="*/ 967666 h 1677880"/>
                <a:gd name="connsiteX55" fmla="*/ 1335945 w 1655541"/>
                <a:gd name="connsiteY55" fmla="*/ 949911 h 1677880"/>
                <a:gd name="connsiteX56" fmla="*/ 1140637 w 1655541"/>
                <a:gd name="connsiteY56" fmla="*/ 923278 h 1677880"/>
                <a:gd name="connsiteX57" fmla="*/ 1078493 w 1655541"/>
                <a:gd name="connsiteY57" fmla="*/ 914400 h 1677880"/>
                <a:gd name="connsiteX58" fmla="*/ 1042982 w 1655541"/>
                <a:gd name="connsiteY58" fmla="*/ 896645 h 1677880"/>
                <a:gd name="connsiteX59" fmla="*/ 980839 w 1655541"/>
                <a:gd name="connsiteY59" fmla="*/ 887767 h 1677880"/>
                <a:gd name="connsiteX60" fmla="*/ 847674 w 1655541"/>
                <a:gd name="connsiteY60" fmla="*/ 870012 h 1677880"/>
                <a:gd name="connsiteX61" fmla="*/ 821040 w 1655541"/>
                <a:gd name="connsiteY61" fmla="*/ 861134 h 1677880"/>
                <a:gd name="connsiteX62" fmla="*/ 714508 w 1655541"/>
                <a:gd name="connsiteY62" fmla="*/ 843379 h 1677880"/>
                <a:gd name="connsiteX63" fmla="*/ 696753 w 1655541"/>
                <a:gd name="connsiteY63" fmla="*/ 825623 h 1677880"/>
                <a:gd name="connsiteX64" fmla="*/ 687875 w 1655541"/>
                <a:gd name="connsiteY64" fmla="*/ 790113 h 1677880"/>
                <a:gd name="connsiteX65" fmla="*/ 678998 w 1655541"/>
                <a:gd name="connsiteY65" fmla="*/ 763480 h 1677880"/>
                <a:gd name="connsiteX66" fmla="*/ 687875 w 1655541"/>
                <a:gd name="connsiteY66" fmla="*/ 621437 h 1677880"/>
                <a:gd name="connsiteX67" fmla="*/ 696753 w 1655541"/>
                <a:gd name="connsiteY67" fmla="*/ 594804 h 1677880"/>
                <a:gd name="connsiteX68" fmla="*/ 723386 w 1655541"/>
                <a:gd name="connsiteY68" fmla="*/ 568171 h 1677880"/>
                <a:gd name="connsiteX69" fmla="*/ 732264 w 1655541"/>
                <a:gd name="connsiteY69" fmla="*/ 541538 h 1677880"/>
                <a:gd name="connsiteX70" fmla="*/ 794407 w 1655541"/>
                <a:gd name="connsiteY70" fmla="*/ 497150 h 1677880"/>
                <a:gd name="connsiteX71" fmla="*/ 821040 w 1655541"/>
                <a:gd name="connsiteY71" fmla="*/ 488272 h 1677880"/>
                <a:gd name="connsiteX72" fmla="*/ 892062 w 1655541"/>
                <a:gd name="connsiteY72" fmla="*/ 461639 h 1677880"/>
                <a:gd name="connsiteX73" fmla="*/ 1069615 w 1655541"/>
                <a:gd name="connsiteY73" fmla="*/ 479394 h 1677880"/>
                <a:gd name="connsiteX74" fmla="*/ 1122881 w 1655541"/>
                <a:gd name="connsiteY74" fmla="*/ 497150 h 1677880"/>
                <a:gd name="connsiteX75" fmla="*/ 1140637 w 1655541"/>
                <a:gd name="connsiteY75" fmla="*/ 514905 h 1677880"/>
                <a:gd name="connsiteX76" fmla="*/ 1193903 w 1655541"/>
                <a:gd name="connsiteY76" fmla="*/ 550416 h 1677880"/>
                <a:gd name="connsiteX77" fmla="*/ 1211658 w 1655541"/>
                <a:gd name="connsiteY77" fmla="*/ 577049 h 1677880"/>
                <a:gd name="connsiteX78" fmla="*/ 1220536 w 1655541"/>
                <a:gd name="connsiteY78" fmla="*/ 603682 h 1677880"/>
                <a:gd name="connsiteX79" fmla="*/ 1256046 w 1655541"/>
                <a:gd name="connsiteY79" fmla="*/ 656948 h 1677880"/>
                <a:gd name="connsiteX80" fmla="*/ 1264924 w 1655541"/>
                <a:gd name="connsiteY80" fmla="*/ 692458 h 1677880"/>
                <a:gd name="connsiteX81" fmla="*/ 1291557 w 1655541"/>
                <a:gd name="connsiteY81" fmla="*/ 701336 h 1677880"/>
                <a:gd name="connsiteX82" fmla="*/ 1398089 w 1655541"/>
                <a:gd name="connsiteY82" fmla="*/ 719091 h 1677880"/>
                <a:gd name="connsiteX83" fmla="*/ 1486866 w 1655541"/>
                <a:gd name="connsiteY83" fmla="*/ 710214 h 1677880"/>
                <a:gd name="connsiteX84" fmla="*/ 1513499 w 1655541"/>
                <a:gd name="connsiteY84" fmla="*/ 621437 h 1677880"/>
                <a:gd name="connsiteX85" fmla="*/ 1504621 w 1655541"/>
                <a:gd name="connsiteY85" fmla="*/ 506027 h 1677880"/>
                <a:gd name="connsiteX86" fmla="*/ 1486866 w 1655541"/>
                <a:gd name="connsiteY86" fmla="*/ 452761 h 1677880"/>
                <a:gd name="connsiteX87" fmla="*/ 1424722 w 1655541"/>
                <a:gd name="connsiteY87" fmla="*/ 381740 h 1677880"/>
                <a:gd name="connsiteX88" fmla="*/ 1415844 w 1655541"/>
                <a:gd name="connsiteY88" fmla="*/ 346229 h 1677880"/>
                <a:gd name="connsiteX89" fmla="*/ 1433600 w 1655541"/>
                <a:gd name="connsiteY89" fmla="*/ 328474 h 1677880"/>
                <a:gd name="connsiteX90" fmla="*/ 1513499 w 1655541"/>
                <a:gd name="connsiteY90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652365 w 1655541"/>
                <a:gd name="connsiteY11" fmla="*/ 97654 h 1677880"/>
                <a:gd name="connsiteX12" fmla="*/ 412668 w 1655541"/>
                <a:gd name="connsiteY12" fmla="*/ 195309 h 1677880"/>
                <a:gd name="connsiteX13" fmla="*/ 181848 w 1655541"/>
                <a:gd name="connsiteY13" fmla="*/ 337352 h 1677880"/>
                <a:gd name="connsiteX14" fmla="*/ 57561 w 1655541"/>
                <a:gd name="connsiteY14" fmla="*/ 568171 h 1677880"/>
                <a:gd name="connsiteX15" fmla="*/ 4295 w 1655541"/>
                <a:gd name="connsiteY15" fmla="*/ 745724 h 1677880"/>
                <a:gd name="connsiteX16" fmla="*/ 4295 w 1655541"/>
                <a:gd name="connsiteY16" fmla="*/ 1056443 h 1677880"/>
                <a:gd name="connsiteX17" fmla="*/ 13173 w 1655541"/>
                <a:gd name="connsiteY17" fmla="*/ 1091953 h 1677880"/>
                <a:gd name="connsiteX18" fmla="*/ 30928 w 1655541"/>
                <a:gd name="connsiteY18" fmla="*/ 1118586 h 1677880"/>
                <a:gd name="connsiteX19" fmla="*/ 66439 w 1655541"/>
                <a:gd name="connsiteY19" fmla="*/ 1180730 h 1677880"/>
                <a:gd name="connsiteX20" fmla="*/ 84194 w 1655541"/>
                <a:gd name="connsiteY20" fmla="*/ 1233996 h 1677880"/>
                <a:gd name="connsiteX21" fmla="*/ 93072 w 1655541"/>
                <a:gd name="connsiteY21" fmla="*/ 1269507 h 1677880"/>
                <a:gd name="connsiteX22" fmla="*/ 119705 w 1655541"/>
                <a:gd name="connsiteY22" fmla="*/ 1313895 h 1677880"/>
                <a:gd name="connsiteX23" fmla="*/ 128582 w 1655541"/>
                <a:gd name="connsiteY23" fmla="*/ 1340528 h 1677880"/>
                <a:gd name="connsiteX24" fmla="*/ 164093 w 1655541"/>
                <a:gd name="connsiteY24" fmla="*/ 1367161 h 1677880"/>
                <a:gd name="connsiteX25" fmla="*/ 172971 w 1655541"/>
                <a:gd name="connsiteY25" fmla="*/ 1393794 h 1677880"/>
                <a:gd name="connsiteX26" fmla="*/ 226237 w 1655541"/>
                <a:gd name="connsiteY26" fmla="*/ 1438183 h 1677880"/>
                <a:gd name="connsiteX27" fmla="*/ 235114 w 1655541"/>
                <a:gd name="connsiteY27" fmla="*/ 1464816 h 1677880"/>
                <a:gd name="connsiteX28" fmla="*/ 252870 w 1655541"/>
                <a:gd name="connsiteY28" fmla="*/ 1482571 h 1677880"/>
                <a:gd name="connsiteX29" fmla="*/ 332769 w 1655541"/>
                <a:gd name="connsiteY29" fmla="*/ 1544715 h 1677880"/>
                <a:gd name="connsiteX30" fmla="*/ 368279 w 1655541"/>
                <a:gd name="connsiteY30" fmla="*/ 1571348 h 1677880"/>
                <a:gd name="connsiteX31" fmla="*/ 394912 w 1655541"/>
                <a:gd name="connsiteY31" fmla="*/ 1597981 h 1677880"/>
                <a:gd name="connsiteX32" fmla="*/ 465934 w 1655541"/>
                <a:gd name="connsiteY32" fmla="*/ 1624614 h 1677880"/>
                <a:gd name="connsiteX33" fmla="*/ 510322 w 1655541"/>
                <a:gd name="connsiteY33" fmla="*/ 1651247 h 1677880"/>
                <a:gd name="connsiteX34" fmla="*/ 545833 w 1655541"/>
                <a:gd name="connsiteY34" fmla="*/ 1660124 h 1677880"/>
                <a:gd name="connsiteX35" fmla="*/ 643487 w 1655541"/>
                <a:gd name="connsiteY35" fmla="*/ 1677880 h 1677880"/>
                <a:gd name="connsiteX36" fmla="*/ 1406967 w 1655541"/>
                <a:gd name="connsiteY36" fmla="*/ 1669002 h 1677880"/>
                <a:gd name="connsiteX37" fmla="*/ 1460233 w 1655541"/>
                <a:gd name="connsiteY37" fmla="*/ 1660124 h 1677880"/>
                <a:gd name="connsiteX38" fmla="*/ 1486866 w 1655541"/>
                <a:gd name="connsiteY38" fmla="*/ 1633491 h 1677880"/>
                <a:gd name="connsiteX39" fmla="*/ 1513499 w 1655541"/>
                <a:gd name="connsiteY39" fmla="*/ 1615736 h 1677880"/>
                <a:gd name="connsiteX40" fmla="*/ 1540132 w 1655541"/>
                <a:gd name="connsiteY40" fmla="*/ 1580225 h 1677880"/>
                <a:gd name="connsiteX41" fmla="*/ 1575642 w 1655541"/>
                <a:gd name="connsiteY41" fmla="*/ 1562470 h 1677880"/>
                <a:gd name="connsiteX42" fmla="*/ 1584520 w 1655541"/>
                <a:gd name="connsiteY42" fmla="*/ 1535837 h 1677880"/>
                <a:gd name="connsiteX43" fmla="*/ 1611153 w 1655541"/>
                <a:gd name="connsiteY43" fmla="*/ 1491449 h 1677880"/>
                <a:gd name="connsiteX44" fmla="*/ 1637786 w 1655541"/>
                <a:gd name="connsiteY44" fmla="*/ 1429305 h 1677880"/>
                <a:gd name="connsiteX45" fmla="*/ 1646664 w 1655541"/>
                <a:gd name="connsiteY45" fmla="*/ 1376039 h 1677880"/>
                <a:gd name="connsiteX46" fmla="*/ 1655541 w 1655541"/>
                <a:gd name="connsiteY46" fmla="*/ 1340528 h 1677880"/>
                <a:gd name="connsiteX47" fmla="*/ 1620031 w 1655541"/>
                <a:gd name="connsiteY47" fmla="*/ 1207363 h 1677880"/>
                <a:gd name="connsiteX48" fmla="*/ 1602275 w 1655541"/>
                <a:gd name="connsiteY48" fmla="*/ 1145219 h 1677880"/>
                <a:gd name="connsiteX49" fmla="*/ 1584520 w 1655541"/>
                <a:gd name="connsiteY49" fmla="*/ 1109709 h 1677880"/>
                <a:gd name="connsiteX50" fmla="*/ 1540132 w 1655541"/>
                <a:gd name="connsiteY50" fmla="*/ 1074198 h 1677880"/>
                <a:gd name="connsiteX51" fmla="*/ 1451355 w 1655541"/>
                <a:gd name="connsiteY51" fmla="*/ 1020932 h 1677880"/>
                <a:gd name="connsiteX52" fmla="*/ 1433600 w 1655541"/>
                <a:gd name="connsiteY52" fmla="*/ 994299 h 1677880"/>
                <a:gd name="connsiteX53" fmla="*/ 1353701 w 1655541"/>
                <a:gd name="connsiteY53" fmla="*/ 967666 h 1677880"/>
                <a:gd name="connsiteX54" fmla="*/ 1335945 w 1655541"/>
                <a:gd name="connsiteY54" fmla="*/ 949911 h 1677880"/>
                <a:gd name="connsiteX55" fmla="*/ 1140637 w 1655541"/>
                <a:gd name="connsiteY55" fmla="*/ 923278 h 1677880"/>
                <a:gd name="connsiteX56" fmla="*/ 1078493 w 1655541"/>
                <a:gd name="connsiteY56" fmla="*/ 914400 h 1677880"/>
                <a:gd name="connsiteX57" fmla="*/ 1042982 w 1655541"/>
                <a:gd name="connsiteY57" fmla="*/ 896645 h 1677880"/>
                <a:gd name="connsiteX58" fmla="*/ 980839 w 1655541"/>
                <a:gd name="connsiteY58" fmla="*/ 887767 h 1677880"/>
                <a:gd name="connsiteX59" fmla="*/ 847674 w 1655541"/>
                <a:gd name="connsiteY59" fmla="*/ 870012 h 1677880"/>
                <a:gd name="connsiteX60" fmla="*/ 821040 w 1655541"/>
                <a:gd name="connsiteY60" fmla="*/ 861134 h 1677880"/>
                <a:gd name="connsiteX61" fmla="*/ 714508 w 1655541"/>
                <a:gd name="connsiteY61" fmla="*/ 843379 h 1677880"/>
                <a:gd name="connsiteX62" fmla="*/ 696753 w 1655541"/>
                <a:gd name="connsiteY62" fmla="*/ 825623 h 1677880"/>
                <a:gd name="connsiteX63" fmla="*/ 687875 w 1655541"/>
                <a:gd name="connsiteY63" fmla="*/ 790113 h 1677880"/>
                <a:gd name="connsiteX64" fmla="*/ 678998 w 1655541"/>
                <a:gd name="connsiteY64" fmla="*/ 763480 h 1677880"/>
                <a:gd name="connsiteX65" fmla="*/ 687875 w 1655541"/>
                <a:gd name="connsiteY65" fmla="*/ 621437 h 1677880"/>
                <a:gd name="connsiteX66" fmla="*/ 696753 w 1655541"/>
                <a:gd name="connsiteY66" fmla="*/ 594804 h 1677880"/>
                <a:gd name="connsiteX67" fmla="*/ 723386 w 1655541"/>
                <a:gd name="connsiteY67" fmla="*/ 568171 h 1677880"/>
                <a:gd name="connsiteX68" fmla="*/ 732264 w 1655541"/>
                <a:gd name="connsiteY68" fmla="*/ 541538 h 1677880"/>
                <a:gd name="connsiteX69" fmla="*/ 794407 w 1655541"/>
                <a:gd name="connsiteY69" fmla="*/ 497150 h 1677880"/>
                <a:gd name="connsiteX70" fmla="*/ 821040 w 1655541"/>
                <a:gd name="connsiteY70" fmla="*/ 488272 h 1677880"/>
                <a:gd name="connsiteX71" fmla="*/ 892062 w 1655541"/>
                <a:gd name="connsiteY71" fmla="*/ 461639 h 1677880"/>
                <a:gd name="connsiteX72" fmla="*/ 1069615 w 1655541"/>
                <a:gd name="connsiteY72" fmla="*/ 479394 h 1677880"/>
                <a:gd name="connsiteX73" fmla="*/ 1122881 w 1655541"/>
                <a:gd name="connsiteY73" fmla="*/ 497150 h 1677880"/>
                <a:gd name="connsiteX74" fmla="*/ 1140637 w 1655541"/>
                <a:gd name="connsiteY74" fmla="*/ 514905 h 1677880"/>
                <a:gd name="connsiteX75" fmla="*/ 1193903 w 1655541"/>
                <a:gd name="connsiteY75" fmla="*/ 550416 h 1677880"/>
                <a:gd name="connsiteX76" fmla="*/ 1211658 w 1655541"/>
                <a:gd name="connsiteY76" fmla="*/ 577049 h 1677880"/>
                <a:gd name="connsiteX77" fmla="*/ 1220536 w 1655541"/>
                <a:gd name="connsiteY77" fmla="*/ 603682 h 1677880"/>
                <a:gd name="connsiteX78" fmla="*/ 1256046 w 1655541"/>
                <a:gd name="connsiteY78" fmla="*/ 656948 h 1677880"/>
                <a:gd name="connsiteX79" fmla="*/ 1264924 w 1655541"/>
                <a:gd name="connsiteY79" fmla="*/ 692458 h 1677880"/>
                <a:gd name="connsiteX80" fmla="*/ 1291557 w 1655541"/>
                <a:gd name="connsiteY80" fmla="*/ 701336 h 1677880"/>
                <a:gd name="connsiteX81" fmla="*/ 1398089 w 1655541"/>
                <a:gd name="connsiteY81" fmla="*/ 719091 h 1677880"/>
                <a:gd name="connsiteX82" fmla="*/ 1486866 w 1655541"/>
                <a:gd name="connsiteY82" fmla="*/ 710214 h 1677880"/>
                <a:gd name="connsiteX83" fmla="*/ 1513499 w 1655541"/>
                <a:gd name="connsiteY83" fmla="*/ 621437 h 1677880"/>
                <a:gd name="connsiteX84" fmla="*/ 1504621 w 1655541"/>
                <a:gd name="connsiteY84" fmla="*/ 506027 h 1677880"/>
                <a:gd name="connsiteX85" fmla="*/ 1486866 w 1655541"/>
                <a:gd name="connsiteY85" fmla="*/ 452761 h 1677880"/>
                <a:gd name="connsiteX86" fmla="*/ 1424722 w 1655541"/>
                <a:gd name="connsiteY86" fmla="*/ 381740 h 1677880"/>
                <a:gd name="connsiteX87" fmla="*/ 1415844 w 1655541"/>
                <a:gd name="connsiteY87" fmla="*/ 346229 h 1677880"/>
                <a:gd name="connsiteX88" fmla="*/ 1433600 w 1655541"/>
                <a:gd name="connsiteY88" fmla="*/ 328474 h 1677880"/>
                <a:gd name="connsiteX89" fmla="*/ 1513499 w 1655541"/>
                <a:gd name="connsiteY89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687875 w 1655541"/>
                <a:gd name="connsiteY64" fmla="*/ 621437 h 1677880"/>
                <a:gd name="connsiteX65" fmla="*/ 696753 w 1655541"/>
                <a:gd name="connsiteY65" fmla="*/ 594804 h 1677880"/>
                <a:gd name="connsiteX66" fmla="*/ 723386 w 1655541"/>
                <a:gd name="connsiteY66" fmla="*/ 568171 h 1677880"/>
                <a:gd name="connsiteX67" fmla="*/ 732264 w 1655541"/>
                <a:gd name="connsiteY67" fmla="*/ 541538 h 1677880"/>
                <a:gd name="connsiteX68" fmla="*/ 794407 w 1655541"/>
                <a:gd name="connsiteY68" fmla="*/ 497150 h 1677880"/>
                <a:gd name="connsiteX69" fmla="*/ 821040 w 1655541"/>
                <a:gd name="connsiteY69" fmla="*/ 488272 h 1677880"/>
                <a:gd name="connsiteX70" fmla="*/ 892062 w 1655541"/>
                <a:gd name="connsiteY70" fmla="*/ 461639 h 1677880"/>
                <a:gd name="connsiteX71" fmla="*/ 1069615 w 1655541"/>
                <a:gd name="connsiteY71" fmla="*/ 479394 h 1677880"/>
                <a:gd name="connsiteX72" fmla="*/ 1122881 w 1655541"/>
                <a:gd name="connsiteY72" fmla="*/ 497150 h 1677880"/>
                <a:gd name="connsiteX73" fmla="*/ 1140637 w 1655541"/>
                <a:gd name="connsiteY73" fmla="*/ 514905 h 1677880"/>
                <a:gd name="connsiteX74" fmla="*/ 1193903 w 1655541"/>
                <a:gd name="connsiteY74" fmla="*/ 550416 h 1677880"/>
                <a:gd name="connsiteX75" fmla="*/ 1211658 w 1655541"/>
                <a:gd name="connsiteY75" fmla="*/ 577049 h 1677880"/>
                <a:gd name="connsiteX76" fmla="*/ 1220536 w 1655541"/>
                <a:gd name="connsiteY76" fmla="*/ 603682 h 1677880"/>
                <a:gd name="connsiteX77" fmla="*/ 1256046 w 1655541"/>
                <a:gd name="connsiteY77" fmla="*/ 656948 h 1677880"/>
                <a:gd name="connsiteX78" fmla="*/ 1264924 w 1655541"/>
                <a:gd name="connsiteY78" fmla="*/ 692458 h 1677880"/>
                <a:gd name="connsiteX79" fmla="*/ 1291557 w 1655541"/>
                <a:gd name="connsiteY79" fmla="*/ 701336 h 1677880"/>
                <a:gd name="connsiteX80" fmla="*/ 1398089 w 1655541"/>
                <a:gd name="connsiteY80" fmla="*/ 719091 h 1677880"/>
                <a:gd name="connsiteX81" fmla="*/ 1486866 w 1655541"/>
                <a:gd name="connsiteY81" fmla="*/ 710214 h 1677880"/>
                <a:gd name="connsiteX82" fmla="*/ 1513499 w 1655541"/>
                <a:gd name="connsiteY82" fmla="*/ 621437 h 1677880"/>
                <a:gd name="connsiteX83" fmla="*/ 1504621 w 1655541"/>
                <a:gd name="connsiteY83" fmla="*/ 506027 h 1677880"/>
                <a:gd name="connsiteX84" fmla="*/ 1486866 w 1655541"/>
                <a:gd name="connsiteY84" fmla="*/ 452761 h 1677880"/>
                <a:gd name="connsiteX85" fmla="*/ 1424722 w 1655541"/>
                <a:gd name="connsiteY85" fmla="*/ 381740 h 1677880"/>
                <a:gd name="connsiteX86" fmla="*/ 1415844 w 1655541"/>
                <a:gd name="connsiteY86" fmla="*/ 346229 h 1677880"/>
                <a:gd name="connsiteX87" fmla="*/ 1433600 w 1655541"/>
                <a:gd name="connsiteY87" fmla="*/ 328474 h 1677880"/>
                <a:gd name="connsiteX88" fmla="*/ 1513499 w 1655541"/>
                <a:gd name="connsiteY88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687875 w 1655541"/>
                <a:gd name="connsiteY64" fmla="*/ 621437 h 1677880"/>
                <a:gd name="connsiteX65" fmla="*/ 696753 w 1655541"/>
                <a:gd name="connsiteY65" fmla="*/ 594804 h 1677880"/>
                <a:gd name="connsiteX66" fmla="*/ 732264 w 1655541"/>
                <a:gd name="connsiteY66" fmla="*/ 541538 h 1677880"/>
                <a:gd name="connsiteX67" fmla="*/ 794407 w 1655541"/>
                <a:gd name="connsiteY67" fmla="*/ 497150 h 1677880"/>
                <a:gd name="connsiteX68" fmla="*/ 821040 w 1655541"/>
                <a:gd name="connsiteY68" fmla="*/ 488272 h 1677880"/>
                <a:gd name="connsiteX69" fmla="*/ 892062 w 1655541"/>
                <a:gd name="connsiteY69" fmla="*/ 461639 h 1677880"/>
                <a:gd name="connsiteX70" fmla="*/ 1069615 w 1655541"/>
                <a:gd name="connsiteY70" fmla="*/ 479394 h 1677880"/>
                <a:gd name="connsiteX71" fmla="*/ 1122881 w 1655541"/>
                <a:gd name="connsiteY71" fmla="*/ 497150 h 1677880"/>
                <a:gd name="connsiteX72" fmla="*/ 1140637 w 1655541"/>
                <a:gd name="connsiteY72" fmla="*/ 514905 h 1677880"/>
                <a:gd name="connsiteX73" fmla="*/ 1193903 w 1655541"/>
                <a:gd name="connsiteY73" fmla="*/ 550416 h 1677880"/>
                <a:gd name="connsiteX74" fmla="*/ 1211658 w 1655541"/>
                <a:gd name="connsiteY74" fmla="*/ 577049 h 1677880"/>
                <a:gd name="connsiteX75" fmla="*/ 1220536 w 1655541"/>
                <a:gd name="connsiteY75" fmla="*/ 603682 h 1677880"/>
                <a:gd name="connsiteX76" fmla="*/ 1256046 w 1655541"/>
                <a:gd name="connsiteY76" fmla="*/ 656948 h 1677880"/>
                <a:gd name="connsiteX77" fmla="*/ 1264924 w 1655541"/>
                <a:gd name="connsiteY77" fmla="*/ 692458 h 1677880"/>
                <a:gd name="connsiteX78" fmla="*/ 1291557 w 1655541"/>
                <a:gd name="connsiteY78" fmla="*/ 701336 h 1677880"/>
                <a:gd name="connsiteX79" fmla="*/ 1398089 w 1655541"/>
                <a:gd name="connsiteY79" fmla="*/ 719091 h 1677880"/>
                <a:gd name="connsiteX80" fmla="*/ 1486866 w 1655541"/>
                <a:gd name="connsiteY80" fmla="*/ 710214 h 1677880"/>
                <a:gd name="connsiteX81" fmla="*/ 1513499 w 1655541"/>
                <a:gd name="connsiteY81" fmla="*/ 621437 h 1677880"/>
                <a:gd name="connsiteX82" fmla="*/ 1504621 w 1655541"/>
                <a:gd name="connsiteY82" fmla="*/ 506027 h 1677880"/>
                <a:gd name="connsiteX83" fmla="*/ 1486866 w 1655541"/>
                <a:gd name="connsiteY83" fmla="*/ 452761 h 1677880"/>
                <a:gd name="connsiteX84" fmla="*/ 1424722 w 1655541"/>
                <a:gd name="connsiteY84" fmla="*/ 381740 h 1677880"/>
                <a:gd name="connsiteX85" fmla="*/ 1415844 w 1655541"/>
                <a:gd name="connsiteY85" fmla="*/ 346229 h 1677880"/>
                <a:gd name="connsiteX86" fmla="*/ 1433600 w 1655541"/>
                <a:gd name="connsiteY86" fmla="*/ 328474 h 1677880"/>
                <a:gd name="connsiteX87" fmla="*/ 1513499 w 1655541"/>
                <a:gd name="connsiteY87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687875 w 1655541"/>
                <a:gd name="connsiteY64" fmla="*/ 621437 h 1677880"/>
                <a:gd name="connsiteX65" fmla="*/ 732264 w 1655541"/>
                <a:gd name="connsiteY65" fmla="*/ 541538 h 1677880"/>
                <a:gd name="connsiteX66" fmla="*/ 794407 w 1655541"/>
                <a:gd name="connsiteY66" fmla="*/ 497150 h 1677880"/>
                <a:gd name="connsiteX67" fmla="*/ 821040 w 1655541"/>
                <a:gd name="connsiteY67" fmla="*/ 488272 h 1677880"/>
                <a:gd name="connsiteX68" fmla="*/ 892062 w 1655541"/>
                <a:gd name="connsiteY68" fmla="*/ 461639 h 1677880"/>
                <a:gd name="connsiteX69" fmla="*/ 1069615 w 1655541"/>
                <a:gd name="connsiteY69" fmla="*/ 479394 h 1677880"/>
                <a:gd name="connsiteX70" fmla="*/ 1122881 w 1655541"/>
                <a:gd name="connsiteY70" fmla="*/ 497150 h 1677880"/>
                <a:gd name="connsiteX71" fmla="*/ 1140637 w 1655541"/>
                <a:gd name="connsiteY71" fmla="*/ 514905 h 1677880"/>
                <a:gd name="connsiteX72" fmla="*/ 1193903 w 1655541"/>
                <a:gd name="connsiteY72" fmla="*/ 550416 h 1677880"/>
                <a:gd name="connsiteX73" fmla="*/ 1211658 w 1655541"/>
                <a:gd name="connsiteY73" fmla="*/ 577049 h 1677880"/>
                <a:gd name="connsiteX74" fmla="*/ 1220536 w 1655541"/>
                <a:gd name="connsiteY74" fmla="*/ 603682 h 1677880"/>
                <a:gd name="connsiteX75" fmla="*/ 1256046 w 1655541"/>
                <a:gd name="connsiteY75" fmla="*/ 656948 h 1677880"/>
                <a:gd name="connsiteX76" fmla="*/ 1264924 w 1655541"/>
                <a:gd name="connsiteY76" fmla="*/ 692458 h 1677880"/>
                <a:gd name="connsiteX77" fmla="*/ 1291557 w 1655541"/>
                <a:gd name="connsiteY77" fmla="*/ 701336 h 1677880"/>
                <a:gd name="connsiteX78" fmla="*/ 1398089 w 1655541"/>
                <a:gd name="connsiteY78" fmla="*/ 719091 h 1677880"/>
                <a:gd name="connsiteX79" fmla="*/ 1486866 w 1655541"/>
                <a:gd name="connsiteY79" fmla="*/ 710214 h 1677880"/>
                <a:gd name="connsiteX80" fmla="*/ 1513499 w 1655541"/>
                <a:gd name="connsiteY80" fmla="*/ 621437 h 1677880"/>
                <a:gd name="connsiteX81" fmla="*/ 1504621 w 1655541"/>
                <a:gd name="connsiteY81" fmla="*/ 506027 h 1677880"/>
                <a:gd name="connsiteX82" fmla="*/ 1486866 w 1655541"/>
                <a:gd name="connsiteY82" fmla="*/ 452761 h 1677880"/>
                <a:gd name="connsiteX83" fmla="*/ 1424722 w 1655541"/>
                <a:gd name="connsiteY83" fmla="*/ 381740 h 1677880"/>
                <a:gd name="connsiteX84" fmla="*/ 1415844 w 1655541"/>
                <a:gd name="connsiteY84" fmla="*/ 346229 h 1677880"/>
                <a:gd name="connsiteX85" fmla="*/ 1433600 w 1655541"/>
                <a:gd name="connsiteY85" fmla="*/ 328474 h 1677880"/>
                <a:gd name="connsiteX86" fmla="*/ 1513499 w 1655541"/>
                <a:gd name="connsiteY86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732264 w 1655541"/>
                <a:gd name="connsiteY64" fmla="*/ 541538 h 1677880"/>
                <a:gd name="connsiteX65" fmla="*/ 794407 w 1655541"/>
                <a:gd name="connsiteY65" fmla="*/ 497150 h 1677880"/>
                <a:gd name="connsiteX66" fmla="*/ 821040 w 1655541"/>
                <a:gd name="connsiteY66" fmla="*/ 488272 h 1677880"/>
                <a:gd name="connsiteX67" fmla="*/ 892062 w 1655541"/>
                <a:gd name="connsiteY67" fmla="*/ 461639 h 1677880"/>
                <a:gd name="connsiteX68" fmla="*/ 1069615 w 1655541"/>
                <a:gd name="connsiteY68" fmla="*/ 479394 h 1677880"/>
                <a:gd name="connsiteX69" fmla="*/ 1122881 w 1655541"/>
                <a:gd name="connsiteY69" fmla="*/ 497150 h 1677880"/>
                <a:gd name="connsiteX70" fmla="*/ 1140637 w 1655541"/>
                <a:gd name="connsiteY70" fmla="*/ 514905 h 1677880"/>
                <a:gd name="connsiteX71" fmla="*/ 1193903 w 1655541"/>
                <a:gd name="connsiteY71" fmla="*/ 550416 h 1677880"/>
                <a:gd name="connsiteX72" fmla="*/ 1211658 w 1655541"/>
                <a:gd name="connsiteY72" fmla="*/ 577049 h 1677880"/>
                <a:gd name="connsiteX73" fmla="*/ 1220536 w 1655541"/>
                <a:gd name="connsiteY73" fmla="*/ 603682 h 1677880"/>
                <a:gd name="connsiteX74" fmla="*/ 1256046 w 1655541"/>
                <a:gd name="connsiteY74" fmla="*/ 656948 h 1677880"/>
                <a:gd name="connsiteX75" fmla="*/ 1264924 w 1655541"/>
                <a:gd name="connsiteY75" fmla="*/ 692458 h 1677880"/>
                <a:gd name="connsiteX76" fmla="*/ 1291557 w 1655541"/>
                <a:gd name="connsiteY76" fmla="*/ 701336 h 1677880"/>
                <a:gd name="connsiteX77" fmla="*/ 1398089 w 1655541"/>
                <a:gd name="connsiteY77" fmla="*/ 719091 h 1677880"/>
                <a:gd name="connsiteX78" fmla="*/ 1486866 w 1655541"/>
                <a:gd name="connsiteY78" fmla="*/ 710214 h 1677880"/>
                <a:gd name="connsiteX79" fmla="*/ 1513499 w 1655541"/>
                <a:gd name="connsiteY79" fmla="*/ 621437 h 1677880"/>
                <a:gd name="connsiteX80" fmla="*/ 1504621 w 1655541"/>
                <a:gd name="connsiteY80" fmla="*/ 506027 h 1677880"/>
                <a:gd name="connsiteX81" fmla="*/ 1486866 w 1655541"/>
                <a:gd name="connsiteY81" fmla="*/ 452761 h 1677880"/>
                <a:gd name="connsiteX82" fmla="*/ 1424722 w 1655541"/>
                <a:gd name="connsiteY82" fmla="*/ 381740 h 1677880"/>
                <a:gd name="connsiteX83" fmla="*/ 1415844 w 1655541"/>
                <a:gd name="connsiteY83" fmla="*/ 346229 h 1677880"/>
                <a:gd name="connsiteX84" fmla="*/ 1433600 w 1655541"/>
                <a:gd name="connsiteY84" fmla="*/ 328474 h 1677880"/>
                <a:gd name="connsiteX85" fmla="*/ 1513499 w 1655541"/>
                <a:gd name="connsiteY85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678999 w 1655541"/>
                <a:gd name="connsiteY64" fmla="*/ 630315 h 1677880"/>
                <a:gd name="connsiteX65" fmla="*/ 732264 w 1655541"/>
                <a:gd name="connsiteY65" fmla="*/ 541538 h 1677880"/>
                <a:gd name="connsiteX66" fmla="*/ 794407 w 1655541"/>
                <a:gd name="connsiteY66" fmla="*/ 497150 h 1677880"/>
                <a:gd name="connsiteX67" fmla="*/ 821040 w 1655541"/>
                <a:gd name="connsiteY67" fmla="*/ 488272 h 1677880"/>
                <a:gd name="connsiteX68" fmla="*/ 892062 w 1655541"/>
                <a:gd name="connsiteY68" fmla="*/ 461639 h 1677880"/>
                <a:gd name="connsiteX69" fmla="*/ 1069615 w 1655541"/>
                <a:gd name="connsiteY69" fmla="*/ 479394 h 1677880"/>
                <a:gd name="connsiteX70" fmla="*/ 1122881 w 1655541"/>
                <a:gd name="connsiteY70" fmla="*/ 497150 h 1677880"/>
                <a:gd name="connsiteX71" fmla="*/ 1140637 w 1655541"/>
                <a:gd name="connsiteY71" fmla="*/ 514905 h 1677880"/>
                <a:gd name="connsiteX72" fmla="*/ 1193903 w 1655541"/>
                <a:gd name="connsiteY72" fmla="*/ 550416 h 1677880"/>
                <a:gd name="connsiteX73" fmla="*/ 1211658 w 1655541"/>
                <a:gd name="connsiteY73" fmla="*/ 577049 h 1677880"/>
                <a:gd name="connsiteX74" fmla="*/ 1220536 w 1655541"/>
                <a:gd name="connsiteY74" fmla="*/ 603682 h 1677880"/>
                <a:gd name="connsiteX75" fmla="*/ 1256046 w 1655541"/>
                <a:gd name="connsiteY75" fmla="*/ 656948 h 1677880"/>
                <a:gd name="connsiteX76" fmla="*/ 1264924 w 1655541"/>
                <a:gd name="connsiteY76" fmla="*/ 692458 h 1677880"/>
                <a:gd name="connsiteX77" fmla="*/ 1291557 w 1655541"/>
                <a:gd name="connsiteY77" fmla="*/ 701336 h 1677880"/>
                <a:gd name="connsiteX78" fmla="*/ 1398089 w 1655541"/>
                <a:gd name="connsiteY78" fmla="*/ 719091 h 1677880"/>
                <a:gd name="connsiteX79" fmla="*/ 1486866 w 1655541"/>
                <a:gd name="connsiteY79" fmla="*/ 710214 h 1677880"/>
                <a:gd name="connsiteX80" fmla="*/ 1513499 w 1655541"/>
                <a:gd name="connsiteY80" fmla="*/ 621437 h 1677880"/>
                <a:gd name="connsiteX81" fmla="*/ 1504621 w 1655541"/>
                <a:gd name="connsiteY81" fmla="*/ 506027 h 1677880"/>
                <a:gd name="connsiteX82" fmla="*/ 1486866 w 1655541"/>
                <a:gd name="connsiteY82" fmla="*/ 452761 h 1677880"/>
                <a:gd name="connsiteX83" fmla="*/ 1424722 w 1655541"/>
                <a:gd name="connsiteY83" fmla="*/ 381740 h 1677880"/>
                <a:gd name="connsiteX84" fmla="*/ 1415844 w 1655541"/>
                <a:gd name="connsiteY84" fmla="*/ 346229 h 1677880"/>
                <a:gd name="connsiteX85" fmla="*/ 1433600 w 1655541"/>
                <a:gd name="connsiteY85" fmla="*/ 328474 h 1677880"/>
                <a:gd name="connsiteX86" fmla="*/ 1513499 w 1655541"/>
                <a:gd name="connsiteY86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9 w 1655541"/>
                <a:gd name="connsiteY63" fmla="*/ 630315 h 1677880"/>
                <a:gd name="connsiteX64" fmla="*/ 732264 w 1655541"/>
                <a:gd name="connsiteY64" fmla="*/ 541538 h 1677880"/>
                <a:gd name="connsiteX65" fmla="*/ 794407 w 1655541"/>
                <a:gd name="connsiteY65" fmla="*/ 497150 h 1677880"/>
                <a:gd name="connsiteX66" fmla="*/ 821040 w 1655541"/>
                <a:gd name="connsiteY66" fmla="*/ 488272 h 1677880"/>
                <a:gd name="connsiteX67" fmla="*/ 892062 w 1655541"/>
                <a:gd name="connsiteY67" fmla="*/ 461639 h 1677880"/>
                <a:gd name="connsiteX68" fmla="*/ 1069615 w 1655541"/>
                <a:gd name="connsiteY68" fmla="*/ 479394 h 1677880"/>
                <a:gd name="connsiteX69" fmla="*/ 1122881 w 1655541"/>
                <a:gd name="connsiteY69" fmla="*/ 497150 h 1677880"/>
                <a:gd name="connsiteX70" fmla="*/ 1140637 w 1655541"/>
                <a:gd name="connsiteY70" fmla="*/ 514905 h 1677880"/>
                <a:gd name="connsiteX71" fmla="*/ 1193903 w 1655541"/>
                <a:gd name="connsiteY71" fmla="*/ 550416 h 1677880"/>
                <a:gd name="connsiteX72" fmla="*/ 1211658 w 1655541"/>
                <a:gd name="connsiteY72" fmla="*/ 577049 h 1677880"/>
                <a:gd name="connsiteX73" fmla="*/ 1220536 w 1655541"/>
                <a:gd name="connsiteY73" fmla="*/ 603682 h 1677880"/>
                <a:gd name="connsiteX74" fmla="*/ 1256046 w 1655541"/>
                <a:gd name="connsiteY74" fmla="*/ 656948 h 1677880"/>
                <a:gd name="connsiteX75" fmla="*/ 1264924 w 1655541"/>
                <a:gd name="connsiteY75" fmla="*/ 692458 h 1677880"/>
                <a:gd name="connsiteX76" fmla="*/ 1291557 w 1655541"/>
                <a:gd name="connsiteY76" fmla="*/ 701336 h 1677880"/>
                <a:gd name="connsiteX77" fmla="*/ 1398089 w 1655541"/>
                <a:gd name="connsiteY77" fmla="*/ 719091 h 1677880"/>
                <a:gd name="connsiteX78" fmla="*/ 1486866 w 1655541"/>
                <a:gd name="connsiteY78" fmla="*/ 710214 h 1677880"/>
                <a:gd name="connsiteX79" fmla="*/ 1513499 w 1655541"/>
                <a:gd name="connsiteY79" fmla="*/ 621437 h 1677880"/>
                <a:gd name="connsiteX80" fmla="*/ 1504621 w 1655541"/>
                <a:gd name="connsiteY80" fmla="*/ 506027 h 1677880"/>
                <a:gd name="connsiteX81" fmla="*/ 1486866 w 1655541"/>
                <a:gd name="connsiteY81" fmla="*/ 452761 h 1677880"/>
                <a:gd name="connsiteX82" fmla="*/ 1424722 w 1655541"/>
                <a:gd name="connsiteY82" fmla="*/ 381740 h 1677880"/>
                <a:gd name="connsiteX83" fmla="*/ 1415844 w 1655541"/>
                <a:gd name="connsiteY83" fmla="*/ 346229 h 1677880"/>
                <a:gd name="connsiteX84" fmla="*/ 1433600 w 1655541"/>
                <a:gd name="connsiteY84" fmla="*/ 328474 h 1677880"/>
                <a:gd name="connsiteX85" fmla="*/ 1513499 w 1655541"/>
                <a:gd name="connsiteY85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78999 w 1655541"/>
                <a:gd name="connsiteY62" fmla="*/ 630315 h 1677880"/>
                <a:gd name="connsiteX63" fmla="*/ 732264 w 1655541"/>
                <a:gd name="connsiteY63" fmla="*/ 541538 h 1677880"/>
                <a:gd name="connsiteX64" fmla="*/ 794407 w 1655541"/>
                <a:gd name="connsiteY64" fmla="*/ 497150 h 1677880"/>
                <a:gd name="connsiteX65" fmla="*/ 821040 w 1655541"/>
                <a:gd name="connsiteY65" fmla="*/ 488272 h 1677880"/>
                <a:gd name="connsiteX66" fmla="*/ 892062 w 1655541"/>
                <a:gd name="connsiteY66" fmla="*/ 461639 h 1677880"/>
                <a:gd name="connsiteX67" fmla="*/ 1069615 w 1655541"/>
                <a:gd name="connsiteY67" fmla="*/ 479394 h 1677880"/>
                <a:gd name="connsiteX68" fmla="*/ 1122881 w 1655541"/>
                <a:gd name="connsiteY68" fmla="*/ 497150 h 1677880"/>
                <a:gd name="connsiteX69" fmla="*/ 1140637 w 1655541"/>
                <a:gd name="connsiteY69" fmla="*/ 514905 h 1677880"/>
                <a:gd name="connsiteX70" fmla="*/ 1193903 w 1655541"/>
                <a:gd name="connsiteY70" fmla="*/ 550416 h 1677880"/>
                <a:gd name="connsiteX71" fmla="*/ 1211658 w 1655541"/>
                <a:gd name="connsiteY71" fmla="*/ 577049 h 1677880"/>
                <a:gd name="connsiteX72" fmla="*/ 1220536 w 1655541"/>
                <a:gd name="connsiteY72" fmla="*/ 603682 h 1677880"/>
                <a:gd name="connsiteX73" fmla="*/ 1256046 w 1655541"/>
                <a:gd name="connsiteY73" fmla="*/ 656948 h 1677880"/>
                <a:gd name="connsiteX74" fmla="*/ 1264924 w 1655541"/>
                <a:gd name="connsiteY74" fmla="*/ 692458 h 1677880"/>
                <a:gd name="connsiteX75" fmla="*/ 1291557 w 1655541"/>
                <a:gd name="connsiteY75" fmla="*/ 701336 h 1677880"/>
                <a:gd name="connsiteX76" fmla="*/ 1398089 w 1655541"/>
                <a:gd name="connsiteY76" fmla="*/ 719091 h 1677880"/>
                <a:gd name="connsiteX77" fmla="*/ 1486866 w 1655541"/>
                <a:gd name="connsiteY77" fmla="*/ 710214 h 1677880"/>
                <a:gd name="connsiteX78" fmla="*/ 1513499 w 1655541"/>
                <a:gd name="connsiteY78" fmla="*/ 621437 h 1677880"/>
                <a:gd name="connsiteX79" fmla="*/ 1504621 w 1655541"/>
                <a:gd name="connsiteY79" fmla="*/ 506027 h 1677880"/>
                <a:gd name="connsiteX80" fmla="*/ 1486866 w 1655541"/>
                <a:gd name="connsiteY80" fmla="*/ 452761 h 1677880"/>
                <a:gd name="connsiteX81" fmla="*/ 1424722 w 1655541"/>
                <a:gd name="connsiteY81" fmla="*/ 381740 h 1677880"/>
                <a:gd name="connsiteX82" fmla="*/ 1415844 w 1655541"/>
                <a:gd name="connsiteY82" fmla="*/ 346229 h 1677880"/>
                <a:gd name="connsiteX83" fmla="*/ 1433600 w 1655541"/>
                <a:gd name="connsiteY83" fmla="*/ 328474 h 1677880"/>
                <a:gd name="connsiteX84" fmla="*/ 1513499 w 1655541"/>
                <a:gd name="connsiteY84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78999 w 1655541"/>
                <a:gd name="connsiteY61" fmla="*/ 630315 h 1677880"/>
                <a:gd name="connsiteX62" fmla="*/ 732264 w 1655541"/>
                <a:gd name="connsiteY62" fmla="*/ 541538 h 1677880"/>
                <a:gd name="connsiteX63" fmla="*/ 794407 w 1655541"/>
                <a:gd name="connsiteY63" fmla="*/ 497150 h 1677880"/>
                <a:gd name="connsiteX64" fmla="*/ 821040 w 1655541"/>
                <a:gd name="connsiteY64" fmla="*/ 488272 h 1677880"/>
                <a:gd name="connsiteX65" fmla="*/ 892062 w 1655541"/>
                <a:gd name="connsiteY65" fmla="*/ 461639 h 1677880"/>
                <a:gd name="connsiteX66" fmla="*/ 1069615 w 1655541"/>
                <a:gd name="connsiteY66" fmla="*/ 479394 h 1677880"/>
                <a:gd name="connsiteX67" fmla="*/ 1122881 w 1655541"/>
                <a:gd name="connsiteY67" fmla="*/ 497150 h 1677880"/>
                <a:gd name="connsiteX68" fmla="*/ 1140637 w 1655541"/>
                <a:gd name="connsiteY68" fmla="*/ 514905 h 1677880"/>
                <a:gd name="connsiteX69" fmla="*/ 1193903 w 1655541"/>
                <a:gd name="connsiteY69" fmla="*/ 550416 h 1677880"/>
                <a:gd name="connsiteX70" fmla="*/ 1211658 w 1655541"/>
                <a:gd name="connsiteY70" fmla="*/ 577049 h 1677880"/>
                <a:gd name="connsiteX71" fmla="*/ 1220536 w 1655541"/>
                <a:gd name="connsiteY71" fmla="*/ 603682 h 1677880"/>
                <a:gd name="connsiteX72" fmla="*/ 1256046 w 1655541"/>
                <a:gd name="connsiteY72" fmla="*/ 656948 h 1677880"/>
                <a:gd name="connsiteX73" fmla="*/ 1264924 w 1655541"/>
                <a:gd name="connsiteY73" fmla="*/ 692458 h 1677880"/>
                <a:gd name="connsiteX74" fmla="*/ 1291557 w 1655541"/>
                <a:gd name="connsiteY74" fmla="*/ 701336 h 1677880"/>
                <a:gd name="connsiteX75" fmla="*/ 1398089 w 1655541"/>
                <a:gd name="connsiteY75" fmla="*/ 719091 h 1677880"/>
                <a:gd name="connsiteX76" fmla="*/ 1486866 w 1655541"/>
                <a:gd name="connsiteY76" fmla="*/ 710214 h 1677880"/>
                <a:gd name="connsiteX77" fmla="*/ 1513499 w 1655541"/>
                <a:gd name="connsiteY77" fmla="*/ 621437 h 1677880"/>
                <a:gd name="connsiteX78" fmla="*/ 1504621 w 1655541"/>
                <a:gd name="connsiteY78" fmla="*/ 506027 h 1677880"/>
                <a:gd name="connsiteX79" fmla="*/ 1486866 w 1655541"/>
                <a:gd name="connsiteY79" fmla="*/ 452761 h 1677880"/>
                <a:gd name="connsiteX80" fmla="*/ 1424722 w 1655541"/>
                <a:gd name="connsiteY80" fmla="*/ 381740 h 1677880"/>
                <a:gd name="connsiteX81" fmla="*/ 1415844 w 1655541"/>
                <a:gd name="connsiteY81" fmla="*/ 346229 h 1677880"/>
                <a:gd name="connsiteX82" fmla="*/ 1433600 w 1655541"/>
                <a:gd name="connsiteY82" fmla="*/ 328474 h 1677880"/>
                <a:gd name="connsiteX83" fmla="*/ 1513499 w 1655541"/>
                <a:gd name="connsiteY83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678999 w 1655541"/>
                <a:gd name="connsiteY60" fmla="*/ 630315 h 1677880"/>
                <a:gd name="connsiteX61" fmla="*/ 732264 w 1655541"/>
                <a:gd name="connsiteY61" fmla="*/ 541538 h 1677880"/>
                <a:gd name="connsiteX62" fmla="*/ 794407 w 1655541"/>
                <a:gd name="connsiteY62" fmla="*/ 497150 h 1677880"/>
                <a:gd name="connsiteX63" fmla="*/ 821040 w 1655541"/>
                <a:gd name="connsiteY63" fmla="*/ 488272 h 1677880"/>
                <a:gd name="connsiteX64" fmla="*/ 892062 w 1655541"/>
                <a:gd name="connsiteY64" fmla="*/ 461639 h 1677880"/>
                <a:gd name="connsiteX65" fmla="*/ 1069615 w 1655541"/>
                <a:gd name="connsiteY65" fmla="*/ 479394 h 1677880"/>
                <a:gd name="connsiteX66" fmla="*/ 1122881 w 1655541"/>
                <a:gd name="connsiteY66" fmla="*/ 497150 h 1677880"/>
                <a:gd name="connsiteX67" fmla="*/ 1140637 w 1655541"/>
                <a:gd name="connsiteY67" fmla="*/ 514905 h 1677880"/>
                <a:gd name="connsiteX68" fmla="*/ 1193903 w 1655541"/>
                <a:gd name="connsiteY68" fmla="*/ 550416 h 1677880"/>
                <a:gd name="connsiteX69" fmla="*/ 1211658 w 1655541"/>
                <a:gd name="connsiteY69" fmla="*/ 577049 h 1677880"/>
                <a:gd name="connsiteX70" fmla="*/ 1220536 w 1655541"/>
                <a:gd name="connsiteY70" fmla="*/ 603682 h 1677880"/>
                <a:gd name="connsiteX71" fmla="*/ 1256046 w 1655541"/>
                <a:gd name="connsiteY71" fmla="*/ 656948 h 1677880"/>
                <a:gd name="connsiteX72" fmla="*/ 1264924 w 1655541"/>
                <a:gd name="connsiteY72" fmla="*/ 692458 h 1677880"/>
                <a:gd name="connsiteX73" fmla="*/ 1291557 w 1655541"/>
                <a:gd name="connsiteY73" fmla="*/ 701336 h 1677880"/>
                <a:gd name="connsiteX74" fmla="*/ 1398089 w 1655541"/>
                <a:gd name="connsiteY74" fmla="*/ 719091 h 1677880"/>
                <a:gd name="connsiteX75" fmla="*/ 1486866 w 1655541"/>
                <a:gd name="connsiteY75" fmla="*/ 710214 h 1677880"/>
                <a:gd name="connsiteX76" fmla="*/ 1513499 w 1655541"/>
                <a:gd name="connsiteY76" fmla="*/ 621437 h 1677880"/>
                <a:gd name="connsiteX77" fmla="*/ 1504621 w 1655541"/>
                <a:gd name="connsiteY77" fmla="*/ 506027 h 1677880"/>
                <a:gd name="connsiteX78" fmla="*/ 1486866 w 1655541"/>
                <a:gd name="connsiteY78" fmla="*/ 452761 h 1677880"/>
                <a:gd name="connsiteX79" fmla="*/ 1424722 w 1655541"/>
                <a:gd name="connsiteY79" fmla="*/ 381740 h 1677880"/>
                <a:gd name="connsiteX80" fmla="*/ 1415844 w 1655541"/>
                <a:gd name="connsiteY80" fmla="*/ 346229 h 1677880"/>
                <a:gd name="connsiteX81" fmla="*/ 1433600 w 1655541"/>
                <a:gd name="connsiteY81" fmla="*/ 328474 h 1677880"/>
                <a:gd name="connsiteX82" fmla="*/ 1513499 w 1655541"/>
                <a:gd name="connsiteY82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64093 w 1655541"/>
                <a:gd name="connsiteY22" fmla="*/ 1367161 h 1677880"/>
                <a:gd name="connsiteX23" fmla="*/ 172971 w 1655541"/>
                <a:gd name="connsiteY23" fmla="*/ 1393794 h 1677880"/>
                <a:gd name="connsiteX24" fmla="*/ 226237 w 1655541"/>
                <a:gd name="connsiteY24" fmla="*/ 1438183 h 1677880"/>
                <a:gd name="connsiteX25" fmla="*/ 235114 w 1655541"/>
                <a:gd name="connsiteY25" fmla="*/ 1464816 h 1677880"/>
                <a:gd name="connsiteX26" fmla="*/ 252870 w 1655541"/>
                <a:gd name="connsiteY26" fmla="*/ 1482571 h 1677880"/>
                <a:gd name="connsiteX27" fmla="*/ 332769 w 1655541"/>
                <a:gd name="connsiteY27" fmla="*/ 1544715 h 1677880"/>
                <a:gd name="connsiteX28" fmla="*/ 368279 w 1655541"/>
                <a:gd name="connsiteY28" fmla="*/ 1571348 h 1677880"/>
                <a:gd name="connsiteX29" fmla="*/ 394912 w 1655541"/>
                <a:gd name="connsiteY29" fmla="*/ 1597981 h 1677880"/>
                <a:gd name="connsiteX30" fmla="*/ 465934 w 1655541"/>
                <a:gd name="connsiteY30" fmla="*/ 1624614 h 1677880"/>
                <a:gd name="connsiteX31" fmla="*/ 510322 w 1655541"/>
                <a:gd name="connsiteY31" fmla="*/ 1651247 h 1677880"/>
                <a:gd name="connsiteX32" fmla="*/ 545833 w 1655541"/>
                <a:gd name="connsiteY32" fmla="*/ 1660124 h 1677880"/>
                <a:gd name="connsiteX33" fmla="*/ 643487 w 1655541"/>
                <a:gd name="connsiteY33" fmla="*/ 1677880 h 1677880"/>
                <a:gd name="connsiteX34" fmla="*/ 1406967 w 1655541"/>
                <a:gd name="connsiteY34" fmla="*/ 1669002 h 1677880"/>
                <a:gd name="connsiteX35" fmla="*/ 1460233 w 1655541"/>
                <a:gd name="connsiteY35" fmla="*/ 1660124 h 1677880"/>
                <a:gd name="connsiteX36" fmla="*/ 1486866 w 1655541"/>
                <a:gd name="connsiteY36" fmla="*/ 1633491 h 1677880"/>
                <a:gd name="connsiteX37" fmla="*/ 1513499 w 1655541"/>
                <a:gd name="connsiteY37" fmla="*/ 1615736 h 1677880"/>
                <a:gd name="connsiteX38" fmla="*/ 1540132 w 1655541"/>
                <a:gd name="connsiteY38" fmla="*/ 1580225 h 1677880"/>
                <a:gd name="connsiteX39" fmla="*/ 1575642 w 1655541"/>
                <a:gd name="connsiteY39" fmla="*/ 1562470 h 1677880"/>
                <a:gd name="connsiteX40" fmla="*/ 1584520 w 1655541"/>
                <a:gd name="connsiteY40" fmla="*/ 1535837 h 1677880"/>
                <a:gd name="connsiteX41" fmla="*/ 1611153 w 1655541"/>
                <a:gd name="connsiteY41" fmla="*/ 1491449 h 1677880"/>
                <a:gd name="connsiteX42" fmla="*/ 1637786 w 1655541"/>
                <a:gd name="connsiteY42" fmla="*/ 1429305 h 1677880"/>
                <a:gd name="connsiteX43" fmla="*/ 1646664 w 1655541"/>
                <a:gd name="connsiteY43" fmla="*/ 1376039 h 1677880"/>
                <a:gd name="connsiteX44" fmla="*/ 1655541 w 1655541"/>
                <a:gd name="connsiteY44" fmla="*/ 1340528 h 1677880"/>
                <a:gd name="connsiteX45" fmla="*/ 1620031 w 1655541"/>
                <a:gd name="connsiteY45" fmla="*/ 1207363 h 1677880"/>
                <a:gd name="connsiteX46" fmla="*/ 1602275 w 1655541"/>
                <a:gd name="connsiteY46" fmla="*/ 1145219 h 1677880"/>
                <a:gd name="connsiteX47" fmla="*/ 1584520 w 1655541"/>
                <a:gd name="connsiteY47" fmla="*/ 1109709 h 1677880"/>
                <a:gd name="connsiteX48" fmla="*/ 1540132 w 1655541"/>
                <a:gd name="connsiteY48" fmla="*/ 1074198 h 1677880"/>
                <a:gd name="connsiteX49" fmla="*/ 1451355 w 1655541"/>
                <a:gd name="connsiteY49" fmla="*/ 1020932 h 1677880"/>
                <a:gd name="connsiteX50" fmla="*/ 1433600 w 1655541"/>
                <a:gd name="connsiteY50" fmla="*/ 994299 h 1677880"/>
                <a:gd name="connsiteX51" fmla="*/ 1353701 w 1655541"/>
                <a:gd name="connsiteY51" fmla="*/ 967666 h 1677880"/>
                <a:gd name="connsiteX52" fmla="*/ 1335945 w 1655541"/>
                <a:gd name="connsiteY52" fmla="*/ 949911 h 1677880"/>
                <a:gd name="connsiteX53" fmla="*/ 1140637 w 1655541"/>
                <a:gd name="connsiteY53" fmla="*/ 923278 h 1677880"/>
                <a:gd name="connsiteX54" fmla="*/ 1078493 w 1655541"/>
                <a:gd name="connsiteY54" fmla="*/ 914400 h 1677880"/>
                <a:gd name="connsiteX55" fmla="*/ 1042982 w 1655541"/>
                <a:gd name="connsiteY55" fmla="*/ 896645 h 1677880"/>
                <a:gd name="connsiteX56" fmla="*/ 980839 w 1655541"/>
                <a:gd name="connsiteY56" fmla="*/ 887767 h 1677880"/>
                <a:gd name="connsiteX57" fmla="*/ 847674 w 1655541"/>
                <a:gd name="connsiteY57" fmla="*/ 870012 h 1677880"/>
                <a:gd name="connsiteX58" fmla="*/ 821040 w 1655541"/>
                <a:gd name="connsiteY58" fmla="*/ 861134 h 1677880"/>
                <a:gd name="connsiteX59" fmla="*/ 678999 w 1655541"/>
                <a:gd name="connsiteY59" fmla="*/ 630315 h 1677880"/>
                <a:gd name="connsiteX60" fmla="*/ 732264 w 1655541"/>
                <a:gd name="connsiteY60" fmla="*/ 541538 h 1677880"/>
                <a:gd name="connsiteX61" fmla="*/ 794407 w 1655541"/>
                <a:gd name="connsiteY61" fmla="*/ 497150 h 1677880"/>
                <a:gd name="connsiteX62" fmla="*/ 821040 w 1655541"/>
                <a:gd name="connsiteY62" fmla="*/ 488272 h 1677880"/>
                <a:gd name="connsiteX63" fmla="*/ 892062 w 1655541"/>
                <a:gd name="connsiteY63" fmla="*/ 461639 h 1677880"/>
                <a:gd name="connsiteX64" fmla="*/ 1069615 w 1655541"/>
                <a:gd name="connsiteY64" fmla="*/ 479394 h 1677880"/>
                <a:gd name="connsiteX65" fmla="*/ 1122881 w 1655541"/>
                <a:gd name="connsiteY65" fmla="*/ 497150 h 1677880"/>
                <a:gd name="connsiteX66" fmla="*/ 1140637 w 1655541"/>
                <a:gd name="connsiteY66" fmla="*/ 514905 h 1677880"/>
                <a:gd name="connsiteX67" fmla="*/ 1193903 w 1655541"/>
                <a:gd name="connsiteY67" fmla="*/ 550416 h 1677880"/>
                <a:gd name="connsiteX68" fmla="*/ 1211658 w 1655541"/>
                <a:gd name="connsiteY68" fmla="*/ 577049 h 1677880"/>
                <a:gd name="connsiteX69" fmla="*/ 1220536 w 1655541"/>
                <a:gd name="connsiteY69" fmla="*/ 603682 h 1677880"/>
                <a:gd name="connsiteX70" fmla="*/ 1256046 w 1655541"/>
                <a:gd name="connsiteY70" fmla="*/ 656948 h 1677880"/>
                <a:gd name="connsiteX71" fmla="*/ 1264924 w 1655541"/>
                <a:gd name="connsiteY71" fmla="*/ 692458 h 1677880"/>
                <a:gd name="connsiteX72" fmla="*/ 1291557 w 1655541"/>
                <a:gd name="connsiteY72" fmla="*/ 701336 h 1677880"/>
                <a:gd name="connsiteX73" fmla="*/ 1398089 w 1655541"/>
                <a:gd name="connsiteY73" fmla="*/ 719091 h 1677880"/>
                <a:gd name="connsiteX74" fmla="*/ 1486866 w 1655541"/>
                <a:gd name="connsiteY74" fmla="*/ 710214 h 1677880"/>
                <a:gd name="connsiteX75" fmla="*/ 1513499 w 1655541"/>
                <a:gd name="connsiteY75" fmla="*/ 621437 h 1677880"/>
                <a:gd name="connsiteX76" fmla="*/ 1504621 w 1655541"/>
                <a:gd name="connsiteY76" fmla="*/ 506027 h 1677880"/>
                <a:gd name="connsiteX77" fmla="*/ 1486866 w 1655541"/>
                <a:gd name="connsiteY77" fmla="*/ 452761 h 1677880"/>
                <a:gd name="connsiteX78" fmla="*/ 1424722 w 1655541"/>
                <a:gd name="connsiteY78" fmla="*/ 381740 h 1677880"/>
                <a:gd name="connsiteX79" fmla="*/ 1415844 w 1655541"/>
                <a:gd name="connsiteY79" fmla="*/ 346229 h 1677880"/>
                <a:gd name="connsiteX80" fmla="*/ 1433600 w 1655541"/>
                <a:gd name="connsiteY80" fmla="*/ 328474 h 1677880"/>
                <a:gd name="connsiteX81" fmla="*/ 1513499 w 1655541"/>
                <a:gd name="connsiteY81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64093 w 1655541"/>
                <a:gd name="connsiteY21" fmla="*/ 1367161 h 1677880"/>
                <a:gd name="connsiteX22" fmla="*/ 172971 w 1655541"/>
                <a:gd name="connsiteY22" fmla="*/ 1393794 h 1677880"/>
                <a:gd name="connsiteX23" fmla="*/ 226237 w 1655541"/>
                <a:gd name="connsiteY23" fmla="*/ 1438183 h 1677880"/>
                <a:gd name="connsiteX24" fmla="*/ 235114 w 1655541"/>
                <a:gd name="connsiteY24" fmla="*/ 1464816 h 1677880"/>
                <a:gd name="connsiteX25" fmla="*/ 252870 w 1655541"/>
                <a:gd name="connsiteY25" fmla="*/ 1482571 h 1677880"/>
                <a:gd name="connsiteX26" fmla="*/ 332769 w 1655541"/>
                <a:gd name="connsiteY26" fmla="*/ 1544715 h 1677880"/>
                <a:gd name="connsiteX27" fmla="*/ 368279 w 1655541"/>
                <a:gd name="connsiteY27" fmla="*/ 1571348 h 1677880"/>
                <a:gd name="connsiteX28" fmla="*/ 394912 w 1655541"/>
                <a:gd name="connsiteY28" fmla="*/ 1597981 h 1677880"/>
                <a:gd name="connsiteX29" fmla="*/ 465934 w 1655541"/>
                <a:gd name="connsiteY29" fmla="*/ 1624614 h 1677880"/>
                <a:gd name="connsiteX30" fmla="*/ 510322 w 1655541"/>
                <a:gd name="connsiteY30" fmla="*/ 1651247 h 1677880"/>
                <a:gd name="connsiteX31" fmla="*/ 545833 w 1655541"/>
                <a:gd name="connsiteY31" fmla="*/ 1660124 h 1677880"/>
                <a:gd name="connsiteX32" fmla="*/ 643487 w 1655541"/>
                <a:gd name="connsiteY32" fmla="*/ 1677880 h 1677880"/>
                <a:gd name="connsiteX33" fmla="*/ 1406967 w 1655541"/>
                <a:gd name="connsiteY33" fmla="*/ 1669002 h 1677880"/>
                <a:gd name="connsiteX34" fmla="*/ 1460233 w 1655541"/>
                <a:gd name="connsiteY34" fmla="*/ 1660124 h 1677880"/>
                <a:gd name="connsiteX35" fmla="*/ 1486866 w 1655541"/>
                <a:gd name="connsiteY35" fmla="*/ 1633491 h 1677880"/>
                <a:gd name="connsiteX36" fmla="*/ 1513499 w 1655541"/>
                <a:gd name="connsiteY36" fmla="*/ 1615736 h 1677880"/>
                <a:gd name="connsiteX37" fmla="*/ 1540132 w 1655541"/>
                <a:gd name="connsiteY37" fmla="*/ 1580225 h 1677880"/>
                <a:gd name="connsiteX38" fmla="*/ 1575642 w 1655541"/>
                <a:gd name="connsiteY38" fmla="*/ 1562470 h 1677880"/>
                <a:gd name="connsiteX39" fmla="*/ 1584520 w 1655541"/>
                <a:gd name="connsiteY39" fmla="*/ 1535837 h 1677880"/>
                <a:gd name="connsiteX40" fmla="*/ 1611153 w 1655541"/>
                <a:gd name="connsiteY40" fmla="*/ 1491449 h 1677880"/>
                <a:gd name="connsiteX41" fmla="*/ 1637786 w 1655541"/>
                <a:gd name="connsiteY41" fmla="*/ 1429305 h 1677880"/>
                <a:gd name="connsiteX42" fmla="*/ 1646664 w 1655541"/>
                <a:gd name="connsiteY42" fmla="*/ 1376039 h 1677880"/>
                <a:gd name="connsiteX43" fmla="*/ 1655541 w 1655541"/>
                <a:gd name="connsiteY43" fmla="*/ 1340528 h 1677880"/>
                <a:gd name="connsiteX44" fmla="*/ 1620031 w 1655541"/>
                <a:gd name="connsiteY44" fmla="*/ 1207363 h 1677880"/>
                <a:gd name="connsiteX45" fmla="*/ 1602275 w 1655541"/>
                <a:gd name="connsiteY45" fmla="*/ 1145219 h 1677880"/>
                <a:gd name="connsiteX46" fmla="*/ 1584520 w 1655541"/>
                <a:gd name="connsiteY46" fmla="*/ 1109709 h 1677880"/>
                <a:gd name="connsiteX47" fmla="*/ 1540132 w 1655541"/>
                <a:gd name="connsiteY47" fmla="*/ 1074198 h 1677880"/>
                <a:gd name="connsiteX48" fmla="*/ 1451355 w 1655541"/>
                <a:gd name="connsiteY48" fmla="*/ 1020932 h 1677880"/>
                <a:gd name="connsiteX49" fmla="*/ 1433600 w 1655541"/>
                <a:gd name="connsiteY49" fmla="*/ 994299 h 1677880"/>
                <a:gd name="connsiteX50" fmla="*/ 1353701 w 1655541"/>
                <a:gd name="connsiteY50" fmla="*/ 967666 h 1677880"/>
                <a:gd name="connsiteX51" fmla="*/ 1335945 w 1655541"/>
                <a:gd name="connsiteY51" fmla="*/ 949911 h 1677880"/>
                <a:gd name="connsiteX52" fmla="*/ 1140637 w 1655541"/>
                <a:gd name="connsiteY52" fmla="*/ 923278 h 1677880"/>
                <a:gd name="connsiteX53" fmla="*/ 1078493 w 1655541"/>
                <a:gd name="connsiteY53" fmla="*/ 914400 h 1677880"/>
                <a:gd name="connsiteX54" fmla="*/ 1042982 w 1655541"/>
                <a:gd name="connsiteY54" fmla="*/ 896645 h 1677880"/>
                <a:gd name="connsiteX55" fmla="*/ 980839 w 1655541"/>
                <a:gd name="connsiteY55" fmla="*/ 887767 h 1677880"/>
                <a:gd name="connsiteX56" fmla="*/ 847674 w 1655541"/>
                <a:gd name="connsiteY56" fmla="*/ 870012 h 1677880"/>
                <a:gd name="connsiteX57" fmla="*/ 821040 w 1655541"/>
                <a:gd name="connsiteY57" fmla="*/ 861134 h 1677880"/>
                <a:gd name="connsiteX58" fmla="*/ 678999 w 1655541"/>
                <a:gd name="connsiteY58" fmla="*/ 630315 h 1677880"/>
                <a:gd name="connsiteX59" fmla="*/ 732264 w 1655541"/>
                <a:gd name="connsiteY59" fmla="*/ 541538 h 1677880"/>
                <a:gd name="connsiteX60" fmla="*/ 794407 w 1655541"/>
                <a:gd name="connsiteY60" fmla="*/ 497150 h 1677880"/>
                <a:gd name="connsiteX61" fmla="*/ 821040 w 1655541"/>
                <a:gd name="connsiteY61" fmla="*/ 488272 h 1677880"/>
                <a:gd name="connsiteX62" fmla="*/ 892062 w 1655541"/>
                <a:gd name="connsiteY62" fmla="*/ 461639 h 1677880"/>
                <a:gd name="connsiteX63" fmla="*/ 1069615 w 1655541"/>
                <a:gd name="connsiteY63" fmla="*/ 479394 h 1677880"/>
                <a:gd name="connsiteX64" fmla="*/ 1122881 w 1655541"/>
                <a:gd name="connsiteY64" fmla="*/ 497150 h 1677880"/>
                <a:gd name="connsiteX65" fmla="*/ 1140637 w 1655541"/>
                <a:gd name="connsiteY65" fmla="*/ 514905 h 1677880"/>
                <a:gd name="connsiteX66" fmla="*/ 1193903 w 1655541"/>
                <a:gd name="connsiteY66" fmla="*/ 550416 h 1677880"/>
                <a:gd name="connsiteX67" fmla="*/ 1211658 w 1655541"/>
                <a:gd name="connsiteY67" fmla="*/ 577049 h 1677880"/>
                <a:gd name="connsiteX68" fmla="*/ 1220536 w 1655541"/>
                <a:gd name="connsiteY68" fmla="*/ 603682 h 1677880"/>
                <a:gd name="connsiteX69" fmla="*/ 1256046 w 1655541"/>
                <a:gd name="connsiteY69" fmla="*/ 656948 h 1677880"/>
                <a:gd name="connsiteX70" fmla="*/ 1264924 w 1655541"/>
                <a:gd name="connsiteY70" fmla="*/ 692458 h 1677880"/>
                <a:gd name="connsiteX71" fmla="*/ 1291557 w 1655541"/>
                <a:gd name="connsiteY71" fmla="*/ 701336 h 1677880"/>
                <a:gd name="connsiteX72" fmla="*/ 1398089 w 1655541"/>
                <a:gd name="connsiteY72" fmla="*/ 719091 h 1677880"/>
                <a:gd name="connsiteX73" fmla="*/ 1486866 w 1655541"/>
                <a:gd name="connsiteY73" fmla="*/ 710214 h 1677880"/>
                <a:gd name="connsiteX74" fmla="*/ 1513499 w 1655541"/>
                <a:gd name="connsiteY74" fmla="*/ 621437 h 1677880"/>
                <a:gd name="connsiteX75" fmla="*/ 1504621 w 1655541"/>
                <a:gd name="connsiteY75" fmla="*/ 506027 h 1677880"/>
                <a:gd name="connsiteX76" fmla="*/ 1486866 w 1655541"/>
                <a:gd name="connsiteY76" fmla="*/ 452761 h 1677880"/>
                <a:gd name="connsiteX77" fmla="*/ 1424722 w 1655541"/>
                <a:gd name="connsiteY77" fmla="*/ 381740 h 1677880"/>
                <a:gd name="connsiteX78" fmla="*/ 1415844 w 1655541"/>
                <a:gd name="connsiteY78" fmla="*/ 346229 h 1677880"/>
                <a:gd name="connsiteX79" fmla="*/ 1433600 w 1655541"/>
                <a:gd name="connsiteY79" fmla="*/ 328474 h 1677880"/>
                <a:gd name="connsiteX80" fmla="*/ 1513499 w 1655541"/>
                <a:gd name="connsiteY80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84194 w 1655541"/>
                <a:gd name="connsiteY18" fmla="*/ 1233996 h 1677880"/>
                <a:gd name="connsiteX19" fmla="*/ 93072 w 1655541"/>
                <a:gd name="connsiteY19" fmla="*/ 1269507 h 1677880"/>
                <a:gd name="connsiteX20" fmla="*/ 164093 w 1655541"/>
                <a:gd name="connsiteY20" fmla="*/ 1367161 h 1677880"/>
                <a:gd name="connsiteX21" fmla="*/ 172971 w 1655541"/>
                <a:gd name="connsiteY21" fmla="*/ 1393794 h 1677880"/>
                <a:gd name="connsiteX22" fmla="*/ 226237 w 1655541"/>
                <a:gd name="connsiteY22" fmla="*/ 1438183 h 1677880"/>
                <a:gd name="connsiteX23" fmla="*/ 235114 w 1655541"/>
                <a:gd name="connsiteY23" fmla="*/ 1464816 h 1677880"/>
                <a:gd name="connsiteX24" fmla="*/ 252870 w 1655541"/>
                <a:gd name="connsiteY24" fmla="*/ 1482571 h 1677880"/>
                <a:gd name="connsiteX25" fmla="*/ 332769 w 1655541"/>
                <a:gd name="connsiteY25" fmla="*/ 1544715 h 1677880"/>
                <a:gd name="connsiteX26" fmla="*/ 368279 w 1655541"/>
                <a:gd name="connsiteY26" fmla="*/ 1571348 h 1677880"/>
                <a:gd name="connsiteX27" fmla="*/ 394912 w 1655541"/>
                <a:gd name="connsiteY27" fmla="*/ 1597981 h 1677880"/>
                <a:gd name="connsiteX28" fmla="*/ 465934 w 1655541"/>
                <a:gd name="connsiteY28" fmla="*/ 1624614 h 1677880"/>
                <a:gd name="connsiteX29" fmla="*/ 510322 w 1655541"/>
                <a:gd name="connsiteY29" fmla="*/ 1651247 h 1677880"/>
                <a:gd name="connsiteX30" fmla="*/ 545833 w 1655541"/>
                <a:gd name="connsiteY30" fmla="*/ 1660124 h 1677880"/>
                <a:gd name="connsiteX31" fmla="*/ 643487 w 1655541"/>
                <a:gd name="connsiteY31" fmla="*/ 1677880 h 1677880"/>
                <a:gd name="connsiteX32" fmla="*/ 1406967 w 1655541"/>
                <a:gd name="connsiteY32" fmla="*/ 1669002 h 1677880"/>
                <a:gd name="connsiteX33" fmla="*/ 1460233 w 1655541"/>
                <a:gd name="connsiteY33" fmla="*/ 1660124 h 1677880"/>
                <a:gd name="connsiteX34" fmla="*/ 1486866 w 1655541"/>
                <a:gd name="connsiteY34" fmla="*/ 1633491 h 1677880"/>
                <a:gd name="connsiteX35" fmla="*/ 1513499 w 1655541"/>
                <a:gd name="connsiteY35" fmla="*/ 1615736 h 1677880"/>
                <a:gd name="connsiteX36" fmla="*/ 1540132 w 1655541"/>
                <a:gd name="connsiteY36" fmla="*/ 1580225 h 1677880"/>
                <a:gd name="connsiteX37" fmla="*/ 1575642 w 1655541"/>
                <a:gd name="connsiteY37" fmla="*/ 1562470 h 1677880"/>
                <a:gd name="connsiteX38" fmla="*/ 1584520 w 1655541"/>
                <a:gd name="connsiteY38" fmla="*/ 1535837 h 1677880"/>
                <a:gd name="connsiteX39" fmla="*/ 1611153 w 1655541"/>
                <a:gd name="connsiteY39" fmla="*/ 1491449 h 1677880"/>
                <a:gd name="connsiteX40" fmla="*/ 1637786 w 1655541"/>
                <a:gd name="connsiteY40" fmla="*/ 1429305 h 1677880"/>
                <a:gd name="connsiteX41" fmla="*/ 1646664 w 1655541"/>
                <a:gd name="connsiteY41" fmla="*/ 1376039 h 1677880"/>
                <a:gd name="connsiteX42" fmla="*/ 1655541 w 1655541"/>
                <a:gd name="connsiteY42" fmla="*/ 1340528 h 1677880"/>
                <a:gd name="connsiteX43" fmla="*/ 1620031 w 1655541"/>
                <a:gd name="connsiteY43" fmla="*/ 1207363 h 1677880"/>
                <a:gd name="connsiteX44" fmla="*/ 1602275 w 1655541"/>
                <a:gd name="connsiteY44" fmla="*/ 1145219 h 1677880"/>
                <a:gd name="connsiteX45" fmla="*/ 1584520 w 1655541"/>
                <a:gd name="connsiteY45" fmla="*/ 1109709 h 1677880"/>
                <a:gd name="connsiteX46" fmla="*/ 1540132 w 1655541"/>
                <a:gd name="connsiteY46" fmla="*/ 1074198 h 1677880"/>
                <a:gd name="connsiteX47" fmla="*/ 1451355 w 1655541"/>
                <a:gd name="connsiteY47" fmla="*/ 1020932 h 1677880"/>
                <a:gd name="connsiteX48" fmla="*/ 1433600 w 1655541"/>
                <a:gd name="connsiteY48" fmla="*/ 994299 h 1677880"/>
                <a:gd name="connsiteX49" fmla="*/ 1353701 w 1655541"/>
                <a:gd name="connsiteY49" fmla="*/ 967666 h 1677880"/>
                <a:gd name="connsiteX50" fmla="*/ 1335945 w 1655541"/>
                <a:gd name="connsiteY50" fmla="*/ 949911 h 1677880"/>
                <a:gd name="connsiteX51" fmla="*/ 1140637 w 1655541"/>
                <a:gd name="connsiteY51" fmla="*/ 923278 h 1677880"/>
                <a:gd name="connsiteX52" fmla="*/ 1078493 w 1655541"/>
                <a:gd name="connsiteY52" fmla="*/ 914400 h 1677880"/>
                <a:gd name="connsiteX53" fmla="*/ 1042982 w 1655541"/>
                <a:gd name="connsiteY53" fmla="*/ 896645 h 1677880"/>
                <a:gd name="connsiteX54" fmla="*/ 980839 w 1655541"/>
                <a:gd name="connsiteY54" fmla="*/ 887767 h 1677880"/>
                <a:gd name="connsiteX55" fmla="*/ 847674 w 1655541"/>
                <a:gd name="connsiteY55" fmla="*/ 870012 h 1677880"/>
                <a:gd name="connsiteX56" fmla="*/ 821040 w 1655541"/>
                <a:gd name="connsiteY56" fmla="*/ 861134 h 1677880"/>
                <a:gd name="connsiteX57" fmla="*/ 678999 w 1655541"/>
                <a:gd name="connsiteY57" fmla="*/ 630315 h 1677880"/>
                <a:gd name="connsiteX58" fmla="*/ 732264 w 1655541"/>
                <a:gd name="connsiteY58" fmla="*/ 541538 h 1677880"/>
                <a:gd name="connsiteX59" fmla="*/ 794407 w 1655541"/>
                <a:gd name="connsiteY59" fmla="*/ 497150 h 1677880"/>
                <a:gd name="connsiteX60" fmla="*/ 821040 w 1655541"/>
                <a:gd name="connsiteY60" fmla="*/ 488272 h 1677880"/>
                <a:gd name="connsiteX61" fmla="*/ 892062 w 1655541"/>
                <a:gd name="connsiteY61" fmla="*/ 461639 h 1677880"/>
                <a:gd name="connsiteX62" fmla="*/ 1069615 w 1655541"/>
                <a:gd name="connsiteY62" fmla="*/ 479394 h 1677880"/>
                <a:gd name="connsiteX63" fmla="*/ 1122881 w 1655541"/>
                <a:gd name="connsiteY63" fmla="*/ 497150 h 1677880"/>
                <a:gd name="connsiteX64" fmla="*/ 1140637 w 1655541"/>
                <a:gd name="connsiteY64" fmla="*/ 514905 h 1677880"/>
                <a:gd name="connsiteX65" fmla="*/ 1193903 w 1655541"/>
                <a:gd name="connsiteY65" fmla="*/ 550416 h 1677880"/>
                <a:gd name="connsiteX66" fmla="*/ 1211658 w 1655541"/>
                <a:gd name="connsiteY66" fmla="*/ 577049 h 1677880"/>
                <a:gd name="connsiteX67" fmla="*/ 1220536 w 1655541"/>
                <a:gd name="connsiteY67" fmla="*/ 603682 h 1677880"/>
                <a:gd name="connsiteX68" fmla="*/ 1256046 w 1655541"/>
                <a:gd name="connsiteY68" fmla="*/ 656948 h 1677880"/>
                <a:gd name="connsiteX69" fmla="*/ 1264924 w 1655541"/>
                <a:gd name="connsiteY69" fmla="*/ 692458 h 1677880"/>
                <a:gd name="connsiteX70" fmla="*/ 1291557 w 1655541"/>
                <a:gd name="connsiteY70" fmla="*/ 701336 h 1677880"/>
                <a:gd name="connsiteX71" fmla="*/ 1398089 w 1655541"/>
                <a:gd name="connsiteY71" fmla="*/ 719091 h 1677880"/>
                <a:gd name="connsiteX72" fmla="*/ 1486866 w 1655541"/>
                <a:gd name="connsiteY72" fmla="*/ 710214 h 1677880"/>
                <a:gd name="connsiteX73" fmla="*/ 1513499 w 1655541"/>
                <a:gd name="connsiteY73" fmla="*/ 621437 h 1677880"/>
                <a:gd name="connsiteX74" fmla="*/ 1504621 w 1655541"/>
                <a:gd name="connsiteY74" fmla="*/ 506027 h 1677880"/>
                <a:gd name="connsiteX75" fmla="*/ 1486866 w 1655541"/>
                <a:gd name="connsiteY75" fmla="*/ 452761 h 1677880"/>
                <a:gd name="connsiteX76" fmla="*/ 1424722 w 1655541"/>
                <a:gd name="connsiteY76" fmla="*/ 381740 h 1677880"/>
                <a:gd name="connsiteX77" fmla="*/ 1415844 w 1655541"/>
                <a:gd name="connsiteY77" fmla="*/ 346229 h 1677880"/>
                <a:gd name="connsiteX78" fmla="*/ 1433600 w 1655541"/>
                <a:gd name="connsiteY78" fmla="*/ 328474 h 1677880"/>
                <a:gd name="connsiteX79" fmla="*/ 1513499 w 1655541"/>
                <a:gd name="connsiteY79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84194 w 1655541"/>
                <a:gd name="connsiteY17" fmla="*/ 1233996 h 1677880"/>
                <a:gd name="connsiteX18" fmla="*/ 93072 w 1655541"/>
                <a:gd name="connsiteY18" fmla="*/ 1269507 h 1677880"/>
                <a:gd name="connsiteX19" fmla="*/ 164093 w 1655541"/>
                <a:gd name="connsiteY19" fmla="*/ 1367161 h 1677880"/>
                <a:gd name="connsiteX20" fmla="*/ 172971 w 1655541"/>
                <a:gd name="connsiteY20" fmla="*/ 1393794 h 1677880"/>
                <a:gd name="connsiteX21" fmla="*/ 226237 w 1655541"/>
                <a:gd name="connsiteY21" fmla="*/ 1438183 h 1677880"/>
                <a:gd name="connsiteX22" fmla="*/ 235114 w 1655541"/>
                <a:gd name="connsiteY22" fmla="*/ 1464816 h 1677880"/>
                <a:gd name="connsiteX23" fmla="*/ 252870 w 1655541"/>
                <a:gd name="connsiteY23" fmla="*/ 1482571 h 1677880"/>
                <a:gd name="connsiteX24" fmla="*/ 332769 w 1655541"/>
                <a:gd name="connsiteY24" fmla="*/ 1544715 h 1677880"/>
                <a:gd name="connsiteX25" fmla="*/ 368279 w 1655541"/>
                <a:gd name="connsiteY25" fmla="*/ 1571348 h 1677880"/>
                <a:gd name="connsiteX26" fmla="*/ 394912 w 1655541"/>
                <a:gd name="connsiteY26" fmla="*/ 1597981 h 1677880"/>
                <a:gd name="connsiteX27" fmla="*/ 465934 w 1655541"/>
                <a:gd name="connsiteY27" fmla="*/ 1624614 h 1677880"/>
                <a:gd name="connsiteX28" fmla="*/ 510322 w 1655541"/>
                <a:gd name="connsiteY28" fmla="*/ 1651247 h 1677880"/>
                <a:gd name="connsiteX29" fmla="*/ 545833 w 1655541"/>
                <a:gd name="connsiteY29" fmla="*/ 1660124 h 1677880"/>
                <a:gd name="connsiteX30" fmla="*/ 643487 w 1655541"/>
                <a:gd name="connsiteY30" fmla="*/ 1677880 h 1677880"/>
                <a:gd name="connsiteX31" fmla="*/ 1406967 w 1655541"/>
                <a:gd name="connsiteY31" fmla="*/ 1669002 h 1677880"/>
                <a:gd name="connsiteX32" fmla="*/ 1460233 w 1655541"/>
                <a:gd name="connsiteY32" fmla="*/ 1660124 h 1677880"/>
                <a:gd name="connsiteX33" fmla="*/ 1486866 w 1655541"/>
                <a:gd name="connsiteY33" fmla="*/ 1633491 h 1677880"/>
                <a:gd name="connsiteX34" fmla="*/ 1513499 w 1655541"/>
                <a:gd name="connsiteY34" fmla="*/ 1615736 h 1677880"/>
                <a:gd name="connsiteX35" fmla="*/ 1540132 w 1655541"/>
                <a:gd name="connsiteY35" fmla="*/ 1580225 h 1677880"/>
                <a:gd name="connsiteX36" fmla="*/ 1575642 w 1655541"/>
                <a:gd name="connsiteY36" fmla="*/ 1562470 h 1677880"/>
                <a:gd name="connsiteX37" fmla="*/ 1584520 w 1655541"/>
                <a:gd name="connsiteY37" fmla="*/ 1535837 h 1677880"/>
                <a:gd name="connsiteX38" fmla="*/ 1611153 w 1655541"/>
                <a:gd name="connsiteY38" fmla="*/ 1491449 h 1677880"/>
                <a:gd name="connsiteX39" fmla="*/ 1637786 w 1655541"/>
                <a:gd name="connsiteY39" fmla="*/ 1429305 h 1677880"/>
                <a:gd name="connsiteX40" fmla="*/ 1646664 w 1655541"/>
                <a:gd name="connsiteY40" fmla="*/ 1376039 h 1677880"/>
                <a:gd name="connsiteX41" fmla="*/ 1655541 w 1655541"/>
                <a:gd name="connsiteY41" fmla="*/ 1340528 h 1677880"/>
                <a:gd name="connsiteX42" fmla="*/ 1620031 w 1655541"/>
                <a:gd name="connsiteY42" fmla="*/ 1207363 h 1677880"/>
                <a:gd name="connsiteX43" fmla="*/ 1602275 w 1655541"/>
                <a:gd name="connsiteY43" fmla="*/ 1145219 h 1677880"/>
                <a:gd name="connsiteX44" fmla="*/ 1584520 w 1655541"/>
                <a:gd name="connsiteY44" fmla="*/ 1109709 h 1677880"/>
                <a:gd name="connsiteX45" fmla="*/ 1540132 w 1655541"/>
                <a:gd name="connsiteY45" fmla="*/ 1074198 h 1677880"/>
                <a:gd name="connsiteX46" fmla="*/ 1451355 w 1655541"/>
                <a:gd name="connsiteY46" fmla="*/ 1020932 h 1677880"/>
                <a:gd name="connsiteX47" fmla="*/ 1433600 w 1655541"/>
                <a:gd name="connsiteY47" fmla="*/ 994299 h 1677880"/>
                <a:gd name="connsiteX48" fmla="*/ 1353701 w 1655541"/>
                <a:gd name="connsiteY48" fmla="*/ 967666 h 1677880"/>
                <a:gd name="connsiteX49" fmla="*/ 1335945 w 1655541"/>
                <a:gd name="connsiteY49" fmla="*/ 949911 h 1677880"/>
                <a:gd name="connsiteX50" fmla="*/ 1140637 w 1655541"/>
                <a:gd name="connsiteY50" fmla="*/ 923278 h 1677880"/>
                <a:gd name="connsiteX51" fmla="*/ 1078493 w 1655541"/>
                <a:gd name="connsiteY51" fmla="*/ 914400 h 1677880"/>
                <a:gd name="connsiteX52" fmla="*/ 1042982 w 1655541"/>
                <a:gd name="connsiteY52" fmla="*/ 896645 h 1677880"/>
                <a:gd name="connsiteX53" fmla="*/ 980839 w 1655541"/>
                <a:gd name="connsiteY53" fmla="*/ 887767 h 1677880"/>
                <a:gd name="connsiteX54" fmla="*/ 847674 w 1655541"/>
                <a:gd name="connsiteY54" fmla="*/ 870012 h 1677880"/>
                <a:gd name="connsiteX55" fmla="*/ 821040 w 1655541"/>
                <a:gd name="connsiteY55" fmla="*/ 861134 h 1677880"/>
                <a:gd name="connsiteX56" fmla="*/ 678999 w 1655541"/>
                <a:gd name="connsiteY56" fmla="*/ 630315 h 1677880"/>
                <a:gd name="connsiteX57" fmla="*/ 732264 w 1655541"/>
                <a:gd name="connsiteY57" fmla="*/ 541538 h 1677880"/>
                <a:gd name="connsiteX58" fmla="*/ 794407 w 1655541"/>
                <a:gd name="connsiteY58" fmla="*/ 497150 h 1677880"/>
                <a:gd name="connsiteX59" fmla="*/ 821040 w 1655541"/>
                <a:gd name="connsiteY59" fmla="*/ 488272 h 1677880"/>
                <a:gd name="connsiteX60" fmla="*/ 892062 w 1655541"/>
                <a:gd name="connsiteY60" fmla="*/ 461639 h 1677880"/>
                <a:gd name="connsiteX61" fmla="*/ 1069615 w 1655541"/>
                <a:gd name="connsiteY61" fmla="*/ 479394 h 1677880"/>
                <a:gd name="connsiteX62" fmla="*/ 1122881 w 1655541"/>
                <a:gd name="connsiteY62" fmla="*/ 497150 h 1677880"/>
                <a:gd name="connsiteX63" fmla="*/ 1140637 w 1655541"/>
                <a:gd name="connsiteY63" fmla="*/ 514905 h 1677880"/>
                <a:gd name="connsiteX64" fmla="*/ 1193903 w 1655541"/>
                <a:gd name="connsiteY64" fmla="*/ 550416 h 1677880"/>
                <a:gd name="connsiteX65" fmla="*/ 1211658 w 1655541"/>
                <a:gd name="connsiteY65" fmla="*/ 577049 h 1677880"/>
                <a:gd name="connsiteX66" fmla="*/ 1220536 w 1655541"/>
                <a:gd name="connsiteY66" fmla="*/ 603682 h 1677880"/>
                <a:gd name="connsiteX67" fmla="*/ 1256046 w 1655541"/>
                <a:gd name="connsiteY67" fmla="*/ 656948 h 1677880"/>
                <a:gd name="connsiteX68" fmla="*/ 1264924 w 1655541"/>
                <a:gd name="connsiteY68" fmla="*/ 692458 h 1677880"/>
                <a:gd name="connsiteX69" fmla="*/ 1291557 w 1655541"/>
                <a:gd name="connsiteY69" fmla="*/ 701336 h 1677880"/>
                <a:gd name="connsiteX70" fmla="*/ 1398089 w 1655541"/>
                <a:gd name="connsiteY70" fmla="*/ 719091 h 1677880"/>
                <a:gd name="connsiteX71" fmla="*/ 1486866 w 1655541"/>
                <a:gd name="connsiteY71" fmla="*/ 710214 h 1677880"/>
                <a:gd name="connsiteX72" fmla="*/ 1513499 w 1655541"/>
                <a:gd name="connsiteY72" fmla="*/ 621437 h 1677880"/>
                <a:gd name="connsiteX73" fmla="*/ 1504621 w 1655541"/>
                <a:gd name="connsiteY73" fmla="*/ 506027 h 1677880"/>
                <a:gd name="connsiteX74" fmla="*/ 1486866 w 1655541"/>
                <a:gd name="connsiteY74" fmla="*/ 452761 h 1677880"/>
                <a:gd name="connsiteX75" fmla="*/ 1424722 w 1655541"/>
                <a:gd name="connsiteY75" fmla="*/ 381740 h 1677880"/>
                <a:gd name="connsiteX76" fmla="*/ 1415844 w 1655541"/>
                <a:gd name="connsiteY76" fmla="*/ 346229 h 1677880"/>
                <a:gd name="connsiteX77" fmla="*/ 1433600 w 1655541"/>
                <a:gd name="connsiteY77" fmla="*/ 328474 h 1677880"/>
                <a:gd name="connsiteX78" fmla="*/ 1513499 w 1655541"/>
                <a:gd name="connsiteY78" fmla="*/ 319596 h 1677880"/>
                <a:gd name="connsiteX0" fmla="*/ 1517608 w 1659650"/>
                <a:gd name="connsiteY0" fmla="*/ 319596 h 1677880"/>
                <a:gd name="connsiteX1" fmla="*/ 1561996 w 1659650"/>
                <a:gd name="connsiteY1" fmla="*/ 310718 h 1677880"/>
                <a:gd name="connsiteX2" fmla="*/ 1588629 w 1659650"/>
                <a:gd name="connsiteY2" fmla="*/ 257452 h 1677880"/>
                <a:gd name="connsiteX3" fmla="*/ 1561996 w 1659650"/>
                <a:gd name="connsiteY3" fmla="*/ 186431 h 1677880"/>
                <a:gd name="connsiteX4" fmla="*/ 1535363 w 1659650"/>
                <a:gd name="connsiteY4" fmla="*/ 150920 h 1677880"/>
                <a:gd name="connsiteX5" fmla="*/ 1517608 w 1659650"/>
                <a:gd name="connsiteY5" fmla="*/ 124287 h 1677880"/>
                <a:gd name="connsiteX6" fmla="*/ 1464342 w 1659650"/>
                <a:gd name="connsiteY6" fmla="*/ 71021 h 1677880"/>
                <a:gd name="connsiteX7" fmla="*/ 1428831 w 1659650"/>
                <a:gd name="connsiteY7" fmla="*/ 62144 h 1677880"/>
                <a:gd name="connsiteX8" fmla="*/ 1384443 w 1659650"/>
                <a:gd name="connsiteY8" fmla="*/ 35511 h 1677880"/>
                <a:gd name="connsiteX9" fmla="*/ 1260155 w 1659650"/>
                <a:gd name="connsiteY9" fmla="*/ 0 h 1677880"/>
                <a:gd name="connsiteX10" fmla="*/ 691984 w 1659650"/>
                <a:gd name="connsiteY10" fmla="*/ 79899 h 1677880"/>
                <a:gd name="connsiteX11" fmla="*/ 416777 w 1659650"/>
                <a:gd name="connsiteY11" fmla="*/ 195309 h 1677880"/>
                <a:gd name="connsiteX12" fmla="*/ 185957 w 1659650"/>
                <a:gd name="connsiteY12" fmla="*/ 337352 h 1677880"/>
                <a:gd name="connsiteX13" fmla="*/ 61670 w 1659650"/>
                <a:gd name="connsiteY13" fmla="*/ 568171 h 1677880"/>
                <a:gd name="connsiteX14" fmla="*/ 8404 w 1659650"/>
                <a:gd name="connsiteY14" fmla="*/ 745724 h 1677880"/>
                <a:gd name="connsiteX15" fmla="*/ 8404 w 1659650"/>
                <a:gd name="connsiteY15" fmla="*/ 1056443 h 1677880"/>
                <a:gd name="connsiteX16" fmla="*/ 88303 w 1659650"/>
                <a:gd name="connsiteY16" fmla="*/ 1233996 h 1677880"/>
                <a:gd name="connsiteX17" fmla="*/ 97181 w 1659650"/>
                <a:gd name="connsiteY17" fmla="*/ 1269507 h 1677880"/>
                <a:gd name="connsiteX18" fmla="*/ 168202 w 1659650"/>
                <a:gd name="connsiteY18" fmla="*/ 1367161 h 1677880"/>
                <a:gd name="connsiteX19" fmla="*/ 177080 w 1659650"/>
                <a:gd name="connsiteY19" fmla="*/ 1393794 h 1677880"/>
                <a:gd name="connsiteX20" fmla="*/ 230346 w 1659650"/>
                <a:gd name="connsiteY20" fmla="*/ 1438183 h 1677880"/>
                <a:gd name="connsiteX21" fmla="*/ 239223 w 1659650"/>
                <a:gd name="connsiteY21" fmla="*/ 1464816 h 1677880"/>
                <a:gd name="connsiteX22" fmla="*/ 256979 w 1659650"/>
                <a:gd name="connsiteY22" fmla="*/ 1482571 h 1677880"/>
                <a:gd name="connsiteX23" fmla="*/ 336878 w 1659650"/>
                <a:gd name="connsiteY23" fmla="*/ 1544715 h 1677880"/>
                <a:gd name="connsiteX24" fmla="*/ 372388 w 1659650"/>
                <a:gd name="connsiteY24" fmla="*/ 1571348 h 1677880"/>
                <a:gd name="connsiteX25" fmla="*/ 399021 w 1659650"/>
                <a:gd name="connsiteY25" fmla="*/ 1597981 h 1677880"/>
                <a:gd name="connsiteX26" fmla="*/ 470043 w 1659650"/>
                <a:gd name="connsiteY26" fmla="*/ 1624614 h 1677880"/>
                <a:gd name="connsiteX27" fmla="*/ 514431 w 1659650"/>
                <a:gd name="connsiteY27" fmla="*/ 1651247 h 1677880"/>
                <a:gd name="connsiteX28" fmla="*/ 549942 w 1659650"/>
                <a:gd name="connsiteY28" fmla="*/ 1660124 h 1677880"/>
                <a:gd name="connsiteX29" fmla="*/ 647596 w 1659650"/>
                <a:gd name="connsiteY29" fmla="*/ 1677880 h 1677880"/>
                <a:gd name="connsiteX30" fmla="*/ 1411076 w 1659650"/>
                <a:gd name="connsiteY30" fmla="*/ 1669002 h 1677880"/>
                <a:gd name="connsiteX31" fmla="*/ 1464342 w 1659650"/>
                <a:gd name="connsiteY31" fmla="*/ 1660124 h 1677880"/>
                <a:gd name="connsiteX32" fmla="*/ 1490975 w 1659650"/>
                <a:gd name="connsiteY32" fmla="*/ 1633491 h 1677880"/>
                <a:gd name="connsiteX33" fmla="*/ 1517608 w 1659650"/>
                <a:gd name="connsiteY33" fmla="*/ 1615736 h 1677880"/>
                <a:gd name="connsiteX34" fmla="*/ 1544241 w 1659650"/>
                <a:gd name="connsiteY34" fmla="*/ 1580225 h 1677880"/>
                <a:gd name="connsiteX35" fmla="*/ 1579751 w 1659650"/>
                <a:gd name="connsiteY35" fmla="*/ 1562470 h 1677880"/>
                <a:gd name="connsiteX36" fmla="*/ 1588629 w 1659650"/>
                <a:gd name="connsiteY36" fmla="*/ 1535837 h 1677880"/>
                <a:gd name="connsiteX37" fmla="*/ 1615262 w 1659650"/>
                <a:gd name="connsiteY37" fmla="*/ 1491449 h 1677880"/>
                <a:gd name="connsiteX38" fmla="*/ 1641895 w 1659650"/>
                <a:gd name="connsiteY38" fmla="*/ 1429305 h 1677880"/>
                <a:gd name="connsiteX39" fmla="*/ 1650773 w 1659650"/>
                <a:gd name="connsiteY39" fmla="*/ 1376039 h 1677880"/>
                <a:gd name="connsiteX40" fmla="*/ 1659650 w 1659650"/>
                <a:gd name="connsiteY40" fmla="*/ 1340528 h 1677880"/>
                <a:gd name="connsiteX41" fmla="*/ 1624140 w 1659650"/>
                <a:gd name="connsiteY41" fmla="*/ 1207363 h 1677880"/>
                <a:gd name="connsiteX42" fmla="*/ 1606384 w 1659650"/>
                <a:gd name="connsiteY42" fmla="*/ 1145219 h 1677880"/>
                <a:gd name="connsiteX43" fmla="*/ 1588629 w 1659650"/>
                <a:gd name="connsiteY43" fmla="*/ 1109709 h 1677880"/>
                <a:gd name="connsiteX44" fmla="*/ 1544241 w 1659650"/>
                <a:gd name="connsiteY44" fmla="*/ 1074198 h 1677880"/>
                <a:gd name="connsiteX45" fmla="*/ 1455464 w 1659650"/>
                <a:gd name="connsiteY45" fmla="*/ 1020932 h 1677880"/>
                <a:gd name="connsiteX46" fmla="*/ 1437709 w 1659650"/>
                <a:gd name="connsiteY46" fmla="*/ 994299 h 1677880"/>
                <a:gd name="connsiteX47" fmla="*/ 1357810 w 1659650"/>
                <a:gd name="connsiteY47" fmla="*/ 967666 h 1677880"/>
                <a:gd name="connsiteX48" fmla="*/ 1340054 w 1659650"/>
                <a:gd name="connsiteY48" fmla="*/ 949911 h 1677880"/>
                <a:gd name="connsiteX49" fmla="*/ 1144746 w 1659650"/>
                <a:gd name="connsiteY49" fmla="*/ 923278 h 1677880"/>
                <a:gd name="connsiteX50" fmla="*/ 1082602 w 1659650"/>
                <a:gd name="connsiteY50" fmla="*/ 914400 h 1677880"/>
                <a:gd name="connsiteX51" fmla="*/ 1047091 w 1659650"/>
                <a:gd name="connsiteY51" fmla="*/ 896645 h 1677880"/>
                <a:gd name="connsiteX52" fmla="*/ 984948 w 1659650"/>
                <a:gd name="connsiteY52" fmla="*/ 887767 h 1677880"/>
                <a:gd name="connsiteX53" fmla="*/ 851783 w 1659650"/>
                <a:gd name="connsiteY53" fmla="*/ 870012 h 1677880"/>
                <a:gd name="connsiteX54" fmla="*/ 825149 w 1659650"/>
                <a:gd name="connsiteY54" fmla="*/ 861134 h 1677880"/>
                <a:gd name="connsiteX55" fmla="*/ 683108 w 1659650"/>
                <a:gd name="connsiteY55" fmla="*/ 630315 h 1677880"/>
                <a:gd name="connsiteX56" fmla="*/ 736373 w 1659650"/>
                <a:gd name="connsiteY56" fmla="*/ 541538 h 1677880"/>
                <a:gd name="connsiteX57" fmla="*/ 798516 w 1659650"/>
                <a:gd name="connsiteY57" fmla="*/ 497150 h 1677880"/>
                <a:gd name="connsiteX58" fmla="*/ 825149 w 1659650"/>
                <a:gd name="connsiteY58" fmla="*/ 488272 h 1677880"/>
                <a:gd name="connsiteX59" fmla="*/ 896171 w 1659650"/>
                <a:gd name="connsiteY59" fmla="*/ 461639 h 1677880"/>
                <a:gd name="connsiteX60" fmla="*/ 1073724 w 1659650"/>
                <a:gd name="connsiteY60" fmla="*/ 479394 h 1677880"/>
                <a:gd name="connsiteX61" fmla="*/ 1126990 w 1659650"/>
                <a:gd name="connsiteY61" fmla="*/ 497150 h 1677880"/>
                <a:gd name="connsiteX62" fmla="*/ 1144746 w 1659650"/>
                <a:gd name="connsiteY62" fmla="*/ 514905 h 1677880"/>
                <a:gd name="connsiteX63" fmla="*/ 1198012 w 1659650"/>
                <a:gd name="connsiteY63" fmla="*/ 550416 h 1677880"/>
                <a:gd name="connsiteX64" fmla="*/ 1215767 w 1659650"/>
                <a:gd name="connsiteY64" fmla="*/ 577049 h 1677880"/>
                <a:gd name="connsiteX65" fmla="*/ 1224645 w 1659650"/>
                <a:gd name="connsiteY65" fmla="*/ 603682 h 1677880"/>
                <a:gd name="connsiteX66" fmla="*/ 1260155 w 1659650"/>
                <a:gd name="connsiteY66" fmla="*/ 656948 h 1677880"/>
                <a:gd name="connsiteX67" fmla="*/ 1269033 w 1659650"/>
                <a:gd name="connsiteY67" fmla="*/ 692458 h 1677880"/>
                <a:gd name="connsiteX68" fmla="*/ 1295666 w 1659650"/>
                <a:gd name="connsiteY68" fmla="*/ 701336 h 1677880"/>
                <a:gd name="connsiteX69" fmla="*/ 1402198 w 1659650"/>
                <a:gd name="connsiteY69" fmla="*/ 719091 h 1677880"/>
                <a:gd name="connsiteX70" fmla="*/ 1490975 w 1659650"/>
                <a:gd name="connsiteY70" fmla="*/ 710214 h 1677880"/>
                <a:gd name="connsiteX71" fmla="*/ 1517608 w 1659650"/>
                <a:gd name="connsiteY71" fmla="*/ 621437 h 1677880"/>
                <a:gd name="connsiteX72" fmla="*/ 1508730 w 1659650"/>
                <a:gd name="connsiteY72" fmla="*/ 506027 h 1677880"/>
                <a:gd name="connsiteX73" fmla="*/ 1490975 w 1659650"/>
                <a:gd name="connsiteY73" fmla="*/ 452761 h 1677880"/>
                <a:gd name="connsiteX74" fmla="*/ 1428831 w 1659650"/>
                <a:gd name="connsiteY74" fmla="*/ 381740 h 1677880"/>
                <a:gd name="connsiteX75" fmla="*/ 1419953 w 1659650"/>
                <a:gd name="connsiteY75" fmla="*/ 346229 h 1677880"/>
                <a:gd name="connsiteX76" fmla="*/ 1437709 w 1659650"/>
                <a:gd name="connsiteY76" fmla="*/ 328474 h 1677880"/>
                <a:gd name="connsiteX77" fmla="*/ 1517608 w 1659650"/>
                <a:gd name="connsiteY77" fmla="*/ 319596 h 1677880"/>
                <a:gd name="connsiteX0" fmla="*/ 1517608 w 1659650"/>
                <a:gd name="connsiteY0" fmla="*/ 319596 h 1677880"/>
                <a:gd name="connsiteX1" fmla="*/ 1561996 w 1659650"/>
                <a:gd name="connsiteY1" fmla="*/ 310718 h 1677880"/>
                <a:gd name="connsiteX2" fmla="*/ 1588629 w 1659650"/>
                <a:gd name="connsiteY2" fmla="*/ 257452 h 1677880"/>
                <a:gd name="connsiteX3" fmla="*/ 1561996 w 1659650"/>
                <a:gd name="connsiteY3" fmla="*/ 186431 h 1677880"/>
                <a:gd name="connsiteX4" fmla="*/ 1535363 w 1659650"/>
                <a:gd name="connsiteY4" fmla="*/ 150920 h 1677880"/>
                <a:gd name="connsiteX5" fmla="*/ 1517608 w 1659650"/>
                <a:gd name="connsiteY5" fmla="*/ 124287 h 1677880"/>
                <a:gd name="connsiteX6" fmla="*/ 1464342 w 1659650"/>
                <a:gd name="connsiteY6" fmla="*/ 71021 h 1677880"/>
                <a:gd name="connsiteX7" fmla="*/ 1428831 w 1659650"/>
                <a:gd name="connsiteY7" fmla="*/ 62144 h 1677880"/>
                <a:gd name="connsiteX8" fmla="*/ 1384443 w 1659650"/>
                <a:gd name="connsiteY8" fmla="*/ 35511 h 1677880"/>
                <a:gd name="connsiteX9" fmla="*/ 1260155 w 1659650"/>
                <a:gd name="connsiteY9" fmla="*/ 0 h 1677880"/>
                <a:gd name="connsiteX10" fmla="*/ 691984 w 1659650"/>
                <a:gd name="connsiteY10" fmla="*/ 79899 h 1677880"/>
                <a:gd name="connsiteX11" fmla="*/ 416777 w 1659650"/>
                <a:gd name="connsiteY11" fmla="*/ 195309 h 1677880"/>
                <a:gd name="connsiteX12" fmla="*/ 185957 w 1659650"/>
                <a:gd name="connsiteY12" fmla="*/ 337352 h 1677880"/>
                <a:gd name="connsiteX13" fmla="*/ 61670 w 1659650"/>
                <a:gd name="connsiteY13" fmla="*/ 568171 h 1677880"/>
                <a:gd name="connsiteX14" fmla="*/ 8404 w 1659650"/>
                <a:gd name="connsiteY14" fmla="*/ 745724 h 1677880"/>
                <a:gd name="connsiteX15" fmla="*/ 8404 w 1659650"/>
                <a:gd name="connsiteY15" fmla="*/ 1056443 h 1677880"/>
                <a:gd name="connsiteX16" fmla="*/ 88303 w 1659650"/>
                <a:gd name="connsiteY16" fmla="*/ 1233996 h 1677880"/>
                <a:gd name="connsiteX17" fmla="*/ 97181 w 1659650"/>
                <a:gd name="connsiteY17" fmla="*/ 1269507 h 1677880"/>
                <a:gd name="connsiteX18" fmla="*/ 177080 w 1659650"/>
                <a:gd name="connsiteY18" fmla="*/ 1393794 h 1677880"/>
                <a:gd name="connsiteX19" fmla="*/ 230346 w 1659650"/>
                <a:gd name="connsiteY19" fmla="*/ 1438183 h 1677880"/>
                <a:gd name="connsiteX20" fmla="*/ 239223 w 1659650"/>
                <a:gd name="connsiteY20" fmla="*/ 1464816 h 1677880"/>
                <a:gd name="connsiteX21" fmla="*/ 256979 w 1659650"/>
                <a:gd name="connsiteY21" fmla="*/ 1482571 h 1677880"/>
                <a:gd name="connsiteX22" fmla="*/ 336878 w 1659650"/>
                <a:gd name="connsiteY22" fmla="*/ 1544715 h 1677880"/>
                <a:gd name="connsiteX23" fmla="*/ 372388 w 1659650"/>
                <a:gd name="connsiteY23" fmla="*/ 1571348 h 1677880"/>
                <a:gd name="connsiteX24" fmla="*/ 399021 w 1659650"/>
                <a:gd name="connsiteY24" fmla="*/ 1597981 h 1677880"/>
                <a:gd name="connsiteX25" fmla="*/ 470043 w 1659650"/>
                <a:gd name="connsiteY25" fmla="*/ 1624614 h 1677880"/>
                <a:gd name="connsiteX26" fmla="*/ 514431 w 1659650"/>
                <a:gd name="connsiteY26" fmla="*/ 1651247 h 1677880"/>
                <a:gd name="connsiteX27" fmla="*/ 549942 w 1659650"/>
                <a:gd name="connsiteY27" fmla="*/ 1660124 h 1677880"/>
                <a:gd name="connsiteX28" fmla="*/ 647596 w 1659650"/>
                <a:gd name="connsiteY28" fmla="*/ 1677880 h 1677880"/>
                <a:gd name="connsiteX29" fmla="*/ 1411076 w 1659650"/>
                <a:gd name="connsiteY29" fmla="*/ 1669002 h 1677880"/>
                <a:gd name="connsiteX30" fmla="*/ 1464342 w 1659650"/>
                <a:gd name="connsiteY30" fmla="*/ 1660124 h 1677880"/>
                <a:gd name="connsiteX31" fmla="*/ 1490975 w 1659650"/>
                <a:gd name="connsiteY31" fmla="*/ 1633491 h 1677880"/>
                <a:gd name="connsiteX32" fmla="*/ 1517608 w 1659650"/>
                <a:gd name="connsiteY32" fmla="*/ 1615736 h 1677880"/>
                <a:gd name="connsiteX33" fmla="*/ 1544241 w 1659650"/>
                <a:gd name="connsiteY33" fmla="*/ 1580225 h 1677880"/>
                <a:gd name="connsiteX34" fmla="*/ 1579751 w 1659650"/>
                <a:gd name="connsiteY34" fmla="*/ 1562470 h 1677880"/>
                <a:gd name="connsiteX35" fmla="*/ 1588629 w 1659650"/>
                <a:gd name="connsiteY35" fmla="*/ 1535837 h 1677880"/>
                <a:gd name="connsiteX36" fmla="*/ 1615262 w 1659650"/>
                <a:gd name="connsiteY36" fmla="*/ 1491449 h 1677880"/>
                <a:gd name="connsiteX37" fmla="*/ 1641895 w 1659650"/>
                <a:gd name="connsiteY37" fmla="*/ 1429305 h 1677880"/>
                <a:gd name="connsiteX38" fmla="*/ 1650773 w 1659650"/>
                <a:gd name="connsiteY38" fmla="*/ 1376039 h 1677880"/>
                <a:gd name="connsiteX39" fmla="*/ 1659650 w 1659650"/>
                <a:gd name="connsiteY39" fmla="*/ 1340528 h 1677880"/>
                <a:gd name="connsiteX40" fmla="*/ 1624140 w 1659650"/>
                <a:gd name="connsiteY40" fmla="*/ 1207363 h 1677880"/>
                <a:gd name="connsiteX41" fmla="*/ 1606384 w 1659650"/>
                <a:gd name="connsiteY41" fmla="*/ 1145219 h 1677880"/>
                <a:gd name="connsiteX42" fmla="*/ 1588629 w 1659650"/>
                <a:gd name="connsiteY42" fmla="*/ 1109709 h 1677880"/>
                <a:gd name="connsiteX43" fmla="*/ 1544241 w 1659650"/>
                <a:gd name="connsiteY43" fmla="*/ 1074198 h 1677880"/>
                <a:gd name="connsiteX44" fmla="*/ 1455464 w 1659650"/>
                <a:gd name="connsiteY44" fmla="*/ 1020932 h 1677880"/>
                <a:gd name="connsiteX45" fmla="*/ 1437709 w 1659650"/>
                <a:gd name="connsiteY45" fmla="*/ 994299 h 1677880"/>
                <a:gd name="connsiteX46" fmla="*/ 1357810 w 1659650"/>
                <a:gd name="connsiteY46" fmla="*/ 967666 h 1677880"/>
                <a:gd name="connsiteX47" fmla="*/ 1340054 w 1659650"/>
                <a:gd name="connsiteY47" fmla="*/ 949911 h 1677880"/>
                <a:gd name="connsiteX48" fmla="*/ 1144746 w 1659650"/>
                <a:gd name="connsiteY48" fmla="*/ 923278 h 1677880"/>
                <a:gd name="connsiteX49" fmla="*/ 1082602 w 1659650"/>
                <a:gd name="connsiteY49" fmla="*/ 914400 h 1677880"/>
                <a:gd name="connsiteX50" fmla="*/ 1047091 w 1659650"/>
                <a:gd name="connsiteY50" fmla="*/ 896645 h 1677880"/>
                <a:gd name="connsiteX51" fmla="*/ 984948 w 1659650"/>
                <a:gd name="connsiteY51" fmla="*/ 887767 h 1677880"/>
                <a:gd name="connsiteX52" fmla="*/ 851783 w 1659650"/>
                <a:gd name="connsiteY52" fmla="*/ 870012 h 1677880"/>
                <a:gd name="connsiteX53" fmla="*/ 825149 w 1659650"/>
                <a:gd name="connsiteY53" fmla="*/ 861134 h 1677880"/>
                <a:gd name="connsiteX54" fmla="*/ 683108 w 1659650"/>
                <a:gd name="connsiteY54" fmla="*/ 630315 h 1677880"/>
                <a:gd name="connsiteX55" fmla="*/ 736373 w 1659650"/>
                <a:gd name="connsiteY55" fmla="*/ 541538 h 1677880"/>
                <a:gd name="connsiteX56" fmla="*/ 798516 w 1659650"/>
                <a:gd name="connsiteY56" fmla="*/ 497150 h 1677880"/>
                <a:gd name="connsiteX57" fmla="*/ 825149 w 1659650"/>
                <a:gd name="connsiteY57" fmla="*/ 488272 h 1677880"/>
                <a:gd name="connsiteX58" fmla="*/ 896171 w 1659650"/>
                <a:gd name="connsiteY58" fmla="*/ 461639 h 1677880"/>
                <a:gd name="connsiteX59" fmla="*/ 1073724 w 1659650"/>
                <a:gd name="connsiteY59" fmla="*/ 479394 h 1677880"/>
                <a:gd name="connsiteX60" fmla="*/ 1126990 w 1659650"/>
                <a:gd name="connsiteY60" fmla="*/ 497150 h 1677880"/>
                <a:gd name="connsiteX61" fmla="*/ 1144746 w 1659650"/>
                <a:gd name="connsiteY61" fmla="*/ 514905 h 1677880"/>
                <a:gd name="connsiteX62" fmla="*/ 1198012 w 1659650"/>
                <a:gd name="connsiteY62" fmla="*/ 550416 h 1677880"/>
                <a:gd name="connsiteX63" fmla="*/ 1215767 w 1659650"/>
                <a:gd name="connsiteY63" fmla="*/ 577049 h 1677880"/>
                <a:gd name="connsiteX64" fmla="*/ 1224645 w 1659650"/>
                <a:gd name="connsiteY64" fmla="*/ 603682 h 1677880"/>
                <a:gd name="connsiteX65" fmla="*/ 1260155 w 1659650"/>
                <a:gd name="connsiteY65" fmla="*/ 656948 h 1677880"/>
                <a:gd name="connsiteX66" fmla="*/ 1269033 w 1659650"/>
                <a:gd name="connsiteY66" fmla="*/ 692458 h 1677880"/>
                <a:gd name="connsiteX67" fmla="*/ 1295666 w 1659650"/>
                <a:gd name="connsiteY67" fmla="*/ 701336 h 1677880"/>
                <a:gd name="connsiteX68" fmla="*/ 1402198 w 1659650"/>
                <a:gd name="connsiteY68" fmla="*/ 719091 h 1677880"/>
                <a:gd name="connsiteX69" fmla="*/ 1490975 w 1659650"/>
                <a:gd name="connsiteY69" fmla="*/ 710214 h 1677880"/>
                <a:gd name="connsiteX70" fmla="*/ 1517608 w 1659650"/>
                <a:gd name="connsiteY70" fmla="*/ 621437 h 1677880"/>
                <a:gd name="connsiteX71" fmla="*/ 1508730 w 1659650"/>
                <a:gd name="connsiteY71" fmla="*/ 506027 h 1677880"/>
                <a:gd name="connsiteX72" fmla="*/ 1490975 w 1659650"/>
                <a:gd name="connsiteY72" fmla="*/ 452761 h 1677880"/>
                <a:gd name="connsiteX73" fmla="*/ 1428831 w 1659650"/>
                <a:gd name="connsiteY73" fmla="*/ 381740 h 1677880"/>
                <a:gd name="connsiteX74" fmla="*/ 1419953 w 1659650"/>
                <a:gd name="connsiteY74" fmla="*/ 346229 h 1677880"/>
                <a:gd name="connsiteX75" fmla="*/ 1437709 w 1659650"/>
                <a:gd name="connsiteY75" fmla="*/ 328474 h 1677880"/>
                <a:gd name="connsiteX76" fmla="*/ 1517608 w 1659650"/>
                <a:gd name="connsiteY76" fmla="*/ 319596 h 1677880"/>
                <a:gd name="connsiteX0" fmla="*/ 1517608 w 1659650"/>
                <a:gd name="connsiteY0" fmla="*/ 319596 h 1677880"/>
                <a:gd name="connsiteX1" fmla="*/ 1561996 w 1659650"/>
                <a:gd name="connsiteY1" fmla="*/ 310718 h 1677880"/>
                <a:gd name="connsiteX2" fmla="*/ 1588629 w 1659650"/>
                <a:gd name="connsiteY2" fmla="*/ 257452 h 1677880"/>
                <a:gd name="connsiteX3" fmla="*/ 1561996 w 1659650"/>
                <a:gd name="connsiteY3" fmla="*/ 186431 h 1677880"/>
                <a:gd name="connsiteX4" fmla="*/ 1535363 w 1659650"/>
                <a:gd name="connsiteY4" fmla="*/ 150920 h 1677880"/>
                <a:gd name="connsiteX5" fmla="*/ 1517608 w 1659650"/>
                <a:gd name="connsiteY5" fmla="*/ 124287 h 1677880"/>
                <a:gd name="connsiteX6" fmla="*/ 1464342 w 1659650"/>
                <a:gd name="connsiteY6" fmla="*/ 71021 h 1677880"/>
                <a:gd name="connsiteX7" fmla="*/ 1428831 w 1659650"/>
                <a:gd name="connsiteY7" fmla="*/ 62144 h 1677880"/>
                <a:gd name="connsiteX8" fmla="*/ 1384443 w 1659650"/>
                <a:gd name="connsiteY8" fmla="*/ 35511 h 1677880"/>
                <a:gd name="connsiteX9" fmla="*/ 1260155 w 1659650"/>
                <a:gd name="connsiteY9" fmla="*/ 0 h 1677880"/>
                <a:gd name="connsiteX10" fmla="*/ 691984 w 1659650"/>
                <a:gd name="connsiteY10" fmla="*/ 79899 h 1677880"/>
                <a:gd name="connsiteX11" fmla="*/ 416777 w 1659650"/>
                <a:gd name="connsiteY11" fmla="*/ 195309 h 1677880"/>
                <a:gd name="connsiteX12" fmla="*/ 185957 w 1659650"/>
                <a:gd name="connsiteY12" fmla="*/ 337352 h 1677880"/>
                <a:gd name="connsiteX13" fmla="*/ 61670 w 1659650"/>
                <a:gd name="connsiteY13" fmla="*/ 568171 h 1677880"/>
                <a:gd name="connsiteX14" fmla="*/ 8404 w 1659650"/>
                <a:gd name="connsiteY14" fmla="*/ 745724 h 1677880"/>
                <a:gd name="connsiteX15" fmla="*/ 8404 w 1659650"/>
                <a:gd name="connsiteY15" fmla="*/ 1056443 h 1677880"/>
                <a:gd name="connsiteX16" fmla="*/ 88303 w 1659650"/>
                <a:gd name="connsiteY16" fmla="*/ 1233996 h 1677880"/>
                <a:gd name="connsiteX17" fmla="*/ 97181 w 1659650"/>
                <a:gd name="connsiteY17" fmla="*/ 1269507 h 1677880"/>
                <a:gd name="connsiteX18" fmla="*/ 230346 w 1659650"/>
                <a:gd name="connsiteY18" fmla="*/ 1438183 h 1677880"/>
                <a:gd name="connsiteX19" fmla="*/ 239223 w 1659650"/>
                <a:gd name="connsiteY19" fmla="*/ 1464816 h 1677880"/>
                <a:gd name="connsiteX20" fmla="*/ 256979 w 1659650"/>
                <a:gd name="connsiteY20" fmla="*/ 1482571 h 1677880"/>
                <a:gd name="connsiteX21" fmla="*/ 336878 w 1659650"/>
                <a:gd name="connsiteY21" fmla="*/ 1544715 h 1677880"/>
                <a:gd name="connsiteX22" fmla="*/ 372388 w 1659650"/>
                <a:gd name="connsiteY22" fmla="*/ 1571348 h 1677880"/>
                <a:gd name="connsiteX23" fmla="*/ 399021 w 1659650"/>
                <a:gd name="connsiteY23" fmla="*/ 1597981 h 1677880"/>
                <a:gd name="connsiteX24" fmla="*/ 470043 w 1659650"/>
                <a:gd name="connsiteY24" fmla="*/ 1624614 h 1677880"/>
                <a:gd name="connsiteX25" fmla="*/ 514431 w 1659650"/>
                <a:gd name="connsiteY25" fmla="*/ 1651247 h 1677880"/>
                <a:gd name="connsiteX26" fmla="*/ 549942 w 1659650"/>
                <a:gd name="connsiteY26" fmla="*/ 1660124 h 1677880"/>
                <a:gd name="connsiteX27" fmla="*/ 647596 w 1659650"/>
                <a:gd name="connsiteY27" fmla="*/ 1677880 h 1677880"/>
                <a:gd name="connsiteX28" fmla="*/ 1411076 w 1659650"/>
                <a:gd name="connsiteY28" fmla="*/ 1669002 h 1677880"/>
                <a:gd name="connsiteX29" fmla="*/ 1464342 w 1659650"/>
                <a:gd name="connsiteY29" fmla="*/ 1660124 h 1677880"/>
                <a:gd name="connsiteX30" fmla="*/ 1490975 w 1659650"/>
                <a:gd name="connsiteY30" fmla="*/ 1633491 h 1677880"/>
                <a:gd name="connsiteX31" fmla="*/ 1517608 w 1659650"/>
                <a:gd name="connsiteY31" fmla="*/ 1615736 h 1677880"/>
                <a:gd name="connsiteX32" fmla="*/ 1544241 w 1659650"/>
                <a:gd name="connsiteY32" fmla="*/ 1580225 h 1677880"/>
                <a:gd name="connsiteX33" fmla="*/ 1579751 w 1659650"/>
                <a:gd name="connsiteY33" fmla="*/ 1562470 h 1677880"/>
                <a:gd name="connsiteX34" fmla="*/ 1588629 w 1659650"/>
                <a:gd name="connsiteY34" fmla="*/ 1535837 h 1677880"/>
                <a:gd name="connsiteX35" fmla="*/ 1615262 w 1659650"/>
                <a:gd name="connsiteY35" fmla="*/ 1491449 h 1677880"/>
                <a:gd name="connsiteX36" fmla="*/ 1641895 w 1659650"/>
                <a:gd name="connsiteY36" fmla="*/ 1429305 h 1677880"/>
                <a:gd name="connsiteX37" fmla="*/ 1650773 w 1659650"/>
                <a:gd name="connsiteY37" fmla="*/ 1376039 h 1677880"/>
                <a:gd name="connsiteX38" fmla="*/ 1659650 w 1659650"/>
                <a:gd name="connsiteY38" fmla="*/ 1340528 h 1677880"/>
                <a:gd name="connsiteX39" fmla="*/ 1624140 w 1659650"/>
                <a:gd name="connsiteY39" fmla="*/ 1207363 h 1677880"/>
                <a:gd name="connsiteX40" fmla="*/ 1606384 w 1659650"/>
                <a:gd name="connsiteY40" fmla="*/ 1145219 h 1677880"/>
                <a:gd name="connsiteX41" fmla="*/ 1588629 w 1659650"/>
                <a:gd name="connsiteY41" fmla="*/ 1109709 h 1677880"/>
                <a:gd name="connsiteX42" fmla="*/ 1544241 w 1659650"/>
                <a:gd name="connsiteY42" fmla="*/ 1074198 h 1677880"/>
                <a:gd name="connsiteX43" fmla="*/ 1455464 w 1659650"/>
                <a:gd name="connsiteY43" fmla="*/ 1020932 h 1677880"/>
                <a:gd name="connsiteX44" fmla="*/ 1437709 w 1659650"/>
                <a:gd name="connsiteY44" fmla="*/ 994299 h 1677880"/>
                <a:gd name="connsiteX45" fmla="*/ 1357810 w 1659650"/>
                <a:gd name="connsiteY45" fmla="*/ 967666 h 1677880"/>
                <a:gd name="connsiteX46" fmla="*/ 1340054 w 1659650"/>
                <a:gd name="connsiteY46" fmla="*/ 949911 h 1677880"/>
                <a:gd name="connsiteX47" fmla="*/ 1144746 w 1659650"/>
                <a:gd name="connsiteY47" fmla="*/ 923278 h 1677880"/>
                <a:gd name="connsiteX48" fmla="*/ 1082602 w 1659650"/>
                <a:gd name="connsiteY48" fmla="*/ 914400 h 1677880"/>
                <a:gd name="connsiteX49" fmla="*/ 1047091 w 1659650"/>
                <a:gd name="connsiteY49" fmla="*/ 896645 h 1677880"/>
                <a:gd name="connsiteX50" fmla="*/ 984948 w 1659650"/>
                <a:gd name="connsiteY50" fmla="*/ 887767 h 1677880"/>
                <a:gd name="connsiteX51" fmla="*/ 851783 w 1659650"/>
                <a:gd name="connsiteY51" fmla="*/ 870012 h 1677880"/>
                <a:gd name="connsiteX52" fmla="*/ 825149 w 1659650"/>
                <a:gd name="connsiteY52" fmla="*/ 861134 h 1677880"/>
                <a:gd name="connsiteX53" fmla="*/ 683108 w 1659650"/>
                <a:gd name="connsiteY53" fmla="*/ 630315 h 1677880"/>
                <a:gd name="connsiteX54" fmla="*/ 736373 w 1659650"/>
                <a:gd name="connsiteY54" fmla="*/ 541538 h 1677880"/>
                <a:gd name="connsiteX55" fmla="*/ 798516 w 1659650"/>
                <a:gd name="connsiteY55" fmla="*/ 497150 h 1677880"/>
                <a:gd name="connsiteX56" fmla="*/ 825149 w 1659650"/>
                <a:gd name="connsiteY56" fmla="*/ 488272 h 1677880"/>
                <a:gd name="connsiteX57" fmla="*/ 896171 w 1659650"/>
                <a:gd name="connsiteY57" fmla="*/ 461639 h 1677880"/>
                <a:gd name="connsiteX58" fmla="*/ 1073724 w 1659650"/>
                <a:gd name="connsiteY58" fmla="*/ 479394 h 1677880"/>
                <a:gd name="connsiteX59" fmla="*/ 1126990 w 1659650"/>
                <a:gd name="connsiteY59" fmla="*/ 497150 h 1677880"/>
                <a:gd name="connsiteX60" fmla="*/ 1144746 w 1659650"/>
                <a:gd name="connsiteY60" fmla="*/ 514905 h 1677880"/>
                <a:gd name="connsiteX61" fmla="*/ 1198012 w 1659650"/>
                <a:gd name="connsiteY61" fmla="*/ 550416 h 1677880"/>
                <a:gd name="connsiteX62" fmla="*/ 1215767 w 1659650"/>
                <a:gd name="connsiteY62" fmla="*/ 577049 h 1677880"/>
                <a:gd name="connsiteX63" fmla="*/ 1224645 w 1659650"/>
                <a:gd name="connsiteY63" fmla="*/ 603682 h 1677880"/>
                <a:gd name="connsiteX64" fmla="*/ 1260155 w 1659650"/>
                <a:gd name="connsiteY64" fmla="*/ 656948 h 1677880"/>
                <a:gd name="connsiteX65" fmla="*/ 1269033 w 1659650"/>
                <a:gd name="connsiteY65" fmla="*/ 692458 h 1677880"/>
                <a:gd name="connsiteX66" fmla="*/ 1295666 w 1659650"/>
                <a:gd name="connsiteY66" fmla="*/ 701336 h 1677880"/>
                <a:gd name="connsiteX67" fmla="*/ 1402198 w 1659650"/>
                <a:gd name="connsiteY67" fmla="*/ 719091 h 1677880"/>
                <a:gd name="connsiteX68" fmla="*/ 1490975 w 1659650"/>
                <a:gd name="connsiteY68" fmla="*/ 710214 h 1677880"/>
                <a:gd name="connsiteX69" fmla="*/ 1517608 w 1659650"/>
                <a:gd name="connsiteY69" fmla="*/ 621437 h 1677880"/>
                <a:gd name="connsiteX70" fmla="*/ 1508730 w 1659650"/>
                <a:gd name="connsiteY70" fmla="*/ 506027 h 1677880"/>
                <a:gd name="connsiteX71" fmla="*/ 1490975 w 1659650"/>
                <a:gd name="connsiteY71" fmla="*/ 452761 h 1677880"/>
                <a:gd name="connsiteX72" fmla="*/ 1428831 w 1659650"/>
                <a:gd name="connsiteY72" fmla="*/ 381740 h 1677880"/>
                <a:gd name="connsiteX73" fmla="*/ 1419953 w 1659650"/>
                <a:gd name="connsiteY73" fmla="*/ 346229 h 1677880"/>
                <a:gd name="connsiteX74" fmla="*/ 1437709 w 1659650"/>
                <a:gd name="connsiteY74" fmla="*/ 328474 h 1677880"/>
                <a:gd name="connsiteX75" fmla="*/ 1517608 w 1659650"/>
                <a:gd name="connsiteY75" fmla="*/ 319596 h 1677880"/>
                <a:gd name="connsiteX0" fmla="*/ 1517608 w 1659650"/>
                <a:gd name="connsiteY0" fmla="*/ 319596 h 1677880"/>
                <a:gd name="connsiteX1" fmla="*/ 1561996 w 1659650"/>
                <a:gd name="connsiteY1" fmla="*/ 310718 h 1677880"/>
                <a:gd name="connsiteX2" fmla="*/ 1588629 w 1659650"/>
                <a:gd name="connsiteY2" fmla="*/ 257452 h 1677880"/>
                <a:gd name="connsiteX3" fmla="*/ 1561996 w 1659650"/>
                <a:gd name="connsiteY3" fmla="*/ 186431 h 1677880"/>
                <a:gd name="connsiteX4" fmla="*/ 1535363 w 1659650"/>
                <a:gd name="connsiteY4" fmla="*/ 150920 h 1677880"/>
                <a:gd name="connsiteX5" fmla="*/ 1517608 w 1659650"/>
                <a:gd name="connsiteY5" fmla="*/ 124287 h 1677880"/>
                <a:gd name="connsiteX6" fmla="*/ 1464342 w 1659650"/>
                <a:gd name="connsiteY6" fmla="*/ 71021 h 1677880"/>
                <a:gd name="connsiteX7" fmla="*/ 1428831 w 1659650"/>
                <a:gd name="connsiteY7" fmla="*/ 62144 h 1677880"/>
                <a:gd name="connsiteX8" fmla="*/ 1384443 w 1659650"/>
                <a:gd name="connsiteY8" fmla="*/ 35511 h 1677880"/>
                <a:gd name="connsiteX9" fmla="*/ 1260155 w 1659650"/>
                <a:gd name="connsiteY9" fmla="*/ 0 h 1677880"/>
                <a:gd name="connsiteX10" fmla="*/ 691984 w 1659650"/>
                <a:gd name="connsiteY10" fmla="*/ 79899 h 1677880"/>
                <a:gd name="connsiteX11" fmla="*/ 416777 w 1659650"/>
                <a:gd name="connsiteY11" fmla="*/ 195309 h 1677880"/>
                <a:gd name="connsiteX12" fmla="*/ 185957 w 1659650"/>
                <a:gd name="connsiteY12" fmla="*/ 337352 h 1677880"/>
                <a:gd name="connsiteX13" fmla="*/ 61670 w 1659650"/>
                <a:gd name="connsiteY13" fmla="*/ 568171 h 1677880"/>
                <a:gd name="connsiteX14" fmla="*/ 8404 w 1659650"/>
                <a:gd name="connsiteY14" fmla="*/ 745724 h 1677880"/>
                <a:gd name="connsiteX15" fmla="*/ 8404 w 1659650"/>
                <a:gd name="connsiteY15" fmla="*/ 1056443 h 1677880"/>
                <a:gd name="connsiteX16" fmla="*/ 88303 w 1659650"/>
                <a:gd name="connsiteY16" fmla="*/ 1233996 h 1677880"/>
                <a:gd name="connsiteX17" fmla="*/ 230346 w 1659650"/>
                <a:gd name="connsiteY17" fmla="*/ 1438183 h 1677880"/>
                <a:gd name="connsiteX18" fmla="*/ 239223 w 1659650"/>
                <a:gd name="connsiteY18" fmla="*/ 1464816 h 1677880"/>
                <a:gd name="connsiteX19" fmla="*/ 256979 w 1659650"/>
                <a:gd name="connsiteY19" fmla="*/ 1482571 h 1677880"/>
                <a:gd name="connsiteX20" fmla="*/ 336878 w 1659650"/>
                <a:gd name="connsiteY20" fmla="*/ 1544715 h 1677880"/>
                <a:gd name="connsiteX21" fmla="*/ 372388 w 1659650"/>
                <a:gd name="connsiteY21" fmla="*/ 1571348 h 1677880"/>
                <a:gd name="connsiteX22" fmla="*/ 399021 w 1659650"/>
                <a:gd name="connsiteY22" fmla="*/ 1597981 h 1677880"/>
                <a:gd name="connsiteX23" fmla="*/ 470043 w 1659650"/>
                <a:gd name="connsiteY23" fmla="*/ 1624614 h 1677880"/>
                <a:gd name="connsiteX24" fmla="*/ 514431 w 1659650"/>
                <a:gd name="connsiteY24" fmla="*/ 1651247 h 1677880"/>
                <a:gd name="connsiteX25" fmla="*/ 549942 w 1659650"/>
                <a:gd name="connsiteY25" fmla="*/ 1660124 h 1677880"/>
                <a:gd name="connsiteX26" fmla="*/ 647596 w 1659650"/>
                <a:gd name="connsiteY26" fmla="*/ 1677880 h 1677880"/>
                <a:gd name="connsiteX27" fmla="*/ 1411076 w 1659650"/>
                <a:gd name="connsiteY27" fmla="*/ 1669002 h 1677880"/>
                <a:gd name="connsiteX28" fmla="*/ 1464342 w 1659650"/>
                <a:gd name="connsiteY28" fmla="*/ 1660124 h 1677880"/>
                <a:gd name="connsiteX29" fmla="*/ 1490975 w 1659650"/>
                <a:gd name="connsiteY29" fmla="*/ 1633491 h 1677880"/>
                <a:gd name="connsiteX30" fmla="*/ 1517608 w 1659650"/>
                <a:gd name="connsiteY30" fmla="*/ 1615736 h 1677880"/>
                <a:gd name="connsiteX31" fmla="*/ 1544241 w 1659650"/>
                <a:gd name="connsiteY31" fmla="*/ 1580225 h 1677880"/>
                <a:gd name="connsiteX32" fmla="*/ 1579751 w 1659650"/>
                <a:gd name="connsiteY32" fmla="*/ 1562470 h 1677880"/>
                <a:gd name="connsiteX33" fmla="*/ 1588629 w 1659650"/>
                <a:gd name="connsiteY33" fmla="*/ 1535837 h 1677880"/>
                <a:gd name="connsiteX34" fmla="*/ 1615262 w 1659650"/>
                <a:gd name="connsiteY34" fmla="*/ 1491449 h 1677880"/>
                <a:gd name="connsiteX35" fmla="*/ 1641895 w 1659650"/>
                <a:gd name="connsiteY35" fmla="*/ 1429305 h 1677880"/>
                <a:gd name="connsiteX36" fmla="*/ 1650773 w 1659650"/>
                <a:gd name="connsiteY36" fmla="*/ 1376039 h 1677880"/>
                <a:gd name="connsiteX37" fmla="*/ 1659650 w 1659650"/>
                <a:gd name="connsiteY37" fmla="*/ 1340528 h 1677880"/>
                <a:gd name="connsiteX38" fmla="*/ 1624140 w 1659650"/>
                <a:gd name="connsiteY38" fmla="*/ 1207363 h 1677880"/>
                <a:gd name="connsiteX39" fmla="*/ 1606384 w 1659650"/>
                <a:gd name="connsiteY39" fmla="*/ 1145219 h 1677880"/>
                <a:gd name="connsiteX40" fmla="*/ 1588629 w 1659650"/>
                <a:gd name="connsiteY40" fmla="*/ 1109709 h 1677880"/>
                <a:gd name="connsiteX41" fmla="*/ 1544241 w 1659650"/>
                <a:gd name="connsiteY41" fmla="*/ 1074198 h 1677880"/>
                <a:gd name="connsiteX42" fmla="*/ 1455464 w 1659650"/>
                <a:gd name="connsiteY42" fmla="*/ 1020932 h 1677880"/>
                <a:gd name="connsiteX43" fmla="*/ 1437709 w 1659650"/>
                <a:gd name="connsiteY43" fmla="*/ 994299 h 1677880"/>
                <a:gd name="connsiteX44" fmla="*/ 1357810 w 1659650"/>
                <a:gd name="connsiteY44" fmla="*/ 967666 h 1677880"/>
                <a:gd name="connsiteX45" fmla="*/ 1340054 w 1659650"/>
                <a:gd name="connsiteY45" fmla="*/ 949911 h 1677880"/>
                <a:gd name="connsiteX46" fmla="*/ 1144746 w 1659650"/>
                <a:gd name="connsiteY46" fmla="*/ 923278 h 1677880"/>
                <a:gd name="connsiteX47" fmla="*/ 1082602 w 1659650"/>
                <a:gd name="connsiteY47" fmla="*/ 914400 h 1677880"/>
                <a:gd name="connsiteX48" fmla="*/ 1047091 w 1659650"/>
                <a:gd name="connsiteY48" fmla="*/ 896645 h 1677880"/>
                <a:gd name="connsiteX49" fmla="*/ 984948 w 1659650"/>
                <a:gd name="connsiteY49" fmla="*/ 887767 h 1677880"/>
                <a:gd name="connsiteX50" fmla="*/ 851783 w 1659650"/>
                <a:gd name="connsiteY50" fmla="*/ 870012 h 1677880"/>
                <a:gd name="connsiteX51" fmla="*/ 825149 w 1659650"/>
                <a:gd name="connsiteY51" fmla="*/ 861134 h 1677880"/>
                <a:gd name="connsiteX52" fmla="*/ 683108 w 1659650"/>
                <a:gd name="connsiteY52" fmla="*/ 630315 h 1677880"/>
                <a:gd name="connsiteX53" fmla="*/ 736373 w 1659650"/>
                <a:gd name="connsiteY53" fmla="*/ 541538 h 1677880"/>
                <a:gd name="connsiteX54" fmla="*/ 798516 w 1659650"/>
                <a:gd name="connsiteY54" fmla="*/ 497150 h 1677880"/>
                <a:gd name="connsiteX55" fmla="*/ 825149 w 1659650"/>
                <a:gd name="connsiteY55" fmla="*/ 488272 h 1677880"/>
                <a:gd name="connsiteX56" fmla="*/ 896171 w 1659650"/>
                <a:gd name="connsiteY56" fmla="*/ 461639 h 1677880"/>
                <a:gd name="connsiteX57" fmla="*/ 1073724 w 1659650"/>
                <a:gd name="connsiteY57" fmla="*/ 479394 h 1677880"/>
                <a:gd name="connsiteX58" fmla="*/ 1126990 w 1659650"/>
                <a:gd name="connsiteY58" fmla="*/ 497150 h 1677880"/>
                <a:gd name="connsiteX59" fmla="*/ 1144746 w 1659650"/>
                <a:gd name="connsiteY59" fmla="*/ 514905 h 1677880"/>
                <a:gd name="connsiteX60" fmla="*/ 1198012 w 1659650"/>
                <a:gd name="connsiteY60" fmla="*/ 550416 h 1677880"/>
                <a:gd name="connsiteX61" fmla="*/ 1215767 w 1659650"/>
                <a:gd name="connsiteY61" fmla="*/ 577049 h 1677880"/>
                <a:gd name="connsiteX62" fmla="*/ 1224645 w 1659650"/>
                <a:gd name="connsiteY62" fmla="*/ 603682 h 1677880"/>
                <a:gd name="connsiteX63" fmla="*/ 1260155 w 1659650"/>
                <a:gd name="connsiteY63" fmla="*/ 656948 h 1677880"/>
                <a:gd name="connsiteX64" fmla="*/ 1269033 w 1659650"/>
                <a:gd name="connsiteY64" fmla="*/ 692458 h 1677880"/>
                <a:gd name="connsiteX65" fmla="*/ 1295666 w 1659650"/>
                <a:gd name="connsiteY65" fmla="*/ 701336 h 1677880"/>
                <a:gd name="connsiteX66" fmla="*/ 1402198 w 1659650"/>
                <a:gd name="connsiteY66" fmla="*/ 719091 h 1677880"/>
                <a:gd name="connsiteX67" fmla="*/ 1490975 w 1659650"/>
                <a:gd name="connsiteY67" fmla="*/ 710214 h 1677880"/>
                <a:gd name="connsiteX68" fmla="*/ 1517608 w 1659650"/>
                <a:gd name="connsiteY68" fmla="*/ 621437 h 1677880"/>
                <a:gd name="connsiteX69" fmla="*/ 1508730 w 1659650"/>
                <a:gd name="connsiteY69" fmla="*/ 506027 h 1677880"/>
                <a:gd name="connsiteX70" fmla="*/ 1490975 w 1659650"/>
                <a:gd name="connsiteY70" fmla="*/ 452761 h 1677880"/>
                <a:gd name="connsiteX71" fmla="*/ 1428831 w 1659650"/>
                <a:gd name="connsiteY71" fmla="*/ 381740 h 1677880"/>
                <a:gd name="connsiteX72" fmla="*/ 1419953 w 1659650"/>
                <a:gd name="connsiteY72" fmla="*/ 346229 h 1677880"/>
                <a:gd name="connsiteX73" fmla="*/ 1437709 w 1659650"/>
                <a:gd name="connsiteY73" fmla="*/ 328474 h 1677880"/>
                <a:gd name="connsiteX74" fmla="*/ 1517608 w 1659650"/>
                <a:gd name="connsiteY74" fmla="*/ 319596 h 1677880"/>
                <a:gd name="connsiteX0" fmla="*/ 1527800 w 1669842"/>
                <a:gd name="connsiteY0" fmla="*/ 319596 h 1677880"/>
                <a:gd name="connsiteX1" fmla="*/ 1572188 w 1669842"/>
                <a:gd name="connsiteY1" fmla="*/ 310718 h 1677880"/>
                <a:gd name="connsiteX2" fmla="*/ 1598821 w 1669842"/>
                <a:gd name="connsiteY2" fmla="*/ 257452 h 1677880"/>
                <a:gd name="connsiteX3" fmla="*/ 1572188 w 1669842"/>
                <a:gd name="connsiteY3" fmla="*/ 186431 h 1677880"/>
                <a:gd name="connsiteX4" fmla="*/ 1545555 w 1669842"/>
                <a:gd name="connsiteY4" fmla="*/ 150920 h 1677880"/>
                <a:gd name="connsiteX5" fmla="*/ 1527800 w 1669842"/>
                <a:gd name="connsiteY5" fmla="*/ 124287 h 1677880"/>
                <a:gd name="connsiteX6" fmla="*/ 1474534 w 1669842"/>
                <a:gd name="connsiteY6" fmla="*/ 71021 h 1677880"/>
                <a:gd name="connsiteX7" fmla="*/ 1439023 w 1669842"/>
                <a:gd name="connsiteY7" fmla="*/ 62144 h 1677880"/>
                <a:gd name="connsiteX8" fmla="*/ 1394635 w 1669842"/>
                <a:gd name="connsiteY8" fmla="*/ 35511 h 1677880"/>
                <a:gd name="connsiteX9" fmla="*/ 1270347 w 1669842"/>
                <a:gd name="connsiteY9" fmla="*/ 0 h 1677880"/>
                <a:gd name="connsiteX10" fmla="*/ 702176 w 1669842"/>
                <a:gd name="connsiteY10" fmla="*/ 79899 h 1677880"/>
                <a:gd name="connsiteX11" fmla="*/ 426969 w 1669842"/>
                <a:gd name="connsiteY11" fmla="*/ 195309 h 1677880"/>
                <a:gd name="connsiteX12" fmla="*/ 196149 w 1669842"/>
                <a:gd name="connsiteY12" fmla="*/ 337352 h 1677880"/>
                <a:gd name="connsiteX13" fmla="*/ 71862 w 1669842"/>
                <a:gd name="connsiteY13" fmla="*/ 568171 h 1677880"/>
                <a:gd name="connsiteX14" fmla="*/ 18596 w 1669842"/>
                <a:gd name="connsiteY14" fmla="*/ 745724 h 1677880"/>
                <a:gd name="connsiteX15" fmla="*/ 18596 w 1669842"/>
                <a:gd name="connsiteY15" fmla="*/ 1056443 h 1677880"/>
                <a:gd name="connsiteX16" fmla="*/ 240538 w 1669842"/>
                <a:gd name="connsiteY16" fmla="*/ 1438183 h 1677880"/>
                <a:gd name="connsiteX17" fmla="*/ 249415 w 1669842"/>
                <a:gd name="connsiteY17" fmla="*/ 1464816 h 1677880"/>
                <a:gd name="connsiteX18" fmla="*/ 267171 w 1669842"/>
                <a:gd name="connsiteY18" fmla="*/ 1482571 h 1677880"/>
                <a:gd name="connsiteX19" fmla="*/ 347070 w 1669842"/>
                <a:gd name="connsiteY19" fmla="*/ 1544715 h 1677880"/>
                <a:gd name="connsiteX20" fmla="*/ 382580 w 1669842"/>
                <a:gd name="connsiteY20" fmla="*/ 1571348 h 1677880"/>
                <a:gd name="connsiteX21" fmla="*/ 409213 w 1669842"/>
                <a:gd name="connsiteY21" fmla="*/ 1597981 h 1677880"/>
                <a:gd name="connsiteX22" fmla="*/ 480235 w 1669842"/>
                <a:gd name="connsiteY22" fmla="*/ 1624614 h 1677880"/>
                <a:gd name="connsiteX23" fmla="*/ 524623 w 1669842"/>
                <a:gd name="connsiteY23" fmla="*/ 1651247 h 1677880"/>
                <a:gd name="connsiteX24" fmla="*/ 560134 w 1669842"/>
                <a:gd name="connsiteY24" fmla="*/ 1660124 h 1677880"/>
                <a:gd name="connsiteX25" fmla="*/ 657788 w 1669842"/>
                <a:gd name="connsiteY25" fmla="*/ 1677880 h 1677880"/>
                <a:gd name="connsiteX26" fmla="*/ 1421268 w 1669842"/>
                <a:gd name="connsiteY26" fmla="*/ 1669002 h 1677880"/>
                <a:gd name="connsiteX27" fmla="*/ 1474534 w 1669842"/>
                <a:gd name="connsiteY27" fmla="*/ 1660124 h 1677880"/>
                <a:gd name="connsiteX28" fmla="*/ 1501167 w 1669842"/>
                <a:gd name="connsiteY28" fmla="*/ 1633491 h 1677880"/>
                <a:gd name="connsiteX29" fmla="*/ 1527800 w 1669842"/>
                <a:gd name="connsiteY29" fmla="*/ 1615736 h 1677880"/>
                <a:gd name="connsiteX30" fmla="*/ 1554433 w 1669842"/>
                <a:gd name="connsiteY30" fmla="*/ 1580225 h 1677880"/>
                <a:gd name="connsiteX31" fmla="*/ 1589943 w 1669842"/>
                <a:gd name="connsiteY31" fmla="*/ 1562470 h 1677880"/>
                <a:gd name="connsiteX32" fmla="*/ 1598821 w 1669842"/>
                <a:gd name="connsiteY32" fmla="*/ 1535837 h 1677880"/>
                <a:gd name="connsiteX33" fmla="*/ 1625454 w 1669842"/>
                <a:gd name="connsiteY33" fmla="*/ 1491449 h 1677880"/>
                <a:gd name="connsiteX34" fmla="*/ 1652087 w 1669842"/>
                <a:gd name="connsiteY34" fmla="*/ 1429305 h 1677880"/>
                <a:gd name="connsiteX35" fmla="*/ 1660965 w 1669842"/>
                <a:gd name="connsiteY35" fmla="*/ 1376039 h 1677880"/>
                <a:gd name="connsiteX36" fmla="*/ 1669842 w 1669842"/>
                <a:gd name="connsiteY36" fmla="*/ 1340528 h 1677880"/>
                <a:gd name="connsiteX37" fmla="*/ 1634332 w 1669842"/>
                <a:gd name="connsiteY37" fmla="*/ 1207363 h 1677880"/>
                <a:gd name="connsiteX38" fmla="*/ 1616576 w 1669842"/>
                <a:gd name="connsiteY38" fmla="*/ 1145219 h 1677880"/>
                <a:gd name="connsiteX39" fmla="*/ 1598821 w 1669842"/>
                <a:gd name="connsiteY39" fmla="*/ 1109709 h 1677880"/>
                <a:gd name="connsiteX40" fmla="*/ 1554433 w 1669842"/>
                <a:gd name="connsiteY40" fmla="*/ 1074198 h 1677880"/>
                <a:gd name="connsiteX41" fmla="*/ 1465656 w 1669842"/>
                <a:gd name="connsiteY41" fmla="*/ 1020932 h 1677880"/>
                <a:gd name="connsiteX42" fmla="*/ 1447901 w 1669842"/>
                <a:gd name="connsiteY42" fmla="*/ 994299 h 1677880"/>
                <a:gd name="connsiteX43" fmla="*/ 1368002 w 1669842"/>
                <a:gd name="connsiteY43" fmla="*/ 967666 h 1677880"/>
                <a:gd name="connsiteX44" fmla="*/ 1350246 w 1669842"/>
                <a:gd name="connsiteY44" fmla="*/ 949911 h 1677880"/>
                <a:gd name="connsiteX45" fmla="*/ 1154938 w 1669842"/>
                <a:gd name="connsiteY45" fmla="*/ 923278 h 1677880"/>
                <a:gd name="connsiteX46" fmla="*/ 1092794 w 1669842"/>
                <a:gd name="connsiteY46" fmla="*/ 914400 h 1677880"/>
                <a:gd name="connsiteX47" fmla="*/ 1057283 w 1669842"/>
                <a:gd name="connsiteY47" fmla="*/ 896645 h 1677880"/>
                <a:gd name="connsiteX48" fmla="*/ 995140 w 1669842"/>
                <a:gd name="connsiteY48" fmla="*/ 887767 h 1677880"/>
                <a:gd name="connsiteX49" fmla="*/ 861975 w 1669842"/>
                <a:gd name="connsiteY49" fmla="*/ 870012 h 1677880"/>
                <a:gd name="connsiteX50" fmla="*/ 835341 w 1669842"/>
                <a:gd name="connsiteY50" fmla="*/ 861134 h 1677880"/>
                <a:gd name="connsiteX51" fmla="*/ 693300 w 1669842"/>
                <a:gd name="connsiteY51" fmla="*/ 630315 h 1677880"/>
                <a:gd name="connsiteX52" fmla="*/ 746565 w 1669842"/>
                <a:gd name="connsiteY52" fmla="*/ 541538 h 1677880"/>
                <a:gd name="connsiteX53" fmla="*/ 808708 w 1669842"/>
                <a:gd name="connsiteY53" fmla="*/ 497150 h 1677880"/>
                <a:gd name="connsiteX54" fmla="*/ 835341 w 1669842"/>
                <a:gd name="connsiteY54" fmla="*/ 488272 h 1677880"/>
                <a:gd name="connsiteX55" fmla="*/ 906363 w 1669842"/>
                <a:gd name="connsiteY55" fmla="*/ 461639 h 1677880"/>
                <a:gd name="connsiteX56" fmla="*/ 1083916 w 1669842"/>
                <a:gd name="connsiteY56" fmla="*/ 479394 h 1677880"/>
                <a:gd name="connsiteX57" fmla="*/ 1137182 w 1669842"/>
                <a:gd name="connsiteY57" fmla="*/ 497150 h 1677880"/>
                <a:gd name="connsiteX58" fmla="*/ 1154938 w 1669842"/>
                <a:gd name="connsiteY58" fmla="*/ 514905 h 1677880"/>
                <a:gd name="connsiteX59" fmla="*/ 1208204 w 1669842"/>
                <a:gd name="connsiteY59" fmla="*/ 550416 h 1677880"/>
                <a:gd name="connsiteX60" fmla="*/ 1225959 w 1669842"/>
                <a:gd name="connsiteY60" fmla="*/ 577049 h 1677880"/>
                <a:gd name="connsiteX61" fmla="*/ 1234837 w 1669842"/>
                <a:gd name="connsiteY61" fmla="*/ 603682 h 1677880"/>
                <a:gd name="connsiteX62" fmla="*/ 1270347 w 1669842"/>
                <a:gd name="connsiteY62" fmla="*/ 656948 h 1677880"/>
                <a:gd name="connsiteX63" fmla="*/ 1279225 w 1669842"/>
                <a:gd name="connsiteY63" fmla="*/ 692458 h 1677880"/>
                <a:gd name="connsiteX64" fmla="*/ 1305858 w 1669842"/>
                <a:gd name="connsiteY64" fmla="*/ 701336 h 1677880"/>
                <a:gd name="connsiteX65" fmla="*/ 1412390 w 1669842"/>
                <a:gd name="connsiteY65" fmla="*/ 719091 h 1677880"/>
                <a:gd name="connsiteX66" fmla="*/ 1501167 w 1669842"/>
                <a:gd name="connsiteY66" fmla="*/ 710214 h 1677880"/>
                <a:gd name="connsiteX67" fmla="*/ 1527800 w 1669842"/>
                <a:gd name="connsiteY67" fmla="*/ 621437 h 1677880"/>
                <a:gd name="connsiteX68" fmla="*/ 1518922 w 1669842"/>
                <a:gd name="connsiteY68" fmla="*/ 506027 h 1677880"/>
                <a:gd name="connsiteX69" fmla="*/ 1501167 w 1669842"/>
                <a:gd name="connsiteY69" fmla="*/ 452761 h 1677880"/>
                <a:gd name="connsiteX70" fmla="*/ 1439023 w 1669842"/>
                <a:gd name="connsiteY70" fmla="*/ 381740 h 1677880"/>
                <a:gd name="connsiteX71" fmla="*/ 1430145 w 1669842"/>
                <a:gd name="connsiteY71" fmla="*/ 346229 h 1677880"/>
                <a:gd name="connsiteX72" fmla="*/ 1447901 w 1669842"/>
                <a:gd name="connsiteY72" fmla="*/ 328474 h 1677880"/>
                <a:gd name="connsiteX73" fmla="*/ 1527800 w 1669842"/>
                <a:gd name="connsiteY73" fmla="*/ 319596 h 1677880"/>
                <a:gd name="connsiteX0" fmla="*/ 1527800 w 1669842"/>
                <a:gd name="connsiteY0" fmla="*/ 319596 h 1677880"/>
                <a:gd name="connsiteX1" fmla="*/ 1572188 w 1669842"/>
                <a:gd name="connsiteY1" fmla="*/ 310718 h 1677880"/>
                <a:gd name="connsiteX2" fmla="*/ 1598821 w 1669842"/>
                <a:gd name="connsiteY2" fmla="*/ 257452 h 1677880"/>
                <a:gd name="connsiteX3" fmla="*/ 1572188 w 1669842"/>
                <a:gd name="connsiteY3" fmla="*/ 186431 h 1677880"/>
                <a:gd name="connsiteX4" fmla="*/ 1545555 w 1669842"/>
                <a:gd name="connsiteY4" fmla="*/ 150920 h 1677880"/>
                <a:gd name="connsiteX5" fmla="*/ 1527800 w 1669842"/>
                <a:gd name="connsiteY5" fmla="*/ 124287 h 1677880"/>
                <a:gd name="connsiteX6" fmla="*/ 1474534 w 1669842"/>
                <a:gd name="connsiteY6" fmla="*/ 71021 h 1677880"/>
                <a:gd name="connsiteX7" fmla="*/ 1439023 w 1669842"/>
                <a:gd name="connsiteY7" fmla="*/ 62144 h 1677880"/>
                <a:gd name="connsiteX8" fmla="*/ 1394635 w 1669842"/>
                <a:gd name="connsiteY8" fmla="*/ 35511 h 1677880"/>
                <a:gd name="connsiteX9" fmla="*/ 1270347 w 1669842"/>
                <a:gd name="connsiteY9" fmla="*/ 0 h 1677880"/>
                <a:gd name="connsiteX10" fmla="*/ 702176 w 1669842"/>
                <a:gd name="connsiteY10" fmla="*/ 79899 h 1677880"/>
                <a:gd name="connsiteX11" fmla="*/ 426969 w 1669842"/>
                <a:gd name="connsiteY11" fmla="*/ 195309 h 1677880"/>
                <a:gd name="connsiteX12" fmla="*/ 196149 w 1669842"/>
                <a:gd name="connsiteY12" fmla="*/ 337352 h 1677880"/>
                <a:gd name="connsiteX13" fmla="*/ 71862 w 1669842"/>
                <a:gd name="connsiteY13" fmla="*/ 568171 h 1677880"/>
                <a:gd name="connsiteX14" fmla="*/ 18596 w 1669842"/>
                <a:gd name="connsiteY14" fmla="*/ 745724 h 1677880"/>
                <a:gd name="connsiteX15" fmla="*/ 18596 w 1669842"/>
                <a:gd name="connsiteY15" fmla="*/ 1056443 h 1677880"/>
                <a:gd name="connsiteX16" fmla="*/ 240538 w 1669842"/>
                <a:gd name="connsiteY16" fmla="*/ 1438183 h 1677880"/>
                <a:gd name="connsiteX17" fmla="*/ 249415 w 1669842"/>
                <a:gd name="connsiteY17" fmla="*/ 1464816 h 1677880"/>
                <a:gd name="connsiteX18" fmla="*/ 267171 w 1669842"/>
                <a:gd name="connsiteY18" fmla="*/ 1482571 h 1677880"/>
                <a:gd name="connsiteX19" fmla="*/ 382580 w 1669842"/>
                <a:gd name="connsiteY19" fmla="*/ 1571348 h 1677880"/>
                <a:gd name="connsiteX20" fmla="*/ 409213 w 1669842"/>
                <a:gd name="connsiteY20" fmla="*/ 1597981 h 1677880"/>
                <a:gd name="connsiteX21" fmla="*/ 480235 w 1669842"/>
                <a:gd name="connsiteY21" fmla="*/ 1624614 h 1677880"/>
                <a:gd name="connsiteX22" fmla="*/ 524623 w 1669842"/>
                <a:gd name="connsiteY22" fmla="*/ 1651247 h 1677880"/>
                <a:gd name="connsiteX23" fmla="*/ 560134 w 1669842"/>
                <a:gd name="connsiteY23" fmla="*/ 1660124 h 1677880"/>
                <a:gd name="connsiteX24" fmla="*/ 657788 w 1669842"/>
                <a:gd name="connsiteY24" fmla="*/ 1677880 h 1677880"/>
                <a:gd name="connsiteX25" fmla="*/ 1421268 w 1669842"/>
                <a:gd name="connsiteY25" fmla="*/ 1669002 h 1677880"/>
                <a:gd name="connsiteX26" fmla="*/ 1474534 w 1669842"/>
                <a:gd name="connsiteY26" fmla="*/ 1660124 h 1677880"/>
                <a:gd name="connsiteX27" fmla="*/ 1501167 w 1669842"/>
                <a:gd name="connsiteY27" fmla="*/ 1633491 h 1677880"/>
                <a:gd name="connsiteX28" fmla="*/ 1527800 w 1669842"/>
                <a:gd name="connsiteY28" fmla="*/ 1615736 h 1677880"/>
                <a:gd name="connsiteX29" fmla="*/ 1554433 w 1669842"/>
                <a:gd name="connsiteY29" fmla="*/ 1580225 h 1677880"/>
                <a:gd name="connsiteX30" fmla="*/ 1589943 w 1669842"/>
                <a:gd name="connsiteY30" fmla="*/ 1562470 h 1677880"/>
                <a:gd name="connsiteX31" fmla="*/ 1598821 w 1669842"/>
                <a:gd name="connsiteY31" fmla="*/ 1535837 h 1677880"/>
                <a:gd name="connsiteX32" fmla="*/ 1625454 w 1669842"/>
                <a:gd name="connsiteY32" fmla="*/ 1491449 h 1677880"/>
                <a:gd name="connsiteX33" fmla="*/ 1652087 w 1669842"/>
                <a:gd name="connsiteY33" fmla="*/ 1429305 h 1677880"/>
                <a:gd name="connsiteX34" fmla="*/ 1660965 w 1669842"/>
                <a:gd name="connsiteY34" fmla="*/ 1376039 h 1677880"/>
                <a:gd name="connsiteX35" fmla="*/ 1669842 w 1669842"/>
                <a:gd name="connsiteY35" fmla="*/ 1340528 h 1677880"/>
                <a:gd name="connsiteX36" fmla="*/ 1634332 w 1669842"/>
                <a:gd name="connsiteY36" fmla="*/ 1207363 h 1677880"/>
                <a:gd name="connsiteX37" fmla="*/ 1616576 w 1669842"/>
                <a:gd name="connsiteY37" fmla="*/ 1145219 h 1677880"/>
                <a:gd name="connsiteX38" fmla="*/ 1598821 w 1669842"/>
                <a:gd name="connsiteY38" fmla="*/ 1109709 h 1677880"/>
                <a:gd name="connsiteX39" fmla="*/ 1554433 w 1669842"/>
                <a:gd name="connsiteY39" fmla="*/ 1074198 h 1677880"/>
                <a:gd name="connsiteX40" fmla="*/ 1465656 w 1669842"/>
                <a:gd name="connsiteY40" fmla="*/ 1020932 h 1677880"/>
                <a:gd name="connsiteX41" fmla="*/ 1447901 w 1669842"/>
                <a:gd name="connsiteY41" fmla="*/ 994299 h 1677880"/>
                <a:gd name="connsiteX42" fmla="*/ 1368002 w 1669842"/>
                <a:gd name="connsiteY42" fmla="*/ 967666 h 1677880"/>
                <a:gd name="connsiteX43" fmla="*/ 1350246 w 1669842"/>
                <a:gd name="connsiteY43" fmla="*/ 949911 h 1677880"/>
                <a:gd name="connsiteX44" fmla="*/ 1154938 w 1669842"/>
                <a:gd name="connsiteY44" fmla="*/ 923278 h 1677880"/>
                <a:gd name="connsiteX45" fmla="*/ 1092794 w 1669842"/>
                <a:gd name="connsiteY45" fmla="*/ 914400 h 1677880"/>
                <a:gd name="connsiteX46" fmla="*/ 1057283 w 1669842"/>
                <a:gd name="connsiteY46" fmla="*/ 896645 h 1677880"/>
                <a:gd name="connsiteX47" fmla="*/ 995140 w 1669842"/>
                <a:gd name="connsiteY47" fmla="*/ 887767 h 1677880"/>
                <a:gd name="connsiteX48" fmla="*/ 861975 w 1669842"/>
                <a:gd name="connsiteY48" fmla="*/ 870012 h 1677880"/>
                <a:gd name="connsiteX49" fmla="*/ 835341 w 1669842"/>
                <a:gd name="connsiteY49" fmla="*/ 861134 h 1677880"/>
                <a:gd name="connsiteX50" fmla="*/ 693300 w 1669842"/>
                <a:gd name="connsiteY50" fmla="*/ 630315 h 1677880"/>
                <a:gd name="connsiteX51" fmla="*/ 746565 w 1669842"/>
                <a:gd name="connsiteY51" fmla="*/ 541538 h 1677880"/>
                <a:gd name="connsiteX52" fmla="*/ 808708 w 1669842"/>
                <a:gd name="connsiteY52" fmla="*/ 497150 h 1677880"/>
                <a:gd name="connsiteX53" fmla="*/ 835341 w 1669842"/>
                <a:gd name="connsiteY53" fmla="*/ 488272 h 1677880"/>
                <a:gd name="connsiteX54" fmla="*/ 906363 w 1669842"/>
                <a:gd name="connsiteY54" fmla="*/ 461639 h 1677880"/>
                <a:gd name="connsiteX55" fmla="*/ 1083916 w 1669842"/>
                <a:gd name="connsiteY55" fmla="*/ 479394 h 1677880"/>
                <a:gd name="connsiteX56" fmla="*/ 1137182 w 1669842"/>
                <a:gd name="connsiteY56" fmla="*/ 497150 h 1677880"/>
                <a:gd name="connsiteX57" fmla="*/ 1154938 w 1669842"/>
                <a:gd name="connsiteY57" fmla="*/ 514905 h 1677880"/>
                <a:gd name="connsiteX58" fmla="*/ 1208204 w 1669842"/>
                <a:gd name="connsiteY58" fmla="*/ 550416 h 1677880"/>
                <a:gd name="connsiteX59" fmla="*/ 1225959 w 1669842"/>
                <a:gd name="connsiteY59" fmla="*/ 577049 h 1677880"/>
                <a:gd name="connsiteX60" fmla="*/ 1234837 w 1669842"/>
                <a:gd name="connsiteY60" fmla="*/ 603682 h 1677880"/>
                <a:gd name="connsiteX61" fmla="*/ 1270347 w 1669842"/>
                <a:gd name="connsiteY61" fmla="*/ 656948 h 1677880"/>
                <a:gd name="connsiteX62" fmla="*/ 1279225 w 1669842"/>
                <a:gd name="connsiteY62" fmla="*/ 692458 h 1677880"/>
                <a:gd name="connsiteX63" fmla="*/ 1305858 w 1669842"/>
                <a:gd name="connsiteY63" fmla="*/ 701336 h 1677880"/>
                <a:gd name="connsiteX64" fmla="*/ 1412390 w 1669842"/>
                <a:gd name="connsiteY64" fmla="*/ 719091 h 1677880"/>
                <a:gd name="connsiteX65" fmla="*/ 1501167 w 1669842"/>
                <a:gd name="connsiteY65" fmla="*/ 710214 h 1677880"/>
                <a:gd name="connsiteX66" fmla="*/ 1527800 w 1669842"/>
                <a:gd name="connsiteY66" fmla="*/ 621437 h 1677880"/>
                <a:gd name="connsiteX67" fmla="*/ 1518922 w 1669842"/>
                <a:gd name="connsiteY67" fmla="*/ 506027 h 1677880"/>
                <a:gd name="connsiteX68" fmla="*/ 1501167 w 1669842"/>
                <a:gd name="connsiteY68" fmla="*/ 452761 h 1677880"/>
                <a:gd name="connsiteX69" fmla="*/ 1439023 w 1669842"/>
                <a:gd name="connsiteY69" fmla="*/ 381740 h 1677880"/>
                <a:gd name="connsiteX70" fmla="*/ 1430145 w 1669842"/>
                <a:gd name="connsiteY70" fmla="*/ 346229 h 1677880"/>
                <a:gd name="connsiteX71" fmla="*/ 1447901 w 1669842"/>
                <a:gd name="connsiteY71" fmla="*/ 328474 h 1677880"/>
                <a:gd name="connsiteX72" fmla="*/ 1527800 w 1669842"/>
                <a:gd name="connsiteY72" fmla="*/ 319596 h 1677880"/>
                <a:gd name="connsiteX0" fmla="*/ 1527800 w 1669842"/>
                <a:gd name="connsiteY0" fmla="*/ 319596 h 1677880"/>
                <a:gd name="connsiteX1" fmla="*/ 1572188 w 1669842"/>
                <a:gd name="connsiteY1" fmla="*/ 310718 h 1677880"/>
                <a:gd name="connsiteX2" fmla="*/ 1598821 w 1669842"/>
                <a:gd name="connsiteY2" fmla="*/ 257452 h 1677880"/>
                <a:gd name="connsiteX3" fmla="*/ 1572188 w 1669842"/>
                <a:gd name="connsiteY3" fmla="*/ 186431 h 1677880"/>
                <a:gd name="connsiteX4" fmla="*/ 1545555 w 1669842"/>
                <a:gd name="connsiteY4" fmla="*/ 150920 h 1677880"/>
                <a:gd name="connsiteX5" fmla="*/ 1527800 w 1669842"/>
                <a:gd name="connsiteY5" fmla="*/ 124287 h 1677880"/>
                <a:gd name="connsiteX6" fmla="*/ 1474534 w 1669842"/>
                <a:gd name="connsiteY6" fmla="*/ 71021 h 1677880"/>
                <a:gd name="connsiteX7" fmla="*/ 1439023 w 1669842"/>
                <a:gd name="connsiteY7" fmla="*/ 62144 h 1677880"/>
                <a:gd name="connsiteX8" fmla="*/ 1394635 w 1669842"/>
                <a:gd name="connsiteY8" fmla="*/ 35511 h 1677880"/>
                <a:gd name="connsiteX9" fmla="*/ 1270347 w 1669842"/>
                <a:gd name="connsiteY9" fmla="*/ 0 h 1677880"/>
                <a:gd name="connsiteX10" fmla="*/ 702176 w 1669842"/>
                <a:gd name="connsiteY10" fmla="*/ 79899 h 1677880"/>
                <a:gd name="connsiteX11" fmla="*/ 426969 w 1669842"/>
                <a:gd name="connsiteY11" fmla="*/ 195309 h 1677880"/>
                <a:gd name="connsiteX12" fmla="*/ 196149 w 1669842"/>
                <a:gd name="connsiteY12" fmla="*/ 337352 h 1677880"/>
                <a:gd name="connsiteX13" fmla="*/ 71862 w 1669842"/>
                <a:gd name="connsiteY13" fmla="*/ 568171 h 1677880"/>
                <a:gd name="connsiteX14" fmla="*/ 18596 w 1669842"/>
                <a:gd name="connsiteY14" fmla="*/ 745724 h 1677880"/>
                <a:gd name="connsiteX15" fmla="*/ 18596 w 1669842"/>
                <a:gd name="connsiteY15" fmla="*/ 1056443 h 1677880"/>
                <a:gd name="connsiteX16" fmla="*/ 240538 w 1669842"/>
                <a:gd name="connsiteY16" fmla="*/ 1438183 h 1677880"/>
                <a:gd name="connsiteX17" fmla="*/ 249415 w 1669842"/>
                <a:gd name="connsiteY17" fmla="*/ 1464816 h 1677880"/>
                <a:gd name="connsiteX18" fmla="*/ 382580 w 1669842"/>
                <a:gd name="connsiteY18" fmla="*/ 1571348 h 1677880"/>
                <a:gd name="connsiteX19" fmla="*/ 409213 w 1669842"/>
                <a:gd name="connsiteY19" fmla="*/ 1597981 h 1677880"/>
                <a:gd name="connsiteX20" fmla="*/ 480235 w 1669842"/>
                <a:gd name="connsiteY20" fmla="*/ 1624614 h 1677880"/>
                <a:gd name="connsiteX21" fmla="*/ 524623 w 1669842"/>
                <a:gd name="connsiteY21" fmla="*/ 1651247 h 1677880"/>
                <a:gd name="connsiteX22" fmla="*/ 560134 w 1669842"/>
                <a:gd name="connsiteY22" fmla="*/ 1660124 h 1677880"/>
                <a:gd name="connsiteX23" fmla="*/ 657788 w 1669842"/>
                <a:gd name="connsiteY23" fmla="*/ 1677880 h 1677880"/>
                <a:gd name="connsiteX24" fmla="*/ 1421268 w 1669842"/>
                <a:gd name="connsiteY24" fmla="*/ 1669002 h 1677880"/>
                <a:gd name="connsiteX25" fmla="*/ 1474534 w 1669842"/>
                <a:gd name="connsiteY25" fmla="*/ 1660124 h 1677880"/>
                <a:gd name="connsiteX26" fmla="*/ 1501167 w 1669842"/>
                <a:gd name="connsiteY26" fmla="*/ 1633491 h 1677880"/>
                <a:gd name="connsiteX27" fmla="*/ 1527800 w 1669842"/>
                <a:gd name="connsiteY27" fmla="*/ 1615736 h 1677880"/>
                <a:gd name="connsiteX28" fmla="*/ 1554433 w 1669842"/>
                <a:gd name="connsiteY28" fmla="*/ 1580225 h 1677880"/>
                <a:gd name="connsiteX29" fmla="*/ 1589943 w 1669842"/>
                <a:gd name="connsiteY29" fmla="*/ 1562470 h 1677880"/>
                <a:gd name="connsiteX30" fmla="*/ 1598821 w 1669842"/>
                <a:gd name="connsiteY30" fmla="*/ 1535837 h 1677880"/>
                <a:gd name="connsiteX31" fmla="*/ 1625454 w 1669842"/>
                <a:gd name="connsiteY31" fmla="*/ 1491449 h 1677880"/>
                <a:gd name="connsiteX32" fmla="*/ 1652087 w 1669842"/>
                <a:gd name="connsiteY32" fmla="*/ 1429305 h 1677880"/>
                <a:gd name="connsiteX33" fmla="*/ 1660965 w 1669842"/>
                <a:gd name="connsiteY33" fmla="*/ 1376039 h 1677880"/>
                <a:gd name="connsiteX34" fmla="*/ 1669842 w 1669842"/>
                <a:gd name="connsiteY34" fmla="*/ 1340528 h 1677880"/>
                <a:gd name="connsiteX35" fmla="*/ 1634332 w 1669842"/>
                <a:gd name="connsiteY35" fmla="*/ 1207363 h 1677880"/>
                <a:gd name="connsiteX36" fmla="*/ 1616576 w 1669842"/>
                <a:gd name="connsiteY36" fmla="*/ 1145219 h 1677880"/>
                <a:gd name="connsiteX37" fmla="*/ 1598821 w 1669842"/>
                <a:gd name="connsiteY37" fmla="*/ 1109709 h 1677880"/>
                <a:gd name="connsiteX38" fmla="*/ 1554433 w 1669842"/>
                <a:gd name="connsiteY38" fmla="*/ 1074198 h 1677880"/>
                <a:gd name="connsiteX39" fmla="*/ 1465656 w 1669842"/>
                <a:gd name="connsiteY39" fmla="*/ 1020932 h 1677880"/>
                <a:gd name="connsiteX40" fmla="*/ 1447901 w 1669842"/>
                <a:gd name="connsiteY40" fmla="*/ 994299 h 1677880"/>
                <a:gd name="connsiteX41" fmla="*/ 1368002 w 1669842"/>
                <a:gd name="connsiteY41" fmla="*/ 967666 h 1677880"/>
                <a:gd name="connsiteX42" fmla="*/ 1350246 w 1669842"/>
                <a:gd name="connsiteY42" fmla="*/ 949911 h 1677880"/>
                <a:gd name="connsiteX43" fmla="*/ 1154938 w 1669842"/>
                <a:gd name="connsiteY43" fmla="*/ 923278 h 1677880"/>
                <a:gd name="connsiteX44" fmla="*/ 1092794 w 1669842"/>
                <a:gd name="connsiteY44" fmla="*/ 914400 h 1677880"/>
                <a:gd name="connsiteX45" fmla="*/ 1057283 w 1669842"/>
                <a:gd name="connsiteY45" fmla="*/ 896645 h 1677880"/>
                <a:gd name="connsiteX46" fmla="*/ 995140 w 1669842"/>
                <a:gd name="connsiteY46" fmla="*/ 887767 h 1677880"/>
                <a:gd name="connsiteX47" fmla="*/ 861975 w 1669842"/>
                <a:gd name="connsiteY47" fmla="*/ 870012 h 1677880"/>
                <a:gd name="connsiteX48" fmla="*/ 835341 w 1669842"/>
                <a:gd name="connsiteY48" fmla="*/ 861134 h 1677880"/>
                <a:gd name="connsiteX49" fmla="*/ 693300 w 1669842"/>
                <a:gd name="connsiteY49" fmla="*/ 630315 h 1677880"/>
                <a:gd name="connsiteX50" fmla="*/ 746565 w 1669842"/>
                <a:gd name="connsiteY50" fmla="*/ 541538 h 1677880"/>
                <a:gd name="connsiteX51" fmla="*/ 808708 w 1669842"/>
                <a:gd name="connsiteY51" fmla="*/ 497150 h 1677880"/>
                <a:gd name="connsiteX52" fmla="*/ 835341 w 1669842"/>
                <a:gd name="connsiteY52" fmla="*/ 488272 h 1677880"/>
                <a:gd name="connsiteX53" fmla="*/ 906363 w 1669842"/>
                <a:gd name="connsiteY53" fmla="*/ 461639 h 1677880"/>
                <a:gd name="connsiteX54" fmla="*/ 1083916 w 1669842"/>
                <a:gd name="connsiteY54" fmla="*/ 479394 h 1677880"/>
                <a:gd name="connsiteX55" fmla="*/ 1137182 w 1669842"/>
                <a:gd name="connsiteY55" fmla="*/ 497150 h 1677880"/>
                <a:gd name="connsiteX56" fmla="*/ 1154938 w 1669842"/>
                <a:gd name="connsiteY56" fmla="*/ 514905 h 1677880"/>
                <a:gd name="connsiteX57" fmla="*/ 1208204 w 1669842"/>
                <a:gd name="connsiteY57" fmla="*/ 550416 h 1677880"/>
                <a:gd name="connsiteX58" fmla="*/ 1225959 w 1669842"/>
                <a:gd name="connsiteY58" fmla="*/ 577049 h 1677880"/>
                <a:gd name="connsiteX59" fmla="*/ 1234837 w 1669842"/>
                <a:gd name="connsiteY59" fmla="*/ 603682 h 1677880"/>
                <a:gd name="connsiteX60" fmla="*/ 1270347 w 1669842"/>
                <a:gd name="connsiteY60" fmla="*/ 656948 h 1677880"/>
                <a:gd name="connsiteX61" fmla="*/ 1279225 w 1669842"/>
                <a:gd name="connsiteY61" fmla="*/ 692458 h 1677880"/>
                <a:gd name="connsiteX62" fmla="*/ 1305858 w 1669842"/>
                <a:gd name="connsiteY62" fmla="*/ 701336 h 1677880"/>
                <a:gd name="connsiteX63" fmla="*/ 1412390 w 1669842"/>
                <a:gd name="connsiteY63" fmla="*/ 719091 h 1677880"/>
                <a:gd name="connsiteX64" fmla="*/ 1501167 w 1669842"/>
                <a:gd name="connsiteY64" fmla="*/ 710214 h 1677880"/>
                <a:gd name="connsiteX65" fmla="*/ 1527800 w 1669842"/>
                <a:gd name="connsiteY65" fmla="*/ 621437 h 1677880"/>
                <a:gd name="connsiteX66" fmla="*/ 1518922 w 1669842"/>
                <a:gd name="connsiteY66" fmla="*/ 506027 h 1677880"/>
                <a:gd name="connsiteX67" fmla="*/ 1501167 w 1669842"/>
                <a:gd name="connsiteY67" fmla="*/ 452761 h 1677880"/>
                <a:gd name="connsiteX68" fmla="*/ 1439023 w 1669842"/>
                <a:gd name="connsiteY68" fmla="*/ 381740 h 1677880"/>
                <a:gd name="connsiteX69" fmla="*/ 1430145 w 1669842"/>
                <a:gd name="connsiteY69" fmla="*/ 346229 h 1677880"/>
                <a:gd name="connsiteX70" fmla="*/ 1447901 w 1669842"/>
                <a:gd name="connsiteY70" fmla="*/ 328474 h 1677880"/>
                <a:gd name="connsiteX71" fmla="*/ 1527800 w 1669842"/>
                <a:gd name="connsiteY71" fmla="*/ 319596 h 1677880"/>
                <a:gd name="connsiteX0" fmla="*/ 1527800 w 1669842"/>
                <a:gd name="connsiteY0" fmla="*/ 319596 h 1677880"/>
                <a:gd name="connsiteX1" fmla="*/ 1572188 w 1669842"/>
                <a:gd name="connsiteY1" fmla="*/ 310718 h 1677880"/>
                <a:gd name="connsiteX2" fmla="*/ 1598821 w 1669842"/>
                <a:gd name="connsiteY2" fmla="*/ 257452 h 1677880"/>
                <a:gd name="connsiteX3" fmla="*/ 1572188 w 1669842"/>
                <a:gd name="connsiteY3" fmla="*/ 186431 h 1677880"/>
                <a:gd name="connsiteX4" fmla="*/ 1545555 w 1669842"/>
                <a:gd name="connsiteY4" fmla="*/ 150920 h 1677880"/>
                <a:gd name="connsiteX5" fmla="*/ 1527800 w 1669842"/>
                <a:gd name="connsiteY5" fmla="*/ 124287 h 1677880"/>
                <a:gd name="connsiteX6" fmla="*/ 1474534 w 1669842"/>
                <a:gd name="connsiteY6" fmla="*/ 71021 h 1677880"/>
                <a:gd name="connsiteX7" fmla="*/ 1439023 w 1669842"/>
                <a:gd name="connsiteY7" fmla="*/ 62144 h 1677880"/>
                <a:gd name="connsiteX8" fmla="*/ 1394635 w 1669842"/>
                <a:gd name="connsiteY8" fmla="*/ 35511 h 1677880"/>
                <a:gd name="connsiteX9" fmla="*/ 1270347 w 1669842"/>
                <a:gd name="connsiteY9" fmla="*/ 0 h 1677880"/>
                <a:gd name="connsiteX10" fmla="*/ 702176 w 1669842"/>
                <a:gd name="connsiteY10" fmla="*/ 79899 h 1677880"/>
                <a:gd name="connsiteX11" fmla="*/ 426969 w 1669842"/>
                <a:gd name="connsiteY11" fmla="*/ 195309 h 1677880"/>
                <a:gd name="connsiteX12" fmla="*/ 196149 w 1669842"/>
                <a:gd name="connsiteY12" fmla="*/ 337352 h 1677880"/>
                <a:gd name="connsiteX13" fmla="*/ 71862 w 1669842"/>
                <a:gd name="connsiteY13" fmla="*/ 568171 h 1677880"/>
                <a:gd name="connsiteX14" fmla="*/ 18596 w 1669842"/>
                <a:gd name="connsiteY14" fmla="*/ 745724 h 1677880"/>
                <a:gd name="connsiteX15" fmla="*/ 18596 w 1669842"/>
                <a:gd name="connsiteY15" fmla="*/ 1056443 h 1677880"/>
                <a:gd name="connsiteX16" fmla="*/ 240538 w 1669842"/>
                <a:gd name="connsiteY16" fmla="*/ 1438183 h 1677880"/>
                <a:gd name="connsiteX17" fmla="*/ 382580 w 1669842"/>
                <a:gd name="connsiteY17" fmla="*/ 1571348 h 1677880"/>
                <a:gd name="connsiteX18" fmla="*/ 409213 w 1669842"/>
                <a:gd name="connsiteY18" fmla="*/ 1597981 h 1677880"/>
                <a:gd name="connsiteX19" fmla="*/ 480235 w 1669842"/>
                <a:gd name="connsiteY19" fmla="*/ 1624614 h 1677880"/>
                <a:gd name="connsiteX20" fmla="*/ 524623 w 1669842"/>
                <a:gd name="connsiteY20" fmla="*/ 1651247 h 1677880"/>
                <a:gd name="connsiteX21" fmla="*/ 560134 w 1669842"/>
                <a:gd name="connsiteY21" fmla="*/ 1660124 h 1677880"/>
                <a:gd name="connsiteX22" fmla="*/ 657788 w 1669842"/>
                <a:gd name="connsiteY22" fmla="*/ 1677880 h 1677880"/>
                <a:gd name="connsiteX23" fmla="*/ 1421268 w 1669842"/>
                <a:gd name="connsiteY23" fmla="*/ 1669002 h 1677880"/>
                <a:gd name="connsiteX24" fmla="*/ 1474534 w 1669842"/>
                <a:gd name="connsiteY24" fmla="*/ 1660124 h 1677880"/>
                <a:gd name="connsiteX25" fmla="*/ 1501167 w 1669842"/>
                <a:gd name="connsiteY25" fmla="*/ 1633491 h 1677880"/>
                <a:gd name="connsiteX26" fmla="*/ 1527800 w 1669842"/>
                <a:gd name="connsiteY26" fmla="*/ 1615736 h 1677880"/>
                <a:gd name="connsiteX27" fmla="*/ 1554433 w 1669842"/>
                <a:gd name="connsiteY27" fmla="*/ 1580225 h 1677880"/>
                <a:gd name="connsiteX28" fmla="*/ 1589943 w 1669842"/>
                <a:gd name="connsiteY28" fmla="*/ 1562470 h 1677880"/>
                <a:gd name="connsiteX29" fmla="*/ 1598821 w 1669842"/>
                <a:gd name="connsiteY29" fmla="*/ 1535837 h 1677880"/>
                <a:gd name="connsiteX30" fmla="*/ 1625454 w 1669842"/>
                <a:gd name="connsiteY30" fmla="*/ 1491449 h 1677880"/>
                <a:gd name="connsiteX31" fmla="*/ 1652087 w 1669842"/>
                <a:gd name="connsiteY31" fmla="*/ 1429305 h 1677880"/>
                <a:gd name="connsiteX32" fmla="*/ 1660965 w 1669842"/>
                <a:gd name="connsiteY32" fmla="*/ 1376039 h 1677880"/>
                <a:gd name="connsiteX33" fmla="*/ 1669842 w 1669842"/>
                <a:gd name="connsiteY33" fmla="*/ 1340528 h 1677880"/>
                <a:gd name="connsiteX34" fmla="*/ 1634332 w 1669842"/>
                <a:gd name="connsiteY34" fmla="*/ 1207363 h 1677880"/>
                <a:gd name="connsiteX35" fmla="*/ 1616576 w 1669842"/>
                <a:gd name="connsiteY35" fmla="*/ 1145219 h 1677880"/>
                <a:gd name="connsiteX36" fmla="*/ 1598821 w 1669842"/>
                <a:gd name="connsiteY36" fmla="*/ 1109709 h 1677880"/>
                <a:gd name="connsiteX37" fmla="*/ 1554433 w 1669842"/>
                <a:gd name="connsiteY37" fmla="*/ 1074198 h 1677880"/>
                <a:gd name="connsiteX38" fmla="*/ 1465656 w 1669842"/>
                <a:gd name="connsiteY38" fmla="*/ 1020932 h 1677880"/>
                <a:gd name="connsiteX39" fmla="*/ 1447901 w 1669842"/>
                <a:gd name="connsiteY39" fmla="*/ 994299 h 1677880"/>
                <a:gd name="connsiteX40" fmla="*/ 1368002 w 1669842"/>
                <a:gd name="connsiteY40" fmla="*/ 967666 h 1677880"/>
                <a:gd name="connsiteX41" fmla="*/ 1350246 w 1669842"/>
                <a:gd name="connsiteY41" fmla="*/ 949911 h 1677880"/>
                <a:gd name="connsiteX42" fmla="*/ 1154938 w 1669842"/>
                <a:gd name="connsiteY42" fmla="*/ 923278 h 1677880"/>
                <a:gd name="connsiteX43" fmla="*/ 1092794 w 1669842"/>
                <a:gd name="connsiteY43" fmla="*/ 914400 h 1677880"/>
                <a:gd name="connsiteX44" fmla="*/ 1057283 w 1669842"/>
                <a:gd name="connsiteY44" fmla="*/ 896645 h 1677880"/>
                <a:gd name="connsiteX45" fmla="*/ 995140 w 1669842"/>
                <a:gd name="connsiteY45" fmla="*/ 887767 h 1677880"/>
                <a:gd name="connsiteX46" fmla="*/ 861975 w 1669842"/>
                <a:gd name="connsiteY46" fmla="*/ 870012 h 1677880"/>
                <a:gd name="connsiteX47" fmla="*/ 835341 w 1669842"/>
                <a:gd name="connsiteY47" fmla="*/ 861134 h 1677880"/>
                <a:gd name="connsiteX48" fmla="*/ 693300 w 1669842"/>
                <a:gd name="connsiteY48" fmla="*/ 630315 h 1677880"/>
                <a:gd name="connsiteX49" fmla="*/ 746565 w 1669842"/>
                <a:gd name="connsiteY49" fmla="*/ 541538 h 1677880"/>
                <a:gd name="connsiteX50" fmla="*/ 808708 w 1669842"/>
                <a:gd name="connsiteY50" fmla="*/ 497150 h 1677880"/>
                <a:gd name="connsiteX51" fmla="*/ 835341 w 1669842"/>
                <a:gd name="connsiteY51" fmla="*/ 488272 h 1677880"/>
                <a:gd name="connsiteX52" fmla="*/ 906363 w 1669842"/>
                <a:gd name="connsiteY52" fmla="*/ 461639 h 1677880"/>
                <a:gd name="connsiteX53" fmla="*/ 1083916 w 1669842"/>
                <a:gd name="connsiteY53" fmla="*/ 479394 h 1677880"/>
                <a:gd name="connsiteX54" fmla="*/ 1137182 w 1669842"/>
                <a:gd name="connsiteY54" fmla="*/ 497150 h 1677880"/>
                <a:gd name="connsiteX55" fmla="*/ 1154938 w 1669842"/>
                <a:gd name="connsiteY55" fmla="*/ 514905 h 1677880"/>
                <a:gd name="connsiteX56" fmla="*/ 1208204 w 1669842"/>
                <a:gd name="connsiteY56" fmla="*/ 550416 h 1677880"/>
                <a:gd name="connsiteX57" fmla="*/ 1225959 w 1669842"/>
                <a:gd name="connsiteY57" fmla="*/ 577049 h 1677880"/>
                <a:gd name="connsiteX58" fmla="*/ 1234837 w 1669842"/>
                <a:gd name="connsiteY58" fmla="*/ 603682 h 1677880"/>
                <a:gd name="connsiteX59" fmla="*/ 1270347 w 1669842"/>
                <a:gd name="connsiteY59" fmla="*/ 656948 h 1677880"/>
                <a:gd name="connsiteX60" fmla="*/ 1279225 w 1669842"/>
                <a:gd name="connsiteY60" fmla="*/ 692458 h 1677880"/>
                <a:gd name="connsiteX61" fmla="*/ 1305858 w 1669842"/>
                <a:gd name="connsiteY61" fmla="*/ 701336 h 1677880"/>
                <a:gd name="connsiteX62" fmla="*/ 1412390 w 1669842"/>
                <a:gd name="connsiteY62" fmla="*/ 719091 h 1677880"/>
                <a:gd name="connsiteX63" fmla="*/ 1501167 w 1669842"/>
                <a:gd name="connsiteY63" fmla="*/ 710214 h 1677880"/>
                <a:gd name="connsiteX64" fmla="*/ 1527800 w 1669842"/>
                <a:gd name="connsiteY64" fmla="*/ 621437 h 1677880"/>
                <a:gd name="connsiteX65" fmla="*/ 1518922 w 1669842"/>
                <a:gd name="connsiteY65" fmla="*/ 506027 h 1677880"/>
                <a:gd name="connsiteX66" fmla="*/ 1501167 w 1669842"/>
                <a:gd name="connsiteY66" fmla="*/ 452761 h 1677880"/>
                <a:gd name="connsiteX67" fmla="*/ 1439023 w 1669842"/>
                <a:gd name="connsiteY67" fmla="*/ 381740 h 1677880"/>
                <a:gd name="connsiteX68" fmla="*/ 1430145 w 1669842"/>
                <a:gd name="connsiteY68" fmla="*/ 346229 h 1677880"/>
                <a:gd name="connsiteX69" fmla="*/ 1447901 w 1669842"/>
                <a:gd name="connsiteY69" fmla="*/ 328474 h 1677880"/>
                <a:gd name="connsiteX70" fmla="*/ 1527800 w 1669842"/>
                <a:gd name="connsiteY70" fmla="*/ 319596 h 1677880"/>
                <a:gd name="connsiteX0" fmla="*/ 1538249 w 1680291"/>
                <a:gd name="connsiteY0" fmla="*/ 319596 h 1677880"/>
                <a:gd name="connsiteX1" fmla="*/ 1582637 w 1680291"/>
                <a:gd name="connsiteY1" fmla="*/ 310718 h 1677880"/>
                <a:gd name="connsiteX2" fmla="*/ 1609270 w 1680291"/>
                <a:gd name="connsiteY2" fmla="*/ 257452 h 1677880"/>
                <a:gd name="connsiteX3" fmla="*/ 1582637 w 1680291"/>
                <a:gd name="connsiteY3" fmla="*/ 186431 h 1677880"/>
                <a:gd name="connsiteX4" fmla="*/ 1556004 w 1680291"/>
                <a:gd name="connsiteY4" fmla="*/ 150920 h 1677880"/>
                <a:gd name="connsiteX5" fmla="*/ 1538249 w 1680291"/>
                <a:gd name="connsiteY5" fmla="*/ 124287 h 1677880"/>
                <a:gd name="connsiteX6" fmla="*/ 1484983 w 1680291"/>
                <a:gd name="connsiteY6" fmla="*/ 71021 h 1677880"/>
                <a:gd name="connsiteX7" fmla="*/ 1449472 w 1680291"/>
                <a:gd name="connsiteY7" fmla="*/ 62144 h 1677880"/>
                <a:gd name="connsiteX8" fmla="*/ 1405084 w 1680291"/>
                <a:gd name="connsiteY8" fmla="*/ 35511 h 1677880"/>
                <a:gd name="connsiteX9" fmla="*/ 1280796 w 1680291"/>
                <a:gd name="connsiteY9" fmla="*/ 0 h 1677880"/>
                <a:gd name="connsiteX10" fmla="*/ 712625 w 1680291"/>
                <a:gd name="connsiteY10" fmla="*/ 79899 h 1677880"/>
                <a:gd name="connsiteX11" fmla="*/ 437418 w 1680291"/>
                <a:gd name="connsiteY11" fmla="*/ 195309 h 1677880"/>
                <a:gd name="connsiteX12" fmla="*/ 206598 w 1680291"/>
                <a:gd name="connsiteY12" fmla="*/ 337352 h 1677880"/>
                <a:gd name="connsiteX13" fmla="*/ 82311 w 1680291"/>
                <a:gd name="connsiteY13" fmla="*/ 568171 h 1677880"/>
                <a:gd name="connsiteX14" fmla="*/ 29045 w 1680291"/>
                <a:gd name="connsiteY14" fmla="*/ 745724 h 1677880"/>
                <a:gd name="connsiteX15" fmla="*/ 29045 w 1680291"/>
                <a:gd name="connsiteY15" fmla="*/ 1056443 h 1677880"/>
                <a:gd name="connsiteX16" fmla="*/ 393029 w 1680291"/>
                <a:gd name="connsiteY16" fmla="*/ 1571348 h 1677880"/>
                <a:gd name="connsiteX17" fmla="*/ 419662 w 1680291"/>
                <a:gd name="connsiteY17" fmla="*/ 1597981 h 1677880"/>
                <a:gd name="connsiteX18" fmla="*/ 490684 w 1680291"/>
                <a:gd name="connsiteY18" fmla="*/ 1624614 h 1677880"/>
                <a:gd name="connsiteX19" fmla="*/ 535072 w 1680291"/>
                <a:gd name="connsiteY19" fmla="*/ 1651247 h 1677880"/>
                <a:gd name="connsiteX20" fmla="*/ 570583 w 1680291"/>
                <a:gd name="connsiteY20" fmla="*/ 1660124 h 1677880"/>
                <a:gd name="connsiteX21" fmla="*/ 668237 w 1680291"/>
                <a:gd name="connsiteY21" fmla="*/ 1677880 h 1677880"/>
                <a:gd name="connsiteX22" fmla="*/ 1431717 w 1680291"/>
                <a:gd name="connsiteY22" fmla="*/ 1669002 h 1677880"/>
                <a:gd name="connsiteX23" fmla="*/ 1484983 w 1680291"/>
                <a:gd name="connsiteY23" fmla="*/ 1660124 h 1677880"/>
                <a:gd name="connsiteX24" fmla="*/ 1511616 w 1680291"/>
                <a:gd name="connsiteY24" fmla="*/ 1633491 h 1677880"/>
                <a:gd name="connsiteX25" fmla="*/ 1538249 w 1680291"/>
                <a:gd name="connsiteY25" fmla="*/ 1615736 h 1677880"/>
                <a:gd name="connsiteX26" fmla="*/ 1564882 w 1680291"/>
                <a:gd name="connsiteY26" fmla="*/ 1580225 h 1677880"/>
                <a:gd name="connsiteX27" fmla="*/ 1600392 w 1680291"/>
                <a:gd name="connsiteY27" fmla="*/ 1562470 h 1677880"/>
                <a:gd name="connsiteX28" fmla="*/ 1609270 w 1680291"/>
                <a:gd name="connsiteY28" fmla="*/ 1535837 h 1677880"/>
                <a:gd name="connsiteX29" fmla="*/ 1635903 w 1680291"/>
                <a:gd name="connsiteY29" fmla="*/ 1491449 h 1677880"/>
                <a:gd name="connsiteX30" fmla="*/ 1662536 w 1680291"/>
                <a:gd name="connsiteY30" fmla="*/ 1429305 h 1677880"/>
                <a:gd name="connsiteX31" fmla="*/ 1671414 w 1680291"/>
                <a:gd name="connsiteY31" fmla="*/ 1376039 h 1677880"/>
                <a:gd name="connsiteX32" fmla="*/ 1680291 w 1680291"/>
                <a:gd name="connsiteY32" fmla="*/ 1340528 h 1677880"/>
                <a:gd name="connsiteX33" fmla="*/ 1644781 w 1680291"/>
                <a:gd name="connsiteY33" fmla="*/ 1207363 h 1677880"/>
                <a:gd name="connsiteX34" fmla="*/ 1627025 w 1680291"/>
                <a:gd name="connsiteY34" fmla="*/ 1145219 h 1677880"/>
                <a:gd name="connsiteX35" fmla="*/ 1609270 w 1680291"/>
                <a:gd name="connsiteY35" fmla="*/ 1109709 h 1677880"/>
                <a:gd name="connsiteX36" fmla="*/ 1564882 w 1680291"/>
                <a:gd name="connsiteY36" fmla="*/ 1074198 h 1677880"/>
                <a:gd name="connsiteX37" fmla="*/ 1476105 w 1680291"/>
                <a:gd name="connsiteY37" fmla="*/ 1020932 h 1677880"/>
                <a:gd name="connsiteX38" fmla="*/ 1458350 w 1680291"/>
                <a:gd name="connsiteY38" fmla="*/ 994299 h 1677880"/>
                <a:gd name="connsiteX39" fmla="*/ 1378451 w 1680291"/>
                <a:gd name="connsiteY39" fmla="*/ 967666 h 1677880"/>
                <a:gd name="connsiteX40" fmla="*/ 1360695 w 1680291"/>
                <a:gd name="connsiteY40" fmla="*/ 949911 h 1677880"/>
                <a:gd name="connsiteX41" fmla="*/ 1165387 w 1680291"/>
                <a:gd name="connsiteY41" fmla="*/ 923278 h 1677880"/>
                <a:gd name="connsiteX42" fmla="*/ 1103243 w 1680291"/>
                <a:gd name="connsiteY42" fmla="*/ 914400 h 1677880"/>
                <a:gd name="connsiteX43" fmla="*/ 1067732 w 1680291"/>
                <a:gd name="connsiteY43" fmla="*/ 896645 h 1677880"/>
                <a:gd name="connsiteX44" fmla="*/ 1005589 w 1680291"/>
                <a:gd name="connsiteY44" fmla="*/ 887767 h 1677880"/>
                <a:gd name="connsiteX45" fmla="*/ 872424 w 1680291"/>
                <a:gd name="connsiteY45" fmla="*/ 870012 h 1677880"/>
                <a:gd name="connsiteX46" fmla="*/ 845790 w 1680291"/>
                <a:gd name="connsiteY46" fmla="*/ 861134 h 1677880"/>
                <a:gd name="connsiteX47" fmla="*/ 703749 w 1680291"/>
                <a:gd name="connsiteY47" fmla="*/ 630315 h 1677880"/>
                <a:gd name="connsiteX48" fmla="*/ 757014 w 1680291"/>
                <a:gd name="connsiteY48" fmla="*/ 541538 h 1677880"/>
                <a:gd name="connsiteX49" fmla="*/ 819157 w 1680291"/>
                <a:gd name="connsiteY49" fmla="*/ 497150 h 1677880"/>
                <a:gd name="connsiteX50" fmla="*/ 845790 w 1680291"/>
                <a:gd name="connsiteY50" fmla="*/ 488272 h 1677880"/>
                <a:gd name="connsiteX51" fmla="*/ 916812 w 1680291"/>
                <a:gd name="connsiteY51" fmla="*/ 461639 h 1677880"/>
                <a:gd name="connsiteX52" fmla="*/ 1094365 w 1680291"/>
                <a:gd name="connsiteY52" fmla="*/ 479394 h 1677880"/>
                <a:gd name="connsiteX53" fmla="*/ 1147631 w 1680291"/>
                <a:gd name="connsiteY53" fmla="*/ 497150 h 1677880"/>
                <a:gd name="connsiteX54" fmla="*/ 1165387 w 1680291"/>
                <a:gd name="connsiteY54" fmla="*/ 514905 h 1677880"/>
                <a:gd name="connsiteX55" fmla="*/ 1218653 w 1680291"/>
                <a:gd name="connsiteY55" fmla="*/ 550416 h 1677880"/>
                <a:gd name="connsiteX56" fmla="*/ 1236408 w 1680291"/>
                <a:gd name="connsiteY56" fmla="*/ 577049 h 1677880"/>
                <a:gd name="connsiteX57" fmla="*/ 1245286 w 1680291"/>
                <a:gd name="connsiteY57" fmla="*/ 603682 h 1677880"/>
                <a:gd name="connsiteX58" fmla="*/ 1280796 w 1680291"/>
                <a:gd name="connsiteY58" fmla="*/ 656948 h 1677880"/>
                <a:gd name="connsiteX59" fmla="*/ 1289674 w 1680291"/>
                <a:gd name="connsiteY59" fmla="*/ 692458 h 1677880"/>
                <a:gd name="connsiteX60" fmla="*/ 1316307 w 1680291"/>
                <a:gd name="connsiteY60" fmla="*/ 701336 h 1677880"/>
                <a:gd name="connsiteX61" fmla="*/ 1422839 w 1680291"/>
                <a:gd name="connsiteY61" fmla="*/ 719091 h 1677880"/>
                <a:gd name="connsiteX62" fmla="*/ 1511616 w 1680291"/>
                <a:gd name="connsiteY62" fmla="*/ 710214 h 1677880"/>
                <a:gd name="connsiteX63" fmla="*/ 1538249 w 1680291"/>
                <a:gd name="connsiteY63" fmla="*/ 621437 h 1677880"/>
                <a:gd name="connsiteX64" fmla="*/ 1529371 w 1680291"/>
                <a:gd name="connsiteY64" fmla="*/ 506027 h 1677880"/>
                <a:gd name="connsiteX65" fmla="*/ 1511616 w 1680291"/>
                <a:gd name="connsiteY65" fmla="*/ 452761 h 1677880"/>
                <a:gd name="connsiteX66" fmla="*/ 1449472 w 1680291"/>
                <a:gd name="connsiteY66" fmla="*/ 381740 h 1677880"/>
                <a:gd name="connsiteX67" fmla="*/ 1440594 w 1680291"/>
                <a:gd name="connsiteY67" fmla="*/ 346229 h 1677880"/>
                <a:gd name="connsiteX68" fmla="*/ 1458350 w 1680291"/>
                <a:gd name="connsiteY68" fmla="*/ 328474 h 1677880"/>
                <a:gd name="connsiteX69" fmla="*/ 1538249 w 1680291"/>
                <a:gd name="connsiteY69" fmla="*/ 319596 h 1677880"/>
                <a:gd name="connsiteX0" fmla="*/ 1538249 w 1680291"/>
                <a:gd name="connsiteY0" fmla="*/ 319596 h 1677880"/>
                <a:gd name="connsiteX1" fmla="*/ 1582637 w 1680291"/>
                <a:gd name="connsiteY1" fmla="*/ 310718 h 1677880"/>
                <a:gd name="connsiteX2" fmla="*/ 1609270 w 1680291"/>
                <a:gd name="connsiteY2" fmla="*/ 257452 h 1677880"/>
                <a:gd name="connsiteX3" fmla="*/ 1582637 w 1680291"/>
                <a:gd name="connsiteY3" fmla="*/ 186431 h 1677880"/>
                <a:gd name="connsiteX4" fmla="*/ 1556004 w 1680291"/>
                <a:gd name="connsiteY4" fmla="*/ 150920 h 1677880"/>
                <a:gd name="connsiteX5" fmla="*/ 1538249 w 1680291"/>
                <a:gd name="connsiteY5" fmla="*/ 124287 h 1677880"/>
                <a:gd name="connsiteX6" fmla="*/ 1484983 w 1680291"/>
                <a:gd name="connsiteY6" fmla="*/ 71021 h 1677880"/>
                <a:gd name="connsiteX7" fmla="*/ 1449472 w 1680291"/>
                <a:gd name="connsiteY7" fmla="*/ 62144 h 1677880"/>
                <a:gd name="connsiteX8" fmla="*/ 1405084 w 1680291"/>
                <a:gd name="connsiteY8" fmla="*/ 35511 h 1677880"/>
                <a:gd name="connsiteX9" fmla="*/ 1280796 w 1680291"/>
                <a:gd name="connsiteY9" fmla="*/ 0 h 1677880"/>
                <a:gd name="connsiteX10" fmla="*/ 712625 w 1680291"/>
                <a:gd name="connsiteY10" fmla="*/ 79899 h 1677880"/>
                <a:gd name="connsiteX11" fmla="*/ 437418 w 1680291"/>
                <a:gd name="connsiteY11" fmla="*/ 195309 h 1677880"/>
                <a:gd name="connsiteX12" fmla="*/ 206598 w 1680291"/>
                <a:gd name="connsiteY12" fmla="*/ 337352 h 1677880"/>
                <a:gd name="connsiteX13" fmla="*/ 82311 w 1680291"/>
                <a:gd name="connsiteY13" fmla="*/ 568171 h 1677880"/>
                <a:gd name="connsiteX14" fmla="*/ 29045 w 1680291"/>
                <a:gd name="connsiteY14" fmla="*/ 745724 h 1677880"/>
                <a:gd name="connsiteX15" fmla="*/ 29045 w 1680291"/>
                <a:gd name="connsiteY15" fmla="*/ 1056443 h 1677880"/>
                <a:gd name="connsiteX16" fmla="*/ 393029 w 1680291"/>
                <a:gd name="connsiteY16" fmla="*/ 1571348 h 1677880"/>
                <a:gd name="connsiteX17" fmla="*/ 419662 w 1680291"/>
                <a:gd name="connsiteY17" fmla="*/ 1597981 h 1677880"/>
                <a:gd name="connsiteX18" fmla="*/ 490684 w 1680291"/>
                <a:gd name="connsiteY18" fmla="*/ 1624614 h 1677880"/>
                <a:gd name="connsiteX19" fmla="*/ 535072 w 1680291"/>
                <a:gd name="connsiteY19" fmla="*/ 1651247 h 1677880"/>
                <a:gd name="connsiteX20" fmla="*/ 570583 w 1680291"/>
                <a:gd name="connsiteY20" fmla="*/ 1660124 h 1677880"/>
                <a:gd name="connsiteX21" fmla="*/ 668237 w 1680291"/>
                <a:gd name="connsiteY21" fmla="*/ 1677880 h 1677880"/>
                <a:gd name="connsiteX22" fmla="*/ 1431717 w 1680291"/>
                <a:gd name="connsiteY22" fmla="*/ 1669002 h 1677880"/>
                <a:gd name="connsiteX23" fmla="*/ 1511616 w 1680291"/>
                <a:gd name="connsiteY23" fmla="*/ 1633491 h 1677880"/>
                <a:gd name="connsiteX24" fmla="*/ 1538249 w 1680291"/>
                <a:gd name="connsiteY24" fmla="*/ 1615736 h 1677880"/>
                <a:gd name="connsiteX25" fmla="*/ 1564882 w 1680291"/>
                <a:gd name="connsiteY25" fmla="*/ 1580225 h 1677880"/>
                <a:gd name="connsiteX26" fmla="*/ 1600392 w 1680291"/>
                <a:gd name="connsiteY26" fmla="*/ 1562470 h 1677880"/>
                <a:gd name="connsiteX27" fmla="*/ 1609270 w 1680291"/>
                <a:gd name="connsiteY27" fmla="*/ 1535837 h 1677880"/>
                <a:gd name="connsiteX28" fmla="*/ 1635903 w 1680291"/>
                <a:gd name="connsiteY28" fmla="*/ 1491449 h 1677880"/>
                <a:gd name="connsiteX29" fmla="*/ 1662536 w 1680291"/>
                <a:gd name="connsiteY29" fmla="*/ 1429305 h 1677880"/>
                <a:gd name="connsiteX30" fmla="*/ 1671414 w 1680291"/>
                <a:gd name="connsiteY30" fmla="*/ 1376039 h 1677880"/>
                <a:gd name="connsiteX31" fmla="*/ 1680291 w 1680291"/>
                <a:gd name="connsiteY31" fmla="*/ 1340528 h 1677880"/>
                <a:gd name="connsiteX32" fmla="*/ 1644781 w 1680291"/>
                <a:gd name="connsiteY32" fmla="*/ 1207363 h 1677880"/>
                <a:gd name="connsiteX33" fmla="*/ 1627025 w 1680291"/>
                <a:gd name="connsiteY33" fmla="*/ 1145219 h 1677880"/>
                <a:gd name="connsiteX34" fmla="*/ 1609270 w 1680291"/>
                <a:gd name="connsiteY34" fmla="*/ 1109709 h 1677880"/>
                <a:gd name="connsiteX35" fmla="*/ 1564882 w 1680291"/>
                <a:gd name="connsiteY35" fmla="*/ 1074198 h 1677880"/>
                <a:gd name="connsiteX36" fmla="*/ 1476105 w 1680291"/>
                <a:gd name="connsiteY36" fmla="*/ 1020932 h 1677880"/>
                <a:gd name="connsiteX37" fmla="*/ 1458350 w 1680291"/>
                <a:gd name="connsiteY37" fmla="*/ 994299 h 1677880"/>
                <a:gd name="connsiteX38" fmla="*/ 1378451 w 1680291"/>
                <a:gd name="connsiteY38" fmla="*/ 967666 h 1677880"/>
                <a:gd name="connsiteX39" fmla="*/ 1360695 w 1680291"/>
                <a:gd name="connsiteY39" fmla="*/ 949911 h 1677880"/>
                <a:gd name="connsiteX40" fmla="*/ 1165387 w 1680291"/>
                <a:gd name="connsiteY40" fmla="*/ 923278 h 1677880"/>
                <a:gd name="connsiteX41" fmla="*/ 1103243 w 1680291"/>
                <a:gd name="connsiteY41" fmla="*/ 914400 h 1677880"/>
                <a:gd name="connsiteX42" fmla="*/ 1067732 w 1680291"/>
                <a:gd name="connsiteY42" fmla="*/ 896645 h 1677880"/>
                <a:gd name="connsiteX43" fmla="*/ 1005589 w 1680291"/>
                <a:gd name="connsiteY43" fmla="*/ 887767 h 1677880"/>
                <a:gd name="connsiteX44" fmla="*/ 872424 w 1680291"/>
                <a:gd name="connsiteY44" fmla="*/ 870012 h 1677880"/>
                <a:gd name="connsiteX45" fmla="*/ 845790 w 1680291"/>
                <a:gd name="connsiteY45" fmla="*/ 861134 h 1677880"/>
                <a:gd name="connsiteX46" fmla="*/ 703749 w 1680291"/>
                <a:gd name="connsiteY46" fmla="*/ 630315 h 1677880"/>
                <a:gd name="connsiteX47" fmla="*/ 757014 w 1680291"/>
                <a:gd name="connsiteY47" fmla="*/ 541538 h 1677880"/>
                <a:gd name="connsiteX48" fmla="*/ 819157 w 1680291"/>
                <a:gd name="connsiteY48" fmla="*/ 497150 h 1677880"/>
                <a:gd name="connsiteX49" fmla="*/ 845790 w 1680291"/>
                <a:gd name="connsiteY49" fmla="*/ 488272 h 1677880"/>
                <a:gd name="connsiteX50" fmla="*/ 916812 w 1680291"/>
                <a:gd name="connsiteY50" fmla="*/ 461639 h 1677880"/>
                <a:gd name="connsiteX51" fmla="*/ 1094365 w 1680291"/>
                <a:gd name="connsiteY51" fmla="*/ 479394 h 1677880"/>
                <a:gd name="connsiteX52" fmla="*/ 1147631 w 1680291"/>
                <a:gd name="connsiteY52" fmla="*/ 497150 h 1677880"/>
                <a:gd name="connsiteX53" fmla="*/ 1165387 w 1680291"/>
                <a:gd name="connsiteY53" fmla="*/ 514905 h 1677880"/>
                <a:gd name="connsiteX54" fmla="*/ 1218653 w 1680291"/>
                <a:gd name="connsiteY54" fmla="*/ 550416 h 1677880"/>
                <a:gd name="connsiteX55" fmla="*/ 1236408 w 1680291"/>
                <a:gd name="connsiteY55" fmla="*/ 577049 h 1677880"/>
                <a:gd name="connsiteX56" fmla="*/ 1245286 w 1680291"/>
                <a:gd name="connsiteY56" fmla="*/ 603682 h 1677880"/>
                <a:gd name="connsiteX57" fmla="*/ 1280796 w 1680291"/>
                <a:gd name="connsiteY57" fmla="*/ 656948 h 1677880"/>
                <a:gd name="connsiteX58" fmla="*/ 1289674 w 1680291"/>
                <a:gd name="connsiteY58" fmla="*/ 692458 h 1677880"/>
                <a:gd name="connsiteX59" fmla="*/ 1316307 w 1680291"/>
                <a:gd name="connsiteY59" fmla="*/ 701336 h 1677880"/>
                <a:gd name="connsiteX60" fmla="*/ 1422839 w 1680291"/>
                <a:gd name="connsiteY60" fmla="*/ 719091 h 1677880"/>
                <a:gd name="connsiteX61" fmla="*/ 1511616 w 1680291"/>
                <a:gd name="connsiteY61" fmla="*/ 710214 h 1677880"/>
                <a:gd name="connsiteX62" fmla="*/ 1538249 w 1680291"/>
                <a:gd name="connsiteY62" fmla="*/ 621437 h 1677880"/>
                <a:gd name="connsiteX63" fmla="*/ 1529371 w 1680291"/>
                <a:gd name="connsiteY63" fmla="*/ 506027 h 1677880"/>
                <a:gd name="connsiteX64" fmla="*/ 1511616 w 1680291"/>
                <a:gd name="connsiteY64" fmla="*/ 452761 h 1677880"/>
                <a:gd name="connsiteX65" fmla="*/ 1449472 w 1680291"/>
                <a:gd name="connsiteY65" fmla="*/ 381740 h 1677880"/>
                <a:gd name="connsiteX66" fmla="*/ 1440594 w 1680291"/>
                <a:gd name="connsiteY66" fmla="*/ 346229 h 1677880"/>
                <a:gd name="connsiteX67" fmla="*/ 1458350 w 1680291"/>
                <a:gd name="connsiteY67" fmla="*/ 328474 h 1677880"/>
                <a:gd name="connsiteX68" fmla="*/ 1538249 w 1680291"/>
                <a:gd name="connsiteY68" fmla="*/ 319596 h 1677880"/>
                <a:gd name="connsiteX0" fmla="*/ 1538249 w 1680291"/>
                <a:gd name="connsiteY0" fmla="*/ 319596 h 1677880"/>
                <a:gd name="connsiteX1" fmla="*/ 1582637 w 1680291"/>
                <a:gd name="connsiteY1" fmla="*/ 310718 h 1677880"/>
                <a:gd name="connsiteX2" fmla="*/ 1609270 w 1680291"/>
                <a:gd name="connsiteY2" fmla="*/ 257452 h 1677880"/>
                <a:gd name="connsiteX3" fmla="*/ 1582637 w 1680291"/>
                <a:gd name="connsiteY3" fmla="*/ 186431 h 1677880"/>
                <a:gd name="connsiteX4" fmla="*/ 1556004 w 1680291"/>
                <a:gd name="connsiteY4" fmla="*/ 150920 h 1677880"/>
                <a:gd name="connsiteX5" fmla="*/ 1538249 w 1680291"/>
                <a:gd name="connsiteY5" fmla="*/ 124287 h 1677880"/>
                <a:gd name="connsiteX6" fmla="*/ 1484983 w 1680291"/>
                <a:gd name="connsiteY6" fmla="*/ 71021 h 1677880"/>
                <a:gd name="connsiteX7" fmla="*/ 1449472 w 1680291"/>
                <a:gd name="connsiteY7" fmla="*/ 62144 h 1677880"/>
                <a:gd name="connsiteX8" fmla="*/ 1405084 w 1680291"/>
                <a:gd name="connsiteY8" fmla="*/ 35511 h 1677880"/>
                <a:gd name="connsiteX9" fmla="*/ 1280796 w 1680291"/>
                <a:gd name="connsiteY9" fmla="*/ 0 h 1677880"/>
                <a:gd name="connsiteX10" fmla="*/ 712625 w 1680291"/>
                <a:gd name="connsiteY10" fmla="*/ 79899 h 1677880"/>
                <a:gd name="connsiteX11" fmla="*/ 437418 w 1680291"/>
                <a:gd name="connsiteY11" fmla="*/ 195309 h 1677880"/>
                <a:gd name="connsiteX12" fmla="*/ 206598 w 1680291"/>
                <a:gd name="connsiteY12" fmla="*/ 337352 h 1677880"/>
                <a:gd name="connsiteX13" fmla="*/ 82311 w 1680291"/>
                <a:gd name="connsiteY13" fmla="*/ 568171 h 1677880"/>
                <a:gd name="connsiteX14" fmla="*/ 29045 w 1680291"/>
                <a:gd name="connsiteY14" fmla="*/ 745724 h 1677880"/>
                <a:gd name="connsiteX15" fmla="*/ 29045 w 1680291"/>
                <a:gd name="connsiteY15" fmla="*/ 1056443 h 1677880"/>
                <a:gd name="connsiteX16" fmla="*/ 393029 w 1680291"/>
                <a:gd name="connsiteY16" fmla="*/ 1571348 h 1677880"/>
                <a:gd name="connsiteX17" fmla="*/ 490684 w 1680291"/>
                <a:gd name="connsiteY17" fmla="*/ 1624614 h 1677880"/>
                <a:gd name="connsiteX18" fmla="*/ 535072 w 1680291"/>
                <a:gd name="connsiteY18" fmla="*/ 1651247 h 1677880"/>
                <a:gd name="connsiteX19" fmla="*/ 570583 w 1680291"/>
                <a:gd name="connsiteY19" fmla="*/ 1660124 h 1677880"/>
                <a:gd name="connsiteX20" fmla="*/ 668237 w 1680291"/>
                <a:gd name="connsiteY20" fmla="*/ 1677880 h 1677880"/>
                <a:gd name="connsiteX21" fmla="*/ 1431717 w 1680291"/>
                <a:gd name="connsiteY21" fmla="*/ 1669002 h 1677880"/>
                <a:gd name="connsiteX22" fmla="*/ 1511616 w 1680291"/>
                <a:gd name="connsiteY22" fmla="*/ 1633491 h 1677880"/>
                <a:gd name="connsiteX23" fmla="*/ 1538249 w 1680291"/>
                <a:gd name="connsiteY23" fmla="*/ 1615736 h 1677880"/>
                <a:gd name="connsiteX24" fmla="*/ 1564882 w 1680291"/>
                <a:gd name="connsiteY24" fmla="*/ 1580225 h 1677880"/>
                <a:gd name="connsiteX25" fmla="*/ 1600392 w 1680291"/>
                <a:gd name="connsiteY25" fmla="*/ 1562470 h 1677880"/>
                <a:gd name="connsiteX26" fmla="*/ 1609270 w 1680291"/>
                <a:gd name="connsiteY26" fmla="*/ 1535837 h 1677880"/>
                <a:gd name="connsiteX27" fmla="*/ 1635903 w 1680291"/>
                <a:gd name="connsiteY27" fmla="*/ 1491449 h 1677880"/>
                <a:gd name="connsiteX28" fmla="*/ 1662536 w 1680291"/>
                <a:gd name="connsiteY28" fmla="*/ 1429305 h 1677880"/>
                <a:gd name="connsiteX29" fmla="*/ 1671414 w 1680291"/>
                <a:gd name="connsiteY29" fmla="*/ 1376039 h 1677880"/>
                <a:gd name="connsiteX30" fmla="*/ 1680291 w 1680291"/>
                <a:gd name="connsiteY30" fmla="*/ 1340528 h 1677880"/>
                <a:gd name="connsiteX31" fmla="*/ 1644781 w 1680291"/>
                <a:gd name="connsiteY31" fmla="*/ 1207363 h 1677880"/>
                <a:gd name="connsiteX32" fmla="*/ 1627025 w 1680291"/>
                <a:gd name="connsiteY32" fmla="*/ 1145219 h 1677880"/>
                <a:gd name="connsiteX33" fmla="*/ 1609270 w 1680291"/>
                <a:gd name="connsiteY33" fmla="*/ 1109709 h 1677880"/>
                <a:gd name="connsiteX34" fmla="*/ 1564882 w 1680291"/>
                <a:gd name="connsiteY34" fmla="*/ 1074198 h 1677880"/>
                <a:gd name="connsiteX35" fmla="*/ 1476105 w 1680291"/>
                <a:gd name="connsiteY35" fmla="*/ 1020932 h 1677880"/>
                <a:gd name="connsiteX36" fmla="*/ 1458350 w 1680291"/>
                <a:gd name="connsiteY36" fmla="*/ 994299 h 1677880"/>
                <a:gd name="connsiteX37" fmla="*/ 1378451 w 1680291"/>
                <a:gd name="connsiteY37" fmla="*/ 967666 h 1677880"/>
                <a:gd name="connsiteX38" fmla="*/ 1360695 w 1680291"/>
                <a:gd name="connsiteY38" fmla="*/ 949911 h 1677880"/>
                <a:gd name="connsiteX39" fmla="*/ 1165387 w 1680291"/>
                <a:gd name="connsiteY39" fmla="*/ 923278 h 1677880"/>
                <a:gd name="connsiteX40" fmla="*/ 1103243 w 1680291"/>
                <a:gd name="connsiteY40" fmla="*/ 914400 h 1677880"/>
                <a:gd name="connsiteX41" fmla="*/ 1067732 w 1680291"/>
                <a:gd name="connsiteY41" fmla="*/ 896645 h 1677880"/>
                <a:gd name="connsiteX42" fmla="*/ 1005589 w 1680291"/>
                <a:gd name="connsiteY42" fmla="*/ 887767 h 1677880"/>
                <a:gd name="connsiteX43" fmla="*/ 872424 w 1680291"/>
                <a:gd name="connsiteY43" fmla="*/ 870012 h 1677880"/>
                <a:gd name="connsiteX44" fmla="*/ 845790 w 1680291"/>
                <a:gd name="connsiteY44" fmla="*/ 861134 h 1677880"/>
                <a:gd name="connsiteX45" fmla="*/ 703749 w 1680291"/>
                <a:gd name="connsiteY45" fmla="*/ 630315 h 1677880"/>
                <a:gd name="connsiteX46" fmla="*/ 757014 w 1680291"/>
                <a:gd name="connsiteY46" fmla="*/ 541538 h 1677880"/>
                <a:gd name="connsiteX47" fmla="*/ 819157 w 1680291"/>
                <a:gd name="connsiteY47" fmla="*/ 497150 h 1677880"/>
                <a:gd name="connsiteX48" fmla="*/ 845790 w 1680291"/>
                <a:gd name="connsiteY48" fmla="*/ 488272 h 1677880"/>
                <a:gd name="connsiteX49" fmla="*/ 916812 w 1680291"/>
                <a:gd name="connsiteY49" fmla="*/ 461639 h 1677880"/>
                <a:gd name="connsiteX50" fmla="*/ 1094365 w 1680291"/>
                <a:gd name="connsiteY50" fmla="*/ 479394 h 1677880"/>
                <a:gd name="connsiteX51" fmla="*/ 1147631 w 1680291"/>
                <a:gd name="connsiteY51" fmla="*/ 497150 h 1677880"/>
                <a:gd name="connsiteX52" fmla="*/ 1165387 w 1680291"/>
                <a:gd name="connsiteY52" fmla="*/ 514905 h 1677880"/>
                <a:gd name="connsiteX53" fmla="*/ 1218653 w 1680291"/>
                <a:gd name="connsiteY53" fmla="*/ 550416 h 1677880"/>
                <a:gd name="connsiteX54" fmla="*/ 1236408 w 1680291"/>
                <a:gd name="connsiteY54" fmla="*/ 577049 h 1677880"/>
                <a:gd name="connsiteX55" fmla="*/ 1245286 w 1680291"/>
                <a:gd name="connsiteY55" fmla="*/ 603682 h 1677880"/>
                <a:gd name="connsiteX56" fmla="*/ 1280796 w 1680291"/>
                <a:gd name="connsiteY56" fmla="*/ 656948 h 1677880"/>
                <a:gd name="connsiteX57" fmla="*/ 1289674 w 1680291"/>
                <a:gd name="connsiteY57" fmla="*/ 692458 h 1677880"/>
                <a:gd name="connsiteX58" fmla="*/ 1316307 w 1680291"/>
                <a:gd name="connsiteY58" fmla="*/ 701336 h 1677880"/>
                <a:gd name="connsiteX59" fmla="*/ 1422839 w 1680291"/>
                <a:gd name="connsiteY59" fmla="*/ 719091 h 1677880"/>
                <a:gd name="connsiteX60" fmla="*/ 1511616 w 1680291"/>
                <a:gd name="connsiteY60" fmla="*/ 710214 h 1677880"/>
                <a:gd name="connsiteX61" fmla="*/ 1538249 w 1680291"/>
                <a:gd name="connsiteY61" fmla="*/ 621437 h 1677880"/>
                <a:gd name="connsiteX62" fmla="*/ 1529371 w 1680291"/>
                <a:gd name="connsiteY62" fmla="*/ 506027 h 1677880"/>
                <a:gd name="connsiteX63" fmla="*/ 1511616 w 1680291"/>
                <a:gd name="connsiteY63" fmla="*/ 452761 h 1677880"/>
                <a:gd name="connsiteX64" fmla="*/ 1449472 w 1680291"/>
                <a:gd name="connsiteY64" fmla="*/ 381740 h 1677880"/>
                <a:gd name="connsiteX65" fmla="*/ 1440594 w 1680291"/>
                <a:gd name="connsiteY65" fmla="*/ 346229 h 1677880"/>
                <a:gd name="connsiteX66" fmla="*/ 1458350 w 1680291"/>
                <a:gd name="connsiteY66" fmla="*/ 328474 h 1677880"/>
                <a:gd name="connsiteX67" fmla="*/ 1538249 w 1680291"/>
                <a:gd name="connsiteY67" fmla="*/ 319596 h 1677880"/>
                <a:gd name="connsiteX0" fmla="*/ 1545459 w 1687501"/>
                <a:gd name="connsiteY0" fmla="*/ 319596 h 1677880"/>
                <a:gd name="connsiteX1" fmla="*/ 1589847 w 1687501"/>
                <a:gd name="connsiteY1" fmla="*/ 310718 h 1677880"/>
                <a:gd name="connsiteX2" fmla="*/ 1616480 w 1687501"/>
                <a:gd name="connsiteY2" fmla="*/ 257452 h 1677880"/>
                <a:gd name="connsiteX3" fmla="*/ 1589847 w 1687501"/>
                <a:gd name="connsiteY3" fmla="*/ 186431 h 1677880"/>
                <a:gd name="connsiteX4" fmla="*/ 1563214 w 1687501"/>
                <a:gd name="connsiteY4" fmla="*/ 150920 h 1677880"/>
                <a:gd name="connsiteX5" fmla="*/ 1545459 w 1687501"/>
                <a:gd name="connsiteY5" fmla="*/ 124287 h 1677880"/>
                <a:gd name="connsiteX6" fmla="*/ 1492193 w 1687501"/>
                <a:gd name="connsiteY6" fmla="*/ 71021 h 1677880"/>
                <a:gd name="connsiteX7" fmla="*/ 1456682 w 1687501"/>
                <a:gd name="connsiteY7" fmla="*/ 62144 h 1677880"/>
                <a:gd name="connsiteX8" fmla="*/ 1412294 w 1687501"/>
                <a:gd name="connsiteY8" fmla="*/ 35511 h 1677880"/>
                <a:gd name="connsiteX9" fmla="*/ 1288006 w 1687501"/>
                <a:gd name="connsiteY9" fmla="*/ 0 h 1677880"/>
                <a:gd name="connsiteX10" fmla="*/ 719835 w 1687501"/>
                <a:gd name="connsiteY10" fmla="*/ 79899 h 1677880"/>
                <a:gd name="connsiteX11" fmla="*/ 444628 w 1687501"/>
                <a:gd name="connsiteY11" fmla="*/ 195309 h 1677880"/>
                <a:gd name="connsiteX12" fmla="*/ 213808 w 1687501"/>
                <a:gd name="connsiteY12" fmla="*/ 337352 h 1677880"/>
                <a:gd name="connsiteX13" fmla="*/ 89521 w 1687501"/>
                <a:gd name="connsiteY13" fmla="*/ 568171 h 1677880"/>
                <a:gd name="connsiteX14" fmla="*/ 36255 w 1687501"/>
                <a:gd name="connsiteY14" fmla="*/ 745724 h 1677880"/>
                <a:gd name="connsiteX15" fmla="*/ 36255 w 1687501"/>
                <a:gd name="connsiteY15" fmla="*/ 1056443 h 1677880"/>
                <a:gd name="connsiteX16" fmla="*/ 497894 w 1687501"/>
                <a:gd name="connsiteY16" fmla="*/ 1624614 h 1677880"/>
                <a:gd name="connsiteX17" fmla="*/ 542282 w 1687501"/>
                <a:gd name="connsiteY17" fmla="*/ 1651247 h 1677880"/>
                <a:gd name="connsiteX18" fmla="*/ 577793 w 1687501"/>
                <a:gd name="connsiteY18" fmla="*/ 1660124 h 1677880"/>
                <a:gd name="connsiteX19" fmla="*/ 675447 w 1687501"/>
                <a:gd name="connsiteY19" fmla="*/ 1677880 h 1677880"/>
                <a:gd name="connsiteX20" fmla="*/ 1438927 w 1687501"/>
                <a:gd name="connsiteY20" fmla="*/ 1669002 h 1677880"/>
                <a:gd name="connsiteX21" fmla="*/ 1518826 w 1687501"/>
                <a:gd name="connsiteY21" fmla="*/ 1633491 h 1677880"/>
                <a:gd name="connsiteX22" fmla="*/ 1545459 w 1687501"/>
                <a:gd name="connsiteY22" fmla="*/ 1615736 h 1677880"/>
                <a:gd name="connsiteX23" fmla="*/ 1572092 w 1687501"/>
                <a:gd name="connsiteY23" fmla="*/ 1580225 h 1677880"/>
                <a:gd name="connsiteX24" fmla="*/ 1607602 w 1687501"/>
                <a:gd name="connsiteY24" fmla="*/ 1562470 h 1677880"/>
                <a:gd name="connsiteX25" fmla="*/ 1616480 w 1687501"/>
                <a:gd name="connsiteY25" fmla="*/ 1535837 h 1677880"/>
                <a:gd name="connsiteX26" fmla="*/ 1643113 w 1687501"/>
                <a:gd name="connsiteY26" fmla="*/ 1491449 h 1677880"/>
                <a:gd name="connsiteX27" fmla="*/ 1669746 w 1687501"/>
                <a:gd name="connsiteY27" fmla="*/ 1429305 h 1677880"/>
                <a:gd name="connsiteX28" fmla="*/ 1678624 w 1687501"/>
                <a:gd name="connsiteY28" fmla="*/ 1376039 h 1677880"/>
                <a:gd name="connsiteX29" fmla="*/ 1687501 w 1687501"/>
                <a:gd name="connsiteY29" fmla="*/ 1340528 h 1677880"/>
                <a:gd name="connsiteX30" fmla="*/ 1651991 w 1687501"/>
                <a:gd name="connsiteY30" fmla="*/ 1207363 h 1677880"/>
                <a:gd name="connsiteX31" fmla="*/ 1634235 w 1687501"/>
                <a:gd name="connsiteY31" fmla="*/ 1145219 h 1677880"/>
                <a:gd name="connsiteX32" fmla="*/ 1616480 w 1687501"/>
                <a:gd name="connsiteY32" fmla="*/ 1109709 h 1677880"/>
                <a:gd name="connsiteX33" fmla="*/ 1572092 w 1687501"/>
                <a:gd name="connsiteY33" fmla="*/ 1074198 h 1677880"/>
                <a:gd name="connsiteX34" fmla="*/ 1483315 w 1687501"/>
                <a:gd name="connsiteY34" fmla="*/ 1020932 h 1677880"/>
                <a:gd name="connsiteX35" fmla="*/ 1465560 w 1687501"/>
                <a:gd name="connsiteY35" fmla="*/ 994299 h 1677880"/>
                <a:gd name="connsiteX36" fmla="*/ 1385661 w 1687501"/>
                <a:gd name="connsiteY36" fmla="*/ 967666 h 1677880"/>
                <a:gd name="connsiteX37" fmla="*/ 1367905 w 1687501"/>
                <a:gd name="connsiteY37" fmla="*/ 949911 h 1677880"/>
                <a:gd name="connsiteX38" fmla="*/ 1172597 w 1687501"/>
                <a:gd name="connsiteY38" fmla="*/ 923278 h 1677880"/>
                <a:gd name="connsiteX39" fmla="*/ 1110453 w 1687501"/>
                <a:gd name="connsiteY39" fmla="*/ 914400 h 1677880"/>
                <a:gd name="connsiteX40" fmla="*/ 1074942 w 1687501"/>
                <a:gd name="connsiteY40" fmla="*/ 896645 h 1677880"/>
                <a:gd name="connsiteX41" fmla="*/ 1012799 w 1687501"/>
                <a:gd name="connsiteY41" fmla="*/ 887767 h 1677880"/>
                <a:gd name="connsiteX42" fmla="*/ 879634 w 1687501"/>
                <a:gd name="connsiteY42" fmla="*/ 870012 h 1677880"/>
                <a:gd name="connsiteX43" fmla="*/ 853000 w 1687501"/>
                <a:gd name="connsiteY43" fmla="*/ 861134 h 1677880"/>
                <a:gd name="connsiteX44" fmla="*/ 710959 w 1687501"/>
                <a:gd name="connsiteY44" fmla="*/ 630315 h 1677880"/>
                <a:gd name="connsiteX45" fmla="*/ 764224 w 1687501"/>
                <a:gd name="connsiteY45" fmla="*/ 541538 h 1677880"/>
                <a:gd name="connsiteX46" fmla="*/ 826367 w 1687501"/>
                <a:gd name="connsiteY46" fmla="*/ 497150 h 1677880"/>
                <a:gd name="connsiteX47" fmla="*/ 853000 w 1687501"/>
                <a:gd name="connsiteY47" fmla="*/ 488272 h 1677880"/>
                <a:gd name="connsiteX48" fmla="*/ 924022 w 1687501"/>
                <a:gd name="connsiteY48" fmla="*/ 461639 h 1677880"/>
                <a:gd name="connsiteX49" fmla="*/ 1101575 w 1687501"/>
                <a:gd name="connsiteY49" fmla="*/ 479394 h 1677880"/>
                <a:gd name="connsiteX50" fmla="*/ 1154841 w 1687501"/>
                <a:gd name="connsiteY50" fmla="*/ 497150 h 1677880"/>
                <a:gd name="connsiteX51" fmla="*/ 1172597 w 1687501"/>
                <a:gd name="connsiteY51" fmla="*/ 514905 h 1677880"/>
                <a:gd name="connsiteX52" fmla="*/ 1225863 w 1687501"/>
                <a:gd name="connsiteY52" fmla="*/ 550416 h 1677880"/>
                <a:gd name="connsiteX53" fmla="*/ 1243618 w 1687501"/>
                <a:gd name="connsiteY53" fmla="*/ 577049 h 1677880"/>
                <a:gd name="connsiteX54" fmla="*/ 1252496 w 1687501"/>
                <a:gd name="connsiteY54" fmla="*/ 603682 h 1677880"/>
                <a:gd name="connsiteX55" fmla="*/ 1288006 w 1687501"/>
                <a:gd name="connsiteY55" fmla="*/ 656948 h 1677880"/>
                <a:gd name="connsiteX56" fmla="*/ 1296884 w 1687501"/>
                <a:gd name="connsiteY56" fmla="*/ 692458 h 1677880"/>
                <a:gd name="connsiteX57" fmla="*/ 1323517 w 1687501"/>
                <a:gd name="connsiteY57" fmla="*/ 701336 h 1677880"/>
                <a:gd name="connsiteX58" fmla="*/ 1430049 w 1687501"/>
                <a:gd name="connsiteY58" fmla="*/ 719091 h 1677880"/>
                <a:gd name="connsiteX59" fmla="*/ 1518826 w 1687501"/>
                <a:gd name="connsiteY59" fmla="*/ 710214 h 1677880"/>
                <a:gd name="connsiteX60" fmla="*/ 1545459 w 1687501"/>
                <a:gd name="connsiteY60" fmla="*/ 621437 h 1677880"/>
                <a:gd name="connsiteX61" fmla="*/ 1536581 w 1687501"/>
                <a:gd name="connsiteY61" fmla="*/ 506027 h 1677880"/>
                <a:gd name="connsiteX62" fmla="*/ 1518826 w 1687501"/>
                <a:gd name="connsiteY62" fmla="*/ 452761 h 1677880"/>
                <a:gd name="connsiteX63" fmla="*/ 1456682 w 1687501"/>
                <a:gd name="connsiteY63" fmla="*/ 381740 h 1677880"/>
                <a:gd name="connsiteX64" fmla="*/ 1447804 w 1687501"/>
                <a:gd name="connsiteY64" fmla="*/ 346229 h 1677880"/>
                <a:gd name="connsiteX65" fmla="*/ 1465560 w 1687501"/>
                <a:gd name="connsiteY65" fmla="*/ 328474 h 1677880"/>
                <a:gd name="connsiteX66" fmla="*/ 1545459 w 1687501"/>
                <a:gd name="connsiteY66" fmla="*/ 319596 h 1677880"/>
                <a:gd name="connsiteX0" fmla="*/ 1548739 w 1690781"/>
                <a:gd name="connsiteY0" fmla="*/ 319596 h 1697582"/>
                <a:gd name="connsiteX1" fmla="*/ 1593127 w 1690781"/>
                <a:gd name="connsiteY1" fmla="*/ 310718 h 1697582"/>
                <a:gd name="connsiteX2" fmla="*/ 1619760 w 1690781"/>
                <a:gd name="connsiteY2" fmla="*/ 257452 h 1697582"/>
                <a:gd name="connsiteX3" fmla="*/ 1593127 w 1690781"/>
                <a:gd name="connsiteY3" fmla="*/ 186431 h 1697582"/>
                <a:gd name="connsiteX4" fmla="*/ 1566494 w 1690781"/>
                <a:gd name="connsiteY4" fmla="*/ 150920 h 1697582"/>
                <a:gd name="connsiteX5" fmla="*/ 1548739 w 1690781"/>
                <a:gd name="connsiteY5" fmla="*/ 124287 h 1697582"/>
                <a:gd name="connsiteX6" fmla="*/ 1495473 w 1690781"/>
                <a:gd name="connsiteY6" fmla="*/ 71021 h 1697582"/>
                <a:gd name="connsiteX7" fmla="*/ 1459962 w 1690781"/>
                <a:gd name="connsiteY7" fmla="*/ 62144 h 1697582"/>
                <a:gd name="connsiteX8" fmla="*/ 1415574 w 1690781"/>
                <a:gd name="connsiteY8" fmla="*/ 35511 h 1697582"/>
                <a:gd name="connsiteX9" fmla="*/ 1291286 w 1690781"/>
                <a:gd name="connsiteY9" fmla="*/ 0 h 1697582"/>
                <a:gd name="connsiteX10" fmla="*/ 723115 w 1690781"/>
                <a:gd name="connsiteY10" fmla="*/ 79899 h 1697582"/>
                <a:gd name="connsiteX11" fmla="*/ 447908 w 1690781"/>
                <a:gd name="connsiteY11" fmla="*/ 195309 h 1697582"/>
                <a:gd name="connsiteX12" fmla="*/ 217088 w 1690781"/>
                <a:gd name="connsiteY12" fmla="*/ 337352 h 1697582"/>
                <a:gd name="connsiteX13" fmla="*/ 92801 w 1690781"/>
                <a:gd name="connsiteY13" fmla="*/ 568171 h 1697582"/>
                <a:gd name="connsiteX14" fmla="*/ 39535 w 1690781"/>
                <a:gd name="connsiteY14" fmla="*/ 745724 h 1697582"/>
                <a:gd name="connsiteX15" fmla="*/ 39535 w 1690781"/>
                <a:gd name="connsiteY15" fmla="*/ 1056443 h 1697582"/>
                <a:gd name="connsiteX16" fmla="*/ 545562 w 1690781"/>
                <a:gd name="connsiteY16" fmla="*/ 1651247 h 1697582"/>
                <a:gd name="connsiteX17" fmla="*/ 581073 w 1690781"/>
                <a:gd name="connsiteY17" fmla="*/ 1660124 h 1697582"/>
                <a:gd name="connsiteX18" fmla="*/ 678727 w 1690781"/>
                <a:gd name="connsiteY18" fmla="*/ 1677880 h 1697582"/>
                <a:gd name="connsiteX19" fmla="*/ 1442207 w 1690781"/>
                <a:gd name="connsiteY19" fmla="*/ 1669002 h 1697582"/>
                <a:gd name="connsiteX20" fmla="*/ 1522106 w 1690781"/>
                <a:gd name="connsiteY20" fmla="*/ 1633491 h 1697582"/>
                <a:gd name="connsiteX21" fmla="*/ 1548739 w 1690781"/>
                <a:gd name="connsiteY21" fmla="*/ 1615736 h 1697582"/>
                <a:gd name="connsiteX22" fmla="*/ 1575372 w 1690781"/>
                <a:gd name="connsiteY22" fmla="*/ 1580225 h 1697582"/>
                <a:gd name="connsiteX23" fmla="*/ 1610882 w 1690781"/>
                <a:gd name="connsiteY23" fmla="*/ 1562470 h 1697582"/>
                <a:gd name="connsiteX24" fmla="*/ 1619760 w 1690781"/>
                <a:gd name="connsiteY24" fmla="*/ 1535837 h 1697582"/>
                <a:gd name="connsiteX25" fmla="*/ 1646393 w 1690781"/>
                <a:gd name="connsiteY25" fmla="*/ 1491449 h 1697582"/>
                <a:gd name="connsiteX26" fmla="*/ 1673026 w 1690781"/>
                <a:gd name="connsiteY26" fmla="*/ 1429305 h 1697582"/>
                <a:gd name="connsiteX27" fmla="*/ 1681904 w 1690781"/>
                <a:gd name="connsiteY27" fmla="*/ 1376039 h 1697582"/>
                <a:gd name="connsiteX28" fmla="*/ 1690781 w 1690781"/>
                <a:gd name="connsiteY28" fmla="*/ 1340528 h 1697582"/>
                <a:gd name="connsiteX29" fmla="*/ 1655271 w 1690781"/>
                <a:gd name="connsiteY29" fmla="*/ 1207363 h 1697582"/>
                <a:gd name="connsiteX30" fmla="*/ 1637515 w 1690781"/>
                <a:gd name="connsiteY30" fmla="*/ 1145219 h 1697582"/>
                <a:gd name="connsiteX31" fmla="*/ 1619760 w 1690781"/>
                <a:gd name="connsiteY31" fmla="*/ 1109709 h 1697582"/>
                <a:gd name="connsiteX32" fmla="*/ 1575372 w 1690781"/>
                <a:gd name="connsiteY32" fmla="*/ 1074198 h 1697582"/>
                <a:gd name="connsiteX33" fmla="*/ 1486595 w 1690781"/>
                <a:gd name="connsiteY33" fmla="*/ 1020932 h 1697582"/>
                <a:gd name="connsiteX34" fmla="*/ 1468840 w 1690781"/>
                <a:gd name="connsiteY34" fmla="*/ 994299 h 1697582"/>
                <a:gd name="connsiteX35" fmla="*/ 1388941 w 1690781"/>
                <a:gd name="connsiteY35" fmla="*/ 967666 h 1697582"/>
                <a:gd name="connsiteX36" fmla="*/ 1371185 w 1690781"/>
                <a:gd name="connsiteY36" fmla="*/ 949911 h 1697582"/>
                <a:gd name="connsiteX37" fmla="*/ 1175877 w 1690781"/>
                <a:gd name="connsiteY37" fmla="*/ 923278 h 1697582"/>
                <a:gd name="connsiteX38" fmla="*/ 1113733 w 1690781"/>
                <a:gd name="connsiteY38" fmla="*/ 914400 h 1697582"/>
                <a:gd name="connsiteX39" fmla="*/ 1078222 w 1690781"/>
                <a:gd name="connsiteY39" fmla="*/ 896645 h 1697582"/>
                <a:gd name="connsiteX40" fmla="*/ 1016079 w 1690781"/>
                <a:gd name="connsiteY40" fmla="*/ 887767 h 1697582"/>
                <a:gd name="connsiteX41" fmla="*/ 882914 w 1690781"/>
                <a:gd name="connsiteY41" fmla="*/ 870012 h 1697582"/>
                <a:gd name="connsiteX42" fmla="*/ 856280 w 1690781"/>
                <a:gd name="connsiteY42" fmla="*/ 861134 h 1697582"/>
                <a:gd name="connsiteX43" fmla="*/ 714239 w 1690781"/>
                <a:gd name="connsiteY43" fmla="*/ 630315 h 1697582"/>
                <a:gd name="connsiteX44" fmla="*/ 767504 w 1690781"/>
                <a:gd name="connsiteY44" fmla="*/ 541538 h 1697582"/>
                <a:gd name="connsiteX45" fmla="*/ 829647 w 1690781"/>
                <a:gd name="connsiteY45" fmla="*/ 497150 h 1697582"/>
                <a:gd name="connsiteX46" fmla="*/ 856280 w 1690781"/>
                <a:gd name="connsiteY46" fmla="*/ 488272 h 1697582"/>
                <a:gd name="connsiteX47" fmla="*/ 927302 w 1690781"/>
                <a:gd name="connsiteY47" fmla="*/ 461639 h 1697582"/>
                <a:gd name="connsiteX48" fmla="*/ 1104855 w 1690781"/>
                <a:gd name="connsiteY48" fmla="*/ 479394 h 1697582"/>
                <a:gd name="connsiteX49" fmla="*/ 1158121 w 1690781"/>
                <a:gd name="connsiteY49" fmla="*/ 497150 h 1697582"/>
                <a:gd name="connsiteX50" fmla="*/ 1175877 w 1690781"/>
                <a:gd name="connsiteY50" fmla="*/ 514905 h 1697582"/>
                <a:gd name="connsiteX51" fmla="*/ 1229143 w 1690781"/>
                <a:gd name="connsiteY51" fmla="*/ 550416 h 1697582"/>
                <a:gd name="connsiteX52" fmla="*/ 1246898 w 1690781"/>
                <a:gd name="connsiteY52" fmla="*/ 577049 h 1697582"/>
                <a:gd name="connsiteX53" fmla="*/ 1255776 w 1690781"/>
                <a:gd name="connsiteY53" fmla="*/ 603682 h 1697582"/>
                <a:gd name="connsiteX54" fmla="*/ 1291286 w 1690781"/>
                <a:gd name="connsiteY54" fmla="*/ 656948 h 1697582"/>
                <a:gd name="connsiteX55" fmla="*/ 1300164 w 1690781"/>
                <a:gd name="connsiteY55" fmla="*/ 692458 h 1697582"/>
                <a:gd name="connsiteX56" fmla="*/ 1326797 w 1690781"/>
                <a:gd name="connsiteY56" fmla="*/ 701336 h 1697582"/>
                <a:gd name="connsiteX57" fmla="*/ 1433329 w 1690781"/>
                <a:gd name="connsiteY57" fmla="*/ 719091 h 1697582"/>
                <a:gd name="connsiteX58" fmla="*/ 1522106 w 1690781"/>
                <a:gd name="connsiteY58" fmla="*/ 710214 h 1697582"/>
                <a:gd name="connsiteX59" fmla="*/ 1548739 w 1690781"/>
                <a:gd name="connsiteY59" fmla="*/ 621437 h 1697582"/>
                <a:gd name="connsiteX60" fmla="*/ 1539861 w 1690781"/>
                <a:gd name="connsiteY60" fmla="*/ 506027 h 1697582"/>
                <a:gd name="connsiteX61" fmla="*/ 1522106 w 1690781"/>
                <a:gd name="connsiteY61" fmla="*/ 452761 h 1697582"/>
                <a:gd name="connsiteX62" fmla="*/ 1459962 w 1690781"/>
                <a:gd name="connsiteY62" fmla="*/ 381740 h 1697582"/>
                <a:gd name="connsiteX63" fmla="*/ 1451084 w 1690781"/>
                <a:gd name="connsiteY63" fmla="*/ 346229 h 1697582"/>
                <a:gd name="connsiteX64" fmla="*/ 1468840 w 1690781"/>
                <a:gd name="connsiteY64" fmla="*/ 328474 h 1697582"/>
                <a:gd name="connsiteX65" fmla="*/ 1548739 w 1690781"/>
                <a:gd name="connsiteY65" fmla="*/ 319596 h 1697582"/>
                <a:gd name="connsiteX0" fmla="*/ 1551364 w 1693406"/>
                <a:gd name="connsiteY0" fmla="*/ 319596 h 1707564"/>
                <a:gd name="connsiteX1" fmla="*/ 1595752 w 1693406"/>
                <a:gd name="connsiteY1" fmla="*/ 310718 h 1707564"/>
                <a:gd name="connsiteX2" fmla="*/ 1622385 w 1693406"/>
                <a:gd name="connsiteY2" fmla="*/ 257452 h 1707564"/>
                <a:gd name="connsiteX3" fmla="*/ 1595752 w 1693406"/>
                <a:gd name="connsiteY3" fmla="*/ 186431 h 1707564"/>
                <a:gd name="connsiteX4" fmla="*/ 1569119 w 1693406"/>
                <a:gd name="connsiteY4" fmla="*/ 150920 h 1707564"/>
                <a:gd name="connsiteX5" fmla="*/ 1551364 w 1693406"/>
                <a:gd name="connsiteY5" fmla="*/ 124287 h 1707564"/>
                <a:gd name="connsiteX6" fmla="*/ 1498098 w 1693406"/>
                <a:gd name="connsiteY6" fmla="*/ 71021 h 1707564"/>
                <a:gd name="connsiteX7" fmla="*/ 1462587 w 1693406"/>
                <a:gd name="connsiteY7" fmla="*/ 62144 h 1707564"/>
                <a:gd name="connsiteX8" fmla="*/ 1418199 w 1693406"/>
                <a:gd name="connsiteY8" fmla="*/ 35511 h 1707564"/>
                <a:gd name="connsiteX9" fmla="*/ 1293911 w 1693406"/>
                <a:gd name="connsiteY9" fmla="*/ 0 h 1707564"/>
                <a:gd name="connsiteX10" fmla="*/ 725740 w 1693406"/>
                <a:gd name="connsiteY10" fmla="*/ 79899 h 1707564"/>
                <a:gd name="connsiteX11" fmla="*/ 450533 w 1693406"/>
                <a:gd name="connsiteY11" fmla="*/ 195309 h 1707564"/>
                <a:gd name="connsiteX12" fmla="*/ 219713 w 1693406"/>
                <a:gd name="connsiteY12" fmla="*/ 337352 h 1707564"/>
                <a:gd name="connsiteX13" fmla="*/ 95426 w 1693406"/>
                <a:gd name="connsiteY13" fmla="*/ 568171 h 1707564"/>
                <a:gd name="connsiteX14" fmla="*/ 42160 w 1693406"/>
                <a:gd name="connsiteY14" fmla="*/ 745724 h 1707564"/>
                <a:gd name="connsiteX15" fmla="*/ 42160 w 1693406"/>
                <a:gd name="connsiteY15" fmla="*/ 1056443 h 1707564"/>
                <a:gd name="connsiteX16" fmla="*/ 583698 w 1693406"/>
                <a:gd name="connsiteY16" fmla="*/ 1660124 h 1707564"/>
                <a:gd name="connsiteX17" fmla="*/ 681352 w 1693406"/>
                <a:gd name="connsiteY17" fmla="*/ 1677880 h 1707564"/>
                <a:gd name="connsiteX18" fmla="*/ 1444832 w 1693406"/>
                <a:gd name="connsiteY18" fmla="*/ 1669002 h 1707564"/>
                <a:gd name="connsiteX19" fmla="*/ 1524731 w 1693406"/>
                <a:gd name="connsiteY19" fmla="*/ 1633491 h 1707564"/>
                <a:gd name="connsiteX20" fmla="*/ 1551364 w 1693406"/>
                <a:gd name="connsiteY20" fmla="*/ 1615736 h 1707564"/>
                <a:gd name="connsiteX21" fmla="*/ 1577997 w 1693406"/>
                <a:gd name="connsiteY21" fmla="*/ 1580225 h 1707564"/>
                <a:gd name="connsiteX22" fmla="*/ 1613507 w 1693406"/>
                <a:gd name="connsiteY22" fmla="*/ 1562470 h 1707564"/>
                <a:gd name="connsiteX23" fmla="*/ 1622385 w 1693406"/>
                <a:gd name="connsiteY23" fmla="*/ 1535837 h 1707564"/>
                <a:gd name="connsiteX24" fmla="*/ 1649018 w 1693406"/>
                <a:gd name="connsiteY24" fmla="*/ 1491449 h 1707564"/>
                <a:gd name="connsiteX25" fmla="*/ 1675651 w 1693406"/>
                <a:gd name="connsiteY25" fmla="*/ 1429305 h 1707564"/>
                <a:gd name="connsiteX26" fmla="*/ 1684529 w 1693406"/>
                <a:gd name="connsiteY26" fmla="*/ 1376039 h 1707564"/>
                <a:gd name="connsiteX27" fmla="*/ 1693406 w 1693406"/>
                <a:gd name="connsiteY27" fmla="*/ 1340528 h 1707564"/>
                <a:gd name="connsiteX28" fmla="*/ 1657896 w 1693406"/>
                <a:gd name="connsiteY28" fmla="*/ 1207363 h 1707564"/>
                <a:gd name="connsiteX29" fmla="*/ 1640140 w 1693406"/>
                <a:gd name="connsiteY29" fmla="*/ 1145219 h 1707564"/>
                <a:gd name="connsiteX30" fmla="*/ 1622385 w 1693406"/>
                <a:gd name="connsiteY30" fmla="*/ 1109709 h 1707564"/>
                <a:gd name="connsiteX31" fmla="*/ 1577997 w 1693406"/>
                <a:gd name="connsiteY31" fmla="*/ 1074198 h 1707564"/>
                <a:gd name="connsiteX32" fmla="*/ 1489220 w 1693406"/>
                <a:gd name="connsiteY32" fmla="*/ 1020932 h 1707564"/>
                <a:gd name="connsiteX33" fmla="*/ 1471465 w 1693406"/>
                <a:gd name="connsiteY33" fmla="*/ 994299 h 1707564"/>
                <a:gd name="connsiteX34" fmla="*/ 1391566 w 1693406"/>
                <a:gd name="connsiteY34" fmla="*/ 967666 h 1707564"/>
                <a:gd name="connsiteX35" fmla="*/ 1373810 w 1693406"/>
                <a:gd name="connsiteY35" fmla="*/ 949911 h 1707564"/>
                <a:gd name="connsiteX36" fmla="*/ 1178502 w 1693406"/>
                <a:gd name="connsiteY36" fmla="*/ 923278 h 1707564"/>
                <a:gd name="connsiteX37" fmla="*/ 1116358 w 1693406"/>
                <a:gd name="connsiteY37" fmla="*/ 914400 h 1707564"/>
                <a:gd name="connsiteX38" fmla="*/ 1080847 w 1693406"/>
                <a:gd name="connsiteY38" fmla="*/ 896645 h 1707564"/>
                <a:gd name="connsiteX39" fmla="*/ 1018704 w 1693406"/>
                <a:gd name="connsiteY39" fmla="*/ 887767 h 1707564"/>
                <a:gd name="connsiteX40" fmla="*/ 885539 w 1693406"/>
                <a:gd name="connsiteY40" fmla="*/ 870012 h 1707564"/>
                <a:gd name="connsiteX41" fmla="*/ 858905 w 1693406"/>
                <a:gd name="connsiteY41" fmla="*/ 861134 h 1707564"/>
                <a:gd name="connsiteX42" fmla="*/ 716864 w 1693406"/>
                <a:gd name="connsiteY42" fmla="*/ 630315 h 1707564"/>
                <a:gd name="connsiteX43" fmla="*/ 770129 w 1693406"/>
                <a:gd name="connsiteY43" fmla="*/ 541538 h 1707564"/>
                <a:gd name="connsiteX44" fmla="*/ 832272 w 1693406"/>
                <a:gd name="connsiteY44" fmla="*/ 497150 h 1707564"/>
                <a:gd name="connsiteX45" fmla="*/ 858905 w 1693406"/>
                <a:gd name="connsiteY45" fmla="*/ 488272 h 1707564"/>
                <a:gd name="connsiteX46" fmla="*/ 929927 w 1693406"/>
                <a:gd name="connsiteY46" fmla="*/ 461639 h 1707564"/>
                <a:gd name="connsiteX47" fmla="*/ 1107480 w 1693406"/>
                <a:gd name="connsiteY47" fmla="*/ 479394 h 1707564"/>
                <a:gd name="connsiteX48" fmla="*/ 1160746 w 1693406"/>
                <a:gd name="connsiteY48" fmla="*/ 497150 h 1707564"/>
                <a:gd name="connsiteX49" fmla="*/ 1178502 w 1693406"/>
                <a:gd name="connsiteY49" fmla="*/ 514905 h 1707564"/>
                <a:gd name="connsiteX50" fmla="*/ 1231768 w 1693406"/>
                <a:gd name="connsiteY50" fmla="*/ 550416 h 1707564"/>
                <a:gd name="connsiteX51" fmla="*/ 1249523 w 1693406"/>
                <a:gd name="connsiteY51" fmla="*/ 577049 h 1707564"/>
                <a:gd name="connsiteX52" fmla="*/ 1258401 w 1693406"/>
                <a:gd name="connsiteY52" fmla="*/ 603682 h 1707564"/>
                <a:gd name="connsiteX53" fmla="*/ 1293911 w 1693406"/>
                <a:gd name="connsiteY53" fmla="*/ 656948 h 1707564"/>
                <a:gd name="connsiteX54" fmla="*/ 1302789 w 1693406"/>
                <a:gd name="connsiteY54" fmla="*/ 692458 h 1707564"/>
                <a:gd name="connsiteX55" fmla="*/ 1329422 w 1693406"/>
                <a:gd name="connsiteY55" fmla="*/ 701336 h 1707564"/>
                <a:gd name="connsiteX56" fmla="*/ 1435954 w 1693406"/>
                <a:gd name="connsiteY56" fmla="*/ 719091 h 1707564"/>
                <a:gd name="connsiteX57" fmla="*/ 1524731 w 1693406"/>
                <a:gd name="connsiteY57" fmla="*/ 710214 h 1707564"/>
                <a:gd name="connsiteX58" fmla="*/ 1551364 w 1693406"/>
                <a:gd name="connsiteY58" fmla="*/ 621437 h 1707564"/>
                <a:gd name="connsiteX59" fmla="*/ 1542486 w 1693406"/>
                <a:gd name="connsiteY59" fmla="*/ 506027 h 1707564"/>
                <a:gd name="connsiteX60" fmla="*/ 1524731 w 1693406"/>
                <a:gd name="connsiteY60" fmla="*/ 452761 h 1707564"/>
                <a:gd name="connsiteX61" fmla="*/ 1462587 w 1693406"/>
                <a:gd name="connsiteY61" fmla="*/ 381740 h 1707564"/>
                <a:gd name="connsiteX62" fmla="*/ 1453709 w 1693406"/>
                <a:gd name="connsiteY62" fmla="*/ 346229 h 1707564"/>
                <a:gd name="connsiteX63" fmla="*/ 1471465 w 1693406"/>
                <a:gd name="connsiteY63" fmla="*/ 328474 h 1707564"/>
                <a:gd name="connsiteX64" fmla="*/ 1551364 w 1693406"/>
                <a:gd name="connsiteY64" fmla="*/ 319596 h 1707564"/>
                <a:gd name="connsiteX0" fmla="*/ 1558586 w 1700628"/>
                <a:gd name="connsiteY0" fmla="*/ 319596 h 1677880"/>
                <a:gd name="connsiteX1" fmla="*/ 1602974 w 1700628"/>
                <a:gd name="connsiteY1" fmla="*/ 310718 h 1677880"/>
                <a:gd name="connsiteX2" fmla="*/ 1629607 w 1700628"/>
                <a:gd name="connsiteY2" fmla="*/ 257452 h 1677880"/>
                <a:gd name="connsiteX3" fmla="*/ 1602974 w 1700628"/>
                <a:gd name="connsiteY3" fmla="*/ 186431 h 1677880"/>
                <a:gd name="connsiteX4" fmla="*/ 1576341 w 1700628"/>
                <a:gd name="connsiteY4" fmla="*/ 150920 h 1677880"/>
                <a:gd name="connsiteX5" fmla="*/ 1558586 w 1700628"/>
                <a:gd name="connsiteY5" fmla="*/ 124287 h 1677880"/>
                <a:gd name="connsiteX6" fmla="*/ 1505320 w 1700628"/>
                <a:gd name="connsiteY6" fmla="*/ 71021 h 1677880"/>
                <a:gd name="connsiteX7" fmla="*/ 1469809 w 1700628"/>
                <a:gd name="connsiteY7" fmla="*/ 62144 h 1677880"/>
                <a:gd name="connsiteX8" fmla="*/ 1425421 w 1700628"/>
                <a:gd name="connsiteY8" fmla="*/ 35511 h 1677880"/>
                <a:gd name="connsiteX9" fmla="*/ 1301133 w 1700628"/>
                <a:gd name="connsiteY9" fmla="*/ 0 h 1677880"/>
                <a:gd name="connsiteX10" fmla="*/ 732962 w 1700628"/>
                <a:gd name="connsiteY10" fmla="*/ 79899 h 1677880"/>
                <a:gd name="connsiteX11" fmla="*/ 457755 w 1700628"/>
                <a:gd name="connsiteY11" fmla="*/ 195309 h 1677880"/>
                <a:gd name="connsiteX12" fmla="*/ 226935 w 1700628"/>
                <a:gd name="connsiteY12" fmla="*/ 337352 h 1677880"/>
                <a:gd name="connsiteX13" fmla="*/ 102648 w 1700628"/>
                <a:gd name="connsiteY13" fmla="*/ 568171 h 1677880"/>
                <a:gd name="connsiteX14" fmla="*/ 49382 w 1700628"/>
                <a:gd name="connsiteY14" fmla="*/ 745724 h 1677880"/>
                <a:gd name="connsiteX15" fmla="*/ 49382 w 1700628"/>
                <a:gd name="connsiteY15" fmla="*/ 1056443 h 1677880"/>
                <a:gd name="connsiteX16" fmla="*/ 688574 w 1700628"/>
                <a:gd name="connsiteY16" fmla="*/ 1677880 h 1677880"/>
                <a:gd name="connsiteX17" fmla="*/ 1452054 w 1700628"/>
                <a:gd name="connsiteY17" fmla="*/ 1669002 h 1677880"/>
                <a:gd name="connsiteX18" fmla="*/ 1531953 w 1700628"/>
                <a:gd name="connsiteY18" fmla="*/ 1633491 h 1677880"/>
                <a:gd name="connsiteX19" fmla="*/ 1558586 w 1700628"/>
                <a:gd name="connsiteY19" fmla="*/ 1615736 h 1677880"/>
                <a:gd name="connsiteX20" fmla="*/ 1585219 w 1700628"/>
                <a:gd name="connsiteY20" fmla="*/ 1580225 h 1677880"/>
                <a:gd name="connsiteX21" fmla="*/ 1620729 w 1700628"/>
                <a:gd name="connsiteY21" fmla="*/ 1562470 h 1677880"/>
                <a:gd name="connsiteX22" fmla="*/ 1629607 w 1700628"/>
                <a:gd name="connsiteY22" fmla="*/ 1535837 h 1677880"/>
                <a:gd name="connsiteX23" fmla="*/ 1656240 w 1700628"/>
                <a:gd name="connsiteY23" fmla="*/ 1491449 h 1677880"/>
                <a:gd name="connsiteX24" fmla="*/ 1682873 w 1700628"/>
                <a:gd name="connsiteY24" fmla="*/ 1429305 h 1677880"/>
                <a:gd name="connsiteX25" fmla="*/ 1691751 w 1700628"/>
                <a:gd name="connsiteY25" fmla="*/ 1376039 h 1677880"/>
                <a:gd name="connsiteX26" fmla="*/ 1700628 w 1700628"/>
                <a:gd name="connsiteY26" fmla="*/ 1340528 h 1677880"/>
                <a:gd name="connsiteX27" fmla="*/ 1665118 w 1700628"/>
                <a:gd name="connsiteY27" fmla="*/ 1207363 h 1677880"/>
                <a:gd name="connsiteX28" fmla="*/ 1647362 w 1700628"/>
                <a:gd name="connsiteY28" fmla="*/ 1145219 h 1677880"/>
                <a:gd name="connsiteX29" fmla="*/ 1629607 w 1700628"/>
                <a:gd name="connsiteY29" fmla="*/ 1109709 h 1677880"/>
                <a:gd name="connsiteX30" fmla="*/ 1585219 w 1700628"/>
                <a:gd name="connsiteY30" fmla="*/ 1074198 h 1677880"/>
                <a:gd name="connsiteX31" fmla="*/ 1496442 w 1700628"/>
                <a:gd name="connsiteY31" fmla="*/ 1020932 h 1677880"/>
                <a:gd name="connsiteX32" fmla="*/ 1478687 w 1700628"/>
                <a:gd name="connsiteY32" fmla="*/ 994299 h 1677880"/>
                <a:gd name="connsiteX33" fmla="*/ 1398788 w 1700628"/>
                <a:gd name="connsiteY33" fmla="*/ 967666 h 1677880"/>
                <a:gd name="connsiteX34" fmla="*/ 1381032 w 1700628"/>
                <a:gd name="connsiteY34" fmla="*/ 949911 h 1677880"/>
                <a:gd name="connsiteX35" fmla="*/ 1185724 w 1700628"/>
                <a:gd name="connsiteY35" fmla="*/ 923278 h 1677880"/>
                <a:gd name="connsiteX36" fmla="*/ 1123580 w 1700628"/>
                <a:gd name="connsiteY36" fmla="*/ 914400 h 1677880"/>
                <a:gd name="connsiteX37" fmla="*/ 1088069 w 1700628"/>
                <a:gd name="connsiteY37" fmla="*/ 896645 h 1677880"/>
                <a:gd name="connsiteX38" fmla="*/ 1025926 w 1700628"/>
                <a:gd name="connsiteY38" fmla="*/ 887767 h 1677880"/>
                <a:gd name="connsiteX39" fmla="*/ 892761 w 1700628"/>
                <a:gd name="connsiteY39" fmla="*/ 870012 h 1677880"/>
                <a:gd name="connsiteX40" fmla="*/ 866127 w 1700628"/>
                <a:gd name="connsiteY40" fmla="*/ 861134 h 1677880"/>
                <a:gd name="connsiteX41" fmla="*/ 724086 w 1700628"/>
                <a:gd name="connsiteY41" fmla="*/ 630315 h 1677880"/>
                <a:gd name="connsiteX42" fmla="*/ 777351 w 1700628"/>
                <a:gd name="connsiteY42" fmla="*/ 541538 h 1677880"/>
                <a:gd name="connsiteX43" fmla="*/ 839494 w 1700628"/>
                <a:gd name="connsiteY43" fmla="*/ 497150 h 1677880"/>
                <a:gd name="connsiteX44" fmla="*/ 866127 w 1700628"/>
                <a:gd name="connsiteY44" fmla="*/ 488272 h 1677880"/>
                <a:gd name="connsiteX45" fmla="*/ 937149 w 1700628"/>
                <a:gd name="connsiteY45" fmla="*/ 461639 h 1677880"/>
                <a:gd name="connsiteX46" fmla="*/ 1114702 w 1700628"/>
                <a:gd name="connsiteY46" fmla="*/ 479394 h 1677880"/>
                <a:gd name="connsiteX47" fmla="*/ 1167968 w 1700628"/>
                <a:gd name="connsiteY47" fmla="*/ 497150 h 1677880"/>
                <a:gd name="connsiteX48" fmla="*/ 1185724 w 1700628"/>
                <a:gd name="connsiteY48" fmla="*/ 514905 h 1677880"/>
                <a:gd name="connsiteX49" fmla="*/ 1238990 w 1700628"/>
                <a:gd name="connsiteY49" fmla="*/ 550416 h 1677880"/>
                <a:gd name="connsiteX50" fmla="*/ 1256745 w 1700628"/>
                <a:gd name="connsiteY50" fmla="*/ 577049 h 1677880"/>
                <a:gd name="connsiteX51" fmla="*/ 1265623 w 1700628"/>
                <a:gd name="connsiteY51" fmla="*/ 603682 h 1677880"/>
                <a:gd name="connsiteX52" fmla="*/ 1301133 w 1700628"/>
                <a:gd name="connsiteY52" fmla="*/ 656948 h 1677880"/>
                <a:gd name="connsiteX53" fmla="*/ 1310011 w 1700628"/>
                <a:gd name="connsiteY53" fmla="*/ 692458 h 1677880"/>
                <a:gd name="connsiteX54" fmla="*/ 1336644 w 1700628"/>
                <a:gd name="connsiteY54" fmla="*/ 701336 h 1677880"/>
                <a:gd name="connsiteX55" fmla="*/ 1443176 w 1700628"/>
                <a:gd name="connsiteY55" fmla="*/ 719091 h 1677880"/>
                <a:gd name="connsiteX56" fmla="*/ 1531953 w 1700628"/>
                <a:gd name="connsiteY56" fmla="*/ 710214 h 1677880"/>
                <a:gd name="connsiteX57" fmla="*/ 1558586 w 1700628"/>
                <a:gd name="connsiteY57" fmla="*/ 621437 h 1677880"/>
                <a:gd name="connsiteX58" fmla="*/ 1549708 w 1700628"/>
                <a:gd name="connsiteY58" fmla="*/ 506027 h 1677880"/>
                <a:gd name="connsiteX59" fmla="*/ 1531953 w 1700628"/>
                <a:gd name="connsiteY59" fmla="*/ 452761 h 1677880"/>
                <a:gd name="connsiteX60" fmla="*/ 1469809 w 1700628"/>
                <a:gd name="connsiteY60" fmla="*/ 381740 h 1677880"/>
                <a:gd name="connsiteX61" fmla="*/ 1460931 w 1700628"/>
                <a:gd name="connsiteY61" fmla="*/ 346229 h 1677880"/>
                <a:gd name="connsiteX62" fmla="*/ 1478687 w 1700628"/>
                <a:gd name="connsiteY62" fmla="*/ 328474 h 1677880"/>
                <a:gd name="connsiteX63" fmla="*/ 1558586 w 1700628"/>
                <a:gd name="connsiteY63" fmla="*/ 319596 h 1677880"/>
                <a:gd name="connsiteX0" fmla="*/ 1615106 w 1757148"/>
                <a:gd name="connsiteY0" fmla="*/ 319596 h 1705593"/>
                <a:gd name="connsiteX1" fmla="*/ 1659494 w 1757148"/>
                <a:gd name="connsiteY1" fmla="*/ 310718 h 1705593"/>
                <a:gd name="connsiteX2" fmla="*/ 1686127 w 1757148"/>
                <a:gd name="connsiteY2" fmla="*/ 257452 h 1705593"/>
                <a:gd name="connsiteX3" fmla="*/ 1659494 w 1757148"/>
                <a:gd name="connsiteY3" fmla="*/ 186431 h 1705593"/>
                <a:gd name="connsiteX4" fmla="*/ 1632861 w 1757148"/>
                <a:gd name="connsiteY4" fmla="*/ 150920 h 1705593"/>
                <a:gd name="connsiteX5" fmla="*/ 1615106 w 1757148"/>
                <a:gd name="connsiteY5" fmla="*/ 124287 h 1705593"/>
                <a:gd name="connsiteX6" fmla="*/ 1561840 w 1757148"/>
                <a:gd name="connsiteY6" fmla="*/ 71021 h 1705593"/>
                <a:gd name="connsiteX7" fmla="*/ 1526329 w 1757148"/>
                <a:gd name="connsiteY7" fmla="*/ 62144 h 1705593"/>
                <a:gd name="connsiteX8" fmla="*/ 1481941 w 1757148"/>
                <a:gd name="connsiteY8" fmla="*/ 35511 h 1705593"/>
                <a:gd name="connsiteX9" fmla="*/ 1357653 w 1757148"/>
                <a:gd name="connsiteY9" fmla="*/ 0 h 1705593"/>
                <a:gd name="connsiteX10" fmla="*/ 789482 w 1757148"/>
                <a:gd name="connsiteY10" fmla="*/ 79899 h 1705593"/>
                <a:gd name="connsiteX11" fmla="*/ 514275 w 1757148"/>
                <a:gd name="connsiteY11" fmla="*/ 195309 h 1705593"/>
                <a:gd name="connsiteX12" fmla="*/ 283455 w 1757148"/>
                <a:gd name="connsiteY12" fmla="*/ 337352 h 1705593"/>
                <a:gd name="connsiteX13" fmla="*/ 159168 w 1757148"/>
                <a:gd name="connsiteY13" fmla="*/ 568171 h 1705593"/>
                <a:gd name="connsiteX14" fmla="*/ 105902 w 1757148"/>
                <a:gd name="connsiteY14" fmla="*/ 745724 h 1705593"/>
                <a:gd name="connsiteX15" fmla="*/ 105902 w 1757148"/>
                <a:gd name="connsiteY15" fmla="*/ 1056443 h 1705593"/>
                <a:gd name="connsiteX16" fmla="*/ 1508574 w 1757148"/>
                <a:gd name="connsiteY16" fmla="*/ 1669002 h 1705593"/>
                <a:gd name="connsiteX17" fmla="*/ 1588473 w 1757148"/>
                <a:gd name="connsiteY17" fmla="*/ 1633491 h 1705593"/>
                <a:gd name="connsiteX18" fmla="*/ 1615106 w 1757148"/>
                <a:gd name="connsiteY18" fmla="*/ 1615736 h 1705593"/>
                <a:gd name="connsiteX19" fmla="*/ 1641739 w 1757148"/>
                <a:gd name="connsiteY19" fmla="*/ 1580225 h 1705593"/>
                <a:gd name="connsiteX20" fmla="*/ 1677249 w 1757148"/>
                <a:gd name="connsiteY20" fmla="*/ 1562470 h 1705593"/>
                <a:gd name="connsiteX21" fmla="*/ 1686127 w 1757148"/>
                <a:gd name="connsiteY21" fmla="*/ 1535837 h 1705593"/>
                <a:gd name="connsiteX22" fmla="*/ 1712760 w 1757148"/>
                <a:gd name="connsiteY22" fmla="*/ 1491449 h 1705593"/>
                <a:gd name="connsiteX23" fmla="*/ 1739393 w 1757148"/>
                <a:gd name="connsiteY23" fmla="*/ 1429305 h 1705593"/>
                <a:gd name="connsiteX24" fmla="*/ 1748271 w 1757148"/>
                <a:gd name="connsiteY24" fmla="*/ 1376039 h 1705593"/>
                <a:gd name="connsiteX25" fmla="*/ 1757148 w 1757148"/>
                <a:gd name="connsiteY25" fmla="*/ 1340528 h 1705593"/>
                <a:gd name="connsiteX26" fmla="*/ 1721638 w 1757148"/>
                <a:gd name="connsiteY26" fmla="*/ 1207363 h 1705593"/>
                <a:gd name="connsiteX27" fmla="*/ 1703882 w 1757148"/>
                <a:gd name="connsiteY27" fmla="*/ 1145219 h 1705593"/>
                <a:gd name="connsiteX28" fmla="*/ 1686127 w 1757148"/>
                <a:gd name="connsiteY28" fmla="*/ 1109709 h 1705593"/>
                <a:gd name="connsiteX29" fmla="*/ 1641739 w 1757148"/>
                <a:gd name="connsiteY29" fmla="*/ 1074198 h 1705593"/>
                <a:gd name="connsiteX30" fmla="*/ 1552962 w 1757148"/>
                <a:gd name="connsiteY30" fmla="*/ 1020932 h 1705593"/>
                <a:gd name="connsiteX31" fmla="*/ 1535207 w 1757148"/>
                <a:gd name="connsiteY31" fmla="*/ 994299 h 1705593"/>
                <a:gd name="connsiteX32" fmla="*/ 1455308 w 1757148"/>
                <a:gd name="connsiteY32" fmla="*/ 967666 h 1705593"/>
                <a:gd name="connsiteX33" fmla="*/ 1437552 w 1757148"/>
                <a:gd name="connsiteY33" fmla="*/ 949911 h 1705593"/>
                <a:gd name="connsiteX34" fmla="*/ 1242244 w 1757148"/>
                <a:gd name="connsiteY34" fmla="*/ 923278 h 1705593"/>
                <a:gd name="connsiteX35" fmla="*/ 1180100 w 1757148"/>
                <a:gd name="connsiteY35" fmla="*/ 914400 h 1705593"/>
                <a:gd name="connsiteX36" fmla="*/ 1144589 w 1757148"/>
                <a:gd name="connsiteY36" fmla="*/ 896645 h 1705593"/>
                <a:gd name="connsiteX37" fmla="*/ 1082446 w 1757148"/>
                <a:gd name="connsiteY37" fmla="*/ 887767 h 1705593"/>
                <a:gd name="connsiteX38" fmla="*/ 949281 w 1757148"/>
                <a:gd name="connsiteY38" fmla="*/ 870012 h 1705593"/>
                <a:gd name="connsiteX39" fmla="*/ 922647 w 1757148"/>
                <a:gd name="connsiteY39" fmla="*/ 861134 h 1705593"/>
                <a:gd name="connsiteX40" fmla="*/ 780606 w 1757148"/>
                <a:gd name="connsiteY40" fmla="*/ 630315 h 1705593"/>
                <a:gd name="connsiteX41" fmla="*/ 833871 w 1757148"/>
                <a:gd name="connsiteY41" fmla="*/ 541538 h 1705593"/>
                <a:gd name="connsiteX42" fmla="*/ 896014 w 1757148"/>
                <a:gd name="connsiteY42" fmla="*/ 497150 h 1705593"/>
                <a:gd name="connsiteX43" fmla="*/ 922647 w 1757148"/>
                <a:gd name="connsiteY43" fmla="*/ 488272 h 1705593"/>
                <a:gd name="connsiteX44" fmla="*/ 993669 w 1757148"/>
                <a:gd name="connsiteY44" fmla="*/ 461639 h 1705593"/>
                <a:gd name="connsiteX45" fmla="*/ 1171222 w 1757148"/>
                <a:gd name="connsiteY45" fmla="*/ 479394 h 1705593"/>
                <a:gd name="connsiteX46" fmla="*/ 1224488 w 1757148"/>
                <a:gd name="connsiteY46" fmla="*/ 497150 h 1705593"/>
                <a:gd name="connsiteX47" fmla="*/ 1242244 w 1757148"/>
                <a:gd name="connsiteY47" fmla="*/ 514905 h 1705593"/>
                <a:gd name="connsiteX48" fmla="*/ 1295510 w 1757148"/>
                <a:gd name="connsiteY48" fmla="*/ 550416 h 1705593"/>
                <a:gd name="connsiteX49" fmla="*/ 1313265 w 1757148"/>
                <a:gd name="connsiteY49" fmla="*/ 577049 h 1705593"/>
                <a:gd name="connsiteX50" fmla="*/ 1322143 w 1757148"/>
                <a:gd name="connsiteY50" fmla="*/ 603682 h 1705593"/>
                <a:gd name="connsiteX51" fmla="*/ 1357653 w 1757148"/>
                <a:gd name="connsiteY51" fmla="*/ 656948 h 1705593"/>
                <a:gd name="connsiteX52" fmla="*/ 1366531 w 1757148"/>
                <a:gd name="connsiteY52" fmla="*/ 692458 h 1705593"/>
                <a:gd name="connsiteX53" fmla="*/ 1393164 w 1757148"/>
                <a:gd name="connsiteY53" fmla="*/ 701336 h 1705593"/>
                <a:gd name="connsiteX54" fmla="*/ 1499696 w 1757148"/>
                <a:gd name="connsiteY54" fmla="*/ 719091 h 1705593"/>
                <a:gd name="connsiteX55" fmla="*/ 1588473 w 1757148"/>
                <a:gd name="connsiteY55" fmla="*/ 710214 h 1705593"/>
                <a:gd name="connsiteX56" fmla="*/ 1615106 w 1757148"/>
                <a:gd name="connsiteY56" fmla="*/ 621437 h 1705593"/>
                <a:gd name="connsiteX57" fmla="*/ 1606228 w 1757148"/>
                <a:gd name="connsiteY57" fmla="*/ 506027 h 1705593"/>
                <a:gd name="connsiteX58" fmla="*/ 1588473 w 1757148"/>
                <a:gd name="connsiteY58" fmla="*/ 452761 h 1705593"/>
                <a:gd name="connsiteX59" fmla="*/ 1526329 w 1757148"/>
                <a:gd name="connsiteY59" fmla="*/ 381740 h 1705593"/>
                <a:gd name="connsiteX60" fmla="*/ 1517451 w 1757148"/>
                <a:gd name="connsiteY60" fmla="*/ 346229 h 1705593"/>
                <a:gd name="connsiteX61" fmla="*/ 1535207 w 1757148"/>
                <a:gd name="connsiteY61" fmla="*/ 328474 h 1705593"/>
                <a:gd name="connsiteX62" fmla="*/ 1615106 w 1757148"/>
                <a:gd name="connsiteY62" fmla="*/ 319596 h 1705593"/>
                <a:gd name="connsiteX0" fmla="*/ 1517255 w 1659297"/>
                <a:gd name="connsiteY0" fmla="*/ 319596 h 1705593"/>
                <a:gd name="connsiteX1" fmla="*/ 1561643 w 1659297"/>
                <a:gd name="connsiteY1" fmla="*/ 310718 h 1705593"/>
                <a:gd name="connsiteX2" fmla="*/ 1588276 w 1659297"/>
                <a:gd name="connsiteY2" fmla="*/ 257452 h 1705593"/>
                <a:gd name="connsiteX3" fmla="*/ 1561643 w 1659297"/>
                <a:gd name="connsiteY3" fmla="*/ 186431 h 1705593"/>
                <a:gd name="connsiteX4" fmla="*/ 1535010 w 1659297"/>
                <a:gd name="connsiteY4" fmla="*/ 150920 h 1705593"/>
                <a:gd name="connsiteX5" fmla="*/ 1517255 w 1659297"/>
                <a:gd name="connsiteY5" fmla="*/ 124287 h 1705593"/>
                <a:gd name="connsiteX6" fmla="*/ 1463989 w 1659297"/>
                <a:gd name="connsiteY6" fmla="*/ 71021 h 1705593"/>
                <a:gd name="connsiteX7" fmla="*/ 1428478 w 1659297"/>
                <a:gd name="connsiteY7" fmla="*/ 62144 h 1705593"/>
                <a:gd name="connsiteX8" fmla="*/ 1384090 w 1659297"/>
                <a:gd name="connsiteY8" fmla="*/ 35511 h 1705593"/>
                <a:gd name="connsiteX9" fmla="*/ 1259802 w 1659297"/>
                <a:gd name="connsiteY9" fmla="*/ 0 h 1705593"/>
                <a:gd name="connsiteX10" fmla="*/ 691631 w 1659297"/>
                <a:gd name="connsiteY10" fmla="*/ 79899 h 1705593"/>
                <a:gd name="connsiteX11" fmla="*/ 416424 w 1659297"/>
                <a:gd name="connsiteY11" fmla="*/ 195309 h 1705593"/>
                <a:gd name="connsiteX12" fmla="*/ 185604 w 1659297"/>
                <a:gd name="connsiteY12" fmla="*/ 337352 h 1705593"/>
                <a:gd name="connsiteX13" fmla="*/ 61317 w 1659297"/>
                <a:gd name="connsiteY13" fmla="*/ 568171 h 1705593"/>
                <a:gd name="connsiteX14" fmla="*/ 8051 w 1659297"/>
                <a:gd name="connsiteY14" fmla="*/ 745724 h 1705593"/>
                <a:gd name="connsiteX15" fmla="*/ 8051 w 1659297"/>
                <a:gd name="connsiteY15" fmla="*/ 1056443 h 1705593"/>
                <a:gd name="connsiteX16" fmla="*/ 1410723 w 1659297"/>
                <a:gd name="connsiteY16" fmla="*/ 1669002 h 1705593"/>
                <a:gd name="connsiteX17" fmla="*/ 1490622 w 1659297"/>
                <a:gd name="connsiteY17" fmla="*/ 1633491 h 1705593"/>
                <a:gd name="connsiteX18" fmla="*/ 1517255 w 1659297"/>
                <a:gd name="connsiteY18" fmla="*/ 1615736 h 1705593"/>
                <a:gd name="connsiteX19" fmla="*/ 1543888 w 1659297"/>
                <a:gd name="connsiteY19" fmla="*/ 1580225 h 1705593"/>
                <a:gd name="connsiteX20" fmla="*/ 1579398 w 1659297"/>
                <a:gd name="connsiteY20" fmla="*/ 1562470 h 1705593"/>
                <a:gd name="connsiteX21" fmla="*/ 1588276 w 1659297"/>
                <a:gd name="connsiteY21" fmla="*/ 1535837 h 1705593"/>
                <a:gd name="connsiteX22" fmla="*/ 1614909 w 1659297"/>
                <a:gd name="connsiteY22" fmla="*/ 1491449 h 1705593"/>
                <a:gd name="connsiteX23" fmla="*/ 1641542 w 1659297"/>
                <a:gd name="connsiteY23" fmla="*/ 1429305 h 1705593"/>
                <a:gd name="connsiteX24" fmla="*/ 1650420 w 1659297"/>
                <a:gd name="connsiteY24" fmla="*/ 1376039 h 1705593"/>
                <a:gd name="connsiteX25" fmla="*/ 1659297 w 1659297"/>
                <a:gd name="connsiteY25" fmla="*/ 1340528 h 1705593"/>
                <a:gd name="connsiteX26" fmla="*/ 1623787 w 1659297"/>
                <a:gd name="connsiteY26" fmla="*/ 1207363 h 1705593"/>
                <a:gd name="connsiteX27" fmla="*/ 1606031 w 1659297"/>
                <a:gd name="connsiteY27" fmla="*/ 1145219 h 1705593"/>
                <a:gd name="connsiteX28" fmla="*/ 1588276 w 1659297"/>
                <a:gd name="connsiteY28" fmla="*/ 1109709 h 1705593"/>
                <a:gd name="connsiteX29" fmla="*/ 1543888 w 1659297"/>
                <a:gd name="connsiteY29" fmla="*/ 1074198 h 1705593"/>
                <a:gd name="connsiteX30" fmla="*/ 1455111 w 1659297"/>
                <a:gd name="connsiteY30" fmla="*/ 1020932 h 1705593"/>
                <a:gd name="connsiteX31" fmla="*/ 1437356 w 1659297"/>
                <a:gd name="connsiteY31" fmla="*/ 994299 h 1705593"/>
                <a:gd name="connsiteX32" fmla="*/ 1357457 w 1659297"/>
                <a:gd name="connsiteY32" fmla="*/ 967666 h 1705593"/>
                <a:gd name="connsiteX33" fmla="*/ 1339701 w 1659297"/>
                <a:gd name="connsiteY33" fmla="*/ 949911 h 1705593"/>
                <a:gd name="connsiteX34" fmla="*/ 1144393 w 1659297"/>
                <a:gd name="connsiteY34" fmla="*/ 923278 h 1705593"/>
                <a:gd name="connsiteX35" fmla="*/ 1082249 w 1659297"/>
                <a:gd name="connsiteY35" fmla="*/ 914400 h 1705593"/>
                <a:gd name="connsiteX36" fmla="*/ 1046738 w 1659297"/>
                <a:gd name="connsiteY36" fmla="*/ 896645 h 1705593"/>
                <a:gd name="connsiteX37" fmla="*/ 984595 w 1659297"/>
                <a:gd name="connsiteY37" fmla="*/ 887767 h 1705593"/>
                <a:gd name="connsiteX38" fmla="*/ 851430 w 1659297"/>
                <a:gd name="connsiteY38" fmla="*/ 870012 h 1705593"/>
                <a:gd name="connsiteX39" fmla="*/ 824796 w 1659297"/>
                <a:gd name="connsiteY39" fmla="*/ 861134 h 1705593"/>
                <a:gd name="connsiteX40" fmla="*/ 682755 w 1659297"/>
                <a:gd name="connsiteY40" fmla="*/ 630315 h 1705593"/>
                <a:gd name="connsiteX41" fmla="*/ 736020 w 1659297"/>
                <a:gd name="connsiteY41" fmla="*/ 541538 h 1705593"/>
                <a:gd name="connsiteX42" fmla="*/ 798163 w 1659297"/>
                <a:gd name="connsiteY42" fmla="*/ 497150 h 1705593"/>
                <a:gd name="connsiteX43" fmla="*/ 824796 w 1659297"/>
                <a:gd name="connsiteY43" fmla="*/ 488272 h 1705593"/>
                <a:gd name="connsiteX44" fmla="*/ 895818 w 1659297"/>
                <a:gd name="connsiteY44" fmla="*/ 461639 h 1705593"/>
                <a:gd name="connsiteX45" fmla="*/ 1073371 w 1659297"/>
                <a:gd name="connsiteY45" fmla="*/ 479394 h 1705593"/>
                <a:gd name="connsiteX46" fmla="*/ 1126637 w 1659297"/>
                <a:gd name="connsiteY46" fmla="*/ 497150 h 1705593"/>
                <a:gd name="connsiteX47" fmla="*/ 1144393 w 1659297"/>
                <a:gd name="connsiteY47" fmla="*/ 514905 h 1705593"/>
                <a:gd name="connsiteX48" fmla="*/ 1197659 w 1659297"/>
                <a:gd name="connsiteY48" fmla="*/ 550416 h 1705593"/>
                <a:gd name="connsiteX49" fmla="*/ 1215414 w 1659297"/>
                <a:gd name="connsiteY49" fmla="*/ 577049 h 1705593"/>
                <a:gd name="connsiteX50" fmla="*/ 1224292 w 1659297"/>
                <a:gd name="connsiteY50" fmla="*/ 603682 h 1705593"/>
                <a:gd name="connsiteX51" fmla="*/ 1259802 w 1659297"/>
                <a:gd name="connsiteY51" fmla="*/ 656948 h 1705593"/>
                <a:gd name="connsiteX52" fmla="*/ 1268680 w 1659297"/>
                <a:gd name="connsiteY52" fmla="*/ 692458 h 1705593"/>
                <a:gd name="connsiteX53" fmla="*/ 1295313 w 1659297"/>
                <a:gd name="connsiteY53" fmla="*/ 701336 h 1705593"/>
                <a:gd name="connsiteX54" fmla="*/ 1401845 w 1659297"/>
                <a:gd name="connsiteY54" fmla="*/ 719091 h 1705593"/>
                <a:gd name="connsiteX55" fmla="*/ 1490622 w 1659297"/>
                <a:gd name="connsiteY55" fmla="*/ 710214 h 1705593"/>
                <a:gd name="connsiteX56" fmla="*/ 1517255 w 1659297"/>
                <a:gd name="connsiteY56" fmla="*/ 621437 h 1705593"/>
                <a:gd name="connsiteX57" fmla="*/ 1508377 w 1659297"/>
                <a:gd name="connsiteY57" fmla="*/ 506027 h 1705593"/>
                <a:gd name="connsiteX58" fmla="*/ 1490622 w 1659297"/>
                <a:gd name="connsiteY58" fmla="*/ 452761 h 1705593"/>
                <a:gd name="connsiteX59" fmla="*/ 1428478 w 1659297"/>
                <a:gd name="connsiteY59" fmla="*/ 381740 h 1705593"/>
                <a:gd name="connsiteX60" fmla="*/ 1419600 w 1659297"/>
                <a:gd name="connsiteY60" fmla="*/ 346229 h 1705593"/>
                <a:gd name="connsiteX61" fmla="*/ 1437356 w 1659297"/>
                <a:gd name="connsiteY61" fmla="*/ 328474 h 1705593"/>
                <a:gd name="connsiteX62" fmla="*/ 1517255 w 1659297"/>
                <a:gd name="connsiteY62" fmla="*/ 319596 h 1705593"/>
                <a:gd name="connsiteX0" fmla="*/ 1602500 w 1744542"/>
                <a:gd name="connsiteY0" fmla="*/ 319596 h 1705593"/>
                <a:gd name="connsiteX1" fmla="*/ 1646888 w 1744542"/>
                <a:gd name="connsiteY1" fmla="*/ 310718 h 1705593"/>
                <a:gd name="connsiteX2" fmla="*/ 1673521 w 1744542"/>
                <a:gd name="connsiteY2" fmla="*/ 257452 h 1705593"/>
                <a:gd name="connsiteX3" fmla="*/ 1646888 w 1744542"/>
                <a:gd name="connsiteY3" fmla="*/ 186431 h 1705593"/>
                <a:gd name="connsiteX4" fmla="*/ 1620255 w 1744542"/>
                <a:gd name="connsiteY4" fmla="*/ 150920 h 1705593"/>
                <a:gd name="connsiteX5" fmla="*/ 1602500 w 1744542"/>
                <a:gd name="connsiteY5" fmla="*/ 124287 h 1705593"/>
                <a:gd name="connsiteX6" fmla="*/ 1549234 w 1744542"/>
                <a:gd name="connsiteY6" fmla="*/ 71021 h 1705593"/>
                <a:gd name="connsiteX7" fmla="*/ 1513723 w 1744542"/>
                <a:gd name="connsiteY7" fmla="*/ 62144 h 1705593"/>
                <a:gd name="connsiteX8" fmla="*/ 1469335 w 1744542"/>
                <a:gd name="connsiteY8" fmla="*/ 35511 h 1705593"/>
                <a:gd name="connsiteX9" fmla="*/ 1345047 w 1744542"/>
                <a:gd name="connsiteY9" fmla="*/ 0 h 1705593"/>
                <a:gd name="connsiteX10" fmla="*/ 776876 w 1744542"/>
                <a:gd name="connsiteY10" fmla="*/ 79899 h 1705593"/>
                <a:gd name="connsiteX11" fmla="*/ 501669 w 1744542"/>
                <a:gd name="connsiteY11" fmla="*/ 195309 h 1705593"/>
                <a:gd name="connsiteX12" fmla="*/ 270849 w 1744542"/>
                <a:gd name="connsiteY12" fmla="*/ 337352 h 1705593"/>
                <a:gd name="connsiteX13" fmla="*/ 146562 w 1744542"/>
                <a:gd name="connsiteY13" fmla="*/ 568171 h 1705593"/>
                <a:gd name="connsiteX14" fmla="*/ 93296 w 1744542"/>
                <a:gd name="connsiteY14" fmla="*/ 1056443 h 1705593"/>
                <a:gd name="connsiteX15" fmla="*/ 1495968 w 1744542"/>
                <a:gd name="connsiteY15" fmla="*/ 1669002 h 1705593"/>
                <a:gd name="connsiteX16" fmla="*/ 1575867 w 1744542"/>
                <a:gd name="connsiteY16" fmla="*/ 1633491 h 1705593"/>
                <a:gd name="connsiteX17" fmla="*/ 1602500 w 1744542"/>
                <a:gd name="connsiteY17" fmla="*/ 1615736 h 1705593"/>
                <a:gd name="connsiteX18" fmla="*/ 1629133 w 1744542"/>
                <a:gd name="connsiteY18" fmla="*/ 1580225 h 1705593"/>
                <a:gd name="connsiteX19" fmla="*/ 1664643 w 1744542"/>
                <a:gd name="connsiteY19" fmla="*/ 1562470 h 1705593"/>
                <a:gd name="connsiteX20" fmla="*/ 1673521 w 1744542"/>
                <a:gd name="connsiteY20" fmla="*/ 1535837 h 1705593"/>
                <a:gd name="connsiteX21" fmla="*/ 1700154 w 1744542"/>
                <a:gd name="connsiteY21" fmla="*/ 1491449 h 1705593"/>
                <a:gd name="connsiteX22" fmla="*/ 1726787 w 1744542"/>
                <a:gd name="connsiteY22" fmla="*/ 1429305 h 1705593"/>
                <a:gd name="connsiteX23" fmla="*/ 1735665 w 1744542"/>
                <a:gd name="connsiteY23" fmla="*/ 1376039 h 1705593"/>
                <a:gd name="connsiteX24" fmla="*/ 1744542 w 1744542"/>
                <a:gd name="connsiteY24" fmla="*/ 1340528 h 1705593"/>
                <a:gd name="connsiteX25" fmla="*/ 1709032 w 1744542"/>
                <a:gd name="connsiteY25" fmla="*/ 1207363 h 1705593"/>
                <a:gd name="connsiteX26" fmla="*/ 1691276 w 1744542"/>
                <a:gd name="connsiteY26" fmla="*/ 1145219 h 1705593"/>
                <a:gd name="connsiteX27" fmla="*/ 1673521 w 1744542"/>
                <a:gd name="connsiteY27" fmla="*/ 1109709 h 1705593"/>
                <a:gd name="connsiteX28" fmla="*/ 1629133 w 1744542"/>
                <a:gd name="connsiteY28" fmla="*/ 1074198 h 1705593"/>
                <a:gd name="connsiteX29" fmla="*/ 1540356 w 1744542"/>
                <a:gd name="connsiteY29" fmla="*/ 1020932 h 1705593"/>
                <a:gd name="connsiteX30" fmla="*/ 1522601 w 1744542"/>
                <a:gd name="connsiteY30" fmla="*/ 994299 h 1705593"/>
                <a:gd name="connsiteX31" fmla="*/ 1442702 w 1744542"/>
                <a:gd name="connsiteY31" fmla="*/ 967666 h 1705593"/>
                <a:gd name="connsiteX32" fmla="*/ 1424946 w 1744542"/>
                <a:gd name="connsiteY32" fmla="*/ 949911 h 1705593"/>
                <a:gd name="connsiteX33" fmla="*/ 1229638 w 1744542"/>
                <a:gd name="connsiteY33" fmla="*/ 923278 h 1705593"/>
                <a:gd name="connsiteX34" fmla="*/ 1167494 w 1744542"/>
                <a:gd name="connsiteY34" fmla="*/ 914400 h 1705593"/>
                <a:gd name="connsiteX35" fmla="*/ 1131983 w 1744542"/>
                <a:gd name="connsiteY35" fmla="*/ 896645 h 1705593"/>
                <a:gd name="connsiteX36" fmla="*/ 1069840 w 1744542"/>
                <a:gd name="connsiteY36" fmla="*/ 887767 h 1705593"/>
                <a:gd name="connsiteX37" fmla="*/ 936675 w 1744542"/>
                <a:gd name="connsiteY37" fmla="*/ 870012 h 1705593"/>
                <a:gd name="connsiteX38" fmla="*/ 910041 w 1744542"/>
                <a:gd name="connsiteY38" fmla="*/ 861134 h 1705593"/>
                <a:gd name="connsiteX39" fmla="*/ 768000 w 1744542"/>
                <a:gd name="connsiteY39" fmla="*/ 630315 h 1705593"/>
                <a:gd name="connsiteX40" fmla="*/ 821265 w 1744542"/>
                <a:gd name="connsiteY40" fmla="*/ 541538 h 1705593"/>
                <a:gd name="connsiteX41" fmla="*/ 883408 w 1744542"/>
                <a:gd name="connsiteY41" fmla="*/ 497150 h 1705593"/>
                <a:gd name="connsiteX42" fmla="*/ 910041 w 1744542"/>
                <a:gd name="connsiteY42" fmla="*/ 488272 h 1705593"/>
                <a:gd name="connsiteX43" fmla="*/ 981063 w 1744542"/>
                <a:gd name="connsiteY43" fmla="*/ 461639 h 1705593"/>
                <a:gd name="connsiteX44" fmla="*/ 1158616 w 1744542"/>
                <a:gd name="connsiteY44" fmla="*/ 479394 h 1705593"/>
                <a:gd name="connsiteX45" fmla="*/ 1211882 w 1744542"/>
                <a:gd name="connsiteY45" fmla="*/ 497150 h 1705593"/>
                <a:gd name="connsiteX46" fmla="*/ 1229638 w 1744542"/>
                <a:gd name="connsiteY46" fmla="*/ 514905 h 1705593"/>
                <a:gd name="connsiteX47" fmla="*/ 1282904 w 1744542"/>
                <a:gd name="connsiteY47" fmla="*/ 550416 h 1705593"/>
                <a:gd name="connsiteX48" fmla="*/ 1300659 w 1744542"/>
                <a:gd name="connsiteY48" fmla="*/ 577049 h 1705593"/>
                <a:gd name="connsiteX49" fmla="*/ 1309537 w 1744542"/>
                <a:gd name="connsiteY49" fmla="*/ 603682 h 1705593"/>
                <a:gd name="connsiteX50" fmla="*/ 1345047 w 1744542"/>
                <a:gd name="connsiteY50" fmla="*/ 656948 h 1705593"/>
                <a:gd name="connsiteX51" fmla="*/ 1353925 w 1744542"/>
                <a:gd name="connsiteY51" fmla="*/ 692458 h 1705593"/>
                <a:gd name="connsiteX52" fmla="*/ 1380558 w 1744542"/>
                <a:gd name="connsiteY52" fmla="*/ 701336 h 1705593"/>
                <a:gd name="connsiteX53" fmla="*/ 1487090 w 1744542"/>
                <a:gd name="connsiteY53" fmla="*/ 719091 h 1705593"/>
                <a:gd name="connsiteX54" fmla="*/ 1575867 w 1744542"/>
                <a:gd name="connsiteY54" fmla="*/ 710214 h 1705593"/>
                <a:gd name="connsiteX55" fmla="*/ 1602500 w 1744542"/>
                <a:gd name="connsiteY55" fmla="*/ 621437 h 1705593"/>
                <a:gd name="connsiteX56" fmla="*/ 1593622 w 1744542"/>
                <a:gd name="connsiteY56" fmla="*/ 506027 h 1705593"/>
                <a:gd name="connsiteX57" fmla="*/ 1575867 w 1744542"/>
                <a:gd name="connsiteY57" fmla="*/ 452761 h 1705593"/>
                <a:gd name="connsiteX58" fmla="*/ 1513723 w 1744542"/>
                <a:gd name="connsiteY58" fmla="*/ 381740 h 1705593"/>
                <a:gd name="connsiteX59" fmla="*/ 1504845 w 1744542"/>
                <a:gd name="connsiteY59" fmla="*/ 346229 h 1705593"/>
                <a:gd name="connsiteX60" fmla="*/ 1522601 w 1744542"/>
                <a:gd name="connsiteY60" fmla="*/ 328474 h 1705593"/>
                <a:gd name="connsiteX61" fmla="*/ 1602500 w 1744542"/>
                <a:gd name="connsiteY61" fmla="*/ 319596 h 1705593"/>
                <a:gd name="connsiteX0" fmla="*/ 1622471 w 1764513"/>
                <a:gd name="connsiteY0" fmla="*/ 319596 h 1705593"/>
                <a:gd name="connsiteX1" fmla="*/ 1666859 w 1764513"/>
                <a:gd name="connsiteY1" fmla="*/ 310718 h 1705593"/>
                <a:gd name="connsiteX2" fmla="*/ 1693492 w 1764513"/>
                <a:gd name="connsiteY2" fmla="*/ 257452 h 1705593"/>
                <a:gd name="connsiteX3" fmla="*/ 1666859 w 1764513"/>
                <a:gd name="connsiteY3" fmla="*/ 186431 h 1705593"/>
                <a:gd name="connsiteX4" fmla="*/ 1640226 w 1764513"/>
                <a:gd name="connsiteY4" fmla="*/ 150920 h 1705593"/>
                <a:gd name="connsiteX5" fmla="*/ 1622471 w 1764513"/>
                <a:gd name="connsiteY5" fmla="*/ 124287 h 1705593"/>
                <a:gd name="connsiteX6" fmla="*/ 1569205 w 1764513"/>
                <a:gd name="connsiteY6" fmla="*/ 71021 h 1705593"/>
                <a:gd name="connsiteX7" fmla="*/ 1533694 w 1764513"/>
                <a:gd name="connsiteY7" fmla="*/ 62144 h 1705593"/>
                <a:gd name="connsiteX8" fmla="*/ 1489306 w 1764513"/>
                <a:gd name="connsiteY8" fmla="*/ 35511 h 1705593"/>
                <a:gd name="connsiteX9" fmla="*/ 1365018 w 1764513"/>
                <a:gd name="connsiteY9" fmla="*/ 0 h 1705593"/>
                <a:gd name="connsiteX10" fmla="*/ 796847 w 1764513"/>
                <a:gd name="connsiteY10" fmla="*/ 79899 h 1705593"/>
                <a:gd name="connsiteX11" fmla="*/ 521640 w 1764513"/>
                <a:gd name="connsiteY11" fmla="*/ 195309 h 1705593"/>
                <a:gd name="connsiteX12" fmla="*/ 290820 w 1764513"/>
                <a:gd name="connsiteY12" fmla="*/ 337352 h 1705593"/>
                <a:gd name="connsiteX13" fmla="*/ 166533 w 1764513"/>
                <a:gd name="connsiteY13" fmla="*/ 568171 h 1705593"/>
                <a:gd name="connsiteX14" fmla="*/ 113267 w 1764513"/>
                <a:gd name="connsiteY14" fmla="*/ 1056443 h 1705593"/>
                <a:gd name="connsiteX15" fmla="*/ 1515939 w 1764513"/>
                <a:gd name="connsiteY15" fmla="*/ 1669002 h 1705593"/>
                <a:gd name="connsiteX16" fmla="*/ 1595838 w 1764513"/>
                <a:gd name="connsiteY16" fmla="*/ 1633491 h 1705593"/>
                <a:gd name="connsiteX17" fmla="*/ 1622471 w 1764513"/>
                <a:gd name="connsiteY17" fmla="*/ 1615736 h 1705593"/>
                <a:gd name="connsiteX18" fmla="*/ 1649104 w 1764513"/>
                <a:gd name="connsiteY18" fmla="*/ 1580225 h 1705593"/>
                <a:gd name="connsiteX19" fmla="*/ 1684614 w 1764513"/>
                <a:gd name="connsiteY19" fmla="*/ 1562470 h 1705593"/>
                <a:gd name="connsiteX20" fmla="*/ 1693492 w 1764513"/>
                <a:gd name="connsiteY20" fmla="*/ 1535837 h 1705593"/>
                <a:gd name="connsiteX21" fmla="*/ 1720125 w 1764513"/>
                <a:gd name="connsiteY21" fmla="*/ 1491449 h 1705593"/>
                <a:gd name="connsiteX22" fmla="*/ 1746758 w 1764513"/>
                <a:gd name="connsiteY22" fmla="*/ 1429305 h 1705593"/>
                <a:gd name="connsiteX23" fmla="*/ 1755636 w 1764513"/>
                <a:gd name="connsiteY23" fmla="*/ 1376039 h 1705593"/>
                <a:gd name="connsiteX24" fmla="*/ 1764513 w 1764513"/>
                <a:gd name="connsiteY24" fmla="*/ 1340528 h 1705593"/>
                <a:gd name="connsiteX25" fmla="*/ 1729003 w 1764513"/>
                <a:gd name="connsiteY25" fmla="*/ 1207363 h 1705593"/>
                <a:gd name="connsiteX26" fmla="*/ 1711247 w 1764513"/>
                <a:gd name="connsiteY26" fmla="*/ 1145219 h 1705593"/>
                <a:gd name="connsiteX27" fmla="*/ 1693492 w 1764513"/>
                <a:gd name="connsiteY27" fmla="*/ 1109709 h 1705593"/>
                <a:gd name="connsiteX28" fmla="*/ 1649104 w 1764513"/>
                <a:gd name="connsiteY28" fmla="*/ 1074198 h 1705593"/>
                <a:gd name="connsiteX29" fmla="*/ 1560327 w 1764513"/>
                <a:gd name="connsiteY29" fmla="*/ 1020932 h 1705593"/>
                <a:gd name="connsiteX30" fmla="*/ 1542572 w 1764513"/>
                <a:gd name="connsiteY30" fmla="*/ 994299 h 1705593"/>
                <a:gd name="connsiteX31" fmla="*/ 1462673 w 1764513"/>
                <a:gd name="connsiteY31" fmla="*/ 967666 h 1705593"/>
                <a:gd name="connsiteX32" fmla="*/ 1444917 w 1764513"/>
                <a:gd name="connsiteY32" fmla="*/ 949911 h 1705593"/>
                <a:gd name="connsiteX33" fmla="*/ 1249609 w 1764513"/>
                <a:gd name="connsiteY33" fmla="*/ 923278 h 1705593"/>
                <a:gd name="connsiteX34" fmla="*/ 1187465 w 1764513"/>
                <a:gd name="connsiteY34" fmla="*/ 914400 h 1705593"/>
                <a:gd name="connsiteX35" fmla="*/ 1151954 w 1764513"/>
                <a:gd name="connsiteY35" fmla="*/ 896645 h 1705593"/>
                <a:gd name="connsiteX36" fmla="*/ 1089811 w 1764513"/>
                <a:gd name="connsiteY36" fmla="*/ 887767 h 1705593"/>
                <a:gd name="connsiteX37" fmla="*/ 956646 w 1764513"/>
                <a:gd name="connsiteY37" fmla="*/ 870012 h 1705593"/>
                <a:gd name="connsiteX38" fmla="*/ 930012 w 1764513"/>
                <a:gd name="connsiteY38" fmla="*/ 861134 h 1705593"/>
                <a:gd name="connsiteX39" fmla="*/ 787971 w 1764513"/>
                <a:gd name="connsiteY39" fmla="*/ 630315 h 1705593"/>
                <a:gd name="connsiteX40" fmla="*/ 841236 w 1764513"/>
                <a:gd name="connsiteY40" fmla="*/ 541538 h 1705593"/>
                <a:gd name="connsiteX41" fmla="*/ 903379 w 1764513"/>
                <a:gd name="connsiteY41" fmla="*/ 497150 h 1705593"/>
                <a:gd name="connsiteX42" fmla="*/ 930012 w 1764513"/>
                <a:gd name="connsiteY42" fmla="*/ 488272 h 1705593"/>
                <a:gd name="connsiteX43" fmla="*/ 1001034 w 1764513"/>
                <a:gd name="connsiteY43" fmla="*/ 461639 h 1705593"/>
                <a:gd name="connsiteX44" fmla="*/ 1178587 w 1764513"/>
                <a:gd name="connsiteY44" fmla="*/ 479394 h 1705593"/>
                <a:gd name="connsiteX45" fmla="*/ 1231853 w 1764513"/>
                <a:gd name="connsiteY45" fmla="*/ 497150 h 1705593"/>
                <a:gd name="connsiteX46" fmla="*/ 1249609 w 1764513"/>
                <a:gd name="connsiteY46" fmla="*/ 514905 h 1705593"/>
                <a:gd name="connsiteX47" fmla="*/ 1302875 w 1764513"/>
                <a:gd name="connsiteY47" fmla="*/ 550416 h 1705593"/>
                <a:gd name="connsiteX48" fmla="*/ 1320630 w 1764513"/>
                <a:gd name="connsiteY48" fmla="*/ 577049 h 1705593"/>
                <a:gd name="connsiteX49" fmla="*/ 1329508 w 1764513"/>
                <a:gd name="connsiteY49" fmla="*/ 603682 h 1705593"/>
                <a:gd name="connsiteX50" fmla="*/ 1365018 w 1764513"/>
                <a:gd name="connsiteY50" fmla="*/ 656948 h 1705593"/>
                <a:gd name="connsiteX51" fmla="*/ 1373896 w 1764513"/>
                <a:gd name="connsiteY51" fmla="*/ 692458 h 1705593"/>
                <a:gd name="connsiteX52" fmla="*/ 1400529 w 1764513"/>
                <a:gd name="connsiteY52" fmla="*/ 701336 h 1705593"/>
                <a:gd name="connsiteX53" fmla="*/ 1507061 w 1764513"/>
                <a:gd name="connsiteY53" fmla="*/ 719091 h 1705593"/>
                <a:gd name="connsiteX54" fmla="*/ 1595838 w 1764513"/>
                <a:gd name="connsiteY54" fmla="*/ 710214 h 1705593"/>
                <a:gd name="connsiteX55" fmla="*/ 1622471 w 1764513"/>
                <a:gd name="connsiteY55" fmla="*/ 621437 h 1705593"/>
                <a:gd name="connsiteX56" fmla="*/ 1613593 w 1764513"/>
                <a:gd name="connsiteY56" fmla="*/ 506027 h 1705593"/>
                <a:gd name="connsiteX57" fmla="*/ 1595838 w 1764513"/>
                <a:gd name="connsiteY57" fmla="*/ 452761 h 1705593"/>
                <a:gd name="connsiteX58" fmla="*/ 1533694 w 1764513"/>
                <a:gd name="connsiteY58" fmla="*/ 381740 h 1705593"/>
                <a:gd name="connsiteX59" fmla="*/ 1524816 w 1764513"/>
                <a:gd name="connsiteY59" fmla="*/ 346229 h 1705593"/>
                <a:gd name="connsiteX60" fmla="*/ 1542572 w 1764513"/>
                <a:gd name="connsiteY60" fmla="*/ 328474 h 1705593"/>
                <a:gd name="connsiteX61" fmla="*/ 1622471 w 1764513"/>
                <a:gd name="connsiteY61" fmla="*/ 319596 h 1705593"/>
                <a:gd name="connsiteX0" fmla="*/ 1577286 w 1719328"/>
                <a:gd name="connsiteY0" fmla="*/ 319596 h 1705593"/>
                <a:gd name="connsiteX1" fmla="*/ 1621674 w 1719328"/>
                <a:gd name="connsiteY1" fmla="*/ 310718 h 1705593"/>
                <a:gd name="connsiteX2" fmla="*/ 1648307 w 1719328"/>
                <a:gd name="connsiteY2" fmla="*/ 257452 h 1705593"/>
                <a:gd name="connsiteX3" fmla="*/ 1621674 w 1719328"/>
                <a:gd name="connsiteY3" fmla="*/ 186431 h 1705593"/>
                <a:gd name="connsiteX4" fmla="*/ 1595041 w 1719328"/>
                <a:gd name="connsiteY4" fmla="*/ 150920 h 1705593"/>
                <a:gd name="connsiteX5" fmla="*/ 1577286 w 1719328"/>
                <a:gd name="connsiteY5" fmla="*/ 124287 h 1705593"/>
                <a:gd name="connsiteX6" fmla="*/ 1524020 w 1719328"/>
                <a:gd name="connsiteY6" fmla="*/ 71021 h 1705593"/>
                <a:gd name="connsiteX7" fmla="*/ 1488509 w 1719328"/>
                <a:gd name="connsiteY7" fmla="*/ 62144 h 1705593"/>
                <a:gd name="connsiteX8" fmla="*/ 1444121 w 1719328"/>
                <a:gd name="connsiteY8" fmla="*/ 35511 h 1705593"/>
                <a:gd name="connsiteX9" fmla="*/ 1319833 w 1719328"/>
                <a:gd name="connsiteY9" fmla="*/ 0 h 1705593"/>
                <a:gd name="connsiteX10" fmla="*/ 751662 w 1719328"/>
                <a:gd name="connsiteY10" fmla="*/ 79899 h 1705593"/>
                <a:gd name="connsiteX11" fmla="*/ 476455 w 1719328"/>
                <a:gd name="connsiteY11" fmla="*/ 195309 h 1705593"/>
                <a:gd name="connsiteX12" fmla="*/ 245635 w 1719328"/>
                <a:gd name="connsiteY12" fmla="*/ 337352 h 1705593"/>
                <a:gd name="connsiteX13" fmla="*/ 68082 w 1719328"/>
                <a:gd name="connsiteY13" fmla="*/ 1056443 h 1705593"/>
                <a:gd name="connsiteX14" fmla="*/ 1470754 w 1719328"/>
                <a:gd name="connsiteY14" fmla="*/ 1669002 h 1705593"/>
                <a:gd name="connsiteX15" fmla="*/ 1550653 w 1719328"/>
                <a:gd name="connsiteY15" fmla="*/ 1633491 h 1705593"/>
                <a:gd name="connsiteX16" fmla="*/ 1577286 w 1719328"/>
                <a:gd name="connsiteY16" fmla="*/ 1615736 h 1705593"/>
                <a:gd name="connsiteX17" fmla="*/ 1603919 w 1719328"/>
                <a:gd name="connsiteY17" fmla="*/ 1580225 h 1705593"/>
                <a:gd name="connsiteX18" fmla="*/ 1639429 w 1719328"/>
                <a:gd name="connsiteY18" fmla="*/ 1562470 h 1705593"/>
                <a:gd name="connsiteX19" fmla="*/ 1648307 w 1719328"/>
                <a:gd name="connsiteY19" fmla="*/ 1535837 h 1705593"/>
                <a:gd name="connsiteX20" fmla="*/ 1674940 w 1719328"/>
                <a:gd name="connsiteY20" fmla="*/ 1491449 h 1705593"/>
                <a:gd name="connsiteX21" fmla="*/ 1701573 w 1719328"/>
                <a:gd name="connsiteY21" fmla="*/ 1429305 h 1705593"/>
                <a:gd name="connsiteX22" fmla="*/ 1710451 w 1719328"/>
                <a:gd name="connsiteY22" fmla="*/ 1376039 h 1705593"/>
                <a:gd name="connsiteX23" fmla="*/ 1719328 w 1719328"/>
                <a:gd name="connsiteY23" fmla="*/ 1340528 h 1705593"/>
                <a:gd name="connsiteX24" fmla="*/ 1683818 w 1719328"/>
                <a:gd name="connsiteY24" fmla="*/ 1207363 h 1705593"/>
                <a:gd name="connsiteX25" fmla="*/ 1666062 w 1719328"/>
                <a:gd name="connsiteY25" fmla="*/ 1145219 h 1705593"/>
                <a:gd name="connsiteX26" fmla="*/ 1648307 w 1719328"/>
                <a:gd name="connsiteY26" fmla="*/ 1109709 h 1705593"/>
                <a:gd name="connsiteX27" fmla="*/ 1603919 w 1719328"/>
                <a:gd name="connsiteY27" fmla="*/ 1074198 h 1705593"/>
                <a:gd name="connsiteX28" fmla="*/ 1515142 w 1719328"/>
                <a:gd name="connsiteY28" fmla="*/ 1020932 h 1705593"/>
                <a:gd name="connsiteX29" fmla="*/ 1497387 w 1719328"/>
                <a:gd name="connsiteY29" fmla="*/ 994299 h 1705593"/>
                <a:gd name="connsiteX30" fmla="*/ 1417488 w 1719328"/>
                <a:gd name="connsiteY30" fmla="*/ 967666 h 1705593"/>
                <a:gd name="connsiteX31" fmla="*/ 1399732 w 1719328"/>
                <a:gd name="connsiteY31" fmla="*/ 949911 h 1705593"/>
                <a:gd name="connsiteX32" fmla="*/ 1204424 w 1719328"/>
                <a:gd name="connsiteY32" fmla="*/ 923278 h 1705593"/>
                <a:gd name="connsiteX33" fmla="*/ 1142280 w 1719328"/>
                <a:gd name="connsiteY33" fmla="*/ 914400 h 1705593"/>
                <a:gd name="connsiteX34" fmla="*/ 1106769 w 1719328"/>
                <a:gd name="connsiteY34" fmla="*/ 896645 h 1705593"/>
                <a:gd name="connsiteX35" fmla="*/ 1044626 w 1719328"/>
                <a:gd name="connsiteY35" fmla="*/ 887767 h 1705593"/>
                <a:gd name="connsiteX36" fmla="*/ 911461 w 1719328"/>
                <a:gd name="connsiteY36" fmla="*/ 870012 h 1705593"/>
                <a:gd name="connsiteX37" fmla="*/ 884827 w 1719328"/>
                <a:gd name="connsiteY37" fmla="*/ 861134 h 1705593"/>
                <a:gd name="connsiteX38" fmla="*/ 742786 w 1719328"/>
                <a:gd name="connsiteY38" fmla="*/ 630315 h 1705593"/>
                <a:gd name="connsiteX39" fmla="*/ 796051 w 1719328"/>
                <a:gd name="connsiteY39" fmla="*/ 541538 h 1705593"/>
                <a:gd name="connsiteX40" fmla="*/ 858194 w 1719328"/>
                <a:gd name="connsiteY40" fmla="*/ 497150 h 1705593"/>
                <a:gd name="connsiteX41" fmla="*/ 884827 w 1719328"/>
                <a:gd name="connsiteY41" fmla="*/ 488272 h 1705593"/>
                <a:gd name="connsiteX42" fmla="*/ 955849 w 1719328"/>
                <a:gd name="connsiteY42" fmla="*/ 461639 h 1705593"/>
                <a:gd name="connsiteX43" fmla="*/ 1133402 w 1719328"/>
                <a:gd name="connsiteY43" fmla="*/ 479394 h 1705593"/>
                <a:gd name="connsiteX44" fmla="*/ 1186668 w 1719328"/>
                <a:gd name="connsiteY44" fmla="*/ 497150 h 1705593"/>
                <a:gd name="connsiteX45" fmla="*/ 1204424 w 1719328"/>
                <a:gd name="connsiteY45" fmla="*/ 514905 h 1705593"/>
                <a:gd name="connsiteX46" fmla="*/ 1257690 w 1719328"/>
                <a:gd name="connsiteY46" fmla="*/ 550416 h 1705593"/>
                <a:gd name="connsiteX47" fmla="*/ 1275445 w 1719328"/>
                <a:gd name="connsiteY47" fmla="*/ 577049 h 1705593"/>
                <a:gd name="connsiteX48" fmla="*/ 1284323 w 1719328"/>
                <a:gd name="connsiteY48" fmla="*/ 603682 h 1705593"/>
                <a:gd name="connsiteX49" fmla="*/ 1319833 w 1719328"/>
                <a:gd name="connsiteY49" fmla="*/ 656948 h 1705593"/>
                <a:gd name="connsiteX50" fmla="*/ 1328711 w 1719328"/>
                <a:gd name="connsiteY50" fmla="*/ 692458 h 1705593"/>
                <a:gd name="connsiteX51" fmla="*/ 1355344 w 1719328"/>
                <a:gd name="connsiteY51" fmla="*/ 701336 h 1705593"/>
                <a:gd name="connsiteX52" fmla="*/ 1461876 w 1719328"/>
                <a:gd name="connsiteY52" fmla="*/ 719091 h 1705593"/>
                <a:gd name="connsiteX53" fmla="*/ 1550653 w 1719328"/>
                <a:gd name="connsiteY53" fmla="*/ 710214 h 1705593"/>
                <a:gd name="connsiteX54" fmla="*/ 1577286 w 1719328"/>
                <a:gd name="connsiteY54" fmla="*/ 621437 h 1705593"/>
                <a:gd name="connsiteX55" fmla="*/ 1568408 w 1719328"/>
                <a:gd name="connsiteY55" fmla="*/ 506027 h 1705593"/>
                <a:gd name="connsiteX56" fmla="*/ 1550653 w 1719328"/>
                <a:gd name="connsiteY56" fmla="*/ 452761 h 1705593"/>
                <a:gd name="connsiteX57" fmla="*/ 1488509 w 1719328"/>
                <a:gd name="connsiteY57" fmla="*/ 381740 h 1705593"/>
                <a:gd name="connsiteX58" fmla="*/ 1479631 w 1719328"/>
                <a:gd name="connsiteY58" fmla="*/ 346229 h 1705593"/>
                <a:gd name="connsiteX59" fmla="*/ 1497387 w 1719328"/>
                <a:gd name="connsiteY59" fmla="*/ 328474 h 1705593"/>
                <a:gd name="connsiteX60" fmla="*/ 1577286 w 1719328"/>
                <a:gd name="connsiteY60" fmla="*/ 319596 h 1705593"/>
                <a:gd name="connsiteX0" fmla="*/ 1583751 w 1725793"/>
                <a:gd name="connsiteY0" fmla="*/ 319596 h 1705593"/>
                <a:gd name="connsiteX1" fmla="*/ 1628139 w 1725793"/>
                <a:gd name="connsiteY1" fmla="*/ 310718 h 1705593"/>
                <a:gd name="connsiteX2" fmla="*/ 1654772 w 1725793"/>
                <a:gd name="connsiteY2" fmla="*/ 257452 h 1705593"/>
                <a:gd name="connsiteX3" fmla="*/ 1628139 w 1725793"/>
                <a:gd name="connsiteY3" fmla="*/ 186431 h 1705593"/>
                <a:gd name="connsiteX4" fmla="*/ 1601506 w 1725793"/>
                <a:gd name="connsiteY4" fmla="*/ 150920 h 1705593"/>
                <a:gd name="connsiteX5" fmla="*/ 1583751 w 1725793"/>
                <a:gd name="connsiteY5" fmla="*/ 124287 h 1705593"/>
                <a:gd name="connsiteX6" fmla="*/ 1530485 w 1725793"/>
                <a:gd name="connsiteY6" fmla="*/ 71021 h 1705593"/>
                <a:gd name="connsiteX7" fmla="*/ 1494974 w 1725793"/>
                <a:gd name="connsiteY7" fmla="*/ 62144 h 1705593"/>
                <a:gd name="connsiteX8" fmla="*/ 1450586 w 1725793"/>
                <a:gd name="connsiteY8" fmla="*/ 35511 h 1705593"/>
                <a:gd name="connsiteX9" fmla="*/ 1326298 w 1725793"/>
                <a:gd name="connsiteY9" fmla="*/ 0 h 1705593"/>
                <a:gd name="connsiteX10" fmla="*/ 758127 w 1725793"/>
                <a:gd name="connsiteY10" fmla="*/ 79899 h 1705593"/>
                <a:gd name="connsiteX11" fmla="*/ 252100 w 1725793"/>
                <a:gd name="connsiteY11" fmla="*/ 337352 h 1705593"/>
                <a:gd name="connsiteX12" fmla="*/ 74547 w 1725793"/>
                <a:gd name="connsiteY12" fmla="*/ 1056443 h 1705593"/>
                <a:gd name="connsiteX13" fmla="*/ 1477219 w 1725793"/>
                <a:gd name="connsiteY13" fmla="*/ 1669002 h 1705593"/>
                <a:gd name="connsiteX14" fmla="*/ 1557118 w 1725793"/>
                <a:gd name="connsiteY14" fmla="*/ 1633491 h 1705593"/>
                <a:gd name="connsiteX15" fmla="*/ 1583751 w 1725793"/>
                <a:gd name="connsiteY15" fmla="*/ 1615736 h 1705593"/>
                <a:gd name="connsiteX16" fmla="*/ 1610384 w 1725793"/>
                <a:gd name="connsiteY16" fmla="*/ 1580225 h 1705593"/>
                <a:gd name="connsiteX17" fmla="*/ 1645894 w 1725793"/>
                <a:gd name="connsiteY17" fmla="*/ 1562470 h 1705593"/>
                <a:gd name="connsiteX18" fmla="*/ 1654772 w 1725793"/>
                <a:gd name="connsiteY18" fmla="*/ 1535837 h 1705593"/>
                <a:gd name="connsiteX19" fmla="*/ 1681405 w 1725793"/>
                <a:gd name="connsiteY19" fmla="*/ 1491449 h 1705593"/>
                <a:gd name="connsiteX20" fmla="*/ 1708038 w 1725793"/>
                <a:gd name="connsiteY20" fmla="*/ 1429305 h 1705593"/>
                <a:gd name="connsiteX21" fmla="*/ 1716916 w 1725793"/>
                <a:gd name="connsiteY21" fmla="*/ 1376039 h 1705593"/>
                <a:gd name="connsiteX22" fmla="*/ 1725793 w 1725793"/>
                <a:gd name="connsiteY22" fmla="*/ 1340528 h 1705593"/>
                <a:gd name="connsiteX23" fmla="*/ 1690283 w 1725793"/>
                <a:gd name="connsiteY23" fmla="*/ 1207363 h 1705593"/>
                <a:gd name="connsiteX24" fmla="*/ 1672527 w 1725793"/>
                <a:gd name="connsiteY24" fmla="*/ 1145219 h 1705593"/>
                <a:gd name="connsiteX25" fmla="*/ 1654772 w 1725793"/>
                <a:gd name="connsiteY25" fmla="*/ 1109709 h 1705593"/>
                <a:gd name="connsiteX26" fmla="*/ 1610384 w 1725793"/>
                <a:gd name="connsiteY26" fmla="*/ 1074198 h 1705593"/>
                <a:gd name="connsiteX27" fmla="*/ 1521607 w 1725793"/>
                <a:gd name="connsiteY27" fmla="*/ 1020932 h 1705593"/>
                <a:gd name="connsiteX28" fmla="*/ 1503852 w 1725793"/>
                <a:gd name="connsiteY28" fmla="*/ 994299 h 1705593"/>
                <a:gd name="connsiteX29" fmla="*/ 1423953 w 1725793"/>
                <a:gd name="connsiteY29" fmla="*/ 967666 h 1705593"/>
                <a:gd name="connsiteX30" fmla="*/ 1406197 w 1725793"/>
                <a:gd name="connsiteY30" fmla="*/ 949911 h 1705593"/>
                <a:gd name="connsiteX31" fmla="*/ 1210889 w 1725793"/>
                <a:gd name="connsiteY31" fmla="*/ 923278 h 1705593"/>
                <a:gd name="connsiteX32" fmla="*/ 1148745 w 1725793"/>
                <a:gd name="connsiteY32" fmla="*/ 914400 h 1705593"/>
                <a:gd name="connsiteX33" fmla="*/ 1113234 w 1725793"/>
                <a:gd name="connsiteY33" fmla="*/ 896645 h 1705593"/>
                <a:gd name="connsiteX34" fmla="*/ 1051091 w 1725793"/>
                <a:gd name="connsiteY34" fmla="*/ 887767 h 1705593"/>
                <a:gd name="connsiteX35" fmla="*/ 917926 w 1725793"/>
                <a:gd name="connsiteY35" fmla="*/ 870012 h 1705593"/>
                <a:gd name="connsiteX36" fmla="*/ 891292 w 1725793"/>
                <a:gd name="connsiteY36" fmla="*/ 861134 h 1705593"/>
                <a:gd name="connsiteX37" fmla="*/ 749251 w 1725793"/>
                <a:gd name="connsiteY37" fmla="*/ 630315 h 1705593"/>
                <a:gd name="connsiteX38" fmla="*/ 802516 w 1725793"/>
                <a:gd name="connsiteY38" fmla="*/ 541538 h 1705593"/>
                <a:gd name="connsiteX39" fmla="*/ 864659 w 1725793"/>
                <a:gd name="connsiteY39" fmla="*/ 497150 h 1705593"/>
                <a:gd name="connsiteX40" fmla="*/ 891292 w 1725793"/>
                <a:gd name="connsiteY40" fmla="*/ 488272 h 1705593"/>
                <a:gd name="connsiteX41" fmla="*/ 962314 w 1725793"/>
                <a:gd name="connsiteY41" fmla="*/ 461639 h 1705593"/>
                <a:gd name="connsiteX42" fmla="*/ 1139867 w 1725793"/>
                <a:gd name="connsiteY42" fmla="*/ 479394 h 1705593"/>
                <a:gd name="connsiteX43" fmla="*/ 1193133 w 1725793"/>
                <a:gd name="connsiteY43" fmla="*/ 497150 h 1705593"/>
                <a:gd name="connsiteX44" fmla="*/ 1210889 w 1725793"/>
                <a:gd name="connsiteY44" fmla="*/ 514905 h 1705593"/>
                <a:gd name="connsiteX45" fmla="*/ 1264155 w 1725793"/>
                <a:gd name="connsiteY45" fmla="*/ 550416 h 1705593"/>
                <a:gd name="connsiteX46" fmla="*/ 1281910 w 1725793"/>
                <a:gd name="connsiteY46" fmla="*/ 577049 h 1705593"/>
                <a:gd name="connsiteX47" fmla="*/ 1290788 w 1725793"/>
                <a:gd name="connsiteY47" fmla="*/ 603682 h 1705593"/>
                <a:gd name="connsiteX48" fmla="*/ 1326298 w 1725793"/>
                <a:gd name="connsiteY48" fmla="*/ 656948 h 1705593"/>
                <a:gd name="connsiteX49" fmla="*/ 1335176 w 1725793"/>
                <a:gd name="connsiteY49" fmla="*/ 692458 h 1705593"/>
                <a:gd name="connsiteX50" fmla="*/ 1361809 w 1725793"/>
                <a:gd name="connsiteY50" fmla="*/ 701336 h 1705593"/>
                <a:gd name="connsiteX51" fmla="*/ 1468341 w 1725793"/>
                <a:gd name="connsiteY51" fmla="*/ 719091 h 1705593"/>
                <a:gd name="connsiteX52" fmla="*/ 1557118 w 1725793"/>
                <a:gd name="connsiteY52" fmla="*/ 710214 h 1705593"/>
                <a:gd name="connsiteX53" fmla="*/ 1583751 w 1725793"/>
                <a:gd name="connsiteY53" fmla="*/ 621437 h 1705593"/>
                <a:gd name="connsiteX54" fmla="*/ 1574873 w 1725793"/>
                <a:gd name="connsiteY54" fmla="*/ 506027 h 1705593"/>
                <a:gd name="connsiteX55" fmla="*/ 1557118 w 1725793"/>
                <a:gd name="connsiteY55" fmla="*/ 452761 h 1705593"/>
                <a:gd name="connsiteX56" fmla="*/ 1494974 w 1725793"/>
                <a:gd name="connsiteY56" fmla="*/ 381740 h 1705593"/>
                <a:gd name="connsiteX57" fmla="*/ 1486096 w 1725793"/>
                <a:gd name="connsiteY57" fmla="*/ 346229 h 1705593"/>
                <a:gd name="connsiteX58" fmla="*/ 1503852 w 1725793"/>
                <a:gd name="connsiteY58" fmla="*/ 328474 h 1705593"/>
                <a:gd name="connsiteX59" fmla="*/ 1583751 w 1725793"/>
                <a:gd name="connsiteY59" fmla="*/ 319596 h 1705593"/>
                <a:gd name="connsiteX0" fmla="*/ 1600530 w 1742572"/>
                <a:gd name="connsiteY0" fmla="*/ 319596 h 1705593"/>
                <a:gd name="connsiteX1" fmla="*/ 1644918 w 1742572"/>
                <a:gd name="connsiteY1" fmla="*/ 310718 h 1705593"/>
                <a:gd name="connsiteX2" fmla="*/ 1671551 w 1742572"/>
                <a:gd name="connsiteY2" fmla="*/ 257452 h 1705593"/>
                <a:gd name="connsiteX3" fmla="*/ 1644918 w 1742572"/>
                <a:gd name="connsiteY3" fmla="*/ 186431 h 1705593"/>
                <a:gd name="connsiteX4" fmla="*/ 1618285 w 1742572"/>
                <a:gd name="connsiteY4" fmla="*/ 150920 h 1705593"/>
                <a:gd name="connsiteX5" fmla="*/ 1600530 w 1742572"/>
                <a:gd name="connsiteY5" fmla="*/ 124287 h 1705593"/>
                <a:gd name="connsiteX6" fmla="*/ 1547264 w 1742572"/>
                <a:gd name="connsiteY6" fmla="*/ 71021 h 1705593"/>
                <a:gd name="connsiteX7" fmla="*/ 1511753 w 1742572"/>
                <a:gd name="connsiteY7" fmla="*/ 62144 h 1705593"/>
                <a:gd name="connsiteX8" fmla="*/ 1467365 w 1742572"/>
                <a:gd name="connsiteY8" fmla="*/ 35511 h 1705593"/>
                <a:gd name="connsiteX9" fmla="*/ 1343077 w 1742572"/>
                <a:gd name="connsiteY9" fmla="*/ 0 h 1705593"/>
                <a:gd name="connsiteX10" fmla="*/ 268879 w 1742572"/>
                <a:gd name="connsiteY10" fmla="*/ 337352 h 1705593"/>
                <a:gd name="connsiteX11" fmla="*/ 91326 w 1742572"/>
                <a:gd name="connsiteY11" fmla="*/ 1056443 h 1705593"/>
                <a:gd name="connsiteX12" fmla="*/ 1493998 w 1742572"/>
                <a:gd name="connsiteY12" fmla="*/ 1669002 h 1705593"/>
                <a:gd name="connsiteX13" fmla="*/ 1573897 w 1742572"/>
                <a:gd name="connsiteY13" fmla="*/ 1633491 h 1705593"/>
                <a:gd name="connsiteX14" fmla="*/ 1600530 w 1742572"/>
                <a:gd name="connsiteY14" fmla="*/ 1615736 h 1705593"/>
                <a:gd name="connsiteX15" fmla="*/ 1627163 w 1742572"/>
                <a:gd name="connsiteY15" fmla="*/ 1580225 h 1705593"/>
                <a:gd name="connsiteX16" fmla="*/ 1662673 w 1742572"/>
                <a:gd name="connsiteY16" fmla="*/ 1562470 h 1705593"/>
                <a:gd name="connsiteX17" fmla="*/ 1671551 w 1742572"/>
                <a:gd name="connsiteY17" fmla="*/ 1535837 h 1705593"/>
                <a:gd name="connsiteX18" fmla="*/ 1698184 w 1742572"/>
                <a:gd name="connsiteY18" fmla="*/ 1491449 h 1705593"/>
                <a:gd name="connsiteX19" fmla="*/ 1724817 w 1742572"/>
                <a:gd name="connsiteY19" fmla="*/ 1429305 h 1705593"/>
                <a:gd name="connsiteX20" fmla="*/ 1733695 w 1742572"/>
                <a:gd name="connsiteY20" fmla="*/ 1376039 h 1705593"/>
                <a:gd name="connsiteX21" fmla="*/ 1742572 w 1742572"/>
                <a:gd name="connsiteY21" fmla="*/ 1340528 h 1705593"/>
                <a:gd name="connsiteX22" fmla="*/ 1707062 w 1742572"/>
                <a:gd name="connsiteY22" fmla="*/ 1207363 h 1705593"/>
                <a:gd name="connsiteX23" fmla="*/ 1689306 w 1742572"/>
                <a:gd name="connsiteY23" fmla="*/ 1145219 h 1705593"/>
                <a:gd name="connsiteX24" fmla="*/ 1671551 w 1742572"/>
                <a:gd name="connsiteY24" fmla="*/ 1109709 h 1705593"/>
                <a:gd name="connsiteX25" fmla="*/ 1627163 w 1742572"/>
                <a:gd name="connsiteY25" fmla="*/ 1074198 h 1705593"/>
                <a:gd name="connsiteX26" fmla="*/ 1538386 w 1742572"/>
                <a:gd name="connsiteY26" fmla="*/ 1020932 h 1705593"/>
                <a:gd name="connsiteX27" fmla="*/ 1520631 w 1742572"/>
                <a:gd name="connsiteY27" fmla="*/ 994299 h 1705593"/>
                <a:gd name="connsiteX28" fmla="*/ 1440732 w 1742572"/>
                <a:gd name="connsiteY28" fmla="*/ 967666 h 1705593"/>
                <a:gd name="connsiteX29" fmla="*/ 1422976 w 1742572"/>
                <a:gd name="connsiteY29" fmla="*/ 949911 h 1705593"/>
                <a:gd name="connsiteX30" fmla="*/ 1227668 w 1742572"/>
                <a:gd name="connsiteY30" fmla="*/ 923278 h 1705593"/>
                <a:gd name="connsiteX31" fmla="*/ 1165524 w 1742572"/>
                <a:gd name="connsiteY31" fmla="*/ 914400 h 1705593"/>
                <a:gd name="connsiteX32" fmla="*/ 1130013 w 1742572"/>
                <a:gd name="connsiteY32" fmla="*/ 896645 h 1705593"/>
                <a:gd name="connsiteX33" fmla="*/ 1067870 w 1742572"/>
                <a:gd name="connsiteY33" fmla="*/ 887767 h 1705593"/>
                <a:gd name="connsiteX34" fmla="*/ 934705 w 1742572"/>
                <a:gd name="connsiteY34" fmla="*/ 870012 h 1705593"/>
                <a:gd name="connsiteX35" fmla="*/ 908071 w 1742572"/>
                <a:gd name="connsiteY35" fmla="*/ 861134 h 1705593"/>
                <a:gd name="connsiteX36" fmla="*/ 766030 w 1742572"/>
                <a:gd name="connsiteY36" fmla="*/ 630315 h 1705593"/>
                <a:gd name="connsiteX37" fmla="*/ 819295 w 1742572"/>
                <a:gd name="connsiteY37" fmla="*/ 541538 h 1705593"/>
                <a:gd name="connsiteX38" fmla="*/ 881438 w 1742572"/>
                <a:gd name="connsiteY38" fmla="*/ 497150 h 1705593"/>
                <a:gd name="connsiteX39" fmla="*/ 908071 w 1742572"/>
                <a:gd name="connsiteY39" fmla="*/ 488272 h 1705593"/>
                <a:gd name="connsiteX40" fmla="*/ 979093 w 1742572"/>
                <a:gd name="connsiteY40" fmla="*/ 461639 h 1705593"/>
                <a:gd name="connsiteX41" fmla="*/ 1156646 w 1742572"/>
                <a:gd name="connsiteY41" fmla="*/ 479394 h 1705593"/>
                <a:gd name="connsiteX42" fmla="*/ 1209912 w 1742572"/>
                <a:gd name="connsiteY42" fmla="*/ 497150 h 1705593"/>
                <a:gd name="connsiteX43" fmla="*/ 1227668 w 1742572"/>
                <a:gd name="connsiteY43" fmla="*/ 514905 h 1705593"/>
                <a:gd name="connsiteX44" fmla="*/ 1280934 w 1742572"/>
                <a:gd name="connsiteY44" fmla="*/ 550416 h 1705593"/>
                <a:gd name="connsiteX45" fmla="*/ 1298689 w 1742572"/>
                <a:gd name="connsiteY45" fmla="*/ 577049 h 1705593"/>
                <a:gd name="connsiteX46" fmla="*/ 1307567 w 1742572"/>
                <a:gd name="connsiteY46" fmla="*/ 603682 h 1705593"/>
                <a:gd name="connsiteX47" fmla="*/ 1343077 w 1742572"/>
                <a:gd name="connsiteY47" fmla="*/ 656948 h 1705593"/>
                <a:gd name="connsiteX48" fmla="*/ 1351955 w 1742572"/>
                <a:gd name="connsiteY48" fmla="*/ 692458 h 1705593"/>
                <a:gd name="connsiteX49" fmla="*/ 1378588 w 1742572"/>
                <a:gd name="connsiteY49" fmla="*/ 701336 h 1705593"/>
                <a:gd name="connsiteX50" fmla="*/ 1485120 w 1742572"/>
                <a:gd name="connsiteY50" fmla="*/ 719091 h 1705593"/>
                <a:gd name="connsiteX51" fmla="*/ 1573897 w 1742572"/>
                <a:gd name="connsiteY51" fmla="*/ 710214 h 1705593"/>
                <a:gd name="connsiteX52" fmla="*/ 1600530 w 1742572"/>
                <a:gd name="connsiteY52" fmla="*/ 621437 h 1705593"/>
                <a:gd name="connsiteX53" fmla="*/ 1591652 w 1742572"/>
                <a:gd name="connsiteY53" fmla="*/ 506027 h 1705593"/>
                <a:gd name="connsiteX54" fmla="*/ 1573897 w 1742572"/>
                <a:gd name="connsiteY54" fmla="*/ 452761 h 1705593"/>
                <a:gd name="connsiteX55" fmla="*/ 1511753 w 1742572"/>
                <a:gd name="connsiteY55" fmla="*/ 381740 h 1705593"/>
                <a:gd name="connsiteX56" fmla="*/ 1502875 w 1742572"/>
                <a:gd name="connsiteY56" fmla="*/ 346229 h 1705593"/>
                <a:gd name="connsiteX57" fmla="*/ 1520631 w 1742572"/>
                <a:gd name="connsiteY57" fmla="*/ 328474 h 1705593"/>
                <a:gd name="connsiteX58" fmla="*/ 1600530 w 1742572"/>
                <a:gd name="connsiteY58" fmla="*/ 319596 h 1705593"/>
                <a:gd name="connsiteX0" fmla="*/ 1600530 w 1742572"/>
                <a:gd name="connsiteY0" fmla="*/ 331910 h 1717907"/>
                <a:gd name="connsiteX1" fmla="*/ 1644918 w 1742572"/>
                <a:gd name="connsiteY1" fmla="*/ 323032 h 1717907"/>
                <a:gd name="connsiteX2" fmla="*/ 1671551 w 1742572"/>
                <a:gd name="connsiteY2" fmla="*/ 269766 h 1717907"/>
                <a:gd name="connsiteX3" fmla="*/ 1644918 w 1742572"/>
                <a:gd name="connsiteY3" fmla="*/ 198745 h 1717907"/>
                <a:gd name="connsiteX4" fmla="*/ 1618285 w 1742572"/>
                <a:gd name="connsiteY4" fmla="*/ 163234 h 1717907"/>
                <a:gd name="connsiteX5" fmla="*/ 1600530 w 1742572"/>
                <a:gd name="connsiteY5" fmla="*/ 136601 h 1717907"/>
                <a:gd name="connsiteX6" fmla="*/ 1547264 w 1742572"/>
                <a:gd name="connsiteY6" fmla="*/ 83335 h 1717907"/>
                <a:gd name="connsiteX7" fmla="*/ 1511753 w 1742572"/>
                <a:gd name="connsiteY7" fmla="*/ 74458 h 1717907"/>
                <a:gd name="connsiteX8" fmla="*/ 1343077 w 1742572"/>
                <a:gd name="connsiteY8" fmla="*/ 12314 h 1717907"/>
                <a:gd name="connsiteX9" fmla="*/ 268879 w 1742572"/>
                <a:gd name="connsiteY9" fmla="*/ 349666 h 1717907"/>
                <a:gd name="connsiteX10" fmla="*/ 91326 w 1742572"/>
                <a:gd name="connsiteY10" fmla="*/ 1068757 h 1717907"/>
                <a:gd name="connsiteX11" fmla="*/ 1493998 w 1742572"/>
                <a:gd name="connsiteY11" fmla="*/ 1681316 h 1717907"/>
                <a:gd name="connsiteX12" fmla="*/ 1573897 w 1742572"/>
                <a:gd name="connsiteY12" fmla="*/ 1645805 h 1717907"/>
                <a:gd name="connsiteX13" fmla="*/ 1600530 w 1742572"/>
                <a:gd name="connsiteY13" fmla="*/ 1628050 h 1717907"/>
                <a:gd name="connsiteX14" fmla="*/ 1627163 w 1742572"/>
                <a:gd name="connsiteY14" fmla="*/ 1592539 h 1717907"/>
                <a:gd name="connsiteX15" fmla="*/ 1662673 w 1742572"/>
                <a:gd name="connsiteY15" fmla="*/ 1574784 h 1717907"/>
                <a:gd name="connsiteX16" fmla="*/ 1671551 w 1742572"/>
                <a:gd name="connsiteY16" fmla="*/ 1548151 h 1717907"/>
                <a:gd name="connsiteX17" fmla="*/ 1698184 w 1742572"/>
                <a:gd name="connsiteY17" fmla="*/ 1503763 h 1717907"/>
                <a:gd name="connsiteX18" fmla="*/ 1724817 w 1742572"/>
                <a:gd name="connsiteY18" fmla="*/ 1441619 h 1717907"/>
                <a:gd name="connsiteX19" fmla="*/ 1733695 w 1742572"/>
                <a:gd name="connsiteY19" fmla="*/ 1388353 h 1717907"/>
                <a:gd name="connsiteX20" fmla="*/ 1742572 w 1742572"/>
                <a:gd name="connsiteY20" fmla="*/ 1352842 h 1717907"/>
                <a:gd name="connsiteX21" fmla="*/ 1707062 w 1742572"/>
                <a:gd name="connsiteY21" fmla="*/ 1219677 h 1717907"/>
                <a:gd name="connsiteX22" fmla="*/ 1689306 w 1742572"/>
                <a:gd name="connsiteY22" fmla="*/ 1157533 h 1717907"/>
                <a:gd name="connsiteX23" fmla="*/ 1671551 w 1742572"/>
                <a:gd name="connsiteY23" fmla="*/ 1122023 h 1717907"/>
                <a:gd name="connsiteX24" fmla="*/ 1627163 w 1742572"/>
                <a:gd name="connsiteY24" fmla="*/ 1086512 h 1717907"/>
                <a:gd name="connsiteX25" fmla="*/ 1538386 w 1742572"/>
                <a:gd name="connsiteY25" fmla="*/ 1033246 h 1717907"/>
                <a:gd name="connsiteX26" fmla="*/ 1520631 w 1742572"/>
                <a:gd name="connsiteY26" fmla="*/ 1006613 h 1717907"/>
                <a:gd name="connsiteX27" fmla="*/ 1440732 w 1742572"/>
                <a:gd name="connsiteY27" fmla="*/ 979980 h 1717907"/>
                <a:gd name="connsiteX28" fmla="*/ 1422976 w 1742572"/>
                <a:gd name="connsiteY28" fmla="*/ 962225 h 1717907"/>
                <a:gd name="connsiteX29" fmla="*/ 1227668 w 1742572"/>
                <a:gd name="connsiteY29" fmla="*/ 935592 h 1717907"/>
                <a:gd name="connsiteX30" fmla="*/ 1165524 w 1742572"/>
                <a:gd name="connsiteY30" fmla="*/ 926714 h 1717907"/>
                <a:gd name="connsiteX31" fmla="*/ 1130013 w 1742572"/>
                <a:gd name="connsiteY31" fmla="*/ 908959 h 1717907"/>
                <a:gd name="connsiteX32" fmla="*/ 1067870 w 1742572"/>
                <a:gd name="connsiteY32" fmla="*/ 900081 h 1717907"/>
                <a:gd name="connsiteX33" fmla="*/ 934705 w 1742572"/>
                <a:gd name="connsiteY33" fmla="*/ 882326 h 1717907"/>
                <a:gd name="connsiteX34" fmla="*/ 908071 w 1742572"/>
                <a:gd name="connsiteY34" fmla="*/ 873448 h 1717907"/>
                <a:gd name="connsiteX35" fmla="*/ 766030 w 1742572"/>
                <a:gd name="connsiteY35" fmla="*/ 642629 h 1717907"/>
                <a:gd name="connsiteX36" fmla="*/ 819295 w 1742572"/>
                <a:gd name="connsiteY36" fmla="*/ 553852 h 1717907"/>
                <a:gd name="connsiteX37" fmla="*/ 881438 w 1742572"/>
                <a:gd name="connsiteY37" fmla="*/ 509464 h 1717907"/>
                <a:gd name="connsiteX38" fmla="*/ 908071 w 1742572"/>
                <a:gd name="connsiteY38" fmla="*/ 500586 h 1717907"/>
                <a:gd name="connsiteX39" fmla="*/ 979093 w 1742572"/>
                <a:gd name="connsiteY39" fmla="*/ 473953 h 1717907"/>
                <a:gd name="connsiteX40" fmla="*/ 1156646 w 1742572"/>
                <a:gd name="connsiteY40" fmla="*/ 491708 h 1717907"/>
                <a:gd name="connsiteX41" fmla="*/ 1209912 w 1742572"/>
                <a:gd name="connsiteY41" fmla="*/ 509464 h 1717907"/>
                <a:gd name="connsiteX42" fmla="*/ 1227668 w 1742572"/>
                <a:gd name="connsiteY42" fmla="*/ 527219 h 1717907"/>
                <a:gd name="connsiteX43" fmla="*/ 1280934 w 1742572"/>
                <a:gd name="connsiteY43" fmla="*/ 562730 h 1717907"/>
                <a:gd name="connsiteX44" fmla="*/ 1298689 w 1742572"/>
                <a:gd name="connsiteY44" fmla="*/ 589363 h 1717907"/>
                <a:gd name="connsiteX45" fmla="*/ 1307567 w 1742572"/>
                <a:gd name="connsiteY45" fmla="*/ 615996 h 1717907"/>
                <a:gd name="connsiteX46" fmla="*/ 1343077 w 1742572"/>
                <a:gd name="connsiteY46" fmla="*/ 669262 h 1717907"/>
                <a:gd name="connsiteX47" fmla="*/ 1351955 w 1742572"/>
                <a:gd name="connsiteY47" fmla="*/ 704772 h 1717907"/>
                <a:gd name="connsiteX48" fmla="*/ 1378588 w 1742572"/>
                <a:gd name="connsiteY48" fmla="*/ 713650 h 1717907"/>
                <a:gd name="connsiteX49" fmla="*/ 1485120 w 1742572"/>
                <a:gd name="connsiteY49" fmla="*/ 731405 h 1717907"/>
                <a:gd name="connsiteX50" fmla="*/ 1573897 w 1742572"/>
                <a:gd name="connsiteY50" fmla="*/ 722528 h 1717907"/>
                <a:gd name="connsiteX51" fmla="*/ 1600530 w 1742572"/>
                <a:gd name="connsiteY51" fmla="*/ 633751 h 1717907"/>
                <a:gd name="connsiteX52" fmla="*/ 1591652 w 1742572"/>
                <a:gd name="connsiteY52" fmla="*/ 518341 h 1717907"/>
                <a:gd name="connsiteX53" fmla="*/ 1573897 w 1742572"/>
                <a:gd name="connsiteY53" fmla="*/ 465075 h 1717907"/>
                <a:gd name="connsiteX54" fmla="*/ 1511753 w 1742572"/>
                <a:gd name="connsiteY54" fmla="*/ 394054 h 1717907"/>
                <a:gd name="connsiteX55" fmla="*/ 1502875 w 1742572"/>
                <a:gd name="connsiteY55" fmla="*/ 358543 h 1717907"/>
                <a:gd name="connsiteX56" fmla="*/ 1520631 w 1742572"/>
                <a:gd name="connsiteY56" fmla="*/ 340788 h 1717907"/>
                <a:gd name="connsiteX57" fmla="*/ 1600530 w 1742572"/>
                <a:gd name="connsiteY57" fmla="*/ 331910 h 1717907"/>
                <a:gd name="connsiteX0" fmla="*/ 1600530 w 1742572"/>
                <a:gd name="connsiteY0" fmla="*/ 319596 h 1705593"/>
                <a:gd name="connsiteX1" fmla="*/ 1644918 w 1742572"/>
                <a:gd name="connsiteY1" fmla="*/ 310718 h 1705593"/>
                <a:gd name="connsiteX2" fmla="*/ 1671551 w 1742572"/>
                <a:gd name="connsiteY2" fmla="*/ 257452 h 1705593"/>
                <a:gd name="connsiteX3" fmla="*/ 1644918 w 1742572"/>
                <a:gd name="connsiteY3" fmla="*/ 186431 h 1705593"/>
                <a:gd name="connsiteX4" fmla="*/ 1618285 w 1742572"/>
                <a:gd name="connsiteY4" fmla="*/ 150920 h 1705593"/>
                <a:gd name="connsiteX5" fmla="*/ 1600530 w 1742572"/>
                <a:gd name="connsiteY5" fmla="*/ 124287 h 1705593"/>
                <a:gd name="connsiteX6" fmla="*/ 1547264 w 1742572"/>
                <a:gd name="connsiteY6" fmla="*/ 71021 h 1705593"/>
                <a:gd name="connsiteX7" fmla="*/ 1343077 w 1742572"/>
                <a:gd name="connsiteY7" fmla="*/ 0 h 1705593"/>
                <a:gd name="connsiteX8" fmla="*/ 268879 w 1742572"/>
                <a:gd name="connsiteY8" fmla="*/ 337352 h 1705593"/>
                <a:gd name="connsiteX9" fmla="*/ 91326 w 1742572"/>
                <a:gd name="connsiteY9" fmla="*/ 1056443 h 1705593"/>
                <a:gd name="connsiteX10" fmla="*/ 1493998 w 1742572"/>
                <a:gd name="connsiteY10" fmla="*/ 1669002 h 1705593"/>
                <a:gd name="connsiteX11" fmla="*/ 1573897 w 1742572"/>
                <a:gd name="connsiteY11" fmla="*/ 1633491 h 1705593"/>
                <a:gd name="connsiteX12" fmla="*/ 1600530 w 1742572"/>
                <a:gd name="connsiteY12" fmla="*/ 1615736 h 1705593"/>
                <a:gd name="connsiteX13" fmla="*/ 1627163 w 1742572"/>
                <a:gd name="connsiteY13" fmla="*/ 1580225 h 1705593"/>
                <a:gd name="connsiteX14" fmla="*/ 1662673 w 1742572"/>
                <a:gd name="connsiteY14" fmla="*/ 1562470 h 1705593"/>
                <a:gd name="connsiteX15" fmla="*/ 1671551 w 1742572"/>
                <a:gd name="connsiteY15" fmla="*/ 1535837 h 1705593"/>
                <a:gd name="connsiteX16" fmla="*/ 1698184 w 1742572"/>
                <a:gd name="connsiteY16" fmla="*/ 1491449 h 1705593"/>
                <a:gd name="connsiteX17" fmla="*/ 1724817 w 1742572"/>
                <a:gd name="connsiteY17" fmla="*/ 1429305 h 1705593"/>
                <a:gd name="connsiteX18" fmla="*/ 1733695 w 1742572"/>
                <a:gd name="connsiteY18" fmla="*/ 1376039 h 1705593"/>
                <a:gd name="connsiteX19" fmla="*/ 1742572 w 1742572"/>
                <a:gd name="connsiteY19" fmla="*/ 1340528 h 1705593"/>
                <a:gd name="connsiteX20" fmla="*/ 1707062 w 1742572"/>
                <a:gd name="connsiteY20" fmla="*/ 1207363 h 1705593"/>
                <a:gd name="connsiteX21" fmla="*/ 1689306 w 1742572"/>
                <a:gd name="connsiteY21" fmla="*/ 1145219 h 1705593"/>
                <a:gd name="connsiteX22" fmla="*/ 1671551 w 1742572"/>
                <a:gd name="connsiteY22" fmla="*/ 1109709 h 1705593"/>
                <a:gd name="connsiteX23" fmla="*/ 1627163 w 1742572"/>
                <a:gd name="connsiteY23" fmla="*/ 1074198 h 1705593"/>
                <a:gd name="connsiteX24" fmla="*/ 1538386 w 1742572"/>
                <a:gd name="connsiteY24" fmla="*/ 1020932 h 1705593"/>
                <a:gd name="connsiteX25" fmla="*/ 1520631 w 1742572"/>
                <a:gd name="connsiteY25" fmla="*/ 994299 h 1705593"/>
                <a:gd name="connsiteX26" fmla="*/ 1440732 w 1742572"/>
                <a:gd name="connsiteY26" fmla="*/ 967666 h 1705593"/>
                <a:gd name="connsiteX27" fmla="*/ 1422976 w 1742572"/>
                <a:gd name="connsiteY27" fmla="*/ 949911 h 1705593"/>
                <a:gd name="connsiteX28" fmla="*/ 1227668 w 1742572"/>
                <a:gd name="connsiteY28" fmla="*/ 923278 h 1705593"/>
                <a:gd name="connsiteX29" fmla="*/ 1165524 w 1742572"/>
                <a:gd name="connsiteY29" fmla="*/ 914400 h 1705593"/>
                <a:gd name="connsiteX30" fmla="*/ 1130013 w 1742572"/>
                <a:gd name="connsiteY30" fmla="*/ 896645 h 1705593"/>
                <a:gd name="connsiteX31" fmla="*/ 1067870 w 1742572"/>
                <a:gd name="connsiteY31" fmla="*/ 887767 h 1705593"/>
                <a:gd name="connsiteX32" fmla="*/ 934705 w 1742572"/>
                <a:gd name="connsiteY32" fmla="*/ 870012 h 1705593"/>
                <a:gd name="connsiteX33" fmla="*/ 908071 w 1742572"/>
                <a:gd name="connsiteY33" fmla="*/ 861134 h 1705593"/>
                <a:gd name="connsiteX34" fmla="*/ 766030 w 1742572"/>
                <a:gd name="connsiteY34" fmla="*/ 630315 h 1705593"/>
                <a:gd name="connsiteX35" fmla="*/ 819295 w 1742572"/>
                <a:gd name="connsiteY35" fmla="*/ 541538 h 1705593"/>
                <a:gd name="connsiteX36" fmla="*/ 881438 w 1742572"/>
                <a:gd name="connsiteY36" fmla="*/ 497150 h 1705593"/>
                <a:gd name="connsiteX37" fmla="*/ 908071 w 1742572"/>
                <a:gd name="connsiteY37" fmla="*/ 488272 h 1705593"/>
                <a:gd name="connsiteX38" fmla="*/ 979093 w 1742572"/>
                <a:gd name="connsiteY38" fmla="*/ 461639 h 1705593"/>
                <a:gd name="connsiteX39" fmla="*/ 1156646 w 1742572"/>
                <a:gd name="connsiteY39" fmla="*/ 479394 h 1705593"/>
                <a:gd name="connsiteX40" fmla="*/ 1209912 w 1742572"/>
                <a:gd name="connsiteY40" fmla="*/ 497150 h 1705593"/>
                <a:gd name="connsiteX41" fmla="*/ 1227668 w 1742572"/>
                <a:gd name="connsiteY41" fmla="*/ 514905 h 1705593"/>
                <a:gd name="connsiteX42" fmla="*/ 1280934 w 1742572"/>
                <a:gd name="connsiteY42" fmla="*/ 550416 h 1705593"/>
                <a:gd name="connsiteX43" fmla="*/ 1298689 w 1742572"/>
                <a:gd name="connsiteY43" fmla="*/ 577049 h 1705593"/>
                <a:gd name="connsiteX44" fmla="*/ 1307567 w 1742572"/>
                <a:gd name="connsiteY44" fmla="*/ 603682 h 1705593"/>
                <a:gd name="connsiteX45" fmla="*/ 1343077 w 1742572"/>
                <a:gd name="connsiteY45" fmla="*/ 656948 h 1705593"/>
                <a:gd name="connsiteX46" fmla="*/ 1351955 w 1742572"/>
                <a:gd name="connsiteY46" fmla="*/ 692458 h 1705593"/>
                <a:gd name="connsiteX47" fmla="*/ 1378588 w 1742572"/>
                <a:gd name="connsiteY47" fmla="*/ 701336 h 1705593"/>
                <a:gd name="connsiteX48" fmla="*/ 1485120 w 1742572"/>
                <a:gd name="connsiteY48" fmla="*/ 719091 h 1705593"/>
                <a:gd name="connsiteX49" fmla="*/ 1573897 w 1742572"/>
                <a:gd name="connsiteY49" fmla="*/ 710214 h 1705593"/>
                <a:gd name="connsiteX50" fmla="*/ 1600530 w 1742572"/>
                <a:gd name="connsiteY50" fmla="*/ 621437 h 1705593"/>
                <a:gd name="connsiteX51" fmla="*/ 1591652 w 1742572"/>
                <a:gd name="connsiteY51" fmla="*/ 506027 h 1705593"/>
                <a:gd name="connsiteX52" fmla="*/ 1573897 w 1742572"/>
                <a:gd name="connsiteY52" fmla="*/ 452761 h 1705593"/>
                <a:gd name="connsiteX53" fmla="*/ 1511753 w 1742572"/>
                <a:gd name="connsiteY53" fmla="*/ 381740 h 1705593"/>
                <a:gd name="connsiteX54" fmla="*/ 1502875 w 1742572"/>
                <a:gd name="connsiteY54" fmla="*/ 346229 h 1705593"/>
                <a:gd name="connsiteX55" fmla="*/ 1520631 w 1742572"/>
                <a:gd name="connsiteY55" fmla="*/ 328474 h 1705593"/>
                <a:gd name="connsiteX56" fmla="*/ 1600530 w 1742572"/>
                <a:gd name="connsiteY56" fmla="*/ 319596 h 1705593"/>
                <a:gd name="connsiteX0" fmla="*/ 1600530 w 1742572"/>
                <a:gd name="connsiteY0" fmla="*/ 325521 h 1711518"/>
                <a:gd name="connsiteX1" fmla="*/ 1644918 w 1742572"/>
                <a:gd name="connsiteY1" fmla="*/ 316643 h 1711518"/>
                <a:gd name="connsiteX2" fmla="*/ 1671551 w 1742572"/>
                <a:gd name="connsiteY2" fmla="*/ 263377 h 1711518"/>
                <a:gd name="connsiteX3" fmla="*/ 1644918 w 1742572"/>
                <a:gd name="connsiteY3" fmla="*/ 192356 h 1711518"/>
                <a:gd name="connsiteX4" fmla="*/ 1618285 w 1742572"/>
                <a:gd name="connsiteY4" fmla="*/ 156845 h 1711518"/>
                <a:gd name="connsiteX5" fmla="*/ 1600530 w 1742572"/>
                <a:gd name="connsiteY5" fmla="*/ 130212 h 1711518"/>
                <a:gd name="connsiteX6" fmla="*/ 1343077 w 1742572"/>
                <a:gd name="connsiteY6" fmla="*/ 5925 h 1711518"/>
                <a:gd name="connsiteX7" fmla="*/ 268879 w 1742572"/>
                <a:gd name="connsiteY7" fmla="*/ 343277 h 1711518"/>
                <a:gd name="connsiteX8" fmla="*/ 91326 w 1742572"/>
                <a:gd name="connsiteY8" fmla="*/ 1062368 h 1711518"/>
                <a:gd name="connsiteX9" fmla="*/ 1493998 w 1742572"/>
                <a:gd name="connsiteY9" fmla="*/ 1674927 h 1711518"/>
                <a:gd name="connsiteX10" fmla="*/ 1573897 w 1742572"/>
                <a:gd name="connsiteY10" fmla="*/ 1639416 h 1711518"/>
                <a:gd name="connsiteX11" fmla="*/ 1600530 w 1742572"/>
                <a:gd name="connsiteY11" fmla="*/ 1621661 h 1711518"/>
                <a:gd name="connsiteX12" fmla="*/ 1627163 w 1742572"/>
                <a:gd name="connsiteY12" fmla="*/ 1586150 h 1711518"/>
                <a:gd name="connsiteX13" fmla="*/ 1662673 w 1742572"/>
                <a:gd name="connsiteY13" fmla="*/ 1568395 h 1711518"/>
                <a:gd name="connsiteX14" fmla="*/ 1671551 w 1742572"/>
                <a:gd name="connsiteY14" fmla="*/ 1541762 h 1711518"/>
                <a:gd name="connsiteX15" fmla="*/ 1698184 w 1742572"/>
                <a:gd name="connsiteY15" fmla="*/ 1497374 h 1711518"/>
                <a:gd name="connsiteX16" fmla="*/ 1724817 w 1742572"/>
                <a:gd name="connsiteY16" fmla="*/ 1435230 h 1711518"/>
                <a:gd name="connsiteX17" fmla="*/ 1733695 w 1742572"/>
                <a:gd name="connsiteY17" fmla="*/ 1381964 h 1711518"/>
                <a:gd name="connsiteX18" fmla="*/ 1742572 w 1742572"/>
                <a:gd name="connsiteY18" fmla="*/ 1346453 h 1711518"/>
                <a:gd name="connsiteX19" fmla="*/ 1707062 w 1742572"/>
                <a:gd name="connsiteY19" fmla="*/ 1213288 h 1711518"/>
                <a:gd name="connsiteX20" fmla="*/ 1689306 w 1742572"/>
                <a:gd name="connsiteY20" fmla="*/ 1151144 h 1711518"/>
                <a:gd name="connsiteX21" fmla="*/ 1671551 w 1742572"/>
                <a:gd name="connsiteY21" fmla="*/ 1115634 h 1711518"/>
                <a:gd name="connsiteX22" fmla="*/ 1627163 w 1742572"/>
                <a:gd name="connsiteY22" fmla="*/ 1080123 h 1711518"/>
                <a:gd name="connsiteX23" fmla="*/ 1538386 w 1742572"/>
                <a:gd name="connsiteY23" fmla="*/ 1026857 h 1711518"/>
                <a:gd name="connsiteX24" fmla="*/ 1520631 w 1742572"/>
                <a:gd name="connsiteY24" fmla="*/ 1000224 h 1711518"/>
                <a:gd name="connsiteX25" fmla="*/ 1440732 w 1742572"/>
                <a:gd name="connsiteY25" fmla="*/ 973591 h 1711518"/>
                <a:gd name="connsiteX26" fmla="*/ 1422976 w 1742572"/>
                <a:gd name="connsiteY26" fmla="*/ 955836 h 1711518"/>
                <a:gd name="connsiteX27" fmla="*/ 1227668 w 1742572"/>
                <a:gd name="connsiteY27" fmla="*/ 929203 h 1711518"/>
                <a:gd name="connsiteX28" fmla="*/ 1165524 w 1742572"/>
                <a:gd name="connsiteY28" fmla="*/ 920325 h 1711518"/>
                <a:gd name="connsiteX29" fmla="*/ 1130013 w 1742572"/>
                <a:gd name="connsiteY29" fmla="*/ 902570 h 1711518"/>
                <a:gd name="connsiteX30" fmla="*/ 1067870 w 1742572"/>
                <a:gd name="connsiteY30" fmla="*/ 893692 h 1711518"/>
                <a:gd name="connsiteX31" fmla="*/ 934705 w 1742572"/>
                <a:gd name="connsiteY31" fmla="*/ 875937 h 1711518"/>
                <a:gd name="connsiteX32" fmla="*/ 908071 w 1742572"/>
                <a:gd name="connsiteY32" fmla="*/ 867059 h 1711518"/>
                <a:gd name="connsiteX33" fmla="*/ 766030 w 1742572"/>
                <a:gd name="connsiteY33" fmla="*/ 636240 h 1711518"/>
                <a:gd name="connsiteX34" fmla="*/ 819295 w 1742572"/>
                <a:gd name="connsiteY34" fmla="*/ 547463 h 1711518"/>
                <a:gd name="connsiteX35" fmla="*/ 881438 w 1742572"/>
                <a:gd name="connsiteY35" fmla="*/ 503075 h 1711518"/>
                <a:gd name="connsiteX36" fmla="*/ 908071 w 1742572"/>
                <a:gd name="connsiteY36" fmla="*/ 494197 h 1711518"/>
                <a:gd name="connsiteX37" fmla="*/ 979093 w 1742572"/>
                <a:gd name="connsiteY37" fmla="*/ 467564 h 1711518"/>
                <a:gd name="connsiteX38" fmla="*/ 1156646 w 1742572"/>
                <a:gd name="connsiteY38" fmla="*/ 485319 h 1711518"/>
                <a:gd name="connsiteX39" fmla="*/ 1209912 w 1742572"/>
                <a:gd name="connsiteY39" fmla="*/ 503075 h 1711518"/>
                <a:gd name="connsiteX40" fmla="*/ 1227668 w 1742572"/>
                <a:gd name="connsiteY40" fmla="*/ 520830 h 1711518"/>
                <a:gd name="connsiteX41" fmla="*/ 1280934 w 1742572"/>
                <a:gd name="connsiteY41" fmla="*/ 556341 h 1711518"/>
                <a:gd name="connsiteX42" fmla="*/ 1298689 w 1742572"/>
                <a:gd name="connsiteY42" fmla="*/ 582974 h 1711518"/>
                <a:gd name="connsiteX43" fmla="*/ 1307567 w 1742572"/>
                <a:gd name="connsiteY43" fmla="*/ 609607 h 1711518"/>
                <a:gd name="connsiteX44" fmla="*/ 1343077 w 1742572"/>
                <a:gd name="connsiteY44" fmla="*/ 662873 h 1711518"/>
                <a:gd name="connsiteX45" fmla="*/ 1351955 w 1742572"/>
                <a:gd name="connsiteY45" fmla="*/ 698383 h 1711518"/>
                <a:gd name="connsiteX46" fmla="*/ 1378588 w 1742572"/>
                <a:gd name="connsiteY46" fmla="*/ 707261 h 1711518"/>
                <a:gd name="connsiteX47" fmla="*/ 1485120 w 1742572"/>
                <a:gd name="connsiteY47" fmla="*/ 725016 h 1711518"/>
                <a:gd name="connsiteX48" fmla="*/ 1573897 w 1742572"/>
                <a:gd name="connsiteY48" fmla="*/ 716139 h 1711518"/>
                <a:gd name="connsiteX49" fmla="*/ 1600530 w 1742572"/>
                <a:gd name="connsiteY49" fmla="*/ 627362 h 1711518"/>
                <a:gd name="connsiteX50" fmla="*/ 1591652 w 1742572"/>
                <a:gd name="connsiteY50" fmla="*/ 511952 h 1711518"/>
                <a:gd name="connsiteX51" fmla="*/ 1573897 w 1742572"/>
                <a:gd name="connsiteY51" fmla="*/ 458686 h 1711518"/>
                <a:gd name="connsiteX52" fmla="*/ 1511753 w 1742572"/>
                <a:gd name="connsiteY52" fmla="*/ 387665 h 1711518"/>
                <a:gd name="connsiteX53" fmla="*/ 1502875 w 1742572"/>
                <a:gd name="connsiteY53" fmla="*/ 352154 h 1711518"/>
                <a:gd name="connsiteX54" fmla="*/ 1520631 w 1742572"/>
                <a:gd name="connsiteY54" fmla="*/ 334399 h 1711518"/>
                <a:gd name="connsiteX55" fmla="*/ 1600530 w 1742572"/>
                <a:gd name="connsiteY55" fmla="*/ 325521 h 1711518"/>
                <a:gd name="connsiteX0" fmla="*/ 1600530 w 1742572"/>
                <a:gd name="connsiteY0" fmla="*/ 323786 h 1709783"/>
                <a:gd name="connsiteX1" fmla="*/ 1644918 w 1742572"/>
                <a:gd name="connsiteY1" fmla="*/ 314908 h 1709783"/>
                <a:gd name="connsiteX2" fmla="*/ 1671551 w 1742572"/>
                <a:gd name="connsiteY2" fmla="*/ 261642 h 1709783"/>
                <a:gd name="connsiteX3" fmla="*/ 1644918 w 1742572"/>
                <a:gd name="connsiteY3" fmla="*/ 190621 h 1709783"/>
                <a:gd name="connsiteX4" fmla="*/ 1618285 w 1742572"/>
                <a:gd name="connsiteY4" fmla="*/ 155110 h 1709783"/>
                <a:gd name="connsiteX5" fmla="*/ 1343077 w 1742572"/>
                <a:gd name="connsiteY5" fmla="*/ 4190 h 1709783"/>
                <a:gd name="connsiteX6" fmla="*/ 268879 w 1742572"/>
                <a:gd name="connsiteY6" fmla="*/ 341542 h 1709783"/>
                <a:gd name="connsiteX7" fmla="*/ 91326 w 1742572"/>
                <a:gd name="connsiteY7" fmla="*/ 1060633 h 1709783"/>
                <a:gd name="connsiteX8" fmla="*/ 1493998 w 1742572"/>
                <a:gd name="connsiteY8" fmla="*/ 1673192 h 1709783"/>
                <a:gd name="connsiteX9" fmla="*/ 1573897 w 1742572"/>
                <a:gd name="connsiteY9" fmla="*/ 1637681 h 1709783"/>
                <a:gd name="connsiteX10" fmla="*/ 1600530 w 1742572"/>
                <a:gd name="connsiteY10" fmla="*/ 1619926 h 1709783"/>
                <a:gd name="connsiteX11" fmla="*/ 1627163 w 1742572"/>
                <a:gd name="connsiteY11" fmla="*/ 1584415 h 1709783"/>
                <a:gd name="connsiteX12" fmla="*/ 1662673 w 1742572"/>
                <a:gd name="connsiteY12" fmla="*/ 1566660 h 1709783"/>
                <a:gd name="connsiteX13" fmla="*/ 1671551 w 1742572"/>
                <a:gd name="connsiteY13" fmla="*/ 1540027 h 1709783"/>
                <a:gd name="connsiteX14" fmla="*/ 1698184 w 1742572"/>
                <a:gd name="connsiteY14" fmla="*/ 1495639 h 1709783"/>
                <a:gd name="connsiteX15" fmla="*/ 1724817 w 1742572"/>
                <a:gd name="connsiteY15" fmla="*/ 1433495 h 1709783"/>
                <a:gd name="connsiteX16" fmla="*/ 1733695 w 1742572"/>
                <a:gd name="connsiteY16" fmla="*/ 1380229 h 1709783"/>
                <a:gd name="connsiteX17" fmla="*/ 1742572 w 1742572"/>
                <a:gd name="connsiteY17" fmla="*/ 1344718 h 1709783"/>
                <a:gd name="connsiteX18" fmla="*/ 1707062 w 1742572"/>
                <a:gd name="connsiteY18" fmla="*/ 1211553 h 1709783"/>
                <a:gd name="connsiteX19" fmla="*/ 1689306 w 1742572"/>
                <a:gd name="connsiteY19" fmla="*/ 1149409 h 1709783"/>
                <a:gd name="connsiteX20" fmla="*/ 1671551 w 1742572"/>
                <a:gd name="connsiteY20" fmla="*/ 1113899 h 1709783"/>
                <a:gd name="connsiteX21" fmla="*/ 1627163 w 1742572"/>
                <a:gd name="connsiteY21" fmla="*/ 1078388 h 1709783"/>
                <a:gd name="connsiteX22" fmla="*/ 1538386 w 1742572"/>
                <a:gd name="connsiteY22" fmla="*/ 1025122 h 1709783"/>
                <a:gd name="connsiteX23" fmla="*/ 1520631 w 1742572"/>
                <a:gd name="connsiteY23" fmla="*/ 998489 h 1709783"/>
                <a:gd name="connsiteX24" fmla="*/ 1440732 w 1742572"/>
                <a:gd name="connsiteY24" fmla="*/ 971856 h 1709783"/>
                <a:gd name="connsiteX25" fmla="*/ 1422976 w 1742572"/>
                <a:gd name="connsiteY25" fmla="*/ 954101 h 1709783"/>
                <a:gd name="connsiteX26" fmla="*/ 1227668 w 1742572"/>
                <a:gd name="connsiteY26" fmla="*/ 927468 h 1709783"/>
                <a:gd name="connsiteX27" fmla="*/ 1165524 w 1742572"/>
                <a:gd name="connsiteY27" fmla="*/ 918590 h 1709783"/>
                <a:gd name="connsiteX28" fmla="*/ 1130013 w 1742572"/>
                <a:gd name="connsiteY28" fmla="*/ 900835 h 1709783"/>
                <a:gd name="connsiteX29" fmla="*/ 1067870 w 1742572"/>
                <a:gd name="connsiteY29" fmla="*/ 891957 h 1709783"/>
                <a:gd name="connsiteX30" fmla="*/ 934705 w 1742572"/>
                <a:gd name="connsiteY30" fmla="*/ 874202 h 1709783"/>
                <a:gd name="connsiteX31" fmla="*/ 908071 w 1742572"/>
                <a:gd name="connsiteY31" fmla="*/ 865324 h 1709783"/>
                <a:gd name="connsiteX32" fmla="*/ 766030 w 1742572"/>
                <a:gd name="connsiteY32" fmla="*/ 634505 h 1709783"/>
                <a:gd name="connsiteX33" fmla="*/ 819295 w 1742572"/>
                <a:gd name="connsiteY33" fmla="*/ 545728 h 1709783"/>
                <a:gd name="connsiteX34" fmla="*/ 881438 w 1742572"/>
                <a:gd name="connsiteY34" fmla="*/ 501340 h 1709783"/>
                <a:gd name="connsiteX35" fmla="*/ 908071 w 1742572"/>
                <a:gd name="connsiteY35" fmla="*/ 492462 h 1709783"/>
                <a:gd name="connsiteX36" fmla="*/ 979093 w 1742572"/>
                <a:gd name="connsiteY36" fmla="*/ 465829 h 1709783"/>
                <a:gd name="connsiteX37" fmla="*/ 1156646 w 1742572"/>
                <a:gd name="connsiteY37" fmla="*/ 483584 h 1709783"/>
                <a:gd name="connsiteX38" fmla="*/ 1209912 w 1742572"/>
                <a:gd name="connsiteY38" fmla="*/ 501340 h 1709783"/>
                <a:gd name="connsiteX39" fmla="*/ 1227668 w 1742572"/>
                <a:gd name="connsiteY39" fmla="*/ 519095 h 1709783"/>
                <a:gd name="connsiteX40" fmla="*/ 1280934 w 1742572"/>
                <a:gd name="connsiteY40" fmla="*/ 554606 h 1709783"/>
                <a:gd name="connsiteX41" fmla="*/ 1298689 w 1742572"/>
                <a:gd name="connsiteY41" fmla="*/ 581239 h 1709783"/>
                <a:gd name="connsiteX42" fmla="*/ 1307567 w 1742572"/>
                <a:gd name="connsiteY42" fmla="*/ 607872 h 1709783"/>
                <a:gd name="connsiteX43" fmla="*/ 1343077 w 1742572"/>
                <a:gd name="connsiteY43" fmla="*/ 661138 h 1709783"/>
                <a:gd name="connsiteX44" fmla="*/ 1351955 w 1742572"/>
                <a:gd name="connsiteY44" fmla="*/ 696648 h 1709783"/>
                <a:gd name="connsiteX45" fmla="*/ 1378588 w 1742572"/>
                <a:gd name="connsiteY45" fmla="*/ 705526 h 1709783"/>
                <a:gd name="connsiteX46" fmla="*/ 1485120 w 1742572"/>
                <a:gd name="connsiteY46" fmla="*/ 723281 h 1709783"/>
                <a:gd name="connsiteX47" fmla="*/ 1573897 w 1742572"/>
                <a:gd name="connsiteY47" fmla="*/ 714404 h 1709783"/>
                <a:gd name="connsiteX48" fmla="*/ 1600530 w 1742572"/>
                <a:gd name="connsiteY48" fmla="*/ 625627 h 1709783"/>
                <a:gd name="connsiteX49" fmla="*/ 1591652 w 1742572"/>
                <a:gd name="connsiteY49" fmla="*/ 510217 h 1709783"/>
                <a:gd name="connsiteX50" fmla="*/ 1573897 w 1742572"/>
                <a:gd name="connsiteY50" fmla="*/ 456951 h 1709783"/>
                <a:gd name="connsiteX51" fmla="*/ 1511753 w 1742572"/>
                <a:gd name="connsiteY51" fmla="*/ 385930 h 1709783"/>
                <a:gd name="connsiteX52" fmla="*/ 1502875 w 1742572"/>
                <a:gd name="connsiteY52" fmla="*/ 350419 h 1709783"/>
                <a:gd name="connsiteX53" fmla="*/ 1520631 w 1742572"/>
                <a:gd name="connsiteY53" fmla="*/ 332664 h 1709783"/>
                <a:gd name="connsiteX54" fmla="*/ 1600530 w 1742572"/>
                <a:gd name="connsiteY54" fmla="*/ 323786 h 1709783"/>
                <a:gd name="connsiteX0" fmla="*/ 1600530 w 1742572"/>
                <a:gd name="connsiteY0" fmla="*/ 322140 h 1708137"/>
                <a:gd name="connsiteX1" fmla="*/ 1644918 w 1742572"/>
                <a:gd name="connsiteY1" fmla="*/ 313262 h 1708137"/>
                <a:gd name="connsiteX2" fmla="*/ 1671551 w 1742572"/>
                <a:gd name="connsiteY2" fmla="*/ 259996 h 1708137"/>
                <a:gd name="connsiteX3" fmla="*/ 1644918 w 1742572"/>
                <a:gd name="connsiteY3" fmla="*/ 188975 h 1708137"/>
                <a:gd name="connsiteX4" fmla="*/ 1343077 w 1742572"/>
                <a:gd name="connsiteY4" fmla="*/ 2544 h 1708137"/>
                <a:gd name="connsiteX5" fmla="*/ 268879 w 1742572"/>
                <a:gd name="connsiteY5" fmla="*/ 339896 h 1708137"/>
                <a:gd name="connsiteX6" fmla="*/ 91326 w 1742572"/>
                <a:gd name="connsiteY6" fmla="*/ 1058987 h 1708137"/>
                <a:gd name="connsiteX7" fmla="*/ 1493998 w 1742572"/>
                <a:gd name="connsiteY7" fmla="*/ 1671546 h 1708137"/>
                <a:gd name="connsiteX8" fmla="*/ 1573897 w 1742572"/>
                <a:gd name="connsiteY8" fmla="*/ 1636035 h 1708137"/>
                <a:gd name="connsiteX9" fmla="*/ 1600530 w 1742572"/>
                <a:gd name="connsiteY9" fmla="*/ 1618280 h 1708137"/>
                <a:gd name="connsiteX10" fmla="*/ 1627163 w 1742572"/>
                <a:gd name="connsiteY10" fmla="*/ 1582769 h 1708137"/>
                <a:gd name="connsiteX11" fmla="*/ 1662673 w 1742572"/>
                <a:gd name="connsiteY11" fmla="*/ 1565014 h 1708137"/>
                <a:gd name="connsiteX12" fmla="*/ 1671551 w 1742572"/>
                <a:gd name="connsiteY12" fmla="*/ 1538381 h 1708137"/>
                <a:gd name="connsiteX13" fmla="*/ 1698184 w 1742572"/>
                <a:gd name="connsiteY13" fmla="*/ 1493993 h 1708137"/>
                <a:gd name="connsiteX14" fmla="*/ 1724817 w 1742572"/>
                <a:gd name="connsiteY14" fmla="*/ 1431849 h 1708137"/>
                <a:gd name="connsiteX15" fmla="*/ 1733695 w 1742572"/>
                <a:gd name="connsiteY15" fmla="*/ 1378583 h 1708137"/>
                <a:gd name="connsiteX16" fmla="*/ 1742572 w 1742572"/>
                <a:gd name="connsiteY16" fmla="*/ 1343072 h 1708137"/>
                <a:gd name="connsiteX17" fmla="*/ 1707062 w 1742572"/>
                <a:gd name="connsiteY17" fmla="*/ 1209907 h 1708137"/>
                <a:gd name="connsiteX18" fmla="*/ 1689306 w 1742572"/>
                <a:gd name="connsiteY18" fmla="*/ 1147763 h 1708137"/>
                <a:gd name="connsiteX19" fmla="*/ 1671551 w 1742572"/>
                <a:gd name="connsiteY19" fmla="*/ 1112253 h 1708137"/>
                <a:gd name="connsiteX20" fmla="*/ 1627163 w 1742572"/>
                <a:gd name="connsiteY20" fmla="*/ 1076742 h 1708137"/>
                <a:gd name="connsiteX21" fmla="*/ 1538386 w 1742572"/>
                <a:gd name="connsiteY21" fmla="*/ 1023476 h 1708137"/>
                <a:gd name="connsiteX22" fmla="*/ 1520631 w 1742572"/>
                <a:gd name="connsiteY22" fmla="*/ 996843 h 1708137"/>
                <a:gd name="connsiteX23" fmla="*/ 1440732 w 1742572"/>
                <a:gd name="connsiteY23" fmla="*/ 970210 h 1708137"/>
                <a:gd name="connsiteX24" fmla="*/ 1422976 w 1742572"/>
                <a:gd name="connsiteY24" fmla="*/ 952455 h 1708137"/>
                <a:gd name="connsiteX25" fmla="*/ 1227668 w 1742572"/>
                <a:gd name="connsiteY25" fmla="*/ 925822 h 1708137"/>
                <a:gd name="connsiteX26" fmla="*/ 1165524 w 1742572"/>
                <a:gd name="connsiteY26" fmla="*/ 916944 h 1708137"/>
                <a:gd name="connsiteX27" fmla="*/ 1130013 w 1742572"/>
                <a:gd name="connsiteY27" fmla="*/ 899189 h 1708137"/>
                <a:gd name="connsiteX28" fmla="*/ 1067870 w 1742572"/>
                <a:gd name="connsiteY28" fmla="*/ 890311 h 1708137"/>
                <a:gd name="connsiteX29" fmla="*/ 934705 w 1742572"/>
                <a:gd name="connsiteY29" fmla="*/ 872556 h 1708137"/>
                <a:gd name="connsiteX30" fmla="*/ 908071 w 1742572"/>
                <a:gd name="connsiteY30" fmla="*/ 863678 h 1708137"/>
                <a:gd name="connsiteX31" fmla="*/ 766030 w 1742572"/>
                <a:gd name="connsiteY31" fmla="*/ 632859 h 1708137"/>
                <a:gd name="connsiteX32" fmla="*/ 819295 w 1742572"/>
                <a:gd name="connsiteY32" fmla="*/ 544082 h 1708137"/>
                <a:gd name="connsiteX33" fmla="*/ 881438 w 1742572"/>
                <a:gd name="connsiteY33" fmla="*/ 499694 h 1708137"/>
                <a:gd name="connsiteX34" fmla="*/ 908071 w 1742572"/>
                <a:gd name="connsiteY34" fmla="*/ 490816 h 1708137"/>
                <a:gd name="connsiteX35" fmla="*/ 979093 w 1742572"/>
                <a:gd name="connsiteY35" fmla="*/ 464183 h 1708137"/>
                <a:gd name="connsiteX36" fmla="*/ 1156646 w 1742572"/>
                <a:gd name="connsiteY36" fmla="*/ 481938 h 1708137"/>
                <a:gd name="connsiteX37" fmla="*/ 1209912 w 1742572"/>
                <a:gd name="connsiteY37" fmla="*/ 499694 h 1708137"/>
                <a:gd name="connsiteX38" fmla="*/ 1227668 w 1742572"/>
                <a:gd name="connsiteY38" fmla="*/ 517449 h 1708137"/>
                <a:gd name="connsiteX39" fmla="*/ 1280934 w 1742572"/>
                <a:gd name="connsiteY39" fmla="*/ 552960 h 1708137"/>
                <a:gd name="connsiteX40" fmla="*/ 1298689 w 1742572"/>
                <a:gd name="connsiteY40" fmla="*/ 579593 h 1708137"/>
                <a:gd name="connsiteX41" fmla="*/ 1307567 w 1742572"/>
                <a:gd name="connsiteY41" fmla="*/ 606226 h 1708137"/>
                <a:gd name="connsiteX42" fmla="*/ 1343077 w 1742572"/>
                <a:gd name="connsiteY42" fmla="*/ 659492 h 1708137"/>
                <a:gd name="connsiteX43" fmla="*/ 1351955 w 1742572"/>
                <a:gd name="connsiteY43" fmla="*/ 695002 h 1708137"/>
                <a:gd name="connsiteX44" fmla="*/ 1378588 w 1742572"/>
                <a:gd name="connsiteY44" fmla="*/ 703880 h 1708137"/>
                <a:gd name="connsiteX45" fmla="*/ 1485120 w 1742572"/>
                <a:gd name="connsiteY45" fmla="*/ 721635 h 1708137"/>
                <a:gd name="connsiteX46" fmla="*/ 1573897 w 1742572"/>
                <a:gd name="connsiteY46" fmla="*/ 712758 h 1708137"/>
                <a:gd name="connsiteX47" fmla="*/ 1600530 w 1742572"/>
                <a:gd name="connsiteY47" fmla="*/ 623981 h 1708137"/>
                <a:gd name="connsiteX48" fmla="*/ 1591652 w 1742572"/>
                <a:gd name="connsiteY48" fmla="*/ 508571 h 1708137"/>
                <a:gd name="connsiteX49" fmla="*/ 1573897 w 1742572"/>
                <a:gd name="connsiteY49" fmla="*/ 455305 h 1708137"/>
                <a:gd name="connsiteX50" fmla="*/ 1511753 w 1742572"/>
                <a:gd name="connsiteY50" fmla="*/ 384284 h 1708137"/>
                <a:gd name="connsiteX51" fmla="*/ 1502875 w 1742572"/>
                <a:gd name="connsiteY51" fmla="*/ 348773 h 1708137"/>
                <a:gd name="connsiteX52" fmla="*/ 1520631 w 1742572"/>
                <a:gd name="connsiteY52" fmla="*/ 331018 h 1708137"/>
                <a:gd name="connsiteX53" fmla="*/ 1600530 w 1742572"/>
                <a:gd name="connsiteY53" fmla="*/ 322140 h 1708137"/>
                <a:gd name="connsiteX0" fmla="*/ 1600530 w 1742572"/>
                <a:gd name="connsiteY0" fmla="*/ 320179 h 1706176"/>
                <a:gd name="connsiteX1" fmla="*/ 1644918 w 1742572"/>
                <a:gd name="connsiteY1" fmla="*/ 311301 h 1706176"/>
                <a:gd name="connsiteX2" fmla="*/ 1671551 w 1742572"/>
                <a:gd name="connsiteY2" fmla="*/ 258035 h 1706176"/>
                <a:gd name="connsiteX3" fmla="*/ 1343077 w 1742572"/>
                <a:gd name="connsiteY3" fmla="*/ 583 h 1706176"/>
                <a:gd name="connsiteX4" fmla="*/ 268879 w 1742572"/>
                <a:gd name="connsiteY4" fmla="*/ 337935 h 1706176"/>
                <a:gd name="connsiteX5" fmla="*/ 91326 w 1742572"/>
                <a:gd name="connsiteY5" fmla="*/ 1057026 h 1706176"/>
                <a:gd name="connsiteX6" fmla="*/ 1493998 w 1742572"/>
                <a:gd name="connsiteY6" fmla="*/ 1669585 h 1706176"/>
                <a:gd name="connsiteX7" fmla="*/ 1573897 w 1742572"/>
                <a:gd name="connsiteY7" fmla="*/ 1634074 h 1706176"/>
                <a:gd name="connsiteX8" fmla="*/ 1600530 w 1742572"/>
                <a:gd name="connsiteY8" fmla="*/ 1616319 h 1706176"/>
                <a:gd name="connsiteX9" fmla="*/ 1627163 w 1742572"/>
                <a:gd name="connsiteY9" fmla="*/ 1580808 h 1706176"/>
                <a:gd name="connsiteX10" fmla="*/ 1662673 w 1742572"/>
                <a:gd name="connsiteY10" fmla="*/ 1563053 h 1706176"/>
                <a:gd name="connsiteX11" fmla="*/ 1671551 w 1742572"/>
                <a:gd name="connsiteY11" fmla="*/ 1536420 h 1706176"/>
                <a:gd name="connsiteX12" fmla="*/ 1698184 w 1742572"/>
                <a:gd name="connsiteY12" fmla="*/ 1492032 h 1706176"/>
                <a:gd name="connsiteX13" fmla="*/ 1724817 w 1742572"/>
                <a:gd name="connsiteY13" fmla="*/ 1429888 h 1706176"/>
                <a:gd name="connsiteX14" fmla="*/ 1733695 w 1742572"/>
                <a:gd name="connsiteY14" fmla="*/ 1376622 h 1706176"/>
                <a:gd name="connsiteX15" fmla="*/ 1742572 w 1742572"/>
                <a:gd name="connsiteY15" fmla="*/ 1341111 h 1706176"/>
                <a:gd name="connsiteX16" fmla="*/ 1707062 w 1742572"/>
                <a:gd name="connsiteY16" fmla="*/ 1207946 h 1706176"/>
                <a:gd name="connsiteX17" fmla="*/ 1689306 w 1742572"/>
                <a:gd name="connsiteY17" fmla="*/ 1145802 h 1706176"/>
                <a:gd name="connsiteX18" fmla="*/ 1671551 w 1742572"/>
                <a:gd name="connsiteY18" fmla="*/ 1110292 h 1706176"/>
                <a:gd name="connsiteX19" fmla="*/ 1627163 w 1742572"/>
                <a:gd name="connsiteY19" fmla="*/ 1074781 h 1706176"/>
                <a:gd name="connsiteX20" fmla="*/ 1538386 w 1742572"/>
                <a:gd name="connsiteY20" fmla="*/ 1021515 h 1706176"/>
                <a:gd name="connsiteX21" fmla="*/ 1520631 w 1742572"/>
                <a:gd name="connsiteY21" fmla="*/ 994882 h 1706176"/>
                <a:gd name="connsiteX22" fmla="*/ 1440732 w 1742572"/>
                <a:gd name="connsiteY22" fmla="*/ 968249 h 1706176"/>
                <a:gd name="connsiteX23" fmla="*/ 1422976 w 1742572"/>
                <a:gd name="connsiteY23" fmla="*/ 950494 h 1706176"/>
                <a:gd name="connsiteX24" fmla="*/ 1227668 w 1742572"/>
                <a:gd name="connsiteY24" fmla="*/ 923861 h 1706176"/>
                <a:gd name="connsiteX25" fmla="*/ 1165524 w 1742572"/>
                <a:gd name="connsiteY25" fmla="*/ 914983 h 1706176"/>
                <a:gd name="connsiteX26" fmla="*/ 1130013 w 1742572"/>
                <a:gd name="connsiteY26" fmla="*/ 897228 h 1706176"/>
                <a:gd name="connsiteX27" fmla="*/ 1067870 w 1742572"/>
                <a:gd name="connsiteY27" fmla="*/ 888350 h 1706176"/>
                <a:gd name="connsiteX28" fmla="*/ 934705 w 1742572"/>
                <a:gd name="connsiteY28" fmla="*/ 870595 h 1706176"/>
                <a:gd name="connsiteX29" fmla="*/ 908071 w 1742572"/>
                <a:gd name="connsiteY29" fmla="*/ 861717 h 1706176"/>
                <a:gd name="connsiteX30" fmla="*/ 766030 w 1742572"/>
                <a:gd name="connsiteY30" fmla="*/ 630898 h 1706176"/>
                <a:gd name="connsiteX31" fmla="*/ 819295 w 1742572"/>
                <a:gd name="connsiteY31" fmla="*/ 542121 h 1706176"/>
                <a:gd name="connsiteX32" fmla="*/ 881438 w 1742572"/>
                <a:gd name="connsiteY32" fmla="*/ 497733 h 1706176"/>
                <a:gd name="connsiteX33" fmla="*/ 908071 w 1742572"/>
                <a:gd name="connsiteY33" fmla="*/ 488855 h 1706176"/>
                <a:gd name="connsiteX34" fmla="*/ 979093 w 1742572"/>
                <a:gd name="connsiteY34" fmla="*/ 462222 h 1706176"/>
                <a:gd name="connsiteX35" fmla="*/ 1156646 w 1742572"/>
                <a:gd name="connsiteY35" fmla="*/ 479977 h 1706176"/>
                <a:gd name="connsiteX36" fmla="*/ 1209912 w 1742572"/>
                <a:gd name="connsiteY36" fmla="*/ 497733 h 1706176"/>
                <a:gd name="connsiteX37" fmla="*/ 1227668 w 1742572"/>
                <a:gd name="connsiteY37" fmla="*/ 515488 h 1706176"/>
                <a:gd name="connsiteX38" fmla="*/ 1280934 w 1742572"/>
                <a:gd name="connsiteY38" fmla="*/ 550999 h 1706176"/>
                <a:gd name="connsiteX39" fmla="*/ 1298689 w 1742572"/>
                <a:gd name="connsiteY39" fmla="*/ 577632 h 1706176"/>
                <a:gd name="connsiteX40" fmla="*/ 1307567 w 1742572"/>
                <a:gd name="connsiteY40" fmla="*/ 604265 h 1706176"/>
                <a:gd name="connsiteX41" fmla="*/ 1343077 w 1742572"/>
                <a:gd name="connsiteY41" fmla="*/ 657531 h 1706176"/>
                <a:gd name="connsiteX42" fmla="*/ 1351955 w 1742572"/>
                <a:gd name="connsiteY42" fmla="*/ 693041 h 1706176"/>
                <a:gd name="connsiteX43" fmla="*/ 1378588 w 1742572"/>
                <a:gd name="connsiteY43" fmla="*/ 701919 h 1706176"/>
                <a:gd name="connsiteX44" fmla="*/ 1485120 w 1742572"/>
                <a:gd name="connsiteY44" fmla="*/ 719674 h 1706176"/>
                <a:gd name="connsiteX45" fmla="*/ 1573897 w 1742572"/>
                <a:gd name="connsiteY45" fmla="*/ 710797 h 1706176"/>
                <a:gd name="connsiteX46" fmla="*/ 1600530 w 1742572"/>
                <a:gd name="connsiteY46" fmla="*/ 622020 h 1706176"/>
                <a:gd name="connsiteX47" fmla="*/ 1591652 w 1742572"/>
                <a:gd name="connsiteY47" fmla="*/ 506610 h 1706176"/>
                <a:gd name="connsiteX48" fmla="*/ 1573897 w 1742572"/>
                <a:gd name="connsiteY48" fmla="*/ 453344 h 1706176"/>
                <a:gd name="connsiteX49" fmla="*/ 1511753 w 1742572"/>
                <a:gd name="connsiteY49" fmla="*/ 382323 h 1706176"/>
                <a:gd name="connsiteX50" fmla="*/ 1502875 w 1742572"/>
                <a:gd name="connsiteY50" fmla="*/ 346812 h 1706176"/>
                <a:gd name="connsiteX51" fmla="*/ 1520631 w 1742572"/>
                <a:gd name="connsiteY51" fmla="*/ 329057 h 1706176"/>
                <a:gd name="connsiteX52" fmla="*/ 1600530 w 1742572"/>
                <a:gd name="connsiteY52" fmla="*/ 320179 h 1706176"/>
                <a:gd name="connsiteX0" fmla="*/ 1600530 w 1742572"/>
                <a:gd name="connsiteY0" fmla="*/ 320179 h 1706176"/>
                <a:gd name="connsiteX1" fmla="*/ 1644918 w 1742572"/>
                <a:gd name="connsiteY1" fmla="*/ 311301 h 1706176"/>
                <a:gd name="connsiteX2" fmla="*/ 1671551 w 1742572"/>
                <a:gd name="connsiteY2" fmla="*/ 258035 h 1706176"/>
                <a:gd name="connsiteX3" fmla="*/ 1343077 w 1742572"/>
                <a:gd name="connsiteY3" fmla="*/ 583 h 1706176"/>
                <a:gd name="connsiteX4" fmla="*/ 268879 w 1742572"/>
                <a:gd name="connsiteY4" fmla="*/ 337935 h 1706176"/>
                <a:gd name="connsiteX5" fmla="*/ 91326 w 1742572"/>
                <a:gd name="connsiteY5" fmla="*/ 1057026 h 1706176"/>
                <a:gd name="connsiteX6" fmla="*/ 1493998 w 1742572"/>
                <a:gd name="connsiteY6" fmla="*/ 1669585 h 1706176"/>
                <a:gd name="connsiteX7" fmla="*/ 1573897 w 1742572"/>
                <a:gd name="connsiteY7" fmla="*/ 1634074 h 1706176"/>
                <a:gd name="connsiteX8" fmla="*/ 1600530 w 1742572"/>
                <a:gd name="connsiteY8" fmla="*/ 1616319 h 1706176"/>
                <a:gd name="connsiteX9" fmla="*/ 1627163 w 1742572"/>
                <a:gd name="connsiteY9" fmla="*/ 1580808 h 1706176"/>
                <a:gd name="connsiteX10" fmla="*/ 1662673 w 1742572"/>
                <a:gd name="connsiteY10" fmla="*/ 1563053 h 1706176"/>
                <a:gd name="connsiteX11" fmla="*/ 1671551 w 1742572"/>
                <a:gd name="connsiteY11" fmla="*/ 1536420 h 1706176"/>
                <a:gd name="connsiteX12" fmla="*/ 1698184 w 1742572"/>
                <a:gd name="connsiteY12" fmla="*/ 1492032 h 1706176"/>
                <a:gd name="connsiteX13" fmla="*/ 1724817 w 1742572"/>
                <a:gd name="connsiteY13" fmla="*/ 1429888 h 1706176"/>
                <a:gd name="connsiteX14" fmla="*/ 1733695 w 1742572"/>
                <a:gd name="connsiteY14" fmla="*/ 1376622 h 1706176"/>
                <a:gd name="connsiteX15" fmla="*/ 1742572 w 1742572"/>
                <a:gd name="connsiteY15" fmla="*/ 1341111 h 1706176"/>
                <a:gd name="connsiteX16" fmla="*/ 1707062 w 1742572"/>
                <a:gd name="connsiteY16" fmla="*/ 1207946 h 1706176"/>
                <a:gd name="connsiteX17" fmla="*/ 1689306 w 1742572"/>
                <a:gd name="connsiteY17" fmla="*/ 1145802 h 1706176"/>
                <a:gd name="connsiteX18" fmla="*/ 1671551 w 1742572"/>
                <a:gd name="connsiteY18" fmla="*/ 1110292 h 1706176"/>
                <a:gd name="connsiteX19" fmla="*/ 1627163 w 1742572"/>
                <a:gd name="connsiteY19" fmla="*/ 1074781 h 1706176"/>
                <a:gd name="connsiteX20" fmla="*/ 1538386 w 1742572"/>
                <a:gd name="connsiteY20" fmla="*/ 1021515 h 1706176"/>
                <a:gd name="connsiteX21" fmla="*/ 1520631 w 1742572"/>
                <a:gd name="connsiteY21" fmla="*/ 994882 h 1706176"/>
                <a:gd name="connsiteX22" fmla="*/ 1440732 w 1742572"/>
                <a:gd name="connsiteY22" fmla="*/ 968249 h 1706176"/>
                <a:gd name="connsiteX23" fmla="*/ 1422976 w 1742572"/>
                <a:gd name="connsiteY23" fmla="*/ 950494 h 1706176"/>
                <a:gd name="connsiteX24" fmla="*/ 1227668 w 1742572"/>
                <a:gd name="connsiteY24" fmla="*/ 923861 h 1706176"/>
                <a:gd name="connsiteX25" fmla="*/ 1165524 w 1742572"/>
                <a:gd name="connsiteY25" fmla="*/ 914983 h 1706176"/>
                <a:gd name="connsiteX26" fmla="*/ 1130013 w 1742572"/>
                <a:gd name="connsiteY26" fmla="*/ 897228 h 1706176"/>
                <a:gd name="connsiteX27" fmla="*/ 1067870 w 1742572"/>
                <a:gd name="connsiteY27" fmla="*/ 888350 h 1706176"/>
                <a:gd name="connsiteX28" fmla="*/ 934705 w 1742572"/>
                <a:gd name="connsiteY28" fmla="*/ 870595 h 1706176"/>
                <a:gd name="connsiteX29" fmla="*/ 908071 w 1742572"/>
                <a:gd name="connsiteY29" fmla="*/ 861717 h 1706176"/>
                <a:gd name="connsiteX30" fmla="*/ 766030 w 1742572"/>
                <a:gd name="connsiteY30" fmla="*/ 630898 h 1706176"/>
                <a:gd name="connsiteX31" fmla="*/ 819295 w 1742572"/>
                <a:gd name="connsiteY31" fmla="*/ 542121 h 1706176"/>
                <a:gd name="connsiteX32" fmla="*/ 881438 w 1742572"/>
                <a:gd name="connsiteY32" fmla="*/ 497733 h 1706176"/>
                <a:gd name="connsiteX33" fmla="*/ 908071 w 1742572"/>
                <a:gd name="connsiteY33" fmla="*/ 488855 h 1706176"/>
                <a:gd name="connsiteX34" fmla="*/ 979093 w 1742572"/>
                <a:gd name="connsiteY34" fmla="*/ 462222 h 1706176"/>
                <a:gd name="connsiteX35" fmla="*/ 1156646 w 1742572"/>
                <a:gd name="connsiteY35" fmla="*/ 479977 h 1706176"/>
                <a:gd name="connsiteX36" fmla="*/ 1209912 w 1742572"/>
                <a:gd name="connsiteY36" fmla="*/ 497733 h 1706176"/>
                <a:gd name="connsiteX37" fmla="*/ 1227668 w 1742572"/>
                <a:gd name="connsiteY37" fmla="*/ 515488 h 1706176"/>
                <a:gd name="connsiteX38" fmla="*/ 1280934 w 1742572"/>
                <a:gd name="connsiteY38" fmla="*/ 550999 h 1706176"/>
                <a:gd name="connsiteX39" fmla="*/ 1298689 w 1742572"/>
                <a:gd name="connsiteY39" fmla="*/ 577632 h 1706176"/>
                <a:gd name="connsiteX40" fmla="*/ 1307567 w 1742572"/>
                <a:gd name="connsiteY40" fmla="*/ 604265 h 1706176"/>
                <a:gd name="connsiteX41" fmla="*/ 1343077 w 1742572"/>
                <a:gd name="connsiteY41" fmla="*/ 657531 h 1706176"/>
                <a:gd name="connsiteX42" fmla="*/ 1351955 w 1742572"/>
                <a:gd name="connsiteY42" fmla="*/ 693041 h 1706176"/>
                <a:gd name="connsiteX43" fmla="*/ 1378588 w 1742572"/>
                <a:gd name="connsiteY43" fmla="*/ 701919 h 1706176"/>
                <a:gd name="connsiteX44" fmla="*/ 1485120 w 1742572"/>
                <a:gd name="connsiteY44" fmla="*/ 719674 h 1706176"/>
                <a:gd name="connsiteX45" fmla="*/ 1573897 w 1742572"/>
                <a:gd name="connsiteY45" fmla="*/ 710797 h 1706176"/>
                <a:gd name="connsiteX46" fmla="*/ 1600530 w 1742572"/>
                <a:gd name="connsiteY46" fmla="*/ 622020 h 1706176"/>
                <a:gd name="connsiteX47" fmla="*/ 1591652 w 1742572"/>
                <a:gd name="connsiteY47" fmla="*/ 506610 h 1706176"/>
                <a:gd name="connsiteX48" fmla="*/ 1573897 w 1742572"/>
                <a:gd name="connsiteY48" fmla="*/ 453344 h 1706176"/>
                <a:gd name="connsiteX49" fmla="*/ 1511753 w 1742572"/>
                <a:gd name="connsiteY49" fmla="*/ 382323 h 1706176"/>
                <a:gd name="connsiteX50" fmla="*/ 1502875 w 1742572"/>
                <a:gd name="connsiteY50" fmla="*/ 346812 h 1706176"/>
                <a:gd name="connsiteX51" fmla="*/ 1600530 w 1742572"/>
                <a:gd name="connsiteY51" fmla="*/ 320179 h 1706176"/>
                <a:gd name="connsiteX0" fmla="*/ 1502875 w 1742572"/>
                <a:gd name="connsiteY0" fmla="*/ 346812 h 1706176"/>
                <a:gd name="connsiteX1" fmla="*/ 1644918 w 1742572"/>
                <a:gd name="connsiteY1" fmla="*/ 311301 h 1706176"/>
                <a:gd name="connsiteX2" fmla="*/ 1671551 w 1742572"/>
                <a:gd name="connsiteY2" fmla="*/ 258035 h 1706176"/>
                <a:gd name="connsiteX3" fmla="*/ 1343077 w 1742572"/>
                <a:gd name="connsiteY3" fmla="*/ 583 h 1706176"/>
                <a:gd name="connsiteX4" fmla="*/ 268879 w 1742572"/>
                <a:gd name="connsiteY4" fmla="*/ 337935 h 1706176"/>
                <a:gd name="connsiteX5" fmla="*/ 91326 w 1742572"/>
                <a:gd name="connsiteY5" fmla="*/ 1057026 h 1706176"/>
                <a:gd name="connsiteX6" fmla="*/ 1493998 w 1742572"/>
                <a:gd name="connsiteY6" fmla="*/ 1669585 h 1706176"/>
                <a:gd name="connsiteX7" fmla="*/ 1573897 w 1742572"/>
                <a:gd name="connsiteY7" fmla="*/ 1634074 h 1706176"/>
                <a:gd name="connsiteX8" fmla="*/ 1600530 w 1742572"/>
                <a:gd name="connsiteY8" fmla="*/ 1616319 h 1706176"/>
                <a:gd name="connsiteX9" fmla="*/ 1627163 w 1742572"/>
                <a:gd name="connsiteY9" fmla="*/ 1580808 h 1706176"/>
                <a:gd name="connsiteX10" fmla="*/ 1662673 w 1742572"/>
                <a:gd name="connsiteY10" fmla="*/ 1563053 h 1706176"/>
                <a:gd name="connsiteX11" fmla="*/ 1671551 w 1742572"/>
                <a:gd name="connsiteY11" fmla="*/ 1536420 h 1706176"/>
                <a:gd name="connsiteX12" fmla="*/ 1698184 w 1742572"/>
                <a:gd name="connsiteY12" fmla="*/ 1492032 h 1706176"/>
                <a:gd name="connsiteX13" fmla="*/ 1724817 w 1742572"/>
                <a:gd name="connsiteY13" fmla="*/ 1429888 h 1706176"/>
                <a:gd name="connsiteX14" fmla="*/ 1733695 w 1742572"/>
                <a:gd name="connsiteY14" fmla="*/ 1376622 h 1706176"/>
                <a:gd name="connsiteX15" fmla="*/ 1742572 w 1742572"/>
                <a:gd name="connsiteY15" fmla="*/ 1341111 h 1706176"/>
                <a:gd name="connsiteX16" fmla="*/ 1707062 w 1742572"/>
                <a:gd name="connsiteY16" fmla="*/ 1207946 h 1706176"/>
                <a:gd name="connsiteX17" fmla="*/ 1689306 w 1742572"/>
                <a:gd name="connsiteY17" fmla="*/ 1145802 h 1706176"/>
                <a:gd name="connsiteX18" fmla="*/ 1671551 w 1742572"/>
                <a:gd name="connsiteY18" fmla="*/ 1110292 h 1706176"/>
                <a:gd name="connsiteX19" fmla="*/ 1627163 w 1742572"/>
                <a:gd name="connsiteY19" fmla="*/ 1074781 h 1706176"/>
                <a:gd name="connsiteX20" fmla="*/ 1538386 w 1742572"/>
                <a:gd name="connsiteY20" fmla="*/ 1021515 h 1706176"/>
                <a:gd name="connsiteX21" fmla="*/ 1520631 w 1742572"/>
                <a:gd name="connsiteY21" fmla="*/ 994882 h 1706176"/>
                <a:gd name="connsiteX22" fmla="*/ 1440732 w 1742572"/>
                <a:gd name="connsiteY22" fmla="*/ 968249 h 1706176"/>
                <a:gd name="connsiteX23" fmla="*/ 1422976 w 1742572"/>
                <a:gd name="connsiteY23" fmla="*/ 950494 h 1706176"/>
                <a:gd name="connsiteX24" fmla="*/ 1227668 w 1742572"/>
                <a:gd name="connsiteY24" fmla="*/ 923861 h 1706176"/>
                <a:gd name="connsiteX25" fmla="*/ 1165524 w 1742572"/>
                <a:gd name="connsiteY25" fmla="*/ 914983 h 1706176"/>
                <a:gd name="connsiteX26" fmla="*/ 1130013 w 1742572"/>
                <a:gd name="connsiteY26" fmla="*/ 897228 h 1706176"/>
                <a:gd name="connsiteX27" fmla="*/ 1067870 w 1742572"/>
                <a:gd name="connsiteY27" fmla="*/ 888350 h 1706176"/>
                <a:gd name="connsiteX28" fmla="*/ 934705 w 1742572"/>
                <a:gd name="connsiteY28" fmla="*/ 870595 h 1706176"/>
                <a:gd name="connsiteX29" fmla="*/ 908071 w 1742572"/>
                <a:gd name="connsiteY29" fmla="*/ 861717 h 1706176"/>
                <a:gd name="connsiteX30" fmla="*/ 766030 w 1742572"/>
                <a:gd name="connsiteY30" fmla="*/ 630898 h 1706176"/>
                <a:gd name="connsiteX31" fmla="*/ 819295 w 1742572"/>
                <a:gd name="connsiteY31" fmla="*/ 542121 h 1706176"/>
                <a:gd name="connsiteX32" fmla="*/ 881438 w 1742572"/>
                <a:gd name="connsiteY32" fmla="*/ 497733 h 1706176"/>
                <a:gd name="connsiteX33" fmla="*/ 908071 w 1742572"/>
                <a:gd name="connsiteY33" fmla="*/ 488855 h 1706176"/>
                <a:gd name="connsiteX34" fmla="*/ 979093 w 1742572"/>
                <a:gd name="connsiteY34" fmla="*/ 462222 h 1706176"/>
                <a:gd name="connsiteX35" fmla="*/ 1156646 w 1742572"/>
                <a:gd name="connsiteY35" fmla="*/ 479977 h 1706176"/>
                <a:gd name="connsiteX36" fmla="*/ 1209912 w 1742572"/>
                <a:gd name="connsiteY36" fmla="*/ 497733 h 1706176"/>
                <a:gd name="connsiteX37" fmla="*/ 1227668 w 1742572"/>
                <a:gd name="connsiteY37" fmla="*/ 515488 h 1706176"/>
                <a:gd name="connsiteX38" fmla="*/ 1280934 w 1742572"/>
                <a:gd name="connsiteY38" fmla="*/ 550999 h 1706176"/>
                <a:gd name="connsiteX39" fmla="*/ 1298689 w 1742572"/>
                <a:gd name="connsiteY39" fmla="*/ 577632 h 1706176"/>
                <a:gd name="connsiteX40" fmla="*/ 1307567 w 1742572"/>
                <a:gd name="connsiteY40" fmla="*/ 604265 h 1706176"/>
                <a:gd name="connsiteX41" fmla="*/ 1343077 w 1742572"/>
                <a:gd name="connsiteY41" fmla="*/ 657531 h 1706176"/>
                <a:gd name="connsiteX42" fmla="*/ 1351955 w 1742572"/>
                <a:gd name="connsiteY42" fmla="*/ 693041 h 1706176"/>
                <a:gd name="connsiteX43" fmla="*/ 1378588 w 1742572"/>
                <a:gd name="connsiteY43" fmla="*/ 701919 h 1706176"/>
                <a:gd name="connsiteX44" fmla="*/ 1485120 w 1742572"/>
                <a:gd name="connsiteY44" fmla="*/ 719674 h 1706176"/>
                <a:gd name="connsiteX45" fmla="*/ 1573897 w 1742572"/>
                <a:gd name="connsiteY45" fmla="*/ 710797 h 1706176"/>
                <a:gd name="connsiteX46" fmla="*/ 1600530 w 1742572"/>
                <a:gd name="connsiteY46" fmla="*/ 622020 h 1706176"/>
                <a:gd name="connsiteX47" fmla="*/ 1591652 w 1742572"/>
                <a:gd name="connsiteY47" fmla="*/ 506610 h 1706176"/>
                <a:gd name="connsiteX48" fmla="*/ 1573897 w 1742572"/>
                <a:gd name="connsiteY48" fmla="*/ 453344 h 1706176"/>
                <a:gd name="connsiteX49" fmla="*/ 1511753 w 1742572"/>
                <a:gd name="connsiteY49" fmla="*/ 382323 h 1706176"/>
                <a:gd name="connsiteX50" fmla="*/ 1502875 w 1742572"/>
                <a:gd name="connsiteY50" fmla="*/ 346812 h 1706176"/>
                <a:gd name="connsiteX0" fmla="*/ 1502875 w 1742572"/>
                <a:gd name="connsiteY0" fmla="*/ 346286 h 1705650"/>
                <a:gd name="connsiteX1" fmla="*/ 1644918 w 1742572"/>
                <a:gd name="connsiteY1" fmla="*/ 310775 h 1705650"/>
                <a:gd name="connsiteX2" fmla="*/ 1343077 w 1742572"/>
                <a:gd name="connsiteY2" fmla="*/ 57 h 1705650"/>
                <a:gd name="connsiteX3" fmla="*/ 268879 w 1742572"/>
                <a:gd name="connsiteY3" fmla="*/ 337409 h 1705650"/>
                <a:gd name="connsiteX4" fmla="*/ 91326 w 1742572"/>
                <a:gd name="connsiteY4" fmla="*/ 1056500 h 1705650"/>
                <a:gd name="connsiteX5" fmla="*/ 1493998 w 1742572"/>
                <a:gd name="connsiteY5" fmla="*/ 1669059 h 1705650"/>
                <a:gd name="connsiteX6" fmla="*/ 1573897 w 1742572"/>
                <a:gd name="connsiteY6" fmla="*/ 1633548 h 1705650"/>
                <a:gd name="connsiteX7" fmla="*/ 1600530 w 1742572"/>
                <a:gd name="connsiteY7" fmla="*/ 1615793 h 1705650"/>
                <a:gd name="connsiteX8" fmla="*/ 1627163 w 1742572"/>
                <a:gd name="connsiteY8" fmla="*/ 1580282 h 1705650"/>
                <a:gd name="connsiteX9" fmla="*/ 1662673 w 1742572"/>
                <a:gd name="connsiteY9" fmla="*/ 1562527 h 1705650"/>
                <a:gd name="connsiteX10" fmla="*/ 1671551 w 1742572"/>
                <a:gd name="connsiteY10" fmla="*/ 1535894 h 1705650"/>
                <a:gd name="connsiteX11" fmla="*/ 1698184 w 1742572"/>
                <a:gd name="connsiteY11" fmla="*/ 1491506 h 1705650"/>
                <a:gd name="connsiteX12" fmla="*/ 1724817 w 1742572"/>
                <a:gd name="connsiteY12" fmla="*/ 1429362 h 1705650"/>
                <a:gd name="connsiteX13" fmla="*/ 1733695 w 1742572"/>
                <a:gd name="connsiteY13" fmla="*/ 1376096 h 1705650"/>
                <a:gd name="connsiteX14" fmla="*/ 1742572 w 1742572"/>
                <a:gd name="connsiteY14" fmla="*/ 1340585 h 1705650"/>
                <a:gd name="connsiteX15" fmla="*/ 1707062 w 1742572"/>
                <a:gd name="connsiteY15" fmla="*/ 1207420 h 1705650"/>
                <a:gd name="connsiteX16" fmla="*/ 1689306 w 1742572"/>
                <a:gd name="connsiteY16" fmla="*/ 1145276 h 1705650"/>
                <a:gd name="connsiteX17" fmla="*/ 1671551 w 1742572"/>
                <a:gd name="connsiteY17" fmla="*/ 1109766 h 1705650"/>
                <a:gd name="connsiteX18" fmla="*/ 1627163 w 1742572"/>
                <a:gd name="connsiteY18" fmla="*/ 1074255 h 1705650"/>
                <a:gd name="connsiteX19" fmla="*/ 1538386 w 1742572"/>
                <a:gd name="connsiteY19" fmla="*/ 1020989 h 1705650"/>
                <a:gd name="connsiteX20" fmla="*/ 1520631 w 1742572"/>
                <a:gd name="connsiteY20" fmla="*/ 994356 h 1705650"/>
                <a:gd name="connsiteX21" fmla="*/ 1440732 w 1742572"/>
                <a:gd name="connsiteY21" fmla="*/ 967723 h 1705650"/>
                <a:gd name="connsiteX22" fmla="*/ 1422976 w 1742572"/>
                <a:gd name="connsiteY22" fmla="*/ 949968 h 1705650"/>
                <a:gd name="connsiteX23" fmla="*/ 1227668 w 1742572"/>
                <a:gd name="connsiteY23" fmla="*/ 923335 h 1705650"/>
                <a:gd name="connsiteX24" fmla="*/ 1165524 w 1742572"/>
                <a:gd name="connsiteY24" fmla="*/ 914457 h 1705650"/>
                <a:gd name="connsiteX25" fmla="*/ 1130013 w 1742572"/>
                <a:gd name="connsiteY25" fmla="*/ 896702 h 1705650"/>
                <a:gd name="connsiteX26" fmla="*/ 1067870 w 1742572"/>
                <a:gd name="connsiteY26" fmla="*/ 887824 h 1705650"/>
                <a:gd name="connsiteX27" fmla="*/ 934705 w 1742572"/>
                <a:gd name="connsiteY27" fmla="*/ 870069 h 1705650"/>
                <a:gd name="connsiteX28" fmla="*/ 908071 w 1742572"/>
                <a:gd name="connsiteY28" fmla="*/ 861191 h 1705650"/>
                <a:gd name="connsiteX29" fmla="*/ 766030 w 1742572"/>
                <a:gd name="connsiteY29" fmla="*/ 630372 h 1705650"/>
                <a:gd name="connsiteX30" fmla="*/ 819295 w 1742572"/>
                <a:gd name="connsiteY30" fmla="*/ 541595 h 1705650"/>
                <a:gd name="connsiteX31" fmla="*/ 881438 w 1742572"/>
                <a:gd name="connsiteY31" fmla="*/ 497207 h 1705650"/>
                <a:gd name="connsiteX32" fmla="*/ 908071 w 1742572"/>
                <a:gd name="connsiteY32" fmla="*/ 488329 h 1705650"/>
                <a:gd name="connsiteX33" fmla="*/ 979093 w 1742572"/>
                <a:gd name="connsiteY33" fmla="*/ 461696 h 1705650"/>
                <a:gd name="connsiteX34" fmla="*/ 1156646 w 1742572"/>
                <a:gd name="connsiteY34" fmla="*/ 479451 h 1705650"/>
                <a:gd name="connsiteX35" fmla="*/ 1209912 w 1742572"/>
                <a:gd name="connsiteY35" fmla="*/ 497207 h 1705650"/>
                <a:gd name="connsiteX36" fmla="*/ 1227668 w 1742572"/>
                <a:gd name="connsiteY36" fmla="*/ 514962 h 1705650"/>
                <a:gd name="connsiteX37" fmla="*/ 1280934 w 1742572"/>
                <a:gd name="connsiteY37" fmla="*/ 550473 h 1705650"/>
                <a:gd name="connsiteX38" fmla="*/ 1298689 w 1742572"/>
                <a:gd name="connsiteY38" fmla="*/ 577106 h 1705650"/>
                <a:gd name="connsiteX39" fmla="*/ 1307567 w 1742572"/>
                <a:gd name="connsiteY39" fmla="*/ 603739 h 1705650"/>
                <a:gd name="connsiteX40" fmla="*/ 1343077 w 1742572"/>
                <a:gd name="connsiteY40" fmla="*/ 657005 h 1705650"/>
                <a:gd name="connsiteX41" fmla="*/ 1351955 w 1742572"/>
                <a:gd name="connsiteY41" fmla="*/ 692515 h 1705650"/>
                <a:gd name="connsiteX42" fmla="*/ 1378588 w 1742572"/>
                <a:gd name="connsiteY42" fmla="*/ 701393 h 1705650"/>
                <a:gd name="connsiteX43" fmla="*/ 1485120 w 1742572"/>
                <a:gd name="connsiteY43" fmla="*/ 719148 h 1705650"/>
                <a:gd name="connsiteX44" fmla="*/ 1573897 w 1742572"/>
                <a:gd name="connsiteY44" fmla="*/ 710271 h 1705650"/>
                <a:gd name="connsiteX45" fmla="*/ 1600530 w 1742572"/>
                <a:gd name="connsiteY45" fmla="*/ 621494 h 1705650"/>
                <a:gd name="connsiteX46" fmla="*/ 1591652 w 1742572"/>
                <a:gd name="connsiteY46" fmla="*/ 506084 h 1705650"/>
                <a:gd name="connsiteX47" fmla="*/ 1573897 w 1742572"/>
                <a:gd name="connsiteY47" fmla="*/ 452818 h 1705650"/>
                <a:gd name="connsiteX48" fmla="*/ 1511753 w 1742572"/>
                <a:gd name="connsiteY48" fmla="*/ 381797 h 1705650"/>
                <a:gd name="connsiteX49" fmla="*/ 1502875 w 1742572"/>
                <a:gd name="connsiteY49" fmla="*/ 346286 h 1705650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378588 w 1742572"/>
                <a:gd name="connsiteY42" fmla="*/ 701394 h 1705651"/>
                <a:gd name="connsiteX43" fmla="*/ 1485120 w 1742572"/>
                <a:gd name="connsiteY43" fmla="*/ 719149 h 1705651"/>
                <a:gd name="connsiteX44" fmla="*/ 1573897 w 1742572"/>
                <a:gd name="connsiteY44" fmla="*/ 710272 h 1705651"/>
                <a:gd name="connsiteX45" fmla="*/ 1600530 w 1742572"/>
                <a:gd name="connsiteY45" fmla="*/ 621495 h 1705651"/>
                <a:gd name="connsiteX46" fmla="*/ 1591652 w 1742572"/>
                <a:gd name="connsiteY46" fmla="*/ 506085 h 1705651"/>
                <a:gd name="connsiteX47" fmla="*/ 1573897 w 1742572"/>
                <a:gd name="connsiteY47" fmla="*/ 452819 h 1705651"/>
                <a:gd name="connsiteX48" fmla="*/ 1511753 w 1742572"/>
                <a:gd name="connsiteY48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378588 w 1742572"/>
                <a:gd name="connsiteY42" fmla="*/ 701394 h 1705651"/>
                <a:gd name="connsiteX43" fmla="*/ 1485120 w 1742572"/>
                <a:gd name="connsiteY43" fmla="*/ 719149 h 1705651"/>
                <a:gd name="connsiteX44" fmla="*/ 1573897 w 1742572"/>
                <a:gd name="connsiteY44" fmla="*/ 710272 h 1705651"/>
                <a:gd name="connsiteX45" fmla="*/ 1600530 w 1742572"/>
                <a:gd name="connsiteY45" fmla="*/ 621495 h 1705651"/>
                <a:gd name="connsiteX46" fmla="*/ 1591652 w 1742572"/>
                <a:gd name="connsiteY46" fmla="*/ 506085 h 1705651"/>
                <a:gd name="connsiteX47" fmla="*/ 1511753 w 1742572"/>
                <a:gd name="connsiteY47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378588 w 1742572"/>
                <a:gd name="connsiteY42" fmla="*/ 701394 h 1705651"/>
                <a:gd name="connsiteX43" fmla="*/ 1485120 w 1742572"/>
                <a:gd name="connsiteY43" fmla="*/ 719149 h 1705651"/>
                <a:gd name="connsiteX44" fmla="*/ 1573897 w 1742572"/>
                <a:gd name="connsiteY44" fmla="*/ 710272 h 1705651"/>
                <a:gd name="connsiteX45" fmla="*/ 1600530 w 1742572"/>
                <a:gd name="connsiteY45" fmla="*/ 621495 h 1705651"/>
                <a:gd name="connsiteX46" fmla="*/ 1511753 w 1742572"/>
                <a:gd name="connsiteY46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378588 w 1742572"/>
                <a:gd name="connsiteY42" fmla="*/ 701394 h 1705651"/>
                <a:gd name="connsiteX43" fmla="*/ 1573897 w 1742572"/>
                <a:gd name="connsiteY43" fmla="*/ 710272 h 1705651"/>
                <a:gd name="connsiteX44" fmla="*/ 1600530 w 1742572"/>
                <a:gd name="connsiteY44" fmla="*/ 621495 h 1705651"/>
                <a:gd name="connsiteX45" fmla="*/ 1511753 w 1742572"/>
                <a:gd name="connsiteY45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573897 w 1742572"/>
                <a:gd name="connsiteY42" fmla="*/ 710272 h 1705651"/>
                <a:gd name="connsiteX43" fmla="*/ 1600530 w 1742572"/>
                <a:gd name="connsiteY43" fmla="*/ 621495 h 1705651"/>
                <a:gd name="connsiteX44" fmla="*/ 1511753 w 1742572"/>
                <a:gd name="connsiteY44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573897 w 1742572"/>
                <a:gd name="connsiteY41" fmla="*/ 710272 h 1705651"/>
                <a:gd name="connsiteX42" fmla="*/ 1600530 w 1742572"/>
                <a:gd name="connsiteY42" fmla="*/ 621495 h 1705651"/>
                <a:gd name="connsiteX43" fmla="*/ 1511753 w 1742572"/>
                <a:gd name="connsiteY43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573897 w 1742572"/>
                <a:gd name="connsiteY40" fmla="*/ 710272 h 1705651"/>
                <a:gd name="connsiteX41" fmla="*/ 1600530 w 1742572"/>
                <a:gd name="connsiteY41" fmla="*/ 621495 h 1705651"/>
                <a:gd name="connsiteX42" fmla="*/ 1511753 w 1742572"/>
                <a:gd name="connsiteY42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573897 w 1742572"/>
                <a:gd name="connsiteY39" fmla="*/ 710272 h 1705651"/>
                <a:gd name="connsiteX40" fmla="*/ 1600530 w 1742572"/>
                <a:gd name="connsiteY40" fmla="*/ 621495 h 1705651"/>
                <a:gd name="connsiteX41" fmla="*/ 1511753 w 1742572"/>
                <a:gd name="connsiteY41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573897 w 1742572"/>
                <a:gd name="connsiteY38" fmla="*/ 710272 h 1705651"/>
                <a:gd name="connsiteX39" fmla="*/ 1600530 w 1742572"/>
                <a:gd name="connsiteY39" fmla="*/ 621495 h 1705651"/>
                <a:gd name="connsiteX40" fmla="*/ 1511753 w 1742572"/>
                <a:gd name="connsiteY40" fmla="*/ 381798 h 1705651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819295 w 1742572"/>
                <a:gd name="connsiteY29" fmla="*/ 541596 h 1702167"/>
                <a:gd name="connsiteX30" fmla="*/ 881438 w 1742572"/>
                <a:gd name="connsiteY30" fmla="*/ 497208 h 1702167"/>
                <a:gd name="connsiteX31" fmla="*/ 908071 w 1742572"/>
                <a:gd name="connsiteY31" fmla="*/ 488330 h 1702167"/>
                <a:gd name="connsiteX32" fmla="*/ 979093 w 1742572"/>
                <a:gd name="connsiteY32" fmla="*/ 461697 h 1702167"/>
                <a:gd name="connsiteX33" fmla="*/ 1156646 w 1742572"/>
                <a:gd name="connsiteY33" fmla="*/ 479452 h 1702167"/>
                <a:gd name="connsiteX34" fmla="*/ 1209912 w 1742572"/>
                <a:gd name="connsiteY34" fmla="*/ 497208 h 1702167"/>
                <a:gd name="connsiteX35" fmla="*/ 1227668 w 1742572"/>
                <a:gd name="connsiteY35" fmla="*/ 514963 h 1702167"/>
                <a:gd name="connsiteX36" fmla="*/ 1280934 w 1742572"/>
                <a:gd name="connsiteY36" fmla="*/ 550474 h 1702167"/>
                <a:gd name="connsiteX37" fmla="*/ 1573897 w 1742572"/>
                <a:gd name="connsiteY37" fmla="*/ 710272 h 1702167"/>
                <a:gd name="connsiteX38" fmla="*/ 1600530 w 1742572"/>
                <a:gd name="connsiteY38" fmla="*/ 621495 h 1702167"/>
                <a:gd name="connsiteX39" fmla="*/ 1511753 w 1742572"/>
                <a:gd name="connsiteY39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819295 w 1742572"/>
                <a:gd name="connsiteY29" fmla="*/ 541596 h 1702167"/>
                <a:gd name="connsiteX30" fmla="*/ 881438 w 1742572"/>
                <a:gd name="connsiteY30" fmla="*/ 497208 h 1702167"/>
                <a:gd name="connsiteX31" fmla="*/ 908071 w 1742572"/>
                <a:gd name="connsiteY31" fmla="*/ 488330 h 1702167"/>
                <a:gd name="connsiteX32" fmla="*/ 1156646 w 1742572"/>
                <a:gd name="connsiteY32" fmla="*/ 479452 h 1702167"/>
                <a:gd name="connsiteX33" fmla="*/ 1209912 w 1742572"/>
                <a:gd name="connsiteY33" fmla="*/ 497208 h 1702167"/>
                <a:gd name="connsiteX34" fmla="*/ 1227668 w 1742572"/>
                <a:gd name="connsiteY34" fmla="*/ 514963 h 1702167"/>
                <a:gd name="connsiteX35" fmla="*/ 1280934 w 1742572"/>
                <a:gd name="connsiteY35" fmla="*/ 550474 h 1702167"/>
                <a:gd name="connsiteX36" fmla="*/ 1573897 w 1742572"/>
                <a:gd name="connsiteY36" fmla="*/ 710272 h 1702167"/>
                <a:gd name="connsiteX37" fmla="*/ 1600530 w 1742572"/>
                <a:gd name="connsiteY37" fmla="*/ 621495 h 1702167"/>
                <a:gd name="connsiteX38" fmla="*/ 1511753 w 1742572"/>
                <a:gd name="connsiteY38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819295 w 1742572"/>
                <a:gd name="connsiteY29" fmla="*/ 541596 h 1702167"/>
                <a:gd name="connsiteX30" fmla="*/ 881438 w 1742572"/>
                <a:gd name="connsiteY30" fmla="*/ 497208 h 1702167"/>
                <a:gd name="connsiteX31" fmla="*/ 1156646 w 1742572"/>
                <a:gd name="connsiteY31" fmla="*/ 479452 h 1702167"/>
                <a:gd name="connsiteX32" fmla="*/ 1209912 w 1742572"/>
                <a:gd name="connsiteY32" fmla="*/ 497208 h 1702167"/>
                <a:gd name="connsiteX33" fmla="*/ 1227668 w 1742572"/>
                <a:gd name="connsiteY33" fmla="*/ 514963 h 1702167"/>
                <a:gd name="connsiteX34" fmla="*/ 1280934 w 1742572"/>
                <a:gd name="connsiteY34" fmla="*/ 550474 h 1702167"/>
                <a:gd name="connsiteX35" fmla="*/ 1573897 w 1742572"/>
                <a:gd name="connsiteY35" fmla="*/ 710272 h 1702167"/>
                <a:gd name="connsiteX36" fmla="*/ 1600530 w 1742572"/>
                <a:gd name="connsiteY36" fmla="*/ 621495 h 1702167"/>
                <a:gd name="connsiteX37" fmla="*/ 1511753 w 1742572"/>
                <a:gd name="connsiteY37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819295 w 1742572"/>
                <a:gd name="connsiteY29" fmla="*/ 541596 h 1702167"/>
                <a:gd name="connsiteX30" fmla="*/ 1156646 w 1742572"/>
                <a:gd name="connsiteY30" fmla="*/ 479452 h 1702167"/>
                <a:gd name="connsiteX31" fmla="*/ 1209912 w 1742572"/>
                <a:gd name="connsiteY31" fmla="*/ 497208 h 1702167"/>
                <a:gd name="connsiteX32" fmla="*/ 1227668 w 1742572"/>
                <a:gd name="connsiteY32" fmla="*/ 514963 h 1702167"/>
                <a:gd name="connsiteX33" fmla="*/ 1280934 w 1742572"/>
                <a:gd name="connsiteY33" fmla="*/ 550474 h 1702167"/>
                <a:gd name="connsiteX34" fmla="*/ 1573897 w 1742572"/>
                <a:gd name="connsiteY34" fmla="*/ 710272 h 1702167"/>
                <a:gd name="connsiteX35" fmla="*/ 1600530 w 1742572"/>
                <a:gd name="connsiteY35" fmla="*/ 621495 h 1702167"/>
                <a:gd name="connsiteX36" fmla="*/ 1511753 w 1742572"/>
                <a:gd name="connsiteY36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156646 w 1742572"/>
                <a:gd name="connsiteY29" fmla="*/ 479452 h 1702167"/>
                <a:gd name="connsiteX30" fmla="*/ 1209912 w 1742572"/>
                <a:gd name="connsiteY30" fmla="*/ 497208 h 1702167"/>
                <a:gd name="connsiteX31" fmla="*/ 1227668 w 1742572"/>
                <a:gd name="connsiteY31" fmla="*/ 514963 h 1702167"/>
                <a:gd name="connsiteX32" fmla="*/ 1280934 w 1742572"/>
                <a:gd name="connsiteY32" fmla="*/ 550474 h 1702167"/>
                <a:gd name="connsiteX33" fmla="*/ 1573897 w 1742572"/>
                <a:gd name="connsiteY33" fmla="*/ 710272 h 1702167"/>
                <a:gd name="connsiteX34" fmla="*/ 1600530 w 1742572"/>
                <a:gd name="connsiteY34" fmla="*/ 621495 h 1702167"/>
                <a:gd name="connsiteX35" fmla="*/ 1511753 w 1742572"/>
                <a:gd name="connsiteY35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209912 w 1742572"/>
                <a:gd name="connsiteY29" fmla="*/ 497208 h 1702167"/>
                <a:gd name="connsiteX30" fmla="*/ 1227668 w 1742572"/>
                <a:gd name="connsiteY30" fmla="*/ 514963 h 1702167"/>
                <a:gd name="connsiteX31" fmla="*/ 1280934 w 1742572"/>
                <a:gd name="connsiteY31" fmla="*/ 550474 h 1702167"/>
                <a:gd name="connsiteX32" fmla="*/ 1573897 w 1742572"/>
                <a:gd name="connsiteY32" fmla="*/ 710272 h 1702167"/>
                <a:gd name="connsiteX33" fmla="*/ 1600530 w 1742572"/>
                <a:gd name="connsiteY33" fmla="*/ 621495 h 1702167"/>
                <a:gd name="connsiteX34" fmla="*/ 1511753 w 1742572"/>
                <a:gd name="connsiteY34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209912 w 1742572"/>
                <a:gd name="connsiteY29" fmla="*/ 497208 h 1702167"/>
                <a:gd name="connsiteX30" fmla="*/ 1280934 w 1742572"/>
                <a:gd name="connsiteY30" fmla="*/ 550474 h 1702167"/>
                <a:gd name="connsiteX31" fmla="*/ 1573897 w 1742572"/>
                <a:gd name="connsiteY31" fmla="*/ 710272 h 1702167"/>
                <a:gd name="connsiteX32" fmla="*/ 1600530 w 1742572"/>
                <a:gd name="connsiteY32" fmla="*/ 621495 h 1702167"/>
                <a:gd name="connsiteX33" fmla="*/ 1511753 w 1742572"/>
                <a:gd name="connsiteY33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280934 w 1742572"/>
                <a:gd name="connsiteY29" fmla="*/ 550474 h 1702167"/>
                <a:gd name="connsiteX30" fmla="*/ 1573897 w 1742572"/>
                <a:gd name="connsiteY30" fmla="*/ 710272 h 1702167"/>
                <a:gd name="connsiteX31" fmla="*/ 1600530 w 1742572"/>
                <a:gd name="connsiteY31" fmla="*/ 621495 h 1702167"/>
                <a:gd name="connsiteX32" fmla="*/ 1511753 w 1742572"/>
                <a:gd name="connsiteY32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280934 w 1742572"/>
                <a:gd name="connsiteY29" fmla="*/ 550474 h 1702167"/>
                <a:gd name="connsiteX30" fmla="*/ 1573897 w 1742572"/>
                <a:gd name="connsiteY30" fmla="*/ 710272 h 1702167"/>
                <a:gd name="connsiteX31" fmla="*/ 1511753 w 1742572"/>
                <a:gd name="connsiteY31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08071 w 1742572"/>
                <a:gd name="connsiteY26" fmla="*/ 861192 h 1702167"/>
                <a:gd name="connsiteX27" fmla="*/ 766030 w 1742572"/>
                <a:gd name="connsiteY27" fmla="*/ 630373 h 1702167"/>
                <a:gd name="connsiteX28" fmla="*/ 1280934 w 1742572"/>
                <a:gd name="connsiteY28" fmla="*/ 550474 h 1702167"/>
                <a:gd name="connsiteX29" fmla="*/ 1573897 w 1742572"/>
                <a:gd name="connsiteY29" fmla="*/ 710272 h 1702167"/>
                <a:gd name="connsiteX30" fmla="*/ 1511753 w 1742572"/>
                <a:gd name="connsiteY30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908071 w 1742572"/>
                <a:gd name="connsiteY25" fmla="*/ 861192 h 1702167"/>
                <a:gd name="connsiteX26" fmla="*/ 766030 w 1742572"/>
                <a:gd name="connsiteY26" fmla="*/ 630373 h 1702167"/>
                <a:gd name="connsiteX27" fmla="*/ 1280934 w 1742572"/>
                <a:gd name="connsiteY27" fmla="*/ 550474 h 1702167"/>
                <a:gd name="connsiteX28" fmla="*/ 1573897 w 1742572"/>
                <a:gd name="connsiteY28" fmla="*/ 710272 h 1702167"/>
                <a:gd name="connsiteX29" fmla="*/ 1511753 w 1742572"/>
                <a:gd name="connsiteY29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766030 w 1742572"/>
                <a:gd name="connsiteY25" fmla="*/ 630373 h 1702167"/>
                <a:gd name="connsiteX26" fmla="*/ 1280934 w 1742572"/>
                <a:gd name="connsiteY26" fmla="*/ 550474 h 1702167"/>
                <a:gd name="connsiteX27" fmla="*/ 1573897 w 1742572"/>
                <a:gd name="connsiteY27" fmla="*/ 710272 h 1702167"/>
                <a:gd name="connsiteX28" fmla="*/ 1511753 w 1742572"/>
                <a:gd name="connsiteY28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766030 w 1742572"/>
                <a:gd name="connsiteY24" fmla="*/ 630373 h 1702167"/>
                <a:gd name="connsiteX25" fmla="*/ 1280934 w 1742572"/>
                <a:gd name="connsiteY25" fmla="*/ 550474 h 1702167"/>
                <a:gd name="connsiteX26" fmla="*/ 1573897 w 1742572"/>
                <a:gd name="connsiteY26" fmla="*/ 710272 h 1702167"/>
                <a:gd name="connsiteX27" fmla="*/ 1511753 w 1742572"/>
                <a:gd name="connsiteY27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766030 w 1742572"/>
                <a:gd name="connsiteY24" fmla="*/ 630373 h 1702167"/>
                <a:gd name="connsiteX25" fmla="*/ 1280934 w 1742572"/>
                <a:gd name="connsiteY25" fmla="*/ 550474 h 1702167"/>
                <a:gd name="connsiteX26" fmla="*/ 1573897 w 1742572"/>
                <a:gd name="connsiteY26" fmla="*/ 710272 h 1702167"/>
                <a:gd name="connsiteX27" fmla="*/ 1511753 w 1742572"/>
                <a:gd name="connsiteY27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165524 w 1742572"/>
                <a:gd name="connsiteY22" fmla="*/ 914458 h 1702167"/>
                <a:gd name="connsiteX23" fmla="*/ 766030 w 1742572"/>
                <a:gd name="connsiteY23" fmla="*/ 630373 h 1702167"/>
                <a:gd name="connsiteX24" fmla="*/ 1280934 w 1742572"/>
                <a:gd name="connsiteY24" fmla="*/ 550474 h 1702167"/>
                <a:gd name="connsiteX25" fmla="*/ 1573897 w 1742572"/>
                <a:gd name="connsiteY25" fmla="*/ 710272 h 1702167"/>
                <a:gd name="connsiteX26" fmla="*/ 1511753 w 1742572"/>
                <a:gd name="connsiteY26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165524 w 1742572"/>
                <a:gd name="connsiteY22" fmla="*/ 914458 h 1702167"/>
                <a:gd name="connsiteX23" fmla="*/ 766030 w 1742572"/>
                <a:gd name="connsiteY23" fmla="*/ 630373 h 1702167"/>
                <a:gd name="connsiteX24" fmla="*/ 1280934 w 1742572"/>
                <a:gd name="connsiteY24" fmla="*/ 550474 h 1702167"/>
                <a:gd name="connsiteX25" fmla="*/ 1573897 w 1742572"/>
                <a:gd name="connsiteY25" fmla="*/ 710272 h 1702167"/>
                <a:gd name="connsiteX26" fmla="*/ 1511753 w 1742572"/>
                <a:gd name="connsiteY26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22976 w 1742572"/>
                <a:gd name="connsiteY20" fmla="*/ 949969 h 1702167"/>
                <a:gd name="connsiteX21" fmla="*/ 1165524 w 1742572"/>
                <a:gd name="connsiteY21" fmla="*/ 914458 h 1702167"/>
                <a:gd name="connsiteX22" fmla="*/ 766030 w 1742572"/>
                <a:gd name="connsiteY22" fmla="*/ 630373 h 1702167"/>
                <a:gd name="connsiteX23" fmla="*/ 1280934 w 1742572"/>
                <a:gd name="connsiteY23" fmla="*/ 550474 h 1702167"/>
                <a:gd name="connsiteX24" fmla="*/ 1573897 w 1742572"/>
                <a:gd name="connsiteY24" fmla="*/ 710272 h 1702167"/>
                <a:gd name="connsiteX25" fmla="*/ 1511753 w 1742572"/>
                <a:gd name="connsiteY25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422976 w 1742572"/>
                <a:gd name="connsiteY19" fmla="*/ 949969 h 1702167"/>
                <a:gd name="connsiteX20" fmla="*/ 1165524 w 1742572"/>
                <a:gd name="connsiteY20" fmla="*/ 914458 h 1702167"/>
                <a:gd name="connsiteX21" fmla="*/ 766030 w 1742572"/>
                <a:gd name="connsiteY21" fmla="*/ 630373 h 1702167"/>
                <a:gd name="connsiteX22" fmla="*/ 1280934 w 1742572"/>
                <a:gd name="connsiteY22" fmla="*/ 550474 h 1702167"/>
                <a:gd name="connsiteX23" fmla="*/ 1573897 w 1742572"/>
                <a:gd name="connsiteY23" fmla="*/ 710272 h 1702167"/>
                <a:gd name="connsiteX24" fmla="*/ 1511753 w 1742572"/>
                <a:gd name="connsiteY24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422976 w 1742572"/>
                <a:gd name="connsiteY18" fmla="*/ 949969 h 1702167"/>
                <a:gd name="connsiteX19" fmla="*/ 1165524 w 1742572"/>
                <a:gd name="connsiteY19" fmla="*/ 914458 h 1702167"/>
                <a:gd name="connsiteX20" fmla="*/ 766030 w 1742572"/>
                <a:gd name="connsiteY20" fmla="*/ 630373 h 1702167"/>
                <a:gd name="connsiteX21" fmla="*/ 1280934 w 1742572"/>
                <a:gd name="connsiteY21" fmla="*/ 550474 h 1702167"/>
                <a:gd name="connsiteX22" fmla="*/ 1573897 w 1742572"/>
                <a:gd name="connsiteY22" fmla="*/ 710272 h 1702167"/>
                <a:gd name="connsiteX23" fmla="*/ 1511753 w 1742572"/>
                <a:gd name="connsiteY23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165524 w 1742572"/>
                <a:gd name="connsiteY18" fmla="*/ 914458 h 1702167"/>
                <a:gd name="connsiteX19" fmla="*/ 766030 w 1742572"/>
                <a:gd name="connsiteY19" fmla="*/ 630373 h 1702167"/>
                <a:gd name="connsiteX20" fmla="*/ 1280934 w 1742572"/>
                <a:gd name="connsiteY20" fmla="*/ 550474 h 1702167"/>
                <a:gd name="connsiteX21" fmla="*/ 1573897 w 1742572"/>
                <a:gd name="connsiteY21" fmla="*/ 710272 h 1702167"/>
                <a:gd name="connsiteX22" fmla="*/ 1511753 w 1742572"/>
                <a:gd name="connsiteY22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27163 w 1742572"/>
                <a:gd name="connsiteY16" fmla="*/ 1074256 h 1702167"/>
                <a:gd name="connsiteX17" fmla="*/ 1165524 w 1742572"/>
                <a:gd name="connsiteY17" fmla="*/ 914458 h 1702167"/>
                <a:gd name="connsiteX18" fmla="*/ 766030 w 1742572"/>
                <a:gd name="connsiteY18" fmla="*/ 630373 h 1702167"/>
                <a:gd name="connsiteX19" fmla="*/ 1280934 w 1742572"/>
                <a:gd name="connsiteY19" fmla="*/ 550474 h 1702167"/>
                <a:gd name="connsiteX20" fmla="*/ 1573897 w 1742572"/>
                <a:gd name="connsiteY20" fmla="*/ 710272 h 1702167"/>
                <a:gd name="connsiteX21" fmla="*/ 1511753 w 1742572"/>
                <a:gd name="connsiteY21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27163 w 1742572"/>
                <a:gd name="connsiteY15" fmla="*/ 1074256 h 1702167"/>
                <a:gd name="connsiteX16" fmla="*/ 1165524 w 1742572"/>
                <a:gd name="connsiteY16" fmla="*/ 914458 h 1702167"/>
                <a:gd name="connsiteX17" fmla="*/ 766030 w 1742572"/>
                <a:gd name="connsiteY17" fmla="*/ 630373 h 1702167"/>
                <a:gd name="connsiteX18" fmla="*/ 1280934 w 1742572"/>
                <a:gd name="connsiteY18" fmla="*/ 550474 h 1702167"/>
                <a:gd name="connsiteX19" fmla="*/ 1573897 w 1742572"/>
                <a:gd name="connsiteY19" fmla="*/ 710272 h 1702167"/>
                <a:gd name="connsiteX20" fmla="*/ 1511753 w 1742572"/>
                <a:gd name="connsiteY20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71551 w 1742572"/>
                <a:gd name="connsiteY8" fmla="*/ 1535895 h 1702167"/>
                <a:gd name="connsiteX9" fmla="*/ 1698184 w 1742572"/>
                <a:gd name="connsiteY9" fmla="*/ 1491507 h 1702167"/>
                <a:gd name="connsiteX10" fmla="*/ 1724817 w 1742572"/>
                <a:gd name="connsiteY10" fmla="*/ 1429363 h 1702167"/>
                <a:gd name="connsiteX11" fmla="*/ 1733695 w 1742572"/>
                <a:gd name="connsiteY11" fmla="*/ 1376097 h 1702167"/>
                <a:gd name="connsiteX12" fmla="*/ 1742572 w 1742572"/>
                <a:gd name="connsiteY12" fmla="*/ 1340586 h 1702167"/>
                <a:gd name="connsiteX13" fmla="*/ 1707062 w 1742572"/>
                <a:gd name="connsiteY13" fmla="*/ 1207421 h 1702167"/>
                <a:gd name="connsiteX14" fmla="*/ 1627163 w 1742572"/>
                <a:gd name="connsiteY14" fmla="*/ 1074256 h 1702167"/>
                <a:gd name="connsiteX15" fmla="*/ 1165524 w 1742572"/>
                <a:gd name="connsiteY15" fmla="*/ 914458 h 1702167"/>
                <a:gd name="connsiteX16" fmla="*/ 766030 w 1742572"/>
                <a:gd name="connsiteY16" fmla="*/ 630373 h 1702167"/>
                <a:gd name="connsiteX17" fmla="*/ 1280934 w 1742572"/>
                <a:gd name="connsiteY17" fmla="*/ 550474 h 1702167"/>
                <a:gd name="connsiteX18" fmla="*/ 1573897 w 1742572"/>
                <a:gd name="connsiteY18" fmla="*/ 710272 h 1702167"/>
                <a:gd name="connsiteX19" fmla="*/ 1511753 w 1742572"/>
                <a:gd name="connsiteY19" fmla="*/ 381798 h 1702167"/>
                <a:gd name="connsiteX0" fmla="*/ 1511753 w 1742572"/>
                <a:gd name="connsiteY0" fmla="*/ 381798 h 1695630"/>
                <a:gd name="connsiteX1" fmla="*/ 1644918 w 1742572"/>
                <a:gd name="connsiteY1" fmla="*/ 310776 h 1695630"/>
                <a:gd name="connsiteX2" fmla="*/ 1343077 w 1742572"/>
                <a:gd name="connsiteY2" fmla="*/ 58 h 1695630"/>
                <a:gd name="connsiteX3" fmla="*/ 268879 w 1742572"/>
                <a:gd name="connsiteY3" fmla="*/ 337410 h 1695630"/>
                <a:gd name="connsiteX4" fmla="*/ 91326 w 1742572"/>
                <a:gd name="connsiteY4" fmla="*/ 1056501 h 1695630"/>
                <a:gd name="connsiteX5" fmla="*/ 1493998 w 1742572"/>
                <a:gd name="connsiteY5" fmla="*/ 1669060 h 1695630"/>
                <a:gd name="connsiteX6" fmla="*/ 1627163 w 1742572"/>
                <a:gd name="connsiteY6" fmla="*/ 1580283 h 1695630"/>
                <a:gd name="connsiteX7" fmla="*/ 1671551 w 1742572"/>
                <a:gd name="connsiteY7" fmla="*/ 1535895 h 1695630"/>
                <a:gd name="connsiteX8" fmla="*/ 1698184 w 1742572"/>
                <a:gd name="connsiteY8" fmla="*/ 1491507 h 1695630"/>
                <a:gd name="connsiteX9" fmla="*/ 1724817 w 1742572"/>
                <a:gd name="connsiteY9" fmla="*/ 1429363 h 1695630"/>
                <a:gd name="connsiteX10" fmla="*/ 1733695 w 1742572"/>
                <a:gd name="connsiteY10" fmla="*/ 1376097 h 1695630"/>
                <a:gd name="connsiteX11" fmla="*/ 1742572 w 1742572"/>
                <a:gd name="connsiteY11" fmla="*/ 1340586 h 1695630"/>
                <a:gd name="connsiteX12" fmla="*/ 1707062 w 1742572"/>
                <a:gd name="connsiteY12" fmla="*/ 1207421 h 1695630"/>
                <a:gd name="connsiteX13" fmla="*/ 1627163 w 1742572"/>
                <a:gd name="connsiteY13" fmla="*/ 1074256 h 1695630"/>
                <a:gd name="connsiteX14" fmla="*/ 1165524 w 1742572"/>
                <a:gd name="connsiteY14" fmla="*/ 914458 h 1695630"/>
                <a:gd name="connsiteX15" fmla="*/ 766030 w 1742572"/>
                <a:gd name="connsiteY15" fmla="*/ 630373 h 1695630"/>
                <a:gd name="connsiteX16" fmla="*/ 1280934 w 1742572"/>
                <a:gd name="connsiteY16" fmla="*/ 550474 h 1695630"/>
                <a:gd name="connsiteX17" fmla="*/ 1573897 w 1742572"/>
                <a:gd name="connsiteY17" fmla="*/ 710272 h 1695630"/>
                <a:gd name="connsiteX18" fmla="*/ 1511753 w 1742572"/>
                <a:gd name="connsiteY18" fmla="*/ 381798 h 1695630"/>
                <a:gd name="connsiteX0" fmla="*/ 1511753 w 1734290"/>
                <a:gd name="connsiteY0" fmla="*/ 381798 h 1695630"/>
                <a:gd name="connsiteX1" fmla="*/ 1644918 w 1734290"/>
                <a:gd name="connsiteY1" fmla="*/ 310776 h 1695630"/>
                <a:gd name="connsiteX2" fmla="*/ 1343077 w 1734290"/>
                <a:gd name="connsiteY2" fmla="*/ 58 h 1695630"/>
                <a:gd name="connsiteX3" fmla="*/ 268879 w 1734290"/>
                <a:gd name="connsiteY3" fmla="*/ 337410 h 1695630"/>
                <a:gd name="connsiteX4" fmla="*/ 91326 w 1734290"/>
                <a:gd name="connsiteY4" fmla="*/ 1056501 h 1695630"/>
                <a:gd name="connsiteX5" fmla="*/ 1493998 w 1734290"/>
                <a:gd name="connsiteY5" fmla="*/ 1669060 h 1695630"/>
                <a:gd name="connsiteX6" fmla="*/ 1627163 w 1734290"/>
                <a:gd name="connsiteY6" fmla="*/ 1580283 h 1695630"/>
                <a:gd name="connsiteX7" fmla="*/ 1671551 w 1734290"/>
                <a:gd name="connsiteY7" fmla="*/ 1535895 h 1695630"/>
                <a:gd name="connsiteX8" fmla="*/ 1698184 w 1734290"/>
                <a:gd name="connsiteY8" fmla="*/ 1491507 h 1695630"/>
                <a:gd name="connsiteX9" fmla="*/ 1724817 w 1734290"/>
                <a:gd name="connsiteY9" fmla="*/ 1429363 h 1695630"/>
                <a:gd name="connsiteX10" fmla="*/ 1733695 w 1734290"/>
                <a:gd name="connsiteY10" fmla="*/ 1376097 h 1695630"/>
                <a:gd name="connsiteX11" fmla="*/ 1707062 w 1734290"/>
                <a:gd name="connsiteY11" fmla="*/ 1207421 h 1695630"/>
                <a:gd name="connsiteX12" fmla="*/ 1627163 w 1734290"/>
                <a:gd name="connsiteY12" fmla="*/ 1074256 h 1695630"/>
                <a:gd name="connsiteX13" fmla="*/ 1165524 w 1734290"/>
                <a:gd name="connsiteY13" fmla="*/ 914458 h 1695630"/>
                <a:gd name="connsiteX14" fmla="*/ 766030 w 1734290"/>
                <a:gd name="connsiteY14" fmla="*/ 630373 h 1695630"/>
                <a:gd name="connsiteX15" fmla="*/ 1280934 w 1734290"/>
                <a:gd name="connsiteY15" fmla="*/ 550474 h 1695630"/>
                <a:gd name="connsiteX16" fmla="*/ 1573897 w 1734290"/>
                <a:gd name="connsiteY16" fmla="*/ 710272 h 1695630"/>
                <a:gd name="connsiteX17" fmla="*/ 1511753 w 1734290"/>
                <a:gd name="connsiteY17" fmla="*/ 381798 h 1695630"/>
                <a:gd name="connsiteX0" fmla="*/ 1511753 w 1737366"/>
                <a:gd name="connsiteY0" fmla="*/ 381798 h 1695630"/>
                <a:gd name="connsiteX1" fmla="*/ 1644918 w 1737366"/>
                <a:gd name="connsiteY1" fmla="*/ 310776 h 1695630"/>
                <a:gd name="connsiteX2" fmla="*/ 1343077 w 1737366"/>
                <a:gd name="connsiteY2" fmla="*/ 58 h 1695630"/>
                <a:gd name="connsiteX3" fmla="*/ 268879 w 1737366"/>
                <a:gd name="connsiteY3" fmla="*/ 337410 h 1695630"/>
                <a:gd name="connsiteX4" fmla="*/ 91326 w 1737366"/>
                <a:gd name="connsiteY4" fmla="*/ 1056501 h 1695630"/>
                <a:gd name="connsiteX5" fmla="*/ 1493998 w 1737366"/>
                <a:gd name="connsiteY5" fmla="*/ 1669060 h 1695630"/>
                <a:gd name="connsiteX6" fmla="*/ 1627163 w 1737366"/>
                <a:gd name="connsiteY6" fmla="*/ 1580283 h 1695630"/>
                <a:gd name="connsiteX7" fmla="*/ 1671551 w 1737366"/>
                <a:gd name="connsiteY7" fmla="*/ 1535895 h 1695630"/>
                <a:gd name="connsiteX8" fmla="*/ 1698184 w 1737366"/>
                <a:gd name="connsiteY8" fmla="*/ 1491507 h 1695630"/>
                <a:gd name="connsiteX9" fmla="*/ 1724817 w 1737366"/>
                <a:gd name="connsiteY9" fmla="*/ 1429363 h 1695630"/>
                <a:gd name="connsiteX10" fmla="*/ 1733695 w 1737366"/>
                <a:gd name="connsiteY10" fmla="*/ 1376097 h 1695630"/>
                <a:gd name="connsiteX11" fmla="*/ 1707062 w 1737366"/>
                <a:gd name="connsiteY11" fmla="*/ 1207421 h 1695630"/>
                <a:gd name="connsiteX12" fmla="*/ 1444283 w 1737366"/>
                <a:gd name="connsiteY12" fmla="*/ 797396 h 1695630"/>
                <a:gd name="connsiteX13" fmla="*/ 1165524 w 1737366"/>
                <a:gd name="connsiteY13" fmla="*/ 914458 h 1695630"/>
                <a:gd name="connsiteX14" fmla="*/ 766030 w 1737366"/>
                <a:gd name="connsiteY14" fmla="*/ 630373 h 1695630"/>
                <a:gd name="connsiteX15" fmla="*/ 1280934 w 1737366"/>
                <a:gd name="connsiteY15" fmla="*/ 550474 h 1695630"/>
                <a:gd name="connsiteX16" fmla="*/ 1573897 w 1737366"/>
                <a:gd name="connsiteY16" fmla="*/ 710272 h 1695630"/>
                <a:gd name="connsiteX17" fmla="*/ 1511753 w 1737366"/>
                <a:gd name="connsiteY17" fmla="*/ 381798 h 1695630"/>
                <a:gd name="connsiteX0" fmla="*/ 1511753 w 1737366"/>
                <a:gd name="connsiteY0" fmla="*/ 381798 h 1695630"/>
                <a:gd name="connsiteX1" fmla="*/ 1644918 w 1737366"/>
                <a:gd name="connsiteY1" fmla="*/ 310776 h 1695630"/>
                <a:gd name="connsiteX2" fmla="*/ 1343077 w 1737366"/>
                <a:gd name="connsiteY2" fmla="*/ 58 h 1695630"/>
                <a:gd name="connsiteX3" fmla="*/ 268879 w 1737366"/>
                <a:gd name="connsiteY3" fmla="*/ 337410 h 1695630"/>
                <a:gd name="connsiteX4" fmla="*/ 91326 w 1737366"/>
                <a:gd name="connsiteY4" fmla="*/ 1056501 h 1695630"/>
                <a:gd name="connsiteX5" fmla="*/ 1493998 w 1737366"/>
                <a:gd name="connsiteY5" fmla="*/ 1669060 h 1695630"/>
                <a:gd name="connsiteX6" fmla="*/ 1627163 w 1737366"/>
                <a:gd name="connsiteY6" fmla="*/ 1580283 h 1695630"/>
                <a:gd name="connsiteX7" fmla="*/ 1671551 w 1737366"/>
                <a:gd name="connsiteY7" fmla="*/ 1535895 h 1695630"/>
                <a:gd name="connsiteX8" fmla="*/ 1698184 w 1737366"/>
                <a:gd name="connsiteY8" fmla="*/ 1491507 h 1695630"/>
                <a:gd name="connsiteX9" fmla="*/ 1724817 w 1737366"/>
                <a:gd name="connsiteY9" fmla="*/ 1429363 h 1695630"/>
                <a:gd name="connsiteX10" fmla="*/ 1733695 w 1737366"/>
                <a:gd name="connsiteY10" fmla="*/ 1376097 h 1695630"/>
                <a:gd name="connsiteX11" fmla="*/ 1707062 w 1737366"/>
                <a:gd name="connsiteY11" fmla="*/ 1207421 h 1695630"/>
                <a:gd name="connsiteX12" fmla="*/ 1444283 w 1737366"/>
                <a:gd name="connsiteY12" fmla="*/ 797396 h 1695630"/>
                <a:gd name="connsiteX13" fmla="*/ 1104564 w 1737366"/>
                <a:gd name="connsiteY13" fmla="*/ 848418 h 1695630"/>
                <a:gd name="connsiteX14" fmla="*/ 766030 w 1737366"/>
                <a:gd name="connsiteY14" fmla="*/ 630373 h 1695630"/>
                <a:gd name="connsiteX15" fmla="*/ 1280934 w 1737366"/>
                <a:gd name="connsiteY15" fmla="*/ 550474 h 1695630"/>
                <a:gd name="connsiteX16" fmla="*/ 1573897 w 1737366"/>
                <a:gd name="connsiteY16" fmla="*/ 710272 h 1695630"/>
                <a:gd name="connsiteX17" fmla="*/ 1511753 w 1737366"/>
                <a:gd name="connsiteY17" fmla="*/ 381798 h 1695630"/>
                <a:gd name="connsiteX0" fmla="*/ 1511753 w 1737366"/>
                <a:gd name="connsiteY0" fmla="*/ 381798 h 1695630"/>
                <a:gd name="connsiteX1" fmla="*/ 1644918 w 1737366"/>
                <a:gd name="connsiteY1" fmla="*/ 310776 h 1695630"/>
                <a:gd name="connsiteX2" fmla="*/ 1343077 w 1737366"/>
                <a:gd name="connsiteY2" fmla="*/ 58 h 1695630"/>
                <a:gd name="connsiteX3" fmla="*/ 268879 w 1737366"/>
                <a:gd name="connsiteY3" fmla="*/ 337410 h 1695630"/>
                <a:gd name="connsiteX4" fmla="*/ 91326 w 1737366"/>
                <a:gd name="connsiteY4" fmla="*/ 1056501 h 1695630"/>
                <a:gd name="connsiteX5" fmla="*/ 1493998 w 1737366"/>
                <a:gd name="connsiteY5" fmla="*/ 1669060 h 1695630"/>
                <a:gd name="connsiteX6" fmla="*/ 1627163 w 1737366"/>
                <a:gd name="connsiteY6" fmla="*/ 1580283 h 1695630"/>
                <a:gd name="connsiteX7" fmla="*/ 1671551 w 1737366"/>
                <a:gd name="connsiteY7" fmla="*/ 1535895 h 1695630"/>
                <a:gd name="connsiteX8" fmla="*/ 1698184 w 1737366"/>
                <a:gd name="connsiteY8" fmla="*/ 1491507 h 1695630"/>
                <a:gd name="connsiteX9" fmla="*/ 1724817 w 1737366"/>
                <a:gd name="connsiteY9" fmla="*/ 1429363 h 1695630"/>
                <a:gd name="connsiteX10" fmla="*/ 1733695 w 1737366"/>
                <a:gd name="connsiteY10" fmla="*/ 1376097 h 1695630"/>
                <a:gd name="connsiteX11" fmla="*/ 1707062 w 1737366"/>
                <a:gd name="connsiteY11" fmla="*/ 1207421 h 1695630"/>
                <a:gd name="connsiteX12" fmla="*/ 1444283 w 1737366"/>
                <a:gd name="connsiteY12" fmla="*/ 797396 h 1695630"/>
                <a:gd name="connsiteX13" fmla="*/ 1104564 w 1737366"/>
                <a:gd name="connsiteY13" fmla="*/ 848418 h 1695630"/>
                <a:gd name="connsiteX14" fmla="*/ 766030 w 1737366"/>
                <a:gd name="connsiteY14" fmla="*/ 630373 h 1695630"/>
                <a:gd name="connsiteX15" fmla="*/ 1280934 w 1737366"/>
                <a:gd name="connsiteY15" fmla="*/ 550474 h 1695630"/>
                <a:gd name="connsiteX16" fmla="*/ 1573897 w 1737366"/>
                <a:gd name="connsiteY16" fmla="*/ 710272 h 1695630"/>
                <a:gd name="connsiteX17" fmla="*/ 1511753 w 1737366"/>
                <a:gd name="connsiteY17" fmla="*/ 381798 h 1695630"/>
                <a:gd name="connsiteX0" fmla="*/ 1511753 w 1739104"/>
                <a:gd name="connsiteY0" fmla="*/ 381798 h 1695630"/>
                <a:gd name="connsiteX1" fmla="*/ 1644918 w 1739104"/>
                <a:gd name="connsiteY1" fmla="*/ 310776 h 1695630"/>
                <a:gd name="connsiteX2" fmla="*/ 1343077 w 1739104"/>
                <a:gd name="connsiteY2" fmla="*/ 58 h 1695630"/>
                <a:gd name="connsiteX3" fmla="*/ 268879 w 1739104"/>
                <a:gd name="connsiteY3" fmla="*/ 337410 h 1695630"/>
                <a:gd name="connsiteX4" fmla="*/ 91326 w 1739104"/>
                <a:gd name="connsiteY4" fmla="*/ 1056501 h 1695630"/>
                <a:gd name="connsiteX5" fmla="*/ 1493998 w 1739104"/>
                <a:gd name="connsiteY5" fmla="*/ 1669060 h 1695630"/>
                <a:gd name="connsiteX6" fmla="*/ 1627163 w 1739104"/>
                <a:gd name="connsiteY6" fmla="*/ 1580283 h 1695630"/>
                <a:gd name="connsiteX7" fmla="*/ 1671551 w 1739104"/>
                <a:gd name="connsiteY7" fmla="*/ 1535895 h 1695630"/>
                <a:gd name="connsiteX8" fmla="*/ 1698184 w 1739104"/>
                <a:gd name="connsiteY8" fmla="*/ 1491507 h 1695630"/>
                <a:gd name="connsiteX9" fmla="*/ 1733695 w 1739104"/>
                <a:gd name="connsiteY9" fmla="*/ 1376097 h 1695630"/>
                <a:gd name="connsiteX10" fmla="*/ 1707062 w 1739104"/>
                <a:gd name="connsiteY10" fmla="*/ 1207421 h 1695630"/>
                <a:gd name="connsiteX11" fmla="*/ 1444283 w 1739104"/>
                <a:gd name="connsiteY11" fmla="*/ 797396 h 1695630"/>
                <a:gd name="connsiteX12" fmla="*/ 1104564 w 1739104"/>
                <a:gd name="connsiteY12" fmla="*/ 848418 h 1695630"/>
                <a:gd name="connsiteX13" fmla="*/ 766030 w 1739104"/>
                <a:gd name="connsiteY13" fmla="*/ 630373 h 1695630"/>
                <a:gd name="connsiteX14" fmla="*/ 1280934 w 1739104"/>
                <a:gd name="connsiteY14" fmla="*/ 550474 h 1695630"/>
                <a:gd name="connsiteX15" fmla="*/ 1573897 w 1739104"/>
                <a:gd name="connsiteY15" fmla="*/ 710272 h 1695630"/>
                <a:gd name="connsiteX16" fmla="*/ 1511753 w 1739104"/>
                <a:gd name="connsiteY16" fmla="*/ 381798 h 1695630"/>
                <a:gd name="connsiteX0" fmla="*/ 1511753 w 1740904"/>
                <a:gd name="connsiteY0" fmla="*/ 381798 h 1695630"/>
                <a:gd name="connsiteX1" fmla="*/ 1644918 w 1740904"/>
                <a:gd name="connsiteY1" fmla="*/ 310776 h 1695630"/>
                <a:gd name="connsiteX2" fmla="*/ 1343077 w 1740904"/>
                <a:gd name="connsiteY2" fmla="*/ 58 h 1695630"/>
                <a:gd name="connsiteX3" fmla="*/ 268879 w 1740904"/>
                <a:gd name="connsiteY3" fmla="*/ 337410 h 1695630"/>
                <a:gd name="connsiteX4" fmla="*/ 91326 w 1740904"/>
                <a:gd name="connsiteY4" fmla="*/ 1056501 h 1695630"/>
                <a:gd name="connsiteX5" fmla="*/ 1493998 w 1740904"/>
                <a:gd name="connsiteY5" fmla="*/ 1669060 h 1695630"/>
                <a:gd name="connsiteX6" fmla="*/ 1627163 w 1740904"/>
                <a:gd name="connsiteY6" fmla="*/ 1580283 h 1695630"/>
                <a:gd name="connsiteX7" fmla="*/ 1671551 w 1740904"/>
                <a:gd name="connsiteY7" fmla="*/ 1535895 h 1695630"/>
                <a:gd name="connsiteX8" fmla="*/ 1733695 w 1740904"/>
                <a:gd name="connsiteY8" fmla="*/ 1376097 h 1695630"/>
                <a:gd name="connsiteX9" fmla="*/ 1707062 w 1740904"/>
                <a:gd name="connsiteY9" fmla="*/ 1207421 h 1695630"/>
                <a:gd name="connsiteX10" fmla="*/ 1444283 w 1740904"/>
                <a:gd name="connsiteY10" fmla="*/ 797396 h 1695630"/>
                <a:gd name="connsiteX11" fmla="*/ 1104564 w 1740904"/>
                <a:gd name="connsiteY11" fmla="*/ 848418 h 1695630"/>
                <a:gd name="connsiteX12" fmla="*/ 766030 w 1740904"/>
                <a:gd name="connsiteY12" fmla="*/ 630373 h 1695630"/>
                <a:gd name="connsiteX13" fmla="*/ 1280934 w 1740904"/>
                <a:gd name="connsiteY13" fmla="*/ 550474 h 1695630"/>
                <a:gd name="connsiteX14" fmla="*/ 1573897 w 1740904"/>
                <a:gd name="connsiteY14" fmla="*/ 710272 h 1695630"/>
                <a:gd name="connsiteX15" fmla="*/ 1511753 w 1740904"/>
                <a:gd name="connsiteY15" fmla="*/ 381798 h 1695630"/>
                <a:gd name="connsiteX0" fmla="*/ 1511753 w 1740904"/>
                <a:gd name="connsiteY0" fmla="*/ 381798 h 1690628"/>
                <a:gd name="connsiteX1" fmla="*/ 1644918 w 1740904"/>
                <a:gd name="connsiteY1" fmla="*/ 310776 h 1690628"/>
                <a:gd name="connsiteX2" fmla="*/ 1343077 w 1740904"/>
                <a:gd name="connsiteY2" fmla="*/ 58 h 1690628"/>
                <a:gd name="connsiteX3" fmla="*/ 268879 w 1740904"/>
                <a:gd name="connsiteY3" fmla="*/ 337410 h 1690628"/>
                <a:gd name="connsiteX4" fmla="*/ 91326 w 1740904"/>
                <a:gd name="connsiteY4" fmla="*/ 1056501 h 1690628"/>
                <a:gd name="connsiteX5" fmla="*/ 1493998 w 1740904"/>
                <a:gd name="connsiteY5" fmla="*/ 1669060 h 1690628"/>
                <a:gd name="connsiteX6" fmla="*/ 1671551 w 1740904"/>
                <a:gd name="connsiteY6" fmla="*/ 1535895 h 1690628"/>
                <a:gd name="connsiteX7" fmla="*/ 1733695 w 1740904"/>
                <a:gd name="connsiteY7" fmla="*/ 1376097 h 1690628"/>
                <a:gd name="connsiteX8" fmla="*/ 1707062 w 1740904"/>
                <a:gd name="connsiteY8" fmla="*/ 1207421 h 1690628"/>
                <a:gd name="connsiteX9" fmla="*/ 1444283 w 1740904"/>
                <a:gd name="connsiteY9" fmla="*/ 797396 h 1690628"/>
                <a:gd name="connsiteX10" fmla="*/ 1104564 w 1740904"/>
                <a:gd name="connsiteY10" fmla="*/ 848418 h 1690628"/>
                <a:gd name="connsiteX11" fmla="*/ 766030 w 1740904"/>
                <a:gd name="connsiteY11" fmla="*/ 630373 h 1690628"/>
                <a:gd name="connsiteX12" fmla="*/ 1280934 w 1740904"/>
                <a:gd name="connsiteY12" fmla="*/ 550474 h 1690628"/>
                <a:gd name="connsiteX13" fmla="*/ 1573897 w 1740904"/>
                <a:gd name="connsiteY13" fmla="*/ 710272 h 1690628"/>
                <a:gd name="connsiteX14" fmla="*/ 1511753 w 1740904"/>
                <a:gd name="connsiteY14" fmla="*/ 381798 h 1690628"/>
                <a:gd name="connsiteX0" fmla="*/ 1511753 w 1753597"/>
                <a:gd name="connsiteY0" fmla="*/ 381798 h 1675980"/>
                <a:gd name="connsiteX1" fmla="*/ 1644918 w 1753597"/>
                <a:gd name="connsiteY1" fmla="*/ 310776 h 1675980"/>
                <a:gd name="connsiteX2" fmla="*/ 1343077 w 1753597"/>
                <a:gd name="connsiteY2" fmla="*/ 58 h 1675980"/>
                <a:gd name="connsiteX3" fmla="*/ 268879 w 1753597"/>
                <a:gd name="connsiteY3" fmla="*/ 337410 h 1675980"/>
                <a:gd name="connsiteX4" fmla="*/ 91326 w 1753597"/>
                <a:gd name="connsiteY4" fmla="*/ 1056501 h 1675980"/>
                <a:gd name="connsiteX5" fmla="*/ 1493998 w 1753597"/>
                <a:gd name="connsiteY5" fmla="*/ 1669060 h 1675980"/>
                <a:gd name="connsiteX6" fmla="*/ 1733695 w 1753597"/>
                <a:gd name="connsiteY6" fmla="*/ 1376097 h 1675980"/>
                <a:gd name="connsiteX7" fmla="*/ 1707062 w 1753597"/>
                <a:gd name="connsiteY7" fmla="*/ 1207421 h 1675980"/>
                <a:gd name="connsiteX8" fmla="*/ 1444283 w 1753597"/>
                <a:gd name="connsiteY8" fmla="*/ 797396 h 1675980"/>
                <a:gd name="connsiteX9" fmla="*/ 1104564 w 1753597"/>
                <a:gd name="connsiteY9" fmla="*/ 848418 h 1675980"/>
                <a:gd name="connsiteX10" fmla="*/ 766030 w 1753597"/>
                <a:gd name="connsiteY10" fmla="*/ 630373 h 1675980"/>
                <a:gd name="connsiteX11" fmla="*/ 1280934 w 1753597"/>
                <a:gd name="connsiteY11" fmla="*/ 550474 h 1675980"/>
                <a:gd name="connsiteX12" fmla="*/ 1573897 w 1753597"/>
                <a:gd name="connsiteY12" fmla="*/ 710272 h 1675980"/>
                <a:gd name="connsiteX13" fmla="*/ 1511753 w 1753597"/>
                <a:gd name="connsiteY13" fmla="*/ 381798 h 1675980"/>
                <a:gd name="connsiteX0" fmla="*/ 1511753 w 1715589"/>
                <a:gd name="connsiteY0" fmla="*/ 381798 h 1670377"/>
                <a:gd name="connsiteX1" fmla="*/ 1644918 w 1715589"/>
                <a:gd name="connsiteY1" fmla="*/ 310776 h 1670377"/>
                <a:gd name="connsiteX2" fmla="*/ 1343077 w 1715589"/>
                <a:gd name="connsiteY2" fmla="*/ 58 h 1670377"/>
                <a:gd name="connsiteX3" fmla="*/ 268879 w 1715589"/>
                <a:gd name="connsiteY3" fmla="*/ 337410 h 1670377"/>
                <a:gd name="connsiteX4" fmla="*/ 91326 w 1715589"/>
                <a:gd name="connsiteY4" fmla="*/ 1056501 h 1670377"/>
                <a:gd name="connsiteX5" fmla="*/ 1493998 w 1715589"/>
                <a:gd name="connsiteY5" fmla="*/ 1669060 h 1670377"/>
                <a:gd name="connsiteX6" fmla="*/ 1707062 w 1715589"/>
                <a:gd name="connsiteY6" fmla="*/ 1207421 h 1670377"/>
                <a:gd name="connsiteX7" fmla="*/ 1444283 w 1715589"/>
                <a:gd name="connsiteY7" fmla="*/ 797396 h 1670377"/>
                <a:gd name="connsiteX8" fmla="*/ 1104564 w 1715589"/>
                <a:gd name="connsiteY8" fmla="*/ 848418 h 1670377"/>
                <a:gd name="connsiteX9" fmla="*/ 766030 w 1715589"/>
                <a:gd name="connsiteY9" fmla="*/ 630373 h 1670377"/>
                <a:gd name="connsiteX10" fmla="*/ 1280934 w 1715589"/>
                <a:gd name="connsiteY10" fmla="*/ 550474 h 1670377"/>
                <a:gd name="connsiteX11" fmla="*/ 1573897 w 1715589"/>
                <a:gd name="connsiteY11" fmla="*/ 710272 h 1670377"/>
                <a:gd name="connsiteX12" fmla="*/ 1511753 w 1715589"/>
                <a:gd name="connsiteY12" fmla="*/ 381798 h 1670377"/>
                <a:gd name="connsiteX0" fmla="*/ 1509689 w 1707184"/>
                <a:gd name="connsiteY0" fmla="*/ 381798 h 1420722"/>
                <a:gd name="connsiteX1" fmla="*/ 1642854 w 1707184"/>
                <a:gd name="connsiteY1" fmla="*/ 310776 h 1420722"/>
                <a:gd name="connsiteX2" fmla="*/ 1341013 w 1707184"/>
                <a:gd name="connsiteY2" fmla="*/ 58 h 1420722"/>
                <a:gd name="connsiteX3" fmla="*/ 266815 w 1707184"/>
                <a:gd name="connsiteY3" fmla="*/ 337410 h 1420722"/>
                <a:gd name="connsiteX4" fmla="*/ 89262 w 1707184"/>
                <a:gd name="connsiteY4" fmla="*/ 1056501 h 1420722"/>
                <a:gd name="connsiteX5" fmla="*/ 1463994 w 1707184"/>
                <a:gd name="connsiteY5" fmla="*/ 1417600 h 1420722"/>
                <a:gd name="connsiteX6" fmla="*/ 1704998 w 1707184"/>
                <a:gd name="connsiteY6" fmla="*/ 1207421 h 1420722"/>
                <a:gd name="connsiteX7" fmla="*/ 1442219 w 1707184"/>
                <a:gd name="connsiteY7" fmla="*/ 797396 h 1420722"/>
                <a:gd name="connsiteX8" fmla="*/ 1102500 w 1707184"/>
                <a:gd name="connsiteY8" fmla="*/ 848418 h 1420722"/>
                <a:gd name="connsiteX9" fmla="*/ 763966 w 1707184"/>
                <a:gd name="connsiteY9" fmla="*/ 630373 h 1420722"/>
                <a:gd name="connsiteX10" fmla="*/ 1278870 w 1707184"/>
                <a:gd name="connsiteY10" fmla="*/ 550474 h 1420722"/>
                <a:gd name="connsiteX11" fmla="*/ 1571833 w 1707184"/>
                <a:gd name="connsiteY11" fmla="*/ 710272 h 1420722"/>
                <a:gd name="connsiteX12" fmla="*/ 1509689 w 1707184"/>
                <a:gd name="connsiteY12" fmla="*/ 381798 h 1420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07184" h="1420722">
                  <a:moveTo>
                    <a:pt x="1509689" y="381798"/>
                  </a:moveTo>
                  <a:cubicBezTo>
                    <a:pt x="1521526" y="315216"/>
                    <a:pt x="1670967" y="374399"/>
                    <a:pt x="1642854" y="310776"/>
                  </a:cubicBezTo>
                  <a:cubicBezTo>
                    <a:pt x="1614741" y="247153"/>
                    <a:pt x="1570353" y="-4381"/>
                    <a:pt x="1341013" y="58"/>
                  </a:cubicBezTo>
                  <a:cubicBezTo>
                    <a:pt x="1111673" y="4497"/>
                    <a:pt x="475440" y="161336"/>
                    <a:pt x="266815" y="337410"/>
                  </a:cubicBezTo>
                  <a:cubicBezTo>
                    <a:pt x="58190" y="513484"/>
                    <a:pt x="-110268" y="876469"/>
                    <a:pt x="89262" y="1056501"/>
                  </a:cubicBezTo>
                  <a:cubicBezTo>
                    <a:pt x="288792" y="1236533"/>
                    <a:pt x="1194705" y="1392447"/>
                    <a:pt x="1463994" y="1417600"/>
                  </a:cubicBezTo>
                  <a:cubicBezTo>
                    <a:pt x="1733283" y="1442753"/>
                    <a:pt x="1708627" y="1310788"/>
                    <a:pt x="1704998" y="1207421"/>
                  </a:cubicBezTo>
                  <a:cubicBezTo>
                    <a:pt x="1701369" y="1104054"/>
                    <a:pt x="1542635" y="857230"/>
                    <a:pt x="1442219" y="797396"/>
                  </a:cubicBezTo>
                  <a:cubicBezTo>
                    <a:pt x="1341803" y="737562"/>
                    <a:pt x="1215542" y="876255"/>
                    <a:pt x="1102500" y="848418"/>
                  </a:cubicBezTo>
                  <a:cubicBezTo>
                    <a:pt x="989458" y="820581"/>
                    <a:pt x="732031" y="899317"/>
                    <a:pt x="763966" y="630373"/>
                  </a:cubicBezTo>
                  <a:cubicBezTo>
                    <a:pt x="884530" y="743687"/>
                    <a:pt x="1144226" y="537158"/>
                    <a:pt x="1278870" y="550474"/>
                  </a:cubicBezTo>
                  <a:cubicBezTo>
                    <a:pt x="1413515" y="563791"/>
                    <a:pt x="1533363" y="738385"/>
                    <a:pt x="1571833" y="710272"/>
                  </a:cubicBezTo>
                  <a:cubicBezTo>
                    <a:pt x="1610303" y="682159"/>
                    <a:pt x="1497852" y="448380"/>
                    <a:pt x="1509689" y="38179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олилиния 32"/>
            <p:cNvSpPr/>
            <p:nvPr/>
          </p:nvSpPr>
          <p:spPr>
            <a:xfrm>
              <a:off x="2882886" y="5065058"/>
              <a:ext cx="478062" cy="203057"/>
            </a:xfrm>
            <a:custGeom>
              <a:avLst/>
              <a:gdLst>
                <a:gd name="connsiteX0" fmla="*/ 1518082 w 1660124"/>
                <a:gd name="connsiteY0" fmla="*/ 319716 h 1678000"/>
                <a:gd name="connsiteX1" fmla="*/ 1562470 w 1660124"/>
                <a:gd name="connsiteY1" fmla="*/ 310838 h 1678000"/>
                <a:gd name="connsiteX2" fmla="*/ 1589103 w 1660124"/>
                <a:gd name="connsiteY2" fmla="*/ 257572 h 1678000"/>
                <a:gd name="connsiteX3" fmla="*/ 1562470 w 1660124"/>
                <a:gd name="connsiteY3" fmla="*/ 186551 h 1678000"/>
                <a:gd name="connsiteX4" fmla="*/ 1535837 w 1660124"/>
                <a:gd name="connsiteY4" fmla="*/ 151040 h 1678000"/>
                <a:gd name="connsiteX5" fmla="*/ 1518082 w 1660124"/>
                <a:gd name="connsiteY5" fmla="*/ 124407 h 1678000"/>
                <a:gd name="connsiteX6" fmla="*/ 1464816 w 1660124"/>
                <a:gd name="connsiteY6" fmla="*/ 71141 h 1678000"/>
                <a:gd name="connsiteX7" fmla="*/ 1429305 w 1660124"/>
                <a:gd name="connsiteY7" fmla="*/ 62264 h 1678000"/>
                <a:gd name="connsiteX8" fmla="*/ 1384917 w 1660124"/>
                <a:gd name="connsiteY8" fmla="*/ 35631 h 1678000"/>
                <a:gd name="connsiteX9" fmla="*/ 1260629 w 1660124"/>
                <a:gd name="connsiteY9" fmla="*/ 120 h 1678000"/>
                <a:gd name="connsiteX10" fmla="*/ 852257 w 1660124"/>
                <a:gd name="connsiteY10" fmla="*/ 17875 h 1678000"/>
                <a:gd name="connsiteX11" fmla="*/ 781235 w 1660124"/>
                <a:gd name="connsiteY11" fmla="*/ 44508 h 1678000"/>
                <a:gd name="connsiteX12" fmla="*/ 745724 w 1660124"/>
                <a:gd name="connsiteY12" fmla="*/ 62264 h 1678000"/>
                <a:gd name="connsiteX13" fmla="*/ 692458 w 1660124"/>
                <a:gd name="connsiteY13" fmla="*/ 80019 h 1678000"/>
                <a:gd name="connsiteX14" fmla="*/ 656948 w 1660124"/>
                <a:gd name="connsiteY14" fmla="*/ 97774 h 1678000"/>
                <a:gd name="connsiteX15" fmla="*/ 603682 w 1660124"/>
                <a:gd name="connsiteY15" fmla="*/ 115530 h 1678000"/>
                <a:gd name="connsiteX16" fmla="*/ 541538 w 1660124"/>
                <a:gd name="connsiteY16" fmla="*/ 151040 h 1678000"/>
                <a:gd name="connsiteX17" fmla="*/ 470517 w 1660124"/>
                <a:gd name="connsiteY17" fmla="*/ 186551 h 1678000"/>
                <a:gd name="connsiteX18" fmla="*/ 417251 w 1660124"/>
                <a:gd name="connsiteY18" fmla="*/ 195429 h 1678000"/>
                <a:gd name="connsiteX19" fmla="*/ 399495 w 1660124"/>
                <a:gd name="connsiteY19" fmla="*/ 213184 h 1678000"/>
                <a:gd name="connsiteX20" fmla="*/ 284086 w 1660124"/>
                <a:gd name="connsiteY20" fmla="*/ 266450 h 1678000"/>
                <a:gd name="connsiteX21" fmla="*/ 257453 w 1660124"/>
                <a:gd name="connsiteY21" fmla="*/ 301961 h 1678000"/>
                <a:gd name="connsiteX22" fmla="*/ 186431 w 1660124"/>
                <a:gd name="connsiteY22" fmla="*/ 337472 h 1678000"/>
                <a:gd name="connsiteX23" fmla="*/ 168676 w 1660124"/>
                <a:gd name="connsiteY23" fmla="*/ 390738 h 1678000"/>
                <a:gd name="connsiteX24" fmla="*/ 133165 w 1660124"/>
                <a:gd name="connsiteY24" fmla="*/ 435126 h 1678000"/>
                <a:gd name="connsiteX25" fmla="*/ 88777 w 1660124"/>
                <a:gd name="connsiteY25" fmla="*/ 506147 h 1678000"/>
                <a:gd name="connsiteX26" fmla="*/ 62144 w 1660124"/>
                <a:gd name="connsiteY26" fmla="*/ 568291 h 1678000"/>
                <a:gd name="connsiteX27" fmla="*/ 44389 w 1660124"/>
                <a:gd name="connsiteY27" fmla="*/ 603802 h 1678000"/>
                <a:gd name="connsiteX28" fmla="*/ 17756 w 1660124"/>
                <a:gd name="connsiteY28" fmla="*/ 665945 h 1678000"/>
                <a:gd name="connsiteX29" fmla="*/ 8878 w 1660124"/>
                <a:gd name="connsiteY29" fmla="*/ 745844 h 1678000"/>
                <a:gd name="connsiteX30" fmla="*/ 0 w 1660124"/>
                <a:gd name="connsiteY30" fmla="*/ 790233 h 1678000"/>
                <a:gd name="connsiteX31" fmla="*/ 8878 w 1660124"/>
                <a:gd name="connsiteY31" fmla="*/ 1056563 h 1678000"/>
                <a:gd name="connsiteX32" fmla="*/ 17756 w 1660124"/>
                <a:gd name="connsiteY32" fmla="*/ 1092073 h 1678000"/>
                <a:gd name="connsiteX33" fmla="*/ 35511 w 1660124"/>
                <a:gd name="connsiteY33" fmla="*/ 1118706 h 1678000"/>
                <a:gd name="connsiteX34" fmla="*/ 71022 w 1660124"/>
                <a:gd name="connsiteY34" fmla="*/ 1180850 h 1678000"/>
                <a:gd name="connsiteX35" fmla="*/ 88777 w 1660124"/>
                <a:gd name="connsiteY35" fmla="*/ 1234116 h 1678000"/>
                <a:gd name="connsiteX36" fmla="*/ 97655 w 1660124"/>
                <a:gd name="connsiteY36" fmla="*/ 1269627 h 1678000"/>
                <a:gd name="connsiteX37" fmla="*/ 124288 w 1660124"/>
                <a:gd name="connsiteY37" fmla="*/ 1314015 h 1678000"/>
                <a:gd name="connsiteX38" fmla="*/ 133165 w 1660124"/>
                <a:gd name="connsiteY38" fmla="*/ 1340648 h 1678000"/>
                <a:gd name="connsiteX39" fmla="*/ 168676 w 1660124"/>
                <a:gd name="connsiteY39" fmla="*/ 1367281 h 1678000"/>
                <a:gd name="connsiteX40" fmla="*/ 177554 w 1660124"/>
                <a:gd name="connsiteY40" fmla="*/ 1393914 h 1678000"/>
                <a:gd name="connsiteX41" fmla="*/ 230820 w 1660124"/>
                <a:gd name="connsiteY41" fmla="*/ 1438303 h 1678000"/>
                <a:gd name="connsiteX42" fmla="*/ 239697 w 1660124"/>
                <a:gd name="connsiteY42" fmla="*/ 1464936 h 1678000"/>
                <a:gd name="connsiteX43" fmla="*/ 257453 w 1660124"/>
                <a:gd name="connsiteY43" fmla="*/ 1482691 h 1678000"/>
                <a:gd name="connsiteX44" fmla="*/ 337352 w 1660124"/>
                <a:gd name="connsiteY44" fmla="*/ 1544835 h 1678000"/>
                <a:gd name="connsiteX45" fmla="*/ 372862 w 1660124"/>
                <a:gd name="connsiteY45" fmla="*/ 1571468 h 1678000"/>
                <a:gd name="connsiteX46" fmla="*/ 399495 w 1660124"/>
                <a:gd name="connsiteY46" fmla="*/ 1598101 h 1678000"/>
                <a:gd name="connsiteX47" fmla="*/ 470517 w 1660124"/>
                <a:gd name="connsiteY47" fmla="*/ 1624734 h 1678000"/>
                <a:gd name="connsiteX48" fmla="*/ 514905 w 1660124"/>
                <a:gd name="connsiteY48" fmla="*/ 1651367 h 1678000"/>
                <a:gd name="connsiteX49" fmla="*/ 550416 w 1660124"/>
                <a:gd name="connsiteY49" fmla="*/ 1660244 h 1678000"/>
                <a:gd name="connsiteX50" fmla="*/ 648070 w 1660124"/>
                <a:gd name="connsiteY50" fmla="*/ 1678000 h 1678000"/>
                <a:gd name="connsiteX51" fmla="*/ 1411550 w 1660124"/>
                <a:gd name="connsiteY51" fmla="*/ 1669122 h 1678000"/>
                <a:gd name="connsiteX52" fmla="*/ 1464816 w 1660124"/>
                <a:gd name="connsiteY52" fmla="*/ 1660244 h 1678000"/>
                <a:gd name="connsiteX53" fmla="*/ 1491449 w 1660124"/>
                <a:gd name="connsiteY53" fmla="*/ 1633611 h 1678000"/>
                <a:gd name="connsiteX54" fmla="*/ 1518082 w 1660124"/>
                <a:gd name="connsiteY54" fmla="*/ 1615856 h 1678000"/>
                <a:gd name="connsiteX55" fmla="*/ 1544715 w 1660124"/>
                <a:gd name="connsiteY55" fmla="*/ 1580345 h 1678000"/>
                <a:gd name="connsiteX56" fmla="*/ 1580225 w 1660124"/>
                <a:gd name="connsiteY56" fmla="*/ 1562590 h 1678000"/>
                <a:gd name="connsiteX57" fmla="*/ 1589103 w 1660124"/>
                <a:gd name="connsiteY57" fmla="*/ 1535957 h 1678000"/>
                <a:gd name="connsiteX58" fmla="*/ 1615736 w 1660124"/>
                <a:gd name="connsiteY58" fmla="*/ 1491569 h 1678000"/>
                <a:gd name="connsiteX59" fmla="*/ 1642369 w 1660124"/>
                <a:gd name="connsiteY59" fmla="*/ 1429425 h 1678000"/>
                <a:gd name="connsiteX60" fmla="*/ 1651247 w 1660124"/>
                <a:gd name="connsiteY60" fmla="*/ 1376159 h 1678000"/>
                <a:gd name="connsiteX61" fmla="*/ 1660124 w 1660124"/>
                <a:gd name="connsiteY61" fmla="*/ 1340648 h 1678000"/>
                <a:gd name="connsiteX62" fmla="*/ 1624614 w 1660124"/>
                <a:gd name="connsiteY62" fmla="*/ 1207483 h 1678000"/>
                <a:gd name="connsiteX63" fmla="*/ 1606858 w 1660124"/>
                <a:gd name="connsiteY63" fmla="*/ 1145339 h 1678000"/>
                <a:gd name="connsiteX64" fmla="*/ 1589103 w 1660124"/>
                <a:gd name="connsiteY64" fmla="*/ 1109829 h 1678000"/>
                <a:gd name="connsiteX65" fmla="*/ 1544715 w 1660124"/>
                <a:gd name="connsiteY65" fmla="*/ 1074318 h 1678000"/>
                <a:gd name="connsiteX66" fmla="*/ 1455938 w 1660124"/>
                <a:gd name="connsiteY66" fmla="*/ 1021052 h 1678000"/>
                <a:gd name="connsiteX67" fmla="*/ 1438183 w 1660124"/>
                <a:gd name="connsiteY67" fmla="*/ 994419 h 1678000"/>
                <a:gd name="connsiteX68" fmla="*/ 1358284 w 1660124"/>
                <a:gd name="connsiteY68" fmla="*/ 967786 h 1678000"/>
                <a:gd name="connsiteX69" fmla="*/ 1340528 w 1660124"/>
                <a:gd name="connsiteY69" fmla="*/ 950031 h 1678000"/>
                <a:gd name="connsiteX70" fmla="*/ 1145220 w 1660124"/>
                <a:gd name="connsiteY70" fmla="*/ 923398 h 1678000"/>
                <a:gd name="connsiteX71" fmla="*/ 1083076 w 1660124"/>
                <a:gd name="connsiteY71" fmla="*/ 914520 h 1678000"/>
                <a:gd name="connsiteX72" fmla="*/ 1047565 w 1660124"/>
                <a:gd name="connsiteY72" fmla="*/ 896765 h 1678000"/>
                <a:gd name="connsiteX73" fmla="*/ 985422 w 1660124"/>
                <a:gd name="connsiteY73" fmla="*/ 887887 h 1678000"/>
                <a:gd name="connsiteX74" fmla="*/ 852257 w 1660124"/>
                <a:gd name="connsiteY74" fmla="*/ 870132 h 1678000"/>
                <a:gd name="connsiteX75" fmla="*/ 825623 w 1660124"/>
                <a:gd name="connsiteY75" fmla="*/ 861254 h 1678000"/>
                <a:gd name="connsiteX76" fmla="*/ 719091 w 1660124"/>
                <a:gd name="connsiteY76" fmla="*/ 843499 h 1678000"/>
                <a:gd name="connsiteX77" fmla="*/ 701336 w 1660124"/>
                <a:gd name="connsiteY77" fmla="*/ 825743 h 1678000"/>
                <a:gd name="connsiteX78" fmla="*/ 692458 w 1660124"/>
                <a:gd name="connsiteY78" fmla="*/ 790233 h 1678000"/>
                <a:gd name="connsiteX79" fmla="*/ 683581 w 1660124"/>
                <a:gd name="connsiteY79" fmla="*/ 763600 h 1678000"/>
                <a:gd name="connsiteX80" fmla="*/ 692458 w 1660124"/>
                <a:gd name="connsiteY80" fmla="*/ 621557 h 1678000"/>
                <a:gd name="connsiteX81" fmla="*/ 701336 w 1660124"/>
                <a:gd name="connsiteY81" fmla="*/ 594924 h 1678000"/>
                <a:gd name="connsiteX82" fmla="*/ 727969 w 1660124"/>
                <a:gd name="connsiteY82" fmla="*/ 568291 h 1678000"/>
                <a:gd name="connsiteX83" fmla="*/ 736847 w 1660124"/>
                <a:gd name="connsiteY83" fmla="*/ 541658 h 1678000"/>
                <a:gd name="connsiteX84" fmla="*/ 798990 w 1660124"/>
                <a:gd name="connsiteY84" fmla="*/ 497270 h 1678000"/>
                <a:gd name="connsiteX85" fmla="*/ 825623 w 1660124"/>
                <a:gd name="connsiteY85" fmla="*/ 488392 h 1678000"/>
                <a:gd name="connsiteX86" fmla="*/ 896645 w 1660124"/>
                <a:gd name="connsiteY86" fmla="*/ 461759 h 1678000"/>
                <a:gd name="connsiteX87" fmla="*/ 1074198 w 1660124"/>
                <a:gd name="connsiteY87" fmla="*/ 479514 h 1678000"/>
                <a:gd name="connsiteX88" fmla="*/ 1127464 w 1660124"/>
                <a:gd name="connsiteY88" fmla="*/ 497270 h 1678000"/>
                <a:gd name="connsiteX89" fmla="*/ 1145220 w 1660124"/>
                <a:gd name="connsiteY89" fmla="*/ 515025 h 1678000"/>
                <a:gd name="connsiteX90" fmla="*/ 1198486 w 1660124"/>
                <a:gd name="connsiteY90" fmla="*/ 550536 h 1678000"/>
                <a:gd name="connsiteX91" fmla="*/ 1216241 w 1660124"/>
                <a:gd name="connsiteY91" fmla="*/ 577169 h 1678000"/>
                <a:gd name="connsiteX92" fmla="*/ 1225119 w 1660124"/>
                <a:gd name="connsiteY92" fmla="*/ 603802 h 1678000"/>
                <a:gd name="connsiteX93" fmla="*/ 1260629 w 1660124"/>
                <a:gd name="connsiteY93" fmla="*/ 657068 h 1678000"/>
                <a:gd name="connsiteX94" fmla="*/ 1269507 w 1660124"/>
                <a:gd name="connsiteY94" fmla="*/ 692578 h 1678000"/>
                <a:gd name="connsiteX95" fmla="*/ 1296140 w 1660124"/>
                <a:gd name="connsiteY95" fmla="*/ 701456 h 1678000"/>
                <a:gd name="connsiteX96" fmla="*/ 1402672 w 1660124"/>
                <a:gd name="connsiteY96" fmla="*/ 719211 h 1678000"/>
                <a:gd name="connsiteX97" fmla="*/ 1491449 w 1660124"/>
                <a:gd name="connsiteY97" fmla="*/ 710334 h 1678000"/>
                <a:gd name="connsiteX98" fmla="*/ 1518082 w 1660124"/>
                <a:gd name="connsiteY98" fmla="*/ 621557 h 1678000"/>
                <a:gd name="connsiteX99" fmla="*/ 1509204 w 1660124"/>
                <a:gd name="connsiteY99" fmla="*/ 506147 h 1678000"/>
                <a:gd name="connsiteX100" fmla="*/ 1491449 w 1660124"/>
                <a:gd name="connsiteY100" fmla="*/ 452881 h 1678000"/>
                <a:gd name="connsiteX101" fmla="*/ 1429305 w 1660124"/>
                <a:gd name="connsiteY101" fmla="*/ 381860 h 1678000"/>
                <a:gd name="connsiteX102" fmla="*/ 1420427 w 1660124"/>
                <a:gd name="connsiteY102" fmla="*/ 346349 h 1678000"/>
                <a:gd name="connsiteX103" fmla="*/ 1438183 w 1660124"/>
                <a:gd name="connsiteY103" fmla="*/ 328594 h 1678000"/>
                <a:gd name="connsiteX104" fmla="*/ 1518082 w 1660124"/>
                <a:gd name="connsiteY104" fmla="*/ 319716 h 1678000"/>
                <a:gd name="connsiteX0" fmla="*/ 1510314 w 1652356"/>
                <a:gd name="connsiteY0" fmla="*/ 319716 h 1678000"/>
                <a:gd name="connsiteX1" fmla="*/ 1554702 w 1652356"/>
                <a:gd name="connsiteY1" fmla="*/ 310838 h 1678000"/>
                <a:gd name="connsiteX2" fmla="*/ 1581335 w 1652356"/>
                <a:gd name="connsiteY2" fmla="*/ 257572 h 1678000"/>
                <a:gd name="connsiteX3" fmla="*/ 1554702 w 1652356"/>
                <a:gd name="connsiteY3" fmla="*/ 186551 h 1678000"/>
                <a:gd name="connsiteX4" fmla="*/ 1528069 w 1652356"/>
                <a:gd name="connsiteY4" fmla="*/ 151040 h 1678000"/>
                <a:gd name="connsiteX5" fmla="*/ 1510314 w 1652356"/>
                <a:gd name="connsiteY5" fmla="*/ 124407 h 1678000"/>
                <a:gd name="connsiteX6" fmla="*/ 1457048 w 1652356"/>
                <a:gd name="connsiteY6" fmla="*/ 71141 h 1678000"/>
                <a:gd name="connsiteX7" fmla="*/ 1421537 w 1652356"/>
                <a:gd name="connsiteY7" fmla="*/ 62264 h 1678000"/>
                <a:gd name="connsiteX8" fmla="*/ 1377149 w 1652356"/>
                <a:gd name="connsiteY8" fmla="*/ 35631 h 1678000"/>
                <a:gd name="connsiteX9" fmla="*/ 1252861 w 1652356"/>
                <a:gd name="connsiteY9" fmla="*/ 120 h 1678000"/>
                <a:gd name="connsiteX10" fmla="*/ 844489 w 1652356"/>
                <a:gd name="connsiteY10" fmla="*/ 17875 h 1678000"/>
                <a:gd name="connsiteX11" fmla="*/ 773467 w 1652356"/>
                <a:gd name="connsiteY11" fmla="*/ 44508 h 1678000"/>
                <a:gd name="connsiteX12" fmla="*/ 737956 w 1652356"/>
                <a:gd name="connsiteY12" fmla="*/ 62264 h 1678000"/>
                <a:gd name="connsiteX13" fmla="*/ 684690 w 1652356"/>
                <a:gd name="connsiteY13" fmla="*/ 80019 h 1678000"/>
                <a:gd name="connsiteX14" fmla="*/ 649180 w 1652356"/>
                <a:gd name="connsiteY14" fmla="*/ 97774 h 1678000"/>
                <a:gd name="connsiteX15" fmla="*/ 595914 w 1652356"/>
                <a:gd name="connsiteY15" fmla="*/ 115530 h 1678000"/>
                <a:gd name="connsiteX16" fmla="*/ 533770 w 1652356"/>
                <a:gd name="connsiteY16" fmla="*/ 151040 h 1678000"/>
                <a:gd name="connsiteX17" fmla="*/ 462749 w 1652356"/>
                <a:gd name="connsiteY17" fmla="*/ 186551 h 1678000"/>
                <a:gd name="connsiteX18" fmla="*/ 409483 w 1652356"/>
                <a:gd name="connsiteY18" fmla="*/ 195429 h 1678000"/>
                <a:gd name="connsiteX19" fmla="*/ 391727 w 1652356"/>
                <a:gd name="connsiteY19" fmla="*/ 213184 h 1678000"/>
                <a:gd name="connsiteX20" fmla="*/ 276318 w 1652356"/>
                <a:gd name="connsiteY20" fmla="*/ 266450 h 1678000"/>
                <a:gd name="connsiteX21" fmla="*/ 249685 w 1652356"/>
                <a:gd name="connsiteY21" fmla="*/ 301961 h 1678000"/>
                <a:gd name="connsiteX22" fmla="*/ 178663 w 1652356"/>
                <a:gd name="connsiteY22" fmla="*/ 337472 h 1678000"/>
                <a:gd name="connsiteX23" fmla="*/ 160908 w 1652356"/>
                <a:gd name="connsiteY23" fmla="*/ 390738 h 1678000"/>
                <a:gd name="connsiteX24" fmla="*/ 125397 w 1652356"/>
                <a:gd name="connsiteY24" fmla="*/ 435126 h 1678000"/>
                <a:gd name="connsiteX25" fmla="*/ 81009 w 1652356"/>
                <a:gd name="connsiteY25" fmla="*/ 506147 h 1678000"/>
                <a:gd name="connsiteX26" fmla="*/ 54376 w 1652356"/>
                <a:gd name="connsiteY26" fmla="*/ 568291 h 1678000"/>
                <a:gd name="connsiteX27" fmla="*/ 36621 w 1652356"/>
                <a:gd name="connsiteY27" fmla="*/ 603802 h 1678000"/>
                <a:gd name="connsiteX28" fmla="*/ 9988 w 1652356"/>
                <a:gd name="connsiteY28" fmla="*/ 665945 h 1678000"/>
                <a:gd name="connsiteX29" fmla="*/ 1110 w 1652356"/>
                <a:gd name="connsiteY29" fmla="*/ 745844 h 1678000"/>
                <a:gd name="connsiteX30" fmla="*/ 1110 w 1652356"/>
                <a:gd name="connsiteY30" fmla="*/ 1056563 h 1678000"/>
                <a:gd name="connsiteX31" fmla="*/ 9988 w 1652356"/>
                <a:gd name="connsiteY31" fmla="*/ 1092073 h 1678000"/>
                <a:gd name="connsiteX32" fmla="*/ 27743 w 1652356"/>
                <a:gd name="connsiteY32" fmla="*/ 1118706 h 1678000"/>
                <a:gd name="connsiteX33" fmla="*/ 63254 w 1652356"/>
                <a:gd name="connsiteY33" fmla="*/ 1180850 h 1678000"/>
                <a:gd name="connsiteX34" fmla="*/ 81009 w 1652356"/>
                <a:gd name="connsiteY34" fmla="*/ 1234116 h 1678000"/>
                <a:gd name="connsiteX35" fmla="*/ 89887 w 1652356"/>
                <a:gd name="connsiteY35" fmla="*/ 1269627 h 1678000"/>
                <a:gd name="connsiteX36" fmla="*/ 116520 w 1652356"/>
                <a:gd name="connsiteY36" fmla="*/ 1314015 h 1678000"/>
                <a:gd name="connsiteX37" fmla="*/ 125397 w 1652356"/>
                <a:gd name="connsiteY37" fmla="*/ 1340648 h 1678000"/>
                <a:gd name="connsiteX38" fmla="*/ 160908 w 1652356"/>
                <a:gd name="connsiteY38" fmla="*/ 1367281 h 1678000"/>
                <a:gd name="connsiteX39" fmla="*/ 169786 w 1652356"/>
                <a:gd name="connsiteY39" fmla="*/ 1393914 h 1678000"/>
                <a:gd name="connsiteX40" fmla="*/ 223052 w 1652356"/>
                <a:gd name="connsiteY40" fmla="*/ 1438303 h 1678000"/>
                <a:gd name="connsiteX41" fmla="*/ 231929 w 1652356"/>
                <a:gd name="connsiteY41" fmla="*/ 1464936 h 1678000"/>
                <a:gd name="connsiteX42" fmla="*/ 249685 w 1652356"/>
                <a:gd name="connsiteY42" fmla="*/ 1482691 h 1678000"/>
                <a:gd name="connsiteX43" fmla="*/ 329584 w 1652356"/>
                <a:gd name="connsiteY43" fmla="*/ 1544835 h 1678000"/>
                <a:gd name="connsiteX44" fmla="*/ 365094 w 1652356"/>
                <a:gd name="connsiteY44" fmla="*/ 1571468 h 1678000"/>
                <a:gd name="connsiteX45" fmla="*/ 391727 w 1652356"/>
                <a:gd name="connsiteY45" fmla="*/ 1598101 h 1678000"/>
                <a:gd name="connsiteX46" fmla="*/ 462749 w 1652356"/>
                <a:gd name="connsiteY46" fmla="*/ 1624734 h 1678000"/>
                <a:gd name="connsiteX47" fmla="*/ 507137 w 1652356"/>
                <a:gd name="connsiteY47" fmla="*/ 1651367 h 1678000"/>
                <a:gd name="connsiteX48" fmla="*/ 542648 w 1652356"/>
                <a:gd name="connsiteY48" fmla="*/ 1660244 h 1678000"/>
                <a:gd name="connsiteX49" fmla="*/ 640302 w 1652356"/>
                <a:gd name="connsiteY49" fmla="*/ 1678000 h 1678000"/>
                <a:gd name="connsiteX50" fmla="*/ 1403782 w 1652356"/>
                <a:gd name="connsiteY50" fmla="*/ 1669122 h 1678000"/>
                <a:gd name="connsiteX51" fmla="*/ 1457048 w 1652356"/>
                <a:gd name="connsiteY51" fmla="*/ 1660244 h 1678000"/>
                <a:gd name="connsiteX52" fmla="*/ 1483681 w 1652356"/>
                <a:gd name="connsiteY52" fmla="*/ 1633611 h 1678000"/>
                <a:gd name="connsiteX53" fmla="*/ 1510314 w 1652356"/>
                <a:gd name="connsiteY53" fmla="*/ 1615856 h 1678000"/>
                <a:gd name="connsiteX54" fmla="*/ 1536947 w 1652356"/>
                <a:gd name="connsiteY54" fmla="*/ 1580345 h 1678000"/>
                <a:gd name="connsiteX55" fmla="*/ 1572457 w 1652356"/>
                <a:gd name="connsiteY55" fmla="*/ 1562590 h 1678000"/>
                <a:gd name="connsiteX56" fmla="*/ 1581335 w 1652356"/>
                <a:gd name="connsiteY56" fmla="*/ 1535957 h 1678000"/>
                <a:gd name="connsiteX57" fmla="*/ 1607968 w 1652356"/>
                <a:gd name="connsiteY57" fmla="*/ 1491569 h 1678000"/>
                <a:gd name="connsiteX58" fmla="*/ 1634601 w 1652356"/>
                <a:gd name="connsiteY58" fmla="*/ 1429425 h 1678000"/>
                <a:gd name="connsiteX59" fmla="*/ 1643479 w 1652356"/>
                <a:gd name="connsiteY59" fmla="*/ 1376159 h 1678000"/>
                <a:gd name="connsiteX60" fmla="*/ 1652356 w 1652356"/>
                <a:gd name="connsiteY60" fmla="*/ 1340648 h 1678000"/>
                <a:gd name="connsiteX61" fmla="*/ 1616846 w 1652356"/>
                <a:gd name="connsiteY61" fmla="*/ 1207483 h 1678000"/>
                <a:gd name="connsiteX62" fmla="*/ 1599090 w 1652356"/>
                <a:gd name="connsiteY62" fmla="*/ 1145339 h 1678000"/>
                <a:gd name="connsiteX63" fmla="*/ 1581335 w 1652356"/>
                <a:gd name="connsiteY63" fmla="*/ 1109829 h 1678000"/>
                <a:gd name="connsiteX64" fmla="*/ 1536947 w 1652356"/>
                <a:gd name="connsiteY64" fmla="*/ 1074318 h 1678000"/>
                <a:gd name="connsiteX65" fmla="*/ 1448170 w 1652356"/>
                <a:gd name="connsiteY65" fmla="*/ 1021052 h 1678000"/>
                <a:gd name="connsiteX66" fmla="*/ 1430415 w 1652356"/>
                <a:gd name="connsiteY66" fmla="*/ 994419 h 1678000"/>
                <a:gd name="connsiteX67" fmla="*/ 1350516 w 1652356"/>
                <a:gd name="connsiteY67" fmla="*/ 967786 h 1678000"/>
                <a:gd name="connsiteX68" fmla="*/ 1332760 w 1652356"/>
                <a:gd name="connsiteY68" fmla="*/ 950031 h 1678000"/>
                <a:gd name="connsiteX69" fmla="*/ 1137452 w 1652356"/>
                <a:gd name="connsiteY69" fmla="*/ 923398 h 1678000"/>
                <a:gd name="connsiteX70" fmla="*/ 1075308 w 1652356"/>
                <a:gd name="connsiteY70" fmla="*/ 914520 h 1678000"/>
                <a:gd name="connsiteX71" fmla="*/ 1039797 w 1652356"/>
                <a:gd name="connsiteY71" fmla="*/ 896765 h 1678000"/>
                <a:gd name="connsiteX72" fmla="*/ 977654 w 1652356"/>
                <a:gd name="connsiteY72" fmla="*/ 887887 h 1678000"/>
                <a:gd name="connsiteX73" fmla="*/ 844489 w 1652356"/>
                <a:gd name="connsiteY73" fmla="*/ 870132 h 1678000"/>
                <a:gd name="connsiteX74" fmla="*/ 817855 w 1652356"/>
                <a:gd name="connsiteY74" fmla="*/ 861254 h 1678000"/>
                <a:gd name="connsiteX75" fmla="*/ 711323 w 1652356"/>
                <a:gd name="connsiteY75" fmla="*/ 843499 h 1678000"/>
                <a:gd name="connsiteX76" fmla="*/ 693568 w 1652356"/>
                <a:gd name="connsiteY76" fmla="*/ 825743 h 1678000"/>
                <a:gd name="connsiteX77" fmla="*/ 684690 w 1652356"/>
                <a:gd name="connsiteY77" fmla="*/ 790233 h 1678000"/>
                <a:gd name="connsiteX78" fmla="*/ 675813 w 1652356"/>
                <a:gd name="connsiteY78" fmla="*/ 763600 h 1678000"/>
                <a:gd name="connsiteX79" fmla="*/ 684690 w 1652356"/>
                <a:gd name="connsiteY79" fmla="*/ 621557 h 1678000"/>
                <a:gd name="connsiteX80" fmla="*/ 693568 w 1652356"/>
                <a:gd name="connsiteY80" fmla="*/ 594924 h 1678000"/>
                <a:gd name="connsiteX81" fmla="*/ 720201 w 1652356"/>
                <a:gd name="connsiteY81" fmla="*/ 568291 h 1678000"/>
                <a:gd name="connsiteX82" fmla="*/ 729079 w 1652356"/>
                <a:gd name="connsiteY82" fmla="*/ 541658 h 1678000"/>
                <a:gd name="connsiteX83" fmla="*/ 791222 w 1652356"/>
                <a:gd name="connsiteY83" fmla="*/ 497270 h 1678000"/>
                <a:gd name="connsiteX84" fmla="*/ 817855 w 1652356"/>
                <a:gd name="connsiteY84" fmla="*/ 488392 h 1678000"/>
                <a:gd name="connsiteX85" fmla="*/ 888877 w 1652356"/>
                <a:gd name="connsiteY85" fmla="*/ 461759 h 1678000"/>
                <a:gd name="connsiteX86" fmla="*/ 1066430 w 1652356"/>
                <a:gd name="connsiteY86" fmla="*/ 479514 h 1678000"/>
                <a:gd name="connsiteX87" fmla="*/ 1119696 w 1652356"/>
                <a:gd name="connsiteY87" fmla="*/ 497270 h 1678000"/>
                <a:gd name="connsiteX88" fmla="*/ 1137452 w 1652356"/>
                <a:gd name="connsiteY88" fmla="*/ 515025 h 1678000"/>
                <a:gd name="connsiteX89" fmla="*/ 1190718 w 1652356"/>
                <a:gd name="connsiteY89" fmla="*/ 550536 h 1678000"/>
                <a:gd name="connsiteX90" fmla="*/ 1208473 w 1652356"/>
                <a:gd name="connsiteY90" fmla="*/ 577169 h 1678000"/>
                <a:gd name="connsiteX91" fmla="*/ 1217351 w 1652356"/>
                <a:gd name="connsiteY91" fmla="*/ 603802 h 1678000"/>
                <a:gd name="connsiteX92" fmla="*/ 1252861 w 1652356"/>
                <a:gd name="connsiteY92" fmla="*/ 657068 h 1678000"/>
                <a:gd name="connsiteX93" fmla="*/ 1261739 w 1652356"/>
                <a:gd name="connsiteY93" fmla="*/ 692578 h 1678000"/>
                <a:gd name="connsiteX94" fmla="*/ 1288372 w 1652356"/>
                <a:gd name="connsiteY94" fmla="*/ 701456 h 1678000"/>
                <a:gd name="connsiteX95" fmla="*/ 1394904 w 1652356"/>
                <a:gd name="connsiteY95" fmla="*/ 719211 h 1678000"/>
                <a:gd name="connsiteX96" fmla="*/ 1483681 w 1652356"/>
                <a:gd name="connsiteY96" fmla="*/ 710334 h 1678000"/>
                <a:gd name="connsiteX97" fmla="*/ 1510314 w 1652356"/>
                <a:gd name="connsiteY97" fmla="*/ 621557 h 1678000"/>
                <a:gd name="connsiteX98" fmla="*/ 1501436 w 1652356"/>
                <a:gd name="connsiteY98" fmla="*/ 506147 h 1678000"/>
                <a:gd name="connsiteX99" fmla="*/ 1483681 w 1652356"/>
                <a:gd name="connsiteY99" fmla="*/ 452881 h 1678000"/>
                <a:gd name="connsiteX100" fmla="*/ 1421537 w 1652356"/>
                <a:gd name="connsiteY100" fmla="*/ 381860 h 1678000"/>
                <a:gd name="connsiteX101" fmla="*/ 1412659 w 1652356"/>
                <a:gd name="connsiteY101" fmla="*/ 346349 h 1678000"/>
                <a:gd name="connsiteX102" fmla="*/ 1430415 w 1652356"/>
                <a:gd name="connsiteY102" fmla="*/ 328594 h 1678000"/>
                <a:gd name="connsiteX103" fmla="*/ 1510314 w 1652356"/>
                <a:gd name="connsiteY103" fmla="*/ 319716 h 1678000"/>
                <a:gd name="connsiteX0" fmla="*/ 1512195 w 1654237"/>
                <a:gd name="connsiteY0" fmla="*/ 319716 h 1678000"/>
                <a:gd name="connsiteX1" fmla="*/ 1556583 w 1654237"/>
                <a:gd name="connsiteY1" fmla="*/ 310838 h 1678000"/>
                <a:gd name="connsiteX2" fmla="*/ 1583216 w 1654237"/>
                <a:gd name="connsiteY2" fmla="*/ 257572 h 1678000"/>
                <a:gd name="connsiteX3" fmla="*/ 1556583 w 1654237"/>
                <a:gd name="connsiteY3" fmla="*/ 186551 h 1678000"/>
                <a:gd name="connsiteX4" fmla="*/ 1529950 w 1654237"/>
                <a:gd name="connsiteY4" fmla="*/ 151040 h 1678000"/>
                <a:gd name="connsiteX5" fmla="*/ 1512195 w 1654237"/>
                <a:gd name="connsiteY5" fmla="*/ 124407 h 1678000"/>
                <a:gd name="connsiteX6" fmla="*/ 1458929 w 1654237"/>
                <a:gd name="connsiteY6" fmla="*/ 71141 h 1678000"/>
                <a:gd name="connsiteX7" fmla="*/ 1423418 w 1654237"/>
                <a:gd name="connsiteY7" fmla="*/ 62264 h 1678000"/>
                <a:gd name="connsiteX8" fmla="*/ 1379030 w 1654237"/>
                <a:gd name="connsiteY8" fmla="*/ 35631 h 1678000"/>
                <a:gd name="connsiteX9" fmla="*/ 1254742 w 1654237"/>
                <a:gd name="connsiteY9" fmla="*/ 120 h 1678000"/>
                <a:gd name="connsiteX10" fmla="*/ 846370 w 1654237"/>
                <a:gd name="connsiteY10" fmla="*/ 17875 h 1678000"/>
                <a:gd name="connsiteX11" fmla="*/ 775348 w 1654237"/>
                <a:gd name="connsiteY11" fmla="*/ 44508 h 1678000"/>
                <a:gd name="connsiteX12" fmla="*/ 739837 w 1654237"/>
                <a:gd name="connsiteY12" fmla="*/ 62264 h 1678000"/>
                <a:gd name="connsiteX13" fmla="*/ 686571 w 1654237"/>
                <a:gd name="connsiteY13" fmla="*/ 80019 h 1678000"/>
                <a:gd name="connsiteX14" fmla="*/ 651061 w 1654237"/>
                <a:gd name="connsiteY14" fmla="*/ 97774 h 1678000"/>
                <a:gd name="connsiteX15" fmla="*/ 597795 w 1654237"/>
                <a:gd name="connsiteY15" fmla="*/ 115530 h 1678000"/>
                <a:gd name="connsiteX16" fmla="*/ 535651 w 1654237"/>
                <a:gd name="connsiteY16" fmla="*/ 151040 h 1678000"/>
                <a:gd name="connsiteX17" fmla="*/ 464630 w 1654237"/>
                <a:gd name="connsiteY17" fmla="*/ 186551 h 1678000"/>
                <a:gd name="connsiteX18" fmla="*/ 411364 w 1654237"/>
                <a:gd name="connsiteY18" fmla="*/ 195429 h 1678000"/>
                <a:gd name="connsiteX19" fmla="*/ 393608 w 1654237"/>
                <a:gd name="connsiteY19" fmla="*/ 213184 h 1678000"/>
                <a:gd name="connsiteX20" fmla="*/ 278199 w 1654237"/>
                <a:gd name="connsiteY20" fmla="*/ 266450 h 1678000"/>
                <a:gd name="connsiteX21" fmla="*/ 251566 w 1654237"/>
                <a:gd name="connsiteY21" fmla="*/ 301961 h 1678000"/>
                <a:gd name="connsiteX22" fmla="*/ 180544 w 1654237"/>
                <a:gd name="connsiteY22" fmla="*/ 337472 h 1678000"/>
                <a:gd name="connsiteX23" fmla="*/ 162789 w 1654237"/>
                <a:gd name="connsiteY23" fmla="*/ 390738 h 1678000"/>
                <a:gd name="connsiteX24" fmla="*/ 127278 w 1654237"/>
                <a:gd name="connsiteY24" fmla="*/ 435126 h 1678000"/>
                <a:gd name="connsiteX25" fmla="*/ 82890 w 1654237"/>
                <a:gd name="connsiteY25" fmla="*/ 506147 h 1678000"/>
                <a:gd name="connsiteX26" fmla="*/ 56257 w 1654237"/>
                <a:gd name="connsiteY26" fmla="*/ 568291 h 1678000"/>
                <a:gd name="connsiteX27" fmla="*/ 38502 w 1654237"/>
                <a:gd name="connsiteY27" fmla="*/ 603802 h 1678000"/>
                <a:gd name="connsiteX28" fmla="*/ 2991 w 1654237"/>
                <a:gd name="connsiteY28" fmla="*/ 745844 h 1678000"/>
                <a:gd name="connsiteX29" fmla="*/ 2991 w 1654237"/>
                <a:gd name="connsiteY29" fmla="*/ 1056563 h 1678000"/>
                <a:gd name="connsiteX30" fmla="*/ 11869 w 1654237"/>
                <a:gd name="connsiteY30" fmla="*/ 1092073 h 1678000"/>
                <a:gd name="connsiteX31" fmla="*/ 29624 w 1654237"/>
                <a:gd name="connsiteY31" fmla="*/ 1118706 h 1678000"/>
                <a:gd name="connsiteX32" fmla="*/ 65135 w 1654237"/>
                <a:gd name="connsiteY32" fmla="*/ 1180850 h 1678000"/>
                <a:gd name="connsiteX33" fmla="*/ 82890 w 1654237"/>
                <a:gd name="connsiteY33" fmla="*/ 1234116 h 1678000"/>
                <a:gd name="connsiteX34" fmla="*/ 91768 w 1654237"/>
                <a:gd name="connsiteY34" fmla="*/ 1269627 h 1678000"/>
                <a:gd name="connsiteX35" fmla="*/ 118401 w 1654237"/>
                <a:gd name="connsiteY35" fmla="*/ 1314015 h 1678000"/>
                <a:gd name="connsiteX36" fmla="*/ 127278 w 1654237"/>
                <a:gd name="connsiteY36" fmla="*/ 1340648 h 1678000"/>
                <a:gd name="connsiteX37" fmla="*/ 162789 w 1654237"/>
                <a:gd name="connsiteY37" fmla="*/ 1367281 h 1678000"/>
                <a:gd name="connsiteX38" fmla="*/ 171667 w 1654237"/>
                <a:gd name="connsiteY38" fmla="*/ 1393914 h 1678000"/>
                <a:gd name="connsiteX39" fmla="*/ 224933 w 1654237"/>
                <a:gd name="connsiteY39" fmla="*/ 1438303 h 1678000"/>
                <a:gd name="connsiteX40" fmla="*/ 233810 w 1654237"/>
                <a:gd name="connsiteY40" fmla="*/ 1464936 h 1678000"/>
                <a:gd name="connsiteX41" fmla="*/ 251566 w 1654237"/>
                <a:gd name="connsiteY41" fmla="*/ 1482691 h 1678000"/>
                <a:gd name="connsiteX42" fmla="*/ 331465 w 1654237"/>
                <a:gd name="connsiteY42" fmla="*/ 1544835 h 1678000"/>
                <a:gd name="connsiteX43" fmla="*/ 366975 w 1654237"/>
                <a:gd name="connsiteY43" fmla="*/ 1571468 h 1678000"/>
                <a:gd name="connsiteX44" fmla="*/ 393608 w 1654237"/>
                <a:gd name="connsiteY44" fmla="*/ 1598101 h 1678000"/>
                <a:gd name="connsiteX45" fmla="*/ 464630 w 1654237"/>
                <a:gd name="connsiteY45" fmla="*/ 1624734 h 1678000"/>
                <a:gd name="connsiteX46" fmla="*/ 509018 w 1654237"/>
                <a:gd name="connsiteY46" fmla="*/ 1651367 h 1678000"/>
                <a:gd name="connsiteX47" fmla="*/ 544529 w 1654237"/>
                <a:gd name="connsiteY47" fmla="*/ 1660244 h 1678000"/>
                <a:gd name="connsiteX48" fmla="*/ 642183 w 1654237"/>
                <a:gd name="connsiteY48" fmla="*/ 1678000 h 1678000"/>
                <a:gd name="connsiteX49" fmla="*/ 1405663 w 1654237"/>
                <a:gd name="connsiteY49" fmla="*/ 1669122 h 1678000"/>
                <a:gd name="connsiteX50" fmla="*/ 1458929 w 1654237"/>
                <a:gd name="connsiteY50" fmla="*/ 1660244 h 1678000"/>
                <a:gd name="connsiteX51" fmla="*/ 1485562 w 1654237"/>
                <a:gd name="connsiteY51" fmla="*/ 1633611 h 1678000"/>
                <a:gd name="connsiteX52" fmla="*/ 1512195 w 1654237"/>
                <a:gd name="connsiteY52" fmla="*/ 1615856 h 1678000"/>
                <a:gd name="connsiteX53" fmla="*/ 1538828 w 1654237"/>
                <a:gd name="connsiteY53" fmla="*/ 1580345 h 1678000"/>
                <a:gd name="connsiteX54" fmla="*/ 1574338 w 1654237"/>
                <a:gd name="connsiteY54" fmla="*/ 1562590 h 1678000"/>
                <a:gd name="connsiteX55" fmla="*/ 1583216 w 1654237"/>
                <a:gd name="connsiteY55" fmla="*/ 1535957 h 1678000"/>
                <a:gd name="connsiteX56" fmla="*/ 1609849 w 1654237"/>
                <a:gd name="connsiteY56" fmla="*/ 1491569 h 1678000"/>
                <a:gd name="connsiteX57" fmla="*/ 1636482 w 1654237"/>
                <a:gd name="connsiteY57" fmla="*/ 1429425 h 1678000"/>
                <a:gd name="connsiteX58" fmla="*/ 1645360 w 1654237"/>
                <a:gd name="connsiteY58" fmla="*/ 1376159 h 1678000"/>
                <a:gd name="connsiteX59" fmla="*/ 1654237 w 1654237"/>
                <a:gd name="connsiteY59" fmla="*/ 1340648 h 1678000"/>
                <a:gd name="connsiteX60" fmla="*/ 1618727 w 1654237"/>
                <a:gd name="connsiteY60" fmla="*/ 1207483 h 1678000"/>
                <a:gd name="connsiteX61" fmla="*/ 1600971 w 1654237"/>
                <a:gd name="connsiteY61" fmla="*/ 1145339 h 1678000"/>
                <a:gd name="connsiteX62" fmla="*/ 1583216 w 1654237"/>
                <a:gd name="connsiteY62" fmla="*/ 1109829 h 1678000"/>
                <a:gd name="connsiteX63" fmla="*/ 1538828 w 1654237"/>
                <a:gd name="connsiteY63" fmla="*/ 1074318 h 1678000"/>
                <a:gd name="connsiteX64" fmla="*/ 1450051 w 1654237"/>
                <a:gd name="connsiteY64" fmla="*/ 1021052 h 1678000"/>
                <a:gd name="connsiteX65" fmla="*/ 1432296 w 1654237"/>
                <a:gd name="connsiteY65" fmla="*/ 994419 h 1678000"/>
                <a:gd name="connsiteX66" fmla="*/ 1352397 w 1654237"/>
                <a:gd name="connsiteY66" fmla="*/ 967786 h 1678000"/>
                <a:gd name="connsiteX67" fmla="*/ 1334641 w 1654237"/>
                <a:gd name="connsiteY67" fmla="*/ 950031 h 1678000"/>
                <a:gd name="connsiteX68" fmla="*/ 1139333 w 1654237"/>
                <a:gd name="connsiteY68" fmla="*/ 923398 h 1678000"/>
                <a:gd name="connsiteX69" fmla="*/ 1077189 w 1654237"/>
                <a:gd name="connsiteY69" fmla="*/ 914520 h 1678000"/>
                <a:gd name="connsiteX70" fmla="*/ 1041678 w 1654237"/>
                <a:gd name="connsiteY70" fmla="*/ 896765 h 1678000"/>
                <a:gd name="connsiteX71" fmla="*/ 979535 w 1654237"/>
                <a:gd name="connsiteY71" fmla="*/ 887887 h 1678000"/>
                <a:gd name="connsiteX72" fmla="*/ 846370 w 1654237"/>
                <a:gd name="connsiteY72" fmla="*/ 870132 h 1678000"/>
                <a:gd name="connsiteX73" fmla="*/ 819736 w 1654237"/>
                <a:gd name="connsiteY73" fmla="*/ 861254 h 1678000"/>
                <a:gd name="connsiteX74" fmla="*/ 713204 w 1654237"/>
                <a:gd name="connsiteY74" fmla="*/ 843499 h 1678000"/>
                <a:gd name="connsiteX75" fmla="*/ 695449 w 1654237"/>
                <a:gd name="connsiteY75" fmla="*/ 825743 h 1678000"/>
                <a:gd name="connsiteX76" fmla="*/ 686571 w 1654237"/>
                <a:gd name="connsiteY76" fmla="*/ 790233 h 1678000"/>
                <a:gd name="connsiteX77" fmla="*/ 677694 w 1654237"/>
                <a:gd name="connsiteY77" fmla="*/ 763600 h 1678000"/>
                <a:gd name="connsiteX78" fmla="*/ 686571 w 1654237"/>
                <a:gd name="connsiteY78" fmla="*/ 621557 h 1678000"/>
                <a:gd name="connsiteX79" fmla="*/ 695449 w 1654237"/>
                <a:gd name="connsiteY79" fmla="*/ 594924 h 1678000"/>
                <a:gd name="connsiteX80" fmla="*/ 722082 w 1654237"/>
                <a:gd name="connsiteY80" fmla="*/ 568291 h 1678000"/>
                <a:gd name="connsiteX81" fmla="*/ 730960 w 1654237"/>
                <a:gd name="connsiteY81" fmla="*/ 541658 h 1678000"/>
                <a:gd name="connsiteX82" fmla="*/ 793103 w 1654237"/>
                <a:gd name="connsiteY82" fmla="*/ 497270 h 1678000"/>
                <a:gd name="connsiteX83" fmla="*/ 819736 w 1654237"/>
                <a:gd name="connsiteY83" fmla="*/ 488392 h 1678000"/>
                <a:gd name="connsiteX84" fmla="*/ 890758 w 1654237"/>
                <a:gd name="connsiteY84" fmla="*/ 461759 h 1678000"/>
                <a:gd name="connsiteX85" fmla="*/ 1068311 w 1654237"/>
                <a:gd name="connsiteY85" fmla="*/ 479514 h 1678000"/>
                <a:gd name="connsiteX86" fmla="*/ 1121577 w 1654237"/>
                <a:gd name="connsiteY86" fmla="*/ 497270 h 1678000"/>
                <a:gd name="connsiteX87" fmla="*/ 1139333 w 1654237"/>
                <a:gd name="connsiteY87" fmla="*/ 515025 h 1678000"/>
                <a:gd name="connsiteX88" fmla="*/ 1192599 w 1654237"/>
                <a:gd name="connsiteY88" fmla="*/ 550536 h 1678000"/>
                <a:gd name="connsiteX89" fmla="*/ 1210354 w 1654237"/>
                <a:gd name="connsiteY89" fmla="*/ 577169 h 1678000"/>
                <a:gd name="connsiteX90" fmla="*/ 1219232 w 1654237"/>
                <a:gd name="connsiteY90" fmla="*/ 603802 h 1678000"/>
                <a:gd name="connsiteX91" fmla="*/ 1254742 w 1654237"/>
                <a:gd name="connsiteY91" fmla="*/ 657068 h 1678000"/>
                <a:gd name="connsiteX92" fmla="*/ 1263620 w 1654237"/>
                <a:gd name="connsiteY92" fmla="*/ 692578 h 1678000"/>
                <a:gd name="connsiteX93" fmla="*/ 1290253 w 1654237"/>
                <a:gd name="connsiteY93" fmla="*/ 701456 h 1678000"/>
                <a:gd name="connsiteX94" fmla="*/ 1396785 w 1654237"/>
                <a:gd name="connsiteY94" fmla="*/ 719211 h 1678000"/>
                <a:gd name="connsiteX95" fmla="*/ 1485562 w 1654237"/>
                <a:gd name="connsiteY95" fmla="*/ 710334 h 1678000"/>
                <a:gd name="connsiteX96" fmla="*/ 1512195 w 1654237"/>
                <a:gd name="connsiteY96" fmla="*/ 621557 h 1678000"/>
                <a:gd name="connsiteX97" fmla="*/ 1503317 w 1654237"/>
                <a:gd name="connsiteY97" fmla="*/ 506147 h 1678000"/>
                <a:gd name="connsiteX98" fmla="*/ 1485562 w 1654237"/>
                <a:gd name="connsiteY98" fmla="*/ 452881 h 1678000"/>
                <a:gd name="connsiteX99" fmla="*/ 1423418 w 1654237"/>
                <a:gd name="connsiteY99" fmla="*/ 381860 h 1678000"/>
                <a:gd name="connsiteX100" fmla="*/ 1414540 w 1654237"/>
                <a:gd name="connsiteY100" fmla="*/ 346349 h 1678000"/>
                <a:gd name="connsiteX101" fmla="*/ 1432296 w 1654237"/>
                <a:gd name="connsiteY101" fmla="*/ 328594 h 1678000"/>
                <a:gd name="connsiteX102" fmla="*/ 1512195 w 1654237"/>
                <a:gd name="connsiteY102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252870 w 1655541"/>
                <a:gd name="connsiteY21" fmla="*/ 301961 h 1678000"/>
                <a:gd name="connsiteX22" fmla="*/ 181848 w 1655541"/>
                <a:gd name="connsiteY22" fmla="*/ 337472 h 1678000"/>
                <a:gd name="connsiteX23" fmla="*/ 164093 w 1655541"/>
                <a:gd name="connsiteY23" fmla="*/ 390738 h 1678000"/>
                <a:gd name="connsiteX24" fmla="*/ 128582 w 1655541"/>
                <a:gd name="connsiteY24" fmla="*/ 435126 h 1678000"/>
                <a:gd name="connsiteX25" fmla="*/ 84194 w 1655541"/>
                <a:gd name="connsiteY25" fmla="*/ 506147 h 1678000"/>
                <a:gd name="connsiteX26" fmla="*/ 57561 w 1655541"/>
                <a:gd name="connsiteY26" fmla="*/ 568291 h 1678000"/>
                <a:gd name="connsiteX27" fmla="*/ 4295 w 1655541"/>
                <a:gd name="connsiteY27" fmla="*/ 745844 h 1678000"/>
                <a:gd name="connsiteX28" fmla="*/ 4295 w 1655541"/>
                <a:gd name="connsiteY28" fmla="*/ 1056563 h 1678000"/>
                <a:gd name="connsiteX29" fmla="*/ 13173 w 1655541"/>
                <a:gd name="connsiteY29" fmla="*/ 1092073 h 1678000"/>
                <a:gd name="connsiteX30" fmla="*/ 30928 w 1655541"/>
                <a:gd name="connsiteY30" fmla="*/ 1118706 h 1678000"/>
                <a:gd name="connsiteX31" fmla="*/ 66439 w 1655541"/>
                <a:gd name="connsiteY31" fmla="*/ 1180850 h 1678000"/>
                <a:gd name="connsiteX32" fmla="*/ 84194 w 1655541"/>
                <a:gd name="connsiteY32" fmla="*/ 1234116 h 1678000"/>
                <a:gd name="connsiteX33" fmla="*/ 93072 w 1655541"/>
                <a:gd name="connsiteY33" fmla="*/ 1269627 h 1678000"/>
                <a:gd name="connsiteX34" fmla="*/ 119705 w 1655541"/>
                <a:gd name="connsiteY34" fmla="*/ 1314015 h 1678000"/>
                <a:gd name="connsiteX35" fmla="*/ 128582 w 1655541"/>
                <a:gd name="connsiteY35" fmla="*/ 1340648 h 1678000"/>
                <a:gd name="connsiteX36" fmla="*/ 164093 w 1655541"/>
                <a:gd name="connsiteY36" fmla="*/ 1367281 h 1678000"/>
                <a:gd name="connsiteX37" fmla="*/ 172971 w 1655541"/>
                <a:gd name="connsiteY37" fmla="*/ 1393914 h 1678000"/>
                <a:gd name="connsiteX38" fmla="*/ 226237 w 1655541"/>
                <a:gd name="connsiteY38" fmla="*/ 1438303 h 1678000"/>
                <a:gd name="connsiteX39" fmla="*/ 235114 w 1655541"/>
                <a:gd name="connsiteY39" fmla="*/ 1464936 h 1678000"/>
                <a:gd name="connsiteX40" fmla="*/ 252870 w 1655541"/>
                <a:gd name="connsiteY40" fmla="*/ 1482691 h 1678000"/>
                <a:gd name="connsiteX41" fmla="*/ 332769 w 1655541"/>
                <a:gd name="connsiteY41" fmla="*/ 1544835 h 1678000"/>
                <a:gd name="connsiteX42" fmla="*/ 368279 w 1655541"/>
                <a:gd name="connsiteY42" fmla="*/ 1571468 h 1678000"/>
                <a:gd name="connsiteX43" fmla="*/ 394912 w 1655541"/>
                <a:gd name="connsiteY43" fmla="*/ 1598101 h 1678000"/>
                <a:gd name="connsiteX44" fmla="*/ 465934 w 1655541"/>
                <a:gd name="connsiteY44" fmla="*/ 1624734 h 1678000"/>
                <a:gd name="connsiteX45" fmla="*/ 510322 w 1655541"/>
                <a:gd name="connsiteY45" fmla="*/ 1651367 h 1678000"/>
                <a:gd name="connsiteX46" fmla="*/ 545833 w 1655541"/>
                <a:gd name="connsiteY46" fmla="*/ 1660244 h 1678000"/>
                <a:gd name="connsiteX47" fmla="*/ 643487 w 1655541"/>
                <a:gd name="connsiteY47" fmla="*/ 1678000 h 1678000"/>
                <a:gd name="connsiteX48" fmla="*/ 1406967 w 1655541"/>
                <a:gd name="connsiteY48" fmla="*/ 1669122 h 1678000"/>
                <a:gd name="connsiteX49" fmla="*/ 1460233 w 1655541"/>
                <a:gd name="connsiteY49" fmla="*/ 1660244 h 1678000"/>
                <a:gd name="connsiteX50" fmla="*/ 1486866 w 1655541"/>
                <a:gd name="connsiteY50" fmla="*/ 1633611 h 1678000"/>
                <a:gd name="connsiteX51" fmla="*/ 1513499 w 1655541"/>
                <a:gd name="connsiteY51" fmla="*/ 1615856 h 1678000"/>
                <a:gd name="connsiteX52" fmla="*/ 1540132 w 1655541"/>
                <a:gd name="connsiteY52" fmla="*/ 1580345 h 1678000"/>
                <a:gd name="connsiteX53" fmla="*/ 1575642 w 1655541"/>
                <a:gd name="connsiteY53" fmla="*/ 1562590 h 1678000"/>
                <a:gd name="connsiteX54" fmla="*/ 1584520 w 1655541"/>
                <a:gd name="connsiteY54" fmla="*/ 1535957 h 1678000"/>
                <a:gd name="connsiteX55" fmla="*/ 1611153 w 1655541"/>
                <a:gd name="connsiteY55" fmla="*/ 1491569 h 1678000"/>
                <a:gd name="connsiteX56" fmla="*/ 1637786 w 1655541"/>
                <a:gd name="connsiteY56" fmla="*/ 1429425 h 1678000"/>
                <a:gd name="connsiteX57" fmla="*/ 1646664 w 1655541"/>
                <a:gd name="connsiteY57" fmla="*/ 1376159 h 1678000"/>
                <a:gd name="connsiteX58" fmla="*/ 1655541 w 1655541"/>
                <a:gd name="connsiteY58" fmla="*/ 1340648 h 1678000"/>
                <a:gd name="connsiteX59" fmla="*/ 1620031 w 1655541"/>
                <a:gd name="connsiteY59" fmla="*/ 1207483 h 1678000"/>
                <a:gd name="connsiteX60" fmla="*/ 1602275 w 1655541"/>
                <a:gd name="connsiteY60" fmla="*/ 1145339 h 1678000"/>
                <a:gd name="connsiteX61" fmla="*/ 1584520 w 1655541"/>
                <a:gd name="connsiteY61" fmla="*/ 1109829 h 1678000"/>
                <a:gd name="connsiteX62" fmla="*/ 1540132 w 1655541"/>
                <a:gd name="connsiteY62" fmla="*/ 1074318 h 1678000"/>
                <a:gd name="connsiteX63" fmla="*/ 1451355 w 1655541"/>
                <a:gd name="connsiteY63" fmla="*/ 1021052 h 1678000"/>
                <a:gd name="connsiteX64" fmla="*/ 1433600 w 1655541"/>
                <a:gd name="connsiteY64" fmla="*/ 994419 h 1678000"/>
                <a:gd name="connsiteX65" fmla="*/ 1353701 w 1655541"/>
                <a:gd name="connsiteY65" fmla="*/ 967786 h 1678000"/>
                <a:gd name="connsiteX66" fmla="*/ 1335945 w 1655541"/>
                <a:gd name="connsiteY66" fmla="*/ 950031 h 1678000"/>
                <a:gd name="connsiteX67" fmla="*/ 1140637 w 1655541"/>
                <a:gd name="connsiteY67" fmla="*/ 923398 h 1678000"/>
                <a:gd name="connsiteX68" fmla="*/ 1078493 w 1655541"/>
                <a:gd name="connsiteY68" fmla="*/ 914520 h 1678000"/>
                <a:gd name="connsiteX69" fmla="*/ 1042982 w 1655541"/>
                <a:gd name="connsiteY69" fmla="*/ 896765 h 1678000"/>
                <a:gd name="connsiteX70" fmla="*/ 980839 w 1655541"/>
                <a:gd name="connsiteY70" fmla="*/ 887887 h 1678000"/>
                <a:gd name="connsiteX71" fmla="*/ 847674 w 1655541"/>
                <a:gd name="connsiteY71" fmla="*/ 870132 h 1678000"/>
                <a:gd name="connsiteX72" fmla="*/ 821040 w 1655541"/>
                <a:gd name="connsiteY72" fmla="*/ 861254 h 1678000"/>
                <a:gd name="connsiteX73" fmla="*/ 714508 w 1655541"/>
                <a:gd name="connsiteY73" fmla="*/ 843499 h 1678000"/>
                <a:gd name="connsiteX74" fmla="*/ 696753 w 1655541"/>
                <a:gd name="connsiteY74" fmla="*/ 825743 h 1678000"/>
                <a:gd name="connsiteX75" fmla="*/ 687875 w 1655541"/>
                <a:gd name="connsiteY75" fmla="*/ 790233 h 1678000"/>
                <a:gd name="connsiteX76" fmla="*/ 678998 w 1655541"/>
                <a:gd name="connsiteY76" fmla="*/ 763600 h 1678000"/>
                <a:gd name="connsiteX77" fmla="*/ 687875 w 1655541"/>
                <a:gd name="connsiteY77" fmla="*/ 621557 h 1678000"/>
                <a:gd name="connsiteX78" fmla="*/ 696753 w 1655541"/>
                <a:gd name="connsiteY78" fmla="*/ 594924 h 1678000"/>
                <a:gd name="connsiteX79" fmla="*/ 723386 w 1655541"/>
                <a:gd name="connsiteY79" fmla="*/ 568291 h 1678000"/>
                <a:gd name="connsiteX80" fmla="*/ 732264 w 1655541"/>
                <a:gd name="connsiteY80" fmla="*/ 541658 h 1678000"/>
                <a:gd name="connsiteX81" fmla="*/ 794407 w 1655541"/>
                <a:gd name="connsiteY81" fmla="*/ 497270 h 1678000"/>
                <a:gd name="connsiteX82" fmla="*/ 821040 w 1655541"/>
                <a:gd name="connsiteY82" fmla="*/ 488392 h 1678000"/>
                <a:gd name="connsiteX83" fmla="*/ 892062 w 1655541"/>
                <a:gd name="connsiteY83" fmla="*/ 461759 h 1678000"/>
                <a:gd name="connsiteX84" fmla="*/ 1069615 w 1655541"/>
                <a:gd name="connsiteY84" fmla="*/ 479514 h 1678000"/>
                <a:gd name="connsiteX85" fmla="*/ 1122881 w 1655541"/>
                <a:gd name="connsiteY85" fmla="*/ 497270 h 1678000"/>
                <a:gd name="connsiteX86" fmla="*/ 1140637 w 1655541"/>
                <a:gd name="connsiteY86" fmla="*/ 515025 h 1678000"/>
                <a:gd name="connsiteX87" fmla="*/ 1193903 w 1655541"/>
                <a:gd name="connsiteY87" fmla="*/ 550536 h 1678000"/>
                <a:gd name="connsiteX88" fmla="*/ 1211658 w 1655541"/>
                <a:gd name="connsiteY88" fmla="*/ 577169 h 1678000"/>
                <a:gd name="connsiteX89" fmla="*/ 1220536 w 1655541"/>
                <a:gd name="connsiteY89" fmla="*/ 603802 h 1678000"/>
                <a:gd name="connsiteX90" fmla="*/ 1256046 w 1655541"/>
                <a:gd name="connsiteY90" fmla="*/ 657068 h 1678000"/>
                <a:gd name="connsiteX91" fmla="*/ 1264924 w 1655541"/>
                <a:gd name="connsiteY91" fmla="*/ 692578 h 1678000"/>
                <a:gd name="connsiteX92" fmla="*/ 1291557 w 1655541"/>
                <a:gd name="connsiteY92" fmla="*/ 701456 h 1678000"/>
                <a:gd name="connsiteX93" fmla="*/ 1398089 w 1655541"/>
                <a:gd name="connsiteY93" fmla="*/ 719211 h 1678000"/>
                <a:gd name="connsiteX94" fmla="*/ 1486866 w 1655541"/>
                <a:gd name="connsiteY94" fmla="*/ 710334 h 1678000"/>
                <a:gd name="connsiteX95" fmla="*/ 1513499 w 1655541"/>
                <a:gd name="connsiteY95" fmla="*/ 621557 h 1678000"/>
                <a:gd name="connsiteX96" fmla="*/ 1504621 w 1655541"/>
                <a:gd name="connsiteY96" fmla="*/ 506147 h 1678000"/>
                <a:gd name="connsiteX97" fmla="*/ 1486866 w 1655541"/>
                <a:gd name="connsiteY97" fmla="*/ 452881 h 1678000"/>
                <a:gd name="connsiteX98" fmla="*/ 1424722 w 1655541"/>
                <a:gd name="connsiteY98" fmla="*/ 381860 h 1678000"/>
                <a:gd name="connsiteX99" fmla="*/ 1415844 w 1655541"/>
                <a:gd name="connsiteY99" fmla="*/ 346349 h 1678000"/>
                <a:gd name="connsiteX100" fmla="*/ 1433600 w 1655541"/>
                <a:gd name="connsiteY100" fmla="*/ 328594 h 1678000"/>
                <a:gd name="connsiteX101" fmla="*/ 1513499 w 1655541"/>
                <a:gd name="connsiteY101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252870 w 1655541"/>
                <a:gd name="connsiteY21" fmla="*/ 301961 h 1678000"/>
                <a:gd name="connsiteX22" fmla="*/ 181848 w 1655541"/>
                <a:gd name="connsiteY22" fmla="*/ 337472 h 1678000"/>
                <a:gd name="connsiteX23" fmla="*/ 164093 w 1655541"/>
                <a:gd name="connsiteY23" fmla="*/ 390738 h 1678000"/>
                <a:gd name="connsiteX24" fmla="*/ 128582 w 1655541"/>
                <a:gd name="connsiteY24" fmla="*/ 435126 h 1678000"/>
                <a:gd name="connsiteX25" fmla="*/ 57561 w 1655541"/>
                <a:gd name="connsiteY25" fmla="*/ 568291 h 1678000"/>
                <a:gd name="connsiteX26" fmla="*/ 4295 w 1655541"/>
                <a:gd name="connsiteY26" fmla="*/ 745844 h 1678000"/>
                <a:gd name="connsiteX27" fmla="*/ 4295 w 1655541"/>
                <a:gd name="connsiteY27" fmla="*/ 1056563 h 1678000"/>
                <a:gd name="connsiteX28" fmla="*/ 13173 w 1655541"/>
                <a:gd name="connsiteY28" fmla="*/ 1092073 h 1678000"/>
                <a:gd name="connsiteX29" fmla="*/ 30928 w 1655541"/>
                <a:gd name="connsiteY29" fmla="*/ 1118706 h 1678000"/>
                <a:gd name="connsiteX30" fmla="*/ 66439 w 1655541"/>
                <a:gd name="connsiteY30" fmla="*/ 1180850 h 1678000"/>
                <a:gd name="connsiteX31" fmla="*/ 84194 w 1655541"/>
                <a:gd name="connsiteY31" fmla="*/ 1234116 h 1678000"/>
                <a:gd name="connsiteX32" fmla="*/ 93072 w 1655541"/>
                <a:gd name="connsiteY32" fmla="*/ 1269627 h 1678000"/>
                <a:gd name="connsiteX33" fmla="*/ 119705 w 1655541"/>
                <a:gd name="connsiteY33" fmla="*/ 1314015 h 1678000"/>
                <a:gd name="connsiteX34" fmla="*/ 128582 w 1655541"/>
                <a:gd name="connsiteY34" fmla="*/ 1340648 h 1678000"/>
                <a:gd name="connsiteX35" fmla="*/ 164093 w 1655541"/>
                <a:gd name="connsiteY35" fmla="*/ 1367281 h 1678000"/>
                <a:gd name="connsiteX36" fmla="*/ 172971 w 1655541"/>
                <a:gd name="connsiteY36" fmla="*/ 1393914 h 1678000"/>
                <a:gd name="connsiteX37" fmla="*/ 226237 w 1655541"/>
                <a:gd name="connsiteY37" fmla="*/ 1438303 h 1678000"/>
                <a:gd name="connsiteX38" fmla="*/ 235114 w 1655541"/>
                <a:gd name="connsiteY38" fmla="*/ 1464936 h 1678000"/>
                <a:gd name="connsiteX39" fmla="*/ 252870 w 1655541"/>
                <a:gd name="connsiteY39" fmla="*/ 1482691 h 1678000"/>
                <a:gd name="connsiteX40" fmla="*/ 332769 w 1655541"/>
                <a:gd name="connsiteY40" fmla="*/ 1544835 h 1678000"/>
                <a:gd name="connsiteX41" fmla="*/ 368279 w 1655541"/>
                <a:gd name="connsiteY41" fmla="*/ 1571468 h 1678000"/>
                <a:gd name="connsiteX42" fmla="*/ 394912 w 1655541"/>
                <a:gd name="connsiteY42" fmla="*/ 1598101 h 1678000"/>
                <a:gd name="connsiteX43" fmla="*/ 465934 w 1655541"/>
                <a:gd name="connsiteY43" fmla="*/ 1624734 h 1678000"/>
                <a:gd name="connsiteX44" fmla="*/ 510322 w 1655541"/>
                <a:gd name="connsiteY44" fmla="*/ 1651367 h 1678000"/>
                <a:gd name="connsiteX45" fmla="*/ 545833 w 1655541"/>
                <a:gd name="connsiteY45" fmla="*/ 1660244 h 1678000"/>
                <a:gd name="connsiteX46" fmla="*/ 643487 w 1655541"/>
                <a:gd name="connsiteY46" fmla="*/ 1678000 h 1678000"/>
                <a:gd name="connsiteX47" fmla="*/ 1406967 w 1655541"/>
                <a:gd name="connsiteY47" fmla="*/ 1669122 h 1678000"/>
                <a:gd name="connsiteX48" fmla="*/ 1460233 w 1655541"/>
                <a:gd name="connsiteY48" fmla="*/ 1660244 h 1678000"/>
                <a:gd name="connsiteX49" fmla="*/ 1486866 w 1655541"/>
                <a:gd name="connsiteY49" fmla="*/ 1633611 h 1678000"/>
                <a:gd name="connsiteX50" fmla="*/ 1513499 w 1655541"/>
                <a:gd name="connsiteY50" fmla="*/ 1615856 h 1678000"/>
                <a:gd name="connsiteX51" fmla="*/ 1540132 w 1655541"/>
                <a:gd name="connsiteY51" fmla="*/ 1580345 h 1678000"/>
                <a:gd name="connsiteX52" fmla="*/ 1575642 w 1655541"/>
                <a:gd name="connsiteY52" fmla="*/ 1562590 h 1678000"/>
                <a:gd name="connsiteX53" fmla="*/ 1584520 w 1655541"/>
                <a:gd name="connsiteY53" fmla="*/ 1535957 h 1678000"/>
                <a:gd name="connsiteX54" fmla="*/ 1611153 w 1655541"/>
                <a:gd name="connsiteY54" fmla="*/ 1491569 h 1678000"/>
                <a:gd name="connsiteX55" fmla="*/ 1637786 w 1655541"/>
                <a:gd name="connsiteY55" fmla="*/ 1429425 h 1678000"/>
                <a:gd name="connsiteX56" fmla="*/ 1646664 w 1655541"/>
                <a:gd name="connsiteY56" fmla="*/ 1376159 h 1678000"/>
                <a:gd name="connsiteX57" fmla="*/ 1655541 w 1655541"/>
                <a:gd name="connsiteY57" fmla="*/ 1340648 h 1678000"/>
                <a:gd name="connsiteX58" fmla="*/ 1620031 w 1655541"/>
                <a:gd name="connsiteY58" fmla="*/ 1207483 h 1678000"/>
                <a:gd name="connsiteX59" fmla="*/ 1602275 w 1655541"/>
                <a:gd name="connsiteY59" fmla="*/ 1145339 h 1678000"/>
                <a:gd name="connsiteX60" fmla="*/ 1584520 w 1655541"/>
                <a:gd name="connsiteY60" fmla="*/ 1109829 h 1678000"/>
                <a:gd name="connsiteX61" fmla="*/ 1540132 w 1655541"/>
                <a:gd name="connsiteY61" fmla="*/ 1074318 h 1678000"/>
                <a:gd name="connsiteX62" fmla="*/ 1451355 w 1655541"/>
                <a:gd name="connsiteY62" fmla="*/ 1021052 h 1678000"/>
                <a:gd name="connsiteX63" fmla="*/ 1433600 w 1655541"/>
                <a:gd name="connsiteY63" fmla="*/ 994419 h 1678000"/>
                <a:gd name="connsiteX64" fmla="*/ 1353701 w 1655541"/>
                <a:gd name="connsiteY64" fmla="*/ 967786 h 1678000"/>
                <a:gd name="connsiteX65" fmla="*/ 1335945 w 1655541"/>
                <a:gd name="connsiteY65" fmla="*/ 950031 h 1678000"/>
                <a:gd name="connsiteX66" fmla="*/ 1140637 w 1655541"/>
                <a:gd name="connsiteY66" fmla="*/ 923398 h 1678000"/>
                <a:gd name="connsiteX67" fmla="*/ 1078493 w 1655541"/>
                <a:gd name="connsiteY67" fmla="*/ 914520 h 1678000"/>
                <a:gd name="connsiteX68" fmla="*/ 1042982 w 1655541"/>
                <a:gd name="connsiteY68" fmla="*/ 896765 h 1678000"/>
                <a:gd name="connsiteX69" fmla="*/ 980839 w 1655541"/>
                <a:gd name="connsiteY69" fmla="*/ 887887 h 1678000"/>
                <a:gd name="connsiteX70" fmla="*/ 847674 w 1655541"/>
                <a:gd name="connsiteY70" fmla="*/ 870132 h 1678000"/>
                <a:gd name="connsiteX71" fmla="*/ 821040 w 1655541"/>
                <a:gd name="connsiteY71" fmla="*/ 861254 h 1678000"/>
                <a:gd name="connsiteX72" fmla="*/ 714508 w 1655541"/>
                <a:gd name="connsiteY72" fmla="*/ 843499 h 1678000"/>
                <a:gd name="connsiteX73" fmla="*/ 696753 w 1655541"/>
                <a:gd name="connsiteY73" fmla="*/ 825743 h 1678000"/>
                <a:gd name="connsiteX74" fmla="*/ 687875 w 1655541"/>
                <a:gd name="connsiteY74" fmla="*/ 790233 h 1678000"/>
                <a:gd name="connsiteX75" fmla="*/ 678998 w 1655541"/>
                <a:gd name="connsiteY75" fmla="*/ 763600 h 1678000"/>
                <a:gd name="connsiteX76" fmla="*/ 687875 w 1655541"/>
                <a:gd name="connsiteY76" fmla="*/ 621557 h 1678000"/>
                <a:gd name="connsiteX77" fmla="*/ 696753 w 1655541"/>
                <a:gd name="connsiteY77" fmla="*/ 594924 h 1678000"/>
                <a:gd name="connsiteX78" fmla="*/ 723386 w 1655541"/>
                <a:gd name="connsiteY78" fmla="*/ 568291 h 1678000"/>
                <a:gd name="connsiteX79" fmla="*/ 732264 w 1655541"/>
                <a:gd name="connsiteY79" fmla="*/ 541658 h 1678000"/>
                <a:gd name="connsiteX80" fmla="*/ 794407 w 1655541"/>
                <a:gd name="connsiteY80" fmla="*/ 497270 h 1678000"/>
                <a:gd name="connsiteX81" fmla="*/ 821040 w 1655541"/>
                <a:gd name="connsiteY81" fmla="*/ 488392 h 1678000"/>
                <a:gd name="connsiteX82" fmla="*/ 892062 w 1655541"/>
                <a:gd name="connsiteY82" fmla="*/ 461759 h 1678000"/>
                <a:gd name="connsiteX83" fmla="*/ 1069615 w 1655541"/>
                <a:gd name="connsiteY83" fmla="*/ 479514 h 1678000"/>
                <a:gd name="connsiteX84" fmla="*/ 1122881 w 1655541"/>
                <a:gd name="connsiteY84" fmla="*/ 497270 h 1678000"/>
                <a:gd name="connsiteX85" fmla="*/ 1140637 w 1655541"/>
                <a:gd name="connsiteY85" fmla="*/ 515025 h 1678000"/>
                <a:gd name="connsiteX86" fmla="*/ 1193903 w 1655541"/>
                <a:gd name="connsiteY86" fmla="*/ 550536 h 1678000"/>
                <a:gd name="connsiteX87" fmla="*/ 1211658 w 1655541"/>
                <a:gd name="connsiteY87" fmla="*/ 577169 h 1678000"/>
                <a:gd name="connsiteX88" fmla="*/ 1220536 w 1655541"/>
                <a:gd name="connsiteY88" fmla="*/ 603802 h 1678000"/>
                <a:gd name="connsiteX89" fmla="*/ 1256046 w 1655541"/>
                <a:gd name="connsiteY89" fmla="*/ 657068 h 1678000"/>
                <a:gd name="connsiteX90" fmla="*/ 1264924 w 1655541"/>
                <a:gd name="connsiteY90" fmla="*/ 692578 h 1678000"/>
                <a:gd name="connsiteX91" fmla="*/ 1291557 w 1655541"/>
                <a:gd name="connsiteY91" fmla="*/ 701456 h 1678000"/>
                <a:gd name="connsiteX92" fmla="*/ 1398089 w 1655541"/>
                <a:gd name="connsiteY92" fmla="*/ 719211 h 1678000"/>
                <a:gd name="connsiteX93" fmla="*/ 1486866 w 1655541"/>
                <a:gd name="connsiteY93" fmla="*/ 710334 h 1678000"/>
                <a:gd name="connsiteX94" fmla="*/ 1513499 w 1655541"/>
                <a:gd name="connsiteY94" fmla="*/ 621557 h 1678000"/>
                <a:gd name="connsiteX95" fmla="*/ 1504621 w 1655541"/>
                <a:gd name="connsiteY95" fmla="*/ 506147 h 1678000"/>
                <a:gd name="connsiteX96" fmla="*/ 1486866 w 1655541"/>
                <a:gd name="connsiteY96" fmla="*/ 452881 h 1678000"/>
                <a:gd name="connsiteX97" fmla="*/ 1424722 w 1655541"/>
                <a:gd name="connsiteY97" fmla="*/ 381860 h 1678000"/>
                <a:gd name="connsiteX98" fmla="*/ 1415844 w 1655541"/>
                <a:gd name="connsiteY98" fmla="*/ 346349 h 1678000"/>
                <a:gd name="connsiteX99" fmla="*/ 1433600 w 1655541"/>
                <a:gd name="connsiteY99" fmla="*/ 328594 h 1678000"/>
                <a:gd name="connsiteX100" fmla="*/ 1513499 w 1655541"/>
                <a:gd name="connsiteY100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252870 w 1655541"/>
                <a:gd name="connsiteY21" fmla="*/ 301961 h 1678000"/>
                <a:gd name="connsiteX22" fmla="*/ 181848 w 1655541"/>
                <a:gd name="connsiteY22" fmla="*/ 337472 h 1678000"/>
                <a:gd name="connsiteX23" fmla="*/ 164093 w 1655541"/>
                <a:gd name="connsiteY23" fmla="*/ 390738 h 1678000"/>
                <a:gd name="connsiteX24" fmla="*/ 57561 w 1655541"/>
                <a:gd name="connsiteY24" fmla="*/ 568291 h 1678000"/>
                <a:gd name="connsiteX25" fmla="*/ 4295 w 1655541"/>
                <a:gd name="connsiteY25" fmla="*/ 745844 h 1678000"/>
                <a:gd name="connsiteX26" fmla="*/ 4295 w 1655541"/>
                <a:gd name="connsiteY26" fmla="*/ 1056563 h 1678000"/>
                <a:gd name="connsiteX27" fmla="*/ 13173 w 1655541"/>
                <a:gd name="connsiteY27" fmla="*/ 1092073 h 1678000"/>
                <a:gd name="connsiteX28" fmla="*/ 30928 w 1655541"/>
                <a:gd name="connsiteY28" fmla="*/ 1118706 h 1678000"/>
                <a:gd name="connsiteX29" fmla="*/ 66439 w 1655541"/>
                <a:gd name="connsiteY29" fmla="*/ 1180850 h 1678000"/>
                <a:gd name="connsiteX30" fmla="*/ 84194 w 1655541"/>
                <a:gd name="connsiteY30" fmla="*/ 1234116 h 1678000"/>
                <a:gd name="connsiteX31" fmla="*/ 93072 w 1655541"/>
                <a:gd name="connsiteY31" fmla="*/ 1269627 h 1678000"/>
                <a:gd name="connsiteX32" fmla="*/ 119705 w 1655541"/>
                <a:gd name="connsiteY32" fmla="*/ 1314015 h 1678000"/>
                <a:gd name="connsiteX33" fmla="*/ 128582 w 1655541"/>
                <a:gd name="connsiteY33" fmla="*/ 1340648 h 1678000"/>
                <a:gd name="connsiteX34" fmla="*/ 164093 w 1655541"/>
                <a:gd name="connsiteY34" fmla="*/ 1367281 h 1678000"/>
                <a:gd name="connsiteX35" fmla="*/ 172971 w 1655541"/>
                <a:gd name="connsiteY35" fmla="*/ 1393914 h 1678000"/>
                <a:gd name="connsiteX36" fmla="*/ 226237 w 1655541"/>
                <a:gd name="connsiteY36" fmla="*/ 1438303 h 1678000"/>
                <a:gd name="connsiteX37" fmla="*/ 235114 w 1655541"/>
                <a:gd name="connsiteY37" fmla="*/ 1464936 h 1678000"/>
                <a:gd name="connsiteX38" fmla="*/ 252870 w 1655541"/>
                <a:gd name="connsiteY38" fmla="*/ 1482691 h 1678000"/>
                <a:gd name="connsiteX39" fmla="*/ 332769 w 1655541"/>
                <a:gd name="connsiteY39" fmla="*/ 1544835 h 1678000"/>
                <a:gd name="connsiteX40" fmla="*/ 368279 w 1655541"/>
                <a:gd name="connsiteY40" fmla="*/ 1571468 h 1678000"/>
                <a:gd name="connsiteX41" fmla="*/ 394912 w 1655541"/>
                <a:gd name="connsiteY41" fmla="*/ 1598101 h 1678000"/>
                <a:gd name="connsiteX42" fmla="*/ 465934 w 1655541"/>
                <a:gd name="connsiteY42" fmla="*/ 1624734 h 1678000"/>
                <a:gd name="connsiteX43" fmla="*/ 510322 w 1655541"/>
                <a:gd name="connsiteY43" fmla="*/ 1651367 h 1678000"/>
                <a:gd name="connsiteX44" fmla="*/ 545833 w 1655541"/>
                <a:gd name="connsiteY44" fmla="*/ 1660244 h 1678000"/>
                <a:gd name="connsiteX45" fmla="*/ 643487 w 1655541"/>
                <a:gd name="connsiteY45" fmla="*/ 1678000 h 1678000"/>
                <a:gd name="connsiteX46" fmla="*/ 1406967 w 1655541"/>
                <a:gd name="connsiteY46" fmla="*/ 1669122 h 1678000"/>
                <a:gd name="connsiteX47" fmla="*/ 1460233 w 1655541"/>
                <a:gd name="connsiteY47" fmla="*/ 1660244 h 1678000"/>
                <a:gd name="connsiteX48" fmla="*/ 1486866 w 1655541"/>
                <a:gd name="connsiteY48" fmla="*/ 1633611 h 1678000"/>
                <a:gd name="connsiteX49" fmla="*/ 1513499 w 1655541"/>
                <a:gd name="connsiteY49" fmla="*/ 1615856 h 1678000"/>
                <a:gd name="connsiteX50" fmla="*/ 1540132 w 1655541"/>
                <a:gd name="connsiteY50" fmla="*/ 1580345 h 1678000"/>
                <a:gd name="connsiteX51" fmla="*/ 1575642 w 1655541"/>
                <a:gd name="connsiteY51" fmla="*/ 1562590 h 1678000"/>
                <a:gd name="connsiteX52" fmla="*/ 1584520 w 1655541"/>
                <a:gd name="connsiteY52" fmla="*/ 1535957 h 1678000"/>
                <a:gd name="connsiteX53" fmla="*/ 1611153 w 1655541"/>
                <a:gd name="connsiteY53" fmla="*/ 1491569 h 1678000"/>
                <a:gd name="connsiteX54" fmla="*/ 1637786 w 1655541"/>
                <a:gd name="connsiteY54" fmla="*/ 1429425 h 1678000"/>
                <a:gd name="connsiteX55" fmla="*/ 1646664 w 1655541"/>
                <a:gd name="connsiteY55" fmla="*/ 1376159 h 1678000"/>
                <a:gd name="connsiteX56" fmla="*/ 1655541 w 1655541"/>
                <a:gd name="connsiteY56" fmla="*/ 1340648 h 1678000"/>
                <a:gd name="connsiteX57" fmla="*/ 1620031 w 1655541"/>
                <a:gd name="connsiteY57" fmla="*/ 1207483 h 1678000"/>
                <a:gd name="connsiteX58" fmla="*/ 1602275 w 1655541"/>
                <a:gd name="connsiteY58" fmla="*/ 1145339 h 1678000"/>
                <a:gd name="connsiteX59" fmla="*/ 1584520 w 1655541"/>
                <a:gd name="connsiteY59" fmla="*/ 1109829 h 1678000"/>
                <a:gd name="connsiteX60" fmla="*/ 1540132 w 1655541"/>
                <a:gd name="connsiteY60" fmla="*/ 1074318 h 1678000"/>
                <a:gd name="connsiteX61" fmla="*/ 1451355 w 1655541"/>
                <a:gd name="connsiteY61" fmla="*/ 1021052 h 1678000"/>
                <a:gd name="connsiteX62" fmla="*/ 1433600 w 1655541"/>
                <a:gd name="connsiteY62" fmla="*/ 994419 h 1678000"/>
                <a:gd name="connsiteX63" fmla="*/ 1353701 w 1655541"/>
                <a:gd name="connsiteY63" fmla="*/ 967786 h 1678000"/>
                <a:gd name="connsiteX64" fmla="*/ 1335945 w 1655541"/>
                <a:gd name="connsiteY64" fmla="*/ 950031 h 1678000"/>
                <a:gd name="connsiteX65" fmla="*/ 1140637 w 1655541"/>
                <a:gd name="connsiteY65" fmla="*/ 923398 h 1678000"/>
                <a:gd name="connsiteX66" fmla="*/ 1078493 w 1655541"/>
                <a:gd name="connsiteY66" fmla="*/ 914520 h 1678000"/>
                <a:gd name="connsiteX67" fmla="*/ 1042982 w 1655541"/>
                <a:gd name="connsiteY67" fmla="*/ 896765 h 1678000"/>
                <a:gd name="connsiteX68" fmla="*/ 980839 w 1655541"/>
                <a:gd name="connsiteY68" fmla="*/ 887887 h 1678000"/>
                <a:gd name="connsiteX69" fmla="*/ 847674 w 1655541"/>
                <a:gd name="connsiteY69" fmla="*/ 870132 h 1678000"/>
                <a:gd name="connsiteX70" fmla="*/ 821040 w 1655541"/>
                <a:gd name="connsiteY70" fmla="*/ 861254 h 1678000"/>
                <a:gd name="connsiteX71" fmla="*/ 714508 w 1655541"/>
                <a:gd name="connsiteY71" fmla="*/ 843499 h 1678000"/>
                <a:gd name="connsiteX72" fmla="*/ 696753 w 1655541"/>
                <a:gd name="connsiteY72" fmla="*/ 825743 h 1678000"/>
                <a:gd name="connsiteX73" fmla="*/ 687875 w 1655541"/>
                <a:gd name="connsiteY73" fmla="*/ 790233 h 1678000"/>
                <a:gd name="connsiteX74" fmla="*/ 678998 w 1655541"/>
                <a:gd name="connsiteY74" fmla="*/ 763600 h 1678000"/>
                <a:gd name="connsiteX75" fmla="*/ 687875 w 1655541"/>
                <a:gd name="connsiteY75" fmla="*/ 621557 h 1678000"/>
                <a:gd name="connsiteX76" fmla="*/ 696753 w 1655541"/>
                <a:gd name="connsiteY76" fmla="*/ 594924 h 1678000"/>
                <a:gd name="connsiteX77" fmla="*/ 723386 w 1655541"/>
                <a:gd name="connsiteY77" fmla="*/ 568291 h 1678000"/>
                <a:gd name="connsiteX78" fmla="*/ 732264 w 1655541"/>
                <a:gd name="connsiteY78" fmla="*/ 541658 h 1678000"/>
                <a:gd name="connsiteX79" fmla="*/ 794407 w 1655541"/>
                <a:gd name="connsiteY79" fmla="*/ 497270 h 1678000"/>
                <a:gd name="connsiteX80" fmla="*/ 821040 w 1655541"/>
                <a:gd name="connsiteY80" fmla="*/ 488392 h 1678000"/>
                <a:gd name="connsiteX81" fmla="*/ 892062 w 1655541"/>
                <a:gd name="connsiteY81" fmla="*/ 461759 h 1678000"/>
                <a:gd name="connsiteX82" fmla="*/ 1069615 w 1655541"/>
                <a:gd name="connsiteY82" fmla="*/ 479514 h 1678000"/>
                <a:gd name="connsiteX83" fmla="*/ 1122881 w 1655541"/>
                <a:gd name="connsiteY83" fmla="*/ 497270 h 1678000"/>
                <a:gd name="connsiteX84" fmla="*/ 1140637 w 1655541"/>
                <a:gd name="connsiteY84" fmla="*/ 515025 h 1678000"/>
                <a:gd name="connsiteX85" fmla="*/ 1193903 w 1655541"/>
                <a:gd name="connsiteY85" fmla="*/ 550536 h 1678000"/>
                <a:gd name="connsiteX86" fmla="*/ 1211658 w 1655541"/>
                <a:gd name="connsiteY86" fmla="*/ 577169 h 1678000"/>
                <a:gd name="connsiteX87" fmla="*/ 1220536 w 1655541"/>
                <a:gd name="connsiteY87" fmla="*/ 603802 h 1678000"/>
                <a:gd name="connsiteX88" fmla="*/ 1256046 w 1655541"/>
                <a:gd name="connsiteY88" fmla="*/ 657068 h 1678000"/>
                <a:gd name="connsiteX89" fmla="*/ 1264924 w 1655541"/>
                <a:gd name="connsiteY89" fmla="*/ 692578 h 1678000"/>
                <a:gd name="connsiteX90" fmla="*/ 1291557 w 1655541"/>
                <a:gd name="connsiteY90" fmla="*/ 701456 h 1678000"/>
                <a:gd name="connsiteX91" fmla="*/ 1398089 w 1655541"/>
                <a:gd name="connsiteY91" fmla="*/ 719211 h 1678000"/>
                <a:gd name="connsiteX92" fmla="*/ 1486866 w 1655541"/>
                <a:gd name="connsiteY92" fmla="*/ 710334 h 1678000"/>
                <a:gd name="connsiteX93" fmla="*/ 1513499 w 1655541"/>
                <a:gd name="connsiteY93" fmla="*/ 621557 h 1678000"/>
                <a:gd name="connsiteX94" fmla="*/ 1504621 w 1655541"/>
                <a:gd name="connsiteY94" fmla="*/ 506147 h 1678000"/>
                <a:gd name="connsiteX95" fmla="*/ 1486866 w 1655541"/>
                <a:gd name="connsiteY95" fmla="*/ 452881 h 1678000"/>
                <a:gd name="connsiteX96" fmla="*/ 1424722 w 1655541"/>
                <a:gd name="connsiteY96" fmla="*/ 381860 h 1678000"/>
                <a:gd name="connsiteX97" fmla="*/ 1415844 w 1655541"/>
                <a:gd name="connsiteY97" fmla="*/ 346349 h 1678000"/>
                <a:gd name="connsiteX98" fmla="*/ 1433600 w 1655541"/>
                <a:gd name="connsiteY98" fmla="*/ 328594 h 1678000"/>
                <a:gd name="connsiteX99" fmla="*/ 1513499 w 1655541"/>
                <a:gd name="connsiteY99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252870 w 1655541"/>
                <a:gd name="connsiteY21" fmla="*/ 301961 h 1678000"/>
                <a:gd name="connsiteX22" fmla="*/ 181848 w 1655541"/>
                <a:gd name="connsiteY22" fmla="*/ 337472 h 1678000"/>
                <a:gd name="connsiteX23" fmla="*/ 57561 w 1655541"/>
                <a:gd name="connsiteY23" fmla="*/ 568291 h 1678000"/>
                <a:gd name="connsiteX24" fmla="*/ 4295 w 1655541"/>
                <a:gd name="connsiteY24" fmla="*/ 745844 h 1678000"/>
                <a:gd name="connsiteX25" fmla="*/ 4295 w 1655541"/>
                <a:gd name="connsiteY25" fmla="*/ 1056563 h 1678000"/>
                <a:gd name="connsiteX26" fmla="*/ 13173 w 1655541"/>
                <a:gd name="connsiteY26" fmla="*/ 1092073 h 1678000"/>
                <a:gd name="connsiteX27" fmla="*/ 30928 w 1655541"/>
                <a:gd name="connsiteY27" fmla="*/ 1118706 h 1678000"/>
                <a:gd name="connsiteX28" fmla="*/ 66439 w 1655541"/>
                <a:gd name="connsiteY28" fmla="*/ 1180850 h 1678000"/>
                <a:gd name="connsiteX29" fmla="*/ 84194 w 1655541"/>
                <a:gd name="connsiteY29" fmla="*/ 1234116 h 1678000"/>
                <a:gd name="connsiteX30" fmla="*/ 93072 w 1655541"/>
                <a:gd name="connsiteY30" fmla="*/ 1269627 h 1678000"/>
                <a:gd name="connsiteX31" fmla="*/ 119705 w 1655541"/>
                <a:gd name="connsiteY31" fmla="*/ 1314015 h 1678000"/>
                <a:gd name="connsiteX32" fmla="*/ 128582 w 1655541"/>
                <a:gd name="connsiteY32" fmla="*/ 1340648 h 1678000"/>
                <a:gd name="connsiteX33" fmla="*/ 164093 w 1655541"/>
                <a:gd name="connsiteY33" fmla="*/ 1367281 h 1678000"/>
                <a:gd name="connsiteX34" fmla="*/ 172971 w 1655541"/>
                <a:gd name="connsiteY34" fmla="*/ 1393914 h 1678000"/>
                <a:gd name="connsiteX35" fmla="*/ 226237 w 1655541"/>
                <a:gd name="connsiteY35" fmla="*/ 1438303 h 1678000"/>
                <a:gd name="connsiteX36" fmla="*/ 235114 w 1655541"/>
                <a:gd name="connsiteY36" fmla="*/ 1464936 h 1678000"/>
                <a:gd name="connsiteX37" fmla="*/ 252870 w 1655541"/>
                <a:gd name="connsiteY37" fmla="*/ 1482691 h 1678000"/>
                <a:gd name="connsiteX38" fmla="*/ 332769 w 1655541"/>
                <a:gd name="connsiteY38" fmla="*/ 1544835 h 1678000"/>
                <a:gd name="connsiteX39" fmla="*/ 368279 w 1655541"/>
                <a:gd name="connsiteY39" fmla="*/ 1571468 h 1678000"/>
                <a:gd name="connsiteX40" fmla="*/ 394912 w 1655541"/>
                <a:gd name="connsiteY40" fmla="*/ 1598101 h 1678000"/>
                <a:gd name="connsiteX41" fmla="*/ 465934 w 1655541"/>
                <a:gd name="connsiteY41" fmla="*/ 1624734 h 1678000"/>
                <a:gd name="connsiteX42" fmla="*/ 510322 w 1655541"/>
                <a:gd name="connsiteY42" fmla="*/ 1651367 h 1678000"/>
                <a:gd name="connsiteX43" fmla="*/ 545833 w 1655541"/>
                <a:gd name="connsiteY43" fmla="*/ 1660244 h 1678000"/>
                <a:gd name="connsiteX44" fmla="*/ 643487 w 1655541"/>
                <a:gd name="connsiteY44" fmla="*/ 1678000 h 1678000"/>
                <a:gd name="connsiteX45" fmla="*/ 1406967 w 1655541"/>
                <a:gd name="connsiteY45" fmla="*/ 1669122 h 1678000"/>
                <a:gd name="connsiteX46" fmla="*/ 1460233 w 1655541"/>
                <a:gd name="connsiteY46" fmla="*/ 1660244 h 1678000"/>
                <a:gd name="connsiteX47" fmla="*/ 1486866 w 1655541"/>
                <a:gd name="connsiteY47" fmla="*/ 1633611 h 1678000"/>
                <a:gd name="connsiteX48" fmla="*/ 1513499 w 1655541"/>
                <a:gd name="connsiteY48" fmla="*/ 1615856 h 1678000"/>
                <a:gd name="connsiteX49" fmla="*/ 1540132 w 1655541"/>
                <a:gd name="connsiteY49" fmla="*/ 1580345 h 1678000"/>
                <a:gd name="connsiteX50" fmla="*/ 1575642 w 1655541"/>
                <a:gd name="connsiteY50" fmla="*/ 1562590 h 1678000"/>
                <a:gd name="connsiteX51" fmla="*/ 1584520 w 1655541"/>
                <a:gd name="connsiteY51" fmla="*/ 1535957 h 1678000"/>
                <a:gd name="connsiteX52" fmla="*/ 1611153 w 1655541"/>
                <a:gd name="connsiteY52" fmla="*/ 1491569 h 1678000"/>
                <a:gd name="connsiteX53" fmla="*/ 1637786 w 1655541"/>
                <a:gd name="connsiteY53" fmla="*/ 1429425 h 1678000"/>
                <a:gd name="connsiteX54" fmla="*/ 1646664 w 1655541"/>
                <a:gd name="connsiteY54" fmla="*/ 1376159 h 1678000"/>
                <a:gd name="connsiteX55" fmla="*/ 1655541 w 1655541"/>
                <a:gd name="connsiteY55" fmla="*/ 1340648 h 1678000"/>
                <a:gd name="connsiteX56" fmla="*/ 1620031 w 1655541"/>
                <a:gd name="connsiteY56" fmla="*/ 1207483 h 1678000"/>
                <a:gd name="connsiteX57" fmla="*/ 1602275 w 1655541"/>
                <a:gd name="connsiteY57" fmla="*/ 1145339 h 1678000"/>
                <a:gd name="connsiteX58" fmla="*/ 1584520 w 1655541"/>
                <a:gd name="connsiteY58" fmla="*/ 1109829 h 1678000"/>
                <a:gd name="connsiteX59" fmla="*/ 1540132 w 1655541"/>
                <a:gd name="connsiteY59" fmla="*/ 1074318 h 1678000"/>
                <a:gd name="connsiteX60" fmla="*/ 1451355 w 1655541"/>
                <a:gd name="connsiteY60" fmla="*/ 1021052 h 1678000"/>
                <a:gd name="connsiteX61" fmla="*/ 1433600 w 1655541"/>
                <a:gd name="connsiteY61" fmla="*/ 994419 h 1678000"/>
                <a:gd name="connsiteX62" fmla="*/ 1353701 w 1655541"/>
                <a:gd name="connsiteY62" fmla="*/ 967786 h 1678000"/>
                <a:gd name="connsiteX63" fmla="*/ 1335945 w 1655541"/>
                <a:gd name="connsiteY63" fmla="*/ 950031 h 1678000"/>
                <a:gd name="connsiteX64" fmla="*/ 1140637 w 1655541"/>
                <a:gd name="connsiteY64" fmla="*/ 923398 h 1678000"/>
                <a:gd name="connsiteX65" fmla="*/ 1078493 w 1655541"/>
                <a:gd name="connsiteY65" fmla="*/ 914520 h 1678000"/>
                <a:gd name="connsiteX66" fmla="*/ 1042982 w 1655541"/>
                <a:gd name="connsiteY66" fmla="*/ 896765 h 1678000"/>
                <a:gd name="connsiteX67" fmla="*/ 980839 w 1655541"/>
                <a:gd name="connsiteY67" fmla="*/ 887887 h 1678000"/>
                <a:gd name="connsiteX68" fmla="*/ 847674 w 1655541"/>
                <a:gd name="connsiteY68" fmla="*/ 870132 h 1678000"/>
                <a:gd name="connsiteX69" fmla="*/ 821040 w 1655541"/>
                <a:gd name="connsiteY69" fmla="*/ 861254 h 1678000"/>
                <a:gd name="connsiteX70" fmla="*/ 714508 w 1655541"/>
                <a:gd name="connsiteY70" fmla="*/ 843499 h 1678000"/>
                <a:gd name="connsiteX71" fmla="*/ 696753 w 1655541"/>
                <a:gd name="connsiteY71" fmla="*/ 825743 h 1678000"/>
                <a:gd name="connsiteX72" fmla="*/ 687875 w 1655541"/>
                <a:gd name="connsiteY72" fmla="*/ 790233 h 1678000"/>
                <a:gd name="connsiteX73" fmla="*/ 678998 w 1655541"/>
                <a:gd name="connsiteY73" fmla="*/ 763600 h 1678000"/>
                <a:gd name="connsiteX74" fmla="*/ 687875 w 1655541"/>
                <a:gd name="connsiteY74" fmla="*/ 621557 h 1678000"/>
                <a:gd name="connsiteX75" fmla="*/ 696753 w 1655541"/>
                <a:gd name="connsiteY75" fmla="*/ 594924 h 1678000"/>
                <a:gd name="connsiteX76" fmla="*/ 723386 w 1655541"/>
                <a:gd name="connsiteY76" fmla="*/ 568291 h 1678000"/>
                <a:gd name="connsiteX77" fmla="*/ 732264 w 1655541"/>
                <a:gd name="connsiteY77" fmla="*/ 541658 h 1678000"/>
                <a:gd name="connsiteX78" fmla="*/ 794407 w 1655541"/>
                <a:gd name="connsiteY78" fmla="*/ 497270 h 1678000"/>
                <a:gd name="connsiteX79" fmla="*/ 821040 w 1655541"/>
                <a:gd name="connsiteY79" fmla="*/ 488392 h 1678000"/>
                <a:gd name="connsiteX80" fmla="*/ 892062 w 1655541"/>
                <a:gd name="connsiteY80" fmla="*/ 461759 h 1678000"/>
                <a:gd name="connsiteX81" fmla="*/ 1069615 w 1655541"/>
                <a:gd name="connsiteY81" fmla="*/ 479514 h 1678000"/>
                <a:gd name="connsiteX82" fmla="*/ 1122881 w 1655541"/>
                <a:gd name="connsiteY82" fmla="*/ 497270 h 1678000"/>
                <a:gd name="connsiteX83" fmla="*/ 1140637 w 1655541"/>
                <a:gd name="connsiteY83" fmla="*/ 515025 h 1678000"/>
                <a:gd name="connsiteX84" fmla="*/ 1193903 w 1655541"/>
                <a:gd name="connsiteY84" fmla="*/ 550536 h 1678000"/>
                <a:gd name="connsiteX85" fmla="*/ 1211658 w 1655541"/>
                <a:gd name="connsiteY85" fmla="*/ 577169 h 1678000"/>
                <a:gd name="connsiteX86" fmla="*/ 1220536 w 1655541"/>
                <a:gd name="connsiteY86" fmla="*/ 603802 h 1678000"/>
                <a:gd name="connsiteX87" fmla="*/ 1256046 w 1655541"/>
                <a:gd name="connsiteY87" fmla="*/ 657068 h 1678000"/>
                <a:gd name="connsiteX88" fmla="*/ 1264924 w 1655541"/>
                <a:gd name="connsiteY88" fmla="*/ 692578 h 1678000"/>
                <a:gd name="connsiteX89" fmla="*/ 1291557 w 1655541"/>
                <a:gd name="connsiteY89" fmla="*/ 701456 h 1678000"/>
                <a:gd name="connsiteX90" fmla="*/ 1398089 w 1655541"/>
                <a:gd name="connsiteY90" fmla="*/ 719211 h 1678000"/>
                <a:gd name="connsiteX91" fmla="*/ 1486866 w 1655541"/>
                <a:gd name="connsiteY91" fmla="*/ 710334 h 1678000"/>
                <a:gd name="connsiteX92" fmla="*/ 1513499 w 1655541"/>
                <a:gd name="connsiteY92" fmla="*/ 621557 h 1678000"/>
                <a:gd name="connsiteX93" fmla="*/ 1504621 w 1655541"/>
                <a:gd name="connsiteY93" fmla="*/ 506147 h 1678000"/>
                <a:gd name="connsiteX94" fmla="*/ 1486866 w 1655541"/>
                <a:gd name="connsiteY94" fmla="*/ 452881 h 1678000"/>
                <a:gd name="connsiteX95" fmla="*/ 1424722 w 1655541"/>
                <a:gd name="connsiteY95" fmla="*/ 381860 h 1678000"/>
                <a:gd name="connsiteX96" fmla="*/ 1415844 w 1655541"/>
                <a:gd name="connsiteY96" fmla="*/ 346349 h 1678000"/>
                <a:gd name="connsiteX97" fmla="*/ 1433600 w 1655541"/>
                <a:gd name="connsiteY97" fmla="*/ 328594 h 1678000"/>
                <a:gd name="connsiteX98" fmla="*/ 1513499 w 1655541"/>
                <a:gd name="connsiteY98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181848 w 1655541"/>
                <a:gd name="connsiteY21" fmla="*/ 337472 h 1678000"/>
                <a:gd name="connsiteX22" fmla="*/ 57561 w 1655541"/>
                <a:gd name="connsiteY22" fmla="*/ 568291 h 1678000"/>
                <a:gd name="connsiteX23" fmla="*/ 4295 w 1655541"/>
                <a:gd name="connsiteY23" fmla="*/ 745844 h 1678000"/>
                <a:gd name="connsiteX24" fmla="*/ 4295 w 1655541"/>
                <a:gd name="connsiteY24" fmla="*/ 1056563 h 1678000"/>
                <a:gd name="connsiteX25" fmla="*/ 13173 w 1655541"/>
                <a:gd name="connsiteY25" fmla="*/ 1092073 h 1678000"/>
                <a:gd name="connsiteX26" fmla="*/ 30928 w 1655541"/>
                <a:gd name="connsiteY26" fmla="*/ 1118706 h 1678000"/>
                <a:gd name="connsiteX27" fmla="*/ 66439 w 1655541"/>
                <a:gd name="connsiteY27" fmla="*/ 1180850 h 1678000"/>
                <a:gd name="connsiteX28" fmla="*/ 84194 w 1655541"/>
                <a:gd name="connsiteY28" fmla="*/ 1234116 h 1678000"/>
                <a:gd name="connsiteX29" fmla="*/ 93072 w 1655541"/>
                <a:gd name="connsiteY29" fmla="*/ 1269627 h 1678000"/>
                <a:gd name="connsiteX30" fmla="*/ 119705 w 1655541"/>
                <a:gd name="connsiteY30" fmla="*/ 1314015 h 1678000"/>
                <a:gd name="connsiteX31" fmla="*/ 128582 w 1655541"/>
                <a:gd name="connsiteY31" fmla="*/ 1340648 h 1678000"/>
                <a:gd name="connsiteX32" fmla="*/ 164093 w 1655541"/>
                <a:gd name="connsiteY32" fmla="*/ 1367281 h 1678000"/>
                <a:gd name="connsiteX33" fmla="*/ 172971 w 1655541"/>
                <a:gd name="connsiteY33" fmla="*/ 1393914 h 1678000"/>
                <a:gd name="connsiteX34" fmla="*/ 226237 w 1655541"/>
                <a:gd name="connsiteY34" fmla="*/ 1438303 h 1678000"/>
                <a:gd name="connsiteX35" fmla="*/ 235114 w 1655541"/>
                <a:gd name="connsiteY35" fmla="*/ 1464936 h 1678000"/>
                <a:gd name="connsiteX36" fmla="*/ 252870 w 1655541"/>
                <a:gd name="connsiteY36" fmla="*/ 1482691 h 1678000"/>
                <a:gd name="connsiteX37" fmla="*/ 332769 w 1655541"/>
                <a:gd name="connsiteY37" fmla="*/ 1544835 h 1678000"/>
                <a:gd name="connsiteX38" fmla="*/ 368279 w 1655541"/>
                <a:gd name="connsiteY38" fmla="*/ 1571468 h 1678000"/>
                <a:gd name="connsiteX39" fmla="*/ 394912 w 1655541"/>
                <a:gd name="connsiteY39" fmla="*/ 1598101 h 1678000"/>
                <a:gd name="connsiteX40" fmla="*/ 465934 w 1655541"/>
                <a:gd name="connsiteY40" fmla="*/ 1624734 h 1678000"/>
                <a:gd name="connsiteX41" fmla="*/ 510322 w 1655541"/>
                <a:gd name="connsiteY41" fmla="*/ 1651367 h 1678000"/>
                <a:gd name="connsiteX42" fmla="*/ 545833 w 1655541"/>
                <a:gd name="connsiteY42" fmla="*/ 1660244 h 1678000"/>
                <a:gd name="connsiteX43" fmla="*/ 643487 w 1655541"/>
                <a:gd name="connsiteY43" fmla="*/ 1678000 h 1678000"/>
                <a:gd name="connsiteX44" fmla="*/ 1406967 w 1655541"/>
                <a:gd name="connsiteY44" fmla="*/ 1669122 h 1678000"/>
                <a:gd name="connsiteX45" fmla="*/ 1460233 w 1655541"/>
                <a:gd name="connsiteY45" fmla="*/ 1660244 h 1678000"/>
                <a:gd name="connsiteX46" fmla="*/ 1486866 w 1655541"/>
                <a:gd name="connsiteY46" fmla="*/ 1633611 h 1678000"/>
                <a:gd name="connsiteX47" fmla="*/ 1513499 w 1655541"/>
                <a:gd name="connsiteY47" fmla="*/ 1615856 h 1678000"/>
                <a:gd name="connsiteX48" fmla="*/ 1540132 w 1655541"/>
                <a:gd name="connsiteY48" fmla="*/ 1580345 h 1678000"/>
                <a:gd name="connsiteX49" fmla="*/ 1575642 w 1655541"/>
                <a:gd name="connsiteY49" fmla="*/ 1562590 h 1678000"/>
                <a:gd name="connsiteX50" fmla="*/ 1584520 w 1655541"/>
                <a:gd name="connsiteY50" fmla="*/ 1535957 h 1678000"/>
                <a:gd name="connsiteX51" fmla="*/ 1611153 w 1655541"/>
                <a:gd name="connsiteY51" fmla="*/ 1491569 h 1678000"/>
                <a:gd name="connsiteX52" fmla="*/ 1637786 w 1655541"/>
                <a:gd name="connsiteY52" fmla="*/ 1429425 h 1678000"/>
                <a:gd name="connsiteX53" fmla="*/ 1646664 w 1655541"/>
                <a:gd name="connsiteY53" fmla="*/ 1376159 h 1678000"/>
                <a:gd name="connsiteX54" fmla="*/ 1655541 w 1655541"/>
                <a:gd name="connsiteY54" fmla="*/ 1340648 h 1678000"/>
                <a:gd name="connsiteX55" fmla="*/ 1620031 w 1655541"/>
                <a:gd name="connsiteY55" fmla="*/ 1207483 h 1678000"/>
                <a:gd name="connsiteX56" fmla="*/ 1602275 w 1655541"/>
                <a:gd name="connsiteY56" fmla="*/ 1145339 h 1678000"/>
                <a:gd name="connsiteX57" fmla="*/ 1584520 w 1655541"/>
                <a:gd name="connsiteY57" fmla="*/ 1109829 h 1678000"/>
                <a:gd name="connsiteX58" fmla="*/ 1540132 w 1655541"/>
                <a:gd name="connsiteY58" fmla="*/ 1074318 h 1678000"/>
                <a:gd name="connsiteX59" fmla="*/ 1451355 w 1655541"/>
                <a:gd name="connsiteY59" fmla="*/ 1021052 h 1678000"/>
                <a:gd name="connsiteX60" fmla="*/ 1433600 w 1655541"/>
                <a:gd name="connsiteY60" fmla="*/ 994419 h 1678000"/>
                <a:gd name="connsiteX61" fmla="*/ 1353701 w 1655541"/>
                <a:gd name="connsiteY61" fmla="*/ 967786 h 1678000"/>
                <a:gd name="connsiteX62" fmla="*/ 1335945 w 1655541"/>
                <a:gd name="connsiteY62" fmla="*/ 950031 h 1678000"/>
                <a:gd name="connsiteX63" fmla="*/ 1140637 w 1655541"/>
                <a:gd name="connsiteY63" fmla="*/ 923398 h 1678000"/>
                <a:gd name="connsiteX64" fmla="*/ 1078493 w 1655541"/>
                <a:gd name="connsiteY64" fmla="*/ 914520 h 1678000"/>
                <a:gd name="connsiteX65" fmla="*/ 1042982 w 1655541"/>
                <a:gd name="connsiteY65" fmla="*/ 896765 h 1678000"/>
                <a:gd name="connsiteX66" fmla="*/ 980839 w 1655541"/>
                <a:gd name="connsiteY66" fmla="*/ 887887 h 1678000"/>
                <a:gd name="connsiteX67" fmla="*/ 847674 w 1655541"/>
                <a:gd name="connsiteY67" fmla="*/ 870132 h 1678000"/>
                <a:gd name="connsiteX68" fmla="*/ 821040 w 1655541"/>
                <a:gd name="connsiteY68" fmla="*/ 861254 h 1678000"/>
                <a:gd name="connsiteX69" fmla="*/ 714508 w 1655541"/>
                <a:gd name="connsiteY69" fmla="*/ 843499 h 1678000"/>
                <a:gd name="connsiteX70" fmla="*/ 696753 w 1655541"/>
                <a:gd name="connsiteY70" fmla="*/ 825743 h 1678000"/>
                <a:gd name="connsiteX71" fmla="*/ 687875 w 1655541"/>
                <a:gd name="connsiteY71" fmla="*/ 790233 h 1678000"/>
                <a:gd name="connsiteX72" fmla="*/ 678998 w 1655541"/>
                <a:gd name="connsiteY72" fmla="*/ 763600 h 1678000"/>
                <a:gd name="connsiteX73" fmla="*/ 687875 w 1655541"/>
                <a:gd name="connsiteY73" fmla="*/ 621557 h 1678000"/>
                <a:gd name="connsiteX74" fmla="*/ 696753 w 1655541"/>
                <a:gd name="connsiteY74" fmla="*/ 594924 h 1678000"/>
                <a:gd name="connsiteX75" fmla="*/ 723386 w 1655541"/>
                <a:gd name="connsiteY75" fmla="*/ 568291 h 1678000"/>
                <a:gd name="connsiteX76" fmla="*/ 732264 w 1655541"/>
                <a:gd name="connsiteY76" fmla="*/ 541658 h 1678000"/>
                <a:gd name="connsiteX77" fmla="*/ 794407 w 1655541"/>
                <a:gd name="connsiteY77" fmla="*/ 497270 h 1678000"/>
                <a:gd name="connsiteX78" fmla="*/ 821040 w 1655541"/>
                <a:gd name="connsiteY78" fmla="*/ 488392 h 1678000"/>
                <a:gd name="connsiteX79" fmla="*/ 892062 w 1655541"/>
                <a:gd name="connsiteY79" fmla="*/ 461759 h 1678000"/>
                <a:gd name="connsiteX80" fmla="*/ 1069615 w 1655541"/>
                <a:gd name="connsiteY80" fmla="*/ 479514 h 1678000"/>
                <a:gd name="connsiteX81" fmla="*/ 1122881 w 1655541"/>
                <a:gd name="connsiteY81" fmla="*/ 497270 h 1678000"/>
                <a:gd name="connsiteX82" fmla="*/ 1140637 w 1655541"/>
                <a:gd name="connsiteY82" fmla="*/ 515025 h 1678000"/>
                <a:gd name="connsiteX83" fmla="*/ 1193903 w 1655541"/>
                <a:gd name="connsiteY83" fmla="*/ 550536 h 1678000"/>
                <a:gd name="connsiteX84" fmla="*/ 1211658 w 1655541"/>
                <a:gd name="connsiteY84" fmla="*/ 577169 h 1678000"/>
                <a:gd name="connsiteX85" fmla="*/ 1220536 w 1655541"/>
                <a:gd name="connsiteY85" fmla="*/ 603802 h 1678000"/>
                <a:gd name="connsiteX86" fmla="*/ 1256046 w 1655541"/>
                <a:gd name="connsiteY86" fmla="*/ 657068 h 1678000"/>
                <a:gd name="connsiteX87" fmla="*/ 1264924 w 1655541"/>
                <a:gd name="connsiteY87" fmla="*/ 692578 h 1678000"/>
                <a:gd name="connsiteX88" fmla="*/ 1291557 w 1655541"/>
                <a:gd name="connsiteY88" fmla="*/ 701456 h 1678000"/>
                <a:gd name="connsiteX89" fmla="*/ 1398089 w 1655541"/>
                <a:gd name="connsiteY89" fmla="*/ 719211 h 1678000"/>
                <a:gd name="connsiteX90" fmla="*/ 1486866 w 1655541"/>
                <a:gd name="connsiteY90" fmla="*/ 710334 h 1678000"/>
                <a:gd name="connsiteX91" fmla="*/ 1513499 w 1655541"/>
                <a:gd name="connsiteY91" fmla="*/ 621557 h 1678000"/>
                <a:gd name="connsiteX92" fmla="*/ 1504621 w 1655541"/>
                <a:gd name="connsiteY92" fmla="*/ 506147 h 1678000"/>
                <a:gd name="connsiteX93" fmla="*/ 1486866 w 1655541"/>
                <a:gd name="connsiteY93" fmla="*/ 452881 h 1678000"/>
                <a:gd name="connsiteX94" fmla="*/ 1424722 w 1655541"/>
                <a:gd name="connsiteY94" fmla="*/ 381860 h 1678000"/>
                <a:gd name="connsiteX95" fmla="*/ 1415844 w 1655541"/>
                <a:gd name="connsiteY95" fmla="*/ 346349 h 1678000"/>
                <a:gd name="connsiteX96" fmla="*/ 1433600 w 1655541"/>
                <a:gd name="connsiteY96" fmla="*/ 328594 h 1678000"/>
                <a:gd name="connsiteX97" fmla="*/ 1513499 w 1655541"/>
                <a:gd name="connsiteY97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181848 w 1655541"/>
                <a:gd name="connsiteY20" fmla="*/ 337472 h 1678000"/>
                <a:gd name="connsiteX21" fmla="*/ 57561 w 1655541"/>
                <a:gd name="connsiteY21" fmla="*/ 568291 h 1678000"/>
                <a:gd name="connsiteX22" fmla="*/ 4295 w 1655541"/>
                <a:gd name="connsiteY22" fmla="*/ 745844 h 1678000"/>
                <a:gd name="connsiteX23" fmla="*/ 4295 w 1655541"/>
                <a:gd name="connsiteY23" fmla="*/ 1056563 h 1678000"/>
                <a:gd name="connsiteX24" fmla="*/ 13173 w 1655541"/>
                <a:gd name="connsiteY24" fmla="*/ 1092073 h 1678000"/>
                <a:gd name="connsiteX25" fmla="*/ 30928 w 1655541"/>
                <a:gd name="connsiteY25" fmla="*/ 1118706 h 1678000"/>
                <a:gd name="connsiteX26" fmla="*/ 66439 w 1655541"/>
                <a:gd name="connsiteY26" fmla="*/ 1180850 h 1678000"/>
                <a:gd name="connsiteX27" fmla="*/ 84194 w 1655541"/>
                <a:gd name="connsiteY27" fmla="*/ 1234116 h 1678000"/>
                <a:gd name="connsiteX28" fmla="*/ 93072 w 1655541"/>
                <a:gd name="connsiteY28" fmla="*/ 1269627 h 1678000"/>
                <a:gd name="connsiteX29" fmla="*/ 119705 w 1655541"/>
                <a:gd name="connsiteY29" fmla="*/ 1314015 h 1678000"/>
                <a:gd name="connsiteX30" fmla="*/ 128582 w 1655541"/>
                <a:gd name="connsiteY30" fmla="*/ 1340648 h 1678000"/>
                <a:gd name="connsiteX31" fmla="*/ 164093 w 1655541"/>
                <a:gd name="connsiteY31" fmla="*/ 1367281 h 1678000"/>
                <a:gd name="connsiteX32" fmla="*/ 172971 w 1655541"/>
                <a:gd name="connsiteY32" fmla="*/ 1393914 h 1678000"/>
                <a:gd name="connsiteX33" fmla="*/ 226237 w 1655541"/>
                <a:gd name="connsiteY33" fmla="*/ 1438303 h 1678000"/>
                <a:gd name="connsiteX34" fmla="*/ 235114 w 1655541"/>
                <a:gd name="connsiteY34" fmla="*/ 1464936 h 1678000"/>
                <a:gd name="connsiteX35" fmla="*/ 252870 w 1655541"/>
                <a:gd name="connsiteY35" fmla="*/ 1482691 h 1678000"/>
                <a:gd name="connsiteX36" fmla="*/ 332769 w 1655541"/>
                <a:gd name="connsiteY36" fmla="*/ 1544835 h 1678000"/>
                <a:gd name="connsiteX37" fmla="*/ 368279 w 1655541"/>
                <a:gd name="connsiteY37" fmla="*/ 1571468 h 1678000"/>
                <a:gd name="connsiteX38" fmla="*/ 394912 w 1655541"/>
                <a:gd name="connsiteY38" fmla="*/ 1598101 h 1678000"/>
                <a:gd name="connsiteX39" fmla="*/ 465934 w 1655541"/>
                <a:gd name="connsiteY39" fmla="*/ 1624734 h 1678000"/>
                <a:gd name="connsiteX40" fmla="*/ 510322 w 1655541"/>
                <a:gd name="connsiteY40" fmla="*/ 1651367 h 1678000"/>
                <a:gd name="connsiteX41" fmla="*/ 545833 w 1655541"/>
                <a:gd name="connsiteY41" fmla="*/ 1660244 h 1678000"/>
                <a:gd name="connsiteX42" fmla="*/ 643487 w 1655541"/>
                <a:gd name="connsiteY42" fmla="*/ 1678000 h 1678000"/>
                <a:gd name="connsiteX43" fmla="*/ 1406967 w 1655541"/>
                <a:gd name="connsiteY43" fmla="*/ 1669122 h 1678000"/>
                <a:gd name="connsiteX44" fmla="*/ 1460233 w 1655541"/>
                <a:gd name="connsiteY44" fmla="*/ 1660244 h 1678000"/>
                <a:gd name="connsiteX45" fmla="*/ 1486866 w 1655541"/>
                <a:gd name="connsiteY45" fmla="*/ 1633611 h 1678000"/>
                <a:gd name="connsiteX46" fmla="*/ 1513499 w 1655541"/>
                <a:gd name="connsiteY46" fmla="*/ 1615856 h 1678000"/>
                <a:gd name="connsiteX47" fmla="*/ 1540132 w 1655541"/>
                <a:gd name="connsiteY47" fmla="*/ 1580345 h 1678000"/>
                <a:gd name="connsiteX48" fmla="*/ 1575642 w 1655541"/>
                <a:gd name="connsiteY48" fmla="*/ 1562590 h 1678000"/>
                <a:gd name="connsiteX49" fmla="*/ 1584520 w 1655541"/>
                <a:gd name="connsiteY49" fmla="*/ 1535957 h 1678000"/>
                <a:gd name="connsiteX50" fmla="*/ 1611153 w 1655541"/>
                <a:gd name="connsiteY50" fmla="*/ 1491569 h 1678000"/>
                <a:gd name="connsiteX51" fmla="*/ 1637786 w 1655541"/>
                <a:gd name="connsiteY51" fmla="*/ 1429425 h 1678000"/>
                <a:gd name="connsiteX52" fmla="*/ 1646664 w 1655541"/>
                <a:gd name="connsiteY52" fmla="*/ 1376159 h 1678000"/>
                <a:gd name="connsiteX53" fmla="*/ 1655541 w 1655541"/>
                <a:gd name="connsiteY53" fmla="*/ 1340648 h 1678000"/>
                <a:gd name="connsiteX54" fmla="*/ 1620031 w 1655541"/>
                <a:gd name="connsiteY54" fmla="*/ 1207483 h 1678000"/>
                <a:gd name="connsiteX55" fmla="*/ 1602275 w 1655541"/>
                <a:gd name="connsiteY55" fmla="*/ 1145339 h 1678000"/>
                <a:gd name="connsiteX56" fmla="*/ 1584520 w 1655541"/>
                <a:gd name="connsiteY56" fmla="*/ 1109829 h 1678000"/>
                <a:gd name="connsiteX57" fmla="*/ 1540132 w 1655541"/>
                <a:gd name="connsiteY57" fmla="*/ 1074318 h 1678000"/>
                <a:gd name="connsiteX58" fmla="*/ 1451355 w 1655541"/>
                <a:gd name="connsiteY58" fmla="*/ 1021052 h 1678000"/>
                <a:gd name="connsiteX59" fmla="*/ 1433600 w 1655541"/>
                <a:gd name="connsiteY59" fmla="*/ 994419 h 1678000"/>
                <a:gd name="connsiteX60" fmla="*/ 1353701 w 1655541"/>
                <a:gd name="connsiteY60" fmla="*/ 967786 h 1678000"/>
                <a:gd name="connsiteX61" fmla="*/ 1335945 w 1655541"/>
                <a:gd name="connsiteY61" fmla="*/ 950031 h 1678000"/>
                <a:gd name="connsiteX62" fmla="*/ 1140637 w 1655541"/>
                <a:gd name="connsiteY62" fmla="*/ 923398 h 1678000"/>
                <a:gd name="connsiteX63" fmla="*/ 1078493 w 1655541"/>
                <a:gd name="connsiteY63" fmla="*/ 914520 h 1678000"/>
                <a:gd name="connsiteX64" fmla="*/ 1042982 w 1655541"/>
                <a:gd name="connsiteY64" fmla="*/ 896765 h 1678000"/>
                <a:gd name="connsiteX65" fmla="*/ 980839 w 1655541"/>
                <a:gd name="connsiteY65" fmla="*/ 887887 h 1678000"/>
                <a:gd name="connsiteX66" fmla="*/ 847674 w 1655541"/>
                <a:gd name="connsiteY66" fmla="*/ 870132 h 1678000"/>
                <a:gd name="connsiteX67" fmla="*/ 821040 w 1655541"/>
                <a:gd name="connsiteY67" fmla="*/ 861254 h 1678000"/>
                <a:gd name="connsiteX68" fmla="*/ 714508 w 1655541"/>
                <a:gd name="connsiteY68" fmla="*/ 843499 h 1678000"/>
                <a:gd name="connsiteX69" fmla="*/ 696753 w 1655541"/>
                <a:gd name="connsiteY69" fmla="*/ 825743 h 1678000"/>
                <a:gd name="connsiteX70" fmla="*/ 687875 w 1655541"/>
                <a:gd name="connsiteY70" fmla="*/ 790233 h 1678000"/>
                <a:gd name="connsiteX71" fmla="*/ 678998 w 1655541"/>
                <a:gd name="connsiteY71" fmla="*/ 763600 h 1678000"/>
                <a:gd name="connsiteX72" fmla="*/ 687875 w 1655541"/>
                <a:gd name="connsiteY72" fmla="*/ 621557 h 1678000"/>
                <a:gd name="connsiteX73" fmla="*/ 696753 w 1655541"/>
                <a:gd name="connsiteY73" fmla="*/ 594924 h 1678000"/>
                <a:gd name="connsiteX74" fmla="*/ 723386 w 1655541"/>
                <a:gd name="connsiteY74" fmla="*/ 568291 h 1678000"/>
                <a:gd name="connsiteX75" fmla="*/ 732264 w 1655541"/>
                <a:gd name="connsiteY75" fmla="*/ 541658 h 1678000"/>
                <a:gd name="connsiteX76" fmla="*/ 794407 w 1655541"/>
                <a:gd name="connsiteY76" fmla="*/ 497270 h 1678000"/>
                <a:gd name="connsiteX77" fmla="*/ 821040 w 1655541"/>
                <a:gd name="connsiteY77" fmla="*/ 488392 h 1678000"/>
                <a:gd name="connsiteX78" fmla="*/ 892062 w 1655541"/>
                <a:gd name="connsiteY78" fmla="*/ 461759 h 1678000"/>
                <a:gd name="connsiteX79" fmla="*/ 1069615 w 1655541"/>
                <a:gd name="connsiteY79" fmla="*/ 479514 h 1678000"/>
                <a:gd name="connsiteX80" fmla="*/ 1122881 w 1655541"/>
                <a:gd name="connsiteY80" fmla="*/ 497270 h 1678000"/>
                <a:gd name="connsiteX81" fmla="*/ 1140637 w 1655541"/>
                <a:gd name="connsiteY81" fmla="*/ 515025 h 1678000"/>
                <a:gd name="connsiteX82" fmla="*/ 1193903 w 1655541"/>
                <a:gd name="connsiteY82" fmla="*/ 550536 h 1678000"/>
                <a:gd name="connsiteX83" fmla="*/ 1211658 w 1655541"/>
                <a:gd name="connsiteY83" fmla="*/ 577169 h 1678000"/>
                <a:gd name="connsiteX84" fmla="*/ 1220536 w 1655541"/>
                <a:gd name="connsiteY84" fmla="*/ 603802 h 1678000"/>
                <a:gd name="connsiteX85" fmla="*/ 1256046 w 1655541"/>
                <a:gd name="connsiteY85" fmla="*/ 657068 h 1678000"/>
                <a:gd name="connsiteX86" fmla="*/ 1264924 w 1655541"/>
                <a:gd name="connsiteY86" fmla="*/ 692578 h 1678000"/>
                <a:gd name="connsiteX87" fmla="*/ 1291557 w 1655541"/>
                <a:gd name="connsiteY87" fmla="*/ 701456 h 1678000"/>
                <a:gd name="connsiteX88" fmla="*/ 1398089 w 1655541"/>
                <a:gd name="connsiteY88" fmla="*/ 719211 h 1678000"/>
                <a:gd name="connsiteX89" fmla="*/ 1486866 w 1655541"/>
                <a:gd name="connsiteY89" fmla="*/ 710334 h 1678000"/>
                <a:gd name="connsiteX90" fmla="*/ 1513499 w 1655541"/>
                <a:gd name="connsiteY90" fmla="*/ 621557 h 1678000"/>
                <a:gd name="connsiteX91" fmla="*/ 1504621 w 1655541"/>
                <a:gd name="connsiteY91" fmla="*/ 506147 h 1678000"/>
                <a:gd name="connsiteX92" fmla="*/ 1486866 w 1655541"/>
                <a:gd name="connsiteY92" fmla="*/ 452881 h 1678000"/>
                <a:gd name="connsiteX93" fmla="*/ 1424722 w 1655541"/>
                <a:gd name="connsiteY93" fmla="*/ 381860 h 1678000"/>
                <a:gd name="connsiteX94" fmla="*/ 1415844 w 1655541"/>
                <a:gd name="connsiteY94" fmla="*/ 346349 h 1678000"/>
                <a:gd name="connsiteX95" fmla="*/ 1433600 w 1655541"/>
                <a:gd name="connsiteY95" fmla="*/ 328594 h 1678000"/>
                <a:gd name="connsiteX96" fmla="*/ 1513499 w 1655541"/>
                <a:gd name="connsiteY96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181848 w 1655541"/>
                <a:gd name="connsiteY19" fmla="*/ 337472 h 1678000"/>
                <a:gd name="connsiteX20" fmla="*/ 57561 w 1655541"/>
                <a:gd name="connsiteY20" fmla="*/ 568291 h 1678000"/>
                <a:gd name="connsiteX21" fmla="*/ 4295 w 1655541"/>
                <a:gd name="connsiteY21" fmla="*/ 745844 h 1678000"/>
                <a:gd name="connsiteX22" fmla="*/ 4295 w 1655541"/>
                <a:gd name="connsiteY22" fmla="*/ 1056563 h 1678000"/>
                <a:gd name="connsiteX23" fmla="*/ 13173 w 1655541"/>
                <a:gd name="connsiteY23" fmla="*/ 1092073 h 1678000"/>
                <a:gd name="connsiteX24" fmla="*/ 30928 w 1655541"/>
                <a:gd name="connsiteY24" fmla="*/ 1118706 h 1678000"/>
                <a:gd name="connsiteX25" fmla="*/ 66439 w 1655541"/>
                <a:gd name="connsiteY25" fmla="*/ 1180850 h 1678000"/>
                <a:gd name="connsiteX26" fmla="*/ 84194 w 1655541"/>
                <a:gd name="connsiteY26" fmla="*/ 1234116 h 1678000"/>
                <a:gd name="connsiteX27" fmla="*/ 93072 w 1655541"/>
                <a:gd name="connsiteY27" fmla="*/ 1269627 h 1678000"/>
                <a:gd name="connsiteX28" fmla="*/ 119705 w 1655541"/>
                <a:gd name="connsiteY28" fmla="*/ 1314015 h 1678000"/>
                <a:gd name="connsiteX29" fmla="*/ 128582 w 1655541"/>
                <a:gd name="connsiteY29" fmla="*/ 1340648 h 1678000"/>
                <a:gd name="connsiteX30" fmla="*/ 164093 w 1655541"/>
                <a:gd name="connsiteY30" fmla="*/ 1367281 h 1678000"/>
                <a:gd name="connsiteX31" fmla="*/ 172971 w 1655541"/>
                <a:gd name="connsiteY31" fmla="*/ 1393914 h 1678000"/>
                <a:gd name="connsiteX32" fmla="*/ 226237 w 1655541"/>
                <a:gd name="connsiteY32" fmla="*/ 1438303 h 1678000"/>
                <a:gd name="connsiteX33" fmla="*/ 235114 w 1655541"/>
                <a:gd name="connsiteY33" fmla="*/ 1464936 h 1678000"/>
                <a:gd name="connsiteX34" fmla="*/ 252870 w 1655541"/>
                <a:gd name="connsiteY34" fmla="*/ 1482691 h 1678000"/>
                <a:gd name="connsiteX35" fmla="*/ 332769 w 1655541"/>
                <a:gd name="connsiteY35" fmla="*/ 1544835 h 1678000"/>
                <a:gd name="connsiteX36" fmla="*/ 368279 w 1655541"/>
                <a:gd name="connsiteY36" fmla="*/ 1571468 h 1678000"/>
                <a:gd name="connsiteX37" fmla="*/ 394912 w 1655541"/>
                <a:gd name="connsiteY37" fmla="*/ 1598101 h 1678000"/>
                <a:gd name="connsiteX38" fmla="*/ 465934 w 1655541"/>
                <a:gd name="connsiteY38" fmla="*/ 1624734 h 1678000"/>
                <a:gd name="connsiteX39" fmla="*/ 510322 w 1655541"/>
                <a:gd name="connsiteY39" fmla="*/ 1651367 h 1678000"/>
                <a:gd name="connsiteX40" fmla="*/ 545833 w 1655541"/>
                <a:gd name="connsiteY40" fmla="*/ 1660244 h 1678000"/>
                <a:gd name="connsiteX41" fmla="*/ 643487 w 1655541"/>
                <a:gd name="connsiteY41" fmla="*/ 1678000 h 1678000"/>
                <a:gd name="connsiteX42" fmla="*/ 1406967 w 1655541"/>
                <a:gd name="connsiteY42" fmla="*/ 1669122 h 1678000"/>
                <a:gd name="connsiteX43" fmla="*/ 1460233 w 1655541"/>
                <a:gd name="connsiteY43" fmla="*/ 1660244 h 1678000"/>
                <a:gd name="connsiteX44" fmla="*/ 1486866 w 1655541"/>
                <a:gd name="connsiteY44" fmla="*/ 1633611 h 1678000"/>
                <a:gd name="connsiteX45" fmla="*/ 1513499 w 1655541"/>
                <a:gd name="connsiteY45" fmla="*/ 1615856 h 1678000"/>
                <a:gd name="connsiteX46" fmla="*/ 1540132 w 1655541"/>
                <a:gd name="connsiteY46" fmla="*/ 1580345 h 1678000"/>
                <a:gd name="connsiteX47" fmla="*/ 1575642 w 1655541"/>
                <a:gd name="connsiteY47" fmla="*/ 1562590 h 1678000"/>
                <a:gd name="connsiteX48" fmla="*/ 1584520 w 1655541"/>
                <a:gd name="connsiteY48" fmla="*/ 1535957 h 1678000"/>
                <a:gd name="connsiteX49" fmla="*/ 1611153 w 1655541"/>
                <a:gd name="connsiteY49" fmla="*/ 1491569 h 1678000"/>
                <a:gd name="connsiteX50" fmla="*/ 1637786 w 1655541"/>
                <a:gd name="connsiteY50" fmla="*/ 1429425 h 1678000"/>
                <a:gd name="connsiteX51" fmla="*/ 1646664 w 1655541"/>
                <a:gd name="connsiteY51" fmla="*/ 1376159 h 1678000"/>
                <a:gd name="connsiteX52" fmla="*/ 1655541 w 1655541"/>
                <a:gd name="connsiteY52" fmla="*/ 1340648 h 1678000"/>
                <a:gd name="connsiteX53" fmla="*/ 1620031 w 1655541"/>
                <a:gd name="connsiteY53" fmla="*/ 1207483 h 1678000"/>
                <a:gd name="connsiteX54" fmla="*/ 1602275 w 1655541"/>
                <a:gd name="connsiteY54" fmla="*/ 1145339 h 1678000"/>
                <a:gd name="connsiteX55" fmla="*/ 1584520 w 1655541"/>
                <a:gd name="connsiteY55" fmla="*/ 1109829 h 1678000"/>
                <a:gd name="connsiteX56" fmla="*/ 1540132 w 1655541"/>
                <a:gd name="connsiteY56" fmla="*/ 1074318 h 1678000"/>
                <a:gd name="connsiteX57" fmla="*/ 1451355 w 1655541"/>
                <a:gd name="connsiteY57" fmla="*/ 1021052 h 1678000"/>
                <a:gd name="connsiteX58" fmla="*/ 1433600 w 1655541"/>
                <a:gd name="connsiteY58" fmla="*/ 994419 h 1678000"/>
                <a:gd name="connsiteX59" fmla="*/ 1353701 w 1655541"/>
                <a:gd name="connsiteY59" fmla="*/ 967786 h 1678000"/>
                <a:gd name="connsiteX60" fmla="*/ 1335945 w 1655541"/>
                <a:gd name="connsiteY60" fmla="*/ 950031 h 1678000"/>
                <a:gd name="connsiteX61" fmla="*/ 1140637 w 1655541"/>
                <a:gd name="connsiteY61" fmla="*/ 923398 h 1678000"/>
                <a:gd name="connsiteX62" fmla="*/ 1078493 w 1655541"/>
                <a:gd name="connsiteY62" fmla="*/ 914520 h 1678000"/>
                <a:gd name="connsiteX63" fmla="*/ 1042982 w 1655541"/>
                <a:gd name="connsiteY63" fmla="*/ 896765 h 1678000"/>
                <a:gd name="connsiteX64" fmla="*/ 980839 w 1655541"/>
                <a:gd name="connsiteY64" fmla="*/ 887887 h 1678000"/>
                <a:gd name="connsiteX65" fmla="*/ 847674 w 1655541"/>
                <a:gd name="connsiteY65" fmla="*/ 870132 h 1678000"/>
                <a:gd name="connsiteX66" fmla="*/ 821040 w 1655541"/>
                <a:gd name="connsiteY66" fmla="*/ 861254 h 1678000"/>
                <a:gd name="connsiteX67" fmla="*/ 714508 w 1655541"/>
                <a:gd name="connsiteY67" fmla="*/ 843499 h 1678000"/>
                <a:gd name="connsiteX68" fmla="*/ 696753 w 1655541"/>
                <a:gd name="connsiteY68" fmla="*/ 825743 h 1678000"/>
                <a:gd name="connsiteX69" fmla="*/ 687875 w 1655541"/>
                <a:gd name="connsiteY69" fmla="*/ 790233 h 1678000"/>
                <a:gd name="connsiteX70" fmla="*/ 678998 w 1655541"/>
                <a:gd name="connsiteY70" fmla="*/ 763600 h 1678000"/>
                <a:gd name="connsiteX71" fmla="*/ 687875 w 1655541"/>
                <a:gd name="connsiteY71" fmla="*/ 621557 h 1678000"/>
                <a:gd name="connsiteX72" fmla="*/ 696753 w 1655541"/>
                <a:gd name="connsiteY72" fmla="*/ 594924 h 1678000"/>
                <a:gd name="connsiteX73" fmla="*/ 723386 w 1655541"/>
                <a:gd name="connsiteY73" fmla="*/ 568291 h 1678000"/>
                <a:gd name="connsiteX74" fmla="*/ 732264 w 1655541"/>
                <a:gd name="connsiteY74" fmla="*/ 541658 h 1678000"/>
                <a:gd name="connsiteX75" fmla="*/ 794407 w 1655541"/>
                <a:gd name="connsiteY75" fmla="*/ 497270 h 1678000"/>
                <a:gd name="connsiteX76" fmla="*/ 821040 w 1655541"/>
                <a:gd name="connsiteY76" fmla="*/ 488392 h 1678000"/>
                <a:gd name="connsiteX77" fmla="*/ 892062 w 1655541"/>
                <a:gd name="connsiteY77" fmla="*/ 461759 h 1678000"/>
                <a:gd name="connsiteX78" fmla="*/ 1069615 w 1655541"/>
                <a:gd name="connsiteY78" fmla="*/ 479514 h 1678000"/>
                <a:gd name="connsiteX79" fmla="*/ 1122881 w 1655541"/>
                <a:gd name="connsiteY79" fmla="*/ 497270 h 1678000"/>
                <a:gd name="connsiteX80" fmla="*/ 1140637 w 1655541"/>
                <a:gd name="connsiteY80" fmla="*/ 515025 h 1678000"/>
                <a:gd name="connsiteX81" fmla="*/ 1193903 w 1655541"/>
                <a:gd name="connsiteY81" fmla="*/ 550536 h 1678000"/>
                <a:gd name="connsiteX82" fmla="*/ 1211658 w 1655541"/>
                <a:gd name="connsiteY82" fmla="*/ 577169 h 1678000"/>
                <a:gd name="connsiteX83" fmla="*/ 1220536 w 1655541"/>
                <a:gd name="connsiteY83" fmla="*/ 603802 h 1678000"/>
                <a:gd name="connsiteX84" fmla="*/ 1256046 w 1655541"/>
                <a:gd name="connsiteY84" fmla="*/ 657068 h 1678000"/>
                <a:gd name="connsiteX85" fmla="*/ 1264924 w 1655541"/>
                <a:gd name="connsiteY85" fmla="*/ 692578 h 1678000"/>
                <a:gd name="connsiteX86" fmla="*/ 1291557 w 1655541"/>
                <a:gd name="connsiteY86" fmla="*/ 701456 h 1678000"/>
                <a:gd name="connsiteX87" fmla="*/ 1398089 w 1655541"/>
                <a:gd name="connsiteY87" fmla="*/ 719211 h 1678000"/>
                <a:gd name="connsiteX88" fmla="*/ 1486866 w 1655541"/>
                <a:gd name="connsiteY88" fmla="*/ 710334 h 1678000"/>
                <a:gd name="connsiteX89" fmla="*/ 1513499 w 1655541"/>
                <a:gd name="connsiteY89" fmla="*/ 621557 h 1678000"/>
                <a:gd name="connsiteX90" fmla="*/ 1504621 w 1655541"/>
                <a:gd name="connsiteY90" fmla="*/ 506147 h 1678000"/>
                <a:gd name="connsiteX91" fmla="*/ 1486866 w 1655541"/>
                <a:gd name="connsiteY91" fmla="*/ 452881 h 1678000"/>
                <a:gd name="connsiteX92" fmla="*/ 1424722 w 1655541"/>
                <a:gd name="connsiteY92" fmla="*/ 381860 h 1678000"/>
                <a:gd name="connsiteX93" fmla="*/ 1415844 w 1655541"/>
                <a:gd name="connsiteY93" fmla="*/ 346349 h 1678000"/>
                <a:gd name="connsiteX94" fmla="*/ 1433600 w 1655541"/>
                <a:gd name="connsiteY94" fmla="*/ 328594 h 1678000"/>
                <a:gd name="connsiteX95" fmla="*/ 1513499 w 1655541"/>
                <a:gd name="connsiteY95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12668 w 1655541"/>
                <a:gd name="connsiteY17" fmla="*/ 195429 h 1678000"/>
                <a:gd name="connsiteX18" fmla="*/ 181848 w 1655541"/>
                <a:gd name="connsiteY18" fmla="*/ 337472 h 1678000"/>
                <a:gd name="connsiteX19" fmla="*/ 57561 w 1655541"/>
                <a:gd name="connsiteY19" fmla="*/ 568291 h 1678000"/>
                <a:gd name="connsiteX20" fmla="*/ 4295 w 1655541"/>
                <a:gd name="connsiteY20" fmla="*/ 745844 h 1678000"/>
                <a:gd name="connsiteX21" fmla="*/ 4295 w 1655541"/>
                <a:gd name="connsiteY21" fmla="*/ 1056563 h 1678000"/>
                <a:gd name="connsiteX22" fmla="*/ 13173 w 1655541"/>
                <a:gd name="connsiteY22" fmla="*/ 1092073 h 1678000"/>
                <a:gd name="connsiteX23" fmla="*/ 30928 w 1655541"/>
                <a:gd name="connsiteY23" fmla="*/ 1118706 h 1678000"/>
                <a:gd name="connsiteX24" fmla="*/ 66439 w 1655541"/>
                <a:gd name="connsiteY24" fmla="*/ 1180850 h 1678000"/>
                <a:gd name="connsiteX25" fmla="*/ 84194 w 1655541"/>
                <a:gd name="connsiteY25" fmla="*/ 1234116 h 1678000"/>
                <a:gd name="connsiteX26" fmla="*/ 93072 w 1655541"/>
                <a:gd name="connsiteY26" fmla="*/ 1269627 h 1678000"/>
                <a:gd name="connsiteX27" fmla="*/ 119705 w 1655541"/>
                <a:gd name="connsiteY27" fmla="*/ 1314015 h 1678000"/>
                <a:gd name="connsiteX28" fmla="*/ 128582 w 1655541"/>
                <a:gd name="connsiteY28" fmla="*/ 1340648 h 1678000"/>
                <a:gd name="connsiteX29" fmla="*/ 164093 w 1655541"/>
                <a:gd name="connsiteY29" fmla="*/ 1367281 h 1678000"/>
                <a:gd name="connsiteX30" fmla="*/ 172971 w 1655541"/>
                <a:gd name="connsiteY30" fmla="*/ 1393914 h 1678000"/>
                <a:gd name="connsiteX31" fmla="*/ 226237 w 1655541"/>
                <a:gd name="connsiteY31" fmla="*/ 1438303 h 1678000"/>
                <a:gd name="connsiteX32" fmla="*/ 235114 w 1655541"/>
                <a:gd name="connsiteY32" fmla="*/ 1464936 h 1678000"/>
                <a:gd name="connsiteX33" fmla="*/ 252870 w 1655541"/>
                <a:gd name="connsiteY33" fmla="*/ 1482691 h 1678000"/>
                <a:gd name="connsiteX34" fmla="*/ 332769 w 1655541"/>
                <a:gd name="connsiteY34" fmla="*/ 1544835 h 1678000"/>
                <a:gd name="connsiteX35" fmla="*/ 368279 w 1655541"/>
                <a:gd name="connsiteY35" fmla="*/ 1571468 h 1678000"/>
                <a:gd name="connsiteX36" fmla="*/ 394912 w 1655541"/>
                <a:gd name="connsiteY36" fmla="*/ 1598101 h 1678000"/>
                <a:gd name="connsiteX37" fmla="*/ 465934 w 1655541"/>
                <a:gd name="connsiteY37" fmla="*/ 1624734 h 1678000"/>
                <a:gd name="connsiteX38" fmla="*/ 510322 w 1655541"/>
                <a:gd name="connsiteY38" fmla="*/ 1651367 h 1678000"/>
                <a:gd name="connsiteX39" fmla="*/ 545833 w 1655541"/>
                <a:gd name="connsiteY39" fmla="*/ 1660244 h 1678000"/>
                <a:gd name="connsiteX40" fmla="*/ 643487 w 1655541"/>
                <a:gd name="connsiteY40" fmla="*/ 1678000 h 1678000"/>
                <a:gd name="connsiteX41" fmla="*/ 1406967 w 1655541"/>
                <a:gd name="connsiteY41" fmla="*/ 1669122 h 1678000"/>
                <a:gd name="connsiteX42" fmla="*/ 1460233 w 1655541"/>
                <a:gd name="connsiteY42" fmla="*/ 1660244 h 1678000"/>
                <a:gd name="connsiteX43" fmla="*/ 1486866 w 1655541"/>
                <a:gd name="connsiteY43" fmla="*/ 1633611 h 1678000"/>
                <a:gd name="connsiteX44" fmla="*/ 1513499 w 1655541"/>
                <a:gd name="connsiteY44" fmla="*/ 1615856 h 1678000"/>
                <a:gd name="connsiteX45" fmla="*/ 1540132 w 1655541"/>
                <a:gd name="connsiteY45" fmla="*/ 1580345 h 1678000"/>
                <a:gd name="connsiteX46" fmla="*/ 1575642 w 1655541"/>
                <a:gd name="connsiteY46" fmla="*/ 1562590 h 1678000"/>
                <a:gd name="connsiteX47" fmla="*/ 1584520 w 1655541"/>
                <a:gd name="connsiteY47" fmla="*/ 1535957 h 1678000"/>
                <a:gd name="connsiteX48" fmla="*/ 1611153 w 1655541"/>
                <a:gd name="connsiteY48" fmla="*/ 1491569 h 1678000"/>
                <a:gd name="connsiteX49" fmla="*/ 1637786 w 1655541"/>
                <a:gd name="connsiteY49" fmla="*/ 1429425 h 1678000"/>
                <a:gd name="connsiteX50" fmla="*/ 1646664 w 1655541"/>
                <a:gd name="connsiteY50" fmla="*/ 1376159 h 1678000"/>
                <a:gd name="connsiteX51" fmla="*/ 1655541 w 1655541"/>
                <a:gd name="connsiteY51" fmla="*/ 1340648 h 1678000"/>
                <a:gd name="connsiteX52" fmla="*/ 1620031 w 1655541"/>
                <a:gd name="connsiteY52" fmla="*/ 1207483 h 1678000"/>
                <a:gd name="connsiteX53" fmla="*/ 1602275 w 1655541"/>
                <a:gd name="connsiteY53" fmla="*/ 1145339 h 1678000"/>
                <a:gd name="connsiteX54" fmla="*/ 1584520 w 1655541"/>
                <a:gd name="connsiteY54" fmla="*/ 1109829 h 1678000"/>
                <a:gd name="connsiteX55" fmla="*/ 1540132 w 1655541"/>
                <a:gd name="connsiteY55" fmla="*/ 1074318 h 1678000"/>
                <a:gd name="connsiteX56" fmla="*/ 1451355 w 1655541"/>
                <a:gd name="connsiteY56" fmla="*/ 1021052 h 1678000"/>
                <a:gd name="connsiteX57" fmla="*/ 1433600 w 1655541"/>
                <a:gd name="connsiteY57" fmla="*/ 994419 h 1678000"/>
                <a:gd name="connsiteX58" fmla="*/ 1353701 w 1655541"/>
                <a:gd name="connsiteY58" fmla="*/ 967786 h 1678000"/>
                <a:gd name="connsiteX59" fmla="*/ 1335945 w 1655541"/>
                <a:gd name="connsiteY59" fmla="*/ 950031 h 1678000"/>
                <a:gd name="connsiteX60" fmla="*/ 1140637 w 1655541"/>
                <a:gd name="connsiteY60" fmla="*/ 923398 h 1678000"/>
                <a:gd name="connsiteX61" fmla="*/ 1078493 w 1655541"/>
                <a:gd name="connsiteY61" fmla="*/ 914520 h 1678000"/>
                <a:gd name="connsiteX62" fmla="*/ 1042982 w 1655541"/>
                <a:gd name="connsiteY62" fmla="*/ 896765 h 1678000"/>
                <a:gd name="connsiteX63" fmla="*/ 980839 w 1655541"/>
                <a:gd name="connsiteY63" fmla="*/ 887887 h 1678000"/>
                <a:gd name="connsiteX64" fmla="*/ 847674 w 1655541"/>
                <a:gd name="connsiteY64" fmla="*/ 870132 h 1678000"/>
                <a:gd name="connsiteX65" fmla="*/ 821040 w 1655541"/>
                <a:gd name="connsiteY65" fmla="*/ 861254 h 1678000"/>
                <a:gd name="connsiteX66" fmla="*/ 714508 w 1655541"/>
                <a:gd name="connsiteY66" fmla="*/ 843499 h 1678000"/>
                <a:gd name="connsiteX67" fmla="*/ 696753 w 1655541"/>
                <a:gd name="connsiteY67" fmla="*/ 825743 h 1678000"/>
                <a:gd name="connsiteX68" fmla="*/ 687875 w 1655541"/>
                <a:gd name="connsiteY68" fmla="*/ 790233 h 1678000"/>
                <a:gd name="connsiteX69" fmla="*/ 678998 w 1655541"/>
                <a:gd name="connsiteY69" fmla="*/ 763600 h 1678000"/>
                <a:gd name="connsiteX70" fmla="*/ 687875 w 1655541"/>
                <a:gd name="connsiteY70" fmla="*/ 621557 h 1678000"/>
                <a:gd name="connsiteX71" fmla="*/ 696753 w 1655541"/>
                <a:gd name="connsiteY71" fmla="*/ 594924 h 1678000"/>
                <a:gd name="connsiteX72" fmla="*/ 723386 w 1655541"/>
                <a:gd name="connsiteY72" fmla="*/ 568291 h 1678000"/>
                <a:gd name="connsiteX73" fmla="*/ 732264 w 1655541"/>
                <a:gd name="connsiteY73" fmla="*/ 541658 h 1678000"/>
                <a:gd name="connsiteX74" fmla="*/ 794407 w 1655541"/>
                <a:gd name="connsiteY74" fmla="*/ 497270 h 1678000"/>
                <a:gd name="connsiteX75" fmla="*/ 821040 w 1655541"/>
                <a:gd name="connsiteY75" fmla="*/ 488392 h 1678000"/>
                <a:gd name="connsiteX76" fmla="*/ 892062 w 1655541"/>
                <a:gd name="connsiteY76" fmla="*/ 461759 h 1678000"/>
                <a:gd name="connsiteX77" fmla="*/ 1069615 w 1655541"/>
                <a:gd name="connsiteY77" fmla="*/ 479514 h 1678000"/>
                <a:gd name="connsiteX78" fmla="*/ 1122881 w 1655541"/>
                <a:gd name="connsiteY78" fmla="*/ 497270 h 1678000"/>
                <a:gd name="connsiteX79" fmla="*/ 1140637 w 1655541"/>
                <a:gd name="connsiteY79" fmla="*/ 515025 h 1678000"/>
                <a:gd name="connsiteX80" fmla="*/ 1193903 w 1655541"/>
                <a:gd name="connsiteY80" fmla="*/ 550536 h 1678000"/>
                <a:gd name="connsiteX81" fmla="*/ 1211658 w 1655541"/>
                <a:gd name="connsiteY81" fmla="*/ 577169 h 1678000"/>
                <a:gd name="connsiteX82" fmla="*/ 1220536 w 1655541"/>
                <a:gd name="connsiteY82" fmla="*/ 603802 h 1678000"/>
                <a:gd name="connsiteX83" fmla="*/ 1256046 w 1655541"/>
                <a:gd name="connsiteY83" fmla="*/ 657068 h 1678000"/>
                <a:gd name="connsiteX84" fmla="*/ 1264924 w 1655541"/>
                <a:gd name="connsiteY84" fmla="*/ 692578 h 1678000"/>
                <a:gd name="connsiteX85" fmla="*/ 1291557 w 1655541"/>
                <a:gd name="connsiteY85" fmla="*/ 701456 h 1678000"/>
                <a:gd name="connsiteX86" fmla="*/ 1398089 w 1655541"/>
                <a:gd name="connsiteY86" fmla="*/ 719211 h 1678000"/>
                <a:gd name="connsiteX87" fmla="*/ 1486866 w 1655541"/>
                <a:gd name="connsiteY87" fmla="*/ 710334 h 1678000"/>
                <a:gd name="connsiteX88" fmla="*/ 1513499 w 1655541"/>
                <a:gd name="connsiteY88" fmla="*/ 621557 h 1678000"/>
                <a:gd name="connsiteX89" fmla="*/ 1504621 w 1655541"/>
                <a:gd name="connsiteY89" fmla="*/ 506147 h 1678000"/>
                <a:gd name="connsiteX90" fmla="*/ 1486866 w 1655541"/>
                <a:gd name="connsiteY90" fmla="*/ 452881 h 1678000"/>
                <a:gd name="connsiteX91" fmla="*/ 1424722 w 1655541"/>
                <a:gd name="connsiteY91" fmla="*/ 381860 h 1678000"/>
                <a:gd name="connsiteX92" fmla="*/ 1415844 w 1655541"/>
                <a:gd name="connsiteY92" fmla="*/ 346349 h 1678000"/>
                <a:gd name="connsiteX93" fmla="*/ 1433600 w 1655541"/>
                <a:gd name="connsiteY93" fmla="*/ 328594 h 1678000"/>
                <a:gd name="connsiteX94" fmla="*/ 1513499 w 1655541"/>
                <a:gd name="connsiteY94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412668 w 1655541"/>
                <a:gd name="connsiteY16" fmla="*/ 195429 h 1678000"/>
                <a:gd name="connsiteX17" fmla="*/ 181848 w 1655541"/>
                <a:gd name="connsiteY17" fmla="*/ 337472 h 1678000"/>
                <a:gd name="connsiteX18" fmla="*/ 57561 w 1655541"/>
                <a:gd name="connsiteY18" fmla="*/ 568291 h 1678000"/>
                <a:gd name="connsiteX19" fmla="*/ 4295 w 1655541"/>
                <a:gd name="connsiteY19" fmla="*/ 745844 h 1678000"/>
                <a:gd name="connsiteX20" fmla="*/ 4295 w 1655541"/>
                <a:gd name="connsiteY20" fmla="*/ 1056563 h 1678000"/>
                <a:gd name="connsiteX21" fmla="*/ 13173 w 1655541"/>
                <a:gd name="connsiteY21" fmla="*/ 1092073 h 1678000"/>
                <a:gd name="connsiteX22" fmla="*/ 30928 w 1655541"/>
                <a:gd name="connsiteY22" fmla="*/ 1118706 h 1678000"/>
                <a:gd name="connsiteX23" fmla="*/ 66439 w 1655541"/>
                <a:gd name="connsiteY23" fmla="*/ 1180850 h 1678000"/>
                <a:gd name="connsiteX24" fmla="*/ 84194 w 1655541"/>
                <a:gd name="connsiteY24" fmla="*/ 1234116 h 1678000"/>
                <a:gd name="connsiteX25" fmla="*/ 93072 w 1655541"/>
                <a:gd name="connsiteY25" fmla="*/ 1269627 h 1678000"/>
                <a:gd name="connsiteX26" fmla="*/ 119705 w 1655541"/>
                <a:gd name="connsiteY26" fmla="*/ 1314015 h 1678000"/>
                <a:gd name="connsiteX27" fmla="*/ 128582 w 1655541"/>
                <a:gd name="connsiteY27" fmla="*/ 1340648 h 1678000"/>
                <a:gd name="connsiteX28" fmla="*/ 164093 w 1655541"/>
                <a:gd name="connsiteY28" fmla="*/ 1367281 h 1678000"/>
                <a:gd name="connsiteX29" fmla="*/ 172971 w 1655541"/>
                <a:gd name="connsiteY29" fmla="*/ 1393914 h 1678000"/>
                <a:gd name="connsiteX30" fmla="*/ 226237 w 1655541"/>
                <a:gd name="connsiteY30" fmla="*/ 1438303 h 1678000"/>
                <a:gd name="connsiteX31" fmla="*/ 235114 w 1655541"/>
                <a:gd name="connsiteY31" fmla="*/ 1464936 h 1678000"/>
                <a:gd name="connsiteX32" fmla="*/ 252870 w 1655541"/>
                <a:gd name="connsiteY32" fmla="*/ 1482691 h 1678000"/>
                <a:gd name="connsiteX33" fmla="*/ 332769 w 1655541"/>
                <a:gd name="connsiteY33" fmla="*/ 1544835 h 1678000"/>
                <a:gd name="connsiteX34" fmla="*/ 368279 w 1655541"/>
                <a:gd name="connsiteY34" fmla="*/ 1571468 h 1678000"/>
                <a:gd name="connsiteX35" fmla="*/ 394912 w 1655541"/>
                <a:gd name="connsiteY35" fmla="*/ 1598101 h 1678000"/>
                <a:gd name="connsiteX36" fmla="*/ 465934 w 1655541"/>
                <a:gd name="connsiteY36" fmla="*/ 1624734 h 1678000"/>
                <a:gd name="connsiteX37" fmla="*/ 510322 w 1655541"/>
                <a:gd name="connsiteY37" fmla="*/ 1651367 h 1678000"/>
                <a:gd name="connsiteX38" fmla="*/ 545833 w 1655541"/>
                <a:gd name="connsiteY38" fmla="*/ 1660244 h 1678000"/>
                <a:gd name="connsiteX39" fmla="*/ 643487 w 1655541"/>
                <a:gd name="connsiteY39" fmla="*/ 1678000 h 1678000"/>
                <a:gd name="connsiteX40" fmla="*/ 1406967 w 1655541"/>
                <a:gd name="connsiteY40" fmla="*/ 1669122 h 1678000"/>
                <a:gd name="connsiteX41" fmla="*/ 1460233 w 1655541"/>
                <a:gd name="connsiteY41" fmla="*/ 1660244 h 1678000"/>
                <a:gd name="connsiteX42" fmla="*/ 1486866 w 1655541"/>
                <a:gd name="connsiteY42" fmla="*/ 1633611 h 1678000"/>
                <a:gd name="connsiteX43" fmla="*/ 1513499 w 1655541"/>
                <a:gd name="connsiteY43" fmla="*/ 1615856 h 1678000"/>
                <a:gd name="connsiteX44" fmla="*/ 1540132 w 1655541"/>
                <a:gd name="connsiteY44" fmla="*/ 1580345 h 1678000"/>
                <a:gd name="connsiteX45" fmla="*/ 1575642 w 1655541"/>
                <a:gd name="connsiteY45" fmla="*/ 1562590 h 1678000"/>
                <a:gd name="connsiteX46" fmla="*/ 1584520 w 1655541"/>
                <a:gd name="connsiteY46" fmla="*/ 1535957 h 1678000"/>
                <a:gd name="connsiteX47" fmla="*/ 1611153 w 1655541"/>
                <a:gd name="connsiteY47" fmla="*/ 1491569 h 1678000"/>
                <a:gd name="connsiteX48" fmla="*/ 1637786 w 1655541"/>
                <a:gd name="connsiteY48" fmla="*/ 1429425 h 1678000"/>
                <a:gd name="connsiteX49" fmla="*/ 1646664 w 1655541"/>
                <a:gd name="connsiteY49" fmla="*/ 1376159 h 1678000"/>
                <a:gd name="connsiteX50" fmla="*/ 1655541 w 1655541"/>
                <a:gd name="connsiteY50" fmla="*/ 1340648 h 1678000"/>
                <a:gd name="connsiteX51" fmla="*/ 1620031 w 1655541"/>
                <a:gd name="connsiteY51" fmla="*/ 1207483 h 1678000"/>
                <a:gd name="connsiteX52" fmla="*/ 1602275 w 1655541"/>
                <a:gd name="connsiteY52" fmla="*/ 1145339 h 1678000"/>
                <a:gd name="connsiteX53" fmla="*/ 1584520 w 1655541"/>
                <a:gd name="connsiteY53" fmla="*/ 1109829 h 1678000"/>
                <a:gd name="connsiteX54" fmla="*/ 1540132 w 1655541"/>
                <a:gd name="connsiteY54" fmla="*/ 1074318 h 1678000"/>
                <a:gd name="connsiteX55" fmla="*/ 1451355 w 1655541"/>
                <a:gd name="connsiteY55" fmla="*/ 1021052 h 1678000"/>
                <a:gd name="connsiteX56" fmla="*/ 1433600 w 1655541"/>
                <a:gd name="connsiteY56" fmla="*/ 994419 h 1678000"/>
                <a:gd name="connsiteX57" fmla="*/ 1353701 w 1655541"/>
                <a:gd name="connsiteY57" fmla="*/ 967786 h 1678000"/>
                <a:gd name="connsiteX58" fmla="*/ 1335945 w 1655541"/>
                <a:gd name="connsiteY58" fmla="*/ 950031 h 1678000"/>
                <a:gd name="connsiteX59" fmla="*/ 1140637 w 1655541"/>
                <a:gd name="connsiteY59" fmla="*/ 923398 h 1678000"/>
                <a:gd name="connsiteX60" fmla="*/ 1078493 w 1655541"/>
                <a:gd name="connsiteY60" fmla="*/ 914520 h 1678000"/>
                <a:gd name="connsiteX61" fmla="*/ 1042982 w 1655541"/>
                <a:gd name="connsiteY61" fmla="*/ 896765 h 1678000"/>
                <a:gd name="connsiteX62" fmla="*/ 980839 w 1655541"/>
                <a:gd name="connsiteY62" fmla="*/ 887887 h 1678000"/>
                <a:gd name="connsiteX63" fmla="*/ 847674 w 1655541"/>
                <a:gd name="connsiteY63" fmla="*/ 870132 h 1678000"/>
                <a:gd name="connsiteX64" fmla="*/ 821040 w 1655541"/>
                <a:gd name="connsiteY64" fmla="*/ 861254 h 1678000"/>
                <a:gd name="connsiteX65" fmla="*/ 714508 w 1655541"/>
                <a:gd name="connsiteY65" fmla="*/ 843499 h 1678000"/>
                <a:gd name="connsiteX66" fmla="*/ 696753 w 1655541"/>
                <a:gd name="connsiteY66" fmla="*/ 825743 h 1678000"/>
                <a:gd name="connsiteX67" fmla="*/ 687875 w 1655541"/>
                <a:gd name="connsiteY67" fmla="*/ 790233 h 1678000"/>
                <a:gd name="connsiteX68" fmla="*/ 678998 w 1655541"/>
                <a:gd name="connsiteY68" fmla="*/ 763600 h 1678000"/>
                <a:gd name="connsiteX69" fmla="*/ 687875 w 1655541"/>
                <a:gd name="connsiteY69" fmla="*/ 621557 h 1678000"/>
                <a:gd name="connsiteX70" fmla="*/ 696753 w 1655541"/>
                <a:gd name="connsiteY70" fmla="*/ 594924 h 1678000"/>
                <a:gd name="connsiteX71" fmla="*/ 723386 w 1655541"/>
                <a:gd name="connsiteY71" fmla="*/ 568291 h 1678000"/>
                <a:gd name="connsiteX72" fmla="*/ 732264 w 1655541"/>
                <a:gd name="connsiteY72" fmla="*/ 541658 h 1678000"/>
                <a:gd name="connsiteX73" fmla="*/ 794407 w 1655541"/>
                <a:gd name="connsiteY73" fmla="*/ 497270 h 1678000"/>
                <a:gd name="connsiteX74" fmla="*/ 821040 w 1655541"/>
                <a:gd name="connsiteY74" fmla="*/ 488392 h 1678000"/>
                <a:gd name="connsiteX75" fmla="*/ 892062 w 1655541"/>
                <a:gd name="connsiteY75" fmla="*/ 461759 h 1678000"/>
                <a:gd name="connsiteX76" fmla="*/ 1069615 w 1655541"/>
                <a:gd name="connsiteY76" fmla="*/ 479514 h 1678000"/>
                <a:gd name="connsiteX77" fmla="*/ 1122881 w 1655541"/>
                <a:gd name="connsiteY77" fmla="*/ 497270 h 1678000"/>
                <a:gd name="connsiteX78" fmla="*/ 1140637 w 1655541"/>
                <a:gd name="connsiteY78" fmla="*/ 515025 h 1678000"/>
                <a:gd name="connsiteX79" fmla="*/ 1193903 w 1655541"/>
                <a:gd name="connsiteY79" fmla="*/ 550536 h 1678000"/>
                <a:gd name="connsiteX80" fmla="*/ 1211658 w 1655541"/>
                <a:gd name="connsiteY80" fmla="*/ 577169 h 1678000"/>
                <a:gd name="connsiteX81" fmla="*/ 1220536 w 1655541"/>
                <a:gd name="connsiteY81" fmla="*/ 603802 h 1678000"/>
                <a:gd name="connsiteX82" fmla="*/ 1256046 w 1655541"/>
                <a:gd name="connsiteY82" fmla="*/ 657068 h 1678000"/>
                <a:gd name="connsiteX83" fmla="*/ 1264924 w 1655541"/>
                <a:gd name="connsiteY83" fmla="*/ 692578 h 1678000"/>
                <a:gd name="connsiteX84" fmla="*/ 1291557 w 1655541"/>
                <a:gd name="connsiteY84" fmla="*/ 701456 h 1678000"/>
                <a:gd name="connsiteX85" fmla="*/ 1398089 w 1655541"/>
                <a:gd name="connsiteY85" fmla="*/ 719211 h 1678000"/>
                <a:gd name="connsiteX86" fmla="*/ 1486866 w 1655541"/>
                <a:gd name="connsiteY86" fmla="*/ 710334 h 1678000"/>
                <a:gd name="connsiteX87" fmla="*/ 1513499 w 1655541"/>
                <a:gd name="connsiteY87" fmla="*/ 621557 h 1678000"/>
                <a:gd name="connsiteX88" fmla="*/ 1504621 w 1655541"/>
                <a:gd name="connsiteY88" fmla="*/ 506147 h 1678000"/>
                <a:gd name="connsiteX89" fmla="*/ 1486866 w 1655541"/>
                <a:gd name="connsiteY89" fmla="*/ 452881 h 1678000"/>
                <a:gd name="connsiteX90" fmla="*/ 1424722 w 1655541"/>
                <a:gd name="connsiteY90" fmla="*/ 381860 h 1678000"/>
                <a:gd name="connsiteX91" fmla="*/ 1415844 w 1655541"/>
                <a:gd name="connsiteY91" fmla="*/ 346349 h 1678000"/>
                <a:gd name="connsiteX92" fmla="*/ 1433600 w 1655541"/>
                <a:gd name="connsiteY92" fmla="*/ 328594 h 1678000"/>
                <a:gd name="connsiteX93" fmla="*/ 1513499 w 1655541"/>
                <a:gd name="connsiteY93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412668 w 1655541"/>
                <a:gd name="connsiteY15" fmla="*/ 195429 h 1678000"/>
                <a:gd name="connsiteX16" fmla="*/ 181848 w 1655541"/>
                <a:gd name="connsiteY16" fmla="*/ 337472 h 1678000"/>
                <a:gd name="connsiteX17" fmla="*/ 57561 w 1655541"/>
                <a:gd name="connsiteY17" fmla="*/ 568291 h 1678000"/>
                <a:gd name="connsiteX18" fmla="*/ 4295 w 1655541"/>
                <a:gd name="connsiteY18" fmla="*/ 745844 h 1678000"/>
                <a:gd name="connsiteX19" fmla="*/ 4295 w 1655541"/>
                <a:gd name="connsiteY19" fmla="*/ 1056563 h 1678000"/>
                <a:gd name="connsiteX20" fmla="*/ 13173 w 1655541"/>
                <a:gd name="connsiteY20" fmla="*/ 1092073 h 1678000"/>
                <a:gd name="connsiteX21" fmla="*/ 30928 w 1655541"/>
                <a:gd name="connsiteY21" fmla="*/ 1118706 h 1678000"/>
                <a:gd name="connsiteX22" fmla="*/ 66439 w 1655541"/>
                <a:gd name="connsiteY22" fmla="*/ 1180850 h 1678000"/>
                <a:gd name="connsiteX23" fmla="*/ 84194 w 1655541"/>
                <a:gd name="connsiteY23" fmla="*/ 1234116 h 1678000"/>
                <a:gd name="connsiteX24" fmla="*/ 93072 w 1655541"/>
                <a:gd name="connsiteY24" fmla="*/ 1269627 h 1678000"/>
                <a:gd name="connsiteX25" fmla="*/ 119705 w 1655541"/>
                <a:gd name="connsiteY25" fmla="*/ 1314015 h 1678000"/>
                <a:gd name="connsiteX26" fmla="*/ 128582 w 1655541"/>
                <a:gd name="connsiteY26" fmla="*/ 1340648 h 1678000"/>
                <a:gd name="connsiteX27" fmla="*/ 164093 w 1655541"/>
                <a:gd name="connsiteY27" fmla="*/ 1367281 h 1678000"/>
                <a:gd name="connsiteX28" fmla="*/ 172971 w 1655541"/>
                <a:gd name="connsiteY28" fmla="*/ 1393914 h 1678000"/>
                <a:gd name="connsiteX29" fmla="*/ 226237 w 1655541"/>
                <a:gd name="connsiteY29" fmla="*/ 1438303 h 1678000"/>
                <a:gd name="connsiteX30" fmla="*/ 235114 w 1655541"/>
                <a:gd name="connsiteY30" fmla="*/ 1464936 h 1678000"/>
                <a:gd name="connsiteX31" fmla="*/ 252870 w 1655541"/>
                <a:gd name="connsiteY31" fmla="*/ 1482691 h 1678000"/>
                <a:gd name="connsiteX32" fmla="*/ 332769 w 1655541"/>
                <a:gd name="connsiteY32" fmla="*/ 1544835 h 1678000"/>
                <a:gd name="connsiteX33" fmla="*/ 368279 w 1655541"/>
                <a:gd name="connsiteY33" fmla="*/ 1571468 h 1678000"/>
                <a:gd name="connsiteX34" fmla="*/ 394912 w 1655541"/>
                <a:gd name="connsiteY34" fmla="*/ 1598101 h 1678000"/>
                <a:gd name="connsiteX35" fmla="*/ 465934 w 1655541"/>
                <a:gd name="connsiteY35" fmla="*/ 1624734 h 1678000"/>
                <a:gd name="connsiteX36" fmla="*/ 510322 w 1655541"/>
                <a:gd name="connsiteY36" fmla="*/ 1651367 h 1678000"/>
                <a:gd name="connsiteX37" fmla="*/ 545833 w 1655541"/>
                <a:gd name="connsiteY37" fmla="*/ 1660244 h 1678000"/>
                <a:gd name="connsiteX38" fmla="*/ 643487 w 1655541"/>
                <a:gd name="connsiteY38" fmla="*/ 1678000 h 1678000"/>
                <a:gd name="connsiteX39" fmla="*/ 1406967 w 1655541"/>
                <a:gd name="connsiteY39" fmla="*/ 1669122 h 1678000"/>
                <a:gd name="connsiteX40" fmla="*/ 1460233 w 1655541"/>
                <a:gd name="connsiteY40" fmla="*/ 1660244 h 1678000"/>
                <a:gd name="connsiteX41" fmla="*/ 1486866 w 1655541"/>
                <a:gd name="connsiteY41" fmla="*/ 1633611 h 1678000"/>
                <a:gd name="connsiteX42" fmla="*/ 1513499 w 1655541"/>
                <a:gd name="connsiteY42" fmla="*/ 1615856 h 1678000"/>
                <a:gd name="connsiteX43" fmla="*/ 1540132 w 1655541"/>
                <a:gd name="connsiteY43" fmla="*/ 1580345 h 1678000"/>
                <a:gd name="connsiteX44" fmla="*/ 1575642 w 1655541"/>
                <a:gd name="connsiteY44" fmla="*/ 1562590 h 1678000"/>
                <a:gd name="connsiteX45" fmla="*/ 1584520 w 1655541"/>
                <a:gd name="connsiteY45" fmla="*/ 1535957 h 1678000"/>
                <a:gd name="connsiteX46" fmla="*/ 1611153 w 1655541"/>
                <a:gd name="connsiteY46" fmla="*/ 1491569 h 1678000"/>
                <a:gd name="connsiteX47" fmla="*/ 1637786 w 1655541"/>
                <a:gd name="connsiteY47" fmla="*/ 1429425 h 1678000"/>
                <a:gd name="connsiteX48" fmla="*/ 1646664 w 1655541"/>
                <a:gd name="connsiteY48" fmla="*/ 1376159 h 1678000"/>
                <a:gd name="connsiteX49" fmla="*/ 1655541 w 1655541"/>
                <a:gd name="connsiteY49" fmla="*/ 1340648 h 1678000"/>
                <a:gd name="connsiteX50" fmla="*/ 1620031 w 1655541"/>
                <a:gd name="connsiteY50" fmla="*/ 1207483 h 1678000"/>
                <a:gd name="connsiteX51" fmla="*/ 1602275 w 1655541"/>
                <a:gd name="connsiteY51" fmla="*/ 1145339 h 1678000"/>
                <a:gd name="connsiteX52" fmla="*/ 1584520 w 1655541"/>
                <a:gd name="connsiteY52" fmla="*/ 1109829 h 1678000"/>
                <a:gd name="connsiteX53" fmla="*/ 1540132 w 1655541"/>
                <a:gd name="connsiteY53" fmla="*/ 1074318 h 1678000"/>
                <a:gd name="connsiteX54" fmla="*/ 1451355 w 1655541"/>
                <a:gd name="connsiteY54" fmla="*/ 1021052 h 1678000"/>
                <a:gd name="connsiteX55" fmla="*/ 1433600 w 1655541"/>
                <a:gd name="connsiteY55" fmla="*/ 994419 h 1678000"/>
                <a:gd name="connsiteX56" fmla="*/ 1353701 w 1655541"/>
                <a:gd name="connsiteY56" fmla="*/ 967786 h 1678000"/>
                <a:gd name="connsiteX57" fmla="*/ 1335945 w 1655541"/>
                <a:gd name="connsiteY57" fmla="*/ 950031 h 1678000"/>
                <a:gd name="connsiteX58" fmla="*/ 1140637 w 1655541"/>
                <a:gd name="connsiteY58" fmla="*/ 923398 h 1678000"/>
                <a:gd name="connsiteX59" fmla="*/ 1078493 w 1655541"/>
                <a:gd name="connsiteY59" fmla="*/ 914520 h 1678000"/>
                <a:gd name="connsiteX60" fmla="*/ 1042982 w 1655541"/>
                <a:gd name="connsiteY60" fmla="*/ 896765 h 1678000"/>
                <a:gd name="connsiteX61" fmla="*/ 980839 w 1655541"/>
                <a:gd name="connsiteY61" fmla="*/ 887887 h 1678000"/>
                <a:gd name="connsiteX62" fmla="*/ 847674 w 1655541"/>
                <a:gd name="connsiteY62" fmla="*/ 870132 h 1678000"/>
                <a:gd name="connsiteX63" fmla="*/ 821040 w 1655541"/>
                <a:gd name="connsiteY63" fmla="*/ 861254 h 1678000"/>
                <a:gd name="connsiteX64" fmla="*/ 714508 w 1655541"/>
                <a:gd name="connsiteY64" fmla="*/ 843499 h 1678000"/>
                <a:gd name="connsiteX65" fmla="*/ 696753 w 1655541"/>
                <a:gd name="connsiteY65" fmla="*/ 825743 h 1678000"/>
                <a:gd name="connsiteX66" fmla="*/ 687875 w 1655541"/>
                <a:gd name="connsiteY66" fmla="*/ 790233 h 1678000"/>
                <a:gd name="connsiteX67" fmla="*/ 678998 w 1655541"/>
                <a:gd name="connsiteY67" fmla="*/ 763600 h 1678000"/>
                <a:gd name="connsiteX68" fmla="*/ 687875 w 1655541"/>
                <a:gd name="connsiteY68" fmla="*/ 621557 h 1678000"/>
                <a:gd name="connsiteX69" fmla="*/ 696753 w 1655541"/>
                <a:gd name="connsiteY69" fmla="*/ 594924 h 1678000"/>
                <a:gd name="connsiteX70" fmla="*/ 723386 w 1655541"/>
                <a:gd name="connsiteY70" fmla="*/ 568291 h 1678000"/>
                <a:gd name="connsiteX71" fmla="*/ 732264 w 1655541"/>
                <a:gd name="connsiteY71" fmla="*/ 541658 h 1678000"/>
                <a:gd name="connsiteX72" fmla="*/ 794407 w 1655541"/>
                <a:gd name="connsiteY72" fmla="*/ 497270 h 1678000"/>
                <a:gd name="connsiteX73" fmla="*/ 821040 w 1655541"/>
                <a:gd name="connsiteY73" fmla="*/ 488392 h 1678000"/>
                <a:gd name="connsiteX74" fmla="*/ 892062 w 1655541"/>
                <a:gd name="connsiteY74" fmla="*/ 461759 h 1678000"/>
                <a:gd name="connsiteX75" fmla="*/ 1069615 w 1655541"/>
                <a:gd name="connsiteY75" fmla="*/ 479514 h 1678000"/>
                <a:gd name="connsiteX76" fmla="*/ 1122881 w 1655541"/>
                <a:gd name="connsiteY76" fmla="*/ 497270 h 1678000"/>
                <a:gd name="connsiteX77" fmla="*/ 1140637 w 1655541"/>
                <a:gd name="connsiteY77" fmla="*/ 515025 h 1678000"/>
                <a:gd name="connsiteX78" fmla="*/ 1193903 w 1655541"/>
                <a:gd name="connsiteY78" fmla="*/ 550536 h 1678000"/>
                <a:gd name="connsiteX79" fmla="*/ 1211658 w 1655541"/>
                <a:gd name="connsiteY79" fmla="*/ 577169 h 1678000"/>
                <a:gd name="connsiteX80" fmla="*/ 1220536 w 1655541"/>
                <a:gd name="connsiteY80" fmla="*/ 603802 h 1678000"/>
                <a:gd name="connsiteX81" fmla="*/ 1256046 w 1655541"/>
                <a:gd name="connsiteY81" fmla="*/ 657068 h 1678000"/>
                <a:gd name="connsiteX82" fmla="*/ 1264924 w 1655541"/>
                <a:gd name="connsiteY82" fmla="*/ 692578 h 1678000"/>
                <a:gd name="connsiteX83" fmla="*/ 1291557 w 1655541"/>
                <a:gd name="connsiteY83" fmla="*/ 701456 h 1678000"/>
                <a:gd name="connsiteX84" fmla="*/ 1398089 w 1655541"/>
                <a:gd name="connsiteY84" fmla="*/ 719211 h 1678000"/>
                <a:gd name="connsiteX85" fmla="*/ 1486866 w 1655541"/>
                <a:gd name="connsiteY85" fmla="*/ 710334 h 1678000"/>
                <a:gd name="connsiteX86" fmla="*/ 1513499 w 1655541"/>
                <a:gd name="connsiteY86" fmla="*/ 621557 h 1678000"/>
                <a:gd name="connsiteX87" fmla="*/ 1504621 w 1655541"/>
                <a:gd name="connsiteY87" fmla="*/ 506147 h 1678000"/>
                <a:gd name="connsiteX88" fmla="*/ 1486866 w 1655541"/>
                <a:gd name="connsiteY88" fmla="*/ 452881 h 1678000"/>
                <a:gd name="connsiteX89" fmla="*/ 1424722 w 1655541"/>
                <a:gd name="connsiteY89" fmla="*/ 381860 h 1678000"/>
                <a:gd name="connsiteX90" fmla="*/ 1415844 w 1655541"/>
                <a:gd name="connsiteY90" fmla="*/ 346349 h 1678000"/>
                <a:gd name="connsiteX91" fmla="*/ 1433600 w 1655541"/>
                <a:gd name="connsiteY91" fmla="*/ 328594 h 1678000"/>
                <a:gd name="connsiteX92" fmla="*/ 1513499 w 1655541"/>
                <a:gd name="connsiteY92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687875 w 1655541"/>
                <a:gd name="connsiteY12" fmla="*/ 80019 h 1678000"/>
                <a:gd name="connsiteX13" fmla="*/ 652365 w 1655541"/>
                <a:gd name="connsiteY13" fmla="*/ 97774 h 1678000"/>
                <a:gd name="connsiteX14" fmla="*/ 412668 w 1655541"/>
                <a:gd name="connsiteY14" fmla="*/ 195429 h 1678000"/>
                <a:gd name="connsiteX15" fmla="*/ 181848 w 1655541"/>
                <a:gd name="connsiteY15" fmla="*/ 337472 h 1678000"/>
                <a:gd name="connsiteX16" fmla="*/ 57561 w 1655541"/>
                <a:gd name="connsiteY16" fmla="*/ 568291 h 1678000"/>
                <a:gd name="connsiteX17" fmla="*/ 4295 w 1655541"/>
                <a:gd name="connsiteY17" fmla="*/ 745844 h 1678000"/>
                <a:gd name="connsiteX18" fmla="*/ 4295 w 1655541"/>
                <a:gd name="connsiteY18" fmla="*/ 1056563 h 1678000"/>
                <a:gd name="connsiteX19" fmla="*/ 13173 w 1655541"/>
                <a:gd name="connsiteY19" fmla="*/ 1092073 h 1678000"/>
                <a:gd name="connsiteX20" fmla="*/ 30928 w 1655541"/>
                <a:gd name="connsiteY20" fmla="*/ 1118706 h 1678000"/>
                <a:gd name="connsiteX21" fmla="*/ 66439 w 1655541"/>
                <a:gd name="connsiteY21" fmla="*/ 1180850 h 1678000"/>
                <a:gd name="connsiteX22" fmla="*/ 84194 w 1655541"/>
                <a:gd name="connsiteY22" fmla="*/ 1234116 h 1678000"/>
                <a:gd name="connsiteX23" fmla="*/ 93072 w 1655541"/>
                <a:gd name="connsiteY23" fmla="*/ 1269627 h 1678000"/>
                <a:gd name="connsiteX24" fmla="*/ 119705 w 1655541"/>
                <a:gd name="connsiteY24" fmla="*/ 1314015 h 1678000"/>
                <a:gd name="connsiteX25" fmla="*/ 128582 w 1655541"/>
                <a:gd name="connsiteY25" fmla="*/ 1340648 h 1678000"/>
                <a:gd name="connsiteX26" fmla="*/ 164093 w 1655541"/>
                <a:gd name="connsiteY26" fmla="*/ 1367281 h 1678000"/>
                <a:gd name="connsiteX27" fmla="*/ 172971 w 1655541"/>
                <a:gd name="connsiteY27" fmla="*/ 1393914 h 1678000"/>
                <a:gd name="connsiteX28" fmla="*/ 226237 w 1655541"/>
                <a:gd name="connsiteY28" fmla="*/ 1438303 h 1678000"/>
                <a:gd name="connsiteX29" fmla="*/ 235114 w 1655541"/>
                <a:gd name="connsiteY29" fmla="*/ 1464936 h 1678000"/>
                <a:gd name="connsiteX30" fmla="*/ 252870 w 1655541"/>
                <a:gd name="connsiteY30" fmla="*/ 1482691 h 1678000"/>
                <a:gd name="connsiteX31" fmla="*/ 332769 w 1655541"/>
                <a:gd name="connsiteY31" fmla="*/ 1544835 h 1678000"/>
                <a:gd name="connsiteX32" fmla="*/ 368279 w 1655541"/>
                <a:gd name="connsiteY32" fmla="*/ 1571468 h 1678000"/>
                <a:gd name="connsiteX33" fmla="*/ 394912 w 1655541"/>
                <a:gd name="connsiteY33" fmla="*/ 1598101 h 1678000"/>
                <a:gd name="connsiteX34" fmla="*/ 465934 w 1655541"/>
                <a:gd name="connsiteY34" fmla="*/ 1624734 h 1678000"/>
                <a:gd name="connsiteX35" fmla="*/ 510322 w 1655541"/>
                <a:gd name="connsiteY35" fmla="*/ 1651367 h 1678000"/>
                <a:gd name="connsiteX36" fmla="*/ 545833 w 1655541"/>
                <a:gd name="connsiteY36" fmla="*/ 1660244 h 1678000"/>
                <a:gd name="connsiteX37" fmla="*/ 643487 w 1655541"/>
                <a:gd name="connsiteY37" fmla="*/ 1678000 h 1678000"/>
                <a:gd name="connsiteX38" fmla="*/ 1406967 w 1655541"/>
                <a:gd name="connsiteY38" fmla="*/ 1669122 h 1678000"/>
                <a:gd name="connsiteX39" fmla="*/ 1460233 w 1655541"/>
                <a:gd name="connsiteY39" fmla="*/ 1660244 h 1678000"/>
                <a:gd name="connsiteX40" fmla="*/ 1486866 w 1655541"/>
                <a:gd name="connsiteY40" fmla="*/ 1633611 h 1678000"/>
                <a:gd name="connsiteX41" fmla="*/ 1513499 w 1655541"/>
                <a:gd name="connsiteY41" fmla="*/ 1615856 h 1678000"/>
                <a:gd name="connsiteX42" fmla="*/ 1540132 w 1655541"/>
                <a:gd name="connsiteY42" fmla="*/ 1580345 h 1678000"/>
                <a:gd name="connsiteX43" fmla="*/ 1575642 w 1655541"/>
                <a:gd name="connsiteY43" fmla="*/ 1562590 h 1678000"/>
                <a:gd name="connsiteX44" fmla="*/ 1584520 w 1655541"/>
                <a:gd name="connsiteY44" fmla="*/ 1535957 h 1678000"/>
                <a:gd name="connsiteX45" fmla="*/ 1611153 w 1655541"/>
                <a:gd name="connsiteY45" fmla="*/ 1491569 h 1678000"/>
                <a:gd name="connsiteX46" fmla="*/ 1637786 w 1655541"/>
                <a:gd name="connsiteY46" fmla="*/ 1429425 h 1678000"/>
                <a:gd name="connsiteX47" fmla="*/ 1646664 w 1655541"/>
                <a:gd name="connsiteY47" fmla="*/ 1376159 h 1678000"/>
                <a:gd name="connsiteX48" fmla="*/ 1655541 w 1655541"/>
                <a:gd name="connsiteY48" fmla="*/ 1340648 h 1678000"/>
                <a:gd name="connsiteX49" fmla="*/ 1620031 w 1655541"/>
                <a:gd name="connsiteY49" fmla="*/ 1207483 h 1678000"/>
                <a:gd name="connsiteX50" fmla="*/ 1602275 w 1655541"/>
                <a:gd name="connsiteY50" fmla="*/ 1145339 h 1678000"/>
                <a:gd name="connsiteX51" fmla="*/ 1584520 w 1655541"/>
                <a:gd name="connsiteY51" fmla="*/ 1109829 h 1678000"/>
                <a:gd name="connsiteX52" fmla="*/ 1540132 w 1655541"/>
                <a:gd name="connsiteY52" fmla="*/ 1074318 h 1678000"/>
                <a:gd name="connsiteX53" fmla="*/ 1451355 w 1655541"/>
                <a:gd name="connsiteY53" fmla="*/ 1021052 h 1678000"/>
                <a:gd name="connsiteX54" fmla="*/ 1433600 w 1655541"/>
                <a:gd name="connsiteY54" fmla="*/ 994419 h 1678000"/>
                <a:gd name="connsiteX55" fmla="*/ 1353701 w 1655541"/>
                <a:gd name="connsiteY55" fmla="*/ 967786 h 1678000"/>
                <a:gd name="connsiteX56" fmla="*/ 1335945 w 1655541"/>
                <a:gd name="connsiteY56" fmla="*/ 950031 h 1678000"/>
                <a:gd name="connsiteX57" fmla="*/ 1140637 w 1655541"/>
                <a:gd name="connsiteY57" fmla="*/ 923398 h 1678000"/>
                <a:gd name="connsiteX58" fmla="*/ 1078493 w 1655541"/>
                <a:gd name="connsiteY58" fmla="*/ 914520 h 1678000"/>
                <a:gd name="connsiteX59" fmla="*/ 1042982 w 1655541"/>
                <a:gd name="connsiteY59" fmla="*/ 896765 h 1678000"/>
                <a:gd name="connsiteX60" fmla="*/ 980839 w 1655541"/>
                <a:gd name="connsiteY60" fmla="*/ 887887 h 1678000"/>
                <a:gd name="connsiteX61" fmla="*/ 847674 w 1655541"/>
                <a:gd name="connsiteY61" fmla="*/ 870132 h 1678000"/>
                <a:gd name="connsiteX62" fmla="*/ 821040 w 1655541"/>
                <a:gd name="connsiteY62" fmla="*/ 861254 h 1678000"/>
                <a:gd name="connsiteX63" fmla="*/ 714508 w 1655541"/>
                <a:gd name="connsiteY63" fmla="*/ 843499 h 1678000"/>
                <a:gd name="connsiteX64" fmla="*/ 696753 w 1655541"/>
                <a:gd name="connsiteY64" fmla="*/ 825743 h 1678000"/>
                <a:gd name="connsiteX65" fmla="*/ 687875 w 1655541"/>
                <a:gd name="connsiteY65" fmla="*/ 790233 h 1678000"/>
                <a:gd name="connsiteX66" fmla="*/ 678998 w 1655541"/>
                <a:gd name="connsiteY66" fmla="*/ 763600 h 1678000"/>
                <a:gd name="connsiteX67" fmla="*/ 687875 w 1655541"/>
                <a:gd name="connsiteY67" fmla="*/ 621557 h 1678000"/>
                <a:gd name="connsiteX68" fmla="*/ 696753 w 1655541"/>
                <a:gd name="connsiteY68" fmla="*/ 594924 h 1678000"/>
                <a:gd name="connsiteX69" fmla="*/ 723386 w 1655541"/>
                <a:gd name="connsiteY69" fmla="*/ 568291 h 1678000"/>
                <a:gd name="connsiteX70" fmla="*/ 732264 w 1655541"/>
                <a:gd name="connsiteY70" fmla="*/ 541658 h 1678000"/>
                <a:gd name="connsiteX71" fmla="*/ 794407 w 1655541"/>
                <a:gd name="connsiteY71" fmla="*/ 497270 h 1678000"/>
                <a:gd name="connsiteX72" fmla="*/ 821040 w 1655541"/>
                <a:gd name="connsiteY72" fmla="*/ 488392 h 1678000"/>
                <a:gd name="connsiteX73" fmla="*/ 892062 w 1655541"/>
                <a:gd name="connsiteY73" fmla="*/ 461759 h 1678000"/>
                <a:gd name="connsiteX74" fmla="*/ 1069615 w 1655541"/>
                <a:gd name="connsiteY74" fmla="*/ 479514 h 1678000"/>
                <a:gd name="connsiteX75" fmla="*/ 1122881 w 1655541"/>
                <a:gd name="connsiteY75" fmla="*/ 497270 h 1678000"/>
                <a:gd name="connsiteX76" fmla="*/ 1140637 w 1655541"/>
                <a:gd name="connsiteY76" fmla="*/ 515025 h 1678000"/>
                <a:gd name="connsiteX77" fmla="*/ 1193903 w 1655541"/>
                <a:gd name="connsiteY77" fmla="*/ 550536 h 1678000"/>
                <a:gd name="connsiteX78" fmla="*/ 1211658 w 1655541"/>
                <a:gd name="connsiteY78" fmla="*/ 577169 h 1678000"/>
                <a:gd name="connsiteX79" fmla="*/ 1220536 w 1655541"/>
                <a:gd name="connsiteY79" fmla="*/ 603802 h 1678000"/>
                <a:gd name="connsiteX80" fmla="*/ 1256046 w 1655541"/>
                <a:gd name="connsiteY80" fmla="*/ 657068 h 1678000"/>
                <a:gd name="connsiteX81" fmla="*/ 1264924 w 1655541"/>
                <a:gd name="connsiteY81" fmla="*/ 692578 h 1678000"/>
                <a:gd name="connsiteX82" fmla="*/ 1291557 w 1655541"/>
                <a:gd name="connsiteY82" fmla="*/ 701456 h 1678000"/>
                <a:gd name="connsiteX83" fmla="*/ 1398089 w 1655541"/>
                <a:gd name="connsiteY83" fmla="*/ 719211 h 1678000"/>
                <a:gd name="connsiteX84" fmla="*/ 1486866 w 1655541"/>
                <a:gd name="connsiteY84" fmla="*/ 710334 h 1678000"/>
                <a:gd name="connsiteX85" fmla="*/ 1513499 w 1655541"/>
                <a:gd name="connsiteY85" fmla="*/ 621557 h 1678000"/>
                <a:gd name="connsiteX86" fmla="*/ 1504621 w 1655541"/>
                <a:gd name="connsiteY86" fmla="*/ 506147 h 1678000"/>
                <a:gd name="connsiteX87" fmla="*/ 1486866 w 1655541"/>
                <a:gd name="connsiteY87" fmla="*/ 452881 h 1678000"/>
                <a:gd name="connsiteX88" fmla="*/ 1424722 w 1655541"/>
                <a:gd name="connsiteY88" fmla="*/ 381860 h 1678000"/>
                <a:gd name="connsiteX89" fmla="*/ 1415844 w 1655541"/>
                <a:gd name="connsiteY89" fmla="*/ 346349 h 1678000"/>
                <a:gd name="connsiteX90" fmla="*/ 1433600 w 1655541"/>
                <a:gd name="connsiteY90" fmla="*/ 328594 h 1678000"/>
                <a:gd name="connsiteX91" fmla="*/ 1513499 w 1655541"/>
                <a:gd name="connsiteY91" fmla="*/ 319716 h 167800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847674 w 1655541"/>
                <a:gd name="connsiteY10" fmla="*/ 17755 h 1677880"/>
                <a:gd name="connsiteX11" fmla="*/ 687875 w 1655541"/>
                <a:gd name="connsiteY11" fmla="*/ 79899 h 1677880"/>
                <a:gd name="connsiteX12" fmla="*/ 652365 w 1655541"/>
                <a:gd name="connsiteY12" fmla="*/ 97654 h 1677880"/>
                <a:gd name="connsiteX13" fmla="*/ 412668 w 1655541"/>
                <a:gd name="connsiteY13" fmla="*/ 195309 h 1677880"/>
                <a:gd name="connsiteX14" fmla="*/ 181848 w 1655541"/>
                <a:gd name="connsiteY14" fmla="*/ 337352 h 1677880"/>
                <a:gd name="connsiteX15" fmla="*/ 57561 w 1655541"/>
                <a:gd name="connsiteY15" fmla="*/ 568171 h 1677880"/>
                <a:gd name="connsiteX16" fmla="*/ 4295 w 1655541"/>
                <a:gd name="connsiteY16" fmla="*/ 745724 h 1677880"/>
                <a:gd name="connsiteX17" fmla="*/ 4295 w 1655541"/>
                <a:gd name="connsiteY17" fmla="*/ 1056443 h 1677880"/>
                <a:gd name="connsiteX18" fmla="*/ 13173 w 1655541"/>
                <a:gd name="connsiteY18" fmla="*/ 1091953 h 1677880"/>
                <a:gd name="connsiteX19" fmla="*/ 30928 w 1655541"/>
                <a:gd name="connsiteY19" fmla="*/ 1118586 h 1677880"/>
                <a:gd name="connsiteX20" fmla="*/ 66439 w 1655541"/>
                <a:gd name="connsiteY20" fmla="*/ 1180730 h 1677880"/>
                <a:gd name="connsiteX21" fmla="*/ 84194 w 1655541"/>
                <a:gd name="connsiteY21" fmla="*/ 1233996 h 1677880"/>
                <a:gd name="connsiteX22" fmla="*/ 93072 w 1655541"/>
                <a:gd name="connsiteY22" fmla="*/ 1269507 h 1677880"/>
                <a:gd name="connsiteX23" fmla="*/ 119705 w 1655541"/>
                <a:gd name="connsiteY23" fmla="*/ 1313895 h 1677880"/>
                <a:gd name="connsiteX24" fmla="*/ 128582 w 1655541"/>
                <a:gd name="connsiteY24" fmla="*/ 1340528 h 1677880"/>
                <a:gd name="connsiteX25" fmla="*/ 164093 w 1655541"/>
                <a:gd name="connsiteY25" fmla="*/ 1367161 h 1677880"/>
                <a:gd name="connsiteX26" fmla="*/ 172971 w 1655541"/>
                <a:gd name="connsiteY26" fmla="*/ 1393794 h 1677880"/>
                <a:gd name="connsiteX27" fmla="*/ 226237 w 1655541"/>
                <a:gd name="connsiteY27" fmla="*/ 1438183 h 1677880"/>
                <a:gd name="connsiteX28" fmla="*/ 235114 w 1655541"/>
                <a:gd name="connsiteY28" fmla="*/ 1464816 h 1677880"/>
                <a:gd name="connsiteX29" fmla="*/ 252870 w 1655541"/>
                <a:gd name="connsiteY29" fmla="*/ 1482571 h 1677880"/>
                <a:gd name="connsiteX30" fmla="*/ 332769 w 1655541"/>
                <a:gd name="connsiteY30" fmla="*/ 1544715 h 1677880"/>
                <a:gd name="connsiteX31" fmla="*/ 368279 w 1655541"/>
                <a:gd name="connsiteY31" fmla="*/ 1571348 h 1677880"/>
                <a:gd name="connsiteX32" fmla="*/ 394912 w 1655541"/>
                <a:gd name="connsiteY32" fmla="*/ 1597981 h 1677880"/>
                <a:gd name="connsiteX33" fmla="*/ 465934 w 1655541"/>
                <a:gd name="connsiteY33" fmla="*/ 1624614 h 1677880"/>
                <a:gd name="connsiteX34" fmla="*/ 510322 w 1655541"/>
                <a:gd name="connsiteY34" fmla="*/ 1651247 h 1677880"/>
                <a:gd name="connsiteX35" fmla="*/ 545833 w 1655541"/>
                <a:gd name="connsiteY35" fmla="*/ 1660124 h 1677880"/>
                <a:gd name="connsiteX36" fmla="*/ 643487 w 1655541"/>
                <a:gd name="connsiteY36" fmla="*/ 1677880 h 1677880"/>
                <a:gd name="connsiteX37" fmla="*/ 1406967 w 1655541"/>
                <a:gd name="connsiteY37" fmla="*/ 1669002 h 1677880"/>
                <a:gd name="connsiteX38" fmla="*/ 1460233 w 1655541"/>
                <a:gd name="connsiteY38" fmla="*/ 1660124 h 1677880"/>
                <a:gd name="connsiteX39" fmla="*/ 1486866 w 1655541"/>
                <a:gd name="connsiteY39" fmla="*/ 1633491 h 1677880"/>
                <a:gd name="connsiteX40" fmla="*/ 1513499 w 1655541"/>
                <a:gd name="connsiteY40" fmla="*/ 1615736 h 1677880"/>
                <a:gd name="connsiteX41" fmla="*/ 1540132 w 1655541"/>
                <a:gd name="connsiteY41" fmla="*/ 1580225 h 1677880"/>
                <a:gd name="connsiteX42" fmla="*/ 1575642 w 1655541"/>
                <a:gd name="connsiteY42" fmla="*/ 1562470 h 1677880"/>
                <a:gd name="connsiteX43" fmla="*/ 1584520 w 1655541"/>
                <a:gd name="connsiteY43" fmla="*/ 1535837 h 1677880"/>
                <a:gd name="connsiteX44" fmla="*/ 1611153 w 1655541"/>
                <a:gd name="connsiteY44" fmla="*/ 1491449 h 1677880"/>
                <a:gd name="connsiteX45" fmla="*/ 1637786 w 1655541"/>
                <a:gd name="connsiteY45" fmla="*/ 1429305 h 1677880"/>
                <a:gd name="connsiteX46" fmla="*/ 1646664 w 1655541"/>
                <a:gd name="connsiteY46" fmla="*/ 1376039 h 1677880"/>
                <a:gd name="connsiteX47" fmla="*/ 1655541 w 1655541"/>
                <a:gd name="connsiteY47" fmla="*/ 1340528 h 1677880"/>
                <a:gd name="connsiteX48" fmla="*/ 1620031 w 1655541"/>
                <a:gd name="connsiteY48" fmla="*/ 1207363 h 1677880"/>
                <a:gd name="connsiteX49" fmla="*/ 1602275 w 1655541"/>
                <a:gd name="connsiteY49" fmla="*/ 1145219 h 1677880"/>
                <a:gd name="connsiteX50" fmla="*/ 1584520 w 1655541"/>
                <a:gd name="connsiteY50" fmla="*/ 1109709 h 1677880"/>
                <a:gd name="connsiteX51" fmla="*/ 1540132 w 1655541"/>
                <a:gd name="connsiteY51" fmla="*/ 1074198 h 1677880"/>
                <a:gd name="connsiteX52" fmla="*/ 1451355 w 1655541"/>
                <a:gd name="connsiteY52" fmla="*/ 1020932 h 1677880"/>
                <a:gd name="connsiteX53" fmla="*/ 1433600 w 1655541"/>
                <a:gd name="connsiteY53" fmla="*/ 994299 h 1677880"/>
                <a:gd name="connsiteX54" fmla="*/ 1353701 w 1655541"/>
                <a:gd name="connsiteY54" fmla="*/ 967666 h 1677880"/>
                <a:gd name="connsiteX55" fmla="*/ 1335945 w 1655541"/>
                <a:gd name="connsiteY55" fmla="*/ 949911 h 1677880"/>
                <a:gd name="connsiteX56" fmla="*/ 1140637 w 1655541"/>
                <a:gd name="connsiteY56" fmla="*/ 923278 h 1677880"/>
                <a:gd name="connsiteX57" fmla="*/ 1078493 w 1655541"/>
                <a:gd name="connsiteY57" fmla="*/ 914400 h 1677880"/>
                <a:gd name="connsiteX58" fmla="*/ 1042982 w 1655541"/>
                <a:gd name="connsiteY58" fmla="*/ 896645 h 1677880"/>
                <a:gd name="connsiteX59" fmla="*/ 980839 w 1655541"/>
                <a:gd name="connsiteY59" fmla="*/ 887767 h 1677880"/>
                <a:gd name="connsiteX60" fmla="*/ 847674 w 1655541"/>
                <a:gd name="connsiteY60" fmla="*/ 870012 h 1677880"/>
                <a:gd name="connsiteX61" fmla="*/ 821040 w 1655541"/>
                <a:gd name="connsiteY61" fmla="*/ 861134 h 1677880"/>
                <a:gd name="connsiteX62" fmla="*/ 714508 w 1655541"/>
                <a:gd name="connsiteY62" fmla="*/ 843379 h 1677880"/>
                <a:gd name="connsiteX63" fmla="*/ 696753 w 1655541"/>
                <a:gd name="connsiteY63" fmla="*/ 825623 h 1677880"/>
                <a:gd name="connsiteX64" fmla="*/ 687875 w 1655541"/>
                <a:gd name="connsiteY64" fmla="*/ 790113 h 1677880"/>
                <a:gd name="connsiteX65" fmla="*/ 678998 w 1655541"/>
                <a:gd name="connsiteY65" fmla="*/ 763480 h 1677880"/>
                <a:gd name="connsiteX66" fmla="*/ 687875 w 1655541"/>
                <a:gd name="connsiteY66" fmla="*/ 621437 h 1677880"/>
                <a:gd name="connsiteX67" fmla="*/ 696753 w 1655541"/>
                <a:gd name="connsiteY67" fmla="*/ 594804 h 1677880"/>
                <a:gd name="connsiteX68" fmla="*/ 723386 w 1655541"/>
                <a:gd name="connsiteY68" fmla="*/ 568171 h 1677880"/>
                <a:gd name="connsiteX69" fmla="*/ 732264 w 1655541"/>
                <a:gd name="connsiteY69" fmla="*/ 541538 h 1677880"/>
                <a:gd name="connsiteX70" fmla="*/ 794407 w 1655541"/>
                <a:gd name="connsiteY70" fmla="*/ 497150 h 1677880"/>
                <a:gd name="connsiteX71" fmla="*/ 821040 w 1655541"/>
                <a:gd name="connsiteY71" fmla="*/ 488272 h 1677880"/>
                <a:gd name="connsiteX72" fmla="*/ 892062 w 1655541"/>
                <a:gd name="connsiteY72" fmla="*/ 461639 h 1677880"/>
                <a:gd name="connsiteX73" fmla="*/ 1069615 w 1655541"/>
                <a:gd name="connsiteY73" fmla="*/ 479394 h 1677880"/>
                <a:gd name="connsiteX74" fmla="*/ 1122881 w 1655541"/>
                <a:gd name="connsiteY74" fmla="*/ 497150 h 1677880"/>
                <a:gd name="connsiteX75" fmla="*/ 1140637 w 1655541"/>
                <a:gd name="connsiteY75" fmla="*/ 514905 h 1677880"/>
                <a:gd name="connsiteX76" fmla="*/ 1193903 w 1655541"/>
                <a:gd name="connsiteY76" fmla="*/ 550416 h 1677880"/>
                <a:gd name="connsiteX77" fmla="*/ 1211658 w 1655541"/>
                <a:gd name="connsiteY77" fmla="*/ 577049 h 1677880"/>
                <a:gd name="connsiteX78" fmla="*/ 1220536 w 1655541"/>
                <a:gd name="connsiteY78" fmla="*/ 603682 h 1677880"/>
                <a:gd name="connsiteX79" fmla="*/ 1256046 w 1655541"/>
                <a:gd name="connsiteY79" fmla="*/ 656948 h 1677880"/>
                <a:gd name="connsiteX80" fmla="*/ 1264924 w 1655541"/>
                <a:gd name="connsiteY80" fmla="*/ 692458 h 1677880"/>
                <a:gd name="connsiteX81" fmla="*/ 1291557 w 1655541"/>
                <a:gd name="connsiteY81" fmla="*/ 701336 h 1677880"/>
                <a:gd name="connsiteX82" fmla="*/ 1398089 w 1655541"/>
                <a:gd name="connsiteY82" fmla="*/ 719091 h 1677880"/>
                <a:gd name="connsiteX83" fmla="*/ 1486866 w 1655541"/>
                <a:gd name="connsiteY83" fmla="*/ 710214 h 1677880"/>
                <a:gd name="connsiteX84" fmla="*/ 1513499 w 1655541"/>
                <a:gd name="connsiteY84" fmla="*/ 621437 h 1677880"/>
                <a:gd name="connsiteX85" fmla="*/ 1504621 w 1655541"/>
                <a:gd name="connsiteY85" fmla="*/ 506027 h 1677880"/>
                <a:gd name="connsiteX86" fmla="*/ 1486866 w 1655541"/>
                <a:gd name="connsiteY86" fmla="*/ 452761 h 1677880"/>
                <a:gd name="connsiteX87" fmla="*/ 1424722 w 1655541"/>
                <a:gd name="connsiteY87" fmla="*/ 381740 h 1677880"/>
                <a:gd name="connsiteX88" fmla="*/ 1415844 w 1655541"/>
                <a:gd name="connsiteY88" fmla="*/ 346229 h 1677880"/>
                <a:gd name="connsiteX89" fmla="*/ 1433600 w 1655541"/>
                <a:gd name="connsiteY89" fmla="*/ 328474 h 1677880"/>
                <a:gd name="connsiteX90" fmla="*/ 1513499 w 1655541"/>
                <a:gd name="connsiteY90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652365 w 1655541"/>
                <a:gd name="connsiteY11" fmla="*/ 97654 h 1677880"/>
                <a:gd name="connsiteX12" fmla="*/ 412668 w 1655541"/>
                <a:gd name="connsiteY12" fmla="*/ 195309 h 1677880"/>
                <a:gd name="connsiteX13" fmla="*/ 181848 w 1655541"/>
                <a:gd name="connsiteY13" fmla="*/ 337352 h 1677880"/>
                <a:gd name="connsiteX14" fmla="*/ 57561 w 1655541"/>
                <a:gd name="connsiteY14" fmla="*/ 568171 h 1677880"/>
                <a:gd name="connsiteX15" fmla="*/ 4295 w 1655541"/>
                <a:gd name="connsiteY15" fmla="*/ 745724 h 1677880"/>
                <a:gd name="connsiteX16" fmla="*/ 4295 w 1655541"/>
                <a:gd name="connsiteY16" fmla="*/ 1056443 h 1677880"/>
                <a:gd name="connsiteX17" fmla="*/ 13173 w 1655541"/>
                <a:gd name="connsiteY17" fmla="*/ 1091953 h 1677880"/>
                <a:gd name="connsiteX18" fmla="*/ 30928 w 1655541"/>
                <a:gd name="connsiteY18" fmla="*/ 1118586 h 1677880"/>
                <a:gd name="connsiteX19" fmla="*/ 66439 w 1655541"/>
                <a:gd name="connsiteY19" fmla="*/ 1180730 h 1677880"/>
                <a:gd name="connsiteX20" fmla="*/ 84194 w 1655541"/>
                <a:gd name="connsiteY20" fmla="*/ 1233996 h 1677880"/>
                <a:gd name="connsiteX21" fmla="*/ 93072 w 1655541"/>
                <a:gd name="connsiteY21" fmla="*/ 1269507 h 1677880"/>
                <a:gd name="connsiteX22" fmla="*/ 119705 w 1655541"/>
                <a:gd name="connsiteY22" fmla="*/ 1313895 h 1677880"/>
                <a:gd name="connsiteX23" fmla="*/ 128582 w 1655541"/>
                <a:gd name="connsiteY23" fmla="*/ 1340528 h 1677880"/>
                <a:gd name="connsiteX24" fmla="*/ 164093 w 1655541"/>
                <a:gd name="connsiteY24" fmla="*/ 1367161 h 1677880"/>
                <a:gd name="connsiteX25" fmla="*/ 172971 w 1655541"/>
                <a:gd name="connsiteY25" fmla="*/ 1393794 h 1677880"/>
                <a:gd name="connsiteX26" fmla="*/ 226237 w 1655541"/>
                <a:gd name="connsiteY26" fmla="*/ 1438183 h 1677880"/>
                <a:gd name="connsiteX27" fmla="*/ 235114 w 1655541"/>
                <a:gd name="connsiteY27" fmla="*/ 1464816 h 1677880"/>
                <a:gd name="connsiteX28" fmla="*/ 252870 w 1655541"/>
                <a:gd name="connsiteY28" fmla="*/ 1482571 h 1677880"/>
                <a:gd name="connsiteX29" fmla="*/ 332769 w 1655541"/>
                <a:gd name="connsiteY29" fmla="*/ 1544715 h 1677880"/>
                <a:gd name="connsiteX30" fmla="*/ 368279 w 1655541"/>
                <a:gd name="connsiteY30" fmla="*/ 1571348 h 1677880"/>
                <a:gd name="connsiteX31" fmla="*/ 394912 w 1655541"/>
                <a:gd name="connsiteY31" fmla="*/ 1597981 h 1677880"/>
                <a:gd name="connsiteX32" fmla="*/ 465934 w 1655541"/>
                <a:gd name="connsiteY32" fmla="*/ 1624614 h 1677880"/>
                <a:gd name="connsiteX33" fmla="*/ 510322 w 1655541"/>
                <a:gd name="connsiteY33" fmla="*/ 1651247 h 1677880"/>
                <a:gd name="connsiteX34" fmla="*/ 545833 w 1655541"/>
                <a:gd name="connsiteY34" fmla="*/ 1660124 h 1677880"/>
                <a:gd name="connsiteX35" fmla="*/ 643487 w 1655541"/>
                <a:gd name="connsiteY35" fmla="*/ 1677880 h 1677880"/>
                <a:gd name="connsiteX36" fmla="*/ 1406967 w 1655541"/>
                <a:gd name="connsiteY36" fmla="*/ 1669002 h 1677880"/>
                <a:gd name="connsiteX37" fmla="*/ 1460233 w 1655541"/>
                <a:gd name="connsiteY37" fmla="*/ 1660124 h 1677880"/>
                <a:gd name="connsiteX38" fmla="*/ 1486866 w 1655541"/>
                <a:gd name="connsiteY38" fmla="*/ 1633491 h 1677880"/>
                <a:gd name="connsiteX39" fmla="*/ 1513499 w 1655541"/>
                <a:gd name="connsiteY39" fmla="*/ 1615736 h 1677880"/>
                <a:gd name="connsiteX40" fmla="*/ 1540132 w 1655541"/>
                <a:gd name="connsiteY40" fmla="*/ 1580225 h 1677880"/>
                <a:gd name="connsiteX41" fmla="*/ 1575642 w 1655541"/>
                <a:gd name="connsiteY41" fmla="*/ 1562470 h 1677880"/>
                <a:gd name="connsiteX42" fmla="*/ 1584520 w 1655541"/>
                <a:gd name="connsiteY42" fmla="*/ 1535837 h 1677880"/>
                <a:gd name="connsiteX43" fmla="*/ 1611153 w 1655541"/>
                <a:gd name="connsiteY43" fmla="*/ 1491449 h 1677880"/>
                <a:gd name="connsiteX44" fmla="*/ 1637786 w 1655541"/>
                <a:gd name="connsiteY44" fmla="*/ 1429305 h 1677880"/>
                <a:gd name="connsiteX45" fmla="*/ 1646664 w 1655541"/>
                <a:gd name="connsiteY45" fmla="*/ 1376039 h 1677880"/>
                <a:gd name="connsiteX46" fmla="*/ 1655541 w 1655541"/>
                <a:gd name="connsiteY46" fmla="*/ 1340528 h 1677880"/>
                <a:gd name="connsiteX47" fmla="*/ 1620031 w 1655541"/>
                <a:gd name="connsiteY47" fmla="*/ 1207363 h 1677880"/>
                <a:gd name="connsiteX48" fmla="*/ 1602275 w 1655541"/>
                <a:gd name="connsiteY48" fmla="*/ 1145219 h 1677880"/>
                <a:gd name="connsiteX49" fmla="*/ 1584520 w 1655541"/>
                <a:gd name="connsiteY49" fmla="*/ 1109709 h 1677880"/>
                <a:gd name="connsiteX50" fmla="*/ 1540132 w 1655541"/>
                <a:gd name="connsiteY50" fmla="*/ 1074198 h 1677880"/>
                <a:gd name="connsiteX51" fmla="*/ 1451355 w 1655541"/>
                <a:gd name="connsiteY51" fmla="*/ 1020932 h 1677880"/>
                <a:gd name="connsiteX52" fmla="*/ 1433600 w 1655541"/>
                <a:gd name="connsiteY52" fmla="*/ 994299 h 1677880"/>
                <a:gd name="connsiteX53" fmla="*/ 1353701 w 1655541"/>
                <a:gd name="connsiteY53" fmla="*/ 967666 h 1677880"/>
                <a:gd name="connsiteX54" fmla="*/ 1335945 w 1655541"/>
                <a:gd name="connsiteY54" fmla="*/ 949911 h 1677880"/>
                <a:gd name="connsiteX55" fmla="*/ 1140637 w 1655541"/>
                <a:gd name="connsiteY55" fmla="*/ 923278 h 1677880"/>
                <a:gd name="connsiteX56" fmla="*/ 1078493 w 1655541"/>
                <a:gd name="connsiteY56" fmla="*/ 914400 h 1677880"/>
                <a:gd name="connsiteX57" fmla="*/ 1042982 w 1655541"/>
                <a:gd name="connsiteY57" fmla="*/ 896645 h 1677880"/>
                <a:gd name="connsiteX58" fmla="*/ 980839 w 1655541"/>
                <a:gd name="connsiteY58" fmla="*/ 887767 h 1677880"/>
                <a:gd name="connsiteX59" fmla="*/ 847674 w 1655541"/>
                <a:gd name="connsiteY59" fmla="*/ 870012 h 1677880"/>
                <a:gd name="connsiteX60" fmla="*/ 821040 w 1655541"/>
                <a:gd name="connsiteY60" fmla="*/ 861134 h 1677880"/>
                <a:gd name="connsiteX61" fmla="*/ 714508 w 1655541"/>
                <a:gd name="connsiteY61" fmla="*/ 843379 h 1677880"/>
                <a:gd name="connsiteX62" fmla="*/ 696753 w 1655541"/>
                <a:gd name="connsiteY62" fmla="*/ 825623 h 1677880"/>
                <a:gd name="connsiteX63" fmla="*/ 687875 w 1655541"/>
                <a:gd name="connsiteY63" fmla="*/ 790113 h 1677880"/>
                <a:gd name="connsiteX64" fmla="*/ 678998 w 1655541"/>
                <a:gd name="connsiteY64" fmla="*/ 763480 h 1677880"/>
                <a:gd name="connsiteX65" fmla="*/ 687875 w 1655541"/>
                <a:gd name="connsiteY65" fmla="*/ 621437 h 1677880"/>
                <a:gd name="connsiteX66" fmla="*/ 696753 w 1655541"/>
                <a:gd name="connsiteY66" fmla="*/ 594804 h 1677880"/>
                <a:gd name="connsiteX67" fmla="*/ 723386 w 1655541"/>
                <a:gd name="connsiteY67" fmla="*/ 568171 h 1677880"/>
                <a:gd name="connsiteX68" fmla="*/ 732264 w 1655541"/>
                <a:gd name="connsiteY68" fmla="*/ 541538 h 1677880"/>
                <a:gd name="connsiteX69" fmla="*/ 794407 w 1655541"/>
                <a:gd name="connsiteY69" fmla="*/ 497150 h 1677880"/>
                <a:gd name="connsiteX70" fmla="*/ 821040 w 1655541"/>
                <a:gd name="connsiteY70" fmla="*/ 488272 h 1677880"/>
                <a:gd name="connsiteX71" fmla="*/ 892062 w 1655541"/>
                <a:gd name="connsiteY71" fmla="*/ 461639 h 1677880"/>
                <a:gd name="connsiteX72" fmla="*/ 1069615 w 1655541"/>
                <a:gd name="connsiteY72" fmla="*/ 479394 h 1677880"/>
                <a:gd name="connsiteX73" fmla="*/ 1122881 w 1655541"/>
                <a:gd name="connsiteY73" fmla="*/ 497150 h 1677880"/>
                <a:gd name="connsiteX74" fmla="*/ 1140637 w 1655541"/>
                <a:gd name="connsiteY74" fmla="*/ 514905 h 1677880"/>
                <a:gd name="connsiteX75" fmla="*/ 1193903 w 1655541"/>
                <a:gd name="connsiteY75" fmla="*/ 550416 h 1677880"/>
                <a:gd name="connsiteX76" fmla="*/ 1211658 w 1655541"/>
                <a:gd name="connsiteY76" fmla="*/ 577049 h 1677880"/>
                <a:gd name="connsiteX77" fmla="*/ 1220536 w 1655541"/>
                <a:gd name="connsiteY77" fmla="*/ 603682 h 1677880"/>
                <a:gd name="connsiteX78" fmla="*/ 1256046 w 1655541"/>
                <a:gd name="connsiteY78" fmla="*/ 656948 h 1677880"/>
                <a:gd name="connsiteX79" fmla="*/ 1264924 w 1655541"/>
                <a:gd name="connsiteY79" fmla="*/ 692458 h 1677880"/>
                <a:gd name="connsiteX80" fmla="*/ 1291557 w 1655541"/>
                <a:gd name="connsiteY80" fmla="*/ 701336 h 1677880"/>
                <a:gd name="connsiteX81" fmla="*/ 1398089 w 1655541"/>
                <a:gd name="connsiteY81" fmla="*/ 719091 h 1677880"/>
                <a:gd name="connsiteX82" fmla="*/ 1486866 w 1655541"/>
                <a:gd name="connsiteY82" fmla="*/ 710214 h 1677880"/>
                <a:gd name="connsiteX83" fmla="*/ 1513499 w 1655541"/>
                <a:gd name="connsiteY83" fmla="*/ 621437 h 1677880"/>
                <a:gd name="connsiteX84" fmla="*/ 1504621 w 1655541"/>
                <a:gd name="connsiteY84" fmla="*/ 506027 h 1677880"/>
                <a:gd name="connsiteX85" fmla="*/ 1486866 w 1655541"/>
                <a:gd name="connsiteY85" fmla="*/ 452761 h 1677880"/>
                <a:gd name="connsiteX86" fmla="*/ 1424722 w 1655541"/>
                <a:gd name="connsiteY86" fmla="*/ 381740 h 1677880"/>
                <a:gd name="connsiteX87" fmla="*/ 1415844 w 1655541"/>
                <a:gd name="connsiteY87" fmla="*/ 346229 h 1677880"/>
                <a:gd name="connsiteX88" fmla="*/ 1433600 w 1655541"/>
                <a:gd name="connsiteY88" fmla="*/ 328474 h 1677880"/>
                <a:gd name="connsiteX89" fmla="*/ 1513499 w 1655541"/>
                <a:gd name="connsiteY89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687875 w 1655541"/>
                <a:gd name="connsiteY64" fmla="*/ 621437 h 1677880"/>
                <a:gd name="connsiteX65" fmla="*/ 696753 w 1655541"/>
                <a:gd name="connsiteY65" fmla="*/ 594804 h 1677880"/>
                <a:gd name="connsiteX66" fmla="*/ 723386 w 1655541"/>
                <a:gd name="connsiteY66" fmla="*/ 568171 h 1677880"/>
                <a:gd name="connsiteX67" fmla="*/ 732264 w 1655541"/>
                <a:gd name="connsiteY67" fmla="*/ 541538 h 1677880"/>
                <a:gd name="connsiteX68" fmla="*/ 794407 w 1655541"/>
                <a:gd name="connsiteY68" fmla="*/ 497150 h 1677880"/>
                <a:gd name="connsiteX69" fmla="*/ 821040 w 1655541"/>
                <a:gd name="connsiteY69" fmla="*/ 488272 h 1677880"/>
                <a:gd name="connsiteX70" fmla="*/ 892062 w 1655541"/>
                <a:gd name="connsiteY70" fmla="*/ 461639 h 1677880"/>
                <a:gd name="connsiteX71" fmla="*/ 1069615 w 1655541"/>
                <a:gd name="connsiteY71" fmla="*/ 479394 h 1677880"/>
                <a:gd name="connsiteX72" fmla="*/ 1122881 w 1655541"/>
                <a:gd name="connsiteY72" fmla="*/ 497150 h 1677880"/>
                <a:gd name="connsiteX73" fmla="*/ 1140637 w 1655541"/>
                <a:gd name="connsiteY73" fmla="*/ 514905 h 1677880"/>
                <a:gd name="connsiteX74" fmla="*/ 1193903 w 1655541"/>
                <a:gd name="connsiteY74" fmla="*/ 550416 h 1677880"/>
                <a:gd name="connsiteX75" fmla="*/ 1211658 w 1655541"/>
                <a:gd name="connsiteY75" fmla="*/ 577049 h 1677880"/>
                <a:gd name="connsiteX76" fmla="*/ 1220536 w 1655541"/>
                <a:gd name="connsiteY76" fmla="*/ 603682 h 1677880"/>
                <a:gd name="connsiteX77" fmla="*/ 1256046 w 1655541"/>
                <a:gd name="connsiteY77" fmla="*/ 656948 h 1677880"/>
                <a:gd name="connsiteX78" fmla="*/ 1264924 w 1655541"/>
                <a:gd name="connsiteY78" fmla="*/ 692458 h 1677880"/>
                <a:gd name="connsiteX79" fmla="*/ 1291557 w 1655541"/>
                <a:gd name="connsiteY79" fmla="*/ 701336 h 1677880"/>
                <a:gd name="connsiteX80" fmla="*/ 1398089 w 1655541"/>
                <a:gd name="connsiteY80" fmla="*/ 719091 h 1677880"/>
                <a:gd name="connsiteX81" fmla="*/ 1486866 w 1655541"/>
                <a:gd name="connsiteY81" fmla="*/ 710214 h 1677880"/>
                <a:gd name="connsiteX82" fmla="*/ 1513499 w 1655541"/>
                <a:gd name="connsiteY82" fmla="*/ 621437 h 1677880"/>
                <a:gd name="connsiteX83" fmla="*/ 1504621 w 1655541"/>
                <a:gd name="connsiteY83" fmla="*/ 506027 h 1677880"/>
                <a:gd name="connsiteX84" fmla="*/ 1486866 w 1655541"/>
                <a:gd name="connsiteY84" fmla="*/ 452761 h 1677880"/>
                <a:gd name="connsiteX85" fmla="*/ 1424722 w 1655541"/>
                <a:gd name="connsiteY85" fmla="*/ 381740 h 1677880"/>
                <a:gd name="connsiteX86" fmla="*/ 1415844 w 1655541"/>
                <a:gd name="connsiteY86" fmla="*/ 346229 h 1677880"/>
                <a:gd name="connsiteX87" fmla="*/ 1433600 w 1655541"/>
                <a:gd name="connsiteY87" fmla="*/ 328474 h 1677880"/>
                <a:gd name="connsiteX88" fmla="*/ 1513499 w 1655541"/>
                <a:gd name="connsiteY88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687875 w 1655541"/>
                <a:gd name="connsiteY64" fmla="*/ 621437 h 1677880"/>
                <a:gd name="connsiteX65" fmla="*/ 696753 w 1655541"/>
                <a:gd name="connsiteY65" fmla="*/ 594804 h 1677880"/>
                <a:gd name="connsiteX66" fmla="*/ 732264 w 1655541"/>
                <a:gd name="connsiteY66" fmla="*/ 541538 h 1677880"/>
                <a:gd name="connsiteX67" fmla="*/ 794407 w 1655541"/>
                <a:gd name="connsiteY67" fmla="*/ 497150 h 1677880"/>
                <a:gd name="connsiteX68" fmla="*/ 821040 w 1655541"/>
                <a:gd name="connsiteY68" fmla="*/ 488272 h 1677880"/>
                <a:gd name="connsiteX69" fmla="*/ 892062 w 1655541"/>
                <a:gd name="connsiteY69" fmla="*/ 461639 h 1677880"/>
                <a:gd name="connsiteX70" fmla="*/ 1069615 w 1655541"/>
                <a:gd name="connsiteY70" fmla="*/ 479394 h 1677880"/>
                <a:gd name="connsiteX71" fmla="*/ 1122881 w 1655541"/>
                <a:gd name="connsiteY71" fmla="*/ 497150 h 1677880"/>
                <a:gd name="connsiteX72" fmla="*/ 1140637 w 1655541"/>
                <a:gd name="connsiteY72" fmla="*/ 514905 h 1677880"/>
                <a:gd name="connsiteX73" fmla="*/ 1193903 w 1655541"/>
                <a:gd name="connsiteY73" fmla="*/ 550416 h 1677880"/>
                <a:gd name="connsiteX74" fmla="*/ 1211658 w 1655541"/>
                <a:gd name="connsiteY74" fmla="*/ 577049 h 1677880"/>
                <a:gd name="connsiteX75" fmla="*/ 1220536 w 1655541"/>
                <a:gd name="connsiteY75" fmla="*/ 603682 h 1677880"/>
                <a:gd name="connsiteX76" fmla="*/ 1256046 w 1655541"/>
                <a:gd name="connsiteY76" fmla="*/ 656948 h 1677880"/>
                <a:gd name="connsiteX77" fmla="*/ 1264924 w 1655541"/>
                <a:gd name="connsiteY77" fmla="*/ 692458 h 1677880"/>
                <a:gd name="connsiteX78" fmla="*/ 1291557 w 1655541"/>
                <a:gd name="connsiteY78" fmla="*/ 701336 h 1677880"/>
                <a:gd name="connsiteX79" fmla="*/ 1398089 w 1655541"/>
                <a:gd name="connsiteY79" fmla="*/ 719091 h 1677880"/>
                <a:gd name="connsiteX80" fmla="*/ 1486866 w 1655541"/>
                <a:gd name="connsiteY80" fmla="*/ 710214 h 1677880"/>
                <a:gd name="connsiteX81" fmla="*/ 1513499 w 1655541"/>
                <a:gd name="connsiteY81" fmla="*/ 621437 h 1677880"/>
                <a:gd name="connsiteX82" fmla="*/ 1504621 w 1655541"/>
                <a:gd name="connsiteY82" fmla="*/ 506027 h 1677880"/>
                <a:gd name="connsiteX83" fmla="*/ 1486866 w 1655541"/>
                <a:gd name="connsiteY83" fmla="*/ 452761 h 1677880"/>
                <a:gd name="connsiteX84" fmla="*/ 1424722 w 1655541"/>
                <a:gd name="connsiteY84" fmla="*/ 381740 h 1677880"/>
                <a:gd name="connsiteX85" fmla="*/ 1415844 w 1655541"/>
                <a:gd name="connsiteY85" fmla="*/ 346229 h 1677880"/>
                <a:gd name="connsiteX86" fmla="*/ 1433600 w 1655541"/>
                <a:gd name="connsiteY86" fmla="*/ 328474 h 1677880"/>
                <a:gd name="connsiteX87" fmla="*/ 1513499 w 1655541"/>
                <a:gd name="connsiteY87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687875 w 1655541"/>
                <a:gd name="connsiteY64" fmla="*/ 621437 h 1677880"/>
                <a:gd name="connsiteX65" fmla="*/ 732264 w 1655541"/>
                <a:gd name="connsiteY65" fmla="*/ 541538 h 1677880"/>
                <a:gd name="connsiteX66" fmla="*/ 794407 w 1655541"/>
                <a:gd name="connsiteY66" fmla="*/ 497150 h 1677880"/>
                <a:gd name="connsiteX67" fmla="*/ 821040 w 1655541"/>
                <a:gd name="connsiteY67" fmla="*/ 488272 h 1677880"/>
                <a:gd name="connsiteX68" fmla="*/ 892062 w 1655541"/>
                <a:gd name="connsiteY68" fmla="*/ 461639 h 1677880"/>
                <a:gd name="connsiteX69" fmla="*/ 1069615 w 1655541"/>
                <a:gd name="connsiteY69" fmla="*/ 479394 h 1677880"/>
                <a:gd name="connsiteX70" fmla="*/ 1122881 w 1655541"/>
                <a:gd name="connsiteY70" fmla="*/ 497150 h 1677880"/>
                <a:gd name="connsiteX71" fmla="*/ 1140637 w 1655541"/>
                <a:gd name="connsiteY71" fmla="*/ 514905 h 1677880"/>
                <a:gd name="connsiteX72" fmla="*/ 1193903 w 1655541"/>
                <a:gd name="connsiteY72" fmla="*/ 550416 h 1677880"/>
                <a:gd name="connsiteX73" fmla="*/ 1211658 w 1655541"/>
                <a:gd name="connsiteY73" fmla="*/ 577049 h 1677880"/>
                <a:gd name="connsiteX74" fmla="*/ 1220536 w 1655541"/>
                <a:gd name="connsiteY74" fmla="*/ 603682 h 1677880"/>
                <a:gd name="connsiteX75" fmla="*/ 1256046 w 1655541"/>
                <a:gd name="connsiteY75" fmla="*/ 656948 h 1677880"/>
                <a:gd name="connsiteX76" fmla="*/ 1264924 w 1655541"/>
                <a:gd name="connsiteY76" fmla="*/ 692458 h 1677880"/>
                <a:gd name="connsiteX77" fmla="*/ 1291557 w 1655541"/>
                <a:gd name="connsiteY77" fmla="*/ 701336 h 1677880"/>
                <a:gd name="connsiteX78" fmla="*/ 1398089 w 1655541"/>
                <a:gd name="connsiteY78" fmla="*/ 719091 h 1677880"/>
                <a:gd name="connsiteX79" fmla="*/ 1486866 w 1655541"/>
                <a:gd name="connsiteY79" fmla="*/ 710214 h 1677880"/>
                <a:gd name="connsiteX80" fmla="*/ 1513499 w 1655541"/>
                <a:gd name="connsiteY80" fmla="*/ 621437 h 1677880"/>
                <a:gd name="connsiteX81" fmla="*/ 1504621 w 1655541"/>
                <a:gd name="connsiteY81" fmla="*/ 506027 h 1677880"/>
                <a:gd name="connsiteX82" fmla="*/ 1486866 w 1655541"/>
                <a:gd name="connsiteY82" fmla="*/ 452761 h 1677880"/>
                <a:gd name="connsiteX83" fmla="*/ 1424722 w 1655541"/>
                <a:gd name="connsiteY83" fmla="*/ 381740 h 1677880"/>
                <a:gd name="connsiteX84" fmla="*/ 1415844 w 1655541"/>
                <a:gd name="connsiteY84" fmla="*/ 346229 h 1677880"/>
                <a:gd name="connsiteX85" fmla="*/ 1433600 w 1655541"/>
                <a:gd name="connsiteY85" fmla="*/ 328474 h 1677880"/>
                <a:gd name="connsiteX86" fmla="*/ 1513499 w 1655541"/>
                <a:gd name="connsiteY86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732264 w 1655541"/>
                <a:gd name="connsiteY64" fmla="*/ 541538 h 1677880"/>
                <a:gd name="connsiteX65" fmla="*/ 794407 w 1655541"/>
                <a:gd name="connsiteY65" fmla="*/ 497150 h 1677880"/>
                <a:gd name="connsiteX66" fmla="*/ 821040 w 1655541"/>
                <a:gd name="connsiteY66" fmla="*/ 488272 h 1677880"/>
                <a:gd name="connsiteX67" fmla="*/ 892062 w 1655541"/>
                <a:gd name="connsiteY67" fmla="*/ 461639 h 1677880"/>
                <a:gd name="connsiteX68" fmla="*/ 1069615 w 1655541"/>
                <a:gd name="connsiteY68" fmla="*/ 479394 h 1677880"/>
                <a:gd name="connsiteX69" fmla="*/ 1122881 w 1655541"/>
                <a:gd name="connsiteY69" fmla="*/ 497150 h 1677880"/>
                <a:gd name="connsiteX70" fmla="*/ 1140637 w 1655541"/>
                <a:gd name="connsiteY70" fmla="*/ 514905 h 1677880"/>
                <a:gd name="connsiteX71" fmla="*/ 1193903 w 1655541"/>
                <a:gd name="connsiteY71" fmla="*/ 550416 h 1677880"/>
                <a:gd name="connsiteX72" fmla="*/ 1211658 w 1655541"/>
                <a:gd name="connsiteY72" fmla="*/ 577049 h 1677880"/>
                <a:gd name="connsiteX73" fmla="*/ 1220536 w 1655541"/>
                <a:gd name="connsiteY73" fmla="*/ 603682 h 1677880"/>
                <a:gd name="connsiteX74" fmla="*/ 1256046 w 1655541"/>
                <a:gd name="connsiteY74" fmla="*/ 656948 h 1677880"/>
                <a:gd name="connsiteX75" fmla="*/ 1264924 w 1655541"/>
                <a:gd name="connsiteY75" fmla="*/ 692458 h 1677880"/>
                <a:gd name="connsiteX76" fmla="*/ 1291557 w 1655541"/>
                <a:gd name="connsiteY76" fmla="*/ 701336 h 1677880"/>
                <a:gd name="connsiteX77" fmla="*/ 1398089 w 1655541"/>
                <a:gd name="connsiteY77" fmla="*/ 719091 h 1677880"/>
                <a:gd name="connsiteX78" fmla="*/ 1486866 w 1655541"/>
                <a:gd name="connsiteY78" fmla="*/ 710214 h 1677880"/>
                <a:gd name="connsiteX79" fmla="*/ 1513499 w 1655541"/>
                <a:gd name="connsiteY79" fmla="*/ 621437 h 1677880"/>
                <a:gd name="connsiteX80" fmla="*/ 1504621 w 1655541"/>
                <a:gd name="connsiteY80" fmla="*/ 506027 h 1677880"/>
                <a:gd name="connsiteX81" fmla="*/ 1486866 w 1655541"/>
                <a:gd name="connsiteY81" fmla="*/ 452761 h 1677880"/>
                <a:gd name="connsiteX82" fmla="*/ 1424722 w 1655541"/>
                <a:gd name="connsiteY82" fmla="*/ 381740 h 1677880"/>
                <a:gd name="connsiteX83" fmla="*/ 1415844 w 1655541"/>
                <a:gd name="connsiteY83" fmla="*/ 346229 h 1677880"/>
                <a:gd name="connsiteX84" fmla="*/ 1433600 w 1655541"/>
                <a:gd name="connsiteY84" fmla="*/ 328474 h 1677880"/>
                <a:gd name="connsiteX85" fmla="*/ 1513499 w 1655541"/>
                <a:gd name="connsiteY85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678999 w 1655541"/>
                <a:gd name="connsiteY64" fmla="*/ 630315 h 1677880"/>
                <a:gd name="connsiteX65" fmla="*/ 732264 w 1655541"/>
                <a:gd name="connsiteY65" fmla="*/ 541538 h 1677880"/>
                <a:gd name="connsiteX66" fmla="*/ 794407 w 1655541"/>
                <a:gd name="connsiteY66" fmla="*/ 497150 h 1677880"/>
                <a:gd name="connsiteX67" fmla="*/ 821040 w 1655541"/>
                <a:gd name="connsiteY67" fmla="*/ 488272 h 1677880"/>
                <a:gd name="connsiteX68" fmla="*/ 892062 w 1655541"/>
                <a:gd name="connsiteY68" fmla="*/ 461639 h 1677880"/>
                <a:gd name="connsiteX69" fmla="*/ 1069615 w 1655541"/>
                <a:gd name="connsiteY69" fmla="*/ 479394 h 1677880"/>
                <a:gd name="connsiteX70" fmla="*/ 1122881 w 1655541"/>
                <a:gd name="connsiteY70" fmla="*/ 497150 h 1677880"/>
                <a:gd name="connsiteX71" fmla="*/ 1140637 w 1655541"/>
                <a:gd name="connsiteY71" fmla="*/ 514905 h 1677880"/>
                <a:gd name="connsiteX72" fmla="*/ 1193903 w 1655541"/>
                <a:gd name="connsiteY72" fmla="*/ 550416 h 1677880"/>
                <a:gd name="connsiteX73" fmla="*/ 1211658 w 1655541"/>
                <a:gd name="connsiteY73" fmla="*/ 577049 h 1677880"/>
                <a:gd name="connsiteX74" fmla="*/ 1220536 w 1655541"/>
                <a:gd name="connsiteY74" fmla="*/ 603682 h 1677880"/>
                <a:gd name="connsiteX75" fmla="*/ 1256046 w 1655541"/>
                <a:gd name="connsiteY75" fmla="*/ 656948 h 1677880"/>
                <a:gd name="connsiteX76" fmla="*/ 1264924 w 1655541"/>
                <a:gd name="connsiteY76" fmla="*/ 692458 h 1677880"/>
                <a:gd name="connsiteX77" fmla="*/ 1291557 w 1655541"/>
                <a:gd name="connsiteY77" fmla="*/ 701336 h 1677880"/>
                <a:gd name="connsiteX78" fmla="*/ 1398089 w 1655541"/>
                <a:gd name="connsiteY78" fmla="*/ 719091 h 1677880"/>
                <a:gd name="connsiteX79" fmla="*/ 1486866 w 1655541"/>
                <a:gd name="connsiteY79" fmla="*/ 710214 h 1677880"/>
                <a:gd name="connsiteX80" fmla="*/ 1513499 w 1655541"/>
                <a:gd name="connsiteY80" fmla="*/ 621437 h 1677880"/>
                <a:gd name="connsiteX81" fmla="*/ 1504621 w 1655541"/>
                <a:gd name="connsiteY81" fmla="*/ 506027 h 1677880"/>
                <a:gd name="connsiteX82" fmla="*/ 1486866 w 1655541"/>
                <a:gd name="connsiteY82" fmla="*/ 452761 h 1677880"/>
                <a:gd name="connsiteX83" fmla="*/ 1424722 w 1655541"/>
                <a:gd name="connsiteY83" fmla="*/ 381740 h 1677880"/>
                <a:gd name="connsiteX84" fmla="*/ 1415844 w 1655541"/>
                <a:gd name="connsiteY84" fmla="*/ 346229 h 1677880"/>
                <a:gd name="connsiteX85" fmla="*/ 1433600 w 1655541"/>
                <a:gd name="connsiteY85" fmla="*/ 328474 h 1677880"/>
                <a:gd name="connsiteX86" fmla="*/ 1513499 w 1655541"/>
                <a:gd name="connsiteY86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9 w 1655541"/>
                <a:gd name="connsiteY63" fmla="*/ 630315 h 1677880"/>
                <a:gd name="connsiteX64" fmla="*/ 732264 w 1655541"/>
                <a:gd name="connsiteY64" fmla="*/ 541538 h 1677880"/>
                <a:gd name="connsiteX65" fmla="*/ 794407 w 1655541"/>
                <a:gd name="connsiteY65" fmla="*/ 497150 h 1677880"/>
                <a:gd name="connsiteX66" fmla="*/ 821040 w 1655541"/>
                <a:gd name="connsiteY66" fmla="*/ 488272 h 1677880"/>
                <a:gd name="connsiteX67" fmla="*/ 892062 w 1655541"/>
                <a:gd name="connsiteY67" fmla="*/ 461639 h 1677880"/>
                <a:gd name="connsiteX68" fmla="*/ 1069615 w 1655541"/>
                <a:gd name="connsiteY68" fmla="*/ 479394 h 1677880"/>
                <a:gd name="connsiteX69" fmla="*/ 1122881 w 1655541"/>
                <a:gd name="connsiteY69" fmla="*/ 497150 h 1677880"/>
                <a:gd name="connsiteX70" fmla="*/ 1140637 w 1655541"/>
                <a:gd name="connsiteY70" fmla="*/ 514905 h 1677880"/>
                <a:gd name="connsiteX71" fmla="*/ 1193903 w 1655541"/>
                <a:gd name="connsiteY71" fmla="*/ 550416 h 1677880"/>
                <a:gd name="connsiteX72" fmla="*/ 1211658 w 1655541"/>
                <a:gd name="connsiteY72" fmla="*/ 577049 h 1677880"/>
                <a:gd name="connsiteX73" fmla="*/ 1220536 w 1655541"/>
                <a:gd name="connsiteY73" fmla="*/ 603682 h 1677880"/>
                <a:gd name="connsiteX74" fmla="*/ 1256046 w 1655541"/>
                <a:gd name="connsiteY74" fmla="*/ 656948 h 1677880"/>
                <a:gd name="connsiteX75" fmla="*/ 1264924 w 1655541"/>
                <a:gd name="connsiteY75" fmla="*/ 692458 h 1677880"/>
                <a:gd name="connsiteX76" fmla="*/ 1291557 w 1655541"/>
                <a:gd name="connsiteY76" fmla="*/ 701336 h 1677880"/>
                <a:gd name="connsiteX77" fmla="*/ 1398089 w 1655541"/>
                <a:gd name="connsiteY77" fmla="*/ 719091 h 1677880"/>
                <a:gd name="connsiteX78" fmla="*/ 1486866 w 1655541"/>
                <a:gd name="connsiteY78" fmla="*/ 710214 h 1677880"/>
                <a:gd name="connsiteX79" fmla="*/ 1513499 w 1655541"/>
                <a:gd name="connsiteY79" fmla="*/ 621437 h 1677880"/>
                <a:gd name="connsiteX80" fmla="*/ 1504621 w 1655541"/>
                <a:gd name="connsiteY80" fmla="*/ 506027 h 1677880"/>
                <a:gd name="connsiteX81" fmla="*/ 1486866 w 1655541"/>
                <a:gd name="connsiteY81" fmla="*/ 452761 h 1677880"/>
                <a:gd name="connsiteX82" fmla="*/ 1424722 w 1655541"/>
                <a:gd name="connsiteY82" fmla="*/ 381740 h 1677880"/>
                <a:gd name="connsiteX83" fmla="*/ 1415844 w 1655541"/>
                <a:gd name="connsiteY83" fmla="*/ 346229 h 1677880"/>
                <a:gd name="connsiteX84" fmla="*/ 1433600 w 1655541"/>
                <a:gd name="connsiteY84" fmla="*/ 328474 h 1677880"/>
                <a:gd name="connsiteX85" fmla="*/ 1513499 w 1655541"/>
                <a:gd name="connsiteY85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78999 w 1655541"/>
                <a:gd name="connsiteY62" fmla="*/ 630315 h 1677880"/>
                <a:gd name="connsiteX63" fmla="*/ 732264 w 1655541"/>
                <a:gd name="connsiteY63" fmla="*/ 541538 h 1677880"/>
                <a:gd name="connsiteX64" fmla="*/ 794407 w 1655541"/>
                <a:gd name="connsiteY64" fmla="*/ 497150 h 1677880"/>
                <a:gd name="connsiteX65" fmla="*/ 821040 w 1655541"/>
                <a:gd name="connsiteY65" fmla="*/ 488272 h 1677880"/>
                <a:gd name="connsiteX66" fmla="*/ 892062 w 1655541"/>
                <a:gd name="connsiteY66" fmla="*/ 461639 h 1677880"/>
                <a:gd name="connsiteX67" fmla="*/ 1069615 w 1655541"/>
                <a:gd name="connsiteY67" fmla="*/ 479394 h 1677880"/>
                <a:gd name="connsiteX68" fmla="*/ 1122881 w 1655541"/>
                <a:gd name="connsiteY68" fmla="*/ 497150 h 1677880"/>
                <a:gd name="connsiteX69" fmla="*/ 1140637 w 1655541"/>
                <a:gd name="connsiteY69" fmla="*/ 514905 h 1677880"/>
                <a:gd name="connsiteX70" fmla="*/ 1193903 w 1655541"/>
                <a:gd name="connsiteY70" fmla="*/ 550416 h 1677880"/>
                <a:gd name="connsiteX71" fmla="*/ 1211658 w 1655541"/>
                <a:gd name="connsiteY71" fmla="*/ 577049 h 1677880"/>
                <a:gd name="connsiteX72" fmla="*/ 1220536 w 1655541"/>
                <a:gd name="connsiteY72" fmla="*/ 603682 h 1677880"/>
                <a:gd name="connsiteX73" fmla="*/ 1256046 w 1655541"/>
                <a:gd name="connsiteY73" fmla="*/ 656948 h 1677880"/>
                <a:gd name="connsiteX74" fmla="*/ 1264924 w 1655541"/>
                <a:gd name="connsiteY74" fmla="*/ 692458 h 1677880"/>
                <a:gd name="connsiteX75" fmla="*/ 1291557 w 1655541"/>
                <a:gd name="connsiteY75" fmla="*/ 701336 h 1677880"/>
                <a:gd name="connsiteX76" fmla="*/ 1398089 w 1655541"/>
                <a:gd name="connsiteY76" fmla="*/ 719091 h 1677880"/>
                <a:gd name="connsiteX77" fmla="*/ 1486866 w 1655541"/>
                <a:gd name="connsiteY77" fmla="*/ 710214 h 1677880"/>
                <a:gd name="connsiteX78" fmla="*/ 1513499 w 1655541"/>
                <a:gd name="connsiteY78" fmla="*/ 621437 h 1677880"/>
                <a:gd name="connsiteX79" fmla="*/ 1504621 w 1655541"/>
                <a:gd name="connsiteY79" fmla="*/ 506027 h 1677880"/>
                <a:gd name="connsiteX80" fmla="*/ 1486866 w 1655541"/>
                <a:gd name="connsiteY80" fmla="*/ 452761 h 1677880"/>
                <a:gd name="connsiteX81" fmla="*/ 1424722 w 1655541"/>
                <a:gd name="connsiteY81" fmla="*/ 381740 h 1677880"/>
                <a:gd name="connsiteX82" fmla="*/ 1415844 w 1655541"/>
                <a:gd name="connsiteY82" fmla="*/ 346229 h 1677880"/>
                <a:gd name="connsiteX83" fmla="*/ 1433600 w 1655541"/>
                <a:gd name="connsiteY83" fmla="*/ 328474 h 1677880"/>
                <a:gd name="connsiteX84" fmla="*/ 1513499 w 1655541"/>
                <a:gd name="connsiteY84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78999 w 1655541"/>
                <a:gd name="connsiteY61" fmla="*/ 630315 h 1677880"/>
                <a:gd name="connsiteX62" fmla="*/ 732264 w 1655541"/>
                <a:gd name="connsiteY62" fmla="*/ 541538 h 1677880"/>
                <a:gd name="connsiteX63" fmla="*/ 794407 w 1655541"/>
                <a:gd name="connsiteY63" fmla="*/ 497150 h 1677880"/>
                <a:gd name="connsiteX64" fmla="*/ 821040 w 1655541"/>
                <a:gd name="connsiteY64" fmla="*/ 488272 h 1677880"/>
                <a:gd name="connsiteX65" fmla="*/ 892062 w 1655541"/>
                <a:gd name="connsiteY65" fmla="*/ 461639 h 1677880"/>
                <a:gd name="connsiteX66" fmla="*/ 1069615 w 1655541"/>
                <a:gd name="connsiteY66" fmla="*/ 479394 h 1677880"/>
                <a:gd name="connsiteX67" fmla="*/ 1122881 w 1655541"/>
                <a:gd name="connsiteY67" fmla="*/ 497150 h 1677880"/>
                <a:gd name="connsiteX68" fmla="*/ 1140637 w 1655541"/>
                <a:gd name="connsiteY68" fmla="*/ 514905 h 1677880"/>
                <a:gd name="connsiteX69" fmla="*/ 1193903 w 1655541"/>
                <a:gd name="connsiteY69" fmla="*/ 550416 h 1677880"/>
                <a:gd name="connsiteX70" fmla="*/ 1211658 w 1655541"/>
                <a:gd name="connsiteY70" fmla="*/ 577049 h 1677880"/>
                <a:gd name="connsiteX71" fmla="*/ 1220536 w 1655541"/>
                <a:gd name="connsiteY71" fmla="*/ 603682 h 1677880"/>
                <a:gd name="connsiteX72" fmla="*/ 1256046 w 1655541"/>
                <a:gd name="connsiteY72" fmla="*/ 656948 h 1677880"/>
                <a:gd name="connsiteX73" fmla="*/ 1264924 w 1655541"/>
                <a:gd name="connsiteY73" fmla="*/ 692458 h 1677880"/>
                <a:gd name="connsiteX74" fmla="*/ 1291557 w 1655541"/>
                <a:gd name="connsiteY74" fmla="*/ 701336 h 1677880"/>
                <a:gd name="connsiteX75" fmla="*/ 1398089 w 1655541"/>
                <a:gd name="connsiteY75" fmla="*/ 719091 h 1677880"/>
                <a:gd name="connsiteX76" fmla="*/ 1486866 w 1655541"/>
                <a:gd name="connsiteY76" fmla="*/ 710214 h 1677880"/>
                <a:gd name="connsiteX77" fmla="*/ 1513499 w 1655541"/>
                <a:gd name="connsiteY77" fmla="*/ 621437 h 1677880"/>
                <a:gd name="connsiteX78" fmla="*/ 1504621 w 1655541"/>
                <a:gd name="connsiteY78" fmla="*/ 506027 h 1677880"/>
                <a:gd name="connsiteX79" fmla="*/ 1486866 w 1655541"/>
                <a:gd name="connsiteY79" fmla="*/ 452761 h 1677880"/>
                <a:gd name="connsiteX80" fmla="*/ 1424722 w 1655541"/>
                <a:gd name="connsiteY80" fmla="*/ 381740 h 1677880"/>
                <a:gd name="connsiteX81" fmla="*/ 1415844 w 1655541"/>
                <a:gd name="connsiteY81" fmla="*/ 346229 h 1677880"/>
                <a:gd name="connsiteX82" fmla="*/ 1433600 w 1655541"/>
                <a:gd name="connsiteY82" fmla="*/ 328474 h 1677880"/>
                <a:gd name="connsiteX83" fmla="*/ 1513499 w 1655541"/>
                <a:gd name="connsiteY83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678999 w 1655541"/>
                <a:gd name="connsiteY60" fmla="*/ 630315 h 1677880"/>
                <a:gd name="connsiteX61" fmla="*/ 732264 w 1655541"/>
                <a:gd name="connsiteY61" fmla="*/ 541538 h 1677880"/>
                <a:gd name="connsiteX62" fmla="*/ 794407 w 1655541"/>
                <a:gd name="connsiteY62" fmla="*/ 497150 h 1677880"/>
                <a:gd name="connsiteX63" fmla="*/ 821040 w 1655541"/>
                <a:gd name="connsiteY63" fmla="*/ 488272 h 1677880"/>
                <a:gd name="connsiteX64" fmla="*/ 892062 w 1655541"/>
                <a:gd name="connsiteY64" fmla="*/ 461639 h 1677880"/>
                <a:gd name="connsiteX65" fmla="*/ 1069615 w 1655541"/>
                <a:gd name="connsiteY65" fmla="*/ 479394 h 1677880"/>
                <a:gd name="connsiteX66" fmla="*/ 1122881 w 1655541"/>
                <a:gd name="connsiteY66" fmla="*/ 497150 h 1677880"/>
                <a:gd name="connsiteX67" fmla="*/ 1140637 w 1655541"/>
                <a:gd name="connsiteY67" fmla="*/ 514905 h 1677880"/>
                <a:gd name="connsiteX68" fmla="*/ 1193903 w 1655541"/>
                <a:gd name="connsiteY68" fmla="*/ 550416 h 1677880"/>
                <a:gd name="connsiteX69" fmla="*/ 1211658 w 1655541"/>
                <a:gd name="connsiteY69" fmla="*/ 577049 h 1677880"/>
                <a:gd name="connsiteX70" fmla="*/ 1220536 w 1655541"/>
                <a:gd name="connsiteY70" fmla="*/ 603682 h 1677880"/>
                <a:gd name="connsiteX71" fmla="*/ 1256046 w 1655541"/>
                <a:gd name="connsiteY71" fmla="*/ 656948 h 1677880"/>
                <a:gd name="connsiteX72" fmla="*/ 1264924 w 1655541"/>
                <a:gd name="connsiteY72" fmla="*/ 692458 h 1677880"/>
                <a:gd name="connsiteX73" fmla="*/ 1291557 w 1655541"/>
                <a:gd name="connsiteY73" fmla="*/ 701336 h 1677880"/>
                <a:gd name="connsiteX74" fmla="*/ 1398089 w 1655541"/>
                <a:gd name="connsiteY74" fmla="*/ 719091 h 1677880"/>
                <a:gd name="connsiteX75" fmla="*/ 1486866 w 1655541"/>
                <a:gd name="connsiteY75" fmla="*/ 710214 h 1677880"/>
                <a:gd name="connsiteX76" fmla="*/ 1513499 w 1655541"/>
                <a:gd name="connsiteY76" fmla="*/ 621437 h 1677880"/>
                <a:gd name="connsiteX77" fmla="*/ 1504621 w 1655541"/>
                <a:gd name="connsiteY77" fmla="*/ 506027 h 1677880"/>
                <a:gd name="connsiteX78" fmla="*/ 1486866 w 1655541"/>
                <a:gd name="connsiteY78" fmla="*/ 452761 h 1677880"/>
                <a:gd name="connsiteX79" fmla="*/ 1424722 w 1655541"/>
                <a:gd name="connsiteY79" fmla="*/ 381740 h 1677880"/>
                <a:gd name="connsiteX80" fmla="*/ 1415844 w 1655541"/>
                <a:gd name="connsiteY80" fmla="*/ 346229 h 1677880"/>
                <a:gd name="connsiteX81" fmla="*/ 1433600 w 1655541"/>
                <a:gd name="connsiteY81" fmla="*/ 328474 h 1677880"/>
                <a:gd name="connsiteX82" fmla="*/ 1513499 w 1655541"/>
                <a:gd name="connsiteY82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64093 w 1655541"/>
                <a:gd name="connsiteY22" fmla="*/ 1367161 h 1677880"/>
                <a:gd name="connsiteX23" fmla="*/ 172971 w 1655541"/>
                <a:gd name="connsiteY23" fmla="*/ 1393794 h 1677880"/>
                <a:gd name="connsiteX24" fmla="*/ 226237 w 1655541"/>
                <a:gd name="connsiteY24" fmla="*/ 1438183 h 1677880"/>
                <a:gd name="connsiteX25" fmla="*/ 235114 w 1655541"/>
                <a:gd name="connsiteY25" fmla="*/ 1464816 h 1677880"/>
                <a:gd name="connsiteX26" fmla="*/ 252870 w 1655541"/>
                <a:gd name="connsiteY26" fmla="*/ 1482571 h 1677880"/>
                <a:gd name="connsiteX27" fmla="*/ 332769 w 1655541"/>
                <a:gd name="connsiteY27" fmla="*/ 1544715 h 1677880"/>
                <a:gd name="connsiteX28" fmla="*/ 368279 w 1655541"/>
                <a:gd name="connsiteY28" fmla="*/ 1571348 h 1677880"/>
                <a:gd name="connsiteX29" fmla="*/ 394912 w 1655541"/>
                <a:gd name="connsiteY29" fmla="*/ 1597981 h 1677880"/>
                <a:gd name="connsiteX30" fmla="*/ 465934 w 1655541"/>
                <a:gd name="connsiteY30" fmla="*/ 1624614 h 1677880"/>
                <a:gd name="connsiteX31" fmla="*/ 510322 w 1655541"/>
                <a:gd name="connsiteY31" fmla="*/ 1651247 h 1677880"/>
                <a:gd name="connsiteX32" fmla="*/ 545833 w 1655541"/>
                <a:gd name="connsiteY32" fmla="*/ 1660124 h 1677880"/>
                <a:gd name="connsiteX33" fmla="*/ 643487 w 1655541"/>
                <a:gd name="connsiteY33" fmla="*/ 1677880 h 1677880"/>
                <a:gd name="connsiteX34" fmla="*/ 1406967 w 1655541"/>
                <a:gd name="connsiteY34" fmla="*/ 1669002 h 1677880"/>
                <a:gd name="connsiteX35" fmla="*/ 1460233 w 1655541"/>
                <a:gd name="connsiteY35" fmla="*/ 1660124 h 1677880"/>
                <a:gd name="connsiteX36" fmla="*/ 1486866 w 1655541"/>
                <a:gd name="connsiteY36" fmla="*/ 1633491 h 1677880"/>
                <a:gd name="connsiteX37" fmla="*/ 1513499 w 1655541"/>
                <a:gd name="connsiteY37" fmla="*/ 1615736 h 1677880"/>
                <a:gd name="connsiteX38" fmla="*/ 1540132 w 1655541"/>
                <a:gd name="connsiteY38" fmla="*/ 1580225 h 1677880"/>
                <a:gd name="connsiteX39" fmla="*/ 1575642 w 1655541"/>
                <a:gd name="connsiteY39" fmla="*/ 1562470 h 1677880"/>
                <a:gd name="connsiteX40" fmla="*/ 1584520 w 1655541"/>
                <a:gd name="connsiteY40" fmla="*/ 1535837 h 1677880"/>
                <a:gd name="connsiteX41" fmla="*/ 1611153 w 1655541"/>
                <a:gd name="connsiteY41" fmla="*/ 1491449 h 1677880"/>
                <a:gd name="connsiteX42" fmla="*/ 1637786 w 1655541"/>
                <a:gd name="connsiteY42" fmla="*/ 1429305 h 1677880"/>
                <a:gd name="connsiteX43" fmla="*/ 1646664 w 1655541"/>
                <a:gd name="connsiteY43" fmla="*/ 1376039 h 1677880"/>
                <a:gd name="connsiteX44" fmla="*/ 1655541 w 1655541"/>
                <a:gd name="connsiteY44" fmla="*/ 1340528 h 1677880"/>
                <a:gd name="connsiteX45" fmla="*/ 1620031 w 1655541"/>
                <a:gd name="connsiteY45" fmla="*/ 1207363 h 1677880"/>
                <a:gd name="connsiteX46" fmla="*/ 1602275 w 1655541"/>
                <a:gd name="connsiteY46" fmla="*/ 1145219 h 1677880"/>
                <a:gd name="connsiteX47" fmla="*/ 1584520 w 1655541"/>
                <a:gd name="connsiteY47" fmla="*/ 1109709 h 1677880"/>
                <a:gd name="connsiteX48" fmla="*/ 1540132 w 1655541"/>
                <a:gd name="connsiteY48" fmla="*/ 1074198 h 1677880"/>
                <a:gd name="connsiteX49" fmla="*/ 1451355 w 1655541"/>
                <a:gd name="connsiteY49" fmla="*/ 1020932 h 1677880"/>
                <a:gd name="connsiteX50" fmla="*/ 1433600 w 1655541"/>
                <a:gd name="connsiteY50" fmla="*/ 994299 h 1677880"/>
                <a:gd name="connsiteX51" fmla="*/ 1353701 w 1655541"/>
                <a:gd name="connsiteY51" fmla="*/ 967666 h 1677880"/>
                <a:gd name="connsiteX52" fmla="*/ 1335945 w 1655541"/>
                <a:gd name="connsiteY52" fmla="*/ 949911 h 1677880"/>
                <a:gd name="connsiteX53" fmla="*/ 1140637 w 1655541"/>
                <a:gd name="connsiteY53" fmla="*/ 923278 h 1677880"/>
                <a:gd name="connsiteX54" fmla="*/ 1078493 w 1655541"/>
                <a:gd name="connsiteY54" fmla="*/ 914400 h 1677880"/>
                <a:gd name="connsiteX55" fmla="*/ 1042982 w 1655541"/>
                <a:gd name="connsiteY55" fmla="*/ 896645 h 1677880"/>
                <a:gd name="connsiteX56" fmla="*/ 980839 w 1655541"/>
                <a:gd name="connsiteY56" fmla="*/ 887767 h 1677880"/>
                <a:gd name="connsiteX57" fmla="*/ 847674 w 1655541"/>
                <a:gd name="connsiteY57" fmla="*/ 870012 h 1677880"/>
                <a:gd name="connsiteX58" fmla="*/ 821040 w 1655541"/>
                <a:gd name="connsiteY58" fmla="*/ 861134 h 1677880"/>
                <a:gd name="connsiteX59" fmla="*/ 678999 w 1655541"/>
                <a:gd name="connsiteY59" fmla="*/ 630315 h 1677880"/>
                <a:gd name="connsiteX60" fmla="*/ 732264 w 1655541"/>
                <a:gd name="connsiteY60" fmla="*/ 541538 h 1677880"/>
                <a:gd name="connsiteX61" fmla="*/ 794407 w 1655541"/>
                <a:gd name="connsiteY61" fmla="*/ 497150 h 1677880"/>
                <a:gd name="connsiteX62" fmla="*/ 821040 w 1655541"/>
                <a:gd name="connsiteY62" fmla="*/ 488272 h 1677880"/>
                <a:gd name="connsiteX63" fmla="*/ 892062 w 1655541"/>
                <a:gd name="connsiteY63" fmla="*/ 461639 h 1677880"/>
                <a:gd name="connsiteX64" fmla="*/ 1069615 w 1655541"/>
                <a:gd name="connsiteY64" fmla="*/ 479394 h 1677880"/>
                <a:gd name="connsiteX65" fmla="*/ 1122881 w 1655541"/>
                <a:gd name="connsiteY65" fmla="*/ 497150 h 1677880"/>
                <a:gd name="connsiteX66" fmla="*/ 1140637 w 1655541"/>
                <a:gd name="connsiteY66" fmla="*/ 514905 h 1677880"/>
                <a:gd name="connsiteX67" fmla="*/ 1193903 w 1655541"/>
                <a:gd name="connsiteY67" fmla="*/ 550416 h 1677880"/>
                <a:gd name="connsiteX68" fmla="*/ 1211658 w 1655541"/>
                <a:gd name="connsiteY68" fmla="*/ 577049 h 1677880"/>
                <a:gd name="connsiteX69" fmla="*/ 1220536 w 1655541"/>
                <a:gd name="connsiteY69" fmla="*/ 603682 h 1677880"/>
                <a:gd name="connsiteX70" fmla="*/ 1256046 w 1655541"/>
                <a:gd name="connsiteY70" fmla="*/ 656948 h 1677880"/>
                <a:gd name="connsiteX71" fmla="*/ 1264924 w 1655541"/>
                <a:gd name="connsiteY71" fmla="*/ 692458 h 1677880"/>
                <a:gd name="connsiteX72" fmla="*/ 1291557 w 1655541"/>
                <a:gd name="connsiteY72" fmla="*/ 701336 h 1677880"/>
                <a:gd name="connsiteX73" fmla="*/ 1398089 w 1655541"/>
                <a:gd name="connsiteY73" fmla="*/ 719091 h 1677880"/>
                <a:gd name="connsiteX74" fmla="*/ 1486866 w 1655541"/>
                <a:gd name="connsiteY74" fmla="*/ 710214 h 1677880"/>
                <a:gd name="connsiteX75" fmla="*/ 1513499 w 1655541"/>
                <a:gd name="connsiteY75" fmla="*/ 621437 h 1677880"/>
                <a:gd name="connsiteX76" fmla="*/ 1504621 w 1655541"/>
                <a:gd name="connsiteY76" fmla="*/ 506027 h 1677880"/>
                <a:gd name="connsiteX77" fmla="*/ 1486866 w 1655541"/>
                <a:gd name="connsiteY77" fmla="*/ 452761 h 1677880"/>
                <a:gd name="connsiteX78" fmla="*/ 1424722 w 1655541"/>
                <a:gd name="connsiteY78" fmla="*/ 381740 h 1677880"/>
                <a:gd name="connsiteX79" fmla="*/ 1415844 w 1655541"/>
                <a:gd name="connsiteY79" fmla="*/ 346229 h 1677880"/>
                <a:gd name="connsiteX80" fmla="*/ 1433600 w 1655541"/>
                <a:gd name="connsiteY80" fmla="*/ 328474 h 1677880"/>
                <a:gd name="connsiteX81" fmla="*/ 1513499 w 1655541"/>
                <a:gd name="connsiteY81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64093 w 1655541"/>
                <a:gd name="connsiteY21" fmla="*/ 1367161 h 1677880"/>
                <a:gd name="connsiteX22" fmla="*/ 172971 w 1655541"/>
                <a:gd name="connsiteY22" fmla="*/ 1393794 h 1677880"/>
                <a:gd name="connsiteX23" fmla="*/ 226237 w 1655541"/>
                <a:gd name="connsiteY23" fmla="*/ 1438183 h 1677880"/>
                <a:gd name="connsiteX24" fmla="*/ 235114 w 1655541"/>
                <a:gd name="connsiteY24" fmla="*/ 1464816 h 1677880"/>
                <a:gd name="connsiteX25" fmla="*/ 252870 w 1655541"/>
                <a:gd name="connsiteY25" fmla="*/ 1482571 h 1677880"/>
                <a:gd name="connsiteX26" fmla="*/ 332769 w 1655541"/>
                <a:gd name="connsiteY26" fmla="*/ 1544715 h 1677880"/>
                <a:gd name="connsiteX27" fmla="*/ 368279 w 1655541"/>
                <a:gd name="connsiteY27" fmla="*/ 1571348 h 1677880"/>
                <a:gd name="connsiteX28" fmla="*/ 394912 w 1655541"/>
                <a:gd name="connsiteY28" fmla="*/ 1597981 h 1677880"/>
                <a:gd name="connsiteX29" fmla="*/ 465934 w 1655541"/>
                <a:gd name="connsiteY29" fmla="*/ 1624614 h 1677880"/>
                <a:gd name="connsiteX30" fmla="*/ 510322 w 1655541"/>
                <a:gd name="connsiteY30" fmla="*/ 1651247 h 1677880"/>
                <a:gd name="connsiteX31" fmla="*/ 545833 w 1655541"/>
                <a:gd name="connsiteY31" fmla="*/ 1660124 h 1677880"/>
                <a:gd name="connsiteX32" fmla="*/ 643487 w 1655541"/>
                <a:gd name="connsiteY32" fmla="*/ 1677880 h 1677880"/>
                <a:gd name="connsiteX33" fmla="*/ 1406967 w 1655541"/>
                <a:gd name="connsiteY33" fmla="*/ 1669002 h 1677880"/>
                <a:gd name="connsiteX34" fmla="*/ 1460233 w 1655541"/>
                <a:gd name="connsiteY34" fmla="*/ 1660124 h 1677880"/>
                <a:gd name="connsiteX35" fmla="*/ 1486866 w 1655541"/>
                <a:gd name="connsiteY35" fmla="*/ 1633491 h 1677880"/>
                <a:gd name="connsiteX36" fmla="*/ 1513499 w 1655541"/>
                <a:gd name="connsiteY36" fmla="*/ 1615736 h 1677880"/>
                <a:gd name="connsiteX37" fmla="*/ 1540132 w 1655541"/>
                <a:gd name="connsiteY37" fmla="*/ 1580225 h 1677880"/>
                <a:gd name="connsiteX38" fmla="*/ 1575642 w 1655541"/>
                <a:gd name="connsiteY38" fmla="*/ 1562470 h 1677880"/>
                <a:gd name="connsiteX39" fmla="*/ 1584520 w 1655541"/>
                <a:gd name="connsiteY39" fmla="*/ 1535837 h 1677880"/>
                <a:gd name="connsiteX40" fmla="*/ 1611153 w 1655541"/>
                <a:gd name="connsiteY40" fmla="*/ 1491449 h 1677880"/>
                <a:gd name="connsiteX41" fmla="*/ 1637786 w 1655541"/>
                <a:gd name="connsiteY41" fmla="*/ 1429305 h 1677880"/>
                <a:gd name="connsiteX42" fmla="*/ 1646664 w 1655541"/>
                <a:gd name="connsiteY42" fmla="*/ 1376039 h 1677880"/>
                <a:gd name="connsiteX43" fmla="*/ 1655541 w 1655541"/>
                <a:gd name="connsiteY43" fmla="*/ 1340528 h 1677880"/>
                <a:gd name="connsiteX44" fmla="*/ 1620031 w 1655541"/>
                <a:gd name="connsiteY44" fmla="*/ 1207363 h 1677880"/>
                <a:gd name="connsiteX45" fmla="*/ 1602275 w 1655541"/>
                <a:gd name="connsiteY45" fmla="*/ 1145219 h 1677880"/>
                <a:gd name="connsiteX46" fmla="*/ 1584520 w 1655541"/>
                <a:gd name="connsiteY46" fmla="*/ 1109709 h 1677880"/>
                <a:gd name="connsiteX47" fmla="*/ 1540132 w 1655541"/>
                <a:gd name="connsiteY47" fmla="*/ 1074198 h 1677880"/>
                <a:gd name="connsiteX48" fmla="*/ 1451355 w 1655541"/>
                <a:gd name="connsiteY48" fmla="*/ 1020932 h 1677880"/>
                <a:gd name="connsiteX49" fmla="*/ 1433600 w 1655541"/>
                <a:gd name="connsiteY49" fmla="*/ 994299 h 1677880"/>
                <a:gd name="connsiteX50" fmla="*/ 1353701 w 1655541"/>
                <a:gd name="connsiteY50" fmla="*/ 967666 h 1677880"/>
                <a:gd name="connsiteX51" fmla="*/ 1335945 w 1655541"/>
                <a:gd name="connsiteY51" fmla="*/ 949911 h 1677880"/>
                <a:gd name="connsiteX52" fmla="*/ 1140637 w 1655541"/>
                <a:gd name="connsiteY52" fmla="*/ 923278 h 1677880"/>
                <a:gd name="connsiteX53" fmla="*/ 1078493 w 1655541"/>
                <a:gd name="connsiteY53" fmla="*/ 914400 h 1677880"/>
                <a:gd name="connsiteX54" fmla="*/ 1042982 w 1655541"/>
                <a:gd name="connsiteY54" fmla="*/ 896645 h 1677880"/>
                <a:gd name="connsiteX55" fmla="*/ 980839 w 1655541"/>
                <a:gd name="connsiteY55" fmla="*/ 887767 h 1677880"/>
                <a:gd name="connsiteX56" fmla="*/ 847674 w 1655541"/>
                <a:gd name="connsiteY56" fmla="*/ 870012 h 1677880"/>
                <a:gd name="connsiteX57" fmla="*/ 821040 w 1655541"/>
                <a:gd name="connsiteY57" fmla="*/ 861134 h 1677880"/>
                <a:gd name="connsiteX58" fmla="*/ 678999 w 1655541"/>
                <a:gd name="connsiteY58" fmla="*/ 630315 h 1677880"/>
                <a:gd name="connsiteX59" fmla="*/ 732264 w 1655541"/>
                <a:gd name="connsiteY59" fmla="*/ 541538 h 1677880"/>
                <a:gd name="connsiteX60" fmla="*/ 794407 w 1655541"/>
                <a:gd name="connsiteY60" fmla="*/ 497150 h 1677880"/>
                <a:gd name="connsiteX61" fmla="*/ 821040 w 1655541"/>
                <a:gd name="connsiteY61" fmla="*/ 488272 h 1677880"/>
                <a:gd name="connsiteX62" fmla="*/ 892062 w 1655541"/>
                <a:gd name="connsiteY62" fmla="*/ 461639 h 1677880"/>
                <a:gd name="connsiteX63" fmla="*/ 1069615 w 1655541"/>
                <a:gd name="connsiteY63" fmla="*/ 479394 h 1677880"/>
                <a:gd name="connsiteX64" fmla="*/ 1122881 w 1655541"/>
                <a:gd name="connsiteY64" fmla="*/ 497150 h 1677880"/>
                <a:gd name="connsiteX65" fmla="*/ 1140637 w 1655541"/>
                <a:gd name="connsiteY65" fmla="*/ 514905 h 1677880"/>
                <a:gd name="connsiteX66" fmla="*/ 1193903 w 1655541"/>
                <a:gd name="connsiteY66" fmla="*/ 550416 h 1677880"/>
                <a:gd name="connsiteX67" fmla="*/ 1211658 w 1655541"/>
                <a:gd name="connsiteY67" fmla="*/ 577049 h 1677880"/>
                <a:gd name="connsiteX68" fmla="*/ 1220536 w 1655541"/>
                <a:gd name="connsiteY68" fmla="*/ 603682 h 1677880"/>
                <a:gd name="connsiteX69" fmla="*/ 1256046 w 1655541"/>
                <a:gd name="connsiteY69" fmla="*/ 656948 h 1677880"/>
                <a:gd name="connsiteX70" fmla="*/ 1264924 w 1655541"/>
                <a:gd name="connsiteY70" fmla="*/ 692458 h 1677880"/>
                <a:gd name="connsiteX71" fmla="*/ 1291557 w 1655541"/>
                <a:gd name="connsiteY71" fmla="*/ 701336 h 1677880"/>
                <a:gd name="connsiteX72" fmla="*/ 1398089 w 1655541"/>
                <a:gd name="connsiteY72" fmla="*/ 719091 h 1677880"/>
                <a:gd name="connsiteX73" fmla="*/ 1486866 w 1655541"/>
                <a:gd name="connsiteY73" fmla="*/ 710214 h 1677880"/>
                <a:gd name="connsiteX74" fmla="*/ 1513499 w 1655541"/>
                <a:gd name="connsiteY74" fmla="*/ 621437 h 1677880"/>
                <a:gd name="connsiteX75" fmla="*/ 1504621 w 1655541"/>
                <a:gd name="connsiteY75" fmla="*/ 506027 h 1677880"/>
                <a:gd name="connsiteX76" fmla="*/ 1486866 w 1655541"/>
                <a:gd name="connsiteY76" fmla="*/ 452761 h 1677880"/>
                <a:gd name="connsiteX77" fmla="*/ 1424722 w 1655541"/>
                <a:gd name="connsiteY77" fmla="*/ 381740 h 1677880"/>
                <a:gd name="connsiteX78" fmla="*/ 1415844 w 1655541"/>
                <a:gd name="connsiteY78" fmla="*/ 346229 h 1677880"/>
                <a:gd name="connsiteX79" fmla="*/ 1433600 w 1655541"/>
                <a:gd name="connsiteY79" fmla="*/ 328474 h 1677880"/>
                <a:gd name="connsiteX80" fmla="*/ 1513499 w 1655541"/>
                <a:gd name="connsiteY80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84194 w 1655541"/>
                <a:gd name="connsiteY18" fmla="*/ 1233996 h 1677880"/>
                <a:gd name="connsiteX19" fmla="*/ 93072 w 1655541"/>
                <a:gd name="connsiteY19" fmla="*/ 1269507 h 1677880"/>
                <a:gd name="connsiteX20" fmla="*/ 164093 w 1655541"/>
                <a:gd name="connsiteY20" fmla="*/ 1367161 h 1677880"/>
                <a:gd name="connsiteX21" fmla="*/ 172971 w 1655541"/>
                <a:gd name="connsiteY21" fmla="*/ 1393794 h 1677880"/>
                <a:gd name="connsiteX22" fmla="*/ 226237 w 1655541"/>
                <a:gd name="connsiteY22" fmla="*/ 1438183 h 1677880"/>
                <a:gd name="connsiteX23" fmla="*/ 235114 w 1655541"/>
                <a:gd name="connsiteY23" fmla="*/ 1464816 h 1677880"/>
                <a:gd name="connsiteX24" fmla="*/ 252870 w 1655541"/>
                <a:gd name="connsiteY24" fmla="*/ 1482571 h 1677880"/>
                <a:gd name="connsiteX25" fmla="*/ 332769 w 1655541"/>
                <a:gd name="connsiteY25" fmla="*/ 1544715 h 1677880"/>
                <a:gd name="connsiteX26" fmla="*/ 368279 w 1655541"/>
                <a:gd name="connsiteY26" fmla="*/ 1571348 h 1677880"/>
                <a:gd name="connsiteX27" fmla="*/ 394912 w 1655541"/>
                <a:gd name="connsiteY27" fmla="*/ 1597981 h 1677880"/>
                <a:gd name="connsiteX28" fmla="*/ 465934 w 1655541"/>
                <a:gd name="connsiteY28" fmla="*/ 1624614 h 1677880"/>
                <a:gd name="connsiteX29" fmla="*/ 510322 w 1655541"/>
                <a:gd name="connsiteY29" fmla="*/ 1651247 h 1677880"/>
                <a:gd name="connsiteX30" fmla="*/ 545833 w 1655541"/>
                <a:gd name="connsiteY30" fmla="*/ 1660124 h 1677880"/>
                <a:gd name="connsiteX31" fmla="*/ 643487 w 1655541"/>
                <a:gd name="connsiteY31" fmla="*/ 1677880 h 1677880"/>
                <a:gd name="connsiteX32" fmla="*/ 1406967 w 1655541"/>
                <a:gd name="connsiteY32" fmla="*/ 1669002 h 1677880"/>
                <a:gd name="connsiteX33" fmla="*/ 1460233 w 1655541"/>
                <a:gd name="connsiteY33" fmla="*/ 1660124 h 1677880"/>
                <a:gd name="connsiteX34" fmla="*/ 1486866 w 1655541"/>
                <a:gd name="connsiteY34" fmla="*/ 1633491 h 1677880"/>
                <a:gd name="connsiteX35" fmla="*/ 1513499 w 1655541"/>
                <a:gd name="connsiteY35" fmla="*/ 1615736 h 1677880"/>
                <a:gd name="connsiteX36" fmla="*/ 1540132 w 1655541"/>
                <a:gd name="connsiteY36" fmla="*/ 1580225 h 1677880"/>
                <a:gd name="connsiteX37" fmla="*/ 1575642 w 1655541"/>
                <a:gd name="connsiteY37" fmla="*/ 1562470 h 1677880"/>
                <a:gd name="connsiteX38" fmla="*/ 1584520 w 1655541"/>
                <a:gd name="connsiteY38" fmla="*/ 1535837 h 1677880"/>
                <a:gd name="connsiteX39" fmla="*/ 1611153 w 1655541"/>
                <a:gd name="connsiteY39" fmla="*/ 1491449 h 1677880"/>
                <a:gd name="connsiteX40" fmla="*/ 1637786 w 1655541"/>
                <a:gd name="connsiteY40" fmla="*/ 1429305 h 1677880"/>
                <a:gd name="connsiteX41" fmla="*/ 1646664 w 1655541"/>
                <a:gd name="connsiteY41" fmla="*/ 1376039 h 1677880"/>
                <a:gd name="connsiteX42" fmla="*/ 1655541 w 1655541"/>
                <a:gd name="connsiteY42" fmla="*/ 1340528 h 1677880"/>
                <a:gd name="connsiteX43" fmla="*/ 1620031 w 1655541"/>
                <a:gd name="connsiteY43" fmla="*/ 1207363 h 1677880"/>
                <a:gd name="connsiteX44" fmla="*/ 1602275 w 1655541"/>
                <a:gd name="connsiteY44" fmla="*/ 1145219 h 1677880"/>
                <a:gd name="connsiteX45" fmla="*/ 1584520 w 1655541"/>
                <a:gd name="connsiteY45" fmla="*/ 1109709 h 1677880"/>
                <a:gd name="connsiteX46" fmla="*/ 1540132 w 1655541"/>
                <a:gd name="connsiteY46" fmla="*/ 1074198 h 1677880"/>
                <a:gd name="connsiteX47" fmla="*/ 1451355 w 1655541"/>
                <a:gd name="connsiteY47" fmla="*/ 1020932 h 1677880"/>
                <a:gd name="connsiteX48" fmla="*/ 1433600 w 1655541"/>
                <a:gd name="connsiteY48" fmla="*/ 994299 h 1677880"/>
                <a:gd name="connsiteX49" fmla="*/ 1353701 w 1655541"/>
                <a:gd name="connsiteY49" fmla="*/ 967666 h 1677880"/>
                <a:gd name="connsiteX50" fmla="*/ 1335945 w 1655541"/>
                <a:gd name="connsiteY50" fmla="*/ 949911 h 1677880"/>
                <a:gd name="connsiteX51" fmla="*/ 1140637 w 1655541"/>
                <a:gd name="connsiteY51" fmla="*/ 923278 h 1677880"/>
                <a:gd name="connsiteX52" fmla="*/ 1078493 w 1655541"/>
                <a:gd name="connsiteY52" fmla="*/ 914400 h 1677880"/>
                <a:gd name="connsiteX53" fmla="*/ 1042982 w 1655541"/>
                <a:gd name="connsiteY53" fmla="*/ 896645 h 1677880"/>
                <a:gd name="connsiteX54" fmla="*/ 980839 w 1655541"/>
                <a:gd name="connsiteY54" fmla="*/ 887767 h 1677880"/>
                <a:gd name="connsiteX55" fmla="*/ 847674 w 1655541"/>
                <a:gd name="connsiteY55" fmla="*/ 870012 h 1677880"/>
                <a:gd name="connsiteX56" fmla="*/ 821040 w 1655541"/>
                <a:gd name="connsiteY56" fmla="*/ 861134 h 1677880"/>
                <a:gd name="connsiteX57" fmla="*/ 678999 w 1655541"/>
                <a:gd name="connsiteY57" fmla="*/ 630315 h 1677880"/>
                <a:gd name="connsiteX58" fmla="*/ 732264 w 1655541"/>
                <a:gd name="connsiteY58" fmla="*/ 541538 h 1677880"/>
                <a:gd name="connsiteX59" fmla="*/ 794407 w 1655541"/>
                <a:gd name="connsiteY59" fmla="*/ 497150 h 1677880"/>
                <a:gd name="connsiteX60" fmla="*/ 821040 w 1655541"/>
                <a:gd name="connsiteY60" fmla="*/ 488272 h 1677880"/>
                <a:gd name="connsiteX61" fmla="*/ 892062 w 1655541"/>
                <a:gd name="connsiteY61" fmla="*/ 461639 h 1677880"/>
                <a:gd name="connsiteX62" fmla="*/ 1069615 w 1655541"/>
                <a:gd name="connsiteY62" fmla="*/ 479394 h 1677880"/>
                <a:gd name="connsiteX63" fmla="*/ 1122881 w 1655541"/>
                <a:gd name="connsiteY63" fmla="*/ 497150 h 1677880"/>
                <a:gd name="connsiteX64" fmla="*/ 1140637 w 1655541"/>
                <a:gd name="connsiteY64" fmla="*/ 514905 h 1677880"/>
                <a:gd name="connsiteX65" fmla="*/ 1193903 w 1655541"/>
                <a:gd name="connsiteY65" fmla="*/ 550416 h 1677880"/>
                <a:gd name="connsiteX66" fmla="*/ 1211658 w 1655541"/>
                <a:gd name="connsiteY66" fmla="*/ 577049 h 1677880"/>
                <a:gd name="connsiteX67" fmla="*/ 1220536 w 1655541"/>
                <a:gd name="connsiteY67" fmla="*/ 603682 h 1677880"/>
                <a:gd name="connsiteX68" fmla="*/ 1256046 w 1655541"/>
                <a:gd name="connsiteY68" fmla="*/ 656948 h 1677880"/>
                <a:gd name="connsiteX69" fmla="*/ 1264924 w 1655541"/>
                <a:gd name="connsiteY69" fmla="*/ 692458 h 1677880"/>
                <a:gd name="connsiteX70" fmla="*/ 1291557 w 1655541"/>
                <a:gd name="connsiteY70" fmla="*/ 701336 h 1677880"/>
                <a:gd name="connsiteX71" fmla="*/ 1398089 w 1655541"/>
                <a:gd name="connsiteY71" fmla="*/ 719091 h 1677880"/>
                <a:gd name="connsiteX72" fmla="*/ 1486866 w 1655541"/>
                <a:gd name="connsiteY72" fmla="*/ 710214 h 1677880"/>
                <a:gd name="connsiteX73" fmla="*/ 1513499 w 1655541"/>
                <a:gd name="connsiteY73" fmla="*/ 621437 h 1677880"/>
                <a:gd name="connsiteX74" fmla="*/ 1504621 w 1655541"/>
                <a:gd name="connsiteY74" fmla="*/ 506027 h 1677880"/>
                <a:gd name="connsiteX75" fmla="*/ 1486866 w 1655541"/>
                <a:gd name="connsiteY75" fmla="*/ 452761 h 1677880"/>
                <a:gd name="connsiteX76" fmla="*/ 1424722 w 1655541"/>
                <a:gd name="connsiteY76" fmla="*/ 381740 h 1677880"/>
                <a:gd name="connsiteX77" fmla="*/ 1415844 w 1655541"/>
                <a:gd name="connsiteY77" fmla="*/ 346229 h 1677880"/>
                <a:gd name="connsiteX78" fmla="*/ 1433600 w 1655541"/>
                <a:gd name="connsiteY78" fmla="*/ 328474 h 1677880"/>
                <a:gd name="connsiteX79" fmla="*/ 1513499 w 1655541"/>
                <a:gd name="connsiteY79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84194 w 1655541"/>
                <a:gd name="connsiteY17" fmla="*/ 1233996 h 1677880"/>
                <a:gd name="connsiteX18" fmla="*/ 93072 w 1655541"/>
                <a:gd name="connsiteY18" fmla="*/ 1269507 h 1677880"/>
                <a:gd name="connsiteX19" fmla="*/ 164093 w 1655541"/>
                <a:gd name="connsiteY19" fmla="*/ 1367161 h 1677880"/>
                <a:gd name="connsiteX20" fmla="*/ 172971 w 1655541"/>
                <a:gd name="connsiteY20" fmla="*/ 1393794 h 1677880"/>
                <a:gd name="connsiteX21" fmla="*/ 226237 w 1655541"/>
                <a:gd name="connsiteY21" fmla="*/ 1438183 h 1677880"/>
                <a:gd name="connsiteX22" fmla="*/ 235114 w 1655541"/>
                <a:gd name="connsiteY22" fmla="*/ 1464816 h 1677880"/>
                <a:gd name="connsiteX23" fmla="*/ 252870 w 1655541"/>
                <a:gd name="connsiteY23" fmla="*/ 1482571 h 1677880"/>
                <a:gd name="connsiteX24" fmla="*/ 332769 w 1655541"/>
                <a:gd name="connsiteY24" fmla="*/ 1544715 h 1677880"/>
                <a:gd name="connsiteX25" fmla="*/ 368279 w 1655541"/>
                <a:gd name="connsiteY25" fmla="*/ 1571348 h 1677880"/>
                <a:gd name="connsiteX26" fmla="*/ 394912 w 1655541"/>
                <a:gd name="connsiteY26" fmla="*/ 1597981 h 1677880"/>
                <a:gd name="connsiteX27" fmla="*/ 465934 w 1655541"/>
                <a:gd name="connsiteY27" fmla="*/ 1624614 h 1677880"/>
                <a:gd name="connsiteX28" fmla="*/ 510322 w 1655541"/>
                <a:gd name="connsiteY28" fmla="*/ 1651247 h 1677880"/>
                <a:gd name="connsiteX29" fmla="*/ 545833 w 1655541"/>
                <a:gd name="connsiteY29" fmla="*/ 1660124 h 1677880"/>
                <a:gd name="connsiteX30" fmla="*/ 643487 w 1655541"/>
                <a:gd name="connsiteY30" fmla="*/ 1677880 h 1677880"/>
                <a:gd name="connsiteX31" fmla="*/ 1406967 w 1655541"/>
                <a:gd name="connsiteY31" fmla="*/ 1669002 h 1677880"/>
                <a:gd name="connsiteX32" fmla="*/ 1460233 w 1655541"/>
                <a:gd name="connsiteY32" fmla="*/ 1660124 h 1677880"/>
                <a:gd name="connsiteX33" fmla="*/ 1486866 w 1655541"/>
                <a:gd name="connsiteY33" fmla="*/ 1633491 h 1677880"/>
                <a:gd name="connsiteX34" fmla="*/ 1513499 w 1655541"/>
                <a:gd name="connsiteY34" fmla="*/ 1615736 h 1677880"/>
                <a:gd name="connsiteX35" fmla="*/ 1540132 w 1655541"/>
                <a:gd name="connsiteY35" fmla="*/ 1580225 h 1677880"/>
                <a:gd name="connsiteX36" fmla="*/ 1575642 w 1655541"/>
                <a:gd name="connsiteY36" fmla="*/ 1562470 h 1677880"/>
                <a:gd name="connsiteX37" fmla="*/ 1584520 w 1655541"/>
                <a:gd name="connsiteY37" fmla="*/ 1535837 h 1677880"/>
                <a:gd name="connsiteX38" fmla="*/ 1611153 w 1655541"/>
                <a:gd name="connsiteY38" fmla="*/ 1491449 h 1677880"/>
                <a:gd name="connsiteX39" fmla="*/ 1637786 w 1655541"/>
                <a:gd name="connsiteY39" fmla="*/ 1429305 h 1677880"/>
                <a:gd name="connsiteX40" fmla="*/ 1646664 w 1655541"/>
                <a:gd name="connsiteY40" fmla="*/ 1376039 h 1677880"/>
                <a:gd name="connsiteX41" fmla="*/ 1655541 w 1655541"/>
                <a:gd name="connsiteY41" fmla="*/ 1340528 h 1677880"/>
                <a:gd name="connsiteX42" fmla="*/ 1620031 w 1655541"/>
                <a:gd name="connsiteY42" fmla="*/ 1207363 h 1677880"/>
                <a:gd name="connsiteX43" fmla="*/ 1602275 w 1655541"/>
                <a:gd name="connsiteY43" fmla="*/ 1145219 h 1677880"/>
                <a:gd name="connsiteX44" fmla="*/ 1584520 w 1655541"/>
                <a:gd name="connsiteY44" fmla="*/ 1109709 h 1677880"/>
                <a:gd name="connsiteX45" fmla="*/ 1540132 w 1655541"/>
                <a:gd name="connsiteY45" fmla="*/ 1074198 h 1677880"/>
                <a:gd name="connsiteX46" fmla="*/ 1451355 w 1655541"/>
                <a:gd name="connsiteY46" fmla="*/ 1020932 h 1677880"/>
                <a:gd name="connsiteX47" fmla="*/ 1433600 w 1655541"/>
                <a:gd name="connsiteY47" fmla="*/ 994299 h 1677880"/>
                <a:gd name="connsiteX48" fmla="*/ 1353701 w 1655541"/>
                <a:gd name="connsiteY48" fmla="*/ 967666 h 1677880"/>
                <a:gd name="connsiteX49" fmla="*/ 1335945 w 1655541"/>
                <a:gd name="connsiteY49" fmla="*/ 949911 h 1677880"/>
                <a:gd name="connsiteX50" fmla="*/ 1140637 w 1655541"/>
                <a:gd name="connsiteY50" fmla="*/ 923278 h 1677880"/>
                <a:gd name="connsiteX51" fmla="*/ 1078493 w 1655541"/>
                <a:gd name="connsiteY51" fmla="*/ 914400 h 1677880"/>
                <a:gd name="connsiteX52" fmla="*/ 1042982 w 1655541"/>
                <a:gd name="connsiteY52" fmla="*/ 896645 h 1677880"/>
                <a:gd name="connsiteX53" fmla="*/ 980839 w 1655541"/>
                <a:gd name="connsiteY53" fmla="*/ 887767 h 1677880"/>
                <a:gd name="connsiteX54" fmla="*/ 847674 w 1655541"/>
                <a:gd name="connsiteY54" fmla="*/ 870012 h 1677880"/>
                <a:gd name="connsiteX55" fmla="*/ 821040 w 1655541"/>
                <a:gd name="connsiteY55" fmla="*/ 861134 h 1677880"/>
                <a:gd name="connsiteX56" fmla="*/ 678999 w 1655541"/>
                <a:gd name="connsiteY56" fmla="*/ 630315 h 1677880"/>
                <a:gd name="connsiteX57" fmla="*/ 732264 w 1655541"/>
                <a:gd name="connsiteY57" fmla="*/ 541538 h 1677880"/>
                <a:gd name="connsiteX58" fmla="*/ 794407 w 1655541"/>
                <a:gd name="connsiteY58" fmla="*/ 497150 h 1677880"/>
                <a:gd name="connsiteX59" fmla="*/ 821040 w 1655541"/>
                <a:gd name="connsiteY59" fmla="*/ 488272 h 1677880"/>
                <a:gd name="connsiteX60" fmla="*/ 892062 w 1655541"/>
                <a:gd name="connsiteY60" fmla="*/ 461639 h 1677880"/>
                <a:gd name="connsiteX61" fmla="*/ 1069615 w 1655541"/>
                <a:gd name="connsiteY61" fmla="*/ 479394 h 1677880"/>
                <a:gd name="connsiteX62" fmla="*/ 1122881 w 1655541"/>
                <a:gd name="connsiteY62" fmla="*/ 497150 h 1677880"/>
                <a:gd name="connsiteX63" fmla="*/ 1140637 w 1655541"/>
                <a:gd name="connsiteY63" fmla="*/ 514905 h 1677880"/>
                <a:gd name="connsiteX64" fmla="*/ 1193903 w 1655541"/>
                <a:gd name="connsiteY64" fmla="*/ 550416 h 1677880"/>
                <a:gd name="connsiteX65" fmla="*/ 1211658 w 1655541"/>
                <a:gd name="connsiteY65" fmla="*/ 577049 h 1677880"/>
                <a:gd name="connsiteX66" fmla="*/ 1220536 w 1655541"/>
                <a:gd name="connsiteY66" fmla="*/ 603682 h 1677880"/>
                <a:gd name="connsiteX67" fmla="*/ 1256046 w 1655541"/>
                <a:gd name="connsiteY67" fmla="*/ 656948 h 1677880"/>
                <a:gd name="connsiteX68" fmla="*/ 1264924 w 1655541"/>
                <a:gd name="connsiteY68" fmla="*/ 692458 h 1677880"/>
                <a:gd name="connsiteX69" fmla="*/ 1291557 w 1655541"/>
                <a:gd name="connsiteY69" fmla="*/ 701336 h 1677880"/>
                <a:gd name="connsiteX70" fmla="*/ 1398089 w 1655541"/>
                <a:gd name="connsiteY70" fmla="*/ 719091 h 1677880"/>
                <a:gd name="connsiteX71" fmla="*/ 1486866 w 1655541"/>
                <a:gd name="connsiteY71" fmla="*/ 710214 h 1677880"/>
                <a:gd name="connsiteX72" fmla="*/ 1513499 w 1655541"/>
                <a:gd name="connsiteY72" fmla="*/ 621437 h 1677880"/>
                <a:gd name="connsiteX73" fmla="*/ 1504621 w 1655541"/>
                <a:gd name="connsiteY73" fmla="*/ 506027 h 1677880"/>
                <a:gd name="connsiteX74" fmla="*/ 1486866 w 1655541"/>
                <a:gd name="connsiteY74" fmla="*/ 452761 h 1677880"/>
                <a:gd name="connsiteX75" fmla="*/ 1424722 w 1655541"/>
                <a:gd name="connsiteY75" fmla="*/ 381740 h 1677880"/>
                <a:gd name="connsiteX76" fmla="*/ 1415844 w 1655541"/>
                <a:gd name="connsiteY76" fmla="*/ 346229 h 1677880"/>
                <a:gd name="connsiteX77" fmla="*/ 1433600 w 1655541"/>
                <a:gd name="connsiteY77" fmla="*/ 328474 h 1677880"/>
                <a:gd name="connsiteX78" fmla="*/ 1513499 w 1655541"/>
                <a:gd name="connsiteY78" fmla="*/ 319596 h 1677880"/>
                <a:gd name="connsiteX0" fmla="*/ 1517608 w 1659650"/>
                <a:gd name="connsiteY0" fmla="*/ 319596 h 1677880"/>
                <a:gd name="connsiteX1" fmla="*/ 1561996 w 1659650"/>
                <a:gd name="connsiteY1" fmla="*/ 310718 h 1677880"/>
                <a:gd name="connsiteX2" fmla="*/ 1588629 w 1659650"/>
                <a:gd name="connsiteY2" fmla="*/ 257452 h 1677880"/>
                <a:gd name="connsiteX3" fmla="*/ 1561996 w 1659650"/>
                <a:gd name="connsiteY3" fmla="*/ 186431 h 1677880"/>
                <a:gd name="connsiteX4" fmla="*/ 1535363 w 1659650"/>
                <a:gd name="connsiteY4" fmla="*/ 150920 h 1677880"/>
                <a:gd name="connsiteX5" fmla="*/ 1517608 w 1659650"/>
                <a:gd name="connsiteY5" fmla="*/ 124287 h 1677880"/>
                <a:gd name="connsiteX6" fmla="*/ 1464342 w 1659650"/>
                <a:gd name="connsiteY6" fmla="*/ 71021 h 1677880"/>
                <a:gd name="connsiteX7" fmla="*/ 1428831 w 1659650"/>
                <a:gd name="connsiteY7" fmla="*/ 62144 h 1677880"/>
                <a:gd name="connsiteX8" fmla="*/ 1384443 w 1659650"/>
                <a:gd name="connsiteY8" fmla="*/ 35511 h 1677880"/>
                <a:gd name="connsiteX9" fmla="*/ 1260155 w 1659650"/>
                <a:gd name="connsiteY9" fmla="*/ 0 h 1677880"/>
                <a:gd name="connsiteX10" fmla="*/ 691984 w 1659650"/>
                <a:gd name="connsiteY10" fmla="*/ 79899 h 1677880"/>
                <a:gd name="connsiteX11" fmla="*/ 416777 w 1659650"/>
                <a:gd name="connsiteY11" fmla="*/ 195309 h 1677880"/>
                <a:gd name="connsiteX12" fmla="*/ 185957 w 1659650"/>
                <a:gd name="connsiteY12" fmla="*/ 337352 h 1677880"/>
                <a:gd name="connsiteX13" fmla="*/ 61670 w 1659650"/>
                <a:gd name="connsiteY13" fmla="*/ 568171 h 1677880"/>
                <a:gd name="connsiteX14" fmla="*/ 8404 w 1659650"/>
                <a:gd name="connsiteY14" fmla="*/ 745724 h 1677880"/>
                <a:gd name="connsiteX15" fmla="*/ 8404 w 1659650"/>
                <a:gd name="connsiteY15" fmla="*/ 1056443 h 1677880"/>
                <a:gd name="connsiteX16" fmla="*/ 88303 w 1659650"/>
                <a:gd name="connsiteY16" fmla="*/ 1233996 h 1677880"/>
                <a:gd name="connsiteX17" fmla="*/ 97181 w 1659650"/>
                <a:gd name="connsiteY17" fmla="*/ 1269507 h 1677880"/>
                <a:gd name="connsiteX18" fmla="*/ 168202 w 1659650"/>
                <a:gd name="connsiteY18" fmla="*/ 1367161 h 1677880"/>
                <a:gd name="connsiteX19" fmla="*/ 177080 w 1659650"/>
                <a:gd name="connsiteY19" fmla="*/ 1393794 h 1677880"/>
                <a:gd name="connsiteX20" fmla="*/ 230346 w 1659650"/>
                <a:gd name="connsiteY20" fmla="*/ 1438183 h 1677880"/>
                <a:gd name="connsiteX21" fmla="*/ 239223 w 1659650"/>
                <a:gd name="connsiteY21" fmla="*/ 1464816 h 1677880"/>
                <a:gd name="connsiteX22" fmla="*/ 256979 w 1659650"/>
                <a:gd name="connsiteY22" fmla="*/ 1482571 h 1677880"/>
                <a:gd name="connsiteX23" fmla="*/ 336878 w 1659650"/>
                <a:gd name="connsiteY23" fmla="*/ 1544715 h 1677880"/>
                <a:gd name="connsiteX24" fmla="*/ 372388 w 1659650"/>
                <a:gd name="connsiteY24" fmla="*/ 1571348 h 1677880"/>
                <a:gd name="connsiteX25" fmla="*/ 399021 w 1659650"/>
                <a:gd name="connsiteY25" fmla="*/ 1597981 h 1677880"/>
                <a:gd name="connsiteX26" fmla="*/ 470043 w 1659650"/>
                <a:gd name="connsiteY26" fmla="*/ 1624614 h 1677880"/>
                <a:gd name="connsiteX27" fmla="*/ 514431 w 1659650"/>
                <a:gd name="connsiteY27" fmla="*/ 1651247 h 1677880"/>
                <a:gd name="connsiteX28" fmla="*/ 549942 w 1659650"/>
                <a:gd name="connsiteY28" fmla="*/ 1660124 h 1677880"/>
                <a:gd name="connsiteX29" fmla="*/ 647596 w 1659650"/>
                <a:gd name="connsiteY29" fmla="*/ 1677880 h 1677880"/>
                <a:gd name="connsiteX30" fmla="*/ 1411076 w 1659650"/>
                <a:gd name="connsiteY30" fmla="*/ 1669002 h 1677880"/>
                <a:gd name="connsiteX31" fmla="*/ 1464342 w 1659650"/>
                <a:gd name="connsiteY31" fmla="*/ 1660124 h 1677880"/>
                <a:gd name="connsiteX32" fmla="*/ 1490975 w 1659650"/>
                <a:gd name="connsiteY32" fmla="*/ 1633491 h 1677880"/>
                <a:gd name="connsiteX33" fmla="*/ 1517608 w 1659650"/>
                <a:gd name="connsiteY33" fmla="*/ 1615736 h 1677880"/>
                <a:gd name="connsiteX34" fmla="*/ 1544241 w 1659650"/>
                <a:gd name="connsiteY34" fmla="*/ 1580225 h 1677880"/>
                <a:gd name="connsiteX35" fmla="*/ 1579751 w 1659650"/>
                <a:gd name="connsiteY35" fmla="*/ 1562470 h 1677880"/>
                <a:gd name="connsiteX36" fmla="*/ 1588629 w 1659650"/>
                <a:gd name="connsiteY36" fmla="*/ 1535837 h 1677880"/>
                <a:gd name="connsiteX37" fmla="*/ 1615262 w 1659650"/>
                <a:gd name="connsiteY37" fmla="*/ 1491449 h 1677880"/>
                <a:gd name="connsiteX38" fmla="*/ 1641895 w 1659650"/>
                <a:gd name="connsiteY38" fmla="*/ 1429305 h 1677880"/>
                <a:gd name="connsiteX39" fmla="*/ 1650773 w 1659650"/>
                <a:gd name="connsiteY39" fmla="*/ 1376039 h 1677880"/>
                <a:gd name="connsiteX40" fmla="*/ 1659650 w 1659650"/>
                <a:gd name="connsiteY40" fmla="*/ 1340528 h 1677880"/>
                <a:gd name="connsiteX41" fmla="*/ 1624140 w 1659650"/>
                <a:gd name="connsiteY41" fmla="*/ 1207363 h 1677880"/>
                <a:gd name="connsiteX42" fmla="*/ 1606384 w 1659650"/>
                <a:gd name="connsiteY42" fmla="*/ 1145219 h 1677880"/>
                <a:gd name="connsiteX43" fmla="*/ 1588629 w 1659650"/>
                <a:gd name="connsiteY43" fmla="*/ 1109709 h 1677880"/>
                <a:gd name="connsiteX44" fmla="*/ 1544241 w 1659650"/>
                <a:gd name="connsiteY44" fmla="*/ 1074198 h 1677880"/>
                <a:gd name="connsiteX45" fmla="*/ 1455464 w 1659650"/>
                <a:gd name="connsiteY45" fmla="*/ 1020932 h 1677880"/>
                <a:gd name="connsiteX46" fmla="*/ 1437709 w 1659650"/>
                <a:gd name="connsiteY46" fmla="*/ 994299 h 1677880"/>
                <a:gd name="connsiteX47" fmla="*/ 1357810 w 1659650"/>
                <a:gd name="connsiteY47" fmla="*/ 967666 h 1677880"/>
                <a:gd name="connsiteX48" fmla="*/ 1340054 w 1659650"/>
                <a:gd name="connsiteY48" fmla="*/ 949911 h 1677880"/>
                <a:gd name="connsiteX49" fmla="*/ 1144746 w 1659650"/>
                <a:gd name="connsiteY49" fmla="*/ 923278 h 1677880"/>
                <a:gd name="connsiteX50" fmla="*/ 1082602 w 1659650"/>
                <a:gd name="connsiteY50" fmla="*/ 914400 h 1677880"/>
                <a:gd name="connsiteX51" fmla="*/ 1047091 w 1659650"/>
                <a:gd name="connsiteY51" fmla="*/ 896645 h 1677880"/>
                <a:gd name="connsiteX52" fmla="*/ 984948 w 1659650"/>
                <a:gd name="connsiteY52" fmla="*/ 887767 h 1677880"/>
                <a:gd name="connsiteX53" fmla="*/ 851783 w 1659650"/>
                <a:gd name="connsiteY53" fmla="*/ 870012 h 1677880"/>
                <a:gd name="connsiteX54" fmla="*/ 825149 w 1659650"/>
                <a:gd name="connsiteY54" fmla="*/ 861134 h 1677880"/>
                <a:gd name="connsiteX55" fmla="*/ 683108 w 1659650"/>
                <a:gd name="connsiteY55" fmla="*/ 630315 h 1677880"/>
                <a:gd name="connsiteX56" fmla="*/ 736373 w 1659650"/>
                <a:gd name="connsiteY56" fmla="*/ 541538 h 1677880"/>
                <a:gd name="connsiteX57" fmla="*/ 798516 w 1659650"/>
                <a:gd name="connsiteY57" fmla="*/ 497150 h 1677880"/>
                <a:gd name="connsiteX58" fmla="*/ 825149 w 1659650"/>
                <a:gd name="connsiteY58" fmla="*/ 488272 h 1677880"/>
                <a:gd name="connsiteX59" fmla="*/ 896171 w 1659650"/>
                <a:gd name="connsiteY59" fmla="*/ 461639 h 1677880"/>
                <a:gd name="connsiteX60" fmla="*/ 1073724 w 1659650"/>
                <a:gd name="connsiteY60" fmla="*/ 479394 h 1677880"/>
                <a:gd name="connsiteX61" fmla="*/ 1126990 w 1659650"/>
                <a:gd name="connsiteY61" fmla="*/ 497150 h 1677880"/>
                <a:gd name="connsiteX62" fmla="*/ 1144746 w 1659650"/>
                <a:gd name="connsiteY62" fmla="*/ 514905 h 1677880"/>
                <a:gd name="connsiteX63" fmla="*/ 1198012 w 1659650"/>
                <a:gd name="connsiteY63" fmla="*/ 550416 h 1677880"/>
                <a:gd name="connsiteX64" fmla="*/ 1215767 w 1659650"/>
                <a:gd name="connsiteY64" fmla="*/ 577049 h 1677880"/>
                <a:gd name="connsiteX65" fmla="*/ 1224645 w 1659650"/>
                <a:gd name="connsiteY65" fmla="*/ 603682 h 1677880"/>
                <a:gd name="connsiteX66" fmla="*/ 1260155 w 1659650"/>
                <a:gd name="connsiteY66" fmla="*/ 656948 h 1677880"/>
                <a:gd name="connsiteX67" fmla="*/ 1269033 w 1659650"/>
                <a:gd name="connsiteY67" fmla="*/ 692458 h 1677880"/>
                <a:gd name="connsiteX68" fmla="*/ 1295666 w 1659650"/>
                <a:gd name="connsiteY68" fmla="*/ 701336 h 1677880"/>
                <a:gd name="connsiteX69" fmla="*/ 1402198 w 1659650"/>
                <a:gd name="connsiteY69" fmla="*/ 719091 h 1677880"/>
                <a:gd name="connsiteX70" fmla="*/ 1490975 w 1659650"/>
                <a:gd name="connsiteY70" fmla="*/ 710214 h 1677880"/>
                <a:gd name="connsiteX71" fmla="*/ 1517608 w 1659650"/>
                <a:gd name="connsiteY71" fmla="*/ 621437 h 1677880"/>
                <a:gd name="connsiteX72" fmla="*/ 1508730 w 1659650"/>
                <a:gd name="connsiteY72" fmla="*/ 506027 h 1677880"/>
                <a:gd name="connsiteX73" fmla="*/ 1490975 w 1659650"/>
                <a:gd name="connsiteY73" fmla="*/ 452761 h 1677880"/>
                <a:gd name="connsiteX74" fmla="*/ 1428831 w 1659650"/>
                <a:gd name="connsiteY74" fmla="*/ 381740 h 1677880"/>
                <a:gd name="connsiteX75" fmla="*/ 1419953 w 1659650"/>
                <a:gd name="connsiteY75" fmla="*/ 346229 h 1677880"/>
                <a:gd name="connsiteX76" fmla="*/ 1437709 w 1659650"/>
                <a:gd name="connsiteY76" fmla="*/ 328474 h 1677880"/>
                <a:gd name="connsiteX77" fmla="*/ 1517608 w 1659650"/>
                <a:gd name="connsiteY77" fmla="*/ 319596 h 1677880"/>
                <a:gd name="connsiteX0" fmla="*/ 1517608 w 1659650"/>
                <a:gd name="connsiteY0" fmla="*/ 319596 h 1677880"/>
                <a:gd name="connsiteX1" fmla="*/ 1561996 w 1659650"/>
                <a:gd name="connsiteY1" fmla="*/ 310718 h 1677880"/>
                <a:gd name="connsiteX2" fmla="*/ 1588629 w 1659650"/>
                <a:gd name="connsiteY2" fmla="*/ 257452 h 1677880"/>
                <a:gd name="connsiteX3" fmla="*/ 1561996 w 1659650"/>
                <a:gd name="connsiteY3" fmla="*/ 186431 h 1677880"/>
                <a:gd name="connsiteX4" fmla="*/ 1535363 w 1659650"/>
                <a:gd name="connsiteY4" fmla="*/ 150920 h 1677880"/>
                <a:gd name="connsiteX5" fmla="*/ 1517608 w 1659650"/>
                <a:gd name="connsiteY5" fmla="*/ 124287 h 1677880"/>
                <a:gd name="connsiteX6" fmla="*/ 1464342 w 1659650"/>
                <a:gd name="connsiteY6" fmla="*/ 71021 h 1677880"/>
                <a:gd name="connsiteX7" fmla="*/ 1428831 w 1659650"/>
                <a:gd name="connsiteY7" fmla="*/ 62144 h 1677880"/>
                <a:gd name="connsiteX8" fmla="*/ 1384443 w 1659650"/>
                <a:gd name="connsiteY8" fmla="*/ 35511 h 1677880"/>
                <a:gd name="connsiteX9" fmla="*/ 1260155 w 1659650"/>
                <a:gd name="connsiteY9" fmla="*/ 0 h 1677880"/>
                <a:gd name="connsiteX10" fmla="*/ 691984 w 1659650"/>
                <a:gd name="connsiteY10" fmla="*/ 79899 h 1677880"/>
                <a:gd name="connsiteX11" fmla="*/ 416777 w 1659650"/>
                <a:gd name="connsiteY11" fmla="*/ 195309 h 1677880"/>
                <a:gd name="connsiteX12" fmla="*/ 185957 w 1659650"/>
                <a:gd name="connsiteY12" fmla="*/ 337352 h 1677880"/>
                <a:gd name="connsiteX13" fmla="*/ 61670 w 1659650"/>
                <a:gd name="connsiteY13" fmla="*/ 568171 h 1677880"/>
                <a:gd name="connsiteX14" fmla="*/ 8404 w 1659650"/>
                <a:gd name="connsiteY14" fmla="*/ 745724 h 1677880"/>
                <a:gd name="connsiteX15" fmla="*/ 8404 w 1659650"/>
                <a:gd name="connsiteY15" fmla="*/ 1056443 h 1677880"/>
                <a:gd name="connsiteX16" fmla="*/ 88303 w 1659650"/>
                <a:gd name="connsiteY16" fmla="*/ 1233996 h 1677880"/>
                <a:gd name="connsiteX17" fmla="*/ 97181 w 1659650"/>
                <a:gd name="connsiteY17" fmla="*/ 1269507 h 1677880"/>
                <a:gd name="connsiteX18" fmla="*/ 177080 w 1659650"/>
                <a:gd name="connsiteY18" fmla="*/ 1393794 h 1677880"/>
                <a:gd name="connsiteX19" fmla="*/ 230346 w 1659650"/>
                <a:gd name="connsiteY19" fmla="*/ 1438183 h 1677880"/>
                <a:gd name="connsiteX20" fmla="*/ 239223 w 1659650"/>
                <a:gd name="connsiteY20" fmla="*/ 1464816 h 1677880"/>
                <a:gd name="connsiteX21" fmla="*/ 256979 w 1659650"/>
                <a:gd name="connsiteY21" fmla="*/ 1482571 h 1677880"/>
                <a:gd name="connsiteX22" fmla="*/ 336878 w 1659650"/>
                <a:gd name="connsiteY22" fmla="*/ 1544715 h 1677880"/>
                <a:gd name="connsiteX23" fmla="*/ 372388 w 1659650"/>
                <a:gd name="connsiteY23" fmla="*/ 1571348 h 1677880"/>
                <a:gd name="connsiteX24" fmla="*/ 399021 w 1659650"/>
                <a:gd name="connsiteY24" fmla="*/ 1597981 h 1677880"/>
                <a:gd name="connsiteX25" fmla="*/ 470043 w 1659650"/>
                <a:gd name="connsiteY25" fmla="*/ 1624614 h 1677880"/>
                <a:gd name="connsiteX26" fmla="*/ 514431 w 1659650"/>
                <a:gd name="connsiteY26" fmla="*/ 1651247 h 1677880"/>
                <a:gd name="connsiteX27" fmla="*/ 549942 w 1659650"/>
                <a:gd name="connsiteY27" fmla="*/ 1660124 h 1677880"/>
                <a:gd name="connsiteX28" fmla="*/ 647596 w 1659650"/>
                <a:gd name="connsiteY28" fmla="*/ 1677880 h 1677880"/>
                <a:gd name="connsiteX29" fmla="*/ 1411076 w 1659650"/>
                <a:gd name="connsiteY29" fmla="*/ 1669002 h 1677880"/>
                <a:gd name="connsiteX30" fmla="*/ 1464342 w 1659650"/>
                <a:gd name="connsiteY30" fmla="*/ 1660124 h 1677880"/>
                <a:gd name="connsiteX31" fmla="*/ 1490975 w 1659650"/>
                <a:gd name="connsiteY31" fmla="*/ 1633491 h 1677880"/>
                <a:gd name="connsiteX32" fmla="*/ 1517608 w 1659650"/>
                <a:gd name="connsiteY32" fmla="*/ 1615736 h 1677880"/>
                <a:gd name="connsiteX33" fmla="*/ 1544241 w 1659650"/>
                <a:gd name="connsiteY33" fmla="*/ 1580225 h 1677880"/>
                <a:gd name="connsiteX34" fmla="*/ 1579751 w 1659650"/>
                <a:gd name="connsiteY34" fmla="*/ 1562470 h 1677880"/>
                <a:gd name="connsiteX35" fmla="*/ 1588629 w 1659650"/>
                <a:gd name="connsiteY35" fmla="*/ 1535837 h 1677880"/>
                <a:gd name="connsiteX36" fmla="*/ 1615262 w 1659650"/>
                <a:gd name="connsiteY36" fmla="*/ 1491449 h 1677880"/>
                <a:gd name="connsiteX37" fmla="*/ 1641895 w 1659650"/>
                <a:gd name="connsiteY37" fmla="*/ 1429305 h 1677880"/>
                <a:gd name="connsiteX38" fmla="*/ 1650773 w 1659650"/>
                <a:gd name="connsiteY38" fmla="*/ 1376039 h 1677880"/>
                <a:gd name="connsiteX39" fmla="*/ 1659650 w 1659650"/>
                <a:gd name="connsiteY39" fmla="*/ 1340528 h 1677880"/>
                <a:gd name="connsiteX40" fmla="*/ 1624140 w 1659650"/>
                <a:gd name="connsiteY40" fmla="*/ 1207363 h 1677880"/>
                <a:gd name="connsiteX41" fmla="*/ 1606384 w 1659650"/>
                <a:gd name="connsiteY41" fmla="*/ 1145219 h 1677880"/>
                <a:gd name="connsiteX42" fmla="*/ 1588629 w 1659650"/>
                <a:gd name="connsiteY42" fmla="*/ 1109709 h 1677880"/>
                <a:gd name="connsiteX43" fmla="*/ 1544241 w 1659650"/>
                <a:gd name="connsiteY43" fmla="*/ 1074198 h 1677880"/>
                <a:gd name="connsiteX44" fmla="*/ 1455464 w 1659650"/>
                <a:gd name="connsiteY44" fmla="*/ 1020932 h 1677880"/>
                <a:gd name="connsiteX45" fmla="*/ 1437709 w 1659650"/>
                <a:gd name="connsiteY45" fmla="*/ 994299 h 1677880"/>
                <a:gd name="connsiteX46" fmla="*/ 1357810 w 1659650"/>
                <a:gd name="connsiteY46" fmla="*/ 967666 h 1677880"/>
                <a:gd name="connsiteX47" fmla="*/ 1340054 w 1659650"/>
                <a:gd name="connsiteY47" fmla="*/ 949911 h 1677880"/>
                <a:gd name="connsiteX48" fmla="*/ 1144746 w 1659650"/>
                <a:gd name="connsiteY48" fmla="*/ 923278 h 1677880"/>
                <a:gd name="connsiteX49" fmla="*/ 1082602 w 1659650"/>
                <a:gd name="connsiteY49" fmla="*/ 914400 h 1677880"/>
                <a:gd name="connsiteX50" fmla="*/ 1047091 w 1659650"/>
                <a:gd name="connsiteY50" fmla="*/ 896645 h 1677880"/>
                <a:gd name="connsiteX51" fmla="*/ 984948 w 1659650"/>
                <a:gd name="connsiteY51" fmla="*/ 887767 h 1677880"/>
                <a:gd name="connsiteX52" fmla="*/ 851783 w 1659650"/>
                <a:gd name="connsiteY52" fmla="*/ 870012 h 1677880"/>
                <a:gd name="connsiteX53" fmla="*/ 825149 w 1659650"/>
                <a:gd name="connsiteY53" fmla="*/ 861134 h 1677880"/>
                <a:gd name="connsiteX54" fmla="*/ 683108 w 1659650"/>
                <a:gd name="connsiteY54" fmla="*/ 630315 h 1677880"/>
                <a:gd name="connsiteX55" fmla="*/ 736373 w 1659650"/>
                <a:gd name="connsiteY55" fmla="*/ 541538 h 1677880"/>
                <a:gd name="connsiteX56" fmla="*/ 798516 w 1659650"/>
                <a:gd name="connsiteY56" fmla="*/ 497150 h 1677880"/>
                <a:gd name="connsiteX57" fmla="*/ 825149 w 1659650"/>
                <a:gd name="connsiteY57" fmla="*/ 488272 h 1677880"/>
                <a:gd name="connsiteX58" fmla="*/ 896171 w 1659650"/>
                <a:gd name="connsiteY58" fmla="*/ 461639 h 1677880"/>
                <a:gd name="connsiteX59" fmla="*/ 1073724 w 1659650"/>
                <a:gd name="connsiteY59" fmla="*/ 479394 h 1677880"/>
                <a:gd name="connsiteX60" fmla="*/ 1126990 w 1659650"/>
                <a:gd name="connsiteY60" fmla="*/ 497150 h 1677880"/>
                <a:gd name="connsiteX61" fmla="*/ 1144746 w 1659650"/>
                <a:gd name="connsiteY61" fmla="*/ 514905 h 1677880"/>
                <a:gd name="connsiteX62" fmla="*/ 1198012 w 1659650"/>
                <a:gd name="connsiteY62" fmla="*/ 550416 h 1677880"/>
                <a:gd name="connsiteX63" fmla="*/ 1215767 w 1659650"/>
                <a:gd name="connsiteY63" fmla="*/ 577049 h 1677880"/>
                <a:gd name="connsiteX64" fmla="*/ 1224645 w 1659650"/>
                <a:gd name="connsiteY64" fmla="*/ 603682 h 1677880"/>
                <a:gd name="connsiteX65" fmla="*/ 1260155 w 1659650"/>
                <a:gd name="connsiteY65" fmla="*/ 656948 h 1677880"/>
                <a:gd name="connsiteX66" fmla="*/ 1269033 w 1659650"/>
                <a:gd name="connsiteY66" fmla="*/ 692458 h 1677880"/>
                <a:gd name="connsiteX67" fmla="*/ 1295666 w 1659650"/>
                <a:gd name="connsiteY67" fmla="*/ 701336 h 1677880"/>
                <a:gd name="connsiteX68" fmla="*/ 1402198 w 1659650"/>
                <a:gd name="connsiteY68" fmla="*/ 719091 h 1677880"/>
                <a:gd name="connsiteX69" fmla="*/ 1490975 w 1659650"/>
                <a:gd name="connsiteY69" fmla="*/ 710214 h 1677880"/>
                <a:gd name="connsiteX70" fmla="*/ 1517608 w 1659650"/>
                <a:gd name="connsiteY70" fmla="*/ 621437 h 1677880"/>
                <a:gd name="connsiteX71" fmla="*/ 1508730 w 1659650"/>
                <a:gd name="connsiteY71" fmla="*/ 506027 h 1677880"/>
                <a:gd name="connsiteX72" fmla="*/ 1490975 w 1659650"/>
                <a:gd name="connsiteY72" fmla="*/ 452761 h 1677880"/>
                <a:gd name="connsiteX73" fmla="*/ 1428831 w 1659650"/>
                <a:gd name="connsiteY73" fmla="*/ 381740 h 1677880"/>
                <a:gd name="connsiteX74" fmla="*/ 1419953 w 1659650"/>
                <a:gd name="connsiteY74" fmla="*/ 346229 h 1677880"/>
                <a:gd name="connsiteX75" fmla="*/ 1437709 w 1659650"/>
                <a:gd name="connsiteY75" fmla="*/ 328474 h 1677880"/>
                <a:gd name="connsiteX76" fmla="*/ 1517608 w 1659650"/>
                <a:gd name="connsiteY76" fmla="*/ 319596 h 1677880"/>
                <a:gd name="connsiteX0" fmla="*/ 1517608 w 1659650"/>
                <a:gd name="connsiteY0" fmla="*/ 319596 h 1677880"/>
                <a:gd name="connsiteX1" fmla="*/ 1561996 w 1659650"/>
                <a:gd name="connsiteY1" fmla="*/ 310718 h 1677880"/>
                <a:gd name="connsiteX2" fmla="*/ 1588629 w 1659650"/>
                <a:gd name="connsiteY2" fmla="*/ 257452 h 1677880"/>
                <a:gd name="connsiteX3" fmla="*/ 1561996 w 1659650"/>
                <a:gd name="connsiteY3" fmla="*/ 186431 h 1677880"/>
                <a:gd name="connsiteX4" fmla="*/ 1535363 w 1659650"/>
                <a:gd name="connsiteY4" fmla="*/ 150920 h 1677880"/>
                <a:gd name="connsiteX5" fmla="*/ 1517608 w 1659650"/>
                <a:gd name="connsiteY5" fmla="*/ 124287 h 1677880"/>
                <a:gd name="connsiteX6" fmla="*/ 1464342 w 1659650"/>
                <a:gd name="connsiteY6" fmla="*/ 71021 h 1677880"/>
                <a:gd name="connsiteX7" fmla="*/ 1428831 w 1659650"/>
                <a:gd name="connsiteY7" fmla="*/ 62144 h 1677880"/>
                <a:gd name="connsiteX8" fmla="*/ 1384443 w 1659650"/>
                <a:gd name="connsiteY8" fmla="*/ 35511 h 1677880"/>
                <a:gd name="connsiteX9" fmla="*/ 1260155 w 1659650"/>
                <a:gd name="connsiteY9" fmla="*/ 0 h 1677880"/>
                <a:gd name="connsiteX10" fmla="*/ 691984 w 1659650"/>
                <a:gd name="connsiteY10" fmla="*/ 79899 h 1677880"/>
                <a:gd name="connsiteX11" fmla="*/ 416777 w 1659650"/>
                <a:gd name="connsiteY11" fmla="*/ 195309 h 1677880"/>
                <a:gd name="connsiteX12" fmla="*/ 185957 w 1659650"/>
                <a:gd name="connsiteY12" fmla="*/ 337352 h 1677880"/>
                <a:gd name="connsiteX13" fmla="*/ 61670 w 1659650"/>
                <a:gd name="connsiteY13" fmla="*/ 568171 h 1677880"/>
                <a:gd name="connsiteX14" fmla="*/ 8404 w 1659650"/>
                <a:gd name="connsiteY14" fmla="*/ 745724 h 1677880"/>
                <a:gd name="connsiteX15" fmla="*/ 8404 w 1659650"/>
                <a:gd name="connsiteY15" fmla="*/ 1056443 h 1677880"/>
                <a:gd name="connsiteX16" fmla="*/ 88303 w 1659650"/>
                <a:gd name="connsiteY16" fmla="*/ 1233996 h 1677880"/>
                <a:gd name="connsiteX17" fmla="*/ 97181 w 1659650"/>
                <a:gd name="connsiteY17" fmla="*/ 1269507 h 1677880"/>
                <a:gd name="connsiteX18" fmla="*/ 230346 w 1659650"/>
                <a:gd name="connsiteY18" fmla="*/ 1438183 h 1677880"/>
                <a:gd name="connsiteX19" fmla="*/ 239223 w 1659650"/>
                <a:gd name="connsiteY19" fmla="*/ 1464816 h 1677880"/>
                <a:gd name="connsiteX20" fmla="*/ 256979 w 1659650"/>
                <a:gd name="connsiteY20" fmla="*/ 1482571 h 1677880"/>
                <a:gd name="connsiteX21" fmla="*/ 336878 w 1659650"/>
                <a:gd name="connsiteY21" fmla="*/ 1544715 h 1677880"/>
                <a:gd name="connsiteX22" fmla="*/ 372388 w 1659650"/>
                <a:gd name="connsiteY22" fmla="*/ 1571348 h 1677880"/>
                <a:gd name="connsiteX23" fmla="*/ 399021 w 1659650"/>
                <a:gd name="connsiteY23" fmla="*/ 1597981 h 1677880"/>
                <a:gd name="connsiteX24" fmla="*/ 470043 w 1659650"/>
                <a:gd name="connsiteY24" fmla="*/ 1624614 h 1677880"/>
                <a:gd name="connsiteX25" fmla="*/ 514431 w 1659650"/>
                <a:gd name="connsiteY25" fmla="*/ 1651247 h 1677880"/>
                <a:gd name="connsiteX26" fmla="*/ 549942 w 1659650"/>
                <a:gd name="connsiteY26" fmla="*/ 1660124 h 1677880"/>
                <a:gd name="connsiteX27" fmla="*/ 647596 w 1659650"/>
                <a:gd name="connsiteY27" fmla="*/ 1677880 h 1677880"/>
                <a:gd name="connsiteX28" fmla="*/ 1411076 w 1659650"/>
                <a:gd name="connsiteY28" fmla="*/ 1669002 h 1677880"/>
                <a:gd name="connsiteX29" fmla="*/ 1464342 w 1659650"/>
                <a:gd name="connsiteY29" fmla="*/ 1660124 h 1677880"/>
                <a:gd name="connsiteX30" fmla="*/ 1490975 w 1659650"/>
                <a:gd name="connsiteY30" fmla="*/ 1633491 h 1677880"/>
                <a:gd name="connsiteX31" fmla="*/ 1517608 w 1659650"/>
                <a:gd name="connsiteY31" fmla="*/ 1615736 h 1677880"/>
                <a:gd name="connsiteX32" fmla="*/ 1544241 w 1659650"/>
                <a:gd name="connsiteY32" fmla="*/ 1580225 h 1677880"/>
                <a:gd name="connsiteX33" fmla="*/ 1579751 w 1659650"/>
                <a:gd name="connsiteY33" fmla="*/ 1562470 h 1677880"/>
                <a:gd name="connsiteX34" fmla="*/ 1588629 w 1659650"/>
                <a:gd name="connsiteY34" fmla="*/ 1535837 h 1677880"/>
                <a:gd name="connsiteX35" fmla="*/ 1615262 w 1659650"/>
                <a:gd name="connsiteY35" fmla="*/ 1491449 h 1677880"/>
                <a:gd name="connsiteX36" fmla="*/ 1641895 w 1659650"/>
                <a:gd name="connsiteY36" fmla="*/ 1429305 h 1677880"/>
                <a:gd name="connsiteX37" fmla="*/ 1650773 w 1659650"/>
                <a:gd name="connsiteY37" fmla="*/ 1376039 h 1677880"/>
                <a:gd name="connsiteX38" fmla="*/ 1659650 w 1659650"/>
                <a:gd name="connsiteY38" fmla="*/ 1340528 h 1677880"/>
                <a:gd name="connsiteX39" fmla="*/ 1624140 w 1659650"/>
                <a:gd name="connsiteY39" fmla="*/ 1207363 h 1677880"/>
                <a:gd name="connsiteX40" fmla="*/ 1606384 w 1659650"/>
                <a:gd name="connsiteY40" fmla="*/ 1145219 h 1677880"/>
                <a:gd name="connsiteX41" fmla="*/ 1588629 w 1659650"/>
                <a:gd name="connsiteY41" fmla="*/ 1109709 h 1677880"/>
                <a:gd name="connsiteX42" fmla="*/ 1544241 w 1659650"/>
                <a:gd name="connsiteY42" fmla="*/ 1074198 h 1677880"/>
                <a:gd name="connsiteX43" fmla="*/ 1455464 w 1659650"/>
                <a:gd name="connsiteY43" fmla="*/ 1020932 h 1677880"/>
                <a:gd name="connsiteX44" fmla="*/ 1437709 w 1659650"/>
                <a:gd name="connsiteY44" fmla="*/ 994299 h 1677880"/>
                <a:gd name="connsiteX45" fmla="*/ 1357810 w 1659650"/>
                <a:gd name="connsiteY45" fmla="*/ 967666 h 1677880"/>
                <a:gd name="connsiteX46" fmla="*/ 1340054 w 1659650"/>
                <a:gd name="connsiteY46" fmla="*/ 949911 h 1677880"/>
                <a:gd name="connsiteX47" fmla="*/ 1144746 w 1659650"/>
                <a:gd name="connsiteY47" fmla="*/ 923278 h 1677880"/>
                <a:gd name="connsiteX48" fmla="*/ 1082602 w 1659650"/>
                <a:gd name="connsiteY48" fmla="*/ 914400 h 1677880"/>
                <a:gd name="connsiteX49" fmla="*/ 1047091 w 1659650"/>
                <a:gd name="connsiteY49" fmla="*/ 896645 h 1677880"/>
                <a:gd name="connsiteX50" fmla="*/ 984948 w 1659650"/>
                <a:gd name="connsiteY50" fmla="*/ 887767 h 1677880"/>
                <a:gd name="connsiteX51" fmla="*/ 851783 w 1659650"/>
                <a:gd name="connsiteY51" fmla="*/ 870012 h 1677880"/>
                <a:gd name="connsiteX52" fmla="*/ 825149 w 1659650"/>
                <a:gd name="connsiteY52" fmla="*/ 861134 h 1677880"/>
                <a:gd name="connsiteX53" fmla="*/ 683108 w 1659650"/>
                <a:gd name="connsiteY53" fmla="*/ 630315 h 1677880"/>
                <a:gd name="connsiteX54" fmla="*/ 736373 w 1659650"/>
                <a:gd name="connsiteY54" fmla="*/ 541538 h 1677880"/>
                <a:gd name="connsiteX55" fmla="*/ 798516 w 1659650"/>
                <a:gd name="connsiteY55" fmla="*/ 497150 h 1677880"/>
                <a:gd name="connsiteX56" fmla="*/ 825149 w 1659650"/>
                <a:gd name="connsiteY56" fmla="*/ 488272 h 1677880"/>
                <a:gd name="connsiteX57" fmla="*/ 896171 w 1659650"/>
                <a:gd name="connsiteY57" fmla="*/ 461639 h 1677880"/>
                <a:gd name="connsiteX58" fmla="*/ 1073724 w 1659650"/>
                <a:gd name="connsiteY58" fmla="*/ 479394 h 1677880"/>
                <a:gd name="connsiteX59" fmla="*/ 1126990 w 1659650"/>
                <a:gd name="connsiteY59" fmla="*/ 497150 h 1677880"/>
                <a:gd name="connsiteX60" fmla="*/ 1144746 w 1659650"/>
                <a:gd name="connsiteY60" fmla="*/ 514905 h 1677880"/>
                <a:gd name="connsiteX61" fmla="*/ 1198012 w 1659650"/>
                <a:gd name="connsiteY61" fmla="*/ 550416 h 1677880"/>
                <a:gd name="connsiteX62" fmla="*/ 1215767 w 1659650"/>
                <a:gd name="connsiteY62" fmla="*/ 577049 h 1677880"/>
                <a:gd name="connsiteX63" fmla="*/ 1224645 w 1659650"/>
                <a:gd name="connsiteY63" fmla="*/ 603682 h 1677880"/>
                <a:gd name="connsiteX64" fmla="*/ 1260155 w 1659650"/>
                <a:gd name="connsiteY64" fmla="*/ 656948 h 1677880"/>
                <a:gd name="connsiteX65" fmla="*/ 1269033 w 1659650"/>
                <a:gd name="connsiteY65" fmla="*/ 692458 h 1677880"/>
                <a:gd name="connsiteX66" fmla="*/ 1295666 w 1659650"/>
                <a:gd name="connsiteY66" fmla="*/ 701336 h 1677880"/>
                <a:gd name="connsiteX67" fmla="*/ 1402198 w 1659650"/>
                <a:gd name="connsiteY67" fmla="*/ 719091 h 1677880"/>
                <a:gd name="connsiteX68" fmla="*/ 1490975 w 1659650"/>
                <a:gd name="connsiteY68" fmla="*/ 710214 h 1677880"/>
                <a:gd name="connsiteX69" fmla="*/ 1517608 w 1659650"/>
                <a:gd name="connsiteY69" fmla="*/ 621437 h 1677880"/>
                <a:gd name="connsiteX70" fmla="*/ 1508730 w 1659650"/>
                <a:gd name="connsiteY70" fmla="*/ 506027 h 1677880"/>
                <a:gd name="connsiteX71" fmla="*/ 1490975 w 1659650"/>
                <a:gd name="connsiteY71" fmla="*/ 452761 h 1677880"/>
                <a:gd name="connsiteX72" fmla="*/ 1428831 w 1659650"/>
                <a:gd name="connsiteY72" fmla="*/ 381740 h 1677880"/>
                <a:gd name="connsiteX73" fmla="*/ 1419953 w 1659650"/>
                <a:gd name="connsiteY73" fmla="*/ 346229 h 1677880"/>
                <a:gd name="connsiteX74" fmla="*/ 1437709 w 1659650"/>
                <a:gd name="connsiteY74" fmla="*/ 328474 h 1677880"/>
                <a:gd name="connsiteX75" fmla="*/ 1517608 w 1659650"/>
                <a:gd name="connsiteY75" fmla="*/ 319596 h 1677880"/>
                <a:gd name="connsiteX0" fmla="*/ 1517608 w 1659650"/>
                <a:gd name="connsiteY0" fmla="*/ 319596 h 1677880"/>
                <a:gd name="connsiteX1" fmla="*/ 1561996 w 1659650"/>
                <a:gd name="connsiteY1" fmla="*/ 310718 h 1677880"/>
                <a:gd name="connsiteX2" fmla="*/ 1588629 w 1659650"/>
                <a:gd name="connsiteY2" fmla="*/ 257452 h 1677880"/>
                <a:gd name="connsiteX3" fmla="*/ 1561996 w 1659650"/>
                <a:gd name="connsiteY3" fmla="*/ 186431 h 1677880"/>
                <a:gd name="connsiteX4" fmla="*/ 1535363 w 1659650"/>
                <a:gd name="connsiteY4" fmla="*/ 150920 h 1677880"/>
                <a:gd name="connsiteX5" fmla="*/ 1517608 w 1659650"/>
                <a:gd name="connsiteY5" fmla="*/ 124287 h 1677880"/>
                <a:gd name="connsiteX6" fmla="*/ 1464342 w 1659650"/>
                <a:gd name="connsiteY6" fmla="*/ 71021 h 1677880"/>
                <a:gd name="connsiteX7" fmla="*/ 1428831 w 1659650"/>
                <a:gd name="connsiteY7" fmla="*/ 62144 h 1677880"/>
                <a:gd name="connsiteX8" fmla="*/ 1384443 w 1659650"/>
                <a:gd name="connsiteY8" fmla="*/ 35511 h 1677880"/>
                <a:gd name="connsiteX9" fmla="*/ 1260155 w 1659650"/>
                <a:gd name="connsiteY9" fmla="*/ 0 h 1677880"/>
                <a:gd name="connsiteX10" fmla="*/ 691984 w 1659650"/>
                <a:gd name="connsiteY10" fmla="*/ 79899 h 1677880"/>
                <a:gd name="connsiteX11" fmla="*/ 416777 w 1659650"/>
                <a:gd name="connsiteY11" fmla="*/ 195309 h 1677880"/>
                <a:gd name="connsiteX12" fmla="*/ 185957 w 1659650"/>
                <a:gd name="connsiteY12" fmla="*/ 337352 h 1677880"/>
                <a:gd name="connsiteX13" fmla="*/ 61670 w 1659650"/>
                <a:gd name="connsiteY13" fmla="*/ 568171 h 1677880"/>
                <a:gd name="connsiteX14" fmla="*/ 8404 w 1659650"/>
                <a:gd name="connsiteY14" fmla="*/ 745724 h 1677880"/>
                <a:gd name="connsiteX15" fmla="*/ 8404 w 1659650"/>
                <a:gd name="connsiteY15" fmla="*/ 1056443 h 1677880"/>
                <a:gd name="connsiteX16" fmla="*/ 88303 w 1659650"/>
                <a:gd name="connsiteY16" fmla="*/ 1233996 h 1677880"/>
                <a:gd name="connsiteX17" fmla="*/ 230346 w 1659650"/>
                <a:gd name="connsiteY17" fmla="*/ 1438183 h 1677880"/>
                <a:gd name="connsiteX18" fmla="*/ 239223 w 1659650"/>
                <a:gd name="connsiteY18" fmla="*/ 1464816 h 1677880"/>
                <a:gd name="connsiteX19" fmla="*/ 256979 w 1659650"/>
                <a:gd name="connsiteY19" fmla="*/ 1482571 h 1677880"/>
                <a:gd name="connsiteX20" fmla="*/ 336878 w 1659650"/>
                <a:gd name="connsiteY20" fmla="*/ 1544715 h 1677880"/>
                <a:gd name="connsiteX21" fmla="*/ 372388 w 1659650"/>
                <a:gd name="connsiteY21" fmla="*/ 1571348 h 1677880"/>
                <a:gd name="connsiteX22" fmla="*/ 399021 w 1659650"/>
                <a:gd name="connsiteY22" fmla="*/ 1597981 h 1677880"/>
                <a:gd name="connsiteX23" fmla="*/ 470043 w 1659650"/>
                <a:gd name="connsiteY23" fmla="*/ 1624614 h 1677880"/>
                <a:gd name="connsiteX24" fmla="*/ 514431 w 1659650"/>
                <a:gd name="connsiteY24" fmla="*/ 1651247 h 1677880"/>
                <a:gd name="connsiteX25" fmla="*/ 549942 w 1659650"/>
                <a:gd name="connsiteY25" fmla="*/ 1660124 h 1677880"/>
                <a:gd name="connsiteX26" fmla="*/ 647596 w 1659650"/>
                <a:gd name="connsiteY26" fmla="*/ 1677880 h 1677880"/>
                <a:gd name="connsiteX27" fmla="*/ 1411076 w 1659650"/>
                <a:gd name="connsiteY27" fmla="*/ 1669002 h 1677880"/>
                <a:gd name="connsiteX28" fmla="*/ 1464342 w 1659650"/>
                <a:gd name="connsiteY28" fmla="*/ 1660124 h 1677880"/>
                <a:gd name="connsiteX29" fmla="*/ 1490975 w 1659650"/>
                <a:gd name="connsiteY29" fmla="*/ 1633491 h 1677880"/>
                <a:gd name="connsiteX30" fmla="*/ 1517608 w 1659650"/>
                <a:gd name="connsiteY30" fmla="*/ 1615736 h 1677880"/>
                <a:gd name="connsiteX31" fmla="*/ 1544241 w 1659650"/>
                <a:gd name="connsiteY31" fmla="*/ 1580225 h 1677880"/>
                <a:gd name="connsiteX32" fmla="*/ 1579751 w 1659650"/>
                <a:gd name="connsiteY32" fmla="*/ 1562470 h 1677880"/>
                <a:gd name="connsiteX33" fmla="*/ 1588629 w 1659650"/>
                <a:gd name="connsiteY33" fmla="*/ 1535837 h 1677880"/>
                <a:gd name="connsiteX34" fmla="*/ 1615262 w 1659650"/>
                <a:gd name="connsiteY34" fmla="*/ 1491449 h 1677880"/>
                <a:gd name="connsiteX35" fmla="*/ 1641895 w 1659650"/>
                <a:gd name="connsiteY35" fmla="*/ 1429305 h 1677880"/>
                <a:gd name="connsiteX36" fmla="*/ 1650773 w 1659650"/>
                <a:gd name="connsiteY36" fmla="*/ 1376039 h 1677880"/>
                <a:gd name="connsiteX37" fmla="*/ 1659650 w 1659650"/>
                <a:gd name="connsiteY37" fmla="*/ 1340528 h 1677880"/>
                <a:gd name="connsiteX38" fmla="*/ 1624140 w 1659650"/>
                <a:gd name="connsiteY38" fmla="*/ 1207363 h 1677880"/>
                <a:gd name="connsiteX39" fmla="*/ 1606384 w 1659650"/>
                <a:gd name="connsiteY39" fmla="*/ 1145219 h 1677880"/>
                <a:gd name="connsiteX40" fmla="*/ 1588629 w 1659650"/>
                <a:gd name="connsiteY40" fmla="*/ 1109709 h 1677880"/>
                <a:gd name="connsiteX41" fmla="*/ 1544241 w 1659650"/>
                <a:gd name="connsiteY41" fmla="*/ 1074198 h 1677880"/>
                <a:gd name="connsiteX42" fmla="*/ 1455464 w 1659650"/>
                <a:gd name="connsiteY42" fmla="*/ 1020932 h 1677880"/>
                <a:gd name="connsiteX43" fmla="*/ 1437709 w 1659650"/>
                <a:gd name="connsiteY43" fmla="*/ 994299 h 1677880"/>
                <a:gd name="connsiteX44" fmla="*/ 1357810 w 1659650"/>
                <a:gd name="connsiteY44" fmla="*/ 967666 h 1677880"/>
                <a:gd name="connsiteX45" fmla="*/ 1340054 w 1659650"/>
                <a:gd name="connsiteY45" fmla="*/ 949911 h 1677880"/>
                <a:gd name="connsiteX46" fmla="*/ 1144746 w 1659650"/>
                <a:gd name="connsiteY46" fmla="*/ 923278 h 1677880"/>
                <a:gd name="connsiteX47" fmla="*/ 1082602 w 1659650"/>
                <a:gd name="connsiteY47" fmla="*/ 914400 h 1677880"/>
                <a:gd name="connsiteX48" fmla="*/ 1047091 w 1659650"/>
                <a:gd name="connsiteY48" fmla="*/ 896645 h 1677880"/>
                <a:gd name="connsiteX49" fmla="*/ 984948 w 1659650"/>
                <a:gd name="connsiteY49" fmla="*/ 887767 h 1677880"/>
                <a:gd name="connsiteX50" fmla="*/ 851783 w 1659650"/>
                <a:gd name="connsiteY50" fmla="*/ 870012 h 1677880"/>
                <a:gd name="connsiteX51" fmla="*/ 825149 w 1659650"/>
                <a:gd name="connsiteY51" fmla="*/ 861134 h 1677880"/>
                <a:gd name="connsiteX52" fmla="*/ 683108 w 1659650"/>
                <a:gd name="connsiteY52" fmla="*/ 630315 h 1677880"/>
                <a:gd name="connsiteX53" fmla="*/ 736373 w 1659650"/>
                <a:gd name="connsiteY53" fmla="*/ 541538 h 1677880"/>
                <a:gd name="connsiteX54" fmla="*/ 798516 w 1659650"/>
                <a:gd name="connsiteY54" fmla="*/ 497150 h 1677880"/>
                <a:gd name="connsiteX55" fmla="*/ 825149 w 1659650"/>
                <a:gd name="connsiteY55" fmla="*/ 488272 h 1677880"/>
                <a:gd name="connsiteX56" fmla="*/ 896171 w 1659650"/>
                <a:gd name="connsiteY56" fmla="*/ 461639 h 1677880"/>
                <a:gd name="connsiteX57" fmla="*/ 1073724 w 1659650"/>
                <a:gd name="connsiteY57" fmla="*/ 479394 h 1677880"/>
                <a:gd name="connsiteX58" fmla="*/ 1126990 w 1659650"/>
                <a:gd name="connsiteY58" fmla="*/ 497150 h 1677880"/>
                <a:gd name="connsiteX59" fmla="*/ 1144746 w 1659650"/>
                <a:gd name="connsiteY59" fmla="*/ 514905 h 1677880"/>
                <a:gd name="connsiteX60" fmla="*/ 1198012 w 1659650"/>
                <a:gd name="connsiteY60" fmla="*/ 550416 h 1677880"/>
                <a:gd name="connsiteX61" fmla="*/ 1215767 w 1659650"/>
                <a:gd name="connsiteY61" fmla="*/ 577049 h 1677880"/>
                <a:gd name="connsiteX62" fmla="*/ 1224645 w 1659650"/>
                <a:gd name="connsiteY62" fmla="*/ 603682 h 1677880"/>
                <a:gd name="connsiteX63" fmla="*/ 1260155 w 1659650"/>
                <a:gd name="connsiteY63" fmla="*/ 656948 h 1677880"/>
                <a:gd name="connsiteX64" fmla="*/ 1269033 w 1659650"/>
                <a:gd name="connsiteY64" fmla="*/ 692458 h 1677880"/>
                <a:gd name="connsiteX65" fmla="*/ 1295666 w 1659650"/>
                <a:gd name="connsiteY65" fmla="*/ 701336 h 1677880"/>
                <a:gd name="connsiteX66" fmla="*/ 1402198 w 1659650"/>
                <a:gd name="connsiteY66" fmla="*/ 719091 h 1677880"/>
                <a:gd name="connsiteX67" fmla="*/ 1490975 w 1659650"/>
                <a:gd name="connsiteY67" fmla="*/ 710214 h 1677880"/>
                <a:gd name="connsiteX68" fmla="*/ 1517608 w 1659650"/>
                <a:gd name="connsiteY68" fmla="*/ 621437 h 1677880"/>
                <a:gd name="connsiteX69" fmla="*/ 1508730 w 1659650"/>
                <a:gd name="connsiteY69" fmla="*/ 506027 h 1677880"/>
                <a:gd name="connsiteX70" fmla="*/ 1490975 w 1659650"/>
                <a:gd name="connsiteY70" fmla="*/ 452761 h 1677880"/>
                <a:gd name="connsiteX71" fmla="*/ 1428831 w 1659650"/>
                <a:gd name="connsiteY71" fmla="*/ 381740 h 1677880"/>
                <a:gd name="connsiteX72" fmla="*/ 1419953 w 1659650"/>
                <a:gd name="connsiteY72" fmla="*/ 346229 h 1677880"/>
                <a:gd name="connsiteX73" fmla="*/ 1437709 w 1659650"/>
                <a:gd name="connsiteY73" fmla="*/ 328474 h 1677880"/>
                <a:gd name="connsiteX74" fmla="*/ 1517608 w 1659650"/>
                <a:gd name="connsiteY74" fmla="*/ 319596 h 1677880"/>
                <a:gd name="connsiteX0" fmla="*/ 1527800 w 1669842"/>
                <a:gd name="connsiteY0" fmla="*/ 319596 h 1677880"/>
                <a:gd name="connsiteX1" fmla="*/ 1572188 w 1669842"/>
                <a:gd name="connsiteY1" fmla="*/ 310718 h 1677880"/>
                <a:gd name="connsiteX2" fmla="*/ 1598821 w 1669842"/>
                <a:gd name="connsiteY2" fmla="*/ 257452 h 1677880"/>
                <a:gd name="connsiteX3" fmla="*/ 1572188 w 1669842"/>
                <a:gd name="connsiteY3" fmla="*/ 186431 h 1677880"/>
                <a:gd name="connsiteX4" fmla="*/ 1545555 w 1669842"/>
                <a:gd name="connsiteY4" fmla="*/ 150920 h 1677880"/>
                <a:gd name="connsiteX5" fmla="*/ 1527800 w 1669842"/>
                <a:gd name="connsiteY5" fmla="*/ 124287 h 1677880"/>
                <a:gd name="connsiteX6" fmla="*/ 1474534 w 1669842"/>
                <a:gd name="connsiteY6" fmla="*/ 71021 h 1677880"/>
                <a:gd name="connsiteX7" fmla="*/ 1439023 w 1669842"/>
                <a:gd name="connsiteY7" fmla="*/ 62144 h 1677880"/>
                <a:gd name="connsiteX8" fmla="*/ 1394635 w 1669842"/>
                <a:gd name="connsiteY8" fmla="*/ 35511 h 1677880"/>
                <a:gd name="connsiteX9" fmla="*/ 1270347 w 1669842"/>
                <a:gd name="connsiteY9" fmla="*/ 0 h 1677880"/>
                <a:gd name="connsiteX10" fmla="*/ 702176 w 1669842"/>
                <a:gd name="connsiteY10" fmla="*/ 79899 h 1677880"/>
                <a:gd name="connsiteX11" fmla="*/ 426969 w 1669842"/>
                <a:gd name="connsiteY11" fmla="*/ 195309 h 1677880"/>
                <a:gd name="connsiteX12" fmla="*/ 196149 w 1669842"/>
                <a:gd name="connsiteY12" fmla="*/ 337352 h 1677880"/>
                <a:gd name="connsiteX13" fmla="*/ 71862 w 1669842"/>
                <a:gd name="connsiteY13" fmla="*/ 568171 h 1677880"/>
                <a:gd name="connsiteX14" fmla="*/ 18596 w 1669842"/>
                <a:gd name="connsiteY14" fmla="*/ 745724 h 1677880"/>
                <a:gd name="connsiteX15" fmla="*/ 18596 w 1669842"/>
                <a:gd name="connsiteY15" fmla="*/ 1056443 h 1677880"/>
                <a:gd name="connsiteX16" fmla="*/ 240538 w 1669842"/>
                <a:gd name="connsiteY16" fmla="*/ 1438183 h 1677880"/>
                <a:gd name="connsiteX17" fmla="*/ 249415 w 1669842"/>
                <a:gd name="connsiteY17" fmla="*/ 1464816 h 1677880"/>
                <a:gd name="connsiteX18" fmla="*/ 267171 w 1669842"/>
                <a:gd name="connsiteY18" fmla="*/ 1482571 h 1677880"/>
                <a:gd name="connsiteX19" fmla="*/ 347070 w 1669842"/>
                <a:gd name="connsiteY19" fmla="*/ 1544715 h 1677880"/>
                <a:gd name="connsiteX20" fmla="*/ 382580 w 1669842"/>
                <a:gd name="connsiteY20" fmla="*/ 1571348 h 1677880"/>
                <a:gd name="connsiteX21" fmla="*/ 409213 w 1669842"/>
                <a:gd name="connsiteY21" fmla="*/ 1597981 h 1677880"/>
                <a:gd name="connsiteX22" fmla="*/ 480235 w 1669842"/>
                <a:gd name="connsiteY22" fmla="*/ 1624614 h 1677880"/>
                <a:gd name="connsiteX23" fmla="*/ 524623 w 1669842"/>
                <a:gd name="connsiteY23" fmla="*/ 1651247 h 1677880"/>
                <a:gd name="connsiteX24" fmla="*/ 560134 w 1669842"/>
                <a:gd name="connsiteY24" fmla="*/ 1660124 h 1677880"/>
                <a:gd name="connsiteX25" fmla="*/ 657788 w 1669842"/>
                <a:gd name="connsiteY25" fmla="*/ 1677880 h 1677880"/>
                <a:gd name="connsiteX26" fmla="*/ 1421268 w 1669842"/>
                <a:gd name="connsiteY26" fmla="*/ 1669002 h 1677880"/>
                <a:gd name="connsiteX27" fmla="*/ 1474534 w 1669842"/>
                <a:gd name="connsiteY27" fmla="*/ 1660124 h 1677880"/>
                <a:gd name="connsiteX28" fmla="*/ 1501167 w 1669842"/>
                <a:gd name="connsiteY28" fmla="*/ 1633491 h 1677880"/>
                <a:gd name="connsiteX29" fmla="*/ 1527800 w 1669842"/>
                <a:gd name="connsiteY29" fmla="*/ 1615736 h 1677880"/>
                <a:gd name="connsiteX30" fmla="*/ 1554433 w 1669842"/>
                <a:gd name="connsiteY30" fmla="*/ 1580225 h 1677880"/>
                <a:gd name="connsiteX31" fmla="*/ 1589943 w 1669842"/>
                <a:gd name="connsiteY31" fmla="*/ 1562470 h 1677880"/>
                <a:gd name="connsiteX32" fmla="*/ 1598821 w 1669842"/>
                <a:gd name="connsiteY32" fmla="*/ 1535837 h 1677880"/>
                <a:gd name="connsiteX33" fmla="*/ 1625454 w 1669842"/>
                <a:gd name="connsiteY33" fmla="*/ 1491449 h 1677880"/>
                <a:gd name="connsiteX34" fmla="*/ 1652087 w 1669842"/>
                <a:gd name="connsiteY34" fmla="*/ 1429305 h 1677880"/>
                <a:gd name="connsiteX35" fmla="*/ 1660965 w 1669842"/>
                <a:gd name="connsiteY35" fmla="*/ 1376039 h 1677880"/>
                <a:gd name="connsiteX36" fmla="*/ 1669842 w 1669842"/>
                <a:gd name="connsiteY36" fmla="*/ 1340528 h 1677880"/>
                <a:gd name="connsiteX37" fmla="*/ 1634332 w 1669842"/>
                <a:gd name="connsiteY37" fmla="*/ 1207363 h 1677880"/>
                <a:gd name="connsiteX38" fmla="*/ 1616576 w 1669842"/>
                <a:gd name="connsiteY38" fmla="*/ 1145219 h 1677880"/>
                <a:gd name="connsiteX39" fmla="*/ 1598821 w 1669842"/>
                <a:gd name="connsiteY39" fmla="*/ 1109709 h 1677880"/>
                <a:gd name="connsiteX40" fmla="*/ 1554433 w 1669842"/>
                <a:gd name="connsiteY40" fmla="*/ 1074198 h 1677880"/>
                <a:gd name="connsiteX41" fmla="*/ 1465656 w 1669842"/>
                <a:gd name="connsiteY41" fmla="*/ 1020932 h 1677880"/>
                <a:gd name="connsiteX42" fmla="*/ 1447901 w 1669842"/>
                <a:gd name="connsiteY42" fmla="*/ 994299 h 1677880"/>
                <a:gd name="connsiteX43" fmla="*/ 1368002 w 1669842"/>
                <a:gd name="connsiteY43" fmla="*/ 967666 h 1677880"/>
                <a:gd name="connsiteX44" fmla="*/ 1350246 w 1669842"/>
                <a:gd name="connsiteY44" fmla="*/ 949911 h 1677880"/>
                <a:gd name="connsiteX45" fmla="*/ 1154938 w 1669842"/>
                <a:gd name="connsiteY45" fmla="*/ 923278 h 1677880"/>
                <a:gd name="connsiteX46" fmla="*/ 1092794 w 1669842"/>
                <a:gd name="connsiteY46" fmla="*/ 914400 h 1677880"/>
                <a:gd name="connsiteX47" fmla="*/ 1057283 w 1669842"/>
                <a:gd name="connsiteY47" fmla="*/ 896645 h 1677880"/>
                <a:gd name="connsiteX48" fmla="*/ 995140 w 1669842"/>
                <a:gd name="connsiteY48" fmla="*/ 887767 h 1677880"/>
                <a:gd name="connsiteX49" fmla="*/ 861975 w 1669842"/>
                <a:gd name="connsiteY49" fmla="*/ 870012 h 1677880"/>
                <a:gd name="connsiteX50" fmla="*/ 835341 w 1669842"/>
                <a:gd name="connsiteY50" fmla="*/ 861134 h 1677880"/>
                <a:gd name="connsiteX51" fmla="*/ 693300 w 1669842"/>
                <a:gd name="connsiteY51" fmla="*/ 630315 h 1677880"/>
                <a:gd name="connsiteX52" fmla="*/ 746565 w 1669842"/>
                <a:gd name="connsiteY52" fmla="*/ 541538 h 1677880"/>
                <a:gd name="connsiteX53" fmla="*/ 808708 w 1669842"/>
                <a:gd name="connsiteY53" fmla="*/ 497150 h 1677880"/>
                <a:gd name="connsiteX54" fmla="*/ 835341 w 1669842"/>
                <a:gd name="connsiteY54" fmla="*/ 488272 h 1677880"/>
                <a:gd name="connsiteX55" fmla="*/ 906363 w 1669842"/>
                <a:gd name="connsiteY55" fmla="*/ 461639 h 1677880"/>
                <a:gd name="connsiteX56" fmla="*/ 1083916 w 1669842"/>
                <a:gd name="connsiteY56" fmla="*/ 479394 h 1677880"/>
                <a:gd name="connsiteX57" fmla="*/ 1137182 w 1669842"/>
                <a:gd name="connsiteY57" fmla="*/ 497150 h 1677880"/>
                <a:gd name="connsiteX58" fmla="*/ 1154938 w 1669842"/>
                <a:gd name="connsiteY58" fmla="*/ 514905 h 1677880"/>
                <a:gd name="connsiteX59" fmla="*/ 1208204 w 1669842"/>
                <a:gd name="connsiteY59" fmla="*/ 550416 h 1677880"/>
                <a:gd name="connsiteX60" fmla="*/ 1225959 w 1669842"/>
                <a:gd name="connsiteY60" fmla="*/ 577049 h 1677880"/>
                <a:gd name="connsiteX61" fmla="*/ 1234837 w 1669842"/>
                <a:gd name="connsiteY61" fmla="*/ 603682 h 1677880"/>
                <a:gd name="connsiteX62" fmla="*/ 1270347 w 1669842"/>
                <a:gd name="connsiteY62" fmla="*/ 656948 h 1677880"/>
                <a:gd name="connsiteX63" fmla="*/ 1279225 w 1669842"/>
                <a:gd name="connsiteY63" fmla="*/ 692458 h 1677880"/>
                <a:gd name="connsiteX64" fmla="*/ 1305858 w 1669842"/>
                <a:gd name="connsiteY64" fmla="*/ 701336 h 1677880"/>
                <a:gd name="connsiteX65" fmla="*/ 1412390 w 1669842"/>
                <a:gd name="connsiteY65" fmla="*/ 719091 h 1677880"/>
                <a:gd name="connsiteX66" fmla="*/ 1501167 w 1669842"/>
                <a:gd name="connsiteY66" fmla="*/ 710214 h 1677880"/>
                <a:gd name="connsiteX67" fmla="*/ 1527800 w 1669842"/>
                <a:gd name="connsiteY67" fmla="*/ 621437 h 1677880"/>
                <a:gd name="connsiteX68" fmla="*/ 1518922 w 1669842"/>
                <a:gd name="connsiteY68" fmla="*/ 506027 h 1677880"/>
                <a:gd name="connsiteX69" fmla="*/ 1501167 w 1669842"/>
                <a:gd name="connsiteY69" fmla="*/ 452761 h 1677880"/>
                <a:gd name="connsiteX70" fmla="*/ 1439023 w 1669842"/>
                <a:gd name="connsiteY70" fmla="*/ 381740 h 1677880"/>
                <a:gd name="connsiteX71" fmla="*/ 1430145 w 1669842"/>
                <a:gd name="connsiteY71" fmla="*/ 346229 h 1677880"/>
                <a:gd name="connsiteX72" fmla="*/ 1447901 w 1669842"/>
                <a:gd name="connsiteY72" fmla="*/ 328474 h 1677880"/>
                <a:gd name="connsiteX73" fmla="*/ 1527800 w 1669842"/>
                <a:gd name="connsiteY73" fmla="*/ 319596 h 1677880"/>
                <a:gd name="connsiteX0" fmla="*/ 1527800 w 1669842"/>
                <a:gd name="connsiteY0" fmla="*/ 319596 h 1677880"/>
                <a:gd name="connsiteX1" fmla="*/ 1572188 w 1669842"/>
                <a:gd name="connsiteY1" fmla="*/ 310718 h 1677880"/>
                <a:gd name="connsiteX2" fmla="*/ 1598821 w 1669842"/>
                <a:gd name="connsiteY2" fmla="*/ 257452 h 1677880"/>
                <a:gd name="connsiteX3" fmla="*/ 1572188 w 1669842"/>
                <a:gd name="connsiteY3" fmla="*/ 186431 h 1677880"/>
                <a:gd name="connsiteX4" fmla="*/ 1545555 w 1669842"/>
                <a:gd name="connsiteY4" fmla="*/ 150920 h 1677880"/>
                <a:gd name="connsiteX5" fmla="*/ 1527800 w 1669842"/>
                <a:gd name="connsiteY5" fmla="*/ 124287 h 1677880"/>
                <a:gd name="connsiteX6" fmla="*/ 1474534 w 1669842"/>
                <a:gd name="connsiteY6" fmla="*/ 71021 h 1677880"/>
                <a:gd name="connsiteX7" fmla="*/ 1439023 w 1669842"/>
                <a:gd name="connsiteY7" fmla="*/ 62144 h 1677880"/>
                <a:gd name="connsiteX8" fmla="*/ 1394635 w 1669842"/>
                <a:gd name="connsiteY8" fmla="*/ 35511 h 1677880"/>
                <a:gd name="connsiteX9" fmla="*/ 1270347 w 1669842"/>
                <a:gd name="connsiteY9" fmla="*/ 0 h 1677880"/>
                <a:gd name="connsiteX10" fmla="*/ 702176 w 1669842"/>
                <a:gd name="connsiteY10" fmla="*/ 79899 h 1677880"/>
                <a:gd name="connsiteX11" fmla="*/ 426969 w 1669842"/>
                <a:gd name="connsiteY11" fmla="*/ 195309 h 1677880"/>
                <a:gd name="connsiteX12" fmla="*/ 196149 w 1669842"/>
                <a:gd name="connsiteY12" fmla="*/ 337352 h 1677880"/>
                <a:gd name="connsiteX13" fmla="*/ 71862 w 1669842"/>
                <a:gd name="connsiteY13" fmla="*/ 568171 h 1677880"/>
                <a:gd name="connsiteX14" fmla="*/ 18596 w 1669842"/>
                <a:gd name="connsiteY14" fmla="*/ 745724 h 1677880"/>
                <a:gd name="connsiteX15" fmla="*/ 18596 w 1669842"/>
                <a:gd name="connsiteY15" fmla="*/ 1056443 h 1677880"/>
                <a:gd name="connsiteX16" fmla="*/ 240538 w 1669842"/>
                <a:gd name="connsiteY16" fmla="*/ 1438183 h 1677880"/>
                <a:gd name="connsiteX17" fmla="*/ 249415 w 1669842"/>
                <a:gd name="connsiteY17" fmla="*/ 1464816 h 1677880"/>
                <a:gd name="connsiteX18" fmla="*/ 267171 w 1669842"/>
                <a:gd name="connsiteY18" fmla="*/ 1482571 h 1677880"/>
                <a:gd name="connsiteX19" fmla="*/ 382580 w 1669842"/>
                <a:gd name="connsiteY19" fmla="*/ 1571348 h 1677880"/>
                <a:gd name="connsiteX20" fmla="*/ 409213 w 1669842"/>
                <a:gd name="connsiteY20" fmla="*/ 1597981 h 1677880"/>
                <a:gd name="connsiteX21" fmla="*/ 480235 w 1669842"/>
                <a:gd name="connsiteY21" fmla="*/ 1624614 h 1677880"/>
                <a:gd name="connsiteX22" fmla="*/ 524623 w 1669842"/>
                <a:gd name="connsiteY22" fmla="*/ 1651247 h 1677880"/>
                <a:gd name="connsiteX23" fmla="*/ 560134 w 1669842"/>
                <a:gd name="connsiteY23" fmla="*/ 1660124 h 1677880"/>
                <a:gd name="connsiteX24" fmla="*/ 657788 w 1669842"/>
                <a:gd name="connsiteY24" fmla="*/ 1677880 h 1677880"/>
                <a:gd name="connsiteX25" fmla="*/ 1421268 w 1669842"/>
                <a:gd name="connsiteY25" fmla="*/ 1669002 h 1677880"/>
                <a:gd name="connsiteX26" fmla="*/ 1474534 w 1669842"/>
                <a:gd name="connsiteY26" fmla="*/ 1660124 h 1677880"/>
                <a:gd name="connsiteX27" fmla="*/ 1501167 w 1669842"/>
                <a:gd name="connsiteY27" fmla="*/ 1633491 h 1677880"/>
                <a:gd name="connsiteX28" fmla="*/ 1527800 w 1669842"/>
                <a:gd name="connsiteY28" fmla="*/ 1615736 h 1677880"/>
                <a:gd name="connsiteX29" fmla="*/ 1554433 w 1669842"/>
                <a:gd name="connsiteY29" fmla="*/ 1580225 h 1677880"/>
                <a:gd name="connsiteX30" fmla="*/ 1589943 w 1669842"/>
                <a:gd name="connsiteY30" fmla="*/ 1562470 h 1677880"/>
                <a:gd name="connsiteX31" fmla="*/ 1598821 w 1669842"/>
                <a:gd name="connsiteY31" fmla="*/ 1535837 h 1677880"/>
                <a:gd name="connsiteX32" fmla="*/ 1625454 w 1669842"/>
                <a:gd name="connsiteY32" fmla="*/ 1491449 h 1677880"/>
                <a:gd name="connsiteX33" fmla="*/ 1652087 w 1669842"/>
                <a:gd name="connsiteY33" fmla="*/ 1429305 h 1677880"/>
                <a:gd name="connsiteX34" fmla="*/ 1660965 w 1669842"/>
                <a:gd name="connsiteY34" fmla="*/ 1376039 h 1677880"/>
                <a:gd name="connsiteX35" fmla="*/ 1669842 w 1669842"/>
                <a:gd name="connsiteY35" fmla="*/ 1340528 h 1677880"/>
                <a:gd name="connsiteX36" fmla="*/ 1634332 w 1669842"/>
                <a:gd name="connsiteY36" fmla="*/ 1207363 h 1677880"/>
                <a:gd name="connsiteX37" fmla="*/ 1616576 w 1669842"/>
                <a:gd name="connsiteY37" fmla="*/ 1145219 h 1677880"/>
                <a:gd name="connsiteX38" fmla="*/ 1598821 w 1669842"/>
                <a:gd name="connsiteY38" fmla="*/ 1109709 h 1677880"/>
                <a:gd name="connsiteX39" fmla="*/ 1554433 w 1669842"/>
                <a:gd name="connsiteY39" fmla="*/ 1074198 h 1677880"/>
                <a:gd name="connsiteX40" fmla="*/ 1465656 w 1669842"/>
                <a:gd name="connsiteY40" fmla="*/ 1020932 h 1677880"/>
                <a:gd name="connsiteX41" fmla="*/ 1447901 w 1669842"/>
                <a:gd name="connsiteY41" fmla="*/ 994299 h 1677880"/>
                <a:gd name="connsiteX42" fmla="*/ 1368002 w 1669842"/>
                <a:gd name="connsiteY42" fmla="*/ 967666 h 1677880"/>
                <a:gd name="connsiteX43" fmla="*/ 1350246 w 1669842"/>
                <a:gd name="connsiteY43" fmla="*/ 949911 h 1677880"/>
                <a:gd name="connsiteX44" fmla="*/ 1154938 w 1669842"/>
                <a:gd name="connsiteY44" fmla="*/ 923278 h 1677880"/>
                <a:gd name="connsiteX45" fmla="*/ 1092794 w 1669842"/>
                <a:gd name="connsiteY45" fmla="*/ 914400 h 1677880"/>
                <a:gd name="connsiteX46" fmla="*/ 1057283 w 1669842"/>
                <a:gd name="connsiteY46" fmla="*/ 896645 h 1677880"/>
                <a:gd name="connsiteX47" fmla="*/ 995140 w 1669842"/>
                <a:gd name="connsiteY47" fmla="*/ 887767 h 1677880"/>
                <a:gd name="connsiteX48" fmla="*/ 861975 w 1669842"/>
                <a:gd name="connsiteY48" fmla="*/ 870012 h 1677880"/>
                <a:gd name="connsiteX49" fmla="*/ 835341 w 1669842"/>
                <a:gd name="connsiteY49" fmla="*/ 861134 h 1677880"/>
                <a:gd name="connsiteX50" fmla="*/ 693300 w 1669842"/>
                <a:gd name="connsiteY50" fmla="*/ 630315 h 1677880"/>
                <a:gd name="connsiteX51" fmla="*/ 746565 w 1669842"/>
                <a:gd name="connsiteY51" fmla="*/ 541538 h 1677880"/>
                <a:gd name="connsiteX52" fmla="*/ 808708 w 1669842"/>
                <a:gd name="connsiteY52" fmla="*/ 497150 h 1677880"/>
                <a:gd name="connsiteX53" fmla="*/ 835341 w 1669842"/>
                <a:gd name="connsiteY53" fmla="*/ 488272 h 1677880"/>
                <a:gd name="connsiteX54" fmla="*/ 906363 w 1669842"/>
                <a:gd name="connsiteY54" fmla="*/ 461639 h 1677880"/>
                <a:gd name="connsiteX55" fmla="*/ 1083916 w 1669842"/>
                <a:gd name="connsiteY55" fmla="*/ 479394 h 1677880"/>
                <a:gd name="connsiteX56" fmla="*/ 1137182 w 1669842"/>
                <a:gd name="connsiteY56" fmla="*/ 497150 h 1677880"/>
                <a:gd name="connsiteX57" fmla="*/ 1154938 w 1669842"/>
                <a:gd name="connsiteY57" fmla="*/ 514905 h 1677880"/>
                <a:gd name="connsiteX58" fmla="*/ 1208204 w 1669842"/>
                <a:gd name="connsiteY58" fmla="*/ 550416 h 1677880"/>
                <a:gd name="connsiteX59" fmla="*/ 1225959 w 1669842"/>
                <a:gd name="connsiteY59" fmla="*/ 577049 h 1677880"/>
                <a:gd name="connsiteX60" fmla="*/ 1234837 w 1669842"/>
                <a:gd name="connsiteY60" fmla="*/ 603682 h 1677880"/>
                <a:gd name="connsiteX61" fmla="*/ 1270347 w 1669842"/>
                <a:gd name="connsiteY61" fmla="*/ 656948 h 1677880"/>
                <a:gd name="connsiteX62" fmla="*/ 1279225 w 1669842"/>
                <a:gd name="connsiteY62" fmla="*/ 692458 h 1677880"/>
                <a:gd name="connsiteX63" fmla="*/ 1305858 w 1669842"/>
                <a:gd name="connsiteY63" fmla="*/ 701336 h 1677880"/>
                <a:gd name="connsiteX64" fmla="*/ 1412390 w 1669842"/>
                <a:gd name="connsiteY64" fmla="*/ 719091 h 1677880"/>
                <a:gd name="connsiteX65" fmla="*/ 1501167 w 1669842"/>
                <a:gd name="connsiteY65" fmla="*/ 710214 h 1677880"/>
                <a:gd name="connsiteX66" fmla="*/ 1527800 w 1669842"/>
                <a:gd name="connsiteY66" fmla="*/ 621437 h 1677880"/>
                <a:gd name="connsiteX67" fmla="*/ 1518922 w 1669842"/>
                <a:gd name="connsiteY67" fmla="*/ 506027 h 1677880"/>
                <a:gd name="connsiteX68" fmla="*/ 1501167 w 1669842"/>
                <a:gd name="connsiteY68" fmla="*/ 452761 h 1677880"/>
                <a:gd name="connsiteX69" fmla="*/ 1439023 w 1669842"/>
                <a:gd name="connsiteY69" fmla="*/ 381740 h 1677880"/>
                <a:gd name="connsiteX70" fmla="*/ 1430145 w 1669842"/>
                <a:gd name="connsiteY70" fmla="*/ 346229 h 1677880"/>
                <a:gd name="connsiteX71" fmla="*/ 1447901 w 1669842"/>
                <a:gd name="connsiteY71" fmla="*/ 328474 h 1677880"/>
                <a:gd name="connsiteX72" fmla="*/ 1527800 w 1669842"/>
                <a:gd name="connsiteY72" fmla="*/ 319596 h 1677880"/>
                <a:gd name="connsiteX0" fmla="*/ 1527800 w 1669842"/>
                <a:gd name="connsiteY0" fmla="*/ 319596 h 1677880"/>
                <a:gd name="connsiteX1" fmla="*/ 1572188 w 1669842"/>
                <a:gd name="connsiteY1" fmla="*/ 310718 h 1677880"/>
                <a:gd name="connsiteX2" fmla="*/ 1598821 w 1669842"/>
                <a:gd name="connsiteY2" fmla="*/ 257452 h 1677880"/>
                <a:gd name="connsiteX3" fmla="*/ 1572188 w 1669842"/>
                <a:gd name="connsiteY3" fmla="*/ 186431 h 1677880"/>
                <a:gd name="connsiteX4" fmla="*/ 1545555 w 1669842"/>
                <a:gd name="connsiteY4" fmla="*/ 150920 h 1677880"/>
                <a:gd name="connsiteX5" fmla="*/ 1527800 w 1669842"/>
                <a:gd name="connsiteY5" fmla="*/ 124287 h 1677880"/>
                <a:gd name="connsiteX6" fmla="*/ 1474534 w 1669842"/>
                <a:gd name="connsiteY6" fmla="*/ 71021 h 1677880"/>
                <a:gd name="connsiteX7" fmla="*/ 1439023 w 1669842"/>
                <a:gd name="connsiteY7" fmla="*/ 62144 h 1677880"/>
                <a:gd name="connsiteX8" fmla="*/ 1394635 w 1669842"/>
                <a:gd name="connsiteY8" fmla="*/ 35511 h 1677880"/>
                <a:gd name="connsiteX9" fmla="*/ 1270347 w 1669842"/>
                <a:gd name="connsiteY9" fmla="*/ 0 h 1677880"/>
                <a:gd name="connsiteX10" fmla="*/ 702176 w 1669842"/>
                <a:gd name="connsiteY10" fmla="*/ 79899 h 1677880"/>
                <a:gd name="connsiteX11" fmla="*/ 426969 w 1669842"/>
                <a:gd name="connsiteY11" fmla="*/ 195309 h 1677880"/>
                <a:gd name="connsiteX12" fmla="*/ 196149 w 1669842"/>
                <a:gd name="connsiteY12" fmla="*/ 337352 h 1677880"/>
                <a:gd name="connsiteX13" fmla="*/ 71862 w 1669842"/>
                <a:gd name="connsiteY13" fmla="*/ 568171 h 1677880"/>
                <a:gd name="connsiteX14" fmla="*/ 18596 w 1669842"/>
                <a:gd name="connsiteY14" fmla="*/ 745724 h 1677880"/>
                <a:gd name="connsiteX15" fmla="*/ 18596 w 1669842"/>
                <a:gd name="connsiteY15" fmla="*/ 1056443 h 1677880"/>
                <a:gd name="connsiteX16" fmla="*/ 240538 w 1669842"/>
                <a:gd name="connsiteY16" fmla="*/ 1438183 h 1677880"/>
                <a:gd name="connsiteX17" fmla="*/ 249415 w 1669842"/>
                <a:gd name="connsiteY17" fmla="*/ 1464816 h 1677880"/>
                <a:gd name="connsiteX18" fmla="*/ 382580 w 1669842"/>
                <a:gd name="connsiteY18" fmla="*/ 1571348 h 1677880"/>
                <a:gd name="connsiteX19" fmla="*/ 409213 w 1669842"/>
                <a:gd name="connsiteY19" fmla="*/ 1597981 h 1677880"/>
                <a:gd name="connsiteX20" fmla="*/ 480235 w 1669842"/>
                <a:gd name="connsiteY20" fmla="*/ 1624614 h 1677880"/>
                <a:gd name="connsiteX21" fmla="*/ 524623 w 1669842"/>
                <a:gd name="connsiteY21" fmla="*/ 1651247 h 1677880"/>
                <a:gd name="connsiteX22" fmla="*/ 560134 w 1669842"/>
                <a:gd name="connsiteY22" fmla="*/ 1660124 h 1677880"/>
                <a:gd name="connsiteX23" fmla="*/ 657788 w 1669842"/>
                <a:gd name="connsiteY23" fmla="*/ 1677880 h 1677880"/>
                <a:gd name="connsiteX24" fmla="*/ 1421268 w 1669842"/>
                <a:gd name="connsiteY24" fmla="*/ 1669002 h 1677880"/>
                <a:gd name="connsiteX25" fmla="*/ 1474534 w 1669842"/>
                <a:gd name="connsiteY25" fmla="*/ 1660124 h 1677880"/>
                <a:gd name="connsiteX26" fmla="*/ 1501167 w 1669842"/>
                <a:gd name="connsiteY26" fmla="*/ 1633491 h 1677880"/>
                <a:gd name="connsiteX27" fmla="*/ 1527800 w 1669842"/>
                <a:gd name="connsiteY27" fmla="*/ 1615736 h 1677880"/>
                <a:gd name="connsiteX28" fmla="*/ 1554433 w 1669842"/>
                <a:gd name="connsiteY28" fmla="*/ 1580225 h 1677880"/>
                <a:gd name="connsiteX29" fmla="*/ 1589943 w 1669842"/>
                <a:gd name="connsiteY29" fmla="*/ 1562470 h 1677880"/>
                <a:gd name="connsiteX30" fmla="*/ 1598821 w 1669842"/>
                <a:gd name="connsiteY30" fmla="*/ 1535837 h 1677880"/>
                <a:gd name="connsiteX31" fmla="*/ 1625454 w 1669842"/>
                <a:gd name="connsiteY31" fmla="*/ 1491449 h 1677880"/>
                <a:gd name="connsiteX32" fmla="*/ 1652087 w 1669842"/>
                <a:gd name="connsiteY32" fmla="*/ 1429305 h 1677880"/>
                <a:gd name="connsiteX33" fmla="*/ 1660965 w 1669842"/>
                <a:gd name="connsiteY33" fmla="*/ 1376039 h 1677880"/>
                <a:gd name="connsiteX34" fmla="*/ 1669842 w 1669842"/>
                <a:gd name="connsiteY34" fmla="*/ 1340528 h 1677880"/>
                <a:gd name="connsiteX35" fmla="*/ 1634332 w 1669842"/>
                <a:gd name="connsiteY35" fmla="*/ 1207363 h 1677880"/>
                <a:gd name="connsiteX36" fmla="*/ 1616576 w 1669842"/>
                <a:gd name="connsiteY36" fmla="*/ 1145219 h 1677880"/>
                <a:gd name="connsiteX37" fmla="*/ 1598821 w 1669842"/>
                <a:gd name="connsiteY37" fmla="*/ 1109709 h 1677880"/>
                <a:gd name="connsiteX38" fmla="*/ 1554433 w 1669842"/>
                <a:gd name="connsiteY38" fmla="*/ 1074198 h 1677880"/>
                <a:gd name="connsiteX39" fmla="*/ 1465656 w 1669842"/>
                <a:gd name="connsiteY39" fmla="*/ 1020932 h 1677880"/>
                <a:gd name="connsiteX40" fmla="*/ 1447901 w 1669842"/>
                <a:gd name="connsiteY40" fmla="*/ 994299 h 1677880"/>
                <a:gd name="connsiteX41" fmla="*/ 1368002 w 1669842"/>
                <a:gd name="connsiteY41" fmla="*/ 967666 h 1677880"/>
                <a:gd name="connsiteX42" fmla="*/ 1350246 w 1669842"/>
                <a:gd name="connsiteY42" fmla="*/ 949911 h 1677880"/>
                <a:gd name="connsiteX43" fmla="*/ 1154938 w 1669842"/>
                <a:gd name="connsiteY43" fmla="*/ 923278 h 1677880"/>
                <a:gd name="connsiteX44" fmla="*/ 1092794 w 1669842"/>
                <a:gd name="connsiteY44" fmla="*/ 914400 h 1677880"/>
                <a:gd name="connsiteX45" fmla="*/ 1057283 w 1669842"/>
                <a:gd name="connsiteY45" fmla="*/ 896645 h 1677880"/>
                <a:gd name="connsiteX46" fmla="*/ 995140 w 1669842"/>
                <a:gd name="connsiteY46" fmla="*/ 887767 h 1677880"/>
                <a:gd name="connsiteX47" fmla="*/ 861975 w 1669842"/>
                <a:gd name="connsiteY47" fmla="*/ 870012 h 1677880"/>
                <a:gd name="connsiteX48" fmla="*/ 835341 w 1669842"/>
                <a:gd name="connsiteY48" fmla="*/ 861134 h 1677880"/>
                <a:gd name="connsiteX49" fmla="*/ 693300 w 1669842"/>
                <a:gd name="connsiteY49" fmla="*/ 630315 h 1677880"/>
                <a:gd name="connsiteX50" fmla="*/ 746565 w 1669842"/>
                <a:gd name="connsiteY50" fmla="*/ 541538 h 1677880"/>
                <a:gd name="connsiteX51" fmla="*/ 808708 w 1669842"/>
                <a:gd name="connsiteY51" fmla="*/ 497150 h 1677880"/>
                <a:gd name="connsiteX52" fmla="*/ 835341 w 1669842"/>
                <a:gd name="connsiteY52" fmla="*/ 488272 h 1677880"/>
                <a:gd name="connsiteX53" fmla="*/ 906363 w 1669842"/>
                <a:gd name="connsiteY53" fmla="*/ 461639 h 1677880"/>
                <a:gd name="connsiteX54" fmla="*/ 1083916 w 1669842"/>
                <a:gd name="connsiteY54" fmla="*/ 479394 h 1677880"/>
                <a:gd name="connsiteX55" fmla="*/ 1137182 w 1669842"/>
                <a:gd name="connsiteY55" fmla="*/ 497150 h 1677880"/>
                <a:gd name="connsiteX56" fmla="*/ 1154938 w 1669842"/>
                <a:gd name="connsiteY56" fmla="*/ 514905 h 1677880"/>
                <a:gd name="connsiteX57" fmla="*/ 1208204 w 1669842"/>
                <a:gd name="connsiteY57" fmla="*/ 550416 h 1677880"/>
                <a:gd name="connsiteX58" fmla="*/ 1225959 w 1669842"/>
                <a:gd name="connsiteY58" fmla="*/ 577049 h 1677880"/>
                <a:gd name="connsiteX59" fmla="*/ 1234837 w 1669842"/>
                <a:gd name="connsiteY59" fmla="*/ 603682 h 1677880"/>
                <a:gd name="connsiteX60" fmla="*/ 1270347 w 1669842"/>
                <a:gd name="connsiteY60" fmla="*/ 656948 h 1677880"/>
                <a:gd name="connsiteX61" fmla="*/ 1279225 w 1669842"/>
                <a:gd name="connsiteY61" fmla="*/ 692458 h 1677880"/>
                <a:gd name="connsiteX62" fmla="*/ 1305858 w 1669842"/>
                <a:gd name="connsiteY62" fmla="*/ 701336 h 1677880"/>
                <a:gd name="connsiteX63" fmla="*/ 1412390 w 1669842"/>
                <a:gd name="connsiteY63" fmla="*/ 719091 h 1677880"/>
                <a:gd name="connsiteX64" fmla="*/ 1501167 w 1669842"/>
                <a:gd name="connsiteY64" fmla="*/ 710214 h 1677880"/>
                <a:gd name="connsiteX65" fmla="*/ 1527800 w 1669842"/>
                <a:gd name="connsiteY65" fmla="*/ 621437 h 1677880"/>
                <a:gd name="connsiteX66" fmla="*/ 1518922 w 1669842"/>
                <a:gd name="connsiteY66" fmla="*/ 506027 h 1677880"/>
                <a:gd name="connsiteX67" fmla="*/ 1501167 w 1669842"/>
                <a:gd name="connsiteY67" fmla="*/ 452761 h 1677880"/>
                <a:gd name="connsiteX68" fmla="*/ 1439023 w 1669842"/>
                <a:gd name="connsiteY68" fmla="*/ 381740 h 1677880"/>
                <a:gd name="connsiteX69" fmla="*/ 1430145 w 1669842"/>
                <a:gd name="connsiteY69" fmla="*/ 346229 h 1677880"/>
                <a:gd name="connsiteX70" fmla="*/ 1447901 w 1669842"/>
                <a:gd name="connsiteY70" fmla="*/ 328474 h 1677880"/>
                <a:gd name="connsiteX71" fmla="*/ 1527800 w 1669842"/>
                <a:gd name="connsiteY71" fmla="*/ 319596 h 1677880"/>
                <a:gd name="connsiteX0" fmla="*/ 1527800 w 1669842"/>
                <a:gd name="connsiteY0" fmla="*/ 319596 h 1677880"/>
                <a:gd name="connsiteX1" fmla="*/ 1572188 w 1669842"/>
                <a:gd name="connsiteY1" fmla="*/ 310718 h 1677880"/>
                <a:gd name="connsiteX2" fmla="*/ 1598821 w 1669842"/>
                <a:gd name="connsiteY2" fmla="*/ 257452 h 1677880"/>
                <a:gd name="connsiteX3" fmla="*/ 1572188 w 1669842"/>
                <a:gd name="connsiteY3" fmla="*/ 186431 h 1677880"/>
                <a:gd name="connsiteX4" fmla="*/ 1545555 w 1669842"/>
                <a:gd name="connsiteY4" fmla="*/ 150920 h 1677880"/>
                <a:gd name="connsiteX5" fmla="*/ 1527800 w 1669842"/>
                <a:gd name="connsiteY5" fmla="*/ 124287 h 1677880"/>
                <a:gd name="connsiteX6" fmla="*/ 1474534 w 1669842"/>
                <a:gd name="connsiteY6" fmla="*/ 71021 h 1677880"/>
                <a:gd name="connsiteX7" fmla="*/ 1439023 w 1669842"/>
                <a:gd name="connsiteY7" fmla="*/ 62144 h 1677880"/>
                <a:gd name="connsiteX8" fmla="*/ 1394635 w 1669842"/>
                <a:gd name="connsiteY8" fmla="*/ 35511 h 1677880"/>
                <a:gd name="connsiteX9" fmla="*/ 1270347 w 1669842"/>
                <a:gd name="connsiteY9" fmla="*/ 0 h 1677880"/>
                <a:gd name="connsiteX10" fmla="*/ 702176 w 1669842"/>
                <a:gd name="connsiteY10" fmla="*/ 79899 h 1677880"/>
                <a:gd name="connsiteX11" fmla="*/ 426969 w 1669842"/>
                <a:gd name="connsiteY11" fmla="*/ 195309 h 1677880"/>
                <a:gd name="connsiteX12" fmla="*/ 196149 w 1669842"/>
                <a:gd name="connsiteY12" fmla="*/ 337352 h 1677880"/>
                <a:gd name="connsiteX13" fmla="*/ 71862 w 1669842"/>
                <a:gd name="connsiteY13" fmla="*/ 568171 h 1677880"/>
                <a:gd name="connsiteX14" fmla="*/ 18596 w 1669842"/>
                <a:gd name="connsiteY14" fmla="*/ 745724 h 1677880"/>
                <a:gd name="connsiteX15" fmla="*/ 18596 w 1669842"/>
                <a:gd name="connsiteY15" fmla="*/ 1056443 h 1677880"/>
                <a:gd name="connsiteX16" fmla="*/ 240538 w 1669842"/>
                <a:gd name="connsiteY16" fmla="*/ 1438183 h 1677880"/>
                <a:gd name="connsiteX17" fmla="*/ 382580 w 1669842"/>
                <a:gd name="connsiteY17" fmla="*/ 1571348 h 1677880"/>
                <a:gd name="connsiteX18" fmla="*/ 409213 w 1669842"/>
                <a:gd name="connsiteY18" fmla="*/ 1597981 h 1677880"/>
                <a:gd name="connsiteX19" fmla="*/ 480235 w 1669842"/>
                <a:gd name="connsiteY19" fmla="*/ 1624614 h 1677880"/>
                <a:gd name="connsiteX20" fmla="*/ 524623 w 1669842"/>
                <a:gd name="connsiteY20" fmla="*/ 1651247 h 1677880"/>
                <a:gd name="connsiteX21" fmla="*/ 560134 w 1669842"/>
                <a:gd name="connsiteY21" fmla="*/ 1660124 h 1677880"/>
                <a:gd name="connsiteX22" fmla="*/ 657788 w 1669842"/>
                <a:gd name="connsiteY22" fmla="*/ 1677880 h 1677880"/>
                <a:gd name="connsiteX23" fmla="*/ 1421268 w 1669842"/>
                <a:gd name="connsiteY23" fmla="*/ 1669002 h 1677880"/>
                <a:gd name="connsiteX24" fmla="*/ 1474534 w 1669842"/>
                <a:gd name="connsiteY24" fmla="*/ 1660124 h 1677880"/>
                <a:gd name="connsiteX25" fmla="*/ 1501167 w 1669842"/>
                <a:gd name="connsiteY25" fmla="*/ 1633491 h 1677880"/>
                <a:gd name="connsiteX26" fmla="*/ 1527800 w 1669842"/>
                <a:gd name="connsiteY26" fmla="*/ 1615736 h 1677880"/>
                <a:gd name="connsiteX27" fmla="*/ 1554433 w 1669842"/>
                <a:gd name="connsiteY27" fmla="*/ 1580225 h 1677880"/>
                <a:gd name="connsiteX28" fmla="*/ 1589943 w 1669842"/>
                <a:gd name="connsiteY28" fmla="*/ 1562470 h 1677880"/>
                <a:gd name="connsiteX29" fmla="*/ 1598821 w 1669842"/>
                <a:gd name="connsiteY29" fmla="*/ 1535837 h 1677880"/>
                <a:gd name="connsiteX30" fmla="*/ 1625454 w 1669842"/>
                <a:gd name="connsiteY30" fmla="*/ 1491449 h 1677880"/>
                <a:gd name="connsiteX31" fmla="*/ 1652087 w 1669842"/>
                <a:gd name="connsiteY31" fmla="*/ 1429305 h 1677880"/>
                <a:gd name="connsiteX32" fmla="*/ 1660965 w 1669842"/>
                <a:gd name="connsiteY32" fmla="*/ 1376039 h 1677880"/>
                <a:gd name="connsiteX33" fmla="*/ 1669842 w 1669842"/>
                <a:gd name="connsiteY33" fmla="*/ 1340528 h 1677880"/>
                <a:gd name="connsiteX34" fmla="*/ 1634332 w 1669842"/>
                <a:gd name="connsiteY34" fmla="*/ 1207363 h 1677880"/>
                <a:gd name="connsiteX35" fmla="*/ 1616576 w 1669842"/>
                <a:gd name="connsiteY35" fmla="*/ 1145219 h 1677880"/>
                <a:gd name="connsiteX36" fmla="*/ 1598821 w 1669842"/>
                <a:gd name="connsiteY36" fmla="*/ 1109709 h 1677880"/>
                <a:gd name="connsiteX37" fmla="*/ 1554433 w 1669842"/>
                <a:gd name="connsiteY37" fmla="*/ 1074198 h 1677880"/>
                <a:gd name="connsiteX38" fmla="*/ 1465656 w 1669842"/>
                <a:gd name="connsiteY38" fmla="*/ 1020932 h 1677880"/>
                <a:gd name="connsiteX39" fmla="*/ 1447901 w 1669842"/>
                <a:gd name="connsiteY39" fmla="*/ 994299 h 1677880"/>
                <a:gd name="connsiteX40" fmla="*/ 1368002 w 1669842"/>
                <a:gd name="connsiteY40" fmla="*/ 967666 h 1677880"/>
                <a:gd name="connsiteX41" fmla="*/ 1350246 w 1669842"/>
                <a:gd name="connsiteY41" fmla="*/ 949911 h 1677880"/>
                <a:gd name="connsiteX42" fmla="*/ 1154938 w 1669842"/>
                <a:gd name="connsiteY42" fmla="*/ 923278 h 1677880"/>
                <a:gd name="connsiteX43" fmla="*/ 1092794 w 1669842"/>
                <a:gd name="connsiteY43" fmla="*/ 914400 h 1677880"/>
                <a:gd name="connsiteX44" fmla="*/ 1057283 w 1669842"/>
                <a:gd name="connsiteY44" fmla="*/ 896645 h 1677880"/>
                <a:gd name="connsiteX45" fmla="*/ 995140 w 1669842"/>
                <a:gd name="connsiteY45" fmla="*/ 887767 h 1677880"/>
                <a:gd name="connsiteX46" fmla="*/ 861975 w 1669842"/>
                <a:gd name="connsiteY46" fmla="*/ 870012 h 1677880"/>
                <a:gd name="connsiteX47" fmla="*/ 835341 w 1669842"/>
                <a:gd name="connsiteY47" fmla="*/ 861134 h 1677880"/>
                <a:gd name="connsiteX48" fmla="*/ 693300 w 1669842"/>
                <a:gd name="connsiteY48" fmla="*/ 630315 h 1677880"/>
                <a:gd name="connsiteX49" fmla="*/ 746565 w 1669842"/>
                <a:gd name="connsiteY49" fmla="*/ 541538 h 1677880"/>
                <a:gd name="connsiteX50" fmla="*/ 808708 w 1669842"/>
                <a:gd name="connsiteY50" fmla="*/ 497150 h 1677880"/>
                <a:gd name="connsiteX51" fmla="*/ 835341 w 1669842"/>
                <a:gd name="connsiteY51" fmla="*/ 488272 h 1677880"/>
                <a:gd name="connsiteX52" fmla="*/ 906363 w 1669842"/>
                <a:gd name="connsiteY52" fmla="*/ 461639 h 1677880"/>
                <a:gd name="connsiteX53" fmla="*/ 1083916 w 1669842"/>
                <a:gd name="connsiteY53" fmla="*/ 479394 h 1677880"/>
                <a:gd name="connsiteX54" fmla="*/ 1137182 w 1669842"/>
                <a:gd name="connsiteY54" fmla="*/ 497150 h 1677880"/>
                <a:gd name="connsiteX55" fmla="*/ 1154938 w 1669842"/>
                <a:gd name="connsiteY55" fmla="*/ 514905 h 1677880"/>
                <a:gd name="connsiteX56" fmla="*/ 1208204 w 1669842"/>
                <a:gd name="connsiteY56" fmla="*/ 550416 h 1677880"/>
                <a:gd name="connsiteX57" fmla="*/ 1225959 w 1669842"/>
                <a:gd name="connsiteY57" fmla="*/ 577049 h 1677880"/>
                <a:gd name="connsiteX58" fmla="*/ 1234837 w 1669842"/>
                <a:gd name="connsiteY58" fmla="*/ 603682 h 1677880"/>
                <a:gd name="connsiteX59" fmla="*/ 1270347 w 1669842"/>
                <a:gd name="connsiteY59" fmla="*/ 656948 h 1677880"/>
                <a:gd name="connsiteX60" fmla="*/ 1279225 w 1669842"/>
                <a:gd name="connsiteY60" fmla="*/ 692458 h 1677880"/>
                <a:gd name="connsiteX61" fmla="*/ 1305858 w 1669842"/>
                <a:gd name="connsiteY61" fmla="*/ 701336 h 1677880"/>
                <a:gd name="connsiteX62" fmla="*/ 1412390 w 1669842"/>
                <a:gd name="connsiteY62" fmla="*/ 719091 h 1677880"/>
                <a:gd name="connsiteX63" fmla="*/ 1501167 w 1669842"/>
                <a:gd name="connsiteY63" fmla="*/ 710214 h 1677880"/>
                <a:gd name="connsiteX64" fmla="*/ 1527800 w 1669842"/>
                <a:gd name="connsiteY64" fmla="*/ 621437 h 1677880"/>
                <a:gd name="connsiteX65" fmla="*/ 1518922 w 1669842"/>
                <a:gd name="connsiteY65" fmla="*/ 506027 h 1677880"/>
                <a:gd name="connsiteX66" fmla="*/ 1501167 w 1669842"/>
                <a:gd name="connsiteY66" fmla="*/ 452761 h 1677880"/>
                <a:gd name="connsiteX67" fmla="*/ 1439023 w 1669842"/>
                <a:gd name="connsiteY67" fmla="*/ 381740 h 1677880"/>
                <a:gd name="connsiteX68" fmla="*/ 1430145 w 1669842"/>
                <a:gd name="connsiteY68" fmla="*/ 346229 h 1677880"/>
                <a:gd name="connsiteX69" fmla="*/ 1447901 w 1669842"/>
                <a:gd name="connsiteY69" fmla="*/ 328474 h 1677880"/>
                <a:gd name="connsiteX70" fmla="*/ 1527800 w 1669842"/>
                <a:gd name="connsiteY70" fmla="*/ 319596 h 1677880"/>
                <a:gd name="connsiteX0" fmla="*/ 1538249 w 1680291"/>
                <a:gd name="connsiteY0" fmla="*/ 319596 h 1677880"/>
                <a:gd name="connsiteX1" fmla="*/ 1582637 w 1680291"/>
                <a:gd name="connsiteY1" fmla="*/ 310718 h 1677880"/>
                <a:gd name="connsiteX2" fmla="*/ 1609270 w 1680291"/>
                <a:gd name="connsiteY2" fmla="*/ 257452 h 1677880"/>
                <a:gd name="connsiteX3" fmla="*/ 1582637 w 1680291"/>
                <a:gd name="connsiteY3" fmla="*/ 186431 h 1677880"/>
                <a:gd name="connsiteX4" fmla="*/ 1556004 w 1680291"/>
                <a:gd name="connsiteY4" fmla="*/ 150920 h 1677880"/>
                <a:gd name="connsiteX5" fmla="*/ 1538249 w 1680291"/>
                <a:gd name="connsiteY5" fmla="*/ 124287 h 1677880"/>
                <a:gd name="connsiteX6" fmla="*/ 1484983 w 1680291"/>
                <a:gd name="connsiteY6" fmla="*/ 71021 h 1677880"/>
                <a:gd name="connsiteX7" fmla="*/ 1449472 w 1680291"/>
                <a:gd name="connsiteY7" fmla="*/ 62144 h 1677880"/>
                <a:gd name="connsiteX8" fmla="*/ 1405084 w 1680291"/>
                <a:gd name="connsiteY8" fmla="*/ 35511 h 1677880"/>
                <a:gd name="connsiteX9" fmla="*/ 1280796 w 1680291"/>
                <a:gd name="connsiteY9" fmla="*/ 0 h 1677880"/>
                <a:gd name="connsiteX10" fmla="*/ 712625 w 1680291"/>
                <a:gd name="connsiteY10" fmla="*/ 79899 h 1677880"/>
                <a:gd name="connsiteX11" fmla="*/ 437418 w 1680291"/>
                <a:gd name="connsiteY11" fmla="*/ 195309 h 1677880"/>
                <a:gd name="connsiteX12" fmla="*/ 206598 w 1680291"/>
                <a:gd name="connsiteY12" fmla="*/ 337352 h 1677880"/>
                <a:gd name="connsiteX13" fmla="*/ 82311 w 1680291"/>
                <a:gd name="connsiteY13" fmla="*/ 568171 h 1677880"/>
                <a:gd name="connsiteX14" fmla="*/ 29045 w 1680291"/>
                <a:gd name="connsiteY14" fmla="*/ 745724 h 1677880"/>
                <a:gd name="connsiteX15" fmla="*/ 29045 w 1680291"/>
                <a:gd name="connsiteY15" fmla="*/ 1056443 h 1677880"/>
                <a:gd name="connsiteX16" fmla="*/ 393029 w 1680291"/>
                <a:gd name="connsiteY16" fmla="*/ 1571348 h 1677880"/>
                <a:gd name="connsiteX17" fmla="*/ 419662 w 1680291"/>
                <a:gd name="connsiteY17" fmla="*/ 1597981 h 1677880"/>
                <a:gd name="connsiteX18" fmla="*/ 490684 w 1680291"/>
                <a:gd name="connsiteY18" fmla="*/ 1624614 h 1677880"/>
                <a:gd name="connsiteX19" fmla="*/ 535072 w 1680291"/>
                <a:gd name="connsiteY19" fmla="*/ 1651247 h 1677880"/>
                <a:gd name="connsiteX20" fmla="*/ 570583 w 1680291"/>
                <a:gd name="connsiteY20" fmla="*/ 1660124 h 1677880"/>
                <a:gd name="connsiteX21" fmla="*/ 668237 w 1680291"/>
                <a:gd name="connsiteY21" fmla="*/ 1677880 h 1677880"/>
                <a:gd name="connsiteX22" fmla="*/ 1431717 w 1680291"/>
                <a:gd name="connsiteY22" fmla="*/ 1669002 h 1677880"/>
                <a:gd name="connsiteX23" fmla="*/ 1484983 w 1680291"/>
                <a:gd name="connsiteY23" fmla="*/ 1660124 h 1677880"/>
                <a:gd name="connsiteX24" fmla="*/ 1511616 w 1680291"/>
                <a:gd name="connsiteY24" fmla="*/ 1633491 h 1677880"/>
                <a:gd name="connsiteX25" fmla="*/ 1538249 w 1680291"/>
                <a:gd name="connsiteY25" fmla="*/ 1615736 h 1677880"/>
                <a:gd name="connsiteX26" fmla="*/ 1564882 w 1680291"/>
                <a:gd name="connsiteY26" fmla="*/ 1580225 h 1677880"/>
                <a:gd name="connsiteX27" fmla="*/ 1600392 w 1680291"/>
                <a:gd name="connsiteY27" fmla="*/ 1562470 h 1677880"/>
                <a:gd name="connsiteX28" fmla="*/ 1609270 w 1680291"/>
                <a:gd name="connsiteY28" fmla="*/ 1535837 h 1677880"/>
                <a:gd name="connsiteX29" fmla="*/ 1635903 w 1680291"/>
                <a:gd name="connsiteY29" fmla="*/ 1491449 h 1677880"/>
                <a:gd name="connsiteX30" fmla="*/ 1662536 w 1680291"/>
                <a:gd name="connsiteY30" fmla="*/ 1429305 h 1677880"/>
                <a:gd name="connsiteX31" fmla="*/ 1671414 w 1680291"/>
                <a:gd name="connsiteY31" fmla="*/ 1376039 h 1677880"/>
                <a:gd name="connsiteX32" fmla="*/ 1680291 w 1680291"/>
                <a:gd name="connsiteY32" fmla="*/ 1340528 h 1677880"/>
                <a:gd name="connsiteX33" fmla="*/ 1644781 w 1680291"/>
                <a:gd name="connsiteY33" fmla="*/ 1207363 h 1677880"/>
                <a:gd name="connsiteX34" fmla="*/ 1627025 w 1680291"/>
                <a:gd name="connsiteY34" fmla="*/ 1145219 h 1677880"/>
                <a:gd name="connsiteX35" fmla="*/ 1609270 w 1680291"/>
                <a:gd name="connsiteY35" fmla="*/ 1109709 h 1677880"/>
                <a:gd name="connsiteX36" fmla="*/ 1564882 w 1680291"/>
                <a:gd name="connsiteY36" fmla="*/ 1074198 h 1677880"/>
                <a:gd name="connsiteX37" fmla="*/ 1476105 w 1680291"/>
                <a:gd name="connsiteY37" fmla="*/ 1020932 h 1677880"/>
                <a:gd name="connsiteX38" fmla="*/ 1458350 w 1680291"/>
                <a:gd name="connsiteY38" fmla="*/ 994299 h 1677880"/>
                <a:gd name="connsiteX39" fmla="*/ 1378451 w 1680291"/>
                <a:gd name="connsiteY39" fmla="*/ 967666 h 1677880"/>
                <a:gd name="connsiteX40" fmla="*/ 1360695 w 1680291"/>
                <a:gd name="connsiteY40" fmla="*/ 949911 h 1677880"/>
                <a:gd name="connsiteX41" fmla="*/ 1165387 w 1680291"/>
                <a:gd name="connsiteY41" fmla="*/ 923278 h 1677880"/>
                <a:gd name="connsiteX42" fmla="*/ 1103243 w 1680291"/>
                <a:gd name="connsiteY42" fmla="*/ 914400 h 1677880"/>
                <a:gd name="connsiteX43" fmla="*/ 1067732 w 1680291"/>
                <a:gd name="connsiteY43" fmla="*/ 896645 h 1677880"/>
                <a:gd name="connsiteX44" fmla="*/ 1005589 w 1680291"/>
                <a:gd name="connsiteY44" fmla="*/ 887767 h 1677880"/>
                <a:gd name="connsiteX45" fmla="*/ 872424 w 1680291"/>
                <a:gd name="connsiteY45" fmla="*/ 870012 h 1677880"/>
                <a:gd name="connsiteX46" fmla="*/ 845790 w 1680291"/>
                <a:gd name="connsiteY46" fmla="*/ 861134 h 1677880"/>
                <a:gd name="connsiteX47" fmla="*/ 703749 w 1680291"/>
                <a:gd name="connsiteY47" fmla="*/ 630315 h 1677880"/>
                <a:gd name="connsiteX48" fmla="*/ 757014 w 1680291"/>
                <a:gd name="connsiteY48" fmla="*/ 541538 h 1677880"/>
                <a:gd name="connsiteX49" fmla="*/ 819157 w 1680291"/>
                <a:gd name="connsiteY49" fmla="*/ 497150 h 1677880"/>
                <a:gd name="connsiteX50" fmla="*/ 845790 w 1680291"/>
                <a:gd name="connsiteY50" fmla="*/ 488272 h 1677880"/>
                <a:gd name="connsiteX51" fmla="*/ 916812 w 1680291"/>
                <a:gd name="connsiteY51" fmla="*/ 461639 h 1677880"/>
                <a:gd name="connsiteX52" fmla="*/ 1094365 w 1680291"/>
                <a:gd name="connsiteY52" fmla="*/ 479394 h 1677880"/>
                <a:gd name="connsiteX53" fmla="*/ 1147631 w 1680291"/>
                <a:gd name="connsiteY53" fmla="*/ 497150 h 1677880"/>
                <a:gd name="connsiteX54" fmla="*/ 1165387 w 1680291"/>
                <a:gd name="connsiteY54" fmla="*/ 514905 h 1677880"/>
                <a:gd name="connsiteX55" fmla="*/ 1218653 w 1680291"/>
                <a:gd name="connsiteY55" fmla="*/ 550416 h 1677880"/>
                <a:gd name="connsiteX56" fmla="*/ 1236408 w 1680291"/>
                <a:gd name="connsiteY56" fmla="*/ 577049 h 1677880"/>
                <a:gd name="connsiteX57" fmla="*/ 1245286 w 1680291"/>
                <a:gd name="connsiteY57" fmla="*/ 603682 h 1677880"/>
                <a:gd name="connsiteX58" fmla="*/ 1280796 w 1680291"/>
                <a:gd name="connsiteY58" fmla="*/ 656948 h 1677880"/>
                <a:gd name="connsiteX59" fmla="*/ 1289674 w 1680291"/>
                <a:gd name="connsiteY59" fmla="*/ 692458 h 1677880"/>
                <a:gd name="connsiteX60" fmla="*/ 1316307 w 1680291"/>
                <a:gd name="connsiteY60" fmla="*/ 701336 h 1677880"/>
                <a:gd name="connsiteX61" fmla="*/ 1422839 w 1680291"/>
                <a:gd name="connsiteY61" fmla="*/ 719091 h 1677880"/>
                <a:gd name="connsiteX62" fmla="*/ 1511616 w 1680291"/>
                <a:gd name="connsiteY62" fmla="*/ 710214 h 1677880"/>
                <a:gd name="connsiteX63" fmla="*/ 1538249 w 1680291"/>
                <a:gd name="connsiteY63" fmla="*/ 621437 h 1677880"/>
                <a:gd name="connsiteX64" fmla="*/ 1529371 w 1680291"/>
                <a:gd name="connsiteY64" fmla="*/ 506027 h 1677880"/>
                <a:gd name="connsiteX65" fmla="*/ 1511616 w 1680291"/>
                <a:gd name="connsiteY65" fmla="*/ 452761 h 1677880"/>
                <a:gd name="connsiteX66" fmla="*/ 1449472 w 1680291"/>
                <a:gd name="connsiteY66" fmla="*/ 381740 h 1677880"/>
                <a:gd name="connsiteX67" fmla="*/ 1440594 w 1680291"/>
                <a:gd name="connsiteY67" fmla="*/ 346229 h 1677880"/>
                <a:gd name="connsiteX68" fmla="*/ 1458350 w 1680291"/>
                <a:gd name="connsiteY68" fmla="*/ 328474 h 1677880"/>
                <a:gd name="connsiteX69" fmla="*/ 1538249 w 1680291"/>
                <a:gd name="connsiteY69" fmla="*/ 319596 h 1677880"/>
                <a:gd name="connsiteX0" fmla="*/ 1538249 w 1680291"/>
                <a:gd name="connsiteY0" fmla="*/ 319596 h 1677880"/>
                <a:gd name="connsiteX1" fmla="*/ 1582637 w 1680291"/>
                <a:gd name="connsiteY1" fmla="*/ 310718 h 1677880"/>
                <a:gd name="connsiteX2" fmla="*/ 1609270 w 1680291"/>
                <a:gd name="connsiteY2" fmla="*/ 257452 h 1677880"/>
                <a:gd name="connsiteX3" fmla="*/ 1582637 w 1680291"/>
                <a:gd name="connsiteY3" fmla="*/ 186431 h 1677880"/>
                <a:gd name="connsiteX4" fmla="*/ 1556004 w 1680291"/>
                <a:gd name="connsiteY4" fmla="*/ 150920 h 1677880"/>
                <a:gd name="connsiteX5" fmla="*/ 1538249 w 1680291"/>
                <a:gd name="connsiteY5" fmla="*/ 124287 h 1677880"/>
                <a:gd name="connsiteX6" fmla="*/ 1484983 w 1680291"/>
                <a:gd name="connsiteY6" fmla="*/ 71021 h 1677880"/>
                <a:gd name="connsiteX7" fmla="*/ 1449472 w 1680291"/>
                <a:gd name="connsiteY7" fmla="*/ 62144 h 1677880"/>
                <a:gd name="connsiteX8" fmla="*/ 1405084 w 1680291"/>
                <a:gd name="connsiteY8" fmla="*/ 35511 h 1677880"/>
                <a:gd name="connsiteX9" fmla="*/ 1280796 w 1680291"/>
                <a:gd name="connsiteY9" fmla="*/ 0 h 1677880"/>
                <a:gd name="connsiteX10" fmla="*/ 712625 w 1680291"/>
                <a:gd name="connsiteY10" fmla="*/ 79899 h 1677880"/>
                <a:gd name="connsiteX11" fmla="*/ 437418 w 1680291"/>
                <a:gd name="connsiteY11" fmla="*/ 195309 h 1677880"/>
                <a:gd name="connsiteX12" fmla="*/ 206598 w 1680291"/>
                <a:gd name="connsiteY12" fmla="*/ 337352 h 1677880"/>
                <a:gd name="connsiteX13" fmla="*/ 82311 w 1680291"/>
                <a:gd name="connsiteY13" fmla="*/ 568171 h 1677880"/>
                <a:gd name="connsiteX14" fmla="*/ 29045 w 1680291"/>
                <a:gd name="connsiteY14" fmla="*/ 745724 h 1677880"/>
                <a:gd name="connsiteX15" fmla="*/ 29045 w 1680291"/>
                <a:gd name="connsiteY15" fmla="*/ 1056443 h 1677880"/>
                <a:gd name="connsiteX16" fmla="*/ 393029 w 1680291"/>
                <a:gd name="connsiteY16" fmla="*/ 1571348 h 1677880"/>
                <a:gd name="connsiteX17" fmla="*/ 419662 w 1680291"/>
                <a:gd name="connsiteY17" fmla="*/ 1597981 h 1677880"/>
                <a:gd name="connsiteX18" fmla="*/ 490684 w 1680291"/>
                <a:gd name="connsiteY18" fmla="*/ 1624614 h 1677880"/>
                <a:gd name="connsiteX19" fmla="*/ 535072 w 1680291"/>
                <a:gd name="connsiteY19" fmla="*/ 1651247 h 1677880"/>
                <a:gd name="connsiteX20" fmla="*/ 570583 w 1680291"/>
                <a:gd name="connsiteY20" fmla="*/ 1660124 h 1677880"/>
                <a:gd name="connsiteX21" fmla="*/ 668237 w 1680291"/>
                <a:gd name="connsiteY21" fmla="*/ 1677880 h 1677880"/>
                <a:gd name="connsiteX22" fmla="*/ 1431717 w 1680291"/>
                <a:gd name="connsiteY22" fmla="*/ 1669002 h 1677880"/>
                <a:gd name="connsiteX23" fmla="*/ 1511616 w 1680291"/>
                <a:gd name="connsiteY23" fmla="*/ 1633491 h 1677880"/>
                <a:gd name="connsiteX24" fmla="*/ 1538249 w 1680291"/>
                <a:gd name="connsiteY24" fmla="*/ 1615736 h 1677880"/>
                <a:gd name="connsiteX25" fmla="*/ 1564882 w 1680291"/>
                <a:gd name="connsiteY25" fmla="*/ 1580225 h 1677880"/>
                <a:gd name="connsiteX26" fmla="*/ 1600392 w 1680291"/>
                <a:gd name="connsiteY26" fmla="*/ 1562470 h 1677880"/>
                <a:gd name="connsiteX27" fmla="*/ 1609270 w 1680291"/>
                <a:gd name="connsiteY27" fmla="*/ 1535837 h 1677880"/>
                <a:gd name="connsiteX28" fmla="*/ 1635903 w 1680291"/>
                <a:gd name="connsiteY28" fmla="*/ 1491449 h 1677880"/>
                <a:gd name="connsiteX29" fmla="*/ 1662536 w 1680291"/>
                <a:gd name="connsiteY29" fmla="*/ 1429305 h 1677880"/>
                <a:gd name="connsiteX30" fmla="*/ 1671414 w 1680291"/>
                <a:gd name="connsiteY30" fmla="*/ 1376039 h 1677880"/>
                <a:gd name="connsiteX31" fmla="*/ 1680291 w 1680291"/>
                <a:gd name="connsiteY31" fmla="*/ 1340528 h 1677880"/>
                <a:gd name="connsiteX32" fmla="*/ 1644781 w 1680291"/>
                <a:gd name="connsiteY32" fmla="*/ 1207363 h 1677880"/>
                <a:gd name="connsiteX33" fmla="*/ 1627025 w 1680291"/>
                <a:gd name="connsiteY33" fmla="*/ 1145219 h 1677880"/>
                <a:gd name="connsiteX34" fmla="*/ 1609270 w 1680291"/>
                <a:gd name="connsiteY34" fmla="*/ 1109709 h 1677880"/>
                <a:gd name="connsiteX35" fmla="*/ 1564882 w 1680291"/>
                <a:gd name="connsiteY35" fmla="*/ 1074198 h 1677880"/>
                <a:gd name="connsiteX36" fmla="*/ 1476105 w 1680291"/>
                <a:gd name="connsiteY36" fmla="*/ 1020932 h 1677880"/>
                <a:gd name="connsiteX37" fmla="*/ 1458350 w 1680291"/>
                <a:gd name="connsiteY37" fmla="*/ 994299 h 1677880"/>
                <a:gd name="connsiteX38" fmla="*/ 1378451 w 1680291"/>
                <a:gd name="connsiteY38" fmla="*/ 967666 h 1677880"/>
                <a:gd name="connsiteX39" fmla="*/ 1360695 w 1680291"/>
                <a:gd name="connsiteY39" fmla="*/ 949911 h 1677880"/>
                <a:gd name="connsiteX40" fmla="*/ 1165387 w 1680291"/>
                <a:gd name="connsiteY40" fmla="*/ 923278 h 1677880"/>
                <a:gd name="connsiteX41" fmla="*/ 1103243 w 1680291"/>
                <a:gd name="connsiteY41" fmla="*/ 914400 h 1677880"/>
                <a:gd name="connsiteX42" fmla="*/ 1067732 w 1680291"/>
                <a:gd name="connsiteY42" fmla="*/ 896645 h 1677880"/>
                <a:gd name="connsiteX43" fmla="*/ 1005589 w 1680291"/>
                <a:gd name="connsiteY43" fmla="*/ 887767 h 1677880"/>
                <a:gd name="connsiteX44" fmla="*/ 872424 w 1680291"/>
                <a:gd name="connsiteY44" fmla="*/ 870012 h 1677880"/>
                <a:gd name="connsiteX45" fmla="*/ 845790 w 1680291"/>
                <a:gd name="connsiteY45" fmla="*/ 861134 h 1677880"/>
                <a:gd name="connsiteX46" fmla="*/ 703749 w 1680291"/>
                <a:gd name="connsiteY46" fmla="*/ 630315 h 1677880"/>
                <a:gd name="connsiteX47" fmla="*/ 757014 w 1680291"/>
                <a:gd name="connsiteY47" fmla="*/ 541538 h 1677880"/>
                <a:gd name="connsiteX48" fmla="*/ 819157 w 1680291"/>
                <a:gd name="connsiteY48" fmla="*/ 497150 h 1677880"/>
                <a:gd name="connsiteX49" fmla="*/ 845790 w 1680291"/>
                <a:gd name="connsiteY49" fmla="*/ 488272 h 1677880"/>
                <a:gd name="connsiteX50" fmla="*/ 916812 w 1680291"/>
                <a:gd name="connsiteY50" fmla="*/ 461639 h 1677880"/>
                <a:gd name="connsiteX51" fmla="*/ 1094365 w 1680291"/>
                <a:gd name="connsiteY51" fmla="*/ 479394 h 1677880"/>
                <a:gd name="connsiteX52" fmla="*/ 1147631 w 1680291"/>
                <a:gd name="connsiteY52" fmla="*/ 497150 h 1677880"/>
                <a:gd name="connsiteX53" fmla="*/ 1165387 w 1680291"/>
                <a:gd name="connsiteY53" fmla="*/ 514905 h 1677880"/>
                <a:gd name="connsiteX54" fmla="*/ 1218653 w 1680291"/>
                <a:gd name="connsiteY54" fmla="*/ 550416 h 1677880"/>
                <a:gd name="connsiteX55" fmla="*/ 1236408 w 1680291"/>
                <a:gd name="connsiteY55" fmla="*/ 577049 h 1677880"/>
                <a:gd name="connsiteX56" fmla="*/ 1245286 w 1680291"/>
                <a:gd name="connsiteY56" fmla="*/ 603682 h 1677880"/>
                <a:gd name="connsiteX57" fmla="*/ 1280796 w 1680291"/>
                <a:gd name="connsiteY57" fmla="*/ 656948 h 1677880"/>
                <a:gd name="connsiteX58" fmla="*/ 1289674 w 1680291"/>
                <a:gd name="connsiteY58" fmla="*/ 692458 h 1677880"/>
                <a:gd name="connsiteX59" fmla="*/ 1316307 w 1680291"/>
                <a:gd name="connsiteY59" fmla="*/ 701336 h 1677880"/>
                <a:gd name="connsiteX60" fmla="*/ 1422839 w 1680291"/>
                <a:gd name="connsiteY60" fmla="*/ 719091 h 1677880"/>
                <a:gd name="connsiteX61" fmla="*/ 1511616 w 1680291"/>
                <a:gd name="connsiteY61" fmla="*/ 710214 h 1677880"/>
                <a:gd name="connsiteX62" fmla="*/ 1538249 w 1680291"/>
                <a:gd name="connsiteY62" fmla="*/ 621437 h 1677880"/>
                <a:gd name="connsiteX63" fmla="*/ 1529371 w 1680291"/>
                <a:gd name="connsiteY63" fmla="*/ 506027 h 1677880"/>
                <a:gd name="connsiteX64" fmla="*/ 1511616 w 1680291"/>
                <a:gd name="connsiteY64" fmla="*/ 452761 h 1677880"/>
                <a:gd name="connsiteX65" fmla="*/ 1449472 w 1680291"/>
                <a:gd name="connsiteY65" fmla="*/ 381740 h 1677880"/>
                <a:gd name="connsiteX66" fmla="*/ 1440594 w 1680291"/>
                <a:gd name="connsiteY66" fmla="*/ 346229 h 1677880"/>
                <a:gd name="connsiteX67" fmla="*/ 1458350 w 1680291"/>
                <a:gd name="connsiteY67" fmla="*/ 328474 h 1677880"/>
                <a:gd name="connsiteX68" fmla="*/ 1538249 w 1680291"/>
                <a:gd name="connsiteY68" fmla="*/ 319596 h 1677880"/>
                <a:gd name="connsiteX0" fmla="*/ 1538249 w 1680291"/>
                <a:gd name="connsiteY0" fmla="*/ 319596 h 1677880"/>
                <a:gd name="connsiteX1" fmla="*/ 1582637 w 1680291"/>
                <a:gd name="connsiteY1" fmla="*/ 310718 h 1677880"/>
                <a:gd name="connsiteX2" fmla="*/ 1609270 w 1680291"/>
                <a:gd name="connsiteY2" fmla="*/ 257452 h 1677880"/>
                <a:gd name="connsiteX3" fmla="*/ 1582637 w 1680291"/>
                <a:gd name="connsiteY3" fmla="*/ 186431 h 1677880"/>
                <a:gd name="connsiteX4" fmla="*/ 1556004 w 1680291"/>
                <a:gd name="connsiteY4" fmla="*/ 150920 h 1677880"/>
                <a:gd name="connsiteX5" fmla="*/ 1538249 w 1680291"/>
                <a:gd name="connsiteY5" fmla="*/ 124287 h 1677880"/>
                <a:gd name="connsiteX6" fmla="*/ 1484983 w 1680291"/>
                <a:gd name="connsiteY6" fmla="*/ 71021 h 1677880"/>
                <a:gd name="connsiteX7" fmla="*/ 1449472 w 1680291"/>
                <a:gd name="connsiteY7" fmla="*/ 62144 h 1677880"/>
                <a:gd name="connsiteX8" fmla="*/ 1405084 w 1680291"/>
                <a:gd name="connsiteY8" fmla="*/ 35511 h 1677880"/>
                <a:gd name="connsiteX9" fmla="*/ 1280796 w 1680291"/>
                <a:gd name="connsiteY9" fmla="*/ 0 h 1677880"/>
                <a:gd name="connsiteX10" fmla="*/ 712625 w 1680291"/>
                <a:gd name="connsiteY10" fmla="*/ 79899 h 1677880"/>
                <a:gd name="connsiteX11" fmla="*/ 437418 w 1680291"/>
                <a:gd name="connsiteY11" fmla="*/ 195309 h 1677880"/>
                <a:gd name="connsiteX12" fmla="*/ 206598 w 1680291"/>
                <a:gd name="connsiteY12" fmla="*/ 337352 h 1677880"/>
                <a:gd name="connsiteX13" fmla="*/ 82311 w 1680291"/>
                <a:gd name="connsiteY13" fmla="*/ 568171 h 1677880"/>
                <a:gd name="connsiteX14" fmla="*/ 29045 w 1680291"/>
                <a:gd name="connsiteY14" fmla="*/ 745724 h 1677880"/>
                <a:gd name="connsiteX15" fmla="*/ 29045 w 1680291"/>
                <a:gd name="connsiteY15" fmla="*/ 1056443 h 1677880"/>
                <a:gd name="connsiteX16" fmla="*/ 393029 w 1680291"/>
                <a:gd name="connsiteY16" fmla="*/ 1571348 h 1677880"/>
                <a:gd name="connsiteX17" fmla="*/ 490684 w 1680291"/>
                <a:gd name="connsiteY17" fmla="*/ 1624614 h 1677880"/>
                <a:gd name="connsiteX18" fmla="*/ 535072 w 1680291"/>
                <a:gd name="connsiteY18" fmla="*/ 1651247 h 1677880"/>
                <a:gd name="connsiteX19" fmla="*/ 570583 w 1680291"/>
                <a:gd name="connsiteY19" fmla="*/ 1660124 h 1677880"/>
                <a:gd name="connsiteX20" fmla="*/ 668237 w 1680291"/>
                <a:gd name="connsiteY20" fmla="*/ 1677880 h 1677880"/>
                <a:gd name="connsiteX21" fmla="*/ 1431717 w 1680291"/>
                <a:gd name="connsiteY21" fmla="*/ 1669002 h 1677880"/>
                <a:gd name="connsiteX22" fmla="*/ 1511616 w 1680291"/>
                <a:gd name="connsiteY22" fmla="*/ 1633491 h 1677880"/>
                <a:gd name="connsiteX23" fmla="*/ 1538249 w 1680291"/>
                <a:gd name="connsiteY23" fmla="*/ 1615736 h 1677880"/>
                <a:gd name="connsiteX24" fmla="*/ 1564882 w 1680291"/>
                <a:gd name="connsiteY24" fmla="*/ 1580225 h 1677880"/>
                <a:gd name="connsiteX25" fmla="*/ 1600392 w 1680291"/>
                <a:gd name="connsiteY25" fmla="*/ 1562470 h 1677880"/>
                <a:gd name="connsiteX26" fmla="*/ 1609270 w 1680291"/>
                <a:gd name="connsiteY26" fmla="*/ 1535837 h 1677880"/>
                <a:gd name="connsiteX27" fmla="*/ 1635903 w 1680291"/>
                <a:gd name="connsiteY27" fmla="*/ 1491449 h 1677880"/>
                <a:gd name="connsiteX28" fmla="*/ 1662536 w 1680291"/>
                <a:gd name="connsiteY28" fmla="*/ 1429305 h 1677880"/>
                <a:gd name="connsiteX29" fmla="*/ 1671414 w 1680291"/>
                <a:gd name="connsiteY29" fmla="*/ 1376039 h 1677880"/>
                <a:gd name="connsiteX30" fmla="*/ 1680291 w 1680291"/>
                <a:gd name="connsiteY30" fmla="*/ 1340528 h 1677880"/>
                <a:gd name="connsiteX31" fmla="*/ 1644781 w 1680291"/>
                <a:gd name="connsiteY31" fmla="*/ 1207363 h 1677880"/>
                <a:gd name="connsiteX32" fmla="*/ 1627025 w 1680291"/>
                <a:gd name="connsiteY32" fmla="*/ 1145219 h 1677880"/>
                <a:gd name="connsiteX33" fmla="*/ 1609270 w 1680291"/>
                <a:gd name="connsiteY33" fmla="*/ 1109709 h 1677880"/>
                <a:gd name="connsiteX34" fmla="*/ 1564882 w 1680291"/>
                <a:gd name="connsiteY34" fmla="*/ 1074198 h 1677880"/>
                <a:gd name="connsiteX35" fmla="*/ 1476105 w 1680291"/>
                <a:gd name="connsiteY35" fmla="*/ 1020932 h 1677880"/>
                <a:gd name="connsiteX36" fmla="*/ 1458350 w 1680291"/>
                <a:gd name="connsiteY36" fmla="*/ 994299 h 1677880"/>
                <a:gd name="connsiteX37" fmla="*/ 1378451 w 1680291"/>
                <a:gd name="connsiteY37" fmla="*/ 967666 h 1677880"/>
                <a:gd name="connsiteX38" fmla="*/ 1360695 w 1680291"/>
                <a:gd name="connsiteY38" fmla="*/ 949911 h 1677880"/>
                <a:gd name="connsiteX39" fmla="*/ 1165387 w 1680291"/>
                <a:gd name="connsiteY39" fmla="*/ 923278 h 1677880"/>
                <a:gd name="connsiteX40" fmla="*/ 1103243 w 1680291"/>
                <a:gd name="connsiteY40" fmla="*/ 914400 h 1677880"/>
                <a:gd name="connsiteX41" fmla="*/ 1067732 w 1680291"/>
                <a:gd name="connsiteY41" fmla="*/ 896645 h 1677880"/>
                <a:gd name="connsiteX42" fmla="*/ 1005589 w 1680291"/>
                <a:gd name="connsiteY42" fmla="*/ 887767 h 1677880"/>
                <a:gd name="connsiteX43" fmla="*/ 872424 w 1680291"/>
                <a:gd name="connsiteY43" fmla="*/ 870012 h 1677880"/>
                <a:gd name="connsiteX44" fmla="*/ 845790 w 1680291"/>
                <a:gd name="connsiteY44" fmla="*/ 861134 h 1677880"/>
                <a:gd name="connsiteX45" fmla="*/ 703749 w 1680291"/>
                <a:gd name="connsiteY45" fmla="*/ 630315 h 1677880"/>
                <a:gd name="connsiteX46" fmla="*/ 757014 w 1680291"/>
                <a:gd name="connsiteY46" fmla="*/ 541538 h 1677880"/>
                <a:gd name="connsiteX47" fmla="*/ 819157 w 1680291"/>
                <a:gd name="connsiteY47" fmla="*/ 497150 h 1677880"/>
                <a:gd name="connsiteX48" fmla="*/ 845790 w 1680291"/>
                <a:gd name="connsiteY48" fmla="*/ 488272 h 1677880"/>
                <a:gd name="connsiteX49" fmla="*/ 916812 w 1680291"/>
                <a:gd name="connsiteY49" fmla="*/ 461639 h 1677880"/>
                <a:gd name="connsiteX50" fmla="*/ 1094365 w 1680291"/>
                <a:gd name="connsiteY50" fmla="*/ 479394 h 1677880"/>
                <a:gd name="connsiteX51" fmla="*/ 1147631 w 1680291"/>
                <a:gd name="connsiteY51" fmla="*/ 497150 h 1677880"/>
                <a:gd name="connsiteX52" fmla="*/ 1165387 w 1680291"/>
                <a:gd name="connsiteY52" fmla="*/ 514905 h 1677880"/>
                <a:gd name="connsiteX53" fmla="*/ 1218653 w 1680291"/>
                <a:gd name="connsiteY53" fmla="*/ 550416 h 1677880"/>
                <a:gd name="connsiteX54" fmla="*/ 1236408 w 1680291"/>
                <a:gd name="connsiteY54" fmla="*/ 577049 h 1677880"/>
                <a:gd name="connsiteX55" fmla="*/ 1245286 w 1680291"/>
                <a:gd name="connsiteY55" fmla="*/ 603682 h 1677880"/>
                <a:gd name="connsiteX56" fmla="*/ 1280796 w 1680291"/>
                <a:gd name="connsiteY56" fmla="*/ 656948 h 1677880"/>
                <a:gd name="connsiteX57" fmla="*/ 1289674 w 1680291"/>
                <a:gd name="connsiteY57" fmla="*/ 692458 h 1677880"/>
                <a:gd name="connsiteX58" fmla="*/ 1316307 w 1680291"/>
                <a:gd name="connsiteY58" fmla="*/ 701336 h 1677880"/>
                <a:gd name="connsiteX59" fmla="*/ 1422839 w 1680291"/>
                <a:gd name="connsiteY59" fmla="*/ 719091 h 1677880"/>
                <a:gd name="connsiteX60" fmla="*/ 1511616 w 1680291"/>
                <a:gd name="connsiteY60" fmla="*/ 710214 h 1677880"/>
                <a:gd name="connsiteX61" fmla="*/ 1538249 w 1680291"/>
                <a:gd name="connsiteY61" fmla="*/ 621437 h 1677880"/>
                <a:gd name="connsiteX62" fmla="*/ 1529371 w 1680291"/>
                <a:gd name="connsiteY62" fmla="*/ 506027 h 1677880"/>
                <a:gd name="connsiteX63" fmla="*/ 1511616 w 1680291"/>
                <a:gd name="connsiteY63" fmla="*/ 452761 h 1677880"/>
                <a:gd name="connsiteX64" fmla="*/ 1449472 w 1680291"/>
                <a:gd name="connsiteY64" fmla="*/ 381740 h 1677880"/>
                <a:gd name="connsiteX65" fmla="*/ 1440594 w 1680291"/>
                <a:gd name="connsiteY65" fmla="*/ 346229 h 1677880"/>
                <a:gd name="connsiteX66" fmla="*/ 1458350 w 1680291"/>
                <a:gd name="connsiteY66" fmla="*/ 328474 h 1677880"/>
                <a:gd name="connsiteX67" fmla="*/ 1538249 w 1680291"/>
                <a:gd name="connsiteY67" fmla="*/ 319596 h 1677880"/>
                <a:gd name="connsiteX0" fmla="*/ 1545459 w 1687501"/>
                <a:gd name="connsiteY0" fmla="*/ 319596 h 1677880"/>
                <a:gd name="connsiteX1" fmla="*/ 1589847 w 1687501"/>
                <a:gd name="connsiteY1" fmla="*/ 310718 h 1677880"/>
                <a:gd name="connsiteX2" fmla="*/ 1616480 w 1687501"/>
                <a:gd name="connsiteY2" fmla="*/ 257452 h 1677880"/>
                <a:gd name="connsiteX3" fmla="*/ 1589847 w 1687501"/>
                <a:gd name="connsiteY3" fmla="*/ 186431 h 1677880"/>
                <a:gd name="connsiteX4" fmla="*/ 1563214 w 1687501"/>
                <a:gd name="connsiteY4" fmla="*/ 150920 h 1677880"/>
                <a:gd name="connsiteX5" fmla="*/ 1545459 w 1687501"/>
                <a:gd name="connsiteY5" fmla="*/ 124287 h 1677880"/>
                <a:gd name="connsiteX6" fmla="*/ 1492193 w 1687501"/>
                <a:gd name="connsiteY6" fmla="*/ 71021 h 1677880"/>
                <a:gd name="connsiteX7" fmla="*/ 1456682 w 1687501"/>
                <a:gd name="connsiteY7" fmla="*/ 62144 h 1677880"/>
                <a:gd name="connsiteX8" fmla="*/ 1412294 w 1687501"/>
                <a:gd name="connsiteY8" fmla="*/ 35511 h 1677880"/>
                <a:gd name="connsiteX9" fmla="*/ 1288006 w 1687501"/>
                <a:gd name="connsiteY9" fmla="*/ 0 h 1677880"/>
                <a:gd name="connsiteX10" fmla="*/ 719835 w 1687501"/>
                <a:gd name="connsiteY10" fmla="*/ 79899 h 1677880"/>
                <a:gd name="connsiteX11" fmla="*/ 444628 w 1687501"/>
                <a:gd name="connsiteY11" fmla="*/ 195309 h 1677880"/>
                <a:gd name="connsiteX12" fmla="*/ 213808 w 1687501"/>
                <a:gd name="connsiteY12" fmla="*/ 337352 h 1677880"/>
                <a:gd name="connsiteX13" fmla="*/ 89521 w 1687501"/>
                <a:gd name="connsiteY13" fmla="*/ 568171 h 1677880"/>
                <a:gd name="connsiteX14" fmla="*/ 36255 w 1687501"/>
                <a:gd name="connsiteY14" fmla="*/ 745724 h 1677880"/>
                <a:gd name="connsiteX15" fmla="*/ 36255 w 1687501"/>
                <a:gd name="connsiteY15" fmla="*/ 1056443 h 1677880"/>
                <a:gd name="connsiteX16" fmla="*/ 497894 w 1687501"/>
                <a:gd name="connsiteY16" fmla="*/ 1624614 h 1677880"/>
                <a:gd name="connsiteX17" fmla="*/ 542282 w 1687501"/>
                <a:gd name="connsiteY17" fmla="*/ 1651247 h 1677880"/>
                <a:gd name="connsiteX18" fmla="*/ 577793 w 1687501"/>
                <a:gd name="connsiteY18" fmla="*/ 1660124 h 1677880"/>
                <a:gd name="connsiteX19" fmla="*/ 675447 w 1687501"/>
                <a:gd name="connsiteY19" fmla="*/ 1677880 h 1677880"/>
                <a:gd name="connsiteX20" fmla="*/ 1438927 w 1687501"/>
                <a:gd name="connsiteY20" fmla="*/ 1669002 h 1677880"/>
                <a:gd name="connsiteX21" fmla="*/ 1518826 w 1687501"/>
                <a:gd name="connsiteY21" fmla="*/ 1633491 h 1677880"/>
                <a:gd name="connsiteX22" fmla="*/ 1545459 w 1687501"/>
                <a:gd name="connsiteY22" fmla="*/ 1615736 h 1677880"/>
                <a:gd name="connsiteX23" fmla="*/ 1572092 w 1687501"/>
                <a:gd name="connsiteY23" fmla="*/ 1580225 h 1677880"/>
                <a:gd name="connsiteX24" fmla="*/ 1607602 w 1687501"/>
                <a:gd name="connsiteY24" fmla="*/ 1562470 h 1677880"/>
                <a:gd name="connsiteX25" fmla="*/ 1616480 w 1687501"/>
                <a:gd name="connsiteY25" fmla="*/ 1535837 h 1677880"/>
                <a:gd name="connsiteX26" fmla="*/ 1643113 w 1687501"/>
                <a:gd name="connsiteY26" fmla="*/ 1491449 h 1677880"/>
                <a:gd name="connsiteX27" fmla="*/ 1669746 w 1687501"/>
                <a:gd name="connsiteY27" fmla="*/ 1429305 h 1677880"/>
                <a:gd name="connsiteX28" fmla="*/ 1678624 w 1687501"/>
                <a:gd name="connsiteY28" fmla="*/ 1376039 h 1677880"/>
                <a:gd name="connsiteX29" fmla="*/ 1687501 w 1687501"/>
                <a:gd name="connsiteY29" fmla="*/ 1340528 h 1677880"/>
                <a:gd name="connsiteX30" fmla="*/ 1651991 w 1687501"/>
                <a:gd name="connsiteY30" fmla="*/ 1207363 h 1677880"/>
                <a:gd name="connsiteX31" fmla="*/ 1634235 w 1687501"/>
                <a:gd name="connsiteY31" fmla="*/ 1145219 h 1677880"/>
                <a:gd name="connsiteX32" fmla="*/ 1616480 w 1687501"/>
                <a:gd name="connsiteY32" fmla="*/ 1109709 h 1677880"/>
                <a:gd name="connsiteX33" fmla="*/ 1572092 w 1687501"/>
                <a:gd name="connsiteY33" fmla="*/ 1074198 h 1677880"/>
                <a:gd name="connsiteX34" fmla="*/ 1483315 w 1687501"/>
                <a:gd name="connsiteY34" fmla="*/ 1020932 h 1677880"/>
                <a:gd name="connsiteX35" fmla="*/ 1465560 w 1687501"/>
                <a:gd name="connsiteY35" fmla="*/ 994299 h 1677880"/>
                <a:gd name="connsiteX36" fmla="*/ 1385661 w 1687501"/>
                <a:gd name="connsiteY36" fmla="*/ 967666 h 1677880"/>
                <a:gd name="connsiteX37" fmla="*/ 1367905 w 1687501"/>
                <a:gd name="connsiteY37" fmla="*/ 949911 h 1677880"/>
                <a:gd name="connsiteX38" fmla="*/ 1172597 w 1687501"/>
                <a:gd name="connsiteY38" fmla="*/ 923278 h 1677880"/>
                <a:gd name="connsiteX39" fmla="*/ 1110453 w 1687501"/>
                <a:gd name="connsiteY39" fmla="*/ 914400 h 1677880"/>
                <a:gd name="connsiteX40" fmla="*/ 1074942 w 1687501"/>
                <a:gd name="connsiteY40" fmla="*/ 896645 h 1677880"/>
                <a:gd name="connsiteX41" fmla="*/ 1012799 w 1687501"/>
                <a:gd name="connsiteY41" fmla="*/ 887767 h 1677880"/>
                <a:gd name="connsiteX42" fmla="*/ 879634 w 1687501"/>
                <a:gd name="connsiteY42" fmla="*/ 870012 h 1677880"/>
                <a:gd name="connsiteX43" fmla="*/ 853000 w 1687501"/>
                <a:gd name="connsiteY43" fmla="*/ 861134 h 1677880"/>
                <a:gd name="connsiteX44" fmla="*/ 710959 w 1687501"/>
                <a:gd name="connsiteY44" fmla="*/ 630315 h 1677880"/>
                <a:gd name="connsiteX45" fmla="*/ 764224 w 1687501"/>
                <a:gd name="connsiteY45" fmla="*/ 541538 h 1677880"/>
                <a:gd name="connsiteX46" fmla="*/ 826367 w 1687501"/>
                <a:gd name="connsiteY46" fmla="*/ 497150 h 1677880"/>
                <a:gd name="connsiteX47" fmla="*/ 853000 w 1687501"/>
                <a:gd name="connsiteY47" fmla="*/ 488272 h 1677880"/>
                <a:gd name="connsiteX48" fmla="*/ 924022 w 1687501"/>
                <a:gd name="connsiteY48" fmla="*/ 461639 h 1677880"/>
                <a:gd name="connsiteX49" fmla="*/ 1101575 w 1687501"/>
                <a:gd name="connsiteY49" fmla="*/ 479394 h 1677880"/>
                <a:gd name="connsiteX50" fmla="*/ 1154841 w 1687501"/>
                <a:gd name="connsiteY50" fmla="*/ 497150 h 1677880"/>
                <a:gd name="connsiteX51" fmla="*/ 1172597 w 1687501"/>
                <a:gd name="connsiteY51" fmla="*/ 514905 h 1677880"/>
                <a:gd name="connsiteX52" fmla="*/ 1225863 w 1687501"/>
                <a:gd name="connsiteY52" fmla="*/ 550416 h 1677880"/>
                <a:gd name="connsiteX53" fmla="*/ 1243618 w 1687501"/>
                <a:gd name="connsiteY53" fmla="*/ 577049 h 1677880"/>
                <a:gd name="connsiteX54" fmla="*/ 1252496 w 1687501"/>
                <a:gd name="connsiteY54" fmla="*/ 603682 h 1677880"/>
                <a:gd name="connsiteX55" fmla="*/ 1288006 w 1687501"/>
                <a:gd name="connsiteY55" fmla="*/ 656948 h 1677880"/>
                <a:gd name="connsiteX56" fmla="*/ 1296884 w 1687501"/>
                <a:gd name="connsiteY56" fmla="*/ 692458 h 1677880"/>
                <a:gd name="connsiteX57" fmla="*/ 1323517 w 1687501"/>
                <a:gd name="connsiteY57" fmla="*/ 701336 h 1677880"/>
                <a:gd name="connsiteX58" fmla="*/ 1430049 w 1687501"/>
                <a:gd name="connsiteY58" fmla="*/ 719091 h 1677880"/>
                <a:gd name="connsiteX59" fmla="*/ 1518826 w 1687501"/>
                <a:gd name="connsiteY59" fmla="*/ 710214 h 1677880"/>
                <a:gd name="connsiteX60" fmla="*/ 1545459 w 1687501"/>
                <a:gd name="connsiteY60" fmla="*/ 621437 h 1677880"/>
                <a:gd name="connsiteX61" fmla="*/ 1536581 w 1687501"/>
                <a:gd name="connsiteY61" fmla="*/ 506027 h 1677880"/>
                <a:gd name="connsiteX62" fmla="*/ 1518826 w 1687501"/>
                <a:gd name="connsiteY62" fmla="*/ 452761 h 1677880"/>
                <a:gd name="connsiteX63" fmla="*/ 1456682 w 1687501"/>
                <a:gd name="connsiteY63" fmla="*/ 381740 h 1677880"/>
                <a:gd name="connsiteX64" fmla="*/ 1447804 w 1687501"/>
                <a:gd name="connsiteY64" fmla="*/ 346229 h 1677880"/>
                <a:gd name="connsiteX65" fmla="*/ 1465560 w 1687501"/>
                <a:gd name="connsiteY65" fmla="*/ 328474 h 1677880"/>
                <a:gd name="connsiteX66" fmla="*/ 1545459 w 1687501"/>
                <a:gd name="connsiteY66" fmla="*/ 319596 h 1677880"/>
                <a:gd name="connsiteX0" fmla="*/ 1548739 w 1690781"/>
                <a:gd name="connsiteY0" fmla="*/ 319596 h 1697582"/>
                <a:gd name="connsiteX1" fmla="*/ 1593127 w 1690781"/>
                <a:gd name="connsiteY1" fmla="*/ 310718 h 1697582"/>
                <a:gd name="connsiteX2" fmla="*/ 1619760 w 1690781"/>
                <a:gd name="connsiteY2" fmla="*/ 257452 h 1697582"/>
                <a:gd name="connsiteX3" fmla="*/ 1593127 w 1690781"/>
                <a:gd name="connsiteY3" fmla="*/ 186431 h 1697582"/>
                <a:gd name="connsiteX4" fmla="*/ 1566494 w 1690781"/>
                <a:gd name="connsiteY4" fmla="*/ 150920 h 1697582"/>
                <a:gd name="connsiteX5" fmla="*/ 1548739 w 1690781"/>
                <a:gd name="connsiteY5" fmla="*/ 124287 h 1697582"/>
                <a:gd name="connsiteX6" fmla="*/ 1495473 w 1690781"/>
                <a:gd name="connsiteY6" fmla="*/ 71021 h 1697582"/>
                <a:gd name="connsiteX7" fmla="*/ 1459962 w 1690781"/>
                <a:gd name="connsiteY7" fmla="*/ 62144 h 1697582"/>
                <a:gd name="connsiteX8" fmla="*/ 1415574 w 1690781"/>
                <a:gd name="connsiteY8" fmla="*/ 35511 h 1697582"/>
                <a:gd name="connsiteX9" fmla="*/ 1291286 w 1690781"/>
                <a:gd name="connsiteY9" fmla="*/ 0 h 1697582"/>
                <a:gd name="connsiteX10" fmla="*/ 723115 w 1690781"/>
                <a:gd name="connsiteY10" fmla="*/ 79899 h 1697582"/>
                <a:gd name="connsiteX11" fmla="*/ 447908 w 1690781"/>
                <a:gd name="connsiteY11" fmla="*/ 195309 h 1697582"/>
                <a:gd name="connsiteX12" fmla="*/ 217088 w 1690781"/>
                <a:gd name="connsiteY12" fmla="*/ 337352 h 1697582"/>
                <a:gd name="connsiteX13" fmla="*/ 92801 w 1690781"/>
                <a:gd name="connsiteY13" fmla="*/ 568171 h 1697582"/>
                <a:gd name="connsiteX14" fmla="*/ 39535 w 1690781"/>
                <a:gd name="connsiteY14" fmla="*/ 745724 h 1697582"/>
                <a:gd name="connsiteX15" fmla="*/ 39535 w 1690781"/>
                <a:gd name="connsiteY15" fmla="*/ 1056443 h 1697582"/>
                <a:gd name="connsiteX16" fmla="*/ 545562 w 1690781"/>
                <a:gd name="connsiteY16" fmla="*/ 1651247 h 1697582"/>
                <a:gd name="connsiteX17" fmla="*/ 581073 w 1690781"/>
                <a:gd name="connsiteY17" fmla="*/ 1660124 h 1697582"/>
                <a:gd name="connsiteX18" fmla="*/ 678727 w 1690781"/>
                <a:gd name="connsiteY18" fmla="*/ 1677880 h 1697582"/>
                <a:gd name="connsiteX19" fmla="*/ 1442207 w 1690781"/>
                <a:gd name="connsiteY19" fmla="*/ 1669002 h 1697582"/>
                <a:gd name="connsiteX20" fmla="*/ 1522106 w 1690781"/>
                <a:gd name="connsiteY20" fmla="*/ 1633491 h 1697582"/>
                <a:gd name="connsiteX21" fmla="*/ 1548739 w 1690781"/>
                <a:gd name="connsiteY21" fmla="*/ 1615736 h 1697582"/>
                <a:gd name="connsiteX22" fmla="*/ 1575372 w 1690781"/>
                <a:gd name="connsiteY22" fmla="*/ 1580225 h 1697582"/>
                <a:gd name="connsiteX23" fmla="*/ 1610882 w 1690781"/>
                <a:gd name="connsiteY23" fmla="*/ 1562470 h 1697582"/>
                <a:gd name="connsiteX24" fmla="*/ 1619760 w 1690781"/>
                <a:gd name="connsiteY24" fmla="*/ 1535837 h 1697582"/>
                <a:gd name="connsiteX25" fmla="*/ 1646393 w 1690781"/>
                <a:gd name="connsiteY25" fmla="*/ 1491449 h 1697582"/>
                <a:gd name="connsiteX26" fmla="*/ 1673026 w 1690781"/>
                <a:gd name="connsiteY26" fmla="*/ 1429305 h 1697582"/>
                <a:gd name="connsiteX27" fmla="*/ 1681904 w 1690781"/>
                <a:gd name="connsiteY27" fmla="*/ 1376039 h 1697582"/>
                <a:gd name="connsiteX28" fmla="*/ 1690781 w 1690781"/>
                <a:gd name="connsiteY28" fmla="*/ 1340528 h 1697582"/>
                <a:gd name="connsiteX29" fmla="*/ 1655271 w 1690781"/>
                <a:gd name="connsiteY29" fmla="*/ 1207363 h 1697582"/>
                <a:gd name="connsiteX30" fmla="*/ 1637515 w 1690781"/>
                <a:gd name="connsiteY30" fmla="*/ 1145219 h 1697582"/>
                <a:gd name="connsiteX31" fmla="*/ 1619760 w 1690781"/>
                <a:gd name="connsiteY31" fmla="*/ 1109709 h 1697582"/>
                <a:gd name="connsiteX32" fmla="*/ 1575372 w 1690781"/>
                <a:gd name="connsiteY32" fmla="*/ 1074198 h 1697582"/>
                <a:gd name="connsiteX33" fmla="*/ 1486595 w 1690781"/>
                <a:gd name="connsiteY33" fmla="*/ 1020932 h 1697582"/>
                <a:gd name="connsiteX34" fmla="*/ 1468840 w 1690781"/>
                <a:gd name="connsiteY34" fmla="*/ 994299 h 1697582"/>
                <a:gd name="connsiteX35" fmla="*/ 1388941 w 1690781"/>
                <a:gd name="connsiteY35" fmla="*/ 967666 h 1697582"/>
                <a:gd name="connsiteX36" fmla="*/ 1371185 w 1690781"/>
                <a:gd name="connsiteY36" fmla="*/ 949911 h 1697582"/>
                <a:gd name="connsiteX37" fmla="*/ 1175877 w 1690781"/>
                <a:gd name="connsiteY37" fmla="*/ 923278 h 1697582"/>
                <a:gd name="connsiteX38" fmla="*/ 1113733 w 1690781"/>
                <a:gd name="connsiteY38" fmla="*/ 914400 h 1697582"/>
                <a:gd name="connsiteX39" fmla="*/ 1078222 w 1690781"/>
                <a:gd name="connsiteY39" fmla="*/ 896645 h 1697582"/>
                <a:gd name="connsiteX40" fmla="*/ 1016079 w 1690781"/>
                <a:gd name="connsiteY40" fmla="*/ 887767 h 1697582"/>
                <a:gd name="connsiteX41" fmla="*/ 882914 w 1690781"/>
                <a:gd name="connsiteY41" fmla="*/ 870012 h 1697582"/>
                <a:gd name="connsiteX42" fmla="*/ 856280 w 1690781"/>
                <a:gd name="connsiteY42" fmla="*/ 861134 h 1697582"/>
                <a:gd name="connsiteX43" fmla="*/ 714239 w 1690781"/>
                <a:gd name="connsiteY43" fmla="*/ 630315 h 1697582"/>
                <a:gd name="connsiteX44" fmla="*/ 767504 w 1690781"/>
                <a:gd name="connsiteY44" fmla="*/ 541538 h 1697582"/>
                <a:gd name="connsiteX45" fmla="*/ 829647 w 1690781"/>
                <a:gd name="connsiteY45" fmla="*/ 497150 h 1697582"/>
                <a:gd name="connsiteX46" fmla="*/ 856280 w 1690781"/>
                <a:gd name="connsiteY46" fmla="*/ 488272 h 1697582"/>
                <a:gd name="connsiteX47" fmla="*/ 927302 w 1690781"/>
                <a:gd name="connsiteY47" fmla="*/ 461639 h 1697582"/>
                <a:gd name="connsiteX48" fmla="*/ 1104855 w 1690781"/>
                <a:gd name="connsiteY48" fmla="*/ 479394 h 1697582"/>
                <a:gd name="connsiteX49" fmla="*/ 1158121 w 1690781"/>
                <a:gd name="connsiteY49" fmla="*/ 497150 h 1697582"/>
                <a:gd name="connsiteX50" fmla="*/ 1175877 w 1690781"/>
                <a:gd name="connsiteY50" fmla="*/ 514905 h 1697582"/>
                <a:gd name="connsiteX51" fmla="*/ 1229143 w 1690781"/>
                <a:gd name="connsiteY51" fmla="*/ 550416 h 1697582"/>
                <a:gd name="connsiteX52" fmla="*/ 1246898 w 1690781"/>
                <a:gd name="connsiteY52" fmla="*/ 577049 h 1697582"/>
                <a:gd name="connsiteX53" fmla="*/ 1255776 w 1690781"/>
                <a:gd name="connsiteY53" fmla="*/ 603682 h 1697582"/>
                <a:gd name="connsiteX54" fmla="*/ 1291286 w 1690781"/>
                <a:gd name="connsiteY54" fmla="*/ 656948 h 1697582"/>
                <a:gd name="connsiteX55" fmla="*/ 1300164 w 1690781"/>
                <a:gd name="connsiteY55" fmla="*/ 692458 h 1697582"/>
                <a:gd name="connsiteX56" fmla="*/ 1326797 w 1690781"/>
                <a:gd name="connsiteY56" fmla="*/ 701336 h 1697582"/>
                <a:gd name="connsiteX57" fmla="*/ 1433329 w 1690781"/>
                <a:gd name="connsiteY57" fmla="*/ 719091 h 1697582"/>
                <a:gd name="connsiteX58" fmla="*/ 1522106 w 1690781"/>
                <a:gd name="connsiteY58" fmla="*/ 710214 h 1697582"/>
                <a:gd name="connsiteX59" fmla="*/ 1548739 w 1690781"/>
                <a:gd name="connsiteY59" fmla="*/ 621437 h 1697582"/>
                <a:gd name="connsiteX60" fmla="*/ 1539861 w 1690781"/>
                <a:gd name="connsiteY60" fmla="*/ 506027 h 1697582"/>
                <a:gd name="connsiteX61" fmla="*/ 1522106 w 1690781"/>
                <a:gd name="connsiteY61" fmla="*/ 452761 h 1697582"/>
                <a:gd name="connsiteX62" fmla="*/ 1459962 w 1690781"/>
                <a:gd name="connsiteY62" fmla="*/ 381740 h 1697582"/>
                <a:gd name="connsiteX63" fmla="*/ 1451084 w 1690781"/>
                <a:gd name="connsiteY63" fmla="*/ 346229 h 1697582"/>
                <a:gd name="connsiteX64" fmla="*/ 1468840 w 1690781"/>
                <a:gd name="connsiteY64" fmla="*/ 328474 h 1697582"/>
                <a:gd name="connsiteX65" fmla="*/ 1548739 w 1690781"/>
                <a:gd name="connsiteY65" fmla="*/ 319596 h 1697582"/>
                <a:gd name="connsiteX0" fmla="*/ 1551364 w 1693406"/>
                <a:gd name="connsiteY0" fmla="*/ 319596 h 1707564"/>
                <a:gd name="connsiteX1" fmla="*/ 1595752 w 1693406"/>
                <a:gd name="connsiteY1" fmla="*/ 310718 h 1707564"/>
                <a:gd name="connsiteX2" fmla="*/ 1622385 w 1693406"/>
                <a:gd name="connsiteY2" fmla="*/ 257452 h 1707564"/>
                <a:gd name="connsiteX3" fmla="*/ 1595752 w 1693406"/>
                <a:gd name="connsiteY3" fmla="*/ 186431 h 1707564"/>
                <a:gd name="connsiteX4" fmla="*/ 1569119 w 1693406"/>
                <a:gd name="connsiteY4" fmla="*/ 150920 h 1707564"/>
                <a:gd name="connsiteX5" fmla="*/ 1551364 w 1693406"/>
                <a:gd name="connsiteY5" fmla="*/ 124287 h 1707564"/>
                <a:gd name="connsiteX6" fmla="*/ 1498098 w 1693406"/>
                <a:gd name="connsiteY6" fmla="*/ 71021 h 1707564"/>
                <a:gd name="connsiteX7" fmla="*/ 1462587 w 1693406"/>
                <a:gd name="connsiteY7" fmla="*/ 62144 h 1707564"/>
                <a:gd name="connsiteX8" fmla="*/ 1418199 w 1693406"/>
                <a:gd name="connsiteY8" fmla="*/ 35511 h 1707564"/>
                <a:gd name="connsiteX9" fmla="*/ 1293911 w 1693406"/>
                <a:gd name="connsiteY9" fmla="*/ 0 h 1707564"/>
                <a:gd name="connsiteX10" fmla="*/ 725740 w 1693406"/>
                <a:gd name="connsiteY10" fmla="*/ 79899 h 1707564"/>
                <a:gd name="connsiteX11" fmla="*/ 450533 w 1693406"/>
                <a:gd name="connsiteY11" fmla="*/ 195309 h 1707564"/>
                <a:gd name="connsiteX12" fmla="*/ 219713 w 1693406"/>
                <a:gd name="connsiteY12" fmla="*/ 337352 h 1707564"/>
                <a:gd name="connsiteX13" fmla="*/ 95426 w 1693406"/>
                <a:gd name="connsiteY13" fmla="*/ 568171 h 1707564"/>
                <a:gd name="connsiteX14" fmla="*/ 42160 w 1693406"/>
                <a:gd name="connsiteY14" fmla="*/ 745724 h 1707564"/>
                <a:gd name="connsiteX15" fmla="*/ 42160 w 1693406"/>
                <a:gd name="connsiteY15" fmla="*/ 1056443 h 1707564"/>
                <a:gd name="connsiteX16" fmla="*/ 583698 w 1693406"/>
                <a:gd name="connsiteY16" fmla="*/ 1660124 h 1707564"/>
                <a:gd name="connsiteX17" fmla="*/ 681352 w 1693406"/>
                <a:gd name="connsiteY17" fmla="*/ 1677880 h 1707564"/>
                <a:gd name="connsiteX18" fmla="*/ 1444832 w 1693406"/>
                <a:gd name="connsiteY18" fmla="*/ 1669002 h 1707564"/>
                <a:gd name="connsiteX19" fmla="*/ 1524731 w 1693406"/>
                <a:gd name="connsiteY19" fmla="*/ 1633491 h 1707564"/>
                <a:gd name="connsiteX20" fmla="*/ 1551364 w 1693406"/>
                <a:gd name="connsiteY20" fmla="*/ 1615736 h 1707564"/>
                <a:gd name="connsiteX21" fmla="*/ 1577997 w 1693406"/>
                <a:gd name="connsiteY21" fmla="*/ 1580225 h 1707564"/>
                <a:gd name="connsiteX22" fmla="*/ 1613507 w 1693406"/>
                <a:gd name="connsiteY22" fmla="*/ 1562470 h 1707564"/>
                <a:gd name="connsiteX23" fmla="*/ 1622385 w 1693406"/>
                <a:gd name="connsiteY23" fmla="*/ 1535837 h 1707564"/>
                <a:gd name="connsiteX24" fmla="*/ 1649018 w 1693406"/>
                <a:gd name="connsiteY24" fmla="*/ 1491449 h 1707564"/>
                <a:gd name="connsiteX25" fmla="*/ 1675651 w 1693406"/>
                <a:gd name="connsiteY25" fmla="*/ 1429305 h 1707564"/>
                <a:gd name="connsiteX26" fmla="*/ 1684529 w 1693406"/>
                <a:gd name="connsiteY26" fmla="*/ 1376039 h 1707564"/>
                <a:gd name="connsiteX27" fmla="*/ 1693406 w 1693406"/>
                <a:gd name="connsiteY27" fmla="*/ 1340528 h 1707564"/>
                <a:gd name="connsiteX28" fmla="*/ 1657896 w 1693406"/>
                <a:gd name="connsiteY28" fmla="*/ 1207363 h 1707564"/>
                <a:gd name="connsiteX29" fmla="*/ 1640140 w 1693406"/>
                <a:gd name="connsiteY29" fmla="*/ 1145219 h 1707564"/>
                <a:gd name="connsiteX30" fmla="*/ 1622385 w 1693406"/>
                <a:gd name="connsiteY30" fmla="*/ 1109709 h 1707564"/>
                <a:gd name="connsiteX31" fmla="*/ 1577997 w 1693406"/>
                <a:gd name="connsiteY31" fmla="*/ 1074198 h 1707564"/>
                <a:gd name="connsiteX32" fmla="*/ 1489220 w 1693406"/>
                <a:gd name="connsiteY32" fmla="*/ 1020932 h 1707564"/>
                <a:gd name="connsiteX33" fmla="*/ 1471465 w 1693406"/>
                <a:gd name="connsiteY33" fmla="*/ 994299 h 1707564"/>
                <a:gd name="connsiteX34" fmla="*/ 1391566 w 1693406"/>
                <a:gd name="connsiteY34" fmla="*/ 967666 h 1707564"/>
                <a:gd name="connsiteX35" fmla="*/ 1373810 w 1693406"/>
                <a:gd name="connsiteY35" fmla="*/ 949911 h 1707564"/>
                <a:gd name="connsiteX36" fmla="*/ 1178502 w 1693406"/>
                <a:gd name="connsiteY36" fmla="*/ 923278 h 1707564"/>
                <a:gd name="connsiteX37" fmla="*/ 1116358 w 1693406"/>
                <a:gd name="connsiteY37" fmla="*/ 914400 h 1707564"/>
                <a:gd name="connsiteX38" fmla="*/ 1080847 w 1693406"/>
                <a:gd name="connsiteY38" fmla="*/ 896645 h 1707564"/>
                <a:gd name="connsiteX39" fmla="*/ 1018704 w 1693406"/>
                <a:gd name="connsiteY39" fmla="*/ 887767 h 1707564"/>
                <a:gd name="connsiteX40" fmla="*/ 885539 w 1693406"/>
                <a:gd name="connsiteY40" fmla="*/ 870012 h 1707564"/>
                <a:gd name="connsiteX41" fmla="*/ 858905 w 1693406"/>
                <a:gd name="connsiteY41" fmla="*/ 861134 h 1707564"/>
                <a:gd name="connsiteX42" fmla="*/ 716864 w 1693406"/>
                <a:gd name="connsiteY42" fmla="*/ 630315 h 1707564"/>
                <a:gd name="connsiteX43" fmla="*/ 770129 w 1693406"/>
                <a:gd name="connsiteY43" fmla="*/ 541538 h 1707564"/>
                <a:gd name="connsiteX44" fmla="*/ 832272 w 1693406"/>
                <a:gd name="connsiteY44" fmla="*/ 497150 h 1707564"/>
                <a:gd name="connsiteX45" fmla="*/ 858905 w 1693406"/>
                <a:gd name="connsiteY45" fmla="*/ 488272 h 1707564"/>
                <a:gd name="connsiteX46" fmla="*/ 929927 w 1693406"/>
                <a:gd name="connsiteY46" fmla="*/ 461639 h 1707564"/>
                <a:gd name="connsiteX47" fmla="*/ 1107480 w 1693406"/>
                <a:gd name="connsiteY47" fmla="*/ 479394 h 1707564"/>
                <a:gd name="connsiteX48" fmla="*/ 1160746 w 1693406"/>
                <a:gd name="connsiteY48" fmla="*/ 497150 h 1707564"/>
                <a:gd name="connsiteX49" fmla="*/ 1178502 w 1693406"/>
                <a:gd name="connsiteY49" fmla="*/ 514905 h 1707564"/>
                <a:gd name="connsiteX50" fmla="*/ 1231768 w 1693406"/>
                <a:gd name="connsiteY50" fmla="*/ 550416 h 1707564"/>
                <a:gd name="connsiteX51" fmla="*/ 1249523 w 1693406"/>
                <a:gd name="connsiteY51" fmla="*/ 577049 h 1707564"/>
                <a:gd name="connsiteX52" fmla="*/ 1258401 w 1693406"/>
                <a:gd name="connsiteY52" fmla="*/ 603682 h 1707564"/>
                <a:gd name="connsiteX53" fmla="*/ 1293911 w 1693406"/>
                <a:gd name="connsiteY53" fmla="*/ 656948 h 1707564"/>
                <a:gd name="connsiteX54" fmla="*/ 1302789 w 1693406"/>
                <a:gd name="connsiteY54" fmla="*/ 692458 h 1707564"/>
                <a:gd name="connsiteX55" fmla="*/ 1329422 w 1693406"/>
                <a:gd name="connsiteY55" fmla="*/ 701336 h 1707564"/>
                <a:gd name="connsiteX56" fmla="*/ 1435954 w 1693406"/>
                <a:gd name="connsiteY56" fmla="*/ 719091 h 1707564"/>
                <a:gd name="connsiteX57" fmla="*/ 1524731 w 1693406"/>
                <a:gd name="connsiteY57" fmla="*/ 710214 h 1707564"/>
                <a:gd name="connsiteX58" fmla="*/ 1551364 w 1693406"/>
                <a:gd name="connsiteY58" fmla="*/ 621437 h 1707564"/>
                <a:gd name="connsiteX59" fmla="*/ 1542486 w 1693406"/>
                <a:gd name="connsiteY59" fmla="*/ 506027 h 1707564"/>
                <a:gd name="connsiteX60" fmla="*/ 1524731 w 1693406"/>
                <a:gd name="connsiteY60" fmla="*/ 452761 h 1707564"/>
                <a:gd name="connsiteX61" fmla="*/ 1462587 w 1693406"/>
                <a:gd name="connsiteY61" fmla="*/ 381740 h 1707564"/>
                <a:gd name="connsiteX62" fmla="*/ 1453709 w 1693406"/>
                <a:gd name="connsiteY62" fmla="*/ 346229 h 1707564"/>
                <a:gd name="connsiteX63" fmla="*/ 1471465 w 1693406"/>
                <a:gd name="connsiteY63" fmla="*/ 328474 h 1707564"/>
                <a:gd name="connsiteX64" fmla="*/ 1551364 w 1693406"/>
                <a:gd name="connsiteY64" fmla="*/ 319596 h 1707564"/>
                <a:gd name="connsiteX0" fmla="*/ 1558586 w 1700628"/>
                <a:gd name="connsiteY0" fmla="*/ 319596 h 1677880"/>
                <a:gd name="connsiteX1" fmla="*/ 1602974 w 1700628"/>
                <a:gd name="connsiteY1" fmla="*/ 310718 h 1677880"/>
                <a:gd name="connsiteX2" fmla="*/ 1629607 w 1700628"/>
                <a:gd name="connsiteY2" fmla="*/ 257452 h 1677880"/>
                <a:gd name="connsiteX3" fmla="*/ 1602974 w 1700628"/>
                <a:gd name="connsiteY3" fmla="*/ 186431 h 1677880"/>
                <a:gd name="connsiteX4" fmla="*/ 1576341 w 1700628"/>
                <a:gd name="connsiteY4" fmla="*/ 150920 h 1677880"/>
                <a:gd name="connsiteX5" fmla="*/ 1558586 w 1700628"/>
                <a:gd name="connsiteY5" fmla="*/ 124287 h 1677880"/>
                <a:gd name="connsiteX6" fmla="*/ 1505320 w 1700628"/>
                <a:gd name="connsiteY6" fmla="*/ 71021 h 1677880"/>
                <a:gd name="connsiteX7" fmla="*/ 1469809 w 1700628"/>
                <a:gd name="connsiteY7" fmla="*/ 62144 h 1677880"/>
                <a:gd name="connsiteX8" fmla="*/ 1425421 w 1700628"/>
                <a:gd name="connsiteY8" fmla="*/ 35511 h 1677880"/>
                <a:gd name="connsiteX9" fmla="*/ 1301133 w 1700628"/>
                <a:gd name="connsiteY9" fmla="*/ 0 h 1677880"/>
                <a:gd name="connsiteX10" fmla="*/ 732962 w 1700628"/>
                <a:gd name="connsiteY10" fmla="*/ 79899 h 1677880"/>
                <a:gd name="connsiteX11" fmla="*/ 457755 w 1700628"/>
                <a:gd name="connsiteY11" fmla="*/ 195309 h 1677880"/>
                <a:gd name="connsiteX12" fmla="*/ 226935 w 1700628"/>
                <a:gd name="connsiteY12" fmla="*/ 337352 h 1677880"/>
                <a:gd name="connsiteX13" fmla="*/ 102648 w 1700628"/>
                <a:gd name="connsiteY13" fmla="*/ 568171 h 1677880"/>
                <a:gd name="connsiteX14" fmla="*/ 49382 w 1700628"/>
                <a:gd name="connsiteY14" fmla="*/ 745724 h 1677880"/>
                <a:gd name="connsiteX15" fmla="*/ 49382 w 1700628"/>
                <a:gd name="connsiteY15" fmla="*/ 1056443 h 1677880"/>
                <a:gd name="connsiteX16" fmla="*/ 688574 w 1700628"/>
                <a:gd name="connsiteY16" fmla="*/ 1677880 h 1677880"/>
                <a:gd name="connsiteX17" fmla="*/ 1452054 w 1700628"/>
                <a:gd name="connsiteY17" fmla="*/ 1669002 h 1677880"/>
                <a:gd name="connsiteX18" fmla="*/ 1531953 w 1700628"/>
                <a:gd name="connsiteY18" fmla="*/ 1633491 h 1677880"/>
                <a:gd name="connsiteX19" fmla="*/ 1558586 w 1700628"/>
                <a:gd name="connsiteY19" fmla="*/ 1615736 h 1677880"/>
                <a:gd name="connsiteX20" fmla="*/ 1585219 w 1700628"/>
                <a:gd name="connsiteY20" fmla="*/ 1580225 h 1677880"/>
                <a:gd name="connsiteX21" fmla="*/ 1620729 w 1700628"/>
                <a:gd name="connsiteY21" fmla="*/ 1562470 h 1677880"/>
                <a:gd name="connsiteX22" fmla="*/ 1629607 w 1700628"/>
                <a:gd name="connsiteY22" fmla="*/ 1535837 h 1677880"/>
                <a:gd name="connsiteX23" fmla="*/ 1656240 w 1700628"/>
                <a:gd name="connsiteY23" fmla="*/ 1491449 h 1677880"/>
                <a:gd name="connsiteX24" fmla="*/ 1682873 w 1700628"/>
                <a:gd name="connsiteY24" fmla="*/ 1429305 h 1677880"/>
                <a:gd name="connsiteX25" fmla="*/ 1691751 w 1700628"/>
                <a:gd name="connsiteY25" fmla="*/ 1376039 h 1677880"/>
                <a:gd name="connsiteX26" fmla="*/ 1700628 w 1700628"/>
                <a:gd name="connsiteY26" fmla="*/ 1340528 h 1677880"/>
                <a:gd name="connsiteX27" fmla="*/ 1665118 w 1700628"/>
                <a:gd name="connsiteY27" fmla="*/ 1207363 h 1677880"/>
                <a:gd name="connsiteX28" fmla="*/ 1647362 w 1700628"/>
                <a:gd name="connsiteY28" fmla="*/ 1145219 h 1677880"/>
                <a:gd name="connsiteX29" fmla="*/ 1629607 w 1700628"/>
                <a:gd name="connsiteY29" fmla="*/ 1109709 h 1677880"/>
                <a:gd name="connsiteX30" fmla="*/ 1585219 w 1700628"/>
                <a:gd name="connsiteY30" fmla="*/ 1074198 h 1677880"/>
                <a:gd name="connsiteX31" fmla="*/ 1496442 w 1700628"/>
                <a:gd name="connsiteY31" fmla="*/ 1020932 h 1677880"/>
                <a:gd name="connsiteX32" fmla="*/ 1478687 w 1700628"/>
                <a:gd name="connsiteY32" fmla="*/ 994299 h 1677880"/>
                <a:gd name="connsiteX33" fmla="*/ 1398788 w 1700628"/>
                <a:gd name="connsiteY33" fmla="*/ 967666 h 1677880"/>
                <a:gd name="connsiteX34" fmla="*/ 1381032 w 1700628"/>
                <a:gd name="connsiteY34" fmla="*/ 949911 h 1677880"/>
                <a:gd name="connsiteX35" fmla="*/ 1185724 w 1700628"/>
                <a:gd name="connsiteY35" fmla="*/ 923278 h 1677880"/>
                <a:gd name="connsiteX36" fmla="*/ 1123580 w 1700628"/>
                <a:gd name="connsiteY36" fmla="*/ 914400 h 1677880"/>
                <a:gd name="connsiteX37" fmla="*/ 1088069 w 1700628"/>
                <a:gd name="connsiteY37" fmla="*/ 896645 h 1677880"/>
                <a:gd name="connsiteX38" fmla="*/ 1025926 w 1700628"/>
                <a:gd name="connsiteY38" fmla="*/ 887767 h 1677880"/>
                <a:gd name="connsiteX39" fmla="*/ 892761 w 1700628"/>
                <a:gd name="connsiteY39" fmla="*/ 870012 h 1677880"/>
                <a:gd name="connsiteX40" fmla="*/ 866127 w 1700628"/>
                <a:gd name="connsiteY40" fmla="*/ 861134 h 1677880"/>
                <a:gd name="connsiteX41" fmla="*/ 724086 w 1700628"/>
                <a:gd name="connsiteY41" fmla="*/ 630315 h 1677880"/>
                <a:gd name="connsiteX42" fmla="*/ 777351 w 1700628"/>
                <a:gd name="connsiteY42" fmla="*/ 541538 h 1677880"/>
                <a:gd name="connsiteX43" fmla="*/ 839494 w 1700628"/>
                <a:gd name="connsiteY43" fmla="*/ 497150 h 1677880"/>
                <a:gd name="connsiteX44" fmla="*/ 866127 w 1700628"/>
                <a:gd name="connsiteY44" fmla="*/ 488272 h 1677880"/>
                <a:gd name="connsiteX45" fmla="*/ 937149 w 1700628"/>
                <a:gd name="connsiteY45" fmla="*/ 461639 h 1677880"/>
                <a:gd name="connsiteX46" fmla="*/ 1114702 w 1700628"/>
                <a:gd name="connsiteY46" fmla="*/ 479394 h 1677880"/>
                <a:gd name="connsiteX47" fmla="*/ 1167968 w 1700628"/>
                <a:gd name="connsiteY47" fmla="*/ 497150 h 1677880"/>
                <a:gd name="connsiteX48" fmla="*/ 1185724 w 1700628"/>
                <a:gd name="connsiteY48" fmla="*/ 514905 h 1677880"/>
                <a:gd name="connsiteX49" fmla="*/ 1238990 w 1700628"/>
                <a:gd name="connsiteY49" fmla="*/ 550416 h 1677880"/>
                <a:gd name="connsiteX50" fmla="*/ 1256745 w 1700628"/>
                <a:gd name="connsiteY50" fmla="*/ 577049 h 1677880"/>
                <a:gd name="connsiteX51" fmla="*/ 1265623 w 1700628"/>
                <a:gd name="connsiteY51" fmla="*/ 603682 h 1677880"/>
                <a:gd name="connsiteX52" fmla="*/ 1301133 w 1700628"/>
                <a:gd name="connsiteY52" fmla="*/ 656948 h 1677880"/>
                <a:gd name="connsiteX53" fmla="*/ 1310011 w 1700628"/>
                <a:gd name="connsiteY53" fmla="*/ 692458 h 1677880"/>
                <a:gd name="connsiteX54" fmla="*/ 1336644 w 1700628"/>
                <a:gd name="connsiteY54" fmla="*/ 701336 h 1677880"/>
                <a:gd name="connsiteX55" fmla="*/ 1443176 w 1700628"/>
                <a:gd name="connsiteY55" fmla="*/ 719091 h 1677880"/>
                <a:gd name="connsiteX56" fmla="*/ 1531953 w 1700628"/>
                <a:gd name="connsiteY56" fmla="*/ 710214 h 1677880"/>
                <a:gd name="connsiteX57" fmla="*/ 1558586 w 1700628"/>
                <a:gd name="connsiteY57" fmla="*/ 621437 h 1677880"/>
                <a:gd name="connsiteX58" fmla="*/ 1549708 w 1700628"/>
                <a:gd name="connsiteY58" fmla="*/ 506027 h 1677880"/>
                <a:gd name="connsiteX59" fmla="*/ 1531953 w 1700628"/>
                <a:gd name="connsiteY59" fmla="*/ 452761 h 1677880"/>
                <a:gd name="connsiteX60" fmla="*/ 1469809 w 1700628"/>
                <a:gd name="connsiteY60" fmla="*/ 381740 h 1677880"/>
                <a:gd name="connsiteX61" fmla="*/ 1460931 w 1700628"/>
                <a:gd name="connsiteY61" fmla="*/ 346229 h 1677880"/>
                <a:gd name="connsiteX62" fmla="*/ 1478687 w 1700628"/>
                <a:gd name="connsiteY62" fmla="*/ 328474 h 1677880"/>
                <a:gd name="connsiteX63" fmla="*/ 1558586 w 1700628"/>
                <a:gd name="connsiteY63" fmla="*/ 319596 h 1677880"/>
                <a:gd name="connsiteX0" fmla="*/ 1615106 w 1757148"/>
                <a:gd name="connsiteY0" fmla="*/ 319596 h 1705593"/>
                <a:gd name="connsiteX1" fmla="*/ 1659494 w 1757148"/>
                <a:gd name="connsiteY1" fmla="*/ 310718 h 1705593"/>
                <a:gd name="connsiteX2" fmla="*/ 1686127 w 1757148"/>
                <a:gd name="connsiteY2" fmla="*/ 257452 h 1705593"/>
                <a:gd name="connsiteX3" fmla="*/ 1659494 w 1757148"/>
                <a:gd name="connsiteY3" fmla="*/ 186431 h 1705593"/>
                <a:gd name="connsiteX4" fmla="*/ 1632861 w 1757148"/>
                <a:gd name="connsiteY4" fmla="*/ 150920 h 1705593"/>
                <a:gd name="connsiteX5" fmla="*/ 1615106 w 1757148"/>
                <a:gd name="connsiteY5" fmla="*/ 124287 h 1705593"/>
                <a:gd name="connsiteX6" fmla="*/ 1561840 w 1757148"/>
                <a:gd name="connsiteY6" fmla="*/ 71021 h 1705593"/>
                <a:gd name="connsiteX7" fmla="*/ 1526329 w 1757148"/>
                <a:gd name="connsiteY7" fmla="*/ 62144 h 1705593"/>
                <a:gd name="connsiteX8" fmla="*/ 1481941 w 1757148"/>
                <a:gd name="connsiteY8" fmla="*/ 35511 h 1705593"/>
                <a:gd name="connsiteX9" fmla="*/ 1357653 w 1757148"/>
                <a:gd name="connsiteY9" fmla="*/ 0 h 1705593"/>
                <a:gd name="connsiteX10" fmla="*/ 789482 w 1757148"/>
                <a:gd name="connsiteY10" fmla="*/ 79899 h 1705593"/>
                <a:gd name="connsiteX11" fmla="*/ 514275 w 1757148"/>
                <a:gd name="connsiteY11" fmla="*/ 195309 h 1705593"/>
                <a:gd name="connsiteX12" fmla="*/ 283455 w 1757148"/>
                <a:gd name="connsiteY12" fmla="*/ 337352 h 1705593"/>
                <a:gd name="connsiteX13" fmla="*/ 159168 w 1757148"/>
                <a:gd name="connsiteY13" fmla="*/ 568171 h 1705593"/>
                <a:gd name="connsiteX14" fmla="*/ 105902 w 1757148"/>
                <a:gd name="connsiteY14" fmla="*/ 745724 h 1705593"/>
                <a:gd name="connsiteX15" fmla="*/ 105902 w 1757148"/>
                <a:gd name="connsiteY15" fmla="*/ 1056443 h 1705593"/>
                <a:gd name="connsiteX16" fmla="*/ 1508574 w 1757148"/>
                <a:gd name="connsiteY16" fmla="*/ 1669002 h 1705593"/>
                <a:gd name="connsiteX17" fmla="*/ 1588473 w 1757148"/>
                <a:gd name="connsiteY17" fmla="*/ 1633491 h 1705593"/>
                <a:gd name="connsiteX18" fmla="*/ 1615106 w 1757148"/>
                <a:gd name="connsiteY18" fmla="*/ 1615736 h 1705593"/>
                <a:gd name="connsiteX19" fmla="*/ 1641739 w 1757148"/>
                <a:gd name="connsiteY19" fmla="*/ 1580225 h 1705593"/>
                <a:gd name="connsiteX20" fmla="*/ 1677249 w 1757148"/>
                <a:gd name="connsiteY20" fmla="*/ 1562470 h 1705593"/>
                <a:gd name="connsiteX21" fmla="*/ 1686127 w 1757148"/>
                <a:gd name="connsiteY21" fmla="*/ 1535837 h 1705593"/>
                <a:gd name="connsiteX22" fmla="*/ 1712760 w 1757148"/>
                <a:gd name="connsiteY22" fmla="*/ 1491449 h 1705593"/>
                <a:gd name="connsiteX23" fmla="*/ 1739393 w 1757148"/>
                <a:gd name="connsiteY23" fmla="*/ 1429305 h 1705593"/>
                <a:gd name="connsiteX24" fmla="*/ 1748271 w 1757148"/>
                <a:gd name="connsiteY24" fmla="*/ 1376039 h 1705593"/>
                <a:gd name="connsiteX25" fmla="*/ 1757148 w 1757148"/>
                <a:gd name="connsiteY25" fmla="*/ 1340528 h 1705593"/>
                <a:gd name="connsiteX26" fmla="*/ 1721638 w 1757148"/>
                <a:gd name="connsiteY26" fmla="*/ 1207363 h 1705593"/>
                <a:gd name="connsiteX27" fmla="*/ 1703882 w 1757148"/>
                <a:gd name="connsiteY27" fmla="*/ 1145219 h 1705593"/>
                <a:gd name="connsiteX28" fmla="*/ 1686127 w 1757148"/>
                <a:gd name="connsiteY28" fmla="*/ 1109709 h 1705593"/>
                <a:gd name="connsiteX29" fmla="*/ 1641739 w 1757148"/>
                <a:gd name="connsiteY29" fmla="*/ 1074198 h 1705593"/>
                <a:gd name="connsiteX30" fmla="*/ 1552962 w 1757148"/>
                <a:gd name="connsiteY30" fmla="*/ 1020932 h 1705593"/>
                <a:gd name="connsiteX31" fmla="*/ 1535207 w 1757148"/>
                <a:gd name="connsiteY31" fmla="*/ 994299 h 1705593"/>
                <a:gd name="connsiteX32" fmla="*/ 1455308 w 1757148"/>
                <a:gd name="connsiteY32" fmla="*/ 967666 h 1705593"/>
                <a:gd name="connsiteX33" fmla="*/ 1437552 w 1757148"/>
                <a:gd name="connsiteY33" fmla="*/ 949911 h 1705593"/>
                <a:gd name="connsiteX34" fmla="*/ 1242244 w 1757148"/>
                <a:gd name="connsiteY34" fmla="*/ 923278 h 1705593"/>
                <a:gd name="connsiteX35" fmla="*/ 1180100 w 1757148"/>
                <a:gd name="connsiteY35" fmla="*/ 914400 h 1705593"/>
                <a:gd name="connsiteX36" fmla="*/ 1144589 w 1757148"/>
                <a:gd name="connsiteY36" fmla="*/ 896645 h 1705593"/>
                <a:gd name="connsiteX37" fmla="*/ 1082446 w 1757148"/>
                <a:gd name="connsiteY37" fmla="*/ 887767 h 1705593"/>
                <a:gd name="connsiteX38" fmla="*/ 949281 w 1757148"/>
                <a:gd name="connsiteY38" fmla="*/ 870012 h 1705593"/>
                <a:gd name="connsiteX39" fmla="*/ 922647 w 1757148"/>
                <a:gd name="connsiteY39" fmla="*/ 861134 h 1705593"/>
                <a:gd name="connsiteX40" fmla="*/ 780606 w 1757148"/>
                <a:gd name="connsiteY40" fmla="*/ 630315 h 1705593"/>
                <a:gd name="connsiteX41" fmla="*/ 833871 w 1757148"/>
                <a:gd name="connsiteY41" fmla="*/ 541538 h 1705593"/>
                <a:gd name="connsiteX42" fmla="*/ 896014 w 1757148"/>
                <a:gd name="connsiteY42" fmla="*/ 497150 h 1705593"/>
                <a:gd name="connsiteX43" fmla="*/ 922647 w 1757148"/>
                <a:gd name="connsiteY43" fmla="*/ 488272 h 1705593"/>
                <a:gd name="connsiteX44" fmla="*/ 993669 w 1757148"/>
                <a:gd name="connsiteY44" fmla="*/ 461639 h 1705593"/>
                <a:gd name="connsiteX45" fmla="*/ 1171222 w 1757148"/>
                <a:gd name="connsiteY45" fmla="*/ 479394 h 1705593"/>
                <a:gd name="connsiteX46" fmla="*/ 1224488 w 1757148"/>
                <a:gd name="connsiteY46" fmla="*/ 497150 h 1705593"/>
                <a:gd name="connsiteX47" fmla="*/ 1242244 w 1757148"/>
                <a:gd name="connsiteY47" fmla="*/ 514905 h 1705593"/>
                <a:gd name="connsiteX48" fmla="*/ 1295510 w 1757148"/>
                <a:gd name="connsiteY48" fmla="*/ 550416 h 1705593"/>
                <a:gd name="connsiteX49" fmla="*/ 1313265 w 1757148"/>
                <a:gd name="connsiteY49" fmla="*/ 577049 h 1705593"/>
                <a:gd name="connsiteX50" fmla="*/ 1322143 w 1757148"/>
                <a:gd name="connsiteY50" fmla="*/ 603682 h 1705593"/>
                <a:gd name="connsiteX51" fmla="*/ 1357653 w 1757148"/>
                <a:gd name="connsiteY51" fmla="*/ 656948 h 1705593"/>
                <a:gd name="connsiteX52" fmla="*/ 1366531 w 1757148"/>
                <a:gd name="connsiteY52" fmla="*/ 692458 h 1705593"/>
                <a:gd name="connsiteX53" fmla="*/ 1393164 w 1757148"/>
                <a:gd name="connsiteY53" fmla="*/ 701336 h 1705593"/>
                <a:gd name="connsiteX54" fmla="*/ 1499696 w 1757148"/>
                <a:gd name="connsiteY54" fmla="*/ 719091 h 1705593"/>
                <a:gd name="connsiteX55" fmla="*/ 1588473 w 1757148"/>
                <a:gd name="connsiteY55" fmla="*/ 710214 h 1705593"/>
                <a:gd name="connsiteX56" fmla="*/ 1615106 w 1757148"/>
                <a:gd name="connsiteY56" fmla="*/ 621437 h 1705593"/>
                <a:gd name="connsiteX57" fmla="*/ 1606228 w 1757148"/>
                <a:gd name="connsiteY57" fmla="*/ 506027 h 1705593"/>
                <a:gd name="connsiteX58" fmla="*/ 1588473 w 1757148"/>
                <a:gd name="connsiteY58" fmla="*/ 452761 h 1705593"/>
                <a:gd name="connsiteX59" fmla="*/ 1526329 w 1757148"/>
                <a:gd name="connsiteY59" fmla="*/ 381740 h 1705593"/>
                <a:gd name="connsiteX60" fmla="*/ 1517451 w 1757148"/>
                <a:gd name="connsiteY60" fmla="*/ 346229 h 1705593"/>
                <a:gd name="connsiteX61" fmla="*/ 1535207 w 1757148"/>
                <a:gd name="connsiteY61" fmla="*/ 328474 h 1705593"/>
                <a:gd name="connsiteX62" fmla="*/ 1615106 w 1757148"/>
                <a:gd name="connsiteY62" fmla="*/ 319596 h 1705593"/>
                <a:gd name="connsiteX0" fmla="*/ 1517255 w 1659297"/>
                <a:gd name="connsiteY0" fmla="*/ 319596 h 1705593"/>
                <a:gd name="connsiteX1" fmla="*/ 1561643 w 1659297"/>
                <a:gd name="connsiteY1" fmla="*/ 310718 h 1705593"/>
                <a:gd name="connsiteX2" fmla="*/ 1588276 w 1659297"/>
                <a:gd name="connsiteY2" fmla="*/ 257452 h 1705593"/>
                <a:gd name="connsiteX3" fmla="*/ 1561643 w 1659297"/>
                <a:gd name="connsiteY3" fmla="*/ 186431 h 1705593"/>
                <a:gd name="connsiteX4" fmla="*/ 1535010 w 1659297"/>
                <a:gd name="connsiteY4" fmla="*/ 150920 h 1705593"/>
                <a:gd name="connsiteX5" fmla="*/ 1517255 w 1659297"/>
                <a:gd name="connsiteY5" fmla="*/ 124287 h 1705593"/>
                <a:gd name="connsiteX6" fmla="*/ 1463989 w 1659297"/>
                <a:gd name="connsiteY6" fmla="*/ 71021 h 1705593"/>
                <a:gd name="connsiteX7" fmla="*/ 1428478 w 1659297"/>
                <a:gd name="connsiteY7" fmla="*/ 62144 h 1705593"/>
                <a:gd name="connsiteX8" fmla="*/ 1384090 w 1659297"/>
                <a:gd name="connsiteY8" fmla="*/ 35511 h 1705593"/>
                <a:gd name="connsiteX9" fmla="*/ 1259802 w 1659297"/>
                <a:gd name="connsiteY9" fmla="*/ 0 h 1705593"/>
                <a:gd name="connsiteX10" fmla="*/ 691631 w 1659297"/>
                <a:gd name="connsiteY10" fmla="*/ 79899 h 1705593"/>
                <a:gd name="connsiteX11" fmla="*/ 416424 w 1659297"/>
                <a:gd name="connsiteY11" fmla="*/ 195309 h 1705593"/>
                <a:gd name="connsiteX12" fmla="*/ 185604 w 1659297"/>
                <a:gd name="connsiteY12" fmla="*/ 337352 h 1705593"/>
                <a:gd name="connsiteX13" fmla="*/ 61317 w 1659297"/>
                <a:gd name="connsiteY13" fmla="*/ 568171 h 1705593"/>
                <a:gd name="connsiteX14" fmla="*/ 8051 w 1659297"/>
                <a:gd name="connsiteY14" fmla="*/ 745724 h 1705593"/>
                <a:gd name="connsiteX15" fmla="*/ 8051 w 1659297"/>
                <a:gd name="connsiteY15" fmla="*/ 1056443 h 1705593"/>
                <a:gd name="connsiteX16" fmla="*/ 1410723 w 1659297"/>
                <a:gd name="connsiteY16" fmla="*/ 1669002 h 1705593"/>
                <a:gd name="connsiteX17" fmla="*/ 1490622 w 1659297"/>
                <a:gd name="connsiteY17" fmla="*/ 1633491 h 1705593"/>
                <a:gd name="connsiteX18" fmla="*/ 1517255 w 1659297"/>
                <a:gd name="connsiteY18" fmla="*/ 1615736 h 1705593"/>
                <a:gd name="connsiteX19" fmla="*/ 1543888 w 1659297"/>
                <a:gd name="connsiteY19" fmla="*/ 1580225 h 1705593"/>
                <a:gd name="connsiteX20" fmla="*/ 1579398 w 1659297"/>
                <a:gd name="connsiteY20" fmla="*/ 1562470 h 1705593"/>
                <a:gd name="connsiteX21" fmla="*/ 1588276 w 1659297"/>
                <a:gd name="connsiteY21" fmla="*/ 1535837 h 1705593"/>
                <a:gd name="connsiteX22" fmla="*/ 1614909 w 1659297"/>
                <a:gd name="connsiteY22" fmla="*/ 1491449 h 1705593"/>
                <a:gd name="connsiteX23" fmla="*/ 1641542 w 1659297"/>
                <a:gd name="connsiteY23" fmla="*/ 1429305 h 1705593"/>
                <a:gd name="connsiteX24" fmla="*/ 1650420 w 1659297"/>
                <a:gd name="connsiteY24" fmla="*/ 1376039 h 1705593"/>
                <a:gd name="connsiteX25" fmla="*/ 1659297 w 1659297"/>
                <a:gd name="connsiteY25" fmla="*/ 1340528 h 1705593"/>
                <a:gd name="connsiteX26" fmla="*/ 1623787 w 1659297"/>
                <a:gd name="connsiteY26" fmla="*/ 1207363 h 1705593"/>
                <a:gd name="connsiteX27" fmla="*/ 1606031 w 1659297"/>
                <a:gd name="connsiteY27" fmla="*/ 1145219 h 1705593"/>
                <a:gd name="connsiteX28" fmla="*/ 1588276 w 1659297"/>
                <a:gd name="connsiteY28" fmla="*/ 1109709 h 1705593"/>
                <a:gd name="connsiteX29" fmla="*/ 1543888 w 1659297"/>
                <a:gd name="connsiteY29" fmla="*/ 1074198 h 1705593"/>
                <a:gd name="connsiteX30" fmla="*/ 1455111 w 1659297"/>
                <a:gd name="connsiteY30" fmla="*/ 1020932 h 1705593"/>
                <a:gd name="connsiteX31" fmla="*/ 1437356 w 1659297"/>
                <a:gd name="connsiteY31" fmla="*/ 994299 h 1705593"/>
                <a:gd name="connsiteX32" fmla="*/ 1357457 w 1659297"/>
                <a:gd name="connsiteY32" fmla="*/ 967666 h 1705593"/>
                <a:gd name="connsiteX33" fmla="*/ 1339701 w 1659297"/>
                <a:gd name="connsiteY33" fmla="*/ 949911 h 1705593"/>
                <a:gd name="connsiteX34" fmla="*/ 1144393 w 1659297"/>
                <a:gd name="connsiteY34" fmla="*/ 923278 h 1705593"/>
                <a:gd name="connsiteX35" fmla="*/ 1082249 w 1659297"/>
                <a:gd name="connsiteY35" fmla="*/ 914400 h 1705593"/>
                <a:gd name="connsiteX36" fmla="*/ 1046738 w 1659297"/>
                <a:gd name="connsiteY36" fmla="*/ 896645 h 1705593"/>
                <a:gd name="connsiteX37" fmla="*/ 984595 w 1659297"/>
                <a:gd name="connsiteY37" fmla="*/ 887767 h 1705593"/>
                <a:gd name="connsiteX38" fmla="*/ 851430 w 1659297"/>
                <a:gd name="connsiteY38" fmla="*/ 870012 h 1705593"/>
                <a:gd name="connsiteX39" fmla="*/ 824796 w 1659297"/>
                <a:gd name="connsiteY39" fmla="*/ 861134 h 1705593"/>
                <a:gd name="connsiteX40" fmla="*/ 682755 w 1659297"/>
                <a:gd name="connsiteY40" fmla="*/ 630315 h 1705593"/>
                <a:gd name="connsiteX41" fmla="*/ 736020 w 1659297"/>
                <a:gd name="connsiteY41" fmla="*/ 541538 h 1705593"/>
                <a:gd name="connsiteX42" fmla="*/ 798163 w 1659297"/>
                <a:gd name="connsiteY42" fmla="*/ 497150 h 1705593"/>
                <a:gd name="connsiteX43" fmla="*/ 824796 w 1659297"/>
                <a:gd name="connsiteY43" fmla="*/ 488272 h 1705593"/>
                <a:gd name="connsiteX44" fmla="*/ 895818 w 1659297"/>
                <a:gd name="connsiteY44" fmla="*/ 461639 h 1705593"/>
                <a:gd name="connsiteX45" fmla="*/ 1073371 w 1659297"/>
                <a:gd name="connsiteY45" fmla="*/ 479394 h 1705593"/>
                <a:gd name="connsiteX46" fmla="*/ 1126637 w 1659297"/>
                <a:gd name="connsiteY46" fmla="*/ 497150 h 1705593"/>
                <a:gd name="connsiteX47" fmla="*/ 1144393 w 1659297"/>
                <a:gd name="connsiteY47" fmla="*/ 514905 h 1705593"/>
                <a:gd name="connsiteX48" fmla="*/ 1197659 w 1659297"/>
                <a:gd name="connsiteY48" fmla="*/ 550416 h 1705593"/>
                <a:gd name="connsiteX49" fmla="*/ 1215414 w 1659297"/>
                <a:gd name="connsiteY49" fmla="*/ 577049 h 1705593"/>
                <a:gd name="connsiteX50" fmla="*/ 1224292 w 1659297"/>
                <a:gd name="connsiteY50" fmla="*/ 603682 h 1705593"/>
                <a:gd name="connsiteX51" fmla="*/ 1259802 w 1659297"/>
                <a:gd name="connsiteY51" fmla="*/ 656948 h 1705593"/>
                <a:gd name="connsiteX52" fmla="*/ 1268680 w 1659297"/>
                <a:gd name="connsiteY52" fmla="*/ 692458 h 1705593"/>
                <a:gd name="connsiteX53" fmla="*/ 1295313 w 1659297"/>
                <a:gd name="connsiteY53" fmla="*/ 701336 h 1705593"/>
                <a:gd name="connsiteX54" fmla="*/ 1401845 w 1659297"/>
                <a:gd name="connsiteY54" fmla="*/ 719091 h 1705593"/>
                <a:gd name="connsiteX55" fmla="*/ 1490622 w 1659297"/>
                <a:gd name="connsiteY55" fmla="*/ 710214 h 1705593"/>
                <a:gd name="connsiteX56" fmla="*/ 1517255 w 1659297"/>
                <a:gd name="connsiteY56" fmla="*/ 621437 h 1705593"/>
                <a:gd name="connsiteX57" fmla="*/ 1508377 w 1659297"/>
                <a:gd name="connsiteY57" fmla="*/ 506027 h 1705593"/>
                <a:gd name="connsiteX58" fmla="*/ 1490622 w 1659297"/>
                <a:gd name="connsiteY58" fmla="*/ 452761 h 1705593"/>
                <a:gd name="connsiteX59" fmla="*/ 1428478 w 1659297"/>
                <a:gd name="connsiteY59" fmla="*/ 381740 h 1705593"/>
                <a:gd name="connsiteX60" fmla="*/ 1419600 w 1659297"/>
                <a:gd name="connsiteY60" fmla="*/ 346229 h 1705593"/>
                <a:gd name="connsiteX61" fmla="*/ 1437356 w 1659297"/>
                <a:gd name="connsiteY61" fmla="*/ 328474 h 1705593"/>
                <a:gd name="connsiteX62" fmla="*/ 1517255 w 1659297"/>
                <a:gd name="connsiteY62" fmla="*/ 319596 h 1705593"/>
                <a:gd name="connsiteX0" fmla="*/ 1602500 w 1744542"/>
                <a:gd name="connsiteY0" fmla="*/ 319596 h 1705593"/>
                <a:gd name="connsiteX1" fmla="*/ 1646888 w 1744542"/>
                <a:gd name="connsiteY1" fmla="*/ 310718 h 1705593"/>
                <a:gd name="connsiteX2" fmla="*/ 1673521 w 1744542"/>
                <a:gd name="connsiteY2" fmla="*/ 257452 h 1705593"/>
                <a:gd name="connsiteX3" fmla="*/ 1646888 w 1744542"/>
                <a:gd name="connsiteY3" fmla="*/ 186431 h 1705593"/>
                <a:gd name="connsiteX4" fmla="*/ 1620255 w 1744542"/>
                <a:gd name="connsiteY4" fmla="*/ 150920 h 1705593"/>
                <a:gd name="connsiteX5" fmla="*/ 1602500 w 1744542"/>
                <a:gd name="connsiteY5" fmla="*/ 124287 h 1705593"/>
                <a:gd name="connsiteX6" fmla="*/ 1549234 w 1744542"/>
                <a:gd name="connsiteY6" fmla="*/ 71021 h 1705593"/>
                <a:gd name="connsiteX7" fmla="*/ 1513723 w 1744542"/>
                <a:gd name="connsiteY7" fmla="*/ 62144 h 1705593"/>
                <a:gd name="connsiteX8" fmla="*/ 1469335 w 1744542"/>
                <a:gd name="connsiteY8" fmla="*/ 35511 h 1705593"/>
                <a:gd name="connsiteX9" fmla="*/ 1345047 w 1744542"/>
                <a:gd name="connsiteY9" fmla="*/ 0 h 1705593"/>
                <a:gd name="connsiteX10" fmla="*/ 776876 w 1744542"/>
                <a:gd name="connsiteY10" fmla="*/ 79899 h 1705593"/>
                <a:gd name="connsiteX11" fmla="*/ 501669 w 1744542"/>
                <a:gd name="connsiteY11" fmla="*/ 195309 h 1705593"/>
                <a:gd name="connsiteX12" fmla="*/ 270849 w 1744542"/>
                <a:gd name="connsiteY12" fmla="*/ 337352 h 1705593"/>
                <a:gd name="connsiteX13" fmla="*/ 146562 w 1744542"/>
                <a:gd name="connsiteY13" fmla="*/ 568171 h 1705593"/>
                <a:gd name="connsiteX14" fmla="*/ 93296 w 1744542"/>
                <a:gd name="connsiteY14" fmla="*/ 1056443 h 1705593"/>
                <a:gd name="connsiteX15" fmla="*/ 1495968 w 1744542"/>
                <a:gd name="connsiteY15" fmla="*/ 1669002 h 1705593"/>
                <a:gd name="connsiteX16" fmla="*/ 1575867 w 1744542"/>
                <a:gd name="connsiteY16" fmla="*/ 1633491 h 1705593"/>
                <a:gd name="connsiteX17" fmla="*/ 1602500 w 1744542"/>
                <a:gd name="connsiteY17" fmla="*/ 1615736 h 1705593"/>
                <a:gd name="connsiteX18" fmla="*/ 1629133 w 1744542"/>
                <a:gd name="connsiteY18" fmla="*/ 1580225 h 1705593"/>
                <a:gd name="connsiteX19" fmla="*/ 1664643 w 1744542"/>
                <a:gd name="connsiteY19" fmla="*/ 1562470 h 1705593"/>
                <a:gd name="connsiteX20" fmla="*/ 1673521 w 1744542"/>
                <a:gd name="connsiteY20" fmla="*/ 1535837 h 1705593"/>
                <a:gd name="connsiteX21" fmla="*/ 1700154 w 1744542"/>
                <a:gd name="connsiteY21" fmla="*/ 1491449 h 1705593"/>
                <a:gd name="connsiteX22" fmla="*/ 1726787 w 1744542"/>
                <a:gd name="connsiteY22" fmla="*/ 1429305 h 1705593"/>
                <a:gd name="connsiteX23" fmla="*/ 1735665 w 1744542"/>
                <a:gd name="connsiteY23" fmla="*/ 1376039 h 1705593"/>
                <a:gd name="connsiteX24" fmla="*/ 1744542 w 1744542"/>
                <a:gd name="connsiteY24" fmla="*/ 1340528 h 1705593"/>
                <a:gd name="connsiteX25" fmla="*/ 1709032 w 1744542"/>
                <a:gd name="connsiteY25" fmla="*/ 1207363 h 1705593"/>
                <a:gd name="connsiteX26" fmla="*/ 1691276 w 1744542"/>
                <a:gd name="connsiteY26" fmla="*/ 1145219 h 1705593"/>
                <a:gd name="connsiteX27" fmla="*/ 1673521 w 1744542"/>
                <a:gd name="connsiteY27" fmla="*/ 1109709 h 1705593"/>
                <a:gd name="connsiteX28" fmla="*/ 1629133 w 1744542"/>
                <a:gd name="connsiteY28" fmla="*/ 1074198 h 1705593"/>
                <a:gd name="connsiteX29" fmla="*/ 1540356 w 1744542"/>
                <a:gd name="connsiteY29" fmla="*/ 1020932 h 1705593"/>
                <a:gd name="connsiteX30" fmla="*/ 1522601 w 1744542"/>
                <a:gd name="connsiteY30" fmla="*/ 994299 h 1705593"/>
                <a:gd name="connsiteX31" fmla="*/ 1442702 w 1744542"/>
                <a:gd name="connsiteY31" fmla="*/ 967666 h 1705593"/>
                <a:gd name="connsiteX32" fmla="*/ 1424946 w 1744542"/>
                <a:gd name="connsiteY32" fmla="*/ 949911 h 1705593"/>
                <a:gd name="connsiteX33" fmla="*/ 1229638 w 1744542"/>
                <a:gd name="connsiteY33" fmla="*/ 923278 h 1705593"/>
                <a:gd name="connsiteX34" fmla="*/ 1167494 w 1744542"/>
                <a:gd name="connsiteY34" fmla="*/ 914400 h 1705593"/>
                <a:gd name="connsiteX35" fmla="*/ 1131983 w 1744542"/>
                <a:gd name="connsiteY35" fmla="*/ 896645 h 1705593"/>
                <a:gd name="connsiteX36" fmla="*/ 1069840 w 1744542"/>
                <a:gd name="connsiteY36" fmla="*/ 887767 h 1705593"/>
                <a:gd name="connsiteX37" fmla="*/ 936675 w 1744542"/>
                <a:gd name="connsiteY37" fmla="*/ 870012 h 1705593"/>
                <a:gd name="connsiteX38" fmla="*/ 910041 w 1744542"/>
                <a:gd name="connsiteY38" fmla="*/ 861134 h 1705593"/>
                <a:gd name="connsiteX39" fmla="*/ 768000 w 1744542"/>
                <a:gd name="connsiteY39" fmla="*/ 630315 h 1705593"/>
                <a:gd name="connsiteX40" fmla="*/ 821265 w 1744542"/>
                <a:gd name="connsiteY40" fmla="*/ 541538 h 1705593"/>
                <a:gd name="connsiteX41" fmla="*/ 883408 w 1744542"/>
                <a:gd name="connsiteY41" fmla="*/ 497150 h 1705593"/>
                <a:gd name="connsiteX42" fmla="*/ 910041 w 1744542"/>
                <a:gd name="connsiteY42" fmla="*/ 488272 h 1705593"/>
                <a:gd name="connsiteX43" fmla="*/ 981063 w 1744542"/>
                <a:gd name="connsiteY43" fmla="*/ 461639 h 1705593"/>
                <a:gd name="connsiteX44" fmla="*/ 1158616 w 1744542"/>
                <a:gd name="connsiteY44" fmla="*/ 479394 h 1705593"/>
                <a:gd name="connsiteX45" fmla="*/ 1211882 w 1744542"/>
                <a:gd name="connsiteY45" fmla="*/ 497150 h 1705593"/>
                <a:gd name="connsiteX46" fmla="*/ 1229638 w 1744542"/>
                <a:gd name="connsiteY46" fmla="*/ 514905 h 1705593"/>
                <a:gd name="connsiteX47" fmla="*/ 1282904 w 1744542"/>
                <a:gd name="connsiteY47" fmla="*/ 550416 h 1705593"/>
                <a:gd name="connsiteX48" fmla="*/ 1300659 w 1744542"/>
                <a:gd name="connsiteY48" fmla="*/ 577049 h 1705593"/>
                <a:gd name="connsiteX49" fmla="*/ 1309537 w 1744542"/>
                <a:gd name="connsiteY49" fmla="*/ 603682 h 1705593"/>
                <a:gd name="connsiteX50" fmla="*/ 1345047 w 1744542"/>
                <a:gd name="connsiteY50" fmla="*/ 656948 h 1705593"/>
                <a:gd name="connsiteX51" fmla="*/ 1353925 w 1744542"/>
                <a:gd name="connsiteY51" fmla="*/ 692458 h 1705593"/>
                <a:gd name="connsiteX52" fmla="*/ 1380558 w 1744542"/>
                <a:gd name="connsiteY52" fmla="*/ 701336 h 1705593"/>
                <a:gd name="connsiteX53" fmla="*/ 1487090 w 1744542"/>
                <a:gd name="connsiteY53" fmla="*/ 719091 h 1705593"/>
                <a:gd name="connsiteX54" fmla="*/ 1575867 w 1744542"/>
                <a:gd name="connsiteY54" fmla="*/ 710214 h 1705593"/>
                <a:gd name="connsiteX55" fmla="*/ 1602500 w 1744542"/>
                <a:gd name="connsiteY55" fmla="*/ 621437 h 1705593"/>
                <a:gd name="connsiteX56" fmla="*/ 1593622 w 1744542"/>
                <a:gd name="connsiteY56" fmla="*/ 506027 h 1705593"/>
                <a:gd name="connsiteX57" fmla="*/ 1575867 w 1744542"/>
                <a:gd name="connsiteY57" fmla="*/ 452761 h 1705593"/>
                <a:gd name="connsiteX58" fmla="*/ 1513723 w 1744542"/>
                <a:gd name="connsiteY58" fmla="*/ 381740 h 1705593"/>
                <a:gd name="connsiteX59" fmla="*/ 1504845 w 1744542"/>
                <a:gd name="connsiteY59" fmla="*/ 346229 h 1705593"/>
                <a:gd name="connsiteX60" fmla="*/ 1522601 w 1744542"/>
                <a:gd name="connsiteY60" fmla="*/ 328474 h 1705593"/>
                <a:gd name="connsiteX61" fmla="*/ 1602500 w 1744542"/>
                <a:gd name="connsiteY61" fmla="*/ 319596 h 1705593"/>
                <a:gd name="connsiteX0" fmla="*/ 1622471 w 1764513"/>
                <a:gd name="connsiteY0" fmla="*/ 319596 h 1705593"/>
                <a:gd name="connsiteX1" fmla="*/ 1666859 w 1764513"/>
                <a:gd name="connsiteY1" fmla="*/ 310718 h 1705593"/>
                <a:gd name="connsiteX2" fmla="*/ 1693492 w 1764513"/>
                <a:gd name="connsiteY2" fmla="*/ 257452 h 1705593"/>
                <a:gd name="connsiteX3" fmla="*/ 1666859 w 1764513"/>
                <a:gd name="connsiteY3" fmla="*/ 186431 h 1705593"/>
                <a:gd name="connsiteX4" fmla="*/ 1640226 w 1764513"/>
                <a:gd name="connsiteY4" fmla="*/ 150920 h 1705593"/>
                <a:gd name="connsiteX5" fmla="*/ 1622471 w 1764513"/>
                <a:gd name="connsiteY5" fmla="*/ 124287 h 1705593"/>
                <a:gd name="connsiteX6" fmla="*/ 1569205 w 1764513"/>
                <a:gd name="connsiteY6" fmla="*/ 71021 h 1705593"/>
                <a:gd name="connsiteX7" fmla="*/ 1533694 w 1764513"/>
                <a:gd name="connsiteY7" fmla="*/ 62144 h 1705593"/>
                <a:gd name="connsiteX8" fmla="*/ 1489306 w 1764513"/>
                <a:gd name="connsiteY8" fmla="*/ 35511 h 1705593"/>
                <a:gd name="connsiteX9" fmla="*/ 1365018 w 1764513"/>
                <a:gd name="connsiteY9" fmla="*/ 0 h 1705593"/>
                <a:gd name="connsiteX10" fmla="*/ 796847 w 1764513"/>
                <a:gd name="connsiteY10" fmla="*/ 79899 h 1705593"/>
                <a:gd name="connsiteX11" fmla="*/ 521640 w 1764513"/>
                <a:gd name="connsiteY11" fmla="*/ 195309 h 1705593"/>
                <a:gd name="connsiteX12" fmla="*/ 290820 w 1764513"/>
                <a:gd name="connsiteY12" fmla="*/ 337352 h 1705593"/>
                <a:gd name="connsiteX13" fmla="*/ 166533 w 1764513"/>
                <a:gd name="connsiteY13" fmla="*/ 568171 h 1705593"/>
                <a:gd name="connsiteX14" fmla="*/ 113267 w 1764513"/>
                <a:gd name="connsiteY14" fmla="*/ 1056443 h 1705593"/>
                <a:gd name="connsiteX15" fmla="*/ 1515939 w 1764513"/>
                <a:gd name="connsiteY15" fmla="*/ 1669002 h 1705593"/>
                <a:gd name="connsiteX16" fmla="*/ 1595838 w 1764513"/>
                <a:gd name="connsiteY16" fmla="*/ 1633491 h 1705593"/>
                <a:gd name="connsiteX17" fmla="*/ 1622471 w 1764513"/>
                <a:gd name="connsiteY17" fmla="*/ 1615736 h 1705593"/>
                <a:gd name="connsiteX18" fmla="*/ 1649104 w 1764513"/>
                <a:gd name="connsiteY18" fmla="*/ 1580225 h 1705593"/>
                <a:gd name="connsiteX19" fmla="*/ 1684614 w 1764513"/>
                <a:gd name="connsiteY19" fmla="*/ 1562470 h 1705593"/>
                <a:gd name="connsiteX20" fmla="*/ 1693492 w 1764513"/>
                <a:gd name="connsiteY20" fmla="*/ 1535837 h 1705593"/>
                <a:gd name="connsiteX21" fmla="*/ 1720125 w 1764513"/>
                <a:gd name="connsiteY21" fmla="*/ 1491449 h 1705593"/>
                <a:gd name="connsiteX22" fmla="*/ 1746758 w 1764513"/>
                <a:gd name="connsiteY22" fmla="*/ 1429305 h 1705593"/>
                <a:gd name="connsiteX23" fmla="*/ 1755636 w 1764513"/>
                <a:gd name="connsiteY23" fmla="*/ 1376039 h 1705593"/>
                <a:gd name="connsiteX24" fmla="*/ 1764513 w 1764513"/>
                <a:gd name="connsiteY24" fmla="*/ 1340528 h 1705593"/>
                <a:gd name="connsiteX25" fmla="*/ 1729003 w 1764513"/>
                <a:gd name="connsiteY25" fmla="*/ 1207363 h 1705593"/>
                <a:gd name="connsiteX26" fmla="*/ 1711247 w 1764513"/>
                <a:gd name="connsiteY26" fmla="*/ 1145219 h 1705593"/>
                <a:gd name="connsiteX27" fmla="*/ 1693492 w 1764513"/>
                <a:gd name="connsiteY27" fmla="*/ 1109709 h 1705593"/>
                <a:gd name="connsiteX28" fmla="*/ 1649104 w 1764513"/>
                <a:gd name="connsiteY28" fmla="*/ 1074198 h 1705593"/>
                <a:gd name="connsiteX29" fmla="*/ 1560327 w 1764513"/>
                <a:gd name="connsiteY29" fmla="*/ 1020932 h 1705593"/>
                <a:gd name="connsiteX30" fmla="*/ 1542572 w 1764513"/>
                <a:gd name="connsiteY30" fmla="*/ 994299 h 1705593"/>
                <a:gd name="connsiteX31" fmla="*/ 1462673 w 1764513"/>
                <a:gd name="connsiteY31" fmla="*/ 967666 h 1705593"/>
                <a:gd name="connsiteX32" fmla="*/ 1444917 w 1764513"/>
                <a:gd name="connsiteY32" fmla="*/ 949911 h 1705593"/>
                <a:gd name="connsiteX33" fmla="*/ 1249609 w 1764513"/>
                <a:gd name="connsiteY33" fmla="*/ 923278 h 1705593"/>
                <a:gd name="connsiteX34" fmla="*/ 1187465 w 1764513"/>
                <a:gd name="connsiteY34" fmla="*/ 914400 h 1705593"/>
                <a:gd name="connsiteX35" fmla="*/ 1151954 w 1764513"/>
                <a:gd name="connsiteY35" fmla="*/ 896645 h 1705593"/>
                <a:gd name="connsiteX36" fmla="*/ 1089811 w 1764513"/>
                <a:gd name="connsiteY36" fmla="*/ 887767 h 1705593"/>
                <a:gd name="connsiteX37" fmla="*/ 956646 w 1764513"/>
                <a:gd name="connsiteY37" fmla="*/ 870012 h 1705593"/>
                <a:gd name="connsiteX38" fmla="*/ 930012 w 1764513"/>
                <a:gd name="connsiteY38" fmla="*/ 861134 h 1705593"/>
                <a:gd name="connsiteX39" fmla="*/ 787971 w 1764513"/>
                <a:gd name="connsiteY39" fmla="*/ 630315 h 1705593"/>
                <a:gd name="connsiteX40" fmla="*/ 841236 w 1764513"/>
                <a:gd name="connsiteY40" fmla="*/ 541538 h 1705593"/>
                <a:gd name="connsiteX41" fmla="*/ 903379 w 1764513"/>
                <a:gd name="connsiteY41" fmla="*/ 497150 h 1705593"/>
                <a:gd name="connsiteX42" fmla="*/ 930012 w 1764513"/>
                <a:gd name="connsiteY42" fmla="*/ 488272 h 1705593"/>
                <a:gd name="connsiteX43" fmla="*/ 1001034 w 1764513"/>
                <a:gd name="connsiteY43" fmla="*/ 461639 h 1705593"/>
                <a:gd name="connsiteX44" fmla="*/ 1178587 w 1764513"/>
                <a:gd name="connsiteY44" fmla="*/ 479394 h 1705593"/>
                <a:gd name="connsiteX45" fmla="*/ 1231853 w 1764513"/>
                <a:gd name="connsiteY45" fmla="*/ 497150 h 1705593"/>
                <a:gd name="connsiteX46" fmla="*/ 1249609 w 1764513"/>
                <a:gd name="connsiteY46" fmla="*/ 514905 h 1705593"/>
                <a:gd name="connsiteX47" fmla="*/ 1302875 w 1764513"/>
                <a:gd name="connsiteY47" fmla="*/ 550416 h 1705593"/>
                <a:gd name="connsiteX48" fmla="*/ 1320630 w 1764513"/>
                <a:gd name="connsiteY48" fmla="*/ 577049 h 1705593"/>
                <a:gd name="connsiteX49" fmla="*/ 1329508 w 1764513"/>
                <a:gd name="connsiteY49" fmla="*/ 603682 h 1705593"/>
                <a:gd name="connsiteX50" fmla="*/ 1365018 w 1764513"/>
                <a:gd name="connsiteY50" fmla="*/ 656948 h 1705593"/>
                <a:gd name="connsiteX51" fmla="*/ 1373896 w 1764513"/>
                <a:gd name="connsiteY51" fmla="*/ 692458 h 1705593"/>
                <a:gd name="connsiteX52" fmla="*/ 1400529 w 1764513"/>
                <a:gd name="connsiteY52" fmla="*/ 701336 h 1705593"/>
                <a:gd name="connsiteX53" fmla="*/ 1507061 w 1764513"/>
                <a:gd name="connsiteY53" fmla="*/ 719091 h 1705593"/>
                <a:gd name="connsiteX54" fmla="*/ 1595838 w 1764513"/>
                <a:gd name="connsiteY54" fmla="*/ 710214 h 1705593"/>
                <a:gd name="connsiteX55" fmla="*/ 1622471 w 1764513"/>
                <a:gd name="connsiteY55" fmla="*/ 621437 h 1705593"/>
                <a:gd name="connsiteX56" fmla="*/ 1613593 w 1764513"/>
                <a:gd name="connsiteY56" fmla="*/ 506027 h 1705593"/>
                <a:gd name="connsiteX57" fmla="*/ 1595838 w 1764513"/>
                <a:gd name="connsiteY57" fmla="*/ 452761 h 1705593"/>
                <a:gd name="connsiteX58" fmla="*/ 1533694 w 1764513"/>
                <a:gd name="connsiteY58" fmla="*/ 381740 h 1705593"/>
                <a:gd name="connsiteX59" fmla="*/ 1524816 w 1764513"/>
                <a:gd name="connsiteY59" fmla="*/ 346229 h 1705593"/>
                <a:gd name="connsiteX60" fmla="*/ 1542572 w 1764513"/>
                <a:gd name="connsiteY60" fmla="*/ 328474 h 1705593"/>
                <a:gd name="connsiteX61" fmla="*/ 1622471 w 1764513"/>
                <a:gd name="connsiteY61" fmla="*/ 319596 h 1705593"/>
                <a:gd name="connsiteX0" fmla="*/ 1577286 w 1719328"/>
                <a:gd name="connsiteY0" fmla="*/ 319596 h 1705593"/>
                <a:gd name="connsiteX1" fmla="*/ 1621674 w 1719328"/>
                <a:gd name="connsiteY1" fmla="*/ 310718 h 1705593"/>
                <a:gd name="connsiteX2" fmla="*/ 1648307 w 1719328"/>
                <a:gd name="connsiteY2" fmla="*/ 257452 h 1705593"/>
                <a:gd name="connsiteX3" fmla="*/ 1621674 w 1719328"/>
                <a:gd name="connsiteY3" fmla="*/ 186431 h 1705593"/>
                <a:gd name="connsiteX4" fmla="*/ 1595041 w 1719328"/>
                <a:gd name="connsiteY4" fmla="*/ 150920 h 1705593"/>
                <a:gd name="connsiteX5" fmla="*/ 1577286 w 1719328"/>
                <a:gd name="connsiteY5" fmla="*/ 124287 h 1705593"/>
                <a:gd name="connsiteX6" fmla="*/ 1524020 w 1719328"/>
                <a:gd name="connsiteY6" fmla="*/ 71021 h 1705593"/>
                <a:gd name="connsiteX7" fmla="*/ 1488509 w 1719328"/>
                <a:gd name="connsiteY7" fmla="*/ 62144 h 1705593"/>
                <a:gd name="connsiteX8" fmla="*/ 1444121 w 1719328"/>
                <a:gd name="connsiteY8" fmla="*/ 35511 h 1705593"/>
                <a:gd name="connsiteX9" fmla="*/ 1319833 w 1719328"/>
                <a:gd name="connsiteY9" fmla="*/ 0 h 1705593"/>
                <a:gd name="connsiteX10" fmla="*/ 751662 w 1719328"/>
                <a:gd name="connsiteY10" fmla="*/ 79899 h 1705593"/>
                <a:gd name="connsiteX11" fmla="*/ 476455 w 1719328"/>
                <a:gd name="connsiteY11" fmla="*/ 195309 h 1705593"/>
                <a:gd name="connsiteX12" fmla="*/ 245635 w 1719328"/>
                <a:gd name="connsiteY12" fmla="*/ 337352 h 1705593"/>
                <a:gd name="connsiteX13" fmla="*/ 68082 w 1719328"/>
                <a:gd name="connsiteY13" fmla="*/ 1056443 h 1705593"/>
                <a:gd name="connsiteX14" fmla="*/ 1470754 w 1719328"/>
                <a:gd name="connsiteY14" fmla="*/ 1669002 h 1705593"/>
                <a:gd name="connsiteX15" fmla="*/ 1550653 w 1719328"/>
                <a:gd name="connsiteY15" fmla="*/ 1633491 h 1705593"/>
                <a:gd name="connsiteX16" fmla="*/ 1577286 w 1719328"/>
                <a:gd name="connsiteY16" fmla="*/ 1615736 h 1705593"/>
                <a:gd name="connsiteX17" fmla="*/ 1603919 w 1719328"/>
                <a:gd name="connsiteY17" fmla="*/ 1580225 h 1705593"/>
                <a:gd name="connsiteX18" fmla="*/ 1639429 w 1719328"/>
                <a:gd name="connsiteY18" fmla="*/ 1562470 h 1705593"/>
                <a:gd name="connsiteX19" fmla="*/ 1648307 w 1719328"/>
                <a:gd name="connsiteY19" fmla="*/ 1535837 h 1705593"/>
                <a:gd name="connsiteX20" fmla="*/ 1674940 w 1719328"/>
                <a:gd name="connsiteY20" fmla="*/ 1491449 h 1705593"/>
                <a:gd name="connsiteX21" fmla="*/ 1701573 w 1719328"/>
                <a:gd name="connsiteY21" fmla="*/ 1429305 h 1705593"/>
                <a:gd name="connsiteX22" fmla="*/ 1710451 w 1719328"/>
                <a:gd name="connsiteY22" fmla="*/ 1376039 h 1705593"/>
                <a:gd name="connsiteX23" fmla="*/ 1719328 w 1719328"/>
                <a:gd name="connsiteY23" fmla="*/ 1340528 h 1705593"/>
                <a:gd name="connsiteX24" fmla="*/ 1683818 w 1719328"/>
                <a:gd name="connsiteY24" fmla="*/ 1207363 h 1705593"/>
                <a:gd name="connsiteX25" fmla="*/ 1666062 w 1719328"/>
                <a:gd name="connsiteY25" fmla="*/ 1145219 h 1705593"/>
                <a:gd name="connsiteX26" fmla="*/ 1648307 w 1719328"/>
                <a:gd name="connsiteY26" fmla="*/ 1109709 h 1705593"/>
                <a:gd name="connsiteX27" fmla="*/ 1603919 w 1719328"/>
                <a:gd name="connsiteY27" fmla="*/ 1074198 h 1705593"/>
                <a:gd name="connsiteX28" fmla="*/ 1515142 w 1719328"/>
                <a:gd name="connsiteY28" fmla="*/ 1020932 h 1705593"/>
                <a:gd name="connsiteX29" fmla="*/ 1497387 w 1719328"/>
                <a:gd name="connsiteY29" fmla="*/ 994299 h 1705593"/>
                <a:gd name="connsiteX30" fmla="*/ 1417488 w 1719328"/>
                <a:gd name="connsiteY30" fmla="*/ 967666 h 1705593"/>
                <a:gd name="connsiteX31" fmla="*/ 1399732 w 1719328"/>
                <a:gd name="connsiteY31" fmla="*/ 949911 h 1705593"/>
                <a:gd name="connsiteX32" fmla="*/ 1204424 w 1719328"/>
                <a:gd name="connsiteY32" fmla="*/ 923278 h 1705593"/>
                <a:gd name="connsiteX33" fmla="*/ 1142280 w 1719328"/>
                <a:gd name="connsiteY33" fmla="*/ 914400 h 1705593"/>
                <a:gd name="connsiteX34" fmla="*/ 1106769 w 1719328"/>
                <a:gd name="connsiteY34" fmla="*/ 896645 h 1705593"/>
                <a:gd name="connsiteX35" fmla="*/ 1044626 w 1719328"/>
                <a:gd name="connsiteY35" fmla="*/ 887767 h 1705593"/>
                <a:gd name="connsiteX36" fmla="*/ 911461 w 1719328"/>
                <a:gd name="connsiteY36" fmla="*/ 870012 h 1705593"/>
                <a:gd name="connsiteX37" fmla="*/ 884827 w 1719328"/>
                <a:gd name="connsiteY37" fmla="*/ 861134 h 1705593"/>
                <a:gd name="connsiteX38" fmla="*/ 742786 w 1719328"/>
                <a:gd name="connsiteY38" fmla="*/ 630315 h 1705593"/>
                <a:gd name="connsiteX39" fmla="*/ 796051 w 1719328"/>
                <a:gd name="connsiteY39" fmla="*/ 541538 h 1705593"/>
                <a:gd name="connsiteX40" fmla="*/ 858194 w 1719328"/>
                <a:gd name="connsiteY40" fmla="*/ 497150 h 1705593"/>
                <a:gd name="connsiteX41" fmla="*/ 884827 w 1719328"/>
                <a:gd name="connsiteY41" fmla="*/ 488272 h 1705593"/>
                <a:gd name="connsiteX42" fmla="*/ 955849 w 1719328"/>
                <a:gd name="connsiteY42" fmla="*/ 461639 h 1705593"/>
                <a:gd name="connsiteX43" fmla="*/ 1133402 w 1719328"/>
                <a:gd name="connsiteY43" fmla="*/ 479394 h 1705593"/>
                <a:gd name="connsiteX44" fmla="*/ 1186668 w 1719328"/>
                <a:gd name="connsiteY44" fmla="*/ 497150 h 1705593"/>
                <a:gd name="connsiteX45" fmla="*/ 1204424 w 1719328"/>
                <a:gd name="connsiteY45" fmla="*/ 514905 h 1705593"/>
                <a:gd name="connsiteX46" fmla="*/ 1257690 w 1719328"/>
                <a:gd name="connsiteY46" fmla="*/ 550416 h 1705593"/>
                <a:gd name="connsiteX47" fmla="*/ 1275445 w 1719328"/>
                <a:gd name="connsiteY47" fmla="*/ 577049 h 1705593"/>
                <a:gd name="connsiteX48" fmla="*/ 1284323 w 1719328"/>
                <a:gd name="connsiteY48" fmla="*/ 603682 h 1705593"/>
                <a:gd name="connsiteX49" fmla="*/ 1319833 w 1719328"/>
                <a:gd name="connsiteY49" fmla="*/ 656948 h 1705593"/>
                <a:gd name="connsiteX50" fmla="*/ 1328711 w 1719328"/>
                <a:gd name="connsiteY50" fmla="*/ 692458 h 1705593"/>
                <a:gd name="connsiteX51" fmla="*/ 1355344 w 1719328"/>
                <a:gd name="connsiteY51" fmla="*/ 701336 h 1705593"/>
                <a:gd name="connsiteX52" fmla="*/ 1461876 w 1719328"/>
                <a:gd name="connsiteY52" fmla="*/ 719091 h 1705593"/>
                <a:gd name="connsiteX53" fmla="*/ 1550653 w 1719328"/>
                <a:gd name="connsiteY53" fmla="*/ 710214 h 1705593"/>
                <a:gd name="connsiteX54" fmla="*/ 1577286 w 1719328"/>
                <a:gd name="connsiteY54" fmla="*/ 621437 h 1705593"/>
                <a:gd name="connsiteX55" fmla="*/ 1568408 w 1719328"/>
                <a:gd name="connsiteY55" fmla="*/ 506027 h 1705593"/>
                <a:gd name="connsiteX56" fmla="*/ 1550653 w 1719328"/>
                <a:gd name="connsiteY56" fmla="*/ 452761 h 1705593"/>
                <a:gd name="connsiteX57" fmla="*/ 1488509 w 1719328"/>
                <a:gd name="connsiteY57" fmla="*/ 381740 h 1705593"/>
                <a:gd name="connsiteX58" fmla="*/ 1479631 w 1719328"/>
                <a:gd name="connsiteY58" fmla="*/ 346229 h 1705593"/>
                <a:gd name="connsiteX59" fmla="*/ 1497387 w 1719328"/>
                <a:gd name="connsiteY59" fmla="*/ 328474 h 1705593"/>
                <a:gd name="connsiteX60" fmla="*/ 1577286 w 1719328"/>
                <a:gd name="connsiteY60" fmla="*/ 319596 h 1705593"/>
                <a:gd name="connsiteX0" fmla="*/ 1583751 w 1725793"/>
                <a:gd name="connsiteY0" fmla="*/ 319596 h 1705593"/>
                <a:gd name="connsiteX1" fmla="*/ 1628139 w 1725793"/>
                <a:gd name="connsiteY1" fmla="*/ 310718 h 1705593"/>
                <a:gd name="connsiteX2" fmla="*/ 1654772 w 1725793"/>
                <a:gd name="connsiteY2" fmla="*/ 257452 h 1705593"/>
                <a:gd name="connsiteX3" fmla="*/ 1628139 w 1725793"/>
                <a:gd name="connsiteY3" fmla="*/ 186431 h 1705593"/>
                <a:gd name="connsiteX4" fmla="*/ 1601506 w 1725793"/>
                <a:gd name="connsiteY4" fmla="*/ 150920 h 1705593"/>
                <a:gd name="connsiteX5" fmla="*/ 1583751 w 1725793"/>
                <a:gd name="connsiteY5" fmla="*/ 124287 h 1705593"/>
                <a:gd name="connsiteX6" fmla="*/ 1530485 w 1725793"/>
                <a:gd name="connsiteY6" fmla="*/ 71021 h 1705593"/>
                <a:gd name="connsiteX7" fmla="*/ 1494974 w 1725793"/>
                <a:gd name="connsiteY7" fmla="*/ 62144 h 1705593"/>
                <a:gd name="connsiteX8" fmla="*/ 1450586 w 1725793"/>
                <a:gd name="connsiteY8" fmla="*/ 35511 h 1705593"/>
                <a:gd name="connsiteX9" fmla="*/ 1326298 w 1725793"/>
                <a:gd name="connsiteY9" fmla="*/ 0 h 1705593"/>
                <a:gd name="connsiteX10" fmla="*/ 758127 w 1725793"/>
                <a:gd name="connsiteY10" fmla="*/ 79899 h 1705593"/>
                <a:gd name="connsiteX11" fmla="*/ 252100 w 1725793"/>
                <a:gd name="connsiteY11" fmla="*/ 337352 h 1705593"/>
                <a:gd name="connsiteX12" fmla="*/ 74547 w 1725793"/>
                <a:gd name="connsiteY12" fmla="*/ 1056443 h 1705593"/>
                <a:gd name="connsiteX13" fmla="*/ 1477219 w 1725793"/>
                <a:gd name="connsiteY13" fmla="*/ 1669002 h 1705593"/>
                <a:gd name="connsiteX14" fmla="*/ 1557118 w 1725793"/>
                <a:gd name="connsiteY14" fmla="*/ 1633491 h 1705593"/>
                <a:gd name="connsiteX15" fmla="*/ 1583751 w 1725793"/>
                <a:gd name="connsiteY15" fmla="*/ 1615736 h 1705593"/>
                <a:gd name="connsiteX16" fmla="*/ 1610384 w 1725793"/>
                <a:gd name="connsiteY16" fmla="*/ 1580225 h 1705593"/>
                <a:gd name="connsiteX17" fmla="*/ 1645894 w 1725793"/>
                <a:gd name="connsiteY17" fmla="*/ 1562470 h 1705593"/>
                <a:gd name="connsiteX18" fmla="*/ 1654772 w 1725793"/>
                <a:gd name="connsiteY18" fmla="*/ 1535837 h 1705593"/>
                <a:gd name="connsiteX19" fmla="*/ 1681405 w 1725793"/>
                <a:gd name="connsiteY19" fmla="*/ 1491449 h 1705593"/>
                <a:gd name="connsiteX20" fmla="*/ 1708038 w 1725793"/>
                <a:gd name="connsiteY20" fmla="*/ 1429305 h 1705593"/>
                <a:gd name="connsiteX21" fmla="*/ 1716916 w 1725793"/>
                <a:gd name="connsiteY21" fmla="*/ 1376039 h 1705593"/>
                <a:gd name="connsiteX22" fmla="*/ 1725793 w 1725793"/>
                <a:gd name="connsiteY22" fmla="*/ 1340528 h 1705593"/>
                <a:gd name="connsiteX23" fmla="*/ 1690283 w 1725793"/>
                <a:gd name="connsiteY23" fmla="*/ 1207363 h 1705593"/>
                <a:gd name="connsiteX24" fmla="*/ 1672527 w 1725793"/>
                <a:gd name="connsiteY24" fmla="*/ 1145219 h 1705593"/>
                <a:gd name="connsiteX25" fmla="*/ 1654772 w 1725793"/>
                <a:gd name="connsiteY25" fmla="*/ 1109709 h 1705593"/>
                <a:gd name="connsiteX26" fmla="*/ 1610384 w 1725793"/>
                <a:gd name="connsiteY26" fmla="*/ 1074198 h 1705593"/>
                <a:gd name="connsiteX27" fmla="*/ 1521607 w 1725793"/>
                <a:gd name="connsiteY27" fmla="*/ 1020932 h 1705593"/>
                <a:gd name="connsiteX28" fmla="*/ 1503852 w 1725793"/>
                <a:gd name="connsiteY28" fmla="*/ 994299 h 1705593"/>
                <a:gd name="connsiteX29" fmla="*/ 1423953 w 1725793"/>
                <a:gd name="connsiteY29" fmla="*/ 967666 h 1705593"/>
                <a:gd name="connsiteX30" fmla="*/ 1406197 w 1725793"/>
                <a:gd name="connsiteY30" fmla="*/ 949911 h 1705593"/>
                <a:gd name="connsiteX31" fmla="*/ 1210889 w 1725793"/>
                <a:gd name="connsiteY31" fmla="*/ 923278 h 1705593"/>
                <a:gd name="connsiteX32" fmla="*/ 1148745 w 1725793"/>
                <a:gd name="connsiteY32" fmla="*/ 914400 h 1705593"/>
                <a:gd name="connsiteX33" fmla="*/ 1113234 w 1725793"/>
                <a:gd name="connsiteY33" fmla="*/ 896645 h 1705593"/>
                <a:gd name="connsiteX34" fmla="*/ 1051091 w 1725793"/>
                <a:gd name="connsiteY34" fmla="*/ 887767 h 1705593"/>
                <a:gd name="connsiteX35" fmla="*/ 917926 w 1725793"/>
                <a:gd name="connsiteY35" fmla="*/ 870012 h 1705593"/>
                <a:gd name="connsiteX36" fmla="*/ 891292 w 1725793"/>
                <a:gd name="connsiteY36" fmla="*/ 861134 h 1705593"/>
                <a:gd name="connsiteX37" fmla="*/ 749251 w 1725793"/>
                <a:gd name="connsiteY37" fmla="*/ 630315 h 1705593"/>
                <a:gd name="connsiteX38" fmla="*/ 802516 w 1725793"/>
                <a:gd name="connsiteY38" fmla="*/ 541538 h 1705593"/>
                <a:gd name="connsiteX39" fmla="*/ 864659 w 1725793"/>
                <a:gd name="connsiteY39" fmla="*/ 497150 h 1705593"/>
                <a:gd name="connsiteX40" fmla="*/ 891292 w 1725793"/>
                <a:gd name="connsiteY40" fmla="*/ 488272 h 1705593"/>
                <a:gd name="connsiteX41" fmla="*/ 962314 w 1725793"/>
                <a:gd name="connsiteY41" fmla="*/ 461639 h 1705593"/>
                <a:gd name="connsiteX42" fmla="*/ 1139867 w 1725793"/>
                <a:gd name="connsiteY42" fmla="*/ 479394 h 1705593"/>
                <a:gd name="connsiteX43" fmla="*/ 1193133 w 1725793"/>
                <a:gd name="connsiteY43" fmla="*/ 497150 h 1705593"/>
                <a:gd name="connsiteX44" fmla="*/ 1210889 w 1725793"/>
                <a:gd name="connsiteY44" fmla="*/ 514905 h 1705593"/>
                <a:gd name="connsiteX45" fmla="*/ 1264155 w 1725793"/>
                <a:gd name="connsiteY45" fmla="*/ 550416 h 1705593"/>
                <a:gd name="connsiteX46" fmla="*/ 1281910 w 1725793"/>
                <a:gd name="connsiteY46" fmla="*/ 577049 h 1705593"/>
                <a:gd name="connsiteX47" fmla="*/ 1290788 w 1725793"/>
                <a:gd name="connsiteY47" fmla="*/ 603682 h 1705593"/>
                <a:gd name="connsiteX48" fmla="*/ 1326298 w 1725793"/>
                <a:gd name="connsiteY48" fmla="*/ 656948 h 1705593"/>
                <a:gd name="connsiteX49" fmla="*/ 1335176 w 1725793"/>
                <a:gd name="connsiteY49" fmla="*/ 692458 h 1705593"/>
                <a:gd name="connsiteX50" fmla="*/ 1361809 w 1725793"/>
                <a:gd name="connsiteY50" fmla="*/ 701336 h 1705593"/>
                <a:gd name="connsiteX51" fmla="*/ 1468341 w 1725793"/>
                <a:gd name="connsiteY51" fmla="*/ 719091 h 1705593"/>
                <a:gd name="connsiteX52" fmla="*/ 1557118 w 1725793"/>
                <a:gd name="connsiteY52" fmla="*/ 710214 h 1705593"/>
                <a:gd name="connsiteX53" fmla="*/ 1583751 w 1725793"/>
                <a:gd name="connsiteY53" fmla="*/ 621437 h 1705593"/>
                <a:gd name="connsiteX54" fmla="*/ 1574873 w 1725793"/>
                <a:gd name="connsiteY54" fmla="*/ 506027 h 1705593"/>
                <a:gd name="connsiteX55" fmla="*/ 1557118 w 1725793"/>
                <a:gd name="connsiteY55" fmla="*/ 452761 h 1705593"/>
                <a:gd name="connsiteX56" fmla="*/ 1494974 w 1725793"/>
                <a:gd name="connsiteY56" fmla="*/ 381740 h 1705593"/>
                <a:gd name="connsiteX57" fmla="*/ 1486096 w 1725793"/>
                <a:gd name="connsiteY57" fmla="*/ 346229 h 1705593"/>
                <a:gd name="connsiteX58" fmla="*/ 1503852 w 1725793"/>
                <a:gd name="connsiteY58" fmla="*/ 328474 h 1705593"/>
                <a:gd name="connsiteX59" fmla="*/ 1583751 w 1725793"/>
                <a:gd name="connsiteY59" fmla="*/ 319596 h 1705593"/>
                <a:gd name="connsiteX0" fmla="*/ 1600530 w 1742572"/>
                <a:gd name="connsiteY0" fmla="*/ 319596 h 1705593"/>
                <a:gd name="connsiteX1" fmla="*/ 1644918 w 1742572"/>
                <a:gd name="connsiteY1" fmla="*/ 310718 h 1705593"/>
                <a:gd name="connsiteX2" fmla="*/ 1671551 w 1742572"/>
                <a:gd name="connsiteY2" fmla="*/ 257452 h 1705593"/>
                <a:gd name="connsiteX3" fmla="*/ 1644918 w 1742572"/>
                <a:gd name="connsiteY3" fmla="*/ 186431 h 1705593"/>
                <a:gd name="connsiteX4" fmla="*/ 1618285 w 1742572"/>
                <a:gd name="connsiteY4" fmla="*/ 150920 h 1705593"/>
                <a:gd name="connsiteX5" fmla="*/ 1600530 w 1742572"/>
                <a:gd name="connsiteY5" fmla="*/ 124287 h 1705593"/>
                <a:gd name="connsiteX6" fmla="*/ 1547264 w 1742572"/>
                <a:gd name="connsiteY6" fmla="*/ 71021 h 1705593"/>
                <a:gd name="connsiteX7" fmla="*/ 1511753 w 1742572"/>
                <a:gd name="connsiteY7" fmla="*/ 62144 h 1705593"/>
                <a:gd name="connsiteX8" fmla="*/ 1467365 w 1742572"/>
                <a:gd name="connsiteY8" fmla="*/ 35511 h 1705593"/>
                <a:gd name="connsiteX9" fmla="*/ 1343077 w 1742572"/>
                <a:gd name="connsiteY9" fmla="*/ 0 h 1705593"/>
                <a:gd name="connsiteX10" fmla="*/ 268879 w 1742572"/>
                <a:gd name="connsiteY10" fmla="*/ 337352 h 1705593"/>
                <a:gd name="connsiteX11" fmla="*/ 91326 w 1742572"/>
                <a:gd name="connsiteY11" fmla="*/ 1056443 h 1705593"/>
                <a:gd name="connsiteX12" fmla="*/ 1493998 w 1742572"/>
                <a:gd name="connsiteY12" fmla="*/ 1669002 h 1705593"/>
                <a:gd name="connsiteX13" fmla="*/ 1573897 w 1742572"/>
                <a:gd name="connsiteY13" fmla="*/ 1633491 h 1705593"/>
                <a:gd name="connsiteX14" fmla="*/ 1600530 w 1742572"/>
                <a:gd name="connsiteY14" fmla="*/ 1615736 h 1705593"/>
                <a:gd name="connsiteX15" fmla="*/ 1627163 w 1742572"/>
                <a:gd name="connsiteY15" fmla="*/ 1580225 h 1705593"/>
                <a:gd name="connsiteX16" fmla="*/ 1662673 w 1742572"/>
                <a:gd name="connsiteY16" fmla="*/ 1562470 h 1705593"/>
                <a:gd name="connsiteX17" fmla="*/ 1671551 w 1742572"/>
                <a:gd name="connsiteY17" fmla="*/ 1535837 h 1705593"/>
                <a:gd name="connsiteX18" fmla="*/ 1698184 w 1742572"/>
                <a:gd name="connsiteY18" fmla="*/ 1491449 h 1705593"/>
                <a:gd name="connsiteX19" fmla="*/ 1724817 w 1742572"/>
                <a:gd name="connsiteY19" fmla="*/ 1429305 h 1705593"/>
                <a:gd name="connsiteX20" fmla="*/ 1733695 w 1742572"/>
                <a:gd name="connsiteY20" fmla="*/ 1376039 h 1705593"/>
                <a:gd name="connsiteX21" fmla="*/ 1742572 w 1742572"/>
                <a:gd name="connsiteY21" fmla="*/ 1340528 h 1705593"/>
                <a:gd name="connsiteX22" fmla="*/ 1707062 w 1742572"/>
                <a:gd name="connsiteY22" fmla="*/ 1207363 h 1705593"/>
                <a:gd name="connsiteX23" fmla="*/ 1689306 w 1742572"/>
                <a:gd name="connsiteY23" fmla="*/ 1145219 h 1705593"/>
                <a:gd name="connsiteX24" fmla="*/ 1671551 w 1742572"/>
                <a:gd name="connsiteY24" fmla="*/ 1109709 h 1705593"/>
                <a:gd name="connsiteX25" fmla="*/ 1627163 w 1742572"/>
                <a:gd name="connsiteY25" fmla="*/ 1074198 h 1705593"/>
                <a:gd name="connsiteX26" fmla="*/ 1538386 w 1742572"/>
                <a:gd name="connsiteY26" fmla="*/ 1020932 h 1705593"/>
                <a:gd name="connsiteX27" fmla="*/ 1520631 w 1742572"/>
                <a:gd name="connsiteY27" fmla="*/ 994299 h 1705593"/>
                <a:gd name="connsiteX28" fmla="*/ 1440732 w 1742572"/>
                <a:gd name="connsiteY28" fmla="*/ 967666 h 1705593"/>
                <a:gd name="connsiteX29" fmla="*/ 1422976 w 1742572"/>
                <a:gd name="connsiteY29" fmla="*/ 949911 h 1705593"/>
                <a:gd name="connsiteX30" fmla="*/ 1227668 w 1742572"/>
                <a:gd name="connsiteY30" fmla="*/ 923278 h 1705593"/>
                <a:gd name="connsiteX31" fmla="*/ 1165524 w 1742572"/>
                <a:gd name="connsiteY31" fmla="*/ 914400 h 1705593"/>
                <a:gd name="connsiteX32" fmla="*/ 1130013 w 1742572"/>
                <a:gd name="connsiteY32" fmla="*/ 896645 h 1705593"/>
                <a:gd name="connsiteX33" fmla="*/ 1067870 w 1742572"/>
                <a:gd name="connsiteY33" fmla="*/ 887767 h 1705593"/>
                <a:gd name="connsiteX34" fmla="*/ 934705 w 1742572"/>
                <a:gd name="connsiteY34" fmla="*/ 870012 h 1705593"/>
                <a:gd name="connsiteX35" fmla="*/ 908071 w 1742572"/>
                <a:gd name="connsiteY35" fmla="*/ 861134 h 1705593"/>
                <a:gd name="connsiteX36" fmla="*/ 766030 w 1742572"/>
                <a:gd name="connsiteY36" fmla="*/ 630315 h 1705593"/>
                <a:gd name="connsiteX37" fmla="*/ 819295 w 1742572"/>
                <a:gd name="connsiteY37" fmla="*/ 541538 h 1705593"/>
                <a:gd name="connsiteX38" fmla="*/ 881438 w 1742572"/>
                <a:gd name="connsiteY38" fmla="*/ 497150 h 1705593"/>
                <a:gd name="connsiteX39" fmla="*/ 908071 w 1742572"/>
                <a:gd name="connsiteY39" fmla="*/ 488272 h 1705593"/>
                <a:gd name="connsiteX40" fmla="*/ 979093 w 1742572"/>
                <a:gd name="connsiteY40" fmla="*/ 461639 h 1705593"/>
                <a:gd name="connsiteX41" fmla="*/ 1156646 w 1742572"/>
                <a:gd name="connsiteY41" fmla="*/ 479394 h 1705593"/>
                <a:gd name="connsiteX42" fmla="*/ 1209912 w 1742572"/>
                <a:gd name="connsiteY42" fmla="*/ 497150 h 1705593"/>
                <a:gd name="connsiteX43" fmla="*/ 1227668 w 1742572"/>
                <a:gd name="connsiteY43" fmla="*/ 514905 h 1705593"/>
                <a:gd name="connsiteX44" fmla="*/ 1280934 w 1742572"/>
                <a:gd name="connsiteY44" fmla="*/ 550416 h 1705593"/>
                <a:gd name="connsiteX45" fmla="*/ 1298689 w 1742572"/>
                <a:gd name="connsiteY45" fmla="*/ 577049 h 1705593"/>
                <a:gd name="connsiteX46" fmla="*/ 1307567 w 1742572"/>
                <a:gd name="connsiteY46" fmla="*/ 603682 h 1705593"/>
                <a:gd name="connsiteX47" fmla="*/ 1343077 w 1742572"/>
                <a:gd name="connsiteY47" fmla="*/ 656948 h 1705593"/>
                <a:gd name="connsiteX48" fmla="*/ 1351955 w 1742572"/>
                <a:gd name="connsiteY48" fmla="*/ 692458 h 1705593"/>
                <a:gd name="connsiteX49" fmla="*/ 1378588 w 1742572"/>
                <a:gd name="connsiteY49" fmla="*/ 701336 h 1705593"/>
                <a:gd name="connsiteX50" fmla="*/ 1485120 w 1742572"/>
                <a:gd name="connsiteY50" fmla="*/ 719091 h 1705593"/>
                <a:gd name="connsiteX51" fmla="*/ 1573897 w 1742572"/>
                <a:gd name="connsiteY51" fmla="*/ 710214 h 1705593"/>
                <a:gd name="connsiteX52" fmla="*/ 1600530 w 1742572"/>
                <a:gd name="connsiteY52" fmla="*/ 621437 h 1705593"/>
                <a:gd name="connsiteX53" fmla="*/ 1591652 w 1742572"/>
                <a:gd name="connsiteY53" fmla="*/ 506027 h 1705593"/>
                <a:gd name="connsiteX54" fmla="*/ 1573897 w 1742572"/>
                <a:gd name="connsiteY54" fmla="*/ 452761 h 1705593"/>
                <a:gd name="connsiteX55" fmla="*/ 1511753 w 1742572"/>
                <a:gd name="connsiteY55" fmla="*/ 381740 h 1705593"/>
                <a:gd name="connsiteX56" fmla="*/ 1502875 w 1742572"/>
                <a:gd name="connsiteY56" fmla="*/ 346229 h 1705593"/>
                <a:gd name="connsiteX57" fmla="*/ 1520631 w 1742572"/>
                <a:gd name="connsiteY57" fmla="*/ 328474 h 1705593"/>
                <a:gd name="connsiteX58" fmla="*/ 1600530 w 1742572"/>
                <a:gd name="connsiteY58" fmla="*/ 319596 h 1705593"/>
                <a:gd name="connsiteX0" fmla="*/ 1600530 w 1742572"/>
                <a:gd name="connsiteY0" fmla="*/ 331910 h 1717907"/>
                <a:gd name="connsiteX1" fmla="*/ 1644918 w 1742572"/>
                <a:gd name="connsiteY1" fmla="*/ 323032 h 1717907"/>
                <a:gd name="connsiteX2" fmla="*/ 1671551 w 1742572"/>
                <a:gd name="connsiteY2" fmla="*/ 269766 h 1717907"/>
                <a:gd name="connsiteX3" fmla="*/ 1644918 w 1742572"/>
                <a:gd name="connsiteY3" fmla="*/ 198745 h 1717907"/>
                <a:gd name="connsiteX4" fmla="*/ 1618285 w 1742572"/>
                <a:gd name="connsiteY4" fmla="*/ 163234 h 1717907"/>
                <a:gd name="connsiteX5" fmla="*/ 1600530 w 1742572"/>
                <a:gd name="connsiteY5" fmla="*/ 136601 h 1717907"/>
                <a:gd name="connsiteX6" fmla="*/ 1547264 w 1742572"/>
                <a:gd name="connsiteY6" fmla="*/ 83335 h 1717907"/>
                <a:gd name="connsiteX7" fmla="*/ 1511753 w 1742572"/>
                <a:gd name="connsiteY7" fmla="*/ 74458 h 1717907"/>
                <a:gd name="connsiteX8" fmla="*/ 1343077 w 1742572"/>
                <a:gd name="connsiteY8" fmla="*/ 12314 h 1717907"/>
                <a:gd name="connsiteX9" fmla="*/ 268879 w 1742572"/>
                <a:gd name="connsiteY9" fmla="*/ 349666 h 1717907"/>
                <a:gd name="connsiteX10" fmla="*/ 91326 w 1742572"/>
                <a:gd name="connsiteY10" fmla="*/ 1068757 h 1717907"/>
                <a:gd name="connsiteX11" fmla="*/ 1493998 w 1742572"/>
                <a:gd name="connsiteY11" fmla="*/ 1681316 h 1717907"/>
                <a:gd name="connsiteX12" fmla="*/ 1573897 w 1742572"/>
                <a:gd name="connsiteY12" fmla="*/ 1645805 h 1717907"/>
                <a:gd name="connsiteX13" fmla="*/ 1600530 w 1742572"/>
                <a:gd name="connsiteY13" fmla="*/ 1628050 h 1717907"/>
                <a:gd name="connsiteX14" fmla="*/ 1627163 w 1742572"/>
                <a:gd name="connsiteY14" fmla="*/ 1592539 h 1717907"/>
                <a:gd name="connsiteX15" fmla="*/ 1662673 w 1742572"/>
                <a:gd name="connsiteY15" fmla="*/ 1574784 h 1717907"/>
                <a:gd name="connsiteX16" fmla="*/ 1671551 w 1742572"/>
                <a:gd name="connsiteY16" fmla="*/ 1548151 h 1717907"/>
                <a:gd name="connsiteX17" fmla="*/ 1698184 w 1742572"/>
                <a:gd name="connsiteY17" fmla="*/ 1503763 h 1717907"/>
                <a:gd name="connsiteX18" fmla="*/ 1724817 w 1742572"/>
                <a:gd name="connsiteY18" fmla="*/ 1441619 h 1717907"/>
                <a:gd name="connsiteX19" fmla="*/ 1733695 w 1742572"/>
                <a:gd name="connsiteY19" fmla="*/ 1388353 h 1717907"/>
                <a:gd name="connsiteX20" fmla="*/ 1742572 w 1742572"/>
                <a:gd name="connsiteY20" fmla="*/ 1352842 h 1717907"/>
                <a:gd name="connsiteX21" fmla="*/ 1707062 w 1742572"/>
                <a:gd name="connsiteY21" fmla="*/ 1219677 h 1717907"/>
                <a:gd name="connsiteX22" fmla="*/ 1689306 w 1742572"/>
                <a:gd name="connsiteY22" fmla="*/ 1157533 h 1717907"/>
                <a:gd name="connsiteX23" fmla="*/ 1671551 w 1742572"/>
                <a:gd name="connsiteY23" fmla="*/ 1122023 h 1717907"/>
                <a:gd name="connsiteX24" fmla="*/ 1627163 w 1742572"/>
                <a:gd name="connsiteY24" fmla="*/ 1086512 h 1717907"/>
                <a:gd name="connsiteX25" fmla="*/ 1538386 w 1742572"/>
                <a:gd name="connsiteY25" fmla="*/ 1033246 h 1717907"/>
                <a:gd name="connsiteX26" fmla="*/ 1520631 w 1742572"/>
                <a:gd name="connsiteY26" fmla="*/ 1006613 h 1717907"/>
                <a:gd name="connsiteX27" fmla="*/ 1440732 w 1742572"/>
                <a:gd name="connsiteY27" fmla="*/ 979980 h 1717907"/>
                <a:gd name="connsiteX28" fmla="*/ 1422976 w 1742572"/>
                <a:gd name="connsiteY28" fmla="*/ 962225 h 1717907"/>
                <a:gd name="connsiteX29" fmla="*/ 1227668 w 1742572"/>
                <a:gd name="connsiteY29" fmla="*/ 935592 h 1717907"/>
                <a:gd name="connsiteX30" fmla="*/ 1165524 w 1742572"/>
                <a:gd name="connsiteY30" fmla="*/ 926714 h 1717907"/>
                <a:gd name="connsiteX31" fmla="*/ 1130013 w 1742572"/>
                <a:gd name="connsiteY31" fmla="*/ 908959 h 1717907"/>
                <a:gd name="connsiteX32" fmla="*/ 1067870 w 1742572"/>
                <a:gd name="connsiteY32" fmla="*/ 900081 h 1717907"/>
                <a:gd name="connsiteX33" fmla="*/ 934705 w 1742572"/>
                <a:gd name="connsiteY33" fmla="*/ 882326 h 1717907"/>
                <a:gd name="connsiteX34" fmla="*/ 908071 w 1742572"/>
                <a:gd name="connsiteY34" fmla="*/ 873448 h 1717907"/>
                <a:gd name="connsiteX35" fmla="*/ 766030 w 1742572"/>
                <a:gd name="connsiteY35" fmla="*/ 642629 h 1717907"/>
                <a:gd name="connsiteX36" fmla="*/ 819295 w 1742572"/>
                <a:gd name="connsiteY36" fmla="*/ 553852 h 1717907"/>
                <a:gd name="connsiteX37" fmla="*/ 881438 w 1742572"/>
                <a:gd name="connsiteY37" fmla="*/ 509464 h 1717907"/>
                <a:gd name="connsiteX38" fmla="*/ 908071 w 1742572"/>
                <a:gd name="connsiteY38" fmla="*/ 500586 h 1717907"/>
                <a:gd name="connsiteX39" fmla="*/ 979093 w 1742572"/>
                <a:gd name="connsiteY39" fmla="*/ 473953 h 1717907"/>
                <a:gd name="connsiteX40" fmla="*/ 1156646 w 1742572"/>
                <a:gd name="connsiteY40" fmla="*/ 491708 h 1717907"/>
                <a:gd name="connsiteX41" fmla="*/ 1209912 w 1742572"/>
                <a:gd name="connsiteY41" fmla="*/ 509464 h 1717907"/>
                <a:gd name="connsiteX42" fmla="*/ 1227668 w 1742572"/>
                <a:gd name="connsiteY42" fmla="*/ 527219 h 1717907"/>
                <a:gd name="connsiteX43" fmla="*/ 1280934 w 1742572"/>
                <a:gd name="connsiteY43" fmla="*/ 562730 h 1717907"/>
                <a:gd name="connsiteX44" fmla="*/ 1298689 w 1742572"/>
                <a:gd name="connsiteY44" fmla="*/ 589363 h 1717907"/>
                <a:gd name="connsiteX45" fmla="*/ 1307567 w 1742572"/>
                <a:gd name="connsiteY45" fmla="*/ 615996 h 1717907"/>
                <a:gd name="connsiteX46" fmla="*/ 1343077 w 1742572"/>
                <a:gd name="connsiteY46" fmla="*/ 669262 h 1717907"/>
                <a:gd name="connsiteX47" fmla="*/ 1351955 w 1742572"/>
                <a:gd name="connsiteY47" fmla="*/ 704772 h 1717907"/>
                <a:gd name="connsiteX48" fmla="*/ 1378588 w 1742572"/>
                <a:gd name="connsiteY48" fmla="*/ 713650 h 1717907"/>
                <a:gd name="connsiteX49" fmla="*/ 1485120 w 1742572"/>
                <a:gd name="connsiteY49" fmla="*/ 731405 h 1717907"/>
                <a:gd name="connsiteX50" fmla="*/ 1573897 w 1742572"/>
                <a:gd name="connsiteY50" fmla="*/ 722528 h 1717907"/>
                <a:gd name="connsiteX51" fmla="*/ 1600530 w 1742572"/>
                <a:gd name="connsiteY51" fmla="*/ 633751 h 1717907"/>
                <a:gd name="connsiteX52" fmla="*/ 1591652 w 1742572"/>
                <a:gd name="connsiteY52" fmla="*/ 518341 h 1717907"/>
                <a:gd name="connsiteX53" fmla="*/ 1573897 w 1742572"/>
                <a:gd name="connsiteY53" fmla="*/ 465075 h 1717907"/>
                <a:gd name="connsiteX54" fmla="*/ 1511753 w 1742572"/>
                <a:gd name="connsiteY54" fmla="*/ 394054 h 1717907"/>
                <a:gd name="connsiteX55" fmla="*/ 1502875 w 1742572"/>
                <a:gd name="connsiteY55" fmla="*/ 358543 h 1717907"/>
                <a:gd name="connsiteX56" fmla="*/ 1520631 w 1742572"/>
                <a:gd name="connsiteY56" fmla="*/ 340788 h 1717907"/>
                <a:gd name="connsiteX57" fmla="*/ 1600530 w 1742572"/>
                <a:gd name="connsiteY57" fmla="*/ 331910 h 1717907"/>
                <a:gd name="connsiteX0" fmla="*/ 1600530 w 1742572"/>
                <a:gd name="connsiteY0" fmla="*/ 319596 h 1705593"/>
                <a:gd name="connsiteX1" fmla="*/ 1644918 w 1742572"/>
                <a:gd name="connsiteY1" fmla="*/ 310718 h 1705593"/>
                <a:gd name="connsiteX2" fmla="*/ 1671551 w 1742572"/>
                <a:gd name="connsiteY2" fmla="*/ 257452 h 1705593"/>
                <a:gd name="connsiteX3" fmla="*/ 1644918 w 1742572"/>
                <a:gd name="connsiteY3" fmla="*/ 186431 h 1705593"/>
                <a:gd name="connsiteX4" fmla="*/ 1618285 w 1742572"/>
                <a:gd name="connsiteY4" fmla="*/ 150920 h 1705593"/>
                <a:gd name="connsiteX5" fmla="*/ 1600530 w 1742572"/>
                <a:gd name="connsiteY5" fmla="*/ 124287 h 1705593"/>
                <a:gd name="connsiteX6" fmla="*/ 1547264 w 1742572"/>
                <a:gd name="connsiteY6" fmla="*/ 71021 h 1705593"/>
                <a:gd name="connsiteX7" fmla="*/ 1343077 w 1742572"/>
                <a:gd name="connsiteY7" fmla="*/ 0 h 1705593"/>
                <a:gd name="connsiteX8" fmla="*/ 268879 w 1742572"/>
                <a:gd name="connsiteY8" fmla="*/ 337352 h 1705593"/>
                <a:gd name="connsiteX9" fmla="*/ 91326 w 1742572"/>
                <a:gd name="connsiteY9" fmla="*/ 1056443 h 1705593"/>
                <a:gd name="connsiteX10" fmla="*/ 1493998 w 1742572"/>
                <a:gd name="connsiteY10" fmla="*/ 1669002 h 1705593"/>
                <a:gd name="connsiteX11" fmla="*/ 1573897 w 1742572"/>
                <a:gd name="connsiteY11" fmla="*/ 1633491 h 1705593"/>
                <a:gd name="connsiteX12" fmla="*/ 1600530 w 1742572"/>
                <a:gd name="connsiteY12" fmla="*/ 1615736 h 1705593"/>
                <a:gd name="connsiteX13" fmla="*/ 1627163 w 1742572"/>
                <a:gd name="connsiteY13" fmla="*/ 1580225 h 1705593"/>
                <a:gd name="connsiteX14" fmla="*/ 1662673 w 1742572"/>
                <a:gd name="connsiteY14" fmla="*/ 1562470 h 1705593"/>
                <a:gd name="connsiteX15" fmla="*/ 1671551 w 1742572"/>
                <a:gd name="connsiteY15" fmla="*/ 1535837 h 1705593"/>
                <a:gd name="connsiteX16" fmla="*/ 1698184 w 1742572"/>
                <a:gd name="connsiteY16" fmla="*/ 1491449 h 1705593"/>
                <a:gd name="connsiteX17" fmla="*/ 1724817 w 1742572"/>
                <a:gd name="connsiteY17" fmla="*/ 1429305 h 1705593"/>
                <a:gd name="connsiteX18" fmla="*/ 1733695 w 1742572"/>
                <a:gd name="connsiteY18" fmla="*/ 1376039 h 1705593"/>
                <a:gd name="connsiteX19" fmla="*/ 1742572 w 1742572"/>
                <a:gd name="connsiteY19" fmla="*/ 1340528 h 1705593"/>
                <a:gd name="connsiteX20" fmla="*/ 1707062 w 1742572"/>
                <a:gd name="connsiteY20" fmla="*/ 1207363 h 1705593"/>
                <a:gd name="connsiteX21" fmla="*/ 1689306 w 1742572"/>
                <a:gd name="connsiteY21" fmla="*/ 1145219 h 1705593"/>
                <a:gd name="connsiteX22" fmla="*/ 1671551 w 1742572"/>
                <a:gd name="connsiteY22" fmla="*/ 1109709 h 1705593"/>
                <a:gd name="connsiteX23" fmla="*/ 1627163 w 1742572"/>
                <a:gd name="connsiteY23" fmla="*/ 1074198 h 1705593"/>
                <a:gd name="connsiteX24" fmla="*/ 1538386 w 1742572"/>
                <a:gd name="connsiteY24" fmla="*/ 1020932 h 1705593"/>
                <a:gd name="connsiteX25" fmla="*/ 1520631 w 1742572"/>
                <a:gd name="connsiteY25" fmla="*/ 994299 h 1705593"/>
                <a:gd name="connsiteX26" fmla="*/ 1440732 w 1742572"/>
                <a:gd name="connsiteY26" fmla="*/ 967666 h 1705593"/>
                <a:gd name="connsiteX27" fmla="*/ 1422976 w 1742572"/>
                <a:gd name="connsiteY27" fmla="*/ 949911 h 1705593"/>
                <a:gd name="connsiteX28" fmla="*/ 1227668 w 1742572"/>
                <a:gd name="connsiteY28" fmla="*/ 923278 h 1705593"/>
                <a:gd name="connsiteX29" fmla="*/ 1165524 w 1742572"/>
                <a:gd name="connsiteY29" fmla="*/ 914400 h 1705593"/>
                <a:gd name="connsiteX30" fmla="*/ 1130013 w 1742572"/>
                <a:gd name="connsiteY30" fmla="*/ 896645 h 1705593"/>
                <a:gd name="connsiteX31" fmla="*/ 1067870 w 1742572"/>
                <a:gd name="connsiteY31" fmla="*/ 887767 h 1705593"/>
                <a:gd name="connsiteX32" fmla="*/ 934705 w 1742572"/>
                <a:gd name="connsiteY32" fmla="*/ 870012 h 1705593"/>
                <a:gd name="connsiteX33" fmla="*/ 908071 w 1742572"/>
                <a:gd name="connsiteY33" fmla="*/ 861134 h 1705593"/>
                <a:gd name="connsiteX34" fmla="*/ 766030 w 1742572"/>
                <a:gd name="connsiteY34" fmla="*/ 630315 h 1705593"/>
                <a:gd name="connsiteX35" fmla="*/ 819295 w 1742572"/>
                <a:gd name="connsiteY35" fmla="*/ 541538 h 1705593"/>
                <a:gd name="connsiteX36" fmla="*/ 881438 w 1742572"/>
                <a:gd name="connsiteY36" fmla="*/ 497150 h 1705593"/>
                <a:gd name="connsiteX37" fmla="*/ 908071 w 1742572"/>
                <a:gd name="connsiteY37" fmla="*/ 488272 h 1705593"/>
                <a:gd name="connsiteX38" fmla="*/ 979093 w 1742572"/>
                <a:gd name="connsiteY38" fmla="*/ 461639 h 1705593"/>
                <a:gd name="connsiteX39" fmla="*/ 1156646 w 1742572"/>
                <a:gd name="connsiteY39" fmla="*/ 479394 h 1705593"/>
                <a:gd name="connsiteX40" fmla="*/ 1209912 w 1742572"/>
                <a:gd name="connsiteY40" fmla="*/ 497150 h 1705593"/>
                <a:gd name="connsiteX41" fmla="*/ 1227668 w 1742572"/>
                <a:gd name="connsiteY41" fmla="*/ 514905 h 1705593"/>
                <a:gd name="connsiteX42" fmla="*/ 1280934 w 1742572"/>
                <a:gd name="connsiteY42" fmla="*/ 550416 h 1705593"/>
                <a:gd name="connsiteX43" fmla="*/ 1298689 w 1742572"/>
                <a:gd name="connsiteY43" fmla="*/ 577049 h 1705593"/>
                <a:gd name="connsiteX44" fmla="*/ 1307567 w 1742572"/>
                <a:gd name="connsiteY44" fmla="*/ 603682 h 1705593"/>
                <a:gd name="connsiteX45" fmla="*/ 1343077 w 1742572"/>
                <a:gd name="connsiteY45" fmla="*/ 656948 h 1705593"/>
                <a:gd name="connsiteX46" fmla="*/ 1351955 w 1742572"/>
                <a:gd name="connsiteY46" fmla="*/ 692458 h 1705593"/>
                <a:gd name="connsiteX47" fmla="*/ 1378588 w 1742572"/>
                <a:gd name="connsiteY47" fmla="*/ 701336 h 1705593"/>
                <a:gd name="connsiteX48" fmla="*/ 1485120 w 1742572"/>
                <a:gd name="connsiteY48" fmla="*/ 719091 h 1705593"/>
                <a:gd name="connsiteX49" fmla="*/ 1573897 w 1742572"/>
                <a:gd name="connsiteY49" fmla="*/ 710214 h 1705593"/>
                <a:gd name="connsiteX50" fmla="*/ 1600530 w 1742572"/>
                <a:gd name="connsiteY50" fmla="*/ 621437 h 1705593"/>
                <a:gd name="connsiteX51" fmla="*/ 1591652 w 1742572"/>
                <a:gd name="connsiteY51" fmla="*/ 506027 h 1705593"/>
                <a:gd name="connsiteX52" fmla="*/ 1573897 w 1742572"/>
                <a:gd name="connsiteY52" fmla="*/ 452761 h 1705593"/>
                <a:gd name="connsiteX53" fmla="*/ 1511753 w 1742572"/>
                <a:gd name="connsiteY53" fmla="*/ 381740 h 1705593"/>
                <a:gd name="connsiteX54" fmla="*/ 1502875 w 1742572"/>
                <a:gd name="connsiteY54" fmla="*/ 346229 h 1705593"/>
                <a:gd name="connsiteX55" fmla="*/ 1520631 w 1742572"/>
                <a:gd name="connsiteY55" fmla="*/ 328474 h 1705593"/>
                <a:gd name="connsiteX56" fmla="*/ 1600530 w 1742572"/>
                <a:gd name="connsiteY56" fmla="*/ 319596 h 1705593"/>
                <a:gd name="connsiteX0" fmla="*/ 1600530 w 1742572"/>
                <a:gd name="connsiteY0" fmla="*/ 325521 h 1711518"/>
                <a:gd name="connsiteX1" fmla="*/ 1644918 w 1742572"/>
                <a:gd name="connsiteY1" fmla="*/ 316643 h 1711518"/>
                <a:gd name="connsiteX2" fmla="*/ 1671551 w 1742572"/>
                <a:gd name="connsiteY2" fmla="*/ 263377 h 1711518"/>
                <a:gd name="connsiteX3" fmla="*/ 1644918 w 1742572"/>
                <a:gd name="connsiteY3" fmla="*/ 192356 h 1711518"/>
                <a:gd name="connsiteX4" fmla="*/ 1618285 w 1742572"/>
                <a:gd name="connsiteY4" fmla="*/ 156845 h 1711518"/>
                <a:gd name="connsiteX5" fmla="*/ 1600530 w 1742572"/>
                <a:gd name="connsiteY5" fmla="*/ 130212 h 1711518"/>
                <a:gd name="connsiteX6" fmla="*/ 1343077 w 1742572"/>
                <a:gd name="connsiteY6" fmla="*/ 5925 h 1711518"/>
                <a:gd name="connsiteX7" fmla="*/ 268879 w 1742572"/>
                <a:gd name="connsiteY7" fmla="*/ 343277 h 1711518"/>
                <a:gd name="connsiteX8" fmla="*/ 91326 w 1742572"/>
                <a:gd name="connsiteY8" fmla="*/ 1062368 h 1711518"/>
                <a:gd name="connsiteX9" fmla="*/ 1493998 w 1742572"/>
                <a:gd name="connsiteY9" fmla="*/ 1674927 h 1711518"/>
                <a:gd name="connsiteX10" fmla="*/ 1573897 w 1742572"/>
                <a:gd name="connsiteY10" fmla="*/ 1639416 h 1711518"/>
                <a:gd name="connsiteX11" fmla="*/ 1600530 w 1742572"/>
                <a:gd name="connsiteY11" fmla="*/ 1621661 h 1711518"/>
                <a:gd name="connsiteX12" fmla="*/ 1627163 w 1742572"/>
                <a:gd name="connsiteY12" fmla="*/ 1586150 h 1711518"/>
                <a:gd name="connsiteX13" fmla="*/ 1662673 w 1742572"/>
                <a:gd name="connsiteY13" fmla="*/ 1568395 h 1711518"/>
                <a:gd name="connsiteX14" fmla="*/ 1671551 w 1742572"/>
                <a:gd name="connsiteY14" fmla="*/ 1541762 h 1711518"/>
                <a:gd name="connsiteX15" fmla="*/ 1698184 w 1742572"/>
                <a:gd name="connsiteY15" fmla="*/ 1497374 h 1711518"/>
                <a:gd name="connsiteX16" fmla="*/ 1724817 w 1742572"/>
                <a:gd name="connsiteY16" fmla="*/ 1435230 h 1711518"/>
                <a:gd name="connsiteX17" fmla="*/ 1733695 w 1742572"/>
                <a:gd name="connsiteY17" fmla="*/ 1381964 h 1711518"/>
                <a:gd name="connsiteX18" fmla="*/ 1742572 w 1742572"/>
                <a:gd name="connsiteY18" fmla="*/ 1346453 h 1711518"/>
                <a:gd name="connsiteX19" fmla="*/ 1707062 w 1742572"/>
                <a:gd name="connsiteY19" fmla="*/ 1213288 h 1711518"/>
                <a:gd name="connsiteX20" fmla="*/ 1689306 w 1742572"/>
                <a:gd name="connsiteY20" fmla="*/ 1151144 h 1711518"/>
                <a:gd name="connsiteX21" fmla="*/ 1671551 w 1742572"/>
                <a:gd name="connsiteY21" fmla="*/ 1115634 h 1711518"/>
                <a:gd name="connsiteX22" fmla="*/ 1627163 w 1742572"/>
                <a:gd name="connsiteY22" fmla="*/ 1080123 h 1711518"/>
                <a:gd name="connsiteX23" fmla="*/ 1538386 w 1742572"/>
                <a:gd name="connsiteY23" fmla="*/ 1026857 h 1711518"/>
                <a:gd name="connsiteX24" fmla="*/ 1520631 w 1742572"/>
                <a:gd name="connsiteY24" fmla="*/ 1000224 h 1711518"/>
                <a:gd name="connsiteX25" fmla="*/ 1440732 w 1742572"/>
                <a:gd name="connsiteY25" fmla="*/ 973591 h 1711518"/>
                <a:gd name="connsiteX26" fmla="*/ 1422976 w 1742572"/>
                <a:gd name="connsiteY26" fmla="*/ 955836 h 1711518"/>
                <a:gd name="connsiteX27" fmla="*/ 1227668 w 1742572"/>
                <a:gd name="connsiteY27" fmla="*/ 929203 h 1711518"/>
                <a:gd name="connsiteX28" fmla="*/ 1165524 w 1742572"/>
                <a:gd name="connsiteY28" fmla="*/ 920325 h 1711518"/>
                <a:gd name="connsiteX29" fmla="*/ 1130013 w 1742572"/>
                <a:gd name="connsiteY29" fmla="*/ 902570 h 1711518"/>
                <a:gd name="connsiteX30" fmla="*/ 1067870 w 1742572"/>
                <a:gd name="connsiteY30" fmla="*/ 893692 h 1711518"/>
                <a:gd name="connsiteX31" fmla="*/ 934705 w 1742572"/>
                <a:gd name="connsiteY31" fmla="*/ 875937 h 1711518"/>
                <a:gd name="connsiteX32" fmla="*/ 908071 w 1742572"/>
                <a:gd name="connsiteY32" fmla="*/ 867059 h 1711518"/>
                <a:gd name="connsiteX33" fmla="*/ 766030 w 1742572"/>
                <a:gd name="connsiteY33" fmla="*/ 636240 h 1711518"/>
                <a:gd name="connsiteX34" fmla="*/ 819295 w 1742572"/>
                <a:gd name="connsiteY34" fmla="*/ 547463 h 1711518"/>
                <a:gd name="connsiteX35" fmla="*/ 881438 w 1742572"/>
                <a:gd name="connsiteY35" fmla="*/ 503075 h 1711518"/>
                <a:gd name="connsiteX36" fmla="*/ 908071 w 1742572"/>
                <a:gd name="connsiteY36" fmla="*/ 494197 h 1711518"/>
                <a:gd name="connsiteX37" fmla="*/ 979093 w 1742572"/>
                <a:gd name="connsiteY37" fmla="*/ 467564 h 1711518"/>
                <a:gd name="connsiteX38" fmla="*/ 1156646 w 1742572"/>
                <a:gd name="connsiteY38" fmla="*/ 485319 h 1711518"/>
                <a:gd name="connsiteX39" fmla="*/ 1209912 w 1742572"/>
                <a:gd name="connsiteY39" fmla="*/ 503075 h 1711518"/>
                <a:gd name="connsiteX40" fmla="*/ 1227668 w 1742572"/>
                <a:gd name="connsiteY40" fmla="*/ 520830 h 1711518"/>
                <a:gd name="connsiteX41" fmla="*/ 1280934 w 1742572"/>
                <a:gd name="connsiteY41" fmla="*/ 556341 h 1711518"/>
                <a:gd name="connsiteX42" fmla="*/ 1298689 w 1742572"/>
                <a:gd name="connsiteY42" fmla="*/ 582974 h 1711518"/>
                <a:gd name="connsiteX43" fmla="*/ 1307567 w 1742572"/>
                <a:gd name="connsiteY43" fmla="*/ 609607 h 1711518"/>
                <a:gd name="connsiteX44" fmla="*/ 1343077 w 1742572"/>
                <a:gd name="connsiteY44" fmla="*/ 662873 h 1711518"/>
                <a:gd name="connsiteX45" fmla="*/ 1351955 w 1742572"/>
                <a:gd name="connsiteY45" fmla="*/ 698383 h 1711518"/>
                <a:gd name="connsiteX46" fmla="*/ 1378588 w 1742572"/>
                <a:gd name="connsiteY46" fmla="*/ 707261 h 1711518"/>
                <a:gd name="connsiteX47" fmla="*/ 1485120 w 1742572"/>
                <a:gd name="connsiteY47" fmla="*/ 725016 h 1711518"/>
                <a:gd name="connsiteX48" fmla="*/ 1573897 w 1742572"/>
                <a:gd name="connsiteY48" fmla="*/ 716139 h 1711518"/>
                <a:gd name="connsiteX49" fmla="*/ 1600530 w 1742572"/>
                <a:gd name="connsiteY49" fmla="*/ 627362 h 1711518"/>
                <a:gd name="connsiteX50" fmla="*/ 1591652 w 1742572"/>
                <a:gd name="connsiteY50" fmla="*/ 511952 h 1711518"/>
                <a:gd name="connsiteX51" fmla="*/ 1573897 w 1742572"/>
                <a:gd name="connsiteY51" fmla="*/ 458686 h 1711518"/>
                <a:gd name="connsiteX52" fmla="*/ 1511753 w 1742572"/>
                <a:gd name="connsiteY52" fmla="*/ 387665 h 1711518"/>
                <a:gd name="connsiteX53" fmla="*/ 1502875 w 1742572"/>
                <a:gd name="connsiteY53" fmla="*/ 352154 h 1711518"/>
                <a:gd name="connsiteX54" fmla="*/ 1520631 w 1742572"/>
                <a:gd name="connsiteY54" fmla="*/ 334399 h 1711518"/>
                <a:gd name="connsiteX55" fmla="*/ 1600530 w 1742572"/>
                <a:gd name="connsiteY55" fmla="*/ 325521 h 1711518"/>
                <a:gd name="connsiteX0" fmla="*/ 1600530 w 1742572"/>
                <a:gd name="connsiteY0" fmla="*/ 323786 h 1709783"/>
                <a:gd name="connsiteX1" fmla="*/ 1644918 w 1742572"/>
                <a:gd name="connsiteY1" fmla="*/ 314908 h 1709783"/>
                <a:gd name="connsiteX2" fmla="*/ 1671551 w 1742572"/>
                <a:gd name="connsiteY2" fmla="*/ 261642 h 1709783"/>
                <a:gd name="connsiteX3" fmla="*/ 1644918 w 1742572"/>
                <a:gd name="connsiteY3" fmla="*/ 190621 h 1709783"/>
                <a:gd name="connsiteX4" fmla="*/ 1618285 w 1742572"/>
                <a:gd name="connsiteY4" fmla="*/ 155110 h 1709783"/>
                <a:gd name="connsiteX5" fmla="*/ 1343077 w 1742572"/>
                <a:gd name="connsiteY5" fmla="*/ 4190 h 1709783"/>
                <a:gd name="connsiteX6" fmla="*/ 268879 w 1742572"/>
                <a:gd name="connsiteY6" fmla="*/ 341542 h 1709783"/>
                <a:gd name="connsiteX7" fmla="*/ 91326 w 1742572"/>
                <a:gd name="connsiteY7" fmla="*/ 1060633 h 1709783"/>
                <a:gd name="connsiteX8" fmla="*/ 1493998 w 1742572"/>
                <a:gd name="connsiteY8" fmla="*/ 1673192 h 1709783"/>
                <a:gd name="connsiteX9" fmla="*/ 1573897 w 1742572"/>
                <a:gd name="connsiteY9" fmla="*/ 1637681 h 1709783"/>
                <a:gd name="connsiteX10" fmla="*/ 1600530 w 1742572"/>
                <a:gd name="connsiteY10" fmla="*/ 1619926 h 1709783"/>
                <a:gd name="connsiteX11" fmla="*/ 1627163 w 1742572"/>
                <a:gd name="connsiteY11" fmla="*/ 1584415 h 1709783"/>
                <a:gd name="connsiteX12" fmla="*/ 1662673 w 1742572"/>
                <a:gd name="connsiteY12" fmla="*/ 1566660 h 1709783"/>
                <a:gd name="connsiteX13" fmla="*/ 1671551 w 1742572"/>
                <a:gd name="connsiteY13" fmla="*/ 1540027 h 1709783"/>
                <a:gd name="connsiteX14" fmla="*/ 1698184 w 1742572"/>
                <a:gd name="connsiteY14" fmla="*/ 1495639 h 1709783"/>
                <a:gd name="connsiteX15" fmla="*/ 1724817 w 1742572"/>
                <a:gd name="connsiteY15" fmla="*/ 1433495 h 1709783"/>
                <a:gd name="connsiteX16" fmla="*/ 1733695 w 1742572"/>
                <a:gd name="connsiteY16" fmla="*/ 1380229 h 1709783"/>
                <a:gd name="connsiteX17" fmla="*/ 1742572 w 1742572"/>
                <a:gd name="connsiteY17" fmla="*/ 1344718 h 1709783"/>
                <a:gd name="connsiteX18" fmla="*/ 1707062 w 1742572"/>
                <a:gd name="connsiteY18" fmla="*/ 1211553 h 1709783"/>
                <a:gd name="connsiteX19" fmla="*/ 1689306 w 1742572"/>
                <a:gd name="connsiteY19" fmla="*/ 1149409 h 1709783"/>
                <a:gd name="connsiteX20" fmla="*/ 1671551 w 1742572"/>
                <a:gd name="connsiteY20" fmla="*/ 1113899 h 1709783"/>
                <a:gd name="connsiteX21" fmla="*/ 1627163 w 1742572"/>
                <a:gd name="connsiteY21" fmla="*/ 1078388 h 1709783"/>
                <a:gd name="connsiteX22" fmla="*/ 1538386 w 1742572"/>
                <a:gd name="connsiteY22" fmla="*/ 1025122 h 1709783"/>
                <a:gd name="connsiteX23" fmla="*/ 1520631 w 1742572"/>
                <a:gd name="connsiteY23" fmla="*/ 998489 h 1709783"/>
                <a:gd name="connsiteX24" fmla="*/ 1440732 w 1742572"/>
                <a:gd name="connsiteY24" fmla="*/ 971856 h 1709783"/>
                <a:gd name="connsiteX25" fmla="*/ 1422976 w 1742572"/>
                <a:gd name="connsiteY25" fmla="*/ 954101 h 1709783"/>
                <a:gd name="connsiteX26" fmla="*/ 1227668 w 1742572"/>
                <a:gd name="connsiteY26" fmla="*/ 927468 h 1709783"/>
                <a:gd name="connsiteX27" fmla="*/ 1165524 w 1742572"/>
                <a:gd name="connsiteY27" fmla="*/ 918590 h 1709783"/>
                <a:gd name="connsiteX28" fmla="*/ 1130013 w 1742572"/>
                <a:gd name="connsiteY28" fmla="*/ 900835 h 1709783"/>
                <a:gd name="connsiteX29" fmla="*/ 1067870 w 1742572"/>
                <a:gd name="connsiteY29" fmla="*/ 891957 h 1709783"/>
                <a:gd name="connsiteX30" fmla="*/ 934705 w 1742572"/>
                <a:gd name="connsiteY30" fmla="*/ 874202 h 1709783"/>
                <a:gd name="connsiteX31" fmla="*/ 908071 w 1742572"/>
                <a:gd name="connsiteY31" fmla="*/ 865324 h 1709783"/>
                <a:gd name="connsiteX32" fmla="*/ 766030 w 1742572"/>
                <a:gd name="connsiteY32" fmla="*/ 634505 h 1709783"/>
                <a:gd name="connsiteX33" fmla="*/ 819295 w 1742572"/>
                <a:gd name="connsiteY33" fmla="*/ 545728 h 1709783"/>
                <a:gd name="connsiteX34" fmla="*/ 881438 w 1742572"/>
                <a:gd name="connsiteY34" fmla="*/ 501340 h 1709783"/>
                <a:gd name="connsiteX35" fmla="*/ 908071 w 1742572"/>
                <a:gd name="connsiteY35" fmla="*/ 492462 h 1709783"/>
                <a:gd name="connsiteX36" fmla="*/ 979093 w 1742572"/>
                <a:gd name="connsiteY36" fmla="*/ 465829 h 1709783"/>
                <a:gd name="connsiteX37" fmla="*/ 1156646 w 1742572"/>
                <a:gd name="connsiteY37" fmla="*/ 483584 h 1709783"/>
                <a:gd name="connsiteX38" fmla="*/ 1209912 w 1742572"/>
                <a:gd name="connsiteY38" fmla="*/ 501340 h 1709783"/>
                <a:gd name="connsiteX39" fmla="*/ 1227668 w 1742572"/>
                <a:gd name="connsiteY39" fmla="*/ 519095 h 1709783"/>
                <a:gd name="connsiteX40" fmla="*/ 1280934 w 1742572"/>
                <a:gd name="connsiteY40" fmla="*/ 554606 h 1709783"/>
                <a:gd name="connsiteX41" fmla="*/ 1298689 w 1742572"/>
                <a:gd name="connsiteY41" fmla="*/ 581239 h 1709783"/>
                <a:gd name="connsiteX42" fmla="*/ 1307567 w 1742572"/>
                <a:gd name="connsiteY42" fmla="*/ 607872 h 1709783"/>
                <a:gd name="connsiteX43" fmla="*/ 1343077 w 1742572"/>
                <a:gd name="connsiteY43" fmla="*/ 661138 h 1709783"/>
                <a:gd name="connsiteX44" fmla="*/ 1351955 w 1742572"/>
                <a:gd name="connsiteY44" fmla="*/ 696648 h 1709783"/>
                <a:gd name="connsiteX45" fmla="*/ 1378588 w 1742572"/>
                <a:gd name="connsiteY45" fmla="*/ 705526 h 1709783"/>
                <a:gd name="connsiteX46" fmla="*/ 1485120 w 1742572"/>
                <a:gd name="connsiteY46" fmla="*/ 723281 h 1709783"/>
                <a:gd name="connsiteX47" fmla="*/ 1573897 w 1742572"/>
                <a:gd name="connsiteY47" fmla="*/ 714404 h 1709783"/>
                <a:gd name="connsiteX48" fmla="*/ 1600530 w 1742572"/>
                <a:gd name="connsiteY48" fmla="*/ 625627 h 1709783"/>
                <a:gd name="connsiteX49" fmla="*/ 1591652 w 1742572"/>
                <a:gd name="connsiteY49" fmla="*/ 510217 h 1709783"/>
                <a:gd name="connsiteX50" fmla="*/ 1573897 w 1742572"/>
                <a:gd name="connsiteY50" fmla="*/ 456951 h 1709783"/>
                <a:gd name="connsiteX51" fmla="*/ 1511753 w 1742572"/>
                <a:gd name="connsiteY51" fmla="*/ 385930 h 1709783"/>
                <a:gd name="connsiteX52" fmla="*/ 1502875 w 1742572"/>
                <a:gd name="connsiteY52" fmla="*/ 350419 h 1709783"/>
                <a:gd name="connsiteX53" fmla="*/ 1520631 w 1742572"/>
                <a:gd name="connsiteY53" fmla="*/ 332664 h 1709783"/>
                <a:gd name="connsiteX54" fmla="*/ 1600530 w 1742572"/>
                <a:gd name="connsiteY54" fmla="*/ 323786 h 1709783"/>
                <a:gd name="connsiteX0" fmla="*/ 1600530 w 1742572"/>
                <a:gd name="connsiteY0" fmla="*/ 322140 h 1708137"/>
                <a:gd name="connsiteX1" fmla="*/ 1644918 w 1742572"/>
                <a:gd name="connsiteY1" fmla="*/ 313262 h 1708137"/>
                <a:gd name="connsiteX2" fmla="*/ 1671551 w 1742572"/>
                <a:gd name="connsiteY2" fmla="*/ 259996 h 1708137"/>
                <a:gd name="connsiteX3" fmla="*/ 1644918 w 1742572"/>
                <a:gd name="connsiteY3" fmla="*/ 188975 h 1708137"/>
                <a:gd name="connsiteX4" fmla="*/ 1343077 w 1742572"/>
                <a:gd name="connsiteY4" fmla="*/ 2544 h 1708137"/>
                <a:gd name="connsiteX5" fmla="*/ 268879 w 1742572"/>
                <a:gd name="connsiteY5" fmla="*/ 339896 h 1708137"/>
                <a:gd name="connsiteX6" fmla="*/ 91326 w 1742572"/>
                <a:gd name="connsiteY6" fmla="*/ 1058987 h 1708137"/>
                <a:gd name="connsiteX7" fmla="*/ 1493998 w 1742572"/>
                <a:gd name="connsiteY7" fmla="*/ 1671546 h 1708137"/>
                <a:gd name="connsiteX8" fmla="*/ 1573897 w 1742572"/>
                <a:gd name="connsiteY8" fmla="*/ 1636035 h 1708137"/>
                <a:gd name="connsiteX9" fmla="*/ 1600530 w 1742572"/>
                <a:gd name="connsiteY9" fmla="*/ 1618280 h 1708137"/>
                <a:gd name="connsiteX10" fmla="*/ 1627163 w 1742572"/>
                <a:gd name="connsiteY10" fmla="*/ 1582769 h 1708137"/>
                <a:gd name="connsiteX11" fmla="*/ 1662673 w 1742572"/>
                <a:gd name="connsiteY11" fmla="*/ 1565014 h 1708137"/>
                <a:gd name="connsiteX12" fmla="*/ 1671551 w 1742572"/>
                <a:gd name="connsiteY12" fmla="*/ 1538381 h 1708137"/>
                <a:gd name="connsiteX13" fmla="*/ 1698184 w 1742572"/>
                <a:gd name="connsiteY13" fmla="*/ 1493993 h 1708137"/>
                <a:gd name="connsiteX14" fmla="*/ 1724817 w 1742572"/>
                <a:gd name="connsiteY14" fmla="*/ 1431849 h 1708137"/>
                <a:gd name="connsiteX15" fmla="*/ 1733695 w 1742572"/>
                <a:gd name="connsiteY15" fmla="*/ 1378583 h 1708137"/>
                <a:gd name="connsiteX16" fmla="*/ 1742572 w 1742572"/>
                <a:gd name="connsiteY16" fmla="*/ 1343072 h 1708137"/>
                <a:gd name="connsiteX17" fmla="*/ 1707062 w 1742572"/>
                <a:gd name="connsiteY17" fmla="*/ 1209907 h 1708137"/>
                <a:gd name="connsiteX18" fmla="*/ 1689306 w 1742572"/>
                <a:gd name="connsiteY18" fmla="*/ 1147763 h 1708137"/>
                <a:gd name="connsiteX19" fmla="*/ 1671551 w 1742572"/>
                <a:gd name="connsiteY19" fmla="*/ 1112253 h 1708137"/>
                <a:gd name="connsiteX20" fmla="*/ 1627163 w 1742572"/>
                <a:gd name="connsiteY20" fmla="*/ 1076742 h 1708137"/>
                <a:gd name="connsiteX21" fmla="*/ 1538386 w 1742572"/>
                <a:gd name="connsiteY21" fmla="*/ 1023476 h 1708137"/>
                <a:gd name="connsiteX22" fmla="*/ 1520631 w 1742572"/>
                <a:gd name="connsiteY22" fmla="*/ 996843 h 1708137"/>
                <a:gd name="connsiteX23" fmla="*/ 1440732 w 1742572"/>
                <a:gd name="connsiteY23" fmla="*/ 970210 h 1708137"/>
                <a:gd name="connsiteX24" fmla="*/ 1422976 w 1742572"/>
                <a:gd name="connsiteY24" fmla="*/ 952455 h 1708137"/>
                <a:gd name="connsiteX25" fmla="*/ 1227668 w 1742572"/>
                <a:gd name="connsiteY25" fmla="*/ 925822 h 1708137"/>
                <a:gd name="connsiteX26" fmla="*/ 1165524 w 1742572"/>
                <a:gd name="connsiteY26" fmla="*/ 916944 h 1708137"/>
                <a:gd name="connsiteX27" fmla="*/ 1130013 w 1742572"/>
                <a:gd name="connsiteY27" fmla="*/ 899189 h 1708137"/>
                <a:gd name="connsiteX28" fmla="*/ 1067870 w 1742572"/>
                <a:gd name="connsiteY28" fmla="*/ 890311 h 1708137"/>
                <a:gd name="connsiteX29" fmla="*/ 934705 w 1742572"/>
                <a:gd name="connsiteY29" fmla="*/ 872556 h 1708137"/>
                <a:gd name="connsiteX30" fmla="*/ 908071 w 1742572"/>
                <a:gd name="connsiteY30" fmla="*/ 863678 h 1708137"/>
                <a:gd name="connsiteX31" fmla="*/ 766030 w 1742572"/>
                <a:gd name="connsiteY31" fmla="*/ 632859 h 1708137"/>
                <a:gd name="connsiteX32" fmla="*/ 819295 w 1742572"/>
                <a:gd name="connsiteY32" fmla="*/ 544082 h 1708137"/>
                <a:gd name="connsiteX33" fmla="*/ 881438 w 1742572"/>
                <a:gd name="connsiteY33" fmla="*/ 499694 h 1708137"/>
                <a:gd name="connsiteX34" fmla="*/ 908071 w 1742572"/>
                <a:gd name="connsiteY34" fmla="*/ 490816 h 1708137"/>
                <a:gd name="connsiteX35" fmla="*/ 979093 w 1742572"/>
                <a:gd name="connsiteY35" fmla="*/ 464183 h 1708137"/>
                <a:gd name="connsiteX36" fmla="*/ 1156646 w 1742572"/>
                <a:gd name="connsiteY36" fmla="*/ 481938 h 1708137"/>
                <a:gd name="connsiteX37" fmla="*/ 1209912 w 1742572"/>
                <a:gd name="connsiteY37" fmla="*/ 499694 h 1708137"/>
                <a:gd name="connsiteX38" fmla="*/ 1227668 w 1742572"/>
                <a:gd name="connsiteY38" fmla="*/ 517449 h 1708137"/>
                <a:gd name="connsiteX39" fmla="*/ 1280934 w 1742572"/>
                <a:gd name="connsiteY39" fmla="*/ 552960 h 1708137"/>
                <a:gd name="connsiteX40" fmla="*/ 1298689 w 1742572"/>
                <a:gd name="connsiteY40" fmla="*/ 579593 h 1708137"/>
                <a:gd name="connsiteX41" fmla="*/ 1307567 w 1742572"/>
                <a:gd name="connsiteY41" fmla="*/ 606226 h 1708137"/>
                <a:gd name="connsiteX42" fmla="*/ 1343077 w 1742572"/>
                <a:gd name="connsiteY42" fmla="*/ 659492 h 1708137"/>
                <a:gd name="connsiteX43" fmla="*/ 1351955 w 1742572"/>
                <a:gd name="connsiteY43" fmla="*/ 695002 h 1708137"/>
                <a:gd name="connsiteX44" fmla="*/ 1378588 w 1742572"/>
                <a:gd name="connsiteY44" fmla="*/ 703880 h 1708137"/>
                <a:gd name="connsiteX45" fmla="*/ 1485120 w 1742572"/>
                <a:gd name="connsiteY45" fmla="*/ 721635 h 1708137"/>
                <a:gd name="connsiteX46" fmla="*/ 1573897 w 1742572"/>
                <a:gd name="connsiteY46" fmla="*/ 712758 h 1708137"/>
                <a:gd name="connsiteX47" fmla="*/ 1600530 w 1742572"/>
                <a:gd name="connsiteY47" fmla="*/ 623981 h 1708137"/>
                <a:gd name="connsiteX48" fmla="*/ 1591652 w 1742572"/>
                <a:gd name="connsiteY48" fmla="*/ 508571 h 1708137"/>
                <a:gd name="connsiteX49" fmla="*/ 1573897 w 1742572"/>
                <a:gd name="connsiteY49" fmla="*/ 455305 h 1708137"/>
                <a:gd name="connsiteX50" fmla="*/ 1511753 w 1742572"/>
                <a:gd name="connsiteY50" fmla="*/ 384284 h 1708137"/>
                <a:gd name="connsiteX51" fmla="*/ 1502875 w 1742572"/>
                <a:gd name="connsiteY51" fmla="*/ 348773 h 1708137"/>
                <a:gd name="connsiteX52" fmla="*/ 1520631 w 1742572"/>
                <a:gd name="connsiteY52" fmla="*/ 331018 h 1708137"/>
                <a:gd name="connsiteX53" fmla="*/ 1600530 w 1742572"/>
                <a:gd name="connsiteY53" fmla="*/ 322140 h 1708137"/>
                <a:gd name="connsiteX0" fmla="*/ 1600530 w 1742572"/>
                <a:gd name="connsiteY0" fmla="*/ 320179 h 1706176"/>
                <a:gd name="connsiteX1" fmla="*/ 1644918 w 1742572"/>
                <a:gd name="connsiteY1" fmla="*/ 311301 h 1706176"/>
                <a:gd name="connsiteX2" fmla="*/ 1671551 w 1742572"/>
                <a:gd name="connsiteY2" fmla="*/ 258035 h 1706176"/>
                <a:gd name="connsiteX3" fmla="*/ 1343077 w 1742572"/>
                <a:gd name="connsiteY3" fmla="*/ 583 h 1706176"/>
                <a:gd name="connsiteX4" fmla="*/ 268879 w 1742572"/>
                <a:gd name="connsiteY4" fmla="*/ 337935 h 1706176"/>
                <a:gd name="connsiteX5" fmla="*/ 91326 w 1742572"/>
                <a:gd name="connsiteY5" fmla="*/ 1057026 h 1706176"/>
                <a:gd name="connsiteX6" fmla="*/ 1493998 w 1742572"/>
                <a:gd name="connsiteY6" fmla="*/ 1669585 h 1706176"/>
                <a:gd name="connsiteX7" fmla="*/ 1573897 w 1742572"/>
                <a:gd name="connsiteY7" fmla="*/ 1634074 h 1706176"/>
                <a:gd name="connsiteX8" fmla="*/ 1600530 w 1742572"/>
                <a:gd name="connsiteY8" fmla="*/ 1616319 h 1706176"/>
                <a:gd name="connsiteX9" fmla="*/ 1627163 w 1742572"/>
                <a:gd name="connsiteY9" fmla="*/ 1580808 h 1706176"/>
                <a:gd name="connsiteX10" fmla="*/ 1662673 w 1742572"/>
                <a:gd name="connsiteY10" fmla="*/ 1563053 h 1706176"/>
                <a:gd name="connsiteX11" fmla="*/ 1671551 w 1742572"/>
                <a:gd name="connsiteY11" fmla="*/ 1536420 h 1706176"/>
                <a:gd name="connsiteX12" fmla="*/ 1698184 w 1742572"/>
                <a:gd name="connsiteY12" fmla="*/ 1492032 h 1706176"/>
                <a:gd name="connsiteX13" fmla="*/ 1724817 w 1742572"/>
                <a:gd name="connsiteY13" fmla="*/ 1429888 h 1706176"/>
                <a:gd name="connsiteX14" fmla="*/ 1733695 w 1742572"/>
                <a:gd name="connsiteY14" fmla="*/ 1376622 h 1706176"/>
                <a:gd name="connsiteX15" fmla="*/ 1742572 w 1742572"/>
                <a:gd name="connsiteY15" fmla="*/ 1341111 h 1706176"/>
                <a:gd name="connsiteX16" fmla="*/ 1707062 w 1742572"/>
                <a:gd name="connsiteY16" fmla="*/ 1207946 h 1706176"/>
                <a:gd name="connsiteX17" fmla="*/ 1689306 w 1742572"/>
                <a:gd name="connsiteY17" fmla="*/ 1145802 h 1706176"/>
                <a:gd name="connsiteX18" fmla="*/ 1671551 w 1742572"/>
                <a:gd name="connsiteY18" fmla="*/ 1110292 h 1706176"/>
                <a:gd name="connsiteX19" fmla="*/ 1627163 w 1742572"/>
                <a:gd name="connsiteY19" fmla="*/ 1074781 h 1706176"/>
                <a:gd name="connsiteX20" fmla="*/ 1538386 w 1742572"/>
                <a:gd name="connsiteY20" fmla="*/ 1021515 h 1706176"/>
                <a:gd name="connsiteX21" fmla="*/ 1520631 w 1742572"/>
                <a:gd name="connsiteY21" fmla="*/ 994882 h 1706176"/>
                <a:gd name="connsiteX22" fmla="*/ 1440732 w 1742572"/>
                <a:gd name="connsiteY22" fmla="*/ 968249 h 1706176"/>
                <a:gd name="connsiteX23" fmla="*/ 1422976 w 1742572"/>
                <a:gd name="connsiteY23" fmla="*/ 950494 h 1706176"/>
                <a:gd name="connsiteX24" fmla="*/ 1227668 w 1742572"/>
                <a:gd name="connsiteY24" fmla="*/ 923861 h 1706176"/>
                <a:gd name="connsiteX25" fmla="*/ 1165524 w 1742572"/>
                <a:gd name="connsiteY25" fmla="*/ 914983 h 1706176"/>
                <a:gd name="connsiteX26" fmla="*/ 1130013 w 1742572"/>
                <a:gd name="connsiteY26" fmla="*/ 897228 h 1706176"/>
                <a:gd name="connsiteX27" fmla="*/ 1067870 w 1742572"/>
                <a:gd name="connsiteY27" fmla="*/ 888350 h 1706176"/>
                <a:gd name="connsiteX28" fmla="*/ 934705 w 1742572"/>
                <a:gd name="connsiteY28" fmla="*/ 870595 h 1706176"/>
                <a:gd name="connsiteX29" fmla="*/ 908071 w 1742572"/>
                <a:gd name="connsiteY29" fmla="*/ 861717 h 1706176"/>
                <a:gd name="connsiteX30" fmla="*/ 766030 w 1742572"/>
                <a:gd name="connsiteY30" fmla="*/ 630898 h 1706176"/>
                <a:gd name="connsiteX31" fmla="*/ 819295 w 1742572"/>
                <a:gd name="connsiteY31" fmla="*/ 542121 h 1706176"/>
                <a:gd name="connsiteX32" fmla="*/ 881438 w 1742572"/>
                <a:gd name="connsiteY32" fmla="*/ 497733 h 1706176"/>
                <a:gd name="connsiteX33" fmla="*/ 908071 w 1742572"/>
                <a:gd name="connsiteY33" fmla="*/ 488855 h 1706176"/>
                <a:gd name="connsiteX34" fmla="*/ 979093 w 1742572"/>
                <a:gd name="connsiteY34" fmla="*/ 462222 h 1706176"/>
                <a:gd name="connsiteX35" fmla="*/ 1156646 w 1742572"/>
                <a:gd name="connsiteY35" fmla="*/ 479977 h 1706176"/>
                <a:gd name="connsiteX36" fmla="*/ 1209912 w 1742572"/>
                <a:gd name="connsiteY36" fmla="*/ 497733 h 1706176"/>
                <a:gd name="connsiteX37" fmla="*/ 1227668 w 1742572"/>
                <a:gd name="connsiteY37" fmla="*/ 515488 h 1706176"/>
                <a:gd name="connsiteX38" fmla="*/ 1280934 w 1742572"/>
                <a:gd name="connsiteY38" fmla="*/ 550999 h 1706176"/>
                <a:gd name="connsiteX39" fmla="*/ 1298689 w 1742572"/>
                <a:gd name="connsiteY39" fmla="*/ 577632 h 1706176"/>
                <a:gd name="connsiteX40" fmla="*/ 1307567 w 1742572"/>
                <a:gd name="connsiteY40" fmla="*/ 604265 h 1706176"/>
                <a:gd name="connsiteX41" fmla="*/ 1343077 w 1742572"/>
                <a:gd name="connsiteY41" fmla="*/ 657531 h 1706176"/>
                <a:gd name="connsiteX42" fmla="*/ 1351955 w 1742572"/>
                <a:gd name="connsiteY42" fmla="*/ 693041 h 1706176"/>
                <a:gd name="connsiteX43" fmla="*/ 1378588 w 1742572"/>
                <a:gd name="connsiteY43" fmla="*/ 701919 h 1706176"/>
                <a:gd name="connsiteX44" fmla="*/ 1485120 w 1742572"/>
                <a:gd name="connsiteY44" fmla="*/ 719674 h 1706176"/>
                <a:gd name="connsiteX45" fmla="*/ 1573897 w 1742572"/>
                <a:gd name="connsiteY45" fmla="*/ 710797 h 1706176"/>
                <a:gd name="connsiteX46" fmla="*/ 1600530 w 1742572"/>
                <a:gd name="connsiteY46" fmla="*/ 622020 h 1706176"/>
                <a:gd name="connsiteX47" fmla="*/ 1591652 w 1742572"/>
                <a:gd name="connsiteY47" fmla="*/ 506610 h 1706176"/>
                <a:gd name="connsiteX48" fmla="*/ 1573897 w 1742572"/>
                <a:gd name="connsiteY48" fmla="*/ 453344 h 1706176"/>
                <a:gd name="connsiteX49" fmla="*/ 1511753 w 1742572"/>
                <a:gd name="connsiteY49" fmla="*/ 382323 h 1706176"/>
                <a:gd name="connsiteX50" fmla="*/ 1502875 w 1742572"/>
                <a:gd name="connsiteY50" fmla="*/ 346812 h 1706176"/>
                <a:gd name="connsiteX51" fmla="*/ 1520631 w 1742572"/>
                <a:gd name="connsiteY51" fmla="*/ 329057 h 1706176"/>
                <a:gd name="connsiteX52" fmla="*/ 1600530 w 1742572"/>
                <a:gd name="connsiteY52" fmla="*/ 320179 h 1706176"/>
                <a:gd name="connsiteX0" fmla="*/ 1600530 w 1742572"/>
                <a:gd name="connsiteY0" fmla="*/ 320179 h 1706176"/>
                <a:gd name="connsiteX1" fmla="*/ 1644918 w 1742572"/>
                <a:gd name="connsiteY1" fmla="*/ 311301 h 1706176"/>
                <a:gd name="connsiteX2" fmla="*/ 1671551 w 1742572"/>
                <a:gd name="connsiteY2" fmla="*/ 258035 h 1706176"/>
                <a:gd name="connsiteX3" fmla="*/ 1343077 w 1742572"/>
                <a:gd name="connsiteY3" fmla="*/ 583 h 1706176"/>
                <a:gd name="connsiteX4" fmla="*/ 268879 w 1742572"/>
                <a:gd name="connsiteY4" fmla="*/ 337935 h 1706176"/>
                <a:gd name="connsiteX5" fmla="*/ 91326 w 1742572"/>
                <a:gd name="connsiteY5" fmla="*/ 1057026 h 1706176"/>
                <a:gd name="connsiteX6" fmla="*/ 1493998 w 1742572"/>
                <a:gd name="connsiteY6" fmla="*/ 1669585 h 1706176"/>
                <a:gd name="connsiteX7" fmla="*/ 1573897 w 1742572"/>
                <a:gd name="connsiteY7" fmla="*/ 1634074 h 1706176"/>
                <a:gd name="connsiteX8" fmla="*/ 1600530 w 1742572"/>
                <a:gd name="connsiteY8" fmla="*/ 1616319 h 1706176"/>
                <a:gd name="connsiteX9" fmla="*/ 1627163 w 1742572"/>
                <a:gd name="connsiteY9" fmla="*/ 1580808 h 1706176"/>
                <a:gd name="connsiteX10" fmla="*/ 1662673 w 1742572"/>
                <a:gd name="connsiteY10" fmla="*/ 1563053 h 1706176"/>
                <a:gd name="connsiteX11" fmla="*/ 1671551 w 1742572"/>
                <a:gd name="connsiteY11" fmla="*/ 1536420 h 1706176"/>
                <a:gd name="connsiteX12" fmla="*/ 1698184 w 1742572"/>
                <a:gd name="connsiteY12" fmla="*/ 1492032 h 1706176"/>
                <a:gd name="connsiteX13" fmla="*/ 1724817 w 1742572"/>
                <a:gd name="connsiteY13" fmla="*/ 1429888 h 1706176"/>
                <a:gd name="connsiteX14" fmla="*/ 1733695 w 1742572"/>
                <a:gd name="connsiteY14" fmla="*/ 1376622 h 1706176"/>
                <a:gd name="connsiteX15" fmla="*/ 1742572 w 1742572"/>
                <a:gd name="connsiteY15" fmla="*/ 1341111 h 1706176"/>
                <a:gd name="connsiteX16" fmla="*/ 1707062 w 1742572"/>
                <a:gd name="connsiteY16" fmla="*/ 1207946 h 1706176"/>
                <a:gd name="connsiteX17" fmla="*/ 1689306 w 1742572"/>
                <a:gd name="connsiteY17" fmla="*/ 1145802 h 1706176"/>
                <a:gd name="connsiteX18" fmla="*/ 1671551 w 1742572"/>
                <a:gd name="connsiteY18" fmla="*/ 1110292 h 1706176"/>
                <a:gd name="connsiteX19" fmla="*/ 1627163 w 1742572"/>
                <a:gd name="connsiteY19" fmla="*/ 1074781 h 1706176"/>
                <a:gd name="connsiteX20" fmla="*/ 1538386 w 1742572"/>
                <a:gd name="connsiteY20" fmla="*/ 1021515 h 1706176"/>
                <a:gd name="connsiteX21" fmla="*/ 1520631 w 1742572"/>
                <a:gd name="connsiteY21" fmla="*/ 994882 h 1706176"/>
                <a:gd name="connsiteX22" fmla="*/ 1440732 w 1742572"/>
                <a:gd name="connsiteY22" fmla="*/ 968249 h 1706176"/>
                <a:gd name="connsiteX23" fmla="*/ 1422976 w 1742572"/>
                <a:gd name="connsiteY23" fmla="*/ 950494 h 1706176"/>
                <a:gd name="connsiteX24" fmla="*/ 1227668 w 1742572"/>
                <a:gd name="connsiteY24" fmla="*/ 923861 h 1706176"/>
                <a:gd name="connsiteX25" fmla="*/ 1165524 w 1742572"/>
                <a:gd name="connsiteY25" fmla="*/ 914983 h 1706176"/>
                <a:gd name="connsiteX26" fmla="*/ 1130013 w 1742572"/>
                <a:gd name="connsiteY26" fmla="*/ 897228 h 1706176"/>
                <a:gd name="connsiteX27" fmla="*/ 1067870 w 1742572"/>
                <a:gd name="connsiteY27" fmla="*/ 888350 h 1706176"/>
                <a:gd name="connsiteX28" fmla="*/ 934705 w 1742572"/>
                <a:gd name="connsiteY28" fmla="*/ 870595 h 1706176"/>
                <a:gd name="connsiteX29" fmla="*/ 908071 w 1742572"/>
                <a:gd name="connsiteY29" fmla="*/ 861717 h 1706176"/>
                <a:gd name="connsiteX30" fmla="*/ 766030 w 1742572"/>
                <a:gd name="connsiteY30" fmla="*/ 630898 h 1706176"/>
                <a:gd name="connsiteX31" fmla="*/ 819295 w 1742572"/>
                <a:gd name="connsiteY31" fmla="*/ 542121 h 1706176"/>
                <a:gd name="connsiteX32" fmla="*/ 881438 w 1742572"/>
                <a:gd name="connsiteY32" fmla="*/ 497733 h 1706176"/>
                <a:gd name="connsiteX33" fmla="*/ 908071 w 1742572"/>
                <a:gd name="connsiteY33" fmla="*/ 488855 h 1706176"/>
                <a:gd name="connsiteX34" fmla="*/ 979093 w 1742572"/>
                <a:gd name="connsiteY34" fmla="*/ 462222 h 1706176"/>
                <a:gd name="connsiteX35" fmla="*/ 1156646 w 1742572"/>
                <a:gd name="connsiteY35" fmla="*/ 479977 h 1706176"/>
                <a:gd name="connsiteX36" fmla="*/ 1209912 w 1742572"/>
                <a:gd name="connsiteY36" fmla="*/ 497733 h 1706176"/>
                <a:gd name="connsiteX37" fmla="*/ 1227668 w 1742572"/>
                <a:gd name="connsiteY37" fmla="*/ 515488 h 1706176"/>
                <a:gd name="connsiteX38" fmla="*/ 1280934 w 1742572"/>
                <a:gd name="connsiteY38" fmla="*/ 550999 h 1706176"/>
                <a:gd name="connsiteX39" fmla="*/ 1298689 w 1742572"/>
                <a:gd name="connsiteY39" fmla="*/ 577632 h 1706176"/>
                <a:gd name="connsiteX40" fmla="*/ 1307567 w 1742572"/>
                <a:gd name="connsiteY40" fmla="*/ 604265 h 1706176"/>
                <a:gd name="connsiteX41" fmla="*/ 1343077 w 1742572"/>
                <a:gd name="connsiteY41" fmla="*/ 657531 h 1706176"/>
                <a:gd name="connsiteX42" fmla="*/ 1351955 w 1742572"/>
                <a:gd name="connsiteY42" fmla="*/ 693041 h 1706176"/>
                <a:gd name="connsiteX43" fmla="*/ 1378588 w 1742572"/>
                <a:gd name="connsiteY43" fmla="*/ 701919 h 1706176"/>
                <a:gd name="connsiteX44" fmla="*/ 1485120 w 1742572"/>
                <a:gd name="connsiteY44" fmla="*/ 719674 h 1706176"/>
                <a:gd name="connsiteX45" fmla="*/ 1573897 w 1742572"/>
                <a:gd name="connsiteY45" fmla="*/ 710797 h 1706176"/>
                <a:gd name="connsiteX46" fmla="*/ 1600530 w 1742572"/>
                <a:gd name="connsiteY46" fmla="*/ 622020 h 1706176"/>
                <a:gd name="connsiteX47" fmla="*/ 1591652 w 1742572"/>
                <a:gd name="connsiteY47" fmla="*/ 506610 h 1706176"/>
                <a:gd name="connsiteX48" fmla="*/ 1573897 w 1742572"/>
                <a:gd name="connsiteY48" fmla="*/ 453344 h 1706176"/>
                <a:gd name="connsiteX49" fmla="*/ 1511753 w 1742572"/>
                <a:gd name="connsiteY49" fmla="*/ 382323 h 1706176"/>
                <a:gd name="connsiteX50" fmla="*/ 1502875 w 1742572"/>
                <a:gd name="connsiteY50" fmla="*/ 346812 h 1706176"/>
                <a:gd name="connsiteX51" fmla="*/ 1600530 w 1742572"/>
                <a:gd name="connsiteY51" fmla="*/ 320179 h 1706176"/>
                <a:gd name="connsiteX0" fmla="*/ 1502875 w 1742572"/>
                <a:gd name="connsiteY0" fmla="*/ 346812 h 1706176"/>
                <a:gd name="connsiteX1" fmla="*/ 1644918 w 1742572"/>
                <a:gd name="connsiteY1" fmla="*/ 311301 h 1706176"/>
                <a:gd name="connsiteX2" fmla="*/ 1671551 w 1742572"/>
                <a:gd name="connsiteY2" fmla="*/ 258035 h 1706176"/>
                <a:gd name="connsiteX3" fmla="*/ 1343077 w 1742572"/>
                <a:gd name="connsiteY3" fmla="*/ 583 h 1706176"/>
                <a:gd name="connsiteX4" fmla="*/ 268879 w 1742572"/>
                <a:gd name="connsiteY4" fmla="*/ 337935 h 1706176"/>
                <a:gd name="connsiteX5" fmla="*/ 91326 w 1742572"/>
                <a:gd name="connsiteY5" fmla="*/ 1057026 h 1706176"/>
                <a:gd name="connsiteX6" fmla="*/ 1493998 w 1742572"/>
                <a:gd name="connsiteY6" fmla="*/ 1669585 h 1706176"/>
                <a:gd name="connsiteX7" fmla="*/ 1573897 w 1742572"/>
                <a:gd name="connsiteY7" fmla="*/ 1634074 h 1706176"/>
                <a:gd name="connsiteX8" fmla="*/ 1600530 w 1742572"/>
                <a:gd name="connsiteY8" fmla="*/ 1616319 h 1706176"/>
                <a:gd name="connsiteX9" fmla="*/ 1627163 w 1742572"/>
                <a:gd name="connsiteY9" fmla="*/ 1580808 h 1706176"/>
                <a:gd name="connsiteX10" fmla="*/ 1662673 w 1742572"/>
                <a:gd name="connsiteY10" fmla="*/ 1563053 h 1706176"/>
                <a:gd name="connsiteX11" fmla="*/ 1671551 w 1742572"/>
                <a:gd name="connsiteY11" fmla="*/ 1536420 h 1706176"/>
                <a:gd name="connsiteX12" fmla="*/ 1698184 w 1742572"/>
                <a:gd name="connsiteY12" fmla="*/ 1492032 h 1706176"/>
                <a:gd name="connsiteX13" fmla="*/ 1724817 w 1742572"/>
                <a:gd name="connsiteY13" fmla="*/ 1429888 h 1706176"/>
                <a:gd name="connsiteX14" fmla="*/ 1733695 w 1742572"/>
                <a:gd name="connsiteY14" fmla="*/ 1376622 h 1706176"/>
                <a:gd name="connsiteX15" fmla="*/ 1742572 w 1742572"/>
                <a:gd name="connsiteY15" fmla="*/ 1341111 h 1706176"/>
                <a:gd name="connsiteX16" fmla="*/ 1707062 w 1742572"/>
                <a:gd name="connsiteY16" fmla="*/ 1207946 h 1706176"/>
                <a:gd name="connsiteX17" fmla="*/ 1689306 w 1742572"/>
                <a:gd name="connsiteY17" fmla="*/ 1145802 h 1706176"/>
                <a:gd name="connsiteX18" fmla="*/ 1671551 w 1742572"/>
                <a:gd name="connsiteY18" fmla="*/ 1110292 h 1706176"/>
                <a:gd name="connsiteX19" fmla="*/ 1627163 w 1742572"/>
                <a:gd name="connsiteY19" fmla="*/ 1074781 h 1706176"/>
                <a:gd name="connsiteX20" fmla="*/ 1538386 w 1742572"/>
                <a:gd name="connsiteY20" fmla="*/ 1021515 h 1706176"/>
                <a:gd name="connsiteX21" fmla="*/ 1520631 w 1742572"/>
                <a:gd name="connsiteY21" fmla="*/ 994882 h 1706176"/>
                <a:gd name="connsiteX22" fmla="*/ 1440732 w 1742572"/>
                <a:gd name="connsiteY22" fmla="*/ 968249 h 1706176"/>
                <a:gd name="connsiteX23" fmla="*/ 1422976 w 1742572"/>
                <a:gd name="connsiteY23" fmla="*/ 950494 h 1706176"/>
                <a:gd name="connsiteX24" fmla="*/ 1227668 w 1742572"/>
                <a:gd name="connsiteY24" fmla="*/ 923861 h 1706176"/>
                <a:gd name="connsiteX25" fmla="*/ 1165524 w 1742572"/>
                <a:gd name="connsiteY25" fmla="*/ 914983 h 1706176"/>
                <a:gd name="connsiteX26" fmla="*/ 1130013 w 1742572"/>
                <a:gd name="connsiteY26" fmla="*/ 897228 h 1706176"/>
                <a:gd name="connsiteX27" fmla="*/ 1067870 w 1742572"/>
                <a:gd name="connsiteY27" fmla="*/ 888350 h 1706176"/>
                <a:gd name="connsiteX28" fmla="*/ 934705 w 1742572"/>
                <a:gd name="connsiteY28" fmla="*/ 870595 h 1706176"/>
                <a:gd name="connsiteX29" fmla="*/ 908071 w 1742572"/>
                <a:gd name="connsiteY29" fmla="*/ 861717 h 1706176"/>
                <a:gd name="connsiteX30" fmla="*/ 766030 w 1742572"/>
                <a:gd name="connsiteY30" fmla="*/ 630898 h 1706176"/>
                <a:gd name="connsiteX31" fmla="*/ 819295 w 1742572"/>
                <a:gd name="connsiteY31" fmla="*/ 542121 h 1706176"/>
                <a:gd name="connsiteX32" fmla="*/ 881438 w 1742572"/>
                <a:gd name="connsiteY32" fmla="*/ 497733 h 1706176"/>
                <a:gd name="connsiteX33" fmla="*/ 908071 w 1742572"/>
                <a:gd name="connsiteY33" fmla="*/ 488855 h 1706176"/>
                <a:gd name="connsiteX34" fmla="*/ 979093 w 1742572"/>
                <a:gd name="connsiteY34" fmla="*/ 462222 h 1706176"/>
                <a:gd name="connsiteX35" fmla="*/ 1156646 w 1742572"/>
                <a:gd name="connsiteY35" fmla="*/ 479977 h 1706176"/>
                <a:gd name="connsiteX36" fmla="*/ 1209912 w 1742572"/>
                <a:gd name="connsiteY36" fmla="*/ 497733 h 1706176"/>
                <a:gd name="connsiteX37" fmla="*/ 1227668 w 1742572"/>
                <a:gd name="connsiteY37" fmla="*/ 515488 h 1706176"/>
                <a:gd name="connsiteX38" fmla="*/ 1280934 w 1742572"/>
                <a:gd name="connsiteY38" fmla="*/ 550999 h 1706176"/>
                <a:gd name="connsiteX39" fmla="*/ 1298689 w 1742572"/>
                <a:gd name="connsiteY39" fmla="*/ 577632 h 1706176"/>
                <a:gd name="connsiteX40" fmla="*/ 1307567 w 1742572"/>
                <a:gd name="connsiteY40" fmla="*/ 604265 h 1706176"/>
                <a:gd name="connsiteX41" fmla="*/ 1343077 w 1742572"/>
                <a:gd name="connsiteY41" fmla="*/ 657531 h 1706176"/>
                <a:gd name="connsiteX42" fmla="*/ 1351955 w 1742572"/>
                <a:gd name="connsiteY42" fmla="*/ 693041 h 1706176"/>
                <a:gd name="connsiteX43" fmla="*/ 1378588 w 1742572"/>
                <a:gd name="connsiteY43" fmla="*/ 701919 h 1706176"/>
                <a:gd name="connsiteX44" fmla="*/ 1485120 w 1742572"/>
                <a:gd name="connsiteY44" fmla="*/ 719674 h 1706176"/>
                <a:gd name="connsiteX45" fmla="*/ 1573897 w 1742572"/>
                <a:gd name="connsiteY45" fmla="*/ 710797 h 1706176"/>
                <a:gd name="connsiteX46" fmla="*/ 1600530 w 1742572"/>
                <a:gd name="connsiteY46" fmla="*/ 622020 h 1706176"/>
                <a:gd name="connsiteX47" fmla="*/ 1591652 w 1742572"/>
                <a:gd name="connsiteY47" fmla="*/ 506610 h 1706176"/>
                <a:gd name="connsiteX48" fmla="*/ 1573897 w 1742572"/>
                <a:gd name="connsiteY48" fmla="*/ 453344 h 1706176"/>
                <a:gd name="connsiteX49" fmla="*/ 1511753 w 1742572"/>
                <a:gd name="connsiteY49" fmla="*/ 382323 h 1706176"/>
                <a:gd name="connsiteX50" fmla="*/ 1502875 w 1742572"/>
                <a:gd name="connsiteY50" fmla="*/ 346812 h 1706176"/>
                <a:gd name="connsiteX0" fmla="*/ 1502875 w 1742572"/>
                <a:gd name="connsiteY0" fmla="*/ 346286 h 1705650"/>
                <a:gd name="connsiteX1" fmla="*/ 1644918 w 1742572"/>
                <a:gd name="connsiteY1" fmla="*/ 310775 h 1705650"/>
                <a:gd name="connsiteX2" fmla="*/ 1343077 w 1742572"/>
                <a:gd name="connsiteY2" fmla="*/ 57 h 1705650"/>
                <a:gd name="connsiteX3" fmla="*/ 268879 w 1742572"/>
                <a:gd name="connsiteY3" fmla="*/ 337409 h 1705650"/>
                <a:gd name="connsiteX4" fmla="*/ 91326 w 1742572"/>
                <a:gd name="connsiteY4" fmla="*/ 1056500 h 1705650"/>
                <a:gd name="connsiteX5" fmla="*/ 1493998 w 1742572"/>
                <a:gd name="connsiteY5" fmla="*/ 1669059 h 1705650"/>
                <a:gd name="connsiteX6" fmla="*/ 1573897 w 1742572"/>
                <a:gd name="connsiteY6" fmla="*/ 1633548 h 1705650"/>
                <a:gd name="connsiteX7" fmla="*/ 1600530 w 1742572"/>
                <a:gd name="connsiteY7" fmla="*/ 1615793 h 1705650"/>
                <a:gd name="connsiteX8" fmla="*/ 1627163 w 1742572"/>
                <a:gd name="connsiteY8" fmla="*/ 1580282 h 1705650"/>
                <a:gd name="connsiteX9" fmla="*/ 1662673 w 1742572"/>
                <a:gd name="connsiteY9" fmla="*/ 1562527 h 1705650"/>
                <a:gd name="connsiteX10" fmla="*/ 1671551 w 1742572"/>
                <a:gd name="connsiteY10" fmla="*/ 1535894 h 1705650"/>
                <a:gd name="connsiteX11" fmla="*/ 1698184 w 1742572"/>
                <a:gd name="connsiteY11" fmla="*/ 1491506 h 1705650"/>
                <a:gd name="connsiteX12" fmla="*/ 1724817 w 1742572"/>
                <a:gd name="connsiteY12" fmla="*/ 1429362 h 1705650"/>
                <a:gd name="connsiteX13" fmla="*/ 1733695 w 1742572"/>
                <a:gd name="connsiteY13" fmla="*/ 1376096 h 1705650"/>
                <a:gd name="connsiteX14" fmla="*/ 1742572 w 1742572"/>
                <a:gd name="connsiteY14" fmla="*/ 1340585 h 1705650"/>
                <a:gd name="connsiteX15" fmla="*/ 1707062 w 1742572"/>
                <a:gd name="connsiteY15" fmla="*/ 1207420 h 1705650"/>
                <a:gd name="connsiteX16" fmla="*/ 1689306 w 1742572"/>
                <a:gd name="connsiteY16" fmla="*/ 1145276 h 1705650"/>
                <a:gd name="connsiteX17" fmla="*/ 1671551 w 1742572"/>
                <a:gd name="connsiteY17" fmla="*/ 1109766 h 1705650"/>
                <a:gd name="connsiteX18" fmla="*/ 1627163 w 1742572"/>
                <a:gd name="connsiteY18" fmla="*/ 1074255 h 1705650"/>
                <a:gd name="connsiteX19" fmla="*/ 1538386 w 1742572"/>
                <a:gd name="connsiteY19" fmla="*/ 1020989 h 1705650"/>
                <a:gd name="connsiteX20" fmla="*/ 1520631 w 1742572"/>
                <a:gd name="connsiteY20" fmla="*/ 994356 h 1705650"/>
                <a:gd name="connsiteX21" fmla="*/ 1440732 w 1742572"/>
                <a:gd name="connsiteY21" fmla="*/ 967723 h 1705650"/>
                <a:gd name="connsiteX22" fmla="*/ 1422976 w 1742572"/>
                <a:gd name="connsiteY22" fmla="*/ 949968 h 1705650"/>
                <a:gd name="connsiteX23" fmla="*/ 1227668 w 1742572"/>
                <a:gd name="connsiteY23" fmla="*/ 923335 h 1705650"/>
                <a:gd name="connsiteX24" fmla="*/ 1165524 w 1742572"/>
                <a:gd name="connsiteY24" fmla="*/ 914457 h 1705650"/>
                <a:gd name="connsiteX25" fmla="*/ 1130013 w 1742572"/>
                <a:gd name="connsiteY25" fmla="*/ 896702 h 1705650"/>
                <a:gd name="connsiteX26" fmla="*/ 1067870 w 1742572"/>
                <a:gd name="connsiteY26" fmla="*/ 887824 h 1705650"/>
                <a:gd name="connsiteX27" fmla="*/ 934705 w 1742572"/>
                <a:gd name="connsiteY27" fmla="*/ 870069 h 1705650"/>
                <a:gd name="connsiteX28" fmla="*/ 908071 w 1742572"/>
                <a:gd name="connsiteY28" fmla="*/ 861191 h 1705650"/>
                <a:gd name="connsiteX29" fmla="*/ 766030 w 1742572"/>
                <a:gd name="connsiteY29" fmla="*/ 630372 h 1705650"/>
                <a:gd name="connsiteX30" fmla="*/ 819295 w 1742572"/>
                <a:gd name="connsiteY30" fmla="*/ 541595 h 1705650"/>
                <a:gd name="connsiteX31" fmla="*/ 881438 w 1742572"/>
                <a:gd name="connsiteY31" fmla="*/ 497207 h 1705650"/>
                <a:gd name="connsiteX32" fmla="*/ 908071 w 1742572"/>
                <a:gd name="connsiteY32" fmla="*/ 488329 h 1705650"/>
                <a:gd name="connsiteX33" fmla="*/ 979093 w 1742572"/>
                <a:gd name="connsiteY33" fmla="*/ 461696 h 1705650"/>
                <a:gd name="connsiteX34" fmla="*/ 1156646 w 1742572"/>
                <a:gd name="connsiteY34" fmla="*/ 479451 h 1705650"/>
                <a:gd name="connsiteX35" fmla="*/ 1209912 w 1742572"/>
                <a:gd name="connsiteY35" fmla="*/ 497207 h 1705650"/>
                <a:gd name="connsiteX36" fmla="*/ 1227668 w 1742572"/>
                <a:gd name="connsiteY36" fmla="*/ 514962 h 1705650"/>
                <a:gd name="connsiteX37" fmla="*/ 1280934 w 1742572"/>
                <a:gd name="connsiteY37" fmla="*/ 550473 h 1705650"/>
                <a:gd name="connsiteX38" fmla="*/ 1298689 w 1742572"/>
                <a:gd name="connsiteY38" fmla="*/ 577106 h 1705650"/>
                <a:gd name="connsiteX39" fmla="*/ 1307567 w 1742572"/>
                <a:gd name="connsiteY39" fmla="*/ 603739 h 1705650"/>
                <a:gd name="connsiteX40" fmla="*/ 1343077 w 1742572"/>
                <a:gd name="connsiteY40" fmla="*/ 657005 h 1705650"/>
                <a:gd name="connsiteX41" fmla="*/ 1351955 w 1742572"/>
                <a:gd name="connsiteY41" fmla="*/ 692515 h 1705650"/>
                <a:gd name="connsiteX42" fmla="*/ 1378588 w 1742572"/>
                <a:gd name="connsiteY42" fmla="*/ 701393 h 1705650"/>
                <a:gd name="connsiteX43" fmla="*/ 1485120 w 1742572"/>
                <a:gd name="connsiteY43" fmla="*/ 719148 h 1705650"/>
                <a:gd name="connsiteX44" fmla="*/ 1573897 w 1742572"/>
                <a:gd name="connsiteY44" fmla="*/ 710271 h 1705650"/>
                <a:gd name="connsiteX45" fmla="*/ 1600530 w 1742572"/>
                <a:gd name="connsiteY45" fmla="*/ 621494 h 1705650"/>
                <a:gd name="connsiteX46" fmla="*/ 1591652 w 1742572"/>
                <a:gd name="connsiteY46" fmla="*/ 506084 h 1705650"/>
                <a:gd name="connsiteX47" fmla="*/ 1573897 w 1742572"/>
                <a:gd name="connsiteY47" fmla="*/ 452818 h 1705650"/>
                <a:gd name="connsiteX48" fmla="*/ 1511753 w 1742572"/>
                <a:gd name="connsiteY48" fmla="*/ 381797 h 1705650"/>
                <a:gd name="connsiteX49" fmla="*/ 1502875 w 1742572"/>
                <a:gd name="connsiteY49" fmla="*/ 346286 h 1705650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378588 w 1742572"/>
                <a:gd name="connsiteY42" fmla="*/ 701394 h 1705651"/>
                <a:gd name="connsiteX43" fmla="*/ 1485120 w 1742572"/>
                <a:gd name="connsiteY43" fmla="*/ 719149 h 1705651"/>
                <a:gd name="connsiteX44" fmla="*/ 1573897 w 1742572"/>
                <a:gd name="connsiteY44" fmla="*/ 710272 h 1705651"/>
                <a:gd name="connsiteX45" fmla="*/ 1600530 w 1742572"/>
                <a:gd name="connsiteY45" fmla="*/ 621495 h 1705651"/>
                <a:gd name="connsiteX46" fmla="*/ 1591652 w 1742572"/>
                <a:gd name="connsiteY46" fmla="*/ 506085 h 1705651"/>
                <a:gd name="connsiteX47" fmla="*/ 1573897 w 1742572"/>
                <a:gd name="connsiteY47" fmla="*/ 452819 h 1705651"/>
                <a:gd name="connsiteX48" fmla="*/ 1511753 w 1742572"/>
                <a:gd name="connsiteY48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378588 w 1742572"/>
                <a:gd name="connsiteY42" fmla="*/ 701394 h 1705651"/>
                <a:gd name="connsiteX43" fmla="*/ 1485120 w 1742572"/>
                <a:gd name="connsiteY43" fmla="*/ 719149 h 1705651"/>
                <a:gd name="connsiteX44" fmla="*/ 1573897 w 1742572"/>
                <a:gd name="connsiteY44" fmla="*/ 710272 h 1705651"/>
                <a:gd name="connsiteX45" fmla="*/ 1600530 w 1742572"/>
                <a:gd name="connsiteY45" fmla="*/ 621495 h 1705651"/>
                <a:gd name="connsiteX46" fmla="*/ 1591652 w 1742572"/>
                <a:gd name="connsiteY46" fmla="*/ 506085 h 1705651"/>
                <a:gd name="connsiteX47" fmla="*/ 1511753 w 1742572"/>
                <a:gd name="connsiteY47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378588 w 1742572"/>
                <a:gd name="connsiteY42" fmla="*/ 701394 h 1705651"/>
                <a:gd name="connsiteX43" fmla="*/ 1485120 w 1742572"/>
                <a:gd name="connsiteY43" fmla="*/ 719149 h 1705651"/>
                <a:gd name="connsiteX44" fmla="*/ 1573897 w 1742572"/>
                <a:gd name="connsiteY44" fmla="*/ 710272 h 1705651"/>
                <a:gd name="connsiteX45" fmla="*/ 1600530 w 1742572"/>
                <a:gd name="connsiteY45" fmla="*/ 621495 h 1705651"/>
                <a:gd name="connsiteX46" fmla="*/ 1511753 w 1742572"/>
                <a:gd name="connsiteY46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378588 w 1742572"/>
                <a:gd name="connsiteY42" fmla="*/ 701394 h 1705651"/>
                <a:gd name="connsiteX43" fmla="*/ 1573897 w 1742572"/>
                <a:gd name="connsiteY43" fmla="*/ 710272 h 1705651"/>
                <a:gd name="connsiteX44" fmla="*/ 1600530 w 1742572"/>
                <a:gd name="connsiteY44" fmla="*/ 621495 h 1705651"/>
                <a:gd name="connsiteX45" fmla="*/ 1511753 w 1742572"/>
                <a:gd name="connsiteY45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573897 w 1742572"/>
                <a:gd name="connsiteY42" fmla="*/ 710272 h 1705651"/>
                <a:gd name="connsiteX43" fmla="*/ 1600530 w 1742572"/>
                <a:gd name="connsiteY43" fmla="*/ 621495 h 1705651"/>
                <a:gd name="connsiteX44" fmla="*/ 1511753 w 1742572"/>
                <a:gd name="connsiteY44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573897 w 1742572"/>
                <a:gd name="connsiteY41" fmla="*/ 710272 h 1705651"/>
                <a:gd name="connsiteX42" fmla="*/ 1600530 w 1742572"/>
                <a:gd name="connsiteY42" fmla="*/ 621495 h 1705651"/>
                <a:gd name="connsiteX43" fmla="*/ 1511753 w 1742572"/>
                <a:gd name="connsiteY43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573897 w 1742572"/>
                <a:gd name="connsiteY40" fmla="*/ 710272 h 1705651"/>
                <a:gd name="connsiteX41" fmla="*/ 1600530 w 1742572"/>
                <a:gd name="connsiteY41" fmla="*/ 621495 h 1705651"/>
                <a:gd name="connsiteX42" fmla="*/ 1511753 w 1742572"/>
                <a:gd name="connsiteY42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573897 w 1742572"/>
                <a:gd name="connsiteY39" fmla="*/ 710272 h 1705651"/>
                <a:gd name="connsiteX40" fmla="*/ 1600530 w 1742572"/>
                <a:gd name="connsiteY40" fmla="*/ 621495 h 1705651"/>
                <a:gd name="connsiteX41" fmla="*/ 1511753 w 1742572"/>
                <a:gd name="connsiteY41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573897 w 1742572"/>
                <a:gd name="connsiteY38" fmla="*/ 710272 h 1705651"/>
                <a:gd name="connsiteX39" fmla="*/ 1600530 w 1742572"/>
                <a:gd name="connsiteY39" fmla="*/ 621495 h 1705651"/>
                <a:gd name="connsiteX40" fmla="*/ 1511753 w 1742572"/>
                <a:gd name="connsiteY40" fmla="*/ 381798 h 1705651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819295 w 1742572"/>
                <a:gd name="connsiteY29" fmla="*/ 541596 h 1702167"/>
                <a:gd name="connsiteX30" fmla="*/ 881438 w 1742572"/>
                <a:gd name="connsiteY30" fmla="*/ 497208 h 1702167"/>
                <a:gd name="connsiteX31" fmla="*/ 908071 w 1742572"/>
                <a:gd name="connsiteY31" fmla="*/ 488330 h 1702167"/>
                <a:gd name="connsiteX32" fmla="*/ 979093 w 1742572"/>
                <a:gd name="connsiteY32" fmla="*/ 461697 h 1702167"/>
                <a:gd name="connsiteX33" fmla="*/ 1156646 w 1742572"/>
                <a:gd name="connsiteY33" fmla="*/ 479452 h 1702167"/>
                <a:gd name="connsiteX34" fmla="*/ 1209912 w 1742572"/>
                <a:gd name="connsiteY34" fmla="*/ 497208 h 1702167"/>
                <a:gd name="connsiteX35" fmla="*/ 1227668 w 1742572"/>
                <a:gd name="connsiteY35" fmla="*/ 514963 h 1702167"/>
                <a:gd name="connsiteX36" fmla="*/ 1280934 w 1742572"/>
                <a:gd name="connsiteY36" fmla="*/ 550474 h 1702167"/>
                <a:gd name="connsiteX37" fmla="*/ 1573897 w 1742572"/>
                <a:gd name="connsiteY37" fmla="*/ 710272 h 1702167"/>
                <a:gd name="connsiteX38" fmla="*/ 1600530 w 1742572"/>
                <a:gd name="connsiteY38" fmla="*/ 621495 h 1702167"/>
                <a:gd name="connsiteX39" fmla="*/ 1511753 w 1742572"/>
                <a:gd name="connsiteY39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819295 w 1742572"/>
                <a:gd name="connsiteY29" fmla="*/ 541596 h 1702167"/>
                <a:gd name="connsiteX30" fmla="*/ 881438 w 1742572"/>
                <a:gd name="connsiteY30" fmla="*/ 497208 h 1702167"/>
                <a:gd name="connsiteX31" fmla="*/ 908071 w 1742572"/>
                <a:gd name="connsiteY31" fmla="*/ 488330 h 1702167"/>
                <a:gd name="connsiteX32" fmla="*/ 1156646 w 1742572"/>
                <a:gd name="connsiteY32" fmla="*/ 479452 h 1702167"/>
                <a:gd name="connsiteX33" fmla="*/ 1209912 w 1742572"/>
                <a:gd name="connsiteY33" fmla="*/ 497208 h 1702167"/>
                <a:gd name="connsiteX34" fmla="*/ 1227668 w 1742572"/>
                <a:gd name="connsiteY34" fmla="*/ 514963 h 1702167"/>
                <a:gd name="connsiteX35" fmla="*/ 1280934 w 1742572"/>
                <a:gd name="connsiteY35" fmla="*/ 550474 h 1702167"/>
                <a:gd name="connsiteX36" fmla="*/ 1573897 w 1742572"/>
                <a:gd name="connsiteY36" fmla="*/ 710272 h 1702167"/>
                <a:gd name="connsiteX37" fmla="*/ 1600530 w 1742572"/>
                <a:gd name="connsiteY37" fmla="*/ 621495 h 1702167"/>
                <a:gd name="connsiteX38" fmla="*/ 1511753 w 1742572"/>
                <a:gd name="connsiteY38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819295 w 1742572"/>
                <a:gd name="connsiteY29" fmla="*/ 541596 h 1702167"/>
                <a:gd name="connsiteX30" fmla="*/ 881438 w 1742572"/>
                <a:gd name="connsiteY30" fmla="*/ 497208 h 1702167"/>
                <a:gd name="connsiteX31" fmla="*/ 1156646 w 1742572"/>
                <a:gd name="connsiteY31" fmla="*/ 479452 h 1702167"/>
                <a:gd name="connsiteX32" fmla="*/ 1209912 w 1742572"/>
                <a:gd name="connsiteY32" fmla="*/ 497208 h 1702167"/>
                <a:gd name="connsiteX33" fmla="*/ 1227668 w 1742572"/>
                <a:gd name="connsiteY33" fmla="*/ 514963 h 1702167"/>
                <a:gd name="connsiteX34" fmla="*/ 1280934 w 1742572"/>
                <a:gd name="connsiteY34" fmla="*/ 550474 h 1702167"/>
                <a:gd name="connsiteX35" fmla="*/ 1573897 w 1742572"/>
                <a:gd name="connsiteY35" fmla="*/ 710272 h 1702167"/>
                <a:gd name="connsiteX36" fmla="*/ 1600530 w 1742572"/>
                <a:gd name="connsiteY36" fmla="*/ 621495 h 1702167"/>
                <a:gd name="connsiteX37" fmla="*/ 1511753 w 1742572"/>
                <a:gd name="connsiteY37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819295 w 1742572"/>
                <a:gd name="connsiteY29" fmla="*/ 541596 h 1702167"/>
                <a:gd name="connsiteX30" fmla="*/ 1156646 w 1742572"/>
                <a:gd name="connsiteY30" fmla="*/ 479452 h 1702167"/>
                <a:gd name="connsiteX31" fmla="*/ 1209912 w 1742572"/>
                <a:gd name="connsiteY31" fmla="*/ 497208 h 1702167"/>
                <a:gd name="connsiteX32" fmla="*/ 1227668 w 1742572"/>
                <a:gd name="connsiteY32" fmla="*/ 514963 h 1702167"/>
                <a:gd name="connsiteX33" fmla="*/ 1280934 w 1742572"/>
                <a:gd name="connsiteY33" fmla="*/ 550474 h 1702167"/>
                <a:gd name="connsiteX34" fmla="*/ 1573897 w 1742572"/>
                <a:gd name="connsiteY34" fmla="*/ 710272 h 1702167"/>
                <a:gd name="connsiteX35" fmla="*/ 1600530 w 1742572"/>
                <a:gd name="connsiteY35" fmla="*/ 621495 h 1702167"/>
                <a:gd name="connsiteX36" fmla="*/ 1511753 w 1742572"/>
                <a:gd name="connsiteY36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156646 w 1742572"/>
                <a:gd name="connsiteY29" fmla="*/ 479452 h 1702167"/>
                <a:gd name="connsiteX30" fmla="*/ 1209912 w 1742572"/>
                <a:gd name="connsiteY30" fmla="*/ 497208 h 1702167"/>
                <a:gd name="connsiteX31" fmla="*/ 1227668 w 1742572"/>
                <a:gd name="connsiteY31" fmla="*/ 514963 h 1702167"/>
                <a:gd name="connsiteX32" fmla="*/ 1280934 w 1742572"/>
                <a:gd name="connsiteY32" fmla="*/ 550474 h 1702167"/>
                <a:gd name="connsiteX33" fmla="*/ 1573897 w 1742572"/>
                <a:gd name="connsiteY33" fmla="*/ 710272 h 1702167"/>
                <a:gd name="connsiteX34" fmla="*/ 1600530 w 1742572"/>
                <a:gd name="connsiteY34" fmla="*/ 621495 h 1702167"/>
                <a:gd name="connsiteX35" fmla="*/ 1511753 w 1742572"/>
                <a:gd name="connsiteY35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209912 w 1742572"/>
                <a:gd name="connsiteY29" fmla="*/ 497208 h 1702167"/>
                <a:gd name="connsiteX30" fmla="*/ 1227668 w 1742572"/>
                <a:gd name="connsiteY30" fmla="*/ 514963 h 1702167"/>
                <a:gd name="connsiteX31" fmla="*/ 1280934 w 1742572"/>
                <a:gd name="connsiteY31" fmla="*/ 550474 h 1702167"/>
                <a:gd name="connsiteX32" fmla="*/ 1573897 w 1742572"/>
                <a:gd name="connsiteY32" fmla="*/ 710272 h 1702167"/>
                <a:gd name="connsiteX33" fmla="*/ 1600530 w 1742572"/>
                <a:gd name="connsiteY33" fmla="*/ 621495 h 1702167"/>
                <a:gd name="connsiteX34" fmla="*/ 1511753 w 1742572"/>
                <a:gd name="connsiteY34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209912 w 1742572"/>
                <a:gd name="connsiteY29" fmla="*/ 497208 h 1702167"/>
                <a:gd name="connsiteX30" fmla="*/ 1280934 w 1742572"/>
                <a:gd name="connsiteY30" fmla="*/ 550474 h 1702167"/>
                <a:gd name="connsiteX31" fmla="*/ 1573897 w 1742572"/>
                <a:gd name="connsiteY31" fmla="*/ 710272 h 1702167"/>
                <a:gd name="connsiteX32" fmla="*/ 1600530 w 1742572"/>
                <a:gd name="connsiteY32" fmla="*/ 621495 h 1702167"/>
                <a:gd name="connsiteX33" fmla="*/ 1511753 w 1742572"/>
                <a:gd name="connsiteY33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280934 w 1742572"/>
                <a:gd name="connsiteY29" fmla="*/ 550474 h 1702167"/>
                <a:gd name="connsiteX30" fmla="*/ 1573897 w 1742572"/>
                <a:gd name="connsiteY30" fmla="*/ 710272 h 1702167"/>
                <a:gd name="connsiteX31" fmla="*/ 1600530 w 1742572"/>
                <a:gd name="connsiteY31" fmla="*/ 621495 h 1702167"/>
                <a:gd name="connsiteX32" fmla="*/ 1511753 w 1742572"/>
                <a:gd name="connsiteY32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280934 w 1742572"/>
                <a:gd name="connsiteY29" fmla="*/ 550474 h 1702167"/>
                <a:gd name="connsiteX30" fmla="*/ 1573897 w 1742572"/>
                <a:gd name="connsiteY30" fmla="*/ 710272 h 1702167"/>
                <a:gd name="connsiteX31" fmla="*/ 1511753 w 1742572"/>
                <a:gd name="connsiteY31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08071 w 1742572"/>
                <a:gd name="connsiteY26" fmla="*/ 861192 h 1702167"/>
                <a:gd name="connsiteX27" fmla="*/ 766030 w 1742572"/>
                <a:gd name="connsiteY27" fmla="*/ 630373 h 1702167"/>
                <a:gd name="connsiteX28" fmla="*/ 1280934 w 1742572"/>
                <a:gd name="connsiteY28" fmla="*/ 550474 h 1702167"/>
                <a:gd name="connsiteX29" fmla="*/ 1573897 w 1742572"/>
                <a:gd name="connsiteY29" fmla="*/ 710272 h 1702167"/>
                <a:gd name="connsiteX30" fmla="*/ 1511753 w 1742572"/>
                <a:gd name="connsiteY30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908071 w 1742572"/>
                <a:gd name="connsiteY25" fmla="*/ 861192 h 1702167"/>
                <a:gd name="connsiteX26" fmla="*/ 766030 w 1742572"/>
                <a:gd name="connsiteY26" fmla="*/ 630373 h 1702167"/>
                <a:gd name="connsiteX27" fmla="*/ 1280934 w 1742572"/>
                <a:gd name="connsiteY27" fmla="*/ 550474 h 1702167"/>
                <a:gd name="connsiteX28" fmla="*/ 1573897 w 1742572"/>
                <a:gd name="connsiteY28" fmla="*/ 710272 h 1702167"/>
                <a:gd name="connsiteX29" fmla="*/ 1511753 w 1742572"/>
                <a:gd name="connsiteY29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766030 w 1742572"/>
                <a:gd name="connsiteY25" fmla="*/ 630373 h 1702167"/>
                <a:gd name="connsiteX26" fmla="*/ 1280934 w 1742572"/>
                <a:gd name="connsiteY26" fmla="*/ 550474 h 1702167"/>
                <a:gd name="connsiteX27" fmla="*/ 1573897 w 1742572"/>
                <a:gd name="connsiteY27" fmla="*/ 710272 h 1702167"/>
                <a:gd name="connsiteX28" fmla="*/ 1511753 w 1742572"/>
                <a:gd name="connsiteY28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766030 w 1742572"/>
                <a:gd name="connsiteY24" fmla="*/ 630373 h 1702167"/>
                <a:gd name="connsiteX25" fmla="*/ 1280934 w 1742572"/>
                <a:gd name="connsiteY25" fmla="*/ 550474 h 1702167"/>
                <a:gd name="connsiteX26" fmla="*/ 1573897 w 1742572"/>
                <a:gd name="connsiteY26" fmla="*/ 710272 h 1702167"/>
                <a:gd name="connsiteX27" fmla="*/ 1511753 w 1742572"/>
                <a:gd name="connsiteY27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766030 w 1742572"/>
                <a:gd name="connsiteY24" fmla="*/ 630373 h 1702167"/>
                <a:gd name="connsiteX25" fmla="*/ 1280934 w 1742572"/>
                <a:gd name="connsiteY25" fmla="*/ 550474 h 1702167"/>
                <a:gd name="connsiteX26" fmla="*/ 1573897 w 1742572"/>
                <a:gd name="connsiteY26" fmla="*/ 710272 h 1702167"/>
                <a:gd name="connsiteX27" fmla="*/ 1511753 w 1742572"/>
                <a:gd name="connsiteY27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165524 w 1742572"/>
                <a:gd name="connsiteY22" fmla="*/ 914458 h 1702167"/>
                <a:gd name="connsiteX23" fmla="*/ 766030 w 1742572"/>
                <a:gd name="connsiteY23" fmla="*/ 630373 h 1702167"/>
                <a:gd name="connsiteX24" fmla="*/ 1280934 w 1742572"/>
                <a:gd name="connsiteY24" fmla="*/ 550474 h 1702167"/>
                <a:gd name="connsiteX25" fmla="*/ 1573897 w 1742572"/>
                <a:gd name="connsiteY25" fmla="*/ 710272 h 1702167"/>
                <a:gd name="connsiteX26" fmla="*/ 1511753 w 1742572"/>
                <a:gd name="connsiteY26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165524 w 1742572"/>
                <a:gd name="connsiteY22" fmla="*/ 914458 h 1702167"/>
                <a:gd name="connsiteX23" fmla="*/ 766030 w 1742572"/>
                <a:gd name="connsiteY23" fmla="*/ 630373 h 1702167"/>
                <a:gd name="connsiteX24" fmla="*/ 1280934 w 1742572"/>
                <a:gd name="connsiteY24" fmla="*/ 550474 h 1702167"/>
                <a:gd name="connsiteX25" fmla="*/ 1573897 w 1742572"/>
                <a:gd name="connsiteY25" fmla="*/ 710272 h 1702167"/>
                <a:gd name="connsiteX26" fmla="*/ 1511753 w 1742572"/>
                <a:gd name="connsiteY26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22976 w 1742572"/>
                <a:gd name="connsiteY20" fmla="*/ 949969 h 1702167"/>
                <a:gd name="connsiteX21" fmla="*/ 1165524 w 1742572"/>
                <a:gd name="connsiteY21" fmla="*/ 914458 h 1702167"/>
                <a:gd name="connsiteX22" fmla="*/ 766030 w 1742572"/>
                <a:gd name="connsiteY22" fmla="*/ 630373 h 1702167"/>
                <a:gd name="connsiteX23" fmla="*/ 1280934 w 1742572"/>
                <a:gd name="connsiteY23" fmla="*/ 550474 h 1702167"/>
                <a:gd name="connsiteX24" fmla="*/ 1573897 w 1742572"/>
                <a:gd name="connsiteY24" fmla="*/ 710272 h 1702167"/>
                <a:gd name="connsiteX25" fmla="*/ 1511753 w 1742572"/>
                <a:gd name="connsiteY25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422976 w 1742572"/>
                <a:gd name="connsiteY19" fmla="*/ 949969 h 1702167"/>
                <a:gd name="connsiteX20" fmla="*/ 1165524 w 1742572"/>
                <a:gd name="connsiteY20" fmla="*/ 914458 h 1702167"/>
                <a:gd name="connsiteX21" fmla="*/ 766030 w 1742572"/>
                <a:gd name="connsiteY21" fmla="*/ 630373 h 1702167"/>
                <a:gd name="connsiteX22" fmla="*/ 1280934 w 1742572"/>
                <a:gd name="connsiteY22" fmla="*/ 550474 h 1702167"/>
                <a:gd name="connsiteX23" fmla="*/ 1573897 w 1742572"/>
                <a:gd name="connsiteY23" fmla="*/ 710272 h 1702167"/>
                <a:gd name="connsiteX24" fmla="*/ 1511753 w 1742572"/>
                <a:gd name="connsiteY24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422976 w 1742572"/>
                <a:gd name="connsiteY18" fmla="*/ 949969 h 1702167"/>
                <a:gd name="connsiteX19" fmla="*/ 1165524 w 1742572"/>
                <a:gd name="connsiteY19" fmla="*/ 914458 h 1702167"/>
                <a:gd name="connsiteX20" fmla="*/ 766030 w 1742572"/>
                <a:gd name="connsiteY20" fmla="*/ 630373 h 1702167"/>
                <a:gd name="connsiteX21" fmla="*/ 1280934 w 1742572"/>
                <a:gd name="connsiteY21" fmla="*/ 550474 h 1702167"/>
                <a:gd name="connsiteX22" fmla="*/ 1573897 w 1742572"/>
                <a:gd name="connsiteY22" fmla="*/ 710272 h 1702167"/>
                <a:gd name="connsiteX23" fmla="*/ 1511753 w 1742572"/>
                <a:gd name="connsiteY23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165524 w 1742572"/>
                <a:gd name="connsiteY18" fmla="*/ 914458 h 1702167"/>
                <a:gd name="connsiteX19" fmla="*/ 766030 w 1742572"/>
                <a:gd name="connsiteY19" fmla="*/ 630373 h 1702167"/>
                <a:gd name="connsiteX20" fmla="*/ 1280934 w 1742572"/>
                <a:gd name="connsiteY20" fmla="*/ 550474 h 1702167"/>
                <a:gd name="connsiteX21" fmla="*/ 1573897 w 1742572"/>
                <a:gd name="connsiteY21" fmla="*/ 710272 h 1702167"/>
                <a:gd name="connsiteX22" fmla="*/ 1511753 w 1742572"/>
                <a:gd name="connsiteY22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27163 w 1742572"/>
                <a:gd name="connsiteY16" fmla="*/ 1074256 h 1702167"/>
                <a:gd name="connsiteX17" fmla="*/ 1165524 w 1742572"/>
                <a:gd name="connsiteY17" fmla="*/ 914458 h 1702167"/>
                <a:gd name="connsiteX18" fmla="*/ 766030 w 1742572"/>
                <a:gd name="connsiteY18" fmla="*/ 630373 h 1702167"/>
                <a:gd name="connsiteX19" fmla="*/ 1280934 w 1742572"/>
                <a:gd name="connsiteY19" fmla="*/ 550474 h 1702167"/>
                <a:gd name="connsiteX20" fmla="*/ 1573897 w 1742572"/>
                <a:gd name="connsiteY20" fmla="*/ 710272 h 1702167"/>
                <a:gd name="connsiteX21" fmla="*/ 1511753 w 1742572"/>
                <a:gd name="connsiteY21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27163 w 1742572"/>
                <a:gd name="connsiteY15" fmla="*/ 1074256 h 1702167"/>
                <a:gd name="connsiteX16" fmla="*/ 1165524 w 1742572"/>
                <a:gd name="connsiteY16" fmla="*/ 914458 h 1702167"/>
                <a:gd name="connsiteX17" fmla="*/ 766030 w 1742572"/>
                <a:gd name="connsiteY17" fmla="*/ 630373 h 1702167"/>
                <a:gd name="connsiteX18" fmla="*/ 1280934 w 1742572"/>
                <a:gd name="connsiteY18" fmla="*/ 550474 h 1702167"/>
                <a:gd name="connsiteX19" fmla="*/ 1573897 w 1742572"/>
                <a:gd name="connsiteY19" fmla="*/ 710272 h 1702167"/>
                <a:gd name="connsiteX20" fmla="*/ 1511753 w 1742572"/>
                <a:gd name="connsiteY20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71551 w 1742572"/>
                <a:gd name="connsiteY8" fmla="*/ 1535895 h 1702167"/>
                <a:gd name="connsiteX9" fmla="*/ 1698184 w 1742572"/>
                <a:gd name="connsiteY9" fmla="*/ 1491507 h 1702167"/>
                <a:gd name="connsiteX10" fmla="*/ 1724817 w 1742572"/>
                <a:gd name="connsiteY10" fmla="*/ 1429363 h 1702167"/>
                <a:gd name="connsiteX11" fmla="*/ 1733695 w 1742572"/>
                <a:gd name="connsiteY11" fmla="*/ 1376097 h 1702167"/>
                <a:gd name="connsiteX12" fmla="*/ 1742572 w 1742572"/>
                <a:gd name="connsiteY12" fmla="*/ 1340586 h 1702167"/>
                <a:gd name="connsiteX13" fmla="*/ 1707062 w 1742572"/>
                <a:gd name="connsiteY13" fmla="*/ 1207421 h 1702167"/>
                <a:gd name="connsiteX14" fmla="*/ 1627163 w 1742572"/>
                <a:gd name="connsiteY14" fmla="*/ 1074256 h 1702167"/>
                <a:gd name="connsiteX15" fmla="*/ 1165524 w 1742572"/>
                <a:gd name="connsiteY15" fmla="*/ 914458 h 1702167"/>
                <a:gd name="connsiteX16" fmla="*/ 766030 w 1742572"/>
                <a:gd name="connsiteY16" fmla="*/ 630373 h 1702167"/>
                <a:gd name="connsiteX17" fmla="*/ 1280934 w 1742572"/>
                <a:gd name="connsiteY17" fmla="*/ 550474 h 1702167"/>
                <a:gd name="connsiteX18" fmla="*/ 1573897 w 1742572"/>
                <a:gd name="connsiteY18" fmla="*/ 710272 h 1702167"/>
                <a:gd name="connsiteX19" fmla="*/ 1511753 w 1742572"/>
                <a:gd name="connsiteY19" fmla="*/ 381798 h 1702167"/>
                <a:gd name="connsiteX0" fmla="*/ 1511753 w 1742572"/>
                <a:gd name="connsiteY0" fmla="*/ 381798 h 1695630"/>
                <a:gd name="connsiteX1" fmla="*/ 1644918 w 1742572"/>
                <a:gd name="connsiteY1" fmla="*/ 310776 h 1695630"/>
                <a:gd name="connsiteX2" fmla="*/ 1343077 w 1742572"/>
                <a:gd name="connsiteY2" fmla="*/ 58 h 1695630"/>
                <a:gd name="connsiteX3" fmla="*/ 268879 w 1742572"/>
                <a:gd name="connsiteY3" fmla="*/ 337410 h 1695630"/>
                <a:gd name="connsiteX4" fmla="*/ 91326 w 1742572"/>
                <a:gd name="connsiteY4" fmla="*/ 1056501 h 1695630"/>
                <a:gd name="connsiteX5" fmla="*/ 1493998 w 1742572"/>
                <a:gd name="connsiteY5" fmla="*/ 1669060 h 1695630"/>
                <a:gd name="connsiteX6" fmla="*/ 1627163 w 1742572"/>
                <a:gd name="connsiteY6" fmla="*/ 1580283 h 1695630"/>
                <a:gd name="connsiteX7" fmla="*/ 1671551 w 1742572"/>
                <a:gd name="connsiteY7" fmla="*/ 1535895 h 1695630"/>
                <a:gd name="connsiteX8" fmla="*/ 1698184 w 1742572"/>
                <a:gd name="connsiteY8" fmla="*/ 1491507 h 1695630"/>
                <a:gd name="connsiteX9" fmla="*/ 1724817 w 1742572"/>
                <a:gd name="connsiteY9" fmla="*/ 1429363 h 1695630"/>
                <a:gd name="connsiteX10" fmla="*/ 1733695 w 1742572"/>
                <a:gd name="connsiteY10" fmla="*/ 1376097 h 1695630"/>
                <a:gd name="connsiteX11" fmla="*/ 1742572 w 1742572"/>
                <a:gd name="connsiteY11" fmla="*/ 1340586 h 1695630"/>
                <a:gd name="connsiteX12" fmla="*/ 1707062 w 1742572"/>
                <a:gd name="connsiteY12" fmla="*/ 1207421 h 1695630"/>
                <a:gd name="connsiteX13" fmla="*/ 1627163 w 1742572"/>
                <a:gd name="connsiteY13" fmla="*/ 1074256 h 1695630"/>
                <a:gd name="connsiteX14" fmla="*/ 1165524 w 1742572"/>
                <a:gd name="connsiteY14" fmla="*/ 914458 h 1695630"/>
                <a:gd name="connsiteX15" fmla="*/ 766030 w 1742572"/>
                <a:gd name="connsiteY15" fmla="*/ 630373 h 1695630"/>
                <a:gd name="connsiteX16" fmla="*/ 1280934 w 1742572"/>
                <a:gd name="connsiteY16" fmla="*/ 550474 h 1695630"/>
                <a:gd name="connsiteX17" fmla="*/ 1573897 w 1742572"/>
                <a:gd name="connsiteY17" fmla="*/ 710272 h 1695630"/>
                <a:gd name="connsiteX18" fmla="*/ 1511753 w 1742572"/>
                <a:gd name="connsiteY18" fmla="*/ 381798 h 1695630"/>
                <a:gd name="connsiteX0" fmla="*/ 1511753 w 1734290"/>
                <a:gd name="connsiteY0" fmla="*/ 381798 h 1695630"/>
                <a:gd name="connsiteX1" fmla="*/ 1644918 w 1734290"/>
                <a:gd name="connsiteY1" fmla="*/ 310776 h 1695630"/>
                <a:gd name="connsiteX2" fmla="*/ 1343077 w 1734290"/>
                <a:gd name="connsiteY2" fmla="*/ 58 h 1695630"/>
                <a:gd name="connsiteX3" fmla="*/ 268879 w 1734290"/>
                <a:gd name="connsiteY3" fmla="*/ 337410 h 1695630"/>
                <a:gd name="connsiteX4" fmla="*/ 91326 w 1734290"/>
                <a:gd name="connsiteY4" fmla="*/ 1056501 h 1695630"/>
                <a:gd name="connsiteX5" fmla="*/ 1493998 w 1734290"/>
                <a:gd name="connsiteY5" fmla="*/ 1669060 h 1695630"/>
                <a:gd name="connsiteX6" fmla="*/ 1627163 w 1734290"/>
                <a:gd name="connsiteY6" fmla="*/ 1580283 h 1695630"/>
                <a:gd name="connsiteX7" fmla="*/ 1671551 w 1734290"/>
                <a:gd name="connsiteY7" fmla="*/ 1535895 h 1695630"/>
                <a:gd name="connsiteX8" fmla="*/ 1698184 w 1734290"/>
                <a:gd name="connsiteY8" fmla="*/ 1491507 h 1695630"/>
                <a:gd name="connsiteX9" fmla="*/ 1724817 w 1734290"/>
                <a:gd name="connsiteY9" fmla="*/ 1429363 h 1695630"/>
                <a:gd name="connsiteX10" fmla="*/ 1733695 w 1734290"/>
                <a:gd name="connsiteY10" fmla="*/ 1376097 h 1695630"/>
                <a:gd name="connsiteX11" fmla="*/ 1707062 w 1734290"/>
                <a:gd name="connsiteY11" fmla="*/ 1207421 h 1695630"/>
                <a:gd name="connsiteX12" fmla="*/ 1627163 w 1734290"/>
                <a:gd name="connsiteY12" fmla="*/ 1074256 h 1695630"/>
                <a:gd name="connsiteX13" fmla="*/ 1165524 w 1734290"/>
                <a:gd name="connsiteY13" fmla="*/ 914458 h 1695630"/>
                <a:gd name="connsiteX14" fmla="*/ 766030 w 1734290"/>
                <a:gd name="connsiteY14" fmla="*/ 630373 h 1695630"/>
                <a:gd name="connsiteX15" fmla="*/ 1280934 w 1734290"/>
                <a:gd name="connsiteY15" fmla="*/ 550474 h 1695630"/>
                <a:gd name="connsiteX16" fmla="*/ 1573897 w 1734290"/>
                <a:gd name="connsiteY16" fmla="*/ 710272 h 1695630"/>
                <a:gd name="connsiteX17" fmla="*/ 1511753 w 1734290"/>
                <a:gd name="connsiteY17" fmla="*/ 381798 h 1695630"/>
                <a:gd name="connsiteX0" fmla="*/ 1511753 w 1737366"/>
                <a:gd name="connsiteY0" fmla="*/ 381798 h 1695630"/>
                <a:gd name="connsiteX1" fmla="*/ 1644918 w 1737366"/>
                <a:gd name="connsiteY1" fmla="*/ 310776 h 1695630"/>
                <a:gd name="connsiteX2" fmla="*/ 1343077 w 1737366"/>
                <a:gd name="connsiteY2" fmla="*/ 58 h 1695630"/>
                <a:gd name="connsiteX3" fmla="*/ 268879 w 1737366"/>
                <a:gd name="connsiteY3" fmla="*/ 337410 h 1695630"/>
                <a:gd name="connsiteX4" fmla="*/ 91326 w 1737366"/>
                <a:gd name="connsiteY4" fmla="*/ 1056501 h 1695630"/>
                <a:gd name="connsiteX5" fmla="*/ 1493998 w 1737366"/>
                <a:gd name="connsiteY5" fmla="*/ 1669060 h 1695630"/>
                <a:gd name="connsiteX6" fmla="*/ 1627163 w 1737366"/>
                <a:gd name="connsiteY6" fmla="*/ 1580283 h 1695630"/>
                <a:gd name="connsiteX7" fmla="*/ 1671551 w 1737366"/>
                <a:gd name="connsiteY7" fmla="*/ 1535895 h 1695630"/>
                <a:gd name="connsiteX8" fmla="*/ 1698184 w 1737366"/>
                <a:gd name="connsiteY8" fmla="*/ 1491507 h 1695630"/>
                <a:gd name="connsiteX9" fmla="*/ 1724817 w 1737366"/>
                <a:gd name="connsiteY9" fmla="*/ 1429363 h 1695630"/>
                <a:gd name="connsiteX10" fmla="*/ 1733695 w 1737366"/>
                <a:gd name="connsiteY10" fmla="*/ 1376097 h 1695630"/>
                <a:gd name="connsiteX11" fmla="*/ 1707062 w 1737366"/>
                <a:gd name="connsiteY11" fmla="*/ 1207421 h 1695630"/>
                <a:gd name="connsiteX12" fmla="*/ 1444283 w 1737366"/>
                <a:gd name="connsiteY12" fmla="*/ 797396 h 1695630"/>
                <a:gd name="connsiteX13" fmla="*/ 1165524 w 1737366"/>
                <a:gd name="connsiteY13" fmla="*/ 914458 h 1695630"/>
                <a:gd name="connsiteX14" fmla="*/ 766030 w 1737366"/>
                <a:gd name="connsiteY14" fmla="*/ 630373 h 1695630"/>
                <a:gd name="connsiteX15" fmla="*/ 1280934 w 1737366"/>
                <a:gd name="connsiteY15" fmla="*/ 550474 h 1695630"/>
                <a:gd name="connsiteX16" fmla="*/ 1573897 w 1737366"/>
                <a:gd name="connsiteY16" fmla="*/ 710272 h 1695630"/>
                <a:gd name="connsiteX17" fmla="*/ 1511753 w 1737366"/>
                <a:gd name="connsiteY17" fmla="*/ 381798 h 1695630"/>
                <a:gd name="connsiteX0" fmla="*/ 1511753 w 1737366"/>
                <a:gd name="connsiteY0" fmla="*/ 381798 h 1695630"/>
                <a:gd name="connsiteX1" fmla="*/ 1644918 w 1737366"/>
                <a:gd name="connsiteY1" fmla="*/ 310776 h 1695630"/>
                <a:gd name="connsiteX2" fmla="*/ 1343077 w 1737366"/>
                <a:gd name="connsiteY2" fmla="*/ 58 h 1695630"/>
                <a:gd name="connsiteX3" fmla="*/ 268879 w 1737366"/>
                <a:gd name="connsiteY3" fmla="*/ 337410 h 1695630"/>
                <a:gd name="connsiteX4" fmla="*/ 91326 w 1737366"/>
                <a:gd name="connsiteY4" fmla="*/ 1056501 h 1695630"/>
                <a:gd name="connsiteX5" fmla="*/ 1493998 w 1737366"/>
                <a:gd name="connsiteY5" fmla="*/ 1669060 h 1695630"/>
                <a:gd name="connsiteX6" fmla="*/ 1627163 w 1737366"/>
                <a:gd name="connsiteY6" fmla="*/ 1580283 h 1695630"/>
                <a:gd name="connsiteX7" fmla="*/ 1671551 w 1737366"/>
                <a:gd name="connsiteY7" fmla="*/ 1535895 h 1695630"/>
                <a:gd name="connsiteX8" fmla="*/ 1698184 w 1737366"/>
                <a:gd name="connsiteY8" fmla="*/ 1491507 h 1695630"/>
                <a:gd name="connsiteX9" fmla="*/ 1724817 w 1737366"/>
                <a:gd name="connsiteY9" fmla="*/ 1429363 h 1695630"/>
                <a:gd name="connsiteX10" fmla="*/ 1733695 w 1737366"/>
                <a:gd name="connsiteY10" fmla="*/ 1376097 h 1695630"/>
                <a:gd name="connsiteX11" fmla="*/ 1707062 w 1737366"/>
                <a:gd name="connsiteY11" fmla="*/ 1207421 h 1695630"/>
                <a:gd name="connsiteX12" fmla="*/ 1444283 w 1737366"/>
                <a:gd name="connsiteY12" fmla="*/ 797396 h 1695630"/>
                <a:gd name="connsiteX13" fmla="*/ 1104564 w 1737366"/>
                <a:gd name="connsiteY13" fmla="*/ 848418 h 1695630"/>
                <a:gd name="connsiteX14" fmla="*/ 766030 w 1737366"/>
                <a:gd name="connsiteY14" fmla="*/ 630373 h 1695630"/>
                <a:gd name="connsiteX15" fmla="*/ 1280934 w 1737366"/>
                <a:gd name="connsiteY15" fmla="*/ 550474 h 1695630"/>
                <a:gd name="connsiteX16" fmla="*/ 1573897 w 1737366"/>
                <a:gd name="connsiteY16" fmla="*/ 710272 h 1695630"/>
                <a:gd name="connsiteX17" fmla="*/ 1511753 w 1737366"/>
                <a:gd name="connsiteY17" fmla="*/ 381798 h 1695630"/>
                <a:gd name="connsiteX0" fmla="*/ 1511753 w 1737366"/>
                <a:gd name="connsiteY0" fmla="*/ 381798 h 1695630"/>
                <a:gd name="connsiteX1" fmla="*/ 1644918 w 1737366"/>
                <a:gd name="connsiteY1" fmla="*/ 310776 h 1695630"/>
                <a:gd name="connsiteX2" fmla="*/ 1343077 w 1737366"/>
                <a:gd name="connsiteY2" fmla="*/ 58 h 1695630"/>
                <a:gd name="connsiteX3" fmla="*/ 268879 w 1737366"/>
                <a:gd name="connsiteY3" fmla="*/ 337410 h 1695630"/>
                <a:gd name="connsiteX4" fmla="*/ 91326 w 1737366"/>
                <a:gd name="connsiteY4" fmla="*/ 1056501 h 1695630"/>
                <a:gd name="connsiteX5" fmla="*/ 1493998 w 1737366"/>
                <a:gd name="connsiteY5" fmla="*/ 1669060 h 1695630"/>
                <a:gd name="connsiteX6" fmla="*/ 1627163 w 1737366"/>
                <a:gd name="connsiteY6" fmla="*/ 1580283 h 1695630"/>
                <a:gd name="connsiteX7" fmla="*/ 1671551 w 1737366"/>
                <a:gd name="connsiteY7" fmla="*/ 1535895 h 1695630"/>
                <a:gd name="connsiteX8" fmla="*/ 1698184 w 1737366"/>
                <a:gd name="connsiteY8" fmla="*/ 1491507 h 1695630"/>
                <a:gd name="connsiteX9" fmla="*/ 1724817 w 1737366"/>
                <a:gd name="connsiteY9" fmla="*/ 1429363 h 1695630"/>
                <a:gd name="connsiteX10" fmla="*/ 1733695 w 1737366"/>
                <a:gd name="connsiteY10" fmla="*/ 1376097 h 1695630"/>
                <a:gd name="connsiteX11" fmla="*/ 1707062 w 1737366"/>
                <a:gd name="connsiteY11" fmla="*/ 1207421 h 1695630"/>
                <a:gd name="connsiteX12" fmla="*/ 1444283 w 1737366"/>
                <a:gd name="connsiteY12" fmla="*/ 797396 h 1695630"/>
                <a:gd name="connsiteX13" fmla="*/ 1104564 w 1737366"/>
                <a:gd name="connsiteY13" fmla="*/ 848418 h 1695630"/>
                <a:gd name="connsiteX14" fmla="*/ 766030 w 1737366"/>
                <a:gd name="connsiteY14" fmla="*/ 630373 h 1695630"/>
                <a:gd name="connsiteX15" fmla="*/ 1280934 w 1737366"/>
                <a:gd name="connsiteY15" fmla="*/ 550474 h 1695630"/>
                <a:gd name="connsiteX16" fmla="*/ 1573897 w 1737366"/>
                <a:gd name="connsiteY16" fmla="*/ 710272 h 1695630"/>
                <a:gd name="connsiteX17" fmla="*/ 1511753 w 1737366"/>
                <a:gd name="connsiteY17" fmla="*/ 381798 h 1695630"/>
                <a:gd name="connsiteX0" fmla="*/ 1511753 w 1739104"/>
                <a:gd name="connsiteY0" fmla="*/ 381798 h 1695630"/>
                <a:gd name="connsiteX1" fmla="*/ 1644918 w 1739104"/>
                <a:gd name="connsiteY1" fmla="*/ 310776 h 1695630"/>
                <a:gd name="connsiteX2" fmla="*/ 1343077 w 1739104"/>
                <a:gd name="connsiteY2" fmla="*/ 58 h 1695630"/>
                <a:gd name="connsiteX3" fmla="*/ 268879 w 1739104"/>
                <a:gd name="connsiteY3" fmla="*/ 337410 h 1695630"/>
                <a:gd name="connsiteX4" fmla="*/ 91326 w 1739104"/>
                <a:gd name="connsiteY4" fmla="*/ 1056501 h 1695630"/>
                <a:gd name="connsiteX5" fmla="*/ 1493998 w 1739104"/>
                <a:gd name="connsiteY5" fmla="*/ 1669060 h 1695630"/>
                <a:gd name="connsiteX6" fmla="*/ 1627163 w 1739104"/>
                <a:gd name="connsiteY6" fmla="*/ 1580283 h 1695630"/>
                <a:gd name="connsiteX7" fmla="*/ 1671551 w 1739104"/>
                <a:gd name="connsiteY7" fmla="*/ 1535895 h 1695630"/>
                <a:gd name="connsiteX8" fmla="*/ 1698184 w 1739104"/>
                <a:gd name="connsiteY8" fmla="*/ 1491507 h 1695630"/>
                <a:gd name="connsiteX9" fmla="*/ 1733695 w 1739104"/>
                <a:gd name="connsiteY9" fmla="*/ 1376097 h 1695630"/>
                <a:gd name="connsiteX10" fmla="*/ 1707062 w 1739104"/>
                <a:gd name="connsiteY10" fmla="*/ 1207421 h 1695630"/>
                <a:gd name="connsiteX11" fmla="*/ 1444283 w 1739104"/>
                <a:gd name="connsiteY11" fmla="*/ 797396 h 1695630"/>
                <a:gd name="connsiteX12" fmla="*/ 1104564 w 1739104"/>
                <a:gd name="connsiteY12" fmla="*/ 848418 h 1695630"/>
                <a:gd name="connsiteX13" fmla="*/ 766030 w 1739104"/>
                <a:gd name="connsiteY13" fmla="*/ 630373 h 1695630"/>
                <a:gd name="connsiteX14" fmla="*/ 1280934 w 1739104"/>
                <a:gd name="connsiteY14" fmla="*/ 550474 h 1695630"/>
                <a:gd name="connsiteX15" fmla="*/ 1573897 w 1739104"/>
                <a:gd name="connsiteY15" fmla="*/ 710272 h 1695630"/>
                <a:gd name="connsiteX16" fmla="*/ 1511753 w 1739104"/>
                <a:gd name="connsiteY16" fmla="*/ 381798 h 1695630"/>
                <a:gd name="connsiteX0" fmla="*/ 1511753 w 1740904"/>
                <a:gd name="connsiteY0" fmla="*/ 381798 h 1695630"/>
                <a:gd name="connsiteX1" fmla="*/ 1644918 w 1740904"/>
                <a:gd name="connsiteY1" fmla="*/ 310776 h 1695630"/>
                <a:gd name="connsiteX2" fmla="*/ 1343077 w 1740904"/>
                <a:gd name="connsiteY2" fmla="*/ 58 h 1695630"/>
                <a:gd name="connsiteX3" fmla="*/ 268879 w 1740904"/>
                <a:gd name="connsiteY3" fmla="*/ 337410 h 1695630"/>
                <a:gd name="connsiteX4" fmla="*/ 91326 w 1740904"/>
                <a:gd name="connsiteY4" fmla="*/ 1056501 h 1695630"/>
                <a:gd name="connsiteX5" fmla="*/ 1493998 w 1740904"/>
                <a:gd name="connsiteY5" fmla="*/ 1669060 h 1695630"/>
                <a:gd name="connsiteX6" fmla="*/ 1627163 w 1740904"/>
                <a:gd name="connsiteY6" fmla="*/ 1580283 h 1695630"/>
                <a:gd name="connsiteX7" fmla="*/ 1671551 w 1740904"/>
                <a:gd name="connsiteY7" fmla="*/ 1535895 h 1695630"/>
                <a:gd name="connsiteX8" fmla="*/ 1733695 w 1740904"/>
                <a:gd name="connsiteY8" fmla="*/ 1376097 h 1695630"/>
                <a:gd name="connsiteX9" fmla="*/ 1707062 w 1740904"/>
                <a:gd name="connsiteY9" fmla="*/ 1207421 h 1695630"/>
                <a:gd name="connsiteX10" fmla="*/ 1444283 w 1740904"/>
                <a:gd name="connsiteY10" fmla="*/ 797396 h 1695630"/>
                <a:gd name="connsiteX11" fmla="*/ 1104564 w 1740904"/>
                <a:gd name="connsiteY11" fmla="*/ 848418 h 1695630"/>
                <a:gd name="connsiteX12" fmla="*/ 766030 w 1740904"/>
                <a:gd name="connsiteY12" fmla="*/ 630373 h 1695630"/>
                <a:gd name="connsiteX13" fmla="*/ 1280934 w 1740904"/>
                <a:gd name="connsiteY13" fmla="*/ 550474 h 1695630"/>
                <a:gd name="connsiteX14" fmla="*/ 1573897 w 1740904"/>
                <a:gd name="connsiteY14" fmla="*/ 710272 h 1695630"/>
                <a:gd name="connsiteX15" fmla="*/ 1511753 w 1740904"/>
                <a:gd name="connsiteY15" fmla="*/ 381798 h 1695630"/>
                <a:gd name="connsiteX0" fmla="*/ 1511753 w 1740904"/>
                <a:gd name="connsiteY0" fmla="*/ 381798 h 1690628"/>
                <a:gd name="connsiteX1" fmla="*/ 1644918 w 1740904"/>
                <a:gd name="connsiteY1" fmla="*/ 310776 h 1690628"/>
                <a:gd name="connsiteX2" fmla="*/ 1343077 w 1740904"/>
                <a:gd name="connsiteY2" fmla="*/ 58 h 1690628"/>
                <a:gd name="connsiteX3" fmla="*/ 268879 w 1740904"/>
                <a:gd name="connsiteY3" fmla="*/ 337410 h 1690628"/>
                <a:gd name="connsiteX4" fmla="*/ 91326 w 1740904"/>
                <a:gd name="connsiteY4" fmla="*/ 1056501 h 1690628"/>
                <a:gd name="connsiteX5" fmla="*/ 1493998 w 1740904"/>
                <a:gd name="connsiteY5" fmla="*/ 1669060 h 1690628"/>
                <a:gd name="connsiteX6" fmla="*/ 1671551 w 1740904"/>
                <a:gd name="connsiteY6" fmla="*/ 1535895 h 1690628"/>
                <a:gd name="connsiteX7" fmla="*/ 1733695 w 1740904"/>
                <a:gd name="connsiteY7" fmla="*/ 1376097 h 1690628"/>
                <a:gd name="connsiteX8" fmla="*/ 1707062 w 1740904"/>
                <a:gd name="connsiteY8" fmla="*/ 1207421 h 1690628"/>
                <a:gd name="connsiteX9" fmla="*/ 1444283 w 1740904"/>
                <a:gd name="connsiteY9" fmla="*/ 797396 h 1690628"/>
                <a:gd name="connsiteX10" fmla="*/ 1104564 w 1740904"/>
                <a:gd name="connsiteY10" fmla="*/ 848418 h 1690628"/>
                <a:gd name="connsiteX11" fmla="*/ 766030 w 1740904"/>
                <a:gd name="connsiteY11" fmla="*/ 630373 h 1690628"/>
                <a:gd name="connsiteX12" fmla="*/ 1280934 w 1740904"/>
                <a:gd name="connsiteY12" fmla="*/ 550474 h 1690628"/>
                <a:gd name="connsiteX13" fmla="*/ 1573897 w 1740904"/>
                <a:gd name="connsiteY13" fmla="*/ 710272 h 1690628"/>
                <a:gd name="connsiteX14" fmla="*/ 1511753 w 1740904"/>
                <a:gd name="connsiteY14" fmla="*/ 381798 h 1690628"/>
                <a:gd name="connsiteX0" fmla="*/ 1511753 w 1753597"/>
                <a:gd name="connsiteY0" fmla="*/ 381798 h 1675980"/>
                <a:gd name="connsiteX1" fmla="*/ 1644918 w 1753597"/>
                <a:gd name="connsiteY1" fmla="*/ 310776 h 1675980"/>
                <a:gd name="connsiteX2" fmla="*/ 1343077 w 1753597"/>
                <a:gd name="connsiteY2" fmla="*/ 58 h 1675980"/>
                <a:gd name="connsiteX3" fmla="*/ 268879 w 1753597"/>
                <a:gd name="connsiteY3" fmla="*/ 337410 h 1675980"/>
                <a:gd name="connsiteX4" fmla="*/ 91326 w 1753597"/>
                <a:gd name="connsiteY4" fmla="*/ 1056501 h 1675980"/>
                <a:gd name="connsiteX5" fmla="*/ 1493998 w 1753597"/>
                <a:gd name="connsiteY5" fmla="*/ 1669060 h 1675980"/>
                <a:gd name="connsiteX6" fmla="*/ 1733695 w 1753597"/>
                <a:gd name="connsiteY6" fmla="*/ 1376097 h 1675980"/>
                <a:gd name="connsiteX7" fmla="*/ 1707062 w 1753597"/>
                <a:gd name="connsiteY7" fmla="*/ 1207421 h 1675980"/>
                <a:gd name="connsiteX8" fmla="*/ 1444283 w 1753597"/>
                <a:gd name="connsiteY8" fmla="*/ 797396 h 1675980"/>
                <a:gd name="connsiteX9" fmla="*/ 1104564 w 1753597"/>
                <a:gd name="connsiteY9" fmla="*/ 848418 h 1675980"/>
                <a:gd name="connsiteX10" fmla="*/ 766030 w 1753597"/>
                <a:gd name="connsiteY10" fmla="*/ 630373 h 1675980"/>
                <a:gd name="connsiteX11" fmla="*/ 1280934 w 1753597"/>
                <a:gd name="connsiteY11" fmla="*/ 550474 h 1675980"/>
                <a:gd name="connsiteX12" fmla="*/ 1573897 w 1753597"/>
                <a:gd name="connsiteY12" fmla="*/ 710272 h 1675980"/>
                <a:gd name="connsiteX13" fmla="*/ 1511753 w 1753597"/>
                <a:gd name="connsiteY13" fmla="*/ 381798 h 1675980"/>
                <a:gd name="connsiteX0" fmla="*/ 1511753 w 1715589"/>
                <a:gd name="connsiteY0" fmla="*/ 381798 h 1670377"/>
                <a:gd name="connsiteX1" fmla="*/ 1644918 w 1715589"/>
                <a:gd name="connsiteY1" fmla="*/ 310776 h 1670377"/>
                <a:gd name="connsiteX2" fmla="*/ 1343077 w 1715589"/>
                <a:gd name="connsiteY2" fmla="*/ 58 h 1670377"/>
                <a:gd name="connsiteX3" fmla="*/ 268879 w 1715589"/>
                <a:gd name="connsiteY3" fmla="*/ 337410 h 1670377"/>
                <a:gd name="connsiteX4" fmla="*/ 91326 w 1715589"/>
                <a:gd name="connsiteY4" fmla="*/ 1056501 h 1670377"/>
                <a:gd name="connsiteX5" fmla="*/ 1493998 w 1715589"/>
                <a:gd name="connsiteY5" fmla="*/ 1669060 h 1670377"/>
                <a:gd name="connsiteX6" fmla="*/ 1707062 w 1715589"/>
                <a:gd name="connsiteY6" fmla="*/ 1207421 h 1670377"/>
                <a:gd name="connsiteX7" fmla="*/ 1444283 w 1715589"/>
                <a:gd name="connsiteY7" fmla="*/ 797396 h 1670377"/>
                <a:gd name="connsiteX8" fmla="*/ 1104564 w 1715589"/>
                <a:gd name="connsiteY8" fmla="*/ 848418 h 1670377"/>
                <a:gd name="connsiteX9" fmla="*/ 766030 w 1715589"/>
                <a:gd name="connsiteY9" fmla="*/ 630373 h 1670377"/>
                <a:gd name="connsiteX10" fmla="*/ 1280934 w 1715589"/>
                <a:gd name="connsiteY10" fmla="*/ 550474 h 1670377"/>
                <a:gd name="connsiteX11" fmla="*/ 1573897 w 1715589"/>
                <a:gd name="connsiteY11" fmla="*/ 710272 h 1670377"/>
                <a:gd name="connsiteX12" fmla="*/ 1511753 w 1715589"/>
                <a:gd name="connsiteY12" fmla="*/ 381798 h 1670377"/>
                <a:gd name="connsiteX0" fmla="*/ 1509689 w 1707184"/>
                <a:gd name="connsiteY0" fmla="*/ 381798 h 1420722"/>
                <a:gd name="connsiteX1" fmla="*/ 1642854 w 1707184"/>
                <a:gd name="connsiteY1" fmla="*/ 310776 h 1420722"/>
                <a:gd name="connsiteX2" fmla="*/ 1341013 w 1707184"/>
                <a:gd name="connsiteY2" fmla="*/ 58 h 1420722"/>
                <a:gd name="connsiteX3" fmla="*/ 266815 w 1707184"/>
                <a:gd name="connsiteY3" fmla="*/ 337410 h 1420722"/>
                <a:gd name="connsiteX4" fmla="*/ 89262 w 1707184"/>
                <a:gd name="connsiteY4" fmla="*/ 1056501 h 1420722"/>
                <a:gd name="connsiteX5" fmla="*/ 1463994 w 1707184"/>
                <a:gd name="connsiteY5" fmla="*/ 1417600 h 1420722"/>
                <a:gd name="connsiteX6" fmla="*/ 1704998 w 1707184"/>
                <a:gd name="connsiteY6" fmla="*/ 1207421 h 1420722"/>
                <a:gd name="connsiteX7" fmla="*/ 1442219 w 1707184"/>
                <a:gd name="connsiteY7" fmla="*/ 797396 h 1420722"/>
                <a:gd name="connsiteX8" fmla="*/ 1102500 w 1707184"/>
                <a:gd name="connsiteY8" fmla="*/ 848418 h 1420722"/>
                <a:gd name="connsiteX9" fmla="*/ 763966 w 1707184"/>
                <a:gd name="connsiteY9" fmla="*/ 630373 h 1420722"/>
                <a:gd name="connsiteX10" fmla="*/ 1278870 w 1707184"/>
                <a:gd name="connsiteY10" fmla="*/ 550474 h 1420722"/>
                <a:gd name="connsiteX11" fmla="*/ 1571833 w 1707184"/>
                <a:gd name="connsiteY11" fmla="*/ 710272 h 1420722"/>
                <a:gd name="connsiteX12" fmla="*/ 1509689 w 1707184"/>
                <a:gd name="connsiteY12" fmla="*/ 381798 h 1420722"/>
                <a:gd name="connsiteX0" fmla="*/ 1571833 w 1707184"/>
                <a:gd name="connsiteY0" fmla="*/ 710287 h 1420737"/>
                <a:gd name="connsiteX1" fmla="*/ 1642854 w 1707184"/>
                <a:gd name="connsiteY1" fmla="*/ 310791 h 1420737"/>
                <a:gd name="connsiteX2" fmla="*/ 1341013 w 1707184"/>
                <a:gd name="connsiteY2" fmla="*/ 73 h 1420737"/>
                <a:gd name="connsiteX3" fmla="*/ 266815 w 1707184"/>
                <a:gd name="connsiteY3" fmla="*/ 337425 h 1420737"/>
                <a:gd name="connsiteX4" fmla="*/ 89262 w 1707184"/>
                <a:gd name="connsiteY4" fmla="*/ 1056516 h 1420737"/>
                <a:gd name="connsiteX5" fmla="*/ 1463994 w 1707184"/>
                <a:gd name="connsiteY5" fmla="*/ 1417615 h 1420737"/>
                <a:gd name="connsiteX6" fmla="*/ 1704998 w 1707184"/>
                <a:gd name="connsiteY6" fmla="*/ 1207436 h 1420737"/>
                <a:gd name="connsiteX7" fmla="*/ 1442219 w 1707184"/>
                <a:gd name="connsiteY7" fmla="*/ 797411 h 1420737"/>
                <a:gd name="connsiteX8" fmla="*/ 1102500 w 1707184"/>
                <a:gd name="connsiteY8" fmla="*/ 848433 h 1420737"/>
                <a:gd name="connsiteX9" fmla="*/ 763966 w 1707184"/>
                <a:gd name="connsiteY9" fmla="*/ 630388 h 1420737"/>
                <a:gd name="connsiteX10" fmla="*/ 1278870 w 1707184"/>
                <a:gd name="connsiteY10" fmla="*/ 550489 h 1420737"/>
                <a:gd name="connsiteX11" fmla="*/ 1571833 w 1707184"/>
                <a:gd name="connsiteY11" fmla="*/ 710287 h 1420737"/>
                <a:gd name="connsiteX0" fmla="*/ 1571833 w 1707184"/>
                <a:gd name="connsiteY0" fmla="*/ 710287 h 1420737"/>
                <a:gd name="connsiteX1" fmla="*/ 1642854 w 1707184"/>
                <a:gd name="connsiteY1" fmla="*/ 310791 h 1420737"/>
                <a:gd name="connsiteX2" fmla="*/ 1341013 w 1707184"/>
                <a:gd name="connsiteY2" fmla="*/ 73 h 1420737"/>
                <a:gd name="connsiteX3" fmla="*/ 266815 w 1707184"/>
                <a:gd name="connsiteY3" fmla="*/ 337425 h 1420737"/>
                <a:gd name="connsiteX4" fmla="*/ 89262 w 1707184"/>
                <a:gd name="connsiteY4" fmla="*/ 1056516 h 1420737"/>
                <a:gd name="connsiteX5" fmla="*/ 1463994 w 1707184"/>
                <a:gd name="connsiteY5" fmla="*/ 1417615 h 1420737"/>
                <a:gd name="connsiteX6" fmla="*/ 1704998 w 1707184"/>
                <a:gd name="connsiteY6" fmla="*/ 1207436 h 1420737"/>
                <a:gd name="connsiteX7" fmla="*/ 1442219 w 1707184"/>
                <a:gd name="connsiteY7" fmla="*/ 797411 h 1420737"/>
                <a:gd name="connsiteX8" fmla="*/ 1102500 w 1707184"/>
                <a:gd name="connsiteY8" fmla="*/ 848433 h 1420737"/>
                <a:gd name="connsiteX9" fmla="*/ 763966 w 1707184"/>
                <a:gd name="connsiteY9" fmla="*/ 630388 h 1420737"/>
                <a:gd name="connsiteX10" fmla="*/ 1278870 w 1707184"/>
                <a:gd name="connsiteY10" fmla="*/ 550489 h 1420737"/>
                <a:gd name="connsiteX11" fmla="*/ 1663273 w 1707184"/>
                <a:gd name="connsiteY11" fmla="*/ 801727 h 1420737"/>
                <a:gd name="connsiteX0" fmla="*/ 1571833 w 1707184"/>
                <a:gd name="connsiteY0" fmla="*/ 710287 h 1420737"/>
                <a:gd name="connsiteX1" fmla="*/ 1642854 w 1707184"/>
                <a:gd name="connsiteY1" fmla="*/ 310791 h 1420737"/>
                <a:gd name="connsiteX2" fmla="*/ 1341013 w 1707184"/>
                <a:gd name="connsiteY2" fmla="*/ 73 h 1420737"/>
                <a:gd name="connsiteX3" fmla="*/ 266815 w 1707184"/>
                <a:gd name="connsiteY3" fmla="*/ 337425 h 1420737"/>
                <a:gd name="connsiteX4" fmla="*/ 89262 w 1707184"/>
                <a:gd name="connsiteY4" fmla="*/ 1056516 h 1420737"/>
                <a:gd name="connsiteX5" fmla="*/ 1463994 w 1707184"/>
                <a:gd name="connsiteY5" fmla="*/ 1417615 h 1420737"/>
                <a:gd name="connsiteX6" fmla="*/ 1704998 w 1707184"/>
                <a:gd name="connsiteY6" fmla="*/ 1207436 h 1420737"/>
                <a:gd name="connsiteX7" fmla="*/ 1442219 w 1707184"/>
                <a:gd name="connsiteY7" fmla="*/ 797411 h 1420737"/>
                <a:gd name="connsiteX8" fmla="*/ 1102500 w 1707184"/>
                <a:gd name="connsiteY8" fmla="*/ 848433 h 1420737"/>
                <a:gd name="connsiteX9" fmla="*/ 763966 w 1707184"/>
                <a:gd name="connsiteY9" fmla="*/ 630388 h 1420737"/>
                <a:gd name="connsiteX10" fmla="*/ 1278870 w 1707184"/>
                <a:gd name="connsiteY10" fmla="*/ 550489 h 1420737"/>
                <a:gd name="connsiteX11" fmla="*/ 1490553 w 1707184"/>
                <a:gd name="connsiteY11" fmla="*/ 852527 h 1420737"/>
                <a:gd name="connsiteX0" fmla="*/ 1571833 w 1707184"/>
                <a:gd name="connsiteY0" fmla="*/ 710287 h 1420737"/>
                <a:gd name="connsiteX1" fmla="*/ 1642854 w 1707184"/>
                <a:gd name="connsiteY1" fmla="*/ 310791 h 1420737"/>
                <a:gd name="connsiteX2" fmla="*/ 1341013 w 1707184"/>
                <a:gd name="connsiteY2" fmla="*/ 73 h 1420737"/>
                <a:gd name="connsiteX3" fmla="*/ 266815 w 1707184"/>
                <a:gd name="connsiteY3" fmla="*/ 337425 h 1420737"/>
                <a:gd name="connsiteX4" fmla="*/ 89262 w 1707184"/>
                <a:gd name="connsiteY4" fmla="*/ 1056516 h 1420737"/>
                <a:gd name="connsiteX5" fmla="*/ 1463994 w 1707184"/>
                <a:gd name="connsiteY5" fmla="*/ 1417615 h 1420737"/>
                <a:gd name="connsiteX6" fmla="*/ 1704998 w 1707184"/>
                <a:gd name="connsiteY6" fmla="*/ 1207436 h 1420737"/>
                <a:gd name="connsiteX7" fmla="*/ 1442219 w 1707184"/>
                <a:gd name="connsiteY7" fmla="*/ 797411 h 1420737"/>
                <a:gd name="connsiteX8" fmla="*/ 1102500 w 1707184"/>
                <a:gd name="connsiteY8" fmla="*/ 848433 h 1420737"/>
                <a:gd name="connsiteX9" fmla="*/ 763966 w 1707184"/>
                <a:gd name="connsiteY9" fmla="*/ 630388 h 1420737"/>
                <a:gd name="connsiteX10" fmla="*/ 1278870 w 1707184"/>
                <a:gd name="connsiteY10" fmla="*/ 550489 h 1420737"/>
                <a:gd name="connsiteX11" fmla="*/ 1429593 w 1707184"/>
                <a:gd name="connsiteY11" fmla="*/ 700127 h 1420737"/>
                <a:gd name="connsiteX0" fmla="*/ 1571833 w 1707184"/>
                <a:gd name="connsiteY0" fmla="*/ 710287 h 1420737"/>
                <a:gd name="connsiteX1" fmla="*/ 1642854 w 1707184"/>
                <a:gd name="connsiteY1" fmla="*/ 310791 h 1420737"/>
                <a:gd name="connsiteX2" fmla="*/ 1341013 w 1707184"/>
                <a:gd name="connsiteY2" fmla="*/ 73 h 1420737"/>
                <a:gd name="connsiteX3" fmla="*/ 266815 w 1707184"/>
                <a:gd name="connsiteY3" fmla="*/ 337425 h 1420737"/>
                <a:gd name="connsiteX4" fmla="*/ 89262 w 1707184"/>
                <a:gd name="connsiteY4" fmla="*/ 1056516 h 1420737"/>
                <a:gd name="connsiteX5" fmla="*/ 1463994 w 1707184"/>
                <a:gd name="connsiteY5" fmla="*/ 1417615 h 1420737"/>
                <a:gd name="connsiteX6" fmla="*/ 1704998 w 1707184"/>
                <a:gd name="connsiteY6" fmla="*/ 1207436 h 1420737"/>
                <a:gd name="connsiteX7" fmla="*/ 1442219 w 1707184"/>
                <a:gd name="connsiteY7" fmla="*/ 797411 h 1420737"/>
                <a:gd name="connsiteX8" fmla="*/ 1438276 w 1707184"/>
                <a:gd name="connsiteY8" fmla="*/ 791976 h 1420737"/>
                <a:gd name="connsiteX9" fmla="*/ 1102500 w 1707184"/>
                <a:gd name="connsiteY9" fmla="*/ 848433 h 1420737"/>
                <a:gd name="connsiteX10" fmla="*/ 763966 w 1707184"/>
                <a:gd name="connsiteY10" fmla="*/ 630388 h 1420737"/>
                <a:gd name="connsiteX11" fmla="*/ 1278870 w 1707184"/>
                <a:gd name="connsiteY11" fmla="*/ 550489 h 1420737"/>
                <a:gd name="connsiteX12" fmla="*/ 1429593 w 1707184"/>
                <a:gd name="connsiteY12" fmla="*/ 700127 h 1420737"/>
                <a:gd name="connsiteX0" fmla="*/ 1571833 w 1707184"/>
                <a:gd name="connsiteY0" fmla="*/ 710287 h 1420737"/>
                <a:gd name="connsiteX1" fmla="*/ 1642854 w 1707184"/>
                <a:gd name="connsiteY1" fmla="*/ 310791 h 1420737"/>
                <a:gd name="connsiteX2" fmla="*/ 1341013 w 1707184"/>
                <a:gd name="connsiteY2" fmla="*/ 73 h 1420737"/>
                <a:gd name="connsiteX3" fmla="*/ 266815 w 1707184"/>
                <a:gd name="connsiteY3" fmla="*/ 337425 h 1420737"/>
                <a:gd name="connsiteX4" fmla="*/ 89262 w 1707184"/>
                <a:gd name="connsiteY4" fmla="*/ 1056516 h 1420737"/>
                <a:gd name="connsiteX5" fmla="*/ 1463994 w 1707184"/>
                <a:gd name="connsiteY5" fmla="*/ 1417615 h 1420737"/>
                <a:gd name="connsiteX6" fmla="*/ 1704998 w 1707184"/>
                <a:gd name="connsiteY6" fmla="*/ 1207436 h 1420737"/>
                <a:gd name="connsiteX7" fmla="*/ 1442219 w 1707184"/>
                <a:gd name="connsiteY7" fmla="*/ 797411 h 1420737"/>
                <a:gd name="connsiteX8" fmla="*/ 1417956 w 1707184"/>
                <a:gd name="connsiteY8" fmla="*/ 695456 h 1420737"/>
                <a:gd name="connsiteX9" fmla="*/ 1102500 w 1707184"/>
                <a:gd name="connsiteY9" fmla="*/ 848433 h 1420737"/>
                <a:gd name="connsiteX10" fmla="*/ 763966 w 1707184"/>
                <a:gd name="connsiteY10" fmla="*/ 630388 h 1420737"/>
                <a:gd name="connsiteX11" fmla="*/ 1278870 w 1707184"/>
                <a:gd name="connsiteY11" fmla="*/ 550489 h 1420737"/>
                <a:gd name="connsiteX12" fmla="*/ 1429593 w 1707184"/>
                <a:gd name="connsiteY12" fmla="*/ 700127 h 1420737"/>
                <a:gd name="connsiteX0" fmla="*/ 1642854 w 1707184"/>
                <a:gd name="connsiteY0" fmla="*/ 310791 h 1420737"/>
                <a:gd name="connsiteX1" fmla="*/ 1341013 w 1707184"/>
                <a:gd name="connsiteY1" fmla="*/ 73 h 1420737"/>
                <a:gd name="connsiteX2" fmla="*/ 266815 w 1707184"/>
                <a:gd name="connsiteY2" fmla="*/ 337425 h 1420737"/>
                <a:gd name="connsiteX3" fmla="*/ 89262 w 1707184"/>
                <a:gd name="connsiteY3" fmla="*/ 1056516 h 1420737"/>
                <a:gd name="connsiteX4" fmla="*/ 1463994 w 1707184"/>
                <a:gd name="connsiteY4" fmla="*/ 1417615 h 1420737"/>
                <a:gd name="connsiteX5" fmla="*/ 1704998 w 1707184"/>
                <a:gd name="connsiteY5" fmla="*/ 1207436 h 1420737"/>
                <a:gd name="connsiteX6" fmla="*/ 1442219 w 1707184"/>
                <a:gd name="connsiteY6" fmla="*/ 797411 h 1420737"/>
                <a:gd name="connsiteX7" fmla="*/ 1417956 w 1707184"/>
                <a:gd name="connsiteY7" fmla="*/ 695456 h 1420737"/>
                <a:gd name="connsiteX8" fmla="*/ 1102500 w 1707184"/>
                <a:gd name="connsiteY8" fmla="*/ 848433 h 1420737"/>
                <a:gd name="connsiteX9" fmla="*/ 763966 w 1707184"/>
                <a:gd name="connsiteY9" fmla="*/ 630388 h 1420737"/>
                <a:gd name="connsiteX10" fmla="*/ 1278870 w 1707184"/>
                <a:gd name="connsiteY10" fmla="*/ 550489 h 1420737"/>
                <a:gd name="connsiteX11" fmla="*/ 1429593 w 1707184"/>
                <a:gd name="connsiteY11" fmla="*/ 700127 h 1420737"/>
                <a:gd name="connsiteX0" fmla="*/ 1341013 w 1707184"/>
                <a:gd name="connsiteY0" fmla="*/ 0 h 1420664"/>
                <a:gd name="connsiteX1" fmla="*/ 266815 w 1707184"/>
                <a:gd name="connsiteY1" fmla="*/ 337352 h 1420664"/>
                <a:gd name="connsiteX2" fmla="*/ 89262 w 1707184"/>
                <a:gd name="connsiteY2" fmla="*/ 1056443 h 1420664"/>
                <a:gd name="connsiteX3" fmla="*/ 1463994 w 1707184"/>
                <a:gd name="connsiteY3" fmla="*/ 1417542 h 1420664"/>
                <a:gd name="connsiteX4" fmla="*/ 1704998 w 1707184"/>
                <a:gd name="connsiteY4" fmla="*/ 1207363 h 1420664"/>
                <a:gd name="connsiteX5" fmla="*/ 1442219 w 1707184"/>
                <a:gd name="connsiteY5" fmla="*/ 797338 h 1420664"/>
                <a:gd name="connsiteX6" fmla="*/ 1417956 w 1707184"/>
                <a:gd name="connsiteY6" fmla="*/ 695383 h 1420664"/>
                <a:gd name="connsiteX7" fmla="*/ 1102500 w 1707184"/>
                <a:gd name="connsiteY7" fmla="*/ 848360 h 1420664"/>
                <a:gd name="connsiteX8" fmla="*/ 763966 w 1707184"/>
                <a:gd name="connsiteY8" fmla="*/ 630315 h 1420664"/>
                <a:gd name="connsiteX9" fmla="*/ 1278870 w 1707184"/>
                <a:gd name="connsiteY9" fmla="*/ 550416 h 1420664"/>
                <a:gd name="connsiteX10" fmla="*/ 1429593 w 1707184"/>
                <a:gd name="connsiteY10" fmla="*/ 700054 h 1420664"/>
                <a:gd name="connsiteX0" fmla="*/ 266815 w 1707184"/>
                <a:gd name="connsiteY0" fmla="*/ 0 h 1083312"/>
                <a:gd name="connsiteX1" fmla="*/ 89262 w 1707184"/>
                <a:gd name="connsiteY1" fmla="*/ 719091 h 1083312"/>
                <a:gd name="connsiteX2" fmla="*/ 1463994 w 1707184"/>
                <a:gd name="connsiteY2" fmla="*/ 1080190 h 1083312"/>
                <a:gd name="connsiteX3" fmla="*/ 1704998 w 1707184"/>
                <a:gd name="connsiteY3" fmla="*/ 870011 h 1083312"/>
                <a:gd name="connsiteX4" fmla="*/ 1442219 w 1707184"/>
                <a:gd name="connsiteY4" fmla="*/ 459986 h 1083312"/>
                <a:gd name="connsiteX5" fmla="*/ 1417956 w 1707184"/>
                <a:gd name="connsiteY5" fmla="*/ 358031 h 1083312"/>
                <a:gd name="connsiteX6" fmla="*/ 1102500 w 1707184"/>
                <a:gd name="connsiteY6" fmla="*/ 511008 h 1083312"/>
                <a:gd name="connsiteX7" fmla="*/ 763966 w 1707184"/>
                <a:gd name="connsiteY7" fmla="*/ 292963 h 1083312"/>
                <a:gd name="connsiteX8" fmla="*/ 1278870 w 1707184"/>
                <a:gd name="connsiteY8" fmla="*/ 213064 h 1083312"/>
                <a:gd name="connsiteX9" fmla="*/ 1429593 w 1707184"/>
                <a:gd name="connsiteY9" fmla="*/ 362702 h 1083312"/>
                <a:gd name="connsiteX0" fmla="*/ 0 w 1617922"/>
                <a:gd name="connsiteY0" fmla="*/ 506506 h 870727"/>
                <a:gd name="connsiteX1" fmla="*/ 1374732 w 1617922"/>
                <a:gd name="connsiteY1" fmla="*/ 867605 h 870727"/>
                <a:gd name="connsiteX2" fmla="*/ 1615736 w 1617922"/>
                <a:gd name="connsiteY2" fmla="*/ 657426 h 870727"/>
                <a:gd name="connsiteX3" fmla="*/ 1352957 w 1617922"/>
                <a:gd name="connsiteY3" fmla="*/ 247401 h 870727"/>
                <a:gd name="connsiteX4" fmla="*/ 1328694 w 1617922"/>
                <a:gd name="connsiteY4" fmla="*/ 145446 h 870727"/>
                <a:gd name="connsiteX5" fmla="*/ 1013238 w 1617922"/>
                <a:gd name="connsiteY5" fmla="*/ 298423 h 870727"/>
                <a:gd name="connsiteX6" fmla="*/ 674704 w 1617922"/>
                <a:gd name="connsiteY6" fmla="*/ 80378 h 870727"/>
                <a:gd name="connsiteX7" fmla="*/ 1189608 w 1617922"/>
                <a:gd name="connsiteY7" fmla="*/ 479 h 870727"/>
                <a:gd name="connsiteX8" fmla="*/ 1340331 w 1617922"/>
                <a:gd name="connsiteY8" fmla="*/ 150117 h 870727"/>
                <a:gd name="connsiteX0" fmla="*/ 702712 w 945902"/>
                <a:gd name="connsiteY0" fmla="*/ 867605 h 870727"/>
                <a:gd name="connsiteX1" fmla="*/ 943716 w 945902"/>
                <a:gd name="connsiteY1" fmla="*/ 657426 h 870727"/>
                <a:gd name="connsiteX2" fmla="*/ 680937 w 945902"/>
                <a:gd name="connsiteY2" fmla="*/ 247401 h 870727"/>
                <a:gd name="connsiteX3" fmla="*/ 656674 w 945902"/>
                <a:gd name="connsiteY3" fmla="*/ 145446 h 870727"/>
                <a:gd name="connsiteX4" fmla="*/ 341218 w 945902"/>
                <a:gd name="connsiteY4" fmla="*/ 298423 h 870727"/>
                <a:gd name="connsiteX5" fmla="*/ 2684 w 945902"/>
                <a:gd name="connsiteY5" fmla="*/ 80378 h 870727"/>
                <a:gd name="connsiteX6" fmla="*/ 517588 w 945902"/>
                <a:gd name="connsiteY6" fmla="*/ 479 h 870727"/>
                <a:gd name="connsiteX7" fmla="*/ 668311 w 945902"/>
                <a:gd name="connsiteY7" fmla="*/ 150117 h 870727"/>
                <a:gd name="connsiteX0" fmla="*/ 943716 w 943716"/>
                <a:gd name="connsiteY0" fmla="*/ 657426 h 657426"/>
                <a:gd name="connsiteX1" fmla="*/ 680937 w 943716"/>
                <a:gd name="connsiteY1" fmla="*/ 247401 h 657426"/>
                <a:gd name="connsiteX2" fmla="*/ 656674 w 943716"/>
                <a:gd name="connsiteY2" fmla="*/ 145446 h 657426"/>
                <a:gd name="connsiteX3" fmla="*/ 341218 w 943716"/>
                <a:gd name="connsiteY3" fmla="*/ 298423 h 657426"/>
                <a:gd name="connsiteX4" fmla="*/ 2684 w 943716"/>
                <a:gd name="connsiteY4" fmla="*/ 80378 h 657426"/>
                <a:gd name="connsiteX5" fmla="*/ 517588 w 943716"/>
                <a:gd name="connsiteY5" fmla="*/ 479 h 657426"/>
                <a:gd name="connsiteX6" fmla="*/ 668311 w 943716"/>
                <a:gd name="connsiteY6" fmla="*/ 150117 h 657426"/>
                <a:gd name="connsiteX0" fmla="*/ 680937 w 680937"/>
                <a:gd name="connsiteY0" fmla="*/ 247401 h 298965"/>
                <a:gd name="connsiteX1" fmla="*/ 656674 w 680937"/>
                <a:gd name="connsiteY1" fmla="*/ 145446 h 298965"/>
                <a:gd name="connsiteX2" fmla="*/ 341218 w 680937"/>
                <a:gd name="connsiteY2" fmla="*/ 298423 h 298965"/>
                <a:gd name="connsiteX3" fmla="*/ 2684 w 680937"/>
                <a:gd name="connsiteY3" fmla="*/ 80378 h 298965"/>
                <a:gd name="connsiteX4" fmla="*/ 517588 w 680937"/>
                <a:gd name="connsiteY4" fmla="*/ 479 h 298965"/>
                <a:gd name="connsiteX5" fmla="*/ 668311 w 680937"/>
                <a:gd name="connsiteY5" fmla="*/ 150117 h 298965"/>
                <a:gd name="connsiteX0" fmla="*/ 656674 w 668311"/>
                <a:gd name="connsiteY0" fmla="*/ 145446 h 298965"/>
                <a:gd name="connsiteX1" fmla="*/ 341218 w 668311"/>
                <a:gd name="connsiteY1" fmla="*/ 298423 h 298965"/>
                <a:gd name="connsiteX2" fmla="*/ 2684 w 668311"/>
                <a:gd name="connsiteY2" fmla="*/ 80378 h 298965"/>
                <a:gd name="connsiteX3" fmla="*/ 517588 w 668311"/>
                <a:gd name="connsiteY3" fmla="*/ 479 h 298965"/>
                <a:gd name="connsiteX4" fmla="*/ 668311 w 668311"/>
                <a:gd name="connsiteY4" fmla="*/ 150117 h 298965"/>
                <a:gd name="connsiteX0" fmla="*/ 656674 w 656674"/>
                <a:gd name="connsiteY0" fmla="*/ 145446 h 298965"/>
                <a:gd name="connsiteX1" fmla="*/ 341218 w 656674"/>
                <a:gd name="connsiteY1" fmla="*/ 298423 h 298965"/>
                <a:gd name="connsiteX2" fmla="*/ 2684 w 656674"/>
                <a:gd name="connsiteY2" fmla="*/ 80378 h 298965"/>
                <a:gd name="connsiteX3" fmla="*/ 517588 w 656674"/>
                <a:gd name="connsiteY3" fmla="*/ 479 h 298965"/>
                <a:gd name="connsiteX0" fmla="*/ 656674 w 656674"/>
                <a:gd name="connsiteY0" fmla="*/ 145446 h 298965"/>
                <a:gd name="connsiteX1" fmla="*/ 341218 w 656674"/>
                <a:gd name="connsiteY1" fmla="*/ 298423 h 298965"/>
                <a:gd name="connsiteX2" fmla="*/ 2684 w 656674"/>
                <a:gd name="connsiteY2" fmla="*/ 80378 h 298965"/>
                <a:gd name="connsiteX3" fmla="*/ 517588 w 656674"/>
                <a:gd name="connsiteY3" fmla="*/ 479 h 298965"/>
                <a:gd name="connsiteX4" fmla="*/ 656674 w 656674"/>
                <a:gd name="connsiteY4" fmla="*/ 145446 h 298965"/>
                <a:gd name="connsiteX0" fmla="*/ 636588 w 636588"/>
                <a:gd name="connsiteY0" fmla="*/ 144999 h 313431"/>
                <a:gd name="connsiteX1" fmla="*/ 321132 w 636588"/>
                <a:gd name="connsiteY1" fmla="*/ 297976 h 313431"/>
                <a:gd name="connsiteX2" fmla="*/ 2852 w 636588"/>
                <a:gd name="connsiteY2" fmla="*/ 125502 h 313431"/>
                <a:gd name="connsiteX3" fmla="*/ 497502 w 636588"/>
                <a:gd name="connsiteY3" fmla="*/ 32 h 313431"/>
                <a:gd name="connsiteX4" fmla="*/ 636588 w 636588"/>
                <a:gd name="connsiteY4" fmla="*/ 144999 h 313431"/>
                <a:gd name="connsiteX0" fmla="*/ 635962 w 635962"/>
                <a:gd name="connsiteY0" fmla="*/ 144999 h 293653"/>
                <a:gd name="connsiteX1" fmla="*/ 396457 w 635962"/>
                <a:gd name="connsiteY1" fmla="*/ 262532 h 293653"/>
                <a:gd name="connsiteX2" fmla="*/ 2226 w 635962"/>
                <a:gd name="connsiteY2" fmla="*/ 125502 h 293653"/>
                <a:gd name="connsiteX3" fmla="*/ 496876 w 635962"/>
                <a:gd name="connsiteY3" fmla="*/ 32 h 293653"/>
                <a:gd name="connsiteX4" fmla="*/ 635962 w 635962"/>
                <a:gd name="connsiteY4" fmla="*/ 144999 h 293653"/>
                <a:gd name="connsiteX0" fmla="*/ 635962 w 635962"/>
                <a:gd name="connsiteY0" fmla="*/ 145010 h 293664"/>
                <a:gd name="connsiteX1" fmla="*/ 396457 w 635962"/>
                <a:gd name="connsiteY1" fmla="*/ 262543 h 293664"/>
                <a:gd name="connsiteX2" fmla="*/ 2226 w 635962"/>
                <a:gd name="connsiteY2" fmla="*/ 125513 h 293664"/>
                <a:gd name="connsiteX3" fmla="*/ 496876 w 635962"/>
                <a:gd name="connsiteY3" fmla="*/ 43 h 293664"/>
                <a:gd name="connsiteX4" fmla="*/ 635962 w 635962"/>
                <a:gd name="connsiteY4" fmla="*/ 145010 h 293664"/>
                <a:gd name="connsiteX0" fmla="*/ 635962 w 635962"/>
                <a:gd name="connsiteY0" fmla="*/ 101984 h 250638"/>
                <a:gd name="connsiteX1" fmla="*/ 396457 w 635962"/>
                <a:gd name="connsiteY1" fmla="*/ 219517 h 250638"/>
                <a:gd name="connsiteX2" fmla="*/ 2226 w 635962"/>
                <a:gd name="connsiteY2" fmla="*/ 82487 h 250638"/>
                <a:gd name="connsiteX3" fmla="*/ 512066 w 635962"/>
                <a:gd name="connsiteY3" fmla="*/ 56 h 250638"/>
                <a:gd name="connsiteX4" fmla="*/ 635962 w 635962"/>
                <a:gd name="connsiteY4" fmla="*/ 101984 h 250638"/>
                <a:gd name="connsiteX0" fmla="*/ 635962 w 635962"/>
                <a:gd name="connsiteY0" fmla="*/ 64030 h 212684"/>
                <a:gd name="connsiteX1" fmla="*/ 396457 w 635962"/>
                <a:gd name="connsiteY1" fmla="*/ 181563 h 212684"/>
                <a:gd name="connsiteX2" fmla="*/ 2226 w 635962"/>
                <a:gd name="connsiteY2" fmla="*/ 44533 h 212684"/>
                <a:gd name="connsiteX3" fmla="*/ 514597 w 635962"/>
                <a:gd name="connsiteY3" fmla="*/ 77 h 212684"/>
                <a:gd name="connsiteX4" fmla="*/ 635962 w 635962"/>
                <a:gd name="connsiteY4" fmla="*/ 64030 h 212684"/>
                <a:gd name="connsiteX0" fmla="*/ 635962 w 635962"/>
                <a:gd name="connsiteY0" fmla="*/ 68509 h 217163"/>
                <a:gd name="connsiteX1" fmla="*/ 396457 w 635962"/>
                <a:gd name="connsiteY1" fmla="*/ 186042 h 217163"/>
                <a:gd name="connsiteX2" fmla="*/ 2226 w 635962"/>
                <a:gd name="connsiteY2" fmla="*/ 49012 h 217163"/>
                <a:gd name="connsiteX3" fmla="*/ 514597 w 635962"/>
                <a:gd name="connsiteY3" fmla="*/ 4556 h 217163"/>
                <a:gd name="connsiteX4" fmla="*/ 635962 w 635962"/>
                <a:gd name="connsiteY4" fmla="*/ 68509 h 217163"/>
                <a:gd name="connsiteX0" fmla="*/ 635962 w 635962"/>
                <a:gd name="connsiteY0" fmla="*/ 104514 h 253168"/>
                <a:gd name="connsiteX1" fmla="*/ 396457 w 635962"/>
                <a:gd name="connsiteY1" fmla="*/ 222047 h 253168"/>
                <a:gd name="connsiteX2" fmla="*/ 2226 w 635962"/>
                <a:gd name="connsiteY2" fmla="*/ 85017 h 253168"/>
                <a:gd name="connsiteX3" fmla="*/ 436114 w 635962"/>
                <a:gd name="connsiteY3" fmla="*/ 2585 h 253168"/>
                <a:gd name="connsiteX4" fmla="*/ 635962 w 635962"/>
                <a:gd name="connsiteY4" fmla="*/ 104514 h 253168"/>
                <a:gd name="connsiteX0" fmla="*/ 635900 w 635900"/>
                <a:gd name="connsiteY0" fmla="*/ 104514 h 271390"/>
                <a:gd name="connsiteX1" fmla="*/ 406522 w 635900"/>
                <a:gd name="connsiteY1" fmla="*/ 254959 h 271390"/>
                <a:gd name="connsiteX2" fmla="*/ 2164 w 635900"/>
                <a:gd name="connsiteY2" fmla="*/ 85017 h 271390"/>
                <a:gd name="connsiteX3" fmla="*/ 436052 w 635900"/>
                <a:gd name="connsiteY3" fmla="*/ 2585 h 271390"/>
                <a:gd name="connsiteX4" fmla="*/ 635900 w 635900"/>
                <a:gd name="connsiteY4" fmla="*/ 104514 h 271390"/>
                <a:gd name="connsiteX0" fmla="*/ 635618 w 635618"/>
                <a:gd name="connsiteY0" fmla="*/ 104514 h 284520"/>
                <a:gd name="connsiteX1" fmla="*/ 459406 w 635618"/>
                <a:gd name="connsiteY1" fmla="*/ 275212 h 284520"/>
                <a:gd name="connsiteX2" fmla="*/ 1882 w 635618"/>
                <a:gd name="connsiteY2" fmla="*/ 85017 h 284520"/>
                <a:gd name="connsiteX3" fmla="*/ 435770 w 635618"/>
                <a:gd name="connsiteY3" fmla="*/ 2585 h 284520"/>
                <a:gd name="connsiteX4" fmla="*/ 635618 w 635618"/>
                <a:gd name="connsiteY4" fmla="*/ 104514 h 284520"/>
                <a:gd name="connsiteX0" fmla="*/ 635606 w 635606"/>
                <a:gd name="connsiteY0" fmla="*/ 104514 h 258407"/>
                <a:gd name="connsiteX1" fmla="*/ 461926 w 635606"/>
                <a:gd name="connsiteY1" fmla="*/ 232173 h 258407"/>
                <a:gd name="connsiteX2" fmla="*/ 1870 w 635606"/>
                <a:gd name="connsiteY2" fmla="*/ 85017 h 258407"/>
                <a:gd name="connsiteX3" fmla="*/ 435758 w 635606"/>
                <a:gd name="connsiteY3" fmla="*/ 2585 h 258407"/>
                <a:gd name="connsiteX4" fmla="*/ 635606 w 635606"/>
                <a:gd name="connsiteY4" fmla="*/ 104514 h 258407"/>
                <a:gd name="connsiteX0" fmla="*/ 635339 w 635339"/>
                <a:gd name="connsiteY0" fmla="*/ 104514 h 269860"/>
                <a:gd name="connsiteX1" fmla="*/ 530015 w 635339"/>
                <a:gd name="connsiteY1" fmla="*/ 252427 h 269860"/>
                <a:gd name="connsiteX2" fmla="*/ 1603 w 635339"/>
                <a:gd name="connsiteY2" fmla="*/ 85017 h 269860"/>
                <a:gd name="connsiteX3" fmla="*/ 435491 w 635339"/>
                <a:gd name="connsiteY3" fmla="*/ 2585 h 269860"/>
                <a:gd name="connsiteX4" fmla="*/ 635339 w 635339"/>
                <a:gd name="connsiteY4" fmla="*/ 104514 h 269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339" h="269860">
                  <a:moveTo>
                    <a:pt x="635339" y="104514"/>
                  </a:moveTo>
                  <a:cubicBezTo>
                    <a:pt x="578719" y="113018"/>
                    <a:pt x="635638" y="255677"/>
                    <a:pt x="530015" y="252427"/>
                  </a:cubicBezTo>
                  <a:cubicBezTo>
                    <a:pt x="424392" y="249177"/>
                    <a:pt x="-30332" y="353961"/>
                    <a:pt x="1603" y="85017"/>
                  </a:cubicBezTo>
                  <a:cubicBezTo>
                    <a:pt x="139890" y="140102"/>
                    <a:pt x="337434" y="41975"/>
                    <a:pt x="435491" y="2585"/>
                  </a:cubicBezTo>
                  <a:cubicBezTo>
                    <a:pt x="477821" y="-14419"/>
                    <a:pt x="588977" y="56192"/>
                    <a:pt x="635339" y="104514"/>
                  </a:cubicBezTo>
                  <a:close/>
                </a:path>
              </a:pathLst>
            </a:custGeom>
            <a:solidFill>
              <a:srgbClr val="FF99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feld 12"/>
            <p:cNvSpPr txBox="1">
              <a:spLocks noChangeArrowheads="1"/>
            </p:cNvSpPr>
            <p:nvPr/>
          </p:nvSpPr>
          <p:spPr bwMode="auto">
            <a:xfrm>
              <a:off x="1214108" y="4751723"/>
              <a:ext cx="106877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de-DE" altLang="ru-RU" sz="2800" b="1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de-DE" altLang="ru-RU" sz="2800" b="1" baseline="-2500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de-DE" altLang="ru-RU" sz="2800" b="1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ru-RU" altLang="ru-RU" sz="2800" b="1" baseline="300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*</a:t>
              </a:r>
              <a:endParaRPr lang="de-DE" altLang="ru-RU" sz="2800" b="1" baseline="300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feld 12"/>
            <p:cNvSpPr txBox="1">
              <a:spLocks noChangeArrowheads="1"/>
            </p:cNvSpPr>
            <p:nvPr/>
          </p:nvSpPr>
          <p:spPr bwMode="auto">
            <a:xfrm>
              <a:off x="2082515" y="5017542"/>
              <a:ext cx="88227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de-DE" altLang="ru-RU" sz="2800" b="1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de-DE" altLang="ru-RU" sz="2800" b="1" baseline="-2500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de-DE" altLang="ru-RU" sz="2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de-DE" altLang="ru-RU" sz="2800" b="1" baseline="30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640259" y="4643862"/>
            <a:ext cx="2747999" cy="1640677"/>
            <a:chOff x="4640259" y="4643862"/>
            <a:chExt cx="2747999" cy="1640677"/>
          </a:xfrm>
        </p:grpSpPr>
        <p:sp>
          <p:nvSpPr>
            <p:cNvPr id="44" name="Полилиния 43"/>
            <p:cNvSpPr/>
            <p:nvPr/>
          </p:nvSpPr>
          <p:spPr>
            <a:xfrm rot="13886805">
              <a:off x="4688761" y="4595360"/>
              <a:ext cx="1322153" cy="1419158"/>
            </a:xfrm>
            <a:custGeom>
              <a:avLst/>
              <a:gdLst>
                <a:gd name="connsiteX0" fmla="*/ 1518082 w 1660124"/>
                <a:gd name="connsiteY0" fmla="*/ 319716 h 1678000"/>
                <a:gd name="connsiteX1" fmla="*/ 1562470 w 1660124"/>
                <a:gd name="connsiteY1" fmla="*/ 310838 h 1678000"/>
                <a:gd name="connsiteX2" fmla="*/ 1589103 w 1660124"/>
                <a:gd name="connsiteY2" fmla="*/ 257572 h 1678000"/>
                <a:gd name="connsiteX3" fmla="*/ 1562470 w 1660124"/>
                <a:gd name="connsiteY3" fmla="*/ 186551 h 1678000"/>
                <a:gd name="connsiteX4" fmla="*/ 1535837 w 1660124"/>
                <a:gd name="connsiteY4" fmla="*/ 151040 h 1678000"/>
                <a:gd name="connsiteX5" fmla="*/ 1518082 w 1660124"/>
                <a:gd name="connsiteY5" fmla="*/ 124407 h 1678000"/>
                <a:gd name="connsiteX6" fmla="*/ 1464816 w 1660124"/>
                <a:gd name="connsiteY6" fmla="*/ 71141 h 1678000"/>
                <a:gd name="connsiteX7" fmla="*/ 1429305 w 1660124"/>
                <a:gd name="connsiteY7" fmla="*/ 62264 h 1678000"/>
                <a:gd name="connsiteX8" fmla="*/ 1384917 w 1660124"/>
                <a:gd name="connsiteY8" fmla="*/ 35631 h 1678000"/>
                <a:gd name="connsiteX9" fmla="*/ 1260629 w 1660124"/>
                <a:gd name="connsiteY9" fmla="*/ 120 h 1678000"/>
                <a:gd name="connsiteX10" fmla="*/ 852257 w 1660124"/>
                <a:gd name="connsiteY10" fmla="*/ 17875 h 1678000"/>
                <a:gd name="connsiteX11" fmla="*/ 781235 w 1660124"/>
                <a:gd name="connsiteY11" fmla="*/ 44508 h 1678000"/>
                <a:gd name="connsiteX12" fmla="*/ 745724 w 1660124"/>
                <a:gd name="connsiteY12" fmla="*/ 62264 h 1678000"/>
                <a:gd name="connsiteX13" fmla="*/ 692458 w 1660124"/>
                <a:gd name="connsiteY13" fmla="*/ 80019 h 1678000"/>
                <a:gd name="connsiteX14" fmla="*/ 656948 w 1660124"/>
                <a:gd name="connsiteY14" fmla="*/ 97774 h 1678000"/>
                <a:gd name="connsiteX15" fmla="*/ 603682 w 1660124"/>
                <a:gd name="connsiteY15" fmla="*/ 115530 h 1678000"/>
                <a:gd name="connsiteX16" fmla="*/ 541538 w 1660124"/>
                <a:gd name="connsiteY16" fmla="*/ 151040 h 1678000"/>
                <a:gd name="connsiteX17" fmla="*/ 470517 w 1660124"/>
                <a:gd name="connsiteY17" fmla="*/ 186551 h 1678000"/>
                <a:gd name="connsiteX18" fmla="*/ 417251 w 1660124"/>
                <a:gd name="connsiteY18" fmla="*/ 195429 h 1678000"/>
                <a:gd name="connsiteX19" fmla="*/ 399495 w 1660124"/>
                <a:gd name="connsiteY19" fmla="*/ 213184 h 1678000"/>
                <a:gd name="connsiteX20" fmla="*/ 284086 w 1660124"/>
                <a:gd name="connsiteY20" fmla="*/ 266450 h 1678000"/>
                <a:gd name="connsiteX21" fmla="*/ 257453 w 1660124"/>
                <a:gd name="connsiteY21" fmla="*/ 301961 h 1678000"/>
                <a:gd name="connsiteX22" fmla="*/ 186431 w 1660124"/>
                <a:gd name="connsiteY22" fmla="*/ 337472 h 1678000"/>
                <a:gd name="connsiteX23" fmla="*/ 168676 w 1660124"/>
                <a:gd name="connsiteY23" fmla="*/ 390738 h 1678000"/>
                <a:gd name="connsiteX24" fmla="*/ 133165 w 1660124"/>
                <a:gd name="connsiteY24" fmla="*/ 435126 h 1678000"/>
                <a:gd name="connsiteX25" fmla="*/ 88777 w 1660124"/>
                <a:gd name="connsiteY25" fmla="*/ 506147 h 1678000"/>
                <a:gd name="connsiteX26" fmla="*/ 62144 w 1660124"/>
                <a:gd name="connsiteY26" fmla="*/ 568291 h 1678000"/>
                <a:gd name="connsiteX27" fmla="*/ 44389 w 1660124"/>
                <a:gd name="connsiteY27" fmla="*/ 603802 h 1678000"/>
                <a:gd name="connsiteX28" fmla="*/ 17756 w 1660124"/>
                <a:gd name="connsiteY28" fmla="*/ 665945 h 1678000"/>
                <a:gd name="connsiteX29" fmla="*/ 8878 w 1660124"/>
                <a:gd name="connsiteY29" fmla="*/ 745844 h 1678000"/>
                <a:gd name="connsiteX30" fmla="*/ 0 w 1660124"/>
                <a:gd name="connsiteY30" fmla="*/ 790233 h 1678000"/>
                <a:gd name="connsiteX31" fmla="*/ 8878 w 1660124"/>
                <a:gd name="connsiteY31" fmla="*/ 1056563 h 1678000"/>
                <a:gd name="connsiteX32" fmla="*/ 17756 w 1660124"/>
                <a:gd name="connsiteY32" fmla="*/ 1092073 h 1678000"/>
                <a:gd name="connsiteX33" fmla="*/ 35511 w 1660124"/>
                <a:gd name="connsiteY33" fmla="*/ 1118706 h 1678000"/>
                <a:gd name="connsiteX34" fmla="*/ 71022 w 1660124"/>
                <a:gd name="connsiteY34" fmla="*/ 1180850 h 1678000"/>
                <a:gd name="connsiteX35" fmla="*/ 88777 w 1660124"/>
                <a:gd name="connsiteY35" fmla="*/ 1234116 h 1678000"/>
                <a:gd name="connsiteX36" fmla="*/ 97655 w 1660124"/>
                <a:gd name="connsiteY36" fmla="*/ 1269627 h 1678000"/>
                <a:gd name="connsiteX37" fmla="*/ 124288 w 1660124"/>
                <a:gd name="connsiteY37" fmla="*/ 1314015 h 1678000"/>
                <a:gd name="connsiteX38" fmla="*/ 133165 w 1660124"/>
                <a:gd name="connsiteY38" fmla="*/ 1340648 h 1678000"/>
                <a:gd name="connsiteX39" fmla="*/ 168676 w 1660124"/>
                <a:gd name="connsiteY39" fmla="*/ 1367281 h 1678000"/>
                <a:gd name="connsiteX40" fmla="*/ 177554 w 1660124"/>
                <a:gd name="connsiteY40" fmla="*/ 1393914 h 1678000"/>
                <a:gd name="connsiteX41" fmla="*/ 230820 w 1660124"/>
                <a:gd name="connsiteY41" fmla="*/ 1438303 h 1678000"/>
                <a:gd name="connsiteX42" fmla="*/ 239697 w 1660124"/>
                <a:gd name="connsiteY42" fmla="*/ 1464936 h 1678000"/>
                <a:gd name="connsiteX43" fmla="*/ 257453 w 1660124"/>
                <a:gd name="connsiteY43" fmla="*/ 1482691 h 1678000"/>
                <a:gd name="connsiteX44" fmla="*/ 337352 w 1660124"/>
                <a:gd name="connsiteY44" fmla="*/ 1544835 h 1678000"/>
                <a:gd name="connsiteX45" fmla="*/ 372862 w 1660124"/>
                <a:gd name="connsiteY45" fmla="*/ 1571468 h 1678000"/>
                <a:gd name="connsiteX46" fmla="*/ 399495 w 1660124"/>
                <a:gd name="connsiteY46" fmla="*/ 1598101 h 1678000"/>
                <a:gd name="connsiteX47" fmla="*/ 470517 w 1660124"/>
                <a:gd name="connsiteY47" fmla="*/ 1624734 h 1678000"/>
                <a:gd name="connsiteX48" fmla="*/ 514905 w 1660124"/>
                <a:gd name="connsiteY48" fmla="*/ 1651367 h 1678000"/>
                <a:gd name="connsiteX49" fmla="*/ 550416 w 1660124"/>
                <a:gd name="connsiteY49" fmla="*/ 1660244 h 1678000"/>
                <a:gd name="connsiteX50" fmla="*/ 648070 w 1660124"/>
                <a:gd name="connsiteY50" fmla="*/ 1678000 h 1678000"/>
                <a:gd name="connsiteX51" fmla="*/ 1411550 w 1660124"/>
                <a:gd name="connsiteY51" fmla="*/ 1669122 h 1678000"/>
                <a:gd name="connsiteX52" fmla="*/ 1464816 w 1660124"/>
                <a:gd name="connsiteY52" fmla="*/ 1660244 h 1678000"/>
                <a:gd name="connsiteX53" fmla="*/ 1491449 w 1660124"/>
                <a:gd name="connsiteY53" fmla="*/ 1633611 h 1678000"/>
                <a:gd name="connsiteX54" fmla="*/ 1518082 w 1660124"/>
                <a:gd name="connsiteY54" fmla="*/ 1615856 h 1678000"/>
                <a:gd name="connsiteX55" fmla="*/ 1544715 w 1660124"/>
                <a:gd name="connsiteY55" fmla="*/ 1580345 h 1678000"/>
                <a:gd name="connsiteX56" fmla="*/ 1580225 w 1660124"/>
                <a:gd name="connsiteY56" fmla="*/ 1562590 h 1678000"/>
                <a:gd name="connsiteX57" fmla="*/ 1589103 w 1660124"/>
                <a:gd name="connsiteY57" fmla="*/ 1535957 h 1678000"/>
                <a:gd name="connsiteX58" fmla="*/ 1615736 w 1660124"/>
                <a:gd name="connsiteY58" fmla="*/ 1491569 h 1678000"/>
                <a:gd name="connsiteX59" fmla="*/ 1642369 w 1660124"/>
                <a:gd name="connsiteY59" fmla="*/ 1429425 h 1678000"/>
                <a:gd name="connsiteX60" fmla="*/ 1651247 w 1660124"/>
                <a:gd name="connsiteY60" fmla="*/ 1376159 h 1678000"/>
                <a:gd name="connsiteX61" fmla="*/ 1660124 w 1660124"/>
                <a:gd name="connsiteY61" fmla="*/ 1340648 h 1678000"/>
                <a:gd name="connsiteX62" fmla="*/ 1624614 w 1660124"/>
                <a:gd name="connsiteY62" fmla="*/ 1207483 h 1678000"/>
                <a:gd name="connsiteX63" fmla="*/ 1606858 w 1660124"/>
                <a:gd name="connsiteY63" fmla="*/ 1145339 h 1678000"/>
                <a:gd name="connsiteX64" fmla="*/ 1589103 w 1660124"/>
                <a:gd name="connsiteY64" fmla="*/ 1109829 h 1678000"/>
                <a:gd name="connsiteX65" fmla="*/ 1544715 w 1660124"/>
                <a:gd name="connsiteY65" fmla="*/ 1074318 h 1678000"/>
                <a:gd name="connsiteX66" fmla="*/ 1455938 w 1660124"/>
                <a:gd name="connsiteY66" fmla="*/ 1021052 h 1678000"/>
                <a:gd name="connsiteX67" fmla="*/ 1438183 w 1660124"/>
                <a:gd name="connsiteY67" fmla="*/ 994419 h 1678000"/>
                <a:gd name="connsiteX68" fmla="*/ 1358284 w 1660124"/>
                <a:gd name="connsiteY68" fmla="*/ 967786 h 1678000"/>
                <a:gd name="connsiteX69" fmla="*/ 1340528 w 1660124"/>
                <a:gd name="connsiteY69" fmla="*/ 950031 h 1678000"/>
                <a:gd name="connsiteX70" fmla="*/ 1145220 w 1660124"/>
                <a:gd name="connsiteY70" fmla="*/ 923398 h 1678000"/>
                <a:gd name="connsiteX71" fmla="*/ 1083076 w 1660124"/>
                <a:gd name="connsiteY71" fmla="*/ 914520 h 1678000"/>
                <a:gd name="connsiteX72" fmla="*/ 1047565 w 1660124"/>
                <a:gd name="connsiteY72" fmla="*/ 896765 h 1678000"/>
                <a:gd name="connsiteX73" fmla="*/ 985422 w 1660124"/>
                <a:gd name="connsiteY73" fmla="*/ 887887 h 1678000"/>
                <a:gd name="connsiteX74" fmla="*/ 852257 w 1660124"/>
                <a:gd name="connsiteY74" fmla="*/ 870132 h 1678000"/>
                <a:gd name="connsiteX75" fmla="*/ 825623 w 1660124"/>
                <a:gd name="connsiteY75" fmla="*/ 861254 h 1678000"/>
                <a:gd name="connsiteX76" fmla="*/ 719091 w 1660124"/>
                <a:gd name="connsiteY76" fmla="*/ 843499 h 1678000"/>
                <a:gd name="connsiteX77" fmla="*/ 701336 w 1660124"/>
                <a:gd name="connsiteY77" fmla="*/ 825743 h 1678000"/>
                <a:gd name="connsiteX78" fmla="*/ 692458 w 1660124"/>
                <a:gd name="connsiteY78" fmla="*/ 790233 h 1678000"/>
                <a:gd name="connsiteX79" fmla="*/ 683581 w 1660124"/>
                <a:gd name="connsiteY79" fmla="*/ 763600 h 1678000"/>
                <a:gd name="connsiteX80" fmla="*/ 692458 w 1660124"/>
                <a:gd name="connsiteY80" fmla="*/ 621557 h 1678000"/>
                <a:gd name="connsiteX81" fmla="*/ 701336 w 1660124"/>
                <a:gd name="connsiteY81" fmla="*/ 594924 h 1678000"/>
                <a:gd name="connsiteX82" fmla="*/ 727969 w 1660124"/>
                <a:gd name="connsiteY82" fmla="*/ 568291 h 1678000"/>
                <a:gd name="connsiteX83" fmla="*/ 736847 w 1660124"/>
                <a:gd name="connsiteY83" fmla="*/ 541658 h 1678000"/>
                <a:gd name="connsiteX84" fmla="*/ 798990 w 1660124"/>
                <a:gd name="connsiteY84" fmla="*/ 497270 h 1678000"/>
                <a:gd name="connsiteX85" fmla="*/ 825623 w 1660124"/>
                <a:gd name="connsiteY85" fmla="*/ 488392 h 1678000"/>
                <a:gd name="connsiteX86" fmla="*/ 896645 w 1660124"/>
                <a:gd name="connsiteY86" fmla="*/ 461759 h 1678000"/>
                <a:gd name="connsiteX87" fmla="*/ 1074198 w 1660124"/>
                <a:gd name="connsiteY87" fmla="*/ 479514 h 1678000"/>
                <a:gd name="connsiteX88" fmla="*/ 1127464 w 1660124"/>
                <a:gd name="connsiteY88" fmla="*/ 497270 h 1678000"/>
                <a:gd name="connsiteX89" fmla="*/ 1145220 w 1660124"/>
                <a:gd name="connsiteY89" fmla="*/ 515025 h 1678000"/>
                <a:gd name="connsiteX90" fmla="*/ 1198486 w 1660124"/>
                <a:gd name="connsiteY90" fmla="*/ 550536 h 1678000"/>
                <a:gd name="connsiteX91" fmla="*/ 1216241 w 1660124"/>
                <a:gd name="connsiteY91" fmla="*/ 577169 h 1678000"/>
                <a:gd name="connsiteX92" fmla="*/ 1225119 w 1660124"/>
                <a:gd name="connsiteY92" fmla="*/ 603802 h 1678000"/>
                <a:gd name="connsiteX93" fmla="*/ 1260629 w 1660124"/>
                <a:gd name="connsiteY93" fmla="*/ 657068 h 1678000"/>
                <a:gd name="connsiteX94" fmla="*/ 1269507 w 1660124"/>
                <a:gd name="connsiteY94" fmla="*/ 692578 h 1678000"/>
                <a:gd name="connsiteX95" fmla="*/ 1296140 w 1660124"/>
                <a:gd name="connsiteY95" fmla="*/ 701456 h 1678000"/>
                <a:gd name="connsiteX96" fmla="*/ 1402672 w 1660124"/>
                <a:gd name="connsiteY96" fmla="*/ 719211 h 1678000"/>
                <a:gd name="connsiteX97" fmla="*/ 1491449 w 1660124"/>
                <a:gd name="connsiteY97" fmla="*/ 710334 h 1678000"/>
                <a:gd name="connsiteX98" fmla="*/ 1518082 w 1660124"/>
                <a:gd name="connsiteY98" fmla="*/ 621557 h 1678000"/>
                <a:gd name="connsiteX99" fmla="*/ 1509204 w 1660124"/>
                <a:gd name="connsiteY99" fmla="*/ 506147 h 1678000"/>
                <a:gd name="connsiteX100" fmla="*/ 1491449 w 1660124"/>
                <a:gd name="connsiteY100" fmla="*/ 452881 h 1678000"/>
                <a:gd name="connsiteX101" fmla="*/ 1429305 w 1660124"/>
                <a:gd name="connsiteY101" fmla="*/ 381860 h 1678000"/>
                <a:gd name="connsiteX102" fmla="*/ 1420427 w 1660124"/>
                <a:gd name="connsiteY102" fmla="*/ 346349 h 1678000"/>
                <a:gd name="connsiteX103" fmla="*/ 1438183 w 1660124"/>
                <a:gd name="connsiteY103" fmla="*/ 328594 h 1678000"/>
                <a:gd name="connsiteX104" fmla="*/ 1518082 w 1660124"/>
                <a:gd name="connsiteY104" fmla="*/ 319716 h 1678000"/>
                <a:gd name="connsiteX0" fmla="*/ 1510314 w 1652356"/>
                <a:gd name="connsiteY0" fmla="*/ 319716 h 1678000"/>
                <a:gd name="connsiteX1" fmla="*/ 1554702 w 1652356"/>
                <a:gd name="connsiteY1" fmla="*/ 310838 h 1678000"/>
                <a:gd name="connsiteX2" fmla="*/ 1581335 w 1652356"/>
                <a:gd name="connsiteY2" fmla="*/ 257572 h 1678000"/>
                <a:gd name="connsiteX3" fmla="*/ 1554702 w 1652356"/>
                <a:gd name="connsiteY3" fmla="*/ 186551 h 1678000"/>
                <a:gd name="connsiteX4" fmla="*/ 1528069 w 1652356"/>
                <a:gd name="connsiteY4" fmla="*/ 151040 h 1678000"/>
                <a:gd name="connsiteX5" fmla="*/ 1510314 w 1652356"/>
                <a:gd name="connsiteY5" fmla="*/ 124407 h 1678000"/>
                <a:gd name="connsiteX6" fmla="*/ 1457048 w 1652356"/>
                <a:gd name="connsiteY6" fmla="*/ 71141 h 1678000"/>
                <a:gd name="connsiteX7" fmla="*/ 1421537 w 1652356"/>
                <a:gd name="connsiteY7" fmla="*/ 62264 h 1678000"/>
                <a:gd name="connsiteX8" fmla="*/ 1377149 w 1652356"/>
                <a:gd name="connsiteY8" fmla="*/ 35631 h 1678000"/>
                <a:gd name="connsiteX9" fmla="*/ 1252861 w 1652356"/>
                <a:gd name="connsiteY9" fmla="*/ 120 h 1678000"/>
                <a:gd name="connsiteX10" fmla="*/ 844489 w 1652356"/>
                <a:gd name="connsiteY10" fmla="*/ 17875 h 1678000"/>
                <a:gd name="connsiteX11" fmla="*/ 773467 w 1652356"/>
                <a:gd name="connsiteY11" fmla="*/ 44508 h 1678000"/>
                <a:gd name="connsiteX12" fmla="*/ 737956 w 1652356"/>
                <a:gd name="connsiteY12" fmla="*/ 62264 h 1678000"/>
                <a:gd name="connsiteX13" fmla="*/ 684690 w 1652356"/>
                <a:gd name="connsiteY13" fmla="*/ 80019 h 1678000"/>
                <a:gd name="connsiteX14" fmla="*/ 649180 w 1652356"/>
                <a:gd name="connsiteY14" fmla="*/ 97774 h 1678000"/>
                <a:gd name="connsiteX15" fmla="*/ 595914 w 1652356"/>
                <a:gd name="connsiteY15" fmla="*/ 115530 h 1678000"/>
                <a:gd name="connsiteX16" fmla="*/ 533770 w 1652356"/>
                <a:gd name="connsiteY16" fmla="*/ 151040 h 1678000"/>
                <a:gd name="connsiteX17" fmla="*/ 462749 w 1652356"/>
                <a:gd name="connsiteY17" fmla="*/ 186551 h 1678000"/>
                <a:gd name="connsiteX18" fmla="*/ 409483 w 1652356"/>
                <a:gd name="connsiteY18" fmla="*/ 195429 h 1678000"/>
                <a:gd name="connsiteX19" fmla="*/ 391727 w 1652356"/>
                <a:gd name="connsiteY19" fmla="*/ 213184 h 1678000"/>
                <a:gd name="connsiteX20" fmla="*/ 276318 w 1652356"/>
                <a:gd name="connsiteY20" fmla="*/ 266450 h 1678000"/>
                <a:gd name="connsiteX21" fmla="*/ 249685 w 1652356"/>
                <a:gd name="connsiteY21" fmla="*/ 301961 h 1678000"/>
                <a:gd name="connsiteX22" fmla="*/ 178663 w 1652356"/>
                <a:gd name="connsiteY22" fmla="*/ 337472 h 1678000"/>
                <a:gd name="connsiteX23" fmla="*/ 160908 w 1652356"/>
                <a:gd name="connsiteY23" fmla="*/ 390738 h 1678000"/>
                <a:gd name="connsiteX24" fmla="*/ 125397 w 1652356"/>
                <a:gd name="connsiteY24" fmla="*/ 435126 h 1678000"/>
                <a:gd name="connsiteX25" fmla="*/ 81009 w 1652356"/>
                <a:gd name="connsiteY25" fmla="*/ 506147 h 1678000"/>
                <a:gd name="connsiteX26" fmla="*/ 54376 w 1652356"/>
                <a:gd name="connsiteY26" fmla="*/ 568291 h 1678000"/>
                <a:gd name="connsiteX27" fmla="*/ 36621 w 1652356"/>
                <a:gd name="connsiteY27" fmla="*/ 603802 h 1678000"/>
                <a:gd name="connsiteX28" fmla="*/ 9988 w 1652356"/>
                <a:gd name="connsiteY28" fmla="*/ 665945 h 1678000"/>
                <a:gd name="connsiteX29" fmla="*/ 1110 w 1652356"/>
                <a:gd name="connsiteY29" fmla="*/ 745844 h 1678000"/>
                <a:gd name="connsiteX30" fmla="*/ 1110 w 1652356"/>
                <a:gd name="connsiteY30" fmla="*/ 1056563 h 1678000"/>
                <a:gd name="connsiteX31" fmla="*/ 9988 w 1652356"/>
                <a:gd name="connsiteY31" fmla="*/ 1092073 h 1678000"/>
                <a:gd name="connsiteX32" fmla="*/ 27743 w 1652356"/>
                <a:gd name="connsiteY32" fmla="*/ 1118706 h 1678000"/>
                <a:gd name="connsiteX33" fmla="*/ 63254 w 1652356"/>
                <a:gd name="connsiteY33" fmla="*/ 1180850 h 1678000"/>
                <a:gd name="connsiteX34" fmla="*/ 81009 w 1652356"/>
                <a:gd name="connsiteY34" fmla="*/ 1234116 h 1678000"/>
                <a:gd name="connsiteX35" fmla="*/ 89887 w 1652356"/>
                <a:gd name="connsiteY35" fmla="*/ 1269627 h 1678000"/>
                <a:gd name="connsiteX36" fmla="*/ 116520 w 1652356"/>
                <a:gd name="connsiteY36" fmla="*/ 1314015 h 1678000"/>
                <a:gd name="connsiteX37" fmla="*/ 125397 w 1652356"/>
                <a:gd name="connsiteY37" fmla="*/ 1340648 h 1678000"/>
                <a:gd name="connsiteX38" fmla="*/ 160908 w 1652356"/>
                <a:gd name="connsiteY38" fmla="*/ 1367281 h 1678000"/>
                <a:gd name="connsiteX39" fmla="*/ 169786 w 1652356"/>
                <a:gd name="connsiteY39" fmla="*/ 1393914 h 1678000"/>
                <a:gd name="connsiteX40" fmla="*/ 223052 w 1652356"/>
                <a:gd name="connsiteY40" fmla="*/ 1438303 h 1678000"/>
                <a:gd name="connsiteX41" fmla="*/ 231929 w 1652356"/>
                <a:gd name="connsiteY41" fmla="*/ 1464936 h 1678000"/>
                <a:gd name="connsiteX42" fmla="*/ 249685 w 1652356"/>
                <a:gd name="connsiteY42" fmla="*/ 1482691 h 1678000"/>
                <a:gd name="connsiteX43" fmla="*/ 329584 w 1652356"/>
                <a:gd name="connsiteY43" fmla="*/ 1544835 h 1678000"/>
                <a:gd name="connsiteX44" fmla="*/ 365094 w 1652356"/>
                <a:gd name="connsiteY44" fmla="*/ 1571468 h 1678000"/>
                <a:gd name="connsiteX45" fmla="*/ 391727 w 1652356"/>
                <a:gd name="connsiteY45" fmla="*/ 1598101 h 1678000"/>
                <a:gd name="connsiteX46" fmla="*/ 462749 w 1652356"/>
                <a:gd name="connsiteY46" fmla="*/ 1624734 h 1678000"/>
                <a:gd name="connsiteX47" fmla="*/ 507137 w 1652356"/>
                <a:gd name="connsiteY47" fmla="*/ 1651367 h 1678000"/>
                <a:gd name="connsiteX48" fmla="*/ 542648 w 1652356"/>
                <a:gd name="connsiteY48" fmla="*/ 1660244 h 1678000"/>
                <a:gd name="connsiteX49" fmla="*/ 640302 w 1652356"/>
                <a:gd name="connsiteY49" fmla="*/ 1678000 h 1678000"/>
                <a:gd name="connsiteX50" fmla="*/ 1403782 w 1652356"/>
                <a:gd name="connsiteY50" fmla="*/ 1669122 h 1678000"/>
                <a:gd name="connsiteX51" fmla="*/ 1457048 w 1652356"/>
                <a:gd name="connsiteY51" fmla="*/ 1660244 h 1678000"/>
                <a:gd name="connsiteX52" fmla="*/ 1483681 w 1652356"/>
                <a:gd name="connsiteY52" fmla="*/ 1633611 h 1678000"/>
                <a:gd name="connsiteX53" fmla="*/ 1510314 w 1652356"/>
                <a:gd name="connsiteY53" fmla="*/ 1615856 h 1678000"/>
                <a:gd name="connsiteX54" fmla="*/ 1536947 w 1652356"/>
                <a:gd name="connsiteY54" fmla="*/ 1580345 h 1678000"/>
                <a:gd name="connsiteX55" fmla="*/ 1572457 w 1652356"/>
                <a:gd name="connsiteY55" fmla="*/ 1562590 h 1678000"/>
                <a:gd name="connsiteX56" fmla="*/ 1581335 w 1652356"/>
                <a:gd name="connsiteY56" fmla="*/ 1535957 h 1678000"/>
                <a:gd name="connsiteX57" fmla="*/ 1607968 w 1652356"/>
                <a:gd name="connsiteY57" fmla="*/ 1491569 h 1678000"/>
                <a:gd name="connsiteX58" fmla="*/ 1634601 w 1652356"/>
                <a:gd name="connsiteY58" fmla="*/ 1429425 h 1678000"/>
                <a:gd name="connsiteX59" fmla="*/ 1643479 w 1652356"/>
                <a:gd name="connsiteY59" fmla="*/ 1376159 h 1678000"/>
                <a:gd name="connsiteX60" fmla="*/ 1652356 w 1652356"/>
                <a:gd name="connsiteY60" fmla="*/ 1340648 h 1678000"/>
                <a:gd name="connsiteX61" fmla="*/ 1616846 w 1652356"/>
                <a:gd name="connsiteY61" fmla="*/ 1207483 h 1678000"/>
                <a:gd name="connsiteX62" fmla="*/ 1599090 w 1652356"/>
                <a:gd name="connsiteY62" fmla="*/ 1145339 h 1678000"/>
                <a:gd name="connsiteX63" fmla="*/ 1581335 w 1652356"/>
                <a:gd name="connsiteY63" fmla="*/ 1109829 h 1678000"/>
                <a:gd name="connsiteX64" fmla="*/ 1536947 w 1652356"/>
                <a:gd name="connsiteY64" fmla="*/ 1074318 h 1678000"/>
                <a:gd name="connsiteX65" fmla="*/ 1448170 w 1652356"/>
                <a:gd name="connsiteY65" fmla="*/ 1021052 h 1678000"/>
                <a:gd name="connsiteX66" fmla="*/ 1430415 w 1652356"/>
                <a:gd name="connsiteY66" fmla="*/ 994419 h 1678000"/>
                <a:gd name="connsiteX67" fmla="*/ 1350516 w 1652356"/>
                <a:gd name="connsiteY67" fmla="*/ 967786 h 1678000"/>
                <a:gd name="connsiteX68" fmla="*/ 1332760 w 1652356"/>
                <a:gd name="connsiteY68" fmla="*/ 950031 h 1678000"/>
                <a:gd name="connsiteX69" fmla="*/ 1137452 w 1652356"/>
                <a:gd name="connsiteY69" fmla="*/ 923398 h 1678000"/>
                <a:gd name="connsiteX70" fmla="*/ 1075308 w 1652356"/>
                <a:gd name="connsiteY70" fmla="*/ 914520 h 1678000"/>
                <a:gd name="connsiteX71" fmla="*/ 1039797 w 1652356"/>
                <a:gd name="connsiteY71" fmla="*/ 896765 h 1678000"/>
                <a:gd name="connsiteX72" fmla="*/ 977654 w 1652356"/>
                <a:gd name="connsiteY72" fmla="*/ 887887 h 1678000"/>
                <a:gd name="connsiteX73" fmla="*/ 844489 w 1652356"/>
                <a:gd name="connsiteY73" fmla="*/ 870132 h 1678000"/>
                <a:gd name="connsiteX74" fmla="*/ 817855 w 1652356"/>
                <a:gd name="connsiteY74" fmla="*/ 861254 h 1678000"/>
                <a:gd name="connsiteX75" fmla="*/ 711323 w 1652356"/>
                <a:gd name="connsiteY75" fmla="*/ 843499 h 1678000"/>
                <a:gd name="connsiteX76" fmla="*/ 693568 w 1652356"/>
                <a:gd name="connsiteY76" fmla="*/ 825743 h 1678000"/>
                <a:gd name="connsiteX77" fmla="*/ 684690 w 1652356"/>
                <a:gd name="connsiteY77" fmla="*/ 790233 h 1678000"/>
                <a:gd name="connsiteX78" fmla="*/ 675813 w 1652356"/>
                <a:gd name="connsiteY78" fmla="*/ 763600 h 1678000"/>
                <a:gd name="connsiteX79" fmla="*/ 684690 w 1652356"/>
                <a:gd name="connsiteY79" fmla="*/ 621557 h 1678000"/>
                <a:gd name="connsiteX80" fmla="*/ 693568 w 1652356"/>
                <a:gd name="connsiteY80" fmla="*/ 594924 h 1678000"/>
                <a:gd name="connsiteX81" fmla="*/ 720201 w 1652356"/>
                <a:gd name="connsiteY81" fmla="*/ 568291 h 1678000"/>
                <a:gd name="connsiteX82" fmla="*/ 729079 w 1652356"/>
                <a:gd name="connsiteY82" fmla="*/ 541658 h 1678000"/>
                <a:gd name="connsiteX83" fmla="*/ 791222 w 1652356"/>
                <a:gd name="connsiteY83" fmla="*/ 497270 h 1678000"/>
                <a:gd name="connsiteX84" fmla="*/ 817855 w 1652356"/>
                <a:gd name="connsiteY84" fmla="*/ 488392 h 1678000"/>
                <a:gd name="connsiteX85" fmla="*/ 888877 w 1652356"/>
                <a:gd name="connsiteY85" fmla="*/ 461759 h 1678000"/>
                <a:gd name="connsiteX86" fmla="*/ 1066430 w 1652356"/>
                <a:gd name="connsiteY86" fmla="*/ 479514 h 1678000"/>
                <a:gd name="connsiteX87" fmla="*/ 1119696 w 1652356"/>
                <a:gd name="connsiteY87" fmla="*/ 497270 h 1678000"/>
                <a:gd name="connsiteX88" fmla="*/ 1137452 w 1652356"/>
                <a:gd name="connsiteY88" fmla="*/ 515025 h 1678000"/>
                <a:gd name="connsiteX89" fmla="*/ 1190718 w 1652356"/>
                <a:gd name="connsiteY89" fmla="*/ 550536 h 1678000"/>
                <a:gd name="connsiteX90" fmla="*/ 1208473 w 1652356"/>
                <a:gd name="connsiteY90" fmla="*/ 577169 h 1678000"/>
                <a:gd name="connsiteX91" fmla="*/ 1217351 w 1652356"/>
                <a:gd name="connsiteY91" fmla="*/ 603802 h 1678000"/>
                <a:gd name="connsiteX92" fmla="*/ 1252861 w 1652356"/>
                <a:gd name="connsiteY92" fmla="*/ 657068 h 1678000"/>
                <a:gd name="connsiteX93" fmla="*/ 1261739 w 1652356"/>
                <a:gd name="connsiteY93" fmla="*/ 692578 h 1678000"/>
                <a:gd name="connsiteX94" fmla="*/ 1288372 w 1652356"/>
                <a:gd name="connsiteY94" fmla="*/ 701456 h 1678000"/>
                <a:gd name="connsiteX95" fmla="*/ 1394904 w 1652356"/>
                <a:gd name="connsiteY95" fmla="*/ 719211 h 1678000"/>
                <a:gd name="connsiteX96" fmla="*/ 1483681 w 1652356"/>
                <a:gd name="connsiteY96" fmla="*/ 710334 h 1678000"/>
                <a:gd name="connsiteX97" fmla="*/ 1510314 w 1652356"/>
                <a:gd name="connsiteY97" fmla="*/ 621557 h 1678000"/>
                <a:gd name="connsiteX98" fmla="*/ 1501436 w 1652356"/>
                <a:gd name="connsiteY98" fmla="*/ 506147 h 1678000"/>
                <a:gd name="connsiteX99" fmla="*/ 1483681 w 1652356"/>
                <a:gd name="connsiteY99" fmla="*/ 452881 h 1678000"/>
                <a:gd name="connsiteX100" fmla="*/ 1421537 w 1652356"/>
                <a:gd name="connsiteY100" fmla="*/ 381860 h 1678000"/>
                <a:gd name="connsiteX101" fmla="*/ 1412659 w 1652356"/>
                <a:gd name="connsiteY101" fmla="*/ 346349 h 1678000"/>
                <a:gd name="connsiteX102" fmla="*/ 1430415 w 1652356"/>
                <a:gd name="connsiteY102" fmla="*/ 328594 h 1678000"/>
                <a:gd name="connsiteX103" fmla="*/ 1510314 w 1652356"/>
                <a:gd name="connsiteY103" fmla="*/ 319716 h 1678000"/>
                <a:gd name="connsiteX0" fmla="*/ 1512195 w 1654237"/>
                <a:gd name="connsiteY0" fmla="*/ 319716 h 1678000"/>
                <a:gd name="connsiteX1" fmla="*/ 1556583 w 1654237"/>
                <a:gd name="connsiteY1" fmla="*/ 310838 h 1678000"/>
                <a:gd name="connsiteX2" fmla="*/ 1583216 w 1654237"/>
                <a:gd name="connsiteY2" fmla="*/ 257572 h 1678000"/>
                <a:gd name="connsiteX3" fmla="*/ 1556583 w 1654237"/>
                <a:gd name="connsiteY3" fmla="*/ 186551 h 1678000"/>
                <a:gd name="connsiteX4" fmla="*/ 1529950 w 1654237"/>
                <a:gd name="connsiteY4" fmla="*/ 151040 h 1678000"/>
                <a:gd name="connsiteX5" fmla="*/ 1512195 w 1654237"/>
                <a:gd name="connsiteY5" fmla="*/ 124407 h 1678000"/>
                <a:gd name="connsiteX6" fmla="*/ 1458929 w 1654237"/>
                <a:gd name="connsiteY6" fmla="*/ 71141 h 1678000"/>
                <a:gd name="connsiteX7" fmla="*/ 1423418 w 1654237"/>
                <a:gd name="connsiteY7" fmla="*/ 62264 h 1678000"/>
                <a:gd name="connsiteX8" fmla="*/ 1379030 w 1654237"/>
                <a:gd name="connsiteY8" fmla="*/ 35631 h 1678000"/>
                <a:gd name="connsiteX9" fmla="*/ 1254742 w 1654237"/>
                <a:gd name="connsiteY9" fmla="*/ 120 h 1678000"/>
                <a:gd name="connsiteX10" fmla="*/ 846370 w 1654237"/>
                <a:gd name="connsiteY10" fmla="*/ 17875 h 1678000"/>
                <a:gd name="connsiteX11" fmla="*/ 775348 w 1654237"/>
                <a:gd name="connsiteY11" fmla="*/ 44508 h 1678000"/>
                <a:gd name="connsiteX12" fmla="*/ 739837 w 1654237"/>
                <a:gd name="connsiteY12" fmla="*/ 62264 h 1678000"/>
                <a:gd name="connsiteX13" fmla="*/ 686571 w 1654237"/>
                <a:gd name="connsiteY13" fmla="*/ 80019 h 1678000"/>
                <a:gd name="connsiteX14" fmla="*/ 651061 w 1654237"/>
                <a:gd name="connsiteY14" fmla="*/ 97774 h 1678000"/>
                <a:gd name="connsiteX15" fmla="*/ 597795 w 1654237"/>
                <a:gd name="connsiteY15" fmla="*/ 115530 h 1678000"/>
                <a:gd name="connsiteX16" fmla="*/ 535651 w 1654237"/>
                <a:gd name="connsiteY16" fmla="*/ 151040 h 1678000"/>
                <a:gd name="connsiteX17" fmla="*/ 464630 w 1654237"/>
                <a:gd name="connsiteY17" fmla="*/ 186551 h 1678000"/>
                <a:gd name="connsiteX18" fmla="*/ 411364 w 1654237"/>
                <a:gd name="connsiteY18" fmla="*/ 195429 h 1678000"/>
                <a:gd name="connsiteX19" fmla="*/ 393608 w 1654237"/>
                <a:gd name="connsiteY19" fmla="*/ 213184 h 1678000"/>
                <a:gd name="connsiteX20" fmla="*/ 278199 w 1654237"/>
                <a:gd name="connsiteY20" fmla="*/ 266450 h 1678000"/>
                <a:gd name="connsiteX21" fmla="*/ 251566 w 1654237"/>
                <a:gd name="connsiteY21" fmla="*/ 301961 h 1678000"/>
                <a:gd name="connsiteX22" fmla="*/ 180544 w 1654237"/>
                <a:gd name="connsiteY22" fmla="*/ 337472 h 1678000"/>
                <a:gd name="connsiteX23" fmla="*/ 162789 w 1654237"/>
                <a:gd name="connsiteY23" fmla="*/ 390738 h 1678000"/>
                <a:gd name="connsiteX24" fmla="*/ 127278 w 1654237"/>
                <a:gd name="connsiteY24" fmla="*/ 435126 h 1678000"/>
                <a:gd name="connsiteX25" fmla="*/ 82890 w 1654237"/>
                <a:gd name="connsiteY25" fmla="*/ 506147 h 1678000"/>
                <a:gd name="connsiteX26" fmla="*/ 56257 w 1654237"/>
                <a:gd name="connsiteY26" fmla="*/ 568291 h 1678000"/>
                <a:gd name="connsiteX27" fmla="*/ 38502 w 1654237"/>
                <a:gd name="connsiteY27" fmla="*/ 603802 h 1678000"/>
                <a:gd name="connsiteX28" fmla="*/ 2991 w 1654237"/>
                <a:gd name="connsiteY28" fmla="*/ 745844 h 1678000"/>
                <a:gd name="connsiteX29" fmla="*/ 2991 w 1654237"/>
                <a:gd name="connsiteY29" fmla="*/ 1056563 h 1678000"/>
                <a:gd name="connsiteX30" fmla="*/ 11869 w 1654237"/>
                <a:gd name="connsiteY30" fmla="*/ 1092073 h 1678000"/>
                <a:gd name="connsiteX31" fmla="*/ 29624 w 1654237"/>
                <a:gd name="connsiteY31" fmla="*/ 1118706 h 1678000"/>
                <a:gd name="connsiteX32" fmla="*/ 65135 w 1654237"/>
                <a:gd name="connsiteY32" fmla="*/ 1180850 h 1678000"/>
                <a:gd name="connsiteX33" fmla="*/ 82890 w 1654237"/>
                <a:gd name="connsiteY33" fmla="*/ 1234116 h 1678000"/>
                <a:gd name="connsiteX34" fmla="*/ 91768 w 1654237"/>
                <a:gd name="connsiteY34" fmla="*/ 1269627 h 1678000"/>
                <a:gd name="connsiteX35" fmla="*/ 118401 w 1654237"/>
                <a:gd name="connsiteY35" fmla="*/ 1314015 h 1678000"/>
                <a:gd name="connsiteX36" fmla="*/ 127278 w 1654237"/>
                <a:gd name="connsiteY36" fmla="*/ 1340648 h 1678000"/>
                <a:gd name="connsiteX37" fmla="*/ 162789 w 1654237"/>
                <a:gd name="connsiteY37" fmla="*/ 1367281 h 1678000"/>
                <a:gd name="connsiteX38" fmla="*/ 171667 w 1654237"/>
                <a:gd name="connsiteY38" fmla="*/ 1393914 h 1678000"/>
                <a:gd name="connsiteX39" fmla="*/ 224933 w 1654237"/>
                <a:gd name="connsiteY39" fmla="*/ 1438303 h 1678000"/>
                <a:gd name="connsiteX40" fmla="*/ 233810 w 1654237"/>
                <a:gd name="connsiteY40" fmla="*/ 1464936 h 1678000"/>
                <a:gd name="connsiteX41" fmla="*/ 251566 w 1654237"/>
                <a:gd name="connsiteY41" fmla="*/ 1482691 h 1678000"/>
                <a:gd name="connsiteX42" fmla="*/ 331465 w 1654237"/>
                <a:gd name="connsiteY42" fmla="*/ 1544835 h 1678000"/>
                <a:gd name="connsiteX43" fmla="*/ 366975 w 1654237"/>
                <a:gd name="connsiteY43" fmla="*/ 1571468 h 1678000"/>
                <a:gd name="connsiteX44" fmla="*/ 393608 w 1654237"/>
                <a:gd name="connsiteY44" fmla="*/ 1598101 h 1678000"/>
                <a:gd name="connsiteX45" fmla="*/ 464630 w 1654237"/>
                <a:gd name="connsiteY45" fmla="*/ 1624734 h 1678000"/>
                <a:gd name="connsiteX46" fmla="*/ 509018 w 1654237"/>
                <a:gd name="connsiteY46" fmla="*/ 1651367 h 1678000"/>
                <a:gd name="connsiteX47" fmla="*/ 544529 w 1654237"/>
                <a:gd name="connsiteY47" fmla="*/ 1660244 h 1678000"/>
                <a:gd name="connsiteX48" fmla="*/ 642183 w 1654237"/>
                <a:gd name="connsiteY48" fmla="*/ 1678000 h 1678000"/>
                <a:gd name="connsiteX49" fmla="*/ 1405663 w 1654237"/>
                <a:gd name="connsiteY49" fmla="*/ 1669122 h 1678000"/>
                <a:gd name="connsiteX50" fmla="*/ 1458929 w 1654237"/>
                <a:gd name="connsiteY50" fmla="*/ 1660244 h 1678000"/>
                <a:gd name="connsiteX51" fmla="*/ 1485562 w 1654237"/>
                <a:gd name="connsiteY51" fmla="*/ 1633611 h 1678000"/>
                <a:gd name="connsiteX52" fmla="*/ 1512195 w 1654237"/>
                <a:gd name="connsiteY52" fmla="*/ 1615856 h 1678000"/>
                <a:gd name="connsiteX53" fmla="*/ 1538828 w 1654237"/>
                <a:gd name="connsiteY53" fmla="*/ 1580345 h 1678000"/>
                <a:gd name="connsiteX54" fmla="*/ 1574338 w 1654237"/>
                <a:gd name="connsiteY54" fmla="*/ 1562590 h 1678000"/>
                <a:gd name="connsiteX55" fmla="*/ 1583216 w 1654237"/>
                <a:gd name="connsiteY55" fmla="*/ 1535957 h 1678000"/>
                <a:gd name="connsiteX56" fmla="*/ 1609849 w 1654237"/>
                <a:gd name="connsiteY56" fmla="*/ 1491569 h 1678000"/>
                <a:gd name="connsiteX57" fmla="*/ 1636482 w 1654237"/>
                <a:gd name="connsiteY57" fmla="*/ 1429425 h 1678000"/>
                <a:gd name="connsiteX58" fmla="*/ 1645360 w 1654237"/>
                <a:gd name="connsiteY58" fmla="*/ 1376159 h 1678000"/>
                <a:gd name="connsiteX59" fmla="*/ 1654237 w 1654237"/>
                <a:gd name="connsiteY59" fmla="*/ 1340648 h 1678000"/>
                <a:gd name="connsiteX60" fmla="*/ 1618727 w 1654237"/>
                <a:gd name="connsiteY60" fmla="*/ 1207483 h 1678000"/>
                <a:gd name="connsiteX61" fmla="*/ 1600971 w 1654237"/>
                <a:gd name="connsiteY61" fmla="*/ 1145339 h 1678000"/>
                <a:gd name="connsiteX62" fmla="*/ 1583216 w 1654237"/>
                <a:gd name="connsiteY62" fmla="*/ 1109829 h 1678000"/>
                <a:gd name="connsiteX63" fmla="*/ 1538828 w 1654237"/>
                <a:gd name="connsiteY63" fmla="*/ 1074318 h 1678000"/>
                <a:gd name="connsiteX64" fmla="*/ 1450051 w 1654237"/>
                <a:gd name="connsiteY64" fmla="*/ 1021052 h 1678000"/>
                <a:gd name="connsiteX65" fmla="*/ 1432296 w 1654237"/>
                <a:gd name="connsiteY65" fmla="*/ 994419 h 1678000"/>
                <a:gd name="connsiteX66" fmla="*/ 1352397 w 1654237"/>
                <a:gd name="connsiteY66" fmla="*/ 967786 h 1678000"/>
                <a:gd name="connsiteX67" fmla="*/ 1334641 w 1654237"/>
                <a:gd name="connsiteY67" fmla="*/ 950031 h 1678000"/>
                <a:gd name="connsiteX68" fmla="*/ 1139333 w 1654237"/>
                <a:gd name="connsiteY68" fmla="*/ 923398 h 1678000"/>
                <a:gd name="connsiteX69" fmla="*/ 1077189 w 1654237"/>
                <a:gd name="connsiteY69" fmla="*/ 914520 h 1678000"/>
                <a:gd name="connsiteX70" fmla="*/ 1041678 w 1654237"/>
                <a:gd name="connsiteY70" fmla="*/ 896765 h 1678000"/>
                <a:gd name="connsiteX71" fmla="*/ 979535 w 1654237"/>
                <a:gd name="connsiteY71" fmla="*/ 887887 h 1678000"/>
                <a:gd name="connsiteX72" fmla="*/ 846370 w 1654237"/>
                <a:gd name="connsiteY72" fmla="*/ 870132 h 1678000"/>
                <a:gd name="connsiteX73" fmla="*/ 819736 w 1654237"/>
                <a:gd name="connsiteY73" fmla="*/ 861254 h 1678000"/>
                <a:gd name="connsiteX74" fmla="*/ 713204 w 1654237"/>
                <a:gd name="connsiteY74" fmla="*/ 843499 h 1678000"/>
                <a:gd name="connsiteX75" fmla="*/ 695449 w 1654237"/>
                <a:gd name="connsiteY75" fmla="*/ 825743 h 1678000"/>
                <a:gd name="connsiteX76" fmla="*/ 686571 w 1654237"/>
                <a:gd name="connsiteY76" fmla="*/ 790233 h 1678000"/>
                <a:gd name="connsiteX77" fmla="*/ 677694 w 1654237"/>
                <a:gd name="connsiteY77" fmla="*/ 763600 h 1678000"/>
                <a:gd name="connsiteX78" fmla="*/ 686571 w 1654237"/>
                <a:gd name="connsiteY78" fmla="*/ 621557 h 1678000"/>
                <a:gd name="connsiteX79" fmla="*/ 695449 w 1654237"/>
                <a:gd name="connsiteY79" fmla="*/ 594924 h 1678000"/>
                <a:gd name="connsiteX80" fmla="*/ 722082 w 1654237"/>
                <a:gd name="connsiteY80" fmla="*/ 568291 h 1678000"/>
                <a:gd name="connsiteX81" fmla="*/ 730960 w 1654237"/>
                <a:gd name="connsiteY81" fmla="*/ 541658 h 1678000"/>
                <a:gd name="connsiteX82" fmla="*/ 793103 w 1654237"/>
                <a:gd name="connsiteY82" fmla="*/ 497270 h 1678000"/>
                <a:gd name="connsiteX83" fmla="*/ 819736 w 1654237"/>
                <a:gd name="connsiteY83" fmla="*/ 488392 h 1678000"/>
                <a:gd name="connsiteX84" fmla="*/ 890758 w 1654237"/>
                <a:gd name="connsiteY84" fmla="*/ 461759 h 1678000"/>
                <a:gd name="connsiteX85" fmla="*/ 1068311 w 1654237"/>
                <a:gd name="connsiteY85" fmla="*/ 479514 h 1678000"/>
                <a:gd name="connsiteX86" fmla="*/ 1121577 w 1654237"/>
                <a:gd name="connsiteY86" fmla="*/ 497270 h 1678000"/>
                <a:gd name="connsiteX87" fmla="*/ 1139333 w 1654237"/>
                <a:gd name="connsiteY87" fmla="*/ 515025 h 1678000"/>
                <a:gd name="connsiteX88" fmla="*/ 1192599 w 1654237"/>
                <a:gd name="connsiteY88" fmla="*/ 550536 h 1678000"/>
                <a:gd name="connsiteX89" fmla="*/ 1210354 w 1654237"/>
                <a:gd name="connsiteY89" fmla="*/ 577169 h 1678000"/>
                <a:gd name="connsiteX90" fmla="*/ 1219232 w 1654237"/>
                <a:gd name="connsiteY90" fmla="*/ 603802 h 1678000"/>
                <a:gd name="connsiteX91" fmla="*/ 1254742 w 1654237"/>
                <a:gd name="connsiteY91" fmla="*/ 657068 h 1678000"/>
                <a:gd name="connsiteX92" fmla="*/ 1263620 w 1654237"/>
                <a:gd name="connsiteY92" fmla="*/ 692578 h 1678000"/>
                <a:gd name="connsiteX93" fmla="*/ 1290253 w 1654237"/>
                <a:gd name="connsiteY93" fmla="*/ 701456 h 1678000"/>
                <a:gd name="connsiteX94" fmla="*/ 1396785 w 1654237"/>
                <a:gd name="connsiteY94" fmla="*/ 719211 h 1678000"/>
                <a:gd name="connsiteX95" fmla="*/ 1485562 w 1654237"/>
                <a:gd name="connsiteY95" fmla="*/ 710334 h 1678000"/>
                <a:gd name="connsiteX96" fmla="*/ 1512195 w 1654237"/>
                <a:gd name="connsiteY96" fmla="*/ 621557 h 1678000"/>
                <a:gd name="connsiteX97" fmla="*/ 1503317 w 1654237"/>
                <a:gd name="connsiteY97" fmla="*/ 506147 h 1678000"/>
                <a:gd name="connsiteX98" fmla="*/ 1485562 w 1654237"/>
                <a:gd name="connsiteY98" fmla="*/ 452881 h 1678000"/>
                <a:gd name="connsiteX99" fmla="*/ 1423418 w 1654237"/>
                <a:gd name="connsiteY99" fmla="*/ 381860 h 1678000"/>
                <a:gd name="connsiteX100" fmla="*/ 1414540 w 1654237"/>
                <a:gd name="connsiteY100" fmla="*/ 346349 h 1678000"/>
                <a:gd name="connsiteX101" fmla="*/ 1432296 w 1654237"/>
                <a:gd name="connsiteY101" fmla="*/ 328594 h 1678000"/>
                <a:gd name="connsiteX102" fmla="*/ 1512195 w 1654237"/>
                <a:gd name="connsiteY102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252870 w 1655541"/>
                <a:gd name="connsiteY21" fmla="*/ 301961 h 1678000"/>
                <a:gd name="connsiteX22" fmla="*/ 181848 w 1655541"/>
                <a:gd name="connsiteY22" fmla="*/ 337472 h 1678000"/>
                <a:gd name="connsiteX23" fmla="*/ 164093 w 1655541"/>
                <a:gd name="connsiteY23" fmla="*/ 390738 h 1678000"/>
                <a:gd name="connsiteX24" fmla="*/ 128582 w 1655541"/>
                <a:gd name="connsiteY24" fmla="*/ 435126 h 1678000"/>
                <a:gd name="connsiteX25" fmla="*/ 84194 w 1655541"/>
                <a:gd name="connsiteY25" fmla="*/ 506147 h 1678000"/>
                <a:gd name="connsiteX26" fmla="*/ 57561 w 1655541"/>
                <a:gd name="connsiteY26" fmla="*/ 568291 h 1678000"/>
                <a:gd name="connsiteX27" fmla="*/ 4295 w 1655541"/>
                <a:gd name="connsiteY27" fmla="*/ 745844 h 1678000"/>
                <a:gd name="connsiteX28" fmla="*/ 4295 w 1655541"/>
                <a:gd name="connsiteY28" fmla="*/ 1056563 h 1678000"/>
                <a:gd name="connsiteX29" fmla="*/ 13173 w 1655541"/>
                <a:gd name="connsiteY29" fmla="*/ 1092073 h 1678000"/>
                <a:gd name="connsiteX30" fmla="*/ 30928 w 1655541"/>
                <a:gd name="connsiteY30" fmla="*/ 1118706 h 1678000"/>
                <a:gd name="connsiteX31" fmla="*/ 66439 w 1655541"/>
                <a:gd name="connsiteY31" fmla="*/ 1180850 h 1678000"/>
                <a:gd name="connsiteX32" fmla="*/ 84194 w 1655541"/>
                <a:gd name="connsiteY32" fmla="*/ 1234116 h 1678000"/>
                <a:gd name="connsiteX33" fmla="*/ 93072 w 1655541"/>
                <a:gd name="connsiteY33" fmla="*/ 1269627 h 1678000"/>
                <a:gd name="connsiteX34" fmla="*/ 119705 w 1655541"/>
                <a:gd name="connsiteY34" fmla="*/ 1314015 h 1678000"/>
                <a:gd name="connsiteX35" fmla="*/ 128582 w 1655541"/>
                <a:gd name="connsiteY35" fmla="*/ 1340648 h 1678000"/>
                <a:gd name="connsiteX36" fmla="*/ 164093 w 1655541"/>
                <a:gd name="connsiteY36" fmla="*/ 1367281 h 1678000"/>
                <a:gd name="connsiteX37" fmla="*/ 172971 w 1655541"/>
                <a:gd name="connsiteY37" fmla="*/ 1393914 h 1678000"/>
                <a:gd name="connsiteX38" fmla="*/ 226237 w 1655541"/>
                <a:gd name="connsiteY38" fmla="*/ 1438303 h 1678000"/>
                <a:gd name="connsiteX39" fmla="*/ 235114 w 1655541"/>
                <a:gd name="connsiteY39" fmla="*/ 1464936 h 1678000"/>
                <a:gd name="connsiteX40" fmla="*/ 252870 w 1655541"/>
                <a:gd name="connsiteY40" fmla="*/ 1482691 h 1678000"/>
                <a:gd name="connsiteX41" fmla="*/ 332769 w 1655541"/>
                <a:gd name="connsiteY41" fmla="*/ 1544835 h 1678000"/>
                <a:gd name="connsiteX42" fmla="*/ 368279 w 1655541"/>
                <a:gd name="connsiteY42" fmla="*/ 1571468 h 1678000"/>
                <a:gd name="connsiteX43" fmla="*/ 394912 w 1655541"/>
                <a:gd name="connsiteY43" fmla="*/ 1598101 h 1678000"/>
                <a:gd name="connsiteX44" fmla="*/ 465934 w 1655541"/>
                <a:gd name="connsiteY44" fmla="*/ 1624734 h 1678000"/>
                <a:gd name="connsiteX45" fmla="*/ 510322 w 1655541"/>
                <a:gd name="connsiteY45" fmla="*/ 1651367 h 1678000"/>
                <a:gd name="connsiteX46" fmla="*/ 545833 w 1655541"/>
                <a:gd name="connsiteY46" fmla="*/ 1660244 h 1678000"/>
                <a:gd name="connsiteX47" fmla="*/ 643487 w 1655541"/>
                <a:gd name="connsiteY47" fmla="*/ 1678000 h 1678000"/>
                <a:gd name="connsiteX48" fmla="*/ 1406967 w 1655541"/>
                <a:gd name="connsiteY48" fmla="*/ 1669122 h 1678000"/>
                <a:gd name="connsiteX49" fmla="*/ 1460233 w 1655541"/>
                <a:gd name="connsiteY49" fmla="*/ 1660244 h 1678000"/>
                <a:gd name="connsiteX50" fmla="*/ 1486866 w 1655541"/>
                <a:gd name="connsiteY50" fmla="*/ 1633611 h 1678000"/>
                <a:gd name="connsiteX51" fmla="*/ 1513499 w 1655541"/>
                <a:gd name="connsiteY51" fmla="*/ 1615856 h 1678000"/>
                <a:gd name="connsiteX52" fmla="*/ 1540132 w 1655541"/>
                <a:gd name="connsiteY52" fmla="*/ 1580345 h 1678000"/>
                <a:gd name="connsiteX53" fmla="*/ 1575642 w 1655541"/>
                <a:gd name="connsiteY53" fmla="*/ 1562590 h 1678000"/>
                <a:gd name="connsiteX54" fmla="*/ 1584520 w 1655541"/>
                <a:gd name="connsiteY54" fmla="*/ 1535957 h 1678000"/>
                <a:gd name="connsiteX55" fmla="*/ 1611153 w 1655541"/>
                <a:gd name="connsiteY55" fmla="*/ 1491569 h 1678000"/>
                <a:gd name="connsiteX56" fmla="*/ 1637786 w 1655541"/>
                <a:gd name="connsiteY56" fmla="*/ 1429425 h 1678000"/>
                <a:gd name="connsiteX57" fmla="*/ 1646664 w 1655541"/>
                <a:gd name="connsiteY57" fmla="*/ 1376159 h 1678000"/>
                <a:gd name="connsiteX58" fmla="*/ 1655541 w 1655541"/>
                <a:gd name="connsiteY58" fmla="*/ 1340648 h 1678000"/>
                <a:gd name="connsiteX59" fmla="*/ 1620031 w 1655541"/>
                <a:gd name="connsiteY59" fmla="*/ 1207483 h 1678000"/>
                <a:gd name="connsiteX60" fmla="*/ 1602275 w 1655541"/>
                <a:gd name="connsiteY60" fmla="*/ 1145339 h 1678000"/>
                <a:gd name="connsiteX61" fmla="*/ 1584520 w 1655541"/>
                <a:gd name="connsiteY61" fmla="*/ 1109829 h 1678000"/>
                <a:gd name="connsiteX62" fmla="*/ 1540132 w 1655541"/>
                <a:gd name="connsiteY62" fmla="*/ 1074318 h 1678000"/>
                <a:gd name="connsiteX63" fmla="*/ 1451355 w 1655541"/>
                <a:gd name="connsiteY63" fmla="*/ 1021052 h 1678000"/>
                <a:gd name="connsiteX64" fmla="*/ 1433600 w 1655541"/>
                <a:gd name="connsiteY64" fmla="*/ 994419 h 1678000"/>
                <a:gd name="connsiteX65" fmla="*/ 1353701 w 1655541"/>
                <a:gd name="connsiteY65" fmla="*/ 967786 h 1678000"/>
                <a:gd name="connsiteX66" fmla="*/ 1335945 w 1655541"/>
                <a:gd name="connsiteY66" fmla="*/ 950031 h 1678000"/>
                <a:gd name="connsiteX67" fmla="*/ 1140637 w 1655541"/>
                <a:gd name="connsiteY67" fmla="*/ 923398 h 1678000"/>
                <a:gd name="connsiteX68" fmla="*/ 1078493 w 1655541"/>
                <a:gd name="connsiteY68" fmla="*/ 914520 h 1678000"/>
                <a:gd name="connsiteX69" fmla="*/ 1042982 w 1655541"/>
                <a:gd name="connsiteY69" fmla="*/ 896765 h 1678000"/>
                <a:gd name="connsiteX70" fmla="*/ 980839 w 1655541"/>
                <a:gd name="connsiteY70" fmla="*/ 887887 h 1678000"/>
                <a:gd name="connsiteX71" fmla="*/ 847674 w 1655541"/>
                <a:gd name="connsiteY71" fmla="*/ 870132 h 1678000"/>
                <a:gd name="connsiteX72" fmla="*/ 821040 w 1655541"/>
                <a:gd name="connsiteY72" fmla="*/ 861254 h 1678000"/>
                <a:gd name="connsiteX73" fmla="*/ 714508 w 1655541"/>
                <a:gd name="connsiteY73" fmla="*/ 843499 h 1678000"/>
                <a:gd name="connsiteX74" fmla="*/ 696753 w 1655541"/>
                <a:gd name="connsiteY74" fmla="*/ 825743 h 1678000"/>
                <a:gd name="connsiteX75" fmla="*/ 687875 w 1655541"/>
                <a:gd name="connsiteY75" fmla="*/ 790233 h 1678000"/>
                <a:gd name="connsiteX76" fmla="*/ 678998 w 1655541"/>
                <a:gd name="connsiteY76" fmla="*/ 763600 h 1678000"/>
                <a:gd name="connsiteX77" fmla="*/ 687875 w 1655541"/>
                <a:gd name="connsiteY77" fmla="*/ 621557 h 1678000"/>
                <a:gd name="connsiteX78" fmla="*/ 696753 w 1655541"/>
                <a:gd name="connsiteY78" fmla="*/ 594924 h 1678000"/>
                <a:gd name="connsiteX79" fmla="*/ 723386 w 1655541"/>
                <a:gd name="connsiteY79" fmla="*/ 568291 h 1678000"/>
                <a:gd name="connsiteX80" fmla="*/ 732264 w 1655541"/>
                <a:gd name="connsiteY80" fmla="*/ 541658 h 1678000"/>
                <a:gd name="connsiteX81" fmla="*/ 794407 w 1655541"/>
                <a:gd name="connsiteY81" fmla="*/ 497270 h 1678000"/>
                <a:gd name="connsiteX82" fmla="*/ 821040 w 1655541"/>
                <a:gd name="connsiteY82" fmla="*/ 488392 h 1678000"/>
                <a:gd name="connsiteX83" fmla="*/ 892062 w 1655541"/>
                <a:gd name="connsiteY83" fmla="*/ 461759 h 1678000"/>
                <a:gd name="connsiteX84" fmla="*/ 1069615 w 1655541"/>
                <a:gd name="connsiteY84" fmla="*/ 479514 h 1678000"/>
                <a:gd name="connsiteX85" fmla="*/ 1122881 w 1655541"/>
                <a:gd name="connsiteY85" fmla="*/ 497270 h 1678000"/>
                <a:gd name="connsiteX86" fmla="*/ 1140637 w 1655541"/>
                <a:gd name="connsiteY86" fmla="*/ 515025 h 1678000"/>
                <a:gd name="connsiteX87" fmla="*/ 1193903 w 1655541"/>
                <a:gd name="connsiteY87" fmla="*/ 550536 h 1678000"/>
                <a:gd name="connsiteX88" fmla="*/ 1211658 w 1655541"/>
                <a:gd name="connsiteY88" fmla="*/ 577169 h 1678000"/>
                <a:gd name="connsiteX89" fmla="*/ 1220536 w 1655541"/>
                <a:gd name="connsiteY89" fmla="*/ 603802 h 1678000"/>
                <a:gd name="connsiteX90" fmla="*/ 1256046 w 1655541"/>
                <a:gd name="connsiteY90" fmla="*/ 657068 h 1678000"/>
                <a:gd name="connsiteX91" fmla="*/ 1264924 w 1655541"/>
                <a:gd name="connsiteY91" fmla="*/ 692578 h 1678000"/>
                <a:gd name="connsiteX92" fmla="*/ 1291557 w 1655541"/>
                <a:gd name="connsiteY92" fmla="*/ 701456 h 1678000"/>
                <a:gd name="connsiteX93" fmla="*/ 1398089 w 1655541"/>
                <a:gd name="connsiteY93" fmla="*/ 719211 h 1678000"/>
                <a:gd name="connsiteX94" fmla="*/ 1486866 w 1655541"/>
                <a:gd name="connsiteY94" fmla="*/ 710334 h 1678000"/>
                <a:gd name="connsiteX95" fmla="*/ 1513499 w 1655541"/>
                <a:gd name="connsiteY95" fmla="*/ 621557 h 1678000"/>
                <a:gd name="connsiteX96" fmla="*/ 1504621 w 1655541"/>
                <a:gd name="connsiteY96" fmla="*/ 506147 h 1678000"/>
                <a:gd name="connsiteX97" fmla="*/ 1486866 w 1655541"/>
                <a:gd name="connsiteY97" fmla="*/ 452881 h 1678000"/>
                <a:gd name="connsiteX98" fmla="*/ 1424722 w 1655541"/>
                <a:gd name="connsiteY98" fmla="*/ 381860 h 1678000"/>
                <a:gd name="connsiteX99" fmla="*/ 1415844 w 1655541"/>
                <a:gd name="connsiteY99" fmla="*/ 346349 h 1678000"/>
                <a:gd name="connsiteX100" fmla="*/ 1433600 w 1655541"/>
                <a:gd name="connsiteY100" fmla="*/ 328594 h 1678000"/>
                <a:gd name="connsiteX101" fmla="*/ 1513499 w 1655541"/>
                <a:gd name="connsiteY101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252870 w 1655541"/>
                <a:gd name="connsiteY21" fmla="*/ 301961 h 1678000"/>
                <a:gd name="connsiteX22" fmla="*/ 181848 w 1655541"/>
                <a:gd name="connsiteY22" fmla="*/ 337472 h 1678000"/>
                <a:gd name="connsiteX23" fmla="*/ 164093 w 1655541"/>
                <a:gd name="connsiteY23" fmla="*/ 390738 h 1678000"/>
                <a:gd name="connsiteX24" fmla="*/ 128582 w 1655541"/>
                <a:gd name="connsiteY24" fmla="*/ 435126 h 1678000"/>
                <a:gd name="connsiteX25" fmla="*/ 57561 w 1655541"/>
                <a:gd name="connsiteY25" fmla="*/ 568291 h 1678000"/>
                <a:gd name="connsiteX26" fmla="*/ 4295 w 1655541"/>
                <a:gd name="connsiteY26" fmla="*/ 745844 h 1678000"/>
                <a:gd name="connsiteX27" fmla="*/ 4295 w 1655541"/>
                <a:gd name="connsiteY27" fmla="*/ 1056563 h 1678000"/>
                <a:gd name="connsiteX28" fmla="*/ 13173 w 1655541"/>
                <a:gd name="connsiteY28" fmla="*/ 1092073 h 1678000"/>
                <a:gd name="connsiteX29" fmla="*/ 30928 w 1655541"/>
                <a:gd name="connsiteY29" fmla="*/ 1118706 h 1678000"/>
                <a:gd name="connsiteX30" fmla="*/ 66439 w 1655541"/>
                <a:gd name="connsiteY30" fmla="*/ 1180850 h 1678000"/>
                <a:gd name="connsiteX31" fmla="*/ 84194 w 1655541"/>
                <a:gd name="connsiteY31" fmla="*/ 1234116 h 1678000"/>
                <a:gd name="connsiteX32" fmla="*/ 93072 w 1655541"/>
                <a:gd name="connsiteY32" fmla="*/ 1269627 h 1678000"/>
                <a:gd name="connsiteX33" fmla="*/ 119705 w 1655541"/>
                <a:gd name="connsiteY33" fmla="*/ 1314015 h 1678000"/>
                <a:gd name="connsiteX34" fmla="*/ 128582 w 1655541"/>
                <a:gd name="connsiteY34" fmla="*/ 1340648 h 1678000"/>
                <a:gd name="connsiteX35" fmla="*/ 164093 w 1655541"/>
                <a:gd name="connsiteY35" fmla="*/ 1367281 h 1678000"/>
                <a:gd name="connsiteX36" fmla="*/ 172971 w 1655541"/>
                <a:gd name="connsiteY36" fmla="*/ 1393914 h 1678000"/>
                <a:gd name="connsiteX37" fmla="*/ 226237 w 1655541"/>
                <a:gd name="connsiteY37" fmla="*/ 1438303 h 1678000"/>
                <a:gd name="connsiteX38" fmla="*/ 235114 w 1655541"/>
                <a:gd name="connsiteY38" fmla="*/ 1464936 h 1678000"/>
                <a:gd name="connsiteX39" fmla="*/ 252870 w 1655541"/>
                <a:gd name="connsiteY39" fmla="*/ 1482691 h 1678000"/>
                <a:gd name="connsiteX40" fmla="*/ 332769 w 1655541"/>
                <a:gd name="connsiteY40" fmla="*/ 1544835 h 1678000"/>
                <a:gd name="connsiteX41" fmla="*/ 368279 w 1655541"/>
                <a:gd name="connsiteY41" fmla="*/ 1571468 h 1678000"/>
                <a:gd name="connsiteX42" fmla="*/ 394912 w 1655541"/>
                <a:gd name="connsiteY42" fmla="*/ 1598101 h 1678000"/>
                <a:gd name="connsiteX43" fmla="*/ 465934 w 1655541"/>
                <a:gd name="connsiteY43" fmla="*/ 1624734 h 1678000"/>
                <a:gd name="connsiteX44" fmla="*/ 510322 w 1655541"/>
                <a:gd name="connsiteY44" fmla="*/ 1651367 h 1678000"/>
                <a:gd name="connsiteX45" fmla="*/ 545833 w 1655541"/>
                <a:gd name="connsiteY45" fmla="*/ 1660244 h 1678000"/>
                <a:gd name="connsiteX46" fmla="*/ 643487 w 1655541"/>
                <a:gd name="connsiteY46" fmla="*/ 1678000 h 1678000"/>
                <a:gd name="connsiteX47" fmla="*/ 1406967 w 1655541"/>
                <a:gd name="connsiteY47" fmla="*/ 1669122 h 1678000"/>
                <a:gd name="connsiteX48" fmla="*/ 1460233 w 1655541"/>
                <a:gd name="connsiteY48" fmla="*/ 1660244 h 1678000"/>
                <a:gd name="connsiteX49" fmla="*/ 1486866 w 1655541"/>
                <a:gd name="connsiteY49" fmla="*/ 1633611 h 1678000"/>
                <a:gd name="connsiteX50" fmla="*/ 1513499 w 1655541"/>
                <a:gd name="connsiteY50" fmla="*/ 1615856 h 1678000"/>
                <a:gd name="connsiteX51" fmla="*/ 1540132 w 1655541"/>
                <a:gd name="connsiteY51" fmla="*/ 1580345 h 1678000"/>
                <a:gd name="connsiteX52" fmla="*/ 1575642 w 1655541"/>
                <a:gd name="connsiteY52" fmla="*/ 1562590 h 1678000"/>
                <a:gd name="connsiteX53" fmla="*/ 1584520 w 1655541"/>
                <a:gd name="connsiteY53" fmla="*/ 1535957 h 1678000"/>
                <a:gd name="connsiteX54" fmla="*/ 1611153 w 1655541"/>
                <a:gd name="connsiteY54" fmla="*/ 1491569 h 1678000"/>
                <a:gd name="connsiteX55" fmla="*/ 1637786 w 1655541"/>
                <a:gd name="connsiteY55" fmla="*/ 1429425 h 1678000"/>
                <a:gd name="connsiteX56" fmla="*/ 1646664 w 1655541"/>
                <a:gd name="connsiteY56" fmla="*/ 1376159 h 1678000"/>
                <a:gd name="connsiteX57" fmla="*/ 1655541 w 1655541"/>
                <a:gd name="connsiteY57" fmla="*/ 1340648 h 1678000"/>
                <a:gd name="connsiteX58" fmla="*/ 1620031 w 1655541"/>
                <a:gd name="connsiteY58" fmla="*/ 1207483 h 1678000"/>
                <a:gd name="connsiteX59" fmla="*/ 1602275 w 1655541"/>
                <a:gd name="connsiteY59" fmla="*/ 1145339 h 1678000"/>
                <a:gd name="connsiteX60" fmla="*/ 1584520 w 1655541"/>
                <a:gd name="connsiteY60" fmla="*/ 1109829 h 1678000"/>
                <a:gd name="connsiteX61" fmla="*/ 1540132 w 1655541"/>
                <a:gd name="connsiteY61" fmla="*/ 1074318 h 1678000"/>
                <a:gd name="connsiteX62" fmla="*/ 1451355 w 1655541"/>
                <a:gd name="connsiteY62" fmla="*/ 1021052 h 1678000"/>
                <a:gd name="connsiteX63" fmla="*/ 1433600 w 1655541"/>
                <a:gd name="connsiteY63" fmla="*/ 994419 h 1678000"/>
                <a:gd name="connsiteX64" fmla="*/ 1353701 w 1655541"/>
                <a:gd name="connsiteY64" fmla="*/ 967786 h 1678000"/>
                <a:gd name="connsiteX65" fmla="*/ 1335945 w 1655541"/>
                <a:gd name="connsiteY65" fmla="*/ 950031 h 1678000"/>
                <a:gd name="connsiteX66" fmla="*/ 1140637 w 1655541"/>
                <a:gd name="connsiteY66" fmla="*/ 923398 h 1678000"/>
                <a:gd name="connsiteX67" fmla="*/ 1078493 w 1655541"/>
                <a:gd name="connsiteY67" fmla="*/ 914520 h 1678000"/>
                <a:gd name="connsiteX68" fmla="*/ 1042982 w 1655541"/>
                <a:gd name="connsiteY68" fmla="*/ 896765 h 1678000"/>
                <a:gd name="connsiteX69" fmla="*/ 980839 w 1655541"/>
                <a:gd name="connsiteY69" fmla="*/ 887887 h 1678000"/>
                <a:gd name="connsiteX70" fmla="*/ 847674 w 1655541"/>
                <a:gd name="connsiteY70" fmla="*/ 870132 h 1678000"/>
                <a:gd name="connsiteX71" fmla="*/ 821040 w 1655541"/>
                <a:gd name="connsiteY71" fmla="*/ 861254 h 1678000"/>
                <a:gd name="connsiteX72" fmla="*/ 714508 w 1655541"/>
                <a:gd name="connsiteY72" fmla="*/ 843499 h 1678000"/>
                <a:gd name="connsiteX73" fmla="*/ 696753 w 1655541"/>
                <a:gd name="connsiteY73" fmla="*/ 825743 h 1678000"/>
                <a:gd name="connsiteX74" fmla="*/ 687875 w 1655541"/>
                <a:gd name="connsiteY74" fmla="*/ 790233 h 1678000"/>
                <a:gd name="connsiteX75" fmla="*/ 678998 w 1655541"/>
                <a:gd name="connsiteY75" fmla="*/ 763600 h 1678000"/>
                <a:gd name="connsiteX76" fmla="*/ 687875 w 1655541"/>
                <a:gd name="connsiteY76" fmla="*/ 621557 h 1678000"/>
                <a:gd name="connsiteX77" fmla="*/ 696753 w 1655541"/>
                <a:gd name="connsiteY77" fmla="*/ 594924 h 1678000"/>
                <a:gd name="connsiteX78" fmla="*/ 723386 w 1655541"/>
                <a:gd name="connsiteY78" fmla="*/ 568291 h 1678000"/>
                <a:gd name="connsiteX79" fmla="*/ 732264 w 1655541"/>
                <a:gd name="connsiteY79" fmla="*/ 541658 h 1678000"/>
                <a:gd name="connsiteX80" fmla="*/ 794407 w 1655541"/>
                <a:gd name="connsiteY80" fmla="*/ 497270 h 1678000"/>
                <a:gd name="connsiteX81" fmla="*/ 821040 w 1655541"/>
                <a:gd name="connsiteY81" fmla="*/ 488392 h 1678000"/>
                <a:gd name="connsiteX82" fmla="*/ 892062 w 1655541"/>
                <a:gd name="connsiteY82" fmla="*/ 461759 h 1678000"/>
                <a:gd name="connsiteX83" fmla="*/ 1069615 w 1655541"/>
                <a:gd name="connsiteY83" fmla="*/ 479514 h 1678000"/>
                <a:gd name="connsiteX84" fmla="*/ 1122881 w 1655541"/>
                <a:gd name="connsiteY84" fmla="*/ 497270 h 1678000"/>
                <a:gd name="connsiteX85" fmla="*/ 1140637 w 1655541"/>
                <a:gd name="connsiteY85" fmla="*/ 515025 h 1678000"/>
                <a:gd name="connsiteX86" fmla="*/ 1193903 w 1655541"/>
                <a:gd name="connsiteY86" fmla="*/ 550536 h 1678000"/>
                <a:gd name="connsiteX87" fmla="*/ 1211658 w 1655541"/>
                <a:gd name="connsiteY87" fmla="*/ 577169 h 1678000"/>
                <a:gd name="connsiteX88" fmla="*/ 1220536 w 1655541"/>
                <a:gd name="connsiteY88" fmla="*/ 603802 h 1678000"/>
                <a:gd name="connsiteX89" fmla="*/ 1256046 w 1655541"/>
                <a:gd name="connsiteY89" fmla="*/ 657068 h 1678000"/>
                <a:gd name="connsiteX90" fmla="*/ 1264924 w 1655541"/>
                <a:gd name="connsiteY90" fmla="*/ 692578 h 1678000"/>
                <a:gd name="connsiteX91" fmla="*/ 1291557 w 1655541"/>
                <a:gd name="connsiteY91" fmla="*/ 701456 h 1678000"/>
                <a:gd name="connsiteX92" fmla="*/ 1398089 w 1655541"/>
                <a:gd name="connsiteY92" fmla="*/ 719211 h 1678000"/>
                <a:gd name="connsiteX93" fmla="*/ 1486866 w 1655541"/>
                <a:gd name="connsiteY93" fmla="*/ 710334 h 1678000"/>
                <a:gd name="connsiteX94" fmla="*/ 1513499 w 1655541"/>
                <a:gd name="connsiteY94" fmla="*/ 621557 h 1678000"/>
                <a:gd name="connsiteX95" fmla="*/ 1504621 w 1655541"/>
                <a:gd name="connsiteY95" fmla="*/ 506147 h 1678000"/>
                <a:gd name="connsiteX96" fmla="*/ 1486866 w 1655541"/>
                <a:gd name="connsiteY96" fmla="*/ 452881 h 1678000"/>
                <a:gd name="connsiteX97" fmla="*/ 1424722 w 1655541"/>
                <a:gd name="connsiteY97" fmla="*/ 381860 h 1678000"/>
                <a:gd name="connsiteX98" fmla="*/ 1415844 w 1655541"/>
                <a:gd name="connsiteY98" fmla="*/ 346349 h 1678000"/>
                <a:gd name="connsiteX99" fmla="*/ 1433600 w 1655541"/>
                <a:gd name="connsiteY99" fmla="*/ 328594 h 1678000"/>
                <a:gd name="connsiteX100" fmla="*/ 1513499 w 1655541"/>
                <a:gd name="connsiteY100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252870 w 1655541"/>
                <a:gd name="connsiteY21" fmla="*/ 301961 h 1678000"/>
                <a:gd name="connsiteX22" fmla="*/ 181848 w 1655541"/>
                <a:gd name="connsiteY22" fmla="*/ 337472 h 1678000"/>
                <a:gd name="connsiteX23" fmla="*/ 164093 w 1655541"/>
                <a:gd name="connsiteY23" fmla="*/ 390738 h 1678000"/>
                <a:gd name="connsiteX24" fmla="*/ 57561 w 1655541"/>
                <a:gd name="connsiteY24" fmla="*/ 568291 h 1678000"/>
                <a:gd name="connsiteX25" fmla="*/ 4295 w 1655541"/>
                <a:gd name="connsiteY25" fmla="*/ 745844 h 1678000"/>
                <a:gd name="connsiteX26" fmla="*/ 4295 w 1655541"/>
                <a:gd name="connsiteY26" fmla="*/ 1056563 h 1678000"/>
                <a:gd name="connsiteX27" fmla="*/ 13173 w 1655541"/>
                <a:gd name="connsiteY27" fmla="*/ 1092073 h 1678000"/>
                <a:gd name="connsiteX28" fmla="*/ 30928 w 1655541"/>
                <a:gd name="connsiteY28" fmla="*/ 1118706 h 1678000"/>
                <a:gd name="connsiteX29" fmla="*/ 66439 w 1655541"/>
                <a:gd name="connsiteY29" fmla="*/ 1180850 h 1678000"/>
                <a:gd name="connsiteX30" fmla="*/ 84194 w 1655541"/>
                <a:gd name="connsiteY30" fmla="*/ 1234116 h 1678000"/>
                <a:gd name="connsiteX31" fmla="*/ 93072 w 1655541"/>
                <a:gd name="connsiteY31" fmla="*/ 1269627 h 1678000"/>
                <a:gd name="connsiteX32" fmla="*/ 119705 w 1655541"/>
                <a:gd name="connsiteY32" fmla="*/ 1314015 h 1678000"/>
                <a:gd name="connsiteX33" fmla="*/ 128582 w 1655541"/>
                <a:gd name="connsiteY33" fmla="*/ 1340648 h 1678000"/>
                <a:gd name="connsiteX34" fmla="*/ 164093 w 1655541"/>
                <a:gd name="connsiteY34" fmla="*/ 1367281 h 1678000"/>
                <a:gd name="connsiteX35" fmla="*/ 172971 w 1655541"/>
                <a:gd name="connsiteY35" fmla="*/ 1393914 h 1678000"/>
                <a:gd name="connsiteX36" fmla="*/ 226237 w 1655541"/>
                <a:gd name="connsiteY36" fmla="*/ 1438303 h 1678000"/>
                <a:gd name="connsiteX37" fmla="*/ 235114 w 1655541"/>
                <a:gd name="connsiteY37" fmla="*/ 1464936 h 1678000"/>
                <a:gd name="connsiteX38" fmla="*/ 252870 w 1655541"/>
                <a:gd name="connsiteY38" fmla="*/ 1482691 h 1678000"/>
                <a:gd name="connsiteX39" fmla="*/ 332769 w 1655541"/>
                <a:gd name="connsiteY39" fmla="*/ 1544835 h 1678000"/>
                <a:gd name="connsiteX40" fmla="*/ 368279 w 1655541"/>
                <a:gd name="connsiteY40" fmla="*/ 1571468 h 1678000"/>
                <a:gd name="connsiteX41" fmla="*/ 394912 w 1655541"/>
                <a:gd name="connsiteY41" fmla="*/ 1598101 h 1678000"/>
                <a:gd name="connsiteX42" fmla="*/ 465934 w 1655541"/>
                <a:gd name="connsiteY42" fmla="*/ 1624734 h 1678000"/>
                <a:gd name="connsiteX43" fmla="*/ 510322 w 1655541"/>
                <a:gd name="connsiteY43" fmla="*/ 1651367 h 1678000"/>
                <a:gd name="connsiteX44" fmla="*/ 545833 w 1655541"/>
                <a:gd name="connsiteY44" fmla="*/ 1660244 h 1678000"/>
                <a:gd name="connsiteX45" fmla="*/ 643487 w 1655541"/>
                <a:gd name="connsiteY45" fmla="*/ 1678000 h 1678000"/>
                <a:gd name="connsiteX46" fmla="*/ 1406967 w 1655541"/>
                <a:gd name="connsiteY46" fmla="*/ 1669122 h 1678000"/>
                <a:gd name="connsiteX47" fmla="*/ 1460233 w 1655541"/>
                <a:gd name="connsiteY47" fmla="*/ 1660244 h 1678000"/>
                <a:gd name="connsiteX48" fmla="*/ 1486866 w 1655541"/>
                <a:gd name="connsiteY48" fmla="*/ 1633611 h 1678000"/>
                <a:gd name="connsiteX49" fmla="*/ 1513499 w 1655541"/>
                <a:gd name="connsiteY49" fmla="*/ 1615856 h 1678000"/>
                <a:gd name="connsiteX50" fmla="*/ 1540132 w 1655541"/>
                <a:gd name="connsiteY50" fmla="*/ 1580345 h 1678000"/>
                <a:gd name="connsiteX51" fmla="*/ 1575642 w 1655541"/>
                <a:gd name="connsiteY51" fmla="*/ 1562590 h 1678000"/>
                <a:gd name="connsiteX52" fmla="*/ 1584520 w 1655541"/>
                <a:gd name="connsiteY52" fmla="*/ 1535957 h 1678000"/>
                <a:gd name="connsiteX53" fmla="*/ 1611153 w 1655541"/>
                <a:gd name="connsiteY53" fmla="*/ 1491569 h 1678000"/>
                <a:gd name="connsiteX54" fmla="*/ 1637786 w 1655541"/>
                <a:gd name="connsiteY54" fmla="*/ 1429425 h 1678000"/>
                <a:gd name="connsiteX55" fmla="*/ 1646664 w 1655541"/>
                <a:gd name="connsiteY55" fmla="*/ 1376159 h 1678000"/>
                <a:gd name="connsiteX56" fmla="*/ 1655541 w 1655541"/>
                <a:gd name="connsiteY56" fmla="*/ 1340648 h 1678000"/>
                <a:gd name="connsiteX57" fmla="*/ 1620031 w 1655541"/>
                <a:gd name="connsiteY57" fmla="*/ 1207483 h 1678000"/>
                <a:gd name="connsiteX58" fmla="*/ 1602275 w 1655541"/>
                <a:gd name="connsiteY58" fmla="*/ 1145339 h 1678000"/>
                <a:gd name="connsiteX59" fmla="*/ 1584520 w 1655541"/>
                <a:gd name="connsiteY59" fmla="*/ 1109829 h 1678000"/>
                <a:gd name="connsiteX60" fmla="*/ 1540132 w 1655541"/>
                <a:gd name="connsiteY60" fmla="*/ 1074318 h 1678000"/>
                <a:gd name="connsiteX61" fmla="*/ 1451355 w 1655541"/>
                <a:gd name="connsiteY61" fmla="*/ 1021052 h 1678000"/>
                <a:gd name="connsiteX62" fmla="*/ 1433600 w 1655541"/>
                <a:gd name="connsiteY62" fmla="*/ 994419 h 1678000"/>
                <a:gd name="connsiteX63" fmla="*/ 1353701 w 1655541"/>
                <a:gd name="connsiteY63" fmla="*/ 967786 h 1678000"/>
                <a:gd name="connsiteX64" fmla="*/ 1335945 w 1655541"/>
                <a:gd name="connsiteY64" fmla="*/ 950031 h 1678000"/>
                <a:gd name="connsiteX65" fmla="*/ 1140637 w 1655541"/>
                <a:gd name="connsiteY65" fmla="*/ 923398 h 1678000"/>
                <a:gd name="connsiteX66" fmla="*/ 1078493 w 1655541"/>
                <a:gd name="connsiteY66" fmla="*/ 914520 h 1678000"/>
                <a:gd name="connsiteX67" fmla="*/ 1042982 w 1655541"/>
                <a:gd name="connsiteY67" fmla="*/ 896765 h 1678000"/>
                <a:gd name="connsiteX68" fmla="*/ 980839 w 1655541"/>
                <a:gd name="connsiteY68" fmla="*/ 887887 h 1678000"/>
                <a:gd name="connsiteX69" fmla="*/ 847674 w 1655541"/>
                <a:gd name="connsiteY69" fmla="*/ 870132 h 1678000"/>
                <a:gd name="connsiteX70" fmla="*/ 821040 w 1655541"/>
                <a:gd name="connsiteY70" fmla="*/ 861254 h 1678000"/>
                <a:gd name="connsiteX71" fmla="*/ 714508 w 1655541"/>
                <a:gd name="connsiteY71" fmla="*/ 843499 h 1678000"/>
                <a:gd name="connsiteX72" fmla="*/ 696753 w 1655541"/>
                <a:gd name="connsiteY72" fmla="*/ 825743 h 1678000"/>
                <a:gd name="connsiteX73" fmla="*/ 687875 w 1655541"/>
                <a:gd name="connsiteY73" fmla="*/ 790233 h 1678000"/>
                <a:gd name="connsiteX74" fmla="*/ 678998 w 1655541"/>
                <a:gd name="connsiteY74" fmla="*/ 763600 h 1678000"/>
                <a:gd name="connsiteX75" fmla="*/ 687875 w 1655541"/>
                <a:gd name="connsiteY75" fmla="*/ 621557 h 1678000"/>
                <a:gd name="connsiteX76" fmla="*/ 696753 w 1655541"/>
                <a:gd name="connsiteY76" fmla="*/ 594924 h 1678000"/>
                <a:gd name="connsiteX77" fmla="*/ 723386 w 1655541"/>
                <a:gd name="connsiteY77" fmla="*/ 568291 h 1678000"/>
                <a:gd name="connsiteX78" fmla="*/ 732264 w 1655541"/>
                <a:gd name="connsiteY78" fmla="*/ 541658 h 1678000"/>
                <a:gd name="connsiteX79" fmla="*/ 794407 w 1655541"/>
                <a:gd name="connsiteY79" fmla="*/ 497270 h 1678000"/>
                <a:gd name="connsiteX80" fmla="*/ 821040 w 1655541"/>
                <a:gd name="connsiteY80" fmla="*/ 488392 h 1678000"/>
                <a:gd name="connsiteX81" fmla="*/ 892062 w 1655541"/>
                <a:gd name="connsiteY81" fmla="*/ 461759 h 1678000"/>
                <a:gd name="connsiteX82" fmla="*/ 1069615 w 1655541"/>
                <a:gd name="connsiteY82" fmla="*/ 479514 h 1678000"/>
                <a:gd name="connsiteX83" fmla="*/ 1122881 w 1655541"/>
                <a:gd name="connsiteY83" fmla="*/ 497270 h 1678000"/>
                <a:gd name="connsiteX84" fmla="*/ 1140637 w 1655541"/>
                <a:gd name="connsiteY84" fmla="*/ 515025 h 1678000"/>
                <a:gd name="connsiteX85" fmla="*/ 1193903 w 1655541"/>
                <a:gd name="connsiteY85" fmla="*/ 550536 h 1678000"/>
                <a:gd name="connsiteX86" fmla="*/ 1211658 w 1655541"/>
                <a:gd name="connsiteY86" fmla="*/ 577169 h 1678000"/>
                <a:gd name="connsiteX87" fmla="*/ 1220536 w 1655541"/>
                <a:gd name="connsiteY87" fmla="*/ 603802 h 1678000"/>
                <a:gd name="connsiteX88" fmla="*/ 1256046 w 1655541"/>
                <a:gd name="connsiteY88" fmla="*/ 657068 h 1678000"/>
                <a:gd name="connsiteX89" fmla="*/ 1264924 w 1655541"/>
                <a:gd name="connsiteY89" fmla="*/ 692578 h 1678000"/>
                <a:gd name="connsiteX90" fmla="*/ 1291557 w 1655541"/>
                <a:gd name="connsiteY90" fmla="*/ 701456 h 1678000"/>
                <a:gd name="connsiteX91" fmla="*/ 1398089 w 1655541"/>
                <a:gd name="connsiteY91" fmla="*/ 719211 h 1678000"/>
                <a:gd name="connsiteX92" fmla="*/ 1486866 w 1655541"/>
                <a:gd name="connsiteY92" fmla="*/ 710334 h 1678000"/>
                <a:gd name="connsiteX93" fmla="*/ 1513499 w 1655541"/>
                <a:gd name="connsiteY93" fmla="*/ 621557 h 1678000"/>
                <a:gd name="connsiteX94" fmla="*/ 1504621 w 1655541"/>
                <a:gd name="connsiteY94" fmla="*/ 506147 h 1678000"/>
                <a:gd name="connsiteX95" fmla="*/ 1486866 w 1655541"/>
                <a:gd name="connsiteY95" fmla="*/ 452881 h 1678000"/>
                <a:gd name="connsiteX96" fmla="*/ 1424722 w 1655541"/>
                <a:gd name="connsiteY96" fmla="*/ 381860 h 1678000"/>
                <a:gd name="connsiteX97" fmla="*/ 1415844 w 1655541"/>
                <a:gd name="connsiteY97" fmla="*/ 346349 h 1678000"/>
                <a:gd name="connsiteX98" fmla="*/ 1433600 w 1655541"/>
                <a:gd name="connsiteY98" fmla="*/ 328594 h 1678000"/>
                <a:gd name="connsiteX99" fmla="*/ 1513499 w 1655541"/>
                <a:gd name="connsiteY99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252870 w 1655541"/>
                <a:gd name="connsiteY21" fmla="*/ 301961 h 1678000"/>
                <a:gd name="connsiteX22" fmla="*/ 181848 w 1655541"/>
                <a:gd name="connsiteY22" fmla="*/ 337472 h 1678000"/>
                <a:gd name="connsiteX23" fmla="*/ 57561 w 1655541"/>
                <a:gd name="connsiteY23" fmla="*/ 568291 h 1678000"/>
                <a:gd name="connsiteX24" fmla="*/ 4295 w 1655541"/>
                <a:gd name="connsiteY24" fmla="*/ 745844 h 1678000"/>
                <a:gd name="connsiteX25" fmla="*/ 4295 w 1655541"/>
                <a:gd name="connsiteY25" fmla="*/ 1056563 h 1678000"/>
                <a:gd name="connsiteX26" fmla="*/ 13173 w 1655541"/>
                <a:gd name="connsiteY26" fmla="*/ 1092073 h 1678000"/>
                <a:gd name="connsiteX27" fmla="*/ 30928 w 1655541"/>
                <a:gd name="connsiteY27" fmla="*/ 1118706 h 1678000"/>
                <a:gd name="connsiteX28" fmla="*/ 66439 w 1655541"/>
                <a:gd name="connsiteY28" fmla="*/ 1180850 h 1678000"/>
                <a:gd name="connsiteX29" fmla="*/ 84194 w 1655541"/>
                <a:gd name="connsiteY29" fmla="*/ 1234116 h 1678000"/>
                <a:gd name="connsiteX30" fmla="*/ 93072 w 1655541"/>
                <a:gd name="connsiteY30" fmla="*/ 1269627 h 1678000"/>
                <a:gd name="connsiteX31" fmla="*/ 119705 w 1655541"/>
                <a:gd name="connsiteY31" fmla="*/ 1314015 h 1678000"/>
                <a:gd name="connsiteX32" fmla="*/ 128582 w 1655541"/>
                <a:gd name="connsiteY32" fmla="*/ 1340648 h 1678000"/>
                <a:gd name="connsiteX33" fmla="*/ 164093 w 1655541"/>
                <a:gd name="connsiteY33" fmla="*/ 1367281 h 1678000"/>
                <a:gd name="connsiteX34" fmla="*/ 172971 w 1655541"/>
                <a:gd name="connsiteY34" fmla="*/ 1393914 h 1678000"/>
                <a:gd name="connsiteX35" fmla="*/ 226237 w 1655541"/>
                <a:gd name="connsiteY35" fmla="*/ 1438303 h 1678000"/>
                <a:gd name="connsiteX36" fmla="*/ 235114 w 1655541"/>
                <a:gd name="connsiteY36" fmla="*/ 1464936 h 1678000"/>
                <a:gd name="connsiteX37" fmla="*/ 252870 w 1655541"/>
                <a:gd name="connsiteY37" fmla="*/ 1482691 h 1678000"/>
                <a:gd name="connsiteX38" fmla="*/ 332769 w 1655541"/>
                <a:gd name="connsiteY38" fmla="*/ 1544835 h 1678000"/>
                <a:gd name="connsiteX39" fmla="*/ 368279 w 1655541"/>
                <a:gd name="connsiteY39" fmla="*/ 1571468 h 1678000"/>
                <a:gd name="connsiteX40" fmla="*/ 394912 w 1655541"/>
                <a:gd name="connsiteY40" fmla="*/ 1598101 h 1678000"/>
                <a:gd name="connsiteX41" fmla="*/ 465934 w 1655541"/>
                <a:gd name="connsiteY41" fmla="*/ 1624734 h 1678000"/>
                <a:gd name="connsiteX42" fmla="*/ 510322 w 1655541"/>
                <a:gd name="connsiteY42" fmla="*/ 1651367 h 1678000"/>
                <a:gd name="connsiteX43" fmla="*/ 545833 w 1655541"/>
                <a:gd name="connsiteY43" fmla="*/ 1660244 h 1678000"/>
                <a:gd name="connsiteX44" fmla="*/ 643487 w 1655541"/>
                <a:gd name="connsiteY44" fmla="*/ 1678000 h 1678000"/>
                <a:gd name="connsiteX45" fmla="*/ 1406967 w 1655541"/>
                <a:gd name="connsiteY45" fmla="*/ 1669122 h 1678000"/>
                <a:gd name="connsiteX46" fmla="*/ 1460233 w 1655541"/>
                <a:gd name="connsiteY46" fmla="*/ 1660244 h 1678000"/>
                <a:gd name="connsiteX47" fmla="*/ 1486866 w 1655541"/>
                <a:gd name="connsiteY47" fmla="*/ 1633611 h 1678000"/>
                <a:gd name="connsiteX48" fmla="*/ 1513499 w 1655541"/>
                <a:gd name="connsiteY48" fmla="*/ 1615856 h 1678000"/>
                <a:gd name="connsiteX49" fmla="*/ 1540132 w 1655541"/>
                <a:gd name="connsiteY49" fmla="*/ 1580345 h 1678000"/>
                <a:gd name="connsiteX50" fmla="*/ 1575642 w 1655541"/>
                <a:gd name="connsiteY50" fmla="*/ 1562590 h 1678000"/>
                <a:gd name="connsiteX51" fmla="*/ 1584520 w 1655541"/>
                <a:gd name="connsiteY51" fmla="*/ 1535957 h 1678000"/>
                <a:gd name="connsiteX52" fmla="*/ 1611153 w 1655541"/>
                <a:gd name="connsiteY52" fmla="*/ 1491569 h 1678000"/>
                <a:gd name="connsiteX53" fmla="*/ 1637786 w 1655541"/>
                <a:gd name="connsiteY53" fmla="*/ 1429425 h 1678000"/>
                <a:gd name="connsiteX54" fmla="*/ 1646664 w 1655541"/>
                <a:gd name="connsiteY54" fmla="*/ 1376159 h 1678000"/>
                <a:gd name="connsiteX55" fmla="*/ 1655541 w 1655541"/>
                <a:gd name="connsiteY55" fmla="*/ 1340648 h 1678000"/>
                <a:gd name="connsiteX56" fmla="*/ 1620031 w 1655541"/>
                <a:gd name="connsiteY56" fmla="*/ 1207483 h 1678000"/>
                <a:gd name="connsiteX57" fmla="*/ 1602275 w 1655541"/>
                <a:gd name="connsiteY57" fmla="*/ 1145339 h 1678000"/>
                <a:gd name="connsiteX58" fmla="*/ 1584520 w 1655541"/>
                <a:gd name="connsiteY58" fmla="*/ 1109829 h 1678000"/>
                <a:gd name="connsiteX59" fmla="*/ 1540132 w 1655541"/>
                <a:gd name="connsiteY59" fmla="*/ 1074318 h 1678000"/>
                <a:gd name="connsiteX60" fmla="*/ 1451355 w 1655541"/>
                <a:gd name="connsiteY60" fmla="*/ 1021052 h 1678000"/>
                <a:gd name="connsiteX61" fmla="*/ 1433600 w 1655541"/>
                <a:gd name="connsiteY61" fmla="*/ 994419 h 1678000"/>
                <a:gd name="connsiteX62" fmla="*/ 1353701 w 1655541"/>
                <a:gd name="connsiteY62" fmla="*/ 967786 h 1678000"/>
                <a:gd name="connsiteX63" fmla="*/ 1335945 w 1655541"/>
                <a:gd name="connsiteY63" fmla="*/ 950031 h 1678000"/>
                <a:gd name="connsiteX64" fmla="*/ 1140637 w 1655541"/>
                <a:gd name="connsiteY64" fmla="*/ 923398 h 1678000"/>
                <a:gd name="connsiteX65" fmla="*/ 1078493 w 1655541"/>
                <a:gd name="connsiteY65" fmla="*/ 914520 h 1678000"/>
                <a:gd name="connsiteX66" fmla="*/ 1042982 w 1655541"/>
                <a:gd name="connsiteY66" fmla="*/ 896765 h 1678000"/>
                <a:gd name="connsiteX67" fmla="*/ 980839 w 1655541"/>
                <a:gd name="connsiteY67" fmla="*/ 887887 h 1678000"/>
                <a:gd name="connsiteX68" fmla="*/ 847674 w 1655541"/>
                <a:gd name="connsiteY68" fmla="*/ 870132 h 1678000"/>
                <a:gd name="connsiteX69" fmla="*/ 821040 w 1655541"/>
                <a:gd name="connsiteY69" fmla="*/ 861254 h 1678000"/>
                <a:gd name="connsiteX70" fmla="*/ 714508 w 1655541"/>
                <a:gd name="connsiteY70" fmla="*/ 843499 h 1678000"/>
                <a:gd name="connsiteX71" fmla="*/ 696753 w 1655541"/>
                <a:gd name="connsiteY71" fmla="*/ 825743 h 1678000"/>
                <a:gd name="connsiteX72" fmla="*/ 687875 w 1655541"/>
                <a:gd name="connsiteY72" fmla="*/ 790233 h 1678000"/>
                <a:gd name="connsiteX73" fmla="*/ 678998 w 1655541"/>
                <a:gd name="connsiteY73" fmla="*/ 763600 h 1678000"/>
                <a:gd name="connsiteX74" fmla="*/ 687875 w 1655541"/>
                <a:gd name="connsiteY74" fmla="*/ 621557 h 1678000"/>
                <a:gd name="connsiteX75" fmla="*/ 696753 w 1655541"/>
                <a:gd name="connsiteY75" fmla="*/ 594924 h 1678000"/>
                <a:gd name="connsiteX76" fmla="*/ 723386 w 1655541"/>
                <a:gd name="connsiteY76" fmla="*/ 568291 h 1678000"/>
                <a:gd name="connsiteX77" fmla="*/ 732264 w 1655541"/>
                <a:gd name="connsiteY77" fmla="*/ 541658 h 1678000"/>
                <a:gd name="connsiteX78" fmla="*/ 794407 w 1655541"/>
                <a:gd name="connsiteY78" fmla="*/ 497270 h 1678000"/>
                <a:gd name="connsiteX79" fmla="*/ 821040 w 1655541"/>
                <a:gd name="connsiteY79" fmla="*/ 488392 h 1678000"/>
                <a:gd name="connsiteX80" fmla="*/ 892062 w 1655541"/>
                <a:gd name="connsiteY80" fmla="*/ 461759 h 1678000"/>
                <a:gd name="connsiteX81" fmla="*/ 1069615 w 1655541"/>
                <a:gd name="connsiteY81" fmla="*/ 479514 h 1678000"/>
                <a:gd name="connsiteX82" fmla="*/ 1122881 w 1655541"/>
                <a:gd name="connsiteY82" fmla="*/ 497270 h 1678000"/>
                <a:gd name="connsiteX83" fmla="*/ 1140637 w 1655541"/>
                <a:gd name="connsiteY83" fmla="*/ 515025 h 1678000"/>
                <a:gd name="connsiteX84" fmla="*/ 1193903 w 1655541"/>
                <a:gd name="connsiteY84" fmla="*/ 550536 h 1678000"/>
                <a:gd name="connsiteX85" fmla="*/ 1211658 w 1655541"/>
                <a:gd name="connsiteY85" fmla="*/ 577169 h 1678000"/>
                <a:gd name="connsiteX86" fmla="*/ 1220536 w 1655541"/>
                <a:gd name="connsiteY86" fmla="*/ 603802 h 1678000"/>
                <a:gd name="connsiteX87" fmla="*/ 1256046 w 1655541"/>
                <a:gd name="connsiteY87" fmla="*/ 657068 h 1678000"/>
                <a:gd name="connsiteX88" fmla="*/ 1264924 w 1655541"/>
                <a:gd name="connsiteY88" fmla="*/ 692578 h 1678000"/>
                <a:gd name="connsiteX89" fmla="*/ 1291557 w 1655541"/>
                <a:gd name="connsiteY89" fmla="*/ 701456 h 1678000"/>
                <a:gd name="connsiteX90" fmla="*/ 1398089 w 1655541"/>
                <a:gd name="connsiteY90" fmla="*/ 719211 h 1678000"/>
                <a:gd name="connsiteX91" fmla="*/ 1486866 w 1655541"/>
                <a:gd name="connsiteY91" fmla="*/ 710334 h 1678000"/>
                <a:gd name="connsiteX92" fmla="*/ 1513499 w 1655541"/>
                <a:gd name="connsiteY92" fmla="*/ 621557 h 1678000"/>
                <a:gd name="connsiteX93" fmla="*/ 1504621 w 1655541"/>
                <a:gd name="connsiteY93" fmla="*/ 506147 h 1678000"/>
                <a:gd name="connsiteX94" fmla="*/ 1486866 w 1655541"/>
                <a:gd name="connsiteY94" fmla="*/ 452881 h 1678000"/>
                <a:gd name="connsiteX95" fmla="*/ 1424722 w 1655541"/>
                <a:gd name="connsiteY95" fmla="*/ 381860 h 1678000"/>
                <a:gd name="connsiteX96" fmla="*/ 1415844 w 1655541"/>
                <a:gd name="connsiteY96" fmla="*/ 346349 h 1678000"/>
                <a:gd name="connsiteX97" fmla="*/ 1433600 w 1655541"/>
                <a:gd name="connsiteY97" fmla="*/ 328594 h 1678000"/>
                <a:gd name="connsiteX98" fmla="*/ 1513499 w 1655541"/>
                <a:gd name="connsiteY98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181848 w 1655541"/>
                <a:gd name="connsiteY21" fmla="*/ 337472 h 1678000"/>
                <a:gd name="connsiteX22" fmla="*/ 57561 w 1655541"/>
                <a:gd name="connsiteY22" fmla="*/ 568291 h 1678000"/>
                <a:gd name="connsiteX23" fmla="*/ 4295 w 1655541"/>
                <a:gd name="connsiteY23" fmla="*/ 745844 h 1678000"/>
                <a:gd name="connsiteX24" fmla="*/ 4295 w 1655541"/>
                <a:gd name="connsiteY24" fmla="*/ 1056563 h 1678000"/>
                <a:gd name="connsiteX25" fmla="*/ 13173 w 1655541"/>
                <a:gd name="connsiteY25" fmla="*/ 1092073 h 1678000"/>
                <a:gd name="connsiteX26" fmla="*/ 30928 w 1655541"/>
                <a:gd name="connsiteY26" fmla="*/ 1118706 h 1678000"/>
                <a:gd name="connsiteX27" fmla="*/ 66439 w 1655541"/>
                <a:gd name="connsiteY27" fmla="*/ 1180850 h 1678000"/>
                <a:gd name="connsiteX28" fmla="*/ 84194 w 1655541"/>
                <a:gd name="connsiteY28" fmla="*/ 1234116 h 1678000"/>
                <a:gd name="connsiteX29" fmla="*/ 93072 w 1655541"/>
                <a:gd name="connsiteY29" fmla="*/ 1269627 h 1678000"/>
                <a:gd name="connsiteX30" fmla="*/ 119705 w 1655541"/>
                <a:gd name="connsiteY30" fmla="*/ 1314015 h 1678000"/>
                <a:gd name="connsiteX31" fmla="*/ 128582 w 1655541"/>
                <a:gd name="connsiteY31" fmla="*/ 1340648 h 1678000"/>
                <a:gd name="connsiteX32" fmla="*/ 164093 w 1655541"/>
                <a:gd name="connsiteY32" fmla="*/ 1367281 h 1678000"/>
                <a:gd name="connsiteX33" fmla="*/ 172971 w 1655541"/>
                <a:gd name="connsiteY33" fmla="*/ 1393914 h 1678000"/>
                <a:gd name="connsiteX34" fmla="*/ 226237 w 1655541"/>
                <a:gd name="connsiteY34" fmla="*/ 1438303 h 1678000"/>
                <a:gd name="connsiteX35" fmla="*/ 235114 w 1655541"/>
                <a:gd name="connsiteY35" fmla="*/ 1464936 h 1678000"/>
                <a:gd name="connsiteX36" fmla="*/ 252870 w 1655541"/>
                <a:gd name="connsiteY36" fmla="*/ 1482691 h 1678000"/>
                <a:gd name="connsiteX37" fmla="*/ 332769 w 1655541"/>
                <a:gd name="connsiteY37" fmla="*/ 1544835 h 1678000"/>
                <a:gd name="connsiteX38" fmla="*/ 368279 w 1655541"/>
                <a:gd name="connsiteY38" fmla="*/ 1571468 h 1678000"/>
                <a:gd name="connsiteX39" fmla="*/ 394912 w 1655541"/>
                <a:gd name="connsiteY39" fmla="*/ 1598101 h 1678000"/>
                <a:gd name="connsiteX40" fmla="*/ 465934 w 1655541"/>
                <a:gd name="connsiteY40" fmla="*/ 1624734 h 1678000"/>
                <a:gd name="connsiteX41" fmla="*/ 510322 w 1655541"/>
                <a:gd name="connsiteY41" fmla="*/ 1651367 h 1678000"/>
                <a:gd name="connsiteX42" fmla="*/ 545833 w 1655541"/>
                <a:gd name="connsiteY42" fmla="*/ 1660244 h 1678000"/>
                <a:gd name="connsiteX43" fmla="*/ 643487 w 1655541"/>
                <a:gd name="connsiteY43" fmla="*/ 1678000 h 1678000"/>
                <a:gd name="connsiteX44" fmla="*/ 1406967 w 1655541"/>
                <a:gd name="connsiteY44" fmla="*/ 1669122 h 1678000"/>
                <a:gd name="connsiteX45" fmla="*/ 1460233 w 1655541"/>
                <a:gd name="connsiteY45" fmla="*/ 1660244 h 1678000"/>
                <a:gd name="connsiteX46" fmla="*/ 1486866 w 1655541"/>
                <a:gd name="connsiteY46" fmla="*/ 1633611 h 1678000"/>
                <a:gd name="connsiteX47" fmla="*/ 1513499 w 1655541"/>
                <a:gd name="connsiteY47" fmla="*/ 1615856 h 1678000"/>
                <a:gd name="connsiteX48" fmla="*/ 1540132 w 1655541"/>
                <a:gd name="connsiteY48" fmla="*/ 1580345 h 1678000"/>
                <a:gd name="connsiteX49" fmla="*/ 1575642 w 1655541"/>
                <a:gd name="connsiteY49" fmla="*/ 1562590 h 1678000"/>
                <a:gd name="connsiteX50" fmla="*/ 1584520 w 1655541"/>
                <a:gd name="connsiteY50" fmla="*/ 1535957 h 1678000"/>
                <a:gd name="connsiteX51" fmla="*/ 1611153 w 1655541"/>
                <a:gd name="connsiteY51" fmla="*/ 1491569 h 1678000"/>
                <a:gd name="connsiteX52" fmla="*/ 1637786 w 1655541"/>
                <a:gd name="connsiteY52" fmla="*/ 1429425 h 1678000"/>
                <a:gd name="connsiteX53" fmla="*/ 1646664 w 1655541"/>
                <a:gd name="connsiteY53" fmla="*/ 1376159 h 1678000"/>
                <a:gd name="connsiteX54" fmla="*/ 1655541 w 1655541"/>
                <a:gd name="connsiteY54" fmla="*/ 1340648 h 1678000"/>
                <a:gd name="connsiteX55" fmla="*/ 1620031 w 1655541"/>
                <a:gd name="connsiteY55" fmla="*/ 1207483 h 1678000"/>
                <a:gd name="connsiteX56" fmla="*/ 1602275 w 1655541"/>
                <a:gd name="connsiteY56" fmla="*/ 1145339 h 1678000"/>
                <a:gd name="connsiteX57" fmla="*/ 1584520 w 1655541"/>
                <a:gd name="connsiteY57" fmla="*/ 1109829 h 1678000"/>
                <a:gd name="connsiteX58" fmla="*/ 1540132 w 1655541"/>
                <a:gd name="connsiteY58" fmla="*/ 1074318 h 1678000"/>
                <a:gd name="connsiteX59" fmla="*/ 1451355 w 1655541"/>
                <a:gd name="connsiteY59" fmla="*/ 1021052 h 1678000"/>
                <a:gd name="connsiteX60" fmla="*/ 1433600 w 1655541"/>
                <a:gd name="connsiteY60" fmla="*/ 994419 h 1678000"/>
                <a:gd name="connsiteX61" fmla="*/ 1353701 w 1655541"/>
                <a:gd name="connsiteY61" fmla="*/ 967786 h 1678000"/>
                <a:gd name="connsiteX62" fmla="*/ 1335945 w 1655541"/>
                <a:gd name="connsiteY62" fmla="*/ 950031 h 1678000"/>
                <a:gd name="connsiteX63" fmla="*/ 1140637 w 1655541"/>
                <a:gd name="connsiteY63" fmla="*/ 923398 h 1678000"/>
                <a:gd name="connsiteX64" fmla="*/ 1078493 w 1655541"/>
                <a:gd name="connsiteY64" fmla="*/ 914520 h 1678000"/>
                <a:gd name="connsiteX65" fmla="*/ 1042982 w 1655541"/>
                <a:gd name="connsiteY65" fmla="*/ 896765 h 1678000"/>
                <a:gd name="connsiteX66" fmla="*/ 980839 w 1655541"/>
                <a:gd name="connsiteY66" fmla="*/ 887887 h 1678000"/>
                <a:gd name="connsiteX67" fmla="*/ 847674 w 1655541"/>
                <a:gd name="connsiteY67" fmla="*/ 870132 h 1678000"/>
                <a:gd name="connsiteX68" fmla="*/ 821040 w 1655541"/>
                <a:gd name="connsiteY68" fmla="*/ 861254 h 1678000"/>
                <a:gd name="connsiteX69" fmla="*/ 714508 w 1655541"/>
                <a:gd name="connsiteY69" fmla="*/ 843499 h 1678000"/>
                <a:gd name="connsiteX70" fmla="*/ 696753 w 1655541"/>
                <a:gd name="connsiteY70" fmla="*/ 825743 h 1678000"/>
                <a:gd name="connsiteX71" fmla="*/ 687875 w 1655541"/>
                <a:gd name="connsiteY71" fmla="*/ 790233 h 1678000"/>
                <a:gd name="connsiteX72" fmla="*/ 678998 w 1655541"/>
                <a:gd name="connsiteY72" fmla="*/ 763600 h 1678000"/>
                <a:gd name="connsiteX73" fmla="*/ 687875 w 1655541"/>
                <a:gd name="connsiteY73" fmla="*/ 621557 h 1678000"/>
                <a:gd name="connsiteX74" fmla="*/ 696753 w 1655541"/>
                <a:gd name="connsiteY74" fmla="*/ 594924 h 1678000"/>
                <a:gd name="connsiteX75" fmla="*/ 723386 w 1655541"/>
                <a:gd name="connsiteY75" fmla="*/ 568291 h 1678000"/>
                <a:gd name="connsiteX76" fmla="*/ 732264 w 1655541"/>
                <a:gd name="connsiteY76" fmla="*/ 541658 h 1678000"/>
                <a:gd name="connsiteX77" fmla="*/ 794407 w 1655541"/>
                <a:gd name="connsiteY77" fmla="*/ 497270 h 1678000"/>
                <a:gd name="connsiteX78" fmla="*/ 821040 w 1655541"/>
                <a:gd name="connsiteY78" fmla="*/ 488392 h 1678000"/>
                <a:gd name="connsiteX79" fmla="*/ 892062 w 1655541"/>
                <a:gd name="connsiteY79" fmla="*/ 461759 h 1678000"/>
                <a:gd name="connsiteX80" fmla="*/ 1069615 w 1655541"/>
                <a:gd name="connsiteY80" fmla="*/ 479514 h 1678000"/>
                <a:gd name="connsiteX81" fmla="*/ 1122881 w 1655541"/>
                <a:gd name="connsiteY81" fmla="*/ 497270 h 1678000"/>
                <a:gd name="connsiteX82" fmla="*/ 1140637 w 1655541"/>
                <a:gd name="connsiteY82" fmla="*/ 515025 h 1678000"/>
                <a:gd name="connsiteX83" fmla="*/ 1193903 w 1655541"/>
                <a:gd name="connsiteY83" fmla="*/ 550536 h 1678000"/>
                <a:gd name="connsiteX84" fmla="*/ 1211658 w 1655541"/>
                <a:gd name="connsiteY84" fmla="*/ 577169 h 1678000"/>
                <a:gd name="connsiteX85" fmla="*/ 1220536 w 1655541"/>
                <a:gd name="connsiteY85" fmla="*/ 603802 h 1678000"/>
                <a:gd name="connsiteX86" fmla="*/ 1256046 w 1655541"/>
                <a:gd name="connsiteY86" fmla="*/ 657068 h 1678000"/>
                <a:gd name="connsiteX87" fmla="*/ 1264924 w 1655541"/>
                <a:gd name="connsiteY87" fmla="*/ 692578 h 1678000"/>
                <a:gd name="connsiteX88" fmla="*/ 1291557 w 1655541"/>
                <a:gd name="connsiteY88" fmla="*/ 701456 h 1678000"/>
                <a:gd name="connsiteX89" fmla="*/ 1398089 w 1655541"/>
                <a:gd name="connsiteY89" fmla="*/ 719211 h 1678000"/>
                <a:gd name="connsiteX90" fmla="*/ 1486866 w 1655541"/>
                <a:gd name="connsiteY90" fmla="*/ 710334 h 1678000"/>
                <a:gd name="connsiteX91" fmla="*/ 1513499 w 1655541"/>
                <a:gd name="connsiteY91" fmla="*/ 621557 h 1678000"/>
                <a:gd name="connsiteX92" fmla="*/ 1504621 w 1655541"/>
                <a:gd name="connsiteY92" fmla="*/ 506147 h 1678000"/>
                <a:gd name="connsiteX93" fmla="*/ 1486866 w 1655541"/>
                <a:gd name="connsiteY93" fmla="*/ 452881 h 1678000"/>
                <a:gd name="connsiteX94" fmla="*/ 1424722 w 1655541"/>
                <a:gd name="connsiteY94" fmla="*/ 381860 h 1678000"/>
                <a:gd name="connsiteX95" fmla="*/ 1415844 w 1655541"/>
                <a:gd name="connsiteY95" fmla="*/ 346349 h 1678000"/>
                <a:gd name="connsiteX96" fmla="*/ 1433600 w 1655541"/>
                <a:gd name="connsiteY96" fmla="*/ 328594 h 1678000"/>
                <a:gd name="connsiteX97" fmla="*/ 1513499 w 1655541"/>
                <a:gd name="connsiteY97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181848 w 1655541"/>
                <a:gd name="connsiteY20" fmla="*/ 337472 h 1678000"/>
                <a:gd name="connsiteX21" fmla="*/ 57561 w 1655541"/>
                <a:gd name="connsiteY21" fmla="*/ 568291 h 1678000"/>
                <a:gd name="connsiteX22" fmla="*/ 4295 w 1655541"/>
                <a:gd name="connsiteY22" fmla="*/ 745844 h 1678000"/>
                <a:gd name="connsiteX23" fmla="*/ 4295 w 1655541"/>
                <a:gd name="connsiteY23" fmla="*/ 1056563 h 1678000"/>
                <a:gd name="connsiteX24" fmla="*/ 13173 w 1655541"/>
                <a:gd name="connsiteY24" fmla="*/ 1092073 h 1678000"/>
                <a:gd name="connsiteX25" fmla="*/ 30928 w 1655541"/>
                <a:gd name="connsiteY25" fmla="*/ 1118706 h 1678000"/>
                <a:gd name="connsiteX26" fmla="*/ 66439 w 1655541"/>
                <a:gd name="connsiteY26" fmla="*/ 1180850 h 1678000"/>
                <a:gd name="connsiteX27" fmla="*/ 84194 w 1655541"/>
                <a:gd name="connsiteY27" fmla="*/ 1234116 h 1678000"/>
                <a:gd name="connsiteX28" fmla="*/ 93072 w 1655541"/>
                <a:gd name="connsiteY28" fmla="*/ 1269627 h 1678000"/>
                <a:gd name="connsiteX29" fmla="*/ 119705 w 1655541"/>
                <a:gd name="connsiteY29" fmla="*/ 1314015 h 1678000"/>
                <a:gd name="connsiteX30" fmla="*/ 128582 w 1655541"/>
                <a:gd name="connsiteY30" fmla="*/ 1340648 h 1678000"/>
                <a:gd name="connsiteX31" fmla="*/ 164093 w 1655541"/>
                <a:gd name="connsiteY31" fmla="*/ 1367281 h 1678000"/>
                <a:gd name="connsiteX32" fmla="*/ 172971 w 1655541"/>
                <a:gd name="connsiteY32" fmla="*/ 1393914 h 1678000"/>
                <a:gd name="connsiteX33" fmla="*/ 226237 w 1655541"/>
                <a:gd name="connsiteY33" fmla="*/ 1438303 h 1678000"/>
                <a:gd name="connsiteX34" fmla="*/ 235114 w 1655541"/>
                <a:gd name="connsiteY34" fmla="*/ 1464936 h 1678000"/>
                <a:gd name="connsiteX35" fmla="*/ 252870 w 1655541"/>
                <a:gd name="connsiteY35" fmla="*/ 1482691 h 1678000"/>
                <a:gd name="connsiteX36" fmla="*/ 332769 w 1655541"/>
                <a:gd name="connsiteY36" fmla="*/ 1544835 h 1678000"/>
                <a:gd name="connsiteX37" fmla="*/ 368279 w 1655541"/>
                <a:gd name="connsiteY37" fmla="*/ 1571468 h 1678000"/>
                <a:gd name="connsiteX38" fmla="*/ 394912 w 1655541"/>
                <a:gd name="connsiteY38" fmla="*/ 1598101 h 1678000"/>
                <a:gd name="connsiteX39" fmla="*/ 465934 w 1655541"/>
                <a:gd name="connsiteY39" fmla="*/ 1624734 h 1678000"/>
                <a:gd name="connsiteX40" fmla="*/ 510322 w 1655541"/>
                <a:gd name="connsiteY40" fmla="*/ 1651367 h 1678000"/>
                <a:gd name="connsiteX41" fmla="*/ 545833 w 1655541"/>
                <a:gd name="connsiteY41" fmla="*/ 1660244 h 1678000"/>
                <a:gd name="connsiteX42" fmla="*/ 643487 w 1655541"/>
                <a:gd name="connsiteY42" fmla="*/ 1678000 h 1678000"/>
                <a:gd name="connsiteX43" fmla="*/ 1406967 w 1655541"/>
                <a:gd name="connsiteY43" fmla="*/ 1669122 h 1678000"/>
                <a:gd name="connsiteX44" fmla="*/ 1460233 w 1655541"/>
                <a:gd name="connsiteY44" fmla="*/ 1660244 h 1678000"/>
                <a:gd name="connsiteX45" fmla="*/ 1486866 w 1655541"/>
                <a:gd name="connsiteY45" fmla="*/ 1633611 h 1678000"/>
                <a:gd name="connsiteX46" fmla="*/ 1513499 w 1655541"/>
                <a:gd name="connsiteY46" fmla="*/ 1615856 h 1678000"/>
                <a:gd name="connsiteX47" fmla="*/ 1540132 w 1655541"/>
                <a:gd name="connsiteY47" fmla="*/ 1580345 h 1678000"/>
                <a:gd name="connsiteX48" fmla="*/ 1575642 w 1655541"/>
                <a:gd name="connsiteY48" fmla="*/ 1562590 h 1678000"/>
                <a:gd name="connsiteX49" fmla="*/ 1584520 w 1655541"/>
                <a:gd name="connsiteY49" fmla="*/ 1535957 h 1678000"/>
                <a:gd name="connsiteX50" fmla="*/ 1611153 w 1655541"/>
                <a:gd name="connsiteY50" fmla="*/ 1491569 h 1678000"/>
                <a:gd name="connsiteX51" fmla="*/ 1637786 w 1655541"/>
                <a:gd name="connsiteY51" fmla="*/ 1429425 h 1678000"/>
                <a:gd name="connsiteX52" fmla="*/ 1646664 w 1655541"/>
                <a:gd name="connsiteY52" fmla="*/ 1376159 h 1678000"/>
                <a:gd name="connsiteX53" fmla="*/ 1655541 w 1655541"/>
                <a:gd name="connsiteY53" fmla="*/ 1340648 h 1678000"/>
                <a:gd name="connsiteX54" fmla="*/ 1620031 w 1655541"/>
                <a:gd name="connsiteY54" fmla="*/ 1207483 h 1678000"/>
                <a:gd name="connsiteX55" fmla="*/ 1602275 w 1655541"/>
                <a:gd name="connsiteY55" fmla="*/ 1145339 h 1678000"/>
                <a:gd name="connsiteX56" fmla="*/ 1584520 w 1655541"/>
                <a:gd name="connsiteY56" fmla="*/ 1109829 h 1678000"/>
                <a:gd name="connsiteX57" fmla="*/ 1540132 w 1655541"/>
                <a:gd name="connsiteY57" fmla="*/ 1074318 h 1678000"/>
                <a:gd name="connsiteX58" fmla="*/ 1451355 w 1655541"/>
                <a:gd name="connsiteY58" fmla="*/ 1021052 h 1678000"/>
                <a:gd name="connsiteX59" fmla="*/ 1433600 w 1655541"/>
                <a:gd name="connsiteY59" fmla="*/ 994419 h 1678000"/>
                <a:gd name="connsiteX60" fmla="*/ 1353701 w 1655541"/>
                <a:gd name="connsiteY60" fmla="*/ 967786 h 1678000"/>
                <a:gd name="connsiteX61" fmla="*/ 1335945 w 1655541"/>
                <a:gd name="connsiteY61" fmla="*/ 950031 h 1678000"/>
                <a:gd name="connsiteX62" fmla="*/ 1140637 w 1655541"/>
                <a:gd name="connsiteY62" fmla="*/ 923398 h 1678000"/>
                <a:gd name="connsiteX63" fmla="*/ 1078493 w 1655541"/>
                <a:gd name="connsiteY63" fmla="*/ 914520 h 1678000"/>
                <a:gd name="connsiteX64" fmla="*/ 1042982 w 1655541"/>
                <a:gd name="connsiteY64" fmla="*/ 896765 h 1678000"/>
                <a:gd name="connsiteX65" fmla="*/ 980839 w 1655541"/>
                <a:gd name="connsiteY65" fmla="*/ 887887 h 1678000"/>
                <a:gd name="connsiteX66" fmla="*/ 847674 w 1655541"/>
                <a:gd name="connsiteY66" fmla="*/ 870132 h 1678000"/>
                <a:gd name="connsiteX67" fmla="*/ 821040 w 1655541"/>
                <a:gd name="connsiteY67" fmla="*/ 861254 h 1678000"/>
                <a:gd name="connsiteX68" fmla="*/ 714508 w 1655541"/>
                <a:gd name="connsiteY68" fmla="*/ 843499 h 1678000"/>
                <a:gd name="connsiteX69" fmla="*/ 696753 w 1655541"/>
                <a:gd name="connsiteY69" fmla="*/ 825743 h 1678000"/>
                <a:gd name="connsiteX70" fmla="*/ 687875 w 1655541"/>
                <a:gd name="connsiteY70" fmla="*/ 790233 h 1678000"/>
                <a:gd name="connsiteX71" fmla="*/ 678998 w 1655541"/>
                <a:gd name="connsiteY71" fmla="*/ 763600 h 1678000"/>
                <a:gd name="connsiteX72" fmla="*/ 687875 w 1655541"/>
                <a:gd name="connsiteY72" fmla="*/ 621557 h 1678000"/>
                <a:gd name="connsiteX73" fmla="*/ 696753 w 1655541"/>
                <a:gd name="connsiteY73" fmla="*/ 594924 h 1678000"/>
                <a:gd name="connsiteX74" fmla="*/ 723386 w 1655541"/>
                <a:gd name="connsiteY74" fmla="*/ 568291 h 1678000"/>
                <a:gd name="connsiteX75" fmla="*/ 732264 w 1655541"/>
                <a:gd name="connsiteY75" fmla="*/ 541658 h 1678000"/>
                <a:gd name="connsiteX76" fmla="*/ 794407 w 1655541"/>
                <a:gd name="connsiteY76" fmla="*/ 497270 h 1678000"/>
                <a:gd name="connsiteX77" fmla="*/ 821040 w 1655541"/>
                <a:gd name="connsiteY77" fmla="*/ 488392 h 1678000"/>
                <a:gd name="connsiteX78" fmla="*/ 892062 w 1655541"/>
                <a:gd name="connsiteY78" fmla="*/ 461759 h 1678000"/>
                <a:gd name="connsiteX79" fmla="*/ 1069615 w 1655541"/>
                <a:gd name="connsiteY79" fmla="*/ 479514 h 1678000"/>
                <a:gd name="connsiteX80" fmla="*/ 1122881 w 1655541"/>
                <a:gd name="connsiteY80" fmla="*/ 497270 h 1678000"/>
                <a:gd name="connsiteX81" fmla="*/ 1140637 w 1655541"/>
                <a:gd name="connsiteY81" fmla="*/ 515025 h 1678000"/>
                <a:gd name="connsiteX82" fmla="*/ 1193903 w 1655541"/>
                <a:gd name="connsiteY82" fmla="*/ 550536 h 1678000"/>
                <a:gd name="connsiteX83" fmla="*/ 1211658 w 1655541"/>
                <a:gd name="connsiteY83" fmla="*/ 577169 h 1678000"/>
                <a:gd name="connsiteX84" fmla="*/ 1220536 w 1655541"/>
                <a:gd name="connsiteY84" fmla="*/ 603802 h 1678000"/>
                <a:gd name="connsiteX85" fmla="*/ 1256046 w 1655541"/>
                <a:gd name="connsiteY85" fmla="*/ 657068 h 1678000"/>
                <a:gd name="connsiteX86" fmla="*/ 1264924 w 1655541"/>
                <a:gd name="connsiteY86" fmla="*/ 692578 h 1678000"/>
                <a:gd name="connsiteX87" fmla="*/ 1291557 w 1655541"/>
                <a:gd name="connsiteY87" fmla="*/ 701456 h 1678000"/>
                <a:gd name="connsiteX88" fmla="*/ 1398089 w 1655541"/>
                <a:gd name="connsiteY88" fmla="*/ 719211 h 1678000"/>
                <a:gd name="connsiteX89" fmla="*/ 1486866 w 1655541"/>
                <a:gd name="connsiteY89" fmla="*/ 710334 h 1678000"/>
                <a:gd name="connsiteX90" fmla="*/ 1513499 w 1655541"/>
                <a:gd name="connsiteY90" fmla="*/ 621557 h 1678000"/>
                <a:gd name="connsiteX91" fmla="*/ 1504621 w 1655541"/>
                <a:gd name="connsiteY91" fmla="*/ 506147 h 1678000"/>
                <a:gd name="connsiteX92" fmla="*/ 1486866 w 1655541"/>
                <a:gd name="connsiteY92" fmla="*/ 452881 h 1678000"/>
                <a:gd name="connsiteX93" fmla="*/ 1424722 w 1655541"/>
                <a:gd name="connsiteY93" fmla="*/ 381860 h 1678000"/>
                <a:gd name="connsiteX94" fmla="*/ 1415844 w 1655541"/>
                <a:gd name="connsiteY94" fmla="*/ 346349 h 1678000"/>
                <a:gd name="connsiteX95" fmla="*/ 1433600 w 1655541"/>
                <a:gd name="connsiteY95" fmla="*/ 328594 h 1678000"/>
                <a:gd name="connsiteX96" fmla="*/ 1513499 w 1655541"/>
                <a:gd name="connsiteY96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181848 w 1655541"/>
                <a:gd name="connsiteY19" fmla="*/ 337472 h 1678000"/>
                <a:gd name="connsiteX20" fmla="*/ 57561 w 1655541"/>
                <a:gd name="connsiteY20" fmla="*/ 568291 h 1678000"/>
                <a:gd name="connsiteX21" fmla="*/ 4295 w 1655541"/>
                <a:gd name="connsiteY21" fmla="*/ 745844 h 1678000"/>
                <a:gd name="connsiteX22" fmla="*/ 4295 w 1655541"/>
                <a:gd name="connsiteY22" fmla="*/ 1056563 h 1678000"/>
                <a:gd name="connsiteX23" fmla="*/ 13173 w 1655541"/>
                <a:gd name="connsiteY23" fmla="*/ 1092073 h 1678000"/>
                <a:gd name="connsiteX24" fmla="*/ 30928 w 1655541"/>
                <a:gd name="connsiteY24" fmla="*/ 1118706 h 1678000"/>
                <a:gd name="connsiteX25" fmla="*/ 66439 w 1655541"/>
                <a:gd name="connsiteY25" fmla="*/ 1180850 h 1678000"/>
                <a:gd name="connsiteX26" fmla="*/ 84194 w 1655541"/>
                <a:gd name="connsiteY26" fmla="*/ 1234116 h 1678000"/>
                <a:gd name="connsiteX27" fmla="*/ 93072 w 1655541"/>
                <a:gd name="connsiteY27" fmla="*/ 1269627 h 1678000"/>
                <a:gd name="connsiteX28" fmla="*/ 119705 w 1655541"/>
                <a:gd name="connsiteY28" fmla="*/ 1314015 h 1678000"/>
                <a:gd name="connsiteX29" fmla="*/ 128582 w 1655541"/>
                <a:gd name="connsiteY29" fmla="*/ 1340648 h 1678000"/>
                <a:gd name="connsiteX30" fmla="*/ 164093 w 1655541"/>
                <a:gd name="connsiteY30" fmla="*/ 1367281 h 1678000"/>
                <a:gd name="connsiteX31" fmla="*/ 172971 w 1655541"/>
                <a:gd name="connsiteY31" fmla="*/ 1393914 h 1678000"/>
                <a:gd name="connsiteX32" fmla="*/ 226237 w 1655541"/>
                <a:gd name="connsiteY32" fmla="*/ 1438303 h 1678000"/>
                <a:gd name="connsiteX33" fmla="*/ 235114 w 1655541"/>
                <a:gd name="connsiteY33" fmla="*/ 1464936 h 1678000"/>
                <a:gd name="connsiteX34" fmla="*/ 252870 w 1655541"/>
                <a:gd name="connsiteY34" fmla="*/ 1482691 h 1678000"/>
                <a:gd name="connsiteX35" fmla="*/ 332769 w 1655541"/>
                <a:gd name="connsiteY35" fmla="*/ 1544835 h 1678000"/>
                <a:gd name="connsiteX36" fmla="*/ 368279 w 1655541"/>
                <a:gd name="connsiteY36" fmla="*/ 1571468 h 1678000"/>
                <a:gd name="connsiteX37" fmla="*/ 394912 w 1655541"/>
                <a:gd name="connsiteY37" fmla="*/ 1598101 h 1678000"/>
                <a:gd name="connsiteX38" fmla="*/ 465934 w 1655541"/>
                <a:gd name="connsiteY38" fmla="*/ 1624734 h 1678000"/>
                <a:gd name="connsiteX39" fmla="*/ 510322 w 1655541"/>
                <a:gd name="connsiteY39" fmla="*/ 1651367 h 1678000"/>
                <a:gd name="connsiteX40" fmla="*/ 545833 w 1655541"/>
                <a:gd name="connsiteY40" fmla="*/ 1660244 h 1678000"/>
                <a:gd name="connsiteX41" fmla="*/ 643487 w 1655541"/>
                <a:gd name="connsiteY41" fmla="*/ 1678000 h 1678000"/>
                <a:gd name="connsiteX42" fmla="*/ 1406967 w 1655541"/>
                <a:gd name="connsiteY42" fmla="*/ 1669122 h 1678000"/>
                <a:gd name="connsiteX43" fmla="*/ 1460233 w 1655541"/>
                <a:gd name="connsiteY43" fmla="*/ 1660244 h 1678000"/>
                <a:gd name="connsiteX44" fmla="*/ 1486866 w 1655541"/>
                <a:gd name="connsiteY44" fmla="*/ 1633611 h 1678000"/>
                <a:gd name="connsiteX45" fmla="*/ 1513499 w 1655541"/>
                <a:gd name="connsiteY45" fmla="*/ 1615856 h 1678000"/>
                <a:gd name="connsiteX46" fmla="*/ 1540132 w 1655541"/>
                <a:gd name="connsiteY46" fmla="*/ 1580345 h 1678000"/>
                <a:gd name="connsiteX47" fmla="*/ 1575642 w 1655541"/>
                <a:gd name="connsiteY47" fmla="*/ 1562590 h 1678000"/>
                <a:gd name="connsiteX48" fmla="*/ 1584520 w 1655541"/>
                <a:gd name="connsiteY48" fmla="*/ 1535957 h 1678000"/>
                <a:gd name="connsiteX49" fmla="*/ 1611153 w 1655541"/>
                <a:gd name="connsiteY49" fmla="*/ 1491569 h 1678000"/>
                <a:gd name="connsiteX50" fmla="*/ 1637786 w 1655541"/>
                <a:gd name="connsiteY50" fmla="*/ 1429425 h 1678000"/>
                <a:gd name="connsiteX51" fmla="*/ 1646664 w 1655541"/>
                <a:gd name="connsiteY51" fmla="*/ 1376159 h 1678000"/>
                <a:gd name="connsiteX52" fmla="*/ 1655541 w 1655541"/>
                <a:gd name="connsiteY52" fmla="*/ 1340648 h 1678000"/>
                <a:gd name="connsiteX53" fmla="*/ 1620031 w 1655541"/>
                <a:gd name="connsiteY53" fmla="*/ 1207483 h 1678000"/>
                <a:gd name="connsiteX54" fmla="*/ 1602275 w 1655541"/>
                <a:gd name="connsiteY54" fmla="*/ 1145339 h 1678000"/>
                <a:gd name="connsiteX55" fmla="*/ 1584520 w 1655541"/>
                <a:gd name="connsiteY55" fmla="*/ 1109829 h 1678000"/>
                <a:gd name="connsiteX56" fmla="*/ 1540132 w 1655541"/>
                <a:gd name="connsiteY56" fmla="*/ 1074318 h 1678000"/>
                <a:gd name="connsiteX57" fmla="*/ 1451355 w 1655541"/>
                <a:gd name="connsiteY57" fmla="*/ 1021052 h 1678000"/>
                <a:gd name="connsiteX58" fmla="*/ 1433600 w 1655541"/>
                <a:gd name="connsiteY58" fmla="*/ 994419 h 1678000"/>
                <a:gd name="connsiteX59" fmla="*/ 1353701 w 1655541"/>
                <a:gd name="connsiteY59" fmla="*/ 967786 h 1678000"/>
                <a:gd name="connsiteX60" fmla="*/ 1335945 w 1655541"/>
                <a:gd name="connsiteY60" fmla="*/ 950031 h 1678000"/>
                <a:gd name="connsiteX61" fmla="*/ 1140637 w 1655541"/>
                <a:gd name="connsiteY61" fmla="*/ 923398 h 1678000"/>
                <a:gd name="connsiteX62" fmla="*/ 1078493 w 1655541"/>
                <a:gd name="connsiteY62" fmla="*/ 914520 h 1678000"/>
                <a:gd name="connsiteX63" fmla="*/ 1042982 w 1655541"/>
                <a:gd name="connsiteY63" fmla="*/ 896765 h 1678000"/>
                <a:gd name="connsiteX64" fmla="*/ 980839 w 1655541"/>
                <a:gd name="connsiteY64" fmla="*/ 887887 h 1678000"/>
                <a:gd name="connsiteX65" fmla="*/ 847674 w 1655541"/>
                <a:gd name="connsiteY65" fmla="*/ 870132 h 1678000"/>
                <a:gd name="connsiteX66" fmla="*/ 821040 w 1655541"/>
                <a:gd name="connsiteY66" fmla="*/ 861254 h 1678000"/>
                <a:gd name="connsiteX67" fmla="*/ 714508 w 1655541"/>
                <a:gd name="connsiteY67" fmla="*/ 843499 h 1678000"/>
                <a:gd name="connsiteX68" fmla="*/ 696753 w 1655541"/>
                <a:gd name="connsiteY68" fmla="*/ 825743 h 1678000"/>
                <a:gd name="connsiteX69" fmla="*/ 687875 w 1655541"/>
                <a:gd name="connsiteY69" fmla="*/ 790233 h 1678000"/>
                <a:gd name="connsiteX70" fmla="*/ 678998 w 1655541"/>
                <a:gd name="connsiteY70" fmla="*/ 763600 h 1678000"/>
                <a:gd name="connsiteX71" fmla="*/ 687875 w 1655541"/>
                <a:gd name="connsiteY71" fmla="*/ 621557 h 1678000"/>
                <a:gd name="connsiteX72" fmla="*/ 696753 w 1655541"/>
                <a:gd name="connsiteY72" fmla="*/ 594924 h 1678000"/>
                <a:gd name="connsiteX73" fmla="*/ 723386 w 1655541"/>
                <a:gd name="connsiteY73" fmla="*/ 568291 h 1678000"/>
                <a:gd name="connsiteX74" fmla="*/ 732264 w 1655541"/>
                <a:gd name="connsiteY74" fmla="*/ 541658 h 1678000"/>
                <a:gd name="connsiteX75" fmla="*/ 794407 w 1655541"/>
                <a:gd name="connsiteY75" fmla="*/ 497270 h 1678000"/>
                <a:gd name="connsiteX76" fmla="*/ 821040 w 1655541"/>
                <a:gd name="connsiteY76" fmla="*/ 488392 h 1678000"/>
                <a:gd name="connsiteX77" fmla="*/ 892062 w 1655541"/>
                <a:gd name="connsiteY77" fmla="*/ 461759 h 1678000"/>
                <a:gd name="connsiteX78" fmla="*/ 1069615 w 1655541"/>
                <a:gd name="connsiteY78" fmla="*/ 479514 h 1678000"/>
                <a:gd name="connsiteX79" fmla="*/ 1122881 w 1655541"/>
                <a:gd name="connsiteY79" fmla="*/ 497270 h 1678000"/>
                <a:gd name="connsiteX80" fmla="*/ 1140637 w 1655541"/>
                <a:gd name="connsiteY80" fmla="*/ 515025 h 1678000"/>
                <a:gd name="connsiteX81" fmla="*/ 1193903 w 1655541"/>
                <a:gd name="connsiteY81" fmla="*/ 550536 h 1678000"/>
                <a:gd name="connsiteX82" fmla="*/ 1211658 w 1655541"/>
                <a:gd name="connsiteY82" fmla="*/ 577169 h 1678000"/>
                <a:gd name="connsiteX83" fmla="*/ 1220536 w 1655541"/>
                <a:gd name="connsiteY83" fmla="*/ 603802 h 1678000"/>
                <a:gd name="connsiteX84" fmla="*/ 1256046 w 1655541"/>
                <a:gd name="connsiteY84" fmla="*/ 657068 h 1678000"/>
                <a:gd name="connsiteX85" fmla="*/ 1264924 w 1655541"/>
                <a:gd name="connsiteY85" fmla="*/ 692578 h 1678000"/>
                <a:gd name="connsiteX86" fmla="*/ 1291557 w 1655541"/>
                <a:gd name="connsiteY86" fmla="*/ 701456 h 1678000"/>
                <a:gd name="connsiteX87" fmla="*/ 1398089 w 1655541"/>
                <a:gd name="connsiteY87" fmla="*/ 719211 h 1678000"/>
                <a:gd name="connsiteX88" fmla="*/ 1486866 w 1655541"/>
                <a:gd name="connsiteY88" fmla="*/ 710334 h 1678000"/>
                <a:gd name="connsiteX89" fmla="*/ 1513499 w 1655541"/>
                <a:gd name="connsiteY89" fmla="*/ 621557 h 1678000"/>
                <a:gd name="connsiteX90" fmla="*/ 1504621 w 1655541"/>
                <a:gd name="connsiteY90" fmla="*/ 506147 h 1678000"/>
                <a:gd name="connsiteX91" fmla="*/ 1486866 w 1655541"/>
                <a:gd name="connsiteY91" fmla="*/ 452881 h 1678000"/>
                <a:gd name="connsiteX92" fmla="*/ 1424722 w 1655541"/>
                <a:gd name="connsiteY92" fmla="*/ 381860 h 1678000"/>
                <a:gd name="connsiteX93" fmla="*/ 1415844 w 1655541"/>
                <a:gd name="connsiteY93" fmla="*/ 346349 h 1678000"/>
                <a:gd name="connsiteX94" fmla="*/ 1433600 w 1655541"/>
                <a:gd name="connsiteY94" fmla="*/ 328594 h 1678000"/>
                <a:gd name="connsiteX95" fmla="*/ 1513499 w 1655541"/>
                <a:gd name="connsiteY95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12668 w 1655541"/>
                <a:gd name="connsiteY17" fmla="*/ 195429 h 1678000"/>
                <a:gd name="connsiteX18" fmla="*/ 181848 w 1655541"/>
                <a:gd name="connsiteY18" fmla="*/ 337472 h 1678000"/>
                <a:gd name="connsiteX19" fmla="*/ 57561 w 1655541"/>
                <a:gd name="connsiteY19" fmla="*/ 568291 h 1678000"/>
                <a:gd name="connsiteX20" fmla="*/ 4295 w 1655541"/>
                <a:gd name="connsiteY20" fmla="*/ 745844 h 1678000"/>
                <a:gd name="connsiteX21" fmla="*/ 4295 w 1655541"/>
                <a:gd name="connsiteY21" fmla="*/ 1056563 h 1678000"/>
                <a:gd name="connsiteX22" fmla="*/ 13173 w 1655541"/>
                <a:gd name="connsiteY22" fmla="*/ 1092073 h 1678000"/>
                <a:gd name="connsiteX23" fmla="*/ 30928 w 1655541"/>
                <a:gd name="connsiteY23" fmla="*/ 1118706 h 1678000"/>
                <a:gd name="connsiteX24" fmla="*/ 66439 w 1655541"/>
                <a:gd name="connsiteY24" fmla="*/ 1180850 h 1678000"/>
                <a:gd name="connsiteX25" fmla="*/ 84194 w 1655541"/>
                <a:gd name="connsiteY25" fmla="*/ 1234116 h 1678000"/>
                <a:gd name="connsiteX26" fmla="*/ 93072 w 1655541"/>
                <a:gd name="connsiteY26" fmla="*/ 1269627 h 1678000"/>
                <a:gd name="connsiteX27" fmla="*/ 119705 w 1655541"/>
                <a:gd name="connsiteY27" fmla="*/ 1314015 h 1678000"/>
                <a:gd name="connsiteX28" fmla="*/ 128582 w 1655541"/>
                <a:gd name="connsiteY28" fmla="*/ 1340648 h 1678000"/>
                <a:gd name="connsiteX29" fmla="*/ 164093 w 1655541"/>
                <a:gd name="connsiteY29" fmla="*/ 1367281 h 1678000"/>
                <a:gd name="connsiteX30" fmla="*/ 172971 w 1655541"/>
                <a:gd name="connsiteY30" fmla="*/ 1393914 h 1678000"/>
                <a:gd name="connsiteX31" fmla="*/ 226237 w 1655541"/>
                <a:gd name="connsiteY31" fmla="*/ 1438303 h 1678000"/>
                <a:gd name="connsiteX32" fmla="*/ 235114 w 1655541"/>
                <a:gd name="connsiteY32" fmla="*/ 1464936 h 1678000"/>
                <a:gd name="connsiteX33" fmla="*/ 252870 w 1655541"/>
                <a:gd name="connsiteY33" fmla="*/ 1482691 h 1678000"/>
                <a:gd name="connsiteX34" fmla="*/ 332769 w 1655541"/>
                <a:gd name="connsiteY34" fmla="*/ 1544835 h 1678000"/>
                <a:gd name="connsiteX35" fmla="*/ 368279 w 1655541"/>
                <a:gd name="connsiteY35" fmla="*/ 1571468 h 1678000"/>
                <a:gd name="connsiteX36" fmla="*/ 394912 w 1655541"/>
                <a:gd name="connsiteY36" fmla="*/ 1598101 h 1678000"/>
                <a:gd name="connsiteX37" fmla="*/ 465934 w 1655541"/>
                <a:gd name="connsiteY37" fmla="*/ 1624734 h 1678000"/>
                <a:gd name="connsiteX38" fmla="*/ 510322 w 1655541"/>
                <a:gd name="connsiteY38" fmla="*/ 1651367 h 1678000"/>
                <a:gd name="connsiteX39" fmla="*/ 545833 w 1655541"/>
                <a:gd name="connsiteY39" fmla="*/ 1660244 h 1678000"/>
                <a:gd name="connsiteX40" fmla="*/ 643487 w 1655541"/>
                <a:gd name="connsiteY40" fmla="*/ 1678000 h 1678000"/>
                <a:gd name="connsiteX41" fmla="*/ 1406967 w 1655541"/>
                <a:gd name="connsiteY41" fmla="*/ 1669122 h 1678000"/>
                <a:gd name="connsiteX42" fmla="*/ 1460233 w 1655541"/>
                <a:gd name="connsiteY42" fmla="*/ 1660244 h 1678000"/>
                <a:gd name="connsiteX43" fmla="*/ 1486866 w 1655541"/>
                <a:gd name="connsiteY43" fmla="*/ 1633611 h 1678000"/>
                <a:gd name="connsiteX44" fmla="*/ 1513499 w 1655541"/>
                <a:gd name="connsiteY44" fmla="*/ 1615856 h 1678000"/>
                <a:gd name="connsiteX45" fmla="*/ 1540132 w 1655541"/>
                <a:gd name="connsiteY45" fmla="*/ 1580345 h 1678000"/>
                <a:gd name="connsiteX46" fmla="*/ 1575642 w 1655541"/>
                <a:gd name="connsiteY46" fmla="*/ 1562590 h 1678000"/>
                <a:gd name="connsiteX47" fmla="*/ 1584520 w 1655541"/>
                <a:gd name="connsiteY47" fmla="*/ 1535957 h 1678000"/>
                <a:gd name="connsiteX48" fmla="*/ 1611153 w 1655541"/>
                <a:gd name="connsiteY48" fmla="*/ 1491569 h 1678000"/>
                <a:gd name="connsiteX49" fmla="*/ 1637786 w 1655541"/>
                <a:gd name="connsiteY49" fmla="*/ 1429425 h 1678000"/>
                <a:gd name="connsiteX50" fmla="*/ 1646664 w 1655541"/>
                <a:gd name="connsiteY50" fmla="*/ 1376159 h 1678000"/>
                <a:gd name="connsiteX51" fmla="*/ 1655541 w 1655541"/>
                <a:gd name="connsiteY51" fmla="*/ 1340648 h 1678000"/>
                <a:gd name="connsiteX52" fmla="*/ 1620031 w 1655541"/>
                <a:gd name="connsiteY52" fmla="*/ 1207483 h 1678000"/>
                <a:gd name="connsiteX53" fmla="*/ 1602275 w 1655541"/>
                <a:gd name="connsiteY53" fmla="*/ 1145339 h 1678000"/>
                <a:gd name="connsiteX54" fmla="*/ 1584520 w 1655541"/>
                <a:gd name="connsiteY54" fmla="*/ 1109829 h 1678000"/>
                <a:gd name="connsiteX55" fmla="*/ 1540132 w 1655541"/>
                <a:gd name="connsiteY55" fmla="*/ 1074318 h 1678000"/>
                <a:gd name="connsiteX56" fmla="*/ 1451355 w 1655541"/>
                <a:gd name="connsiteY56" fmla="*/ 1021052 h 1678000"/>
                <a:gd name="connsiteX57" fmla="*/ 1433600 w 1655541"/>
                <a:gd name="connsiteY57" fmla="*/ 994419 h 1678000"/>
                <a:gd name="connsiteX58" fmla="*/ 1353701 w 1655541"/>
                <a:gd name="connsiteY58" fmla="*/ 967786 h 1678000"/>
                <a:gd name="connsiteX59" fmla="*/ 1335945 w 1655541"/>
                <a:gd name="connsiteY59" fmla="*/ 950031 h 1678000"/>
                <a:gd name="connsiteX60" fmla="*/ 1140637 w 1655541"/>
                <a:gd name="connsiteY60" fmla="*/ 923398 h 1678000"/>
                <a:gd name="connsiteX61" fmla="*/ 1078493 w 1655541"/>
                <a:gd name="connsiteY61" fmla="*/ 914520 h 1678000"/>
                <a:gd name="connsiteX62" fmla="*/ 1042982 w 1655541"/>
                <a:gd name="connsiteY62" fmla="*/ 896765 h 1678000"/>
                <a:gd name="connsiteX63" fmla="*/ 980839 w 1655541"/>
                <a:gd name="connsiteY63" fmla="*/ 887887 h 1678000"/>
                <a:gd name="connsiteX64" fmla="*/ 847674 w 1655541"/>
                <a:gd name="connsiteY64" fmla="*/ 870132 h 1678000"/>
                <a:gd name="connsiteX65" fmla="*/ 821040 w 1655541"/>
                <a:gd name="connsiteY65" fmla="*/ 861254 h 1678000"/>
                <a:gd name="connsiteX66" fmla="*/ 714508 w 1655541"/>
                <a:gd name="connsiteY66" fmla="*/ 843499 h 1678000"/>
                <a:gd name="connsiteX67" fmla="*/ 696753 w 1655541"/>
                <a:gd name="connsiteY67" fmla="*/ 825743 h 1678000"/>
                <a:gd name="connsiteX68" fmla="*/ 687875 w 1655541"/>
                <a:gd name="connsiteY68" fmla="*/ 790233 h 1678000"/>
                <a:gd name="connsiteX69" fmla="*/ 678998 w 1655541"/>
                <a:gd name="connsiteY69" fmla="*/ 763600 h 1678000"/>
                <a:gd name="connsiteX70" fmla="*/ 687875 w 1655541"/>
                <a:gd name="connsiteY70" fmla="*/ 621557 h 1678000"/>
                <a:gd name="connsiteX71" fmla="*/ 696753 w 1655541"/>
                <a:gd name="connsiteY71" fmla="*/ 594924 h 1678000"/>
                <a:gd name="connsiteX72" fmla="*/ 723386 w 1655541"/>
                <a:gd name="connsiteY72" fmla="*/ 568291 h 1678000"/>
                <a:gd name="connsiteX73" fmla="*/ 732264 w 1655541"/>
                <a:gd name="connsiteY73" fmla="*/ 541658 h 1678000"/>
                <a:gd name="connsiteX74" fmla="*/ 794407 w 1655541"/>
                <a:gd name="connsiteY74" fmla="*/ 497270 h 1678000"/>
                <a:gd name="connsiteX75" fmla="*/ 821040 w 1655541"/>
                <a:gd name="connsiteY75" fmla="*/ 488392 h 1678000"/>
                <a:gd name="connsiteX76" fmla="*/ 892062 w 1655541"/>
                <a:gd name="connsiteY76" fmla="*/ 461759 h 1678000"/>
                <a:gd name="connsiteX77" fmla="*/ 1069615 w 1655541"/>
                <a:gd name="connsiteY77" fmla="*/ 479514 h 1678000"/>
                <a:gd name="connsiteX78" fmla="*/ 1122881 w 1655541"/>
                <a:gd name="connsiteY78" fmla="*/ 497270 h 1678000"/>
                <a:gd name="connsiteX79" fmla="*/ 1140637 w 1655541"/>
                <a:gd name="connsiteY79" fmla="*/ 515025 h 1678000"/>
                <a:gd name="connsiteX80" fmla="*/ 1193903 w 1655541"/>
                <a:gd name="connsiteY80" fmla="*/ 550536 h 1678000"/>
                <a:gd name="connsiteX81" fmla="*/ 1211658 w 1655541"/>
                <a:gd name="connsiteY81" fmla="*/ 577169 h 1678000"/>
                <a:gd name="connsiteX82" fmla="*/ 1220536 w 1655541"/>
                <a:gd name="connsiteY82" fmla="*/ 603802 h 1678000"/>
                <a:gd name="connsiteX83" fmla="*/ 1256046 w 1655541"/>
                <a:gd name="connsiteY83" fmla="*/ 657068 h 1678000"/>
                <a:gd name="connsiteX84" fmla="*/ 1264924 w 1655541"/>
                <a:gd name="connsiteY84" fmla="*/ 692578 h 1678000"/>
                <a:gd name="connsiteX85" fmla="*/ 1291557 w 1655541"/>
                <a:gd name="connsiteY85" fmla="*/ 701456 h 1678000"/>
                <a:gd name="connsiteX86" fmla="*/ 1398089 w 1655541"/>
                <a:gd name="connsiteY86" fmla="*/ 719211 h 1678000"/>
                <a:gd name="connsiteX87" fmla="*/ 1486866 w 1655541"/>
                <a:gd name="connsiteY87" fmla="*/ 710334 h 1678000"/>
                <a:gd name="connsiteX88" fmla="*/ 1513499 w 1655541"/>
                <a:gd name="connsiteY88" fmla="*/ 621557 h 1678000"/>
                <a:gd name="connsiteX89" fmla="*/ 1504621 w 1655541"/>
                <a:gd name="connsiteY89" fmla="*/ 506147 h 1678000"/>
                <a:gd name="connsiteX90" fmla="*/ 1486866 w 1655541"/>
                <a:gd name="connsiteY90" fmla="*/ 452881 h 1678000"/>
                <a:gd name="connsiteX91" fmla="*/ 1424722 w 1655541"/>
                <a:gd name="connsiteY91" fmla="*/ 381860 h 1678000"/>
                <a:gd name="connsiteX92" fmla="*/ 1415844 w 1655541"/>
                <a:gd name="connsiteY92" fmla="*/ 346349 h 1678000"/>
                <a:gd name="connsiteX93" fmla="*/ 1433600 w 1655541"/>
                <a:gd name="connsiteY93" fmla="*/ 328594 h 1678000"/>
                <a:gd name="connsiteX94" fmla="*/ 1513499 w 1655541"/>
                <a:gd name="connsiteY94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412668 w 1655541"/>
                <a:gd name="connsiteY16" fmla="*/ 195429 h 1678000"/>
                <a:gd name="connsiteX17" fmla="*/ 181848 w 1655541"/>
                <a:gd name="connsiteY17" fmla="*/ 337472 h 1678000"/>
                <a:gd name="connsiteX18" fmla="*/ 57561 w 1655541"/>
                <a:gd name="connsiteY18" fmla="*/ 568291 h 1678000"/>
                <a:gd name="connsiteX19" fmla="*/ 4295 w 1655541"/>
                <a:gd name="connsiteY19" fmla="*/ 745844 h 1678000"/>
                <a:gd name="connsiteX20" fmla="*/ 4295 w 1655541"/>
                <a:gd name="connsiteY20" fmla="*/ 1056563 h 1678000"/>
                <a:gd name="connsiteX21" fmla="*/ 13173 w 1655541"/>
                <a:gd name="connsiteY21" fmla="*/ 1092073 h 1678000"/>
                <a:gd name="connsiteX22" fmla="*/ 30928 w 1655541"/>
                <a:gd name="connsiteY22" fmla="*/ 1118706 h 1678000"/>
                <a:gd name="connsiteX23" fmla="*/ 66439 w 1655541"/>
                <a:gd name="connsiteY23" fmla="*/ 1180850 h 1678000"/>
                <a:gd name="connsiteX24" fmla="*/ 84194 w 1655541"/>
                <a:gd name="connsiteY24" fmla="*/ 1234116 h 1678000"/>
                <a:gd name="connsiteX25" fmla="*/ 93072 w 1655541"/>
                <a:gd name="connsiteY25" fmla="*/ 1269627 h 1678000"/>
                <a:gd name="connsiteX26" fmla="*/ 119705 w 1655541"/>
                <a:gd name="connsiteY26" fmla="*/ 1314015 h 1678000"/>
                <a:gd name="connsiteX27" fmla="*/ 128582 w 1655541"/>
                <a:gd name="connsiteY27" fmla="*/ 1340648 h 1678000"/>
                <a:gd name="connsiteX28" fmla="*/ 164093 w 1655541"/>
                <a:gd name="connsiteY28" fmla="*/ 1367281 h 1678000"/>
                <a:gd name="connsiteX29" fmla="*/ 172971 w 1655541"/>
                <a:gd name="connsiteY29" fmla="*/ 1393914 h 1678000"/>
                <a:gd name="connsiteX30" fmla="*/ 226237 w 1655541"/>
                <a:gd name="connsiteY30" fmla="*/ 1438303 h 1678000"/>
                <a:gd name="connsiteX31" fmla="*/ 235114 w 1655541"/>
                <a:gd name="connsiteY31" fmla="*/ 1464936 h 1678000"/>
                <a:gd name="connsiteX32" fmla="*/ 252870 w 1655541"/>
                <a:gd name="connsiteY32" fmla="*/ 1482691 h 1678000"/>
                <a:gd name="connsiteX33" fmla="*/ 332769 w 1655541"/>
                <a:gd name="connsiteY33" fmla="*/ 1544835 h 1678000"/>
                <a:gd name="connsiteX34" fmla="*/ 368279 w 1655541"/>
                <a:gd name="connsiteY34" fmla="*/ 1571468 h 1678000"/>
                <a:gd name="connsiteX35" fmla="*/ 394912 w 1655541"/>
                <a:gd name="connsiteY35" fmla="*/ 1598101 h 1678000"/>
                <a:gd name="connsiteX36" fmla="*/ 465934 w 1655541"/>
                <a:gd name="connsiteY36" fmla="*/ 1624734 h 1678000"/>
                <a:gd name="connsiteX37" fmla="*/ 510322 w 1655541"/>
                <a:gd name="connsiteY37" fmla="*/ 1651367 h 1678000"/>
                <a:gd name="connsiteX38" fmla="*/ 545833 w 1655541"/>
                <a:gd name="connsiteY38" fmla="*/ 1660244 h 1678000"/>
                <a:gd name="connsiteX39" fmla="*/ 643487 w 1655541"/>
                <a:gd name="connsiteY39" fmla="*/ 1678000 h 1678000"/>
                <a:gd name="connsiteX40" fmla="*/ 1406967 w 1655541"/>
                <a:gd name="connsiteY40" fmla="*/ 1669122 h 1678000"/>
                <a:gd name="connsiteX41" fmla="*/ 1460233 w 1655541"/>
                <a:gd name="connsiteY41" fmla="*/ 1660244 h 1678000"/>
                <a:gd name="connsiteX42" fmla="*/ 1486866 w 1655541"/>
                <a:gd name="connsiteY42" fmla="*/ 1633611 h 1678000"/>
                <a:gd name="connsiteX43" fmla="*/ 1513499 w 1655541"/>
                <a:gd name="connsiteY43" fmla="*/ 1615856 h 1678000"/>
                <a:gd name="connsiteX44" fmla="*/ 1540132 w 1655541"/>
                <a:gd name="connsiteY44" fmla="*/ 1580345 h 1678000"/>
                <a:gd name="connsiteX45" fmla="*/ 1575642 w 1655541"/>
                <a:gd name="connsiteY45" fmla="*/ 1562590 h 1678000"/>
                <a:gd name="connsiteX46" fmla="*/ 1584520 w 1655541"/>
                <a:gd name="connsiteY46" fmla="*/ 1535957 h 1678000"/>
                <a:gd name="connsiteX47" fmla="*/ 1611153 w 1655541"/>
                <a:gd name="connsiteY47" fmla="*/ 1491569 h 1678000"/>
                <a:gd name="connsiteX48" fmla="*/ 1637786 w 1655541"/>
                <a:gd name="connsiteY48" fmla="*/ 1429425 h 1678000"/>
                <a:gd name="connsiteX49" fmla="*/ 1646664 w 1655541"/>
                <a:gd name="connsiteY49" fmla="*/ 1376159 h 1678000"/>
                <a:gd name="connsiteX50" fmla="*/ 1655541 w 1655541"/>
                <a:gd name="connsiteY50" fmla="*/ 1340648 h 1678000"/>
                <a:gd name="connsiteX51" fmla="*/ 1620031 w 1655541"/>
                <a:gd name="connsiteY51" fmla="*/ 1207483 h 1678000"/>
                <a:gd name="connsiteX52" fmla="*/ 1602275 w 1655541"/>
                <a:gd name="connsiteY52" fmla="*/ 1145339 h 1678000"/>
                <a:gd name="connsiteX53" fmla="*/ 1584520 w 1655541"/>
                <a:gd name="connsiteY53" fmla="*/ 1109829 h 1678000"/>
                <a:gd name="connsiteX54" fmla="*/ 1540132 w 1655541"/>
                <a:gd name="connsiteY54" fmla="*/ 1074318 h 1678000"/>
                <a:gd name="connsiteX55" fmla="*/ 1451355 w 1655541"/>
                <a:gd name="connsiteY55" fmla="*/ 1021052 h 1678000"/>
                <a:gd name="connsiteX56" fmla="*/ 1433600 w 1655541"/>
                <a:gd name="connsiteY56" fmla="*/ 994419 h 1678000"/>
                <a:gd name="connsiteX57" fmla="*/ 1353701 w 1655541"/>
                <a:gd name="connsiteY57" fmla="*/ 967786 h 1678000"/>
                <a:gd name="connsiteX58" fmla="*/ 1335945 w 1655541"/>
                <a:gd name="connsiteY58" fmla="*/ 950031 h 1678000"/>
                <a:gd name="connsiteX59" fmla="*/ 1140637 w 1655541"/>
                <a:gd name="connsiteY59" fmla="*/ 923398 h 1678000"/>
                <a:gd name="connsiteX60" fmla="*/ 1078493 w 1655541"/>
                <a:gd name="connsiteY60" fmla="*/ 914520 h 1678000"/>
                <a:gd name="connsiteX61" fmla="*/ 1042982 w 1655541"/>
                <a:gd name="connsiteY61" fmla="*/ 896765 h 1678000"/>
                <a:gd name="connsiteX62" fmla="*/ 980839 w 1655541"/>
                <a:gd name="connsiteY62" fmla="*/ 887887 h 1678000"/>
                <a:gd name="connsiteX63" fmla="*/ 847674 w 1655541"/>
                <a:gd name="connsiteY63" fmla="*/ 870132 h 1678000"/>
                <a:gd name="connsiteX64" fmla="*/ 821040 w 1655541"/>
                <a:gd name="connsiteY64" fmla="*/ 861254 h 1678000"/>
                <a:gd name="connsiteX65" fmla="*/ 714508 w 1655541"/>
                <a:gd name="connsiteY65" fmla="*/ 843499 h 1678000"/>
                <a:gd name="connsiteX66" fmla="*/ 696753 w 1655541"/>
                <a:gd name="connsiteY66" fmla="*/ 825743 h 1678000"/>
                <a:gd name="connsiteX67" fmla="*/ 687875 w 1655541"/>
                <a:gd name="connsiteY67" fmla="*/ 790233 h 1678000"/>
                <a:gd name="connsiteX68" fmla="*/ 678998 w 1655541"/>
                <a:gd name="connsiteY68" fmla="*/ 763600 h 1678000"/>
                <a:gd name="connsiteX69" fmla="*/ 687875 w 1655541"/>
                <a:gd name="connsiteY69" fmla="*/ 621557 h 1678000"/>
                <a:gd name="connsiteX70" fmla="*/ 696753 w 1655541"/>
                <a:gd name="connsiteY70" fmla="*/ 594924 h 1678000"/>
                <a:gd name="connsiteX71" fmla="*/ 723386 w 1655541"/>
                <a:gd name="connsiteY71" fmla="*/ 568291 h 1678000"/>
                <a:gd name="connsiteX72" fmla="*/ 732264 w 1655541"/>
                <a:gd name="connsiteY72" fmla="*/ 541658 h 1678000"/>
                <a:gd name="connsiteX73" fmla="*/ 794407 w 1655541"/>
                <a:gd name="connsiteY73" fmla="*/ 497270 h 1678000"/>
                <a:gd name="connsiteX74" fmla="*/ 821040 w 1655541"/>
                <a:gd name="connsiteY74" fmla="*/ 488392 h 1678000"/>
                <a:gd name="connsiteX75" fmla="*/ 892062 w 1655541"/>
                <a:gd name="connsiteY75" fmla="*/ 461759 h 1678000"/>
                <a:gd name="connsiteX76" fmla="*/ 1069615 w 1655541"/>
                <a:gd name="connsiteY76" fmla="*/ 479514 h 1678000"/>
                <a:gd name="connsiteX77" fmla="*/ 1122881 w 1655541"/>
                <a:gd name="connsiteY77" fmla="*/ 497270 h 1678000"/>
                <a:gd name="connsiteX78" fmla="*/ 1140637 w 1655541"/>
                <a:gd name="connsiteY78" fmla="*/ 515025 h 1678000"/>
                <a:gd name="connsiteX79" fmla="*/ 1193903 w 1655541"/>
                <a:gd name="connsiteY79" fmla="*/ 550536 h 1678000"/>
                <a:gd name="connsiteX80" fmla="*/ 1211658 w 1655541"/>
                <a:gd name="connsiteY80" fmla="*/ 577169 h 1678000"/>
                <a:gd name="connsiteX81" fmla="*/ 1220536 w 1655541"/>
                <a:gd name="connsiteY81" fmla="*/ 603802 h 1678000"/>
                <a:gd name="connsiteX82" fmla="*/ 1256046 w 1655541"/>
                <a:gd name="connsiteY82" fmla="*/ 657068 h 1678000"/>
                <a:gd name="connsiteX83" fmla="*/ 1264924 w 1655541"/>
                <a:gd name="connsiteY83" fmla="*/ 692578 h 1678000"/>
                <a:gd name="connsiteX84" fmla="*/ 1291557 w 1655541"/>
                <a:gd name="connsiteY84" fmla="*/ 701456 h 1678000"/>
                <a:gd name="connsiteX85" fmla="*/ 1398089 w 1655541"/>
                <a:gd name="connsiteY85" fmla="*/ 719211 h 1678000"/>
                <a:gd name="connsiteX86" fmla="*/ 1486866 w 1655541"/>
                <a:gd name="connsiteY86" fmla="*/ 710334 h 1678000"/>
                <a:gd name="connsiteX87" fmla="*/ 1513499 w 1655541"/>
                <a:gd name="connsiteY87" fmla="*/ 621557 h 1678000"/>
                <a:gd name="connsiteX88" fmla="*/ 1504621 w 1655541"/>
                <a:gd name="connsiteY88" fmla="*/ 506147 h 1678000"/>
                <a:gd name="connsiteX89" fmla="*/ 1486866 w 1655541"/>
                <a:gd name="connsiteY89" fmla="*/ 452881 h 1678000"/>
                <a:gd name="connsiteX90" fmla="*/ 1424722 w 1655541"/>
                <a:gd name="connsiteY90" fmla="*/ 381860 h 1678000"/>
                <a:gd name="connsiteX91" fmla="*/ 1415844 w 1655541"/>
                <a:gd name="connsiteY91" fmla="*/ 346349 h 1678000"/>
                <a:gd name="connsiteX92" fmla="*/ 1433600 w 1655541"/>
                <a:gd name="connsiteY92" fmla="*/ 328594 h 1678000"/>
                <a:gd name="connsiteX93" fmla="*/ 1513499 w 1655541"/>
                <a:gd name="connsiteY93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412668 w 1655541"/>
                <a:gd name="connsiteY15" fmla="*/ 195429 h 1678000"/>
                <a:gd name="connsiteX16" fmla="*/ 181848 w 1655541"/>
                <a:gd name="connsiteY16" fmla="*/ 337472 h 1678000"/>
                <a:gd name="connsiteX17" fmla="*/ 57561 w 1655541"/>
                <a:gd name="connsiteY17" fmla="*/ 568291 h 1678000"/>
                <a:gd name="connsiteX18" fmla="*/ 4295 w 1655541"/>
                <a:gd name="connsiteY18" fmla="*/ 745844 h 1678000"/>
                <a:gd name="connsiteX19" fmla="*/ 4295 w 1655541"/>
                <a:gd name="connsiteY19" fmla="*/ 1056563 h 1678000"/>
                <a:gd name="connsiteX20" fmla="*/ 13173 w 1655541"/>
                <a:gd name="connsiteY20" fmla="*/ 1092073 h 1678000"/>
                <a:gd name="connsiteX21" fmla="*/ 30928 w 1655541"/>
                <a:gd name="connsiteY21" fmla="*/ 1118706 h 1678000"/>
                <a:gd name="connsiteX22" fmla="*/ 66439 w 1655541"/>
                <a:gd name="connsiteY22" fmla="*/ 1180850 h 1678000"/>
                <a:gd name="connsiteX23" fmla="*/ 84194 w 1655541"/>
                <a:gd name="connsiteY23" fmla="*/ 1234116 h 1678000"/>
                <a:gd name="connsiteX24" fmla="*/ 93072 w 1655541"/>
                <a:gd name="connsiteY24" fmla="*/ 1269627 h 1678000"/>
                <a:gd name="connsiteX25" fmla="*/ 119705 w 1655541"/>
                <a:gd name="connsiteY25" fmla="*/ 1314015 h 1678000"/>
                <a:gd name="connsiteX26" fmla="*/ 128582 w 1655541"/>
                <a:gd name="connsiteY26" fmla="*/ 1340648 h 1678000"/>
                <a:gd name="connsiteX27" fmla="*/ 164093 w 1655541"/>
                <a:gd name="connsiteY27" fmla="*/ 1367281 h 1678000"/>
                <a:gd name="connsiteX28" fmla="*/ 172971 w 1655541"/>
                <a:gd name="connsiteY28" fmla="*/ 1393914 h 1678000"/>
                <a:gd name="connsiteX29" fmla="*/ 226237 w 1655541"/>
                <a:gd name="connsiteY29" fmla="*/ 1438303 h 1678000"/>
                <a:gd name="connsiteX30" fmla="*/ 235114 w 1655541"/>
                <a:gd name="connsiteY30" fmla="*/ 1464936 h 1678000"/>
                <a:gd name="connsiteX31" fmla="*/ 252870 w 1655541"/>
                <a:gd name="connsiteY31" fmla="*/ 1482691 h 1678000"/>
                <a:gd name="connsiteX32" fmla="*/ 332769 w 1655541"/>
                <a:gd name="connsiteY32" fmla="*/ 1544835 h 1678000"/>
                <a:gd name="connsiteX33" fmla="*/ 368279 w 1655541"/>
                <a:gd name="connsiteY33" fmla="*/ 1571468 h 1678000"/>
                <a:gd name="connsiteX34" fmla="*/ 394912 w 1655541"/>
                <a:gd name="connsiteY34" fmla="*/ 1598101 h 1678000"/>
                <a:gd name="connsiteX35" fmla="*/ 465934 w 1655541"/>
                <a:gd name="connsiteY35" fmla="*/ 1624734 h 1678000"/>
                <a:gd name="connsiteX36" fmla="*/ 510322 w 1655541"/>
                <a:gd name="connsiteY36" fmla="*/ 1651367 h 1678000"/>
                <a:gd name="connsiteX37" fmla="*/ 545833 w 1655541"/>
                <a:gd name="connsiteY37" fmla="*/ 1660244 h 1678000"/>
                <a:gd name="connsiteX38" fmla="*/ 643487 w 1655541"/>
                <a:gd name="connsiteY38" fmla="*/ 1678000 h 1678000"/>
                <a:gd name="connsiteX39" fmla="*/ 1406967 w 1655541"/>
                <a:gd name="connsiteY39" fmla="*/ 1669122 h 1678000"/>
                <a:gd name="connsiteX40" fmla="*/ 1460233 w 1655541"/>
                <a:gd name="connsiteY40" fmla="*/ 1660244 h 1678000"/>
                <a:gd name="connsiteX41" fmla="*/ 1486866 w 1655541"/>
                <a:gd name="connsiteY41" fmla="*/ 1633611 h 1678000"/>
                <a:gd name="connsiteX42" fmla="*/ 1513499 w 1655541"/>
                <a:gd name="connsiteY42" fmla="*/ 1615856 h 1678000"/>
                <a:gd name="connsiteX43" fmla="*/ 1540132 w 1655541"/>
                <a:gd name="connsiteY43" fmla="*/ 1580345 h 1678000"/>
                <a:gd name="connsiteX44" fmla="*/ 1575642 w 1655541"/>
                <a:gd name="connsiteY44" fmla="*/ 1562590 h 1678000"/>
                <a:gd name="connsiteX45" fmla="*/ 1584520 w 1655541"/>
                <a:gd name="connsiteY45" fmla="*/ 1535957 h 1678000"/>
                <a:gd name="connsiteX46" fmla="*/ 1611153 w 1655541"/>
                <a:gd name="connsiteY46" fmla="*/ 1491569 h 1678000"/>
                <a:gd name="connsiteX47" fmla="*/ 1637786 w 1655541"/>
                <a:gd name="connsiteY47" fmla="*/ 1429425 h 1678000"/>
                <a:gd name="connsiteX48" fmla="*/ 1646664 w 1655541"/>
                <a:gd name="connsiteY48" fmla="*/ 1376159 h 1678000"/>
                <a:gd name="connsiteX49" fmla="*/ 1655541 w 1655541"/>
                <a:gd name="connsiteY49" fmla="*/ 1340648 h 1678000"/>
                <a:gd name="connsiteX50" fmla="*/ 1620031 w 1655541"/>
                <a:gd name="connsiteY50" fmla="*/ 1207483 h 1678000"/>
                <a:gd name="connsiteX51" fmla="*/ 1602275 w 1655541"/>
                <a:gd name="connsiteY51" fmla="*/ 1145339 h 1678000"/>
                <a:gd name="connsiteX52" fmla="*/ 1584520 w 1655541"/>
                <a:gd name="connsiteY52" fmla="*/ 1109829 h 1678000"/>
                <a:gd name="connsiteX53" fmla="*/ 1540132 w 1655541"/>
                <a:gd name="connsiteY53" fmla="*/ 1074318 h 1678000"/>
                <a:gd name="connsiteX54" fmla="*/ 1451355 w 1655541"/>
                <a:gd name="connsiteY54" fmla="*/ 1021052 h 1678000"/>
                <a:gd name="connsiteX55" fmla="*/ 1433600 w 1655541"/>
                <a:gd name="connsiteY55" fmla="*/ 994419 h 1678000"/>
                <a:gd name="connsiteX56" fmla="*/ 1353701 w 1655541"/>
                <a:gd name="connsiteY56" fmla="*/ 967786 h 1678000"/>
                <a:gd name="connsiteX57" fmla="*/ 1335945 w 1655541"/>
                <a:gd name="connsiteY57" fmla="*/ 950031 h 1678000"/>
                <a:gd name="connsiteX58" fmla="*/ 1140637 w 1655541"/>
                <a:gd name="connsiteY58" fmla="*/ 923398 h 1678000"/>
                <a:gd name="connsiteX59" fmla="*/ 1078493 w 1655541"/>
                <a:gd name="connsiteY59" fmla="*/ 914520 h 1678000"/>
                <a:gd name="connsiteX60" fmla="*/ 1042982 w 1655541"/>
                <a:gd name="connsiteY60" fmla="*/ 896765 h 1678000"/>
                <a:gd name="connsiteX61" fmla="*/ 980839 w 1655541"/>
                <a:gd name="connsiteY61" fmla="*/ 887887 h 1678000"/>
                <a:gd name="connsiteX62" fmla="*/ 847674 w 1655541"/>
                <a:gd name="connsiteY62" fmla="*/ 870132 h 1678000"/>
                <a:gd name="connsiteX63" fmla="*/ 821040 w 1655541"/>
                <a:gd name="connsiteY63" fmla="*/ 861254 h 1678000"/>
                <a:gd name="connsiteX64" fmla="*/ 714508 w 1655541"/>
                <a:gd name="connsiteY64" fmla="*/ 843499 h 1678000"/>
                <a:gd name="connsiteX65" fmla="*/ 696753 w 1655541"/>
                <a:gd name="connsiteY65" fmla="*/ 825743 h 1678000"/>
                <a:gd name="connsiteX66" fmla="*/ 687875 w 1655541"/>
                <a:gd name="connsiteY66" fmla="*/ 790233 h 1678000"/>
                <a:gd name="connsiteX67" fmla="*/ 678998 w 1655541"/>
                <a:gd name="connsiteY67" fmla="*/ 763600 h 1678000"/>
                <a:gd name="connsiteX68" fmla="*/ 687875 w 1655541"/>
                <a:gd name="connsiteY68" fmla="*/ 621557 h 1678000"/>
                <a:gd name="connsiteX69" fmla="*/ 696753 w 1655541"/>
                <a:gd name="connsiteY69" fmla="*/ 594924 h 1678000"/>
                <a:gd name="connsiteX70" fmla="*/ 723386 w 1655541"/>
                <a:gd name="connsiteY70" fmla="*/ 568291 h 1678000"/>
                <a:gd name="connsiteX71" fmla="*/ 732264 w 1655541"/>
                <a:gd name="connsiteY71" fmla="*/ 541658 h 1678000"/>
                <a:gd name="connsiteX72" fmla="*/ 794407 w 1655541"/>
                <a:gd name="connsiteY72" fmla="*/ 497270 h 1678000"/>
                <a:gd name="connsiteX73" fmla="*/ 821040 w 1655541"/>
                <a:gd name="connsiteY73" fmla="*/ 488392 h 1678000"/>
                <a:gd name="connsiteX74" fmla="*/ 892062 w 1655541"/>
                <a:gd name="connsiteY74" fmla="*/ 461759 h 1678000"/>
                <a:gd name="connsiteX75" fmla="*/ 1069615 w 1655541"/>
                <a:gd name="connsiteY75" fmla="*/ 479514 h 1678000"/>
                <a:gd name="connsiteX76" fmla="*/ 1122881 w 1655541"/>
                <a:gd name="connsiteY76" fmla="*/ 497270 h 1678000"/>
                <a:gd name="connsiteX77" fmla="*/ 1140637 w 1655541"/>
                <a:gd name="connsiteY77" fmla="*/ 515025 h 1678000"/>
                <a:gd name="connsiteX78" fmla="*/ 1193903 w 1655541"/>
                <a:gd name="connsiteY78" fmla="*/ 550536 h 1678000"/>
                <a:gd name="connsiteX79" fmla="*/ 1211658 w 1655541"/>
                <a:gd name="connsiteY79" fmla="*/ 577169 h 1678000"/>
                <a:gd name="connsiteX80" fmla="*/ 1220536 w 1655541"/>
                <a:gd name="connsiteY80" fmla="*/ 603802 h 1678000"/>
                <a:gd name="connsiteX81" fmla="*/ 1256046 w 1655541"/>
                <a:gd name="connsiteY81" fmla="*/ 657068 h 1678000"/>
                <a:gd name="connsiteX82" fmla="*/ 1264924 w 1655541"/>
                <a:gd name="connsiteY82" fmla="*/ 692578 h 1678000"/>
                <a:gd name="connsiteX83" fmla="*/ 1291557 w 1655541"/>
                <a:gd name="connsiteY83" fmla="*/ 701456 h 1678000"/>
                <a:gd name="connsiteX84" fmla="*/ 1398089 w 1655541"/>
                <a:gd name="connsiteY84" fmla="*/ 719211 h 1678000"/>
                <a:gd name="connsiteX85" fmla="*/ 1486866 w 1655541"/>
                <a:gd name="connsiteY85" fmla="*/ 710334 h 1678000"/>
                <a:gd name="connsiteX86" fmla="*/ 1513499 w 1655541"/>
                <a:gd name="connsiteY86" fmla="*/ 621557 h 1678000"/>
                <a:gd name="connsiteX87" fmla="*/ 1504621 w 1655541"/>
                <a:gd name="connsiteY87" fmla="*/ 506147 h 1678000"/>
                <a:gd name="connsiteX88" fmla="*/ 1486866 w 1655541"/>
                <a:gd name="connsiteY88" fmla="*/ 452881 h 1678000"/>
                <a:gd name="connsiteX89" fmla="*/ 1424722 w 1655541"/>
                <a:gd name="connsiteY89" fmla="*/ 381860 h 1678000"/>
                <a:gd name="connsiteX90" fmla="*/ 1415844 w 1655541"/>
                <a:gd name="connsiteY90" fmla="*/ 346349 h 1678000"/>
                <a:gd name="connsiteX91" fmla="*/ 1433600 w 1655541"/>
                <a:gd name="connsiteY91" fmla="*/ 328594 h 1678000"/>
                <a:gd name="connsiteX92" fmla="*/ 1513499 w 1655541"/>
                <a:gd name="connsiteY92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687875 w 1655541"/>
                <a:gd name="connsiteY12" fmla="*/ 80019 h 1678000"/>
                <a:gd name="connsiteX13" fmla="*/ 652365 w 1655541"/>
                <a:gd name="connsiteY13" fmla="*/ 97774 h 1678000"/>
                <a:gd name="connsiteX14" fmla="*/ 412668 w 1655541"/>
                <a:gd name="connsiteY14" fmla="*/ 195429 h 1678000"/>
                <a:gd name="connsiteX15" fmla="*/ 181848 w 1655541"/>
                <a:gd name="connsiteY15" fmla="*/ 337472 h 1678000"/>
                <a:gd name="connsiteX16" fmla="*/ 57561 w 1655541"/>
                <a:gd name="connsiteY16" fmla="*/ 568291 h 1678000"/>
                <a:gd name="connsiteX17" fmla="*/ 4295 w 1655541"/>
                <a:gd name="connsiteY17" fmla="*/ 745844 h 1678000"/>
                <a:gd name="connsiteX18" fmla="*/ 4295 w 1655541"/>
                <a:gd name="connsiteY18" fmla="*/ 1056563 h 1678000"/>
                <a:gd name="connsiteX19" fmla="*/ 13173 w 1655541"/>
                <a:gd name="connsiteY19" fmla="*/ 1092073 h 1678000"/>
                <a:gd name="connsiteX20" fmla="*/ 30928 w 1655541"/>
                <a:gd name="connsiteY20" fmla="*/ 1118706 h 1678000"/>
                <a:gd name="connsiteX21" fmla="*/ 66439 w 1655541"/>
                <a:gd name="connsiteY21" fmla="*/ 1180850 h 1678000"/>
                <a:gd name="connsiteX22" fmla="*/ 84194 w 1655541"/>
                <a:gd name="connsiteY22" fmla="*/ 1234116 h 1678000"/>
                <a:gd name="connsiteX23" fmla="*/ 93072 w 1655541"/>
                <a:gd name="connsiteY23" fmla="*/ 1269627 h 1678000"/>
                <a:gd name="connsiteX24" fmla="*/ 119705 w 1655541"/>
                <a:gd name="connsiteY24" fmla="*/ 1314015 h 1678000"/>
                <a:gd name="connsiteX25" fmla="*/ 128582 w 1655541"/>
                <a:gd name="connsiteY25" fmla="*/ 1340648 h 1678000"/>
                <a:gd name="connsiteX26" fmla="*/ 164093 w 1655541"/>
                <a:gd name="connsiteY26" fmla="*/ 1367281 h 1678000"/>
                <a:gd name="connsiteX27" fmla="*/ 172971 w 1655541"/>
                <a:gd name="connsiteY27" fmla="*/ 1393914 h 1678000"/>
                <a:gd name="connsiteX28" fmla="*/ 226237 w 1655541"/>
                <a:gd name="connsiteY28" fmla="*/ 1438303 h 1678000"/>
                <a:gd name="connsiteX29" fmla="*/ 235114 w 1655541"/>
                <a:gd name="connsiteY29" fmla="*/ 1464936 h 1678000"/>
                <a:gd name="connsiteX30" fmla="*/ 252870 w 1655541"/>
                <a:gd name="connsiteY30" fmla="*/ 1482691 h 1678000"/>
                <a:gd name="connsiteX31" fmla="*/ 332769 w 1655541"/>
                <a:gd name="connsiteY31" fmla="*/ 1544835 h 1678000"/>
                <a:gd name="connsiteX32" fmla="*/ 368279 w 1655541"/>
                <a:gd name="connsiteY32" fmla="*/ 1571468 h 1678000"/>
                <a:gd name="connsiteX33" fmla="*/ 394912 w 1655541"/>
                <a:gd name="connsiteY33" fmla="*/ 1598101 h 1678000"/>
                <a:gd name="connsiteX34" fmla="*/ 465934 w 1655541"/>
                <a:gd name="connsiteY34" fmla="*/ 1624734 h 1678000"/>
                <a:gd name="connsiteX35" fmla="*/ 510322 w 1655541"/>
                <a:gd name="connsiteY35" fmla="*/ 1651367 h 1678000"/>
                <a:gd name="connsiteX36" fmla="*/ 545833 w 1655541"/>
                <a:gd name="connsiteY36" fmla="*/ 1660244 h 1678000"/>
                <a:gd name="connsiteX37" fmla="*/ 643487 w 1655541"/>
                <a:gd name="connsiteY37" fmla="*/ 1678000 h 1678000"/>
                <a:gd name="connsiteX38" fmla="*/ 1406967 w 1655541"/>
                <a:gd name="connsiteY38" fmla="*/ 1669122 h 1678000"/>
                <a:gd name="connsiteX39" fmla="*/ 1460233 w 1655541"/>
                <a:gd name="connsiteY39" fmla="*/ 1660244 h 1678000"/>
                <a:gd name="connsiteX40" fmla="*/ 1486866 w 1655541"/>
                <a:gd name="connsiteY40" fmla="*/ 1633611 h 1678000"/>
                <a:gd name="connsiteX41" fmla="*/ 1513499 w 1655541"/>
                <a:gd name="connsiteY41" fmla="*/ 1615856 h 1678000"/>
                <a:gd name="connsiteX42" fmla="*/ 1540132 w 1655541"/>
                <a:gd name="connsiteY42" fmla="*/ 1580345 h 1678000"/>
                <a:gd name="connsiteX43" fmla="*/ 1575642 w 1655541"/>
                <a:gd name="connsiteY43" fmla="*/ 1562590 h 1678000"/>
                <a:gd name="connsiteX44" fmla="*/ 1584520 w 1655541"/>
                <a:gd name="connsiteY44" fmla="*/ 1535957 h 1678000"/>
                <a:gd name="connsiteX45" fmla="*/ 1611153 w 1655541"/>
                <a:gd name="connsiteY45" fmla="*/ 1491569 h 1678000"/>
                <a:gd name="connsiteX46" fmla="*/ 1637786 w 1655541"/>
                <a:gd name="connsiteY46" fmla="*/ 1429425 h 1678000"/>
                <a:gd name="connsiteX47" fmla="*/ 1646664 w 1655541"/>
                <a:gd name="connsiteY47" fmla="*/ 1376159 h 1678000"/>
                <a:gd name="connsiteX48" fmla="*/ 1655541 w 1655541"/>
                <a:gd name="connsiteY48" fmla="*/ 1340648 h 1678000"/>
                <a:gd name="connsiteX49" fmla="*/ 1620031 w 1655541"/>
                <a:gd name="connsiteY49" fmla="*/ 1207483 h 1678000"/>
                <a:gd name="connsiteX50" fmla="*/ 1602275 w 1655541"/>
                <a:gd name="connsiteY50" fmla="*/ 1145339 h 1678000"/>
                <a:gd name="connsiteX51" fmla="*/ 1584520 w 1655541"/>
                <a:gd name="connsiteY51" fmla="*/ 1109829 h 1678000"/>
                <a:gd name="connsiteX52" fmla="*/ 1540132 w 1655541"/>
                <a:gd name="connsiteY52" fmla="*/ 1074318 h 1678000"/>
                <a:gd name="connsiteX53" fmla="*/ 1451355 w 1655541"/>
                <a:gd name="connsiteY53" fmla="*/ 1021052 h 1678000"/>
                <a:gd name="connsiteX54" fmla="*/ 1433600 w 1655541"/>
                <a:gd name="connsiteY54" fmla="*/ 994419 h 1678000"/>
                <a:gd name="connsiteX55" fmla="*/ 1353701 w 1655541"/>
                <a:gd name="connsiteY55" fmla="*/ 967786 h 1678000"/>
                <a:gd name="connsiteX56" fmla="*/ 1335945 w 1655541"/>
                <a:gd name="connsiteY56" fmla="*/ 950031 h 1678000"/>
                <a:gd name="connsiteX57" fmla="*/ 1140637 w 1655541"/>
                <a:gd name="connsiteY57" fmla="*/ 923398 h 1678000"/>
                <a:gd name="connsiteX58" fmla="*/ 1078493 w 1655541"/>
                <a:gd name="connsiteY58" fmla="*/ 914520 h 1678000"/>
                <a:gd name="connsiteX59" fmla="*/ 1042982 w 1655541"/>
                <a:gd name="connsiteY59" fmla="*/ 896765 h 1678000"/>
                <a:gd name="connsiteX60" fmla="*/ 980839 w 1655541"/>
                <a:gd name="connsiteY60" fmla="*/ 887887 h 1678000"/>
                <a:gd name="connsiteX61" fmla="*/ 847674 w 1655541"/>
                <a:gd name="connsiteY61" fmla="*/ 870132 h 1678000"/>
                <a:gd name="connsiteX62" fmla="*/ 821040 w 1655541"/>
                <a:gd name="connsiteY62" fmla="*/ 861254 h 1678000"/>
                <a:gd name="connsiteX63" fmla="*/ 714508 w 1655541"/>
                <a:gd name="connsiteY63" fmla="*/ 843499 h 1678000"/>
                <a:gd name="connsiteX64" fmla="*/ 696753 w 1655541"/>
                <a:gd name="connsiteY64" fmla="*/ 825743 h 1678000"/>
                <a:gd name="connsiteX65" fmla="*/ 687875 w 1655541"/>
                <a:gd name="connsiteY65" fmla="*/ 790233 h 1678000"/>
                <a:gd name="connsiteX66" fmla="*/ 678998 w 1655541"/>
                <a:gd name="connsiteY66" fmla="*/ 763600 h 1678000"/>
                <a:gd name="connsiteX67" fmla="*/ 687875 w 1655541"/>
                <a:gd name="connsiteY67" fmla="*/ 621557 h 1678000"/>
                <a:gd name="connsiteX68" fmla="*/ 696753 w 1655541"/>
                <a:gd name="connsiteY68" fmla="*/ 594924 h 1678000"/>
                <a:gd name="connsiteX69" fmla="*/ 723386 w 1655541"/>
                <a:gd name="connsiteY69" fmla="*/ 568291 h 1678000"/>
                <a:gd name="connsiteX70" fmla="*/ 732264 w 1655541"/>
                <a:gd name="connsiteY70" fmla="*/ 541658 h 1678000"/>
                <a:gd name="connsiteX71" fmla="*/ 794407 w 1655541"/>
                <a:gd name="connsiteY71" fmla="*/ 497270 h 1678000"/>
                <a:gd name="connsiteX72" fmla="*/ 821040 w 1655541"/>
                <a:gd name="connsiteY72" fmla="*/ 488392 h 1678000"/>
                <a:gd name="connsiteX73" fmla="*/ 892062 w 1655541"/>
                <a:gd name="connsiteY73" fmla="*/ 461759 h 1678000"/>
                <a:gd name="connsiteX74" fmla="*/ 1069615 w 1655541"/>
                <a:gd name="connsiteY74" fmla="*/ 479514 h 1678000"/>
                <a:gd name="connsiteX75" fmla="*/ 1122881 w 1655541"/>
                <a:gd name="connsiteY75" fmla="*/ 497270 h 1678000"/>
                <a:gd name="connsiteX76" fmla="*/ 1140637 w 1655541"/>
                <a:gd name="connsiteY76" fmla="*/ 515025 h 1678000"/>
                <a:gd name="connsiteX77" fmla="*/ 1193903 w 1655541"/>
                <a:gd name="connsiteY77" fmla="*/ 550536 h 1678000"/>
                <a:gd name="connsiteX78" fmla="*/ 1211658 w 1655541"/>
                <a:gd name="connsiteY78" fmla="*/ 577169 h 1678000"/>
                <a:gd name="connsiteX79" fmla="*/ 1220536 w 1655541"/>
                <a:gd name="connsiteY79" fmla="*/ 603802 h 1678000"/>
                <a:gd name="connsiteX80" fmla="*/ 1256046 w 1655541"/>
                <a:gd name="connsiteY80" fmla="*/ 657068 h 1678000"/>
                <a:gd name="connsiteX81" fmla="*/ 1264924 w 1655541"/>
                <a:gd name="connsiteY81" fmla="*/ 692578 h 1678000"/>
                <a:gd name="connsiteX82" fmla="*/ 1291557 w 1655541"/>
                <a:gd name="connsiteY82" fmla="*/ 701456 h 1678000"/>
                <a:gd name="connsiteX83" fmla="*/ 1398089 w 1655541"/>
                <a:gd name="connsiteY83" fmla="*/ 719211 h 1678000"/>
                <a:gd name="connsiteX84" fmla="*/ 1486866 w 1655541"/>
                <a:gd name="connsiteY84" fmla="*/ 710334 h 1678000"/>
                <a:gd name="connsiteX85" fmla="*/ 1513499 w 1655541"/>
                <a:gd name="connsiteY85" fmla="*/ 621557 h 1678000"/>
                <a:gd name="connsiteX86" fmla="*/ 1504621 w 1655541"/>
                <a:gd name="connsiteY86" fmla="*/ 506147 h 1678000"/>
                <a:gd name="connsiteX87" fmla="*/ 1486866 w 1655541"/>
                <a:gd name="connsiteY87" fmla="*/ 452881 h 1678000"/>
                <a:gd name="connsiteX88" fmla="*/ 1424722 w 1655541"/>
                <a:gd name="connsiteY88" fmla="*/ 381860 h 1678000"/>
                <a:gd name="connsiteX89" fmla="*/ 1415844 w 1655541"/>
                <a:gd name="connsiteY89" fmla="*/ 346349 h 1678000"/>
                <a:gd name="connsiteX90" fmla="*/ 1433600 w 1655541"/>
                <a:gd name="connsiteY90" fmla="*/ 328594 h 1678000"/>
                <a:gd name="connsiteX91" fmla="*/ 1513499 w 1655541"/>
                <a:gd name="connsiteY91" fmla="*/ 319716 h 167800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847674 w 1655541"/>
                <a:gd name="connsiteY10" fmla="*/ 17755 h 1677880"/>
                <a:gd name="connsiteX11" fmla="*/ 687875 w 1655541"/>
                <a:gd name="connsiteY11" fmla="*/ 79899 h 1677880"/>
                <a:gd name="connsiteX12" fmla="*/ 652365 w 1655541"/>
                <a:gd name="connsiteY12" fmla="*/ 97654 h 1677880"/>
                <a:gd name="connsiteX13" fmla="*/ 412668 w 1655541"/>
                <a:gd name="connsiteY13" fmla="*/ 195309 h 1677880"/>
                <a:gd name="connsiteX14" fmla="*/ 181848 w 1655541"/>
                <a:gd name="connsiteY14" fmla="*/ 337352 h 1677880"/>
                <a:gd name="connsiteX15" fmla="*/ 57561 w 1655541"/>
                <a:gd name="connsiteY15" fmla="*/ 568171 h 1677880"/>
                <a:gd name="connsiteX16" fmla="*/ 4295 w 1655541"/>
                <a:gd name="connsiteY16" fmla="*/ 745724 h 1677880"/>
                <a:gd name="connsiteX17" fmla="*/ 4295 w 1655541"/>
                <a:gd name="connsiteY17" fmla="*/ 1056443 h 1677880"/>
                <a:gd name="connsiteX18" fmla="*/ 13173 w 1655541"/>
                <a:gd name="connsiteY18" fmla="*/ 1091953 h 1677880"/>
                <a:gd name="connsiteX19" fmla="*/ 30928 w 1655541"/>
                <a:gd name="connsiteY19" fmla="*/ 1118586 h 1677880"/>
                <a:gd name="connsiteX20" fmla="*/ 66439 w 1655541"/>
                <a:gd name="connsiteY20" fmla="*/ 1180730 h 1677880"/>
                <a:gd name="connsiteX21" fmla="*/ 84194 w 1655541"/>
                <a:gd name="connsiteY21" fmla="*/ 1233996 h 1677880"/>
                <a:gd name="connsiteX22" fmla="*/ 93072 w 1655541"/>
                <a:gd name="connsiteY22" fmla="*/ 1269507 h 1677880"/>
                <a:gd name="connsiteX23" fmla="*/ 119705 w 1655541"/>
                <a:gd name="connsiteY23" fmla="*/ 1313895 h 1677880"/>
                <a:gd name="connsiteX24" fmla="*/ 128582 w 1655541"/>
                <a:gd name="connsiteY24" fmla="*/ 1340528 h 1677880"/>
                <a:gd name="connsiteX25" fmla="*/ 164093 w 1655541"/>
                <a:gd name="connsiteY25" fmla="*/ 1367161 h 1677880"/>
                <a:gd name="connsiteX26" fmla="*/ 172971 w 1655541"/>
                <a:gd name="connsiteY26" fmla="*/ 1393794 h 1677880"/>
                <a:gd name="connsiteX27" fmla="*/ 226237 w 1655541"/>
                <a:gd name="connsiteY27" fmla="*/ 1438183 h 1677880"/>
                <a:gd name="connsiteX28" fmla="*/ 235114 w 1655541"/>
                <a:gd name="connsiteY28" fmla="*/ 1464816 h 1677880"/>
                <a:gd name="connsiteX29" fmla="*/ 252870 w 1655541"/>
                <a:gd name="connsiteY29" fmla="*/ 1482571 h 1677880"/>
                <a:gd name="connsiteX30" fmla="*/ 332769 w 1655541"/>
                <a:gd name="connsiteY30" fmla="*/ 1544715 h 1677880"/>
                <a:gd name="connsiteX31" fmla="*/ 368279 w 1655541"/>
                <a:gd name="connsiteY31" fmla="*/ 1571348 h 1677880"/>
                <a:gd name="connsiteX32" fmla="*/ 394912 w 1655541"/>
                <a:gd name="connsiteY32" fmla="*/ 1597981 h 1677880"/>
                <a:gd name="connsiteX33" fmla="*/ 465934 w 1655541"/>
                <a:gd name="connsiteY33" fmla="*/ 1624614 h 1677880"/>
                <a:gd name="connsiteX34" fmla="*/ 510322 w 1655541"/>
                <a:gd name="connsiteY34" fmla="*/ 1651247 h 1677880"/>
                <a:gd name="connsiteX35" fmla="*/ 545833 w 1655541"/>
                <a:gd name="connsiteY35" fmla="*/ 1660124 h 1677880"/>
                <a:gd name="connsiteX36" fmla="*/ 643487 w 1655541"/>
                <a:gd name="connsiteY36" fmla="*/ 1677880 h 1677880"/>
                <a:gd name="connsiteX37" fmla="*/ 1406967 w 1655541"/>
                <a:gd name="connsiteY37" fmla="*/ 1669002 h 1677880"/>
                <a:gd name="connsiteX38" fmla="*/ 1460233 w 1655541"/>
                <a:gd name="connsiteY38" fmla="*/ 1660124 h 1677880"/>
                <a:gd name="connsiteX39" fmla="*/ 1486866 w 1655541"/>
                <a:gd name="connsiteY39" fmla="*/ 1633491 h 1677880"/>
                <a:gd name="connsiteX40" fmla="*/ 1513499 w 1655541"/>
                <a:gd name="connsiteY40" fmla="*/ 1615736 h 1677880"/>
                <a:gd name="connsiteX41" fmla="*/ 1540132 w 1655541"/>
                <a:gd name="connsiteY41" fmla="*/ 1580225 h 1677880"/>
                <a:gd name="connsiteX42" fmla="*/ 1575642 w 1655541"/>
                <a:gd name="connsiteY42" fmla="*/ 1562470 h 1677880"/>
                <a:gd name="connsiteX43" fmla="*/ 1584520 w 1655541"/>
                <a:gd name="connsiteY43" fmla="*/ 1535837 h 1677880"/>
                <a:gd name="connsiteX44" fmla="*/ 1611153 w 1655541"/>
                <a:gd name="connsiteY44" fmla="*/ 1491449 h 1677880"/>
                <a:gd name="connsiteX45" fmla="*/ 1637786 w 1655541"/>
                <a:gd name="connsiteY45" fmla="*/ 1429305 h 1677880"/>
                <a:gd name="connsiteX46" fmla="*/ 1646664 w 1655541"/>
                <a:gd name="connsiteY46" fmla="*/ 1376039 h 1677880"/>
                <a:gd name="connsiteX47" fmla="*/ 1655541 w 1655541"/>
                <a:gd name="connsiteY47" fmla="*/ 1340528 h 1677880"/>
                <a:gd name="connsiteX48" fmla="*/ 1620031 w 1655541"/>
                <a:gd name="connsiteY48" fmla="*/ 1207363 h 1677880"/>
                <a:gd name="connsiteX49" fmla="*/ 1602275 w 1655541"/>
                <a:gd name="connsiteY49" fmla="*/ 1145219 h 1677880"/>
                <a:gd name="connsiteX50" fmla="*/ 1584520 w 1655541"/>
                <a:gd name="connsiteY50" fmla="*/ 1109709 h 1677880"/>
                <a:gd name="connsiteX51" fmla="*/ 1540132 w 1655541"/>
                <a:gd name="connsiteY51" fmla="*/ 1074198 h 1677880"/>
                <a:gd name="connsiteX52" fmla="*/ 1451355 w 1655541"/>
                <a:gd name="connsiteY52" fmla="*/ 1020932 h 1677880"/>
                <a:gd name="connsiteX53" fmla="*/ 1433600 w 1655541"/>
                <a:gd name="connsiteY53" fmla="*/ 994299 h 1677880"/>
                <a:gd name="connsiteX54" fmla="*/ 1353701 w 1655541"/>
                <a:gd name="connsiteY54" fmla="*/ 967666 h 1677880"/>
                <a:gd name="connsiteX55" fmla="*/ 1335945 w 1655541"/>
                <a:gd name="connsiteY55" fmla="*/ 949911 h 1677880"/>
                <a:gd name="connsiteX56" fmla="*/ 1140637 w 1655541"/>
                <a:gd name="connsiteY56" fmla="*/ 923278 h 1677880"/>
                <a:gd name="connsiteX57" fmla="*/ 1078493 w 1655541"/>
                <a:gd name="connsiteY57" fmla="*/ 914400 h 1677880"/>
                <a:gd name="connsiteX58" fmla="*/ 1042982 w 1655541"/>
                <a:gd name="connsiteY58" fmla="*/ 896645 h 1677880"/>
                <a:gd name="connsiteX59" fmla="*/ 980839 w 1655541"/>
                <a:gd name="connsiteY59" fmla="*/ 887767 h 1677880"/>
                <a:gd name="connsiteX60" fmla="*/ 847674 w 1655541"/>
                <a:gd name="connsiteY60" fmla="*/ 870012 h 1677880"/>
                <a:gd name="connsiteX61" fmla="*/ 821040 w 1655541"/>
                <a:gd name="connsiteY61" fmla="*/ 861134 h 1677880"/>
                <a:gd name="connsiteX62" fmla="*/ 714508 w 1655541"/>
                <a:gd name="connsiteY62" fmla="*/ 843379 h 1677880"/>
                <a:gd name="connsiteX63" fmla="*/ 696753 w 1655541"/>
                <a:gd name="connsiteY63" fmla="*/ 825623 h 1677880"/>
                <a:gd name="connsiteX64" fmla="*/ 687875 w 1655541"/>
                <a:gd name="connsiteY64" fmla="*/ 790113 h 1677880"/>
                <a:gd name="connsiteX65" fmla="*/ 678998 w 1655541"/>
                <a:gd name="connsiteY65" fmla="*/ 763480 h 1677880"/>
                <a:gd name="connsiteX66" fmla="*/ 687875 w 1655541"/>
                <a:gd name="connsiteY66" fmla="*/ 621437 h 1677880"/>
                <a:gd name="connsiteX67" fmla="*/ 696753 w 1655541"/>
                <a:gd name="connsiteY67" fmla="*/ 594804 h 1677880"/>
                <a:gd name="connsiteX68" fmla="*/ 723386 w 1655541"/>
                <a:gd name="connsiteY68" fmla="*/ 568171 h 1677880"/>
                <a:gd name="connsiteX69" fmla="*/ 732264 w 1655541"/>
                <a:gd name="connsiteY69" fmla="*/ 541538 h 1677880"/>
                <a:gd name="connsiteX70" fmla="*/ 794407 w 1655541"/>
                <a:gd name="connsiteY70" fmla="*/ 497150 h 1677880"/>
                <a:gd name="connsiteX71" fmla="*/ 821040 w 1655541"/>
                <a:gd name="connsiteY71" fmla="*/ 488272 h 1677880"/>
                <a:gd name="connsiteX72" fmla="*/ 892062 w 1655541"/>
                <a:gd name="connsiteY72" fmla="*/ 461639 h 1677880"/>
                <a:gd name="connsiteX73" fmla="*/ 1069615 w 1655541"/>
                <a:gd name="connsiteY73" fmla="*/ 479394 h 1677880"/>
                <a:gd name="connsiteX74" fmla="*/ 1122881 w 1655541"/>
                <a:gd name="connsiteY74" fmla="*/ 497150 h 1677880"/>
                <a:gd name="connsiteX75" fmla="*/ 1140637 w 1655541"/>
                <a:gd name="connsiteY75" fmla="*/ 514905 h 1677880"/>
                <a:gd name="connsiteX76" fmla="*/ 1193903 w 1655541"/>
                <a:gd name="connsiteY76" fmla="*/ 550416 h 1677880"/>
                <a:gd name="connsiteX77" fmla="*/ 1211658 w 1655541"/>
                <a:gd name="connsiteY77" fmla="*/ 577049 h 1677880"/>
                <a:gd name="connsiteX78" fmla="*/ 1220536 w 1655541"/>
                <a:gd name="connsiteY78" fmla="*/ 603682 h 1677880"/>
                <a:gd name="connsiteX79" fmla="*/ 1256046 w 1655541"/>
                <a:gd name="connsiteY79" fmla="*/ 656948 h 1677880"/>
                <a:gd name="connsiteX80" fmla="*/ 1264924 w 1655541"/>
                <a:gd name="connsiteY80" fmla="*/ 692458 h 1677880"/>
                <a:gd name="connsiteX81" fmla="*/ 1291557 w 1655541"/>
                <a:gd name="connsiteY81" fmla="*/ 701336 h 1677880"/>
                <a:gd name="connsiteX82" fmla="*/ 1398089 w 1655541"/>
                <a:gd name="connsiteY82" fmla="*/ 719091 h 1677880"/>
                <a:gd name="connsiteX83" fmla="*/ 1486866 w 1655541"/>
                <a:gd name="connsiteY83" fmla="*/ 710214 h 1677880"/>
                <a:gd name="connsiteX84" fmla="*/ 1513499 w 1655541"/>
                <a:gd name="connsiteY84" fmla="*/ 621437 h 1677880"/>
                <a:gd name="connsiteX85" fmla="*/ 1504621 w 1655541"/>
                <a:gd name="connsiteY85" fmla="*/ 506027 h 1677880"/>
                <a:gd name="connsiteX86" fmla="*/ 1486866 w 1655541"/>
                <a:gd name="connsiteY86" fmla="*/ 452761 h 1677880"/>
                <a:gd name="connsiteX87" fmla="*/ 1424722 w 1655541"/>
                <a:gd name="connsiteY87" fmla="*/ 381740 h 1677880"/>
                <a:gd name="connsiteX88" fmla="*/ 1415844 w 1655541"/>
                <a:gd name="connsiteY88" fmla="*/ 346229 h 1677880"/>
                <a:gd name="connsiteX89" fmla="*/ 1433600 w 1655541"/>
                <a:gd name="connsiteY89" fmla="*/ 328474 h 1677880"/>
                <a:gd name="connsiteX90" fmla="*/ 1513499 w 1655541"/>
                <a:gd name="connsiteY90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652365 w 1655541"/>
                <a:gd name="connsiteY11" fmla="*/ 97654 h 1677880"/>
                <a:gd name="connsiteX12" fmla="*/ 412668 w 1655541"/>
                <a:gd name="connsiteY12" fmla="*/ 195309 h 1677880"/>
                <a:gd name="connsiteX13" fmla="*/ 181848 w 1655541"/>
                <a:gd name="connsiteY13" fmla="*/ 337352 h 1677880"/>
                <a:gd name="connsiteX14" fmla="*/ 57561 w 1655541"/>
                <a:gd name="connsiteY14" fmla="*/ 568171 h 1677880"/>
                <a:gd name="connsiteX15" fmla="*/ 4295 w 1655541"/>
                <a:gd name="connsiteY15" fmla="*/ 745724 h 1677880"/>
                <a:gd name="connsiteX16" fmla="*/ 4295 w 1655541"/>
                <a:gd name="connsiteY16" fmla="*/ 1056443 h 1677880"/>
                <a:gd name="connsiteX17" fmla="*/ 13173 w 1655541"/>
                <a:gd name="connsiteY17" fmla="*/ 1091953 h 1677880"/>
                <a:gd name="connsiteX18" fmla="*/ 30928 w 1655541"/>
                <a:gd name="connsiteY18" fmla="*/ 1118586 h 1677880"/>
                <a:gd name="connsiteX19" fmla="*/ 66439 w 1655541"/>
                <a:gd name="connsiteY19" fmla="*/ 1180730 h 1677880"/>
                <a:gd name="connsiteX20" fmla="*/ 84194 w 1655541"/>
                <a:gd name="connsiteY20" fmla="*/ 1233996 h 1677880"/>
                <a:gd name="connsiteX21" fmla="*/ 93072 w 1655541"/>
                <a:gd name="connsiteY21" fmla="*/ 1269507 h 1677880"/>
                <a:gd name="connsiteX22" fmla="*/ 119705 w 1655541"/>
                <a:gd name="connsiteY22" fmla="*/ 1313895 h 1677880"/>
                <a:gd name="connsiteX23" fmla="*/ 128582 w 1655541"/>
                <a:gd name="connsiteY23" fmla="*/ 1340528 h 1677880"/>
                <a:gd name="connsiteX24" fmla="*/ 164093 w 1655541"/>
                <a:gd name="connsiteY24" fmla="*/ 1367161 h 1677880"/>
                <a:gd name="connsiteX25" fmla="*/ 172971 w 1655541"/>
                <a:gd name="connsiteY25" fmla="*/ 1393794 h 1677880"/>
                <a:gd name="connsiteX26" fmla="*/ 226237 w 1655541"/>
                <a:gd name="connsiteY26" fmla="*/ 1438183 h 1677880"/>
                <a:gd name="connsiteX27" fmla="*/ 235114 w 1655541"/>
                <a:gd name="connsiteY27" fmla="*/ 1464816 h 1677880"/>
                <a:gd name="connsiteX28" fmla="*/ 252870 w 1655541"/>
                <a:gd name="connsiteY28" fmla="*/ 1482571 h 1677880"/>
                <a:gd name="connsiteX29" fmla="*/ 332769 w 1655541"/>
                <a:gd name="connsiteY29" fmla="*/ 1544715 h 1677880"/>
                <a:gd name="connsiteX30" fmla="*/ 368279 w 1655541"/>
                <a:gd name="connsiteY30" fmla="*/ 1571348 h 1677880"/>
                <a:gd name="connsiteX31" fmla="*/ 394912 w 1655541"/>
                <a:gd name="connsiteY31" fmla="*/ 1597981 h 1677880"/>
                <a:gd name="connsiteX32" fmla="*/ 465934 w 1655541"/>
                <a:gd name="connsiteY32" fmla="*/ 1624614 h 1677880"/>
                <a:gd name="connsiteX33" fmla="*/ 510322 w 1655541"/>
                <a:gd name="connsiteY33" fmla="*/ 1651247 h 1677880"/>
                <a:gd name="connsiteX34" fmla="*/ 545833 w 1655541"/>
                <a:gd name="connsiteY34" fmla="*/ 1660124 h 1677880"/>
                <a:gd name="connsiteX35" fmla="*/ 643487 w 1655541"/>
                <a:gd name="connsiteY35" fmla="*/ 1677880 h 1677880"/>
                <a:gd name="connsiteX36" fmla="*/ 1406967 w 1655541"/>
                <a:gd name="connsiteY36" fmla="*/ 1669002 h 1677880"/>
                <a:gd name="connsiteX37" fmla="*/ 1460233 w 1655541"/>
                <a:gd name="connsiteY37" fmla="*/ 1660124 h 1677880"/>
                <a:gd name="connsiteX38" fmla="*/ 1486866 w 1655541"/>
                <a:gd name="connsiteY38" fmla="*/ 1633491 h 1677880"/>
                <a:gd name="connsiteX39" fmla="*/ 1513499 w 1655541"/>
                <a:gd name="connsiteY39" fmla="*/ 1615736 h 1677880"/>
                <a:gd name="connsiteX40" fmla="*/ 1540132 w 1655541"/>
                <a:gd name="connsiteY40" fmla="*/ 1580225 h 1677880"/>
                <a:gd name="connsiteX41" fmla="*/ 1575642 w 1655541"/>
                <a:gd name="connsiteY41" fmla="*/ 1562470 h 1677880"/>
                <a:gd name="connsiteX42" fmla="*/ 1584520 w 1655541"/>
                <a:gd name="connsiteY42" fmla="*/ 1535837 h 1677880"/>
                <a:gd name="connsiteX43" fmla="*/ 1611153 w 1655541"/>
                <a:gd name="connsiteY43" fmla="*/ 1491449 h 1677880"/>
                <a:gd name="connsiteX44" fmla="*/ 1637786 w 1655541"/>
                <a:gd name="connsiteY44" fmla="*/ 1429305 h 1677880"/>
                <a:gd name="connsiteX45" fmla="*/ 1646664 w 1655541"/>
                <a:gd name="connsiteY45" fmla="*/ 1376039 h 1677880"/>
                <a:gd name="connsiteX46" fmla="*/ 1655541 w 1655541"/>
                <a:gd name="connsiteY46" fmla="*/ 1340528 h 1677880"/>
                <a:gd name="connsiteX47" fmla="*/ 1620031 w 1655541"/>
                <a:gd name="connsiteY47" fmla="*/ 1207363 h 1677880"/>
                <a:gd name="connsiteX48" fmla="*/ 1602275 w 1655541"/>
                <a:gd name="connsiteY48" fmla="*/ 1145219 h 1677880"/>
                <a:gd name="connsiteX49" fmla="*/ 1584520 w 1655541"/>
                <a:gd name="connsiteY49" fmla="*/ 1109709 h 1677880"/>
                <a:gd name="connsiteX50" fmla="*/ 1540132 w 1655541"/>
                <a:gd name="connsiteY50" fmla="*/ 1074198 h 1677880"/>
                <a:gd name="connsiteX51" fmla="*/ 1451355 w 1655541"/>
                <a:gd name="connsiteY51" fmla="*/ 1020932 h 1677880"/>
                <a:gd name="connsiteX52" fmla="*/ 1433600 w 1655541"/>
                <a:gd name="connsiteY52" fmla="*/ 994299 h 1677880"/>
                <a:gd name="connsiteX53" fmla="*/ 1353701 w 1655541"/>
                <a:gd name="connsiteY53" fmla="*/ 967666 h 1677880"/>
                <a:gd name="connsiteX54" fmla="*/ 1335945 w 1655541"/>
                <a:gd name="connsiteY54" fmla="*/ 949911 h 1677880"/>
                <a:gd name="connsiteX55" fmla="*/ 1140637 w 1655541"/>
                <a:gd name="connsiteY55" fmla="*/ 923278 h 1677880"/>
                <a:gd name="connsiteX56" fmla="*/ 1078493 w 1655541"/>
                <a:gd name="connsiteY56" fmla="*/ 914400 h 1677880"/>
                <a:gd name="connsiteX57" fmla="*/ 1042982 w 1655541"/>
                <a:gd name="connsiteY57" fmla="*/ 896645 h 1677880"/>
                <a:gd name="connsiteX58" fmla="*/ 980839 w 1655541"/>
                <a:gd name="connsiteY58" fmla="*/ 887767 h 1677880"/>
                <a:gd name="connsiteX59" fmla="*/ 847674 w 1655541"/>
                <a:gd name="connsiteY59" fmla="*/ 870012 h 1677880"/>
                <a:gd name="connsiteX60" fmla="*/ 821040 w 1655541"/>
                <a:gd name="connsiteY60" fmla="*/ 861134 h 1677880"/>
                <a:gd name="connsiteX61" fmla="*/ 714508 w 1655541"/>
                <a:gd name="connsiteY61" fmla="*/ 843379 h 1677880"/>
                <a:gd name="connsiteX62" fmla="*/ 696753 w 1655541"/>
                <a:gd name="connsiteY62" fmla="*/ 825623 h 1677880"/>
                <a:gd name="connsiteX63" fmla="*/ 687875 w 1655541"/>
                <a:gd name="connsiteY63" fmla="*/ 790113 h 1677880"/>
                <a:gd name="connsiteX64" fmla="*/ 678998 w 1655541"/>
                <a:gd name="connsiteY64" fmla="*/ 763480 h 1677880"/>
                <a:gd name="connsiteX65" fmla="*/ 687875 w 1655541"/>
                <a:gd name="connsiteY65" fmla="*/ 621437 h 1677880"/>
                <a:gd name="connsiteX66" fmla="*/ 696753 w 1655541"/>
                <a:gd name="connsiteY66" fmla="*/ 594804 h 1677880"/>
                <a:gd name="connsiteX67" fmla="*/ 723386 w 1655541"/>
                <a:gd name="connsiteY67" fmla="*/ 568171 h 1677880"/>
                <a:gd name="connsiteX68" fmla="*/ 732264 w 1655541"/>
                <a:gd name="connsiteY68" fmla="*/ 541538 h 1677880"/>
                <a:gd name="connsiteX69" fmla="*/ 794407 w 1655541"/>
                <a:gd name="connsiteY69" fmla="*/ 497150 h 1677880"/>
                <a:gd name="connsiteX70" fmla="*/ 821040 w 1655541"/>
                <a:gd name="connsiteY70" fmla="*/ 488272 h 1677880"/>
                <a:gd name="connsiteX71" fmla="*/ 892062 w 1655541"/>
                <a:gd name="connsiteY71" fmla="*/ 461639 h 1677880"/>
                <a:gd name="connsiteX72" fmla="*/ 1069615 w 1655541"/>
                <a:gd name="connsiteY72" fmla="*/ 479394 h 1677880"/>
                <a:gd name="connsiteX73" fmla="*/ 1122881 w 1655541"/>
                <a:gd name="connsiteY73" fmla="*/ 497150 h 1677880"/>
                <a:gd name="connsiteX74" fmla="*/ 1140637 w 1655541"/>
                <a:gd name="connsiteY74" fmla="*/ 514905 h 1677880"/>
                <a:gd name="connsiteX75" fmla="*/ 1193903 w 1655541"/>
                <a:gd name="connsiteY75" fmla="*/ 550416 h 1677880"/>
                <a:gd name="connsiteX76" fmla="*/ 1211658 w 1655541"/>
                <a:gd name="connsiteY76" fmla="*/ 577049 h 1677880"/>
                <a:gd name="connsiteX77" fmla="*/ 1220536 w 1655541"/>
                <a:gd name="connsiteY77" fmla="*/ 603682 h 1677880"/>
                <a:gd name="connsiteX78" fmla="*/ 1256046 w 1655541"/>
                <a:gd name="connsiteY78" fmla="*/ 656948 h 1677880"/>
                <a:gd name="connsiteX79" fmla="*/ 1264924 w 1655541"/>
                <a:gd name="connsiteY79" fmla="*/ 692458 h 1677880"/>
                <a:gd name="connsiteX80" fmla="*/ 1291557 w 1655541"/>
                <a:gd name="connsiteY80" fmla="*/ 701336 h 1677880"/>
                <a:gd name="connsiteX81" fmla="*/ 1398089 w 1655541"/>
                <a:gd name="connsiteY81" fmla="*/ 719091 h 1677880"/>
                <a:gd name="connsiteX82" fmla="*/ 1486866 w 1655541"/>
                <a:gd name="connsiteY82" fmla="*/ 710214 h 1677880"/>
                <a:gd name="connsiteX83" fmla="*/ 1513499 w 1655541"/>
                <a:gd name="connsiteY83" fmla="*/ 621437 h 1677880"/>
                <a:gd name="connsiteX84" fmla="*/ 1504621 w 1655541"/>
                <a:gd name="connsiteY84" fmla="*/ 506027 h 1677880"/>
                <a:gd name="connsiteX85" fmla="*/ 1486866 w 1655541"/>
                <a:gd name="connsiteY85" fmla="*/ 452761 h 1677880"/>
                <a:gd name="connsiteX86" fmla="*/ 1424722 w 1655541"/>
                <a:gd name="connsiteY86" fmla="*/ 381740 h 1677880"/>
                <a:gd name="connsiteX87" fmla="*/ 1415844 w 1655541"/>
                <a:gd name="connsiteY87" fmla="*/ 346229 h 1677880"/>
                <a:gd name="connsiteX88" fmla="*/ 1433600 w 1655541"/>
                <a:gd name="connsiteY88" fmla="*/ 328474 h 1677880"/>
                <a:gd name="connsiteX89" fmla="*/ 1513499 w 1655541"/>
                <a:gd name="connsiteY89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687875 w 1655541"/>
                <a:gd name="connsiteY64" fmla="*/ 621437 h 1677880"/>
                <a:gd name="connsiteX65" fmla="*/ 696753 w 1655541"/>
                <a:gd name="connsiteY65" fmla="*/ 594804 h 1677880"/>
                <a:gd name="connsiteX66" fmla="*/ 723386 w 1655541"/>
                <a:gd name="connsiteY66" fmla="*/ 568171 h 1677880"/>
                <a:gd name="connsiteX67" fmla="*/ 732264 w 1655541"/>
                <a:gd name="connsiteY67" fmla="*/ 541538 h 1677880"/>
                <a:gd name="connsiteX68" fmla="*/ 794407 w 1655541"/>
                <a:gd name="connsiteY68" fmla="*/ 497150 h 1677880"/>
                <a:gd name="connsiteX69" fmla="*/ 821040 w 1655541"/>
                <a:gd name="connsiteY69" fmla="*/ 488272 h 1677880"/>
                <a:gd name="connsiteX70" fmla="*/ 892062 w 1655541"/>
                <a:gd name="connsiteY70" fmla="*/ 461639 h 1677880"/>
                <a:gd name="connsiteX71" fmla="*/ 1069615 w 1655541"/>
                <a:gd name="connsiteY71" fmla="*/ 479394 h 1677880"/>
                <a:gd name="connsiteX72" fmla="*/ 1122881 w 1655541"/>
                <a:gd name="connsiteY72" fmla="*/ 497150 h 1677880"/>
                <a:gd name="connsiteX73" fmla="*/ 1140637 w 1655541"/>
                <a:gd name="connsiteY73" fmla="*/ 514905 h 1677880"/>
                <a:gd name="connsiteX74" fmla="*/ 1193903 w 1655541"/>
                <a:gd name="connsiteY74" fmla="*/ 550416 h 1677880"/>
                <a:gd name="connsiteX75" fmla="*/ 1211658 w 1655541"/>
                <a:gd name="connsiteY75" fmla="*/ 577049 h 1677880"/>
                <a:gd name="connsiteX76" fmla="*/ 1220536 w 1655541"/>
                <a:gd name="connsiteY76" fmla="*/ 603682 h 1677880"/>
                <a:gd name="connsiteX77" fmla="*/ 1256046 w 1655541"/>
                <a:gd name="connsiteY77" fmla="*/ 656948 h 1677880"/>
                <a:gd name="connsiteX78" fmla="*/ 1264924 w 1655541"/>
                <a:gd name="connsiteY78" fmla="*/ 692458 h 1677880"/>
                <a:gd name="connsiteX79" fmla="*/ 1291557 w 1655541"/>
                <a:gd name="connsiteY79" fmla="*/ 701336 h 1677880"/>
                <a:gd name="connsiteX80" fmla="*/ 1398089 w 1655541"/>
                <a:gd name="connsiteY80" fmla="*/ 719091 h 1677880"/>
                <a:gd name="connsiteX81" fmla="*/ 1486866 w 1655541"/>
                <a:gd name="connsiteY81" fmla="*/ 710214 h 1677880"/>
                <a:gd name="connsiteX82" fmla="*/ 1513499 w 1655541"/>
                <a:gd name="connsiteY82" fmla="*/ 621437 h 1677880"/>
                <a:gd name="connsiteX83" fmla="*/ 1504621 w 1655541"/>
                <a:gd name="connsiteY83" fmla="*/ 506027 h 1677880"/>
                <a:gd name="connsiteX84" fmla="*/ 1486866 w 1655541"/>
                <a:gd name="connsiteY84" fmla="*/ 452761 h 1677880"/>
                <a:gd name="connsiteX85" fmla="*/ 1424722 w 1655541"/>
                <a:gd name="connsiteY85" fmla="*/ 381740 h 1677880"/>
                <a:gd name="connsiteX86" fmla="*/ 1415844 w 1655541"/>
                <a:gd name="connsiteY86" fmla="*/ 346229 h 1677880"/>
                <a:gd name="connsiteX87" fmla="*/ 1433600 w 1655541"/>
                <a:gd name="connsiteY87" fmla="*/ 328474 h 1677880"/>
                <a:gd name="connsiteX88" fmla="*/ 1513499 w 1655541"/>
                <a:gd name="connsiteY88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687875 w 1655541"/>
                <a:gd name="connsiteY64" fmla="*/ 621437 h 1677880"/>
                <a:gd name="connsiteX65" fmla="*/ 696753 w 1655541"/>
                <a:gd name="connsiteY65" fmla="*/ 594804 h 1677880"/>
                <a:gd name="connsiteX66" fmla="*/ 732264 w 1655541"/>
                <a:gd name="connsiteY66" fmla="*/ 541538 h 1677880"/>
                <a:gd name="connsiteX67" fmla="*/ 794407 w 1655541"/>
                <a:gd name="connsiteY67" fmla="*/ 497150 h 1677880"/>
                <a:gd name="connsiteX68" fmla="*/ 821040 w 1655541"/>
                <a:gd name="connsiteY68" fmla="*/ 488272 h 1677880"/>
                <a:gd name="connsiteX69" fmla="*/ 892062 w 1655541"/>
                <a:gd name="connsiteY69" fmla="*/ 461639 h 1677880"/>
                <a:gd name="connsiteX70" fmla="*/ 1069615 w 1655541"/>
                <a:gd name="connsiteY70" fmla="*/ 479394 h 1677880"/>
                <a:gd name="connsiteX71" fmla="*/ 1122881 w 1655541"/>
                <a:gd name="connsiteY71" fmla="*/ 497150 h 1677880"/>
                <a:gd name="connsiteX72" fmla="*/ 1140637 w 1655541"/>
                <a:gd name="connsiteY72" fmla="*/ 514905 h 1677880"/>
                <a:gd name="connsiteX73" fmla="*/ 1193903 w 1655541"/>
                <a:gd name="connsiteY73" fmla="*/ 550416 h 1677880"/>
                <a:gd name="connsiteX74" fmla="*/ 1211658 w 1655541"/>
                <a:gd name="connsiteY74" fmla="*/ 577049 h 1677880"/>
                <a:gd name="connsiteX75" fmla="*/ 1220536 w 1655541"/>
                <a:gd name="connsiteY75" fmla="*/ 603682 h 1677880"/>
                <a:gd name="connsiteX76" fmla="*/ 1256046 w 1655541"/>
                <a:gd name="connsiteY76" fmla="*/ 656948 h 1677880"/>
                <a:gd name="connsiteX77" fmla="*/ 1264924 w 1655541"/>
                <a:gd name="connsiteY77" fmla="*/ 692458 h 1677880"/>
                <a:gd name="connsiteX78" fmla="*/ 1291557 w 1655541"/>
                <a:gd name="connsiteY78" fmla="*/ 701336 h 1677880"/>
                <a:gd name="connsiteX79" fmla="*/ 1398089 w 1655541"/>
                <a:gd name="connsiteY79" fmla="*/ 719091 h 1677880"/>
                <a:gd name="connsiteX80" fmla="*/ 1486866 w 1655541"/>
                <a:gd name="connsiteY80" fmla="*/ 710214 h 1677880"/>
                <a:gd name="connsiteX81" fmla="*/ 1513499 w 1655541"/>
                <a:gd name="connsiteY81" fmla="*/ 621437 h 1677880"/>
                <a:gd name="connsiteX82" fmla="*/ 1504621 w 1655541"/>
                <a:gd name="connsiteY82" fmla="*/ 506027 h 1677880"/>
                <a:gd name="connsiteX83" fmla="*/ 1486866 w 1655541"/>
                <a:gd name="connsiteY83" fmla="*/ 452761 h 1677880"/>
                <a:gd name="connsiteX84" fmla="*/ 1424722 w 1655541"/>
                <a:gd name="connsiteY84" fmla="*/ 381740 h 1677880"/>
                <a:gd name="connsiteX85" fmla="*/ 1415844 w 1655541"/>
                <a:gd name="connsiteY85" fmla="*/ 346229 h 1677880"/>
                <a:gd name="connsiteX86" fmla="*/ 1433600 w 1655541"/>
                <a:gd name="connsiteY86" fmla="*/ 328474 h 1677880"/>
                <a:gd name="connsiteX87" fmla="*/ 1513499 w 1655541"/>
                <a:gd name="connsiteY87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687875 w 1655541"/>
                <a:gd name="connsiteY64" fmla="*/ 621437 h 1677880"/>
                <a:gd name="connsiteX65" fmla="*/ 732264 w 1655541"/>
                <a:gd name="connsiteY65" fmla="*/ 541538 h 1677880"/>
                <a:gd name="connsiteX66" fmla="*/ 794407 w 1655541"/>
                <a:gd name="connsiteY66" fmla="*/ 497150 h 1677880"/>
                <a:gd name="connsiteX67" fmla="*/ 821040 w 1655541"/>
                <a:gd name="connsiteY67" fmla="*/ 488272 h 1677880"/>
                <a:gd name="connsiteX68" fmla="*/ 892062 w 1655541"/>
                <a:gd name="connsiteY68" fmla="*/ 461639 h 1677880"/>
                <a:gd name="connsiteX69" fmla="*/ 1069615 w 1655541"/>
                <a:gd name="connsiteY69" fmla="*/ 479394 h 1677880"/>
                <a:gd name="connsiteX70" fmla="*/ 1122881 w 1655541"/>
                <a:gd name="connsiteY70" fmla="*/ 497150 h 1677880"/>
                <a:gd name="connsiteX71" fmla="*/ 1140637 w 1655541"/>
                <a:gd name="connsiteY71" fmla="*/ 514905 h 1677880"/>
                <a:gd name="connsiteX72" fmla="*/ 1193903 w 1655541"/>
                <a:gd name="connsiteY72" fmla="*/ 550416 h 1677880"/>
                <a:gd name="connsiteX73" fmla="*/ 1211658 w 1655541"/>
                <a:gd name="connsiteY73" fmla="*/ 577049 h 1677880"/>
                <a:gd name="connsiteX74" fmla="*/ 1220536 w 1655541"/>
                <a:gd name="connsiteY74" fmla="*/ 603682 h 1677880"/>
                <a:gd name="connsiteX75" fmla="*/ 1256046 w 1655541"/>
                <a:gd name="connsiteY75" fmla="*/ 656948 h 1677880"/>
                <a:gd name="connsiteX76" fmla="*/ 1264924 w 1655541"/>
                <a:gd name="connsiteY76" fmla="*/ 692458 h 1677880"/>
                <a:gd name="connsiteX77" fmla="*/ 1291557 w 1655541"/>
                <a:gd name="connsiteY77" fmla="*/ 701336 h 1677880"/>
                <a:gd name="connsiteX78" fmla="*/ 1398089 w 1655541"/>
                <a:gd name="connsiteY78" fmla="*/ 719091 h 1677880"/>
                <a:gd name="connsiteX79" fmla="*/ 1486866 w 1655541"/>
                <a:gd name="connsiteY79" fmla="*/ 710214 h 1677880"/>
                <a:gd name="connsiteX80" fmla="*/ 1513499 w 1655541"/>
                <a:gd name="connsiteY80" fmla="*/ 621437 h 1677880"/>
                <a:gd name="connsiteX81" fmla="*/ 1504621 w 1655541"/>
                <a:gd name="connsiteY81" fmla="*/ 506027 h 1677880"/>
                <a:gd name="connsiteX82" fmla="*/ 1486866 w 1655541"/>
                <a:gd name="connsiteY82" fmla="*/ 452761 h 1677880"/>
                <a:gd name="connsiteX83" fmla="*/ 1424722 w 1655541"/>
                <a:gd name="connsiteY83" fmla="*/ 381740 h 1677880"/>
                <a:gd name="connsiteX84" fmla="*/ 1415844 w 1655541"/>
                <a:gd name="connsiteY84" fmla="*/ 346229 h 1677880"/>
                <a:gd name="connsiteX85" fmla="*/ 1433600 w 1655541"/>
                <a:gd name="connsiteY85" fmla="*/ 328474 h 1677880"/>
                <a:gd name="connsiteX86" fmla="*/ 1513499 w 1655541"/>
                <a:gd name="connsiteY86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732264 w 1655541"/>
                <a:gd name="connsiteY64" fmla="*/ 541538 h 1677880"/>
                <a:gd name="connsiteX65" fmla="*/ 794407 w 1655541"/>
                <a:gd name="connsiteY65" fmla="*/ 497150 h 1677880"/>
                <a:gd name="connsiteX66" fmla="*/ 821040 w 1655541"/>
                <a:gd name="connsiteY66" fmla="*/ 488272 h 1677880"/>
                <a:gd name="connsiteX67" fmla="*/ 892062 w 1655541"/>
                <a:gd name="connsiteY67" fmla="*/ 461639 h 1677880"/>
                <a:gd name="connsiteX68" fmla="*/ 1069615 w 1655541"/>
                <a:gd name="connsiteY68" fmla="*/ 479394 h 1677880"/>
                <a:gd name="connsiteX69" fmla="*/ 1122881 w 1655541"/>
                <a:gd name="connsiteY69" fmla="*/ 497150 h 1677880"/>
                <a:gd name="connsiteX70" fmla="*/ 1140637 w 1655541"/>
                <a:gd name="connsiteY70" fmla="*/ 514905 h 1677880"/>
                <a:gd name="connsiteX71" fmla="*/ 1193903 w 1655541"/>
                <a:gd name="connsiteY71" fmla="*/ 550416 h 1677880"/>
                <a:gd name="connsiteX72" fmla="*/ 1211658 w 1655541"/>
                <a:gd name="connsiteY72" fmla="*/ 577049 h 1677880"/>
                <a:gd name="connsiteX73" fmla="*/ 1220536 w 1655541"/>
                <a:gd name="connsiteY73" fmla="*/ 603682 h 1677880"/>
                <a:gd name="connsiteX74" fmla="*/ 1256046 w 1655541"/>
                <a:gd name="connsiteY74" fmla="*/ 656948 h 1677880"/>
                <a:gd name="connsiteX75" fmla="*/ 1264924 w 1655541"/>
                <a:gd name="connsiteY75" fmla="*/ 692458 h 1677880"/>
                <a:gd name="connsiteX76" fmla="*/ 1291557 w 1655541"/>
                <a:gd name="connsiteY76" fmla="*/ 701336 h 1677880"/>
                <a:gd name="connsiteX77" fmla="*/ 1398089 w 1655541"/>
                <a:gd name="connsiteY77" fmla="*/ 719091 h 1677880"/>
                <a:gd name="connsiteX78" fmla="*/ 1486866 w 1655541"/>
                <a:gd name="connsiteY78" fmla="*/ 710214 h 1677880"/>
                <a:gd name="connsiteX79" fmla="*/ 1513499 w 1655541"/>
                <a:gd name="connsiteY79" fmla="*/ 621437 h 1677880"/>
                <a:gd name="connsiteX80" fmla="*/ 1504621 w 1655541"/>
                <a:gd name="connsiteY80" fmla="*/ 506027 h 1677880"/>
                <a:gd name="connsiteX81" fmla="*/ 1486866 w 1655541"/>
                <a:gd name="connsiteY81" fmla="*/ 452761 h 1677880"/>
                <a:gd name="connsiteX82" fmla="*/ 1424722 w 1655541"/>
                <a:gd name="connsiteY82" fmla="*/ 381740 h 1677880"/>
                <a:gd name="connsiteX83" fmla="*/ 1415844 w 1655541"/>
                <a:gd name="connsiteY83" fmla="*/ 346229 h 1677880"/>
                <a:gd name="connsiteX84" fmla="*/ 1433600 w 1655541"/>
                <a:gd name="connsiteY84" fmla="*/ 328474 h 1677880"/>
                <a:gd name="connsiteX85" fmla="*/ 1513499 w 1655541"/>
                <a:gd name="connsiteY85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678999 w 1655541"/>
                <a:gd name="connsiteY64" fmla="*/ 630315 h 1677880"/>
                <a:gd name="connsiteX65" fmla="*/ 732264 w 1655541"/>
                <a:gd name="connsiteY65" fmla="*/ 541538 h 1677880"/>
                <a:gd name="connsiteX66" fmla="*/ 794407 w 1655541"/>
                <a:gd name="connsiteY66" fmla="*/ 497150 h 1677880"/>
                <a:gd name="connsiteX67" fmla="*/ 821040 w 1655541"/>
                <a:gd name="connsiteY67" fmla="*/ 488272 h 1677880"/>
                <a:gd name="connsiteX68" fmla="*/ 892062 w 1655541"/>
                <a:gd name="connsiteY68" fmla="*/ 461639 h 1677880"/>
                <a:gd name="connsiteX69" fmla="*/ 1069615 w 1655541"/>
                <a:gd name="connsiteY69" fmla="*/ 479394 h 1677880"/>
                <a:gd name="connsiteX70" fmla="*/ 1122881 w 1655541"/>
                <a:gd name="connsiteY70" fmla="*/ 497150 h 1677880"/>
                <a:gd name="connsiteX71" fmla="*/ 1140637 w 1655541"/>
                <a:gd name="connsiteY71" fmla="*/ 514905 h 1677880"/>
                <a:gd name="connsiteX72" fmla="*/ 1193903 w 1655541"/>
                <a:gd name="connsiteY72" fmla="*/ 550416 h 1677880"/>
                <a:gd name="connsiteX73" fmla="*/ 1211658 w 1655541"/>
                <a:gd name="connsiteY73" fmla="*/ 577049 h 1677880"/>
                <a:gd name="connsiteX74" fmla="*/ 1220536 w 1655541"/>
                <a:gd name="connsiteY74" fmla="*/ 603682 h 1677880"/>
                <a:gd name="connsiteX75" fmla="*/ 1256046 w 1655541"/>
                <a:gd name="connsiteY75" fmla="*/ 656948 h 1677880"/>
                <a:gd name="connsiteX76" fmla="*/ 1264924 w 1655541"/>
                <a:gd name="connsiteY76" fmla="*/ 692458 h 1677880"/>
                <a:gd name="connsiteX77" fmla="*/ 1291557 w 1655541"/>
                <a:gd name="connsiteY77" fmla="*/ 701336 h 1677880"/>
                <a:gd name="connsiteX78" fmla="*/ 1398089 w 1655541"/>
                <a:gd name="connsiteY78" fmla="*/ 719091 h 1677880"/>
                <a:gd name="connsiteX79" fmla="*/ 1486866 w 1655541"/>
                <a:gd name="connsiteY79" fmla="*/ 710214 h 1677880"/>
                <a:gd name="connsiteX80" fmla="*/ 1513499 w 1655541"/>
                <a:gd name="connsiteY80" fmla="*/ 621437 h 1677880"/>
                <a:gd name="connsiteX81" fmla="*/ 1504621 w 1655541"/>
                <a:gd name="connsiteY81" fmla="*/ 506027 h 1677880"/>
                <a:gd name="connsiteX82" fmla="*/ 1486866 w 1655541"/>
                <a:gd name="connsiteY82" fmla="*/ 452761 h 1677880"/>
                <a:gd name="connsiteX83" fmla="*/ 1424722 w 1655541"/>
                <a:gd name="connsiteY83" fmla="*/ 381740 h 1677880"/>
                <a:gd name="connsiteX84" fmla="*/ 1415844 w 1655541"/>
                <a:gd name="connsiteY84" fmla="*/ 346229 h 1677880"/>
                <a:gd name="connsiteX85" fmla="*/ 1433600 w 1655541"/>
                <a:gd name="connsiteY85" fmla="*/ 328474 h 1677880"/>
                <a:gd name="connsiteX86" fmla="*/ 1513499 w 1655541"/>
                <a:gd name="connsiteY86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9 w 1655541"/>
                <a:gd name="connsiteY63" fmla="*/ 630315 h 1677880"/>
                <a:gd name="connsiteX64" fmla="*/ 732264 w 1655541"/>
                <a:gd name="connsiteY64" fmla="*/ 541538 h 1677880"/>
                <a:gd name="connsiteX65" fmla="*/ 794407 w 1655541"/>
                <a:gd name="connsiteY65" fmla="*/ 497150 h 1677880"/>
                <a:gd name="connsiteX66" fmla="*/ 821040 w 1655541"/>
                <a:gd name="connsiteY66" fmla="*/ 488272 h 1677880"/>
                <a:gd name="connsiteX67" fmla="*/ 892062 w 1655541"/>
                <a:gd name="connsiteY67" fmla="*/ 461639 h 1677880"/>
                <a:gd name="connsiteX68" fmla="*/ 1069615 w 1655541"/>
                <a:gd name="connsiteY68" fmla="*/ 479394 h 1677880"/>
                <a:gd name="connsiteX69" fmla="*/ 1122881 w 1655541"/>
                <a:gd name="connsiteY69" fmla="*/ 497150 h 1677880"/>
                <a:gd name="connsiteX70" fmla="*/ 1140637 w 1655541"/>
                <a:gd name="connsiteY70" fmla="*/ 514905 h 1677880"/>
                <a:gd name="connsiteX71" fmla="*/ 1193903 w 1655541"/>
                <a:gd name="connsiteY71" fmla="*/ 550416 h 1677880"/>
                <a:gd name="connsiteX72" fmla="*/ 1211658 w 1655541"/>
                <a:gd name="connsiteY72" fmla="*/ 577049 h 1677880"/>
                <a:gd name="connsiteX73" fmla="*/ 1220536 w 1655541"/>
                <a:gd name="connsiteY73" fmla="*/ 603682 h 1677880"/>
                <a:gd name="connsiteX74" fmla="*/ 1256046 w 1655541"/>
                <a:gd name="connsiteY74" fmla="*/ 656948 h 1677880"/>
                <a:gd name="connsiteX75" fmla="*/ 1264924 w 1655541"/>
                <a:gd name="connsiteY75" fmla="*/ 692458 h 1677880"/>
                <a:gd name="connsiteX76" fmla="*/ 1291557 w 1655541"/>
                <a:gd name="connsiteY76" fmla="*/ 701336 h 1677880"/>
                <a:gd name="connsiteX77" fmla="*/ 1398089 w 1655541"/>
                <a:gd name="connsiteY77" fmla="*/ 719091 h 1677880"/>
                <a:gd name="connsiteX78" fmla="*/ 1486866 w 1655541"/>
                <a:gd name="connsiteY78" fmla="*/ 710214 h 1677880"/>
                <a:gd name="connsiteX79" fmla="*/ 1513499 w 1655541"/>
                <a:gd name="connsiteY79" fmla="*/ 621437 h 1677880"/>
                <a:gd name="connsiteX80" fmla="*/ 1504621 w 1655541"/>
                <a:gd name="connsiteY80" fmla="*/ 506027 h 1677880"/>
                <a:gd name="connsiteX81" fmla="*/ 1486866 w 1655541"/>
                <a:gd name="connsiteY81" fmla="*/ 452761 h 1677880"/>
                <a:gd name="connsiteX82" fmla="*/ 1424722 w 1655541"/>
                <a:gd name="connsiteY82" fmla="*/ 381740 h 1677880"/>
                <a:gd name="connsiteX83" fmla="*/ 1415844 w 1655541"/>
                <a:gd name="connsiteY83" fmla="*/ 346229 h 1677880"/>
                <a:gd name="connsiteX84" fmla="*/ 1433600 w 1655541"/>
                <a:gd name="connsiteY84" fmla="*/ 328474 h 1677880"/>
                <a:gd name="connsiteX85" fmla="*/ 1513499 w 1655541"/>
                <a:gd name="connsiteY85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78999 w 1655541"/>
                <a:gd name="connsiteY62" fmla="*/ 630315 h 1677880"/>
                <a:gd name="connsiteX63" fmla="*/ 732264 w 1655541"/>
                <a:gd name="connsiteY63" fmla="*/ 541538 h 1677880"/>
                <a:gd name="connsiteX64" fmla="*/ 794407 w 1655541"/>
                <a:gd name="connsiteY64" fmla="*/ 497150 h 1677880"/>
                <a:gd name="connsiteX65" fmla="*/ 821040 w 1655541"/>
                <a:gd name="connsiteY65" fmla="*/ 488272 h 1677880"/>
                <a:gd name="connsiteX66" fmla="*/ 892062 w 1655541"/>
                <a:gd name="connsiteY66" fmla="*/ 461639 h 1677880"/>
                <a:gd name="connsiteX67" fmla="*/ 1069615 w 1655541"/>
                <a:gd name="connsiteY67" fmla="*/ 479394 h 1677880"/>
                <a:gd name="connsiteX68" fmla="*/ 1122881 w 1655541"/>
                <a:gd name="connsiteY68" fmla="*/ 497150 h 1677880"/>
                <a:gd name="connsiteX69" fmla="*/ 1140637 w 1655541"/>
                <a:gd name="connsiteY69" fmla="*/ 514905 h 1677880"/>
                <a:gd name="connsiteX70" fmla="*/ 1193903 w 1655541"/>
                <a:gd name="connsiteY70" fmla="*/ 550416 h 1677880"/>
                <a:gd name="connsiteX71" fmla="*/ 1211658 w 1655541"/>
                <a:gd name="connsiteY71" fmla="*/ 577049 h 1677880"/>
                <a:gd name="connsiteX72" fmla="*/ 1220536 w 1655541"/>
                <a:gd name="connsiteY72" fmla="*/ 603682 h 1677880"/>
                <a:gd name="connsiteX73" fmla="*/ 1256046 w 1655541"/>
                <a:gd name="connsiteY73" fmla="*/ 656948 h 1677880"/>
                <a:gd name="connsiteX74" fmla="*/ 1264924 w 1655541"/>
                <a:gd name="connsiteY74" fmla="*/ 692458 h 1677880"/>
                <a:gd name="connsiteX75" fmla="*/ 1291557 w 1655541"/>
                <a:gd name="connsiteY75" fmla="*/ 701336 h 1677880"/>
                <a:gd name="connsiteX76" fmla="*/ 1398089 w 1655541"/>
                <a:gd name="connsiteY76" fmla="*/ 719091 h 1677880"/>
                <a:gd name="connsiteX77" fmla="*/ 1486866 w 1655541"/>
                <a:gd name="connsiteY77" fmla="*/ 710214 h 1677880"/>
                <a:gd name="connsiteX78" fmla="*/ 1513499 w 1655541"/>
                <a:gd name="connsiteY78" fmla="*/ 621437 h 1677880"/>
                <a:gd name="connsiteX79" fmla="*/ 1504621 w 1655541"/>
                <a:gd name="connsiteY79" fmla="*/ 506027 h 1677880"/>
                <a:gd name="connsiteX80" fmla="*/ 1486866 w 1655541"/>
                <a:gd name="connsiteY80" fmla="*/ 452761 h 1677880"/>
                <a:gd name="connsiteX81" fmla="*/ 1424722 w 1655541"/>
                <a:gd name="connsiteY81" fmla="*/ 381740 h 1677880"/>
                <a:gd name="connsiteX82" fmla="*/ 1415844 w 1655541"/>
                <a:gd name="connsiteY82" fmla="*/ 346229 h 1677880"/>
                <a:gd name="connsiteX83" fmla="*/ 1433600 w 1655541"/>
                <a:gd name="connsiteY83" fmla="*/ 328474 h 1677880"/>
                <a:gd name="connsiteX84" fmla="*/ 1513499 w 1655541"/>
                <a:gd name="connsiteY84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78999 w 1655541"/>
                <a:gd name="connsiteY61" fmla="*/ 630315 h 1677880"/>
                <a:gd name="connsiteX62" fmla="*/ 732264 w 1655541"/>
                <a:gd name="connsiteY62" fmla="*/ 541538 h 1677880"/>
                <a:gd name="connsiteX63" fmla="*/ 794407 w 1655541"/>
                <a:gd name="connsiteY63" fmla="*/ 497150 h 1677880"/>
                <a:gd name="connsiteX64" fmla="*/ 821040 w 1655541"/>
                <a:gd name="connsiteY64" fmla="*/ 488272 h 1677880"/>
                <a:gd name="connsiteX65" fmla="*/ 892062 w 1655541"/>
                <a:gd name="connsiteY65" fmla="*/ 461639 h 1677880"/>
                <a:gd name="connsiteX66" fmla="*/ 1069615 w 1655541"/>
                <a:gd name="connsiteY66" fmla="*/ 479394 h 1677880"/>
                <a:gd name="connsiteX67" fmla="*/ 1122881 w 1655541"/>
                <a:gd name="connsiteY67" fmla="*/ 497150 h 1677880"/>
                <a:gd name="connsiteX68" fmla="*/ 1140637 w 1655541"/>
                <a:gd name="connsiteY68" fmla="*/ 514905 h 1677880"/>
                <a:gd name="connsiteX69" fmla="*/ 1193903 w 1655541"/>
                <a:gd name="connsiteY69" fmla="*/ 550416 h 1677880"/>
                <a:gd name="connsiteX70" fmla="*/ 1211658 w 1655541"/>
                <a:gd name="connsiteY70" fmla="*/ 577049 h 1677880"/>
                <a:gd name="connsiteX71" fmla="*/ 1220536 w 1655541"/>
                <a:gd name="connsiteY71" fmla="*/ 603682 h 1677880"/>
                <a:gd name="connsiteX72" fmla="*/ 1256046 w 1655541"/>
                <a:gd name="connsiteY72" fmla="*/ 656948 h 1677880"/>
                <a:gd name="connsiteX73" fmla="*/ 1264924 w 1655541"/>
                <a:gd name="connsiteY73" fmla="*/ 692458 h 1677880"/>
                <a:gd name="connsiteX74" fmla="*/ 1291557 w 1655541"/>
                <a:gd name="connsiteY74" fmla="*/ 701336 h 1677880"/>
                <a:gd name="connsiteX75" fmla="*/ 1398089 w 1655541"/>
                <a:gd name="connsiteY75" fmla="*/ 719091 h 1677880"/>
                <a:gd name="connsiteX76" fmla="*/ 1486866 w 1655541"/>
                <a:gd name="connsiteY76" fmla="*/ 710214 h 1677880"/>
                <a:gd name="connsiteX77" fmla="*/ 1513499 w 1655541"/>
                <a:gd name="connsiteY77" fmla="*/ 621437 h 1677880"/>
                <a:gd name="connsiteX78" fmla="*/ 1504621 w 1655541"/>
                <a:gd name="connsiteY78" fmla="*/ 506027 h 1677880"/>
                <a:gd name="connsiteX79" fmla="*/ 1486866 w 1655541"/>
                <a:gd name="connsiteY79" fmla="*/ 452761 h 1677880"/>
                <a:gd name="connsiteX80" fmla="*/ 1424722 w 1655541"/>
                <a:gd name="connsiteY80" fmla="*/ 381740 h 1677880"/>
                <a:gd name="connsiteX81" fmla="*/ 1415844 w 1655541"/>
                <a:gd name="connsiteY81" fmla="*/ 346229 h 1677880"/>
                <a:gd name="connsiteX82" fmla="*/ 1433600 w 1655541"/>
                <a:gd name="connsiteY82" fmla="*/ 328474 h 1677880"/>
                <a:gd name="connsiteX83" fmla="*/ 1513499 w 1655541"/>
                <a:gd name="connsiteY83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678999 w 1655541"/>
                <a:gd name="connsiteY60" fmla="*/ 630315 h 1677880"/>
                <a:gd name="connsiteX61" fmla="*/ 732264 w 1655541"/>
                <a:gd name="connsiteY61" fmla="*/ 541538 h 1677880"/>
                <a:gd name="connsiteX62" fmla="*/ 794407 w 1655541"/>
                <a:gd name="connsiteY62" fmla="*/ 497150 h 1677880"/>
                <a:gd name="connsiteX63" fmla="*/ 821040 w 1655541"/>
                <a:gd name="connsiteY63" fmla="*/ 488272 h 1677880"/>
                <a:gd name="connsiteX64" fmla="*/ 892062 w 1655541"/>
                <a:gd name="connsiteY64" fmla="*/ 461639 h 1677880"/>
                <a:gd name="connsiteX65" fmla="*/ 1069615 w 1655541"/>
                <a:gd name="connsiteY65" fmla="*/ 479394 h 1677880"/>
                <a:gd name="connsiteX66" fmla="*/ 1122881 w 1655541"/>
                <a:gd name="connsiteY66" fmla="*/ 497150 h 1677880"/>
                <a:gd name="connsiteX67" fmla="*/ 1140637 w 1655541"/>
                <a:gd name="connsiteY67" fmla="*/ 514905 h 1677880"/>
                <a:gd name="connsiteX68" fmla="*/ 1193903 w 1655541"/>
                <a:gd name="connsiteY68" fmla="*/ 550416 h 1677880"/>
                <a:gd name="connsiteX69" fmla="*/ 1211658 w 1655541"/>
                <a:gd name="connsiteY69" fmla="*/ 577049 h 1677880"/>
                <a:gd name="connsiteX70" fmla="*/ 1220536 w 1655541"/>
                <a:gd name="connsiteY70" fmla="*/ 603682 h 1677880"/>
                <a:gd name="connsiteX71" fmla="*/ 1256046 w 1655541"/>
                <a:gd name="connsiteY71" fmla="*/ 656948 h 1677880"/>
                <a:gd name="connsiteX72" fmla="*/ 1264924 w 1655541"/>
                <a:gd name="connsiteY72" fmla="*/ 692458 h 1677880"/>
                <a:gd name="connsiteX73" fmla="*/ 1291557 w 1655541"/>
                <a:gd name="connsiteY73" fmla="*/ 701336 h 1677880"/>
                <a:gd name="connsiteX74" fmla="*/ 1398089 w 1655541"/>
                <a:gd name="connsiteY74" fmla="*/ 719091 h 1677880"/>
                <a:gd name="connsiteX75" fmla="*/ 1486866 w 1655541"/>
                <a:gd name="connsiteY75" fmla="*/ 710214 h 1677880"/>
                <a:gd name="connsiteX76" fmla="*/ 1513499 w 1655541"/>
                <a:gd name="connsiteY76" fmla="*/ 621437 h 1677880"/>
                <a:gd name="connsiteX77" fmla="*/ 1504621 w 1655541"/>
                <a:gd name="connsiteY77" fmla="*/ 506027 h 1677880"/>
                <a:gd name="connsiteX78" fmla="*/ 1486866 w 1655541"/>
                <a:gd name="connsiteY78" fmla="*/ 452761 h 1677880"/>
                <a:gd name="connsiteX79" fmla="*/ 1424722 w 1655541"/>
                <a:gd name="connsiteY79" fmla="*/ 381740 h 1677880"/>
                <a:gd name="connsiteX80" fmla="*/ 1415844 w 1655541"/>
                <a:gd name="connsiteY80" fmla="*/ 346229 h 1677880"/>
                <a:gd name="connsiteX81" fmla="*/ 1433600 w 1655541"/>
                <a:gd name="connsiteY81" fmla="*/ 328474 h 1677880"/>
                <a:gd name="connsiteX82" fmla="*/ 1513499 w 1655541"/>
                <a:gd name="connsiteY82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64093 w 1655541"/>
                <a:gd name="connsiteY22" fmla="*/ 1367161 h 1677880"/>
                <a:gd name="connsiteX23" fmla="*/ 172971 w 1655541"/>
                <a:gd name="connsiteY23" fmla="*/ 1393794 h 1677880"/>
                <a:gd name="connsiteX24" fmla="*/ 226237 w 1655541"/>
                <a:gd name="connsiteY24" fmla="*/ 1438183 h 1677880"/>
                <a:gd name="connsiteX25" fmla="*/ 235114 w 1655541"/>
                <a:gd name="connsiteY25" fmla="*/ 1464816 h 1677880"/>
                <a:gd name="connsiteX26" fmla="*/ 252870 w 1655541"/>
                <a:gd name="connsiteY26" fmla="*/ 1482571 h 1677880"/>
                <a:gd name="connsiteX27" fmla="*/ 332769 w 1655541"/>
                <a:gd name="connsiteY27" fmla="*/ 1544715 h 1677880"/>
                <a:gd name="connsiteX28" fmla="*/ 368279 w 1655541"/>
                <a:gd name="connsiteY28" fmla="*/ 1571348 h 1677880"/>
                <a:gd name="connsiteX29" fmla="*/ 394912 w 1655541"/>
                <a:gd name="connsiteY29" fmla="*/ 1597981 h 1677880"/>
                <a:gd name="connsiteX30" fmla="*/ 465934 w 1655541"/>
                <a:gd name="connsiteY30" fmla="*/ 1624614 h 1677880"/>
                <a:gd name="connsiteX31" fmla="*/ 510322 w 1655541"/>
                <a:gd name="connsiteY31" fmla="*/ 1651247 h 1677880"/>
                <a:gd name="connsiteX32" fmla="*/ 545833 w 1655541"/>
                <a:gd name="connsiteY32" fmla="*/ 1660124 h 1677880"/>
                <a:gd name="connsiteX33" fmla="*/ 643487 w 1655541"/>
                <a:gd name="connsiteY33" fmla="*/ 1677880 h 1677880"/>
                <a:gd name="connsiteX34" fmla="*/ 1406967 w 1655541"/>
                <a:gd name="connsiteY34" fmla="*/ 1669002 h 1677880"/>
                <a:gd name="connsiteX35" fmla="*/ 1460233 w 1655541"/>
                <a:gd name="connsiteY35" fmla="*/ 1660124 h 1677880"/>
                <a:gd name="connsiteX36" fmla="*/ 1486866 w 1655541"/>
                <a:gd name="connsiteY36" fmla="*/ 1633491 h 1677880"/>
                <a:gd name="connsiteX37" fmla="*/ 1513499 w 1655541"/>
                <a:gd name="connsiteY37" fmla="*/ 1615736 h 1677880"/>
                <a:gd name="connsiteX38" fmla="*/ 1540132 w 1655541"/>
                <a:gd name="connsiteY38" fmla="*/ 1580225 h 1677880"/>
                <a:gd name="connsiteX39" fmla="*/ 1575642 w 1655541"/>
                <a:gd name="connsiteY39" fmla="*/ 1562470 h 1677880"/>
                <a:gd name="connsiteX40" fmla="*/ 1584520 w 1655541"/>
                <a:gd name="connsiteY40" fmla="*/ 1535837 h 1677880"/>
                <a:gd name="connsiteX41" fmla="*/ 1611153 w 1655541"/>
                <a:gd name="connsiteY41" fmla="*/ 1491449 h 1677880"/>
                <a:gd name="connsiteX42" fmla="*/ 1637786 w 1655541"/>
                <a:gd name="connsiteY42" fmla="*/ 1429305 h 1677880"/>
                <a:gd name="connsiteX43" fmla="*/ 1646664 w 1655541"/>
                <a:gd name="connsiteY43" fmla="*/ 1376039 h 1677880"/>
                <a:gd name="connsiteX44" fmla="*/ 1655541 w 1655541"/>
                <a:gd name="connsiteY44" fmla="*/ 1340528 h 1677880"/>
                <a:gd name="connsiteX45" fmla="*/ 1620031 w 1655541"/>
                <a:gd name="connsiteY45" fmla="*/ 1207363 h 1677880"/>
                <a:gd name="connsiteX46" fmla="*/ 1602275 w 1655541"/>
                <a:gd name="connsiteY46" fmla="*/ 1145219 h 1677880"/>
                <a:gd name="connsiteX47" fmla="*/ 1584520 w 1655541"/>
                <a:gd name="connsiteY47" fmla="*/ 1109709 h 1677880"/>
                <a:gd name="connsiteX48" fmla="*/ 1540132 w 1655541"/>
                <a:gd name="connsiteY48" fmla="*/ 1074198 h 1677880"/>
                <a:gd name="connsiteX49" fmla="*/ 1451355 w 1655541"/>
                <a:gd name="connsiteY49" fmla="*/ 1020932 h 1677880"/>
                <a:gd name="connsiteX50" fmla="*/ 1433600 w 1655541"/>
                <a:gd name="connsiteY50" fmla="*/ 994299 h 1677880"/>
                <a:gd name="connsiteX51" fmla="*/ 1353701 w 1655541"/>
                <a:gd name="connsiteY51" fmla="*/ 967666 h 1677880"/>
                <a:gd name="connsiteX52" fmla="*/ 1335945 w 1655541"/>
                <a:gd name="connsiteY52" fmla="*/ 949911 h 1677880"/>
                <a:gd name="connsiteX53" fmla="*/ 1140637 w 1655541"/>
                <a:gd name="connsiteY53" fmla="*/ 923278 h 1677880"/>
                <a:gd name="connsiteX54" fmla="*/ 1078493 w 1655541"/>
                <a:gd name="connsiteY54" fmla="*/ 914400 h 1677880"/>
                <a:gd name="connsiteX55" fmla="*/ 1042982 w 1655541"/>
                <a:gd name="connsiteY55" fmla="*/ 896645 h 1677880"/>
                <a:gd name="connsiteX56" fmla="*/ 980839 w 1655541"/>
                <a:gd name="connsiteY56" fmla="*/ 887767 h 1677880"/>
                <a:gd name="connsiteX57" fmla="*/ 847674 w 1655541"/>
                <a:gd name="connsiteY57" fmla="*/ 870012 h 1677880"/>
                <a:gd name="connsiteX58" fmla="*/ 821040 w 1655541"/>
                <a:gd name="connsiteY58" fmla="*/ 861134 h 1677880"/>
                <a:gd name="connsiteX59" fmla="*/ 678999 w 1655541"/>
                <a:gd name="connsiteY59" fmla="*/ 630315 h 1677880"/>
                <a:gd name="connsiteX60" fmla="*/ 732264 w 1655541"/>
                <a:gd name="connsiteY60" fmla="*/ 541538 h 1677880"/>
                <a:gd name="connsiteX61" fmla="*/ 794407 w 1655541"/>
                <a:gd name="connsiteY61" fmla="*/ 497150 h 1677880"/>
                <a:gd name="connsiteX62" fmla="*/ 821040 w 1655541"/>
                <a:gd name="connsiteY62" fmla="*/ 488272 h 1677880"/>
                <a:gd name="connsiteX63" fmla="*/ 892062 w 1655541"/>
                <a:gd name="connsiteY63" fmla="*/ 461639 h 1677880"/>
                <a:gd name="connsiteX64" fmla="*/ 1069615 w 1655541"/>
                <a:gd name="connsiteY64" fmla="*/ 479394 h 1677880"/>
                <a:gd name="connsiteX65" fmla="*/ 1122881 w 1655541"/>
                <a:gd name="connsiteY65" fmla="*/ 497150 h 1677880"/>
                <a:gd name="connsiteX66" fmla="*/ 1140637 w 1655541"/>
                <a:gd name="connsiteY66" fmla="*/ 514905 h 1677880"/>
                <a:gd name="connsiteX67" fmla="*/ 1193903 w 1655541"/>
                <a:gd name="connsiteY67" fmla="*/ 550416 h 1677880"/>
                <a:gd name="connsiteX68" fmla="*/ 1211658 w 1655541"/>
                <a:gd name="connsiteY68" fmla="*/ 577049 h 1677880"/>
                <a:gd name="connsiteX69" fmla="*/ 1220536 w 1655541"/>
                <a:gd name="connsiteY69" fmla="*/ 603682 h 1677880"/>
                <a:gd name="connsiteX70" fmla="*/ 1256046 w 1655541"/>
                <a:gd name="connsiteY70" fmla="*/ 656948 h 1677880"/>
                <a:gd name="connsiteX71" fmla="*/ 1264924 w 1655541"/>
                <a:gd name="connsiteY71" fmla="*/ 692458 h 1677880"/>
                <a:gd name="connsiteX72" fmla="*/ 1291557 w 1655541"/>
                <a:gd name="connsiteY72" fmla="*/ 701336 h 1677880"/>
                <a:gd name="connsiteX73" fmla="*/ 1398089 w 1655541"/>
                <a:gd name="connsiteY73" fmla="*/ 719091 h 1677880"/>
                <a:gd name="connsiteX74" fmla="*/ 1486866 w 1655541"/>
                <a:gd name="connsiteY74" fmla="*/ 710214 h 1677880"/>
                <a:gd name="connsiteX75" fmla="*/ 1513499 w 1655541"/>
                <a:gd name="connsiteY75" fmla="*/ 621437 h 1677880"/>
                <a:gd name="connsiteX76" fmla="*/ 1504621 w 1655541"/>
                <a:gd name="connsiteY76" fmla="*/ 506027 h 1677880"/>
                <a:gd name="connsiteX77" fmla="*/ 1486866 w 1655541"/>
                <a:gd name="connsiteY77" fmla="*/ 452761 h 1677880"/>
                <a:gd name="connsiteX78" fmla="*/ 1424722 w 1655541"/>
                <a:gd name="connsiteY78" fmla="*/ 381740 h 1677880"/>
                <a:gd name="connsiteX79" fmla="*/ 1415844 w 1655541"/>
                <a:gd name="connsiteY79" fmla="*/ 346229 h 1677880"/>
                <a:gd name="connsiteX80" fmla="*/ 1433600 w 1655541"/>
                <a:gd name="connsiteY80" fmla="*/ 328474 h 1677880"/>
                <a:gd name="connsiteX81" fmla="*/ 1513499 w 1655541"/>
                <a:gd name="connsiteY81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64093 w 1655541"/>
                <a:gd name="connsiteY21" fmla="*/ 1367161 h 1677880"/>
                <a:gd name="connsiteX22" fmla="*/ 172971 w 1655541"/>
                <a:gd name="connsiteY22" fmla="*/ 1393794 h 1677880"/>
                <a:gd name="connsiteX23" fmla="*/ 226237 w 1655541"/>
                <a:gd name="connsiteY23" fmla="*/ 1438183 h 1677880"/>
                <a:gd name="connsiteX24" fmla="*/ 235114 w 1655541"/>
                <a:gd name="connsiteY24" fmla="*/ 1464816 h 1677880"/>
                <a:gd name="connsiteX25" fmla="*/ 252870 w 1655541"/>
                <a:gd name="connsiteY25" fmla="*/ 1482571 h 1677880"/>
                <a:gd name="connsiteX26" fmla="*/ 332769 w 1655541"/>
                <a:gd name="connsiteY26" fmla="*/ 1544715 h 1677880"/>
                <a:gd name="connsiteX27" fmla="*/ 368279 w 1655541"/>
                <a:gd name="connsiteY27" fmla="*/ 1571348 h 1677880"/>
                <a:gd name="connsiteX28" fmla="*/ 394912 w 1655541"/>
                <a:gd name="connsiteY28" fmla="*/ 1597981 h 1677880"/>
                <a:gd name="connsiteX29" fmla="*/ 465934 w 1655541"/>
                <a:gd name="connsiteY29" fmla="*/ 1624614 h 1677880"/>
                <a:gd name="connsiteX30" fmla="*/ 510322 w 1655541"/>
                <a:gd name="connsiteY30" fmla="*/ 1651247 h 1677880"/>
                <a:gd name="connsiteX31" fmla="*/ 545833 w 1655541"/>
                <a:gd name="connsiteY31" fmla="*/ 1660124 h 1677880"/>
                <a:gd name="connsiteX32" fmla="*/ 643487 w 1655541"/>
                <a:gd name="connsiteY32" fmla="*/ 1677880 h 1677880"/>
                <a:gd name="connsiteX33" fmla="*/ 1406967 w 1655541"/>
                <a:gd name="connsiteY33" fmla="*/ 1669002 h 1677880"/>
                <a:gd name="connsiteX34" fmla="*/ 1460233 w 1655541"/>
                <a:gd name="connsiteY34" fmla="*/ 1660124 h 1677880"/>
                <a:gd name="connsiteX35" fmla="*/ 1486866 w 1655541"/>
                <a:gd name="connsiteY35" fmla="*/ 1633491 h 1677880"/>
                <a:gd name="connsiteX36" fmla="*/ 1513499 w 1655541"/>
                <a:gd name="connsiteY36" fmla="*/ 1615736 h 1677880"/>
                <a:gd name="connsiteX37" fmla="*/ 1540132 w 1655541"/>
                <a:gd name="connsiteY37" fmla="*/ 1580225 h 1677880"/>
                <a:gd name="connsiteX38" fmla="*/ 1575642 w 1655541"/>
                <a:gd name="connsiteY38" fmla="*/ 1562470 h 1677880"/>
                <a:gd name="connsiteX39" fmla="*/ 1584520 w 1655541"/>
                <a:gd name="connsiteY39" fmla="*/ 1535837 h 1677880"/>
                <a:gd name="connsiteX40" fmla="*/ 1611153 w 1655541"/>
                <a:gd name="connsiteY40" fmla="*/ 1491449 h 1677880"/>
                <a:gd name="connsiteX41" fmla="*/ 1637786 w 1655541"/>
                <a:gd name="connsiteY41" fmla="*/ 1429305 h 1677880"/>
                <a:gd name="connsiteX42" fmla="*/ 1646664 w 1655541"/>
                <a:gd name="connsiteY42" fmla="*/ 1376039 h 1677880"/>
                <a:gd name="connsiteX43" fmla="*/ 1655541 w 1655541"/>
                <a:gd name="connsiteY43" fmla="*/ 1340528 h 1677880"/>
                <a:gd name="connsiteX44" fmla="*/ 1620031 w 1655541"/>
                <a:gd name="connsiteY44" fmla="*/ 1207363 h 1677880"/>
                <a:gd name="connsiteX45" fmla="*/ 1602275 w 1655541"/>
                <a:gd name="connsiteY45" fmla="*/ 1145219 h 1677880"/>
                <a:gd name="connsiteX46" fmla="*/ 1584520 w 1655541"/>
                <a:gd name="connsiteY46" fmla="*/ 1109709 h 1677880"/>
                <a:gd name="connsiteX47" fmla="*/ 1540132 w 1655541"/>
                <a:gd name="connsiteY47" fmla="*/ 1074198 h 1677880"/>
                <a:gd name="connsiteX48" fmla="*/ 1451355 w 1655541"/>
                <a:gd name="connsiteY48" fmla="*/ 1020932 h 1677880"/>
                <a:gd name="connsiteX49" fmla="*/ 1433600 w 1655541"/>
                <a:gd name="connsiteY49" fmla="*/ 994299 h 1677880"/>
                <a:gd name="connsiteX50" fmla="*/ 1353701 w 1655541"/>
                <a:gd name="connsiteY50" fmla="*/ 967666 h 1677880"/>
                <a:gd name="connsiteX51" fmla="*/ 1335945 w 1655541"/>
                <a:gd name="connsiteY51" fmla="*/ 949911 h 1677880"/>
                <a:gd name="connsiteX52" fmla="*/ 1140637 w 1655541"/>
                <a:gd name="connsiteY52" fmla="*/ 923278 h 1677880"/>
                <a:gd name="connsiteX53" fmla="*/ 1078493 w 1655541"/>
                <a:gd name="connsiteY53" fmla="*/ 914400 h 1677880"/>
                <a:gd name="connsiteX54" fmla="*/ 1042982 w 1655541"/>
                <a:gd name="connsiteY54" fmla="*/ 896645 h 1677880"/>
                <a:gd name="connsiteX55" fmla="*/ 980839 w 1655541"/>
                <a:gd name="connsiteY55" fmla="*/ 887767 h 1677880"/>
                <a:gd name="connsiteX56" fmla="*/ 847674 w 1655541"/>
                <a:gd name="connsiteY56" fmla="*/ 870012 h 1677880"/>
                <a:gd name="connsiteX57" fmla="*/ 821040 w 1655541"/>
                <a:gd name="connsiteY57" fmla="*/ 861134 h 1677880"/>
                <a:gd name="connsiteX58" fmla="*/ 678999 w 1655541"/>
                <a:gd name="connsiteY58" fmla="*/ 630315 h 1677880"/>
                <a:gd name="connsiteX59" fmla="*/ 732264 w 1655541"/>
                <a:gd name="connsiteY59" fmla="*/ 541538 h 1677880"/>
                <a:gd name="connsiteX60" fmla="*/ 794407 w 1655541"/>
                <a:gd name="connsiteY60" fmla="*/ 497150 h 1677880"/>
                <a:gd name="connsiteX61" fmla="*/ 821040 w 1655541"/>
                <a:gd name="connsiteY61" fmla="*/ 488272 h 1677880"/>
                <a:gd name="connsiteX62" fmla="*/ 892062 w 1655541"/>
                <a:gd name="connsiteY62" fmla="*/ 461639 h 1677880"/>
                <a:gd name="connsiteX63" fmla="*/ 1069615 w 1655541"/>
                <a:gd name="connsiteY63" fmla="*/ 479394 h 1677880"/>
                <a:gd name="connsiteX64" fmla="*/ 1122881 w 1655541"/>
                <a:gd name="connsiteY64" fmla="*/ 497150 h 1677880"/>
                <a:gd name="connsiteX65" fmla="*/ 1140637 w 1655541"/>
                <a:gd name="connsiteY65" fmla="*/ 514905 h 1677880"/>
                <a:gd name="connsiteX66" fmla="*/ 1193903 w 1655541"/>
                <a:gd name="connsiteY66" fmla="*/ 550416 h 1677880"/>
                <a:gd name="connsiteX67" fmla="*/ 1211658 w 1655541"/>
                <a:gd name="connsiteY67" fmla="*/ 577049 h 1677880"/>
                <a:gd name="connsiteX68" fmla="*/ 1220536 w 1655541"/>
                <a:gd name="connsiteY68" fmla="*/ 603682 h 1677880"/>
                <a:gd name="connsiteX69" fmla="*/ 1256046 w 1655541"/>
                <a:gd name="connsiteY69" fmla="*/ 656948 h 1677880"/>
                <a:gd name="connsiteX70" fmla="*/ 1264924 w 1655541"/>
                <a:gd name="connsiteY70" fmla="*/ 692458 h 1677880"/>
                <a:gd name="connsiteX71" fmla="*/ 1291557 w 1655541"/>
                <a:gd name="connsiteY71" fmla="*/ 701336 h 1677880"/>
                <a:gd name="connsiteX72" fmla="*/ 1398089 w 1655541"/>
                <a:gd name="connsiteY72" fmla="*/ 719091 h 1677880"/>
                <a:gd name="connsiteX73" fmla="*/ 1486866 w 1655541"/>
                <a:gd name="connsiteY73" fmla="*/ 710214 h 1677880"/>
                <a:gd name="connsiteX74" fmla="*/ 1513499 w 1655541"/>
                <a:gd name="connsiteY74" fmla="*/ 621437 h 1677880"/>
                <a:gd name="connsiteX75" fmla="*/ 1504621 w 1655541"/>
                <a:gd name="connsiteY75" fmla="*/ 506027 h 1677880"/>
                <a:gd name="connsiteX76" fmla="*/ 1486866 w 1655541"/>
                <a:gd name="connsiteY76" fmla="*/ 452761 h 1677880"/>
                <a:gd name="connsiteX77" fmla="*/ 1424722 w 1655541"/>
                <a:gd name="connsiteY77" fmla="*/ 381740 h 1677880"/>
                <a:gd name="connsiteX78" fmla="*/ 1415844 w 1655541"/>
                <a:gd name="connsiteY78" fmla="*/ 346229 h 1677880"/>
                <a:gd name="connsiteX79" fmla="*/ 1433600 w 1655541"/>
                <a:gd name="connsiteY79" fmla="*/ 328474 h 1677880"/>
                <a:gd name="connsiteX80" fmla="*/ 1513499 w 1655541"/>
                <a:gd name="connsiteY80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84194 w 1655541"/>
                <a:gd name="connsiteY18" fmla="*/ 1233996 h 1677880"/>
                <a:gd name="connsiteX19" fmla="*/ 93072 w 1655541"/>
                <a:gd name="connsiteY19" fmla="*/ 1269507 h 1677880"/>
                <a:gd name="connsiteX20" fmla="*/ 164093 w 1655541"/>
                <a:gd name="connsiteY20" fmla="*/ 1367161 h 1677880"/>
                <a:gd name="connsiteX21" fmla="*/ 172971 w 1655541"/>
                <a:gd name="connsiteY21" fmla="*/ 1393794 h 1677880"/>
                <a:gd name="connsiteX22" fmla="*/ 226237 w 1655541"/>
                <a:gd name="connsiteY22" fmla="*/ 1438183 h 1677880"/>
                <a:gd name="connsiteX23" fmla="*/ 235114 w 1655541"/>
                <a:gd name="connsiteY23" fmla="*/ 1464816 h 1677880"/>
                <a:gd name="connsiteX24" fmla="*/ 252870 w 1655541"/>
                <a:gd name="connsiteY24" fmla="*/ 1482571 h 1677880"/>
                <a:gd name="connsiteX25" fmla="*/ 332769 w 1655541"/>
                <a:gd name="connsiteY25" fmla="*/ 1544715 h 1677880"/>
                <a:gd name="connsiteX26" fmla="*/ 368279 w 1655541"/>
                <a:gd name="connsiteY26" fmla="*/ 1571348 h 1677880"/>
                <a:gd name="connsiteX27" fmla="*/ 394912 w 1655541"/>
                <a:gd name="connsiteY27" fmla="*/ 1597981 h 1677880"/>
                <a:gd name="connsiteX28" fmla="*/ 465934 w 1655541"/>
                <a:gd name="connsiteY28" fmla="*/ 1624614 h 1677880"/>
                <a:gd name="connsiteX29" fmla="*/ 510322 w 1655541"/>
                <a:gd name="connsiteY29" fmla="*/ 1651247 h 1677880"/>
                <a:gd name="connsiteX30" fmla="*/ 545833 w 1655541"/>
                <a:gd name="connsiteY30" fmla="*/ 1660124 h 1677880"/>
                <a:gd name="connsiteX31" fmla="*/ 643487 w 1655541"/>
                <a:gd name="connsiteY31" fmla="*/ 1677880 h 1677880"/>
                <a:gd name="connsiteX32" fmla="*/ 1406967 w 1655541"/>
                <a:gd name="connsiteY32" fmla="*/ 1669002 h 1677880"/>
                <a:gd name="connsiteX33" fmla="*/ 1460233 w 1655541"/>
                <a:gd name="connsiteY33" fmla="*/ 1660124 h 1677880"/>
                <a:gd name="connsiteX34" fmla="*/ 1486866 w 1655541"/>
                <a:gd name="connsiteY34" fmla="*/ 1633491 h 1677880"/>
                <a:gd name="connsiteX35" fmla="*/ 1513499 w 1655541"/>
                <a:gd name="connsiteY35" fmla="*/ 1615736 h 1677880"/>
                <a:gd name="connsiteX36" fmla="*/ 1540132 w 1655541"/>
                <a:gd name="connsiteY36" fmla="*/ 1580225 h 1677880"/>
                <a:gd name="connsiteX37" fmla="*/ 1575642 w 1655541"/>
                <a:gd name="connsiteY37" fmla="*/ 1562470 h 1677880"/>
                <a:gd name="connsiteX38" fmla="*/ 1584520 w 1655541"/>
                <a:gd name="connsiteY38" fmla="*/ 1535837 h 1677880"/>
                <a:gd name="connsiteX39" fmla="*/ 1611153 w 1655541"/>
                <a:gd name="connsiteY39" fmla="*/ 1491449 h 1677880"/>
                <a:gd name="connsiteX40" fmla="*/ 1637786 w 1655541"/>
                <a:gd name="connsiteY40" fmla="*/ 1429305 h 1677880"/>
                <a:gd name="connsiteX41" fmla="*/ 1646664 w 1655541"/>
                <a:gd name="connsiteY41" fmla="*/ 1376039 h 1677880"/>
                <a:gd name="connsiteX42" fmla="*/ 1655541 w 1655541"/>
                <a:gd name="connsiteY42" fmla="*/ 1340528 h 1677880"/>
                <a:gd name="connsiteX43" fmla="*/ 1620031 w 1655541"/>
                <a:gd name="connsiteY43" fmla="*/ 1207363 h 1677880"/>
                <a:gd name="connsiteX44" fmla="*/ 1602275 w 1655541"/>
                <a:gd name="connsiteY44" fmla="*/ 1145219 h 1677880"/>
                <a:gd name="connsiteX45" fmla="*/ 1584520 w 1655541"/>
                <a:gd name="connsiteY45" fmla="*/ 1109709 h 1677880"/>
                <a:gd name="connsiteX46" fmla="*/ 1540132 w 1655541"/>
                <a:gd name="connsiteY46" fmla="*/ 1074198 h 1677880"/>
                <a:gd name="connsiteX47" fmla="*/ 1451355 w 1655541"/>
                <a:gd name="connsiteY47" fmla="*/ 1020932 h 1677880"/>
                <a:gd name="connsiteX48" fmla="*/ 1433600 w 1655541"/>
                <a:gd name="connsiteY48" fmla="*/ 994299 h 1677880"/>
                <a:gd name="connsiteX49" fmla="*/ 1353701 w 1655541"/>
                <a:gd name="connsiteY49" fmla="*/ 967666 h 1677880"/>
                <a:gd name="connsiteX50" fmla="*/ 1335945 w 1655541"/>
                <a:gd name="connsiteY50" fmla="*/ 949911 h 1677880"/>
                <a:gd name="connsiteX51" fmla="*/ 1140637 w 1655541"/>
                <a:gd name="connsiteY51" fmla="*/ 923278 h 1677880"/>
                <a:gd name="connsiteX52" fmla="*/ 1078493 w 1655541"/>
                <a:gd name="connsiteY52" fmla="*/ 914400 h 1677880"/>
                <a:gd name="connsiteX53" fmla="*/ 1042982 w 1655541"/>
                <a:gd name="connsiteY53" fmla="*/ 896645 h 1677880"/>
                <a:gd name="connsiteX54" fmla="*/ 980839 w 1655541"/>
                <a:gd name="connsiteY54" fmla="*/ 887767 h 1677880"/>
                <a:gd name="connsiteX55" fmla="*/ 847674 w 1655541"/>
                <a:gd name="connsiteY55" fmla="*/ 870012 h 1677880"/>
                <a:gd name="connsiteX56" fmla="*/ 821040 w 1655541"/>
                <a:gd name="connsiteY56" fmla="*/ 861134 h 1677880"/>
                <a:gd name="connsiteX57" fmla="*/ 678999 w 1655541"/>
                <a:gd name="connsiteY57" fmla="*/ 630315 h 1677880"/>
                <a:gd name="connsiteX58" fmla="*/ 732264 w 1655541"/>
                <a:gd name="connsiteY58" fmla="*/ 541538 h 1677880"/>
                <a:gd name="connsiteX59" fmla="*/ 794407 w 1655541"/>
                <a:gd name="connsiteY59" fmla="*/ 497150 h 1677880"/>
                <a:gd name="connsiteX60" fmla="*/ 821040 w 1655541"/>
                <a:gd name="connsiteY60" fmla="*/ 488272 h 1677880"/>
                <a:gd name="connsiteX61" fmla="*/ 892062 w 1655541"/>
                <a:gd name="connsiteY61" fmla="*/ 461639 h 1677880"/>
                <a:gd name="connsiteX62" fmla="*/ 1069615 w 1655541"/>
                <a:gd name="connsiteY62" fmla="*/ 479394 h 1677880"/>
                <a:gd name="connsiteX63" fmla="*/ 1122881 w 1655541"/>
                <a:gd name="connsiteY63" fmla="*/ 497150 h 1677880"/>
                <a:gd name="connsiteX64" fmla="*/ 1140637 w 1655541"/>
                <a:gd name="connsiteY64" fmla="*/ 514905 h 1677880"/>
                <a:gd name="connsiteX65" fmla="*/ 1193903 w 1655541"/>
                <a:gd name="connsiteY65" fmla="*/ 550416 h 1677880"/>
                <a:gd name="connsiteX66" fmla="*/ 1211658 w 1655541"/>
                <a:gd name="connsiteY66" fmla="*/ 577049 h 1677880"/>
                <a:gd name="connsiteX67" fmla="*/ 1220536 w 1655541"/>
                <a:gd name="connsiteY67" fmla="*/ 603682 h 1677880"/>
                <a:gd name="connsiteX68" fmla="*/ 1256046 w 1655541"/>
                <a:gd name="connsiteY68" fmla="*/ 656948 h 1677880"/>
                <a:gd name="connsiteX69" fmla="*/ 1264924 w 1655541"/>
                <a:gd name="connsiteY69" fmla="*/ 692458 h 1677880"/>
                <a:gd name="connsiteX70" fmla="*/ 1291557 w 1655541"/>
                <a:gd name="connsiteY70" fmla="*/ 701336 h 1677880"/>
                <a:gd name="connsiteX71" fmla="*/ 1398089 w 1655541"/>
                <a:gd name="connsiteY71" fmla="*/ 719091 h 1677880"/>
                <a:gd name="connsiteX72" fmla="*/ 1486866 w 1655541"/>
                <a:gd name="connsiteY72" fmla="*/ 710214 h 1677880"/>
                <a:gd name="connsiteX73" fmla="*/ 1513499 w 1655541"/>
                <a:gd name="connsiteY73" fmla="*/ 621437 h 1677880"/>
                <a:gd name="connsiteX74" fmla="*/ 1504621 w 1655541"/>
                <a:gd name="connsiteY74" fmla="*/ 506027 h 1677880"/>
                <a:gd name="connsiteX75" fmla="*/ 1486866 w 1655541"/>
                <a:gd name="connsiteY75" fmla="*/ 452761 h 1677880"/>
                <a:gd name="connsiteX76" fmla="*/ 1424722 w 1655541"/>
                <a:gd name="connsiteY76" fmla="*/ 381740 h 1677880"/>
                <a:gd name="connsiteX77" fmla="*/ 1415844 w 1655541"/>
                <a:gd name="connsiteY77" fmla="*/ 346229 h 1677880"/>
                <a:gd name="connsiteX78" fmla="*/ 1433600 w 1655541"/>
                <a:gd name="connsiteY78" fmla="*/ 328474 h 1677880"/>
                <a:gd name="connsiteX79" fmla="*/ 1513499 w 1655541"/>
                <a:gd name="connsiteY79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84194 w 1655541"/>
                <a:gd name="connsiteY17" fmla="*/ 1233996 h 1677880"/>
                <a:gd name="connsiteX18" fmla="*/ 93072 w 1655541"/>
                <a:gd name="connsiteY18" fmla="*/ 1269507 h 1677880"/>
                <a:gd name="connsiteX19" fmla="*/ 164093 w 1655541"/>
                <a:gd name="connsiteY19" fmla="*/ 1367161 h 1677880"/>
                <a:gd name="connsiteX20" fmla="*/ 172971 w 1655541"/>
                <a:gd name="connsiteY20" fmla="*/ 1393794 h 1677880"/>
                <a:gd name="connsiteX21" fmla="*/ 226237 w 1655541"/>
                <a:gd name="connsiteY21" fmla="*/ 1438183 h 1677880"/>
                <a:gd name="connsiteX22" fmla="*/ 235114 w 1655541"/>
                <a:gd name="connsiteY22" fmla="*/ 1464816 h 1677880"/>
                <a:gd name="connsiteX23" fmla="*/ 252870 w 1655541"/>
                <a:gd name="connsiteY23" fmla="*/ 1482571 h 1677880"/>
                <a:gd name="connsiteX24" fmla="*/ 332769 w 1655541"/>
                <a:gd name="connsiteY24" fmla="*/ 1544715 h 1677880"/>
                <a:gd name="connsiteX25" fmla="*/ 368279 w 1655541"/>
                <a:gd name="connsiteY25" fmla="*/ 1571348 h 1677880"/>
                <a:gd name="connsiteX26" fmla="*/ 394912 w 1655541"/>
                <a:gd name="connsiteY26" fmla="*/ 1597981 h 1677880"/>
                <a:gd name="connsiteX27" fmla="*/ 465934 w 1655541"/>
                <a:gd name="connsiteY27" fmla="*/ 1624614 h 1677880"/>
                <a:gd name="connsiteX28" fmla="*/ 510322 w 1655541"/>
                <a:gd name="connsiteY28" fmla="*/ 1651247 h 1677880"/>
                <a:gd name="connsiteX29" fmla="*/ 545833 w 1655541"/>
                <a:gd name="connsiteY29" fmla="*/ 1660124 h 1677880"/>
                <a:gd name="connsiteX30" fmla="*/ 643487 w 1655541"/>
                <a:gd name="connsiteY30" fmla="*/ 1677880 h 1677880"/>
                <a:gd name="connsiteX31" fmla="*/ 1406967 w 1655541"/>
                <a:gd name="connsiteY31" fmla="*/ 1669002 h 1677880"/>
                <a:gd name="connsiteX32" fmla="*/ 1460233 w 1655541"/>
                <a:gd name="connsiteY32" fmla="*/ 1660124 h 1677880"/>
                <a:gd name="connsiteX33" fmla="*/ 1486866 w 1655541"/>
                <a:gd name="connsiteY33" fmla="*/ 1633491 h 1677880"/>
                <a:gd name="connsiteX34" fmla="*/ 1513499 w 1655541"/>
                <a:gd name="connsiteY34" fmla="*/ 1615736 h 1677880"/>
                <a:gd name="connsiteX35" fmla="*/ 1540132 w 1655541"/>
                <a:gd name="connsiteY35" fmla="*/ 1580225 h 1677880"/>
                <a:gd name="connsiteX36" fmla="*/ 1575642 w 1655541"/>
                <a:gd name="connsiteY36" fmla="*/ 1562470 h 1677880"/>
                <a:gd name="connsiteX37" fmla="*/ 1584520 w 1655541"/>
                <a:gd name="connsiteY37" fmla="*/ 1535837 h 1677880"/>
                <a:gd name="connsiteX38" fmla="*/ 1611153 w 1655541"/>
                <a:gd name="connsiteY38" fmla="*/ 1491449 h 1677880"/>
                <a:gd name="connsiteX39" fmla="*/ 1637786 w 1655541"/>
                <a:gd name="connsiteY39" fmla="*/ 1429305 h 1677880"/>
                <a:gd name="connsiteX40" fmla="*/ 1646664 w 1655541"/>
                <a:gd name="connsiteY40" fmla="*/ 1376039 h 1677880"/>
                <a:gd name="connsiteX41" fmla="*/ 1655541 w 1655541"/>
                <a:gd name="connsiteY41" fmla="*/ 1340528 h 1677880"/>
                <a:gd name="connsiteX42" fmla="*/ 1620031 w 1655541"/>
                <a:gd name="connsiteY42" fmla="*/ 1207363 h 1677880"/>
                <a:gd name="connsiteX43" fmla="*/ 1602275 w 1655541"/>
                <a:gd name="connsiteY43" fmla="*/ 1145219 h 1677880"/>
                <a:gd name="connsiteX44" fmla="*/ 1584520 w 1655541"/>
                <a:gd name="connsiteY44" fmla="*/ 1109709 h 1677880"/>
                <a:gd name="connsiteX45" fmla="*/ 1540132 w 1655541"/>
                <a:gd name="connsiteY45" fmla="*/ 1074198 h 1677880"/>
                <a:gd name="connsiteX46" fmla="*/ 1451355 w 1655541"/>
                <a:gd name="connsiteY46" fmla="*/ 1020932 h 1677880"/>
                <a:gd name="connsiteX47" fmla="*/ 1433600 w 1655541"/>
                <a:gd name="connsiteY47" fmla="*/ 994299 h 1677880"/>
                <a:gd name="connsiteX48" fmla="*/ 1353701 w 1655541"/>
                <a:gd name="connsiteY48" fmla="*/ 967666 h 1677880"/>
                <a:gd name="connsiteX49" fmla="*/ 1335945 w 1655541"/>
                <a:gd name="connsiteY49" fmla="*/ 949911 h 1677880"/>
                <a:gd name="connsiteX50" fmla="*/ 1140637 w 1655541"/>
                <a:gd name="connsiteY50" fmla="*/ 923278 h 1677880"/>
                <a:gd name="connsiteX51" fmla="*/ 1078493 w 1655541"/>
                <a:gd name="connsiteY51" fmla="*/ 914400 h 1677880"/>
                <a:gd name="connsiteX52" fmla="*/ 1042982 w 1655541"/>
                <a:gd name="connsiteY52" fmla="*/ 896645 h 1677880"/>
                <a:gd name="connsiteX53" fmla="*/ 980839 w 1655541"/>
                <a:gd name="connsiteY53" fmla="*/ 887767 h 1677880"/>
                <a:gd name="connsiteX54" fmla="*/ 847674 w 1655541"/>
                <a:gd name="connsiteY54" fmla="*/ 870012 h 1677880"/>
                <a:gd name="connsiteX55" fmla="*/ 821040 w 1655541"/>
                <a:gd name="connsiteY55" fmla="*/ 861134 h 1677880"/>
                <a:gd name="connsiteX56" fmla="*/ 678999 w 1655541"/>
                <a:gd name="connsiteY56" fmla="*/ 630315 h 1677880"/>
                <a:gd name="connsiteX57" fmla="*/ 732264 w 1655541"/>
                <a:gd name="connsiteY57" fmla="*/ 541538 h 1677880"/>
                <a:gd name="connsiteX58" fmla="*/ 794407 w 1655541"/>
                <a:gd name="connsiteY58" fmla="*/ 497150 h 1677880"/>
                <a:gd name="connsiteX59" fmla="*/ 821040 w 1655541"/>
                <a:gd name="connsiteY59" fmla="*/ 488272 h 1677880"/>
                <a:gd name="connsiteX60" fmla="*/ 892062 w 1655541"/>
                <a:gd name="connsiteY60" fmla="*/ 461639 h 1677880"/>
                <a:gd name="connsiteX61" fmla="*/ 1069615 w 1655541"/>
                <a:gd name="connsiteY61" fmla="*/ 479394 h 1677880"/>
                <a:gd name="connsiteX62" fmla="*/ 1122881 w 1655541"/>
                <a:gd name="connsiteY62" fmla="*/ 497150 h 1677880"/>
                <a:gd name="connsiteX63" fmla="*/ 1140637 w 1655541"/>
                <a:gd name="connsiteY63" fmla="*/ 514905 h 1677880"/>
                <a:gd name="connsiteX64" fmla="*/ 1193903 w 1655541"/>
                <a:gd name="connsiteY64" fmla="*/ 550416 h 1677880"/>
                <a:gd name="connsiteX65" fmla="*/ 1211658 w 1655541"/>
                <a:gd name="connsiteY65" fmla="*/ 577049 h 1677880"/>
                <a:gd name="connsiteX66" fmla="*/ 1220536 w 1655541"/>
                <a:gd name="connsiteY66" fmla="*/ 603682 h 1677880"/>
                <a:gd name="connsiteX67" fmla="*/ 1256046 w 1655541"/>
                <a:gd name="connsiteY67" fmla="*/ 656948 h 1677880"/>
                <a:gd name="connsiteX68" fmla="*/ 1264924 w 1655541"/>
                <a:gd name="connsiteY68" fmla="*/ 692458 h 1677880"/>
                <a:gd name="connsiteX69" fmla="*/ 1291557 w 1655541"/>
                <a:gd name="connsiteY69" fmla="*/ 701336 h 1677880"/>
                <a:gd name="connsiteX70" fmla="*/ 1398089 w 1655541"/>
                <a:gd name="connsiteY70" fmla="*/ 719091 h 1677880"/>
                <a:gd name="connsiteX71" fmla="*/ 1486866 w 1655541"/>
                <a:gd name="connsiteY71" fmla="*/ 710214 h 1677880"/>
                <a:gd name="connsiteX72" fmla="*/ 1513499 w 1655541"/>
                <a:gd name="connsiteY72" fmla="*/ 621437 h 1677880"/>
                <a:gd name="connsiteX73" fmla="*/ 1504621 w 1655541"/>
                <a:gd name="connsiteY73" fmla="*/ 506027 h 1677880"/>
                <a:gd name="connsiteX74" fmla="*/ 1486866 w 1655541"/>
                <a:gd name="connsiteY74" fmla="*/ 452761 h 1677880"/>
                <a:gd name="connsiteX75" fmla="*/ 1424722 w 1655541"/>
                <a:gd name="connsiteY75" fmla="*/ 381740 h 1677880"/>
                <a:gd name="connsiteX76" fmla="*/ 1415844 w 1655541"/>
                <a:gd name="connsiteY76" fmla="*/ 346229 h 1677880"/>
                <a:gd name="connsiteX77" fmla="*/ 1433600 w 1655541"/>
                <a:gd name="connsiteY77" fmla="*/ 328474 h 1677880"/>
                <a:gd name="connsiteX78" fmla="*/ 1513499 w 1655541"/>
                <a:gd name="connsiteY78" fmla="*/ 319596 h 1677880"/>
                <a:gd name="connsiteX0" fmla="*/ 1517608 w 1659650"/>
                <a:gd name="connsiteY0" fmla="*/ 319596 h 1677880"/>
                <a:gd name="connsiteX1" fmla="*/ 1561996 w 1659650"/>
                <a:gd name="connsiteY1" fmla="*/ 310718 h 1677880"/>
                <a:gd name="connsiteX2" fmla="*/ 1588629 w 1659650"/>
                <a:gd name="connsiteY2" fmla="*/ 257452 h 1677880"/>
                <a:gd name="connsiteX3" fmla="*/ 1561996 w 1659650"/>
                <a:gd name="connsiteY3" fmla="*/ 186431 h 1677880"/>
                <a:gd name="connsiteX4" fmla="*/ 1535363 w 1659650"/>
                <a:gd name="connsiteY4" fmla="*/ 150920 h 1677880"/>
                <a:gd name="connsiteX5" fmla="*/ 1517608 w 1659650"/>
                <a:gd name="connsiteY5" fmla="*/ 124287 h 1677880"/>
                <a:gd name="connsiteX6" fmla="*/ 1464342 w 1659650"/>
                <a:gd name="connsiteY6" fmla="*/ 71021 h 1677880"/>
                <a:gd name="connsiteX7" fmla="*/ 1428831 w 1659650"/>
                <a:gd name="connsiteY7" fmla="*/ 62144 h 1677880"/>
                <a:gd name="connsiteX8" fmla="*/ 1384443 w 1659650"/>
                <a:gd name="connsiteY8" fmla="*/ 35511 h 1677880"/>
                <a:gd name="connsiteX9" fmla="*/ 1260155 w 1659650"/>
                <a:gd name="connsiteY9" fmla="*/ 0 h 1677880"/>
                <a:gd name="connsiteX10" fmla="*/ 691984 w 1659650"/>
                <a:gd name="connsiteY10" fmla="*/ 79899 h 1677880"/>
                <a:gd name="connsiteX11" fmla="*/ 416777 w 1659650"/>
                <a:gd name="connsiteY11" fmla="*/ 195309 h 1677880"/>
                <a:gd name="connsiteX12" fmla="*/ 185957 w 1659650"/>
                <a:gd name="connsiteY12" fmla="*/ 337352 h 1677880"/>
                <a:gd name="connsiteX13" fmla="*/ 61670 w 1659650"/>
                <a:gd name="connsiteY13" fmla="*/ 568171 h 1677880"/>
                <a:gd name="connsiteX14" fmla="*/ 8404 w 1659650"/>
                <a:gd name="connsiteY14" fmla="*/ 745724 h 1677880"/>
                <a:gd name="connsiteX15" fmla="*/ 8404 w 1659650"/>
                <a:gd name="connsiteY15" fmla="*/ 1056443 h 1677880"/>
                <a:gd name="connsiteX16" fmla="*/ 88303 w 1659650"/>
                <a:gd name="connsiteY16" fmla="*/ 1233996 h 1677880"/>
                <a:gd name="connsiteX17" fmla="*/ 97181 w 1659650"/>
                <a:gd name="connsiteY17" fmla="*/ 1269507 h 1677880"/>
                <a:gd name="connsiteX18" fmla="*/ 168202 w 1659650"/>
                <a:gd name="connsiteY18" fmla="*/ 1367161 h 1677880"/>
                <a:gd name="connsiteX19" fmla="*/ 177080 w 1659650"/>
                <a:gd name="connsiteY19" fmla="*/ 1393794 h 1677880"/>
                <a:gd name="connsiteX20" fmla="*/ 230346 w 1659650"/>
                <a:gd name="connsiteY20" fmla="*/ 1438183 h 1677880"/>
                <a:gd name="connsiteX21" fmla="*/ 239223 w 1659650"/>
                <a:gd name="connsiteY21" fmla="*/ 1464816 h 1677880"/>
                <a:gd name="connsiteX22" fmla="*/ 256979 w 1659650"/>
                <a:gd name="connsiteY22" fmla="*/ 1482571 h 1677880"/>
                <a:gd name="connsiteX23" fmla="*/ 336878 w 1659650"/>
                <a:gd name="connsiteY23" fmla="*/ 1544715 h 1677880"/>
                <a:gd name="connsiteX24" fmla="*/ 372388 w 1659650"/>
                <a:gd name="connsiteY24" fmla="*/ 1571348 h 1677880"/>
                <a:gd name="connsiteX25" fmla="*/ 399021 w 1659650"/>
                <a:gd name="connsiteY25" fmla="*/ 1597981 h 1677880"/>
                <a:gd name="connsiteX26" fmla="*/ 470043 w 1659650"/>
                <a:gd name="connsiteY26" fmla="*/ 1624614 h 1677880"/>
                <a:gd name="connsiteX27" fmla="*/ 514431 w 1659650"/>
                <a:gd name="connsiteY27" fmla="*/ 1651247 h 1677880"/>
                <a:gd name="connsiteX28" fmla="*/ 549942 w 1659650"/>
                <a:gd name="connsiteY28" fmla="*/ 1660124 h 1677880"/>
                <a:gd name="connsiteX29" fmla="*/ 647596 w 1659650"/>
                <a:gd name="connsiteY29" fmla="*/ 1677880 h 1677880"/>
                <a:gd name="connsiteX30" fmla="*/ 1411076 w 1659650"/>
                <a:gd name="connsiteY30" fmla="*/ 1669002 h 1677880"/>
                <a:gd name="connsiteX31" fmla="*/ 1464342 w 1659650"/>
                <a:gd name="connsiteY31" fmla="*/ 1660124 h 1677880"/>
                <a:gd name="connsiteX32" fmla="*/ 1490975 w 1659650"/>
                <a:gd name="connsiteY32" fmla="*/ 1633491 h 1677880"/>
                <a:gd name="connsiteX33" fmla="*/ 1517608 w 1659650"/>
                <a:gd name="connsiteY33" fmla="*/ 1615736 h 1677880"/>
                <a:gd name="connsiteX34" fmla="*/ 1544241 w 1659650"/>
                <a:gd name="connsiteY34" fmla="*/ 1580225 h 1677880"/>
                <a:gd name="connsiteX35" fmla="*/ 1579751 w 1659650"/>
                <a:gd name="connsiteY35" fmla="*/ 1562470 h 1677880"/>
                <a:gd name="connsiteX36" fmla="*/ 1588629 w 1659650"/>
                <a:gd name="connsiteY36" fmla="*/ 1535837 h 1677880"/>
                <a:gd name="connsiteX37" fmla="*/ 1615262 w 1659650"/>
                <a:gd name="connsiteY37" fmla="*/ 1491449 h 1677880"/>
                <a:gd name="connsiteX38" fmla="*/ 1641895 w 1659650"/>
                <a:gd name="connsiteY38" fmla="*/ 1429305 h 1677880"/>
                <a:gd name="connsiteX39" fmla="*/ 1650773 w 1659650"/>
                <a:gd name="connsiteY39" fmla="*/ 1376039 h 1677880"/>
                <a:gd name="connsiteX40" fmla="*/ 1659650 w 1659650"/>
                <a:gd name="connsiteY40" fmla="*/ 1340528 h 1677880"/>
                <a:gd name="connsiteX41" fmla="*/ 1624140 w 1659650"/>
                <a:gd name="connsiteY41" fmla="*/ 1207363 h 1677880"/>
                <a:gd name="connsiteX42" fmla="*/ 1606384 w 1659650"/>
                <a:gd name="connsiteY42" fmla="*/ 1145219 h 1677880"/>
                <a:gd name="connsiteX43" fmla="*/ 1588629 w 1659650"/>
                <a:gd name="connsiteY43" fmla="*/ 1109709 h 1677880"/>
                <a:gd name="connsiteX44" fmla="*/ 1544241 w 1659650"/>
                <a:gd name="connsiteY44" fmla="*/ 1074198 h 1677880"/>
                <a:gd name="connsiteX45" fmla="*/ 1455464 w 1659650"/>
                <a:gd name="connsiteY45" fmla="*/ 1020932 h 1677880"/>
                <a:gd name="connsiteX46" fmla="*/ 1437709 w 1659650"/>
                <a:gd name="connsiteY46" fmla="*/ 994299 h 1677880"/>
                <a:gd name="connsiteX47" fmla="*/ 1357810 w 1659650"/>
                <a:gd name="connsiteY47" fmla="*/ 967666 h 1677880"/>
                <a:gd name="connsiteX48" fmla="*/ 1340054 w 1659650"/>
                <a:gd name="connsiteY48" fmla="*/ 949911 h 1677880"/>
                <a:gd name="connsiteX49" fmla="*/ 1144746 w 1659650"/>
                <a:gd name="connsiteY49" fmla="*/ 923278 h 1677880"/>
                <a:gd name="connsiteX50" fmla="*/ 1082602 w 1659650"/>
                <a:gd name="connsiteY50" fmla="*/ 914400 h 1677880"/>
                <a:gd name="connsiteX51" fmla="*/ 1047091 w 1659650"/>
                <a:gd name="connsiteY51" fmla="*/ 896645 h 1677880"/>
                <a:gd name="connsiteX52" fmla="*/ 984948 w 1659650"/>
                <a:gd name="connsiteY52" fmla="*/ 887767 h 1677880"/>
                <a:gd name="connsiteX53" fmla="*/ 851783 w 1659650"/>
                <a:gd name="connsiteY53" fmla="*/ 870012 h 1677880"/>
                <a:gd name="connsiteX54" fmla="*/ 825149 w 1659650"/>
                <a:gd name="connsiteY54" fmla="*/ 861134 h 1677880"/>
                <a:gd name="connsiteX55" fmla="*/ 683108 w 1659650"/>
                <a:gd name="connsiteY55" fmla="*/ 630315 h 1677880"/>
                <a:gd name="connsiteX56" fmla="*/ 736373 w 1659650"/>
                <a:gd name="connsiteY56" fmla="*/ 541538 h 1677880"/>
                <a:gd name="connsiteX57" fmla="*/ 798516 w 1659650"/>
                <a:gd name="connsiteY57" fmla="*/ 497150 h 1677880"/>
                <a:gd name="connsiteX58" fmla="*/ 825149 w 1659650"/>
                <a:gd name="connsiteY58" fmla="*/ 488272 h 1677880"/>
                <a:gd name="connsiteX59" fmla="*/ 896171 w 1659650"/>
                <a:gd name="connsiteY59" fmla="*/ 461639 h 1677880"/>
                <a:gd name="connsiteX60" fmla="*/ 1073724 w 1659650"/>
                <a:gd name="connsiteY60" fmla="*/ 479394 h 1677880"/>
                <a:gd name="connsiteX61" fmla="*/ 1126990 w 1659650"/>
                <a:gd name="connsiteY61" fmla="*/ 497150 h 1677880"/>
                <a:gd name="connsiteX62" fmla="*/ 1144746 w 1659650"/>
                <a:gd name="connsiteY62" fmla="*/ 514905 h 1677880"/>
                <a:gd name="connsiteX63" fmla="*/ 1198012 w 1659650"/>
                <a:gd name="connsiteY63" fmla="*/ 550416 h 1677880"/>
                <a:gd name="connsiteX64" fmla="*/ 1215767 w 1659650"/>
                <a:gd name="connsiteY64" fmla="*/ 577049 h 1677880"/>
                <a:gd name="connsiteX65" fmla="*/ 1224645 w 1659650"/>
                <a:gd name="connsiteY65" fmla="*/ 603682 h 1677880"/>
                <a:gd name="connsiteX66" fmla="*/ 1260155 w 1659650"/>
                <a:gd name="connsiteY66" fmla="*/ 656948 h 1677880"/>
                <a:gd name="connsiteX67" fmla="*/ 1269033 w 1659650"/>
                <a:gd name="connsiteY67" fmla="*/ 692458 h 1677880"/>
                <a:gd name="connsiteX68" fmla="*/ 1295666 w 1659650"/>
                <a:gd name="connsiteY68" fmla="*/ 701336 h 1677880"/>
                <a:gd name="connsiteX69" fmla="*/ 1402198 w 1659650"/>
                <a:gd name="connsiteY69" fmla="*/ 719091 h 1677880"/>
                <a:gd name="connsiteX70" fmla="*/ 1490975 w 1659650"/>
                <a:gd name="connsiteY70" fmla="*/ 710214 h 1677880"/>
                <a:gd name="connsiteX71" fmla="*/ 1517608 w 1659650"/>
                <a:gd name="connsiteY71" fmla="*/ 621437 h 1677880"/>
                <a:gd name="connsiteX72" fmla="*/ 1508730 w 1659650"/>
                <a:gd name="connsiteY72" fmla="*/ 506027 h 1677880"/>
                <a:gd name="connsiteX73" fmla="*/ 1490975 w 1659650"/>
                <a:gd name="connsiteY73" fmla="*/ 452761 h 1677880"/>
                <a:gd name="connsiteX74" fmla="*/ 1428831 w 1659650"/>
                <a:gd name="connsiteY74" fmla="*/ 381740 h 1677880"/>
                <a:gd name="connsiteX75" fmla="*/ 1419953 w 1659650"/>
                <a:gd name="connsiteY75" fmla="*/ 346229 h 1677880"/>
                <a:gd name="connsiteX76" fmla="*/ 1437709 w 1659650"/>
                <a:gd name="connsiteY76" fmla="*/ 328474 h 1677880"/>
                <a:gd name="connsiteX77" fmla="*/ 1517608 w 1659650"/>
                <a:gd name="connsiteY77" fmla="*/ 319596 h 1677880"/>
                <a:gd name="connsiteX0" fmla="*/ 1517608 w 1659650"/>
                <a:gd name="connsiteY0" fmla="*/ 319596 h 1677880"/>
                <a:gd name="connsiteX1" fmla="*/ 1561996 w 1659650"/>
                <a:gd name="connsiteY1" fmla="*/ 310718 h 1677880"/>
                <a:gd name="connsiteX2" fmla="*/ 1588629 w 1659650"/>
                <a:gd name="connsiteY2" fmla="*/ 257452 h 1677880"/>
                <a:gd name="connsiteX3" fmla="*/ 1561996 w 1659650"/>
                <a:gd name="connsiteY3" fmla="*/ 186431 h 1677880"/>
                <a:gd name="connsiteX4" fmla="*/ 1535363 w 1659650"/>
                <a:gd name="connsiteY4" fmla="*/ 150920 h 1677880"/>
                <a:gd name="connsiteX5" fmla="*/ 1517608 w 1659650"/>
                <a:gd name="connsiteY5" fmla="*/ 124287 h 1677880"/>
                <a:gd name="connsiteX6" fmla="*/ 1464342 w 1659650"/>
                <a:gd name="connsiteY6" fmla="*/ 71021 h 1677880"/>
                <a:gd name="connsiteX7" fmla="*/ 1428831 w 1659650"/>
                <a:gd name="connsiteY7" fmla="*/ 62144 h 1677880"/>
                <a:gd name="connsiteX8" fmla="*/ 1384443 w 1659650"/>
                <a:gd name="connsiteY8" fmla="*/ 35511 h 1677880"/>
                <a:gd name="connsiteX9" fmla="*/ 1260155 w 1659650"/>
                <a:gd name="connsiteY9" fmla="*/ 0 h 1677880"/>
                <a:gd name="connsiteX10" fmla="*/ 691984 w 1659650"/>
                <a:gd name="connsiteY10" fmla="*/ 79899 h 1677880"/>
                <a:gd name="connsiteX11" fmla="*/ 416777 w 1659650"/>
                <a:gd name="connsiteY11" fmla="*/ 195309 h 1677880"/>
                <a:gd name="connsiteX12" fmla="*/ 185957 w 1659650"/>
                <a:gd name="connsiteY12" fmla="*/ 337352 h 1677880"/>
                <a:gd name="connsiteX13" fmla="*/ 61670 w 1659650"/>
                <a:gd name="connsiteY13" fmla="*/ 568171 h 1677880"/>
                <a:gd name="connsiteX14" fmla="*/ 8404 w 1659650"/>
                <a:gd name="connsiteY14" fmla="*/ 745724 h 1677880"/>
                <a:gd name="connsiteX15" fmla="*/ 8404 w 1659650"/>
                <a:gd name="connsiteY15" fmla="*/ 1056443 h 1677880"/>
                <a:gd name="connsiteX16" fmla="*/ 88303 w 1659650"/>
                <a:gd name="connsiteY16" fmla="*/ 1233996 h 1677880"/>
                <a:gd name="connsiteX17" fmla="*/ 97181 w 1659650"/>
                <a:gd name="connsiteY17" fmla="*/ 1269507 h 1677880"/>
                <a:gd name="connsiteX18" fmla="*/ 177080 w 1659650"/>
                <a:gd name="connsiteY18" fmla="*/ 1393794 h 1677880"/>
                <a:gd name="connsiteX19" fmla="*/ 230346 w 1659650"/>
                <a:gd name="connsiteY19" fmla="*/ 1438183 h 1677880"/>
                <a:gd name="connsiteX20" fmla="*/ 239223 w 1659650"/>
                <a:gd name="connsiteY20" fmla="*/ 1464816 h 1677880"/>
                <a:gd name="connsiteX21" fmla="*/ 256979 w 1659650"/>
                <a:gd name="connsiteY21" fmla="*/ 1482571 h 1677880"/>
                <a:gd name="connsiteX22" fmla="*/ 336878 w 1659650"/>
                <a:gd name="connsiteY22" fmla="*/ 1544715 h 1677880"/>
                <a:gd name="connsiteX23" fmla="*/ 372388 w 1659650"/>
                <a:gd name="connsiteY23" fmla="*/ 1571348 h 1677880"/>
                <a:gd name="connsiteX24" fmla="*/ 399021 w 1659650"/>
                <a:gd name="connsiteY24" fmla="*/ 1597981 h 1677880"/>
                <a:gd name="connsiteX25" fmla="*/ 470043 w 1659650"/>
                <a:gd name="connsiteY25" fmla="*/ 1624614 h 1677880"/>
                <a:gd name="connsiteX26" fmla="*/ 514431 w 1659650"/>
                <a:gd name="connsiteY26" fmla="*/ 1651247 h 1677880"/>
                <a:gd name="connsiteX27" fmla="*/ 549942 w 1659650"/>
                <a:gd name="connsiteY27" fmla="*/ 1660124 h 1677880"/>
                <a:gd name="connsiteX28" fmla="*/ 647596 w 1659650"/>
                <a:gd name="connsiteY28" fmla="*/ 1677880 h 1677880"/>
                <a:gd name="connsiteX29" fmla="*/ 1411076 w 1659650"/>
                <a:gd name="connsiteY29" fmla="*/ 1669002 h 1677880"/>
                <a:gd name="connsiteX30" fmla="*/ 1464342 w 1659650"/>
                <a:gd name="connsiteY30" fmla="*/ 1660124 h 1677880"/>
                <a:gd name="connsiteX31" fmla="*/ 1490975 w 1659650"/>
                <a:gd name="connsiteY31" fmla="*/ 1633491 h 1677880"/>
                <a:gd name="connsiteX32" fmla="*/ 1517608 w 1659650"/>
                <a:gd name="connsiteY32" fmla="*/ 1615736 h 1677880"/>
                <a:gd name="connsiteX33" fmla="*/ 1544241 w 1659650"/>
                <a:gd name="connsiteY33" fmla="*/ 1580225 h 1677880"/>
                <a:gd name="connsiteX34" fmla="*/ 1579751 w 1659650"/>
                <a:gd name="connsiteY34" fmla="*/ 1562470 h 1677880"/>
                <a:gd name="connsiteX35" fmla="*/ 1588629 w 1659650"/>
                <a:gd name="connsiteY35" fmla="*/ 1535837 h 1677880"/>
                <a:gd name="connsiteX36" fmla="*/ 1615262 w 1659650"/>
                <a:gd name="connsiteY36" fmla="*/ 1491449 h 1677880"/>
                <a:gd name="connsiteX37" fmla="*/ 1641895 w 1659650"/>
                <a:gd name="connsiteY37" fmla="*/ 1429305 h 1677880"/>
                <a:gd name="connsiteX38" fmla="*/ 1650773 w 1659650"/>
                <a:gd name="connsiteY38" fmla="*/ 1376039 h 1677880"/>
                <a:gd name="connsiteX39" fmla="*/ 1659650 w 1659650"/>
                <a:gd name="connsiteY39" fmla="*/ 1340528 h 1677880"/>
                <a:gd name="connsiteX40" fmla="*/ 1624140 w 1659650"/>
                <a:gd name="connsiteY40" fmla="*/ 1207363 h 1677880"/>
                <a:gd name="connsiteX41" fmla="*/ 1606384 w 1659650"/>
                <a:gd name="connsiteY41" fmla="*/ 1145219 h 1677880"/>
                <a:gd name="connsiteX42" fmla="*/ 1588629 w 1659650"/>
                <a:gd name="connsiteY42" fmla="*/ 1109709 h 1677880"/>
                <a:gd name="connsiteX43" fmla="*/ 1544241 w 1659650"/>
                <a:gd name="connsiteY43" fmla="*/ 1074198 h 1677880"/>
                <a:gd name="connsiteX44" fmla="*/ 1455464 w 1659650"/>
                <a:gd name="connsiteY44" fmla="*/ 1020932 h 1677880"/>
                <a:gd name="connsiteX45" fmla="*/ 1437709 w 1659650"/>
                <a:gd name="connsiteY45" fmla="*/ 994299 h 1677880"/>
                <a:gd name="connsiteX46" fmla="*/ 1357810 w 1659650"/>
                <a:gd name="connsiteY46" fmla="*/ 967666 h 1677880"/>
                <a:gd name="connsiteX47" fmla="*/ 1340054 w 1659650"/>
                <a:gd name="connsiteY47" fmla="*/ 949911 h 1677880"/>
                <a:gd name="connsiteX48" fmla="*/ 1144746 w 1659650"/>
                <a:gd name="connsiteY48" fmla="*/ 923278 h 1677880"/>
                <a:gd name="connsiteX49" fmla="*/ 1082602 w 1659650"/>
                <a:gd name="connsiteY49" fmla="*/ 914400 h 1677880"/>
                <a:gd name="connsiteX50" fmla="*/ 1047091 w 1659650"/>
                <a:gd name="connsiteY50" fmla="*/ 896645 h 1677880"/>
                <a:gd name="connsiteX51" fmla="*/ 984948 w 1659650"/>
                <a:gd name="connsiteY51" fmla="*/ 887767 h 1677880"/>
                <a:gd name="connsiteX52" fmla="*/ 851783 w 1659650"/>
                <a:gd name="connsiteY52" fmla="*/ 870012 h 1677880"/>
                <a:gd name="connsiteX53" fmla="*/ 825149 w 1659650"/>
                <a:gd name="connsiteY53" fmla="*/ 861134 h 1677880"/>
                <a:gd name="connsiteX54" fmla="*/ 683108 w 1659650"/>
                <a:gd name="connsiteY54" fmla="*/ 630315 h 1677880"/>
                <a:gd name="connsiteX55" fmla="*/ 736373 w 1659650"/>
                <a:gd name="connsiteY55" fmla="*/ 541538 h 1677880"/>
                <a:gd name="connsiteX56" fmla="*/ 798516 w 1659650"/>
                <a:gd name="connsiteY56" fmla="*/ 497150 h 1677880"/>
                <a:gd name="connsiteX57" fmla="*/ 825149 w 1659650"/>
                <a:gd name="connsiteY57" fmla="*/ 488272 h 1677880"/>
                <a:gd name="connsiteX58" fmla="*/ 896171 w 1659650"/>
                <a:gd name="connsiteY58" fmla="*/ 461639 h 1677880"/>
                <a:gd name="connsiteX59" fmla="*/ 1073724 w 1659650"/>
                <a:gd name="connsiteY59" fmla="*/ 479394 h 1677880"/>
                <a:gd name="connsiteX60" fmla="*/ 1126990 w 1659650"/>
                <a:gd name="connsiteY60" fmla="*/ 497150 h 1677880"/>
                <a:gd name="connsiteX61" fmla="*/ 1144746 w 1659650"/>
                <a:gd name="connsiteY61" fmla="*/ 514905 h 1677880"/>
                <a:gd name="connsiteX62" fmla="*/ 1198012 w 1659650"/>
                <a:gd name="connsiteY62" fmla="*/ 550416 h 1677880"/>
                <a:gd name="connsiteX63" fmla="*/ 1215767 w 1659650"/>
                <a:gd name="connsiteY63" fmla="*/ 577049 h 1677880"/>
                <a:gd name="connsiteX64" fmla="*/ 1224645 w 1659650"/>
                <a:gd name="connsiteY64" fmla="*/ 603682 h 1677880"/>
                <a:gd name="connsiteX65" fmla="*/ 1260155 w 1659650"/>
                <a:gd name="connsiteY65" fmla="*/ 656948 h 1677880"/>
                <a:gd name="connsiteX66" fmla="*/ 1269033 w 1659650"/>
                <a:gd name="connsiteY66" fmla="*/ 692458 h 1677880"/>
                <a:gd name="connsiteX67" fmla="*/ 1295666 w 1659650"/>
                <a:gd name="connsiteY67" fmla="*/ 701336 h 1677880"/>
                <a:gd name="connsiteX68" fmla="*/ 1402198 w 1659650"/>
                <a:gd name="connsiteY68" fmla="*/ 719091 h 1677880"/>
                <a:gd name="connsiteX69" fmla="*/ 1490975 w 1659650"/>
                <a:gd name="connsiteY69" fmla="*/ 710214 h 1677880"/>
                <a:gd name="connsiteX70" fmla="*/ 1517608 w 1659650"/>
                <a:gd name="connsiteY70" fmla="*/ 621437 h 1677880"/>
                <a:gd name="connsiteX71" fmla="*/ 1508730 w 1659650"/>
                <a:gd name="connsiteY71" fmla="*/ 506027 h 1677880"/>
                <a:gd name="connsiteX72" fmla="*/ 1490975 w 1659650"/>
                <a:gd name="connsiteY72" fmla="*/ 452761 h 1677880"/>
                <a:gd name="connsiteX73" fmla="*/ 1428831 w 1659650"/>
                <a:gd name="connsiteY73" fmla="*/ 381740 h 1677880"/>
                <a:gd name="connsiteX74" fmla="*/ 1419953 w 1659650"/>
                <a:gd name="connsiteY74" fmla="*/ 346229 h 1677880"/>
                <a:gd name="connsiteX75" fmla="*/ 1437709 w 1659650"/>
                <a:gd name="connsiteY75" fmla="*/ 328474 h 1677880"/>
                <a:gd name="connsiteX76" fmla="*/ 1517608 w 1659650"/>
                <a:gd name="connsiteY76" fmla="*/ 319596 h 1677880"/>
                <a:gd name="connsiteX0" fmla="*/ 1517608 w 1659650"/>
                <a:gd name="connsiteY0" fmla="*/ 319596 h 1677880"/>
                <a:gd name="connsiteX1" fmla="*/ 1561996 w 1659650"/>
                <a:gd name="connsiteY1" fmla="*/ 310718 h 1677880"/>
                <a:gd name="connsiteX2" fmla="*/ 1588629 w 1659650"/>
                <a:gd name="connsiteY2" fmla="*/ 257452 h 1677880"/>
                <a:gd name="connsiteX3" fmla="*/ 1561996 w 1659650"/>
                <a:gd name="connsiteY3" fmla="*/ 186431 h 1677880"/>
                <a:gd name="connsiteX4" fmla="*/ 1535363 w 1659650"/>
                <a:gd name="connsiteY4" fmla="*/ 150920 h 1677880"/>
                <a:gd name="connsiteX5" fmla="*/ 1517608 w 1659650"/>
                <a:gd name="connsiteY5" fmla="*/ 124287 h 1677880"/>
                <a:gd name="connsiteX6" fmla="*/ 1464342 w 1659650"/>
                <a:gd name="connsiteY6" fmla="*/ 71021 h 1677880"/>
                <a:gd name="connsiteX7" fmla="*/ 1428831 w 1659650"/>
                <a:gd name="connsiteY7" fmla="*/ 62144 h 1677880"/>
                <a:gd name="connsiteX8" fmla="*/ 1384443 w 1659650"/>
                <a:gd name="connsiteY8" fmla="*/ 35511 h 1677880"/>
                <a:gd name="connsiteX9" fmla="*/ 1260155 w 1659650"/>
                <a:gd name="connsiteY9" fmla="*/ 0 h 1677880"/>
                <a:gd name="connsiteX10" fmla="*/ 691984 w 1659650"/>
                <a:gd name="connsiteY10" fmla="*/ 79899 h 1677880"/>
                <a:gd name="connsiteX11" fmla="*/ 416777 w 1659650"/>
                <a:gd name="connsiteY11" fmla="*/ 195309 h 1677880"/>
                <a:gd name="connsiteX12" fmla="*/ 185957 w 1659650"/>
                <a:gd name="connsiteY12" fmla="*/ 337352 h 1677880"/>
                <a:gd name="connsiteX13" fmla="*/ 61670 w 1659650"/>
                <a:gd name="connsiteY13" fmla="*/ 568171 h 1677880"/>
                <a:gd name="connsiteX14" fmla="*/ 8404 w 1659650"/>
                <a:gd name="connsiteY14" fmla="*/ 745724 h 1677880"/>
                <a:gd name="connsiteX15" fmla="*/ 8404 w 1659650"/>
                <a:gd name="connsiteY15" fmla="*/ 1056443 h 1677880"/>
                <a:gd name="connsiteX16" fmla="*/ 88303 w 1659650"/>
                <a:gd name="connsiteY16" fmla="*/ 1233996 h 1677880"/>
                <a:gd name="connsiteX17" fmla="*/ 97181 w 1659650"/>
                <a:gd name="connsiteY17" fmla="*/ 1269507 h 1677880"/>
                <a:gd name="connsiteX18" fmla="*/ 230346 w 1659650"/>
                <a:gd name="connsiteY18" fmla="*/ 1438183 h 1677880"/>
                <a:gd name="connsiteX19" fmla="*/ 239223 w 1659650"/>
                <a:gd name="connsiteY19" fmla="*/ 1464816 h 1677880"/>
                <a:gd name="connsiteX20" fmla="*/ 256979 w 1659650"/>
                <a:gd name="connsiteY20" fmla="*/ 1482571 h 1677880"/>
                <a:gd name="connsiteX21" fmla="*/ 336878 w 1659650"/>
                <a:gd name="connsiteY21" fmla="*/ 1544715 h 1677880"/>
                <a:gd name="connsiteX22" fmla="*/ 372388 w 1659650"/>
                <a:gd name="connsiteY22" fmla="*/ 1571348 h 1677880"/>
                <a:gd name="connsiteX23" fmla="*/ 399021 w 1659650"/>
                <a:gd name="connsiteY23" fmla="*/ 1597981 h 1677880"/>
                <a:gd name="connsiteX24" fmla="*/ 470043 w 1659650"/>
                <a:gd name="connsiteY24" fmla="*/ 1624614 h 1677880"/>
                <a:gd name="connsiteX25" fmla="*/ 514431 w 1659650"/>
                <a:gd name="connsiteY25" fmla="*/ 1651247 h 1677880"/>
                <a:gd name="connsiteX26" fmla="*/ 549942 w 1659650"/>
                <a:gd name="connsiteY26" fmla="*/ 1660124 h 1677880"/>
                <a:gd name="connsiteX27" fmla="*/ 647596 w 1659650"/>
                <a:gd name="connsiteY27" fmla="*/ 1677880 h 1677880"/>
                <a:gd name="connsiteX28" fmla="*/ 1411076 w 1659650"/>
                <a:gd name="connsiteY28" fmla="*/ 1669002 h 1677880"/>
                <a:gd name="connsiteX29" fmla="*/ 1464342 w 1659650"/>
                <a:gd name="connsiteY29" fmla="*/ 1660124 h 1677880"/>
                <a:gd name="connsiteX30" fmla="*/ 1490975 w 1659650"/>
                <a:gd name="connsiteY30" fmla="*/ 1633491 h 1677880"/>
                <a:gd name="connsiteX31" fmla="*/ 1517608 w 1659650"/>
                <a:gd name="connsiteY31" fmla="*/ 1615736 h 1677880"/>
                <a:gd name="connsiteX32" fmla="*/ 1544241 w 1659650"/>
                <a:gd name="connsiteY32" fmla="*/ 1580225 h 1677880"/>
                <a:gd name="connsiteX33" fmla="*/ 1579751 w 1659650"/>
                <a:gd name="connsiteY33" fmla="*/ 1562470 h 1677880"/>
                <a:gd name="connsiteX34" fmla="*/ 1588629 w 1659650"/>
                <a:gd name="connsiteY34" fmla="*/ 1535837 h 1677880"/>
                <a:gd name="connsiteX35" fmla="*/ 1615262 w 1659650"/>
                <a:gd name="connsiteY35" fmla="*/ 1491449 h 1677880"/>
                <a:gd name="connsiteX36" fmla="*/ 1641895 w 1659650"/>
                <a:gd name="connsiteY36" fmla="*/ 1429305 h 1677880"/>
                <a:gd name="connsiteX37" fmla="*/ 1650773 w 1659650"/>
                <a:gd name="connsiteY37" fmla="*/ 1376039 h 1677880"/>
                <a:gd name="connsiteX38" fmla="*/ 1659650 w 1659650"/>
                <a:gd name="connsiteY38" fmla="*/ 1340528 h 1677880"/>
                <a:gd name="connsiteX39" fmla="*/ 1624140 w 1659650"/>
                <a:gd name="connsiteY39" fmla="*/ 1207363 h 1677880"/>
                <a:gd name="connsiteX40" fmla="*/ 1606384 w 1659650"/>
                <a:gd name="connsiteY40" fmla="*/ 1145219 h 1677880"/>
                <a:gd name="connsiteX41" fmla="*/ 1588629 w 1659650"/>
                <a:gd name="connsiteY41" fmla="*/ 1109709 h 1677880"/>
                <a:gd name="connsiteX42" fmla="*/ 1544241 w 1659650"/>
                <a:gd name="connsiteY42" fmla="*/ 1074198 h 1677880"/>
                <a:gd name="connsiteX43" fmla="*/ 1455464 w 1659650"/>
                <a:gd name="connsiteY43" fmla="*/ 1020932 h 1677880"/>
                <a:gd name="connsiteX44" fmla="*/ 1437709 w 1659650"/>
                <a:gd name="connsiteY44" fmla="*/ 994299 h 1677880"/>
                <a:gd name="connsiteX45" fmla="*/ 1357810 w 1659650"/>
                <a:gd name="connsiteY45" fmla="*/ 967666 h 1677880"/>
                <a:gd name="connsiteX46" fmla="*/ 1340054 w 1659650"/>
                <a:gd name="connsiteY46" fmla="*/ 949911 h 1677880"/>
                <a:gd name="connsiteX47" fmla="*/ 1144746 w 1659650"/>
                <a:gd name="connsiteY47" fmla="*/ 923278 h 1677880"/>
                <a:gd name="connsiteX48" fmla="*/ 1082602 w 1659650"/>
                <a:gd name="connsiteY48" fmla="*/ 914400 h 1677880"/>
                <a:gd name="connsiteX49" fmla="*/ 1047091 w 1659650"/>
                <a:gd name="connsiteY49" fmla="*/ 896645 h 1677880"/>
                <a:gd name="connsiteX50" fmla="*/ 984948 w 1659650"/>
                <a:gd name="connsiteY50" fmla="*/ 887767 h 1677880"/>
                <a:gd name="connsiteX51" fmla="*/ 851783 w 1659650"/>
                <a:gd name="connsiteY51" fmla="*/ 870012 h 1677880"/>
                <a:gd name="connsiteX52" fmla="*/ 825149 w 1659650"/>
                <a:gd name="connsiteY52" fmla="*/ 861134 h 1677880"/>
                <a:gd name="connsiteX53" fmla="*/ 683108 w 1659650"/>
                <a:gd name="connsiteY53" fmla="*/ 630315 h 1677880"/>
                <a:gd name="connsiteX54" fmla="*/ 736373 w 1659650"/>
                <a:gd name="connsiteY54" fmla="*/ 541538 h 1677880"/>
                <a:gd name="connsiteX55" fmla="*/ 798516 w 1659650"/>
                <a:gd name="connsiteY55" fmla="*/ 497150 h 1677880"/>
                <a:gd name="connsiteX56" fmla="*/ 825149 w 1659650"/>
                <a:gd name="connsiteY56" fmla="*/ 488272 h 1677880"/>
                <a:gd name="connsiteX57" fmla="*/ 896171 w 1659650"/>
                <a:gd name="connsiteY57" fmla="*/ 461639 h 1677880"/>
                <a:gd name="connsiteX58" fmla="*/ 1073724 w 1659650"/>
                <a:gd name="connsiteY58" fmla="*/ 479394 h 1677880"/>
                <a:gd name="connsiteX59" fmla="*/ 1126990 w 1659650"/>
                <a:gd name="connsiteY59" fmla="*/ 497150 h 1677880"/>
                <a:gd name="connsiteX60" fmla="*/ 1144746 w 1659650"/>
                <a:gd name="connsiteY60" fmla="*/ 514905 h 1677880"/>
                <a:gd name="connsiteX61" fmla="*/ 1198012 w 1659650"/>
                <a:gd name="connsiteY61" fmla="*/ 550416 h 1677880"/>
                <a:gd name="connsiteX62" fmla="*/ 1215767 w 1659650"/>
                <a:gd name="connsiteY62" fmla="*/ 577049 h 1677880"/>
                <a:gd name="connsiteX63" fmla="*/ 1224645 w 1659650"/>
                <a:gd name="connsiteY63" fmla="*/ 603682 h 1677880"/>
                <a:gd name="connsiteX64" fmla="*/ 1260155 w 1659650"/>
                <a:gd name="connsiteY64" fmla="*/ 656948 h 1677880"/>
                <a:gd name="connsiteX65" fmla="*/ 1269033 w 1659650"/>
                <a:gd name="connsiteY65" fmla="*/ 692458 h 1677880"/>
                <a:gd name="connsiteX66" fmla="*/ 1295666 w 1659650"/>
                <a:gd name="connsiteY66" fmla="*/ 701336 h 1677880"/>
                <a:gd name="connsiteX67" fmla="*/ 1402198 w 1659650"/>
                <a:gd name="connsiteY67" fmla="*/ 719091 h 1677880"/>
                <a:gd name="connsiteX68" fmla="*/ 1490975 w 1659650"/>
                <a:gd name="connsiteY68" fmla="*/ 710214 h 1677880"/>
                <a:gd name="connsiteX69" fmla="*/ 1517608 w 1659650"/>
                <a:gd name="connsiteY69" fmla="*/ 621437 h 1677880"/>
                <a:gd name="connsiteX70" fmla="*/ 1508730 w 1659650"/>
                <a:gd name="connsiteY70" fmla="*/ 506027 h 1677880"/>
                <a:gd name="connsiteX71" fmla="*/ 1490975 w 1659650"/>
                <a:gd name="connsiteY71" fmla="*/ 452761 h 1677880"/>
                <a:gd name="connsiteX72" fmla="*/ 1428831 w 1659650"/>
                <a:gd name="connsiteY72" fmla="*/ 381740 h 1677880"/>
                <a:gd name="connsiteX73" fmla="*/ 1419953 w 1659650"/>
                <a:gd name="connsiteY73" fmla="*/ 346229 h 1677880"/>
                <a:gd name="connsiteX74" fmla="*/ 1437709 w 1659650"/>
                <a:gd name="connsiteY74" fmla="*/ 328474 h 1677880"/>
                <a:gd name="connsiteX75" fmla="*/ 1517608 w 1659650"/>
                <a:gd name="connsiteY75" fmla="*/ 319596 h 1677880"/>
                <a:gd name="connsiteX0" fmla="*/ 1517608 w 1659650"/>
                <a:gd name="connsiteY0" fmla="*/ 319596 h 1677880"/>
                <a:gd name="connsiteX1" fmla="*/ 1561996 w 1659650"/>
                <a:gd name="connsiteY1" fmla="*/ 310718 h 1677880"/>
                <a:gd name="connsiteX2" fmla="*/ 1588629 w 1659650"/>
                <a:gd name="connsiteY2" fmla="*/ 257452 h 1677880"/>
                <a:gd name="connsiteX3" fmla="*/ 1561996 w 1659650"/>
                <a:gd name="connsiteY3" fmla="*/ 186431 h 1677880"/>
                <a:gd name="connsiteX4" fmla="*/ 1535363 w 1659650"/>
                <a:gd name="connsiteY4" fmla="*/ 150920 h 1677880"/>
                <a:gd name="connsiteX5" fmla="*/ 1517608 w 1659650"/>
                <a:gd name="connsiteY5" fmla="*/ 124287 h 1677880"/>
                <a:gd name="connsiteX6" fmla="*/ 1464342 w 1659650"/>
                <a:gd name="connsiteY6" fmla="*/ 71021 h 1677880"/>
                <a:gd name="connsiteX7" fmla="*/ 1428831 w 1659650"/>
                <a:gd name="connsiteY7" fmla="*/ 62144 h 1677880"/>
                <a:gd name="connsiteX8" fmla="*/ 1384443 w 1659650"/>
                <a:gd name="connsiteY8" fmla="*/ 35511 h 1677880"/>
                <a:gd name="connsiteX9" fmla="*/ 1260155 w 1659650"/>
                <a:gd name="connsiteY9" fmla="*/ 0 h 1677880"/>
                <a:gd name="connsiteX10" fmla="*/ 691984 w 1659650"/>
                <a:gd name="connsiteY10" fmla="*/ 79899 h 1677880"/>
                <a:gd name="connsiteX11" fmla="*/ 416777 w 1659650"/>
                <a:gd name="connsiteY11" fmla="*/ 195309 h 1677880"/>
                <a:gd name="connsiteX12" fmla="*/ 185957 w 1659650"/>
                <a:gd name="connsiteY12" fmla="*/ 337352 h 1677880"/>
                <a:gd name="connsiteX13" fmla="*/ 61670 w 1659650"/>
                <a:gd name="connsiteY13" fmla="*/ 568171 h 1677880"/>
                <a:gd name="connsiteX14" fmla="*/ 8404 w 1659650"/>
                <a:gd name="connsiteY14" fmla="*/ 745724 h 1677880"/>
                <a:gd name="connsiteX15" fmla="*/ 8404 w 1659650"/>
                <a:gd name="connsiteY15" fmla="*/ 1056443 h 1677880"/>
                <a:gd name="connsiteX16" fmla="*/ 88303 w 1659650"/>
                <a:gd name="connsiteY16" fmla="*/ 1233996 h 1677880"/>
                <a:gd name="connsiteX17" fmla="*/ 230346 w 1659650"/>
                <a:gd name="connsiteY17" fmla="*/ 1438183 h 1677880"/>
                <a:gd name="connsiteX18" fmla="*/ 239223 w 1659650"/>
                <a:gd name="connsiteY18" fmla="*/ 1464816 h 1677880"/>
                <a:gd name="connsiteX19" fmla="*/ 256979 w 1659650"/>
                <a:gd name="connsiteY19" fmla="*/ 1482571 h 1677880"/>
                <a:gd name="connsiteX20" fmla="*/ 336878 w 1659650"/>
                <a:gd name="connsiteY20" fmla="*/ 1544715 h 1677880"/>
                <a:gd name="connsiteX21" fmla="*/ 372388 w 1659650"/>
                <a:gd name="connsiteY21" fmla="*/ 1571348 h 1677880"/>
                <a:gd name="connsiteX22" fmla="*/ 399021 w 1659650"/>
                <a:gd name="connsiteY22" fmla="*/ 1597981 h 1677880"/>
                <a:gd name="connsiteX23" fmla="*/ 470043 w 1659650"/>
                <a:gd name="connsiteY23" fmla="*/ 1624614 h 1677880"/>
                <a:gd name="connsiteX24" fmla="*/ 514431 w 1659650"/>
                <a:gd name="connsiteY24" fmla="*/ 1651247 h 1677880"/>
                <a:gd name="connsiteX25" fmla="*/ 549942 w 1659650"/>
                <a:gd name="connsiteY25" fmla="*/ 1660124 h 1677880"/>
                <a:gd name="connsiteX26" fmla="*/ 647596 w 1659650"/>
                <a:gd name="connsiteY26" fmla="*/ 1677880 h 1677880"/>
                <a:gd name="connsiteX27" fmla="*/ 1411076 w 1659650"/>
                <a:gd name="connsiteY27" fmla="*/ 1669002 h 1677880"/>
                <a:gd name="connsiteX28" fmla="*/ 1464342 w 1659650"/>
                <a:gd name="connsiteY28" fmla="*/ 1660124 h 1677880"/>
                <a:gd name="connsiteX29" fmla="*/ 1490975 w 1659650"/>
                <a:gd name="connsiteY29" fmla="*/ 1633491 h 1677880"/>
                <a:gd name="connsiteX30" fmla="*/ 1517608 w 1659650"/>
                <a:gd name="connsiteY30" fmla="*/ 1615736 h 1677880"/>
                <a:gd name="connsiteX31" fmla="*/ 1544241 w 1659650"/>
                <a:gd name="connsiteY31" fmla="*/ 1580225 h 1677880"/>
                <a:gd name="connsiteX32" fmla="*/ 1579751 w 1659650"/>
                <a:gd name="connsiteY32" fmla="*/ 1562470 h 1677880"/>
                <a:gd name="connsiteX33" fmla="*/ 1588629 w 1659650"/>
                <a:gd name="connsiteY33" fmla="*/ 1535837 h 1677880"/>
                <a:gd name="connsiteX34" fmla="*/ 1615262 w 1659650"/>
                <a:gd name="connsiteY34" fmla="*/ 1491449 h 1677880"/>
                <a:gd name="connsiteX35" fmla="*/ 1641895 w 1659650"/>
                <a:gd name="connsiteY35" fmla="*/ 1429305 h 1677880"/>
                <a:gd name="connsiteX36" fmla="*/ 1650773 w 1659650"/>
                <a:gd name="connsiteY36" fmla="*/ 1376039 h 1677880"/>
                <a:gd name="connsiteX37" fmla="*/ 1659650 w 1659650"/>
                <a:gd name="connsiteY37" fmla="*/ 1340528 h 1677880"/>
                <a:gd name="connsiteX38" fmla="*/ 1624140 w 1659650"/>
                <a:gd name="connsiteY38" fmla="*/ 1207363 h 1677880"/>
                <a:gd name="connsiteX39" fmla="*/ 1606384 w 1659650"/>
                <a:gd name="connsiteY39" fmla="*/ 1145219 h 1677880"/>
                <a:gd name="connsiteX40" fmla="*/ 1588629 w 1659650"/>
                <a:gd name="connsiteY40" fmla="*/ 1109709 h 1677880"/>
                <a:gd name="connsiteX41" fmla="*/ 1544241 w 1659650"/>
                <a:gd name="connsiteY41" fmla="*/ 1074198 h 1677880"/>
                <a:gd name="connsiteX42" fmla="*/ 1455464 w 1659650"/>
                <a:gd name="connsiteY42" fmla="*/ 1020932 h 1677880"/>
                <a:gd name="connsiteX43" fmla="*/ 1437709 w 1659650"/>
                <a:gd name="connsiteY43" fmla="*/ 994299 h 1677880"/>
                <a:gd name="connsiteX44" fmla="*/ 1357810 w 1659650"/>
                <a:gd name="connsiteY44" fmla="*/ 967666 h 1677880"/>
                <a:gd name="connsiteX45" fmla="*/ 1340054 w 1659650"/>
                <a:gd name="connsiteY45" fmla="*/ 949911 h 1677880"/>
                <a:gd name="connsiteX46" fmla="*/ 1144746 w 1659650"/>
                <a:gd name="connsiteY46" fmla="*/ 923278 h 1677880"/>
                <a:gd name="connsiteX47" fmla="*/ 1082602 w 1659650"/>
                <a:gd name="connsiteY47" fmla="*/ 914400 h 1677880"/>
                <a:gd name="connsiteX48" fmla="*/ 1047091 w 1659650"/>
                <a:gd name="connsiteY48" fmla="*/ 896645 h 1677880"/>
                <a:gd name="connsiteX49" fmla="*/ 984948 w 1659650"/>
                <a:gd name="connsiteY49" fmla="*/ 887767 h 1677880"/>
                <a:gd name="connsiteX50" fmla="*/ 851783 w 1659650"/>
                <a:gd name="connsiteY50" fmla="*/ 870012 h 1677880"/>
                <a:gd name="connsiteX51" fmla="*/ 825149 w 1659650"/>
                <a:gd name="connsiteY51" fmla="*/ 861134 h 1677880"/>
                <a:gd name="connsiteX52" fmla="*/ 683108 w 1659650"/>
                <a:gd name="connsiteY52" fmla="*/ 630315 h 1677880"/>
                <a:gd name="connsiteX53" fmla="*/ 736373 w 1659650"/>
                <a:gd name="connsiteY53" fmla="*/ 541538 h 1677880"/>
                <a:gd name="connsiteX54" fmla="*/ 798516 w 1659650"/>
                <a:gd name="connsiteY54" fmla="*/ 497150 h 1677880"/>
                <a:gd name="connsiteX55" fmla="*/ 825149 w 1659650"/>
                <a:gd name="connsiteY55" fmla="*/ 488272 h 1677880"/>
                <a:gd name="connsiteX56" fmla="*/ 896171 w 1659650"/>
                <a:gd name="connsiteY56" fmla="*/ 461639 h 1677880"/>
                <a:gd name="connsiteX57" fmla="*/ 1073724 w 1659650"/>
                <a:gd name="connsiteY57" fmla="*/ 479394 h 1677880"/>
                <a:gd name="connsiteX58" fmla="*/ 1126990 w 1659650"/>
                <a:gd name="connsiteY58" fmla="*/ 497150 h 1677880"/>
                <a:gd name="connsiteX59" fmla="*/ 1144746 w 1659650"/>
                <a:gd name="connsiteY59" fmla="*/ 514905 h 1677880"/>
                <a:gd name="connsiteX60" fmla="*/ 1198012 w 1659650"/>
                <a:gd name="connsiteY60" fmla="*/ 550416 h 1677880"/>
                <a:gd name="connsiteX61" fmla="*/ 1215767 w 1659650"/>
                <a:gd name="connsiteY61" fmla="*/ 577049 h 1677880"/>
                <a:gd name="connsiteX62" fmla="*/ 1224645 w 1659650"/>
                <a:gd name="connsiteY62" fmla="*/ 603682 h 1677880"/>
                <a:gd name="connsiteX63" fmla="*/ 1260155 w 1659650"/>
                <a:gd name="connsiteY63" fmla="*/ 656948 h 1677880"/>
                <a:gd name="connsiteX64" fmla="*/ 1269033 w 1659650"/>
                <a:gd name="connsiteY64" fmla="*/ 692458 h 1677880"/>
                <a:gd name="connsiteX65" fmla="*/ 1295666 w 1659650"/>
                <a:gd name="connsiteY65" fmla="*/ 701336 h 1677880"/>
                <a:gd name="connsiteX66" fmla="*/ 1402198 w 1659650"/>
                <a:gd name="connsiteY66" fmla="*/ 719091 h 1677880"/>
                <a:gd name="connsiteX67" fmla="*/ 1490975 w 1659650"/>
                <a:gd name="connsiteY67" fmla="*/ 710214 h 1677880"/>
                <a:gd name="connsiteX68" fmla="*/ 1517608 w 1659650"/>
                <a:gd name="connsiteY68" fmla="*/ 621437 h 1677880"/>
                <a:gd name="connsiteX69" fmla="*/ 1508730 w 1659650"/>
                <a:gd name="connsiteY69" fmla="*/ 506027 h 1677880"/>
                <a:gd name="connsiteX70" fmla="*/ 1490975 w 1659650"/>
                <a:gd name="connsiteY70" fmla="*/ 452761 h 1677880"/>
                <a:gd name="connsiteX71" fmla="*/ 1428831 w 1659650"/>
                <a:gd name="connsiteY71" fmla="*/ 381740 h 1677880"/>
                <a:gd name="connsiteX72" fmla="*/ 1419953 w 1659650"/>
                <a:gd name="connsiteY72" fmla="*/ 346229 h 1677880"/>
                <a:gd name="connsiteX73" fmla="*/ 1437709 w 1659650"/>
                <a:gd name="connsiteY73" fmla="*/ 328474 h 1677880"/>
                <a:gd name="connsiteX74" fmla="*/ 1517608 w 1659650"/>
                <a:gd name="connsiteY74" fmla="*/ 319596 h 1677880"/>
                <a:gd name="connsiteX0" fmla="*/ 1527800 w 1669842"/>
                <a:gd name="connsiteY0" fmla="*/ 319596 h 1677880"/>
                <a:gd name="connsiteX1" fmla="*/ 1572188 w 1669842"/>
                <a:gd name="connsiteY1" fmla="*/ 310718 h 1677880"/>
                <a:gd name="connsiteX2" fmla="*/ 1598821 w 1669842"/>
                <a:gd name="connsiteY2" fmla="*/ 257452 h 1677880"/>
                <a:gd name="connsiteX3" fmla="*/ 1572188 w 1669842"/>
                <a:gd name="connsiteY3" fmla="*/ 186431 h 1677880"/>
                <a:gd name="connsiteX4" fmla="*/ 1545555 w 1669842"/>
                <a:gd name="connsiteY4" fmla="*/ 150920 h 1677880"/>
                <a:gd name="connsiteX5" fmla="*/ 1527800 w 1669842"/>
                <a:gd name="connsiteY5" fmla="*/ 124287 h 1677880"/>
                <a:gd name="connsiteX6" fmla="*/ 1474534 w 1669842"/>
                <a:gd name="connsiteY6" fmla="*/ 71021 h 1677880"/>
                <a:gd name="connsiteX7" fmla="*/ 1439023 w 1669842"/>
                <a:gd name="connsiteY7" fmla="*/ 62144 h 1677880"/>
                <a:gd name="connsiteX8" fmla="*/ 1394635 w 1669842"/>
                <a:gd name="connsiteY8" fmla="*/ 35511 h 1677880"/>
                <a:gd name="connsiteX9" fmla="*/ 1270347 w 1669842"/>
                <a:gd name="connsiteY9" fmla="*/ 0 h 1677880"/>
                <a:gd name="connsiteX10" fmla="*/ 702176 w 1669842"/>
                <a:gd name="connsiteY10" fmla="*/ 79899 h 1677880"/>
                <a:gd name="connsiteX11" fmla="*/ 426969 w 1669842"/>
                <a:gd name="connsiteY11" fmla="*/ 195309 h 1677880"/>
                <a:gd name="connsiteX12" fmla="*/ 196149 w 1669842"/>
                <a:gd name="connsiteY12" fmla="*/ 337352 h 1677880"/>
                <a:gd name="connsiteX13" fmla="*/ 71862 w 1669842"/>
                <a:gd name="connsiteY13" fmla="*/ 568171 h 1677880"/>
                <a:gd name="connsiteX14" fmla="*/ 18596 w 1669842"/>
                <a:gd name="connsiteY14" fmla="*/ 745724 h 1677880"/>
                <a:gd name="connsiteX15" fmla="*/ 18596 w 1669842"/>
                <a:gd name="connsiteY15" fmla="*/ 1056443 h 1677880"/>
                <a:gd name="connsiteX16" fmla="*/ 240538 w 1669842"/>
                <a:gd name="connsiteY16" fmla="*/ 1438183 h 1677880"/>
                <a:gd name="connsiteX17" fmla="*/ 249415 w 1669842"/>
                <a:gd name="connsiteY17" fmla="*/ 1464816 h 1677880"/>
                <a:gd name="connsiteX18" fmla="*/ 267171 w 1669842"/>
                <a:gd name="connsiteY18" fmla="*/ 1482571 h 1677880"/>
                <a:gd name="connsiteX19" fmla="*/ 347070 w 1669842"/>
                <a:gd name="connsiteY19" fmla="*/ 1544715 h 1677880"/>
                <a:gd name="connsiteX20" fmla="*/ 382580 w 1669842"/>
                <a:gd name="connsiteY20" fmla="*/ 1571348 h 1677880"/>
                <a:gd name="connsiteX21" fmla="*/ 409213 w 1669842"/>
                <a:gd name="connsiteY21" fmla="*/ 1597981 h 1677880"/>
                <a:gd name="connsiteX22" fmla="*/ 480235 w 1669842"/>
                <a:gd name="connsiteY22" fmla="*/ 1624614 h 1677880"/>
                <a:gd name="connsiteX23" fmla="*/ 524623 w 1669842"/>
                <a:gd name="connsiteY23" fmla="*/ 1651247 h 1677880"/>
                <a:gd name="connsiteX24" fmla="*/ 560134 w 1669842"/>
                <a:gd name="connsiteY24" fmla="*/ 1660124 h 1677880"/>
                <a:gd name="connsiteX25" fmla="*/ 657788 w 1669842"/>
                <a:gd name="connsiteY25" fmla="*/ 1677880 h 1677880"/>
                <a:gd name="connsiteX26" fmla="*/ 1421268 w 1669842"/>
                <a:gd name="connsiteY26" fmla="*/ 1669002 h 1677880"/>
                <a:gd name="connsiteX27" fmla="*/ 1474534 w 1669842"/>
                <a:gd name="connsiteY27" fmla="*/ 1660124 h 1677880"/>
                <a:gd name="connsiteX28" fmla="*/ 1501167 w 1669842"/>
                <a:gd name="connsiteY28" fmla="*/ 1633491 h 1677880"/>
                <a:gd name="connsiteX29" fmla="*/ 1527800 w 1669842"/>
                <a:gd name="connsiteY29" fmla="*/ 1615736 h 1677880"/>
                <a:gd name="connsiteX30" fmla="*/ 1554433 w 1669842"/>
                <a:gd name="connsiteY30" fmla="*/ 1580225 h 1677880"/>
                <a:gd name="connsiteX31" fmla="*/ 1589943 w 1669842"/>
                <a:gd name="connsiteY31" fmla="*/ 1562470 h 1677880"/>
                <a:gd name="connsiteX32" fmla="*/ 1598821 w 1669842"/>
                <a:gd name="connsiteY32" fmla="*/ 1535837 h 1677880"/>
                <a:gd name="connsiteX33" fmla="*/ 1625454 w 1669842"/>
                <a:gd name="connsiteY33" fmla="*/ 1491449 h 1677880"/>
                <a:gd name="connsiteX34" fmla="*/ 1652087 w 1669842"/>
                <a:gd name="connsiteY34" fmla="*/ 1429305 h 1677880"/>
                <a:gd name="connsiteX35" fmla="*/ 1660965 w 1669842"/>
                <a:gd name="connsiteY35" fmla="*/ 1376039 h 1677880"/>
                <a:gd name="connsiteX36" fmla="*/ 1669842 w 1669842"/>
                <a:gd name="connsiteY36" fmla="*/ 1340528 h 1677880"/>
                <a:gd name="connsiteX37" fmla="*/ 1634332 w 1669842"/>
                <a:gd name="connsiteY37" fmla="*/ 1207363 h 1677880"/>
                <a:gd name="connsiteX38" fmla="*/ 1616576 w 1669842"/>
                <a:gd name="connsiteY38" fmla="*/ 1145219 h 1677880"/>
                <a:gd name="connsiteX39" fmla="*/ 1598821 w 1669842"/>
                <a:gd name="connsiteY39" fmla="*/ 1109709 h 1677880"/>
                <a:gd name="connsiteX40" fmla="*/ 1554433 w 1669842"/>
                <a:gd name="connsiteY40" fmla="*/ 1074198 h 1677880"/>
                <a:gd name="connsiteX41" fmla="*/ 1465656 w 1669842"/>
                <a:gd name="connsiteY41" fmla="*/ 1020932 h 1677880"/>
                <a:gd name="connsiteX42" fmla="*/ 1447901 w 1669842"/>
                <a:gd name="connsiteY42" fmla="*/ 994299 h 1677880"/>
                <a:gd name="connsiteX43" fmla="*/ 1368002 w 1669842"/>
                <a:gd name="connsiteY43" fmla="*/ 967666 h 1677880"/>
                <a:gd name="connsiteX44" fmla="*/ 1350246 w 1669842"/>
                <a:gd name="connsiteY44" fmla="*/ 949911 h 1677880"/>
                <a:gd name="connsiteX45" fmla="*/ 1154938 w 1669842"/>
                <a:gd name="connsiteY45" fmla="*/ 923278 h 1677880"/>
                <a:gd name="connsiteX46" fmla="*/ 1092794 w 1669842"/>
                <a:gd name="connsiteY46" fmla="*/ 914400 h 1677880"/>
                <a:gd name="connsiteX47" fmla="*/ 1057283 w 1669842"/>
                <a:gd name="connsiteY47" fmla="*/ 896645 h 1677880"/>
                <a:gd name="connsiteX48" fmla="*/ 995140 w 1669842"/>
                <a:gd name="connsiteY48" fmla="*/ 887767 h 1677880"/>
                <a:gd name="connsiteX49" fmla="*/ 861975 w 1669842"/>
                <a:gd name="connsiteY49" fmla="*/ 870012 h 1677880"/>
                <a:gd name="connsiteX50" fmla="*/ 835341 w 1669842"/>
                <a:gd name="connsiteY50" fmla="*/ 861134 h 1677880"/>
                <a:gd name="connsiteX51" fmla="*/ 693300 w 1669842"/>
                <a:gd name="connsiteY51" fmla="*/ 630315 h 1677880"/>
                <a:gd name="connsiteX52" fmla="*/ 746565 w 1669842"/>
                <a:gd name="connsiteY52" fmla="*/ 541538 h 1677880"/>
                <a:gd name="connsiteX53" fmla="*/ 808708 w 1669842"/>
                <a:gd name="connsiteY53" fmla="*/ 497150 h 1677880"/>
                <a:gd name="connsiteX54" fmla="*/ 835341 w 1669842"/>
                <a:gd name="connsiteY54" fmla="*/ 488272 h 1677880"/>
                <a:gd name="connsiteX55" fmla="*/ 906363 w 1669842"/>
                <a:gd name="connsiteY55" fmla="*/ 461639 h 1677880"/>
                <a:gd name="connsiteX56" fmla="*/ 1083916 w 1669842"/>
                <a:gd name="connsiteY56" fmla="*/ 479394 h 1677880"/>
                <a:gd name="connsiteX57" fmla="*/ 1137182 w 1669842"/>
                <a:gd name="connsiteY57" fmla="*/ 497150 h 1677880"/>
                <a:gd name="connsiteX58" fmla="*/ 1154938 w 1669842"/>
                <a:gd name="connsiteY58" fmla="*/ 514905 h 1677880"/>
                <a:gd name="connsiteX59" fmla="*/ 1208204 w 1669842"/>
                <a:gd name="connsiteY59" fmla="*/ 550416 h 1677880"/>
                <a:gd name="connsiteX60" fmla="*/ 1225959 w 1669842"/>
                <a:gd name="connsiteY60" fmla="*/ 577049 h 1677880"/>
                <a:gd name="connsiteX61" fmla="*/ 1234837 w 1669842"/>
                <a:gd name="connsiteY61" fmla="*/ 603682 h 1677880"/>
                <a:gd name="connsiteX62" fmla="*/ 1270347 w 1669842"/>
                <a:gd name="connsiteY62" fmla="*/ 656948 h 1677880"/>
                <a:gd name="connsiteX63" fmla="*/ 1279225 w 1669842"/>
                <a:gd name="connsiteY63" fmla="*/ 692458 h 1677880"/>
                <a:gd name="connsiteX64" fmla="*/ 1305858 w 1669842"/>
                <a:gd name="connsiteY64" fmla="*/ 701336 h 1677880"/>
                <a:gd name="connsiteX65" fmla="*/ 1412390 w 1669842"/>
                <a:gd name="connsiteY65" fmla="*/ 719091 h 1677880"/>
                <a:gd name="connsiteX66" fmla="*/ 1501167 w 1669842"/>
                <a:gd name="connsiteY66" fmla="*/ 710214 h 1677880"/>
                <a:gd name="connsiteX67" fmla="*/ 1527800 w 1669842"/>
                <a:gd name="connsiteY67" fmla="*/ 621437 h 1677880"/>
                <a:gd name="connsiteX68" fmla="*/ 1518922 w 1669842"/>
                <a:gd name="connsiteY68" fmla="*/ 506027 h 1677880"/>
                <a:gd name="connsiteX69" fmla="*/ 1501167 w 1669842"/>
                <a:gd name="connsiteY69" fmla="*/ 452761 h 1677880"/>
                <a:gd name="connsiteX70" fmla="*/ 1439023 w 1669842"/>
                <a:gd name="connsiteY70" fmla="*/ 381740 h 1677880"/>
                <a:gd name="connsiteX71" fmla="*/ 1430145 w 1669842"/>
                <a:gd name="connsiteY71" fmla="*/ 346229 h 1677880"/>
                <a:gd name="connsiteX72" fmla="*/ 1447901 w 1669842"/>
                <a:gd name="connsiteY72" fmla="*/ 328474 h 1677880"/>
                <a:gd name="connsiteX73" fmla="*/ 1527800 w 1669842"/>
                <a:gd name="connsiteY73" fmla="*/ 319596 h 1677880"/>
                <a:gd name="connsiteX0" fmla="*/ 1527800 w 1669842"/>
                <a:gd name="connsiteY0" fmla="*/ 319596 h 1677880"/>
                <a:gd name="connsiteX1" fmla="*/ 1572188 w 1669842"/>
                <a:gd name="connsiteY1" fmla="*/ 310718 h 1677880"/>
                <a:gd name="connsiteX2" fmla="*/ 1598821 w 1669842"/>
                <a:gd name="connsiteY2" fmla="*/ 257452 h 1677880"/>
                <a:gd name="connsiteX3" fmla="*/ 1572188 w 1669842"/>
                <a:gd name="connsiteY3" fmla="*/ 186431 h 1677880"/>
                <a:gd name="connsiteX4" fmla="*/ 1545555 w 1669842"/>
                <a:gd name="connsiteY4" fmla="*/ 150920 h 1677880"/>
                <a:gd name="connsiteX5" fmla="*/ 1527800 w 1669842"/>
                <a:gd name="connsiteY5" fmla="*/ 124287 h 1677880"/>
                <a:gd name="connsiteX6" fmla="*/ 1474534 w 1669842"/>
                <a:gd name="connsiteY6" fmla="*/ 71021 h 1677880"/>
                <a:gd name="connsiteX7" fmla="*/ 1439023 w 1669842"/>
                <a:gd name="connsiteY7" fmla="*/ 62144 h 1677880"/>
                <a:gd name="connsiteX8" fmla="*/ 1394635 w 1669842"/>
                <a:gd name="connsiteY8" fmla="*/ 35511 h 1677880"/>
                <a:gd name="connsiteX9" fmla="*/ 1270347 w 1669842"/>
                <a:gd name="connsiteY9" fmla="*/ 0 h 1677880"/>
                <a:gd name="connsiteX10" fmla="*/ 702176 w 1669842"/>
                <a:gd name="connsiteY10" fmla="*/ 79899 h 1677880"/>
                <a:gd name="connsiteX11" fmla="*/ 426969 w 1669842"/>
                <a:gd name="connsiteY11" fmla="*/ 195309 h 1677880"/>
                <a:gd name="connsiteX12" fmla="*/ 196149 w 1669842"/>
                <a:gd name="connsiteY12" fmla="*/ 337352 h 1677880"/>
                <a:gd name="connsiteX13" fmla="*/ 71862 w 1669842"/>
                <a:gd name="connsiteY13" fmla="*/ 568171 h 1677880"/>
                <a:gd name="connsiteX14" fmla="*/ 18596 w 1669842"/>
                <a:gd name="connsiteY14" fmla="*/ 745724 h 1677880"/>
                <a:gd name="connsiteX15" fmla="*/ 18596 w 1669842"/>
                <a:gd name="connsiteY15" fmla="*/ 1056443 h 1677880"/>
                <a:gd name="connsiteX16" fmla="*/ 240538 w 1669842"/>
                <a:gd name="connsiteY16" fmla="*/ 1438183 h 1677880"/>
                <a:gd name="connsiteX17" fmla="*/ 249415 w 1669842"/>
                <a:gd name="connsiteY17" fmla="*/ 1464816 h 1677880"/>
                <a:gd name="connsiteX18" fmla="*/ 267171 w 1669842"/>
                <a:gd name="connsiteY18" fmla="*/ 1482571 h 1677880"/>
                <a:gd name="connsiteX19" fmla="*/ 382580 w 1669842"/>
                <a:gd name="connsiteY19" fmla="*/ 1571348 h 1677880"/>
                <a:gd name="connsiteX20" fmla="*/ 409213 w 1669842"/>
                <a:gd name="connsiteY20" fmla="*/ 1597981 h 1677880"/>
                <a:gd name="connsiteX21" fmla="*/ 480235 w 1669842"/>
                <a:gd name="connsiteY21" fmla="*/ 1624614 h 1677880"/>
                <a:gd name="connsiteX22" fmla="*/ 524623 w 1669842"/>
                <a:gd name="connsiteY22" fmla="*/ 1651247 h 1677880"/>
                <a:gd name="connsiteX23" fmla="*/ 560134 w 1669842"/>
                <a:gd name="connsiteY23" fmla="*/ 1660124 h 1677880"/>
                <a:gd name="connsiteX24" fmla="*/ 657788 w 1669842"/>
                <a:gd name="connsiteY24" fmla="*/ 1677880 h 1677880"/>
                <a:gd name="connsiteX25" fmla="*/ 1421268 w 1669842"/>
                <a:gd name="connsiteY25" fmla="*/ 1669002 h 1677880"/>
                <a:gd name="connsiteX26" fmla="*/ 1474534 w 1669842"/>
                <a:gd name="connsiteY26" fmla="*/ 1660124 h 1677880"/>
                <a:gd name="connsiteX27" fmla="*/ 1501167 w 1669842"/>
                <a:gd name="connsiteY27" fmla="*/ 1633491 h 1677880"/>
                <a:gd name="connsiteX28" fmla="*/ 1527800 w 1669842"/>
                <a:gd name="connsiteY28" fmla="*/ 1615736 h 1677880"/>
                <a:gd name="connsiteX29" fmla="*/ 1554433 w 1669842"/>
                <a:gd name="connsiteY29" fmla="*/ 1580225 h 1677880"/>
                <a:gd name="connsiteX30" fmla="*/ 1589943 w 1669842"/>
                <a:gd name="connsiteY30" fmla="*/ 1562470 h 1677880"/>
                <a:gd name="connsiteX31" fmla="*/ 1598821 w 1669842"/>
                <a:gd name="connsiteY31" fmla="*/ 1535837 h 1677880"/>
                <a:gd name="connsiteX32" fmla="*/ 1625454 w 1669842"/>
                <a:gd name="connsiteY32" fmla="*/ 1491449 h 1677880"/>
                <a:gd name="connsiteX33" fmla="*/ 1652087 w 1669842"/>
                <a:gd name="connsiteY33" fmla="*/ 1429305 h 1677880"/>
                <a:gd name="connsiteX34" fmla="*/ 1660965 w 1669842"/>
                <a:gd name="connsiteY34" fmla="*/ 1376039 h 1677880"/>
                <a:gd name="connsiteX35" fmla="*/ 1669842 w 1669842"/>
                <a:gd name="connsiteY35" fmla="*/ 1340528 h 1677880"/>
                <a:gd name="connsiteX36" fmla="*/ 1634332 w 1669842"/>
                <a:gd name="connsiteY36" fmla="*/ 1207363 h 1677880"/>
                <a:gd name="connsiteX37" fmla="*/ 1616576 w 1669842"/>
                <a:gd name="connsiteY37" fmla="*/ 1145219 h 1677880"/>
                <a:gd name="connsiteX38" fmla="*/ 1598821 w 1669842"/>
                <a:gd name="connsiteY38" fmla="*/ 1109709 h 1677880"/>
                <a:gd name="connsiteX39" fmla="*/ 1554433 w 1669842"/>
                <a:gd name="connsiteY39" fmla="*/ 1074198 h 1677880"/>
                <a:gd name="connsiteX40" fmla="*/ 1465656 w 1669842"/>
                <a:gd name="connsiteY40" fmla="*/ 1020932 h 1677880"/>
                <a:gd name="connsiteX41" fmla="*/ 1447901 w 1669842"/>
                <a:gd name="connsiteY41" fmla="*/ 994299 h 1677880"/>
                <a:gd name="connsiteX42" fmla="*/ 1368002 w 1669842"/>
                <a:gd name="connsiteY42" fmla="*/ 967666 h 1677880"/>
                <a:gd name="connsiteX43" fmla="*/ 1350246 w 1669842"/>
                <a:gd name="connsiteY43" fmla="*/ 949911 h 1677880"/>
                <a:gd name="connsiteX44" fmla="*/ 1154938 w 1669842"/>
                <a:gd name="connsiteY44" fmla="*/ 923278 h 1677880"/>
                <a:gd name="connsiteX45" fmla="*/ 1092794 w 1669842"/>
                <a:gd name="connsiteY45" fmla="*/ 914400 h 1677880"/>
                <a:gd name="connsiteX46" fmla="*/ 1057283 w 1669842"/>
                <a:gd name="connsiteY46" fmla="*/ 896645 h 1677880"/>
                <a:gd name="connsiteX47" fmla="*/ 995140 w 1669842"/>
                <a:gd name="connsiteY47" fmla="*/ 887767 h 1677880"/>
                <a:gd name="connsiteX48" fmla="*/ 861975 w 1669842"/>
                <a:gd name="connsiteY48" fmla="*/ 870012 h 1677880"/>
                <a:gd name="connsiteX49" fmla="*/ 835341 w 1669842"/>
                <a:gd name="connsiteY49" fmla="*/ 861134 h 1677880"/>
                <a:gd name="connsiteX50" fmla="*/ 693300 w 1669842"/>
                <a:gd name="connsiteY50" fmla="*/ 630315 h 1677880"/>
                <a:gd name="connsiteX51" fmla="*/ 746565 w 1669842"/>
                <a:gd name="connsiteY51" fmla="*/ 541538 h 1677880"/>
                <a:gd name="connsiteX52" fmla="*/ 808708 w 1669842"/>
                <a:gd name="connsiteY52" fmla="*/ 497150 h 1677880"/>
                <a:gd name="connsiteX53" fmla="*/ 835341 w 1669842"/>
                <a:gd name="connsiteY53" fmla="*/ 488272 h 1677880"/>
                <a:gd name="connsiteX54" fmla="*/ 906363 w 1669842"/>
                <a:gd name="connsiteY54" fmla="*/ 461639 h 1677880"/>
                <a:gd name="connsiteX55" fmla="*/ 1083916 w 1669842"/>
                <a:gd name="connsiteY55" fmla="*/ 479394 h 1677880"/>
                <a:gd name="connsiteX56" fmla="*/ 1137182 w 1669842"/>
                <a:gd name="connsiteY56" fmla="*/ 497150 h 1677880"/>
                <a:gd name="connsiteX57" fmla="*/ 1154938 w 1669842"/>
                <a:gd name="connsiteY57" fmla="*/ 514905 h 1677880"/>
                <a:gd name="connsiteX58" fmla="*/ 1208204 w 1669842"/>
                <a:gd name="connsiteY58" fmla="*/ 550416 h 1677880"/>
                <a:gd name="connsiteX59" fmla="*/ 1225959 w 1669842"/>
                <a:gd name="connsiteY59" fmla="*/ 577049 h 1677880"/>
                <a:gd name="connsiteX60" fmla="*/ 1234837 w 1669842"/>
                <a:gd name="connsiteY60" fmla="*/ 603682 h 1677880"/>
                <a:gd name="connsiteX61" fmla="*/ 1270347 w 1669842"/>
                <a:gd name="connsiteY61" fmla="*/ 656948 h 1677880"/>
                <a:gd name="connsiteX62" fmla="*/ 1279225 w 1669842"/>
                <a:gd name="connsiteY62" fmla="*/ 692458 h 1677880"/>
                <a:gd name="connsiteX63" fmla="*/ 1305858 w 1669842"/>
                <a:gd name="connsiteY63" fmla="*/ 701336 h 1677880"/>
                <a:gd name="connsiteX64" fmla="*/ 1412390 w 1669842"/>
                <a:gd name="connsiteY64" fmla="*/ 719091 h 1677880"/>
                <a:gd name="connsiteX65" fmla="*/ 1501167 w 1669842"/>
                <a:gd name="connsiteY65" fmla="*/ 710214 h 1677880"/>
                <a:gd name="connsiteX66" fmla="*/ 1527800 w 1669842"/>
                <a:gd name="connsiteY66" fmla="*/ 621437 h 1677880"/>
                <a:gd name="connsiteX67" fmla="*/ 1518922 w 1669842"/>
                <a:gd name="connsiteY67" fmla="*/ 506027 h 1677880"/>
                <a:gd name="connsiteX68" fmla="*/ 1501167 w 1669842"/>
                <a:gd name="connsiteY68" fmla="*/ 452761 h 1677880"/>
                <a:gd name="connsiteX69" fmla="*/ 1439023 w 1669842"/>
                <a:gd name="connsiteY69" fmla="*/ 381740 h 1677880"/>
                <a:gd name="connsiteX70" fmla="*/ 1430145 w 1669842"/>
                <a:gd name="connsiteY70" fmla="*/ 346229 h 1677880"/>
                <a:gd name="connsiteX71" fmla="*/ 1447901 w 1669842"/>
                <a:gd name="connsiteY71" fmla="*/ 328474 h 1677880"/>
                <a:gd name="connsiteX72" fmla="*/ 1527800 w 1669842"/>
                <a:gd name="connsiteY72" fmla="*/ 319596 h 1677880"/>
                <a:gd name="connsiteX0" fmla="*/ 1527800 w 1669842"/>
                <a:gd name="connsiteY0" fmla="*/ 319596 h 1677880"/>
                <a:gd name="connsiteX1" fmla="*/ 1572188 w 1669842"/>
                <a:gd name="connsiteY1" fmla="*/ 310718 h 1677880"/>
                <a:gd name="connsiteX2" fmla="*/ 1598821 w 1669842"/>
                <a:gd name="connsiteY2" fmla="*/ 257452 h 1677880"/>
                <a:gd name="connsiteX3" fmla="*/ 1572188 w 1669842"/>
                <a:gd name="connsiteY3" fmla="*/ 186431 h 1677880"/>
                <a:gd name="connsiteX4" fmla="*/ 1545555 w 1669842"/>
                <a:gd name="connsiteY4" fmla="*/ 150920 h 1677880"/>
                <a:gd name="connsiteX5" fmla="*/ 1527800 w 1669842"/>
                <a:gd name="connsiteY5" fmla="*/ 124287 h 1677880"/>
                <a:gd name="connsiteX6" fmla="*/ 1474534 w 1669842"/>
                <a:gd name="connsiteY6" fmla="*/ 71021 h 1677880"/>
                <a:gd name="connsiteX7" fmla="*/ 1439023 w 1669842"/>
                <a:gd name="connsiteY7" fmla="*/ 62144 h 1677880"/>
                <a:gd name="connsiteX8" fmla="*/ 1394635 w 1669842"/>
                <a:gd name="connsiteY8" fmla="*/ 35511 h 1677880"/>
                <a:gd name="connsiteX9" fmla="*/ 1270347 w 1669842"/>
                <a:gd name="connsiteY9" fmla="*/ 0 h 1677880"/>
                <a:gd name="connsiteX10" fmla="*/ 702176 w 1669842"/>
                <a:gd name="connsiteY10" fmla="*/ 79899 h 1677880"/>
                <a:gd name="connsiteX11" fmla="*/ 426969 w 1669842"/>
                <a:gd name="connsiteY11" fmla="*/ 195309 h 1677880"/>
                <a:gd name="connsiteX12" fmla="*/ 196149 w 1669842"/>
                <a:gd name="connsiteY12" fmla="*/ 337352 h 1677880"/>
                <a:gd name="connsiteX13" fmla="*/ 71862 w 1669842"/>
                <a:gd name="connsiteY13" fmla="*/ 568171 h 1677880"/>
                <a:gd name="connsiteX14" fmla="*/ 18596 w 1669842"/>
                <a:gd name="connsiteY14" fmla="*/ 745724 h 1677880"/>
                <a:gd name="connsiteX15" fmla="*/ 18596 w 1669842"/>
                <a:gd name="connsiteY15" fmla="*/ 1056443 h 1677880"/>
                <a:gd name="connsiteX16" fmla="*/ 240538 w 1669842"/>
                <a:gd name="connsiteY16" fmla="*/ 1438183 h 1677880"/>
                <a:gd name="connsiteX17" fmla="*/ 249415 w 1669842"/>
                <a:gd name="connsiteY17" fmla="*/ 1464816 h 1677880"/>
                <a:gd name="connsiteX18" fmla="*/ 382580 w 1669842"/>
                <a:gd name="connsiteY18" fmla="*/ 1571348 h 1677880"/>
                <a:gd name="connsiteX19" fmla="*/ 409213 w 1669842"/>
                <a:gd name="connsiteY19" fmla="*/ 1597981 h 1677880"/>
                <a:gd name="connsiteX20" fmla="*/ 480235 w 1669842"/>
                <a:gd name="connsiteY20" fmla="*/ 1624614 h 1677880"/>
                <a:gd name="connsiteX21" fmla="*/ 524623 w 1669842"/>
                <a:gd name="connsiteY21" fmla="*/ 1651247 h 1677880"/>
                <a:gd name="connsiteX22" fmla="*/ 560134 w 1669842"/>
                <a:gd name="connsiteY22" fmla="*/ 1660124 h 1677880"/>
                <a:gd name="connsiteX23" fmla="*/ 657788 w 1669842"/>
                <a:gd name="connsiteY23" fmla="*/ 1677880 h 1677880"/>
                <a:gd name="connsiteX24" fmla="*/ 1421268 w 1669842"/>
                <a:gd name="connsiteY24" fmla="*/ 1669002 h 1677880"/>
                <a:gd name="connsiteX25" fmla="*/ 1474534 w 1669842"/>
                <a:gd name="connsiteY25" fmla="*/ 1660124 h 1677880"/>
                <a:gd name="connsiteX26" fmla="*/ 1501167 w 1669842"/>
                <a:gd name="connsiteY26" fmla="*/ 1633491 h 1677880"/>
                <a:gd name="connsiteX27" fmla="*/ 1527800 w 1669842"/>
                <a:gd name="connsiteY27" fmla="*/ 1615736 h 1677880"/>
                <a:gd name="connsiteX28" fmla="*/ 1554433 w 1669842"/>
                <a:gd name="connsiteY28" fmla="*/ 1580225 h 1677880"/>
                <a:gd name="connsiteX29" fmla="*/ 1589943 w 1669842"/>
                <a:gd name="connsiteY29" fmla="*/ 1562470 h 1677880"/>
                <a:gd name="connsiteX30" fmla="*/ 1598821 w 1669842"/>
                <a:gd name="connsiteY30" fmla="*/ 1535837 h 1677880"/>
                <a:gd name="connsiteX31" fmla="*/ 1625454 w 1669842"/>
                <a:gd name="connsiteY31" fmla="*/ 1491449 h 1677880"/>
                <a:gd name="connsiteX32" fmla="*/ 1652087 w 1669842"/>
                <a:gd name="connsiteY32" fmla="*/ 1429305 h 1677880"/>
                <a:gd name="connsiteX33" fmla="*/ 1660965 w 1669842"/>
                <a:gd name="connsiteY33" fmla="*/ 1376039 h 1677880"/>
                <a:gd name="connsiteX34" fmla="*/ 1669842 w 1669842"/>
                <a:gd name="connsiteY34" fmla="*/ 1340528 h 1677880"/>
                <a:gd name="connsiteX35" fmla="*/ 1634332 w 1669842"/>
                <a:gd name="connsiteY35" fmla="*/ 1207363 h 1677880"/>
                <a:gd name="connsiteX36" fmla="*/ 1616576 w 1669842"/>
                <a:gd name="connsiteY36" fmla="*/ 1145219 h 1677880"/>
                <a:gd name="connsiteX37" fmla="*/ 1598821 w 1669842"/>
                <a:gd name="connsiteY37" fmla="*/ 1109709 h 1677880"/>
                <a:gd name="connsiteX38" fmla="*/ 1554433 w 1669842"/>
                <a:gd name="connsiteY38" fmla="*/ 1074198 h 1677880"/>
                <a:gd name="connsiteX39" fmla="*/ 1465656 w 1669842"/>
                <a:gd name="connsiteY39" fmla="*/ 1020932 h 1677880"/>
                <a:gd name="connsiteX40" fmla="*/ 1447901 w 1669842"/>
                <a:gd name="connsiteY40" fmla="*/ 994299 h 1677880"/>
                <a:gd name="connsiteX41" fmla="*/ 1368002 w 1669842"/>
                <a:gd name="connsiteY41" fmla="*/ 967666 h 1677880"/>
                <a:gd name="connsiteX42" fmla="*/ 1350246 w 1669842"/>
                <a:gd name="connsiteY42" fmla="*/ 949911 h 1677880"/>
                <a:gd name="connsiteX43" fmla="*/ 1154938 w 1669842"/>
                <a:gd name="connsiteY43" fmla="*/ 923278 h 1677880"/>
                <a:gd name="connsiteX44" fmla="*/ 1092794 w 1669842"/>
                <a:gd name="connsiteY44" fmla="*/ 914400 h 1677880"/>
                <a:gd name="connsiteX45" fmla="*/ 1057283 w 1669842"/>
                <a:gd name="connsiteY45" fmla="*/ 896645 h 1677880"/>
                <a:gd name="connsiteX46" fmla="*/ 995140 w 1669842"/>
                <a:gd name="connsiteY46" fmla="*/ 887767 h 1677880"/>
                <a:gd name="connsiteX47" fmla="*/ 861975 w 1669842"/>
                <a:gd name="connsiteY47" fmla="*/ 870012 h 1677880"/>
                <a:gd name="connsiteX48" fmla="*/ 835341 w 1669842"/>
                <a:gd name="connsiteY48" fmla="*/ 861134 h 1677880"/>
                <a:gd name="connsiteX49" fmla="*/ 693300 w 1669842"/>
                <a:gd name="connsiteY49" fmla="*/ 630315 h 1677880"/>
                <a:gd name="connsiteX50" fmla="*/ 746565 w 1669842"/>
                <a:gd name="connsiteY50" fmla="*/ 541538 h 1677880"/>
                <a:gd name="connsiteX51" fmla="*/ 808708 w 1669842"/>
                <a:gd name="connsiteY51" fmla="*/ 497150 h 1677880"/>
                <a:gd name="connsiteX52" fmla="*/ 835341 w 1669842"/>
                <a:gd name="connsiteY52" fmla="*/ 488272 h 1677880"/>
                <a:gd name="connsiteX53" fmla="*/ 906363 w 1669842"/>
                <a:gd name="connsiteY53" fmla="*/ 461639 h 1677880"/>
                <a:gd name="connsiteX54" fmla="*/ 1083916 w 1669842"/>
                <a:gd name="connsiteY54" fmla="*/ 479394 h 1677880"/>
                <a:gd name="connsiteX55" fmla="*/ 1137182 w 1669842"/>
                <a:gd name="connsiteY55" fmla="*/ 497150 h 1677880"/>
                <a:gd name="connsiteX56" fmla="*/ 1154938 w 1669842"/>
                <a:gd name="connsiteY56" fmla="*/ 514905 h 1677880"/>
                <a:gd name="connsiteX57" fmla="*/ 1208204 w 1669842"/>
                <a:gd name="connsiteY57" fmla="*/ 550416 h 1677880"/>
                <a:gd name="connsiteX58" fmla="*/ 1225959 w 1669842"/>
                <a:gd name="connsiteY58" fmla="*/ 577049 h 1677880"/>
                <a:gd name="connsiteX59" fmla="*/ 1234837 w 1669842"/>
                <a:gd name="connsiteY59" fmla="*/ 603682 h 1677880"/>
                <a:gd name="connsiteX60" fmla="*/ 1270347 w 1669842"/>
                <a:gd name="connsiteY60" fmla="*/ 656948 h 1677880"/>
                <a:gd name="connsiteX61" fmla="*/ 1279225 w 1669842"/>
                <a:gd name="connsiteY61" fmla="*/ 692458 h 1677880"/>
                <a:gd name="connsiteX62" fmla="*/ 1305858 w 1669842"/>
                <a:gd name="connsiteY62" fmla="*/ 701336 h 1677880"/>
                <a:gd name="connsiteX63" fmla="*/ 1412390 w 1669842"/>
                <a:gd name="connsiteY63" fmla="*/ 719091 h 1677880"/>
                <a:gd name="connsiteX64" fmla="*/ 1501167 w 1669842"/>
                <a:gd name="connsiteY64" fmla="*/ 710214 h 1677880"/>
                <a:gd name="connsiteX65" fmla="*/ 1527800 w 1669842"/>
                <a:gd name="connsiteY65" fmla="*/ 621437 h 1677880"/>
                <a:gd name="connsiteX66" fmla="*/ 1518922 w 1669842"/>
                <a:gd name="connsiteY66" fmla="*/ 506027 h 1677880"/>
                <a:gd name="connsiteX67" fmla="*/ 1501167 w 1669842"/>
                <a:gd name="connsiteY67" fmla="*/ 452761 h 1677880"/>
                <a:gd name="connsiteX68" fmla="*/ 1439023 w 1669842"/>
                <a:gd name="connsiteY68" fmla="*/ 381740 h 1677880"/>
                <a:gd name="connsiteX69" fmla="*/ 1430145 w 1669842"/>
                <a:gd name="connsiteY69" fmla="*/ 346229 h 1677880"/>
                <a:gd name="connsiteX70" fmla="*/ 1447901 w 1669842"/>
                <a:gd name="connsiteY70" fmla="*/ 328474 h 1677880"/>
                <a:gd name="connsiteX71" fmla="*/ 1527800 w 1669842"/>
                <a:gd name="connsiteY71" fmla="*/ 319596 h 1677880"/>
                <a:gd name="connsiteX0" fmla="*/ 1527800 w 1669842"/>
                <a:gd name="connsiteY0" fmla="*/ 319596 h 1677880"/>
                <a:gd name="connsiteX1" fmla="*/ 1572188 w 1669842"/>
                <a:gd name="connsiteY1" fmla="*/ 310718 h 1677880"/>
                <a:gd name="connsiteX2" fmla="*/ 1598821 w 1669842"/>
                <a:gd name="connsiteY2" fmla="*/ 257452 h 1677880"/>
                <a:gd name="connsiteX3" fmla="*/ 1572188 w 1669842"/>
                <a:gd name="connsiteY3" fmla="*/ 186431 h 1677880"/>
                <a:gd name="connsiteX4" fmla="*/ 1545555 w 1669842"/>
                <a:gd name="connsiteY4" fmla="*/ 150920 h 1677880"/>
                <a:gd name="connsiteX5" fmla="*/ 1527800 w 1669842"/>
                <a:gd name="connsiteY5" fmla="*/ 124287 h 1677880"/>
                <a:gd name="connsiteX6" fmla="*/ 1474534 w 1669842"/>
                <a:gd name="connsiteY6" fmla="*/ 71021 h 1677880"/>
                <a:gd name="connsiteX7" fmla="*/ 1439023 w 1669842"/>
                <a:gd name="connsiteY7" fmla="*/ 62144 h 1677880"/>
                <a:gd name="connsiteX8" fmla="*/ 1394635 w 1669842"/>
                <a:gd name="connsiteY8" fmla="*/ 35511 h 1677880"/>
                <a:gd name="connsiteX9" fmla="*/ 1270347 w 1669842"/>
                <a:gd name="connsiteY9" fmla="*/ 0 h 1677880"/>
                <a:gd name="connsiteX10" fmla="*/ 702176 w 1669842"/>
                <a:gd name="connsiteY10" fmla="*/ 79899 h 1677880"/>
                <a:gd name="connsiteX11" fmla="*/ 426969 w 1669842"/>
                <a:gd name="connsiteY11" fmla="*/ 195309 h 1677880"/>
                <a:gd name="connsiteX12" fmla="*/ 196149 w 1669842"/>
                <a:gd name="connsiteY12" fmla="*/ 337352 h 1677880"/>
                <a:gd name="connsiteX13" fmla="*/ 71862 w 1669842"/>
                <a:gd name="connsiteY13" fmla="*/ 568171 h 1677880"/>
                <a:gd name="connsiteX14" fmla="*/ 18596 w 1669842"/>
                <a:gd name="connsiteY14" fmla="*/ 745724 h 1677880"/>
                <a:gd name="connsiteX15" fmla="*/ 18596 w 1669842"/>
                <a:gd name="connsiteY15" fmla="*/ 1056443 h 1677880"/>
                <a:gd name="connsiteX16" fmla="*/ 240538 w 1669842"/>
                <a:gd name="connsiteY16" fmla="*/ 1438183 h 1677880"/>
                <a:gd name="connsiteX17" fmla="*/ 382580 w 1669842"/>
                <a:gd name="connsiteY17" fmla="*/ 1571348 h 1677880"/>
                <a:gd name="connsiteX18" fmla="*/ 409213 w 1669842"/>
                <a:gd name="connsiteY18" fmla="*/ 1597981 h 1677880"/>
                <a:gd name="connsiteX19" fmla="*/ 480235 w 1669842"/>
                <a:gd name="connsiteY19" fmla="*/ 1624614 h 1677880"/>
                <a:gd name="connsiteX20" fmla="*/ 524623 w 1669842"/>
                <a:gd name="connsiteY20" fmla="*/ 1651247 h 1677880"/>
                <a:gd name="connsiteX21" fmla="*/ 560134 w 1669842"/>
                <a:gd name="connsiteY21" fmla="*/ 1660124 h 1677880"/>
                <a:gd name="connsiteX22" fmla="*/ 657788 w 1669842"/>
                <a:gd name="connsiteY22" fmla="*/ 1677880 h 1677880"/>
                <a:gd name="connsiteX23" fmla="*/ 1421268 w 1669842"/>
                <a:gd name="connsiteY23" fmla="*/ 1669002 h 1677880"/>
                <a:gd name="connsiteX24" fmla="*/ 1474534 w 1669842"/>
                <a:gd name="connsiteY24" fmla="*/ 1660124 h 1677880"/>
                <a:gd name="connsiteX25" fmla="*/ 1501167 w 1669842"/>
                <a:gd name="connsiteY25" fmla="*/ 1633491 h 1677880"/>
                <a:gd name="connsiteX26" fmla="*/ 1527800 w 1669842"/>
                <a:gd name="connsiteY26" fmla="*/ 1615736 h 1677880"/>
                <a:gd name="connsiteX27" fmla="*/ 1554433 w 1669842"/>
                <a:gd name="connsiteY27" fmla="*/ 1580225 h 1677880"/>
                <a:gd name="connsiteX28" fmla="*/ 1589943 w 1669842"/>
                <a:gd name="connsiteY28" fmla="*/ 1562470 h 1677880"/>
                <a:gd name="connsiteX29" fmla="*/ 1598821 w 1669842"/>
                <a:gd name="connsiteY29" fmla="*/ 1535837 h 1677880"/>
                <a:gd name="connsiteX30" fmla="*/ 1625454 w 1669842"/>
                <a:gd name="connsiteY30" fmla="*/ 1491449 h 1677880"/>
                <a:gd name="connsiteX31" fmla="*/ 1652087 w 1669842"/>
                <a:gd name="connsiteY31" fmla="*/ 1429305 h 1677880"/>
                <a:gd name="connsiteX32" fmla="*/ 1660965 w 1669842"/>
                <a:gd name="connsiteY32" fmla="*/ 1376039 h 1677880"/>
                <a:gd name="connsiteX33" fmla="*/ 1669842 w 1669842"/>
                <a:gd name="connsiteY33" fmla="*/ 1340528 h 1677880"/>
                <a:gd name="connsiteX34" fmla="*/ 1634332 w 1669842"/>
                <a:gd name="connsiteY34" fmla="*/ 1207363 h 1677880"/>
                <a:gd name="connsiteX35" fmla="*/ 1616576 w 1669842"/>
                <a:gd name="connsiteY35" fmla="*/ 1145219 h 1677880"/>
                <a:gd name="connsiteX36" fmla="*/ 1598821 w 1669842"/>
                <a:gd name="connsiteY36" fmla="*/ 1109709 h 1677880"/>
                <a:gd name="connsiteX37" fmla="*/ 1554433 w 1669842"/>
                <a:gd name="connsiteY37" fmla="*/ 1074198 h 1677880"/>
                <a:gd name="connsiteX38" fmla="*/ 1465656 w 1669842"/>
                <a:gd name="connsiteY38" fmla="*/ 1020932 h 1677880"/>
                <a:gd name="connsiteX39" fmla="*/ 1447901 w 1669842"/>
                <a:gd name="connsiteY39" fmla="*/ 994299 h 1677880"/>
                <a:gd name="connsiteX40" fmla="*/ 1368002 w 1669842"/>
                <a:gd name="connsiteY40" fmla="*/ 967666 h 1677880"/>
                <a:gd name="connsiteX41" fmla="*/ 1350246 w 1669842"/>
                <a:gd name="connsiteY41" fmla="*/ 949911 h 1677880"/>
                <a:gd name="connsiteX42" fmla="*/ 1154938 w 1669842"/>
                <a:gd name="connsiteY42" fmla="*/ 923278 h 1677880"/>
                <a:gd name="connsiteX43" fmla="*/ 1092794 w 1669842"/>
                <a:gd name="connsiteY43" fmla="*/ 914400 h 1677880"/>
                <a:gd name="connsiteX44" fmla="*/ 1057283 w 1669842"/>
                <a:gd name="connsiteY44" fmla="*/ 896645 h 1677880"/>
                <a:gd name="connsiteX45" fmla="*/ 995140 w 1669842"/>
                <a:gd name="connsiteY45" fmla="*/ 887767 h 1677880"/>
                <a:gd name="connsiteX46" fmla="*/ 861975 w 1669842"/>
                <a:gd name="connsiteY46" fmla="*/ 870012 h 1677880"/>
                <a:gd name="connsiteX47" fmla="*/ 835341 w 1669842"/>
                <a:gd name="connsiteY47" fmla="*/ 861134 h 1677880"/>
                <a:gd name="connsiteX48" fmla="*/ 693300 w 1669842"/>
                <a:gd name="connsiteY48" fmla="*/ 630315 h 1677880"/>
                <a:gd name="connsiteX49" fmla="*/ 746565 w 1669842"/>
                <a:gd name="connsiteY49" fmla="*/ 541538 h 1677880"/>
                <a:gd name="connsiteX50" fmla="*/ 808708 w 1669842"/>
                <a:gd name="connsiteY50" fmla="*/ 497150 h 1677880"/>
                <a:gd name="connsiteX51" fmla="*/ 835341 w 1669842"/>
                <a:gd name="connsiteY51" fmla="*/ 488272 h 1677880"/>
                <a:gd name="connsiteX52" fmla="*/ 906363 w 1669842"/>
                <a:gd name="connsiteY52" fmla="*/ 461639 h 1677880"/>
                <a:gd name="connsiteX53" fmla="*/ 1083916 w 1669842"/>
                <a:gd name="connsiteY53" fmla="*/ 479394 h 1677880"/>
                <a:gd name="connsiteX54" fmla="*/ 1137182 w 1669842"/>
                <a:gd name="connsiteY54" fmla="*/ 497150 h 1677880"/>
                <a:gd name="connsiteX55" fmla="*/ 1154938 w 1669842"/>
                <a:gd name="connsiteY55" fmla="*/ 514905 h 1677880"/>
                <a:gd name="connsiteX56" fmla="*/ 1208204 w 1669842"/>
                <a:gd name="connsiteY56" fmla="*/ 550416 h 1677880"/>
                <a:gd name="connsiteX57" fmla="*/ 1225959 w 1669842"/>
                <a:gd name="connsiteY57" fmla="*/ 577049 h 1677880"/>
                <a:gd name="connsiteX58" fmla="*/ 1234837 w 1669842"/>
                <a:gd name="connsiteY58" fmla="*/ 603682 h 1677880"/>
                <a:gd name="connsiteX59" fmla="*/ 1270347 w 1669842"/>
                <a:gd name="connsiteY59" fmla="*/ 656948 h 1677880"/>
                <a:gd name="connsiteX60" fmla="*/ 1279225 w 1669842"/>
                <a:gd name="connsiteY60" fmla="*/ 692458 h 1677880"/>
                <a:gd name="connsiteX61" fmla="*/ 1305858 w 1669842"/>
                <a:gd name="connsiteY61" fmla="*/ 701336 h 1677880"/>
                <a:gd name="connsiteX62" fmla="*/ 1412390 w 1669842"/>
                <a:gd name="connsiteY62" fmla="*/ 719091 h 1677880"/>
                <a:gd name="connsiteX63" fmla="*/ 1501167 w 1669842"/>
                <a:gd name="connsiteY63" fmla="*/ 710214 h 1677880"/>
                <a:gd name="connsiteX64" fmla="*/ 1527800 w 1669842"/>
                <a:gd name="connsiteY64" fmla="*/ 621437 h 1677880"/>
                <a:gd name="connsiteX65" fmla="*/ 1518922 w 1669842"/>
                <a:gd name="connsiteY65" fmla="*/ 506027 h 1677880"/>
                <a:gd name="connsiteX66" fmla="*/ 1501167 w 1669842"/>
                <a:gd name="connsiteY66" fmla="*/ 452761 h 1677880"/>
                <a:gd name="connsiteX67" fmla="*/ 1439023 w 1669842"/>
                <a:gd name="connsiteY67" fmla="*/ 381740 h 1677880"/>
                <a:gd name="connsiteX68" fmla="*/ 1430145 w 1669842"/>
                <a:gd name="connsiteY68" fmla="*/ 346229 h 1677880"/>
                <a:gd name="connsiteX69" fmla="*/ 1447901 w 1669842"/>
                <a:gd name="connsiteY69" fmla="*/ 328474 h 1677880"/>
                <a:gd name="connsiteX70" fmla="*/ 1527800 w 1669842"/>
                <a:gd name="connsiteY70" fmla="*/ 319596 h 1677880"/>
                <a:gd name="connsiteX0" fmla="*/ 1538249 w 1680291"/>
                <a:gd name="connsiteY0" fmla="*/ 319596 h 1677880"/>
                <a:gd name="connsiteX1" fmla="*/ 1582637 w 1680291"/>
                <a:gd name="connsiteY1" fmla="*/ 310718 h 1677880"/>
                <a:gd name="connsiteX2" fmla="*/ 1609270 w 1680291"/>
                <a:gd name="connsiteY2" fmla="*/ 257452 h 1677880"/>
                <a:gd name="connsiteX3" fmla="*/ 1582637 w 1680291"/>
                <a:gd name="connsiteY3" fmla="*/ 186431 h 1677880"/>
                <a:gd name="connsiteX4" fmla="*/ 1556004 w 1680291"/>
                <a:gd name="connsiteY4" fmla="*/ 150920 h 1677880"/>
                <a:gd name="connsiteX5" fmla="*/ 1538249 w 1680291"/>
                <a:gd name="connsiteY5" fmla="*/ 124287 h 1677880"/>
                <a:gd name="connsiteX6" fmla="*/ 1484983 w 1680291"/>
                <a:gd name="connsiteY6" fmla="*/ 71021 h 1677880"/>
                <a:gd name="connsiteX7" fmla="*/ 1449472 w 1680291"/>
                <a:gd name="connsiteY7" fmla="*/ 62144 h 1677880"/>
                <a:gd name="connsiteX8" fmla="*/ 1405084 w 1680291"/>
                <a:gd name="connsiteY8" fmla="*/ 35511 h 1677880"/>
                <a:gd name="connsiteX9" fmla="*/ 1280796 w 1680291"/>
                <a:gd name="connsiteY9" fmla="*/ 0 h 1677880"/>
                <a:gd name="connsiteX10" fmla="*/ 712625 w 1680291"/>
                <a:gd name="connsiteY10" fmla="*/ 79899 h 1677880"/>
                <a:gd name="connsiteX11" fmla="*/ 437418 w 1680291"/>
                <a:gd name="connsiteY11" fmla="*/ 195309 h 1677880"/>
                <a:gd name="connsiteX12" fmla="*/ 206598 w 1680291"/>
                <a:gd name="connsiteY12" fmla="*/ 337352 h 1677880"/>
                <a:gd name="connsiteX13" fmla="*/ 82311 w 1680291"/>
                <a:gd name="connsiteY13" fmla="*/ 568171 h 1677880"/>
                <a:gd name="connsiteX14" fmla="*/ 29045 w 1680291"/>
                <a:gd name="connsiteY14" fmla="*/ 745724 h 1677880"/>
                <a:gd name="connsiteX15" fmla="*/ 29045 w 1680291"/>
                <a:gd name="connsiteY15" fmla="*/ 1056443 h 1677880"/>
                <a:gd name="connsiteX16" fmla="*/ 393029 w 1680291"/>
                <a:gd name="connsiteY16" fmla="*/ 1571348 h 1677880"/>
                <a:gd name="connsiteX17" fmla="*/ 419662 w 1680291"/>
                <a:gd name="connsiteY17" fmla="*/ 1597981 h 1677880"/>
                <a:gd name="connsiteX18" fmla="*/ 490684 w 1680291"/>
                <a:gd name="connsiteY18" fmla="*/ 1624614 h 1677880"/>
                <a:gd name="connsiteX19" fmla="*/ 535072 w 1680291"/>
                <a:gd name="connsiteY19" fmla="*/ 1651247 h 1677880"/>
                <a:gd name="connsiteX20" fmla="*/ 570583 w 1680291"/>
                <a:gd name="connsiteY20" fmla="*/ 1660124 h 1677880"/>
                <a:gd name="connsiteX21" fmla="*/ 668237 w 1680291"/>
                <a:gd name="connsiteY21" fmla="*/ 1677880 h 1677880"/>
                <a:gd name="connsiteX22" fmla="*/ 1431717 w 1680291"/>
                <a:gd name="connsiteY22" fmla="*/ 1669002 h 1677880"/>
                <a:gd name="connsiteX23" fmla="*/ 1484983 w 1680291"/>
                <a:gd name="connsiteY23" fmla="*/ 1660124 h 1677880"/>
                <a:gd name="connsiteX24" fmla="*/ 1511616 w 1680291"/>
                <a:gd name="connsiteY24" fmla="*/ 1633491 h 1677880"/>
                <a:gd name="connsiteX25" fmla="*/ 1538249 w 1680291"/>
                <a:gd name="connsiteY25" fmla="*/ 1615736 h 1677880"/>
                <a:gd name="connsiteX26" fmla="*/ 1564882 w 1680291"/>
                <a:gd name="connsiteY26" fmla="*/ 1580225 h 1677880"/>
                <a:gd name="connsiteX27" fmla="*/ 1600392 w 1680291"/>
                <a:gd name="connsiteY27" fmla="*/ 1562470 h 1677880"/>
                <a:gd name="connsiteX28" fmla="*/ 1609270 w 1680291"/>
                <a:gd name="connsiteY28" fmla="*/ 1535837 h 1677880"/>
                <a:gd name="connsiteX29" fmla="*/ 1635903 w 1680291"/>
                <a:gd name="connsiteY29" fmla="*/ 1491449 h 1677880"/>
                <a:gd name="connsiteX30" fmla="*/ 1662536 w 1680291"/>
                <a:gd name="connsiteY30" fmla="*/ 1429305 h 1677880"/>
                <a:gd name="connsiteX31" fmla="*/ 1671414 w 1680291"/>
                <a:gd name="connsiteY31" fmla="*/ 1376039 h 1677880"/>
                <a:gd name="connsiteX32" fmla="*/ 1680291 w 1680291"/>
                <a:gd name="connsiteY32" fmla="*/ 1340528 h 1677880"/>
                <a:gd name="connsiteX33" fmla="*/ 1644781 w 1680291"/>
                <a:gd name="connsiteY33" fmla="*/ 1207363 h 1677880"/>
                <a:gd name="connsiteX34" fmla="*/ 1627025 w 1680291"/>
                <a:gd name="connsiteY34" fmla="*/ 1145219 h 1677880"/>
                <a:gd name="connsiteX35" fmla="*/ 1609270 w 1680291"/>
                <a:gd name="connsiteY35" fmla="*/ 1109709 h 1677880"/>
                <a:gd name="connsiteX36" fmla="*/ 1564882 w 1680291"/>
                <a:gd name="connsiteY36" fmla="*/ 1074198 h 1677880"/>
                <a:gd name="connsiteX37" fmla="*/ 1476105 w 1680291"/>
                <a:gd name="connsiteY37" fmla="*/ 1020932 h 1677880"/>
                <a:gd name="connsiteX38" fmla="*/ 1458350 w 1680291"/>
                <a:gd name="connsiteY38" fmla="*/ 994299 h 1677880"/>
                <a:gd name="connsiteX39" fmla="*/ 1378451 w 1680291"/>
                <a:gd name="connsiteY39" fmla="*/ 967666 h 1677880"/>
                <a:gd name="connsiteX40" fmla="*/ 1360695 w 1680291"/>
                <a:gd name="connsiteY40" fmla="*/ 949911 h 1677880"/>
                <a:gd name="connsiteX41" fmla="*/ 1165387 w 1680291"/>
                <a:gd name="connsiteY41" fmla="*/ 923278 h 1677880"/>
                <a:gd name="connsiteX42" fmla="*/ 1103243 w 1680291"/>
                <a:gd name="connsiteY42" fmla="*/ 914400 h 1677880"/>
                <a:gd name="connsiteX43" fmla="*/ 1067732 w 1680291"/>
                <a:gd name="connsiteY43" fmla="*/ 896645 h 1677880"/>
                <a:gd name="connsiteX44" fmla="*/ 1005589 w 1680291"/>
                <a:gd name="connsiteY44" fmla="*/ 887767 h 1677880"/>
                <a:gd name="connsiteX45" fmla="*/ 872424 w 1680291"/>
                <a:gd name="connsiteY45" fmla="*/ 870012 h 1677880"/>
                <a:gd name="connsiteX46" fmla="*/ 845790 w 1680291"/>
                <a:gd name="connsiteY46" fmla="*/ 861134 h 1677880"/>
                <a:gd name="connsiteX47" fmla="*/ 703749 w 1680291"/>
                <a:gd name="connsiteY47" fmla="*/ 630315 h 1677880"/>
                <a:gd name="connsiteX48" fmla="*/ 757014 w 1680291"/>
                <a:gd name="connsiteY48" fmla="*/ 541538 h 1677880"/>
                <a:gd name="connsiteX49" fmla="*/ 819157 w 1680291"/>
                <a:gd name="connsiteY49" fmla="*/ 497150 h 1677880"/>
                <a:gd name="connsiteX50" fmla="*/ 845790 w 1680291"/>
                <a:gd name="connsiteY50" fmla="*/ 488272 h 1677880"/>
                <a:gd name="connsiteX51" fmla="*/ 916812 w 1680291"/>
                <a:gd name="connsiteY51" fmla="*/ 461639 h 1677880"/>
                <a:gd name="connsiteX52" fmla="*/ 1094365 w 1680291"/>
                <a:gd name="connsiteY52" fmla="*/ 479394 h 1677880"/>
                <a:gd name="connsiteX53" fmla="*/ 1147631 w 1680291"/>
                <a:gd name="connsiteY53" fmla="*/ 497150 h 1677880"/>
                <a:gd name="connsiteX54" fmla="*/ 1165387 w 1680291"/>
                <a:gd name="connsiteY54" fmla="*/ 514905 h 1677880"/>
                <a:gd name="connsiteX55" fmla="*/ 1218653 w 1680291"/>
                <a:gd name="connsiteY55" fmla="*/ 550416 h 1677880"/>
                <a:gd name="connsiteX56" fmla="*/ 1236408 w 1680291"/>
                <a:gd name="connsiteY56" fmla="*/ 577049 h 1677880"/>
                <a:gd name="connsiteX57" fmla="*/ 1245286 w 1680291"/>
                <a:gd name="connsiteY57" fmla="*/ 603682 h 1677880"/>
                <a:gd name="connsiteX58" fmla="*/ 1280796 w 1680291"/>
                <a:gd name="connsiteY58" fmla="*/ 656948 h 1677880"/>
                <a:gd name="connsiteX59" fmla="*/ 1289674 w 1680291"/>
                <a:gd name="connsiteY59" fmla="*/ 692458 h 1677880"/>
                <a:gd name="connsiteX60" fmla="*/ 1316307 w 1680291"/>
                <a:gd name="connsiteY60" fmla="*/ 701336 h 1677880"/>
                <a:gd name="connsiteX61" fmla="*/ 1422839 w 1680291"/>
                <a:gd name="connsiteY61" fmla="*/ 719091 h 1677880"/>
                <a:gd name="connsiteX62" fmla="*/ 1511616 w 1680291"/>
                <a:gd name="connsiteY62" fmla="*/ 710214 h 1677880"/>
                <a:gd name="connsiteX63" fmla="*/ 1538249 w 1680291"/>
                <a:gd name="connsiteY63" fmla="*/ 621437 h 1677880"/>
                <a:gd name="connsiteX64" fmla="*/ 1529371 w 1680291"/>
                <a:gd name="connsiteY64" fmla="*/ 506027 h 1677880"/>
                <a:gd name="connsiteX65" fmla="*/ 1511616 w 1680291"/>
                <a:gd name="connsiteY65" fmla="*/ 452761 h 1677880"/>
                <a:gd name="connsiteX66" fmla="*/ 1449472 w 1680291"/>
                <a:gd name="connsiteY66" fmla="*/ 381740 h 1677880"/>
                <a:gd name="connsiteX67" fmla="*/ 1440594 w 1680291"/>
                <a:gd name="connsiteY67" fmla="*/ 346229 h 1677880"/>
                <a:gd name="connsiteX68" fmla="*/ 1458350 w 1680291"/>
                <a:gd name="connsiteY68" fmla="*/ 328474 h 1677880"/>
                <a:gd name="connsiteX69" fmla="*/ 1538249 w 1680291"/>
                <a:gd name="connsiteY69" fmla="*/ 319596 h 1677880"/>
                <a:gd name="connsiteX0" fmla="*/ 1538249 w 1680291"/>
                <a:gd name="connsiteY0" fmla="*/ 319596 h 1677880"/>
                <a:gd name="connsiteX1" fmla="*/ 1582637 w 1680291"/>
                <a:gd name="connsiteY1" fmla="*/ 310718 h 1677880"/>
                <a:gd name="connsiteX2" fmla="*/ 1609270 w 1680291"/>
                <a:gd name="connsiteY2" fmla="*/ 257452 h 1677880"/>
                <a:gd name="connsiteX3" fmla="*/ 1582637 w 1680291"/>
                <a:gd name="connsiteY3" fmla="*/ 186431 h 1677880"/>
                <a:gd name="connsiteX4" fmla="*/ 1556004 w 1680291"/>
                <a:gd name="connsiteY4" fmla="*/ 150920 h 1677880"/>
                <a:gd name="connsiteX5" fmla="*/ 1538249 w 1680291"/>
                <a:gd name="connsiteY5" fmla="*/ 124287 h 1677880"/>
                <a:gd name="connsiteX6" fmla="*/ 1484983 w 1680291"/>
                <a:gd name="connsiteY6" fmla="*/ 71021 h 1677880"/>
                <a:gd name="connsiteX7" fmla="*/ 1449472 w 1680291"/>
                <a:gd name="connsiteY7" fmla="*/ 62144 h 1677880"/>
                <a:gd name="connsiteX8" fmla="*/ 1405084 w 1680291"/>
                <a:gd name="connsiteY8" fmla="*/ 35511 h 1677880"/>
                <a:gd name="connsiteX9" fmla="*/ 1280796 w 1680291"/>
                <a:gd name="connsiteY9" fmla="*/ 0 h 1677880"/>
                <a:gd name="connsiteX10" fmla="*/ 712625 w 1680291"/>
                <a:gd name="connsiteY10" fmla="*/ 79899 h 1677880"/>
                <a:gd name="connsiteX11" fmla="*/ 437418 w 1680291"/>
                <a:gd name="connsiteY11" fmla="*/ 195309 h 1677880"/>
                <a:gd name="connsiteX12" fmla="*/ 206598 w 1680291"/>
                <a:gd name="connsiteY12" fmla="*/ 337352 h 1677880"/>
                <a:gd name="connsiteX13" fmla="*/ 82311 w 1680291"/>
                <a:gd name="connsiteY13" fmla="*/ 568171 h 1677880"/>
                <a:gd name="connsiteX14" fmla="*/ 29045 w 1680291"/>
                <a:gd name="connsiteY14" fmla="*/ 745724 h 1677880"/>
                <a:gd name="connsiteX15" fmla="*/ 29045 w 1680291"/>
                <a:gd name="connsiteY15" fmla="*/ 1056443 h 1677880"/>
                <a:gd name="connsiteX16" fmla="*/ 393029 w 1680291"/>
                <a:gd name="connsiteY16" fmla="*/ 1571348 h 1677880"/>
                <a:gd name="connsiteX17" fmla="*/ 419662 w 1680291"/>
                <a:gd name="connsiteY17" fmla="*/ 1597981 h 1677880"/>
                <a:gd name="connsiteX18" fmla="*/ 490684 w 1680291"/>
                <a:gd name="connsiteY18" fmla="*/ 1624614 h 1677880"/>
                <a:gd name="connsiteX19" fmla="*/ 535072 w 1680291"/>
                <a:gd name="connsiteY19" fmla="*/ 1651247 h 1677880"/>
                <a:gd name="connsiteX20" fmla="*/ 570583 w 1680291"/>
                <a:gd name="connsiteY20" fmla="*/ 1660124 h 1677880"/>
                <a:gd name="connsiteX21" fmla="*/ 668237 w 1680291"/>
                <a:gd name="connsiteY21" fmla="*/ 1677880 h 1677880"/>
                <a:gd name="connsiteX22" fmla="*/ 1431717 w 1680291"/>
                <a:gd name="connsiteY22" fmla="*/ 1669002 h 1677880"/>
                <a:gd name="connsiteX23" fmla="*/ 1511616 w 1680291"/>
                <a:gd name="connsiteY23" fmla="*/ 1633491 h 1677880"/>
                <a:gd name="connsiteX24" fmla="*/ 1538249 w 1680291"/>
                <a:gd name="connsiteY24" fmla="*/ 1615736 h 1677880"/>
                <a:gd name="connsiteX25" fmla="*/ 1564882 w 1680291"/>
                <a:gd name="connsiteY25" fmla="*/ 1580225 h 1677880"/>
                <a:gd name="connsiteX26" fmla="*/ 1600392 w 1680291"/>
                <a:gd name="connsiteY26" fmla="*/ 1562470 h 1677880"/>
                <a:gd name="connsiteX27" fmla="*/ 1609270 w 1680291"/>
                <a:gd name="connsiteY27" fmla="*/ 1535837 h 1677880"/>
                <a:gd name="connsiteX28" fmla="*/ 1635903 w 1680291"/>
                <a:gd name="connsiteY28" fmla="*/ 1491449 h 1677880"/>
                <a:gd name="connsiteX29" fmla="*/ 1662536 w 1680291"/>
                <a:gd name="connsiteY29" fmla="*/ 1429305 h 1677880"/>
                <a:gd name="connsiteX30" fmla="*/ 1671414 w 1680291"/>
                <a:gd name="connsiteY30" fmla="*/ 1376039 h 1677880"/>
                <a:gd name="connsiteX31" fmla="*/ 1680291 w 1680291"/>
                <a:gd name="connsiteY31" fmla="*/ 1340528 h 1677880"/>
                <a:gd name="connsiteX32" fmla="*/ 1644781 w 1680291"/>
                <a:gd name="connsiteY32" fmla="*/ 1207363 h 1677880"/>
                <a:gd name="connsiteX33" fmla="*/ 1627025 w 1680291"/>
                <a:gd name="connsiteY33" fmla="*/ 1145219 h 1677880"/>
                <a:gd name="connsiteX34" fmla="*/ 1609270 w 1680291"/>
                <a:gd name="connsiteY34" fmla="*/ 1109709 h 1677880"/>
                <a:gd name="connsiteX35" fmla="*/ 1564882 w 1680291"/>
                <a:gd name="connsiteY35" fmla="*/ 1074198 h 1677880"/>
                <a:gd name="connsiteX36" fmla="*/ 1476105 w 1680291"/>
                <a:gd name="connsiteY36" fmla="*/ 1020932 h 1677880"/>
                <a:gd name="connsiteX37" fmla="*/ 1458350 w 1680291"/>
                <a:gd name="connsiteY37" fmla="*/ 994299 h 1677880"/>
                <a:gd name="connsiteX38" fmla="*/ 1378451 w 1680291"/>
                <a:gd name="connsiteY38" fmla="*/ 967666 h 1677880"/>
                <a:gd name="connsiteX39" fmla="*/ 1360695 w 1680291"/>
                <a:gd name="connsiteY39" fmla="*/ 949911 h 1677880"/>
                <a:gd name="connsiteX40" fmla="*/ 1165387 w 1680291"/>
                <a:gd name="connsiteY40" fmla="*/ 923278 h 1677880"/>
                <a:gd name="connsiteX41" fmla="*/ 1103243 w 1680291"/>
                <a:gd name="connsiteY41" fmla="*/ 914400 h 1677880"/>
                <a:gd name="connsiteX42" fmla="*/ 1067732 w 1680291"/>
                <a:gd name="connsiteY42" fmla="*/ 896645 h 1677880"/>
                <a:gd name="connsiteX43" fmla="*/ 1005589 w 1680291"/>
                <a:gd name="connsiteY43" fmla="*/ 887767 h 1677880"/>
                <a:gd name="connsiteX44" fmla="*/ 872424 w 1680291"/>
                <a:gd name="connsiteY44" fmla="*/ 870012 h 1677880"/>
                <a:gd name="connsiteX45" fmla="*/ 845790 w 1680291"/>
                <a:gd name="connsiteY45" fmla="*/ 861134 h 1677880"/>
                <a:gd name="connsiteX46" fmla="*/ 703749 w 1680291"/>
                <a:gd name="connsiteY46" fmla="*/ 630315 h 1677880"/>
                <a:gd name="connsiteX47" fmla="*/ 757014 w 1680291"/>
                <a:gd name="connsiteY47" fmla="*/ 541538 h 1677880"/>
                <a:gd name="connsiteX48" fmla="*/ 819157 w 1680291"/>
                <a:gd name="connsiteY48" fmla="*/ 497150 h 1677880"/>
                <a:gd name="connsiteX49" fmla="*/ 845790 w 1680291"/>
                <a:gd name="connsiteY49" fmla="*/ 488272 h 1677880"/>
                <a:gd name="connsiteX50" fmla="*/ 916812 w 1680291"/>
                <a:gd name="connsiteY50" fmla="*/ 461639 h 1677880"/>
                <a:gd name="connsiteX51" fmla="*/ 1094365 w 1680291"/>
                <a:gd name="connsiteY51" fmla="*/ 479394 h 1677880"/>
                <a:gd name="connsiteX52" fmla="*/ 1147631 w 1680291"/>
                <a:gd name="connsiteY52" fmla="*/ 497150 h 1677880"/>
                <a:gd name="connsiteX53" fmla="*/ 1165387 w 1680291"/>
                <a:gd name="connsiteY53" fmla="*/ 514905 h 1677880"/>
                <a:gd name="connsiteX54" fmla="*/ 1218653 w 1680291"/>
                <a:gd name="connsiteY54" fmla="*/ 550416 h 1677880"/>
                <a:gd name="connsiteX55" fmla="*/ 1236408 w 1680291"/>
                <a:gd name="connsiteY55" fmla="*/ 577049 h 1677880"/>
                <a:gd name="connsiteX56" fmla="*/ 1245286 w 1680291"/>
                <a:gd name="connsiteY56" fmla="*/ 603682 h 1677880"/>
                <a:gd name="connsiteX57" fmla="*/ 1280796 w 1680291"/>
                <a:gd name="connsiteY57" fmla="*/ 656948 h 1677880"/>
                <a:gd name="connsiteX58" fmla="*/ 1289674 w 1680291"/>
                <a:gd name="connsiteY58" fmla="*/ 692458 h 1677880"/>
                <a:gd name="connsiteX59" fmla="*/ 1316307 w 1680291"/>
                <a:gd name="connsiteY59" fmla="*/ 701336 h 1677880"/>
                <a:gd name="connsiteX60" fmla="*/ 1422839 w 1680291"/>
                <a:gd name="connsiteY60" fmla="*/ 719091 h 1677880"/>
                <a:gd name="connsiteX61" fmla="*/ 1511616 w 1680291"/>
                <a:gd name="connsiteY61" fmla="*/ 710214 h 1677880"/>
                <a:gd name="connsiteX62" fmla="*/ 1538249 w 1680291"/>
                <a:gd name="connsiteY62" fmla="*/ 621437 h 1677880"/>
                <a:gd name="connsiteX63" fmla="*/ 1529371 w 1680291"/>
                <a:gd name="connsiteY63" fmla="*/ 506027 h 1677880"/>
                <a:gd name="connsiteX64" fmla="*/ 1511616 w 1680291"/>
                <a:gd name="connsiteY64" fmla="*/ 452761 h 1677880"/>
                <a:gd name="connsiteX65" fmla="*/ 1449472 w 1680291"/>
                <a:gd name="connsiteY65" fmla="*/ 381740 h 1677880"/>
                <a:gd name="connsiteX66" fmla="*/ 1440594 w 1680291"/>
                <a:gd name="connsiteY66" fmla="*/ 346229 h 1677880"/>
                <a:gd name="connsiteX67" fmla="*/ 1458350 w 1680291"/>
                <a:gd name="connsiteY67" fmla="*/ 328474 h 1677880"/>
                <a:gd name="connsiteX68" fmla="*/ 1538249 w 1680291"/>
                <a:gd name="connsiteY68" fmla="*/ 319596 h 1677880"/>
                <a:gd name="connsiteX0" fmla="*/ 1538249 w 1680291"/>
                <a:gd name="connsiteY0" fmla="*/ 319596 h 1677880"/>
                <a:gd name="connsiteX1" fmla="*/ 1582637 w 1680291"/>
                <a:gd name="connsiteY1" fmla="*/ 310718 h 1677880"/>
                <a:gd name="connsiteX2" fmla="*/ 1609270 w 1680291"/>
                <a:gd name="connsiteY2" fmla="*/ 257452 h 1677880"/>
                <a:gd name="connsiteX3" fmla="*/ 1582637 w 1680291"/>
                <a:gd name="connsiteY3" fmla="*/ 186431 h 1677880"/>
                <a:gd name="connsiteX4" fmla="*/ 1556004 w 1680291"/>
                <a:gd name="connsiteY4" fmla="*/ 150920 h 1677880"/>
                <a:gd name="connsiteX5" fmla="*/ 1538249 w 1680291"/>
                <a:gd name="connsiteY5" fmla="*/ 124287 h 1677880"/>
                <a:gd name="connsiteX6" fmla="*/ 1484983 w 1680291"/>
                <a:gd name="connsiteY6" fmla="*/ 71021 h 1677880"/>
                <a:gd name="connsiteX7" fmla="*/ 1449472 w 1680291"/>
                <a:gd name="connsiteY7" fmla="*/ 62144 h 1677880"/>
                <a:gd name="connsiteX8" fmla="*/ 1405084 w 1680291"/>
                <a:gd name="connsiteY8" fmla="*/ 35511 h 1677880"/>
                <a:gd name="connsiteX9" fmla="*/ 1280796 w 1680291"/>
                <a:gd name="connsiteY9" fmla="*/ 0 h 1677880"/>
                <a:gd name="connsiteX10" fmla="*/ 712625 w 1680291"/>
                <a:gd name="connsiteY10" fmla="*/ 79899 h 1677880"/>
                <a:gd name="connsiteX11" fmla="*/ 437418 w 1680291"/>
                <a:gd name="connsiteY11" fmla="*/ 195309 h 1677880"/>
                <a:gd name="connsiteX12" fmla="*/ 206598 w 1680291"/>
                <a:gd name="connsiteY12" fmla="*/ 337352 h 1677880"/>
                <a:gd name="connsiteX13" fmla="*/ 82311 w 1680291"/>
                <a:gd name="connsiteY13" fmla="*/ 568171 h 1677880"/>
                <a:gd name="connsiteX14" fmla="*/ 29045 w 1680291"/>
                <a:gd name="connsiteY14" fmla="*/ 745724 h 1677880"/>
                <a:gd name="connsiteX15" fmla="*/ 29045 w 1680291"/>
                <a:gd name="connsiteY15" fmla="*/ 1056443 h 1677880"/>
                <a:gd name="connsiteX16" fmla="*/ 393029 w 1680291"/>
                <a:gd name="connsiteY16" fmla="*/ 1571348 h 1677880"/>
                <a:gd name="connsiteX17" fmla="*/ 490684 w 1680291"/>
                <a:gd name="connsiteY17" fmla="*/ 1624614 h 1677880"/>
                <a:gd name="connsiteX18" fmla="*/ 535072 w 1680291"/>
                <a:gd name="connsiteY18" fmla="*/ 1651247 h 1677880"/>
                <a:gd name="connsiteX19" fmla="*/ 570583 w 1680291"/>
                <a:gd name="connsiteY19" fmla="*/ 1660124 h 1677880"/>
                <a:gd name="connsiteX20" fmla="*/ 668237 w 1680291"/>
                <a:gd name="connsiteY20" fmla="*/ 1677880 h 1677880"/>
                <a:gd name="connsiteX21" fmla="*/ 1431717 w 1680291"/>
                <a:gd name="connsiteY21" fmla="*/ 1669002 h 1677880"/>
                <a:gd name="connsiteX22" fmla="*/ 1511616 w 1680291"/>
                <a:gd name="connsiteY22" fmla="*/ 1633491 h 1677880"/>
                <a:gd name="connsiteX23" fmla="*/ 1538249 w 1680291"/>
                <a:gd name="connsiteY23" fmla="*/ 1615736 h 1677880"/>
                <a:gd name="connsiteX24" fmla="*/ 1564882 w 1680291"/>
                <a:gd name="connsiteY24" fmla="*/ 1580225 h 1677880"/>
                <a:gd name="connsiteX25" fmla="*/ 1600392 w 1680291"/>
                <a:gd name="connsiteY25" fmla="*/ 1562470 h 1677880"/>
                <a:gd name="connsiteX26" fmla="*/ 1609270 w 1680291"/>
                <a:gd name="connsiteY26" fmla="*/ 1535837 h 1677880"/>
                <a:gd name="connsiteX27" fmla="*/ 1635903 w 1680291"/>
                <a:gd name="connsiteY27" fmla="*/ 1491449 h 1677880"/>
                <a:gd name="connsiteX28" fmla="*/ 1662536 w 1680291"/>
                <a:gd name="connsiteY28" fmla="*/ 1429305 h 1677880"/>
                <a:gd name="connsiteX29" fmla="*/ 1671414 w 1680291"/>
                <a:gd name="connsiteY29" fmla="*/ 1376039 h 1677880"/>
                <a:gd name="connsiteX30" fmla="*/ 1680291 w 1680291"/>
                <a:gd name="connsiteY30" fmla="*/ 1340528 h 1677880"/>
                <a:gd name="connsiteX31" fmla="*/ 1644781 w 1680291"/>
                <a:gd name="connsiteY31" fmla="*/ 1207363 h 1677880"/>
                <a:gd name="connsiteX32" fmla="*/ 1627025 w 1680291"/>
                <a:gd name="connsiteY32" fmla="*/ 1145219 h 1677880"/>
                <a:gd name="connsiteX33" fmla="*/ 1609270 w 1680291"/>
                <a:gd name="connsiteY33" fmla="*/ 1109709 h 1677880"/>
                <a:gd name="connsiteX34" fmla="*/ 1564882 w 1680291"/>
                <a:gd name="connsiteY34" fmla="*/ 1074198 h 1677880"/>
                <a:gd name="connsiteX35" fmla="*/ 1476105 w 1680291"/>
                <a:gd name="connsiteY35" fmla="*/ 1020932 h 1677880"/>
                <a:gd name="connsiteX36" fmla="*/ 1458350 w 1680291"/>
                <a:gd name="connsiteY36" fmla="*/ 994299 h 1677880"/>
                <a:gd name="connsiteX37" fmla="*/ 1378451 w 1680291"/>
                <a:gd name="connsiteY37" fmla="*/ 967666 h 1677880"/>
                <a:gd name="connsiteX38" fmla="*/ 1360695 w 1680291"/>
                <a:gd name="connsiteY38" fmla="*/ 949911 h 1677880"/>
                <a:gd name="connsiteX39" fmla="*/ 1165387 w 1680291"/>
                <a:gd name="connsiteY39" fmla="*/ 923278 h 1677880"/>
                <a:gd name="connsiteX40" fmla="*/ 1103243 w 1680291"/>
                <a:gd name="connsiteY40" fmla="*/ 914400 h 1677880"/>
                <a:gd name="connsiteX41" fmla="*/ 1067732 w 1680291"/>
                <a:gd name="connsiteY41" fmla="*/ 896645 h 1677880"/>
                <a:gd name="connsiteX42" fmla="*/ 1005589 w 1680291"/>
                <a:gd name="connsiteY42" fmla="*/ 887767 h 1677880"/>
                <a:gd name="connsiteX43" fmla="*/ 872424 w 1680291"/>
                <a:gd name="connsiteY43" fmla="*/ 870012 h 1677880"/>
                <a:gd name="connsiteX44" fmla="*/ 845790 w 1680291"/>
                <a:gd name="connsiteY44" fmla="*/ 861134 h 1677880"/>
                <a:gd name="connsiteX45" fmla="*/ 703749 w 1680291"/>
                <a:gd name="connsiteY45" fmla="*/ 630315 h 1677880"/>
                <a:gd name="connsiteX46" fmla="*/ 757014 w 1680291"/>
                <a:gd name="connsiteY46" fmla="*/ 541538 h 1677880"/>
                <a:gd name="connsiteX47" fmla="*/ 819157 w 1680291"/>
                <a:gd name="connsiteY47" fmla="*/ 497150 h 1677880"/>
                <a:gd name="connsiteX48" fmla="*/ 845790 w 1680291"/>
                <a:gd name="connsiteY48" fmla="*/ 488272 h 1677880"/>
                <a:gd name="connsiteX49" fmla="*/ 916812 w 1680291"/>
                <a:gd name="connsiteY49" fmla="*/ 461639 h 1677880"/>
                <a:gd name="connsiteX50" fmla="*/ 1094365 w 1680291"/>
                <a:gd name="connsiteY50" fmla="*/ 479394 h 1677880"/>
                <a:gd name="connsiteX51" fmla="*/ 1147631 w 1680291"/>
                <a:gd name="connsiteY51" fmla="*/ 497150 h 1677880"/>
                <a:gd name="connsiteX52" fmla="*/ 1165387 w 1680291"/>
                <a:gd name="connsiteY52" fmla="*/ 514905 h 1677880"/>
                <a:gd name="connsiteX53" fmla="*/ 1218653 w 1680291"/>
                <a:gd name="connsiteY53" fmla="*/ 550416 h 1677880"/>
                <a:gd name="connsiteX54" fmla="*/ 1236408 w 1680291"/>
                <a:gd name="connsiteY54" fmla="*/ 577049 h 1677880"/>
                <a:gd name="connsiteX55" fmla="*/ 1245286 w 1680291"/>
                <a:gd name="connsiteY55" fmla="*/ 603682 h 1677880"/>
                <a:gd name="connsiteX56" fmla="*/ 1280796 w 1680291"/>
                <a:gd name="connsiteY56" fmla="*/ 656948 h 1677880"/>
                <a:gd name="connsiteX57" fmla="*/ 1289674 w 1680291"/>
                <a:gd name="connsiteY57" fmla="*/ 692458 h 1677880"/>
                <a:gd name="connsiteX58" fmla="*/ 1316307 w 1680291"/>
                <a:gd name="connsiteY58" fmla="*/ 701336 h 1677880"/>
                <a:gd name="connsiteX59" fmla="*/ 1422839 w 1680291"/>
                <a:gd name="connsiteY59" fmla="*/ 719091 h 1677880"/>
                <a:gd name="connsiteX60" fmla="*/ 1511616 w 1680291"/>
                <a:gd name="connsiteY60" fmla="*/ 710214 h 1677880"/>
                <a:gd name="connsiteX61" fmla="*/ 1538249 w 1680291"/>
                <a:gd name="connsiteY61" fmla="*/ 621437 h 1677880"/>
                <a:gd name="connsiteX62" fmla="*/ 1529371 w 1680291"/>
                <a:gd name="connsiteY62" fmla="*/ 506027 h 1677880"/>
                <a:gd name="connsiteX63" fmla="*/ 1511616 w 1680291"/>
                <a:gd name="connsiteY63" fmla="*/ 452761 h 1677880"/>
                <a:gd name="connsiteX64" fmla="*/ 1449472 w 1680291"/>
                <a:gd name="connsiteY64" fmla="*/ 381740 h 1677880"/>
                <a:gd name="connsiteX65" fmla="*/ 1440594 w 1680291"/>
                <a:gd name="connsiteY65" fmla="*/ 346229 h 1677880"/>
                <a:gd name="connsiteX66" fmla="*/ 1458350 w 1680291"/>
                <a:gd name="connsiteY66" fmla="*/ 328474 h 1677880"/>
                <a:gd name="connsiteX67" fmla="*/ 1538249 w 1680291"/>
                <a:gd name="connsiteY67" fmla="*/ 319596 h 1677880"/>
                <a:gd name="connsiteX0" fmla="*/ 1545459 w 1687501"/>
                <a:gd name="connsiteY0" fmla="*/ 319596 h 1677880"/>
                <a:gd name="connsiteX1" fmla="*/ 1589847 w 1687501"/>
                <a:gd name="connsiteY1" fmla="*/ 310718 h 1677880"/>
                <a:gd name="connsiteX2" fmla="*/ 1616480 w 1687501"/>
                <a:gd name="connsiteY2" fmla="*/ 257452 h 1677880"/>
                <a:gd name="connsiteX3" fmla="*/ 1589847 w 1687501"/>
                <a:gd name="connsiteY3" fmla="*/ 186431 h 1677880"/>
                <a:gd name="connsiteX4" fmla="*/ 1563214 w 1687501"/>
                <a:gd name="connsiteY4" fmla="*/ 150920 h 1677880"/>
                <a:gd name="connsiteX5" fmla="*/ 1545459 w 1687501"/>
                <a:gd name="connsiteY5" fmla="*/ 124287 h 1677880"/>
                <a:gd name="connsiteX6" fmla="*/ 1492193 w 1687501"/>
                <a:gd name="connsiteY6" fmla="*/ 71021 h 1677880"/>
                <a:gd name="connsiteX7" fmla="*/ 1456682 w 1687501"/>
                <a:gd name="connsiteY7" fmla="*/ 62144 h 1677880"/>
                <a:gd name="connsiteX8" fmla="*/ 1412294 w 1687501"/>
                <a:gd name="connsiteY8" fmla="*/ 35511 h 1677880"/>
                <a:gd name="connsiteX9" fmla="*/ 1288006 w 1687501"/>
                <a:gd name="connsiteY9" fmla="*/ 0 h 1677880"/>
                <a:gd name="connsiteX10" fmla="*/ 719835 w 1687501"/>
                <a:gd name="connsiteY10" fmla="*/ 79899 h 1677880"/>
                <a:gd name="connsiteX11" fmla="*/ 444628 w 1687501"/>
                <a:gd name="connsiteY11" fmla="*/ 195309 h 1677880"/>
                <a:gd name="connsiteX12" fmla="*/ 213808 w 1687501"/>
                <a:gd name="connsiteY12" fmla="*/ 337352 h 1677880"/>
                <a:gd name="connsiteX13" fmla="*/ 89521 w 1687501"/>
                <a:gd name="connsiteY13" fmla="*/ 568171 h 1677880"/>
                <a:gd name="connsiteX14" fmla="*/ 36255 w 1687501"/>
                <a:gd name="connsiteY14" fmla="*/ 745724 h 1677880"/>
                <a:gd name="connsiteX15" fmla="*/ 36255 w 1687501"/>
                <a:gd name="connsiteY15" fmla="*/ 1056443 h 1677880"/>
                <a:gd name="connsiteX16" fmla="*/ 497894 w 1687501"/>
                <a:gd name="connsiteY16" fmla="*/ 1624614 h 1677880"/>
                <a:gd name="connsiteX17" fmla="*/ 542282 w 1687501"/>
                <a:gd name="connsiteY17" fmla="*/ 1651247 h 1677880"/>
                <a:gd name="connsiteX18" fmla="*/ 577793 w 1687501"/>
                <a:gd name="connsiteY18" fmla="*/ 1660124 h 1677880"/>
                <a:gd name="connsiteX19" fmla="*/ 675447 w 1687501"/>
                <a:gd name="connsiteY19" fmla="*/ 1677880 h 1677880"/>
                <a:gd name="connsiteX20" fmla="*/ 1438927 w 1687501"/>
                <a:gd name="connsiteY20" fmla="*/ 1669002 h 1677880"/>
                <a:gd name="connsiteX21" fmla="*/ 1518826 w 1687501"/>
                <a:gd name="connsiteY21" fmla="*/ 1633491 h 1677880"/>
                <a:gd name="connsiteX22" fmla="*/ 1545459 w 1687501"/>
                <a:gd name="connsiteY22" fmla="*/ 1615736 h 1677880"/>
                <a:gd name="connsiteX23" fmla="*/ 1572092 w 1687501"/>
                <a:gd name="connsiteY23" fmla="*/ 1580225 h 1677880"/>
                <a:gd name="connsiteX24" fmla="*/ 1607602 w 1687501"/>
                <a:gd name="connsiteY24" fmla="*/ 1562470 h 1677880"/>
                <a:gd name="connsiteX25" fmla="*/ 1616480 w 1687501"/>
                <a:gd name="connsiteY25" fmla="*/ 1535837 h 1677880"/>
                <a:gd name="connsiteX26" fmla="*/ 1643113 w 1687501"/>
                <a:gd name="connsiteY26" fmla="*/ 1491449 h 1677880"/>
                <a:gd name="connsiteX27" fmla="*/ 1669746 w 1687501"/>
                <a:gd name="connsiteY27" fmla="*/ 1429305 h 1677880"/>
                <a:gd name="connsiteX28" fmla="*/ 1678624 w 1687501"/>
                <a:gd name="connsiteY28" fmla="*/ 1376039 h 1677880"/>
                <a:gd name="connsiteX29" fmla="*/ 1687501 w 1687501"/>
                <a:gd name="connsiteY29" fmla="*/ 1340528 h 1677880"/>
                <a:gd name="connsiteX30" fmla="*/ 1651991 w 1687501"/>
                <a:gd name="connsiteY30" fmla="*/ 1207363 h 1677880"/>
                <a:gd name="connsiteX31" fmla="*/ 1634235 w 1687501"/>
                <a:gd name="connsiteY31" fmla="*/ 1145219 h 1677880"/>
                <a:gd name="connsiteX32" fmla="*/ 1616480 w 1687501"/>
                <a:gd name="connsiteY32" fmla="*/ 1109709 h 1677880"/>
                <a:gd name="connsiteX33" fmla="*/ 1572092 w 1687501"/>
                <a:gd name="connsiteY33" fmla="*/ 1074198 h 1677880"/>
                <a:gd name="connsiteX34" fmla="*/ 1483315 w 1687501"/>
                <a:gd name="connsiteY34" fmla="*/ 1020932 h 1677880"/>
                <a:gd name="connsiteX35" fmla="*/ 1465560 w 1687501"/>
                <a:gd name="connsiteY35" fmla="*/ 994299 h 1677880"/>
                <a:gd name="connsiteX36" fmla="*/ 1385661 w 1687501"/>
                <a:gd name="connsiteY36" fmla="*/ 967666 h 1677880"/>
                <a:gd name="connsiteX37" fmla="*/ 1367905 w 1687501"/>
                <a:gd name="connsiteY37" fmla="*/ 949911 h 1677880"/>
                <a:gd name="connsiteX38" fmla="*/ 1172597 w 1687501"/>
                <a:gd name="connsiteY38" fmla="*/ 923278 h 1677880"/>
                <a:gd name="connsiteX39" fmla="*/ 1110453 w 1687501"/>
                <a:gd name="connsiteY39" fmla="*/ 914400 h 1677880"/>
                <a:gd name="connsiteX40" fmla="*/ 1074942 w 1687501"/>
                <a:gd name="connsiteY40" fmla="*/ 896645 h 1677880"/>
                <a:gd name="connsiteX41" fmla="*/ 1012799 w 1687501"/>
                <a:gd name="connsiteY41" fmla="*/ 887767 h 1677880"/>
                <a:gd name="connsiteX42" fmla="*/ 879634 w 1687501"/>
                <a:gd name="connsiteY42" fmla="*/ 870012 h 1677880"/>
                <a:gd name="connsiteX43" fmla="*/ 853000 w 1687501"/>
                <a:gd name="connsiteY43" fmla="*/ 861134 h 1677880"/>
                <a:gd name="connsiteX44" fmla="*/ 710959 w 1687501"/>
                <a:gd name="connsiteY44" fmla="*/ 630315 h 1677880"/>
                <a:gd name="connsiteX45" fmla="*/ 764224 w 1687501"/>
                <a:gd name="connsiteY45" fmla="*/ 541538 h 1677880"/>
                <a:gd name="connsiteX46" fmla="*/ 826367 w 1687501"/>
                <a:gd name="connsiteY46" fmla="*/ 497150 h 1677880"/>
                <a:gd name="connsiteX47" fmla="*/ 853000 w 1687501"/>
                <a:gd name="connsiteY47" fmla="*/ 488272 h 1677880"/>
                <a:gd name="connsiteX48" fmla="*/ 924022 w 1687501"/>
                <a:gd name="connsiteY48" fmla="*/ 461639 h 1677880"/>
                <a:gd name="connsiteX49" fmla="*/ 1101575 w 1687501"/>
                <a:gd name="connsiteY49" fmla="*/ 479394 h 1677880"/>
                <a:gd name="connsiteX50" fmla="*/ 1154841 w 1687501"/>
                <a:gd name="connsiteY50" fmla="*/ 497150 h 1677880"/>
                <a:gd name="connsiteX51" fmla="*/ 1172597 w 1687501"/>
                <a:gd name="connsiteY51" fmla="*/ 514905 h 1677880"/>
                <a:gd name="connsiteX52" fmla="*/ 1225863 w 1687501"/>
                <a:gd name="connsiteY52" fmla="*/ 550416 h 1677880"/>
                <a:gd name="connsiteX53" fmla="*/ 1243618 w 1687501"/>
                <a:gd name="connsiteY53" fmla="*/ 577049 h 1677880"/>
                <a:gd name="connsiteX54" fmla="*/ 1252496 w 1687501"/>
                <a:gd name="connsiteY54" fmla="*/ 603682 h 1677880"/>
                <a:gd name="connsiteX55" fmla="*/ 1288006 w 1687501"/>
                <a:gd name="connsiteY55" fmla="*/ 656948 h 1677880"/>
                <a:gd name="connsiteX56" fmla="*/ 1296884 w 1687501"/>
                <a:gd name="connsiteY56" fmla="*/ 692458 h 1677880"/>
                <a:gd name="connsiteX57" fmla="*/ 1323517 w 1687501"/>
                <a:gd name="connsiteY57" fmla="*/ 701336 h 1677880"/>
                <a:gd name="connsiteX58" fmla="*/ 1430049 w 1687501"/>
                <a:gd name="connsiteY58" fmla="*/ 719091 h 1677880"/>
                <a:gd name="connsiteX59" fmla="*/ 1518826 w 1687501"/>
                <a:gd name="connsiteY59" fmla="*/ 710214 h 1677880"/>
                <a:gd name="connsiteX60" fmla="*/ 1545459 w 1687501"/>
                <a:gd name="connsiteY60" fmla="*/ 621437 h 1677880"/>
                <a:gd name="connsiteX61" fmla="*/ 1536581 w 1687501"/>
                <a:gd name="connsiteY61" fmla="*/ 506027 h 1677880"/>
                <a:gd name="connsiteX62" fmla="*/ 1518826 w 1687501"/>
                <a:gd name="connsiteY62" fmla="*/ 452761 h 1677880"/>
                <a:gd name="connsiteX63" fmla="*/ 1456682 w 1687501"/>
                <a:gd name="connsiteY63" fmla="*/ 381740 h 1677880"/>
                <a:gd name="connsiteX64" fmla="*/ 1447804 w 1687501"/>
                <a:gd name="connsiteY64" fmla="*/ 346229 h 1677880"/>
                <a:gd name="connsiteX65" fmla="*/ 1465560 w 1687501"/>
                <a:gd name="connsiteY65" fmla="*/ 328474 h 1677880"/>
                <a:gd name="connsiteX66" fmla="*/ 1545459 w 1687501"/>
                <a:gd name="connsiteY66" fmla="*/ 319596 h 1677880"/>
                <a:gd name="connsiteX0" fmla="*/ 1548739 w 1690781"/>
                <a:gd name="connsiteY0" fmla="*/ 319596 h 1697582"/>
                <a:gd name="connsiteX1" fmla="*/ 1593127 w 1690781"/>
                <a:gd name="connsiteY1" fmla="*/ 310718 h 1697582"/>
                <a:gd name="connsiteX2" fmla="*/ 1619760 w 1690781"/>
                <a:gd name="connsiteY2" fmla="*/ 257452 h 1697582"/>
                <a:gd name="connsiteX3" fmla="*/ 1593127 w 1690781"/>
                <a:gd name="connsiteY3" fmla="*/ 186431 h 1697582"/>
                <a:gd name="connsiteX4" fmla="*/ 1566494 w 1690781"/>
                <a:gd name="connsiteY4" fmla="*/ 150920 h 1697582"/>
                <a:gd name="connsiteX5" fmla="*/ 1548739 w 1690781"/>
                <a:gd name="connsiteY5" fmla="*/ 124287 h 1697582"/>
                <a:gd name="connsiteX6" fmla="*/ 1495473 w 1690781"/>
                <a:gd name="connsiteY6" fmla="*/ 71021 h 1697582"/>
                <a:gd name="connsiteX7" fmla="*/ 1459962 w 1690781"/>
                <a:gd name="connsiteY7" fmla="*/ 62144 h 1697582"/>
                <a:gd name="connsiteX8" fmla="*/ 1415574 w 1690781"/>
                <a:gd name="connsiteY8" fmla="*/ 35511 h 1697582"/>
                <a:gd name="connsiteX9" fmla="*/ 1291286 w 1690781"/>
                <a:gd name="connsiteY9" fmla="*/ 0 h 1697582"/>
                <a:gd name="connsiteX10" fmla="*/ 723115 w 1690781"/>
                <a:gd name="connsiteY10" fmla="*/ 79899 h 1697582"/>
                <a:gd name="connsiteX11" fmla="*/ 447908 w 1690781"/>
                <a:gd name="connsiteY11" fmla="*/ 195309 h 1697582"/>
                <a:gd name="connsiteX12" fmla="*/ 217088 w 1690781"/>
                <a:gd name="connsiteY12" fmla="*/ 337352 h 1697582"/>
                <a:gd name="connsiteX13" fmla="*/ 92801 w 1690781"/>
                <a:gd name="connsiteY13" fmla="*/ 568171 h 1697582"/>
                <a:gd name="connsiteX14" fmla="*/ 39535 w 1690781"/>
                <a:gd name="connsiteY14" fmla="*/ 745724 h 1697582"/>
                <a:gd name="connsiteX15" fmla="*/ 39535 w 1690781"/>
                <a:gd name="connsiteY15" fmla="*/ 1056443 h 1697582"/>
                <a:gd name="connsiteX16" fmla="*/ 545562 w 1690781"/>
                <a:gd name="connsiteY16" fmla="*/ 1651247 h 1697582"/>
                <a:gd name="connsiteX17" fmla="*/ 581073 w 1690781"/>
                <a:gd name="connsiteY17" fmla="*/ 1660124 h 1697582"/>
                <a:gd name="connsiteX18" fmla="*/ 678727 w 1690781"/>
                <a:gd name="connsiteY18" fmla="*/ 1677880 h 1697582"/>
                <a:gd name="connsiteX19" fmla="*/ 1442207 w 1690781"/>
                <a:gd name="connsiteY19" fmla="*/ 1669002 h 1697582"/>
                <a:gd name="connsiteX20" fmla="*/ 1522106 w 1690781"/>
                <a:gd name="connsiteY20" fmla="*/ 1633491 h 1697582"/>
                <a:gd name="connsiteX21" fmla="*/ 1548739 w 1690781"/>
                <a:gd name="connsiteY21" fmla="*/ 1615736 h 1697582"/>
                <a:gd name="connsiteX22" fmla="*/ 1575372 w 1690781"/>
                <a:gd name="connsiteY22" fmla="*/ 1580225 h 1697582"/>
                <a:gd name="connsiteX23" fmla="*/ 1610882 w 1690781"/>
                <a:gd name="connsiteY23" fmla="*/ 1562470 h 1697582"/>
                <a:gd name="connsiteX24" fmla="*/ 1619760 w 1690781"/>
                <a:gd name="connsiteY24" fmla="*/ 1535837 h 1697582"/>
                <a:gd name="connsiteX25" fmla="*/ 1646393 w 1690781"/>
                <a:gd name="connsiteY25" fmla="*/ 1491449 h 1697582"/>
                <a:gd name="connsiteX26" fmla="*/ 1673026 w 1690781"/>
                <a:gd name="connsiteY26" fmla="*/ 1429305 h 1697582"/>
                <a:gd name="connsiteX27" fmla="*/ 1681904 w 1690781"/>
                <a:gd name="connsiteY27" fmla="*/ 1376039 h 1697582"/>
                <a:gd name="connsiteX28" fmla="*/ 1690781 w 1690781"/>
                <a:gd name="connsiteY28" fmla="*/ 1340528 h 1697582"/>
                <a:gd name="connsiteX29" fmla="*/ 1655271 w 1690781"/>
                <a:gd name="connsiteY29" fmla="*/ 1207363 h 1697582"/>
                <a:gd name="connsiteX30" fmla="*/ 1637515 w 1690781"/>
                <a:gd name="connsiteY30" fmla="*/ 1145219 h 1697582"/>
                <a:gd name="connsiteX31" fmla="*/ 1619760 w 1690781"/>
                <a:gd name="connsiteY31" fmla="*/ 1109709 h 1697582"/>
                <a:gd name="connsiteX32" fmla="*/ 1575372 w 1690781"/>
                <a:gd name="connsiteY32" fmla="*/ 1074198 h 1697582"/>
                <a:gd name="connsiteX33" fmla="*/ 1486595 w 1690781"/>
                <a:gd name="connsiteY33" fmla="*/ 1020932 h 1697582"/>
                <a:gd name="connsiteX34" fmla="*/ 1468840 w 1690781"/>
                <a:gd name="connsiteY34" fmla="*/ 994299 h 1697582"/>
                <a:gd name="connsiteX35" fmla="*/ 1388941 w 1690781"/>
                <a:gd name="connsiteY35" fmla="*/ 967666 h 1697582"/>
                <a:gd name="connsiteX36" fmla="*/ 1371185 w 1690781"/>
                <a:gd name="connsiteY36" fmla="*/ 949911 h 1697582"/>
                <a:gd name="connsiteX37" fmla="*/ 1175877 w 1690781"/>
                <a:gd name="connsiteY37" fmla="*/ 923278 h 1697582"/>
                <a:gd name="connsiteX38" fmla="*/ 1113733 w 1690781"/>
                <a:gd name="connsiteY38" fmla="*/ 914400 h 1697582"/>
                <a:gd name="connsiteX39" fmla="*/ 1078222 w 1690781"/>
                <a:gd name="connsiteY39" fmla="*/ 896645 h 1697582"/>
                <a:gd name="connsiteX40" fmla="*/ 1016079 w 1690781"/>
                <a:gd name="connsiteY40" fmla="*/ 887767 h 1697582"/>
                <a:gd name="connsiteX41" fmla="*/ 882914 w 1690781"/>
                <a:gd name="connsiteY41" fmla="*/ 870012 h 1697582"/>
                <a:gd name="connsiteX42" fmla="*/ 856280 w 1690781"/>
                <a:gd name="connsiteY42" fmla="*/ 861134 h 1697582"/>
                <a:gd name="connsiteX43" fmla="*/ 714239 w 1690781"/>
                <a:gd name="connsiteY43" fmla="*/ 630315 h 1697582"/>
                <a:gd name="connsiteX44" fmla="*/ 767504 w 1690781"/>
                <a:gd name="connsiteY44" fmla="*/ 541538 h 1697582"/>
                <a:gd name="connsiteX45" fmla="*/ 829647 w 1690781"/>
                <a:gd name="connsiteY45" fmla="*/ 497150 h 1697582"/>
                <a:gd name="connsiteX46" fmla="*/ 856280 w 1690781"/>
                <a:gd name="connsiteY46" fmla="*/ 488272 h 1697582"/>
                <a:gd name="connsiteX47" fmla="*/ 927302 w 1690781"/>
                <a:gd name="connsiteY47" fmla="*/ 461639 h 1697582"/>
                <a:gd name="connsiteX48" fmla="*/ 1104855 w 1690781"/>
                <a:gd name="connsiteY48" fmla="*/ 479394 h 1697582"/>
                <a:gd name="connsiteX49" fmla="*/ 1158121 w 1690781"/>
                <a:gd name="connsiteY49" fmla="*/ 497150 h 1697582"/>
                <a:gd name="connsiteX50" fmla="*/ 1175877 w 1690781"/>
                <a:gd name="connsiteY50" fmla="*/ 514905 h 1697582"/>
                <a:gd name="connsiteX51" fmla="*/ 1229143 w 1690781"/>
                <a:gd name="connsiteY51" fmla="*/ 550416 h 1697582"/>
                <a:gd name="connsiteX52" fmla="*/ 1246898 w 1690781"/>
                <a:gd name="connsiteY52" fmla="*/ 577049 h 1697582"/>
                <a:gd name="connsiteX53" fmla="*/ 1255776 w 1690781"/>
                <a:gd name="connsiteY53" fmla="*/ 603682 h 1697582"/>
                <a:gd name="connsiteX54" fmla="*/ 1291286 w 1690781"/>
                <a:gd name="connsiteY54" fmla="*/ 656948 h 1697582"/>
                <a:gd name="connsiteX55" fmla="*/ 1300164 w 1690781"/>
                <a:gd name="connsiteY55" fmla="*/ 692458 h 1697582"/>
                <a:gd name="connsiteX56" fmla="*/ 1326797 w 1690781"/>
                <a:gd name="connsiteY56" fmla="*/ 701336 h 1697582"/>
                <a:gd name="connsiteX57" fmla="*/ 1433329 w 1690781"/>
                <a:gd name="connsiteY57" fmla="*/ 719091 h 1697582"/>
                <a:gd name="connsiteX58" fmla="*/ 1522106 w 1690781"/>
                <a:gd name="connsiteY58" fmla="*/ 710214 h 1697582"/>
                <a:gd name="connsiteX59" fmla="*/ 1548739 w 1690781"/>
                <a:gd name="connsiteY59" fmla="*/ 621437 h 1697582"/>
                <a:gd name="connsiteX60" fmla="*/ 1539861 w 1690781"/>
                <a:gd name="connsiteY60" fmla="*/ 506027 h 1697582"/>
                <a:gd name="connsiteX61" fmla="*/ 1522106 w 1690781"/>
                <a:gd name="connsiteY61" fmla="*/ 452761 h 1697582"/>
                <a:gd name="connsiteX62" fmla="*/ 1459962 w 1690781"/>
                <a:gd name="connsiteY62" fmla="*/ 381740 h 1697582"/>
                <a:gd name="connsiteX63" fmla="*/ 1451084 w 1690781"/>
                <a:gd name="connsiteY63" fmla="*/ 346229 h 1697582"/>
                <a:gd name="connsiteX64" fmla="*/ 1468840 w 1690781"/>
                <a:gd name="connsiteY64" fmla="*/ 328474 h 1697582"/>
                <a:gd name="connsiteX65" fmla="*/ 1548739 w 1690781"/>
                <a:gd name="connsiteY65" fmla="*/ 319596 h 1697582"/>
                <a:gd name="connsiteX0" fmla="*/ 1551364 w 1693406"/>
                <a:gd name="connsiteY0" fmla="*/ 319596 h 1707564"/>
                <a:gd name="connsiteX1" fmla="*/ 1595752 w 1693406"/>
                <a:gd name="connsiteY1" fmla="*/ 310718 h 1707564"/>
                <a:gd name="connsiteX2" fmla="*/ 1622385 w 1693406"/>
                <a:gd name="connsiteY2" fmla="*/ 257452 h 1707564"/>
                <a:gd name="connsiteX3" fmla="*/ 1595752 w 1693406"/>
                <a:gd name="connsiteY3" fmla="*/ 186431 h 1707564"/>
                <a:gd name="connsiteX4" fmla="*/ 1569119 w 1693406"/>
                <a:gd name="connsiteY4" fmla="*/ 150920 h 1707564"/>
                <a:gd name="connsiteX5" fmla="*/ 1551364 w 1693406"/>
                <a:gd name="connsiteY5" fmla="*/ 124287 h 1707564"/>
                <a:gd name="connsiteX6" fmla="*/ 1498098 w 1693406"/>
                <a:gd name="connsiteY6" fmla="*/ 71021 h 1707564"/>
                <a:gd name="connsiteX7" fmla="*/ 1462587 w 1693406"/>
                <a:gd name="connsiteY7" fmla="*/ 62144 h 1707564"/>
                <a:gd name="connsiteX8" fmla="*/ 1418199 w 1693406"/>
                <a:gd name="connsiteY8" fmla="*/ 35511 h 1707564"/>
                <a:gd name="connsiteX9" fmla="*/ 1293911 w 1693406"/>
                <a:gd name="connsiteY9" fmla="*/ 0 h 1707564"/>
                <a:gd name="connsiteX10" fmla="*/ 725740 w 1693406"/>
                <a:gd name="connsiteY10" fmla="*/ 79899 h 1707564"/>
                <a:gd name="connsiteX11" fmla="*/ 450533 w 1693406"/>
                <a:gd name="connsiteY11" fmla="*/ 195309 h 1707564"/>
                <a:gd name="connsiteX12" fmla="*/ 219713 w 1693406"/>
                <a:gd name="connsiteY12" fmla="*/ 337352 h 1707564"/>
                <a:gd name="connsiteX13" fmla="*/ 95426 w 1693406"/>
                <a:gd name="connsiteY13" fmla="*/ 568171 h 1707564"/>
                <a:gd name="connsiteX14" fmla="*/ 42160 w 1693406"/>
                <a:gd name="connsiteY14" fmla="*/ 745724 h 1707564"/>
                <a:gd name="connsiteX15" fmla="*/ 42160 w 1693406"/>
                <a:gd name="connsiteY15" fmla="*/ 1056443 h 1707564"/>
                <a:gd name="connsiteX16" fmla="*/ 583698 w 1693406"/>
                <a:gd name="connsiteY16" fmla="*/ 1660124 h 1707564"/>
                <a:gd name="connsiteX17" fmla="*/ 681352 w 1693406"/>
                <a:gd name="connsiteY17" fmla="*/ 1677880 h 1707564"/>
                <a:gd name="connsiteX18" fmla="*/ 1444832 w 1693406"/>
                <a:gd name="connsiteY18" fmla="*/ 1669002 h 1707564"/>
                <a:gd name="connsiteX19" fmla="*/ 1524731 w 1693406"/>
                <a:gd name="connsiteY19" fmla="*/ 1633491 h 1707564"/>
                <a:gd name="connsiteX20" fmla="*/ 1551364 w 1693406"/>
                <a:gd name="connsiteY20" fmla="*/ 1615736 h 1707564"/>
                <a:gd name="connsiteX21" fmla="*/ 1577997 w 1693406"/>
                <a:gd name="connsiteY21" fmla="*/ 1580225 h 1707564"/>
                <a:gd name="connsiteX22" fmla="*/ 1613507 w 1693406"/>
                <a:gd name="connsiteY22" fmla="*/ 1562470 h 1707564"/>
                <a:gd name="connsiteX23" fmla="*/ 1622385 w 1693406"/>
                <a:gd name="connsiteY23" fmla="*/ 1535837 h 1707564"/>
                <a:gd name="connsiteX24" fmla="*/ 1649018 w 1693406"/>
                <a:gd name="connsiteY24" fmla="*/ 1491449 h 1707564"/>
                <a:gd name="connsiteX25" fmla="*/ 1675651 w 1693406"/>
                <a:gd name="connsiteY25" fmla="*/ 1429305 h 1707564"/>
                <a:gd name="connsiteX26" fmla="*/ 1684529 w 1693406"/>
                <a:gd name="connsiteY26" fmla="*/ 1376039 h 1707564"/>
                <a:gd name="connsiteX27" fmla="*/ 1693406 w 1693406"/>
                <a:gd name="connsiteY27" fmla="*/ 1340528 h 1707564"/>
                <a:gd name="connsiteX28" fmla="*/ 1657896 w 1693406"/>
                <a:gd name="connsiteY28" fmla="*/ 1207363 h 1707564"/>
                <a:gd name="connsiteX29" fmla="*/ 1640140 w 1693406"/>
                <a:gd name="connsiteY29" fmla="*/ 1145219 h 1707564"/>
                <a:gd name="connsiteX30" fmla="*/ 1622385 w 1693406"/>
                <a:gd name="connsiteY30" fmla="*/ 1109709 h 1707564"/>
                <a:gd name="connsiteX31" fmla="*/ 1577997 w 1693406"/>
                <a:gd name="connsiteY31" fmla="*/ 1074198 h 1707564"/>
                <a:gd name="connsiteX32" fmla="*/ 1489220 w 1693406"/>
                <a:gd name="connsiteY32" fmla="*/ 1020932 h 1707564"/>
                <a:gd name="connsiteX33" fmla="*/ 1471465 w 1693406"/>
                <a:gd name="connsiteY33" fmla="*/ 994299 h 1707564"/>
                <a:gd name="connsiteX34" fmla="*/ 1391566 w 1693406"/>
                <a:gd name="connsiteY34" fmla="*/ 967666 h 1707564"/>
                <a:gd name="connsiteX35" fmla="*/ 1373810 w 1693406"/>
                <a:gd name="connsiteY35" fmla="*/ 949911 h 1707564"/>
                <a:gd name="connsiteX36" fmla="*/ 1178502 w 1693406"/>
                <a:gd name="connsiteY36" fmla="*/ 923278 h 1707564"/>
                <a:gd name="connsiteX37" fmla="*/ 1116358 w 1693406"/>
                <a:gd name="connsiteY37" fmla="*/ 914400 h 1707564"/>
                <a:gd name="connsiteX38" fmla="*/ 1080847 w 1693406"/>
                <a:gd name="connsiteY38" fmla="*/ 896645 h 1707564"/>
                <a:gd name="connsiteX39" fmla="*/ 1018704 w 1693406"/>
                <a:gd name="connsiteY39" fmla="*/ 887767 h 1707564"/>
                <a:gd name="connsiteX40" fmla="*/ 885539 w 1693406"/>
                <a:gd name="connsiteY40" fmla="*/ 870012 h 1707564"/>
                <a:gd name="connsiteX41" fmla="*/ 858905 w 1693406"/>
                <a:gd name="connsiteY41" fmla="*/ 861134 h 1707564"/>
                <a:gd name="connsiteX42" fmla="*/ 716864 w 1693406"/>
                <a:gd name="connsiteY42" fmla="*/ 630315 h 1707564"/>
                <a:gd name="connsiteX43" fmla="*/ 770129 w 1693406"/>
                <a:gd name="connsiteY43" fmla="*/ 541538 h 1707564"/>
                <a:gd name="connsiteX44" fmla="*/ 832272 w 1693406"/>
                <a:gd name="connsiteY44" fmla="*/ 497150 h 1707564"/>
                <a:gd name="connsiteX45" fmla="*/ 858905 w 1693406"/>
                <a:gd name="connsiteY45" fmla="*/ 488272 h 1707564"/>
                <a:gd name="connsiteX46" fmla="*/ 929927 w 1693406"/>
                <a:gd name="connsiteY46" fmla="*/ 461639 h 1707564"/>
                <a:gd name="connsiteX47" fmla="*/ 1107480 w 1693406"/>
                <a:gd name="connsiteY47" fmla="*/ 479394 h 1707564"/>
                <a:gd name="connsiteX48" fmla="*/ 1160746 w 1693406"/>
                <a:gd name="connsiteY48" fmla="*/ 497150 h 1707564"/>
                <a:gd name="connsiteX49" fmla="*/ 1178502 w 1693406"/>
                <a:gd name="connsiteY49" fmla="*/ 514905 h 1707564"/>
                <a:gd name="connsiteX50" fmla="*/ 1231768 w 1693406"/>
                <a:gd name="connsiteY50" fmla="*/ 550416 h 1707564"/>
                <a:gd name="connsiteX51" fmla="*/ 1249523 w 1693406"/>
                <a:gd name="connsiteY51" fmla="*/ 577049 h 1707564"/>
                <a:gd name="connsiteX52" fmla="*/ 1258401 w 1693406"/>
                <a:gd name="connsiteY52" fmla="*/ 603682 h 1707564"/>
                <a:gd name="connsiteX53" fmla="*/ 1293911 w 1693406"/>
                <a:gd name="connsiteY53" fmla="*/ 656948 h 1707564"/>
                <a:gd name="connsiteX54" fmla="*/ 1302789 w 1693406"/>
                <a:gd name="connsiteY54" fmla="*/ 692458 h 1707564"/>
                <a:gd name="connsiteX55" fmla="*/ 1329422 w 1693406"/>
                <a:gd name="connsiteY55" fmla="*/ 701336 h 1707564"/>
                <a:gd name="connsiteX56" fmla="*/ 1435954 w 1693406"/>
                <a:gd name="connsiteY56" fmla="*/ 719091 h 1707564"/>
                <a:gd name="connsiteX57" fmla="*/ 1524731 w 1693406"/>
                <a:gd name="connsiteY57" fmla="*/ 710214 h 1707564"/>
                <a:gd name="connsiteX58" fmla="*/ 1551364 w 1693406"/>
                <a:gd name="connsiteY58" fmla="*/ 621437 h 1707564"/>
                <a:gd name="connsiteX59" fmla="*/ 1542486 w 1693406"/>
                <a:gd name="connsiteY59" fmla="*/ 506027 h 1707564"/>
                <a:gd name="connsiteX60" fmla="*/ 1524731 w 1693406"/>
                <a:gd name="connsiteY60" fmla="*/ 452761 h 1707564"/>
                <a:gd name="connsiteX61" fmla="*/ 1462587 w 1693406"/>
                <a:gd name="connsiteY61" fmla="*/ 381740 h 1707564"/>
                <a:gd name="connsiteX62" fmla="*/ 1453709 w 1693406"/>
                <a:gd name="connsiteY62" fmla="*/ 346229 h 1707564"/>
                <a:gd name="connsiteX63" fmla="*/ 1471465 w 1693406"/>
                <a:gd name="connsiteY63" fmla="*/ 328474 h 1707564"/>
                <a:gd name="connsiteX64" fmla="*/ 1551364 w 1693406"/>
                <a:gd name="connsiteY64" fmla="*/ 319596 h 1707564"/>
                <a:gd name="connsiteX0" fmla="*/ 1558586 w 1700628"/>
                <a:gd name="connsiteY0" fmla="*/ 319596 h 1677880"/>
                <a:gd name="connsiteX1" fmla="*/ 1602974 w 1700628"/>
                <a:gd name="connsiteY1" fmla="*/ 310718 h 1677880"/>
                <a:gd name="connsiteX2" fmla="*/ 1629607 w 1700628"/>
                <a:gd name="connsiteY2" fmla="*/ 257452 h 1677880"/>
                <a:gd name="connsiteX3" fmla="*/ 1602974 w 1700628"/>
                <a:gd name="connsiteY3" fmla="*/ 186431 h 1677880"/>
                <a:gd name="connsiteX4" fmla="*/ 1576341 w 1700628"/>
                <a:gd name="connsiteY4" fmla="*/ 150920 h 1677880"/>
                <a:gd name="connsiteX5" fmla="*/ 1558586 w 1700628"/>
                <a:gd name="connsiteY5" fmla="*/ 124287 h 1677880"/>
                <a:gd name="connsiteX6" fmla="*/ 1505320 w 1700628"/>
                <a:gd name="connsiteY6" fmla="*/ 71021 h 1677880"/>
                <a:gd name="connsiteX7" fmla="*/ 1469809 w 1700628"/>
                <a:gd name="connsiteY7" fmla="*/ 62144 h 1677880"/>
                <a:gd name="connsiteX8" fmla="*/ 1425421 w 1700628"/>
                <a:gd name="connsiteY8" fmla="*/ 35511 h 1677880"/>
                <a:gd name="connsiteX9" fmla="*/ 1301133 w 1700628"/>
                <a:gd name="connsiteY9" fmla="*/ 0 h 1677880"/>
                <a:gd name="connsiteX10" fmla="*/ 732962 w 1700628"/>
                <a:gd name="connsiteY10" fmla="*/ 79899 h 1677880"/>
                <a:gd name="connsiteX11" fmla="*/ 457755 w 1700628"/>
                <a:gd name="connsiteY11" fmla="*/ 195309 h 1677880"/>
                <a:gd name="connsiteX12" fmla="*/ 226935 w 1700628"/>
                <a:gd name="connsiteY12" fmla="*/ 337352 h 1677880"/>
                <a:gd name="connsiteX13" fmla="*/ 102648 w 1700628"/>
                <a:gd name="connsiteY13" fmla="*/ 568171 h 1677880"/>
                <a:gd name="connsiteX14" fmla="*/ 49382 w 1700628"/>
                <a:gd name="connsiteY14" fmla="*/ 745724 h 1677880"/>
                <a:gd name="connsiteX15" fmla="*/ 49382 w 1700628"/>
                <a:gd name="connsiteY15" fmla="*/ 1056443 h 1677880"/>
                <a:gd name="connsiteX16" fmla="*/ 688574 w 1700628"/>
                <a:gd name="connsiteY16" fmla="*/ 1677880 h 1677880"/>
                <a:gd name="connsiteX17" fmla="*/ 1452054 w 1700628"/>
                <a:gd name="connsiteY17" fmla="*/ 1669002 h 1677880"/>
                <a:gd name="connsiteX18" fmla="*/ 1531953 w 1700628"/>
                <a:gd name="connsiteY18" fmla="*/ 1633491 h 1677880"/>
                <a:gd name="connsiteX19" fmla="*/ 1558586 w 1700628"/>
                <a:gd name="connsiteY19" fmla="*/ 1615736 h 1677880"/>
                <a:gd name="connsiteX20" fmla="*/ 1585219 w 1700628"/>
                <a:gd name="connsiteY20" fmla="*/ 1580225 h 1677880"/>
                <a:gd name="connsiteX21" fmla="*/ 1620729 w 1700628"/>
                <a:gd name="connsiteY21" fmla="*/ 1562470 h 1677880"/>
                <a:gd name="connsiteX22" fmla="*/ 1629607 w 1700628"/>
                <a:gd name="connsiteY22" fmla="*/ 1535837 h 1677880"/>
                <a:gd name="connsiteX23" fmla="*/ 1656240 w 1700628"/>
                <a:gd name="connsiteY23" fmla="*/ 1491449 h 1677880"/>
                <a:gd name="connsiteX24" fmla="*/ 1682873 w 1700628"/>
                <a:gd name="connsiteY24" fmla="*/ 1429305 h 1677880"/>
                <a:gd name="connsiteX25" fmla="*/ 1691751 w 1700628"/>
                <a:gd name="connsiteY25" fmla="*/ 1376039 h 1677880"/>
                <a:gd name="connsiteX26" fmla="*/ 1700628 w 1700628"/>
                <a:gd name="connsiteY26" fmla="*/ 1340528 h 1677880"/>
                <a:gd name="connsiteX27" fmla="*/ 1665118 w 1700628"/>
                <a:gd name="connsiteY27" fmla="*/ 1207363 h 1677880"/>
                <a:gd name="connsiteX28" fmla="*/ 1647362 w 1700628"/>
                <a:gd name="connsiteY28" fmla="*/ 1145219 h 1677880"/>
                <a:gd name="connsiteX29" fmla="*/ 1629607 w 1700628"/>
                <a:gd name="connsiteY29" fmla="*/ 1109709 h 1677880"/>
                <a:gd name="connsiteX30" fmla="*/ 1585219 w 1700628"/>
                <a:gd name="connsiteY30" fmla="*/ 1074198 h 1677880"/>
                <a:gd name="connsiteX31" fmla="*/ 1496442 w 1700628"/>
                <a:gd name="connsiteY31" fmla="*/ 1020932 h 1677880"/>
                <a:gd name="connsiteX32" fmla="*/ 1478687 w 1700628"/>
                <a:gd name="connsiteY32" fmla="*/ 994299 h 1677880"/>
                <a:gd name="connsiteX33" fmla="*/ 1398788 w 1700628"/>
                <a:gd name="connsiteY33" fmla="*/ 967666 h 1677880"/>
                <a:gd name="connsiteX34" fmla="*/ 1381032 w 1700628"/>
                <a:gd name="connsiteY34" fmla="*/ 949911 h 1677880"/>
                <a:gd name="connsiteX35" fmla="*/ 1185724 w 1700628"/>
                <a:gd name="connsiteY35" fmla="*/ 923278 h 1677880"/>
                <a:gd name="connsiteX36" fmla="*/ 1123580 w 1700628"/>
                <a:gd name="connsiteY36" fmla="*/ 914400 h 1677880"/>
                <a:gd name="connsiteX37" fmla="*/ 1088069 w 1700628"/>
                <a:gd name="connsiteY37" fmla="*/ 896645 h 1677880"/>
                <a:gd name="connsiteX38" fmla="*/ 1025926 w 1700628"/>
                <a:gd name="connsiteY38" fmla="*/ 887767 h 1677880"/>
                <a:gd name="connsiteX39" fmla="*/ 892761 w 1700628"/>
                <a:gd name="connsiteY39" fmla="*/ 870012 h 1677880"/>
                <a:gd name="connsiteX40" fmla="*/ 866127 w 1700628"/>
                <a:gd name="connsiteY40" fmla="*/ 861134 h 1677880"/>
                <a:gd name="connsiteX41" fmla="*/ 724086 w 1700628"/>
                <a:gd name="connsiteY41" fmla="*/ 630315 h 1677880"/>
                <a:gd name="connsiteX42" fmla="*/ 777351 w 1700628"/>
                <a:gd name="connsiteY42" fmla="*/ 541538 h 1677880"/>
                <a:gd name="connsiteX43" fmla="*/ 839494 w 1700628"/>
                <a:gd name="connsiteY43" fmla="*/ 497150 h 1677880"/>
                <a:gd name="connsiteX44" fmla="*/ 866127 w 1700628"/>
                <a:gd name="connsiteY44" fmla="*/ 488272 h 1677880"/>
                <a:gd name="connsiteX45" fmla="*/ 937149 w 1700628"/>
                <a:gd name="connsiteY45" fmla="*/ 461639 h 1677880"/>
                <a:gd name="connsiteX46" fmla="*/ 1114702 w 1700628"/>
                <a:gd name="connsiteY46" fmla="*/ 479394 h 1677880"/>
                <a:gd name="connsiteX47" fmla="*/ 1167968 w 1700628"/>
                <a:gd name="connsiteY47" fmla="*/ 497150 h 1677880"/>
                <a:gd name="connsiteX48" fmla="*/ 1185724 w 1700628"/>
                <a:gd name="connsiteY48" fmla="*/ 514905 h 1677880"/>
                <a:gd name="connsiteX49" fmla="*/ 1238990 w 1700628"/>
                <a:gd name="connsiteY49" fmla="*/ 550416 h 1677880"/>
                <a:gd name="connsiteX50" fmla="*/ 1256745 w 1700628"/>
                <a:gd name="connsiteY50" fmla="*/ 577049 h 1677880"/>
                <a:gd name="connsiteX51" fmla="*/ 1265623 w 1700628"/>
                <a:gd name="connsiteY51" fmla="*/ 603682 h 1677880"/>
                <a:gd name="connsiteX52" fmla="*/ 1301133 w 1700628"/>
                <a:gd name="connsiteY52" fmla="*/ 656948 h 1677880"/>
                <a:gd name="connsiteX53" fmla="*/ 1310011 w 1700628"/>
                <a:gd name="connsiteY53" fmla="*/ 692458 h 1677880"/>
                <a:gd name="connsiteX54" fmla="*/ 1336644 w 1700628"/>
                <a:gd name="connsiteY54" fmla="*/ 701336 h 1677880"/>
                <a:gd name="connsiteX55" fmla="*/ 1443176 w 1700628"/>
                <a:gd name="connsiteY55" fmla="*/ 719091 h 1677880"/>
                <a:gd name="connsiteX56" fmla="*/ 1531953 w 1700628"/>
                <a:gd name="connsiteY56" fmla="*/ 710214 h 1677880"/>
                <a:gd name="connsiteX57" fmla="*/ 1558586 w 1700628"/>
                <a:gd name="connsiteY57" fmla="*/ 621437 h 1677880"/>
                <a:gd name="connsiteX58" fmla="*/ 1549708 w 1700628"/>
                <a:gd name="connsiteY58" fmla="*/ 506027 h 1677880"/>
                <a:gd name="connsiteX59" fmla="*/ 1531953 w 1700628"/>
                <a:gd name="connsiteY59" fmla="*/ 452761 h 1677880"/>
                <a:gd name="connsiteX60" fmla="*/ 1469809 w 1700628"/>
                <a:gd name="connsiteY60" fmla="*/ 381740 h 1677880"/>
                <a:gd name="connsiteX61" fmla="*/ 1460931 w 1700628"/>
                <a:gd name="connsiteY61" fmla="*/ 346229 h 1677880"/>
                <a:gd name="connsiteX62" fmla="*/ 1478687 w 1700628"/>
                <a:gd name="connsiteY62" fmla="*/ 328474 h 1677880"/>
                <a:gd name="connsiteX63" fmla="*/ 1558586 w 1700628"/>
                <a:gd name="connsiteY63" fmla="*/ 319596 h 1677880"/>
                <a:gd name="connsiteX0" fmla="*/ 1615106 w 1757148"/>
                <a:gd name="connsiteY0" fmla="*/ 319596 h 1705593"/>
                <a:gd name="connsiteX1" fmla="*/ 1659494 w 1757148"/>
                <a:gd name="connsiteY1" fmla="*/ 310718 h 1705593"/>
                <a:gd name="connsiteX2" fmla="*/ 1686127 w 1757148"/>
                <a:gd name="connsiteY2" fmla="*/ 257452 h 1705593"/>
                <a:gd name="connsiteX3" fmla="*/ 1659494 w 1757148"/>
                <a:gd name="connsiteY3" fmla="*/ 186431 h 1705593"/>
                <a:gd name="connsiteX4" fmla="*/ 1632861 w 1757148"/>
                <a:gd name="connsiteY4" fmla="*/ 150920 h 1705593"/>
                <a:gd name="connsiteX5" fmla="*/ 1615106 w 1757148"/>
                <a:gd name="connsiteY5" fmla="*/ 124287 h 1705593"/>
                <a:gd name="connsiteX6" fmla="*/ 1561840 w 1757148"/>
                <a:gd name="connsiteY6" fmla="*/ 71021 h 1705593"/>
                <a:gd name="connsiteX7" fmla="*/ 1526329 w 1757148"/>
                <a:gd name="connsiteY7" fmla="*/ 62144 h 1705593"/>
                <a:gd name="connsiteX8" fmla="*/ 1481941 w 1757148"/>
                <a:gd name="connsiteY8" fmla="*/ 35511 h 1705593"/>
                <a:gd name="connsiteX9" fmla="*/ 1357653 w 1757148"/>
                <a:gd name="connsiteY9" fmla="*/ 0 h 1705593"/>
                <a:gd name="connsiteX10" fmla="*/ 789482 w 1757148"/>
                <a:gd name="connsiteY10" fmla="*/ 79899 h 1705593"/>
                <a:gd name="connsiteX11" fmla="*/ 514275 w 1757148"/>
                <a:gd name="connsiteY11" fmla="*/ 195309 h 1705593"/>
                <a:gd name="connsiteX12" fmla="*/ 283455 w 1757148"/>
                <a:gd name="connsiteY12" fmla="*/ 337352 h 1705593"/>
                <a:gd name="connsiteX13" fmla="*/ 159168 w 1757148"/>
                <a:gd name="connsiteY13" fmla="*/ 568171 h 1705593"/>
                <a:gd name="connsiteX14" fmla="*/ 105902 w 1757148"/>
                <a:gd name="connsiteY14" fmla="*/ 745724 h 1705593"/>
                <a:gd name="connsiteX15" fmla="*/ 105902 w 1757148"/>
                <a:gd name="connsiteY15" fmla="*/ 1056443 h 1705593"/>
                <a:gd name="connsiteX16" fmla="*/ 1508574 w 1757148"/>
                <a:gd name="connsiteY16" fmla="*/ 1669002 h 1705593"/>
                <a:gd name="connsiteX17" fmla="*/ 1588473 w 1757148"/>
                <a:gd name="connsiteY17" fmla="*/ 1633491 h 1705593"/>
                <a:gd name="connsiteX18" fmla="*/ 1615106 w 1757148"/>
                <a:gd name="connsiteY18" fmla="*/ 1615736 h 1705593"/>
                <a:gd name="connsiteX19" fmla="*/ 1641739 w 1757148"/>
                <a:gd name="connsiteY19" fmla="*/ 1580225 h 1705593"/>
                <a:gd name="connsiteX20" fmla="*/ 1677249 w 1757148"/>
                <a:gd name="connsiteY20" fmla="*/ 1562470 h 1705593"/>
                <a:gd name="connsiteX21" fmla="*/ 1686127 w 1757148"/>
                <a:gd name="connsiteY21" fmla="*/ 1535837 h 1705593"/>
                <a:gd name="connsiteX22" fmla="*/ 1712760 w 1757148"/>
                <a:gd name="connsiteY22" fmla="*/ 1491449 h 1705593"/>
                <a:gd name="connsiteX23" fmla="*/ 1739393 w 1757148"/>
                <a:gd name="connsiteY23" fmla="*/ 1429305 h 1705593"/>
                <a:gd name="connsiteX24" fmla="*/ 1748271 w 1757148"/>
                <a:gd name="connsiteY24" fmla="*/ 1376039 h 1705593"/>
                <a:gd name="connsiteX25" fmla="*/ 1757148 w 1757148"/>
                <a:gd name="connsiteY25" fmla="*/ 1340528 h 1705593"/>
                <a:gd name="connsiteX26" fmla="*/ 1721638 w 1757148"/>
                <a:gd name="connsiteY26" fmla="*/ 1207363 h 1705593"/>
                <a:gd name="connsiteX27" fmla="*/ 1703882 w 1757148"/>
                <a:gd name="connsiteY27" fmla="*/ 1145219 h 1705593"/>
                <a:gd name="connsiteX28" fmla="*/ 1686127 w 1757148"/>
                <a:gd name="connsiteY28" fmla="*/ 1109709 h 1705593"/>
                <a:gd name="connsiteX29" fmla="*/ 1641739 w 1757148"/>
                <a:gd name="connsiteY29" fmla="*/ 1074198 h 1705593"/>
                <a:gd name="connsiteX30" fmla="*/ 1552962 w 1757148"/>
                <a:gd name="connsiteY30" fmla="*/ 1020932 h 1705593"/>
                <a:gd name="connsiteX31" fmla="*/ 1535207 w 1757148"/>
                <a:gd name="connsiteY31" fmla="*/ 994299 h 1705593"/>
                <a:gd name="connsiteX32" fmla="*/ 1455308 w 1757148"/>
                <a:gd name="connsiteY32" fmla="*/ 967666 h 1705593"/>
                <a:gd name="connsiteX33" fmla="*/ 1437552 w 1757148"/>
                <a:gd name="connsiteY33" fmla="*/ 949911 h 1705593"/>
                <a:gd name="connsiteX34" fmla="*/ 1242244 w 1757148"/>
                <a:gd name="connsiteY34" fmla="*/ 923278 h 1705593"/>
                <a:gd name="connsiteX35" fmla="*/ 1180100 w 1757148"/>
                <a:gd name="connsiteY35" fmla="*/ 914400 h 1705593"/>
                <a:gd name="connsiteX36" fmla="*/ 1144589 w 1757148"/>
                <a:gd name="connsiteY36" fmla="*/ 896645 h 1705593"/>
                <a:gd name="connsiteX37" fmla="*/ 1082446 w 1757148"/>
                <a:gd name="connsiteY37" fmla="*/ 887767 h 1705593"/>
                <a:gd name="connsiteX38" fmla="*/ 949281 w 1757148"/>
                <a:gd name="connsiteY38" fmla="*/ 870012 h 1705593"/>
                <a:gd name="connsiteX39" fmla="*/ 922647 w 1757148"/>
                <a:gd name="connsiteY39" fmla="*/ 861134 h 1705593"/>
                <a:gd name="connsiteX40" fmla="*/ 780606 w 1757148"/>
                <a:gd name="connsiteY40" fmla="*/ 630315 h 1705593"/>
                <a:gd name="connsiteX41" fmla="*/ 833871 w 1757148"/>
                <a:gd name="connsiteY41" fmla="*/ 541538 h 1705593"/>
                <a:gd name="connsiteX42" fmla="*/ 896014 w 1757148"/>
                <a:gd name="connsiteY42" fmla="*/ 497150 h 1705593"/>
                <a:gd name="connsiteX43" fmla="*/ 922647 w 1757148"/>
                <a:gd name="connsiteY43" fmla="*/ 488272 h 1705593"/>
                <a:gd name="connsiteX44" fmla="*/ 993669 w 1757148"/>
                <a:gd name="connsiteY44" fmla="*/ 461639 h 1705593"/>
                <a:gd name="connsiteX45" fmla="*/ 1171222 w 1757148"/>
                <a:gd name="connsiteY45" fmla="*/ 479394 h 1705593"/>
                <a:gd name="connsiteX46" fmla="*/ 1224488 w 1757148"/>
                <a:gd name="connsiteY46" fmla="*/ 497150 h 1705593"/>
                <a:gd name="connsiteX47" fmla="*/ 1242244 w 1757148"/>
                <a:gd name="connsiteY47" fmla="*/ 514905 h 1705593"/>
                <a:gd name="connsiteX48" fmla="*/ 1295510 w 1757148"/>
                <a:gd name="connsiteY48" fmla="*/ 550416 h 1705593"/>
                <a:gd name="connsiteX49" fmla="*/ 1313265 w 1757148"/>
                <a:gd name="connsiteY49" fmla="*/ 577049 h 1705593"/>
                <a:gd name="connsiteX50" fmla="*/ 1322143 w 1757148"/>
                <a:gd name="connsiteY50" fmla="*/ 603682 h 1705593"/>
                <a:gd name="connsiteX51" fmla="*/ 1357653 w 1757148"/>
                <a:gd name="connsiteY51" fmla="*/ 656948 h 1705593"/>
                <a:gd name="connsiteX52" fmla="*/ 1366531 w 1757148"/>
                <a:gd name="connsiteY52" fmla="*/ 692458 h 1705593"/>
                <a:gd name="connsiteX53" fmla="*/ 1393164 w 1757148"/>
                <a:gd name="connsiteY53" fmla="*/ 701336 h 1705593"/>
                <a:gd name="connsiteX54" fmla="*/ 1499696 w 1757148"/>
                <a:gd name="connsiteY54" fmla="*/ 719091 h 1705593"/>
                <a:gd name="connsiteX55" fmla="*/ 1588473 w 1757148"/>
                <a:gd name="connsiteY55" fmla="*/ 710214 h 1705593"/>
                <a:gd name="connsiteX56" fmla="*/ 1615106 w 1757148"/>
                <a:gd name="connsiteY56" fmla="*/ 621437 h 1705593"/>
                <a:gd name="connsiteX57" fmla="*/ 1606228 w 1757148"/>
                <a:gd name="connsiteY57" fmla="*/ 506027 h 1705593"/>
                <a:gd name="connsiteX58" fmla="*/ 1588473 w 1757148"/>
                <a:gd name="connsiteY58" fmla="*/ 452761 h 1705593"/>
                <a:gd name="connsiteX59" fmla="*/ 1526329 w 1757148"/>
                <a:gd name="connsiteY59" fmla="*/ 381740 h 1705593"/>
                <a:gd name="connsiteX60" fmla="*/ 1517451 w 1757148"/>
                <a:gd name="connsiteY60" fmla="*/ 346229 h 1705593"/>
                <a:gd name="connsiteX61" fmla="*/ 1535207 w 1757148"/>
                <a:gd name="connsiteY61" fmla="*/ 328474 h 1705593"/>
                <a:gd name="connsiteX62" fmla="*/ 1615106 w 1757148"/>
                <a:gd name="connsiteY62" fmla="*/ 319596 h 1705593"/>
                <a:gd name="connsiteX0" fmla="*/ 1517255 w 1659297"/>
                <a:gd name="connsiteY0" fmla="*/ 319596 h 1705593"/>
                <a:gd name="connsiteX1" fmla="*/ 1561643 w 1659297"/>
                <a:gd name="connsiteY1" fmla="*/ 310718 h 1705593"/>
                <a:gd name="connsiteX2" fmla="*/ 1588276 w 1659297"/>
                <a:gd name="connsiteY2" fmla="*/ 257452 h 1705593"/>
                <a:gd name="connsiteX3" fmla="*/ 1561643 w 1659297"/>
                <a:gd name="connsiteY3" fmla="*/ 186431 h 1705593"/>
                <a:gd name="connsiteX4" fmla="*/ 1535010 w 1659297"/>
                <a:gd name="connsiteY4" fmla="*/ 150920 h 1705593"/>
                <a:gd name="connsiteX5" fmla="*/ 1517255 w 1659297"/>
                <a:gd name="connsiteY5" fmla="*/ 124287 h 1705593"/>
                <a:gd name="connsiteX6" fmla="*/ 1463989 w 1659297"/>
                <a:gd name="connsiteY6" fmla="*/ 71021 h 1705593"/>
                <a:gd name="connsiteX7" fmla="*/ 1428478 w 1659297"/>
                <a:gd name="connsiteY7" fmla="*/ 62144 h 1705593"/>
                <a:gd name="connsiteX8" fmla="*/ 1384090 w 1659297"/>
                <a:gd name="connsiteY8" fmla="*/ 35511 h 1705593"/>
                <a:gd name="connsiteX9" fmla="*/ 1259802 w 1659297"/>
                <a:gd name="connsiteY9" fmla="*/ 0 h 1705593"/>
                <a:gd name="connsiteX10" fmla="*/ 691631 w 1659297"/>
                <a:gd name="connsiteY10" fmla="*/ 79899 h 1705593"/>
                <a:gd name="connsiteX11" fmla="*/ 416424 w 1659297"/>
                <a:gd name="connsiteY11" fmla="*/ 195309 h 1705593"/>
                <a:gd name="connsiteX12" fmla="*/ 185604 w 1659297"/>
                <a:gd name="connsiteY12" fmla="*/ 337352 h 1705593"/>
                <a:gd name="connsiteX13" fmla="*/ 61317 w 1659297"/>
                <a:gd name="connsiteY13" fmla="*/ 568171 h 1705593"/>
                <a:gd name="connsiteX14" fmla="*/ 8051 w 1659297"/>
                <a:gd name="connsiteY14" fmla="*/ 745724 h 1705593"/>
                <a:gd name="connsiteX15" fmla="*/ 8051 w 1659297"/>
                <a:gd name="connsiteY15" fmla="*/ 1056443 h 1705593"/>
                <a:gd name="connsiteX16" fmla="*/ 1410723 w 1659297"/>
                <a:gd name="connsiteY16" fmla="*/ 1669002 h 1705593"/>
                <a:gd name="connsiteX17" fmla="*/ 1490622 w 1659297"/>
                <a:gd name="connsiteY17" fmla="*/ 1633491 h 1705593"/>
                <a:gd name="connsiteX18" fmla="*/ 1517255 w 1659297"/>
                <a:gd name="connsiteY18" fmla="*/ 1615736 h 1705593"/>
                <a:gd name="connsiteX19" fmla="*/ 1543888 w 1659297"/>
                <a:gd name="connsiteY19" fmla="*/ 1580225 h 1705593"/>
                <a:gd name="connsiteX20" fmla="*/ 1579398 w 1659297"/>
                <a:gd name="connsiteY20" fmla="*/ 1562470 h 1705593"/>
                <a:gd name="connsiteX21" fmla="*/ 1588276 w 1659297"/>
                <a:gd name="connsiteY21" fmla="*/ 1535837 h 1705593"/>
                <a:gd name="connsiteX22" fmla="*/ 1614909 w 1659297"/>
                <a:gd name="connsiteY22" fmla="*/ 1491449 h 1705593"/>
                <a:gd name="connsiteX23" fmla="*/ 1641542 w 1659297"/>
                <a:gd name="connsiteY23" fmla="*/ 1429305 h 1705593"/>
                <a:gd name="connsiteX24" fmla="*/ 1650420 w 1659297"/>
                <a:gd name="connsiteY24" fmla="*/ 1376039 h 1705593"/>
                <a:gd name="connsiteX25" fmla="*/ 1659297 w 1659297"/>
                <a:gd name="connsiteY25" fmla="*/ 1340528 h 1705593"/>
                <a:gd name="connsiteX26" fmla="*/ 1623787 w 1659297"/>
                <a:gd name="connsiteY26" fmla="*/ 1207363 h 1705593"/>
                <a:gd name="connsiteX27" fmla="*/ 1606031 w 1659297"/>
                <a:gd name="connsiteY27" fmla="*/ 1145219 h 1705593"/>
                <a:gd name="connsiteX28" fmla="*/ 1588276 w 1659297"/>
                <a:gd name="connsiteY28" fmla="*/ 1109709 h 1705593"/>
                <a:gd name="connsiteX29" fmla="*/ 1543888 w 1659297"/>
                <a:gd name="connsiteY29" fmla="*/ 1074198 h 1705593"/>
                <a:gd name="connsiteX30" fmla="*/ 1455111 w 1659297"/>
                <a:gd name="connsiteY30" fmla="*/ 1020932 h 1705593"/>
                <a:gd name="connsiteX31" fmla="*/ 1437356 w 1659297"/>
                <a:gd name="connsiteY31" fmla="*/ 994299 h 1705593"/>
                <a:gd name="connsiteX32" fmla="*/ 1357457 w 1659297"/>
                <a:gd name="connsiteY32" fmla="*/ 967666 h 1705593"/>
                <a:gd name="connsiteX33" fmla="*/ 1339701 w 1659297"/>
                <a:gd name="connsiteY33" fmla="*/ 949911 h 1705593"/>
                <a:gd name="connsiteX34" fmla="*/ 1144393 w 1659297"/>
                <a:gd name="connsiteY34" fmla="*/ 923278 h 1705593"/>
                <a:gd name="connsiteX35" fmla="*/ 1082249 w 1659297"/>
                <a:gd name="connsiteY35" fmla="*/ 914400 h 1705593"/>
                <a:gd name="connsiteX36" fmla="*/ 1046738 w 1659297"/>
                <a:gd name="connsiteY36" fmla="*/ 896645 h 1705593"/>
                <a:gd name="connsiteX37" fmla="*/ 984595 w 1659297"/>
                <a:gd name="connsiteY37" fmla="*/ 887767 h 1705593"/>
                <a:gd name="connsiteX38" fmla="*/ 851430 w 1659297"/>
                <a:gd name="connsiteY38" fmla="*/ 870012 h 1705593"/>
                <a:gd name="connsiteX39" fmla="*/ 824796 w 1659297"/>
                <a:gd name="connsiteY39" fmla="*/ 861134 h 1705593"/>
                <a:gd name="connsiteX40" fmla="*/ 682755 w 1659297"/>
                <a:gd name="connsiteY40" fmla="*/ 630315 h 1705593"/>
                <a:gd name="connsiteX41" fmla="*/ 736020 w 1659297"/>
                <a:gd name="connsiteY41" fmla="*/ 541538 h 1705593"/>
                <a:gd name="connsiteX42" fmla="*/ 798163 w 1659297"/>
                <a:gd name="connsiteY42" fmla="*/ 497150 h 1705593"/>
                <a:gd name="connsiteX43" fmla="*/ 824796 w 1659297"/>
                <a:gd name="connsiteY43" fmla="*/ 488272 h 1705593"/>
                <a:gd name="connsiteX44" fmla="*/ 895818 w 1659297"/>
                <a:gd name="connsiteY44" fmla="*/ 461639 h 1705593"/>
                <a:gd name="connsiteX45" fmla="*/ 1073371 w 1659297"/>
                <a:gd name="connsiteY45" fmla="*/ 479394 h 1705593"/>
                <a:gd name="connsiteX46" fmla="*/ 1126637 w 1659297"/>
                <a:gd name="connsiteY46" fmla="*/ 497150 h 1705593"/>
                <a:gd name="connsiteX47" fmla="*/ 1144393 w 1659297"/>
                <a:gd name="connsiteY47" fmla="*/ 514905 h 1705593"/>
                <a:gd name="connsiteX48" fmla="*/ 1197659 w 1659297"/>
                <a:gd name="connsiteY48" fmla="*/ 550416 h 1705593"/>
                <a:gd name="connsiteX49" fmla="*/ 1215414 w 1659297"/>
                <a:gd name="connsiteY49" fmla="*/ 577049 h 1705593"/>
                <a:gd name="connsiteX50" fmla="*/ 1224292 w 1659297"/>
                <a:gd name="connsiteY50" fmla="*/ 603682 h 1705593"/>
                <a:gd name="connsiteX51" fmla="*/ 1259802 w 1659297"/>
                <a:gd name="connsiteY51" fmla="*/ 656948 h 1705593"/>
                <a:gd name="connsiteX52" fmla="*/ 1268680 w 1659297"/>
                <a:gd name="connsiteY52" fmla="*/ 692458 h 1705593"/>
                <a:gd name="connsiteX53" fmla="*/ 1295313 w 1659297"/>
                <a:gd name="connsiteY53" fmla="*/ 701336 h 1705593"/>
                <a:gd name="connsiteX54" fmla="*/ 1401845 w 1659297"/>
                <a:gd name="connsiteY54" fmla="*/ 719091 h 1705593"/>
                <a:gd name="connsiteX55" fmla="*/ 1490622 w 1659297"/>
                <a:gd name="connsiteY55" fmla="*/ 710214 h 1705593"/>
                <a:gd name="connsiteX56" fmla="*/ 1517255 w 1659297"/>
                <a:gd name="connsiteY56" fmla="*/ 621437 h 1705593"/>
                <a:gd name="connsiteX57" fmla="*/ 1508377 w 1659297"/>
                <a:gd name="connsiteY57" fmla="*/ 506027 h 1705593"/>
                <a:gd name="connsiteX58" fmla="*/ 1490622 w 1659297"/>
                <a:gd name="connsiteY58" fmla="*/ 452761 h 1705593"/>
                <a:gd name="connsiteX59" fmla="*/ 1428478 w 1659297"/>
                <a:gd name="connsiteY59" fmla="*/ 381740 h 1705593"/>
                <a:gd name="connsiteX60" fmla="*/ 1419600 w 1659297"/>
                <a:gd name="connsiteY60" fmla="*/ 346229 h 1705593"/>
                <a:gd name="connsiteX61" fmla="*/ 1437356 w 1659297"/>
                <a:gd name="connsiteY61" fmla="*/ 328474 h 1705593"/>
                <a:gd name="connsiteX62" fmla="*/ 1517255 w 1659297"/>
                <a:gd name="connsiteY62" fmla="*/ 319596 h 1705593"/>
                <a:gd name="connsiteX0" fmla="*/ 1602500 w 1744542"/>
                <a:gd name="connsiteY0" fmla="*/ 319596 h 1705593"/>
                <a:gd name="connsiteX1" fmla="*/ 1646888 w 1744542"/>
                <a:gd name="connsiteY1" fmla="*/ 310718 h 1705593"/>
                <a:gd name="connsiteX2" fmla="*/ 1673521 w 1744542"/>
                <a:gd name="connsiteY2" fmla="*/ 257452 h 1705593"/>
                <a:gd name="connsiteX3" fmla="*/ 1646888 w 1744542"/>
                <a:gd name="connsiteY3" fmla="*/ 186431 h 1705593"/>
                <a:gd name="connsiteX4" fmla="*/ 1620255 w 1744542"/>
                <a:gd name="connsiteY4" fmla="*/ 150920 h 1705593"/>
                <a:gd name="connsiteX5" fmla="*/ 1602500 w 1744542"/>
                <a:gd name="connsiteY5" fmla="*/ 124287 h 1705593"/>
                <a:gd name="connsiteX6" fmla="*/ 1549234 w 1744542"/>
                <a:gd name="connsiteY6" fmla="*/ 71021 h 1705593"/>
                <a:gd name="connsiteX7" fmla="*/ 1513723 w 1744542"/>
                <a:gd name="connsiteY7" fmla="*/ 62144 h 1705593"/>
                <a:gd name="connsiteX8" fmla="*/ 1469335 w 1744542"/>
                <a:gd name="connsiteY8" fmla="*/ 35511 h 1705593"/>
                <a:gd name="connsiteX9" fmla="*/ 1345047 w 1744542"/>
                <a:gd name="connsiteY9" fmla="*/ 0 h 1705593"/>
                <a:gd name="connsiteX10" fmla="*/ 776876 w 1744542"/>
                <a:gd name="connsiteY10" fmla="*/ 79899 h 1705593"/>
                <a:gd name="connsiteX11" fmla="*/ 501669 w 1744542"/>
                <a:gd name="connsiteY11" fmla="*/ 195309 h 1705593"/>
                <a:gd name="connsiteX12" fmla="*/ 270849 w 1744542"/>
                <a:gd name="connsiteY12" fmla="*/ 337352 h 1705593"/>
                <a:gd name="connsiteX13" fmla="*/ 146562 w 1744542"/>
                <a:gd name="connsiteY13" fmla="*/ 568171 h 1705593"/>
                <a:gd name="connsiteX14" fmla="*/ 93296 w 1744542"/>
                <a:gd name="connsiteY14" fmla="*/ 1056443 h 1705593"/>
                <a:gd name="connsiteX15" fmla="*/ 1495968 w 1744542"/>
                <a:gd name="connsiteY15" fmla="*/ 1669002 h 1705593"/>
                <a:gd name="connsiteX16" fmla="*/ 1575867 w 1744542"/>
                <a:gd name="connsiteY16" fmla="*/ 1633491 h 1705593"/>
                <a:gd name="connsiteX17" fmla="*/ 1602500 w 1744542"/>
                <a:gd name="connsiteY17" fmla="*/ 1615736 h 1705593"/>
                <a:gd name="connsiteX18" fmla="*/ 1629133 w 1744542"/>
                <a:gd name="connsiteY18" fmla="*/ 1580225 h 1705593"/>
                <a:gd name="connsiteX19" fmla="*/ 1664643 w 1744542"/>
                <a:gd name="connsiteY19" fmla="*/ 1562470 h 1705593"/>
                <a:gd name="connsiteX20" fmla="*/ 1673521 w 1744542"/>
                <a:gd name="connsiteY20" fmla="*/ 1535837 h 1705593"/>
                <a:gd name="connsiteX21" fmla="*/ 1700154 w 1744542"/>
                <a:gd name="connsiteY21" fmla="*/ 1491449 h 1705593"/>
                <a:gd name="connsiteX22" fmla="*/ 1726787 w 1744542"/>
                <a:gd name="connsiteY22" fmla="*/ 1429305 h 1705593"/>
                <a:gd name="connsiteX23" fmla="*/ 1735665 w 1744542"/>
                <a:gd name="connsiteY23" fmla="*/ 1376039 h 1705593"/>
                <a:gd name="connsiteX24" fmla="*/ 1744542 w 1744542"/>
                <a:gd name="connsiteY24" fmla="*/ 1340528 h 1705593"/>
                <a:gd name="connsiteX25" fmla="*/ 1709032 w 1744542"/>
                <a:gd name="connsiteY25" fmla="*/ 1207363 h 1705593"/>
                <a:gd name="connsiteX26" fmla="*/ 1691276 w 1744542"/>
                <a:gd name="connsiteY26" fmla="*/ 1145219 h 1705593"/>
                <a:gd name="connsiteX27" fmla="*/ 1673521 w 1744542"/>
                <a:gd name="connsiteY27" fmla="*/ 1109709 h 1705593"/>
                <a:gd name="connsiteX28" fmla="*/ 1629133 w 1744542"/>
                <a:gd name="connsiteY28" fmla="*/ 1074198 h 1705593"/>
                <a:gd name="connsiteX29" fmla="*/ 1540356 w 1744542"/>
                <a:gd name="connsiteY29" fmla="*/ 1020932 h 1705593"/>
                <a:gd name="connsiteX30" fmla="*/ 1522601 w 1744542"/>
                <a:gd name="connsiteY30" fmla="*/ 994299 h 1705593"/>
                <a:gd name="connsiteX31" fmla="*/ 1442702 w 1744542"/>
                <a:gd name="connsiteY31" fmla="*/ 967666 h 1705593"/>
                <a:gd name="connsiteX32" fmla="*/ 1424946 w 1744542"/>
                <a:gd name="connsiteY32" fmla="*/ 949911 h 1705593"/>
                <a:gd name="connsiteX33" fmla="*/ 1229638 w 1744542"/>
                <a:gd name="connsiteY33" fmla="*/ 923278 h 1705593"/>
                <a:gd name="connsiteX34" fmla="*/ 1167494 w 1744542"/>
                <a:gd name="connsiteY34" fmla="*/ 914400 h 1705593"/>
                <a:gd name="connsiteX35" fmla="*/ 1131983 w 1744542"/>
                <a:gd name="connsiteY35" fmla="*/ 896645 h 1705593"/>
                <a:gd name="connsiteX36" fmla="*/ 1069840 w 1744542"/>
                <a:gd name="connsiteY36" fmla="*/ 887767 h 1705593"/>
                <a:gd name="connsiteX37" fmla="*/ 936675 w 1744542"/>
                <a:gd name="connsiteY37" fmla="*/ 870012 h 1705593"/>
                <a:gd name="connsiteX38" fmla="*/ 910041 w 1744542"/>
                <a:gd name="connsiteY38" fmla="*/ 861134 h 1705593"/>
                <a:gd name="connsiteX39" fmla="*/ 768000 w 1744542"/>
                <a:gd name="connsiteY39" fmla="*/ 630315 h 1705593"/>
                <a:gd name="connsiteX40" fmla="*/ 821265 w 1744542"/>
                <a:gd name="connsiteY40" fmla="*/ 541538 h 1705593"/>
                <a:gd name="connsiteX41" fmla="*/ 883408 w 1744542"/>
                <a:gd name="connsiteY41" fmla="*/ 497150 h 1705593"/>
                <a:gd name="connsiteX42" fmla="*/ 910041 w 1744542"/>
                <a:gd name="connsiteY42" fmla="*/ 488272 h 1705593"/>
                <a:gd name="connsiteX43" fmla="*/ 981063 w 1744542"/>
                <a:gd name="connsiteY43" fmla="*/ 461639 h 1705593"/>
                <a:gd name="connsiteX44" fmla="*/ 1158616 w 1744542"/>
                <a:gd name="connsiteY44" fmla="*/ 479394 h 1705593"/>
                <a:gd name="connsiteX45" fmla="*/ 1211882 w 1744542"/>
                <a:gd name="connsiteY45" fmla="*/ 497150 h 1705593"/>
                <a:gd name="connsiteX46" fmla="*/ 1229638 w 1744542"/>
                <a:gd name="connsiteY46" fmla="*/ 514905 h 1705593"/>
                <a:gd name="connsiteX47" fmla="*/ 1282904 w 1744542"/>
                <a:gd name="connsiteY47" fmla="*/ 550416 h 1705593"/>
                <a:gd name="connsiteX48" fmla="*/ 1300659 w 1744542"/>
                <a:gd name="connsiteY48" fmla="*/ 577049 h 1705593"/>
                <a:gd name="connsiteX49" fmla="*/ 1309537 w 1744542"/>
                <a:gd name="connsiteY49" fmla="*/ 603682 h 1705593"/>
                <a:gd name="connsiteX50" fmla="*/ 1345047 w 1744542"/>
                <a:gd name="connsiteY50" fmla="*/ 656948 h 1705593"/>
                <a:gd name="connsiteX51" fmla="*/ 1353925 w 1744542"/>
                <a:gd name="connsiteY51" fmla="*/ 692458 h 1705593"/>
                <a:gd name="connsiteX52" fmla="*/ 1380558 w 1744542"/>
                <a:gd name="connsiteY52" fmla="*/ 701336 h 1705593"/>
                <a:gd name="connsiteX53" fmla="*/ 1487090 w 1744542"/>
                <a:gd name="connsiteY53" fmla="*/ 719091 h 1705593"/>
                <a:gd name="connsiteX54" fmla="*/ 1575867 w 1744542"/>
                <a:gd name="connsiteY54" fmla="*/ 710214 h 1705593"/>
                <a:gd name="connsiteX55" fmla="*/ 1602500 w 1744542"/>
                <a:gd name="connsiteY55" fmla="*/ 621437 h 1705593"/>
                <a:gd name="connsiteX56" fmla="*/ 1593622 w 1744542"/>
                <a:gd name="connsiteY56" fmla="*/ 506027 h 1705593"/>
                <a:gd name="connsiteX57" fmla="*/ 1575867 w 1744542"/>
                <a:gd name="connsiteY57" fmla="*/ 452761 h 1705593"/>
                <a:gd name="connsiteX58" fmla="*/ 1513723 w 1744542"/>
                <a:gd name="connsiteY58" fmla="*/ 381740 h 1705593"/>
                <a:gd name="connsiteX59" fmla="*/ 1504845 w 1744542"/>
                <a:gd name="connsiteY59" fmla="*/ 346229 h 1705593"/>
                <a:gd name="connsiteX60" fmla="*/ 1522601 w 1744542"/>
                <a:gd name="connsiteY60" fmla="*/ 328474 h 1705593"/>
                <a:gd name="connsiteX61" fmla="*/ 1602500 w 1744542"/>
                <a:gd name="connsiteY61" fmla="*/ 319596 h 1705593"/>
                <a:gd name="connsiteX0" fmla="*/ 1622471 w 1764513"/>
                <a:gd name="connsiteY0" fmla="*/ 319596 h 1705593"/>
                <a:gd name="connsiteX1" fmla="*/ 1666859 w 1764513"/>
                <a:gd name="connsiteY1" fmla="*/ 310718 h 1705593"/>
                <a:gd name="connsiteX2" fmla="*/ 1693492 w 1764513"/>
                <a:gd name="connsiteY2" fmla="*/ 257452 h 1705593"/>
                <a:gd name="connsiteX3" fmla="*/ 1666859 w 1764513"/>
                <a:gd name="connsiteY3" fmla="*/ 186431 h 1705593"/>
                <a:gd name="connsiteX4" fmla="*/ 1640226 w 1764513"/>
                <a:gd name="connsiteY4" fmla="*/ 150920 h 1705593"/>
                <a:gd name="connsiteX5" fmla="*/ 1622471 w 1764513"/>
                <a:gd name="connsiteY5" fmla="*/ 124287 h 1705593"/>
                <a:gd name="connsiteX6" fmla="*/ 1569205 w 1764513"/>
                <a:gd name="connsiteY6" fmla="*/ 71021 h 1705593"/>
                <a:gd name="connsiteX7" fmla="*/ 1533694 w 1764513"/>
                <a:gd name="connsiteY7" fmla="*/ 62144 h 1705593"/>
                <a:gd name="connsiteX8" fmla="*/ 1489306 w 1764513"/>
                <a:gd name="connsiteY8" fmla="*/ 35511 h 1705593"/>
                <a:gd name="connsiteX9" fmla="*/ 1365018 w 1764513"/>
                <a:gd name="connsiteY9" fmla="*/ 0 h 1705593"/>
                <a:gd name="connsiteX10" fmla="*/ 796847 w 1764513"/>
                <a:gd name="connsiteY10" fmla="*/ 79899 h 1705593"/>
                <a:gd name="connsiteX11" fmla="*/ 521640 w 1764513"/>
                <a:gd name="connsiteY11" fmla="*/ 195309 h 1705593"/>
                <a:gd name="connsiteX12" fmla="*/ 290820 w 1764513"/>
                <a:gd name="connsiteY12" fmla="*/ 337352 h 1705593"/>
                <a:gd name="connsiteX13" fmla="*/ 166533 w 1764513"/>
                <a:gd name="connsiteY13" fmla="*/ 568171 h 1705593"/>
                <a:gd name="connsiteX14" fmla="*/ 113267 w 1764513"/>
                <a:gd name="connsiteY14" fmla="*/ 1056443 h 1705593"/>
                <a:gd name="connsiteX15" fmla="*/ 1515939 w 1764513"/>
                <a:gd name="connsiteY15" fmla="*/ 1669002 h 1705593"/>
                <a:gd name="connsiteX16" fmla="*/ 1595838 w 1764513"/>
                <a:gd name="connsiteY16" fmla="*/ 1633491 h 1705593"/>
                <a:gd name="connsiteX17" fmla="*/ 1622471 w 1764513"/>
                <a:gd name="connsiteY17" fmla="*/ 1615736 h 1705593"/>
                <a:gd name="connsiteX18" fmla="*/ 1649104 w 1764513"/>
                <a:gd name="connsiteY18" fmla="*/ 1580225 h 1705593"/>
                <a:gd name="connsiteX19" fmla="*/ 1684614 w 1764513"/>
                <a:gd name="connsiteY19" fmla="*/ 1562470 h 1705593"/>
                <a:gd name="connsiteX20" fmla="*/ 1693492 w 1764513"/>
                <a:gd name="connsiteY20" fmla="*/ 1535837 h 1705593"/>
                <a:gd name="connsiteX21" fmla="*/ 1720125 w 1764513"/>
                <a:gd name="connsiteY21" fmla="*/ 1491449 h 1705593"/>
                <a:gd name="connsiteX22" fmla="*/ 1746758 w 1764513"/>
                <a:gd name="connsiteY22" fmla="*/ 1429305 h 1705593"/>
                <a:gd name="connsiteX23" fmla="*/ 1755636 w 1764513"/>
                <a:gd name="connsiteY23" fmla="*/ 1376039 h 1705593"/>
                <a:gd name="connsiteX24" fmla="*/ 1764513 w 1764513"/>
                <a:gd name="connsiteY24" fmla="*/ 1340528 h 1705593"/>
                <a:gd name="connsiteX25" fmla="*/ 1729003 w 1764513"/>
                <a:gd name="connsiteY25" fmla="*/ 1207363 h 1705593"/>
                <a:gd name="connsiteX26" fmla="*/ 1711247 w 1764513"/>
                <a:gd name="connsiteY26" fmla="*/ 1145219 h 1705593"/>
                <a:gd name="connsiteX27" fmla="*/ 1693492 w 1764513"/>
                <a:gd name="connsiteY27" fmla="*/ 1109709 h 1705593"/>
                <a:gd name="connsiteX28" fmla="*/ 1649104 w 1764513"/>
                <a:gd name="connsiteY28" fmla="*/ 1074198 h 1705593"/>
                <a:gd name="connsiteX29" fmla="*/ 1560327 w 1764513"/>
                <a:gd name="connsiteY29" fmla="*/ 1020932 h 1705593"/>
                <a:gd name="connsiteX30" fmla="*/ 1542572 w 1764513"/>
                <a:gd name="connsiteY30" fmla="*/ 994299 h 1705593"/>
                <a:gd name="connsiteX31" fmla="*/ 1462673 w 1764513"/>
                <a:gd name="connsiteY31" fmla="*/ 967666 h 1705593"/>
                <a:gd name="connsiteX32" fmla="*/ 1444917 w 1764513"/>
                <a:gd name="connsiteY32" fmla="*/ 949911 h 1705593"/>
                <a:gd name="connsiteX33" fmla="*/ 1249609 w 1764513"/>
                <a:gd name="connsiteY33" fmla="*/ 923278 h 1705593"/>
                <a:gd name="connsiteX34" fmla="*/ 1187465 w 1764513"/>
                <a:gd name="connsiteY34" fmla="*/ 914400 h 1705593"/>
                <a:gd name="connsiteX35" fmla="*/ 1151954 w 1764513"/>
                <a:gd name="connsiteY35" fmla="*/ 896645 h 1705593"/>
                <a:gd name="connsiteX36" fmla="*/ 1089811 w 1764513"/>
                <a:gd name="connsiteY36" fmla="*/ 887767 h 1705593"/>
                <a:gd name="connsiteX37" fmla="*/ 956646 w 1764513"/>
                <a:gd name="connsiteY37" fmla="*/ 870012 h 1705593"/>
                <a:gd name="connsiteX38" fmla="*/ 930012 w 1764513"/>
                <a:gd name="connsiteY38" fmla="*/ 861134 h 1705593"/>
                <a:gd name="connsiteX39" fmla="*/ 787971 w 1764513"/>
                <a:gd name="connsiteY39" fmla="*/ 630315 h 1705593"/>
                <a:gd name="connsiteX40" fmla="*/ 841236 w 1764513"/>
                <a:gd name="connsiteY40" fmla="*/ 541538 h 1705593"/>
                <a:gd name="connsiteX41" fmla="*/ 903379 w 1764513"/>
                <a:gd name="connsiteY41" fmla="*/ 497150 h 1705593"/>
                <a:gd name="connsiteX42" fmla="*/ 930012 w 1764513"/>
                <a:gd name="connsiteY42" fmla="*/ 488272 h 1705593"/>
                <a:gd name="connsiteX43" fmla="*/ 1001034 w 1764513"/>
                <a:gd name="connsiteY43" fmla="*/ 461639 h 1705593"/>
                <a:gd name="connsiteX44" fmla="*/ 1178587 w 1764513"/>
                <a:gd name="connsiteY44" fmla="*/ 479394 h 1705593"/>
                <a:gd name="connsiteX45" fmla="*/ 1231853 w 1764513"/>
                <a:gd name="connsiteY45" fmla="*/ 497150 h 1705593"/>
                <a:gd name="connsiteX46" fmla="*/ 1249609 w 1764513"/>
                <a:gd name="connsiteY46" fmla="*/ 514905 h 1705593"/>
                <a:gd name="connsiteX47" fmla="*/ 1302875 w 1764513"/>
                <a:gd name="connsiteY47" fmla="*/ 550416 h 1705593"/>
                <a:gd name="connsiteX48" fmla="*/ 1320630 w 1764513"/>
                <a:gd name="connsiteY48" fmla="*/ 577049 h 1705593"/>
                <a:gd name="connsiteX49" fmla="*/ 1329508 w 1764513"/>
                <a:gd name="connsiteY49" fmla="*/ 603682 h 1705593"/>
                <a:gd name="connsiteX50" fmla="*/ 1365018 w 1764513"/>
                <a:gd name="connsiteY50" fmla="*/ 656948 h 1705593"/>
                <a:gd name="connsiteX51" fmla="*/ 1373896 w 1764513"/>
                <a:gd name="connsiteY51" fmla="*/ 692458 h 1705593"/>
                <a:gd name="connsiteX52" fmla="*/ 1400529 w 1764513"/>
                <a:gd name="connsiteY52" fmla="*/ 701336 h 1705593"/>
                <a:gd name="connsiteX53" fmla="*/ 1507061 w 1764513"/>
                <a:gd name="connsiteY53" fmla="*/ 719091 h 1705593"/>
                <a:gd name="connsiteX54" fmla="*/ 1595838 w 1764513"/>
                <a:gd name="connsiteY54" fmla="*/ 710214 h 1705593"/>
                <a:gd name="connsiteX55" fmla="*/ 1622471 w 1764513"/>
                <a:gd name="connsiteY55" fmla="*/ 621437 h 1705593"/>
                <a:gd name="connsiteX56" fmla="*/ 1613593 w 1764513"/>
                <a:gd name="connsiteY56" fmla="*/ 506027 h 1705593"/>
                <a:gd name="connsiteX57" fmla="*/ 1595838 w 1764513"/>
                <a:gd name="connsiteY57" fmla="*/ 452761 h 1705593"/>
                <a:gd name="connsiteX58" fmla="*/ 1533694 w 1764513"/>
                <a:gd name="connsiteY58" fmla="*/ 381740 h 1705593"/>
                <a:gd name="connsiteX59" fmla="*/ 1524816 w 1764513"/>
                <a:gd name="connsiteY59" fmla="*/ 346229 h 1705593"/>
                <a:gd name="connsiteX60" fmla="*/ 1542572 w 1764513"/>
                <a:gd name="connsiteY60" fmla="*/ 328474 h 1705593"/>
                <a:gd name="connsiteX61" fmla="*/ 1622471 w 1764513"/>
                <a:gd name="connsiteY61" fmla="*/ 319596 h 1705593"/>
                <a:gd name="connsiteX0" fmla="*/ 1577286 w 1719328"/>
                <a:gd name="connsiteY0" fmla="*/ 319596 h 1705593"/>
                <a:gd name="connsiteX1" fmla="*/ 1621674 w 1719328"/>
                <a:gd name="connsiteY1" fmla="*/ 310718 h 1705593"/>
                <a:gd name="connsiteX2" fmla="*/ 1648307 w 1719328"/>
                <a:gd name="connsiteY2" fmla="*/ 257452 h 1705593"/>
                <a:gd name="connsiteX3" fmla="*/ 1621674 w 1719328"/>
                <a:gd name="connsiteY3" fmla="*/ 186431 h 1705593"/>
                <a:gd name="connsiteX4" fmla="*/ 1595041 w 1719328"/>
                <a:gd name="connsiteY4" fmla="*/ 150920 h 1705593"/>
                <a:gd name="connsiteX5" fmla="*/ 1577286 w 1719328"/>
                <a:gd name="connsiteY5" fmla="*/ 124287 h 1705593"/>
                <a:gd name="connsiteX6" fmla="*/ 1524020 w 1719328"/>
                <a:gd name="connsiteY6" fmla="*/ 71021 h 1705593"/>
                <a:gd name="connsiteX7" fmla="*/ 1488509 w 1719328"/>
                <a:gd name="connsiteY7" fmla="*/ 62144 h 1705593"/>
                <a:gd name="connsiteX8" fmla="*/ 1444121 w 1719328"/>
                <a:gd name="connsiteY8" fmla="*/ 35511 h 1705593"/>
                <a:gd name="connsiteX9" fmla="*/ 1319833 w 1719328"/>
                <a:gd name="connsiteY9" fmla="*/ 0 h 1705593"/>
                <a:gd name="connsiteX10" fmla="*/ 751662 w 1719328"/>
                <a:gd name="connsiteY10" fmla="*/ 79899 h 1705593"/>
                <a:gd name="connsiteX11" fmla="*/ 476455 w 1719328"/>
                <a:gd name="connsiteY11" fmla="*/ 195309 h 1705593"/>
                <a:gd name="connsiteX12" fmla="*/ 245635 w 1719328"/>
                <a:gd name="connsiteY12" fmla="*/ 337352 h 1705593"/>
                <a:gd name="connsiteX13" fmla="*/ 68082 w 1719328"/>
                <a:gd name="connsiteY13" fmla="*/ 1056443 h 1705593"/>
                <a:gd name="connsiteX14" fmla="*/ 1470754 w 1719328"/>
                <a:gd name="connsiteY14" fmla="*/ 1669002 h 1705593"/>
                <a:gd name="connsiteX15" fmla="*/ 1550653 w 1719328"/>
                <a:gd name="connsiteY15" fmla="*/ 1633491 h 1705593"/>
                <a:gd name="connsiteX16" fmla="*/ 1577286 w 1719328"/>
                <a:gd name="connsiteY16" fmla="*/ 1615736 h 1705593"/>
                <a:gd name="connsiteX17" fmla="*/ 1603919 w 1719328"/>
                <a:gd name="connsiteY17" fmla="*/ 1580225 h 1705593"/>
                <a:gd name="connsiteX18" fmla="*/ 1639429 w 1719328"/>
                <a:gd name="connsiteY18" fmla="*/ 1562470 h 1705593"/>
                <a:gd name="connsiteX19" fmla="*/ 1648307 w 1719328"/>
                <a:gd name="connsiteY19" fmla="*/ 1535837 h 1705593"/>
                <a:gd name="connsiteX20" fmla="*/ 1674940 w 1719328"/>
                <a:gd name="connsiteY20" fmla="*/ 1491449 h 1705593"/>
                <a:gd name="connsiteX21" fmla="*/ 1701573 w 1719328"/>
                <a:gd name="connsiteY21" fmla="*/ 1429305 h 1705593"/>
                <a:gd name="connsiteX22" fmla="*/ 1710451 w 1719328"/>
                <a:gd name="connsiteY22" fmla="*/ 1376039 h 1705593"/>
                <a:gd name="connsiteX23" fmla="*/ 1719328 w 1719328"/>
                <a:gd name="connsiteY23" fmla="*/ 1340528 h 1705593"/>
                <a:gd name="connsiteX24" fmla="*/ 1683818 w 1719328"/>
                <a:gd name="connsiteY24" fmla="*/ 1207363 h 1705593"/>
                <a:gd name="connsiteX25" fmla="*/ 1666062 w 1719328"/>
                <a:gd name="connsiteY25" fmla="*/ 1145219 h 1705593"/>
                <a:gd name="connsiteX26" fmla="*/ 1648307 w 1719328"/>
                <a:gd name="connsiteY26" fmla="*/ 1109709 h 1705593"/>
                <a:gd name="connsiteX27" fmla="*/ 1603919 w 1719328"/>
                <a:gd name="connsiteY27" fmla="*/ 1074198 h 1705593"/>
                <a:gd name="connsiteX28" fmla="*/ 1515142 w 1719328"/>
                <a:gd name="connsiteY28" fmla="*/ 1020932 h 1705593"/>
                <a:gd name="connsiteX29" fmla="*/ 1497387 w 1719328"/>
                <a:gd name="connsiteY29" fmla="*/ 994299 h 1705593"/>
                <a:gd name="connsiteX30" fmla="*/ 1417488 w 1719328"/>
                <a:gd name="connsiteY30" fmla="*/ 967666 h 1705593"/>
                <a:gd name="connsiteX31" fmla="*/ 1399732 w 1719328"/>
                <a:gd name="connsiteY31" fmla="*/ 949911 h 1705593"/>
                <a:gd name="connsiteX32" fmla="*/ 1204424 w 1719328"/>
                <a:gd name="connsiteY32" fmla="*/ 923278 h 1705593"/>
                <a:gd name="connsiteX33" fmla="*/ 1142280 w 1719328"/>
                <a:gd name="connsiteY33" fmla="*/ 914400 h 1705593"/>
                <a:gd name="connsiteX34" fmla="*/ 1106769 w 1719328"/>
                <a:gd name="connsiteY34" fmla="*/ 896645 h 1705593"/>
                <a:gd name="connsiteX35" fmla="*/ 1044626 w 1719328"/>
                <a:gd name="connsiteY35" fmla="*/ 887767 h 1705593"/>
                <a:gd name="connsiteX36" fmla="*/ 911461 w 1719328"/>
                <a:gd name="connsiteY36" fmla="*/ 870012 h 1705593"/>
                <a:gd name="connsiteX37" fmla="*/ 884827 w 1719328"/>
                <a:gd name="connsiteY37" fmla="*/ 861134 h 1705593"/>
                <a:gd name="connsiteX38" fmla="*/ 742786 w 1719328"/>
                <a:gd name="connsiteY38" fmla="*/ 630315 h 1705593"/>
                <a:gd name="connsiteX39" fmla="*/ 796051 w 1719328"/>
                <a:gd name="connsiteY39" fmla="*/ 541538 h 1705593"/>
                <a:gd name="connsiteX40" fmla="*/ 858194 w 1719328"/>
                <a:gd name="connsiteY40" fmla="*/ 497150 h 1705593"/>
                <a:gd name="connsiteX41" fmla="*/ 884827 w 1719328"/>
                <a:gd name="connsiteY41" fmla="*/ 488272 h 1705593"/>
                <a:gd name="connsiteX42" fmla="*/ 955849 w 1719328"/>
                <a:gd name="connsiteY42" fmla="*/ 461639 h 1705593"/>
                <a:gd name="connsiteX43" fmla="*/ 1133402 w 1719328"/>
                <a:gd name="connsiteY43" fmla="*/ 479394 h 1705593"/>
                <a:gd name="connsiteX44" fmla="*/ 1186668 w 1719328"/>
                <a:gd name="connsiteY44" fmla="*/ 497150 h 1705593"/>
                <a:gd name="connsiteX45" fmla="*/ 1204424 w 1719328"/>
                <a:gd name="connsiteY45" fmla="*/ 514905 h 1705593"/>
                <a:gd name="connsiteX46" fmla="*/ 1257690 w 1719328"/>
                <a:gd name="connsiteY46" fmla="*/ 550416 h 1705593"/>
                <a:gd name="connsiteX47" fmla="*/ 1275445 w 1719328"/>
                <a:gd name="connsiteY47" fmla="*/ 577049 h 1705593"/>
                <a:gd name="connsiteX48" fmla="*/ 1284323 w 1719328"/>
                <a:gd name="connsiteY48" fmla="*/ 603682 h 1705593"/>
                <a:gd name="connsiteX49" fmla="*/ 1319833 w 1719328"/>
                <a:gd name="connsiteY49" fmla="*/ 656948 h 1705593"/>
                <a:gd name="connsiteX50" fmla="*/ 1328711 w 1719328"/>
                <a:gd name="connsiteY50" fmla="*/ 692458 h 1705593"/>
                <a:gd name="connsiteX51" fmla="*/ 1355344 w 1719328"/>
                <a:gd name="connsiteY51" fmla="*/ 701336 h 1705593"/>
                <a:gd name="connsiteX52" fmla="*/ 1461876 w 1719328"/>
                <a:gd name="connsiteY52" fmla="*/ 719091 h 1705593"/>
                <a:gd name="connsiteX53" fmla="*/ 1550653 w 1719328"/>
                <a:gd name="connsiteY53" fmla="*/ 710214 h 1705593"/>
                <a:gd name="connsiteX54" fmla="*/ 1577286 w 1719328"/>
                <a:gd name="connsiteY54" fmla="*/ 621437 h 1705593"/>
                <a:gd name="connsiteX55" fmla="*/ 1568408 w 1719328"/>
                <a:gd name="connsiteY55" fmla="*/ 506027 h 1705593"/>
                <a:gd name="connsiteX56" fmla="*/ 1550653 w 1719328"/>
                <a:gd name="connsiteY56" fmla="*/ 452761 h 1705593"/>
                <a:gd name="connsiteX57" fmla="*/ 1488509 w 1719328"/>
                <a:gd name="connsiteY57" fmla="*/ 381740 h 1705593"/>
                <a:gd name="connsiteX58" fmla="*/ 1479631 w 1719328"/>
                <a:gd name="connsiteY58" fmla="*/ 346229 h 1705593"/>
                <a:gd name="connsiteX59" fmla="*/ 1497387 w 1719328"/>
                <a:gd name="connsiteY59" fmla="*/ 328474 h 1705593"/>
                <a:gd name="connsiteX60" fmla="*/ 1577286 w 1719328"/>
                <a:gd name="connsiteY60" fmla="*/ 319596 h 1705593"/>
                <a:gd name="connsiteX0" fmla="*/ 1583751 w 1725793"/>
                <a:gd name="connsiteY0" fmla="*/ 319596 h 1705593"/>
                <a:gd name="connsiteX1" fmla="*/ 1628139 w 1725793"/>
                <a:gd name="connsiteY1" fmla="*/ 310718 h 1705593"/>
                <a:gd name="connsiteX2" fmla="*/ 1654772 w 1725793"/>
                <a:gd name="connsiteY2" fmla="*/ 257452 h 1705593"/>
                <a:gd name="connsiteX3" fmla="*/ 1628139 w 1725793"/>
                <a:gd name="connsiteY3" fmla="*/ 186431 h 1705593"/>
                <a:gd name="connsiteX4" fmla="*/ 1601506 w 1725793"/>
                <a:gd name="connsiteY4" fmla="*/ 150920 h 1705593"/>
                <a:gd name="connsiteX5" fmla="*/ 1583751 w 1725793"/>
                <a:gd name="connsiteY5" fmla="*/ 124287 h 1705593"/>
                <a:gd name="connsiteX6" fmla="*/ 1530485 w 1725793"/>
                <a:gd name="connsiteY6" fmla="*/ 71021 h 1705593"/>
                <a:gd name="connsiteX7" fmla="*/ 1494974 w 1725793"/>
                <a:gd name="connsiteY7" fmla="*/ 62144 h 1705593"/>
                <a:gd name="connsiteX8" fmla="*/ 1450586 w 1725793"/>
                <a:gd name="connsiteY8" fmla="*/ 35511 h 1705593"/>
                <a:gd name="connsiteX9" fmla="*/ 1326298 w 1725793"/>
                <a:gd name="connsiteY9" fmla="*/ 0 h 1705593"/>
                <a:gd name="connsiteX10" fmla="*/ 758127 w 1725793"/>
                <a:gd name="connsiteY10" fmla="*/ 79899 h 1705593"/>
                <a:gd name="connsiteX11" fmla="*/ 252100 w 1725793"/>
                <a:gd name="connsiteY11" fmla="*/ 337352 h 1705593"/>
                <a:gd name="connsiteX12" fmla="*/ 74547 w 1725793"/>
                <a:gd name="connsiteY12" fmla="*/ 1056443 h 1705593"/>
                <a:gd name="connsiteX13" fmla="*/ 1477219 w 1725793"/>
                <a:gd name="connsiteY13" fmla="*/ 1669002 h 1705593"/>
                <a:gd name="connsiteX14" fmla="*/ 1557118 w 1725793"/>
                <a:gd name="connsiteY14" fmla="*/ 1633491 h 1705593"/>
                <a:gd name="connsiteX15" fmla="*/ 1583751 w 1725793"/>
                <a:gd name="connsiteY15" fmla="*/ 1615736 h 1705593"/>
                <a:gd name="connsiteX16" fmla="*/ 1610384 w 1725793"/>
                <a:gd name="connsiteY16" fmla="*/ 1580225 h 1705593"/>
                <a:gd name="connsiteX17" fmla="*/ 1645894 w 1725793"/>
                <a:gd name="connsiteY17" fmla="*/ 1562470 h 1705593"/>
                <a:gd name="connsiteX18" fmla="*/ 1654772 w 1725793"/>
                <a:gd name="connsiteY18" fmla="*/ 1535837 h 1705593"/>
                <a:gd name="connsiteX19" fmla="*/ 1681405 w 1725793"/>
                <a:gd name="connsiteY19" fmla="*/ 1491449 h 1705593"/>
                <a:gd name="connsiteX20" fmla="*/ 1708038 w 1725793"/>
                <a:gd name="connsiteY20" fmla="*/ 1429305 h 1705593"/>
                <a:gd name="connsiteX21" fmla="*/ 1716916 w 1725793"/>
                <a:gd name="connsiteY21" fmla="*/ 1376039 h 1705593"/>
                <a:gd name="connsiteX22" fmla="*/ 1725793 w 1725793"/>
                <a:gd name="connsiteY22" fmla="*/ 1340528 h 1705593"/>
                <a:gd name="connsiteX23" fmla="*/ 1690283 w 1725793"/>
                <a:gd name="connsiteY23" fmla="*/ 1207363 h 1705593"/>
                <a:gd name="connsiteX24" fmla="*/ 1672527 w 1725793"/>
                <a:gd name="connsiteY24" fmla="*/ 1145219 h 1705593"/>
                <a:gd name="connsiteX25" fmla="*/ 1654772 w 1725793"/>
                <a:gd name="connsiteY25" fmla="*/ 1109709 h 1705593"/>
                <a:gd name="connsiteX26" fmla="*/ 1610384 w 1725793"/>
                <a:gd name="connsiteY26" fmla="*/ 1074198 h 1705593"/>
                <a:gd name="connsiteX27" fmla="*/ 1521607 w 1725793"/>
                <a:gd name="connsiteY27" fmla="*/ 1020932 h 1705593"/>
                <a:gd name="connsiteX28" fmla="*/ 1503852 w 1725793"/>
                <a:gd name="connsiteY28" fmla="*/ 994299 h 1705593"/>
                <a:gd name="connsiteX29" fmla="*/ 1423953 w 1725793"/>
                <a:gd name="connsiteY29" fmla="*/ 967666 h 1705593"/>
                <a:gd name="connsiteX30" fmla="*/ 1406197 w 1725793"/>
                <a:gd name="connsiteY30" fmla="*/ 949911 h 1705593"/>
                <a:gd name="connsiteX31" fmla="*/ 1210889 w 1725793"/>
                <a:gd name="connsiteY31" fmla="*/ 923278 h 1705593"/>
                <a:gd name="connsiteX32" fmla="*/ 1148745 w 1725793"/>
                <a:gd name="connsiteY32" fmla="*/ 914400 h 1705593"/>
                <a:gd name="connsiteX33" fmla="*/ 1113234 w 1725793"/>
                <a:gd name="connsiteY33" fmla="*/ 896645 h 1705593"/>
                <a:gd name="connsiteX34" fmla="*/ 1051091 w 1725793"/>
                <a:gd name="connsiteY34" fmla="*/ 887767 h 1705593"/>
                <a:gd name="connsiteX35" fmla="*/ 917926 w 1725793"/>
                <a:gd name="connsiteY35" fmla="*/ 870012 h 1705593"/>
                <a:gd name="connsiteX36" fmla="*/ 891292 w 1725793"/>
                <a:gd name="connsiteY36" fmla="*/ 861134 h 1705593"/>
                <a:gd name="connsiteX37" fmla="*/ 749251 w 1725793"/>
                <a:gd name="connsiteY37" fmla="*/ 630315 h 1705593"/>
                <a:gd name="connsiteX38" fmla="*/ 802516 w 1725793"/>
                <a:gd name="connsiteY38" fmla="*/ 541538 h 1705593"/>
                <a:gd name="connsiteX39" fmla="*/ 864659 w 1725793"/>
                <a:gd name="connsiteY39" fmla="*/ 497150 h 1705593"/>
                <a:gd name="connsiteX40" fmla="*/ 891292 w 1725793"/>
                <a:gd name="connsiteY40" fmla="*/ 488272 h 1705593"/>
                <a:gd name="connsiteX41" fmla="*/ 962314 w 1725793"/>
                <a:gd name="connsiteY41" fmla="*/ 461639 h 1705593"/>
                <a:gd name="connsiteX42" fmla="*/ 1139867 w 1725793"/>
                <a:gd name="connsiteY42" fmla="*/ 479394 h 1705593"/>
                <a:gd name="connsiteX43" fmla="*/ 1193133 w 1725793"/>
                <a:gd name="connsiteY43" fmla="*/ 497150 h 1705593"/>
                <a:gd name="connsiteX44" fmla="*/ 1210889 w 1725793"/>
                <a:gd name="connsiteY44" fmla="*/ 514905 h 1705593"/>
                <a:gd name="connsiteX45" fmla="*/ 1264155 w 1725793"/>
                <a:gd name="connsiteY45" fmla="*/ 550416 h 1705593"/>
                <a:gd name="connsiteX46" fmla="*/ 1281910 w 1725793"/>
                <a:gd name="connsiteY46" fmla="*/ 577049 h 1705593"/>
                <a:gd name="connsiteX47" fmla="*/ 1290788 w 1725793"/>
                <a:gd name="connsiteY47" fmla="*/ 603682 h 1705593"/>
                <a:gd name="connsiteX48" fmla="*/ 1326298 w 1725793"/>
                <a:gd name="connsiteY48" fmla="*/ 656948 h 1705593"/>
                <a:gd name="connsiteX49" fmla="*/ 1335176 w 1725793"/>
                <a:gd name="connsiteY49" fmla="*/ 692458 h 1705593"/>
                <a:gd name="connsiteX50" fmla="*/ 1361809 w 1725793"/>
                <a:gd name="connsiteY50" fmla="*/ 701336 h 1705593"/>
                <a:gd name="connsiteX51" fmla="*/ 1468341 w 1725793"/>
                <a:gd name="connsiteY51" fmla="*/ 719091 h 1705593"/>
                <a:gd name="connsiteX52" fmla="*/ 1557118 w 1725793"/>
                <a:gd name="connsiteY52" fmla="*/ 710214 h 1705593"/>
                <a:gd name="connsiteX53" fmla="*/ 1583751 w 1725793"/>
                <a:gd name="connsiteY53" fmla="*/ 621437 h 1705593"/>
                <a:gd name="connsiteX54" fmla="*/ 1574873 w 1725793"/>
                <a:gd name="connsiteY54" fmla="*/ 506027 h 1705593"/>
                <a:gd name="connsiteX55" fmla="*/ 1557118 w 1725793"/>
                <a:gd name="connsiteY55" fmla="*/ 452761 h 1705593"/>
                <a:gd name="connsiteX56" fmla="*/ 1494974 w 1725793"/>
                <a:gd name="connsiteY56" fmla="*/ 381740 h 1705593"/>
                <a:gd name="connsiteX57" fmla="*/ 1486096 w 1725793"/>
                <a:gd name="connsiteY57" fmla="*/ 346229 h 1705593"/>
                <a:gd name="connsiteX58" fmla="*/ 1503852 w 1725793"/>
                <a:gd name="connsiteY58" fmla="*/ 328474 h 1705593"/>
                <a:gd name="connsiteX59" fmla="*/ 1583751 w 1725793"/>
                <a:gd name="connsiteY59" fmla="*/ 319596 h 1705593"/>
                <a:gd name="connsiteX0" fmla="*/ 1600530 w 1742572"/>
                <a:gd name="connsiteY0" fmla="*/ 319596 h 1705593"/>
                <a:gd name="connsiteX1" fmla="*/ 1644918 w 1742572"/>
                <a:gd name="connsiteY1" fmla="*/ 310718 h 1705593"/>
                <a:gd name="connsiteX2" fmla="*/ 1671551 w 1742572"/>
                <a:gd name="connsiteY2" fmla="*/ 257452 h 1705593"/>
                <a:gd name="connsiteX3" fmla="*/ 1644918 w 1742572"/>
                <a:gd name="connsiteY3" fmla="*/ 186431 h 1705593"/>
                <a:gd name="connsiteX4" fmla="*/ 1618285 w 1742572"/>
                <a:gd name="connsiteY4" fmla="*/ 150920 h 1705593"/>
                <a:gd name="connsiteX5" fmla="*/ 1600530 w 1742572"/>
                <a:gd name="connsiteY5" fmla="*/ 124287 h 1705593"/>
                <a:gd name="connsiteX6" fmla="*/ 1547264 w 1742572"/>
                <a:gd name="connsiteY6" fmla="*/ 71021 h 1705593"/>
                <a:gd name="connsiteX7" fmla="*/ 1511753 w 1742572"/>
                <a:gd name="connsiteY7" fmla="*/ 62144 h 1705593"/>
                <a:gd name="connsiteX8" fmla="*/ 1467365 w 1742572"/>
                <a:gd name="connsiteY8" fmla="*/ 35511 h 1705593"/>
                <a:gd name="connsiteX9" fmla="*/ 1343077 w 1742572"/>
                <a:gd name="connsiteY9" fmla="*/ 0 h 1705593"/>
                <a:gd name="connsiteX10" fmla="*/ 268879 w 1742572"/>
                <a:gd name="connsiteY10" fmla="*/ 337352 h 1705593"/>
                <a:gd name="connsiteX11" fmla="*/ 91326 w 1742572"/>
                <a:gd name="connsiteY11" fmla="*/ 1056443 h 1705593"/>
                <a:gd name="connsiteX12" fmla="*/ 1493998 w 1742572"/>
                <a:gd name="connsiteY12" fmla="*/ 1669002 h 1705593"/>
                <a:gd name="connsiteX13" fmla="*/ 1573897 w 1742572"/>
                <a:gd name="connsiteY13" fmla="*/ 1633491 h 1705593"/>
                <a:gd name="connsiteX14" fmla="*/ 1600530 w 1742572"/>
                <a:gd name="connsiteY14" fmla="*/ 1615736 h 1705593"/>
                <a:gd name="connsiteX15" fmla="*/ 1627163 w 1742572"/>
                <a:gd name="connsiteY15" fmla="*/ 1580225 h 1705593"/>
                <a:gd name="connsiteX16" fmla="*/ 1662673 w 1742572"/>
                <a:gd name="connsiteY16" fmla="*/ 1562470 h 1705593"/>
                <a:gd name="connsiteX17" fmla="*/ 1671551 w 1742572"/>
                <a:gd name="connsiteY17" fmla="*/ 1535837 h 1705593"/>
                <a:gd name="connsiteX18" fmla="*/ 1698184 w 1742572"/>
                <a:gd name="connsiteY18" fmla="*/ 1491449 h 1705593"/>
                <a:gd name="connsiteX19" fmla="*/ 1724817 w 1742572"/>
                <a:gd name="connsiteY19" fmla="*/ 1429305 h 1705593"/>
                <a:gd name="connsiteX20" fmla="*/ 1733695 w 1742572"/>
                <a:gd name="connsiteY20" fmla="*/ 1376039 h 1705593"/>
                <a:gd name="connsiteX21" fmla="*/ 1742572 w 1742572"/>
                <a:gd name="connsiteY21" fmla="*/ 1340528 h 1705593"/>
                <a:gd name="connsiteX22" fmla="*/ 1707062 w 1742572"/>
                <a:gd name="connsiteY22" fmla="*/ 1207363 h 1705593"/>
                <a:gd name="connsiteX23" fmla="*/ 1689306 w 1742572"/>
                <a:gd name="connsiteY23" fmla="*/ 1145219 h 1705593"/>
                <a:gd name="connsiteX24" fmla="*/ 1671551 w 1742572"/>
                <a:gd name="connsiteY24" fmla="*/ 1109709 h 1705593"/>
                <a:gd name="connsiteX25" fmla="*/ 1627163 w 1742572"/>
                <a:gd name="connsiteY25" fmla="*/ 1074198 h 1705593"/>
                <a:gd name="connsiteX26" fmla="*/ 1538386 w 1742572"/>
                <a:gd name="connsiteY26" fmla="*/ 1020932 h 1705593"/>
                <a:gd name="connsiteX27" fmla="*/ 1520631 w 1742572"/>
                <a:gd name="connsiteY27" fmla="*/ 994299 h 1705593"/>
                <a:gd name="connsiteX28" fmla="*/ 1440732 w 1742572"/>
                <a:gd name="connsiteY28" fmla="*/ 967666 h 1705593"/>
                <a:gd name="connsiteX29" fmla="*/ 1422976 w 1742572"/>
                <a:gd name="connsiteY29" fmla="*/ 949911 h 1705593"/>
                <a:gd name="connsiteX30" fmla="*/ 1227668 w 1742572"/>
                <a:gd name="connsiteY30" fmla="*/ 923278 h 1705593"/>
                <a:gd name="connsiteX31" fmla="*/ 1165524 w 1742572"/>
                <a:gd name="connsiteY31" fmla="*/ 914400 h 1705593"/>
                <a:gd name="connsiteX32" fmla="*/ 1130013 w 1742572"/>
                <a:gd name="connsiteY32" fmla="*/ 896645 h 1705593"/>
                <a:gd name="connsiteX33" fmla="*/ 1067870 w 1742572"/>
                <a:gd name="connsiteY33" fmla="*/ 887767 h 1705593"/>
                <a:gd name="connsiteX34" fmla="*/ 934705 w 1742572"/>
                <a:gd name="connsiteY34" fmla="*/ 870012 h 1705593"/>
                <a:gd name="connsiteX35" fmla="*/ 908071 w 1742572"/>
                <a:gd name="connsiteY35" fmla="*/ 861134 h 1705593"/>
                <a:gd name="connsiteX36" fmla="*/ 766030 w 1742572"/>
                <a:gd name="connsiteY36" fmla="*/ 630315 h 1705593"/>
                <a:gd name="connsiteX37" fmla="*/ 819295 w 1742572"/>
                <a:gd name="connsiteY37" fmla="*/ 541538 h 1705593"/>
                <a:gd name="connsiteX38" fmla="*/ 881438 w 1742572"/>
                <a:gd name="connsiteY38" fmla="*/ 497150 h 1705593"/>
                <a:gd name="connsiteX39" fmla="*/ 908071 w 1742572"/>
                <a:gd name="connsiteY39" fmla="*/ 488272 h 1705593"/>
                <a:gd name="connsiteX40" fmla="*/ 979093 w 1742572"/>
                <a:gd name="connsiteY40" fmla="*/ 461639 h 1705593"/>
                <a:gd name="connsiteX41" fmla="*/ 1156646 w 1742572"/>
                <a:gd name="connsiteY41" fmla="*/ 479394 h 1705593"/>
                <a:gd name="connsiteX42" fmla="*/ 1209912 w 1742572"/>
                <a:gd name="connsiteY42" fmla="*/ 497150 h 1705593"/>
                <a:gd name="connsiteX43" fmla="*/ 1227668 w 1742572"/>
                <a:gd name="connsiteY43" fmla="*/ 514905 h 1705593"/>
                <a:gd name="connsiteX44" fmla="*/ 1280934 w 1742572"/>
                <a:gd name="connsiteY44" fmla="*/ 550416 h 1705593"/>
                <a:gd name="connsiteX45" fmla="*/ 1298689 w 1742572"/>
                <a:gd name="connsiteY45" fmla="*/ 577049 h 1705593"/>
                <a:gd name="connsiteX46" fmla="*/ 1307567 w 1742572"/>
                <a:gd name="connsiteY46" fmla="*/ 603682 h 1705593"/>
                <a:gd name="connsiteX47" fmla="*/ 1343077 w 1742572"/>
                <a:gd name="connsiteY47" fmla="*/ 656948 h 1705593"/>
                <a:gd name="connsiteX48" fmla="*/ 1351955 w 1742572"/>
                <a:gd name="connsiteY48" fmla="*/ 692458 h 1705593"/>
                <a:gd name="connsiteX49" fmla="*/ 1378588 w 1742572"/>
                <a:gd name="connsiteY49" fmla="*/ 701336 h 1705593"/>
                <a:gd name="connsiteX50" fmla="*/ 1485120 w 1742572"/>
                <a:gd name="connsiteY50" fmla="*/ 719091 h 1705593"/>
                <a:gd name="connsiteX51" fmla="*/ 1573897 w 1742572"/>
                <a:gd name="connsiteY51" fmla="*/ 710214 h 1705593"/>
                <a:gd name="connsiteX52" fmla="*/ 1600530 w 1742572"/>
                <a:gd name="connsiteY52" fmla="*/ 621437 h 1705593"/>
                <a:gd name="connsiteX53" fmla="*/ 1591652 w 1742572"/>
                <a:gd name="connsiteY53" fmla="*/ 506027 h 1705593"/>
                <a:gd name="connsiteX54" fmla="*/ 1573897 w 1742572"/>
                <a:gd name="connsiteY54" fmla="*/ 452761 h 1705593"/>
                <a:gd name="connsiteX55" fmla="*/ 1511753 w 1742572"/>
                <a:gd name="connsiteY55" fmla="*/ 381740 h 1705593"/>
                <a:gd name="connsiteX56" fmla="*/ 1502875 w 1742572"/>
                <a:gd name="connsiteY56" fmla="*/ 346229 h 1705593"/>
                <a:gd name="connsiteX57" fmla="*/ 1520631 w 1742572"/>
                <a:gd name="connsiteY57" fmla="*/ 328474 h 1705593"/>
                <a:gd name="connsiteX58" fmla="*/ 1600530 w 1742572"/>
                <a:gd name="connsiteY58" fmla="*/ 319596 h 1705593"/>
                <a:gd name="connsiteX0" fmla="*/ 1600530 w 1742572"/>
                <a:gd name="connsiteY0" fmla="*/ 331910 h 1717907"/>
                <a:gd name="connsiteX1" fmla="*/ 1644918 w 1742572"/>
                <a:gd name="connsiteY1" fmla="*/ 323032 h 1717907"/>
                <a:gd name="connsiteX2" fmla="*/ 1671551 w 1742572"/>
                <a:gd name="connsiteY2" fmla="*/ 269766 h 1717907"/>
                <a:gd name="connsiteX3" fmla="*/ 1644918 w 1742572"/>
                <a:gd name="connsiteY3" fmla="*/ 198745 h 1717907"/>
                <a:gd name="connsiteX4" fmla="*/ 1618285 w 1742572"/>
                <a:gd name="connsiteY4" fmla="*/ 163234 h 1717907"/>
                <a:gd name="connsiteX5" fmla="*/ 1600530 w 1742572"/>
                <a:gd name="connsiteY5" fmla="*/ 136601 h 1717907"/>
                <a:gd name="connsiteX6" fmla="*/ 1547264 w 1742572"/>
                <a:gd name="connsiteY6" fmla="*/ 83335 h 1717907"/>
                <a:gd name="connsiteX7" fmla="*/ 1511753 w 1742572"/>
                <a:gd name="connsiteY7" fmla="*/ 74458 h 1717907"/>
                <a:gd name="connsiteX8" fmla="*/ 1343077 w 1742572"/>
                <a:gd name="connsiteY8" fmla="*/ 12314 h 1717907"/>
                <a:gd name="connsiteX9" fmla="*/ 268879 w 1742572"/>
                <a:gd name="connsiteY9" fmla="*/ 349666 h 1717907"/>
                <a:gd name="connsiteX10" fmla="*/ 91326 w 1742572"/>
                <a:gd name="connsiteY10" fmla="*/ 1068757 h 1717907"/>
                <a:gd name="connsiteX11" fmla="*/ 1493998 w 1742572"/>
                <a:gd name="connsiteY11" fmla="*/ 1681316 h 1717907"/>
                <a:gd name="connsiteX12" fmla="*/ 1573897 w 1742572"/>
                <a:gd name="connsiteY12" fmla="*/ 1645805 h 1717907"/>
                <a:gd name="connsiteX13" fmla="*/ 1600530 w 1742572"/>
                <a:gd name="connsiteY13" fmla="*/ 1628050 h 1717907"/>
                <a:gd name="connsiteX14" fmla="*/ 1627163 w 1742572"/>
                <a:gd name="connsiteY14" fmla="*/ 1592539 h 1717907"/>
                <a:gd name="connsiteX15" fmla="*/ 1662673 w 1742572"/>
                <a:gd name="connsiteY15" fmla="*/ 1574784 h 1717907"/>
                <a:gd name="connsiteX16" fmla="*/ 1671551 w 1742572"/>
                <a:gd name="connsiteY16" fmla="*/ 1548151 h 1717907"/>
                <a:gd name="connsiteX17" fmla="*/ 1698184 w 1742572"/>
                <a:gd name="connsiteY17" fmla="*/ 1503763 h 1717907"/>
                <a:gd name="connsiteX18" fmla="*/ 1724817 w 1742572"/>
                <a:gd name="connsiteY18" fmla="*/ 1441619 h 1717907"/>
                <a:gd name="connsiteX19" fmla="*/ 1733695 w 1742572"/>
                <a:gd name="connsiteY19" fmla="*/ 1388353 h 1717907"/>
                <a:gd name="connsiteX20" fmla="*/ 1742572 w 1742572"/>
                <a:gd name="connsiteY20" fmla="*/ 1352842 h 1717907"/>
                <a:gd name="connsiteX21" fmla="*/ 1707062 w 1742572"/>
                <a:gd name="connsiteY21" fmla="*/ 1219677 h 1717907"/>
                <a:gd name="connsiteX22" fmla="*/ 1689306 w 1742572"/>
                <a:gd name="connsiteY22" fmla="*/ 1157533 h 1717907"/>
                <a:gd name="connsiteX23" fmla="*/ 1671551 w 1742572"/>
                <a:gd name="connsiteY23" fmla="*/ 1122023 h 1717907"/>
                <a:gd name="connsiteX24" fmla="*/ 1627163 w 1742572"/>
                <a:gd name="connsiteY24" fmla="*/ 1086512 h 1717907"/>
                <a:gd name="connsiteX25" fmla="*/ 1538386 w 1742572"/>
                <a:gd name="connsiteY25" fmla="*/ 1033246 h 1717907"/>
                <a:gd name="connsiteX26" fmla="*/ 1520631 w 1742572"/>
                <a:gd name="connsiteY26" fmla="*/ 1006613 h 1717907"/>
                <a:gd name="connsiteX27" fmla="*/ 1440732 w 1742572"/>
                <a:gd name="connsiteY27" fmla="*/ 979980 h 1717907"/>
                <a:gd name="connsiteX28" fmla="*/ 1422976 w 1742572"/>
                <a:gd name="connsiteY28" fmla="*/ 962225 h 1717907"/>
                <a:gd name="connsiteX29" fmla="*/ 1227668 w 1742572"/>
                <a:gd name="connsiteY29" fmla="*/ 935592 h 1717907"/>
                <a:gd name="connsiteX30" fmla="*/ 1165524 w 1742572"/>
                <a:gd name="connsiteY30" fmla="*/ 926714 h 1717907"/>
                <a:gd name="connsiteX31" fmla="*/ 1130013 w 1742572"/>
                <a:gd name="connsiteY31" fmla="*/ 908959 h 1717907"/>
                <a:gd name="connsiteX32" fmla="*/ 1067870 w 1742572"/>
                <a:gd name="connsiteY32" fmla="*/ 900081 h 1717907"/>
                <a:gd name="connsiteX33" fmla="*/ 934705 w 1742572"/>
                <a:gd name="connsiteY33" fmla="*/ 882326 h 1717907"/>
                <a:gd name="connsiteX34" fmla="*/ 908071 w 1742572"/>
                <a:gd name="connsiteY34" fmla="*/ 873448 h 1717907"/>
                <a:gd name="connsiteX35" fmla="*/ 766030 w 1742572"/>
                <a:gd name="connsiteY35" fmla="*/ 642629 h 1717907"/>
                <a:gd name="connsiteX36" fmla="*/ 819295 w 1742572"/>
                <a:gd name="connsiteY36" fmla="*/ 553852 h 1717907"/>
                <a:gd name="connsiteX37" fmla="*/ 881438 w 1742572"/>
                <a:gd name="connsiteY37" fmla="*/ 509464 h 1717907"/>
                <a:gd name="connsiteX38" fmla="*/ 908071 w 1742572"/>
                <a:gd name="connsiteY38" fmla="*/ 500586 h 1717907"/>
                <a:gd name="connsiteX39" fmla="*/ 979093 w 1742572"/>
                <a:gd name="connsiteY39" fmla="*/ 473953 h 1717907"/>
                <a:gd name="connsiteX40" fmla="*/ 1156646 w 1742572"/>
                <a:gd name="connsiteY40" fmla="*/ 491708 h 1717907"/>
                <a:gd name="connsiteX41" fmla="*/ 1209912 w 1742572"/>
                <a:gd name="connsiteY41" fmla="*/ 509464 h 1717907"/>
                <a:gd name="connsiteX42" fmla="*/ 1227668 w 1742572"/>
                <a:gd name="connsiteY42" fmla="*/ 527219 h 1717907"/>
                <a:gd name="connsiteX43" fmla="*/ 1280934 w 1742572"/>
                <a:gd name="connsiteY43" fmla="*/ 562730 h 1717907"/>
                <a:gd name="connsiteX44" fmla="*/ 1298689 w 1742572"/>
                <a:gd name="connsiteY44" fmla="*/ 589363 h 1717907"/>
                <a:gd name="connsiteX45" fmla="*/ 1307567 w 1742572"/>
                <a:gd name="connsiteY45" fmla="*/ 615996 h 1717907"/>
                <a:gd name="connsiteX46" fmla="*/ 1343077 w 1742572"/>
                <a:gd name="connsiteY46" fmla="*/ 669262 h 1717907"/>
                <a:gd name="connsiteX47" fmla="*/ 1351955 w 1742572"/>
                <a:gd name="connsiteY47" fmla="*/ 704772 h 1717907"/>
                <a:gd name="connsiteX48" fmla="*/ 1378588 w 1742572"/>
                <a:gd name="connsiteY48" fmla="*/ 713650 h 1717907"/>
                <a:gd name="connsiteX49" fmla="*/ 1485120 w 1742572"/>
                <a:gd name="connsiteY49" fmla="*/ 731405 h 1717907"/>
                <a:gd name="connsiteX50" fmla="*/ 1573897 w 1742572"/>
                <a:gd name="connsiteY50" fmla="*/ 722528 h 1717907"/>
                <a:gd name="connsiteX51" fmla="*/ 1600530 w 1742572"/>
                <a:gd name="connsiteY51" fmla="*/ 633751 h 1717907"/>
                <a:gd name="connsiteX52" fmla="*/ 1591652 w 1742572"/>
                <a:gd name="connsiteY52" fmla="*/ 518341 h 1717907"/>
                <a:gd name="connsiteX53" fmla="*/ 1573897 w 1742572"/>
                <a:gd name="connsiteY53" fmla="*/ 465075 h 1717907"/>
                <a:gd name="connsiteX54" fmla="*/ 1511753 w 1742572"/>
                <a:gd name="connsiteY54" fmla="*/ 394054 h 1717907"/>
                <a:gd name="connsiteX55" fmla="*/ 1502875 w 1742572"/>
                <a:gd name="connsiteY55" fmla="*/ 358543 h 1717907"/>
                <a:gd name="connsiteX56" fmla="*/ 1520631 w 1742572"/>
                <a:gd name="connsiteY56" fmla="*/ 340788 h 1717907"/>
                <a:gd name="connsiteX57" fmla="*/ 1600530 w 1742572"/>
                <a:gd name="connsiteY57" fmla="*/ 331910 h 1717907"/>
                <a:gd name="connsiteX0" fmla="*/ 1600530 w 1742572"/>
                <a:gd name="connsiteY0" fmla="*/ 319596 h 1705593"/>
                <a:gd name="connsiteX1" fmla="*/ 1644918 w 1742572"/>
                <a:gd name="connsiteY1" fmla="*/ 310718 h 1705593"/>
                <a:gd name="connsiteX2" fmla="*/ 1671551 w 1742572"/>
                <a:gd name="connsiteY2" fmla="*/ 257452 h 1705593"/>
                <a:gd name="connsiteX3" fmla="*/ 1644918 w 1742572"/>
                <a:gd name="connsiteY3" fmla="*/ 186431 h 1705593"/>
                <a:gd name="connsiteX4" fmla="*/ 1618285 w 1742572"/>
                <a:gd name="connsiteY4" fmla="*/ 150920 h 1705593"/>
                <a:gd name="connsiteX5" fmla="*/ 1600530 w 1742572"/>
                <a:gd name="connsiteY5" fmla="*/ 124287 h 1705593"/>
                <a:gd name="connsiteX6" fmla="*/ 1547264 w 1742572"/>
                <a:gd name="connsiteY6" fmla="*/ 71021 h 1705593"/>
                <a:gd name="connsiteX7" fmla="*/ 1343077 w 1742572"/>
                <a:gd name="connsiteY7" fmla="*/ 0 h 1705593"/>
                <a:gd name="connsiteX8" fmla="*/ 268879 w 1742572"/>
                <a:gd name="connsiteY8" fmla="*/ 337352 h 1705593"/>
                <a:gd name="connsiteX9" fmla="*/ 91326 w 1742572"/>
                <a:gd name="connsiteY9" fmla="*/ 1056443 h 1705593"/>
                <a:gd name="connsiteX10" fmla="*/ 1493998 w 1742572"/>
                <a:gd name="connsiteY10" fmla="*/ 1669002 h 1705593"/>
                <a:gd name="connsiteX11" fmla="*/ 1573897 w 1742572"/>
                <a:gd name="connsiteY11" fmla="*/ 1633491 h 1705593"/>
                <a:gd name="connsiteX12" fmla="*/ 1600530 w 1742572"/>
                <a:gd name="connsiteY12" fmla="*/ 1615736 h 1705593"/>
                <a:gd name="connsiteX13" fmla="*/ 1627163 w 1742572"/>
                <a:gd name="connsiteY13" fmla="*/ 1580225 h 1705593"/>
                <a:gd name="connsiteX14" fmla="*/ 1662673 w 1742572"/>
                <a:gd name="connsiteY14" fmla="*/ 1562470 h 1705593"/>
                <a:gd name="connsiteX15" fmla="*/ 1671551 w 1742572"/>
                <a:gd name="connsiteY15" fmla="*/ 1535837 h 1705593"/>
                <a:gd name="connsiteX16" fmla="*/ 1698184 w 1742572"/>
                <a:gd name="connsiteY16" fmla="*/ 1491449 h 1705593"/>
                <a:gd name="connsiteX17" fmla="*/ 1724817 w 1742572"/>
                <a:gd name="connsiteY17" fmla="*/ 1429305 h 1705593"/>
                <a:gd name="connsiteX18" fmla="*/ 1733695 w 1742572"/>
                <a:gd name="connsiteY18" fmla="*/ 1376039 h 1705593"/>
                <a:gd name="connsiteX19" fmla="*/ 1742572 w 1742572"/>
                <a:gd name="connsiteY19" fmla="*/ 1340528 h 1705593"/>
                <a:gd name="connsiteX20" fmla="*/ 1707062 w 1742572"/>
                <a:gd name="connsiteY20" fmla="*/ 1207363 h 1705593"/>
                <a:gd name="connsiteX21" fmla="*/ 1689306 w 1742572"/>
                <a:gd name="connsiteY21" fmla="*/ 1145219 h 1705593"/>
                <a:gd name="connsiteX22" fmla="*/ 1671551 w 1742572"/>
                <a:gd name="connsiteY22" fmla="*/ 1109709 h 1705593"/>
                <a:gd name="connsiteX23" fmla="*/ 1627163 w 1742572"/>
                <a:gd name="connsiteY23" fmla="*/ 1074198 h 1705593"/>
                <a:gd name="connsiteX24" fmla="*/ 1538386 w 1742572"/>
                <a:gd name="connsiteY24" fmla="*/ 1020932 h 1705593"/>
                <a:gd name="connsiteX25" fmla="*/ 1520631 w 1742572"/>
                <a:gd name="connsiteY25" fmla="*/ 994299 h 1705593"/>
                <a:gd name="connsiteX26" fmla="*/ 1440732 w 1742572"/>
                <a:gd name="connsiteY26" fmla="*/ 967666 h 1705593"/>
                <a:gd name="connsiteX27" fmla="*/ 1422976 w 1742572"/>
                <a:gd name="connsiteY27" fmla="*/ 949911 h 1705593"/>
                <a:gd name="connsiteX28" fmla="*/ 1227668 w 1742572"/>
                <a:gd name="connsiteY28" fmla="*/ 923278 h 1705593"/>
                <a:gd name="connsiteX29" fmla="*/ 1165524 w 1742572"/>
                <a:gd name="connsiteY29" fmla="*/ 914400 h 1705593"/>
                <a:gd name="connsiteX30" fmla="*/ 1130013 w 1742572"/>
                <a:gd name="connsiteY30" fmla="*/ 896645 h 1705593"/>
                <a:gd name="connsiteX31" fmla="*/ 1067870 w 1742572"/>
                <a:gd name="connsiteY31" fmla="*/ 887767 h 1705593"/>
                <a:gd name="connsiteX32" fmla="*/ 934705 w 1742572"/>
                <a:gd name="connsiteY32" fmla="*/ 870012 h 1705593"/>
                <a:gd name="connsiteX33" fmla="*/ 908071 w 1742572"/>
                <a:gd name="connsiteY33" fmla="*/ 861134 h 1705593"/>
                <a:gd name="connsiteX34" fmla="*/ 766030 w 1742572"/>
                <a:gd name="connsiteY34" fmla="*/ 630315 h 1705593"/>
                <a:gd name="connsiteX35" fmla="*/ 819295 w 1742572"/>
                <a:gd name="connsiteY35" fmla="*/ 541538 h 1705593"/>
                <a:gd name="connsiteX36" fmla="*/ 881438 w 1742572"/>
                <a:gd name="connsiteY36" fmla="*/ 497150 h 1705593"/>
                <a:gd name="connsiteX37" fmla="*/ 908071 w 1742572"/>
                <a:gd name="connsiteY37" fmla="*/ 488272 h 1705593"/>
                <a:gd name="connsiteX38" fmla="*/ 979093 w 1742572"/>
                <a:gd name="connsiteY38" fmla="*/ 461639 h 1705593"/>
                <a:gd name="connsiteX39" fmla="*/ 1156646 w 1742572"/>
                <a:gd name="connsiteY39" fmla="*/ 479394 h 1705593"/>
                <a:gd name="connsiteX40" fmla="*/ 1209912 w 1742572"/>
                <a:gd name="connsiteY40" fmla="*/ 497150 h 1705593"/>
                <a:gd name="connsiteX41" fmla="*/ 1227668 w 1742572"/>
                <a:gd name="connsiteY41" fmla="*/ 514905 h 1705593"/>
                <a:gd name="connsiteX42" fmla="*/ 1280934 w 1742572"/>
                <a:gd name="connsiteY42" fmla="*/ 550416 h 1705593"/>
                <a:gd name="connsiteX43" fmla="*/ 1298689 w 1742572"/>
                <a:gd name="connsiteY43" fmla="*/ 577049 h 1705593"/>
                <a:gd name="connsiteX44" fmla="*/ 1307567 w 1742572"/>
                <a:gd name="connsiteY44" fmla="*/ 603682 h 1705593"/>
                <a:gd name="connsiteX45" fmla="*/ 1343077 w 1742572"/>
                <a:gd name="connsiteY45" fmla="*/ 656948 h 1705593"/>
                <a:gd name="connsiteX46" fmla="*/ 1351955 w 1742572"/>
                <a:gd name="connsiteY46" fmla="*/ 692458 h 1705593"/>
                <a:gd name="connsiteX47" fmla="*/ 1378588 w 1742572"/>
                <a:gd name="connsiteY47" fmla="*/ 701336 h 1705593"/>
                <a:gd name="connsiteX48" fmla="*/ 1485120 w 1742572"/>
                <a:gd name="connsiteY48" fmla="*/ 719091 h 1705593"/>
                <a:gd name="connsiteX49" fmla="*/ 1573897 w 1742572"/>
                <a:gd name="connsiteY49" fmla="*/ 710214 h 1705593"/>
                <a:gd name="connsiteX50" fmla="*/ 1600530 w 1742572"/>
                <a:gd name="connsiteY50" fmla="*/ 621437 h 1705593"/>
                <a:gd name="connsiteX51" fmla="*/ 1591652 w 1742572"/>
                <a:gd name="connsiteY51" fmla="*/ 506027 h 1705593"/>
                <a:gd name="connsiteX52" fmla="*/ 1573897 w 1742572"/>
                <a:gd name="connsiteY52" fmla="*/ 452761 h 1705593"/>
                <a:gd name="connsiteX53" fmla="*/ 1511753 w 1742572"/>
                <a:gd name="connsiteY53" fmla="*/ 381740 h 1705593"/>
                <a:gd name="connsiteX54" fmla="*/ 1502875 w 1742572"/>
                <a:gd name="connsiteY54" fmla="*/ 346229 h 1705593"/>
                <a:gd name="connsiteX55" fmla="*/ 1520631 w 1742572"/>
                <a:gd name="connsiteY55" fmla="*/ 328474 h 1705593"/>
                <a:gd name="connsiteX56" fmla="*/ 1600530 w 1742572"/>
                <a:gd name="connsiteY56" fmla="*/ 319596 h 1705593"/>
                <a:gd name="connsiteX0" fmla="*/ 1600530 w 1742572"/>
                <a:gd name="connsiteY0" fmla="*/ 325521 h 1711518"/>
                <a:gd name="connsiteX1" fmla="*/ 1644918 w 1742572"/>
                <a:gd name="connsiteY1" fmla="*/ 316643 h 1711518"/>
                <a:gd name="connsiteX2" fmla="*/ 1671551 w 1742572"/>
                <a:gd name="connsiteY2" fmla="*/ 263377 h 1711518"/>
                <a:gd name="connsiteX3" fmla="*/ 1644918 w 1742572"/>
                <a:gd name="connsiteY3" fmla="*/ 192356 h 1711518"/>
                <a:gd name="connsiteX4" fmla="*/ 1618285 w 1742572"/>
                <a:gd name="connsiteY4" fmla="*/ 156845 h 1711518"/>
                <a:gd name="connsiteX5" fmla="*/ 1600530 w 1742572"/>
                <a:gd name="connsiteY5" fmla="*/ 130212 h 1711518"/>
                <a:gd name="connsiteX6" fmla="*/ 1343077 w 1742572"/>
                <a:gd name="connsiteY6" fmla="*/ 5925 h 1711518"/>
                <a:gd name="connsiteX7" fmla="*/ 268879 w 1742572"/>
                <a:gd name="connsiteY7" fmla="*/ 343277 h 1711518"/>
                <a:gd name="connsiteX8" fmla="*/ 91326 w 1742572"/>
                <a:gd name="connsiteY8" fmla="*/ 1062368 h 1711518"/>
                <a:gd name="connsiteX9" fmla="*/ 1493998 w 1742572"/>
                <a:gd name="connsiteY9" fmla="*/ 1674927 h 1711518"/>
                <a:gd name="connsiteX10" fmla="*/ 1573897 w 1742572"/>
                <a:gd name="connsiteY10" fmla="*/ 1639416 h 1711518"/>
                <a:gd name="connsiteX11" fmla="*/ 1600530 w 1742572"/>
                <a:gd name="connsiteY11" fmla="*/ 1621661 h 1711518"/>
                <a:gd name="connsiteX12" fmla="*/ 1627163 w 1742572"/>
                <a:gd name="connsiteY12" fmla="*/ 1586150 h 1711518"/>
                <a:gd name="connsiteX13" fmla="*/ 1662673 w 1742572"/>
                <a:gd name="connsiteY13" fmla="*/ 1568395 h 1711518"/>
                <a:gd name="connsiteX14" fmla="*/ 1671551 w 1742572"/>
                <a:gd name="connsiteY14" fmla="*/ 1541762 h 1711518"/>
                <a:gd name="connsiteX15" fmla="*/ 1698184 w 1742572"/>
                <a:gd name="connsiteY15" fmla="*/ 1497374 h 1711518"/>
                <a:gd name="connsiteX16" fmla="*/ 1724817 w 1742572"/>
                <a:gd name="connsiteY16" fmla="*/ 1435230 h 1711518"/>
                <a:gd name="connsiteX17" fmla="*/ 1733695 w 1742572"/>
                <a:gd name="connsiteY17" fmla="*/ 1381964 h 1711518"/>
                <a:gd name="connsiteX18" fmla="*/ 1742572 w 1742572"/>
                <a:gd name="connsiteY18" fmla="*/ 1346453 h 1711518"/>
                <a:gd name="connsiteX19" fmla="*/ 1707062 w 1742572"/>
                <a:gd name="connsiteY19" fmla="*/ 1213288 h 1711518"/>
                <a:gd name="connsiteX20" fmla="*/ 1689306 w 1742572"/>
                <a:gd name="connsiteY20" fmla="*/ 1151144 h 1711518"/>
                <a:gd name="connsiteX21" fmla="*/ 1671551 w 1742572"/>
                <a:gd name="connsiteY21" fmla="*/ 1115634 h 1711518"/>
                <a:gd name="connsiteX22" fmla="*/ 1627163 w 1742572"/>
                <a:gd name="connsiteY22" fmla="*/ 1080123 h 1711518"/>
                <a:gd name="connsiteX23" fmla="*/ 1538386 w 1742572"/>
                <a:gd name="connsiteY23" fmla="*/ 1026857 h 1711518"/>
                <a:gd name="connsiteX24" fmla="*/ 1520631 w 1742572"/>
                <a:gd name="connsiteY24" fmla="*/ 1000224 h 1711518"/>
                <a:gd name="connsiteX25" fmla="*/ 1440732 w 1742572"/>
                <a:gd name="connsiteY25" fmla="*/ 973591 h 1711518"/>
                <a:gd name="connsiteX26" fmla="*/ 1422976 w 1742572"/>
                <a:gd name="connsiteY26" fmla="*/ 955836 h 1711518"/>
                <a:gd name="connsiteX27" fmla="*/ 1227668 w 1742572"/>
                <a:gd name="connsiteY27" fmla="*/ 929203 h 1711518"/>
                <a:gd name="connsiteX28" fmla="*/ 1165524 w 1742572"/>
                <a:gd name="connsiteY28" fmla="*/ 920325 h 1711518"/>
                <a:gd name="connsiteX29" fmla="*/ 1130013 w 1742572"/>
                <a:gd name="connsiteY29" fmla="*/ 902570 h 1711518"/>
                <a:gd name="connsiteX30" fmla="*/ 1067870 w 1742572"/>
                <a:gd name="connsiteY30" fmla="*/ 893692 h 1711518"/>
                <a:gd name="connsiteX31" fmla="*/ 934705 w 1742572"/>
                <a:gd name="connsiteY31" fmla="*/ 875937 h 1711518"/>
                <a:gd name="connsiteX32" fmla="*/ 908071 w 1742572"/>
                <a:gd name="connsiteY32" fmla="*/ 867059 h 1711518"/>
                <a:gd name="connsiteX33" fmla="*/ 766030 w 1742572"/>
                <a:gd name="connsiteY33" fmla="*/ 636240 h 1711518"/>
                <a:gd name="connsiteX34" fmla="*/ 819295 w 1742572"/>
                <a:gd name="connsiteY34" fmla="*/ 547463 h 1711518"/>
                <a:gd name="connsiteX35" fmla="*/ 881438 w 1742572"/>
                <a:gd name="connsiteY35" fmla="*/ 503075 h 1711518"/>
                <a:gd name="connsiteX36" fmla="*/ 908071 w 1742572"/>
                <a:gd name="connsiteY36" fmla="*/ 494197 h 1711518"/>
                <a:gd name="connsiteX37" fmla="*/ 979093 w 1742572"/>
                <a:gd name="connsiteY37" fmla="*/ 467564 h 1711518"/>
                <a:gd name="connsiteX38" fmla="*/ 1156646 w 1742572"/>
                <a:gd name="connsiteY38" fmla="*/ 485319 h 1711518"/>
                <a:gd name="connsiteX39" fmla="*/ 1209912 w 1742572"/>
                <a:gd name="connsiteY39" fmla="*/ 503075 h 1711518"/>
                <a:gd name="connsiteX40" fmla="*/ 1227668 w 1742572"/>
                <a:gd name="connsiteY40" fmla="*/ 520830 h 1711518"/>
                <a:gd name="connsiteX41" fmla="*/ 1280934 w 1742572"/>
                <a:gd name="connsiteY41" fmla="*/ 556341 h 1711518"/>
                <a:gd name="connsiteX42" fmla="*/ 1298689 w 1742572"/>
                <a:gd name="connsiteY42" fmla="*/ 582974 h 1711518"/>
                <a:gd name="connsiteX43" fmla="*/ 1307567 w 1742572"/>
                <a:gd name="connsiteY43" fmla="*/ 609607 h 1711518"/>
                <a:gd name="connsiteX44" fmla="*/ 1343077 w 1742572"/>
                <a:gd name="connsiteY44" fmla="*/ 662873 h 1711518"/>
                <a:gd name="connsiteX45" fmla="*/ 1351955 w 1742572"/>
                <a:gd name="connsiteY45" fmla="*/ 698383 h 1711518"/>
                <a:gd name="connsiteX46" fmla="*/ 1378588 w 1742572"/>
                <a:gd name="connsiteY46" fmla="*/ 707261 h 1711518"/>
                <a:gd name="connsiteX47" fmla="*/ 1485120 w 1742572"/>
                <a:gd name="connsiteY47" fmla="*/ 725016 h 1711518"/>
                <a:gd name="connsiteX48" fmla="*/ 1573897 w 1742572"/>
                <a:gd name="connsiteY48" fmla="*/ 716139 h 1711518"/>
                <a:gd name="connsiteX49" fmla="*/ 1600530 w 1742572"/>
                <a:gd name="connsiteY49" fmla="*/ 627362 h 1711518"/>
                <a:gd name="connsiteX50" fmla="*/ 1591652 w 1742572"/>
                <a:gd name="connsiteY50" fmla="*/ 511952 h 1711518"/>
                <a:gd name="connsiteX51" fmla="*/ 1573897 w 1742572"/>
                <a:gd name="connsiteY51" fmla="*/ 458686 h 1711518"/>
                <a:gd name="connsiteX52" fmla="*/ 1511753 w 1742572"/>
                <a:gd name="connsiteY52" fmla="*/ 387665 h 1711518"/>
                <a:gd name="connsiteX53" fmla="*/ 1502875 w 1742572"/>
                <a:gd name="connsiteY53" fmla="*/ 352154 h 1711518"/>
                <a:gd name="connsiteX54" fmla="*/ 1520631 w 1742572"/>
                <a:gd name="connsiteY54" fmla="*/ 334399 h 1711518"/>
                <a:gd name="connsiteX55" fmla="*/ 1600530 w 1742572"/>
                <a:gd name="connsiteY55" fmla="*/ 325521 h 1711518"/>
                <a:gd name="connsiteX0" fmla="*/ 1600530 w 1742572"/>
                <a:gd name="connsiteY0" fmla="*/ 323786 h 1709783"/>
                <a:gd name="connsiteX1" fmla="*/ 1644918 w 1742572"/>
                <a:gd name="connsiteY1" fmla="*/ 314908 h 1709783"/>
                <a:gd name="connsiteX2" fmla="*/ 1671551 w 1742572"/>
                <a:gd name="connsiteY2" fmla="*/ 261642 h 1709783"/>
                <a:gd name="connsiteX3" fmla="*/ 1644918 w 1742572"/>
                <a:gd name="connsiteY3" fmla="*/ 190621 h 1709783"/>
                <a:gd name="connsiteX4" fmla="*/ 1618285 w 1742572"/>
                <a:gd name="connsiteY4" fmla="*/ 155110 h 1709783"/>
                <a:gd name="connsiteX5" fmla="*/ 1343077 w 1742572"/>
                <a:gd name="connsiteY5" fmla="*/ 4190 h 1709783"/>
                <a:gd name="connsiteX6" fmla="*/ 268879 w 1742572"/>
                <a:gd name="connsiteY6" fmla="*/ 341542 h 1709783"/>
                <a:gd name="connsiteX7" fmla="*/ 91326 w 1742572"/>
                <a:gd name="connsiteY7" fmla="*/ 1060633 h 1709783"/>
                <a:gd name="connsiteX8" fmla="*/ 1493998 w 1742572"/>
                <a:gd name="connsiteY8" fmla="*/ 1673192 h 1709783"/>
                <a:gd name="connsiteX9" fmla="*/ 1573897 w 1742572"/>
                <a:gd name="connsiteY9" fmla="*/ 1637681 h 1709783"/>
                <a:gd name="connsiteX10" fmla="*/ 1600530 w 1742572"/>
                <a:gd name="connsiteY10" fmla="*/ 1619926 h 1709783"/>
                <a:gd name="connsiteX11" fmla="*/ 1627163 w 1742572"/>
                <a:gd name="connsiteY11" fmla="*/ 1584415 h 1709783"/>
                <a:gd name="connsiteX12" fmla="*/ 1662673 w 1742572"/>
                <a:gd name="connsiteY12" fmla="*/ 1566660 h 1709783"/>
                <a:gd name="connsiteX13" fmla="*/ 1671551 w 1742572"/>
                <a:gd name="connsiteY13" fmla="*/ 1540027 h 1709783"/>
                <a:gd name="connsiteX14" fmla="*/ 1698184 w 1742572"/>
                <a:gd name="connsiteY14" fmla="*/ 1495639 h 1709783"/>
                <a:gd name="connsiteX15" fmla="*/ 1724817 w 1742572"/>
                <a:gd name="connsiteY15" fmla="*/ 1433495 h 1709783"/>
                <a:gd name="connsiteX16" fmla="*/ 1733695 w 1742572"/>
                <a:gd name="connsiteY16" fmla="*/ 1380229 h 1709783"/>
                <a:gd name="connsiteX17" fmla="*/ 1742572 w 1742572"/>
                <a:gd name="connsiteY17" fmla="*/ 1344718 h 1709783"/>
                <a:gd name="connsiteX18" fmla="*/ 1707062 w 1742572"/>
                <a:gd name="connsiteY18" fmla="*/ 1211553 h 1709783"/>
                <a:gd name="connsiteX19" fmla="*/ 1689306 w 1742572"/>
                <a:gd name="connsiteY19" fmla="*/ 1149409 h 1709783"/>
                <a:gd name="connsiteX20" fmla="*/ 1671551 w 1742572"/>
                <a:gd name="connsiteY20" fmla="*/ 1113899 h 1709783"/>
                <a:gd name="connsiteX21" fmla="*/ 1627163 w 1742572"/>
                <a:gd name="connsiteY21" fmla="*/ 1078388 h 1709783"/>
                <a:gd name="connsiteX22" fmla="*/ 1538386 w 1742572"/>
                <a:gd name="connsiteY22" fmla="*/ 1025122 h 1709783"/>
                <a:gd name="connsiteX23" fmla="*/ 1520631 w 1742572"/>
                <a:gd name="connsiteY23" fmla="*/ 998489 h 1709783"/>
                <a:gd name="connsiteX24" fmla="*/ 1440732 w 1742572"/>
                <a:gd name="connsiteY24" fmla="*/ 971856 h 1709783"/>
                <a:gd name="connsiteX25" fmla="*/ 1422976 w 1742572"/>
                <a:gd name="connsiteY25" fmla="*/ 954101 h 1709783"/>
                <a:gd name="connsiteX26" fmla="*/ 1227668 w 1742572"/>
                <a:gd name="connsiteY26" fmla="*/ 927468 h 1709783"/>
                <a:gd name="connsiteX27" fmla="*/ 1165524 w 1742572"/>
                <a:gd name="connsiteY27" fmla="*/ 918590 h 1709783"/>
                <a:gd name="connsiteX28" fmla="*/ 1130013 w 1742572"/>
                <a:gd name="connsiteY28" fmla="*/ 900835 h 1709783"/>
                <a:gd name="connsiteX29" fmla="*/ 1067870 w 1742572"/>
                <a:gd name="connsiteY29" fmla="*/ 891957 h 1709783"/>
                <a:gd name="connsiteX30" fmla="*/ 934705 w 1742572"/>
                <a:gd name="connsiteY30" fmla="*/ 874202 h 1709783"/>
                <a:gd name="connsiteX31" fmla="*/ 908071 w 1742572"/>
                <a:gd name="connsiteY31" fmla="*/ 865324 h 1709783"/>
                <a:gd name="connsiteX32" fmla="*/ 766030 w 1742572"/>
                <a:gd name="connsiteY32" fmla="*/ 634505 h 1709783"/>
                <a:gd name="connsiteX33" fmla="*/ 819295 w 1742572"/>
                <a:gd name="connsiteY33" fmla="*/ 545728 h 1709783"/>
                <a:gd name="connsiteX34" fmla="*/ 881438 w 1742572"/>
                <a:gd name="connsiteY34" fmla="*/ 501340 h 1709783"/>
                <a:gd name="connsiteX35" fmla="*/ 908071 w 1742572"/>
                <a:gd name="connsiteY35" fmla="*/ 492462 h 1709783"/>
                <a:gd name="connsiteX36" fmla="*/ 979093 w 1742572"/>
                <a:gd name="connsiteY36" fmla="*/ 465829 h 1709783"/>
                <a:gd name="connsiteX37" fmla="*/ 1156646 w 1742572"/>
                <a:gd name="connsiteY37" fmla="*/ 483584 h 1709783"/>
                <a:gd name="connsiteX38" fmla="*/ 1209912 w 1742572"/>
                <a:gd name="connsiteY38" fmla="*/ 501340 h 1709783"/>
                <a:gd name="connsiteX39" fmla="*/ 1227668 w 1742572"/>
                <a:gd name="connsiteY39" fmla="*/ 519095 h 1709783"/>
                <a:gd name="connsiteX40" fmla="*/ 1280934 w 1742572"/>
                <a:gd name="connsiteY40" fmla="*/ 554606 h 1709783"/>
                <a:gd name="connsiteX41" fmla="*/ 1298689 w 1742572"/>
                <a:gd name="connsiteY41" fmla="*/ 581239 h 1709783"/>
                <a:gd name="connsiteX42" fmla="*/ 1307567 w 1742572"/>
                <a:gd name="connsiteY42" fmla="*/ 607872 h 1709783"/>
                <a:gd name="connsiteX43" fmla="*/ 1343077 w 1742572"/>
                <a:gd name="connsiteY43" fmla="*/ 661138 h 1709783"/>
                <a:gd name="connsiteX44" fmla="*/ 1351955 w 1742572"/>
                <a:gd name="connsiteY44" fmla="*/ 696648 h 1709783"/>
                <a:gd name="connsiteX45" fmla="*/ 1378588 w 1742572"/>
                <a:gd name="connsiteY45" fmla="*/ 705526 h 1709783"/>
                <a:gd name="connsiteX46" fmla="*/ 1485120 w 1742572"/>
                <a:gd name="connsiteY46" fmla="*/ 723281 h 1709783"/>
                <a:gd name="connsiteX47" fmla="*/ 1573897 w 1742572"/>
                <a:gd name="connsiteY47" fmla="*/ 714404 h 1709783"/>
                <a:gd name="connsiteX48" fmla="*/ 1600530 w 1742572"/>
                <a:gd name="connsiteY48" fmla="*/ 625627 h 1709783"/>
                <a:gd name="connsiteX49" fmla="*/ 1591652 w 1742572"/>
                <a:gd name="connsiteY49" fmla="*/ 510217 h 1709783"/>
                <a:gd name="connsiteX50" fmla="*/ 1573897 w 1742572"/>
                <a:gd name="connsiteY50" fmla="*/ 456951 h 1709783"/>
                <a:gd name="connsiteX51" fmla="*/ 1511753 w 1742572"/>
                <a:gd name="connsiteY51" fmla="*/ 385930 h 1709783"/>
                <a:gd name="connsiteX52" fmla="*/ 1502875 w 1742572"/>
                <a:gd name="connsiteY52" fmla="*/ 350419 h 1709783"/>
                <a:gd name="connsiteX53" fmla="*/ 1520631 w 1742572"/>
                <a:gd name="connsiteY53" fmla="*/ 332664 h 1709783"/>
                <a:gd name="connsiteX54" fmla="*/ 1600530 w 1742572"/>
                <a:gd name="connsiteY54" fmla="*/ 323786 h 1709783"/>
                <a:gd name="connsiteX0" fmla="*/ 1600530 w 1742572"/>
                <a:gd name="connsiteY0" fmla="*/ 322140 h 1708137"/>
                <a:gd name="connsiteX1" fmla="*/ 1644918 w 1742572"/>
                <a:gd name="connsiteY1" fmla="*/ 313262 h 1708137"/>
                <a:gd name="connsiteX2" fmla="*/ 1671551 w 1742572"/>
                <a:gd name="connsiteY2" fmla="*/ 259996 h 1708137"/>
                <a:gd name="connsiteX3" fmla="*/ 1644918 w 1742572"/>
                <a:gd name="connsiteY3" fmla="*/ 188975 h 1708137"/>
                <a:gd name="connsiteX4" fmla="*/ 1343077 w 1742572"/>
                <a:gd name="connsiteY4" fmla="*/ 2544 h 1708137"/>
                <a:gd name="connsiteX5" fmla="*/ 268879 w 1742572"/>
                <a:gd name="connsiteY5" fmla="*/ 339896 h 1708137"/>
                <a:gd name="connsiteX6" fmla="*/ 91326 w 1742572"/>
                <a:gd name="connsiteY6" fmla="*/ 1058987 h 1708137"/>
                <a:gd name="connsiteX7" fmla="*/ 1493998 w 1742572"/>
                <a:gd name="connsiteY7" fmla="*/ 1671546 h 1708137"/>
                <a:gd name="connsiteX8" fmla="*/ 1573897 w 1742572"/>
                <a:gd name="connsiteY8" fmla="*/ 1636035 h 1708137"/>
                <a:gd name="connsiteX9" fmla="*/ 1600530 w 1742572"/>
                <a:gd name="connsiteY9" fmla="*/ 1618280 h 1708137"/>
                <a:gd name="connsiteX10" fmla="*/ 1627163 w 1742572"/>
                <a:gd name="connsiteY10" fmla="*/ 1582769 h 1708137"/>
                <a:gd name="connsiteX11" fmla="*/ 1662673 w 1742572"/>
                <a:gd name="connsiteY11" fmla="*/ 1565014 h 1708137"/>
                <a:gd name="connsiteX12" fmla="*/ 1671551 w 1742572"/>
                <a:gd name="connsiteY12" fmla="*/ 1538381 h 1708137"/>
                <a:gd name="connsiteX13" fmla="*/ 1698184 w 1742572"/>
                <a:gd name="connsiteY13" fmla="*/ 1493993 h 1708137"/>
                <a:gd name="connsiteX14" fmla="*/ 1724817 w 1742572"/>
                <a:gd name="connsiteY14" fmla="*/ 1431849 h 1708137"/>
                <a:gd name="connsiteX15" fmla="*/ 1733695 w 1742572"/>
                <a:gd name="connsiteY15" fmla="*/ 1378583 h 1708137"/>
                <a:gd name="connsiteX16" fmla="*/ 1742572 w 1742572"/>
                <a:gd name="connsiteY16" fmla="*/ 1343072 h 1708137"/>
                <a:gd name="connsiteX17" fmla="*/ 1707062 w 1742572"/>
                <a:gd name="connsiteY17" fmla="*/ 1209907 h 1708137"/>
                <a:gd name="connsiteX18" fmla="*/ 1689306 w 1742572"/>
                <a:gd name="connsiteY18" fmla="*/ 1147763 h 1708137"/>
                <a:gd name="connsiteX19" fmla="*/ 1671551 w 1742572"/>
                <a:gd name="connsiteY19" fmla="*/ 1112253 h 1708137"/>
                <a:gd name="connsiteX20" fmla="*/ 1627163 w 1742572"/>
                <a:gd name="connsiteY20" fmla="*/ 1076742 h 1708137"/>
                <a:gd name="connsiteX21" fmla="*/ 1538386 w 1742572"/>
                <a:gd name="connsiteY21" fmla="*/ 1023476 h 1708137"/>
                <a:gd name="connsiteX22" fmla="*/ 1520631 w 1742572"/>
                <a:gd name="connsiteY22" fmla="*/ 996843 h 1708137"/>
                <a:gd name="connsiteX23" fmla="*/ 1440732 w 1742572"/>
                <a:gd name="connsiteY23" fmla="*/ 970210 h 1708137"/>
                <a:gd name="connsiteX24" fmla="*/ 1422976 w 1742572"/>
                <a:gd name="connsiteY24" fmla="*/ 952455 h 1708137"/>
                <a:gd name="connsiteX25" fmla="*/ 1227668 w 1742572"/>
                <a:gd name="connsiteY25" fmla="*/ 925822 h 1708137"/>
                <a:gd name="connsiteX26" fmla="*/ 1165524 w 1742572"/>
                <a:gd name="connsiteY26" fmla="*/ 916944 h 1708137"/>
                <a:gd name="connsiteX27" fmla="*/ 1130013 w 1742572"/>
                <a:gd name="connsiteY27" fmla="*/ 899189 h 1708137"/>
                <a:gd name="connsiteX28" fmla="*/ 1067870 w 1742572"/>
                <a:gd name="connsiteY28" fmla="*/ 890311 h 1708137"/>
                <a:gd name="connsiteX29" fmla="*/ 934705 w 1742572"/>
                <a:gd name="connsiteY29" fmla="*/ 872556 h 1708137"/>
                <a:gd name="connsiteX30" fmla="*/ 908071 w 1742572"/>
                <a:gd name="connsiteY30" fmla="*/ 863678 h 1708137"/>
                <a:gd name="connsiteX31" fmla="*/ 766030 w 1742572"/>
                <a:gd name="connsiteY31" fmla="*/ 632859 h 1708137"/>
                <a:gd name="connsiteX32" fmla="*/ 819295 w 1742572"/>
                <a:gd name="connsiteY32" fmla="*/ 544082 h 1708137"/>
                <a:gd name="connsiteX33" fmla="*/ 881438 w 1742572"/>
                <a:gd name="connsiteY33" fmla="*/ 499694 h 1708137"/>
                <a:gd name="connsiteX34" fmla="*/ 908071 w 1742572"/>
                <a:gd name="connsiteY34" fmla="*/ 490816 h 1708137"/>
                <a:gd name="connsiteX35" fmla="*/ 979093 w 1742572"/>
                <a:gd name="connsiteY35" fmla="*/ 464183 h 1708137"/>
                <a:gd name="connsiteX36" fmla="*/ 1156646 w 1742572"/>
                <a:gd name="connsiteY36" fmla="*/ 481938 h 1708137"/>
                <a:gd name="connsiteX37" fmla="*/ 1209912 w 1742572"/>
                <a:gd name="connsiteY37" fmla="*/ 499694 h 1708137"/>
                <a:gd name="connsiteX38" fmla="*/ 1227668 w 1742572"/>
                <a:gd name="connsiteY38" fmla="*/ 517449 h 1708137"/>
                <a:gd name="connsiteX39" fmla="*/ 1280934 w 1742572"/>
                <a:gd name="connsiteY39" fmla="*/ 552960 h 1708137"/>
                <a:gd name="connsiteX40" fmla="*/ 1298689 w 1742572"/>
                <a:gd name="connsiteY40" fmla="*/ 579593 h 1708137"/>
                <a:gd name="connsiteX41" fmla="*/ 1307567 w 1742572"/>
                <a:gd name="connsiteY41" fmla="*/ 606226 h 1708137"/>
                <a:gd name="connsiteX42" fmla="*/ 1343077 w 1742572"/>
                <a:gd name="connsiteY42" fmla="*/ 659492 h 1708137"/>
                <a:gd name="connsiteX43" fmla="*/ 1351955 w 1742572"/>
                <a:gd name="connsiteY43" fmla="*/ 695002 h 1708137"/>
                <a:gd name="connsiteX44" fmla="*/ 1378588 w 1742572"/>
                <a:gd name="connsiteY44" fmla="*/ 703880 h 1708137"/>
                <a:gd name="connsiteX45" fmla="*/ 1485120 w 1742572"/>
                <a:gd name="connsiteY45" fmla="*/ 721635 h 1708137"/>
                <a:gd name="connsiteX46" fmla="*/ 1573897 w 1742572"/>
                <a:gd name="connsiteY46" fmla="*/ 712758 h 1708137"/>
                <a:gd name="connsiteX47" fmla="*/ 1600530 w 1742572"/>
                <a:gd name="connsiteY47" fmla="*/ 623981 h 1708137"/>
                <a:gd name="connsiteX48" fmla="*/ 1591652 w 1742572"/>
                <a:gd name="connsiteY48" fmla="*/ 508571 h 1708137"/>
                <a:gd name="connsiteX49" fmla="*/ 1573897 w 1742572"/>
                <a:gd name="connsiteY49" fmla="*/ 455305 h 1708137"/>
                <a:gd name="connsiteX50" fmla="*/ 1511753 w 1742572"/>
                <a:gd name="connsiteY50" fmla="*/ 384284 h 1708137"/>
                <a:gd name="connsiteX51" fmla="*/ 1502875 w 1742572"/>
                <a:gd name="connsiteY51" fmla="*/ 348773 h 1708137"/>
                <a:gd name="connsiteX52" fmla="*/ 1520631 w 1742572"/>
                <a:gd name="connsiteY52" fmla="*/ 331018 h 1708137"/>
                <a:gd name="connsiteX53" fmla="*/ 1600530 w 1742572"/>
                <a:gd name="connsiteY53" fmla="*/ 322140 h 1708137"/>
                <a:gd name="connsiteX0" fmla="*/ 1600530 w 1742572"/>
                <a:gd name="connsiteY0" fmla="*/ 320179 h 1706176"/>
                <a:gd name="connsiteX1" fmla="*/ 1644918 w 1742572"/>
                <a:gd name="connsiteY1" fmla="*/ 311301 h 1706176"/>
                <a:gd name="connsiteX2" fmla="*/ 1671551 w 1742572"/>
                <a:gd name="connsiteY2" fmla="*/ 258035 h 1706176"/>
                <a:gd name="connsiteX3" fmla="*/ 1343077 w 1742572"/>
                <a:gd name="connsiteY3" fmla="*/ 583 h 1706176"/>
                <a:gd name="connsiteX4" fmla="*/ 268879 w 1742572"/>
                <a:gd name="connsiteY4" fmla="*/ 337935 h 1706176"/>
                <a:gd name="connsiteX5" fmla="*/ 91326 w 1742572"/>
                <a:gd name="connsiteY5" fmla="*/ 1057026 h 1706176"/>
                <a:gd name="connsiteX6" fmla="*/ 1493998 w 1742572"/>
                <a:gd name="connsiteY6" fmla="*/ 1669585 h 1706176"/>
                <a:gd name="connsiteX7" fmla="*/ 1573897 w 1742572"/>
                <a:gd name="connsiteY7" fmla="*/ 1634074 h 1706176"/>
                <a:gd name="connsiteX8" fmla="*/ 1600530 w 1742572"/>
                <a:gd name="connsiteY8" fmla="*/ 1616319 h 1706176"/>
                <a:gd name="connsiteX9" fmla="*/ 1627163 w 1742572"/>
                <a:gd name="connsiteY9" fmla="*/ 1580808 h 1706176"/>
                <a:gd name="connsiteX10" fmla="*/ 1662673 w 1742572"/>
                <a:gd name="connsiteY10" fmla="*/ 1563053 h 1706176"/>
                <a:gd name="connsiteX11" fmla="*/ 1671551 w 1742572"/>
                <a:gd name="connsiteY11" fmla="*/ 1536420 h 1706176"/>
                <a:gd name="connsiteX12" fmla="*/ 1698184 w 1742572"/>
                <a:gd name="connsiteY12" fmla="*/ 1492032 h 1706176"/>
                <a:gd name="connsiteX13" fmla="*/ 1724817 w 1742572"/>
                <a:gd name="connsiteY13" fmla="*/ 1429888 h 1706176"/>
                <a:gd name="connsiteX14" fmla="*/ 1733695 w 1742572"/>
                <a:gd name="connsiteY14" fmla="*/ 1376622 h 1706176"/>
                <a:gd name="connsiteX15" fmla="*/ 1742572 w 1742572"/>
                <a:gd name="connsiteY15" fmla="*/ 1341111 h 1706176"/>
                <a:gd name="connsiteX16" fmla="*/ 1707062 w 1742572"/>
                <a:gd name="connsiteY16" fmla="*/ 1207946 h 1706176"/>
                <a:gd name="connsiteX17" fmla="*/ 1689306 w 1742572"/>
                <a:gd name="connsiteY17" fmla="*/ 1145802 h 1706176"/>
                <a:gd name="connsiteX18" fmla="*/ 1671551 w 1742572"/>
                <a:gd name="connsiteY18" fmla="*/ 1110292 h 1706176"/>
                <a:gd name="connsiteX19" fmla="*/ 1627163 w 1742572"/>
                <a:gd name="connsiteY19" fmla="*/ 1074781 h 1706176"/>
                <a:gd name="connsiteX20" fmla="*/ 1538386 w 1742572"/>
                <a:gd name="connsiteY20" fmla="*/ 1021515 h 1706176"/>
                <a:gd name="connsiteX21" fmla="*/ 1520631 w 1742572"/>
                <a:gd name="connsiteY21" fmla="*/ 994882 h 1706176"/>
                <a:gd name="connsiteX22" fmla="*/ 1440732 w 1742572"/>
                <a:gd name="connsiteY22" fmla="*/ 968249 h 1706176"/>
                <a:gd name="connsiteX23" fmla="*/ 1422976 w 1742572"/>
                <a:gd name="connsiteY23" fmla="*/ 950494 h 1706176"/>
                <a:gd name="connsiteX24" fmla="*/ 1227668 w 1742572"/>
                <a:gd name="connsiteY24" fmla="*/ 923861 h 1706176"/>
                <a:gd name="connsiteX25" fmla="*/ 1165524 w 1742572"/>
                <a:gd name="connsiteY25" fmla="*/ 914983 h 1706176"/>
                <a:gd name="connsiteX26" fmla="*/ 1130013 w 1742572"/>
                <a:gd name="connsiteY26" fmla="*/ 897228 h 1706176"/>
                <a:gd name="connsiteX27" fmla="*/ 1067870 w 1742572"/>
                <a:gd name="connsiteY27" fmla="*/ 888350 h 1706176"/>
                <a:gd name="connsiteX28" fmla="*/ 934705 w 1742572"/>
                <a:gd name="connsiteY28" fmla="*/ 870595 h 1706176"/>
                <a:gd name="connsiteX29" fmla="*/ 908071 w 1742572"/>
                <a:gd name="connsiteY29" fmla="*/ 861717 h 1706176"/>
                <a:gd name="connsiteX30" fmla="*/ 766030 w 1742572"/>
                <a:gd name="connsiteY30" fmla="*/ 630898 h 1706176"/>
                <a:gd name="connsiteX31" fmla="*/ 819295 w 1742572"/>
                <a:gd name="connsiteY31" fmla="*/ 542121 h 1706176"/>
                <a:gd name="connsiteX32" fmla="*/ 881438 w 1742572"/>
                <a:gd name="connsiteY32" fmla="*/ 497733 h 1706176"/>
                <a:gd name="connsiteX33" fmla="*/ 908071 w 1742572"/>
                <a:gd name="connsiteY33" fmla="*/ 488855 h 1706176"/>
                <a:gd name="connsiteX34" fmla="*/ 979093 w 1742572"/>
                <a:gd name="connsiteY34" fmla="*/ 462222 h 1706176"/>
                <a:gd name="connsiteX35" fmla="*/ 1156646 w 1742572"/>
                <a:gd name="connsiteY35" fmla="*/ 479977 h 1706176"/>
                <a:gd name="connsiteX36" fmla="*/ 1209912 w 1742572"/>
                <a:gd name="connsiteY36" fmla="*/ 497733 h 1706176"/>
                <a:gd name="connsiteX37" fmla="*/ 1227668 w 1742572"/>
                <a:gd name="connsiteY37" fmla="*/ 515488 h 1706176"/>
                <a:gd name="connsiteX38" fmla="*/ 1280934 w 1742572"/>
                <a:gd name="connsiteY38" fmla="*/ 550999 h 1706176"/>
                <a:gd name="connsiteX39" fmla="*/ 1298689 w 1742572"/>
                <a:gd name="connsiteY39" fmla="*/ 577632 h 1706176"/>
                <a:gd name="connsiteX40" fmla="*/ 1307567 w 1742572"/>
                <a:gd name="connsiteY40" fmla="*/ 604265 h 1706176"/>
                <a:gd name="connsiteX41" fmla="*/ 1343077 w 1742572"/>
                <a:gd name="connsiteY41" fmla="*/ 657531 h 1706176"/>
                <a:gd name="connsiteX42" fmla="*/ 1351955 w 1742572"/>
                <a:gd name="connsiteY42" fmla="*/ 693041 h 1706176"/>
                <a:gd name="connsiteX43" fmla="*/ 1378588 w 1742572"/>
                <a:gd name="connsiteY43" fmla="*/ 701919 h 1706176"/>
                <a:gd name="connsiteX44" fmla="*/ 1485120 w 1742572"/>
                <a:gd name="connsiteY44" fmla="*/ 719674 h 1706176"/>
                <a:gd name="connsiteX45" fmla="*/ 1573897 w 1742572"/>
                <a:gd name="connsiteY45" fmla="*/ 710797 h 1706176"/>
                <a:gd name="connsiteX46" fmla="*/ 1600530 w 1742572"/>
                <a:gd name="connsiteY46" fmla="*/ 622020 h 1706176"/>
                <a:gd name="connsiteX47" fmla="*/ 1591652 w 1742572"/>
                <a:gd name="connsiteY47" fmla="*/ 506610 h 1706176"/>
                <a:gd name="connsiteX48" fmla="*/ 1573897 w 1742572"/>
                <a:gd name="connsiteY48" fmla="*/ 453344 h 1706176"/>
                <a:gd name="connsiteX49" fmla="*/ 1511753 w 1742572"/>
                <a:gd name="connsiteY49" fmla="*/ 382323 h 1706176"/>
                <a:gd name="connsiteX50" fmla="*/ 1502875 w 1742572"/>
                <a:gd name="connsiteY50" fmla="*/ 346812 h 1706176"/>
                <a:gd name="connsiteX51" fmla="*/ 1520631 w 1742572"/>
                <a:gd name="connsiteY51" fmla="*/ 329057 h 1706176"/>
                <a:gd name="connsiteX52" fmla="*/ 1600530 w 1742572"/>
                <a:gd name="connsiteY52" fmla="*/ 320179 h 1706176"/>
                <a:gd name="connsiteX0" fmla="*/ 1600530 w 1742572"/>
                <a:gd name="connsiteY0" fmla="*/ 320179 h 1706176"/>
                <a:gd name="connsiteX1" fmla="*/ 1644918 w 1742572"/>
                <a:gd name="connsiteY1" fmla="*/ 311301 h 1706176"/>
                <a:gd name="connsiteX2" fmla="*/ 1671551 w 1742572"/>
                <a:gd name="connsiteY2" fmla="*/ 258035 h 1706176"/>
                <a:gd name="connsiteX3" fmla="*/ 1343077 w 1742572"/>
                <a:gd name="connsiteY3" fmla="*/ 583 h 1706176"/>
                <a:gd name="connsiteX4" fmla="*/ 268879 w 1742572"/>
                <a:gd name="connsiteY4" fmla="*/ 337935 h 1706176"/>
                <a:gd name="connsiteX5" fmla="*/ 91326 w 1742572"/>
                <a:gd name="connsiteY5" fmla="*/ 1057026 h 1706176"/>
                <a:gd name="connsiteX6" fmla="*/ 1493998 w 1742572"/>
                <a:gd name="connsiteY6" fmla="*/ 1669585 h 1706176"/>
                <a:gd name="connsiteX7" fmla="*/ 1573897 w 1742572"/>
                <a:gd name="connsiteY7" fmla="*/ 1634074 h 1706176"/>
                <a:gd name="connsiteX8" fmla="*/ 1600530 w 1742572"/>
                <a:gd name="connsiteY8" fmla="*/ 1616319 h 1706176"/>
                <a:gd name="connsiteX9" fmla="*/ 1627163 w 1742572"/>
                <a:gd name="connsiteY9" fmla="*/ 1580808 h 1706176"/>
                <a:gd name="connsiteX10" fmla="*/ 1662673 w 1742572"/>
                <a:gd name="connsiteY10" fmla="*/ 1563053 h 1706176"/>
                <a:gd name="connsiteX11" fmla="*/ 1671551 w 1742572"/>
                <a:gd name="connsiteY11" fmla="*/ 1536420 h 1706176"/>
                <a:gd name="connsiteX12" fmla="*/ 1698184 w 1742572"/>
                <a:gd name="connsiteY12" fmla="*/ 1492032 h 1706176"/>
                <a:gd name="connsiteX13" fmla="*/ 1724817 w 1742572"/>
                <a:gd name="connsiteY13" fmla="*/ 1429888 h 1706176"/>
                <a:gd name="connsiteX14" fmla="*/ 1733695 w 1742572"/>
                <a:gd name="connsiteY14" fmla="*/ 1376622 h 1706176"/>
                <a:gd name="connsiteX15" fmla="*/ 1742572 w 1742572"/>
                <a:gd name="connsiteY15" fmla="*/ 1341111 h 1706176"/>
                <a:gd name="connsiteX16" fmla="*/ 1707062 w 1742572"/>
                <a:gd name="connsiteY16" fmla="*/ 1207946 h 1706176"/>
                <a:gd name="connsiteX17" fmla="*/ 1689306 w 1742572"/>
                <a:gd name="connsiteY17" fmla="*/ 1145802 h 1706176"/>
                <a:gd name="connsiteX18" fmla="*/ 1671551 w 1742572"/>
                <a:gd name="connsiteY18" fmla="*/ 1110292 h 1706176"/>
                <a:gd name="connsiteX19" fmla="*/ 1627163 w 1742572"/>
                <a:gd name="connsiteY19" fmla="*/ 1074781 h 1706176"/>
                <a:gd name="connsiteX20" fmla="*/ 1538386 w 1742572"/>
                <a:gd name="connsiteY20" fmla="*/ 1021515 h 1706176"/>
                <a:gd name="connsiteX21" fmla="*/ 1520631 w 1742572"/>
                <a:gd name="connsiteY21" fmla="*/ 994882 h 1706176"/>
                <a:gd name="connsiteX22" fmla="*/ 1440732 w 1742572"/>
                <a:gd name="connsiteY22" fmla="*/ 968249 h 1706176"/>
                <a:gd name="connsiteX23" fmla="*/ 1422976 w 1742572"/>
                <a:gd name="connsiteY23" fmla="*/ 950494 h 1706176"/>
                <a:gd name="connsiteX24" fmla="*/ 1227668 w 1742572"/>
                <a:gd name="connsiteY24" fmla="*/ 923861 h 1706176"/>
                <a:gd name="connsiteX25" fmla="*/ 1165524 w 1742572"/>
                <a:gd name="connsiteY25" fmla="*/ 914983 h 1706176"/>
                <a:gd name="connsiteX26" fmla="*/ 1130013 w 1742572"/>
                <a:gd name="connsiteY26" fmla="*/ 897228 h 1706176"/>
                <a:gd name="connsiteX27" fmla="*/ 1067870 w 1742572"/>
                <a:gd name="connsiteY27" fmla="*/ 888350 h 1706176"/>
                <a:gd name="connsiteX28" fmla="*/ 934705 w 1742572"/>
                <a:gd name="connsiteY28" fmla="*/ 870595 h 1706176"/>
                <a:gd name="connsiteX29" fmla="*/ 908071 w 1742572"/>
                <a:gd name="connsiteY29" fmla="*/ 861717 h 1706176"/>
                <a:gd name="connsiteX30" fmla="*/ 766030 w 1742572"/>
                <a:gd name="connsiteY30" fmla="*/ 630898 h 1706176"/>
                <a:gd name="connsiteX31" fmla="*/ 819295 w 1742572"/>
                <a:gd name="connsiteY31" fmla="*/ 542121 h 1706176"/>
                <a:gd name="connsiteX32" fmla="*/ 881438 w 1742572"/>
                <a:gd name="connsiteY32" fmla="*/ 497733 h 1706176"/>
                <a:gd name="connsiteX33" fmla="*/ 908071 w 1742572"/>
                <a:gd name="connsiteY33" fmla="*/ 488855 h 1706176"/>
                <a:gd name="connsiteX34" fmla="*/ 979093 w 1742572"/>
                <a:gd name="connsiteY34" fmla="*/ 462222 h 1706176"/>
                <a:gd name="connsiteX35" fmla="*/ 1156646 w 1742572"/>
                <a:gd name="connsiteY35" fmla="*/ 479977 h 1706176"/>
                <a:gd name="connsiteX36" fmla="*/ 1209912 w 1742572"/>
                <a:gd name="connsiteY36" fmla="*/ 497733 h 1706176"/>
                <a:gd name="connsiteX37" fmla="*/ 1227668 w 1742572"/>
                <a:gd name="connsiteY37" fmla="*/ 515488 h 1706176"/>
                <a:gd name="connsiteX38" fmla="*/ 1280934 w 1742572"/>
                <a:gd name="connsiteY38" fmla="*/ 550999 h 1706176"/>
                <a:gd name="connsiteX39" fmla="*/ 1298689 w 1742572"/>
                <a:gd name="connsiteY39" fmla="*/ 577632 h 1706176"/>
                <a:gd name="connsiteX40" fmla="*/ 1307567 w 1742572"/>
                <a:gd name="connsiteY40" fmla="*/ 604265 h 1706176"/>
                <a:gd name="connsiteX41" fmla="*/ 1343077 w 1742572"/>
                <a:gd name="connsiteY41" fmla="*/ 657531 h 1706176"/>
                <a:gd name="connsiteX42" fmla="*/ 1351955 w 1742572"/>
                <a:gd name="connsiteY42" fmla="*/ 693041 h 1706176"/>
                <a:gd name="connsiteX43" fmla="*/ 1378588 w 1742572"/>
                <a:gd name="connsiteY43" fmla="*/ 701919 h 1706176"/>
                <a:gd name="connsiteX44" fmla="*/ 1485120 w 1742572"/>
                <a:gd name="connsiteY44" fmla="*/ 719674 h 1706176"/>
                <a:gd name="connsiteX45" fmla="*/ 1573897 w 1742572"/>
                <a:gd name="connsiteY45" fmla="*/ 710797 h 1706176"/>
                <a:gd name="connsiteX46" fmla="*/ 1600530 w 1742572"/>
                <a:gd name="connsiteY46" fmla="*/ 622020 h 1706176"/>
                <a:gd name="connsiteX47" fmla="*/ 1591652 w 1742572"/>
                <a:gd name="connsiteY47" fmla="*/ 506610 h 1706176"/>
                <a:gd name="connsiteX48" fmla="*/ 1573897 w 1742572"/>
                <a:gd name="connsiteY48" fmla="*/ 453344 h 1706176"/>
                <a:gd name="connsiteX49" fmla="*/ 1511753 w 1742572"/>
                <a:gd name="connsiteY49" fmla="*/ 382323 h 1706176"/>
                <a:gd name="connsiteX50" fmla="*/ 1502875 w 1742572"/>
                <a:gd name="connsiteY50" fmla="*/ 346812 h 1706176"/>
                <a:gd name="connsiteX51" fmla="*/ 1600530 w 1742572"/>
                <a:gd name="connsiteY51" fmla="*/ 320179 h 1706176"/>
                <a:gd name="connsiteX0" fmla="*/ 1502875 w 1742572"/>
                <a:gd name="connsiteY0" fmla="*/ 346812 h 1706176"/>
                <a:gd name="connsiteX1" fmla="*/ 1644918 w 1742572"/>
                <a:gd name="connsiteY1" fmla="*/ 311301 h 1706176"/>
                <a:gd name="connsiteX2" fmla="*/ 1671551 w 1742572"/>
                <a:gd name="connsiteY2" fmla="*/ 258035 h 1706176"/>
                <a:gd name="connsiteX3" fmla="*/ 1343077 w 1742572"/>
                <a:gd name="connsiteY3" fmla="*/ 583 h 1706176"/>
                <a:gd name="connsiteX4" fmla="*/ 268879 w 1742572"/>
                <a:gd name="connsiteY4" fmla="*/ 337935 h 1706176"/>
                <a:gd name="connsiteX5" fmla="*/ 91326 w 1742572"/>
                <a:gd name="connsiteY5" fmla="*/ 1057026 h 1706176"/>
                <a:gd name="connsiteX6" fmla="*/ 1493998 w 1742572"/>
                <a:gd name="connsiteY6" fmla="*/ 1669585 h 1706176"/>
                <a:gd name="connsiteX7" fmla="*/ 1573897 w 1742572"/>
                <a:gd name="connsiteY7" fmla="*/ 1634074 h 1706176"/>
                <a:gd name="connsiteX8" fmla="*/ 1600530 w 1742572"/>
                <a:gd name="connsiteY8" fmla="*/ 1616319 h 1706176"/>
                <a:gd name="connsiteX9" fmla="*/ 1627163 w 1742572"/>
                <a:gd name="connsiteY9" fmla="*/ 1580808 h 1706176"/>
                <a:gd name="connsiteX10" fmla="*/ 1662673 w 1742572"/>
                <a:gd name="connsiteY10" fmla="*/ 1563053 h 1706176"/>
                <a:gd name="connsiteX11" fmla="*/ 1671551 w 1742572"/>
                <a:gd name="connsiteY11" fmla="*/ 1536420 h 1706176"/>
                <a:gd name="connsiteX12" fmla="*/ 1698184 w 1742572"/>
                <a:gd name="connsiteY12" fmla="*/ 1492032 h 1706176"/>
                <a:gd name="connsiteX13" fmla="*/ 1724817 w 1742572"/>
                <a:gd name="connsiteY13" fmla="*/ 1429888 h 1706176"/>
                <a:gd name="connsiteX14" fmla="*/ 1733695 w 1742572"/>
                <a:gd name="connsiteY14" fmla="*/ 1376622 h 1706176"/>
                <a:gd name="connsiteX15" fmla="*/ 1742572 w 1742572"/>
                <a:gd name="connsiteY15" fmla="*/ 1341111 h 1706176"/>
                <a:gd name="connsiteX16" fmla="*/ 1707062 w 1742572"/>
                <a:gd name="connsiteY16" fmla="*/ 1207946 h 1706176"/>
                <a:gd name="connsiteX17" fmla="*/ 1689306 w 1742572"/>
                <a:gd name="connsiteY17" fmla="*/ 1145802 h 1706176"/>
                <a:gd name="connsiteX18" fmla="*/ 1671551 w 1742572"/>
                <a:gd name="connsiteY18" fmla="*/ 1110292 h 1706176"/>
                <a:gd name="connsiteX19" fmla="*/ 1627163 w 1742572"/>
                <a:gd name="connsiteY19" fmla="*/ 1074781 h 1706176"/>
                <a:gd name="connsiteX20" fmla="*/ 1538386 w 1742572"/>
                <a:gd name="connsiteY20" fmla="*/ 1021515 h 1706176"/>
                <a:gd name="connsiteX21" fmla="*/ 1520631 w 1742572"/>
                <a:gd name="connsiteY21" fmla="*/ 994882 h 1706176"/>
                <a:gd name="connsiteX22" fmla="*/ 1440732 w 1742572"/>
                <a:gd name="connsiteY22" fmla="*/ 968249 h 1706176"/>
                <a:gd name="connsiteX23" fmla="*/ 1422976 w 1742572"/>
                <a:gd name="connsiteY23" fmla="*/ 950494 h 1706176"/>
                <a:gd name="connsiteX24" fmla="*/ 1227668 w 1742572"/>
                <a:gd name="connsiteY24" fmla="*/ 923861 h 1706176"/>
                <a:gd name="connsiteX25" fmla="*/ 1165524 w 1742572"/>
                <a:gd name="connsiteY25" fmla="*/ 914983 h 1706176"/>
                <a:gd name="connsiteX26" fmla="*/ 1130013 w 1742572"/>
                <a:gd name="connsiteY26" fmla="*/ 897228 h 1706176"/>
                <a:gd name="connsiteX27" fmla="*/ 1067870 w 1742572"/>
                <a:gd name="connsiteY27" fmla="*/ 888350 h 1706176"/>
                <a:gd name="connsiteX28" fmla="*/ 934705 w 1742572"/>
                <a:gd name="connsiteY28" fmla="*/ 870595 h 1706176"/>
                <a:gd name="connsiteX29" fmla="*/ 908071 w 1742572"/>
                <a:gd name="connsiteY29" fmla="*/ 861717 h 1706176"/>
                <a:gd name="connsiteX30" fmla="*/ 766030 w 1742572"/>
                <a:gd name="connsiteY30" fmla="*/ 630898 h 1706176"/>
                <a:gd name="connsiteX31" fmla="*/ 819295 w 1742572"/>
                <a:gd name="connsiteY31" fmla="*/ 542121 h 1706176"/>
                <a:gd name="connsiteX32" fmla="*/ 881438 w 1742572"/>
                <a:gd name="connsiteY32" fmla="*/ 497733 h 1706176"/>
                <a:gd name="connsiteX33" fmla="*/ 908071 w 1742572"/>
                <a:gd name="connsiteY33" fmla="*/ 488855 h 1706176"/>
                <a:gd name="connsiteX34" fmla="*/ 979093 w 1742572"/>
                <a:gd name="connsiteY34" fmla="*/ 462222 h 1706176"/>
                <a:gd name="connsiteX35" fmla="*/ 1156646 w 1742572"/>
                <a:gd name="connsiteY35" fmla="*/ 479977 h 1706176"/>
                <a:gd name="connsiteX36" fmla="*/ 1209912 w 1742572"/>
                <a:gd name="connsiteY36" fmla="*/ 497733 h 1706176"/>
                <a:gd name="connsiteX37" fmla="*/ 1227668 w 1742572"/>
                <a:gd name="connsiteY37" fmla="*/ 515488 h 1706176"/>
                <a:gd name="connsiteX38" fmla="*/ 1280934 w 1742572"/>
                <a:gd name="connsiteY38" fmla="*/ 550999 h 1706176"/>
                <a:gd name="connsiteX39" fmla="*/ 1298689 w 1742572"/>
                <a:gd name="connsiteY39" fmla="*/ 577632 h 1706176"/>
                <a:gd name="connsiteX40" fmla="*/ 1307567 w 1742572"/>
                <a:gd name="connsiteY40" fmla="*/ 604265 h 1706176"/>
                <a:gd name="connsiteX41" fmla="*/ 1343077 w 1742572"/>
                <a:gd name="connsiteY41" fmla="*/ 657531 h 1706176"/>
                <a:gd name="connsiteX42" fmla="*/ 1351955 w 1742572"/>
                <a:gd name="connsiteY42" fmla="*/ 693041 h 1706176"/>
                <a:gd name="connsiteX43" fmla="*/ 1378588 w 1742572"/>
                <a:gd name="connsiteY43" fmla="*/ 701919 h 1706176"/>
                <a:gd name="connsiteX44" fmla="*/ 1485120 w 1742572"/>
                <a:gd name="connsiteY44" fmla="*/ 719674 h 1706176"/>
                <a:gd name="connsiteX45" fmla="*/ 1573897 w 1742572"/>
                <a:gd name="connsiteY45" fmla="*/ 710797 h 1706176"/>
                <a:gd name="connsiteX46" fmla="*/ 1600530 w 1742572"/>
                <a:gd name="connsiteY46" fmla="*/ 622020 h 1706176"/>
                <a:gd name="connsiteX47" fmla="*/ 1591652 w 1742572"/>
                <a:gd name="connsiteY47" fmla="*/ 506610 h 1706176"/>
                <a:gd name="connsiteX48" fmla="*/ 1573897 w 1742572"/>
                <a:gd name="connsiteY48" fmla="*/ 453344 h 1706176"/>
                <a:gd name="connsiteX49" fmla="*/ 1511753 w 1742572"/>
                <a:gd name="connsiteY49" fmla="*/ 382323 h 1706176"/>
                <a:gd name="connsiteX50" fmla="*/ 1502875 w 1742572"/>
                <a:gd name="connsiteY50" fmla="*/ 346812 h 1706176"/>
                <a:gd name="connsiteX0" fmla="*/ 1502875 w 1742572"/>
                <a:gd name="connsiteY0" fmla="*/ 346286 h 1705650"/>
                <a:gd name="connsiteX1" fmla="*/ 1644918 w 1742572"/>
                <a:gd name="connsiteY1" fmla="*/ 310775 h 1705650"/>
                <a:gd name="connsiteX2" fmla="*/ 1343077 w 1742572"/>
                <a:gd name="connsiteY2" fmla="*/ 57 h 1705650"/>
                <a:gd name="connsiteX3" fmla="*/ 268879 w 1742572"/>
                <a:gd name="connsiteY3" fmla="*/ 337409 h 1705650"/>
                <a:gd name="connsiteX4" fmla="*/ 91326 w 1742572"/>
                <a:gd name="connsiteY4" fmla="*/ 1056500 h 1705650"/>
                <a:gd name="connsiteX5" fmla="*/ 1493998 w 1742572"/>
                <a:gd name="connsiteY5" fmla="*/ 1669059 h 1705650"/>
                <a:gd name="connsiteX6" fmla="*/ 1573897 w 1742572"/>
                <a:gd name="connsiteY6" fmla="*/ 1633548 h 1705650"/>
                <a:gd name="connsiteX7" fmla="*/ 1600530 w 1742572"/>
                <a:gd name="connsiteY7" fmla="*/ 1615793 h 1705650"/>
                <a:gd name="connsiteX8" fmla="*/ 1627163 w 1742572"/>
                <a:gd name="connsiteY8" fmla="*/ 1580282 h 1705650"/>
                <a:gd name="connsiteX9" fmla="*/ 1662673 w 1742572"/>
                <a:gd name="connsiteY9" fmla="*/ 1562527 h 1705650"/>
                <a:gd name="connsiteX10" fmla="*/ 1671551 w 1742572"/>
                <a:gd name="connsiteY10" fmla="*/ 1535894 h 1705650"/>
                <a:gd name="connsiteX11" fmla="*/ 1698184 w 1742572"/>
                <a:gd name="connsiteY11" fmla="*/ 1491506 h 1705650"/>
                <a:gd name="connsiteX12" fmla="*/ 1724817 w 1742572"/>
                <a:gd name="connsiteY12" fmla="*/ 1429362 h 1705650"/>
                <a:gd name="connsiteX13" fmla="*/ 1733695 w 1742572"/>
                <a:gd name="connsiteY13" fmla="*/ 1376096 h 1705650"/>
                <a:gd name="connsiteX14" fmla="*/ 1742572 w 1742572"/>
                <a:gd name="connsiteY14" fmla="*/ 1340585 h 1705650"/>
                <a:gd name="connsiteX15" fmla="*/ 1707062 w 1742572"/>
                <a:gd name="connsiteY15" fmla="*/ 1207420 h 1705650"/>
                <a:gd name="connsiteX16" fmla="*/ 1689306 w 1742572"/>
                <a:gd name="connsiteY16" fmla="*/ 1145276 h 1705650"/>
                <a:gd name="connsiteX17" fmla="*/ 1671551 w 1742572"/>
                <a:gd name="connsiteY17" fmla="*/ 1109766 h 1705650"/>
                <a:gd name="connsiteX18" fmla="*/ 1627163 w 1742572"/>
                <a:gd name="connsiteY18" fmla="*/ 1074255 h 1705650"/>
                <a:gd name="connsiteX19" fmla="*/ 1538386 w 1742572"/>
                <a:gd name="connsiteY19" fmla="*/ 1020989 h 1705650"/>
                <a:gd name="connsiteX20" fmla="*/ 1520631 w 1742572"/>
                <a:gd name="connsiteY20" fmla="*/ 994356 h 1705650"/>
                <a:gd name="connsiteX21" fmla="*/ 1440732 w 1742572"/>
                <a:gd name="connsiteY21" fmla="*/ 967723 h 1705650"/>
                <a:gd name="connsiteX22" fmla="*/ 1422976 w 1742572"/>
                <a:gd name="connsiteY22" fmla="*/ 949968 h 1705650"/>
                <a:gd name="connsiteX23" fmla="*/ 1227668 w 1742572"/>
                <a:gd name="connsiteY23" fmla="*/ 923335 h 1705650"/>
                <a:gd name="connsiteX24" fmla="*/ 1165524 w 1742572"/>
                <a:gd name="connsiteY24" fmla="*/ 914457 h 1705650"/>
                <a:gd name="connsiteX25" fmla="*/ 1130013 w 1742572"/>
                <a:gd name="connsiteY25" fmla="*/ 896702 h 1705650"/>
                <a:gd name="connsiteX26" fmla="*/ 1067870 w 1742572"/>
                <a:gd name="connsiteY26" fmla="*/ 887824 h 1705650"/>
                <a:gd name="connsiteX27" fmla="*/ 934705 w 1742572"/>
                <a:gd name="connsiteY27" fmla="*/ 870069 h 1705650"/>
                <a:gd name="connsiteX28" fmla="*/ 908071 w 1742572"/>
                <a:gd name="connsiteY28" fmla="*/ 861191 h 1705650"/>
                <a:gd name="connsiteX29" fmla="*/ 766030 w 1742572"/>
                <a:gd name="connsiteY29" fmla="*/ 630372 h 1705650"/>
                <a:gd name="connsiteX30" fmla="*/ 819295 w 1742572"/>
                <a:gd name="connsiteY30" fmla="*/ 541595 h 1705650"/>
                <a:gd name="connsiteX31" fmla="*/ 881438 w 1742572"/>
                <a:gd name="connsiteY31" fmla="*/ 497207 h 1705650"/>
                <a:gd name="connsiteX32" fmla="*/ 908071 w 1742572"/>
                <a:gd name="connsiteY32" fmla="*/ 488329 h 1705650"/>
                <a:gd name="connsiteX33" fmla="*/ 979093 w 1742572"/>
                <a:gd name="connsiteY33" fmla="*/ 461696 h 1705650"/>
                <a:gd name="connsiteX34" fmla="*/ 1156646 w 1742572"/>
                <a:gd name="connsiteY34" fmla="*/ 479451 h 1705650"/>
                <a:gd name="connsiteX35" fmla="*/ 1209912 w 1742572"/>
                <a:gd name="connsiteY35" fmla="*/ 497207 h 1705650"/>
                <a:gd name="connsiteX36" fmla="*/ 1227668 w 1742572"/>
                <a:gd name="connsiteY36" fmla="*/ 514962 h 1705650"/>
                <a:gd name="connsiteX37" fmla="*/ 1280934 w 1742572"/>
                <a:gd name="connsiteY37" fmla="*/ 550473 h 1705650"/>
                <a:gd name="connsiteX38" fmla="*/ 1298689 w 1742572"/>
                <a:gd name="connsiteY38" fmla="*/ 577106 h 1705650"/>
                <a:gd name="connsiteX39" fmla="*/ 1307567 w 1742572"/>
                <a:gd name="connsiteY39" fmla="*/ 603739 h 1705650"/>
                <a:gd name="connsiteX40" fmla="*/ 1343077 w 1742572"/>
                <a:gd name="connsiteY40" fmla="*/ 657005 h 1705650"/>
                <a:gd name="connsiteX41" fmla="*/ 1351955 w 1742572"/>
                <a:gd name="connsiteY41" fmla="*/ 692515 h 1705650"/>
                <a:gd name="connsiteX42" fmla="*/ 1378588 w 1742572"/>
                <a:gd name="connsiteY42" fmla="*/ 701393 h 1705650"/>
                <a:gd name="connsiteX43" fmla="*/ 1485120 w 1742572"/>
                <a:gd name="connsiteY43" fmla="*/ 719148 h 1705650"/>
                <a:gd name="connsiteX44" fmla="*/ 1573897 w 1742572"/>
                <a:gd name="connsiteY44" fmla="*/ 710271 h 1705650"/>
                <a:gd name="connsiteX45" fmla="*/ 1600530 w 1742572"/>
                <a:gd name="connsiteY45" fmla="*/ 621494 h 1705650"/>
                <a:gd name="connsiteX46" fmla="*/ 1591652 w 1742572"/>
                <a:gd name="connsiteY46" fmla="*/ 506084 h 1705650"/>
                <a:gd name="connsiteX47" fmla="*/ 1573897 w 1742572"/>
                <a:gd name="connsiteY47" fmla="*/ 452818 h 1705650"/>
                <a:gd name="connsiteX48" fmla="*/ 1511753 w 1742572"/>
                <a:gd name="connsiteY48" fmla="*/ 381797 h 1705650"/>
                <a:gd name="connsiteX49" fmla="*/ 1502875 w 1742572"/>
                <a:gd name="connsiteY49" fmla="*/ 346286 h 1705650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378588 w 1742572"/>
                <a:gd name="connsiteY42" fmla="*/ 701394 h 1705651"/>
                <a:gd name="connsiteX43" fmla="*/ 1485120 w 1742572"/>
                <a:gd name="connsiteY43" fmla="*/ 719149 h 1705651"/>
                <a:gd name="connsiteX44" fmla="*/ 1573897 w 1742572"/>
                <a:gd name="connsiteY44" fmla="*/ 710272 h 1705651"/>
                <a:gd name="connsiteX45" fmla="*/ 1600530 w 1742572"/>
                <a:gd name="connsiteY45" fmla="*/ 621495 h 1705651"/>
                <a:gd name="connsiteX46" fmla="*/ 1591652 w 1742572"/>
                <a:gd name="connsiteY46" fmla="*/ 506085 h 1705651"/>
                <a:gd name="connsiteX47" fmla="*/ 1573897 w 1742572"/>
                <a:gd name="connsiteY47" fmla="*/ 452819 h 1705651"/>
                <a:gd name="connsiteX48" fmla="*/ 1511753 w 1742572"/>
                <a:gd name="connsiteY48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378588 w 1742572"/>
                <a:gd name="connsiteY42" fmla="*/ 701394 h 1705651"/>
                <a:gd name="connsiteX43" fmla="*/ 1485120 w 1742572"/>
                <a:gd name="connsiteY43" fmla="*/ 719149 h 1705651"/>
                <a:gd name="connsiteX44" fmla="*/ 1573897 w 1742572"/>
                <a:gd name="connsiteY44" fmla="*/ 710272 h 1705651"/>
                <a:gd name="connsiteX45" fmla="*/ 1600530 w 1742572"/>
                <a:gd name="connsiteY45" fmla="*/ 621495 h 1705651"/>
                <a:gd name="connsiteX46" fmla="*/ 1591652 w 1742572"/>
                <a:gd name="connsiteY46" fmla="*/ 506085 h 1705651"/>
                <a:gd name="connsiteX47" fmla="*/ 1511753 w 1742572"/>
                <a:gd name="connsiteY47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378588 w 1742572"/>
                <a:gd name="connsiteY42" fmla="*/ 701394 h 1705651"/>
                <a:gd name="connsiteX43" fmla="*/ 1485120 w 1742572"/>
                <a:gd name="connsiteY43" fmla="*/ 719149 h 1705651"/>
                <a:gd name="connsiteX44" fmla="*/ 1573897 w 1742572"/>
                <a:gd name="connsiteY44" fmla="*/ 710272 h 1705651"/>
                <a:gd name="connsiteX45" fmla="*/ 1600530 w 1742572"/>
                <a:gd name="connsiteY45" fmla="*/ 621495 h 1705651"/>
                <a:gd name="connsiteX46" fmla="*/ 1511753 w 1742572"/>
                <a:gd name="connsiteY46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378588 w 1742572"/>
                <a:gd name="connsiteY42" fmla="*/ 701394 h 1705651"/>
                <a:gd name="connsiteX43" fmla="*/ 1573897 w 1742572"/>
                <a:gd name="connsiteY43" fmla="*/ 710272 h 1705651"/>
                <a:gd name="connsiteX44" fmla="*/ 1600530 w 1742572"/>
                <a:gd name="connsiteY44" fmla="*/ 621495 h 1705651"/>
                <a:gd name="connsiteX45" fmla="*/ 1511753 w 1742572"/>
                <a:gd name="connsiteY45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573897 w 1742572"/>
                <a:gd name="connsiteY42" fmla="*/ 710272 h 1705651"/>
                <a:gd name="connsiteX43" fmla="*/ 1600530 w 1742572"/>
                <a:gd name="connsiteY43" fmla="*/ 621495 h 1705651"/>
                <a:gd name="connsiteX44" fmla="*/ 1511753 w 1742572"/>
                <a:gd name="connsiteY44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573897 w 1742572"/>
                <a:gd name="connsiteY41" fmla="*/ 710272 h 1705651"/>
                <a:gd name="connsiteX42" fmla="*/ 1600530 w 1742572"/>
                <a:gd name="connsiteY42" fmla="*/ 621495 h 1705651"/>
                <a:gd name="connsiteX43" fmla="*/ 1511753 w 1742572"/>
                <a:gd name="connsiteY43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573897 w 1742572"/>
                <a:gd name="connsiteY40" fmla="*/ 710272 h 1705651"/>
                <a:gd name="connsiteX41" fmla="*/ 1600530 w 1742572"/>
                <a:gd name="connsiteY41" fmla="*/ 621495 h 1705651"/>
                <a:gd name="connsiteX42" fmla="*/ 1511753 w 1742572"/>
                <a:gd name="connsiteY42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573897 w 1742572"/>
                <a:gd name="connsiteY39" fmla="*/ 710272 h 1705651"/>
                <a:gd name="connsiteX40" fmla="*/ 1600530 w 1742572"/>
                <a:gd name="connsiteY40" fmla="*/ 621495 h 1705651"/>
                <a:gd name="connsiteX41" fmla="*/ 1511753 w 1742572"/>
                <a:gd name="connsiteY41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573897 w 1742572"/>
                <a:gd name="connsiteY38" fmla="*/ 710272 h 1705651"/>
                <a:gd name="connsiteX39" fmla="*/ 1600530 w 1742572"/>
                <a:gd name="connsiteY39" fmla="*/ 621495 h 1705651"/>
                <a:gd name="connsiteX40" fmla="*/ 1511753 w 1742572"/>
                <a:gd name="connsiteY40" fmla="*/ 381798 h 1705651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819295 w 1742572"/>
                <a:gd name="connsiteY29" fmla="*/ 541596 h 1702167"/>
                <a:gd name="connsiteX30" fmla="*/ 881438 w 1742572"/>
                <a:gd name="connsiteY30" fmla="*/ 497208 h 1702167"/>
                <a:gd name="connsiteX31" fmla="*/ 908071 w 1742572"/>
                <a:gd name="connsiteY31" fmla="*/ 488330 h 1702167"/>
                <a:gd name="connsiteX32" fmla="*/ 979093 w 1742572"/>
                <a:gd name="connsiteY32" fmla="*/ 461697 h 1702167"/>
                <a:gd name="connsiteX33" fmla="*/ 1156646 w 1742572"/>
                <a:gd name="connsiteY33" fmla="*/ 479452 h 1702167"/>
                <a:gd name="connsiteX34" fmla="*/ 1209912 w 1742572"/>
                <a:gd name="connsiteY34" fmla="*/ 497208 h 1702167"/>
                <a:gd name="connsiteX35" fmla="*/ 1227668 w 1742572"/>
                <a:gd name="connsiteY35" fmla="*/ 514963 h 1702167"/>
                <a:gd name="connsiteX36" fmla="*/ 1280934 w 1742572"/>
                <a:gd name="connsiteY36" fmla="*/ 550474 h 1702167"/>
                <a:gd name="connsiteX37" fmla="*/ 1573897 w 1742572"/>
                <a:gd name="connsiteY37" fmla="*/ 710272 h 1702167"/>
                <a:gd name="connsiteX38" fmla="*/ 1600530 w 1742572"/>
                <a:gd name="connsiteY38" fmla="*/ 621495 h 1702167"/>
                <a:gd name="connsiteX39" fmla="*/ 1511753 w 1742572"/>
                <a:gd name="connsiteY39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819295 w 1742572"/>
                <a:gd name="connsiteY29" fmla="*/ 541596 h 1702167"/>
                <a:gd name="connsiteX30" fmla="*/ 881438 w 1742572"/>
                <a:gd name="connsiteY30" fmla="*/ 497208 h 1702167"/>
                <a:gd name="connsiteX31" fmla="*/ 908071 w 1742572"/>
                <a:gd name="connsiteY31" fmla="*/ 488330 h 1702167"/>
                <a:gd name="connsiteX32" fmla="*/ 1156646 w 1742572"/>
                <a:gd name="connsiteY32" fmla="*/ 479452 h 1702167"/>
                <a:gd name="connsiteX33" fmla="*/ 1209912 w 1742572"/>
                <a:gd name="connsiteY33" fmla="*/ 497208 h 1702167"/>
                <a:gd name="connsiteX34" fmla="*/ 1227668 w 1742572"/>
                <a:gd name="connsiteY34" fmla="*/ 514963 h 1702167"/>
                <a:gd name="connsiteX35" fmla="*/ 1280934 w 1742572"/>
                <a:gd name="connsiteY35" fmla="*/ 550474 h 1702167"/>
                <a:gd name="connsiteX36" fmla="*/ 1573897 w 1742572"/>
                <a:gd name="connsiteY36" fmla="*/ 710272 h 1702167"/>
                <a:gd name="connsiteX37" fmla="*/ 1600530 w 1742572"/>
                <a:gd name="connsiteY37" fmla="*/ 621495 h 1702167"/>
                <a:gd name="connsiteX38" fmla="*/ 1511753 w 1742572"/>
                <a:gd name="connsiteY38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819295 w 1742572"/>
                <a:gd name="connsiteY29" fmla="*/ 541596 h 1702167"/>
                <a:gd name="connsiteX30" fmla="*/ 881438 w 1742572"/>
                <a:gd name="connsiteY30" fmla="*/ 497208 h 1702167"/>
                <a:gd name="connsiteX31" fmla="*/ 1156646 w 1742572"/>
                <a:gd name="connsiteY31" fmla="*/ 479452 h 1702167"/>
                <a:gd name="connsiteX32" fmla="*/ 1209912 w 1742572"/>
                <a:gd name="connsiteY32" fmla="*/ 497208 h 1702167"/>
                <a:gd name="connsiteX33" fmla="*/ 1227668 w 1742572"/>
                <a:gd name="connsiteY33" fmla="*/ 514963 h 1702167"/>
                <a:gd name="connsiteX34" fmla="*/ 1280934 w 1742572"/>
                <a:gd name="connsiteY34" fmla="*/ 550474 h 1702167"/>
                <a:gd name="connsiteX35" fmla="*/ 1573897 w 1742572"/>
                <a:gd name="connsiteY35" fmla="*/ 710272 h 1702167"/>
                <a:gd name="connsiteX36" fmla="*/ 1600530 w 1742572"/>
                <a:gd name="connsiteY36" fmla="*/ 621495 h 1702167"/>
                <a:gd name="connsiteX37" fmla="*/ 1511753 w 1742572"/>
                <a:gd name="connsiteY37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819295 w 1742572"/>
                <a:gd name="connsiteY29" fmla="*/ 541596 h 1702167"/>
                <a:gd name="connsiteX30" fmla="*/ 1156646 w 1742572"/>
                <a:gd name="connsiteY30" fmla="*/ 479452 h 1702167"/>
                <a:gd name="connsiteX31" fmla="*/ 1209912 w 1742572"/>
                <a:gd name="connsiteY31" fmla="*/ 497208 h 1702167"/>
                <a:gd name="connsiteX32" fmla="*/ 1227668 w 1742572"/>
                <a:gd name="connsiteY32" fmla="*/ 514963 h 1702167"/>
                <a:gd name="connsiteX33" fmla="*/ 1280934 w 1742572"/>
                <a:gd name="connsiteY33" fmla="*/ 550474 h 1702167"/>
                <a:gd name="connsiteX34" fmla="*/ 1573897 w 1742572"/>
                <a:gd name="connsiteY34" fmla="*/ 710272 h 1702167"/>
                <a:gd name="connsiteX35" fmla="*/ 1600530 w 1742572"/>
                <a:gd name="connsiteY35" fmla="*/ 621495 h 1702167"/>
                <a:gd name="connsiteX36" fmla="*/ 1511753 w 1742572"/>
                <a:gd name="connsiteY36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156646 w 1742572"/>
                <a:gd name="connsiteY29" fmla="*/ 479452 h 1702167"/>
                <a:gd name="connsiteX30" fmla="*/ 1209912 w 1742572"/>
                <a:gd name="connsiteY30" fmla="*/ 497208 h 1702167"/>
                <a:gd name="connsiteX31" fmla="*/ 1227668 w 1742572"/>
                <a:gd name="connsiteY31" fmla="*/ 514963 h 1702167"/>
                <a:gd name="connsiteX32" fmla="*/ 1280934 w 1742572"/>
                <a:gd name="connsiteY32" fmla="*/ 550474 h 1702167"/>
                <a:gd name="connsiteX33" fmla="*/ 1573897 w 1742572"/>
                <a:gd name="connsiteY33" fmla="*/ 710272 h 1702167"/>
                <a:gd name="connsiteX34" fmla="*/ 1600530 w 1742572"/>
                <a:gd name="connsiteY34" fmla="*/ 621495 h 1702167"/>
                <a:gd name="connsiteX35" fmla="*/ 1511753 w 1742572"/>
                <a:gd name="connsiteY35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209912 w 1742572"/>
                <a:gd name="connsiteY29" fmla="*/ 497208 h 1702167"/>
                <a:gd name="connsiteX30" fmla="*/ 1227668 w 1742572"/>
                <a:gd name="connsiteY30" fmla="*/ 514963 h 1702167"/>
                <a:gd name="connsiteX31" fmla="*/ 1280934 w 1742572"/>
                <a:gd name="connsiteY31" fmla="*/ 550474 h 1702167"/>
                <a:gd name="connsiteX32" fmla="*/ 1573897 w 1742572"/>
                <a:gd name="connsiteY32" fmla="*/ 710272 h 1702167"/>
                <a:gd name="connsiteX33" fmla="*/ 1600530 w 1742572"/>
                <a:gd name="connsiteY33" fmla="*/ 621495 h 1702167"/>
                <a:gd name="connsiteX34" fmla="*/ 1511753 w 1742572"/>
                <a:gd name="connsiteY34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209912 w 1742572"/>
                <a:gd name="connsiteY29" fmla="*/ 497208 h 1702167"/>
                <a:gd name="connsiteX30" fmla="*/ 1280934 w 1742572"/>
                <a:gd name="connsiteY30" fmla="*/ 550474 h 1702167"/>
                <a:gd name="connsiteX31" fmla="*/ 1573897 w 1742572"/>
                <a:gd name="connsiteY31" fmla="*/ 710272 h 1702167"/>
                <a:gd name="connsiteX32" fmla="*/ 1600530 w 1742572"/>
                <a:gd name="connsiteY32" fmla="*/ 621495 h 1702167"/>
                <a:gd name="connsiteX33" fmla="*/ 1511753 w 1742572"/>
                <a:gd name="connsiteY33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280934 w 1742572"/>
                <a:gd name="connsiteY29" fmla="*/ 550474 h 1702167"/>
                <a:gd name="connsiteX30" fmla="*/ 1573897 w 1742572"/>
                <a:gd name="connsiteY30" fmla="*/ 710272 h 1702167"/>
                <a:gd name="connsiteX31" fmla="*/ 1600530 w 1742572"/>
                <a:gd name="connsiteY31" fmla="*/ 621495 h 1702167"/>
                <a:gd name="connsiteX32" fmla="*/ 1511753 w 1742572"/>
                <a:gd name="connsiteY32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280934 w 1742572"/>
                <a:gd name="connsiteY29" fmla="*/ 550474 h 1702167"/>
                <a:gd name="connsiteX30" fmla="*/ 1573897 w 1742572"/>
                <a:gd name="connsiteY30" fmla="*/ 710272 h 1702167"/>
                <a:gd name="connsiteX31" fmla="*/ 1511753 w 1742572"/>
                <a:gd name="connsiteY31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08071 w 1742572"/>
                <a:gd name="connsiteY26" fmla="*/ 861192 h 1702167"/>
                <a:gd name="connsiteX27" fmla="*/ 766030 w 1742572"/>
                <a:gd name="connsiteY27" fmla="*/ 630373 h 1702167"/>
                <a:gd name="connsiteX28" fmla="*/ 1280934 w 1742572"/>
                <a:gd name="connsiteY28" fmla="*/ 550474 h 1702167"/>
                <a:gd name="connsiteX29" fmla="*/ 1573897 w 1742572"/>
                <a:gd name="connsiteY29" fmla="*/ 710272 h 1702167"/>
                <a:gd name="connsiteX30" fmla="*/ 1511753 w 1742572"/>
                <a:gd name="connsiteY30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908071 w 1742572"/>
                <a:gd name="connsiteY25" fmla="*/ 861192 h 1702167"/>
                <a:gd name="connsiteX26" fmla="*/ 766030 w 1742572"/>
                <a:gd name="connsiteY26" fmla="*/ 630373 h 1702167"/>
                <a:gd name="connsiteX27" fmla="*/ 1280934 w 1742572"/>
                <a:gd name="connsiteY27" fmla="*/ 550474 h 1702167"/>
                <a:gd name="connsiteX28" fmla="*/ 1573897 w 1742572"/>
                <a:gd name="connsiteY28" fmla="*/ 710272 h 1702167"/>
                <a:gd name="connsiteX29" fmla="*/ 1511753 w 1742572"/>
                <a:gd name="connsiteY29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766030 w 1742572"/>
                <a:gd name="connsiteY25" fmla="*/ 630373 h 1702167"/>
                <a:gd name="connsiteX26" fmla="*/ 1280934 w 1742572"/>
                <a:gd name="connsiteY26" fmla="*/ 550474 h 1702167"/>
                <a:gd name="connsiteX27" fmla="*/ 1573897 w 1742572"/>
                <a:gd name="connsiteY27" fmla="*/ 710272 h 1702167"/>
                <a:gd name="connsiteX28" fmla="*/ 1511753 w 1742572"/>
                <a:gd name="connsiteY28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766030 w 1742572"/>
                <a:gd name="connsiteY24" fmla="*/ 630373 h 1702167"/>
                <a:gd name="connsiteX25" fmla="*/ 1280934 w 1742572"/>
                <a:gd name="connsiteY25" fmla="*/ 550474 h 1702167"/>
                <a:gd name="connsiteX26" fmla="*/ 1573897 w 1742572"/>
                <a:gd name="connsiteY26" fmla="*/ 710272 h 1702167"/>
                <a:gd name="connsiteX27" fmla="*/ 1511753 w 1742572"/>
                <a:gd name="connsiteY27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766030 w 1742572"/>
                <a:gd name="connsiteY24" fmla="*/ 630373 h 1702167"/>
                <a:gd name="connsiteX25" fmla="*/ 1280934 w 1742572"/>
                <a:gd name="connsiteY25" fmla="*/ 550474 h 1702167"/>
                <a:gd name="connsiteX26" fmla="*/ 1573897 w 1742572"/>
                <a:gd name="connsiteY26" fmla="*/ 710272 h 1702167"/>
                <a:gd name="connsiteX27" fmla="*/ 1511753 w 1742572"/>
                <a:gd name="connsiteY27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165524 w 1742572"/>
                <a:gd name="connsiteY22" fmla="*/ 914458 h 1702167"/>
                <a:gd name="connsiteX23" fmla="*/ 766030 w 1742572"/>
                <a:gd name="connsiteY23" fmla="*/ 630373 h 1702167"/>
                <a:gd name="connsiteX24" fmla="*/ 1280934 w 1742572"/>
                <a:gd name="connsiteY24" fmla="*/ 550474 h 1702167"/>
                <a:gd name="connsiteX25" fmla="*/ 1573897 w 1742572"/>
                <a:gd name="connsiteY25" fmla="*/ 710272 h 1702167"/>
                <a:gd name="connsiteX26" fmla="*/ 1511753 w 1742572"/>
                <a:gd name="connsiteY26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165524 w 1742572"/>
                <a:gd name="connsiteY22" fmla="*/ 914458 h 1702167"/>
                <a:gd name="connsiteX23" fmla="*/ 766030 w 1742572"/>
                <a:gd name="connsiteY23" fmla="*/ 630373 h 1702167"/>
                <a:gd name="connsiteX24" fmla="*/ 1280934 w 1742572"/>
                <a:gd name="connsiteY24" fmla="*/ 550474 h 1702167"/>
                <a:gd name="connsiteX25" fmla="*/ 1573897 w 1742572"/>
                <a:gd name="connsiteY25" fmla="*/ 710272 h 1702167"/>
                <a:gd name="connsiteX26" fmla="*/ 1511753 w 1742572"/>
                <a:gd name="connsiteY26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22976 w 1742572"/>
                <a:gd name="connsiteY20" fmla="*/ 949969 h 1702167"/>
                <a:gd name="connsiteX21" fmla="*/ 1165524 w 1742572"/>
                <a:gd name="connsiteY21" fmla="*/ 914458 h 1702167"/>
                <a:gd name="connsiteX22" fmla="*/ 766030 w 1742572"/>
                <a:gd name="connsiteY22" fmla="*/ 630373 h 1702167"/>
                <a:gd name="connsiteX23" fmla="*/ 1280934 w 1742572"/>
                <a:gd name="connsiteY23" fmla="*/ 550474 h 1702167"/>
                <a:gd name="connsiteX24" fmla="*/ 1573897 w 1742572"/>
                <a:gd name="connsiteY24" fmla="*/ 710272 h 1702167"/>
                <a:gd name="connsiteX25" fmla="*/ 1511753 w 1742572"/>
                <a:gd name="connsiteY25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422976 w 1742572"/>
                <a:gd name="connsiteY19" fmla="*/ 949969 h 1702167"/>
                <a:gd name="connsiteX20" fmla="*/ 1165524 w 1742572"/>
                <a:gd name="connsiteY20" fmla="*/ 914458 h 1702167"/>
                <a:gd name="connsiteX21" fmla="*/ 766030 w 1742572"/>
                <a:gd name="connsiteY21" fmla="*/ 630373 h 1702167"/>
                <a:gd name="connsiteX22" fmla="*/ 1280934 w 1742572"/>
                <a:gd name="connsiteY22" fmla="*/ 550474 h 1702167"/>
                <a:gd name="connsiteX23" fmla="*/ 1573897 w 1742572"/>
                <a:gd name="connsiteY23" fmla="*/ 710272 h 1702167"/>
                <a:gd name="connsiteX24" fmla="*/ 1511753 w 1742572"/>
                <a:gd name="connsiteY24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422976 w 1742572"/>
                <a:gd name="connsiteY18" fmla="*/ 949969 h 1702167"/>
                <a:gd name="connsiteX19" fmla="*/ 1165524 w 1742572"/>
                <a:gd name="connsiteY19" fmla="*/ 914458 h 1702167"/>
                <a:gd name="connsiteX20" fmla="*/ 766030 w 1742572"/>
                <a:gd name="connsiteY20" fmla="*/ 630373 h 1702167"/>
                <a:gd name="connsiteX21" fmla="*/ 1280934 w 1742572"/>
                <a:gd name="connsiteY21" fmla="*/ 550474 h 1702167"/>
                <a:gd name="connsiteX22" fmla="*/ 1573897 w 1742572"/>
                <a:gd name="connsiteY22" fmla="*/ 710272 h 1702167"/>
                <a:gd name="connsiteX23" fmla="*/ 1511753 w 1742572"/>
                <a:gd name="connsiteY23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165524 w 1742572"/>
                <a:gd name="connsiteY18" fmla="*/ 914458 h 1702167"/>
                <a:gd name="connsiteX19" fmla="*/ 766030 w 1742572"/>
                <a:gd name="connsiteY19" fmla="*/ 630373 h 1702167"/>
                <a:gd name="connsiteX20" fmla="*/ 1280934 w 1742572"/>
                <a:gd name="connsiteY20" fmla="*/ 550474 h 1702167"/>
                <a:gd name="connsiteX21" fmla="*/ 1573897 w 1742572"/>
                <a:gd name="connsiteY21" fmla="*/ 710272 h 1702167"/>
                <a:gd name="connsiteX22" fmla="*/ 1511753 w 1742572"/>
                <a:gd name="connsiteY22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27163 w 1742572"/>
                <a:gd name="connsiteY16" fmla="*/ 1074256 h 1702167"/>
                <a:gd name="connsiteX17" fmla="*/ 1165524 w 1742572"/>
                <a:gd name="connsiteY17" fmla="*/ 914458 h 1702167"/>
                <a:gd name="connsiteX18" fmla="*/ 766030 w 1742572"/>
                <a:gd name="connsiteY18" fmla="*/ 630373 h 1702167"/>
                <a:gd name="connsiteX19" fmla="*/ 1280934 w 1742572"/>
                <a:gd name="connsiteY19" fmla="*/ 550474 h 1702167"/>
                <a:gd name="connsiteX20" fmla="*/ 1573897 w 1742572"/>
                <a:gd name="connsiteY20" fmla="*/ 710272 h 1702167"/>
                <a:gd name="connsiteX21" fmla="*/ 1511753 w 1742572"/>
                <a:gd name="connsiteY21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27163 w 1742572"/>
                <a:gd name="connsiteY15" fmla="*/ 1074256 h 1702167"/>
                <a:gd name="connsiteX16" fmla="*/ 1165524 w 1742572"/>
                <a:gd name="connsiteY16" fmla="*/ 914458 h 1702167"/>
                <a:gd name="connsiteX17" fmla="*/ 766030 w 1742572"/>
                <a:gd name="connsiteY17" fmla="*/ 630373 h 1702167"/>
                <a:gd name="connsiteX18" fmla="*/ 1280934 w 1742572"/>
                <a:gd name="connsiteY18" fmla="*/ 550474 h 1702167"/>
                <a:gd name="connsiteX19" fmla="*/ 1573897 w 1742572"/>
                <a:gd name="connsiteY19" fmla="*/ 710272 h 1702167"/>
                <a:gd name="connsiteX20" fmla="*/ 1511753 w 1742572"/>
                <a:gd name="connsiteY20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71551 w 1742572"/>
                <a:gd name="connsiteY8" fmla="*/ 1535895 h 1702167"/>
                <a:gd name="connsiteX9" fmla="*/ 1698184 w 1742572"/>
                <a:gd name="connsiteY9" fmla="*/ 1491507 h 1702167"/>
                <a:gd name="connsiteX10" fmla="*/ 1724817 w 1742572"/>
                <a:gd name="connsiteY10" fmla="*/ 1429363 h 1702167"/>
                <a:gd name="connsiteX11" fmla="*/ 1733695 w 1742572"/>
                <a:gd name="connsiteY11" fmla="*/ 1376097 h 1702167"/>
                <a:gd name="connsiteX12" fmla="*/ 1742572 w 1742572"/>
                <a:gd name="connsiteY12" fmla="*/ 1340586 h 1702167"/>
                <a:gd name="connsiteX13" fmla="*/ 1707062 w 1742572"/>
                <a:gd name="connsiteY13" fmla="*/ 1207421 h 1702167"/>
                <a:gd name="connsiteX14" fmla="*/ 1627163 w 1742572"/>
                <a:gd name="connsiteY14" fmla="*/ 1074256 h 1702167"/>
                <a:gd name="connsiteX15" fmla="*/ 1165524 w 1742572"/>
                <a:gd name="connsiteY15" fmla="*/ 914458 h 1702167"/>
                <a:gd name="connsiteX16" fmla="*/ 766030 w 1742572"/>
                <a:gd name="connsiteY16" fmla="*/ 630373 h 1702167"/>
                <a:gd name="connsiteX17" fmla="*/ 1280934 w 1742572"/>
                <a:gd name="connsiteY17" fmla="*/ 550474 h 1702167"/>
                <a:gd name="connsiteX18" fmla="*/ 1573897 w 1742572"/>
                <a:gd name="connsiteY18" fmla="*/ 710272 h 1702167"/>
                <a:gd name="connsiteX19" fmla="*/ 1511753 w 1742572"/>
                <a:gd name="connsiteY19" fmla="*/ 381798 h 1702167"/>
                <a:gd name="connsiteX0" fmla="*/ 1511753 w 1742572"/>
                <a:gd name="connsiteY0" fmla="*/ 381798 h 1695630"/>
                <a:gd name="connsiteX1" fmla="*/ 1644918 w 1742572"/>
                <a:gd name="connsiteY1" fmla="*/ 310776 h 1695630"/>
                <a:gd name="connsiteX2" fmla="*/ 1343077 w 1742572"/>
                <a:gd name="connsiteY2" fmla="*/ 58 h 1695630"/>
                <a:gd name="connsiteX3" fmla="*/ 268879 w 1742572"/>
                <a:gd name="connsiteY3" fmla="*/ 337410 h 1695630"/>
                <a:gd name="connsiteX4" fmla="*/ 91326 w 1742572"/>
                <a:gd name="connsiteY4" fmla="*/ 1056501 h 1695630"/>
                <a:gd name="connsiteX5" fmla="*/ 1493998 w 1742572"/>
                <a:gd name="connsiteY5" fmla="*/ 1669060 h 1695630"/>
                <a:gd name="connsiteX6" fmla="*/ 1627163 w 1742572"/>
                <a:gd name="connsiteY6" fmla="*/ 1580283 h 1695630"/>
                <a:gd name="connsiteX7" fmla="*/ 1671551 w 1742572"/>
                <a:gd name="connsiteY7" fmla="*/ 1535895 h 1695630"/>
                <a:gd name="connsiteX8" fmla="*/ 1698184 w 1742572"/>
                <a:gd name="connsiteY8" fmla="*/ 1491507 h 1695630"/>
                <a:gd name="connsiteX9" fmla="*/ 1724817 w 1742572"/>
                <a:gd name="connsiteY9" fmla="*/ 1429363 h 1695630"/>
                <a:gd name="connsiteX10" fmla="*/ 1733695 w 1742572"/>
                <a:gd name="connsiteY10" fmla="*/ 1376097 h 1695630"/>
                <a:gd name="connsiteX11" fmla="*/ 1742572 w 1742572"/>
                <a:gd name="connsiteY11" fmla="*/ 1340586 h 1695630"/>
                <a:gd name="connsiteX12" fmla="*/ 1707062 w 1742572"/>
                <a:gd name="connsiteY12" fmla="*/ 1207421 h 1695630"/>
                <a:gd name="connsiteX13" fmla="*/ 1627163 w 1742572"/>
                <a:gd name="connsiteY13" fmla="*/ 1074256 h 1695630"/>
                <a:gd name="connsiteX14" fmla="*/ 1165524 w 1742572"/>
                <a:gd name="connsiteY14" fmla="*/ 914458 h 1695630"/>
                <a:gd name="connsiteX15" fmla="*/ 766030 w 1742572"/>
                <a:gd name="connsiteY15" fmla="*/ 630373 h 1695630"/>
                <a:gd name="connsiteX16" fmla="*/ 1280934 w 1742572"/>
                <a:gd name="connsiteY16" fmla="*/ 550474 h 1695630"/>
                <a:gd name="connsiteX17" fmla="*/ 1573897 w 1742572"/>
                <a:gd name="connsiteY17" fmla="*/ 710272 h 1695630"/>
                <a:gd name="connsiteX18" fmla="*/ 1511753 w 1742572"/>
                <a:gd name="connsiteY18" fmla="*/ 381798 h 1695630"/>
                <a:gd name="connsiteX0" fmla="*/ 1511753 w 1734290"/>
                <a:gd name="connsiteY0" fmla="*/ 381798 h 1695630"/>
                <a:gd name="connsiteX1" fmla="*/ 1644918 w 1734290"/>
                <a:gd name="connsiteY1" fmla="*/ 310776 h 1695630"/>
                <a:gd name="connsiteX2" fmla="*/ 1343077 w 1734290"/>
                <a:gd name="connsiteY2" fmla="*/ 58 h 1695630"/>
                <a:gd name="connsiteX3" fmla="*/ 268879 w 1734290"/>
                <a:gd name="connsiteY3" fmla="*/ 337410 h 1695630"/>
                <a:gd name="connsiteX4" fmla="*/ 91326 w 1734290"/>
                <a:gd name="connsiteY4" fmla="*/ 1056501 h 1695630"/>
                <a:gd name="connsiteX5" fmla="*/ 1493998 w 1734290"/>
                <a:gd name="connsiteY5" fmla="*/ 1669060 h 1695630"/>
                <a:gd name="connsiteX6" fmla="*/ 1627163 w 1734290"/>
                <a:gd name="connsiteY6" fmla="*/ 1580283 h 1695630"/>
                <a:gd name="connsiteX7" fmla="*/ 1671551 w 1734290"/>
                <a:gd name="connsiteY7" fmla="*/ 1535895 h 1695630"/>
                <a:gd name="connsiteX8" fmla="*/ 1698184 w 1734290"/>
                <a:gd name="connsiteY8" fmla="*/ 1491507 h 1695630"/>
                <a:gd name="connsiteX9" fmla="*/ 1724817 w 1734290"/>
                <a:gd name="connsiteY9" fmla="*/ 1429363 h 1695630"/>
                <a:gd name="connsiteX10" fmla="*/ 1733695 w 1734290"/>
                <a:gd name="connsiteY10" fmla="*/ 1376097 h 1695630"/>
                <a:gd name="connsiteX11" fmla="*/ 1707062 w 1734290"/>
                <a:gd name="connsiteY11" fmla="*/ 1207421 h 1695630"/>
                <a:gd name="connsiteX12" fmla="*/ 1627163 w 1734290"/>
                <a:gd name="connsiteY12" fmla="*/ 1074256 h 1695630"/>
                <a:gd name="connsiteX13" fmla="*/ 1165524 w 1734290"/>
                <a:gd name="connsiteY13" fmla="*/ 914458 h 1695630"/>
                <a:gd name="connsiteX14" fmla="*/ 766030 w 1734290"/>
                <a:gd name="connsiteY14" fmla="*/ 630373 h 1695630"/>
                <a:gd name="connsiteX15" fmla="*/ 1280934 w 1734290"/>
                <a:gd name="connsiteY15" fmla="*/ 550474 h 1695630"/>
                <a:gd name="connsiteX16" fmla="*/ 1573897 w 1734290"/>
                <a:gd name="connsiteY16" fmla="*/ 710272 h 1695630"/>
                <a:gd name="connsiteX17" fmla="*/ 1511753 w 1734290"/>
                <a:gd name="connsiteY17" fmla="*/ 381798 h 1695630"/>
                <a:gd name="connsiteX0" fmla="*/ 1511753 w 1737366"/>
                <a:gd name="connsiteY0" fmla="*/ 381798 h 1695630"/>
                <a:gd name="connsiteX1" fmla="*/ 1644918 w 1737366"/>
                <a:gd name="connsiteY1" fmla="*/ 310776 h 1695630"/>
                <a:gd name="connsiteX2" fmla="*/ 1343077 w 1737366"/>
                <a:gd name="connsiteY2" fmla="*/ 58 h 1695630"/>
                <a:gd name="connsiteX3" fmla="*/ 268879 w 1737366"/>
                <a:gd name="connsiteY3" fmla="*/ 337410 h 1695630"/>
                <a:gd name="connsiteX4" fmla="*/ 91326 w 1737366"/>
                <a:gd name="connsiteY4" fmla="*/ 1056501 h 1695630"/>
                <a:gd name="connsiteX5" fmla="*/ 1493998 w 1737366"/>
                <a:gd name="connsiteY5" fmla="*/ 1669060 h 1695630"/>
                <a:gd name="connsiteX6" fmla="*/ 1627163 w 1737366"/>
                <a:gd name="connsiteY6" fmla="*/ 1580283 h 1695630"/>
                <a:gd name="connsiteX7" fmla="*/ 1671551 w 1737366"/>
                <a:gd name="connsiteY7" fmla="*/ 1535895 h 1695630"/>
                <a:gd name="connsiteX8" fmla="*/ 1698184 w 1737366"/>
                <a:gd name="connsiteY8" fmla="*/ 1491507 h 1695630"/>
                <a:gd name="connsiteX9" fmla="*/ 1724817 w 1737366"/>
                <a:gd name="connsiteY9" fmla="*/ 1429363 h 1695630"/>
                <a:gd name="connsiteX10" fmla="*/ 1733695 w 1737366"/>
                <a:gd name="connsiteY10" fmla="*/ 1376097 h 1695630"/>
                <a:gd name="connsiteX11" fmla="*/ 1707062 w 1737366"/>
                <a:gd name="connsiteY11" fmla="*/ 1207421 h 1695630"/>
                <a:gd name="connsiteX12" fmla="*/ 1444283 w 1737366"/>
                <a:gd name="connsiteY12" fmla="*/ 797396 h 1695630"/>
                <a:gd name="connsiteX13" fmla="*/ 1165524 w 1737366"/>
                <a:gd name="connsiteY13" fmla="*/ 914458 h 1695630"/>
                <a:gd name="connsiteX14" fmla="*/ 766030 w 1737366"/>
                <a:gd name="connsiteY14" fmla="*/ 630373 h 1695630"/>
                <a:gd name="connsiteX15" fmla="*/ 1280934 w 1737366"/>
                <a:gd name="connsiteY15" fmla="*/ 550474 h 1695630"/>
                <a:gd name="connsiteX16" fmla="*/ 1573897 w 1737366"/>
                <a:gd name="connsiteY16" fmla="*/ 710272 h 1695630"/>
                <a:gd name="connsiteX17" fmla="*/ 1511753 w 1737366"/>
                <a:gd name="connsiteY17" fmla="*/ 381798 h 1695630"/>
                <a:gd name="connsiteX0" fmla="*/ 1511753 w 1737366"/>
                <a:gd name="connsiteY0" fmla="*/ 381798 h 1695630"/>
                <a:gd name="connsiteX1" fmla="*/ 1644918 w 1737366"/>
                <a:gd name="connsiteY1" fmla="*/ 310776 h 1695630"/>
                <a:gd name="connsiteX2" fmla="*/ 1343077 w 1737366"/>
                <a:gd name="connsiteY2" fmla="*/ 58 h 1695630"/>
                <a:gd name="connsiteX3" fmla="*/ 268879 w 1737366"/>
                <a:gd name="connsiteY3" fmla="*/ 337410 h 1695630"/>
                <a:gd name="connsiteX4" fmla="*/ 91326 w 1737366"/>
                <a:gd name="connsiteY4" fmla="*/ 1056501 h 1695630"/>
                <a:gd name="connsiteX5" fmla="*/ 1493998 w 1737366"/>
                <a:gd name="connsiteY5" fmla="*/ 1669060 h 1695630"/>
                <a:gd name="connsiteX6" fmla="*/ 1627163 w 1737366"/>
                <a:gd name="connsiteY6" fmla="*/ 1580283 h 1695630"/>
                <a:gd name="connsiteX7" fmla="*/ 1671551 w 1737366"/>
                <a:gd name="connsiteY7" fmla="*/ 1535895 h 1695630"/>
                <a:gd name="connsiteX8" fmla="*/ 1698184 w 1737366"/>
                <a:gd name="connsiteY8" fmla="*/ 1491507 h 1695630"/>
                <a:gd name="connsiteX9" fmla="*/ 1724817 w 1737366"/>
                <a:gd name="connsiteY9" fmla="*/ 1429363 h 1695630"/>
                <a:gd name="connsiteX10" fmla="*/ 1733695 w 1737366"/>
                <a:gd name="connsiteY10" fmla="*/ 1376097 h 1695630"/>
                <a:gd name="connsiteX11" fmla="*/ 1707062 w 1737366"/>
                <a:gd name="connsiteY11" fmla="*/ 1207421 h 1695630"/>
                <a:gd name="connsiteX12" fmla="*/ 1444283 w 1737366"/>
                <a:gd name="connsiteY12" fmla="*/ 797396 h 1695630"/>
                <a:gd name="connsiteX13" fmla="*/ 1104564 w 1737366"/>
                <a:gd name="connsiteY13" fmla="*/ 848418 h 1695630"/>
                <a:gd name="connsiteX14" fmla="*/ 766030 w 1737366"/>
                <a:gd name="connsiteY14" fmla="*/ 630373 h 1695630"/>
                <a:gd name="connsiteX15" fmla="*/ 1280934 w 1737366"/>
                <a:gd name="connsiteY15" fmla="*/ 550474 h 1695630"/>
                <a:gd name="connsiteX16" fmla="*/ 1573897 w 1737366"/>
                <a:gd name="connsiteY16" fmla="*/ 710272 h 1695630"/>
                <a:gd name="connsiteX17" fmla="*/ 1511753 w 1737366"/>
                <a:gd name="connsiteY17" fmla="*/ 381798 h 1695630"/>
                <a:gd name="connsiteX0" fmla="*/ 1511753 w 1737366"/>
                <a:gd name="connsiteY0" fmla="*/ 381798 h 1695630"/>
                <a:gd name="connsiteX1" fmla="*/ 1644918 w 1737366"/>
                <a:gd name="connsiteY1" fmla="*/ 310776 h 1695630"/>
                <a:gd name="connsiteX2" fmla="*/ 1343077 w 1737366"/>
                <a:gd name="connsiteY2" fmla="*/ 58 h 1695630"/>
                <a:gd name="connsiteX3" fmla="*/ 268879 w 1737366"/>
                <a:gd name="connsiteY3" fmla="*/ 337410 h 1695630"/>
                <a:gd name="connsiteX4" fmla="*/ 91326 w 1737366"/>
                <a:gd name="connsiteY4" fmla="*/ 1056501 h 1695630"/>
                <a:gd name="connsiteX5" fmla="*/ 1493998 w 1737366"/>
                <a:gd name="connsiteY5" fmla="*/ 1669060 h 1695630"/>
                <a:gd name="connsiteX6" fmla="*/ 1627163 w 1737366"/>
                <a:gd name="connsiteY6" fmla="*/ 1580283 h 1695630"/>
                <a:gd name="connsiteX7" fmla="*/ 1671551 w 1737366"/>
                <a:gd name="connsiteY7" fmla="*/ 1535895 h 1695630"/>
                <a:gd name="connsiteX8" fmla="*/ 1698184 w 1737366"/>
                <a:gd name="connsiteY8" fmla="*/ 1491507 h 1695630"/>
                <a:gd name="connsiteX9" fmla="*/ 1724817 w 1737366"/>
                <a:gd name="connsiteY9" fmla="*/ 1429363 h 1695630"/>
                <a:gd name="connsiteX10" fmla="*/ 1733695 w 1737366"/>
                <a:gd name="connsiteY10" fmla="*/ 1376097 h 1695630"/>
                <a:gd name="connsiteX11" fmla="*/ 1707062 w 1737366"/>
                <a:gd name="connsiteY11" fmla="*/ 1207421 h 1695630"/>
                <a:gd name="connsiteX12" fmla="*/ 1444283 w 1737366"/>
                <a:gd name="connsiteY12" fmla="*/ 797396 h 1695630"/>
                <a:gd name="connsiteX13" fmla="*/ 1104564 w 1737366"/>
                <a:gd name="connsiteY13" fmla="*/ 848418 h 1695630"/>
                <a:gd name="connsiteX14" fmla="*/ 766030 w 1737366"/>
                <a:gd name="connsiteY14" fmla="*/ 630373 h 1695630"/>
                <a:gd name="connsiteX15" fmla="*/ 1280934 w 1737366"/>
                <a:gd name="connsiteY15" fmla="*/ 550474 h 1695630"/>
                <a:gd name="connsiteX16" fmla="*/ 1573897 w 1737366"/>
                <a:gd name="connsiteY16" fmla="*/ 710272 h 1695630"/>
                <a:gd name="connsiteX17" fmla="*/ 1511753 w 1737366"/>
                <a:gd name="connsiteY17" fmla="*/ 381798 h 1695630"/>
                <a:gd name="connsiteX0" fmla="*/ 1511753 w 1739104"/>
                <a:gd name="connsiteY0" fmla="*/ 381798 h 1695630"/>
                <a:gd name="connsiteX1" fmla="*/ 1644918 w 1739104"/>
                <a:gd name="connsiteY1" fmla="*/ 310776 h 1695630"/>
                <a:gd name="connsiteX2" fmla="*/ 1343077 w 1739104"/>
                <a:gd name="connsiteY2" fmla="*/ 58 h 1695630"/>
                <a:gd name="connsiteX3" fmla="*/ 268879 w 1739104"/>
                <a:gd name="connsiteY3" fmla="*/ 337410 h 1695630"/>
                <a:gd name="connsiteX4" fmla="*/ 91326 w 1739104"/>
                <a:gd name="connsiteY4" fmla="*/ 1056501 h 1695630"/>
                <a:gd name="connsiteX5" fmla="*/ 1493998 w 1739104"/>
                <a:gd name="connsiteY5" fmla="*/ 1669060 h 1695630"/>
                <a:gd name="connsiteX6" fmla="*/ 1627163 w 1739104"/>
                <a:gd name="connsiteY6" fmla="*/ 1580283 h 1695630"/>
                <a:gd name="connsiteX7" fmla="*/ 1671551 w 1739104"/>
                <a:gd name="connsiteY7" fmla="*/ 1535895 h 1695630"/>
                <a:gd name="connsiteX8" fmla="*/ 1698184 w 1739104"/>
                <a:gd name="connsiteY8" fmla="*/ 1491507 h 1695630"/>
                <a:gd name="connsiteX9" fmla="*/ 1733695 w 1739104"/>
                <a:gd name="connsiteY9" fmla="*/ 1376097 h 1695630"/>
                <a:gd name="connsiteX10" fmla="*/ 1707062 w 1739104"/>
                <a:gd name="connsiteY10" fmla="*/ 1207421 h 1695630"/>
                <a:gd name="connsiteX11" fmla="*/ 1444283 w 1739104"/>
                <a:gd name="connsiteY11" fmla="*/ 797396 h 1695630"/>
                <a:gd name="connsiteX12" fmla="*/ 1104564 w 1739104"/>
                <a:gd name="connsiteY12" fmla="*/ 848418 h 1695630"/>
                <a:gd name="connsiteX13" fmla="*/ 766030 w 1739104"/>
                <a:gd name="connsiteY13" fmla="*/ 630373 h 1695630"/>
                <a:gd name="connsiteX14" fmla="*/ 1280934 w 1739104"/>
                <a:gd name="connsiteY14" fmla="*/ 550474 h 1695630"/>
                <a:gd name="connsiteX15" fmla="*/ 1573897 w 1739104"/>
                <a:gd name="connsiteY15" fmla="*/ 710272 h 1695630"/>
                <a:gd name="connsiteX16" fmla="*/ 1511753 w 1739104"/>
                <a:gd name="connsiteY16" fmla="*/ 381798 h 1695630"/>
                <a:gd name="connsiteX0" fmla="*/ 1511753 w 1740904"/>
                <a:gd name="connsiteY0" fmla="*/ 381798 h 1695630"/>
                <a:gd name="connsiteX1" fmla="*/ 1644918 w 1740904"/>
                <a:gd name="connsiteY1" fmla="*/ 310776 h 1695630"/>
                <a:gd name="connsiteX2" fmla="*/ 1343077 w 1740904"/>
                <a:gd name="connsiteY2" fmla="*/ 58 h 1695630"/>
                <a:gd name="connsiteX3" fmla="*/ 268879 w 1740904"/>
                <a:gd name="connsiteY3" fmla="*/ 337410 h 1695630"/>
                <a:gd name="connsiteX4" fmla="*/ 91326 w 1740904"/>
                <a:gd name="connsiteY4" fmla="*/ 1056501 h 1695630"/>
                <a:gd name="connsiteX5" fmla="*/ 1493998 w 1740904"/>
                <a:gd name="connsiteY5" fmla="*/ 1669060 h 1695630"/>
                <a:gd name="connsiteX6" fmla="*/ 1627163 w 1740904"/>
                <a:gd name="connsiteY6" fmla="*/ 1580283 h 1695630"/>
                <a:gd name="connsiteX7" fmla="*/ 1671551 w 1740904"/>
                <a:gd name="connsiteY7" fmla="*/ 1535895 h 1695630"/>
                <a:gd name="connsiteX8" fmla="*/ 1733695 w 1740904"/>
                <a:gd name="connsiteY8" fmla="*/ 1376097 h 1695630"/>
                <a:gd name="connsiteX9" fmla="*/ 1707062 w 1740904"/>
                <a:gd name="connsiteY9" fmla="*/ 1207421 h 1695630"/>
                <a:gd name="connsiteX10" fmla="*/ 1444283 w 1740904"/>
                <a:gd name="connsiteY10" fmla="*/ 797396 h 1695630"/>
                <a:gd name="connsiteX11" fmla="*/ 1104564 w 1740904"/>
                <a:gd name="connsiteY11" fmla="*/ 848418 h 1695630"/>
                <a:gd name="connsiteX12" fmla="*/ 766030 w 1740904"/>
                <a:gd name="connsiteY12" fmla="*/ 630373 h 1695630"/>
                <a:gd name="connsiteX13" fmla="*/ 1280934 w 1740904"/>
                <a:gd name="connsiteY13" fmla="*/ 550474 h 1695630"/>
                <a:gd name="connsiteX14" fmla="*/ 1573897 w 1740904"/>
                <a:gd name="connsiteY14" fmla="*/ 710272 h 1695630"/>
                <a:gd name="connsiteX15" fmla="*/ 1511753 w 1740904"/>
                <a:gd name="connsiteY15" fmla="*/ 381798 h 1695630"/>
                <a:gd name="connsiteX0" fmla="*/ 1511753 w 1740904"/>
                <a:gd name="connsiteY0" fmla="*/ 381798 h 1690628"/>
                <a:gd name="connsiteX1" fmla="*/ 1644918 w 1740904"/>
                <a:gd name="connsiteY1" fmla="*/ 310776 h 1690628"/>
                <a:gd name="connsiteX2" fmla="*/ 1343077 w 1740904"/>
                <a:gd name="connsiteY2" fmla="*/ 58 h 1690628"/>
                <a:gd name="connsiteX3" fmla="*/ 268879 w 1740904"/>
                <a:gd name="connsiteY3" fmla="*/ 337410 h 1690628"/>
                <a:gd name="connsiteX4" fmla="*/ 91326 w 1740904"/>
                <a:gd name="connsiteY4" fmla="*/ 1056501 h 1690628"/>
                <a:gd name="connsiteX5" fmla="*/ 1493998 w 1740904"/>
                <a:gd name="connsiteY5" fmla="*/ 1669060 h 1690628"/>
                <a:gd name="connsiteX6" fmla="*/ 1671551 w 1740904"/>
                <a:gd name="connsiteY6" fmla="*/ 1535895 h 1690628"/>
                <a:gd name="connsiteX7" fmla="*/ 1733695 w 1740904"/>
                <a:gd name="connsiteY7" fmla="*/ 1376097 h 1690628"/>
                <a:gd name="connsiteX8" fmla="*/ 1707062 w 1740904"/>
                <a:gd name="connsiteY8" fmla="*/ 1207421 h 1690628"/>
                <a:gd name="connsiteX9" fmla="*/ 1444283 w 1740904"/>
                <a:gd name="connsiteY9" fmla="*/ 797396 h 1690628"/>
                <a:gd name="connsiteX10" fmla="*/ 1104564 w 1740904"/>
                <a:gd name="connsiteY10" fmla="*/ 848418 h 1690628"/>
                <a:gd name="connsiteX11" fmla="*/ 766030 w 1740904"/>
                <a:gd name="connsiteY11" fmla="*/ 630373 h 1690628"/>
                <a:gd name="connsiteX12" fmla="*/ 1280934 w 1740904"/>
                <a:gd name="connsiteY12" fmla="*/ 550474 h 1690628"/>
                <a:gd name="connsiteX13" fmla="*/ 1573897 w 1740904"/>
                <a:gd name="connsiteY13" fmla="*/ 710272 h 1690628"/>
                <a:gd name="connsiteX14" fmla="*/ 1511753 w 1740904"/>
                <a:gd name="connsiteY14" fmla="*/ 381798 h 1690628"/>
                <a:gd name="connsiteX0" fmla="*/ 1511753 w 1753597"/>
                <a:gd name="connsiteY0" fmla="*/ 381798 h 1675980"/>
                <a:gd name="connsiteX1" fmla="*/ 1644918 w 1753597"/>
                <a:gd name="connsiteY1" fmla="*/ 310776 h 1675980"/>
                <a:gd name="connsiteX2" fmla="*/ 1343077 w 1753597"/>
                <a:gd name="connsiteY2" fmla="*/ 58 h 1675980"/>
                <a:gd name="connsiteX3" fmla="*/ 268879 w 1753597"/>
                <a:gd name="connsiteY3" fmla="*/ 337410 h 1675980"/>
                <a:gd name="connsiteX4" fmla="*/ 91326 w 1753597"/>
                <a:gd name="connsiteY4" fmla="*/ 1056501 h 1675980"/>
                <a:gd name="connsiteX5" fmla="*/ 1493998 w 1753597"/>
                <a:gd name="connsiteY5" fmla="*/ 1669060 h 1675980"/>
                <a:gd name="connsiteX6" fmla="*/ 1733695 w 1753597"/>
                <a:gd name="connsiteY6" fmla="*/ 1376097 h 1675980"/>
                <a:gd name="connsiteX7" fmla="*/ 1707062 w 1753597"/>
                <a:gd name="connsiteY7" fmla="*/ 1207421 h 1675980"/>
                <a:gd name="connsiteX8" fmla="*/ 1444283 w 1753597"/>
                <a:gd name="connsiteY8" fmla="*/ 797396 h 1675980"/>
                <a:gd name="connsiteX9" fmla="*/ 1104564 w 1753597"/>
                <a:gd name="connsiteY9" fmla="*/ 848418 h 1675980"/>
                <a:gd name="connsiteX10" fmla="*/ 766030 w 1753597"/>
                <a:gd name="connsiteY10" fmla="*/ 630373 h 1675980"/>
                <a:gd name="connsiteX11" fmla="*/ 1280934 w 1753597"/>
                <a:gd name="connsiteY11" fmla="*/ 550474 h 1675980"/>
                <a:gd name="connsiteX12" fmla="*/ 1573897 w 1753597"/>
                <a:gd name="connsiteY12" fmla="*/ 710272 h 1675980"/>
                <a:gd name="connsiteX13" fmla="*/ 1511753 w 1753597"/>
                <a:gd name="connsiteY13" fmla="*/ 381798 h 1675980"/>
                <a:gd name="connsiteX0" fmla="*/ 1511753 w 1715589"/>
                <a:gd name="connsiteY0" fmla="*/ 381798 h 1670377"/>
                <a:gd name="connsiteX1" fmla="*/ 1644918 w 1715589"/>
                <a:gd name="connsiteY1" fmla="*/ 310776 h 1670377"/>
                <a:gd name="connsiteX2" fmla="*/ 1343077 w 1715589"/>
                <a:gd name="connsiteY2" fmla="*/ 58 h 1670377"/>
                <a:gd name="connsiteX3" fmla="*/ 268879 w 1715589"/>
                <a:gd name="connsiteY3" fmla="*/ 337410 h 1670377"/>
                <a:gd name="connsiteX4" fmla="*/ 91326 w 1715589"/>
                <a:gd name="connsiteY4" fmla="*/ 1056501 h 1670377"/>
                <a:gd name="connsiteX5" fmla="*/ 1493998 w 1715589"/>
                <a:gd name="connsiteY5" fmla="*/ 1669060 h 1670377"/>
                <a:gd name="connsiteX6" fmla="*/ 1707062 w 1715589"/>
                <a:gd name="connsiteY6" fmla="*/ 1207421 h 1670377"/>
                <a:gd name="connsiteX7" fmla="*/ 1444283 w 1715589"/>
                <a:gd name="connsiteY7" fmla="*/ 797396 h 1670377"/>
                <a:gd name="connsiteX8" fmla="*/ 1104564 w 1715589"/>
                <a:gd name="connsiteY8" fmla="*/ 848418 h 1670377"/>
                <a:gd name="connsiteX9" fmla="*/ 766030 w 1715589"/>
                <a:gd name="connsiteY9" fmla="*/ 630373 h 1670377"/>
                <a:gd name="connsiteX10" fmla="*/ 1280934 w 1715589"/>
                <a:gd name="connsiteY10" fmla="*/ 550474 h 1670377"/>
                <a:gd name="connsiteX11" fmla="*/ 1573897 w 1715589"/>
                <a:gd name="connsiteY11" fmla="*/ 710272 h 1670377"/>
                <a:gd name="connsiteX12" fmla="*/ 1511753 w 1715589"/>
                <a:gd name="connsiteY12" fmla="*/ 381798 h 1670377"/>
                <a:gd name="connsiteX0" fmla="*/ 1509689 w 1707184"/>
                <a:gd name="connsiteY0" fmla="*/ 381798 h 1420722"/>
                <a:gd name="connsiteX1" fmla="*/ 1642854 w 1707184"/>
                <a:gd name="connsiteY1" fmla="*/ 310776 h 1420722"/>
                <a:gd name="connsiteX2" fmla="*/ 1341013 w 1707184"/>
                <a:gd name="connsiteY2" fmla="*/ 58 h 1420722"/>
                <a:gd name="connsiteX3" fmla="*/ 266815 w 1707184"/>
                <a:gd name="connsiteY3" fmla="*/ 337410 h 1420722"/>
                <a:gd name="connsiteX4" fmla="*/ 89262 w 1707184"/>
                <a:gd name="connsiteY4" fmla="*/ 1056501 h 1420722"/>
                <a:gd name="connsiteX5" fmla="*/ 1463994 w 1707184"/>
                <a:gd name="connsiteY5" fmla="*/ 1417600 h 1420722"/>
                <a:gd name="connsiteX6" fmla="*/ 1704998 w 1707184"/>
                <a:gd name="connsiteY6" fmla="*/ 1207421 h 1420722"/>
                <a:gd name="connsiteX7" fmla="*/ 1442219 w 1707184"/>
                <a:gd name="connsiteY7" fmla="*/ 797396 h 1420722"/>
                <a:gd name="connsiteX8" fmla="*/ 1102500 w 1707184"/>
                <a:gd name="connsiteY8" fmla="*/ 848418 h 1420722"/>
                <a:gd name="connsiteX9" fmla="*/ 763966 w 1707184"/>
                <a:gd name="connsiteY9" fmla="*/ 630373 h 1420722"/>
                <a:gd name="connsiteX10" fmla="*/ 1278870 w 1707184"/>
                <a:gd name="connsiteY10" fmla="*/ 550474 h 1420722"/>
                <a:gd name="connsiteX11" fmla="*/ 1571833 w 1707184"/>
                <a:gd name="connsiteY11" fmla="*/ 710272 h 1420722"/>
                <a:gd name="connsiteX12" fmla="*/ 1509689 w 1707184"/>
                <a:gd name="connsiteY12" fmla="*/ 381798 h 1420722"/>
                <a:gd name="connsiteX0" fmla="*/ 1692569 w 1707184"/>
                <a:gd name="connsiteY0" fmla="*/ 513883 h 1420727"/>
                <a:gd name="connsiteX1" fmla="*/ 1642854 w 1707184"/>
                <a:gd name="connsiteY1" fmla="*/ 310781 h 1420727"/>
                <a:gd name="connsiteX2" fmla="*/ 1341013 w 1707184"/>
                <a:gd name="connsiteY2" fmla="*/ 63 h 1420727"/>
                <a:gd name="connsiteX3" fmla="*/ 266815 w 1707184"/>
                <a:gd name="connsiteY3" fmla="*/ 337415 h 1420727"/>
                <a:gd name="connsiteX4" fmla="*/ 89262 w 1707184"/>
                <a:gd name="connsiteY4" fmla="*/ 1056506 h 1420727"/>
                <a:gd name="connsiteX5" fmla="*/ 1463994 w 1707184"/>
                <a:gd name="connsiteY5" fmla="*/ 1417605 h 1420727"/>
                <a:gd name="connsiteX6" fmla="*/ 1704998 w 1707184"/>
                <a:gd name="connsiteY6" fmla="*/ 1207426 h 1420727"/>
                <a:gd name="connsiteX7" fmla="*/ 1442219 w 1707184"/>
                <a:gd name="connsiteY7" fmla="*/ 797401 h 1420727"/>
                <a:gd name="connsiteX8" fmla="*/ 1102500 w 1707184"/>
                <a:gd name="connsiteY8" fmla="*/ 848423 h 1420727"/>
                <a:gd name="connsiteX9" fmla="*/ 763966 w 1707184"/>
                <a:gd name="connsiteY9" fmla="*/ 630378 h 1420727"/>
                <a:gd name="connsiteX10" fmla="*/ 1278870 w 1707184"/>
                <a:gd name="connsiteY10" fmla="*/ 550479 h 1420727"/>
                <a:gd name="connsiteX11" fmla="*/ 1571833 w 1707184"/>
                <a:gd name="connsiteY11" fmla="*/ 710277 h 1420727"/>
                <a:gd name="connsiteX12" fmla="*/ 1692569 w 1707184"/>
                <a:gd name="connsiteY12" fmla="*/ 513883 h 1420727"/>
                <a:gd name="connsiteX0" fmla="*/ 1458408 w 1470990"/>
                <a:gd name="connsiteY0" fmla="*/ 513883 h 1418618"/>
                <a:gd name="connsiteX1" fmla="*/ 1408693 w 1470990"/>
                <a:gd name="connsiteY1" fmla="*/ 310781 h 1418618"/>
                <a:gd name="connsiteX2" fmla="*/ 1106852 w 1470990"/>
                <a:gd name="connsiteY2" fmla="*/ 63 h 1418618"/>
                <a:gd name="connsiteX3" fmla="*/ 32654 w 1470990"/>
                <a:gd name="connsiteY3" fmla="*/ 337415 h 1418618"/>
                <a:gd name="connsiteX4" fmla="*/ 363101 w 1470990"/>
                <a:gd name="connsiteY4" fmla="*/ 1127626 h 1418618"/>
                <a:gd name="connsiteX5" fmla="*/ 1229833 w 1470990"/>
                <a:gd name="connsiteY5" fmla="*/ 1417605 h 1418618"/>
                <a:gd name="connsiteX6" fmla="*/ 1470837 w 1470990"/>
                <a:gd name="connsiteY6" fmla="*/ 1207426 h 1418618"/>
                <a:gd name="connsiteX7" fmla="*/ 1208058 w 1470990"/>
                <a:gd name="connsiteY7" fmla="*/ 797401 h 1418618"/>
                <a:gd name="connsiteX8" fmla="*/ 868339 w 1470990"/>
                <a:gd name="connsiteY8" fmla="*/ 848423 h 1418618"/>
                <a:gd name="connsiteX9" fmla="*/ 529805 w 1470990"/>
                <a:gd name="connsiteY9" fmla="*/ 630378 h 1418618"/>
                <a:gd name="connsiteX10" fmla="*/ 1044709 w 1470990"/>
                <a:gd name="connsiteY10" fmla="*/ 550479 h 1418618"/>
                <a:gd name="connsiteX11" fmla="*/ 1337672 w 1470990"/>
                <a:gd name="connsiteY11" fmla="*/ 710277 h 1418618"/>
                <a:gd name="connsiteX12" fmla="*/ 1458408 w 1470990"/>
                <a:gd name="connsiteY12" fmla="*/ 513883 h 1418618"/>
                <a:gd name="connsiteX0" fmla="*/ 1265870 w 1278452"/>
                <a:gd name="connsiteY0" fmla="*/ 513883 h 1418618"/>
                <a:gd name="connsiteX1" fmla="*/ 1216155 w 1278452"/>
                <a:gd name="connsiteY1" fmla="*/ 310781 h 1418618"/>
                <a:gd name="connsiteX2" fmla="*/ 914314 w 1278452"/>
                <a:gd name="connsiteY2" fmla="*/ 63 h 1418618"/>
                <a:gd name="connsiteX3" fmla="*/ 63636 w 1278452"/>
                <a:gd name="connsiteY3" fmla="*/ 337415 h 1418618"/>
                <a:gd name="connsiteX4" fmla="*/ 170563 w 1278452"/>
                <a:gd name="connsiteY4" fmla="*/ 1127626 h 1418618"/>
                <a:gd name="connsiteX5" fmla="*/ 1037295 w 1278452"/>
                <a:gd name="connsiteY5" fmla="*/ 1417605 h 1418618"/>
                <a:gd name="connsiteX6" fmla="*/ 1278299 w 1278452"/>
                <a:gd name="connsiteY6" fmla="*/ 1207426 h 1418618"/>
                <a:gd name="connsiteX7" fmla="*/ 1015520 w 1278452"/>
                <a:gd name="connsiteY7" fmla="*/ 797401 h 1418618"/>
                <a:gd name="connsiteX8" fmla="*/ 675801 w 1278452"/>
                <a:gd name="connsiteY8" fmla="*/ 848423 h 1418618"/>
                <a:gd name="connsiteX9" fmla="*/ 337267 w 1278452"/>
                <a:gd name="connsiteY9" fmla="*/ 630378 h 1418618"/>
                <a:gd name="connsiteX10" fmla="*/ 852171 w 1278452"/>
                <a:gd name="connsiteY10" fmla="*/ 550479 h 1418618"/>
                <a:gd name="connsiteX11" fmla="*/ 1145134 w 1278452"/>
                <a:gd name="connsiteY11" fmla="*/ 710277 h 1418618"/>
                <a:gd name="connsiteX12" fmla="*/ 1265870 w 1278452"/>
                <a:gd name="connsiteY12" fmla="*/ 513883 h 1418618"/>
                <a:gd name="connsiteX0" fmla="*/ 1265870 w 1278452"/>
                <a:gd name="connsiteY0" fmla="*/ 513883 h 1418618"/>
                <a:gd name="connsiteX1" fmla="*/ 1216155 w 1278452"/>
                <a:gd name="connsiteY1" fmla="*/ 310781 h 1418618"/>
                <a:gd name="connsiteX2" fmla="*/ 914314 w 1278452"/>
                <a:gd name="connsiteY2" fmla="*/ 63 h 1418618"/>
                <a:gd name="connsiteX3" fmla="*/ 63636 w 1278452"/>
                <a:gd name="connsiteY3" fmla="*/ 337415 h 1418618"/>
                <a:gd name="connsiteX4" fmla="*/ 170563 w 1278452"/>
                <a:gd name="connsiteY4" fmla="*/ 1127626 h 1418618"/>
                <a:gd name="connsiteX5" fmla="*/ 1037295 w 1278452"/>
                <a:gd name="connsiteY5" fmla="*/ 1417605 h 1418618"/>
                <a:gd name="connsiteX6" fmla="*/ 1278299 w 1278452"/>
                <a:gd name="connsiteY6" fmla="*/ 1207426 h 1418618"/>
                <a:gd name="connsiteX7" fmla="*/ 1015520 w 1278452"/>
                <a:gd name="connsiteY7" fmla="*/ 797401 h 1418618"/>
                <a:gd name="connsiteX8" fmla="*/ 675801 w 1278452"/>
                <a:gd name="connsiteY8" fmla="*/ 848423 h 1418618"/>
                <a:gd name="connsiteX9" fmla="*/ 611587 w 1278452"/>
                <a:gd name="connsiteY9" fmla="*/ 620218 h 1418618"/>
                <a:gd name="connsiteX10" fmla="*/ 852171 w 1278452"/>
                <a:gd name="connsiteY10" fmla="*/ 550479 h 1418618"/>
                <a:gd name="connsiteX11" fmla="*/ 1145134 w 1278452"/>
                <a:gd name="connsiteY11" fmla="*/ 710277 h 1418618"/>
                <a:gd name="connsiteX12" fmla="*/ 1265870 w 1278452"/>
                <a:gd name="connsiteY12" fmla="*/ 513883 h 1418618"/>
                <a:gd name="connsiteX0" fmla="*/ 1265870 w 1284352"/>
                <a:gd name="connsiteY0" fmla="*/ 513883 h 1418340"/>
                <a:gd name="connsiteX1" fmla="*/ 1216155 w 1284352"/>
                <a:gd name="connsiteY1" fmla="*/ 310781 h 1418340"/>
                <a:gd name="connsiteX2" fmla="*/ 914314 w 1284352"/>
                <a:gd name="connsiteY2" fmla="*/ 63 h 1418340"/>
                <a:gd name="connsiteX3" fmla="*/ 63636 w 1284352"/>
                <a:gd name="connsiteY3" fmla="*/ 337415 h 1418340"/>
                <a:gd name="connsiteX4" fmla="*/ 170563 w 1284352"/>
                <a:gd name="connsiteY4" fmla="*/ 1127626 h 1418340"/>
                <a:gd name="connsiteX5" fmla="*/ 1037295 w 1284352"/>
                <a:gd name="connsiteY5" fmla="*/ 1417605 h 1418340"/>
                <a:gd name="connsiteX6" fmla="*/ 1278299 w 1284352"/>
                <a:gd name="connsiteY6" fmla="*/ 1207426 h 1418340"/>
                <a:gd name="connsiteX7" fmla="*/ 852960 w 1284352"/>
                <a:gd name="connsiteY7" fmla="*/ 1102201 h 1418340"/>
                <a:gd name="connsiteX8" fmla="*/ 675801 w 1284352"/>
                <a:gd name="connsiteY8" fmla="*/ 848423 h 1418340"/>
                <a:gd name="connsiteX9" fmla="*/ 611587 w 1284352"/>
                <a:gd name="connsiteY9" fmla="*/ 620218 h 1418340"/>
                <a:gd name="connsiteX10" fmla="*/ 852171 w 1284352"/>
                <a:gd name="connsiteY10" fmla="*/ 550479 h 1418340"/>
                <a:gd name="connsiteX11" fmla="*/ 1145134 w 1284352"/>
                <a:gd name="connsiteY11" fmla="*/ 710277 h 1418340"/>
                <a:gd name="connsiteX12" fmla="*/ 1265870 w 1284352"/>
                <a:gd name="connsiteY12" fmla="*/ 513883 h 1418340"/>
                <a:gd name="connsiteX0" fmla="*/ 1265870 w 1271440"/>
                <a:gd name="connsiteY0" fmla="*/ 513883 h 1422635"/>
                <a:gd name="connsiteX1" fmla="*/ 1216155 w 1271440"/>
                <a:gd name="connsiteY1" fmla="*/ 310781 h 1422635"/>
                <a:gd name="connsiteX2" fmla="*/ 914314 w 1271440"/>
                <a:gd name="connsiteY2" fmla="*/ 63 h 1422635"/>
                <a:gd name="connsiteX3" fmla="*/ 63636 w 1271440"/>
                <a:gd name="connsiteY3" fmla="*/ 337415 h 1422635"/>
                <a:gd name="connsiteX4" fmla="*/ 170563 w 1271440"/>
                <a:gd name="connsiteY4" fmla="*/ 1127626 h 1422635"/>
                <a:gd name="connsiteX5" fmla="*/ 1037295 w 1271440"/>
                <a:gd name="connsiteY5" fmla="*/ 1417605 h 1422635"/>
                <a:gd name="connsiteX6" fmla="*/ 1146219 w 1271440"/>
                <a:gd name="connsiteY6" fmla="*/ 922946 h 1422635"/>
                <a:gd name="connsiteX7" fmla="*/ 852960 w 1271440"/>
                <a:gd name="connsiteY7" fmla="*/ 1102201 h 1422635"/>
                <a:gd name="connsiteX8" fmla="*/ 675801 w 1271440"/>
                <a:gd name="connsiteY8" fmla="*/ 848423 h 1422635"/>
                <a:gd name="connsiteX9" fmla="*/ 611587 w 1271440"/>
                <a:gd name="connsiteY9" fmla="*/ 620218 h 1422635"/>
                <a:gd name="connsiteX10" fmla="*/ 852171 w 1271440"/>
                <a:gd name="connsiteY10" fmla="*/ 550479 h 1422635"/>
                <a:gd name="connsiteX11" fmla="*/ 1145134 w 1271440"/>
                <a:gd name="connsiteY11" fmla="*/ 710277 h 1422635"/>
                <a:gd name="connsiteX12" fmla="*/ 1265870 w 1271440"/>
                <a:gd name="connsiteY12" fmla="*/ 513883 h 1422635"/>
                <a:gd name="connsiteX0" fmla="*/ 1265870 w 1289353"/>
                <a:gd name="connsiteY0" fmla="*/ 513883 h 1419158"/>
                <a:gd name="connsiteX1" fmla="*/ 1216155 w 1289353"/>
                <a:gd name="connsiteY1" fmla="*/ 310781 h 1419158"/>
                <a:gd name="connsiteX2" fmla="*/ 914314 w 1289353"/>
                <a:gd name="connsiteY2" fmla="*/ 63 h 1419158"/>
                <a:gd name="connsiteX3" fmla="*/ 63636 w 1289353"/>
                <a:gd name="connsiteY3" fmla="*/ 337415 h 1419158"/>
                <a:gd name="connsiteX4" fmla="*/ 170563 w 1289353"/>
                <a:gd name="connsiteY4" fmla="*/ 1127626 h 1419158"/>
                <a:gd name="connsiteX5" fmla="*/ 1037295 w 1289353"/>
                <a:gd name="connsiteY5" fmla="*/ 1417605 h 1419158"/>
                <a:gd name="connsiteX6" fmla="*/ 1283501 w 1289353"/>
                <a:gd name="connsiteY6" fmla="*/ 1024559 h 1419158"/>
                <a:gd name="connsiteX7" fmla="*/ 852960 w 1289353"/>
                <a:gd name="connsiteY7" fmla="*/ 1102201 h 1419158"/>
                <a:gd name="connsiteX8" fmla="*/ 675801 w 1289353"/>
                <a:gd name="connsiteY8" fmla="*/ 848423 h 1419158"/>
                <a:gd name="connsiteX9" fmla="*/ 611587 w 1289353"/>
                <a:gd name="connsiteY9" fmla="*/ 620218 h 1419158"/>
                <a:gd name="connsiteX10" fmla="*/ 852171 w 1289353"/>
                <a:gd name="connsiteY10" fmla="*/ 550479 h 1419158"/>
                <a:gd name="connsiteX11" fmla="*/ 1145134 w 1289353"/>
                <a:gd name="connsiteY11" fmla="*/ 710277 h 1419158"/>
                <a:gd name="connsiteX12" fmla="*/ 1265870 w 1289353"/>
                <a:gd name="connsiteY12" fmla="*/ 513883 h 1419158"/>
                <a:gd name="connsiteX0" fmla="*/ 1265870 w 1322244"/>
                <a:gd name="connsiteY0" fmla="*/ 513883 h 1419158"/>
                <a:gd name="connsiteX1" fmla="*/ 1216155 w 1322244"/>
                <a:gd name="connsiteY1" fmla="*/ 310781 h 1419158"/>
                <a:gd name="connsiteX2" fmla="*/ 914314 w 1322244"/>
                <a:gd name="connsiteY2" fmla="*/ 63 h 1419158"/>
                <a:gd name="connsiteX3" fmla="*/ 63636 w 1322244"/>
                <a:gd name="connsiteY3" fmla="*/ 337415 h 1419158"/>
                <a:gd name="connsiteX4" fmla="*/ 170563 w 1322244"/>
                <a:gd name="connsiteY4" fmla="*/ 1127626 h 1419158"/>
                <a:gd name="connsiteX5" fmla="*/ 1037295 w 1322244"/>
                <a:gd name="connsiteY5" fmla="*/ 1417605 h 1419158"/>
                <a:gd name="connsiteX6" fmla="*/ 1283501 w 1322244"/>
                <a:gd name="connsiteY6" fmla="*/ 1024559 h 1419158"/>
                <a:gd name="connsiteX7" fmla="*/ 852960 w 1322244"/>
                <a:gd name="connsiteY7" fmla="*/ 1102201 h 1419158"/>
                <a:gd name="connsiteX8" fmla="*/ 675801 w 1322244"/>
                <a:gd name="connsiteY8" fmla="*/ 848423 h 1419158"/>
                <a:gd name="connsiteX9" fmla="*/ 611587 w 1322244"/>
                <a:gd name="connsiteY9" fmla="*/ 620218 h 1419158"/>
                <a:gd name="connsiteX10" fmla="*/ 852171 w 1322244"/>
                <a:gd name="connsiteY10" fmla="*/ 550479 h 1419158"/>
                <a:gd name="connsiteX11" fmla="*/ 1295677 w 1322244"/>
                <a:gd name="connsiteY11" fmla="*/ 775687 h 1419158"/>
                <a:gd name="connsiteX12" fmla="*/ 1265870 w 1322244"/>
                <a:gd name="connsiteY12" fmla="*/ 513883 h 1419158"/>
                <a:gd name="connsiteX0" fmla="*/ 1265870 w 1322153"/>
                <a:gd name="connsiteY0" fmla="*/ 513883 h 1419158"/>
                <a:gd name="connsiteX1" fmla="*/ 1216155 w 1322153"/>
                <a:gd name="connsiteY1" fmla="*/ 310781 h 1419158"/>
                <a:gd name="connsiteX2" fmla="*/ 914314 w 1322153"/>
                <a:gd name="connsiteY2" fmla="*/ 63 h 1419158"/>
                <a:gd name="connsiteX3" fmla="*/ 63636 w 1322153"/>
                <a:gd name="connsiteY3" fmla="*/ 337415 h 1419158"/>
                <a:gd name="connsiteX4" fmla="*/ 170563 w 1322153"/>
                <a:gd name="connsiteY4" fmla="*/ 1127626 h 1419158"/>
                <a:gd name="connsiteX5" fmla="*/ 1037295 w 1322153"/>
                <a:gd name="connsiteY5" fmla="*/ 1417605 h 1419158"/>
                <a:gd name="connsiteX6" fmla="*/ 1283501 w 1322153"/>
                <a:gd name="connsiteY6" fmla="*/ 1024559 h 1419158"/>
                <a:gd name="connsiteX7" fmla="*/ 852960 w 1322153"/>
                <a:gd name="connsiteY7" fmla="*/ 1102201 h 1419158"/>
                <a:gd name="connsiteX8" fmla="*/ 675801 w 1322153"/>
                <a:gd name="connsiteY8" fmla="*/ 848423 h 1419158"/>
                <a:gd name="connsiteX9" fmla="*/ 611587 w 1322153"/>
                <a:gd name="connsiteY9" fmla="*/ 620218 h 1419158"/>
                <a:gd name="connsiteX10" fmla="*/ 853430 w 1322153"/>
                <a:gd name="connsiteY10" fmla="*/ 715179 h 1419158"/>
                <a:gd name="connsiteX11" fmla="*/ 1295677 w 1322153"/>
                <a:gd name="connsiteY11" fmla="*/ 775687 h 1419158"/>
                <a:gd name="connsiteX12" fmla="*/ 1265870 w 1322153"/>
                <a:gd name="connsiteY12" fmla="*/ 513883 h 1419158"/>
                <a:gd name="connsiteX0" fmla="*/ 1265870 w 1322153"/>
                <a:gd name="connsiteY0" fmla="*/ 513883 h 1419158"/>
                <a:gd name="connsiteX1" fmla="*/ 1216155 w 1322153"/>
                <a:gd name="connsiteY1" fmla="*/ 310781 h 1419158"/>
                <a:gd name="connsiteX2" fmla="*/ 914314 w 1322153"/>
                <a:gd name="connsiteY2" fmla="*/ 63 h 1419158"/>
                <a:gd name="connsiteX3" fmla="*/ 63636 w 1322153"/>
                <a:gd name="connsiteY3" fmla="*/ 337415 h 1419158"/>
                <a:gd name="connsiteX4" fmla="*/ 170563 w 1322153"/>
                <a:gd name="connsiteY4" fmla="*/ 1127626 h 1419158"/>
                <a:gd name="connsiteX5" fmla="*/ 1037295 w 1322153"/>
                <a:gd name="connsiteY5" fmla="*/ 1417605 h 1419158"/>
                <a:gd name="connsiteX6" fmla="*/ 1283501 w 1322153"/>
                <a:gd name="connsiteY6" fmla="*/ 1024559 h 1419158"/>
                <a:gd name="connsiteX7" fmla="*/ 852960 w 1322153"/>
                <a:gd name="connsiteY7" fmla="*/ 1102201 h 1419158"/>
                <a:gd name="connsiteX8" fmla="*/ 675801 w 1322153"/>
                <a:gd name="connsiteY8" fmla="*/ 848423 h 1419158"/>
                <a:gd name="connsiteX9" fmla="*/ 609869 w 1322153"/>
                <a:gd name="connsiteY9" fmla="*/ 720185 h 1419158"/>
                <a:gd name="connsiteX10" fmla="*/ 853430 w 1322153"/>
                <a:gd name="connsiteY10" fmla="*/ 715179 h 1419158"/>
                <a:gd name="connsiteX11" fmla="*/ 1295677 w 1322153"/>
                <a:gd name="connsiteY11" fmla="*/ 775687 h 1419158"/>
                <a:gd name="connsiteX12" fmla="*/ 1265870 w 1322153"/>
                <a:gd name="connsiteY12" fmla="*/ 513883 h 1419158"/>
                <a:gd name="connsiteX0" fmla="*/ 1265870 w 1322153"/>
                <a:gd name="connsiteY0" fmla="*/ 513883 h 1419158"/>
                <a:gd name="connsiteX1" fmla="*/ 1216155 w 1322153"/>
                <a:gd name="connsiteY1" fmla="*/ 310781 h 1419158"/>
                <a:gd name="connsiteX2" fmla="*/ 914314 w 1322153"/>
                <a:gd name="connsiteY2" fmla="*/ 63 h 1419158"/>
                <a:gd name="connsiteX3" fmla="*/ 63636 w 1322153"/>
                <a:gd name="connsiteY3" fmla="*/ 337415 h 1419158"/>
                <a:gd name="connsiteX4" fmla="*/ 170563 w 1322153"/>
                <a:gd name="connsiteY4" fmla="*/ 1127626 h 1419158"/>
                <a:gd name="connsiteX5" fmla="*/ 1037295 w 1322153"/>
                <a:gd name="connsiteY5" fmla="*/ 1417605 h 1419158"/>
                <a:gd name="connsiteX6" fmla="*/ 1283501 w 1322153"/>
                <a:gd name="connsiteY6" fmla="*/ 1024559 h 1419158"/>
                <a:gd name="connsiteX7" fmla="*/ 852960 w 1322153"/>
                <a:gd name="connsiteY7" fmla="*/ 1102201 h 1419158"/>
                <a:gd name="connsiteX8" fmla="*/ 688385 w 1322153"/>
                <a:gd name="connsiteY8" fmla="*/ 959788 h 1419158"/>
                <a:gd name="connsiteX9" fmla="*/ 609869 w 1322153"/>
                <a:gd name="connsiteY9" fmla="*/ 720185 h 1419158"/>
                <a:gd name="connsiteX10" fmla="*/ 853430 w 1322153"/>
                <a:gd name="connsiteY10" fmla="*/ 715179 h 1419158"/>
                <a:gd name="connsiteX11" fmla="*/ 1295677 w 1322153"/>
                <a:gd name="connsiteY11" fmla="*/ 775687 h 1419158"/>
                <a:gd name="connsiteX12" fmla="*/ 1265870 w 1322153"/>
                <a:gd name="connsiteY12" fmla="*/ 513883 h 1419158"/>
                <a:gd name="connsiteX0" fmla="*/ 1265870 w 1322153"/>
                <a:gd name="connsiteY0" fmla="*/ 513883 h 1419158"/>
                <a:gd name="connsiteX1" fmla="*/ 1216155 w 1322153"/>
                <a:gd name="connsiteY1" fmla="*/ 310781 h 1419158"/>
                <a:gd name="connsiteX2" fmla="*/ 914314 w 1322153"/>
                <a:gd name="connsiteY2" fmla="*/ 63 h 1419158"/>
                <a:gd name="connsiteX3" fmla="*/ 63636 w 1322153"/>
                <a:gd name="connsiteY3" fmla="*/ 337415 h 1419158"/>
                <a:gd name="connsiteX4" fmla="*/ 170563 w 1322153"/>
                <a:gd name="connsiteY4" fmla="*/ 1127626 h 1419158"/>
                <a:gd name="connsiteX5" fmla="*/ 1037295 w 1322153"/>
                <a:gd name="connsiteY5" fmla="*/ 1417605 h 1419158"/>
                <a:gd name="connsiteX6" fmla="*/ 1283501 w 1322153"/>
                <a:gd name="connsiteY6" fmla="*/ 1024559 h 1419158"/>
                <a:gd name="connsiteX7" fmla="*/ 897583 w 1322153"/>
                <a:gd name="connsiteY7" fmla="*/ 1036426 h 1419158"/>
                <a:gd name="connsiteX8" fmla="*/ 688385 w 1322153"/>
                <a:gd name="connsiteY8" fmla="*/ 959788 h 1419158"/>
                <a:gd name="connsiteX9" fmla="*/ 609869 w 1322153"/>
                <a:gd name="connsiteY9" fmla="*/ 720185 h 1419158"/>
                <a:gd name="connsiteX10" fmla="*/ 853430 w 1322153"/>
                <a:gd name="connsiteY10" fmla="*/ 715179 h 1419158"/>
                <a:gd name="connsiteX11" fmla="*/ 1295677 w 1322153"/>
                <a:gd name="connsiteY11" fmla="*/ 775687 h 1419158"/>
                <a:gd name="connsiteX12" fmla="*/ 1265870 w 1322153"/>
                <a:gd name="connsiteY12" fmla="*/ 513883 h 1419158"/>
                <a:gd name="connsiteX0" fmla="*/ 1265870 w 1322153"/>
                <a:gd name="connsiteY0" fmla="*/ 513883 h 1419158"/>
                <a:gd name="connsiteX1" fmla="*/ 1216155 w 1322153"/>
                <a:gd name="connsiteY1" fmla="*/ 310781 h 1419158"/>
                <a:gd name="connsiteX2" fmla="*/ 914314 w 1322153"/>
                <a:gd name="connsiteY2" fmla="*/ 63 h 1419158"/>
                <a:gd name="connsiteX3" fmla="*/ 63636 w 1322153"/>
                <a:gd name="connsiteY3" fmla="*/ 337415 h 1419158"/>
                <a:gd name="connsiteX4" fmla="*/ 170563 w 1322153"/>
                <a:gd name="connsiteY4" fmla="*/ 1127626 h 1419158"/>
                <a:gd name="connsiteX5" fmla="*/ 1037295 w 1322153"/>
                <a:gd name="connsiteY5" fmla="*/ 1417605 h 1419158"/>
                <a:gd name="connsiteX6" fmla="*/ 1283501 w 1322153"/>
                <a:gd name="connsiteY6" fmla="*/ 1024559 h 1419158"/>
                <a:gd name="connsiteX7" fmla="*/ 897583 w 1322153"/>
                <a:gd name="connsiteY7" fmla="*/ 1036426 h 1419158"/>
                <a:gd name="connsiteX8" fmla="*/ 789247 w 1322153"/>
                <a:gd name="connsiteY8" fmla="*/ 931038 h 1419158"/>
                <a:gd name="connsiteX9" fmla="*/ 609869 w 1322153"/>
                <a:gd name="connsiteY9" fmla="*/ 720185 h 1419158"/>
                <a:gd name="connsiteX10" fmla="*/ 853430 w 1322153"/>
                <a:gd name="connsiteY10" fmla="*/ 715179 h 1419158"/>
                <a:gd name="connsiteX11" fmla="*/ 1295677 w 1322153"/>
                <a:gd name="connsiteY11" fmla="*/ 775687 h 1419158"/>
                <a:gd name="connsiteX12" fmla="*/ 1265870 w 1322153"/>
                <a:gd name="connsiteY12" fmla="*/ 513883 h 1419158"/>
                <a:gd name="connsiteX0" fmla="*/ 1265870 w 1322153"/>
                <a:gd name="connsiteY0" fmla="*/ 513883 h 1419158"/>
                <a:gd name="connsiteX1" fmla="*/ 1216155 w 1322153"/>
                <a:gd name="connsiteY1" fmla="*/ 310781 h 1419158"/>
                <a:gd name="connsiteX2" fmla="*/ 914314 w 1322153"/>
                <a:gd name="connsiteY2" fmla="*/ 63 h 1419158"/>
                <a:gd name="connsiteX3" fmla="*/ 63636 w 1322153"/>
                <a:gd name="connsiteY3" fmla="*/ 337415 h 1419158"/>
                <a:gd name="connsiteX4" fmla="*/ 170563 w 1322153"/>
                <a:gd name="connsiteY4" fmla="*/ 1127626 h 1419158"/>
                <a:gd name="connsiteX5" fmla="*/ 1037295 w 1322153"/>
                <a:gd name="connsiteY5" fmla="*/ 1417605 h 1419158"/>
                <a:gd name="connsiteX6" fmla="*/ 1283501 w 1322153"/>
                <a:gd name="connsiteY6" fmla="*/ 1024559 h 1419158"/>
                <a:gd name="connsiteX7" fmla="*/ 897583 w 1322153"/>
                <a:gd name="connsiteY7" fmla="*/ 1036426 h 1419158"/>
                <a:gd name="connsiteX8" fmla="*/ 789247 w 1322153"/>
                <a:gd name="connsiteY8" fmla="*/ 931038 h 1419158"/>
                <a:gd name="connsiteX9" fmla="*/ 749015 w 1322153"/>
                <a:gd name="connsiteY9" fmla="*/ 799897 h 1419158"/>
                <a:gd name="connsiteX10" fmla="*/ 853430 w 1322153"/>
                <a:gd name="connsiteY10" fmla="*/ 715179 h 1419158"/>
                <a:gd name="connsiteX11" fmla="*/ 1295677 w 1322153"/>
                <a:gd name="connsiteY11" fmla="*/ 775687 h 1419158"/>
                <a:gd name="connsiteX12" fmla="*/ 1265870 w 1322153"/>
                <a:gd name="connsiteY12" fmla="*/ 513883 h 141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22153" h="1419158">
                  <a:moveTo>
                    <a:pt x="1265870" y="513883"/>
                  </a:moveTo>
                  <a:cubicBezTo>
                    <a:pt x="1252616" y="436399"/>
                    <a:pt x="1274748" y="396418"/>
                    <a:pt x="1216155" y="310781"/>
                  </a:cubicBezTo>
                  <a:cubicBezTo>
                    <a:pt x="1157562" y="225144"/>
                    <a:pt x="1106400" y="-4376"/>
                    <a:pt x="914314" y="63"/>
                  </a:cubicBezTo>
                  <a:cubicBezTo>
                    <a:pt x="722228" y="4502"/>
                    <a:pt x="187595" y="149488"/>
                    <a:pt x="63636" y="337415"/>
                  </a:cubicBezTo>
                  <a:cubicBezTo>
                    <a:pt x="-60322" y="525342"/>
                    <a:pt x="8287" y="947594"/>
                    <a:pt x="170563" y="1127626"/>
                  </a:cubicBezTo>
                  <a:cubicBezTo>
                    <a:pt x="332840" y="1307658"/>
                    <a:pt x="851805" y="1434783"/>
                    <a:pt x="1037295" y="1417605"/>
                  </a:cubicBezTo>
                  <a:cubicBezTo>
                    <a:pt x="1222785" y="1400427"/>
                    <a:pt x="1306786" y="1088089"/>
                    <a:pt x="1283501" y="1024559"/>
                  </a:cubicBezTo>
                  <a:cubicBezTo>
                    <a:pt x="1260216" y="961029"/>
                    <a:pt x="979959" y="1052013"/>
                    <a:pt x="897583" y="1036426"/>
                  </a:cubicBezTo>
                  <a:cubicBezTo>
                    <a:pt x="815207" y="1020839"/>
                    <a:pt x="814008" y="970459"/>
                    <a:pt x="789247" y="931038"/>
                  </a:cubicBezTo>
                  <a:cubicBezTo>
                    <a:pt x="764486" y="891617"/>
                    <a:pt x="717080" y="1068841"/>
                    <a:pt x="749015" y="799897"/>
                  </a:cubicBezTo>
                  <a:cubicBezTo>
                    <a:pt x="869579" y="913211"/>
                    <a:pt x="718786" y="701863"/>
                    <a:pt x="853430" y="715179"/>
                  </a:cubicBezTo>
                  <a:cubicBezTo>
                    <a:pt x="988075" y="728496"/>
                    <a:pt x="1226937" y="809236"/>
                    <a:pt x="1295677" y="775687"/>
                  </a:cubicBezTo>
                  <a:cubicBezTo>
                    <a:pt x="1364417" y="742138"/>
                    <a:pt x="1279124" y="591367"/>
                    <a:pt x="1265870" y="513883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олилиния 44"/>
            <p:cNvSpPr/>
            <p:nvPr/>
          </p:nvSpPr>
          <p:spPr>
            <a:xfrm rot="15929468">
              <a:off x="5066961" y="4724139"/>
              <a:ext cx="402499" cy="303041"/>
            </a:xfrm>
            <a:custGeom>
              <a:avLst/>
              <a:gdLst>
                <a:gd name="connsiteX0" fmla="*/ 1518082 w 1660124"/>
                <a:gd name="connsiteY0" fmla="*/ 319716 h 1678000"/>
                <a:gd name="connsiteX1" fmla="*/ 1562470 w 1660124"/>
                <a:gd name="connsiteY1" fmla="*/ 310838 h 1678000"/>
                <a:gd name="connsiteX2" fmla="*/ 1589103 w 1660124"/>
                <a:gd name="connsiteY2" fmla="*/ 257572 h 1678000"/>
                <a:gd name="connsiteX3" fmla="*/ 1562470 w 1660124"/>
                <a:gd name="connsiteY3" fmla="*/ 186551 h 1678000"/>
                <a:gd name="connsiteX4" fmla="*/ 1535837 w 1660124"/>
                <a:gd name="connsiteY4" fmla="*/ 151040 h 1678000"/>
                <a:gd name="connsiteX5" fmla="*/ 1518082 w 1660124"/>
                <a:gd name="connsiteY5" fmla="*/ 124407 h 1678000"/>
                <a:gd name="connsiteX6" fmla="*/ 1464816 w 1660124"/>
                <a:gd name="connsiteY6" fmla="*/ 71141 h 1678000"/>
                <a:gd name="connsiteX7" fmla="*/ 1429305 w 1660124"/>
                <a:gd name="connsiteY7" fmla="*/ 62264 h 1678000"/>
                <a:gd name="connsiteX8" fmla="*/ 1384917 w 1660124"/>
                <a:gd name="connsiteY8" fmla="*/ 35631 h 1678000"/>
                <a:gd name="connsiteX9" fmla="*/ 1260629 w 1660124"/>
                <a:gd name="connsiteY9" fmla="*/ 120 h 1678000"/>
                <a:gd name="connsiteX10" fmla="*/ 852257 w 1660124"/>
                <a:gd name="connsiteY10" fmla="*/ 17875 h 1678000"/>
                <a:gd name="connsiteX11" fmla="*/ 781235 w 1660124"/>
                <a:gd name="connsiteY11" fmla="*/ 44508 h 1678000"/>
                <a:gd name="connsiteX12" fmla="*/ 745724 w 1660124"/>
                <a:gd name="connsiteY12" fmla="*/ 62264 h 1678000"/>
                <a:gd name="connsiteX13" fmla="*/ 692458 w 1660124"/>
                <a:gd name="connsiteY13" fmla="*/ 80019 h 1678000"/>
                <a:gd name="connsiteX14" fmla="*/ 656948 w 1660124"/>
                <a:gd name="connsiteY14" fmla="*/ 97774 h 1678000"/>
                <a:gd name="connsiteX15" fmla="*/ 603682 w 1660124"/>
                <a:gd name="connsiteY15" fmla="*/ 115530 h 1678000"/>
                <a:gd name="connsiteX16" fmla="*/ 541538 w 1660124"/>
                <a:gd name="connsiteY16" fmla="*/ 151040 h 1678000"/>
                <a:gd name="connsiteX17" fmla="*/ 470517 w 1660124"/>
                <a:gd name="connsiteY17" fmla="*/ 186551 h 1678000"/>
                <a:gd name="connsiteX18" fmla="*/ 417251 w 1660124"/>
                <a:gd name="connsiteY18" fmla="*/ 195429 h 1678000"/>
                <a:gd name="connsiteX19" fmla="*/ 399495 w 1660124"/>
                <a:gd name="connsiteY19" fmla="*/ 213184 h 1678000"/>
                <a:gd name="connsiteX20" fmla="*/ 284086 w 1660124"/>
                <a:gd name="connsiteY20" fmla="*/ 266450 h 1678000"/>
                <a:gd name="connsiteX21" fmla="*/ 257453 w 1660124"/>
                <a:gd name="connsiteY21" fmla="*/ 301961 h 1678000"/>
                <a:gd name="connsiteX22" fmla="*/ 186431 w 1660124"/>
                <a:gd name="connsiteY22" fmla="*/ 337472 h 1678000"/>
                <a:gd name="connsiteX23" fmla="*/ 168676 w 1660124"/>
                <a:gd name="connsiteY23" fmla="*/ 390738 h 1678000"/>
                <a:gd name="connsiteX24" fmla="*/ 133165 w 1660124"/>
                <a:gd name="connsiteY24" fmla="*/ 435126 h 1678000"/>
                <a:gd name="connsiteX25" fmla="*/ 88777 w 1660124"/>
                <a:gd name="connsiteY25" fmla="*/ 506147 h 1678000"/>
                <a:gd name="connsiteX26" fmla="*/ 62144 w 1660124"/>
                <a:gd name="connsiteY26" fmla="*/ 568291 h 1678000"/>
                <a:gd name="connsiteX27" fmla="*/ 44389 w 1660124"/>
                <a:gd name="connsiteY27" fmla="*/ 603802 h 1678000"/>
                <a:gd name="connsiteX28" fmla="*/ 17756 w 1660124"/>
                <a:gd name="connsiteY28" fmla="*/ 665945 h 1678000"/>
                <a:gd name="connsiteX29" fmla="*/ 8878 w 1660124"/>
                <a:gd name="connsiteY29" fmla="*/ 745844 h 1678000"/>
                <a:gd name="connsiteX30" fmla="*/ 0 w 1660124"/>
                <a:gd name="connsiteY30" fmla="*/ 790233 h 1678000"/>
                <a:gd name="connsiteX31" fmla="*/ 8878 w 1660124"/>
                <a:gd name="connsiteY31" fmla="*/ 1056563 h 1678000"/>
                <a:gd name="connsiteX32" fmla="*/ 17756 w 1660124"/>
                <a:gd name="connsiteY32" fmla="*/ 1092073 h 1678000"/>
                <a:gd name="connsiteX33" fmla="*/ 35511 w 1660124"/>
                <a:gd name="connsiteY33" fmla="*/ 1118706 h 1678000"/>
                <a:gd name="connsiteX34" fmla="*/ 71022 w 1660124"/>
                <a:gd name="connsiteY34" fmla="*/ 1180850 h 1678000"/>
                <a:gd name="connsiteX35" fmla="*/ 88777 w 1660124"/>
                <a:gd name="connsiteY35" fmla="*/ 1234116 h 1678000"/>
                <a:gd name="connsiteX36" fmla="*/ 97655 w 1660124"/>
                <a:gd name="connsiteY36" fmla="*/ 1269627 h 1678000"/>
                <a:gd name="connsiteX37" fmla="*/ 124288 w 1660124"/>
                <a:gd name="connsiteY37" fmla="*/ 1314015 h 1678000"/>
                <a:gd name="connsiteX38" fmla="*/ 133165 w 1660124"/>
                <a:gd name="connsiteY38" fmla="*/ 1340648 h 1678000"/>
                <a:gd name="connsiteX39" fmla="*/ 168676 w 1660124"/>
                <a:gd name="connsiteY39" fmla="*/ 1367281 h 1678000"/>
                <a:gd name="connsiteX40" fmla="*/ 177554 w 1660124"/>
                <a:gd name="connsiteY40" fmla="*/ 1393914 h 1678000"/>
                <a:gd name="connsiteX41" fmla="*/ 230820 w 1660124"/>
                <a:gd name="connsiteY41" fmla="*/ 1438303 h 1678000"/>
                <a:gd name="connsiteX42" fmla="*/ 239697 w 1660124"/>
                <a:gd name="connsiteY42" fmla="*/ 1464936 h 1678000"/>
                <a:gd name="connsiteX43" fmla="*/ 257453 w 1660124"/>
                <a:gd name="connsiteY43" fmla="*/ 1482691 h 1678000"/>
                <a:gd name="connsiteX44" fmla="*/ 337352 w 1660124"/>
                <a:gd name="connsiteY44" fmla="*/ 1544835 h 1678000"/>
                <a:gd name="connsiteX45" fmla="*/ 372862 w 1660124"/>
                <a:gd name="connsiteY45" fmla="*/ 1571468 h 1678000"/>
                <a:gd name="connsiteX46" fmla="*/ 399495 w 1660124"/>
                <a:gd name="connsiteY46" fmla="*/ 1598101 h 1678000"/>
                <a:gd name="connsiteX47" fmla="*/ 470517 w 1660124"/>
                <a:gd name="connsiteY47" fmla="*/ 1624734 h 1678000"/>
                <a:gd name="connsiteX48" fmla="*/ 514905 w 1660124"/>
                <a:gd name="connsiteY48" fmla="*/ 1651367 h 1678000"/>
                <a:gd name="connsiteX49" fmla="*/ 550416 w 1660124"/>
                <a:gd name="connsiteY49" fmla="*/ 1660244 h 1678000"/>
                <a:gd name="connsiteX50" fmla="*/ 648070 w 1660124"/>
                <a:gd name="connsiteY50" fmla="*/ 1678000 h 1678000"/>
                <a:gd name="connsiteX51" fmla="*/ 1411550 w 1660124"/>
                <a:gd name="connsiteY51" fmla="*/ 1669122 h 1678000"/>
                <a:gd name="connsiteX52" fmla="*/ 1464816 w 1660124"/>
                <a:gd name="connsiteY52" fmla="*/ 1660244 h 1678000"/>
                <a:gd name="connsiteX53" fmla="*/ 1491449 w 1660124"/>
                <a:gd name="connsiteY53" fmla="*/ 1633611 h 1678000"/>
                <a:gd name="connsiteX54" fmla="*/ 1518082 w 1660124"/>
                <a:gd name="connsiteY54" fmla="*/ 1615856 h 1678000"/>
                <a:gd name="connsiteX55" fmla="*/ 1544715 w 1660124"/>
                <a:gd name="connsiteY55" fmla="*/ 1580345 h 1678000"/>
                <a:gd name="connsiteX56" fmla="*/ 1580225 w 1660124"/>
                <a:gd name="connsiteY56" fmla="*/ 1562590 h 1678000"/>
                <a:gd name="connsiteX57" fmla="*/ 1589103 w 1660124"/>
                <a:gd name="connsiteY57" fmla="*/ 1535957 h 1678000"/>
                <a:gd name="connsiteX58" fmla="*/ 1615736 w 1660124"/>
                <a:gd name="connsiteY58" fmla="*/ 1491569 h 1678000"/>
                <a:gd name="connsiteX59" fmla="*/ 1642369 w 1660124"/>
                <a:gd name="connsiteY59" fmla="*/ 1429425 h 1678000"/>
                <a:gd name="connsiteX60" fmla="*/ 1651247 w 1660124"/>
                <a:gd name="connsiteY60" fmla="*/ 1376159 h 1678000"/>
                <a:gd name="connsiteX61" fmla="*/ 1660124 w 1660124"/>
                <a:gd name="connsiteY61" fmla="*/ 1340648 h 1678000"/>
                <a:gd name="connsiteX62" fmla="*/ 1624614 w 1660124"/>
                <a:gd name="connsiteY62" fmla="*/ 1207483 h 1678000"/>
                <a:gd name="connsiteX63" fmla="*/ 1606858 w 1660124"/>
                <a:gd name="connsiteY63" fmla="*/ 1145339 h 1678000"/>
                <a:gd name="connsiteX64" fmla="*/ 1589103 w 1660124"/>
                <a:gd name="connsiteY64" fmla="*/ 1109829 h 1678000"/>
                <a:gd name="connsiteX65" fmla="*/ 1544715 w 1660124"/>
                <a:gd name="connsiteY65" fmla="*/ 1074318 h 1678000"/>
                <a:gd name="connsiteX66" fmla="*/ 1455938 w 1660124"/>
                <a:gd name="connsiteY66" fmla="*/ 1021052 h 1678000"/>
                <a:gd name="connsiteX67" fmla="*/ 1438183 w 1660124"/>
                <a:gd name="connsiteY67" fmla="*/ 994419 h 1678000"/>
                <a:gd name="connsiteX68" fmla="*/ 1358284 w 1660124"/>
                <a:gd name="connsiteY68" fmla="*/ 967786 h 1678000"/>
                <a:gd name="connsiteX69" fmla="*/ 1340528 w 1660124"/>
                <a:gd name="connsiteY69" fmla="*/ 950031 h 1678000"/>
                <a:gd name="connsiteX70" fmla="*/ 1145220 w 1660124"/>
                <a:gd name="connsiteY70" fmla="*/ 923398 h 1678000"/>
                <a:gd name="connsiteX71" fmla="*/ 1083076 w 1660124"/>
                <a:gd name="connsiteY71" fmla="*/ 914520 h 1678000"/>
                <a:gd name="connsiteX72" fmla="*/ 1047565 w 1660124"/>
                <a:gd name="connsiteY72" fmla="*/ 896765 h 1678000"/>
                <a:gd name="connsiteX73" fmla="*/ 985422 w 1660124"/>
                <a:gd name="connsiteY73" fmla="*/ 887887 h 1678000"/>
                <a:gd name="connsiteX74" fmla="*/ 852257 w 1660124"/>
                <a:gd name="connsiteY74" fmla="*/ 870132 h 1678000"/>
                <a:gd name="connsiteX75" fmla="*/ 825623 w 1660124"/>
                <a:gd name="connsiteY75" fmla="*/ 861254 h 1678000"/>
                <a:gd name="connsiteX76" fmla="*/ 719091 w 1660124"/>
                <a:gd name="connsiteY76" fmla="*/ 843499 h 1678000"/>
                <a:gd name="connsiteX77" fmla="*/ 701336 w 1660124"/>
                <a:gd name="connsiteY77" fmla="*/ 825743 h 1678000"/>
                <a:gd name="connsiteX78" fmla="*/ 692458 w 1660124"/>
                <a:gd name="connsiteY78" fmla="*/ 790233 h 1678000"/>
                <a:gd name="connsiteX79" fmla="*/ 683581 w 1660124"/>
                <a:gd name="connsiteY79" fmla="*/ 763600 h 1678000"/>
                <a:gd name="connsiteX80" fmla="*/ 692458 w 1660124"/>
                <a:gd name="connsiteY80" fmla="*/ 621557 h 1678000"/>
                <a:gd name="connsiteX81" fmla="*/ 701336 w 1660124"/>
                <a:gd name="connsiteY81" fmla="*/ 594924 h 1678000"/>
                <a:gd name="connsiteX82" fmla="*/ 727969 w 1660124"/>
                <a:gd name="connsiteY82" fmla="*/ 568291 h 1678000"/>
                <a:gd name="connsiteX83" fmla="*/ 736847 w 1660124"/>
                <a:gd name="connsiteY83" fmla="*/ 541658 h 1678000"/>
                <a:gd name="connsiteX84" fmla="*/ 798990 w 1660124"/>
                <a:gd name="connsiteY84" fmla="*/ 497270 h 1678000"/>
                <a:gd name="connsiteX85" fmla="*/ 825623 w 1660124"/>
                <a:gd name="connsiteY85" fmla="*/ 488392 h 1678000"/>
                <a:gd name="connsiteX86" fmla="*/ 896645 w 1660124"/>
                <a:gd name="connsiteY86" fmla="*/ 461759 h 1678000"/>
                <a:gd name="connsiteX87" fmla="*/ 1074198 w 1660124"/>
                <a:gd name="connsiteY87" fmla="*/ 479514 h 1678000"/>
                <a:gd name="connsiteX88" fmla="*/ 1127464 w 1660124"/>
                <a:gd name="connsiteY88" fmla="*/ 497270 h 1678000"/>
                <a:gd name="connsiteX89" fmla="*/ 1145220 w 1660124"/>
                <a:gd name="connsiteY89" fmla="*/ 515025 h 1678000"/>
                <a:gd name="connsiteX90" fmla="*/ 1198486 w 1660124"/>
                <a:gd name="connsiteY90" fmla="*/ 550536 h 1678000"/>
                <a:gd name="connsiteX91" fmla="*/ 1216241 w 1660124"/>
                <a:gd name="connsiteY91" fmla="*/ 577169 h 1678000"/>
                <a:gd name="connsiteX92" fmla="*/ 1225119 w 1660124"/>
                <a:gd name="connsiteY92" fmla="*/ 603802 h 1678000"/>
                <a:gd name="connsiteX93" fmla="*/ 1260629 w 1660124"/>
                <a:gd name="connsiteY93" fmla="*/ 657068 h 1678000"/>
                <a:gd name="connsiteX94" fmla="*/ 1269507 w 1660124"/>
                <a:gd name="connsiteY94" fmla="*/ 692578 h 1678000"/>
                <a:gd name="connsiteX95" fmla="*/ 1296140 w 1660124"/>
                <a:gd name="connsiteY95" fmla="*/ 701456 h 1678000"/>
                <a:gd name="connsiteX96" fmla="*/ 1402672 w 1660124"/>
                <a:gd name="connsiteY96" fmla="*/ 719211 h 1678000"/>
                <a:gd name="connsiteX97" fmla="*/ 1491449 w 1660124"/>
                <a:gd name="connsiteY97" fmla="*/ 710334 h 1678000"/>
                <a:gd name="connsiteX98" fmla="*/ 1518082 w 1660124"/>
                <a:gd name="connsiteY98" fmla="*/ 621557 h 1678000"/>
                <a:gd name="connsiteX99" fmla="*/ 1509204 w 1660124"/>
                <a:gd name="connsiteY99" fmla="*/ 506147 h 1678000"/>
                <a:gd name="connsiteX100" fmla="*/ 1491449 w 1660124"/>
                <a:gd name="connsiteY100" fmla="*/ 452881 h 1678000"/>
                <a:gd name="connsiteX101" fmla="*/ 1429305 w 1660124"/>
                <a:gd name="connsiteY101" fmla="*/ 381860 h 1678000"/>
                <a:gd name="connsiteX102" fmla="*/ 1420427 w 1660124"/>
                <a:gd name="connsiteY102" fmla="*/ 346349 h 1678000"/>
                <a:gd name="connsiteX103" fmla="*/ 1438183 w 1660124"/>
                <a:gd name="connsiteY103" fmla="*/ 328594 h 1678000"/>
                <a:gd name="connsiteX104" fmla="*/ 1518082 w 1660124"/>
                <a:gd name="connsiteY104" fmla="*/ 319716 h 1678000"/>
                <a:gd name="connsiteX0" fmla="*/ 1510314 w 1652356"/>
                <a:gd name="connsiteY0" fmla="*/ 319716 h 1678000"/>
                <a:gd name="connsiteX1" fmla="*/ 1554702 w 1652356"/>
                <a:gd name="connsiteY1" fmla="*/ 310838 h 1678000"/>
                <a:gd name="connsiteX2" fmla="*/ 1581335 w 1652356"/>
                <a:gd name="connsiteY2" fmla="*/ 257572 h 1678000"/>
                <a:gd name="connsiteX3" fmla="*/ 1554702 w 1652356"/>
                <a:gd name="connsiteY3" fmla="*/ 186551 h 1678000"/>
                <a:gd name="connsiteX4" fmla="*/ 1528069 w 1652356"/>
                <a:gd name="connsiteY4" fmla="*/ 151040 h 1678000"/>
                <a:gd name="connsiteX5" fmla="*/ 1510314 w 1652356"/>
                <a:gd name="connsiteY5" fmla="*/ 124407 h 1678000"/>
                <a:gd name="connsiteX6" fmla="*/ 1457048 w 1652356"/>
                <a:gd name="connsiteY6" fmla="*/ 71141 h 1678000"/>
                <a:gd name="connsiteX7" fmla="*/ 1421537 w 1652356"/>
                <a:gd name="connsiteY7" fmla="*/ 62264 h 1678000"/>
                <a:gd name="connsiteX8" fmla="*/ 1377149 w 1652356"/>
                <a:gd name="connsiteY8" fmla="*/ 35631 h 1678000"/>
                <a:gd name="connsiteX9" fmla="*/ 1252861 w 1652356"/>
                <a:gd name="connsiteY9" fmla="*/ 120 h 1678000"/>
                <a:gd name="connsiteX10" fmla="*/ 844489 w 1652356"/>
                <a:gd name="connsiteY10" fmla="*/ 17875 h 1678000"/>
                <a:gd name="connsiteX11" fmla="*/ 773467 w 1652356"/>
                <a:gd name="connsiteY11" fmla="*/ 44508 h 1678000"/>
                <a:gd name="connsiteX12" fmla="*/ 737956 w 1652356"/>
                <a:gd name="connsiteY12" fmla="*/ 62264 h 1678000"/>
                <a:gd name="connsiteX13" fmla="*/ 684690 w 1652356"/>
                <a:gd name="connsiteY13" fmla="*/ 80019 h 1678000"/>
                <a:gd name="connsiteX14" fmla="*/ 649180 w 1652356"/>
                <a:gd name="connsiteY14" fmla="*/ 97774 h 1678000"/>
                <a:gd name="connsiteX15" fmla="*/ 595914 w 1652356"/>
                <a:gd name="connsiteY15" fmla="*/ 115530 h 1678000"/>
                <a:gd name="connsiteX16" fmla="*/ 533770 w 1652356"/>
                <a:gd name="connsiteY16" fmla="*/ 151040 h 1678000"/>
                <a:gd name="connsiteX17" fmla="*/ 462749 w 1652356"/>
                <a:gd name="connsiteY17" fmla="*/ 186551 h 1678000"/>
                <a:gd name="connsiteX18" fmla="*/ 409483 w 1652356"/>
                <a:gd name="connsiteY18" fmla="*/ 195429 h 1678000"/>
                <a:gd name="connsiteX19" fmla="*/ 391727 w 1652356"/>
                <a:gd name="connsiteY19" fmla="*/ 213184 h 1678000"/>
                <a:gd name="connsiteX20" fmla="*/ 276318 w 1652356"/>
                <a:gd name="connsiteY20" fmla="*/ 266450 h 1678000"/>
                <a:gd name="connsiteX21" fmla="*/ 249685 w 1652356"/>
                <a:gd name="connsiteY21" fmla="*/ 301961 h 1678000"/>
                <a:gd name="connsiteX22" fmla="*/ 178663 w 1652356"/>
                <a:gd name="connsiteY22" fmla="*/ 337472 h 1678000"/>
                <a:gd name="connsiteX23" fmla="*/ 160908 w 1652356"/>
                <a:gd name="connsiteY23" fmla="*/ 390738 h 1678000"/>
                <a:gd name="connsiteX24" fmla="*/ 125397 w 1652356"/>
                <a:gd name="connsiteY24" fmla="*/ 435126 h 1678000"/>
                <a:gd name="connsiteX25" fmla="*/ 81009 w 1652356"/>
                <a:gd name="connsiteY25" fmla="*/ 506147 h 1678000"/>
                <a:gd name="connsiteX26" fmla="*/ 54376 w 1652356"/>
                <a:gd name="connsiteY26" fmla="*/ 568291 h 1678000"/>
                <a:gd name="connsiteX27" fmla="*/ 36621 w 1652356"/>
                <a:gd name="connsiteY27" fmla="*/ 603802 h 1678000"/>
                <a:gd name="connsiteX28" fmla="*/ 9988 w 1652356"/>
                <a:gd name="connsiteY28" fmla="*/ 665945 h 1678000"/>
                <a:gd name="connsiteX29" fmla="*/ 1110 w 1652356"/>
                <a:gd name="connsiteY29" fmla="*/ 745844 h 1678000"/>
                <a:gd name="connsiteX30" fmla="*/ 1110 w 1652356"/>
                <a:gd name="connsiteY30" fmla="*/ 1056563 h 1678000"/>
                <a:gd name="connsiteX31" fmla="*/ 9988 w 1652356"/>
                <a:gd name="connsiteY31" fmla="*/ 1092073 h 1678000"/>
                <a:gd name="connsiteX32" fmla="*/ 27743 w 1652356"/>
                <a:gd name="connsiteY32" fmla="*/ 1118706 h 1678000"/>
                <a:gd name="connsiteX33" fmla="*/ 63254 w 1652356"/>
                <a:gd name="connsiteY33" fmla="*/ 1180850 h 1678000"/>
                <a:gd name="connsiteX34" fmla="*/ 81009 w 1652356"/>
                <a:gd name="connsiteY34" fmla="*/ 1234116 h 1678000"/>
                <a:gd name="connsiteX35" fmla="*/ 89887 w 1652356"/>
                <a:gd name="connsiteY35" fmla="*/ 1269627 h 1678000"/>
                <a:gd name="connsiteX36" fmla="*/ 116520 w 1652356"/>
                <a:gd name="connsiteY36" fmla="*/ 1314015 h 1678000"/>
                <a:gd name="connsiteX37" fmla="*/ 125397 w 1652356"/>
                <a:gd name="connsiteY37" fmla="*/ 1340648 h 1678000"/>
                <a:gd name="connsiteX38" fmla="*/ 160908 w 1652356"/>
                <a:gd name="connsiteY38" fmla="*/ 1367281 h 1678000"/>
                <a:gd name="connsiteX39" fmla="*/ 169786 w 1652356"/>
                <a:gd name="connsiteY39" fmla="*/ 1393914 h 1678000"/>
                <a:gd name="connsiteX40" fmla="*/ 223052 w 1652356"/>
                <a:gd name="connsiteY40" fmla="*/ 1438303 h 1678000"/>
                <a:gd name="connsiteX41" fmla="*/ 231929 w 1652356"/>
                <a:gd name="connsiteY41" fmla="*/ 1464936 h 1678000"/>
                <a:gd name="connsiteX42" fmla="*/ 249685 w 1652356"/>
                <a:gd name="connsiteY42" fmla="*/ 1482691 h 1678000"/>
                <a:gd name="connsiteX43" fmla="*/ 329584 w 1652356"/>
                <a:gd name="connsiteY43" fmla="*/ 1544835 h 1678000"/>
                <a:gd name="connsiteX44" fmla="*/ 365094 w 1652356"/>
                <a:gd name="connsiteY44" fmla="*/ 1571468 h 1678000"/>
                <a:gd name="connsiteX45" fmla="*/ 391727 w 1652356"/>
                <a:gd name="connsiteY45" fmla="*/ 1598101 h 1678000"/>
                <a:gd name="connsiteX46" fmla="*/ 462749 w 1652356"/>
                <a:gd name="connsiteY46" fmla="*/ 1624734 h 1678000"/>
                <a:gd name="connsiteX47" fmla="*/ 507137 w 1652356"/>
                <a:gd name="connsiteY47" fmla="*/ 1651367 h 1678000"/>
                <a:gd name="connsiteX48" fmla="*/ 542648 w 1652356"/>
                <a:gd name="connsiteY48" fmla="*/ 1660244 h 1678000"/>
                <a:gd name="connsiteX49" fmla="*/ 640302 w 1652356"/>
                <a:gd name="connsiteY49" fmla="*/ 1678000 h 1678000"/>
                <a:gd name="connsiteX50" fmla="*/ 1403782 w 1652356"/>
                <a:gd name="connsiteY50" fmla="*/ 1669122 h 1678000"/>
                <a:gd name="connsiteX51" fmla="*/ 1457048 w 1652356"/>
                <a:gd name="connsiteY51" fmla="*/ 1660244 h 1678000"/>
                <a:gd name="connsiteX52" fmla="*/ 1483681 w 1652356"/>
                <a:gd name="connsiteY52" fmla="*/ 1633611 h 1678000"/>
                <a:gd name="connsiteX53" fmla="*/ 1510314 w 1652356"/>
                <a:gd name="connsiteY53" fmla="*/ 1615856 h 1678000"/>
                <a:gd name="connsiteX54" fmla="*/ 1536947 w 1652356"/>
                <a:gd name="connsiteY54" fmla="*/ 1580345 h 1678000"/>
                <a:gd name="connsiteX55" fmla="*/ 1572457 w 1652356"/>
                <a:gd name="connsiteY55" fmla="*/ 1562590 h 1678000"/>
                <a:gd name="connsiteX56" fmla="*/ 1581335 w 1652356"/>
                <a:gd name="connsiteY56" fmla="*/ 1535957 h 1678000"/>
                <a:gd name="connsiteX57" fmla="*/ 1607968 w 1652356"/>
                <a:gd name="connsiteY57" fmla="*/ 1491569 h 1678000"/>
                <a:gd name="connsiteX58" fmla="*/ 1634601 w 1652356"/>
                <a:gd name="connsiteY58" fmla="*/ 1429425 h 1678000"/>
                <a:gd name="connsiteX59" fmla="*/ 1643479 w 1652356"/>
                <a:gd name="connsiteY59" fmla="*/ 1376159 h 1678000"/>
                <a:gd name="connsiteX60" fmla="*/ 1652356 w 1652356"/>
                <a:gd name="connsiteY60" fmla="*/ 1340648 h 1678000"/>
                <a:gd name="connsiteX61" fmla="*/ 1616846 w 1652356"/>
                <a:gd name="connsiteY61" fmla="*/ 1207483 h 1678000"/>
                <a:gd name="connsiteX62" fmla="*/ 1599090 w 1652356"/>
                <a:gd name="connsiteY62" fmla="*/ 1145339 h 1678000"/>
                <a:gd name="connsiteX63" fmla="*/ 1581335 w 1652356"/>
                <a:gd name="connsiteY63" fmla="*/ 1109829 h 1678000"/>
                <a:gd name="connsiteX64" fmla="*/ 1536947 w 1652356"/>
                <a:gd name="connsiteY64" fmla="*/ 1074318 h 1678000"/>
                <a:gd name="connsiteX65" fmla="*/ 1448170 w 1652356"/>
                <a:gd name="connsiteY65" fmla="*/ 1021052 h 1678000"/>
                <a:gd name="connsiteX66" fmla="*/ 1430415 w 1652356"/>
                <a:gd name="connsiteY66" fmla="*/ 994419 h 1678000"/>
                <a:gd name="connsiteX67" fmla="*/ 1350516 w 1652356"/>
                <a:gd name="connsiteY67" fmla="*/ 967786 h 1678000"/>
                <a:gd name="connsiteX68" fmla="*/ 1332760 w 1652356"/>
                <a:gd name="connsiteY68" fmla="*/ 950031 h 1678000"/>
                <a:gd name="connsiteX69" fmla="*/ 1137452 w 1652356"/>
                <a:gd name="connsiteY69" fmla="*/ 923398 h 1678000"/>
                <a:gd name="connsiteX70" fmla="*/ 1075308 w 1652356"/>
                <a:gd name="connsiteY70" fmla="*/ 914520 h 1678000"/>
                <a:gd name="connsiteX71" fmla="*/ 1039797 w 1652356"/>
                <a:gd name="connsiteY71" fmla="*/ 896765 h 1678000"/>
                <a:gd name="connsiteX72" fmla="*/ 977654 w 1652356"/>
                <a:gd name="connsiteY72" fmla="*/ 887887 h 1678000"/>
                <a:gd name="connsiteX73" fmla="*/ 844489 w 1652356"/>
                <a:gd name="connsiteY73" fmla="*/ 870132 h 1678000"/>
                <a:gd name="connsiteX74" fmla="*/ 817855 w 1652356"/>
                <a:gd name="connsiteY74" fmla="*/ 861254 h 1678000"/>
                <a:gd name="connsiteX75" fmla="*/ 711323 w 1652356"/>
                <a:gd name="connsiteY75" fmla="*/ 843499 h 1678000"/>
                <a:gd name="connsiteX76" fmla="*/ 693568 w 1652356"/>
                <a:gd name="connsiteY76" fmla="*/ 825743 h 1678000"/>
                <a:gd name="connsiteX77" fmla="*/ 684690 w 1652356"/>
                <a:gd name="connsiteY77" fmla="*/ 790233 h 1678000"/>
                <a:gd name="connsiteX78" fmla="*/ 675813 w 1652356"/>
                <a:gd name="connsiteY78" fmla="*/ 763600 h 1678000"/>
                <a:gd name="connsiteX79" fmla="*/ 684690 w 1652356"/>
                <a:gd name="connsiteY79" fmla="*/ 621557 h 1678000"/>
                <a:gd name="connsiteX80" fmla="*/ 693568 w 1652356"/>
                <a:gd name="connsiteY80" fmla="*/ 594924 h 1678000"/>
                <a:gd name="connsiteX81" fmla="*/ 720201 w 1652356"/>
                <a:gd name="connsiteY81" fmla="*/ 568291 h 1678000"/>
                <a:gd name="connsiteX82" fmla="*/ 729079 w 1652356"/>
                <a:gd name="connsiteY82" fmla="*/ 541658 h 1678000"/>
                <a:gd name="connsiteX83" fmla="*/ 791222 w 1652356"/>
                <a:gd name="connsiteY83" fmla="*/ 497270 h 1678000"/>
                <a:gd name="connsiteX84" fmla="*/ 817855 w 1652356"/>
                <a:gd name="connsiteY84" fmla="*/ 488392 h 1678000"/>
                <a:gd name="connsiteX85" fmla="*/ 888877 w 1652356"/>
                <a:gd name="connsiteY85" fmla="*/ 461759 h 1678000"/>
                <a:gd name="connsiteX86" fmla="*/ 1066430 w 1652356"/>
                <a:gd name="connsiteY86" fmla="*/ 479514 h 1678000"/>
                <a:gd name="connsiteX87" fmla="*/ 1119696 w 1652356"/>
                <a:gd name="connsiteY87" fmla="*/ 497270 h 1678000"/>
                <a:gd name="connsiteX88" fmla="*/ 1137452 w 1652356"/>
                <a:gd name="connsiteY88" fmla="*/ 515025 h 1678000"/>
                <a:gd name="connsiteX89" fmla="*/ 1190718 w 1652356"/>
                <a:gd name="connsiteY89" fmla="*/ 550536 h 1678000"/>
                <a:gd name="connsiteX90" fmla="*/ 1208473 w 1652356"/>
                <a:gd name="connsiteY90" fmla="*/ 577169 h 1678000"/>
                <a:gd name="connsiteX91" fmla="*/ 1217351 w 1652356"/>
                <a:gd name="connsiteY91" fmla="*/ 603802 h 1678000"/>
                <a:gd name="connsiteX92" fmla="*/ 1252861 w 1652356"/>
                <a:gd name="connsiteY92" fmla="*/ 657068 h 1678000"/>
                <a:gd name="connsiteX93" fmla="*/ 1261739 w 1652356"/>
                <a:gd name="connsiteY93" fmla="*/ 692578 h 1678000"/>
                <a:gd name="connsiteX94" fmla="*/ 1288372 w 1652356"/>
                <a:gd name="connsiteY94" fmla="*/ 701456 h 1678000"/>
                <a:gd name="connsiteX95" fmla="*/ 1394904 w 1652356"/>
                <a:gd name="connsiteY95" fmla="*/ 719211 h 1678000"/>
                <a:gd name="connsiteX96" fmla="*/ 1483681 w 1652356"/>
                <a:gd name="connsiteY96" fmla="*/ 710334 h 1678000"/>
                <a:gd name="connsiteX97" fmla="*/ 1510314 w 1652356"/>
                <a:gd name="connsiteY97" fmla="*/ 621557 h 1678000"/>
                <a:gd name="connsiteX98" fmla="*/ 1501436 w 1652356"/>
                <a:gd name="connsiteY98" fmla="*/ 506147 h 1678000"/>
                <a:gd name="connsiteX99" fmla="*/ 1483681 w 1652356"/>
                <a:gd name="connsiteY99" fmla="*/ 452881 h 1678000"/>
                <a:gd name="connsiteX100" fmla="*/ 1421537 w 1652356"/>
                <a:gd name="connsiteY100" fmla="*/ 381860 h 1678000"/>
                <a:gd name="connsiteX101" fmla="*/ 1412659 w 1652356"/>
                <a:gd name="connsiteY101" fmla="*/ 346349 h 1678000"/>
                <a:gd name="connsiteX102" fmla="*/ 1430415 w 1652356"/>
                <a:gd name="connsiteY102" fmla="*/ 328594 h 1678000"/>
                <a:gd name="connsiteX103" fmla="*/ 1510314 w 1652356"/>
                <a:gd name="connsiteY103" fmla="*/ 319716 h 1678000"/>
                <a:gd name="connsiteX0" fmla="*/ 1512195 w 1654237"/>
                <a:gd name="connsiteY0" fmla="*/ 319716 h 1678000"/>
                <a:gd name="connsiteX1" fmla="*/ 1556583 w 1654237"/>
                <a:gd name="connsiteY1" fmla="*/ 310838 h 1678000"/>
                <a:gd name="connsiteX2" fmla="*/ 1583216 w 1654237"/>
                <a:gd name="connsiteY2" fmla="*/ 257572 h 1678000"/>
                <a:gd name="connsiteX3" fmla="*/ 1556583 w 1654237"/>
                <a:gd name="connsiteY3" fmla="*/ 186551 h 1678000"/>
                <a:gd name="connsiteX4" fmla="*/ 1529950 w 1654237"/>
                <a:gd name="connsiteY4" fmla="*/ 151040 h 1678000"/>
                <a:gd name="connsiteX5" fmla="*/ 1512195 w 1654237"/>
                <a:gd name="connsiteY5" fmla="*/ 124407 h 1678000"/>
                <a:gd name="connsiteX6" fmla="*/ 1458929 w 1654237"/>
                <a:gd name="connsiteY6" fmla="*/ 71141 h 1678000"/>
                <a:gd name="connsiteX7" fmla="*/ 1423418 w 1654237"/>
                <a:gd name="connsiteY7" fmla="*/ 62264 h 1678000"/>
                <a:gd name="connsiteX8" fmla="*/ 1379030 w 1654237"/>
                <a:gd name="connsiteY8" fmla="*/ 35631 h 1678000"/>
                <a:gd name="connsiteX9" fmla="*/ 1254742 w 1654237"/>
                <a:gd name="connsiteY9" fmla="*/ 120 h 1678000"/>
                <a:gd name="connsiteX10" fmla="*/ 846370 w 1654237"/>
                <a:gd name="connsiteY10" fmla="*/ 17875 h 1678000"/>
                <a:gd name="connsiteX11" fmla="*/ 775348 w 1654237"/>
                <a:gd name="connsiteY11" fmla="*/ 44508 h 1678000"/>
                <a:gd name="connsiteX12" fmla="*/ 739837 w 1654237"/>
                <a:gd name="connsiteY12" fmla="*/ 62264 h 1678000"/>
                <a:gd name="connsiteX13" fmla="*/ 686571 w 1654237"/>
                <a:gd name="connsiteY13" fmla="*/ 80019 h 1678000"/>
                <a:gd name="connsiteX14" fmla="*/ 651061 w 1654237"/>
                <a:gd name="connsiteY14" fmla="*/ 97774 h 1678000"/>
                <a:gd name="connsiteX15" fmla="*/ 597795 w 1654237"/>
                <a:gd name="connsiteY15" fmla="*/ 115530 h 1678000"/>
                <a:gd name="connsiteX16" fmla="*/ 535651 w 1654237"/>
                <a:gd name="connsiteY16" fmla="*/ 151040 h 1678000"/>
                <a:gd name="connsiteX17" fmla="*/ 464630 w 1654237"/>
                <a:gd name="connsiteY17" fmla="*/ 186551 h 1678000"/>
                <a:gd name="connsiteX18" fmla="*/ 411364 w 1654237"/>
                <a:gd name="connsiteY18" fmla="*/ 195429 h 1678000"/>
                <a:gd name="connsiteX19" fmla="*/ 393608 w 1654237"/>
                <a:gd name="connsiteY19" fmla="*/ 213184 h 1678000"/>
                <a:gd name="connsiteX20" fmla="*/ 278199 w 1654237"/>
                <a:gd name="connsiteY20" fmla="*/ 266450 h 1678000"/>
                <a:gd name="connsiteX21" fmla="*/ 251566 w 1654237"/>
                <a:gd name="connsiteY21" fmla="*/ 301961 h 1678000"/>
                <a:gd name="connsiteX22" fmla="*/ 180544 w 1654237"/>
                <a:gd name="connsiteY22" fmla="*/ 337472 h 1678000"/>
                <a:gd name="connsiteX23" fmla="*/ 162789 w 1654237"/>
                <a:gd name="connsiteY23" fmla="*/ 390738 h 1678000"/>
                <a:gd name="connsiteX24" fmla="*/ 127278 w 1654237"/>
                <a:gd name="connsiteY24" fmla="*/ 435126 h 1678000"/>
                <a:gd name="connsiteX25" fmla="*/ 82890 w 1654237"/>
                <a:gd name="connsiteY25" fmla="*/ 506147 h 1678000"/>
                <a:gd name="connsiteX26" fmla="*/ 56257 w 1654237"/>
                <a:gd name="connsiteY26" fmla="*/ 568291 h 1678000"/>
                <a:gd name="connsiteX27" fmla="*/ 38502 w 1654237"/>
                <a:gd name="connsiteY27" fmla="*/ 603802 h 1678000"/>
                <a:gd name="connsiteX28" fmla="*/ 2991 w 1654237"/>
                <a:gd name="connsiteY28" fmla="*/ 745844 h 1678000"/>
                <a:gd name="connsiteX29" fmla="*/ 2991 w 1654237"/>
                <a:gd name="connsiteY29" fmla="*/ 1056563 h 1678000"/>
                <a:gd name="connsiteX30" fmla="*/ 11869 w 1654237"/>
                <a:gd name="connsiteY30" fmla="*/ 1092073 h 1678000"/>
                <a:gd name="connsiteX31" fmla="*/ 29624 w 1654237"/>
                <a:gd name="connsiteY31" fmla="*/ 1118706 h 1678000"/>
                <a:gd name="connsiteX32" fmla="*/ 65135 w 1654237"/>
                <a:gd name="connsiteY32" fmla="*/ 1180850 h 1678000"/>
                <a:gd name="connsiteX33" fmla="*/ 82890 w 1654237"/>
                <a:gd name="connsiteY33" fmla="*/ 1234116 h 1678000"/>
                <a:gd name="connsiteX34" fmla="*/ 91768 w 1654237"/>
                <a:gd name="connsiteY34" fmla="*/ 1269627 h 1678000"/>
                <a:gd name="connsiteX35" fmla="*/ 118401 w 1654237"/>
                <a:gd name="connsiteY35" fmla="*/ 1314015 h 1678000"/>
                <a:gd name="connsiteX36" fmla="*/ 127278 w 1654237"/>
                <a:gd name="connsiteY36" fmla="*/ 1340648 h 1678000"/>
                <a:gd name="connsiteX37" fmla="*/ 162789 w 1654237"/>
                <a:gd name="connsiteY37" fmla="*/ 1367281 h 1678000"/>
                <a:gd name="connsiteX38" fmla="*/ 171667 w 1654237"/>
                <a:gd name="connsiteY38" fmla="*/ 1393914 h 1678000"/>
                <a:gd name="connsiteX39" fmla="*/ 224933 w 1654237"/>
                <a:gd name="connsiteY39" fmla="*/ 1438303 h 1678000"/>
                <a:gd name="connsiteX40" fmla="*/ 233810 w 1654237"/>
                <a:gd name="connsiteY40" fmla="*/ 1464936 h 1678000"/>
                <a:gd name="connsiteX41" fmla="*/ 251566 w 1654237"/>
                <a:gd name="connsiteY41" fmla="*/ 1482691 h 1678000"/>
                <a:gd name="connsiteX42" fmla="*/ 331465 w 1654237"/>
                <a:gd name="connsiteY42" fmla="*/ 1544835 h 1678000"/>
                <a:gd name="connsiteX43" fmla="*/ 366975 w 1654237"/>
                <a:gd name="connsiteY43" fmla="*/ 1571468 h 1678000"/>
                <a:gd name="connsiteX44" fmla="*/ 393608 w 1654237"/>
                <a:gd name="connsiteY44" fmla="*/ 1598101 h 1678000"/>
                <a:gd name="connsiteX45" fmla="*/ 464630 w 1654237"/>
                <a:gd name="connsiteY45" fmla="*/ 1624734 h 1678000"/>
                <a:gd name="connsiteX46" fmla="*/ 509018 w 1654237"/>
                <a:gd name="connsiteY46" fmla="*/ 1651367 h 1678000"/>
                <a:gd name="connsiteX47" fmla="*/ 544529 w 1654237"/>
                <a:gd name="connsiteY47" fmla="*/ 1660244 h 1678000"/>
                <a:gd name="connsiteX48" fmla="*/ 642183 w 1654237"/>
                <a:gd name="connsiteY48" fmla="*/ 1678000 h 1678000"/>
                <a:gd name="connsiteX49" fmla="*/ 1405663 w 1654237"/>
                <a:gd name="connsiteY49" fmla="*/ 1669122 h 1678000"/>
                <a:gd name="connsiteX50" fmla="*/ 1458929 w 1654237"/>
                <a:gd name="connsiteY50" fmla="*/ 1660244 h 1678000"/>
                <a:gd name="connsiteX51" fmla="*/ 1485562 w 1654237"/>
                <a:gd name="connsiteY51" fmla="*/ 1633611 h 1678000"/>
                <a:gd name="connsiteX52" fmla="*/ 1512195 w 1654237"/>
                <a:gd name="connsiteY52" fmla="*/ 1615856 h 1678000"/>
                <a:gd name="connsiteX53" fmla="*/ 1538828 w 1654237"/>
                <a:gd name="connsiteY53" fmla="*/ 1580345 h 1678000"/>
                <a:gd name="connsiteX54" fmla="*/ 1574338 w 1654237"/>
                <a:gd name="connsiteY54" fmla="*/ 1562590 h 1678000"/>
                <a:gd name="connsiteX55" fmla="*/ 1583216 w 1654237"/>
                <a:gd name="connsiteY55" fmla="*/ 1535957 h 1678000"/>
                <a:gd name="connsiteX56" fmla="*/ 1609849 w 1654237"/>
                <a:gd name="connsiteY56" fmla="*/ 1491569 h 1678000"/>
                <a:gd name="connsiteX57" fmla="*/ 1636482 w 1654237"/>
                <a:gd name="connsiteY57" fmla="*/ 1429425 h 1678000"/>
                <a:gd name="connsiteX58" fmla="*/ 1645360 w 1654237"/>
                <a:gd name="connsiteY58" fmla="*/ 1376159 h 1678000"/>
                <a:gd name="connsiteX59" fmla="*/ 1654237 w 1654237"/>
                <a:gd name="connsiteY59" fmla="*/ 1340648 h 1678000"/>
                <a:gd name="connsiteX60" fmla="*/ 1618727 w 1654237"/>
                <a:gd name="connsiteY60" fmla="*/ 1207483 h 1678000"/>
                <a:gd name="connsiteX61" fmla="*/ 1600971 w 1654237"/>
                <a:gd name="connsiteY61" fmla="*/ 1145339 h 1678000"/>
                <a:gd name="connsiteX62" fmla="*/ 1583216 w 1654237"/>
                <a:gd name="connsiteY62" fmla="*/ 1109829 h 1678000"/>
                <a:gd name="connsiteX63" fmla="*/ 1538828 w 1654237"/>
                <a:gd name="connsiteY63" fmla="*/ 1074318 h 1678000"/>
                <a:gd name="connsiteX64" fmla="*/ 1450051 w 1654237"/>
                <a:gd name="connsiteY64" fmla="*/ 1021052 h 1678000"/>
                <a:gd name="connsiteX65" fmla="*/ 1432296 w 1654237"/>
                <a:gd name="connsiteY65" fmla="*/ 994419 h 1678000"/>
                <a:gd name="connsiteX66" fmla="*/ 1352397 w 1654237"/>
                <a:gd name="connsiteY66" fmla="*/ 967786 h 1678000"/>
                <a:gd name="connsiteX67" fmla="*/ 1334641 w 1654237"/>
                <a:gd name="connsiteY67" fmla="*/ 950031 h 1678000"/>
                <a:gd name="connsiteX68" fmla="*/ 1139333 w 1654237"/>
                <a:gd name="connsiteY68" fmla="*/ 923398 h 1678000"/>
                <a:gd name="connsiteX69" fmla="*/ 1077189 w 1654237"/>
                <a:gd name="connsiteY69" fmla="*/ 914520 h 1678000"/>
                <a:gd name="connsiteX70" fmla="*/ 1041678 w 1654237"/>
                <a:gd name="connsiteY70" fmla="*/ 896765 h 1678000"/>
                <a:gd name="connsiteX71" fmla="*/ 979535 w 1654237"/>
                <a:gd name="connsiteY71" fmla="*/ 887887 h 1678000"/>
                <a:gd name="connsiteX72" fmla="*/ 846370 w 1654237"/>
                <a:gd name="connsiteY72" fmla="*/ 870132 h 1678000"/>
                <a:gd name="connsiteX73" fmla="*/ 819736 w 1654237"/>
                <a:gd name="connsiteY73" fmla="*/ 861254 h 1678000"/>
                <a:gd name="connsiteX74" fmla="*/ 713204 w 1654237"/>
                <a:gd name="connsiteY74" fmla="*/ 843499 h 1678000"/>
                <a:gd name="connsiteX75" fmla="*/ 695449 w 1654237"/>
                <a:gd name="connsiteY75" fmla="*/ 825743 h 1678000"/>
                <a:gd name="connsiteX76" fmla="*/ 686571 w 1654237"/>
                <a:gd name="connsiteY76" fmla="*/ 790233 h 1678000"/>
                <a:gd name="connsiteX77" fmla="*/ 677694 w 1654237"/>
                <a:gd name="connsiteY77" fmla="*/ 763600 h 1678000"/>
                <a:gd name="connsiteX78" fmla="*/ 686571 w 1654237"/>
                <a:gd name="connsiteY78" fmla="*/ 621557 h 1678000"/>
                <a:gd name="connsiteX79" fmla="*/ 695449 w 1654237"/>
                <a:gd name="connsiteY79" fmla="*/ 594924 h 1678000"/>
                <a:gd name="connsiteX80" fmla="*/ 722082 w 1654237"/>
                <a:gd name="connsiteY80" fmla="*/ 568291 h 1678000"/>
                <a:gd name="connsiteX81" fmla="*/ 730960 w 1654237"/>
                <a:gd name="connsiteY81" fmla="*/ 541658 h 1678000"/>
                <a:gd name="connsiteX82" fmla="*/ 793103 w 1654237"/>
                <a:gd name="connsiteY82" fmla="*/ 497270 h 1678000"/>
                <a:gd name="connsiteX83" fmla="*/ 819736 w 1654237"/>
                <a:gd name="connsiteY83" fmla="*/ 488392 h 1678000"/>
                <a:gd name="connsiteX84" fmla="*/ 890758 w 1654237"/>
                <a:gd name="connsiteY84" fmla="*/ 461759 h 1678000"/>
                <a:gd name="connsiteX85" fmla="*/ 1068311 w 1654237"/>
                <a:gd name="connsiteY85" fmla="*/ 479514 h 1678000"/>
                <a:gd name="connsiteX86" fmla="*/ 1121577 w 1654237"/>
                <a:gd name="connsiteY86" fmla="*/ 497270 h 1678000"/>
                <a:gd name="connsiteX87" fmla="*/ 1139333 w 1654237"/>
                <a:gd name="connsiteY87" fmla="*/ 515025 h 1678000"/>
                <a:gd name="connsiteX88" fmla="*/ 1192599 w 1654237"/>
                <a:gd name="connsiteY88" fmla="*/ 550536 h 1678000"/>
                <a:gd name="connsiteX89" fmla="*/ 1210354 w 1654237"/>
                <a:gd name="connsiteY89" fmla="*/ 577169 h 1678000"/>
                <a:gd name="connsiteX90" fmla="*/ 1219232 w 1654237"/>
                <a:gd name="connsiteY90" fmla="*/ 603802 h 1678000"/>
                <a:gd name="connsiteX91" fmla="*/ 1254742 w 1654237"/>
                <a:gd name="connsiteY91" fmla="*/ 657068 h 1678000"/>
                <a:gd name="connsiteX92" fmla="*/ 1263620 w 1654237"/>
                <a:gd name="connsiteY92" fmla="*/ 692578 h 1678000"/>
                <a:gd name="connsiteX93" fmla="*/ 1290253 w 1654237"/>
                <a:gd name="connsiteY93" fmla="*/ 701456 h 1678000"/>
                <a:gd name="connsiteX94" fmla="*/ 1396785 w 1654237"/>
                <a:gd name="connsiteY94" fmla="*/ 719211 h 1678000"/>
                <a:gd name="connsiteX95" fmla="*/ 1485562 w 1654237"/>
                <a:gd name="connsiteY95" fmla="*/ 710334 h 1678000"/>
                <a:gd name="connsiteX96" fmla="*/ 1512195 w 1654237"/>
                <a:gd name="connsiteY96" fmla="*/ 621557 h 1678000"/>
                <a:gd name="connsiteX97" fmla="*/ 1503317 w 1654237"/>
                <a:gd name="connsiteY97" fmla="*/ 506147 h 1678000"/>
                <a:gd name="connsiteX98" fmla="*/ 1485562 w 1654237"/>
                <a:gd name="connsiteY98" fmla="*/ 452881 h 1678000"/>
                <a:gd name="connsiteX99" fmla="*/ 1423418 w 1654237"/>
                <a:gd name="connsiteY99" fmla="*/ 381860 h 1678000"/>
                <a:gd name="connsiteX100" fmla="*/ 1414540 w 1654237"/>
                <a:gd name="connsiteY100" fmla="*/ 346349 h 1678000"/>
                <a:gd name="connsiteX101" fmla="*/ 1432296 w 1654237"/>
                <a:gd name="connsiteY101" fmla="*/ 328594 h 1678000"/>
                <a:gd name="connsiteX102" fmla="*/ 1512195 w 1654237"/>
                <a:gd name="connsiteY102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252870 w 1655541"/>
                <a:gd name="connsiteY21" fmla="*/ 301961 h 1678000"/>
                <a:gd name="connsiteX22" fmla="*/ 181848 w 1655541"/>
                <a:gd name="connsiteY22" fmla="*/ 337472 h 1678000"/>
                <a:gd name="connsiteX23" fmla="*/ 164093 w 1655541"/>
                <a:gd name="connsiteY23" fmla="*/ 390738 h 1678000"/>
                <a:gd name="connsiteX24" fmla="*/ 128582 w 1655541"/>
                <a:gd name="connsiteY24" fmla="*/ 435126 h 1678000"/>
                <a:gd name="connsiteX25" fmla="*/ 84194 w 1655541"/>
                <a:gd name="connsiteY25" fmla="*/ 506147 h 1678000"/>
                <a:gd name="connsiteX26" fmla="*/ 57561 w 1655541"/>
                <a:gd name="connsiteY26" fmla="*/ 568291 h 1678000"/>
                <a:gd name="connsiteX27" fmla="*/ 4295 w 1655541"/>
                <a:gd name="connsiteY27" fmla="*/ 745844 h 1678000"/>
                <a:gd name="connsiteX28" fmla="*/ 4295 w 1655541"/>
                <a:gd name="connsiteY28" fmla="*/ 1056563 h 1678000"/>
                <a:gd name="connsiteX29" fmla="*/ 13173 w 1655541"/>
                <a:gd name="connsiteY29" fmla="*/ 1092073 h 1678000"/>
                <a:gd name="connsiteX30" fmla="*/ 30928 w 1655541"/>
                <a:gd name="connsiteY30" fmla="*/ 1118706 h 1678000"/>
                <a:gd name="connsiteX31" fmla="*/ 66439 w 1655541"/>
                <a:gd name="connsiteY31" fmla="*/ 1180850 h 1678000"/>
                <a:gd name="connsiteX32" fmla="*/ 84194 w 1655541"/>
                <a:gd name="connsiteY32" fmla="*/ 1234116 h 1678000"/>
                <a:gd name="connsiteX33" fmla="*/ 93072 w 1655541"/>
                <a:gd name="connsiteY33" fmla="*/ 1269627 h 1678000"/>
                <a:gd name="connsiteX34" fmla="*/ 119705 w 1655541"/>
                <a:gd name="connsiteY34" fmla="*/ 1314015 h 1678000"/>
                <a:gd name="connsiteX35" fmla="*/ 128582 w 1655541"/>
                <a:gd name="connsiteY35" fmla="*/ 1340648 h 1678000"/>
                <a:gd name="connsiteX36" fmla="*/ 164093 w 1655541"/>
                <a:gd name="connsiteY36" fmla="*/ 1367281 h 1678000"/>
                <a:gd name="connsiteX37" fmla="*/ 172971 w 1655541"/>
                <a:gd name="connsiteY37" fmla="*/ 1393914 h 1678000"/>
                <a:gd name="connsiteX38" fmla="*/ 226237 w 1655541"/>
                <a:gd name="connsiteY38" fmla="*/ 1438303 h 1678000"/>
                <a:gd name="connsiteX39" fmla="*/ 235114 w 1655541"/>
                <a:gd name="connsiteY39" fmla="*/ 1464936 h 1678000"/>
                <a:gd name="connsiteX40" fmla="*/ 252870 w 1655541"/>
                <a:gd name="connsiteY40" fmla="*/ 1482691 h 1678000"/>
                <a:gd name="connsiteX41" fmla="*/ 332769 w 1655541"/>
                <a:gd name="connsiteY41" fmla="*/ 1544835 h 1678000"/>
                <a:gd name="connsiteX42" fmla="*/ 368279 w 1655541"/>
                <a:gd name="connsiteY42" fmla="*/ 1571468 h 1678000"/>
                <a:gd name="connsiteX43" fmla="*/ 394912 w 1655541"/>
                <a:gd name="connsiteY43" fmla="*/ 1598101 h 1678000"/>
                <a:gd name="connsiteX44" fmla="*/ 465934 w 1655541"/>
                <a:gd name="connsiteY44" fmla="*/ 1624734 h 1678000"/>
                <a:gd name="connsiteX45" fmla="*/ 510322 w 1655541"/>
                <a:gd name="connsiteY45" fmla="*/ 1651367 h 1678000"/>
                <a:gd name="connsiteX46" fmla="*/ 545833 w 1655541"/>
                <a:gd name="connsiteY46" fmla="*/ 1660244 h 1678000"/>
                <a:gd name="connsiteX47" fmla="*/ 643487 w 1655541"/>
                <a:gd name="connsiteY47" fmla="*/ 1678000 h 1678000"/>
                <a:gd name="connsiteX48" fmla="*/ 1406967 w 1655541"/>
                <a:gd name="connsiteY48" fmla="*/ 1669122 h 1678000"/>
                <a:gd name="connsiteX49" fmla="*/ 1460233 w 1655541"/>
                <a:gd name="connsiteY49" fmla="*/ 1660244 h 1678000"/>
                <a:gd name="connsiteX50" fmla="*/ 1486866 w 1655541"/>
                <a:gd name="connsiteY50" fmla="*/ 1633611 h 1678000"/>
                <a:gd name="connsiteX51" fmla="*/ 1513499 w 1655541"/>
                <a:gd name="connsiteY51" fmla="*/ 1615856 h 1678000"/>
                <a:gd name="connsiteX52" fmla="*/ 1540132 w 1655541"/>
                <a:gd name="connsiteY52" fmla="*/ 1580345 h 1678000"/>
                <a:gd name="connsiteX53" fmla="*/ 1575642 w 1655541"/>
                <a:gd name="connsiteY53" fmla="*/ 1562590 h 1678000"/>
                <a:gd name="connsiteX54" fmla="*/ 1584520 w 1655541"/>
                <a:gd name="connsiteY54" fmla="*/ 1535957 h 1678000"/>
                <a:gd name="connsiteX55" fmla="*/ 1611153 w 1655541"/>
                <a:gd name="connsiteY55" fmla="*/ 1491569 h 1678000"/>
                <a:gd name="connsiteX56" fmla="*/ 1637786 w 1655541"/>
                <a:gd name="connsiteY56" fmla="*/ 1429425 h 1678000"/>
                <a:gd name="connsiteX57" fmla="*/ 1646664 w 1655541"/>
                <a:gd name="connsiteY57" fmla="*/ 1376159 h 1678000"/>
                <a:gd name="connsiteX58" fmla="*/ 1655541 w 1655541"/>
                <a:gd name="connsiteY58" fmla="*/ 1340648 h 1678000"/>
                <a:gd name="connsiteX59" fmla="*/ 1620031 w 1655541"/>
                <a:gd name="connsiteY59" fmla="*/ 1207483 h 1678000"/>
                <a:gd name="connsiteX60" fmla="*/ 1602275 w 1655541"/>
                <a:gd name="connsiteY60" fmla="*/ 1145339 h 1678000"/>
                <a:gd name="connsiteX61" fmla="*/ 1584520 w 1655541"/>
                <a:gd name="connsiteY61" fmla="*/ 1109829 h 1678000"/>
                <a:gd name="connsiteX62" fmla="*/ 1540132 w 1655541"/>
                <a:gd name="connsiteY62" fmla="*/ 1074318 h 1678000"/>
                <a:gd name="connsiteX63" fmla="*/ 1451355 w 1655541"/>
                <a:gd name="connsiteY63" fmla="*/ 1021052 h 1678000"/>
                <a:gd name="connsiteX64" fmla="*/ 1433600 w 1655541"/>
                <a:gd name="connsiteY64" fmla="*/ 994419 h 1678000"/>
                <a:gd name="connsiteX65" fmla="*/ 1353701 w 1655541"/>
                <a:gd name="connsiteY65" fmla="*/ 967786 h 1678000"/>
                <a:gd name="connsiteX66" fmla="*/ 1335945 w 1655541"/>
                <a:gd name="connsiteY66" fmla="*/ 950031 h 1678000"/>
                <a:gd name="connsiteX67" fmla="*/ 1140637 w 1655541"/>
                <a:gd name="connsiteY67" fmla="*/ 923398 h 1678000"/>
                <a:gd name="connsiteX68" fmla="*/ 1078493 w 1655541"/>
                <a:gd name="connsiteY68" fmla="*/ 914520 h 1678000"/>
                <a:gd name="connsiteX69" fmla="*/ 1042982 w 1655541"/>
                <a:gd name="connsiteY69" fmla="*/ 896765 h 1678000"/>
                <a:gd name="connsiteX70" fmla="*/ 980839 w 1655541"/>
                <a:gd name="connsiteY70" fmla="*/ 887887 h 1678000"/>
                <a:gd name="connsiteX71" fmla="*/ 847674 w 1655541"/>
                <a:gd name="connsiteY71" fmla="*/ 870132 h 1678000"/>
                <a:gd name="connsiteX72" fmla="*/ 821040 w 1655541"/>
                <a:gd name="connsiteY72" fmla="*/ 861254 h 1678000"/>
                <a:gd name="connsiteX73" fmla="*/ 714508 w 1655541"/>
                <a:gd name="connsiteY73" fmla="*/ 843499 h 1678000"/>
                <a:gd name="connsiteX74" fmla="*/ 696753 w 1655541"/>
                <a:gd name="connsiteY74" fmla="*/ 825743 h 1678000"/>
                <a:gd name="connsiteX75" fmla="*/ 687875 w 1655541"/>
                <a:gd name="connsiteY75" fmla="*/ 790233 h 1678000"/>
                <a:gd name="connsiteX76" fmla="*/ 678998 w 1655541"/>
                <a:gd name="connsiteY76" fmla="*/ 763600 h 1678000"/>
                <a:gd name="connsiteX77" fmla="*/ 687875 w 1655541"/>
                <a:gd name="connsiteY77" fmla="*/ 621557 h 1678000"/>
                <a:gd name="connsiteX78" fmla="*/ 696753 w 1655541"/>
                <a:gd name="connsiteY78" fmla="*/ 594924 h 1678000"/>
                <a:gd name="connsiteX79" fmla="*/ 723386 w 1655541"/>
                <a:gd name="connsiteY79" fmla="*/ 568291 h 1678000"/>
                <a:gd name="connsiteX80" fmla="*/ 732264 w 1655541"/>
                <a:gd name="connsiteY80" fmla="*/ 541658 h 1678000"/>
                <a:gd name="connsiteX81" fmla="*/ 794407 w 1655541"/>
                <a:gd name="connsiteY81" fmla="*/ 497270 h 1678000"/>
                <a:gd name="connsiteX82" fmla="*/ 821040 w 1655541"/>
                <a:gd name="connsiteY82" fmla="*/ 488392 h 1678000"/>
                <a:gd name="connsiteX83" fmla="*/ 892062 w 1655541"/>
                <a:gd name="connsiteY83" fmla="*/ 461759 h 1678000"/>
                <a:gd name="connsiteX84" fmla="*/ 1069615 w 1655541"/>
                <a:gd name="connsiteY84" fmla="*/ 479514 h 1678000"/>
                <a:gd name="connsiteX85" fmla="*/ 1122881 w 1655541"/>
                <a:gd name="connsiteY85" fmla="*/ 497270 h 1678000"/>
                <a:gd name="connsiteX86" fmla="*/ 1140637 w 1655541"/>
                <a:gd name="connsiteY86" fmla="*/ 515025 h 1678000"/>
                <a:gd name="connsiteX87" fmla="*/ 1193903 w 1655541"/>
                <a:gd name="connsiteY87" fmla="*/ 550536 h 1678000"/>
                <a:gd name="connsiteX88" fmla="*/ 1211658 w 1655541"/>
                <a:gd name="connsiteY88" fmla="*/ 577169 h 1678000"/>
                <a:gd name="connsiteX89" fmla="*/ 1220536 w 1655541"/>
                <a:gd name="connsiteY89" fmla="*/ 603802 h 1678000"/>
                <a:gd name="connsiteX90" fmla="*/ 1256046 w 1655541"/>
                <a:gd name="connsiteY90" fmla="*/ 657068 h 1678000"/>
                <a:gd name="connsiteX91" fmla="*/ 1264924 w 1655541"/>
                <a:gd name="connsiteY91" fmla="*/ 692578 h 1678000"/>
                <a:gd name="connsiteX92" fmla="*/ 1291557 w 1655541"/>
                <a:gd name="connsiteY92" fmla="*/ 701456 h 1678000"/>
                <a:gd name="connsiteX93" fmla="*/ 1398089 w 1655541"/>
                <a:gd name="connsiteY93" fmla="*/ 719211 h 1678000"/>
                <a:gd name="connsiteX94" fmla="*/ 1486866 w 1655541"/>
                <a:gd name="connsiteY94" fmla="*/ 710334 h 1678000"/>
                <a:gd name="connsiteX95" fmla="*/ 1513499 w 1655541"/>
                <a:gd name="connsiteY95" fmla="*/ 621557 h 1678000"/>
                <a:gd name="connsiteX96" fmla="*/ 1504621 w 1655541"/>
                <a:gd name="connsiteY96" fmla="*/ 506147 h 1678000"/>
                <a:gd name="connsiteX97" fmla="*/ 1486866 w 1655541"/>
                <a:gd name="connsiteY97" fmla="*/ 452881 h 1678000"/>
                <a:gd name="connsiteX98" fmla="*/ 1424722 w 1655541"/>
                <a:gd name="connsiteY98" fmla="*/ 381860 h 1678000"/>
                <a:gd name="connsiteX99" fmla="*/ 1415844 w 1655541"/>
                <a:gd name="connsiteY99" fmla="*/ 346349 h 1678000"/>
                <a:gd name="connsiteX100" fmla="*/ 1433600 w 1655541"/>
                <a:gd name="connsiteY100" fmla="*/ 328594 h 1678000"/>
                <a:gd name="connsiteX101" fmla="*/ 1513499 w 1655541"/>
                <a:gd name="connsiteY101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252870 w 1655541"/>
                <a:gd name="connsiteY21" fmla="*/ 301961 h 1678000"/>
                <a:gd name="connsiteX22" fmla="*/ 181848 w 1655541"/>
                <a:gd name="connsiteY22" fmla="*/ 337472 h 1678000"/>
                <a:gd name="connsiteX23" fmla="*/ 164093 w 1655541"/>
                <a:gd name="connsiteY23" fmla="*/ 390738 h 1678000"/>
                <a:gd name="connsiteX24" fmla="*/ 128582 w 1655541"/>
                <a:gd name="connsiteY24" fmla="*/ 435126 h 1678000"/>
                <a:gd name="connsiteX25" fmla="*/ 57561 w 1655541"/>
                <a:gd name="connsiteY25" fmla="*/ 568291 h 1678000"/>
                <a:gd name="connsiteX26" fmla="*/ 4295 w 1655541"/>
                <a:gd name="connsiteY26" fmla="*/ 745844 h 1678000"/>
                <a:gd name="connsiteX27" fmla="*/ 4295 w 1655541"/>
                <a:gd name="connsiteY27" fmla="*/ 1056563 h 1678000"/>
                <a:gd name="connsiteX28" fmla="*/ 13173 w 1655541"/>
                <a:gd name="connsiteY28" fmla="*/ 1092073 h 1678000"/>
                <a:gd name="connsiteX29" fmla="*/ 30928 w 1655541"/>
                <a:gd name="connsiteY29" fmla="*/ 1118706 h 1678000"/>
                <a:gd name="connsiteX30" fmla="*/ 66439 w 1655541"/>
                <a:gd name="connsiteY30" fmla="*/ 1180850 h 1678000"/>
                <a:gd name="connsiteX31" fmla="*/ 84194 w 1655541"/>
                <a:gd name="connsiteY31" fmla="*/ 1234116 h 1678000"/>
                <a:gd name="connsiteX32" fmla="*/ 93072 w 1655541"/>
                <a:gd name="connsiteY32" fmla="*/ 1269627 h 1678000"/>
                <a:gd name="connsiteX33" fmla="*/ 119705 w 1655541"/>
                <a:gd name="connsiteY33" fmla="*/ 1314015 h 1678000"/>
                <a:gd name="connsiteX34" fmla="*/ 128582 w 1655541"/>
                <a:gd name="connsiteY34" fmla="*/ 1340648 h 1678000"/>
                <a:gd name="connsiteX35" fmla="*/ 164093 w 1655541"/>
                <a:gd name="connsiteY35" fmla="*/ 1367281 h 1678000"/>
                <a:gd name="connsiteX36" fmla="*/ 172971 w 1655541"/>
                <a:gd name="connsiteY36" fmla="*/ 1393914 h 1678000"/>
                <a:gd name="connsiteX37" fmla="*/ 226237 w 1655541"/>
                <a:gd name="connsiteY37" fmla="*/ 1438303 h 1678000"/>
                <a:gd name="connsiteX38" fmla="*/ 235114 w 1655541"/>
                <a:gd name="connsiteY38" fmla="*/ 1464936 h 1678000"/>
                <a:gd name="connsiteX39" fmla="*/ 252870 w 1655541"/>
                <a:gd name="connsiteY39" fmla="*/ 1482691 h 1678000"/>
                <a:gd name="connsiteX40" fmla="*/ 332769 w 1655541"/>
                <a:gd name="connsiteY40" fmla="*/ 1544835 h 1678000"/>
                <a:gd name="connsiteX41" fmla="*/ 368279 w 1655541"/>
                <a:gd name="connsiteY41" fmla="*/ 1571468 h 1678000"/>
                <a:gd name="connsiteX42" fmla="*/ 394912 w 1655541"/>
                <a:gd name="connsiteY42" fmla="*/ 1598101 h 1678000"/>
                <a:gd name="connsiteX43" fmla="*/ 465934 w 1655541"/>
                <a:gd name="connsiteY43" fmla="*/ 1624734 h 1678000"/>
                <a:gd name="connsiteX44" fmla="*/ 510322 w 1655541"/>
                <a:gd name="connsiteY44" fmla="*/ 1651367 h 1678000"/>
                <a:gd name="connsiteX45" fmla="*/ 545833 w 1655541"/>
                <a:gd name="connsiteY45" fmla="*/ 1660244 h 1678000"/>
                <a:gd name="connsiteX46" fmla="*/ 643487 w 1655541"/>
                <a:gd name="connsiteY46" fmla="*/ 1678000 h 1678000"/>
                <a:gd name="connsiteX47" fmla="*/ 1406967 w 1655541"/>
                <a:gd name="connsiteY47" fmla="*/ 1669122 h 1678000"/>
                <a:gd name="connsiteX48" fmla="*/ 1460233 w 1655541"/>
                <a:gd name="connsiteY48" fmla="*/ 1660244 h 1678000"/>
                <a:gd name="connsiteX49" fmla="*/ 1486866 w 1655541"/>
                <a:gd name="connsiteY49" fmla="*/ 1633611 h 1678000"/>
                <a:gd name="connsiteX50" fmla="*/ 1513499 w 1655541"/>
                <a:gd name="connsiteY50" fmla="*/ 1615856 h 1678000"/>
                <a:gd name="connsiteX51" fmla="*/ 1540132 w 1655541"/>
                <a:gd name="connsiteY51" fmla="*/ 1580345 h 1678000"/>
                <a:gd name="connsiteX52" fmla="*/ 1575642 w 1655541"/>
                <a:gd name="connsiteY52" fmla="*/ 1562590 h 1678000"/>
                <a:gd name="connsiteX53" fmla="*/ 1584520 w 1655541"/>
                <a:gd name="connsiteY53" fmla="*/ 1535957 h 1678000"/>
                <a:gd name="connsiteX54" fmla="*/ 1611153 w 1655541"/>
                <a:gd name="connsiteY54" fmla="*/ 1491569 h 1678000"/>
                <a:gd name="connsiteX55" fmla="*/ 1637786 w 1655541"/>
                <a:gd name="connsiteY55" fmla="*/ 1429425 h 1678000"/>
                <a:gd name="connsiteX56" fmla="*/ 1646664 w 1655541"/>
                <a:gd name="connsiteY56" fmla="*/ 1376159 h 1678000"/>
                <a:gd name="connsiteX57" fmla="*/ 1655541 w 1655541"/>
                <a:gd name="connsiteY57" fmla="*/ 1340648 h 1678000"/>
                <a:gd name="connsiteX58" fmla="*/ 1620031 w 1655541"/>
                <a:gd name="connsiteY58" fmla="*/ 1207483 h 1678000"/>
                <a:gd name="connsiteX59" fmla="*/ 1602275 w 1655541"/>
                <a:gd name="connsiteY59" fmla="*/ 1145339 h 1678000"/>
                <a:gd name="connsiteX60" fmla="*/ 1584520 w 1655541"/>
                <a:gd name="connsiteY60" fmla="*/ 1109829 h 1678000"/>
                <a:gd name="connsiteX61" fmla="*/ 1540132 w 1655541"/>
                <a:gd name="connsiteY61" fmla="*/ 1074318 h 1678000"/>
                <a:gd name="connsiteX62" fmla="*/ 1451355 w 1655541"/>
                <a:gd name="connsiteY62" fmla="*/ 1021052 h 1678000"/>
                <a:gd name="connsiteX63" fmla="*/ 1433600 w 1655541"/>
                <a:gd name="connsiteY63" fmla="*/ 994419 h 1678000"/>
                <a:gd name="connsiteX64" fmla="*/ 1353701 w 1655541"/>
                <a:gd name="connsiteY64" fmla="*/ 967786 h 1678000"/>
                <a:gd name="connsiteX65" fmla="*/ 1335945 w 1655541"/>
                <a:gd name="connsiteY65" fmla="*/ 950031 h 1678000"/>
                <a:gd name="connsiteX66" fmla="*/ 1140637 w 1655541"/>
                <a:gd name="connsiteY66" fmla="*/ 923398 h 1678000"/>
                <a:gd name="connsiteX67" fmla="*/ 1078493 w 1655541"/>
                <a:gd name="connsiteY67" fmla="*/ 914520 h 1678000"/>
                <a:gd name="connsiteX68" fmla="*/ 1042982 w 1655541"/>
                <a:gd name="connsiteY68" fmla="*/ 896765 h 1678000"/>
                <a:gd name="connsiteX69" fmla="*/ 980839 w 1655541"/>
                <a:gd name="connsiteY69" fmla="*/ 887887 h 1678000"/>
                <a:gd name="connsiteX70" fmla="*/ 847674 w 1655541"/>
                <a:gd name="connsiteY70" fmla="*/ 870132 h 1678000"/>
                <a:gd name="connsiteX71" fmla="*/ 821040 w 1655541"/>
                <a:gd name="connsiteY71" fmla="*/ 861254 h 1678000"/>
                <a:gd name="connsiteX72" fmla="*/ 714508 w 1655541"/>
                <a:gd name="connsiteY72" fmla="*/ 843499 h 1678000"/>
                <a:gd name="connsiteX73" fmla="*/ 696753 w 1655541"/>
                <a:gd name="connsiteY73" fmla="*/ 825743 h 1678000"/>
                <a:gd name="connsiteX74" fmla="*/ 687875 w 1655541"/>
                <a:gd name="connsiteY74" fmla="*/ 790233 h 1678000"/>
                <a:gd name="connsiteX75" fmla="*/ 678998 w 1655541"/>
                <a:gd name="connsiteY75" fmla="*/ 763600 h 1678000"/>
                <a:gd name="connsiteX76" fmla="*/ 687875 w 1655541"/>
                <a:gd name="connsiteY76" fmla="*/ 621557 h 1678000"/>
                <a:gd name="connsiteX77" fmla="*/ 696753 w 1655541"/>
                <a:gd name="connsiteY77" fmla="*/ 594924 h 1678000"/>
                <a:gd name="connsiteX78" fmla="*/ 723386 w 1655541"/>
                <a:gd name="connsiteY78" fmla="*/ 568291 h 1678000"/>
                <a:gd name="connsiteX79" fmla="*/ 732264 w 1655541"/>
                <a:gd name="connsiteY79" fmla="*/ 541658 h 1678000"/>
                <a:gd name="connsiteX80" fmla="*/ 794407 w 1655541"/>
                <a:gd name="connsiteY80" fmla="*/ 497270 h 1678000"/>
                <a:gd name="connsiteX81" fmla="*/ 821040 w 1655541"/>
                <a:gd name="connsiteY81" fmla="*/ 488392 h 1678000"/>
                <a:gd name="connsiteX82" fmla="*/ 892062 w 1655541"/>
                <a:gd name="connsiteY82" fmla="*/ 461759 h 1678000"/>
                <a:gd name="connsiteX83" fmla="*/ 1069615 w 1655541"/>
                <a:gd name="connsiteY83" fmla="*/ 479514 h 1678000"/>
                <a:gd name="connsiteX84" fmla="*/ 1122881 w 1655541"/>
                <a:gd name="connsiteY84" fmla="*/ 497270 h 1678000"/>
                <a:gd name="connsiteX85" fmla="*/ 1140637 w 1655541"/>
                <a:gd name="connsiteY85" fmla="*/ 515025 h 1678000"/>
                <a:gd name="connsiteX86" fmla="*/ 1193903 w 1655541"/>
                <a:gd name="connsiteY86" fmla="*/ 550536 h 1678000"/>
                <a:gd name="connsiteX87" fmla="*/ 1211658 w 1655541"/>
                <a:gd name="connsiteY87" fmla="*/ 577169 h 1678000"/>
                <a:gd name="connsiteX88" fmla="*/ 1220536 w 1655541"/>
                <a:gd name="connsiteY88" fmla="*/ 603802 h 1678000"/>
                <a:gd name="connsiteX89" fmla="*/ 1256046 w 1655541"/>
                <a:gd name="connsiteY89" fmla="*/ 657068 h 1678000"/>
                <a:gd name="connsiteX90" fmla="*/ 1264924 w 1655541"/>
                <a:gd name="connsiteY90" fmla="*/ 692578 h 1678000"/>
                <a:gd name="connsiteX91" fmla="*/ 1291557 w 1655541"/>
                <a:gd name="connsiteY91" fmla="*/ 701456 h 1678000"/>
                <a:gd name="connsiteX92" fmla="*/ 1398089 w 1655541"/>
                <a:gd name="connsiteY92" fmla="*/ 719211 h 1678000"/>
                <a:gd name="connsiteX93" fmla="*/ 1486866 w 1655541"/>
                <a:gd name="connsiteY93" fmla="*/ 710334 h 1678000"/>
                <a:gd name="connsiteX94" fmla="*/ 1513499 w 1655541"/>
                <a:gd name="connsiteY94" fmla="*/ 621557 h 1678000"/>
                <a:gd name="connsiteX95" fmla="*/ 1504621 w 1655541"/>
                <a:gd name="connsiteY95" fmla="*/ 506147 h 1678000"/>
                <a:gd name="connsiteX96" fmla="*/ 1486866 w 1655541"/>
                <a:gd name="connsiteY96" fmla="*/ 452881 h 1678000"/>
                <a:gd name="connsiteX97" fmla="*/ 1424722 w 1655541"/>
                <a:gd name="connsiteY97" fmla="*/ 381860 h 1678000"/>
                <a:gd name="connsiteX98" fmla="*/ 1415844 w 1655541"/>
                <a:gd name="connsiteY98" fmla="*/ 346349 h 1678000"/>
                <a:gd name="connsiteX99" fmla="*/ 1433600 w 1655541"/>
                <a:gd name="connsiteY99" fmla="*/ 328594 h 1678000"/>
                <a:gd name="connsiteX100" fmla="*/ 1513499 w 1655541"/>
                <a:gd name="connsiteY100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252870 w 1655541"/>
                <a:gd name="connsiteY21" fmla="*/ 301961 h 1678000"/>
                <a:gd name="connsiteX22" fmla="*/ 181848 w 1655541"/>
                <a:gd name="connsiteY22" fmla="*/ 337472 h 1678000"/>
                <a:gd name="connsiteX23" fmla="*/ 164093 w 1655541"/>
                <a:gd name="connsiteY23" fmla="*/ 390738 h 1678000"/>
                <a:gd name="connsiteX24" fmla="*/ 57561 w 1655541"/>
                <a:gd name="connsiteY24" fmla="*/ 568291 h 1678000"/>
                <a:gd name="connsiteX25" fmla="*/ 4295 w 1655541"/>
                <a:gd name="connsiteY25" fmla="*/ 745844 h 1678000"/>
                <a:gd name="connsiteX26" fmla="*/ 4295 w 1655541"/>
                <a:gd name="connsiteY26" fmla="*/ 1056563 h 1678000"/>
                <a:gd name="connsiteX27" fmla="*/ 13173 w 1655541"/>
                <a:gd name="connsiteY27" fmla="*/ 1092073 h 1678000"/>
                <a:gd name="connsiteX28" fmla="*/ 30928 w 1655541"/>
                <a:gd name="connsiteY28" fmla="*/ 1118706 h 1678000"/>
                <a:gd name="connsiteX29" fmla="*/ 66439 w 1655541"/>
                <a:gd name="connsiteY29" fmla="*/ 1180850 h 1678000"/>
                <a:gd name="connsiteX30" fmla="*/ 84194 w 1655541"/>
                <a:gd name="connsiteY30" fmla="*/ 1234116 h 1678000"/>
                <a:gd name="connsiteX31" fmla="*/ 93072 w 1655541"/>
                <a:gd name="connsiteY31" fmla="*/ 1269627 h 1678000"/>
                <a:gd name="connsiteX32" fmla="*/ 119705 w 1655541"/>
                <a:gd name="connsiteY32" fmla="*/ 1314015 h 1678000"/>
                <a:gd name="connsiteX33" fmla="*/ 128582 w 1655541"/>
                <a:gd name="connsiteY33" fmla="*/ 1340648 h 1678000"/>
                <a:gd name="connsiteX34" fmla="*/ 164093 w 1655541"/>
                <a:gd name="connsiteY34" fmla="*/ 1367281 h 1678000"/>
                <a:gd name="connsiteX35" fmla="*/ 172971 w 1655541"/>
                <a:gd name="connsiteY35" fmla="*/ 1393914 h 1678000"/>
                <a:gd name="connsiteX36" fmla="*/ 226237 w 1655541"/>
                <a:gd name="connsiteY36" fmla="*/ 1438303 h 1678000"/>
                <a:gd name="connsiteX37" fmla="*/ 235114 w 1655541"/>
                <a:gd name="connsiteY37" fmla="*/ 1464936 h 1678000"/>
                <a:gd name="connsiteX38" fmla="*/ 252870 w 1655541"/>
                <a:gd name="connsiteY38" fmla="*/ 1482691 h 1678000"/>
                <a:gd name="connsiteX39" fmla="*/ 332769 w 1655541"/>
                <a:gd name="connsiteY39" fmla="*/ 1544835 h 1678000"/>
                <a:gd name="connsiteX40" fmla="*/ 368279 w 1655541"/>
                <a:gd name="connsiteY40" fmla="*/ 1571468 h 1678000"/>
                <a:gd name="connsiteX41" fmla="*/ 394912 w 1655541"/>
                <a:gd name="connsiteY41" fmla="*/ 1598101 h 1678000"/>
                <a:gd name="connsiteX42" fmla="*/ 465934 w 1655541"/>
                <a:gd name="connsiteY42" fmla="*/ 1624734 h 1678000"/>
                <a:gd name="connsiteX43" fmla="*/ 510322 w 1655541"/>
                <a:gd name="connsiteY43" fmla="*/ 1651367 h 1678000"/>
                <a:gd name="connsiteX44" fmla="*/ 545833 w 1655541"/>
                <a:gd name="connsiteY44" fmla="*/ 1660244 h 1678000"/>
                <a:gd name="connsiteX45" fmla="*/ 643487 w 1655541"/>
                <a:gd name="connsiteY45" fmla="*/ 1678000 h 1678000"/>
                <a:gd name="connsiteX46" fmla="*/ 1406967 w 1655541"/>
                <a:gd name="connsiteY46" fmla="*/ 1669122 h 1678000"/>
                <a:gd name="connsiteX47" fmla="*/ 1460233 w 1655541"/>
                <a:gd name="connsiteY47" fmla="*/ 1660244 h 1678000"/>
                <a:gd name="connsiteX48" fmla="*/ 1486866 w 1655541"/>
                <a:gd name="connsiteY48" fmla="*/ 1633611 h 1678000"/>
                <a:gd name="connsiteX49" fmla="*/ 1513499 w 1655541"/>
                <a:gd name="connsiteY49" fmla="*/ 1615856 h 1678000"/>
                <a:gd name="connsiteX50" fmla="*/ 1540132 w 1655541"/>
                <a:gd name="connsiteY50" fmla="*/ 1580345 h 1678000"/>
                <a:gd name="connsiteX51" fmla="*/ 1575642 w 1655541"/>
                <a:gd name="connsiteY51" fmla="*/ 1562590 h 1678000"/>
                <a:gd name="connsiteX52" fmla="*/ 1584520 w 1655541"/>
                <a:gd name="connsiteY52" fmla="*/ 1535957 h 1678000"/>
                <a:gd name="connsiteX53" fmla="*/ 1611153 w 1655541"/>
                <a:gd name="connsiteY53" fmla="*/ 1491569 h 1678000"/>
                <a:gd name="connsiteX54" fmla="*/ 1637786 w 1655541"/>
                <a:gd name="connsiteY54" fmla="*/ 1429425 h 1678000"/>
                <a:gd name="connsiteX55" fmla="*/ 1646664 w 1655541"/>
                <a:gd name="connsiteY55" fmla="*/ 1376159 h 1678000"/>
                <a:gd name="connsiteX56" fmla="*/ 1655541 w 1655541"/>
                <a:gd name="connsiteY56" fmla="*/ 1340648 h 1678000"/>
                <a:gd name="connsiteX57" fmla="*/ 1620031 w 1655541"/>
                <a:gd name="connsiteY57" fmla="*/ 1207483 h 1678000"/>
                <a:gd name="connsiteX58" fmla="*/ 1602275 w 1655541"/>
                <a:gd name="connsiteY58" fmla="*/ 1145339 h 1678000"/>
                <a:gd name="connsiteX59" fmla="*/ 1584520 w 1655541"/>
                <a:gd name="connsiteY59" fmla="*/ 1109829 h 1678000"/>
                <a:gd name="connsiteX60" fmla="*/ 1540132 w 1655541"/>
                <a:gd name="connsiteY60" fmla="*/ 1074318 h 1678000"/>
                <a:gd name="connsiteX61" fmla="*/ 1451355 w 1655541"/>
                <a:gd name="connsiteY61" fmla="*/ 1021052 h 1678000"/>
                <a:gd name="connsiteX62" fmla="*/ 1433600 w 1655541"/>
                <a:gd name="connsiteY62" fmla="*/ 994419 h 1678000"/>
                <a:gd name="connsiteX63" fmla="*/ 1353701 w 1655541"/>
                <a:gd name="connsiteY63" fmla="*/ 967786 h 1678000"/>
                <a:gd name="connsiteX64" fmla="*/ 1335945 w 1655541"/>
                <a:gd name="connsiteY64" fmla="*/ 950031 h 1678000"/>
                <a:gd name="connsiteX65" fmla="*/ 1140637 w 1655541"/>
                <a:gd name="connsiteY65" fmla="*/ 923398 h 1678000"/>
                <a:gd name="connsiteX66" fmla="*/ 1078493 w 1655541"/>
                <a:gd name="connsiteY66" fmla="*/ 914520 h 1678000"/>
                <a:gd name="connsiteX67" fmla="*/ 1042982 w 1655541"/>
                <a:gd name="connsiteY67" fmla="*/ 896765 h 1678000"/>
                <a:gd name="connsiteX68" fmla="*/ 980839 w 1655541"/>
                <a:gd name="connsiteY68" fmla="*/ 887887 h 1678000"/>
                <a:gd name="connsiteX69" fmla="*/ 847674 w 1655541"/>
                <a:gd name="connsiteY69" fmla="*/ 870132 h 1678000"/>
                <a:gd name="connsiteX70" fmla="*/ 821040 w 1655541"/>
                <a:gd name="connsiteY70" fmla="*/ 861254 h 1678000"/>
                <a:gd name="connsiteX71" fmla="*/ 714508 w 1655541"/>
                <a:gd name="connsiteY71" fmla="*/ 843499 h 1678000"/>
                <a:gd name="connsiteX72" fmla="*/ 696753 w 1655541"/>
                <a:gd name="connsiteY72" fmla="*/ 825743 h 1678000"/>
                <a:gd name="connsiteX73" fmla="*/ 687875 w 1655541"/>
                <a:gd name="connsiteY73" fmla="*/ 790233 h 1678000"/>
                <a:gd name="connsiteX74" fmla="*/ 678998 w 1655541"/>
                <a:gd name="connsiteY74" fmla="*/ 763600 h 1678000"/>
                <a:gd name="connsiteX75" fmla="*/ 687875 w 1655541"/>
                <a:gd name="connsiteY75" fmla="*/ 621557 h 1678000"/>
                <a:gd name="connsiteX76" fmla="*/ 696753 w 1655541"/>
                <a:gd name="connsiteY76" fmla="*/ 594924 h 1678000"/>
                <a:gd name="connsiteX77" fmla="*/ 723386 w 1655541"/>
                <a:gd name="connsiteY77" fmla="*/ 568291 h 1678000"/>
                <a:gd name="connsiteX78" fmla="*/ 732264 w 1655541"/>
                <a:gd name="connsiteY78" fmla="*/ 541658 h 1678000"/>
                <a:gd name="connsiteX79" fmla="*/ 794407 w 1655541"/>
                <a:gd name="connsiteY79" fmla="*/ 497270 h 1678000"/>
                <a:gd name="connsiteX80" fmla="*/ 821040 w 1655541"/>
                <a:gd name="connsiteY80" fmla="*/ 488392 h 1678000"/>
                <a:gd name="connsiteX81" fmla="*/ 892062 w 1655541"/>
                <a:gd name="connsiteY81" fmla="*/ 461759 h 1678000"/>
                <a:gd name="connsiteX82" fmla="*/ 1069615 w 1655541"/>
                <a:gd name="connsiteY82" fmla="*/ 479514 h 1678000"/>
                <a:gd name="connsiteX83" fmla="*/ 1122881 w 1655541"/>
                <a:gd name="connsiteY83" fmla="*/ 497270 h 1678000"/>
                <a:gd name="connsiteX84" fmla="*/ 1140637 w 1655541"/>
                <a:gd name="connsiteY84" fmla="*/ 515025 h 1678000"/>
                <a:gd name="connsiteX85" fmla="*/ 1193903 w 1655541"/>
                <a:gd name="connsiteY85" fmla="*/ 550536 h 1678000"/>
                <a:gd name="connsiteX86" fmla="*/ 1211658 w 1655541"/>
                <a:gd name="connsiteY86" fmla="*/ 577169 h 1678000"/>
                <a:gd name="connsiteX87" fmla="*/ 1220536 w 1655541"/>
                <a:gd name="connsiteY87" fmla="*/ 603802 h 1678000"/>
                <a:gd name="connsiteX88" fmla="*/ 1256046 w 1655541"/>
                <a:gd name="connsiteY88" fmla="*/ 657068 h 1678000"/>
                <a:gd name="connsiteX89" fmla="*/ 1264924 w 1655541"/>
                <a:gd name="connsiteY89" fmla="*/ 692578 h 1678000"/>
                <a:gd name="connsiteX90" fmla="*/ 1291557 w 1655541"/>
                <a:gd name="connsiteY90" fmla="*/ 701456 h 1678000"/>
                <a:gd name="connsiteX91" fmla="*/ 1398089 w 1655541"/>
                <a:gd name="connsiteY91" fmla="*/ 719211 h 1678000"/>
                <a:gd name="connsiteX92" fmla="*/ 1486866 w 1655541"/>
                <a:gd name="connsiteY92" fmla="*/ 710334 h 1678000"/>
                <a:gd name="connsiteX93" fmla="*/ 1513499 w 1655541"/>
                <a:gd name="connsiteY93" fmla="*/ 621557 h 1678000"/>
                <a:gd name="connsiteX94" fmla="*/ 1504621 w 1655541"/>
                <a:gd name="connsiteY94" fmla="*/ 506147 h 1678000"/>
                <a:gd name="connsiteX95" fmla="*/ 1486866 w 1655541"/>
                <a:gd name="connsiteY95" fmla="*/ 452881 h 1678000"/>
                <a:gd name="connsiteX96" fmla="*/ 1424722 w 1655541"/>
                <a:gd name="connsiteY96" fmla="*/ 381860 h 1678000"/>
                <a:gd name="connsiteX97" fmla="*/ 1415844 w 1655541"/>
                <a:gd name="connsiteY97" fmla="*/ 346349 h 1678000"/>
                <a:gd name="connsiteX98" fmla="*/ 1433600 w 1655541"/>
                <a:gd name="connsiteY98" fmla="*/ 328594 h 1678000"/>
                <a:gd name="connsiteX99" fmla="*/ 1513499 w 1655541"/>
                <a:gd name="connsiteY99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252870 w 1655541"/>
                <a:gd name="connsiteY21" fmla="*/ 301961 h 1678000"/>
                <a:gd name="connsiteX22" fmla="*/ 181848 w 1655541"/>
                <a:gd name="connsiteY22" fmla="*/ 337472 h 1678000"/>
                <a:gd name="connsiteX23" fmla="*/ 57561 w 1655541"/>
                <a:gd name="connsiteY23" fmla="*/ 568291 h 1678000"/>
                <a:gd name="connsiteX24" fmla="*/ 4295 w 1655541"/>
                <a:gd name="connsiteY24" fmla="*/ 745844 h 1678000"/>
                <a:gd name="connsiteX25" fmla="*/ 4295 w 1655541"/>
                <a:gd name="connsiteY25" fmla="*/ 1056563 h 1678000"/>
                <a:gd name="connsiteX26" fmla="*/ 13173 w 1655541"/>
                <a:gd name="connsiteY26" fmla="*/ 1092073 h 1678000"/>
                <a:gd name="connsiteX27" fmla="*/ 30928 w 1655541"/>
                <a:gd name="connsiteY27" fmla="*/ 1118706 h 1678000"/>
                <a:gd name="connsiteX28" fmla="*/ 66439 w 1655541"/>
                <a:gd name="connsiteY28" fmla="*/ 1180850 h 1678000"/>
                <a:gd name="connsiteX29" fmla="*/ 84194 w 1655541"/>
                <a:gd name="connsiteY29" fmla="*/ 1234116 h 1678000"/>
                <a:gd name="connsiteX30" fmla="*/ 93072 w 1655541"/>
                <a:gd name="connsiteY30" fmla="*/ 1269627 h 1678000"/>
                <a:gd name="connsiteX31" fmla="*/ 119705 w 1655541"/>
                <a:gd name="connsiteY31" fmla="*/ 1314015 h 1678000"/>
                <a:gd name="connsiteX32" fmla="*/ 128582 w 1655541"/>
                <a:gd name="connsiteY32" fmla="*/ 1340648 h 1678000"/>
                <a:gd name="connsiteX33" fmla="*/ 164093 w 1655541"/>
                <a:gd name="connsiteY33" fmla="*/ 1367281 h 1678000"/>
                <a:gd name="connsiteX34" fmla="*/ 172971 w 1655541"/>
                <a:gd name="connsiteY34" fmla="*/ 1393914 h 1678000"/>
                <a:gd name="connsiteX35" fmla="*/ 226237 w 1655541"/>
                <a:gd name="connsiteY35" fmla="*/ 1438303 h 1678000"/>
                <a:gd name="connsiteX36" fmla="*/ 235114 w 1655541"/>
                <a:gd name="connsiteY36" fmla="*/ 1464936 h 1678000"/>
                <a:gd name="connsiteX37" fmla="*/ 252870 w 1655541"/>
                <a:gd name="connsiteY37" fmla="*/ 1482691 h 1678000"/>
                <a:gd name="connsiteX38" fmla="*/ 332769 w 1655541"/>
                <a:gd name="connsiteY38" fmla="*/ 1544835 h 1678000"/>
                <a:gd name="connsiteX39" fmla="*/ 368279 w 1655541"/>
                <a:gd name="connsiteY39" fmla="*/ 1571468 h 1678000"/>
                <a:gd name="connsiteX40" fmla="*/ 394912 w 1655541"/>
                <a:gd name="connsiteY40" fmla="*/ 1598101 h 1678000"/>
                <a:gd name="connsiteX41" fmla="*/ 465934 w 1655541"/>
                <a:gd name="connsiteY41" fmla="*/ 1624734 h 1678000"/>
                <a:gd name="connsiteX42" fmla="*/ 510322 w 1655541"/>
                <a:gd name="connsiteY42" fmla="*/ 1651367 h 1678000"/>
                <a:gd name="connsiteX43" fmla="*/ 545833 w 1655541"/>
                <a:gd name="connsiteY43" fmla="*/ 1660244 h 1678000"/>
                <a:gd name="connsiteX44" fmla="*/ 643487 w 1655541"/>
                <a:gd name="connsiteY44" fmla="*/ 1678000 h 1678000"/>
                <a:gd name="connsiteX45" fmla="*/ 1406967 w 1655541"/>
                <a:gd name="connsiteY45" fmla="*/ 1669122 h 1678000"/>
                <a:gd name="connsiteX46" fmla="*/ 1460233 w 1655541"/>
                <a:gd name="connsiteY46" fmla="*/ 1660244 h 1678000"/>
                <a:gd name="connsiteX47" fmla="*/ 1486866 w 1655541"/>
                <a:gd name="connsiteY47" fmla="*/ 1633611 h 1678000"/>
                <a:gd name="connsiteX48" fmla="*/ 1513499 w 1655541"/>
                <a:gd name="connsiteY48" fmla="*/ 1615856 h 1678000"/>
                <a:gd name="connsiteX49" fmla="*/ 1540132 w 1655541"/>
                <a:gd name="connsiteY49" fmla="*/ 1580345 h 1678000"/>
                <a:gd name="connsiteX50" fmla="*/ 1575642 w 1655541"/>
                <a:gd name="connsiteY50" fmla="*/ 1562590 h 1678000"/>
                <a:gd name="connsiteX51" fmla="*/ 1584520 w 1655541"/>
                <a:gd name="connsiteY51" fmla="*/ 1535957 h 1678000"/>
                <a:gd name="connsiteX52" fmla="*/ 1611153 w 1655541"/>
                <a:gd name="connsiteY52" fmla="*/ 1491569 h 1678000"/>
                <a:gd name="connsiteX53" fmla="*/ 1637786 w 1655541"/>
                <a:gd name="connsiteY53" fmla="*/ 1429425 h 1678000"/>
                <a:gd name="connsiteX54" fmla="*/ 1646664 w 1655541"/>
                <a:gd name="connsiteY54" fmla="*/ 1376159 h 1678000"/>
                <a:gd name="connsiteX55" fmla="*/ 1655541 w 1655541"/>
                <a:gd name="connsiteY55" fmla="*/ 1340648 h 1678000"/>
                <a:gd name="connsiteX56" fmla="*/ 1620031 w 1655541"/>
                <a:gd name="connsiteY56" fmla="*/ 1207483 h 1678000"/>
                <a:gd name="connsiteX57" fmla="*/ 1602275 w 1655541"/>
                <a:gd name="connsiteY57" fmla="*/ 1145339 h 1678000"/>
                <a:gd name="connsiteX58" fmla="*/ 1584520 w 1655541"/>
                <a:gd name="connsiteY58" fmla="*/ 1109829 h 1678000"/>
                <a:gd name="connsiteX59" fmla="*/ 1540132 w 1655541"/>
                <a:gd name="connsiteY59" fmla="*/ 1074318 h 1678000"/>
                <a:gd name="connsiteX60" fmla="*/ 1451355 w 1655541"/>
                <a:gd name="connsiteY60" fmla="*/ 1021052 h 1678000"/>
                <a:gd name="connsiteX61" fmla="*/ 1433600 w 1655541"/>
                <a:gd name="connsiteY61" fmla="*/ 994419 h 1678000"/>
                <a:gd name="connsiteX62" fmla="*/ 1353701 w 1655541"/>
                <a:gd name="connsiteY62" fmla="*/ 967786 h 1678000"/>
                <a:gd name="connsiteX63" fmla="*/ 1335945 w 1655541"/>
                <a:gd name="connsiteY63" fmla="*/ 950031 h 1678000"/>
                <a:gd name="connsiteX64" fmla="*/ 1140637 w 1655541"/>
                <a:gd name="connsiteY64" fmla="*/ 923398 h 1678000"/>
                <a:gd name="connsiteX65" fmla="*/ 1078493 w 1655541"/>
                <a:gd name="connsiteY65" fmla="*/ 914520 h 1678000"/>
                <a:gd name="connsiteX66" fmla="*/ 1042982 w 1655541"/>
                <a:gd name="connsiteY66" fmla="*/ 896765 h 1678000"/>
                <a:gd name="connsiteX67" fmla="*/ 980839 w 1655541"/>
                <a:gd name="connsiteY67" fmla="*/ 887887 h 1678000"/>
                <a:gd name="connsiteX68" fmla="*/ 847674 w 1655541"/>
                <a:gd name="connsiteY68" fmla="*/ 870132 h 1678000"/>
                <a:gd name="connsiteX69" fmla="*/ 821040 w 1655541"/>
                <a:gd name="connsiteY69" fmla="*/ 861254 h 1678000"/>
                <a:gd name="connsiteX70" fmla="*/ 714508 w 1655541"/>
                <a:gd name="connsiteY70" fmla="*/ 843499 h 1678000"/>
                <a:gd name="connsiteX71" fmla="*/ 696753 w 1655541"/>
                <a:gd name="connsiteY71" fmla="*/ 825743 h 1678000"/>
                <a:gd name="connsiteX72" fmla="*/ 687875 w 1655541"/>
                <a:gd name="connsiteY72" fmla="*/ 790233 h 1678000"/>
                <a:gd name="connsiteX73" fmla="*/ 678998 w 1655541"/>
                <a:gd name="connsiteY73" fmla="*/ 763600 h 1678000"/>
                <a:gd name="connsiteX74" fmla="*/ 687875 w 1655541"/>
                <a:gd name="connsiteY74" fmla="*/ 621557 h 1678000"/>
                <a:gd name="connsiteX75" fmla="*/ 696753 w 1655541"/>
                <a:gd name="connsiteY75" fmla="*/ 594924 h 1678000"/>
                <a:gd name="connsiteX76" fmla="*/ 723386 w 1655541"/>
                <a:gd name="connsiteY76" fmla="*/ 568291 h 1678000"/>
                <a:gd name="connsiteX77" fmla="*/ 732264 w 1655541"/>
                <a:gd name="connsiteY77" fmla="*/ 541658 h 1678000"/>
                <a:gd name="connsiteX78" fmla="*/ 794407 w 1655541"/>
                <a:gd name="connsiteY78" fmla="*/ 497270 h 1678000"/>
                <a:gd name="connsiteX79" fmla="*/ 821040 w 1655541"/>
                <a:gd name="connsiteY79" fmla="*/ 488392 h 1678000"/>
                <a:gd name="connsiteX80" fmla="*/ 892062 w 1655541"/>
                <a:gd name="connsiteY80" fmla="*/ 461759 h 1678000"/>
                <a:gd name="connsiteX81" fmla="*/ 1069615 w 1655541"/>
                <a:gd name="connsiteY81" fmla="*/ 479514 h 1678000"/>
                <a:gd name="connsiteX82" fmla="*/ 1122881 w 1655541"/>
                <a:gd name="connsiteY82" fmla="*/ 497270 h 1678000"/>
                <a:gd name="connsiteX83" fmla="*/ 1140637 w 1655541"/>
                <a:gd name="connsiteY83" fmla="*/ 515025 h 1678000"/>
                <a:gd name="connsiteX84" fmla="*/ 1193903 w 1655541"/>
                <a:gd name="connsiteY84" fmla="*/ 550536 h 1678000"/>
                <a:gd name="connsiteX85" fmla="*/ 1211658 w 1655541"/>
                <a:gd name="connsiteY85" fmla="*/ 577169 h 1678000"/>
                <a:gd name="connsiteX86" fmla="*/ 1220536 w 1655541"/>
                <a:gd name="connsiteY86" fmla="*/ 603802 h 1678000"/>
                <a:gd name="connsiteX87" fmla="*/ 1256046 w 1655541"/>
                <a:gd name="connsiteY87" fmla="*/ 657068 h 1678000"/>
                <a:gd name="connsiteX88" fmla="*/ 1264924 w 1655541"/>
                <a:gd name="connsiteY88" fmla="*/ 692578 h 1678000"/>
                <a:gd name="connsiteX89" fmla="*/ 1291557 w 1655541"/>
                <a:gd name="connsiteY89" fmla="*/ 701456 h 1678000"/>
                <a:gd name="connsiteX90" fmla="*/ 1398089 w 1655541"/>
                <a:gd name="connsiteY90" fmla="*/ 719211 h 1678000"/>
                <a:gd name="connsiteX91" fmla="*/ 1486866 w 1655541"/>
                <a:gd name="connsiteY91" fmla="*/ 710334 h 1678000"/>
                <a:gd name="connsiteX92" fmla="*/ 1513499 w 1655541"/>
                <a:gd name="connsiteY92" fmla="*/ 621557 h 1678000"/>
                <a:gd name="connsiteX93" fmla="*/ 1504621 w 1655541"/>
                <a:gd name="connsiteY93" fmla="*/ 506147 h 1678000"/>
                <a:gd name="connsiteX94" fmla="*/ 1486866 w 1655541"/>
                <a:gd name="connsiteY94" fmla="*/ 452881 h 1678000"/>
                <a:gd name="connsiteX95" fmla="*/ 1424722 w 1655541"/>
                <a:gd name="connsiteY95" fmla="*/ 381860 h 1678000"/>
                <a:gd name="connsiteX96" fmla="*/ 1415844 w 1655541"/>
                <a:gd name="connsiteY96" fmla="*/ 346349 h 1678000"/>
                <a:gd name="connsiteX97" fmla="*/ 1433600 w 1655541"/>
                <a:gd name="connsiteY97" fmla="*/ 328594 h 1678000"/>
                <a:gd name="connsiteX98" fmla="*/ 1513499 w 1655541"/>
                <a:gd name="connsiteY98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181848 w 1655541"/>
                <a:gd name="connsiteY21" fmla="*/ 337472 h 1678000"/>
                <a:gd name="connsiteX22" fmla="*/ 57561 w 1655541"/>
                <a:gd name="connsiteY22" fmla="*/ 568291 h 1678000"/>
                <a:gd name="connsiteX23" fmla="*/ 4295 w 1655541"/>
                <a:gd name="connsiteY23" fmla="*/ 745844 h 1678000"/>
                <a:gd name="connsiteX24" fmla="*/ 4295 w 1655541"/>
                <a:gd name="connsiteY24" fmla="*/ 1056563 h 1678000"/>
                <a:gd name="connsiteX25" fmla="*/ 13173 w 1655541"/>
                <a:gd name="connsiteY25" fmla="*/ 1092073 h 1678000"/>
                <a:gd name="connsiteX26" fmla="*/ 30928 w 1655541"/>
                <a:gd name="connsiteY26" fmla="*/ 1118706 h 1678000"/>
                <a:gd name="connsiteX27" fmla="*/ 66439 w 1655541"/>
                <a:gd name="connsiteY27" fmla="*/ 1180850 h 1678000"/>
                <a:gd name="connsiteX28" fmla="*/ 84194 w 1655541"/>
                <a:gd name="connsiteY28" fmla="*/ 1234116 h 1678000"/>
                <a:gd name="connsiteX29" fmla="*/ 93072 w 1655541"/>
                <a:gd name="connsiteY29" fmla="*/ 1269627 h 1678000"/>
                <a:gd name="connsiteX30" fmla="*/ 119705 w 1655541"/>
                <a:gd name="connsiteY30" fmla="*/ 1314015 h 1678000"/>
                <a:gd name="connsiteX31" fmla="*/ 128582 w 1655541"/>
                <a:gd name="connsiteY31" fmla="*/ 1340648 h 1678000"/>
                <a:gd name="connsiteX32" fmla="*/ 164093 w 1655541"/>
                <a:gd name="connsiteY32" fmla="*/ 1367281 h 1678000"/>
                <a:gd name="connsiteX33" fmla="*/ 172971 w 1655541"/>
                <a:gd name="connsiteY33" fmla="*/ 1393914 h 1678000"/>
                <a:gd name="connsiteX34" fmla="*/ 226237 w 1655541"/>
                <a:gd name="connsiteY34" fmla="*/ 1438303 h 1678000"/>
                <a:gd name="connsiteX35" fmla="*/ 235114 w 1655541"/>
                <a:gd name="connsiteY35" fmla="*/ 1464936 h 1678000"/>
                <a:gd name="connsiteX36" fmla="*/ 252870 w 1655541"/>
                <a:gd name="connsiteY36" fmla="*/ 1482691 h 1678000"/>
                <a:gd name="connsiteX37" fmla="*/ 332769 w 1655541"/>
                <a:gd name="connsiteY37" fmla="*/ 1544835 h 1678000"/>
                <a:gd name="connsiteX38" fmla="*/ 368279 w 1655541"/>
                <a:gd name="connsiteY38" fmla="*/ 1571468 h 1678000"/>
                <a:gd name="connsiteX39" fmla="*/ 394912 w 1655541"/>
                <a:gd name="connsiteY39" fmla="*/ 1598101 h 1678000"/>
                <a:gd name="connsiteX40" fmla="*/ 465934 w 1655541"/>
                <a:gd name="connsiteY40" fmla="*/ 1624734 h 1678000"/>
                <a:gd name="connsiteX41" fmla="*/ 510322 w 1655541"/>
                <a:gd name="connsiteY41" fmla="*/ 1651367 h 1678000"/>
                <a:gd name="connsiteX42" fmla="*/ 545833 w 1655541"/>
                <a:gd name="connsiteY42" fmla="*/ 1660244 h 1678000"/>
                <a:gd name="connsiteX43" fmla="*/ 643487 w 1655541"/>
                <a:gd name="connsiteY43" fmla="*/ 1678000 h 1678000"/>
                <a:gd name="connsiteX44" fmla="*/ 1406967 w 1655541"/>
                <a:gd name="connsiteY44" fmla="*/ 1669122 h 1678000"/>
                <a:gd name="connsiteX45" fmla="*/ 1460233 w 1655541"/>
                <a:gd name="connsiteY45" fmla="*/ 1660244 h 1678000"/>
                <a:gd name="connsiteX46" fmla="*/ 1486866 w 1655541"/>
                <a:gd name="connsiteY46" fmla="*/ 1633611 h 1678000"/>
                <a:gd name="connsiteX47" fmla="*/ 1513499 w 1655541"/>
                <a:gd name="connsiteY47" fmla="*/ 1615856 h 1678000"/>
                <a:gd name="connsiteX48" fmla="*/ 1540132 w 1655541"/>
                <a:gd name="connsiteY48" fmla="*/ 1580345 h 1678000"/>
                <a:gd name="connsiteX49" fmla="*/ 1575642 w 1655541"/>
                <a:gd name="connsiteY49" fmla="*/ 1562590 h 1678000"/>
                <a:gd name="connsiteX50" fmla="*/ 1584520 w 1655541"/>
                <a:gd name="connsiteY50" fmla="*/ 1535957 h 1678000"/>
                <a:gd name="connsiteX51" fmla="*/ 1611153 w 1655541"/>
                <a:gd name="connsiteY51" fmla="*/ 1491569 h 1678000"/>
                <a:gd name="connsiteX52" fmla="*/ 1637786 w 1655541"/>
                <a:gd name="connsiteY52" fmla="*/ 1429425 h 1678000"/>
                <a:gd name="connsiteX53" fmla="*/ 1646664 w 1655541"/>
                <a:gd name="connsiteY53" fmla="*/ 1376159 h 1678000"/>
                <a:gd name="connsiteX54" fmla="*/ 1655541 w 1655541"/>
                <a:gd name="connsiteY54" fmla="*/ 1340648 h 1678000"/>
                <a:gd name="connsiteX55" fmla="*/ 1620031 w 1655541"/>
                <a:gd name="connsiteY55" fmla="*/ 1207483 h 1678000"/>
                <a:gd name="connsiteX56" fmla="*/ 1602275 w 1655541"/>
                <a:gd name="connsiteY56" fmla="*/ 1145339 h 1678000"/>
                <a:gd name="connsiteX57" fmla="*/ 1584520 w 1655541"/>
                <a:gd name="connsiteY57" fmla="*/ 1109829 h 1678000"/>
                <a:gd name="connsiteX58" fmla="*/ 1540132 w 1655541"/>
                <a:gd name="connsiteY58" fmla="*/ 1074318 h 1678000"/>
                <a:gd name="connsiteX59" fmla="*/ 1451355 w 1655541"/>
                <a:gd name="connsiteY59" fmla="*/ 1021052 h 1678000"/>
                <a:gd name="connsiteX60" fmla="*/ 1433600 w 1655541"/>
                <a:gd name="connsiteY60" fmla="*/ 994419 h 1678000"/>
                <a:gd name="connsiteX61" fmla="*/ 1353701 w 1655541"/>
                <a:gd name="connsiteY61" fmla="*/ 967786 h 1678000"/>
                <a:gd name="connsiteX62" fmla="*/ 1335945 w 1655541"/>
                <a:gd name="connsiteY62" fmla="*/ 950031 h 1678000"/>
                <a:gd name="connsiteX63" fmla="*/ 1140637 w 1655541"/>
                <a:gd name="connsiteY63" fmla="*/ 923398 h 1678000"/>
                <a:gd name="connsiteX64" fmla="*/ 1078493 w 1655541"/>
                <a:gd name="connsiteY64" fmla="*/ 914520 h 1678000"/>
                <a:gd name="connsiteX65" fmla="*/ 1042982 w 1655541"/>
                <a:gd name="connsiteY65" fmla="*/ 896765 h 1678000"/>
                <a:gd name="connsiteX66" fmla="*/ 980839 w 1655541"/>
                <a:gd name="connsiteY66" fmla="*/ 887887 h 1678000"/>
                <a:gd name="connsiteX67" fmla="*/ 847674 w 1655541"/>
                <a:gd name="connsiteY67" fmla="*/ 870132 h 1678000"/>
                <a:gd name="connsiteX68" fmla="*/ 821040 w 1655541"/>
                <a:gd name="connsiteY68" fmla="*/ 861254 h 1678000"/>
                <a:gd name="connsiteX69" fmla="*/ 714508 w 1655541"/>
                <a:gd name="connsiteY69" fmla="*/ 843499 h 1678000"/>
                <a:gd name="connsiteX70" fmla="*/ 696753 w 1655541"/>
                <a:gd name="connsiteY70" fmla="*/ 825743 h 1678000"/>
                <a:gd name="connsiteX71" fmla="*/ 687875 w 1655541"/>
                <a:gd name="connsiteY71" fmla="*/ 790233 h 1678000"/>
                <a:gd name="connsiteX72" fmla="*/ 678998 w 1655541"/>
                <a:gd name="connsiteY72" fmla="*/ 763600 h 1678000"/>
                <a:gd name="connsiteX73" fmla="*/ 687875 w 1655541"/>
                <a:gd name="connsiteY73" fmla="*/ 621557 h 1678000"/>
                <a:gd name="connsiteX74" fmla="*/ 696753 w 1655541"/>
                <a:gd name="connsiteY74" fmla="*/ 594924 h 1678000"/>
                <a:gd name="connsiteX75" fmla="*/ 723386 w 1655541"/>
                <a:gd name="connsiteY75" fmla="*/ 568291 h 1678000"/>
                <a:gd name="connsiteX76" fmla="*/ 732264 w 1655541"/>
                <a:gd name="connsiteY76" fmla="*/ 541658 h 1678000"/>
                <a:gd name="connsiteX77" fmla="*/ 794407 w 1655541"/>
                <a:gd name="connsiteY77" fmla="*/ 497270 h 1678000"/>
                <a:gd name="connsiteX78" fmla="*/ 821040 w 1655541"/>
                <a:gd name="connsiteY78" fmla="*/ 488392 h 1678000"/>
                <a:gd name="connsiteX79" fmla="*/ 892062 w 1655541"/>
                <a:gd name="connsiteY79" fmla="*/ 461759 h 1678000"/>
                <a:gd name="connsiteX80" fmla="*/ 1069615 w 1655541"/>
                <a:gd name="connsiteY80" fmla="*/ 479514 h 1678000"/>
                <a:gd name="connsiteX81" fmla="*/ 1122881 w 1655541"/>
                <a:gd name="connsiteY81" fmla="*/ 497270 h 1678000"/>
                <a:gd name="connsiteX82" fmla="*/ 1140637 w 1655541"/>
                <a:gd name="connsiteY82" fmla="*/ 515025 h 1678000"/>
                <a:gd name="connsiteX83" fmla="*/ 1193903 w 1655541"/>
                <a:gd name="connsiteY83" fmla="*/ 550536 h 1678000"/>
                <a:gd name="connsiteX84" fmla="*/ 1211658 w 1655541"/>
                <a:gd name="connsiteY84" fmla="*/ 577169 h 1678000"/>
                <a:gd name="connsiteX85" fmla="*/ 1220536 w 1655541"/>
                <a:gd name="connsiteY85" fmla="*/ 603802 h 1678000"/>
                <a:gd name="connsiteX86" fmla="*/ 1256046 w 1655541"/>
                <a:gd name="connsiteY86" fmla="*/ 657068 h 1678000"/>
                <a:gd name="connsiteX87" fmla="*/ 1264924 w 1655541"/>
                <a:gd name="connsiteY87" fmla="*/ 692578 h 1678000"/>
                <a:gd name="connsiteX88" fmla="*/ 1291557 w 1655541"/>
                <a:gd name="connsiteY88" fmla="*/ 701456 h 1678000"/>
                <a:gd name="connsiteX89" fmla="*/ 1398089 w 1655541"/>
                <a:gd name="connsiteY89" fmla="*/ 719211 h 1678000"/>
                <a:gd name="connsiteX90" fmla="*/ 1486866 w 1655541"/>
                <a:gd name="connsiteY90" fmla="*/ 710334 h 1678000"/>
                <a:gd name="connsiteX91" fmla="*/ 1513499 w 1655541"/>
                <a:gd name="connsiteY91" fmla="*/ 621557 h 1678000"/>
                <a:gd name="connsiteX92" fmla="*/ 1504621 w 1655541"/>
                <a:gd name="connsiteY92" fmla="*/ 506147 h 1678000"/>
                <a:gd name="connsiteX93" fmla="*/ 1486866 w 1655541"/>
                <a:gd name="connsiteY93" fmla="*/ 452881 h 1678000"/>
                <a:gd name="connsiteX94" fmla="*/ 1424722 w 1655541"/>
                <a:gd name="connsiteY94" fmla="*/ 381860 h 1678000"/>
                <a:gd name="connsiteX95" fmla="*/ 1415844 w 1655541"/>
                <a:gd name="connsiteY95" fmla="*/ 346349 h 1678000"/>
                <a:gd name="connsiteX96" fmla="*/ 1433600 w 1655541"/>
                <a:gd name="connsiteY96" fmla="*/ 328594 h 1678000"/>
                <a:gd name="connsiteX97" fmla="*/ 1513499 w 1655541"/>
                <a:gd name="connsiteY97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181848 w 1655541"/>
                <a:gd name="connsiteY20" fmla="*/ 337472 h 1678000"/>
                <a:gd name="connsiteX21" fmla="*/ 57561 w 1655541"/>
                <a:gd name="connsiteY21" fmla="*/ 568291 h 1678000"/>
                <a:gd name="connsiteX22" fmla="*/ 4295 w 1655541"/>
                <a:gd name="connsiteY22" fmla="*/ 745844 h 1678000"/>
                <a:gd name="connsiteX23" fmla="*/ 4295 w 1655541"/>
                <a:gd name="connsiteY23" fmla="*/ 1056563 h 1678000"/>
                <a:gd name="connsiteX24" fmla="*/ 13173 w 1655541"/>
                <a:gd name="connsiteY24" fmla="*/ 1092073 h 1678000"/>
                <a:gd name="connsiteX25" fmla="*/ 30928 w 1655541"/>
                <a:gd name="connsiteY25" fmla="*/ 1118706 h 1678000"/>
                <a:gd name="connsiteX26" fmla="*/ 66439 w 1655541"/>
                <a:gd name="connsiteY26" fmla="*/ 1180850 h 1678000"/>
                <a:gd name="connsiteX27" fmla="*/ 84194 w 1655541"/>
                <a:gd name="connsiteY27" fmla="*/ 1234116 h 1678000"/>
                <a:gd name="connsiteX28" fmla="*/ 93072 w 1655541"/>
                <a:gd name="connsiteY28" fmla="*/ 1269627 h 1678000"/>
                <a:gd name="connsiteX29" fmla="*/ 119705 w 1655541"/>
                <a:gd name="connsiteY29" fmla="*/ 1314015 h 1678000"/>
                <a:gd name="connsiteX30" fmla="*/ 128582 w 1655541"/>
                <a:gd name="connsiteY30" fmla="*/ 1340648 h 1678000"/>
                <a:gd name="connsiteX31" fmla="*/ 164093 w 1655541"/>
                <a:gd name="connsiteY31" fmla="*/ 1367281 h 1678000"/>
                <a:gd name="connsiteX32" fmla="*/ 172971 w 1655541"/>
                <a:gd name="connsiteY32" fmla="*/ 1393914 h 1678000"/>
                <a:gd name="connsiteX33" fmla="*/ 226237 w 1655541"/>
                <a:gd name="connsiteY33" fmla="*/ 1438303 h 1678000"/>
                <a:gd name="connsiteX34" fmla="*/ 235114 w 1655541"/>
                <a:gd name="connsiteY34" fmla="*/ 1464936 h 1678000"/>
                <a:gd name="connsiteX35" fmla="*/ 252870 w 1655541"/>
                <a:gd name="connsiteY35" fmla="*/ 1482691 h 1678000"/>
                <a:gd name="connsiteX36" fmla="*/ 332769 w 1655541"/>
                <a:gd name="connsiteY36" fmla="*/ 1544835 h 1678000"/>
                <a:gd name="connsiteX37" fmla="*/ 368279 w 1655541"/>
                <a:gd name="connsiteY37" fmla="*/ 1571468 h 1678000"/>
                <a:gd name="connsiteX38" fmla="*/ 394912 w 1655541"/>
                <a:gd name="connsiteY38" fmla="*/ 1598101 h 1678000"/>
                <a:gd name="connsiteX39" fmla="*/ 465934 w 1655541"/>
                <a:gd name="connsiteY39" fmla="*/ 1624734 h 1678000"/>
                <a:gd name="connsiteX40" fmla="*/ 510322 w 1655541"/>
                <a:gd name="connsiteY40" fmla="*/ 1651367 h 1678000"/>
                <a:gd name="connsiteX41" fmla="*/ 545833 w 1655541"/>
                <a:gd name="connsiteY41" fmla="*/ 1660244 h 1678000"/>
                <a:gd name="connsiteX42" fmla="*/ 643487 w 1655541"/>
                <a:gd name="connsiteY42" fmla="*/ 1678000 h 1678000"/>
                <a:gd name="connsiteX43" fmla="*/ 1406967 w 1655541"/>
                <a:gd name="connsiteY43" fmla="*/ 1669122 h 1678000"/>
                <a:gd name="connsiteX44" fmla="*/ 1460233 w 1655541"/>
                <a:gd name="connsiteY44" fmla="*/ 1660244 h 1678000"/>
                <a:gd name="connsiteX45" fmla="*/ 1486866 w 1655541"/>
                <a:gd name="connsiteY45" fmla="*/ 1633611 h 1678000"/>
                <a:gd name="connsiteX46" fmla="*/ 1513499 w 1655541"/>
                <a:gd name="connsiteY46" fmla="*/ 1615856 h 1678000"/>
                <a:gd name="connsiteX47" fmla="*/ 1540132 w 1655541"/>
                <a:gd name="connsiteY47" fmla="*/ 1580345 h 1678000"/>
                <a:gd name="connsiteX48" fmla="*/ 1575642 w 1655541"/>
                <a:gd name="connsiteY48" fmla="*/ 1562590 h 1678000"/>
                <a:gd name="connsiteX49" fmla="*/ 1584520 w 1655541"/>
                <a:gd name="connsiteY49" fmla="*/ 1535957 h 1678000"/>
                <a:gd name="connsiteX50" fmla="*/ 1611153 w 1655541"/>
                <a:gd name="connsiteY50" fmla="*/ 1491569 h 1678000"/>
                <a:gd name="connsiteX51" fmla="*/ 1637786 w 1655541"/>
                <a:gd name="connsiteY51" fmla="*/ 1429425 h 1678000"/>
                <a:gd name="connsiteX52" fmla="*/ 1646664 w 1655541"/>
                <a:gd name="connsiteY52" fmla="*/ 1376159 h 1678000"/>
                <a:gd name="connsiteX53" fmla="*/ 1655541 w 1655541"/>
                <a:gd name="connsiteY53" fmla="*/ 1340648 h 1678000"/>
                <a:gd name="connsiteX54" fmla="*/ 1620031 w 1655541"/>
                <a:gd name="connsiteY54" fmla="*/ 1207483 h 1678000"/>
                <a:gd name="connsiteX55" fmla="*/ 1602275 w 1655541"/>
                <a:gd name="connsiteY55" fmla="*/ 1145339 h 1678000"/>
                <a:gd name="connsiteX56" fmla="*/ 1584520 w 1655541"/>
                <a:gd name="connsiteY56" fmla="*/ 1109829 h 1678000"/>
                <a:gd name="connsiteX57" fmla="*/ 1540132 w 1655541"/>
                <a:gd name="connsiteY57" fmla="*/ 1074318 h 1678000"/>
                <a:gd name="connsiteX58" fmla="*/ 1451355 w 1655541"/>
                <a:gd name="connsiteY58" fmla="*/ 1021052 h 1678000"/>
                <a:gd name="connsiteX59" fmla="*/ 1433600 w 1655541"/>
                <a:gd name="connsiteY59" fmla="*/ 994419 h 1678000"/>
                <a:gd name="connsiteX60" fmla="*/ 1353701 w 1655541"/>
                <a:gd name="connsiteY60" fmla="*/ 967786 h 1678000"/>
                <a:gd name="connsiteX61" fmla="*/ 1335945 w 1655541"/>
                <a:gd name="connsiteY61" fmla="*/ 950031 h 1678000"/>
                <a:gd name="connsiteX62" fmla="*/ 1140637 w 1655541"/>
                <a:gd name="connsiteY62" fmla="*/ 923398 h 1678000"/>
                <a:gd name="connsiteX63" fmla="*/ 1078493 w 1655541"/>
                <a:gd name="connsiteY63" fmla="*/ 914520 h 1678000"/>
                <a:gd name="connsiteX64" fmla="*/ 1042982 w 1655541"/>
                <a:gd name="connsiteY64" fmla="*/ 896765 h 1678000"/>
                <a:gd name="connsiteX65" fmla="*/ 980839 w 1655541"/>
                <a:gd name="connsiteY65" fmla="*/ 887887 h 1678000"/>
                <a:gd name="connsiteX66" fmla="*/ 847674 w 1655541"/>
                <a:gd name="connsiteY66" fmla="*/ 870132 h 1678000"/>
                <a:gd name="connsiteX67" fmla="*/ 821040 w 1655541"/>
                <a:gd name="connsiteY67" fmla="*/ 861254 h 1678000"/>
                <a:gd name="connsiteX68" fmla="*/ 714508 w 1655541"/>
                <a:gd name="connsiteY68" fmla="*/ 843499 h 1678000"/>
                <a:gd name="connsiteX69" fmla="*/ 696753 w 1655541"/>
                <a:gd name="connsiteY69" fmla="*/ 825743 h 1678000"/>
                <a:gd name="connsiteX70" fmla="*/ 687875 w 1655541"/>
                <a:gd name="connsiteY70" fmla="*/ 790233 h 1678000"/>
                <a:gd name="connsiteX71" fmla="*/ 678998 w 1655541"/>
                <a:gd name="connsiteY71" fmla="*/ 763600 h 1678000"/>
                <a:gd name="connsiteX72" fmla="*/ 687875 w 1655541"/>
                <a:gd name="connsiteY72" fmla="*/ 621557 h 1678000"/>
                <a:gd name="connsiteX73" fmla="*/ 696753 w 1655541"/>
                <a:gd name="connsiteY73" fmla="*/ 594924 h 1678000"/>
                <a:gd name="connsiteX74" fmla="*/ 723386 w 1655541"/>
                <a:gd name="connsiteY74" fmla="*/ 568291 h 1678000"/>
                <a:gd name="connsiteX75" fmla="*/ 732264 w 1655541"/>
                <a:gd name="connsiteY75" fmla="*/ 541658 h 1678000"/>
                <a:gd name="connsiteX76" fmla="*/ 794407 w 1655541"/>
                <a:gd name="connsiteY76" fmla="*/ 497270 h 1678000"/>
                <a:gd name="connsiteX77" fmla="*/ 821040 w 1655541"/>
                <a:gd name="connsiteY77" fmla="*/ 488392 h 1678000"/>
                <a:gd name="connsiteX78" fmla="*/ 892062 w 1655541"/>
                <a:gd name="connsiteY78" fmla="*/ 461759 h 1678000"/>
                <a:gd name="connsiteX79" fmla="*/ 1069615 w 1655541"/>
                <a:gd name="connsiteY79" fmla="*/ 479514 h 1678000"/>
                <a:gd name="connsiteX80" fmla="*/ 1122881 w 1655541"/>
                <a:gd name="connsiteY80" fmla="*/ 497270 h 1678000"/>
                <a:gd name="connsiteX81" fmla="*/ 1140637 w 1655541"/>
                <a:gd name="connsiteY81" fmla="*/ 515025 h 1678000"/>
                <a:gd name="connsiteX82" fmla="*/ 1193903 w 1655541"/>
                <a:gd name="connsiteY82" fmla="*/ 550536 h 1678000"/>
                <a:gd name="connsiteX83" fmla="*/ 1211658 w 1655541"/>
                <a:gd name="connsiteY83" fmla="*/ 577169 h 1678000"/>
                <a:gd name="connsiteX84" fmla="*/ 1220536 w 1655541"/>
                <a:gd name="connsiteY84" fmla="*/ 603802 h 1678000"/>
                <a:gd name="connsiteX85" fmla="*/ 1256046 w 1655541"/>
                <a:gd name="connsiteY85" fmla="*/ 657068 h 1678000"/>
                <a:gd name="connsiteX86" fmla="*/ 1264924 w 1655541"/>
                <a:gd name="connsiteY86" fmla="*/ 692578 h 1678000"/>
                <a:gd name="connsiteX87" fmla="*/ 1291557 w 1655541"/>
                <a:gd name="connsiteY87" fmla="*/ 701456 h 1678000"/>
                <a:gd name="connsiteX88" fmla="*/ 1398089 w 1655541"/>
                <a:gd name="connsiteY88" fmla="*/ 719211 h 1678000"/>
                <a:gd name="connsiteX89" fmla="*/ 1486866 w 1655541"/>
                <a:gd name="connsiteY89" fmla="*/ 710334 h 1678000"/>
                <a:gd name="connsiteX90" fmla="*/ 1513499 w 1655541"/>
                <a:gd name="connsiteY90" fmla="*/ 621557 h 1678000"/>
                <a:gd name="connsiteX91" fmla="*/ 1504621 w 1655541"/>
                <a:gd name="connsiteY91" fmla="*/ 506147 h 1678000"/>
                <a:gd name="connsiteX92" fmla="*/ 1486866 w 1655541"/>
                <a:gd name="connsiteY92" fmla="*/ 452881 h 1678000"/>
                <a:gd name="connsiteX93" fmla="*/ 1424722 w 1655541"/>
                <a:gd name="connsiteY93" fmla="*/ 381860 h 1678000"/>
                <a:gd name="connsiteX94" fmla="*/ 1415844 w 1655541"/>
                <a:gd name="connsiteY94" fmla="*/ 346349 h 1678000"/>
                <a:gd name="connsiteX95" fmla="*/ 1433600 w 1655541"/>
                <a:gd name="connsiteY95" fmla="*/ 328594 h 1678000"/>
                <a:gd name="connsiteX96" fmla="*/ 1513499 w 1655541"/>
                <a:gd name="connsiteY96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181848 w 1655541"/>
                <a:gd name="connsiteY19" fmla="*/ 337472 h 1678000"/>
                <a:gd name="connsiteX20" fmla="*/ 57561 w 1655541"/>
                <a:gd name="connsiteY20" fmla="*/ 568291 h 1678000"/>
                <a:gd name="connsiteX21" fmla="*/ 4295 w 1655541"/>
                <a:gd name="connsiteY21" fmla="*/ 745844 h 1678000"/>
                <a:gd name="connsiteX22" fmla="*/ 4295 w 1655541"/>
                <a:gd name="connsiteY22" fmla="*/ 1056563 h 1678000"/>
                <a:gd name="connsiteX23" fmla="*/ 13173 w 1655541"/>
                <a:gd name="connsiteY23" fmla="*/ 1092073 h 1678000"/>
                <a:gd name="connsiteX24" fmla="*/ 30928 w 1655541"/>
                <a:gd name="connsiteY24" fmla="*/ 1118706 h 1678000"/>
                <a:gd name="connsiteX25" fmla="*/ 66439 w 1655541"/>
                <a:gd name="connsiteY25" fmla="*/ 1180850 h 1678000"/>
                <a:gd name="connsiteX26" fmla="*/ 84194 w 1655541"/>
                <a:gd name="connsiteY26" fmla="*/ 1234116 h 1678000"/>
                <a:gd name="connsiteX27" fmla="*/ 93072 w 1655541"/>
                <a:gd name="connsiteY27" fmla="*/ 1269627 h 1678000"/>
                <a:gd name="connsiteX28" fmla="*/ 119705 w 1655541"/>
                <a:gd name="connsiteY28" fmla="*/ 1314015 h 1678000"/>
                <a:gd name="connsiteX29" fmla="*/ 128582 w 1655541"/>
                <a:gd name="connsiteY29" fmla="*/ 1340648 h 1678000"/>
                <a:gd name="connsiteX30" fmla="*/ 164093 w 1655541"/>
                <a:gd name="connsiteY30" fmla="*/ 1367281 h 1678000"/>
                <a:gd name="connsiteX31" fmla="*/ 172971 w 1655541"/>
                <a:gd name="connsiteY31" fmla="*/ 1393914 h 1678000"/>
                <a:gd name="connsiteX32" fmla="*/ 226237 w 1655541"/>
                <a:gd name="connsiteY32" fmla="*/ 1438303 h 1678000"/>
                <a:gd name="connsiteX33" fmla="*/ 235114 w 1655541"/>
                <a:gd name="connsiteY33" fmla="*/ 1464936 h 1678000"/>
                <a:gd name="connsiteX34" fmla="*/ 252870 w 1655541"/>
                <a:gd name="connsiteY34" fmla="*/ 1482691 h 1678000"/>
                <a:gd name="connsiteX35" fmla="*/ 332769 w 1655541"/>
                <a:gd name="connsiteY35" fmla="*/ 1544835 h 1678000"/>
                <a:gd name="connsiteX36" fmla="*/ 368279 w 1655541"/>
                <a:gd name="connsiteY36" fmla="*/ 1571468 h 1678000"/>
                <a:gd name="connsiteX37" fmla="*/ 394912 w 1655541"/>
                <a:gd name="connsiteY37" fmla="*/ 1598101 h 1678000"/>
                <a:gd name="connsiteX38" fmla="*/ 465934 w 1655541"/>
                <a:gd name="connsiteY38" fmla="*/ 1624734 h 1678000"/>
                <a:gd name="connsiteX39" fmla="*/ 510322 w 1655541"/>
                <a:gd name="connsiteY39" fmla="*/ 1651367 h 1678000"/>
                <a:gd name="connsiteX40" fmla="*/ 545833 w 1655541"/>
                <a:gd name="connsiteY40" fmla="*/ 1660244 h 1678000"/>
                <a:gd name="connsiteX41" fmla="*/ 643487 w 1655541"/>
                <a:gd name="connsiteY41" fmla="*/ 1678000 h 1678000"/>
                <a:gd name="connsiteX42" fmla="*/ 1406967 w 1655541"/>
                <a:gd name="connsiteY42" fmla="*/ 1669122 h 1678000"/>
                <a:gd name="connsiteX43" fmla="*/ 1460233 w 1655541"/>
                <a:gd name="connsiteY43" fmla="*/ 1660244 h 1678000"/>
                <a:gd name="connsiteX44" fmla="*/ 1486866 w 1655541"/>
                <a:gd name="connsiteY44" fmla="*/ 1633611 h 1678000"/>
                <a:gd name="connsiteX45" fmla="*/ 1513499 w 1655541"/>
                <a:gd name="connsiteY45" fmla="*/ 1615856 h 1678000"/>
                <a:gd name="connsiteX46" fmla="*/ 1540132 w 1655541"/>
                <a:gd name="connsiteY46" fmla="*/ 1580345 h 1678000"/>
                <a:gd name="connsiteX47" fmla="*/ 1575642 w 1655541"/>
                <a:gd name="connsiteY47" fmla="*/ 1562590 h 1678000"/>
                <a:gd name="connsiteX48" fmla="*/ 1584520 w 1655541"/>
                <a:gd name="connsiteY48" fmla="*/ 1535957 h 1678000"/>
                <a:gd name="connsiteX49" fmla="*/ 1611153 w 1655541"/>
                <a:gd name="connsiteY49" fmla="*/ 1491569 h 1678000"/>
                <a:gd name="connsiteX50" fmla="*/ 1637786 w 1655541"/>
                <a:gd name="connsiteY50" fmla="*/ 1429425 h 1678000"/>
                <a:gd name="connsiteX51" fmla="*/ 1646664 w 1655541"/>
                <a:gd name="connsiteY51" fmla="*/ 1376159 h 1678000"/>
                <a:gd name="connsiteX52" fmla="*/ 1655541 w 1655541"/>
                <a:gd name="connsiteY52" fmla="*/ 1340648 h 1678000"/>
                <a:gd name="connsiteX53" fmla="*/ 1620031 w 1655541"/>
                <a:gd name="connsiteY53" fmla="*/ 1207483 h 1678000"/>
                <a:gd name="connsiteX54" fmla="*/ 1602275 w 1655541"/>
                <a:gd name="connsiteY54" fmla="*/ 1145339 h 1678000"/>
                <a:gd name="connsiteX55" fmla="*/ 1584520 w 1655541"/>
                <a:gd name="connsiteY55" fmla="*/ 1109829 h 1678000"/>
                <a:gd name="connsiteX56" fmla="*/ 1540132 w 1655541"/>
                <a:gd name="connsiteY56" fmla="*/ 1074318 h 1678000"/>
                <a:gd name="connsiteX57" fmla="*/ 1451355 w 1655541"/>
                <a:gd name="connsiteY57" fmla="*/ 1021052 h 1678000"/>
                <a:gd name="connsiteX58" fmla="*/ 1433600 w 1655541"/>
                <a:gd name="connsiteY58" fmla="*/ 994419 h 1678000"/>
                <a:gd name="connsiteX59" fmla="*/ 1353701 w 1655541"/>
                <a:gd name="connsiteY59" fmla="*/ 967786 h 1678000"/>
                <a:gd name="connsiteX60" fmla="*/ 1335945 w 1655541"/>
                <a:gd name="connsiteY60" fmla="*/ 950031 h 1678000"/>
                <a:gd name="connsiteX61" fmla="*/ 1140637 w 1655541"/>
                <a:gd name="connsiteY61" fmla="*/ 923398 h 1678000"/>
                <a:gd name="connsiteX62" fmla="*/ 1078493 w 1655541"/>
                <a:gd name="connsiteY62" fmla="*/ 914520 h 1678000"/>
                <a:gd name="connsiteX63" fmla="*/ 1042982 w 1655541"/>
                <a:gd name="connsiteY63" fmla="*/ 896765 h 1678000"/>
                <a:gd name="connsiteX64" fmla="*/ 980839 w 1655541"/>
                <a:gd name="connsiteY64" fmla="*/ 887887 h 1678000"/>
                <a:gd name="connsiteX65" fmla="*/ 847674 w 1655541"/>
                <a:gd name="connsiteY65" fmla="*/ 870132 h 1678000"/>
                <a:gd name="connsiteX66" fmla="*/ 821040 w 1655541"/>
                <a:gd name="connsiteY66" fmla="*/ 861254 h 1678000"/>
                <a:gd name="connsiteX67" fmla="*/ 714508 w 1655541"/>
                <a:gd name="connsiteY67" fmla="*/ 843499 h 1678000"/>
                <a:gd name="connsiteX68" fmla="*/ 696753 w 1655541"/>
                <a:gd name="connsiteY68" fmla="*/ 825743 h 1678000"/>
                <a:gd name="connsiteX69" fmla="*/ 687875 w 1655541"/>
                <a:gd name="connsiteY69" fmla="*/ 790233 h 1678000"/>
                <a:gd name="connsiteX70" fmla="*/ 678998 w 1655541"/>
                <a:gd name="connsiteY70" fmla="*/ 763600 h 1678000"/>
                <a:gd name="connsiteX71" fmla="*/ 687875 w 1655541"/>
                <a:gd name="connsiteY71" fmla="*/ 621557 h 1678000"/>
                <a:gd name="connsiteX72" fmla="*/ 696753 w 1655541"/>
                <a:gd name="connsiteY72" fmla="*/ 594924 h 1678000"/>
                <a:gd name="connsiteX73" fmla="*/ 723386 w 1655541"/>
                <a:gd name="connsiteY73" fmla="*/ 568291 h 1678000"/>
                <a:gd name="connsiteX74" fmla="*/ 732264 w 1655541"/>
                <a:gd name="connsiteY74" fmla="*/ 541658 h 1678000"/>
                <a:gd name="connsiteX75" fmla="*/ 794407 w 1655541"/>
                <a:gd name="connsiteY75" fmla="*/ 497270 h 1678000"/>
                <a:gd name="connsiteX76" fmla="*/ 821040 w 1655541"/>
                <a:gd name="connsiteY76" fmla="*/ 488392 h 1678000"/>
                <a:gd name="connsiteX77" fmla="*/ 892062 w 1655541"/>
                <a:gd name="connsiteY77" fmla="*/ 461759 h 1678000"/>
                <a:gd name="connsiteX78" fmla="*/ 1069615 w 1655541"/>
                <a:gd name="connsiteY78" fmla="*/ 479514 h 1678000"/>
                <a:gd name="connsiteX79" fmla="*/ 1122881 w 1655541"/>
                <a:gd name="connsiteY79" fmla="*/ 497270 h 1678000"/>
                <a:gd name="connsiteX80" fmla="*/ 1140637 w 1655541"/>
                <a:gd name="connsiteY80" fmla="*/ 515025 h 1678000"/>
                <a:gd name="connsiteX81" fmla="*/ 1193903 w 1655541"/>
                <a:gd name="connsiteY81" fmla="*/ 550536 h 1678000"/>
                <a:gd name="connsiteX82" fmla="*/ 1211658 w 1655541"/>
                <a:gd name="connsiteY82" fmla="*/ 577169 h 1678000"/>
                <a:gd name="connsiteX83" fmla="*/ 1220536 w 1655541"/>
                <a:gd name="connsiteY83" fmla="*/ 603802 h 1678000"/>
                <a:gd name="connsiteX84" fmla="*/ 1256046 w 1655541"/>
                <a:gd name="connsiteY84" fmla="*/ 657068 h 1678000"/>
                <a:gd name="connsiteX85" fmla="*/ 1264924 w 1655541"/>
                <a:gd name="connsiteY85" fmla="*/ 692578 h 1678000"/>
                <a:gd name="connsiteX86" fmla="*/ 1291557 w 1655541"/>
                <a:gd name="connsiteY86" fmla="*/ 701456 h 1678000"/>
                <a:gd name="connsiteX87" fmla="*/ 1398089 w 1655541"/>
                <a:gd name="connsiteY87" fmla="*/ 719211 h 1678000"/>
                <a:gd name="connsiteX88" fmla="*/ 1486866 w 1655541"/>
                <a:gd name="connsiteY88" fmla="*/ 710334 h 1678000"/>
                <a:gd name="connsiteX89" fmla="*/ 1513499 w 1655541"/>
                <a:gd name="connsiteY89" fmla="*/ 621557 h 1678000"/>
                <a:gd name="connsiteX90" fmla="*/ 1504621 w 1655541"/>
                <a:gd name="connsiteY90" fmla="*/ 506147 h 1678000"/>
                <a:gd name="connsiteX91" fmla="*/ 1486866 w 1655541"/>
                <a:gd name="connsiteY91" fmla="*/ 452881 h 1678000"/>
                <a:gd name="connsiteX92" fmla="*/ 1424722 w 1655541"/>
                <a:gd name="connsiteY92" fmla="*/ 381860 h 1678000"/>
                <a:gd name="connsiteX93" fmla="*/ 1415844 w 1655541"/>
                <a:gd name="connsiteY93" fmla="*/ 346349 h 1678000"/>
                <a:gd name="connsiteX94" fmla="*/ 1433600 w 1655541"/>
                <a:gd name="connsiteY94" fmla="*/ 328594 h 1678000"/>
                <a:gd name="connsiteX95" fmla="*/ 1513499 w 1655541"/>
                <a:gd name="connsiteY95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12668 w 1655541"/>
                <a:gd name="connsiteY17" fmla="*/ 195429 h 1678000"/>
                <a:gd name="connsiteX18" fmla="*/ 181848 w 1655541"/>
                <a:gd name="connsiteY18" fmla="*/ 337472 h 1678000"/>
                <a:gd name="connsiteX19" fmla="*/ 57561 w 1655541"/>
                <a:gd name="connsiteY19" fmla="*/ 568291 h 1678000"/>
                <a:gd name="connsiteX20" fmla="*/ 4295 w 1655541"/>
                <a:gd name="connsiteY20" fmla="*/ 745844 h 1678000"/>
                <a:gd name="connsiteX21" fmla="*/ 4295 w 1655541"/>
                <a:gd name="connsiteY21" fmla="*/ 1056563 h 1678000"/>
                <a:gd name="connsiteX22" fmla="*/ 13173 w 1655541"/>
                <a:gd name="connsiteY22" fmla="*/ 1092073 h 1678000"/>
                <a:gd name="connsiteX23" fmla="*/ 30928 w 1655541"/>
                <a:gd name="connsiteY23" fmla="*/ 1118706 h 1678000"/>
                <a:gd name="connsiteX24" fmla="*/ 66439 w 1655541"/>
                <a:gd name="connsiteY24" fmla="*/ 1180850 h 1678000"/>
                <a:gd name="connsiteX25" fmla="*/ 84194 w 1655541"/>
                <a:gd name="connsiteY25" fmla="*/ 1234116 h 1678000"/>
                <a:gd name="connsiteX26" fmla="*/ 93072 w 1655541"/>
                <a:gd name="connsiteY26" fmla="*/ 1269627 h 1678000"/>
                <a:gd name="connsiteX27" fmla="*/ 119705 w 1655541"/>
                <a:gd name="connsiteY27" fmla="*/ 1314015 h 1678000"/>
                <a:gd name="connsiteX28" fmla="*/ 128582 w 1655541"/>
                <a:gd name="connsiteY28" fmla="*/ 1340648 h 1678000"/>
                <a:gd name="connsiteX29" fmla="*/ 164093 w 1655541"/>
                <a:gd name="connsiteY29" fmla="*/ 1367281 h 1678000"/>
                <a:gd name="connsiteX30" fmla="*/ 172971 w 1655541"/>
                <a:gd name="connsiteY30" fmla="*/ 1393914 h 1678000"/>
                <a:gd name="connsiteX31" fmla="*/ 226237 w 1655541"/>
                <a:gd name="connsiteY31" fmla="*/ 1438303 h 1678000"/>
                <a:gd name="connsiteX32" fmla="*/ 235114 w 1655541"/>
                <a:gd name="connsiteY32" fmla="*/ 1464936 h 1678000"/>
                <a:gd name="connsiteX33" fmla="*/ 252870 w 1655541"/>
                <a:gd name="connsiteY33" fmla="*/ 1482691 h 1678000"/>
                <a:gd name="connsiteX34" fmla="*/ 332769 w 1655541"/>
                <a:gd name="connsiteY34" fmla="*/ 1544835 h 1678000"/>
                <a:gd name="connsiteX35" fmla="*/ 368279 w 1655541"/>
                <a:gd name="connsiteY35" fmla="*/ 1571468 h 1678000"/>
                <a:gd name="connsiteX36" fmla="*/ 394912 w 1655541"/>
                <a:gd name="connsiteY36" fmla="*/ 1598101 h 1678000"/>
                <a:gd name="connsiteX37" fmla="*/ 465934 w 1655541"/>
                <a:gd name="connsiteY37" fmla="*/ 1624734 h 1678000"/>
                <a:gd name="connsiteX38" fmla="*/ 510322 w 1655541"/>
                <a:gd name="connsiteY38" fmla="*/ 1651367 h 1678000"/>
                <a:gd name="connsiteX39" fmla="*/ 545833 w 1655541"/>
                <a:gd name="connsiteY39" fmla="*/ 1660244 h 1678000"/>
                <a:gd name="connsiteX40" fmla="*/ 643487 w 1655541"/>
                <a:gd name="connsiteY40" fmla="*/ 1678000 h 1678000"/>
                <a:gd name="connsiteX41" fmla="*/ 1406967 w 1655541"/>
                <a:gd name="connsiteY41" fmla="*/ 1669122 h 1678000"/>
                <a:gd name="connsiteX42" fmla="*/ 1460233 w 1655541"/>
                <a:gd name="connsiteY42" fmla="*/ 1660244 h 1678000"/>
                <a:gd name="connsiteX43" fmla="*/ 1486866 w 1655541"/>
                <a:gd name="connsiteY43" fmla="*/ 1633611 h 1678000"/>
                <a:gd name="connsiteX44" fmla="*/ 1513499 w 1655541"/>
                <a:gd name="connsiteY44" fmla="*/ 1615856 h 1678000"/>
                <a:gd name="connsiteX45" fmla="*/ 1540132 w 1655541"/>
                <a:gd name="connsiteY45" fmla="*/ 1580345 h 1678000"/>
                <a:gd name="connsiteX46" fmla="*/ 1575642 w 1655541"/>
                <a:gd name="connsiteY46" fmla="*/ 1562590 h 1678000"/>
                <a:gd name="connsiteX47" fmla="*/ 1584520 w 1655541"/>
                <a:gd name="connsiteY47" fmla="*/ 1535957 h 1678000"/>
                <a:gd name="connsiteX48" fmla="*/ 1611153 w 1655541"/>
                <a:gd name="connsiteY48" fmla="*/ 1491569 h 1678000"/>
                <a:gd name="connsiteX49" fmla="*/ 1637786 w 1655541"/>
                <a:gd name="connsiteY49" fmla="*/ 1429425 h 1678000"/>
                <a:gd name="connsiteX50" fmla="*/ 1646664 w 1655541"/>
                <a:gd name="connsiteY50" fmla="*/ 1376159 h 1678000"/>
                <a:gd name="connsiteX51" fmla="*/ 1655541 w 1655541"/>
                <a:gd name="connsiteY51" fmla="*/ 1340648 h 1678000"/>
                <a:gd name="connsiteX52" fmla="*/ 1620031 w 1655541"/>
                <a:gd name="connsiteY52" fmla="*/ 1207483 h 1678000"/>
                <a:gd name="connsiteX53" fmla="*/ 1602275 w 1655541"/>
                <a:gd name="connsiteY53" fmla="*/ 1145339 h 1678000"/>
                <a:gd name="connsiteX54" fmla="*/ 1584520 w 1655541"/>
                <a:gd name="connsiteY54" fmla="*/ 1109829 h 1678000"/>
                <a:gd name="connsiteX55" fmla="*/ 1540132 w 1655541"/>
                <a:gd name="connsiteY55" fmla="*/ 1074318 h 1678000"/>
                <a:gd name="connsiteX56" fmla="*/ 1451355 w 1655541"/>
                <a:gd name="connsiteY56" fmla="*/ 1021052 h 1678000"/>
                <a:gd name="connsiteX57" fmla="*/ 1433600 w 1655541"/>
                <a:gd name="connsiteY57" fmla="*/ 994419 h 1678000"/>
                <a:gd name="connsiteX58" fmla="*/ 1353701 w 1655541"/>
                <a:gd name="connsiteY58" fmla="*/ 967786 h 1678000"/>
                <a:gd name="connsiteX59" fmla="*/ 1335945 w 1655541"/>
                <a:gd name="connsiteY59" fmla="*/ 950031 h 1678000"/>
                <a:gd name="connsiteX60" fmla="*/ 1140637 w 1655541"/>
                <a:gd name="connsiteY60" fmla="*/ 923398 h 1678000"/>
                <a:gd name="connsiteX61" fmla="*/ 1078493 w 1655541"/>
                <a:gd name="connsiteY61" fmla="*/ 914520 h 1678000"/>
                <a:gd name="connsiteX62" fmla="*/ 1042982 w 1655541"/>
                <a:gd name="connsiteY62" fmla="*/ 896765 h 1678000"/>
                <a:gd name="connsiteX63" fmla="*/ 980839 w 1655541"/>
                <a:gd name="connsiteY63" fmla="*/ 887887 h 1678000"/>
                <a:gd name="connsiteX64" fmla="*/ 847674 w 1655541"/>
                <a:gd name="connsiteY64" fmla="*/ 870132 h 1678000"/>
                <a:gd name="connsiteX65" fmla="*/ 821040 w 1655541"/>
                <a:gd name="connsiteY65" fmla="*/ 861254 h 1678000"/>
                <a:gd name="connsiteX66" fmla="*/ 714508 w 1655541"/>
                <a:gd name="connsiteY66" fmla="*/ 843499 h 1678000"/>
                <a:gd name="connsiteX67" fmla="*/ 696753 w 1655541"/>
                <a:gd name="connsiteY67" fmla="*/ 825743 h 1678000"/>
                <a:gd name="connsiteX68" fmla="*/ 687875 w 1655541"/>
                <a:gd name="connsiteY68" fmla="*/ 790233 h 1678000"/>
                <a:gd name="connsiteX69" fmla="*/ 678998 w 1655541"/>
                <a:gd name="connsiteY69" fmla="*/ 763600 h 1678000"/>
                <a:gd name="connsiteX70" fmla="*/ 687875 w 1655541"/>
                <a:gd name="connsiteY70" fmla="*/ 621557 h 1678000"/>
                <a:gd name="connsiteX71" fmla="*/ 696753 w 1655541"/>
                <a:gd name="connsiteY71" fmla="*/ 594924 h 1678000"/>
                <a:gd name="connsiteX72" fmla="*/ 723386 w 1655541"/>
                <a:gd name="connsiteY72" fmla="*/ 568291 h 1678000"/>
                <a:gd name="connsiteX73" fmla="*/ 732264 w 1655541"/>
                <a:gd name="connsiteY73" fmla="*/ 541658 h 1678000"/>
                <a:gd name="connsiteX74" fmla="*/ 794407 w 1655541"/>
                <a:gd name="connsiteY74" fmla="*/ 497270 h 1678000"/>
                <a:gd name="connsiteX75" fmla="*/ 821040 w 1655541"/>
                <a:gd name="connsiteY75" fmla="*/ 488392 h 1678000"/>
                <a:gd name="connsiteX76" fmla="*/ 892062 w 1655541"/>
                <a:gd name="connsiteY76" fmla="*/ 461759 h 1678000"/>
                <a:gd name="connsiteX77" fmla="*/ 1069615 w 1655541"/>
                <a:gd name="connsiteY77" fmla="*/ 479514 h 1678000"/>
                <a:gd name="connsiteX78" fmla="*/ 1122881 w 1655541"/>
                <a:gd name="connsiteY78" fmla="*/ 497270 h 1678000"/>
                <a:gd name="connsiteX79" fmla="*/ 1140637 w 1655541"/>
                <a:gd name="connsiteY79" fmla="*/ 515025 h 1678000"/>
                <a:gd name="connsiteX80" fmla="*/ 1193903 w 1655541"/>
                <a:gd name="connsiteY80" fmla="*/ 550536 h 1678000"/>
                <a:gd name="connsiteX81" fmla="*/ 1211658 w 1655541"/>
                <a:gd name="connsiteY81" fmla="*/ 577169 h 1678000"/>
                <a:gd name="connsiteX82" fmla="*/ 1220536 w 1655541"/>
                <a:gd name="connsiteY82" fmla="*/ 603802 h 1678000"/>
                <a:gd name="connsiteX83" fmla="*/ 1256046 w 1655541"/>
                <a:gd name="connsiteY83" fmla="*/ 657068 h 1678000"/>
                <a:gd name="connsiteX84" fmla="*/ 1264924 w 1655541"/>
                <a:gd name="connsiteY84" fmla="*/ 692578 h 1678000"/>
                <a:gd name="connsiteX85" fmla="*/ 1291557 w 1655541"/>
                <a:gd name="connsiteY85" fmla="*/ 701456 h 1678000"/>
                <a:gd name="connsiteX86" fmla="*/ 1398089 w 1655541"/>
                <a:gd name="connsiteY86" fmla="*/ 719211 h 1678000"/>
                <a:gd name="connsiteX87" fmla="*/ 1486866 w 1655541"/>
                <a:gd name="connsiteY87" fmla="*/ 710334 h 1678000"/>
                <a:gd name="connsiteX88" fmla="*/ 1513499 w 1655541"/>
                <a:gd name="connsiteY88" fmla="*/ 621557 h 1678000"/>
                <a:gd name="connsiteX89" fmla="*/ 1504621 w 1655541"/>
                <a:gd name="connsiteY89" fmla="*/ 506147 h 1678000"/>
                <a:gd name="connsiteX90" fmla="*/ 1486866 w 1655541"/>
                <a:gd name="connsiteY90" fmla="*/ 452881 h 1678000"/>
                <a:gd name="connsiteX91" fmla="*/ 1424722 w 1655541"/>
                <a:gd name="connsiteY91" fmla="*/ 381860 h 1678000"/>
                <a:gd name="connsiteX92" fmla="*/ 1415844 w 1655541"/>
                <a:gd name="connsiteY92" fmla="*/ 346349 h 1678000"/>
                <a:gd name="connsiteX93" fmla="*/ 1433600 w 1655541"/>
                <a:gd name="connsiteY93" fmla="*/ 328594 h 1678000"/>
                <a:gd name="connsiteX94" fmla="*/ 1513499 w 1655541"/>
                <a:gd name="connsiteY94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412668 w 1655541"/>
                <a:gd name="connsiteY16" fmla="*/ 195429 h 1678000"/>
                <a:gd name="connsiteX17" fmla="*/ 181848 w 1655541"/>
                <a:gd name="connsiteY17" fmla="*/ 337472 h 1678000"/>
                <a:gd name="connsiteX18" fmla="*/ 57561 w 1655541"/>
                <a:gd name="connsiteY18" fmla="*/ 568291 h 1678000"/>
                <a:gd name="connsiteX19" fmla="*/ 4295 w 1655541"/>
                <a:gd name="connsiteY19" fmla="*/ 745844 h 1678000"/>
                <a:gd name="connsiteX20" fmla="*/ 4295 w 1655541"/>
                <a:gd name="connsiteY20" fmla="*/ 1056563 h 1678000"/>
                <a:gd name="connsiteX21" fmla="*/ 13173 w 1655541"/>
                <a:gd name="connsiteY21" fmla="*/ 1092073 h 1678000"/>
                <a:gd name="connsiteX22" fmla="*/ 30928 w 1655541"/>
                <a:gd name="connsiteY22" fmla="*/ 1118706 h 1678000"/>
                <a:gd name="connsiteX23" fmla="*/ 66439 w 1655541"/>
                <a:gd name="connsiteY23" fmla="*/ 1180850 h 1678000"/>
                <a:gd name="connsiteX24" fmla="*/ 84194 w 1655541"/>
                <a:gd name="connsiteY24" fmla="*/ 1234116 h 1678000"/>
                <a:gd name="connsiteX25" fmla="*/ 93072 w 1655541"/>
                <a:gd name="connsiteY25" fmla="*/ 1269627 h 1678000"/>
                <a:gd name="connsiteX26" fmla="*/ 119705 w 1655541"/>
                <a:gd name="connsiteY26" fmla="*/ 1314015 h 1678000"/>
                <a:gd name="connsiteX27" fmla="*/ 128582 w 1655541"/>
                <a:gd name="connsiteY27" fmla="*/ 1340648 h 1678000"/>
                <a:gd name="connsiteX28" fmla="*/ 164093 w 1655541"/>
                <a:gd name="connsiteY28" fmla="*/ 1367281 h 1678000"/>
                <a:gd name="connsiteX29" fmla="*/ 172971 w 1655541"/>
                <a:gd name="connsiteY29" fmla="*/ 1393914 h 1678000"/>
                <a:gd name="connsiteX30" fmla="*/ 226237 w 1655541"/>
                <a:gd name="connsiteY30" fmla="*/ 1438303 h 1678000"/>
                <a:gd name="connsiteX31" fmla="*/ 235114 w 1655541"/>
                <a:gd name="connsiteY31" fmla="*/ 1464936 h 1678000"/>
                <a:gd name="connsiteX32" fmla="*/ 252870 w 1655541"/>
                <a:gd name="connsiteY32" fmla="*/ 1482691 h 1678000"/>
                <a:gd name="connsiteX33" fmla="*/ 332769 w 1655541"/>
                <a:gd name="connsiteY33" fmla="*/ 1544835 h 1678000"/>
                <a:gd name="connsiteX34" fmla="*/ 368279 w 1655541"/>
                <a:gd name="connsiteY34" fmla="*/ 1571468 h 1678000"/>
                <a:gd name="connsiteX35" fmla="*/ 394912 w 1655541"/>
                <a:gd name="connsiteY35" fmla="*/ 1598101 h 1678000"/>
                <a:gd name="connsiteX36" fmla="*/ 465934 w 1655541"/>
                <a:gd name="connsiteY36" fmla="*/ 1624734 h 1678000"/>
                <a:gd name="connsiteX37" fmla="*/ 510322 w 1655541"/>
                <a:gd name="connsiteY37" fmla="*/ 1651367 h 1678000"/>
                <a:gd name="connsiteX38" fmla="*/ 545833 w 1655541"/>
                <a:gd name="connsiteY38" fmla="*/ 1660244 h 1678000"/>
                <a:gd name="connsiteX39" fmla="*/ 643487 w 1655541"/>
                <a:gd name="connsiteY39" fmla="*/ 1678000 h 1678000"/>
                <a:gd name="connsiteX40" fmla="*/ 1406967 w 1655541"/>
                <a:gd name="connsiteY40" fmla="*/ 1669122 h 1678000"/>
                <a:gd name="connsiteX41" fmla="*/ 1460233 w 1655541"/>
                <a:gd name="connsiteY41" fmla="*/ 1660244 h 1678000"/>
                <a:gd name="connsiteX42" fmla="*/ 1486866 w 1655541"/>
                <a:gd name="connsiteY42" fmla="*/ 1633611 h 1678000"/>
                <a:gd name="connsiteX43" fmla="*/ 1513499 w 1655541"/>
                <a:gd name="connsiteY43" fmla="*/ 1615856 h 1678000"/>
                <a:gd name="connsiteX44" fmla="*/ 1540132 w 1655541"/>
                <a:gd name="connsiteY44" fmla="*/ 1580345 h 1678000"/>
                <a:gd name="connsiteX45" fmla="*/ 1575642 w 1655541"/>
                <a:gd name="connsiteY45" fmla="*/ 1562590 h 1678000"/>
                <a:gd name="connsiteX46" fmla="*/ 1584520 w 1655541"/>
                <a:gd name="connsiteY46" fmla="*/ 1535957 h 1678000"/>
                <a:gd name="connsiteX47" fmla="*/ 1611153 w 1655541"/>
                <a:gd name="connsiteY47" fmla="*/ 1491569 h 1678000"/>
                <a:gd name="connsiteX48" fmla="*/ 1637786 w 1655541"/>
                <a:gd name="connsiteY48" fmla="*/ 1429425 h 1678000"/>
                <a:gd name="connsiteX49" fmla="*/ 1646664 w 1655541"/>
                <a:gd name="connsiteY49" fmla="*/ 1376159 h 1678000"/>
                <a:gd name="connsiteX50" fmla="*/ 1655541 w 1655541"/>
                <a:gd name="connsiteY50" fmla="*/ 1340648 h 1678000"/>
                <a:gd name="connsiteX51" fmla="*/ 1620031 w 1655541"/>
                <a:gd name="connsiteY51" fmla="*/ 1207483 h 1678000"/>
                <a:gd name="connsiteX52" fmla="*/ 1602275 w 1655541"/>
                <a:gd name="connsiteY52" fmla="*/ 1145339 h 1678000"/>
                <a:gd name="connsiteX53" fmla="*/ 1584520 w 1655541"/>
                <a:gd name="connsiteY53" fmla="*/ 1109829 h 1678000"/>
                <a:gd name="connsiteX54" fmla="*/ 1540132 w 1655541"/>
                <a:gd name="connsiteY54" fmla="*/ 1074318 h 1678000"/>
                <a:gd name="connsiteX55" fmla="*/ 1451355 w 1655541"/>
                <a:gd name="connsiteY55" fmla="*/ 1021052 h 1678000"/>
                <a:gd name="connsiteX56" fmla="*/ 1433600 w 1655541"/>
                <a:gd name="connsiteY56" fmla="*/ 994419 h 1678000"/>
                <a:gd name="connsiteX57" fmla="*/ 1353701 w 1655541"/>
                <a:gd name="connsiteY57" fmla="*/ 967786 h 1678000"/>
                <a:gd name="connsiteX58" fmla="*/ 1335945 w 1655541"/>
                <a:gd name="connsiteY58" fmla="*/ 950031 h 1678000"/>
                <a:gd name="connsiteX59" fmla="*/ 1140637 w 1655541"/>
                <a:gd name="connsiteY59" fmla="*/ 923398 h 1678000"/>
                <a:gd name="connsiteX60" fmla="*/ 1078493 w 1655541"/>
                <a:gd name="connsiteY60" fmla="*/ 914520 h 1678000"/>
                <a:gd name="connsiteX61" fmla="*/ 1042982 w 1655541"/>
                <a:gd name="connsiteY61" fmla="*/ 896765 h 1678000"/>
                <a:gd name="connsiteX62" fmla="*/ 980839 w 1655541"/>
                <a:gd name="connsiteY62" fmla="*/ 887887 h 1678000"/>
                <a:gd name="connsiteX63" fmla="*/ 847674 w 1655541"/>
                <a:gd name="connsiteY63" fmla="*/ 870132 h 1678000"/>
                <a:gd name="connsiteX64" fmla="*/ 821040 w 1655541"/>
                <a:gd name="connsiteY64" fmla="*/ 861254 h 1678000"/>
                <a:gd name="connsiteX65" fmla="*/ 714508 w 1655541"/>
                <a:gd name="connsiteY65" fmla="*/ 843499 h 1678000"/>
                <a:gd name="connsiteX66" fmla="*/ 696753 w 1655541"/>
                <a:gd name="connsiteY66" fmla="*/ 825743 h 1678000"/>
                <a:gd name="connsiteX67" fmla="*/ 687875 w 1655541"/>
                <a:gd name="connsiteY67" fmla="*/ 790233 h 1678000"/>
                <a:gd name="connsiteX68" fmla="*/ 678998 w 1655541"/>
                <a:gd name="connsiteY68" fmla="*/ 763600 h 1678000"/>
                <a:gd name="connsiteX69" fmla="*/ 687875 w 1655541"/>
                <a:gd name="connsiteY69" fmla="*/ 621557 h 1678000"/>
                <a:gd name="connsiteX70" fmla="*/ 696753 w 1655541"/>
                <a:gd name="connsiteY70" fmla="*/ 594924 h 1678000"/>
                <a:gd name="connsiteX71" fmla="*/ 723386 w 1655541"/>
                <a:gd name="connsiteY71" fmla="*/ 568291 h 1678000"/>
                <a:gd name="connsiteX72" fmla="*/ 732264 w 1655541"/>
                <a:gd name="connsiteY72" fmla="*/ 541658 h 1678000"/>
                <a:gd name="connsiteX73" fmla="*/ 794407 w 1655541"/>
                <a:gd name="connsiteY73" fmla="*/ 497270 h 1678000"/>
                <a:gd name="connsiteX74" fmla="*/ 821040 w 1655541"/>
                <a:gd name="connsiteY74" fmla="*/ 488392 h 1678000"/>
                <a:gd name="connsiteX75" fmla="*/ 892062 w 1655541"/>
                <a:gd name="connsiteY75" fmla="*/ 461759 h 1678000"/>
                <a:gd name="connsiteX76" fmla="*/ 1069615 w 1655541"/>
                <a:gd name="connsiteY76" fmla="*/ 479514 h 1678000"/>
                <a:gd name="connsiteX77" fmla="*/ 1122881 w 1655541"/>
                <a:gd name="connsiteY77" fmla="*/ 497270 h 1678000"/>
                <a:gd name="connsiteX78" fmla="*/ 1140637 w 1655541"/>
                <a:gd name="connsiteY78" fmla="*/ 515025 h 1678000"/>
                <a:gd name="connsiteX79" fmla="*/ 1193903 w 1655541"/>
                <a:gd name="connsiteY79" fmla="*/ 550536 h 1678000"/>
                <a:gd name="connsiteX80" fmla="*/ 1211658 w 1655541"/>
                <a:gd name="connsiteY80" fmla="*/ 577169 h 1678000"/>
                <a:gd name="connsiteX81" fmla="*/ 1220536 w 1655541"/>
                <a:gd name="connsiteY81" fmla="*/ 603802 h 1678000"/>
                <a:gd name="connsiteX82" fmla="*/ 1256046 w 1655541"/>
                <a:gd name="connsiteY82" fmla="*/ 657068 h 1678000"/>
                <a:gd name="connsiteX83" fmla="*/ 1264924 w 1655541"/>
                <a:gd name="connsiteY83" fmla="*/ 692578 h 1678000"/>
                <a:gd name="connsiteX84" fmla="*/ 1291557 w 1655541"/>
                <a:gd name="connsiteY84" fmla="*/ 701456 h 1678000"/>
                <a:gd name="connsiteX85" fmla="*/ 1398089 w 1655541"/>
                <a:gd name="connsiteY85" fmla="*/ 719211 h 1678000"/>
                <a:gd name="connsiteX86" fmla="*/ 1486866 w 1655541"/>
                <a:gd name="connsiteY86" fmla="*/ 710334 h 1678000"/>
                <a:gd name="connsiteX87" fmla="*/ 1513499 w 1655541"/>
                <a:gd name="connsiteY87" fmla="*/ 621557 h 1678000"/>
                <a:gd name="connsiteX88" fmla="*/ 1504621 w 1655541"/>
                <a:gd name="connsiteY88" fmla="*/ 506147 h 1678000"/>
                <a:gd name="connsiteX89" fmla="*/ 1486866 w 1655541"/>
                <a:gd name="connsiteY89" fmla="*/ 452881 h 1678000"/>
                <a:gd name="connsiteX90" fmla="*/ 1424722 w 1655541"/>
                <a:gd name="connsiteY90" fmla="*/ 381860 h 1678000"/>
                <a:gd name="connsiteX91" fmla="*/ 1415844 w 1655541"/>
                <a:gd name="connsiteY91" fmla="*/ 346349 h 1678000"/>
                <a:gd name="connsiteX92" fmla="*/ 1433600 w 1655541"/>
                <a:gd name="connsiteY92" fmla="*/ 328594 h 1678000"/>
                <a:gd name="connsiteX93" fmla="*/ 1513499 w 1655541"/>
                <a:gd name="connsiteY93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412668 w 1655541"/>
                <a:gd name="connsiteY15" fmla="*/ 195429 h 1678000"/>
                <a:gd name="connsiteX16" fmla="*/ 181848 w 1655541"/>
                <a:gd name="connsiteY16" fmla="*/ 337472 h 1678000"/>
                <a:gd name="connsiteX17" fmla="*/ 57561 w 1655541"/>
                <a:gd name="connsiteY17" fmla="*/ 568291 h 1678000"/>
                <a:gd name="connsiteX18" fmla="*/ 4295 w 1655541"/>
                <a:gd name="connsiteY18" fmla="*/ 745844 h 1678000"/>
                <a:gd name="connsiteX19" fmla="*/ 4295 w 1655541"/>
                <a:gd name="connsiteY19" fmla="*/ 1056563 h 1678000"/>
                <a:gd name="connsiteX20" fmla="*/ 13173 w 1655541"/>
                <a:gd name="connsiteY20" fmla="*/ 1092073 h 1678000"/>
                <a:gd name="connsiteX21" fmla="*/ 30928 w 1655541"/>
                <a:gd name="connsiteY21" fmla="*/ 1118706 h 1678000"/>
                <a:gd name="connsiteX22" fmla="*/ 66439 w 1655541"/>
                <a:gd name="connsiteY22" fmla="*/ 1180850 h 1678000"/>
                <a:gd name="connsiteX23" fmla="*/ 84194 w 1655541"/>
                <a:gd name="connsiteY23" fmla="*/ 1234116 h 1678000"/>
                <a:gd name="connsiteX24" fmla="*/ 93072 w 1655541"/>
                <a:gd name="connsiteY24" fmla="*/ 1269627 h 1678000"/>
                <a:gd name="connsiteX25" fmla="*/ 119705 w 1655541"/>
                <a:gd name="connsiteY25" fmla="*/ 1314015 h 1678000"/>
                <a:gd name="connsiteX26" fmla="*/ 128582 w 1655541"/>
                <a:gd name="connsiteY26" fmla="*/ 1340648 h 1678000"/>
                <a:gd name="connsiteX27" fmla="*/ 164093 w 1655541"/>
                <a:gd name="connsiteY27" fmla="*/ 1367281 h 1678000"/>
                <a:gd name="connsiteX28" fmla="*/ 172971 w 1655541"/>
                <a:gd name="connsiteY28" fmla="*/ 1393914 h 1678000"/>
                <a:gd name="connsiteX29" fmla="*/ 226237 w 1655541"/>
                <a:gd name="connsiteY29" fmla="*/ 1438303 h 1678000"/>
                <a:gd name="connsiteX30" fmla="*/ 235114 w 1655541"/>
                <a:gd name="connsiteY30" fmla="*/ 1464936 h 1678000"/>
                <a:gd name="connsiteX31" fmla="*/ 252870 w 1655541"/>
                <a:gd name="connsiteY31" fmla="*/ 1482691 h 1678000"/>
                <a:gd name="connsiteX32" fmla="*/ 332769 w 1655541"/>
                <a:gd name="connsiteY32" fmla="*/ 1544835 h 1678000"/>
                <a:gd name="connsiteX33" fmla="*/ 368279 w 1655541"/>
                <a:gd name="connsiteY33" fmla="*/ 1571468 h 1678000"/>
                <a:gd name="connsiteX34" fmla="*/ 394912 w 1655541"/>
                <a:gd name="connsiteY34" fmla="*/ 1598101 h 1678000"/>
                <a:gd name="connsiteX35" fmla="*/ 465934 w 1655541"/>
                <a:gd name="connsiteY35" fmla="*/ 1624734 h 1678000"/>
                <a:gd name="connsiteX36" fmla="*/ 510322 w 1655541"/>
                <a:gd name="connsiteY36" fmla="*/ 1651367 h 1678000"/>
                <a:gd name="connsiteX37" fmla="*/ 545833 w 1655541"/>
                <a:gd name="connsiteY37" fmla="*/ 1660244 h 1678000"/>
                <a:gd name="connsiteX38" fmla="*/ 643487 w 1655541"/>
                <a:gd name="connsiteY38" fmla="*/ 1678000 h 1678000"/>
                <a:gd name="connsiteX39" fmla="*/ 1406967 w 1655541"/>
                <a:gd name="connsiteY39" fmla="*/ 1669122 h 1678000"/>
                <a:gd name="connsiteX40" fmla="*/ 1460233 w 1655541"/>
                <a:gd name="connsiteY40" fmla="*/ 1660244 h 1678000"/>
                <a:gd name="connsiteX41" fmla="*/ 1486866 w 1655541"/>
                <a:gd name="connsiteY41" fmla="*/ 1633611 h 1678000"/>
                <a:gd name="connsiteX42" fmla="*/ 1513499 w 1655541"/>
                <a:gd name="connsiteY42" fmla="*/ 1615856 h 1678000"/>
                <a:gd name="connsiteX43" fmla="*/ 1540132 w 1655541"/>
                <a:gd name="connsiteY43" fmla="*/ 1580345 h 1678000"/>
                <a:gd name="connsiteX44" fmla="*/ 1575642 w 1655541"/>
                <a:gd name="connsiteY44" fmla="*/ 1562590 h 1678000"/>
                <a:gd name="connsiteX45" fmla="*/ 1584520 w 1655541"/>
                <a:gd name="connsiteY45" fmla="*/ 1535957 h 1678000"/>
                <a:gd name="connsiteX46" fmla="*/ 1611153 w 1655541"/>
                <a:gd name="connsiteY46" fmla="*/ 1491569 h 1678000"/>
                <a:gd name="connsiteX47" fmla="*/ 1637786 w 1655541"/>
                <a:gd name="connsiteY47" fmla="*/ 1429425 h 1678000"/>
                <a:gd name="connsiteX48" fmla="*/ 1646664 w 1655541"/>
                <a:gd name="connsiteY48" fmla="*/ 1376159 h 1678000"/>
                <a:gd name="connsiteX49" fmla="*/ 1655541 w 1655541"/>
                <a:gd name="connsiteY49" fmla="*/ 1340648 h 1678000"/>
                <a:gd name="connsiteX50" fmla="*/ 1620031 w 1655541"/>
                <a:gd name="connsiteY50" fmla="*/ 1207483 h 1678000"/>
                <a:gd name="connsiteX51" fmla="*/ 1602275 w 1655541"/>
                <a:gd name="connsiteY51" fmla="*/ 1145339 h 1678000"/>
                <a:gd name="connsiteX52" fmla="*/ 1584520 w 1655541"/>
                <a:gd name="connsiteY52" fmla="*/ 1109829 h 1678000"/>
                <a:gd name="connsiteX53" fmla="*/ 1540132 w 1655541"/>
                <a:gd name="connsiteY53" fmla="*/ 1074318 h 1678000"/>
                <a:gd name="connsiteX54" fmla="*/ 1451355 w 1655541"/>
                <a:gd name="connsiteY54" fmla="*/ 1021052 h 1678000"/>
                <a:gd name="connsiteX55" fmla="*/ 1433600 w 1655541"/>
                <a:gd name="connsiteY55" fmla="*/ 994419 h 1678000"/>
                <a:gd name="connsiteX56" fmla="*/ 1353701 w 1655541"/>
                <a:gd name="connsiteY56" fmla="*/ 967786 h 1678000"/>
                <a:gd name="connsiteX57" fmla="*/ 1335945 w 1655541"/>
                <a:gd name="connsiteY57" fmla="*/ 950031 h 1678000"/>
                <a:gd name="connsiteX58" fmla="*/ 1140637 w 1655541"/>
                <a:gd name="connsiteY58" fmla="*/ 923398 h 1678000"/>
                <a:gd name="connsiteX59" fmla="*/ 1078493 w 1655541"/>
                <a:gd name="connsiteY59" fmla="*/ 914520 h 1678000"/>
                <a:gd name="connsiteX60" fmla="*/ 1042982 w 1655541"/>
                <a:gd name="connsiteY60" fmla="*/ 896765 h 1678000"/>
                <a:gd name="connsiteX61" fmla="*/ 980839 w 1655541"/>
                <a:gd name="connsiteY61" fmla="*/ 887887 h 1678000"/>
                <a:gd name="connsiteX62" fmla="*/ 847674 w 1655541"/>
                <a:gd name="connsiteY62" fmla="*/ 870132 h 1678000"/>
                <a:gd name="connsiteX63" fmla="*/ 821040 w 1655541"/>
                <a:gd name="connsiteY63" fmla="*/ 861254 h 1678000"/>
                <a:gd name="connsiteX64" fmla="*/ 714508 w 1655541"/>
                <a:gd name="connsiteY64" fmla="*/ 843499 h 1678000"/>
                <a:gd name="connsiteX65" fmla="*/ 696753 w 1655541"/>
                <a:gd name="connsiteY65" fmla="*/ 825743 h 1678000"/>
                <a:gd name="connsiteX66" fmla="*/ 687875 w 1655541"/>
                <a:gd name="connsiteY66" fmla="*/ 790233 h 1678000"/>
                <a:gd name="connsiteX67" fmla="*/ 678998 w 1655541"/>
                <a:gd name="connsiteY67" fmla="*/ 763600 h 1678000"/>
                <a:gd name="connsiteX68" fmla="*/ 687875 w 1655541"/>
                <a:gd name="connsiteY68" fmla="*/ 621557 h 1678000"/>
                <a:gd name="connsiteX69" fmla="*/ 696753 w 1655541"/>
                <a:gd name="connsiteY69" fmla="*/ 594924 h 1678000"/>
                <a:gd name="connsiteX70" fmla="*/ 723386 w 1655541"/>
                <a:gd name="connsiteY70" fmla="*/ 568291 h 1678000"/>
                <a:gd name="connsiteX71" fmla="*/ 732264 w 1655541"/>
                <a:gd name="connsiteY71" fmla="*/ 541658 h 1678000"/>
                <a:gd name="connsiteX72" fmla="*/ 794407 w 1655541"/>
                <a:gd name="connsiteY72" fmla="*/ 497270 h 1678000"/>
                <a:gd name="connsiteX73" fmla="*/ 821040 w 1655541"/>
                <a:gd name="connsiteY73" fmla="*/ 488392 h 1678000"/>
                <a:gd name="connsiteX74" fmla="*/ 892062 w 1655541"/>
                <a:gd name="connsiteY74" fmla="*/ 461759 h 1678000"/>
                <a:gd name="connsiteX75" fmla="*/ 1069615 w 1655541"/>
                <a:gd name="connsiteY75" fmla="*/ 479514 h 1678000"/>
                <a:gd name="connsiteX76" fmla="*/ 1122881 w 1655541"/>
                <a:gd name="connsiteY76" fmla="*/ 497270 h 1678000"/>
                <a:gd name="connsiteX77" fmla="*/ 1140637 w 1655541"/>
                <a:gd name="connsiteY77" fmla="*/ 515025 h 1678000"/>
                <a:gd name="connsiteX78" fmla="*/ 1193903 w 1655541"/>
                <a:gd name="connsiteY78" fmla="*/ 550536 h 1678000"/>
                <a:gd name="connsiteX79" fmla="*/ 1211658 w 1655541"/>
                <a:gd name="connsiteY79" fmla="*/ 577169 h 1678000"/>
                <a:gd name="connsiteX80" fmla="*/ 1220536 w 1655541"/>
                <a:gd name="connsiteY80" fmla="*/ 603802 h 1678000"/>
                <a:gd name="connsiteX81" fmla="*/ 1256046 w 1655541"/>
                <a:gd name="connsiteY81" fmla="*/ 657068 h 1678000"/>
                <a:gd name="connsiteX82" fmla="*/ 1264924 w 1655541"/>
                <a:gd name="connsiteY82" fmla="*/ 692578 h 1678000"/>
                <a:gd name="connsiteX83" fmla="*/ 1291557 w 1655541"/>
                <a:gd name="connsiteY83" fmla="*/ 701456 h 1678000"/>
                <a:gd name="connsiteX84" fmla="*/ 1398089 w 1655541"/>
                <a:gd name="connsiteY84" fmla="*/ 719211 h 1678000"/>
                <a:gd name="connsiteX85" fmla="*/ 1486866 w 1655541"/>
                <a:gd name="connsiteY85" fmla="*/ 710334 h 1678000"/>
                <a:gd name="connsiteX86" fmla="*/ 1513499 w 1655541"/>
                <a:gd name="connsiteY86" fmla="*/ 621557 h 1678000"/>
                <a:gd name="connsiteX87" fmla="*/ 1504621 w 1655541"/>
                <a:gd name="connsiteY87" fmla="*/ 506147 h 1678000"/>
                <a:gd name="connsiteX88" fmla="*/ 1486866 w 1655541"/>
                <a:gd name="connsiteY88" fmla="*/ 452881 h 1678000"/>
                <a:gd name="connsiteX89" fmla="*/ 1424722 w 1655541"/>
                <a:gd name="connsiteY89" fmla="*/ 381860 h 1678000"/>
                <a:gd name="connsiteX90" fmla="*/ 1415844 w 1655541"/>
                <a:gd name="connsiteY90" fmla="*/ 346349 h 1678000"/>
                <a:gd name="connsiteX91" fmla="*/ 1433600 w 1655541"/>
                <a:gd name="connsiteY91" fmla="*/ 328594 h 1678000"/>
                <a:gd name="connsiteX92" fmla="*/ 1513499 w 1655541"/>
                <a:gd name="connsiteY92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687875 w 1655541"/>
                <a:gd name="connsiteY12" fmla="*/ 80019 h 1678000"/>
                <a:gd name="connsiteX13" fmla="*/ 652365 w 1655541"/>
                <a:gd name="connsiteY13" fmla="*/ 97774 h 1678000"/>
                <a:gd name="connsiteX14" fmla="*/ 412668 w 1655541"/>
                <a:gd name="connsiteY14" fmla="*/ 195429 h 1678000"/>
                <a:gd name="connsiteX15" fmla="*/ 181848 w 1655541"/>
                <a:gd name="connsiteY15" fmla="*/ 337472 h 1678000"/>
                <a:gd name="connsiteX16" fmla="*/ 57561 w 1655541"/>
                <a:gd name="connsiteY16" fmla="*/ 568291 h 1678000"/>
                <a:gd name="connsiteX17" fmla="*/ 4295 w 1655541"/>
                <a:gd name="connsiteY17" fmla="*/ 745844 h 1678000"/>
                <a:gd name="connsiteX18" fmla="*/ 4295 w 1655541"/>
                <a:gd name="connsiteY18" fmla="*/ 1056563 h 1678000"/>
                <a:gd name="connsiteX19" fmla="*/ 13173 w 1655541"/>
                <a:gd name="connsiteY19" fmla="*/ 1092073 h 1678000"/>
                <a:gd name="connsiteX20" fmla="*/ 30928 w 1655541"/>
                <a:gd name="connsiteY20" fmla="*/ 1118706 h 1678000"/>
                <a:gd name="connsiteX21" fmla="*/ 66439 w 1655541"/>
                <a:gd name="connsiteY21" fmla="*/ 1180850 h 1678000"/>
                <a:gd name="connsiteX22" fmla="*/ 84194 w 1655541"/>
                <a:gd name="connsiteY22" fmla="*/ 1234116 h 1678000"/>
                <a:gd name="connsiteX23" fmla="*/ 93072 w 1655541"/>
                <a:gd name="connsiteY23" fmla="*/ 1269627 h 1678000"/>
                <a:gd name="connsiteX24" fmla="*/ 119705 w 1655541"/>
                <a:gd name="connsiteY24" fmla="*/ 1314015 h 1678000"/>
                <a:gd name="connsiteX25" fmla="*/ 128582 w 1655541"/>
                <a:gd name="connsiteY25" fmla="*/ 1340648 h 1678000"/>
                <a:gd name="connsiteX26" fmla="*/ 164093 w 1655541"/>
                <a:gd name="connsiteY26" fmla="*/ 1367281 h 1678000"/>
                <a:gd name="connsiteX27" fmla="*/ 172971 w 1655541"/>
                <a:gd name="connsiteY27" fmla="*/ 1393914 h 1678000"/>
                <a:gd name="connsiteX28" fmla="*/ 226237 w 1655541"/>
                <a:gd name="connsiteY28" fmla="*/ 1438303 h 1678000"/>
                <a:gd name="connsiteX29" fmla="*/ 235114 w 1655541"/>
                <a:gd name="connsiteY29" fmla="*/ 1464936 h 1678000"/>
                <a:gd name="connsiteX30" fmla="*/ 252870 w 1655541"/>
                <a:gd name="connsiteY30" fmla="*/ 1482691 h 1678000"/>
                <a:gd name="connsiteX31" fmla="*/ 332769 w 1655541"/>
                <a:gd name="connsiteY31" fmla="*/ 1544835 h 1678000"/>
                <a:gd name="connsiteX32" fmla="*/ 368279 w 1655541"/>
                <a:gd name="connsiteY32" fmla="*/ 1571468 h 1678000"/>
                <a:gd name="connsiteX33" fmla="*/ 394912 w 1655541"/>
                <a:gd name="connsiteY33" fmla="*/ 1598101 h 1678000"/>
                <a:gd name="connsiteX34" fmla="*/ 465934 w 1655541"/>
                <a:gd name="connsiteY34" fmla="*/ 1624734 h 1678000"/>
                <a:gd name="connsiteX35" fmla="*/ 510322 w 1655541"/>
                <a:gd name="connsiteY35" fmla="*/ 1651367 h 1678000"/>
                <a:gd name="connsiteX36" fmla="*/ 545833 w 1655541"/>
                <a:gd name="connsiteY36" fmla="*/ 1660244 h 1678000"/>
                <a:gd name="connsiteX37" fmla="*/ 643487 w 1655541"/>
                <a:gd name="connsiteY37" fmla="*/ 1678000 h 1678000"/>
                <a:gd name="connsiteX38" fmla="*/ 1406967 w 1655541"/>
                <a:gd name="connsiteY38" fmla="*/ 1669122 h 1678000"/>
                <a:gd name="connsiteX39" fmla="*/ 1460233 w 1655541"/>
                <a:gd name="connsiteY39" fmla="*/ 1660244 h 1678000"/>
                <a:gd name="connsiteX40" fmla="*/ 1486866 w 1655541"/>
                <a:gd name="connsiteY40" fmla="*/ 1633611 h 1678000"/>
                <a:gd name="connsiteX41" fmla="*/ 1513499 w 1655541"/>
                <a:gd name="connsiteY41" fmla="*/ 1615856 h 1678000"/>
                <a:gd name="connsiteX42" fmla="*/ 1540132 w 1655541"/>
                <a:gd name="connsiteY42" fmla="*/ 1580345 h 1678000"/>
                <a:gd name="connsiteX43" fmla="*/ 1575642 w 1655541"/>
                <a:gd name="connsiteY43" fmla="*/ 1562590 h 1678000"/>
                <a:gd name="connsiteX44" fmla="*/ 1584520 w 1655541"/>
                <a:gd name="connsiteY44" fmla="*/ 1535957 h 1678000"/>
                <a:gd name="connsiteX45" fmla="*/ 1611153 w 1655541"/>
                <a:gd name="connsiteY45" fmla="*/ 1491569 h 1678000"/>
                <a:gd name="connsiteX46" fmla="*/ 1637786 w 1655541"/>
                <a:gd name="connsiteY46" fmla="*/ 1429425 h 1678000"/>
                <a:gd name="connsiteX47" fmla="*/ 1646664 w 1655541"/>
                <a:gd name="connsiteY47" fmla="*/ 1376159 h 1678000"/>
                <a:gd name="connsiteX48" fmla="*/ 1655541 w 1655541"/>
                <a:gd name="connsiteY48" fmla="*/ 1340648 h 1678000"/>
                <a:gd name="connsiteX49" fmla="*/ 1620031 w 1655541"/>
                <a:gd name="connsiteY49" fmla="*/ 1207483 h 1678000"/>
                <a:gd name="connsiteX50" fmla="*/ 1602275 w 1655541"/>
                <a:gd name="connsiteY50" fmla="*/ 1145339 h 1678000"/>
                <a:gd name="connsiteX51" fmla="*/ 1584520 w 1655541"/>
                <a:gd name="connsiteY51" fmla="*/ 1109829 h 1678000"/>
                <a:gd name="connsiteX52" fmla="*/ 1540132 w 1655541"/>
                <a:gd name="connsiteY52" fmla="*/ 1074318 h 1678000"/>
                <a:gd name="connsiteX53" fmla="*/ 1451355 w 1655541"/>
                <a:gd name="connsiteY53" fmla="*/ 1021052 h 1678000"/>
                <a:gd name="connsiteX54" fmla="*/ 1433600 w 1655541"/>
                <a:gd name="connsiteY54" fmla="*/ 994419 h 1678000"/>
                <a:gd name="connsiteX55" fmla="*/ 1353701 w 1655541"/>
                <a:gd name="connsiteY55" fmla="*/ 967786 h 1678000"/>
                <a:gd name="connsiteX56" fmla="*/ 1335945 w 1655541"/>
                <a:gd name="connsiteY56" fmla="*/ 950031 h 1678000"/>
                <a:gd name="connsiteX57" fmla="*/ 1140637 w 1655541"/>
                <a:gd name="connsiteY57" fmla="*/ 923398 h 1678000"/>
                <a:gd name="connsiteX58" fmla="*/ 1078493 w 1655541"/>
                <a:gd name="connsiteY58" fmla="*/ 914520 h 1678000"/>
                <a:gd name="connsiteX59" fmla="*/ 1042982 w 1655541"/>
                <a:gd name="connsiteY59" fmla="*/ 896765 h 1678000"/>
                <a:gd name="connsiteX60" fmla="*/ 980839 w 1655541"/>
                <a:gd name="connsiteY60" fmla="*/ 887887 h 1678000"/>
                <a:gd name="connsiteX61" fmla="*/ 847674 w 1655541"/>
                <a:gd name="connsiteY61" fmla="*/ 870132 h 1678000"/>
                <a:gd name="connsiteX62" fmla="*/ 821040 w 1655541"/>
                <a:gd name="connsiteY62" fmla="*/ 861254 h 1678000"/>
                <a:gd name="connsiteX63" fmla="*/ 714508 w 1655541"/>
                <a:gd name="connsiteY63" fmla="*/ 843499 h 1678000"/>
                <a:gd name="connsiteX64" fmla="*/ 696753 w 1655541"/>
                <a:gd name="connsiteY64" fmla="*/ 825743 h 1678000"/>
                <a:gd name="connsiteX65" fmla="*/ 687875 w 1655541"/>
                <a:gd name="connsiteY65" fmla="*/ 790233 h 1678000"/>
                <a:gd name="connsiteX66" fmla="*/ 678998 w 1655541"/>
                <a:gd name="connsiteY66" fmla="*/ 763600 h 1678000"/>
                <a:gd name="connsiteX67" fmla="*/ 687875 w 1655541"/>
                <a:gd name="connsiteY67" fmla="*/ 621557 h 1678000"/>
                <a:gd name="connsiteX68" fmla="*/ 696753 w 1655541"/>
                <a:gd name="connsiteY68" fmla="*/ 594924 h 1678000"/>
                <a:gd name="connsiteX69" fmla="*/ 723386 w 1655541"/>
                <a:gd name="connsiteY69" fmla="*/ 568291 h 1678000"/>
                <a:gd name="connsiteX70" fmla="*/ 732264 w 1655541"/>
                <a:gd name="connsiteY70" fmla="*/ 541658 h 1678000"/>
                <a:gd name="connsiteX71" fmla="*/ 794407 w 1655541"/>
                <a:gd name="connsiteY71" fmla="*/ 497270 h 1678000"/>
                <a:gd name="connsiteX72" fmla="*/ 821040 w 1655541"/>
                <a:gd name="connsiteY72" fmla="*/ 488392 h 1678000"/>
                <a:gd name="connsiteX73" fmla="*/ 892062 w 1655541"/>
                <a:gd name="connsiteY73" fmla="*/ 461759 h 1678000"/>
                <a:gd name="connsiteX74" fmla="*/ 1069615 w 1655541"/>
                <a:gd name="connsiteY74" fmla="*/ 479514 h 1678000"/>
                <a:gd name="connsiteX75" fmla="*/ 1122881 w 1655541"/>
                <a:gd name="connsiteY75" fmla="*/ 497270 h 1678000"/>
                <a:gd name="connsiteX76" fmla="*/ 1140637 w 1655541"/>
                <a:gd name="connsiteY76" fmla="*/ 515025 h 1678000"/>
                <a:gd name="connsiteX77" fmla="*/ 1193903 w 1655541"/>
                <a:gd name="connsiteY77" fmla="*/ 550536 h 1678000"/>
                <a:gd name="connsiteX78" fmla="*/ 1211658 w 1655541"/>
                <a:gd name="connsiteY78" fmla="*/ 577169 h 1678000"/>
                <a:gd name="connsiteX79" fmla="*/ 1220536 w 1655541"/>
                <a:gd name="connsiteY79" fmla="*/ 603802 h 1678000"/>
                <a:gd name="connsiteX80" fmla="*/ 1256046 w 1655541"/>
                <a:gd name="connsiteY80" fmla="*/ 657068 h 1678000"/>
                <a:gd name="connsiteX81" fmla="*/ 1264924 w 1655541"/>
                <a:gd name="connsiteY81" fmla="*/ 692578 h 1678000"/>
                <a:gd name="connsiteX82" fmla="*/ 1291557 w 1655541"/>
                <a:gd name="connsiteY82" fmla="*/ 701456 h 1678000"/>
                <a:gd name="connsiteX83" fmla="*/ 1398089 w 1655541"/>
                <a:gd name="connsiteY83" fmla="*/ 719211 h 1678000"/>
                <a:gd name="connsiteX84" fmla="*/ 1486866 w 1655541"/>
                <a:gd name="connsiteY84" fmla="*/ 710334 h 1678000"/>
                <a:gd name="connsiteX85" fmla="*/ 1513499 w 1655541"/>
                <a:gd name="connsiteY85" fmla="*/ 621557 h 1678000"/>
                <a:gd name="connsiteX86" fmla="*/ 1504621 w 1655541"/>
                <a:gd name="connsiteY86" fmla="*/ 506147 h 1678000"/>
                <a:gd name="connsiteX87" fmla="*/ 1486866 w 1655541"/>
                <a:gd name="connsiteY87" fmla="*/ 452881 h 1678000"/>
                <a:gd name="connsiteX88" fmla="*/ 1424722 w 1655541"/>
                <a:gd name="connsiteY88" fmla="*/ 381860 h 1678000"/>
                <a:gd name="connsiteX89" fmla="*/ 1415844 w 1655541"/>
                <a:gd name="connsiteY89" fmla="*/ 346349 h 1678000"/>
                <a:gd name="connsiteX90" fmla="*/ 1433600 w 1655541"/>
                <a:gd name="connsiteY90" fmla="*/ 328594 h 1678000"/>
                <a:gd name="connsiteX91" fmla="*/ 1513499 w 1655541"/>
                <a:gd name="connsiteY91" fmla="*/ 319716 h 167800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847674 w 1655541"/>
                <a:gd name="connsiteY10" fmla="*/ 17755 h 1677880"/>
                <a:gd name="connsiteX11" fmla="*/ 687875 w 1655541"/>
                <a:gd name="connsiteY11" fmla="*/ 79899 h 1677880"/>
                <a:gd name="connsiteX12" fmla="*/ 652365 w 1655541"/>
                <a:gd name="connsiteY12" fmla="*/ 97654 h 1677880"/>
                <a:gd name="connsiteX13" fmla="*/ 412668 w 1655541"/>
                <a:gd name="connsiteY13" fmla="*/ 195309 h 1677880"/>
                <a:gd name="connsiteX14" fmla="*/ 181848 w 1655541"/>
                <a:gd name="connsiteY14" fmla="*/ 337352 h 1677880"/>
                <a:gd name="connsiteX15" fmla="*/ 57561 w 1655541"/>
                <a:gd name="connsiteY15" fmla="*/ 568171 h 1677880"/>
                <a:gd name="connsiteX16" fmla="*/ 4295 w 1655541"/>
                <a:gd name="connsiteY16" fmla="*/ 745724 h 1677880"/>
                <a:gd name="connsiteX17" fmla="*/ 4295 w 1655541"/>
                <a:gd name="connsiteY17" fmla="*/ 1056443 h 1677880"/>
                <a:gd name="connsiteX18" fmla="*/ 13173 w 1655541"/>
                <a:gd name="connsiteY18" fmla="*/ 1091953 h 1677880"/>
                <a:gd name="connsiteX19" fmla="*/ 30928 w 1655541"/>
                <a:gd name="connsiteY19" fmla="*/ 1118586 h 1677880"/>
                <a:gd name="connsiteX20" fmla="*/ 66439 w 1655541"/>
                <a:gd name="connsiteY20" fmla="*/ 1180730 h 1677880"/>
                <a:gd name="connsiteX21" fmla="*/ 84194 w 1655541"/>
                <a:gd name="connsiteY21" fmla="*/ 1233996 h 1677880"/>
                <a:gd name="connsiteX22" fmla="*/ 93072 w 1655541"/>
                <a:gd name="connsiteY22" fmla="*/ 1269507 h 1677880"/>
                <a:gd name="connsiteX23" fmla="*/ 119705 w 1655541"/>
                <a:gd name="connsiteY23" fmla="*/ 1313895 h 1677880"/>
                <a:gd name="connsiteX24" fmla="*/ 128582 w 1655541"/>
                <a:gd name="connsiteY24" fmla="*/ 1340528 h 1677880"/>
                <a:gd name="connsiteX25" fmla="*/ 164093 w 1655541"/>
                <a:gd name="connsiteY25" fmla="*/ 1367161 h 1677880"/>
                <a:gd name="connsiteX26" fmla="*/ 172971 w 1655541"/>
                <a:gd name="connsiteY26" fmla="*/ 1393794 h 1677880"/>
                <a:gd name="connsiteX27" fmla="*/ 226237 w 1655541"/>
                <a:gd name="connsiteY27" fmla="*/ 1438183 h 1677880"/>
                <a:gd name="connsiteX28" fmla="*/ 235114 w 1655541"/>
                <a:gd name="connsiteY28" fmla="*/ 1464816 h 1677880"/>
                <a:gd name="connsiteX29" fmla="*/ 252870 w 1655541"/>
                <a:gd name="connsiteY29" fmla="*/ 1482571 h 1677880"/>
                <a:gd name="connsiteX30" fmla="*/ 332769 w 1655541"/>
                <a:gd name="connsiteY30" fmla="*/ 1544715 h 1677880"/>
                <a:gd name="connsiteX31" fmla="*/ 368279 w 1655541"/>
                <a:gd name="connsiteY31" fmla="*/ 1571348 h 1677880"/>
                <a:gd name="connsiteX32" fmla="*/ 394912 w 1655541"/>
                <a:gd name="connsiteY32" fmla="*/ 1597981 h 1677880"/>
                <a:gd name="connsiteX33" fmla="*/ 465934 w 1655541"/>
                <a:gd name="connsiteY33" fmla="*/ 1624614 h 1677880"/>
                <a:gd name="connsiteX34" fmla="*/ 510322 w 1655541"/>
                <a:gd name="connsiteY34" fmla="*/ 1651247 h 1677880"/>
                <a:gd name="connsiteX35" fmla="*/ 545833 w 1655541"/>
                <a:gd name="connsiteY35" fmla="*/ 1660124 h 1677880"/>
                <a:gd name="connsiteX36" fmla="*/ 643487 w 1655541"/>
                <a:gd name="connsiteY36" fmla="*/ 1677880 h 1677880"/>
                <a:gd name="connsiteX37" fmla="*/ 1406967 w 1655541"/>
                <a:gd name="connsiteY37" fmla="*/ 1669002 h 1677880"/>
                <a:gd name="connsiteX38" fmla="*/ 1460233 w 1655541"/>
                <a:gd name="connsiteY38" fmla="*/ 1660124 h 1677880"/>
                <a:gd name="connsiteX39" fmla="*/ 1486866 w 1655541"/>
                <a:gd name="connsiteY39" fmla="*/ 1633491 h 1677880"/>
                <a:gd name="connsiteX40" fmla="*/ 1513499 w 1655541"/>
                <a:gd name="connsiteY40" fmla="*/ 1615736 h 1677880"/>
                <a:gd name="connsiteX41" fmla="*/ 1540132 w 1655541"/>
                <a:gd name="connsiteY41" fmla="*/ 1580225 h 1677880"/>
                <a:gd name="connsiteX42" fmla="*/ 1575642 w 1655541"/>
                <a:gd name="connsiteY42" fmla="*/ 1562470 h 1677880"/>
                <a:gd name="connsiteX43" fmla="*/ 1584520 w 1655541"/>
                <a:gd name="connsiteY43" fmla="*/ 1535837 h 1677880"/>
                <a:gd name="connsiteX44" fmla="*/ 1611153 w 1655541"/>
                <a:gd name="connsiteY44" fmla="*/ 1491449 h 1677880"/>
                <a:gd name="connsiteX45" fmla="*/ 1637786 w 1655541"/>
                <a:gd name="connsiteY45" fmla="*/ 1429305 h 1677880"/>
                <a:gd name="connsiteX46" fmla="*/ 1646664 w 1655541"/>
                <a:gd name="connsiteY46" fmla="*/ 1376039 h 1677880"/>
                <a:gd name="connsiteX47" fmla="*/ 1655541 w 1655541"/>
                <a:gd name="connsiteY47" fmla="*/ 1340528 h 1677880"/>
                <a:gd name="connsiteX48" fmla="*/ 1620031 w 1655541"/>
                <a:gd name="connsiteY48" fmla="*/ 1207363 h 1677880"/>
                <a:gd name="connsiteX49" fmla="*/ 1602275 w 1655541"/>
                <a:gd name="connsiteY49" fmla="*/ 1145219 h 1677880"/>
                <a:gd name="connsiteX50" fmla="*/ 1584520 w 1655541"/>
                <a:gd name="connsiteY50" fmla="*/ 1109709 h 1677880"/>
                <a:gd name="connsiteX51" fmla="*/ 1540132 w 1655541"/>
                <a:gd name="connsiteY51" fmla="*/ 1074198 h 1677880"/>
                <a:gd name="connsiteX52" fmla="*/ 1451355 w 1655541"/>
                <a:gd name="connsiteY52" fmla="*/ 1020932 h 1677880"/>
                <a:gd name="connsiteX53" fmla="*/ 1433600 w 1655541"/>
                <a:gd name="connsiteY53" fmla="*/ 994299 h 1677880"/>
                <a:gd name="connsiteX54" fmla="*/ 1353701 w 1655541"/>
                <a:gd name="connsiteY54" fmla="*/ 967666 h 1677880"/>
                <a:gd name="connsiteX55" fmla="*/ 1335945 w 1655541"/>
                <a:gd name="connsiteY55" fmla="*/ 949911 h 1677880"/>
                <a:gd name="connsiteX56" fmla="*/ 1140637 w 1655541"/>
                <a:gd name="connsiteY56" fmla="*/ 923278 h 1677880"/>
                <a:gd name="connsiteX57" fmla="*/ 1078493 w 1655541"/>
                <a:gd name="connsiteY57" fmla="*/ 914400 h 1677880"/>
                <a:gd name="connsiteX58" fmla="*/ 1042982 w 1655541"/>
                <a:gd name="connsiteY58" fmla="*/ 896645 h 1677880"/>
                <a:gd name="connsiteX59" fmla="*/ 980839 w 1655541"/>
                <a:gd name="connsiteY59" fmla="*/ 887767 h 1677880"/>
                <a:gd name="connsiteX60" fmla="*/ 847674 w 1655541"/>
                <a:gd name="connsiteY60" fmla="*/ 870012 h 1677880"/>
                <a:gd name="connsiteX61" fmla="*/ 821040 w 1655541"/>
                <a:gd name="connsiteY61" fmla="*/ 861134 h 1677880"/>
                <a:gd name="connsiteX62" fmla="*/ 714508 w 1655541"/>
                <a:gd name="connsiteY62" fmla="*/ 843379 h 1677880"/>
                <a:gd name="connsiteX63" fmla="*/ 696753 w 1655541"/>
                <a:gd name="connsiteY63" fmla="*/ 825623 h 1677880"/>
                <a:gd name="connsiteX64" fmla="*/ 687875 w 1655541"/>
                <a:gd name="connsiteY64" fmla="*/ 790113 h 1677880"/>
                <a:gd name="connsiteX65" fmla="*/ 678998 w 1655541"/>
                <a:gd name="connsiteY65" fmla="*/ 763480 h 1677880"/>
                <a:gd name="connsiteX66" fmla="*/ 687875 w 1655541"/>
                <a:gd name="connsiteY66" fmla="*/ 621437 h 1677880"/>
                <a:gd name="connsiteX67" fmla="*/ 696753 w 1655541"/>
                <a:gd name="connsiteY67" fmla="*/ 594804 h 1677880"/>
                <a:gd name="connsiteX68" fmla="*/ 723386 w 1655541"/>
                <a:gd name="connsiteY68" fmla="*/ 568171 h 1677880"/>
                <a:gd name="connsiteX69" fmla="*/ 732264 w 1655541"/>
                <a:gd name="connsiteY69" fmla="*/ 541538 h 1677880"/>
                <a:gd name="connsiteX70" fmla="*/ 794407 w 1655541"/>
                <a:gd name="connsiteY70" fmla="*/ 497150 h 1677880"/>
                <a:gd name="connsiteX71" fmla="*/ 821040 w 1655541"/>
                <a:gd name="connsiteY71" fmla="*/ 488272 h 1677880"/>
                <a:gd name="connsiteX72" fmla="*/ 892062 w 1655541"/>
                <a:gd name="connsiteY72" fmla="*/ 461639 h 1677880"/>
                <a:gd name="connsiteX73" fmla="*/ 1069615 w 1655541"/>
                <a:gd name="connsiteY73" fmla="*/ 479394 h 1677880"/>
                <a:gd name="connsiteX74" fmla="*/ 1122881 w 1655541"/>
                <a:gd name="connsiteY74" fmla="*/ 497150 h 1677880"/>
                <a:gd name="connsiteX75" fmla="*/ 1140637 w 1655541"/>
                <a:gd name="connsiteY75" fmla="*/ 514905 h 1677880"/>
                <a:gd name="connsiteX76" fmla="*/ 1193903 w 1655541"/>
                <a:gd name="connsiteY76" fmla="*/ 550416 h 1677880"/>
                <a:gd name="connsiteX77" fmla="*/ 1211658 w 1655541"/>
                <a:gd name="connsiteY77" fmla="*/ 577049 h 1677880"/>
                <a:gd name="connsiteX78" fmla="*/ 1220536 w 1655541"/>
                <a:gd name="connsiteY78" fmla="*/ 603682 h 1677880"/>
                <a:gd name="connsiteX79" fmla="*/ 1256046 w 1655541"/>
                <a:gd name="connsiteY79" fmla="*/ 656948 h 1677880"/>
                <a:gd name="connsiteX80" fmla="*/ 1264924 w 1655541"/>
                <a:gd name="connsiteY80" fmla="*/ 692458 h 1677880"/>
                <a:gd name="connsiteX81" fmla="*/ 1291557 w 1655541"/>
                <a:gd name="connsiteY81" fmla="*/ 701336 h 1677880"/>
                <a:gd name="connsiteX82" fmla="*/ 1398089 w 1655541"/>
                <a:gd name="connsiteY82" fmla="*/ 719091 h 1677880"/>
                <a:gd name="connsiteX83" fmla="*/ 1486866 w 1655541"/>
                <a:gd name="connsiteY83" fmla="*/ 710214 h 1677880"/>
                <a:gd name="connsiteX84" fmla="*/ 1513499 w 1655541"/>
                <a:gd name="connsiteY84" fmla="*/ 621437 h 1677880"/>
                <a:gd name="connsiteX85" fmla="*/ 1504621 w 1655541"/>
                <a:gd name="connsiteY85" fmla="*/ 506027 h 1677880"/>
                <a:gd name="connsiteX86" fmla="*/ 1486866 w 1655541"/>
                <a:gd name="connsiteY86" fmla="*/ 452761 h 1677880"/>
                <a:gd name="connsiteX87" fmla="*/ 1424722 w 1655541"/>
                <a:gd name="connsiteY87" fmla="*/ 381740 h 1677880"/>
                <a:gd name="connsiteX88" fmla="*/ 1415844 w 1655541"/>
                <a:gd name="connsiteY88" fmla="*/ 346229 h 1677880"/>
                <a:gd name="connsiteX89" fmla="*/ 1433600 w 1655541"/>
                <a:gd name="connsiteY89" fmla="*/ 328474 h 1677880"/>
                <a:gd name="connsiteX90" fmla="*/ 1513499 w 1655541"/>
                <a:gd name="connsiteY90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652365 w 1655541"/>
                <a:gd name="connsiteY11" fmla="*/ 97654 h 1677880"/>
                <a:gd name="connsiteX12" fmla="*/ 412668 w 1655541"/>
                <a:gd name="connsiteY12" fmla="*/ 195309 h 1677880"/>
                <a:gd name="connsiteX13" fmla="*/ 181848 w 1655541"/>
                <a:gd name="connsiteY13" fmla="*/ 337352 h 1677880"/>
                <a:gd name="connsiteX14" fmla="*/ 57561 w 1655541"/>
                <a:gd name="connsiteY14" fmla="*/ 568171 h 1677880"/>
                <a:gd name="connsiteX15" fmla="*/ 4295 w 1655541"/>
                <a:gd name="connsiteY15" fmla="*/ 745724 h 1677880"/>
                <a:gd name="connsiteX16" fmla="*/ 4295 w 1655541"/>
                <a:gd name="connsiteY16" fmla="*/ 1056443 h 1677880"/>
                <a:gd name="connsiteX17" fmla="*/ 13173 w 1655541"/>
                <a:gd name="connsiteY17" fmla="*/ 1091953 h 1677880"/>
                <a:gd name="connsiteX18" fmla="*/ 30928 w 1655541"/>
                <a:gd name="connsiteY18" fmla="*/ 1118586 h 1677880"/>
                <a:gd name="connsiteX19" fmla="*/ 66439 w 1655541"/>
                <a:gd name="connsiteY19" fmla="*/ 1180730 h 1677880"/>
                <a:gd name="connsiteX20" fmla="*/ 84194 w 1655541"/>
                <a:gd name="connsiteY20" fmla="*/ 1233996 h 1677880"/>
                <a:gd name="connsiteX21" fmla="*/ 93072 w 1655541"/>
                <a:gd name="connsiteY21" fmla="*/ 1269507 h 1677880"/>
                <a:gd name="connsiteX22" fmla="*/ 119705 w 1655541"/>
                <a:gd name="connsiteY22" fmla="*/ 1313895 h 1677880"/>
                <a:gd name="connsiteX23" fmla="*/ 128582 w 1655541"/>
                <a:gd name="connsiteY23" fmla="*/ 1340528 h 1677880"/>
                <a:gd name="connsiteX24" fmla="*/ 164093 w 1655541"/>
                <a:gd name="connsiteY24" fmla="*/ 1367161 h 1677880"/>
                <a:gd name="connsiteX25" fmla="*/ 172971 w 1655541"/>
                <a:gd name="connsiteY25" fmla="*/ 1393794 h 1677880"/>
                <a:gd name="connsiteX26" fmla="*/ 226237 w 1655541"/>
                <a:gd name="connsiteY26" fmla="*/ 1438183 h 1677880"/>
                <a:gd name="connsiteX27" fmla="*/ 235114 w 1655541"/>
                <a:gd name="connsiteY27" fmla="*/ 1464816 h 1677880"/>
                <a:gd name="connsiteX28" fmla="*/ 252870 w 1655541"/>
                <a:gd name="connsiteY28" fmla="*/ 1482571 h 1677880"/>
                <a:gd name="connsiteX29" fmla="*/ 332769 w 1655541"/>
                <a:gd name="connsiteY29" fmla="*/ 1544715 h 1677880"/>
                <a:gd name="connsiteX30" fmla="*/ 368279 w 1655541"/>
                <a:gd name="connsiteY30" fmla="*/ 1571348 h 1677880"/>
                <a:gd name="connsiteX31" fmla="*/ 394912 w 1655541"/>
                <a:gd name="connsiteY31" fmla="*/ 1597981 h 1677880"/>
                <a:gd name="connsiteX32" fmla="*/ 465934 w 1655541"/>
                <a:gd name="connsiteY32" fmla="*/ 1624614 h 1677880"/>
                <a:gd name="connsiteX33" fmla="*/ 510322 w 1655541"/>
                <a:gd name="connsiteY33" fmla="*/ 1651247 h 1677880"/>
                <a:gd name="connsiteX34" fmla="*/ 545833 w 1655541"/>
                <a:gd name="connsiteY34" fmla="*/ 1660124 h 1677880"/>
                <a:gd name="connsiteX35" fmla="*/ 643487 w 1655541"/>
                <a:gd name="connsiteY35" fmla="*/ 1677880 h 1677880"/>
                <a:gd name="connsiteX36" fmla="*/ 1406967 w 1655541"/>
                <a:gd name="connsiteY36" fmla="*/ 1669002 h 1677880"/>
                <a:gd name="connsiteX37" fmla="*/ 1460233 w 1655541"/>
                <a:gd name="connsiteY37" fmla="*/ 1660124 h 1677880"/>
                <a:gd name="connsiteX38" fmla="*/ 1486866 w 1655541"/>
                <a:gd name="connsiteY38" fmla="*/ 1633491 h 1677880"/>
                <a:gd name="connsiteX39" fmla="*/ 1513499 w 1655541"/>
                <a:gd name="connsiteY39" fmla="*/ 1615736 h 1677880"/>
                <a:gd name="connsiteX40" fmla="*/ 1540132 w 1655541"/>
                <a:gd name="connsiteY40" fmla="*/ 1580225 h 1677880"/>
                <a:gd name="connsiteX41" fmla="*/ 1575642 w 1655541"/>
                <a:gd name="connsiteY41" fmla="*/ 1562470 h 1677880"/>
                <a:gd name="connsiteX42" fmla="*/ 1584520 w 1655541"/>
                <a:gd name="connsiteY42" fmla="*/ 1535837 h 1677880"/>
                <a:gd name="connsiteX43" fmla="*/ 1611153 w 1655541"/>
                <a:gd name="connsiteY43" fmla="*/ 1491449 h 1677880"/>
                <a:gd name="connsiteX44" fmla="*/ 1637786 w 1655541"/>
                <a:gd name="connsiteY44" fmla="*/ 1429305 h 1677880"/>
                <a:gd name="connsiteX45" fmla="*/ 1646664 w 1655541"/>
                <a:gd name="connsiteY45" fmla="*/ 1376039 h 1677880"/>
                <a:gd name="connsiteX46" fmla="*/ 1655541 w 1655541"/>
                <a:gd name="connsiteY46" fmla="*/ 1340528 h 1677880"/>
                <a:gd name="connsiteX47" fmla="*/ 1620031 w 1655541"/>
                <a:gd name="connsiteY47" fmla="*/ 1207363 h 1677880"/>
                <a:gd name="connsiteX48" fmla="*/ 1602275 w 1655541"/>
                <a:gd name="connsiteY48" fmla="*/ 1145219 h 1677880"/>
                <a:gd name="connsiteX49" fmla="*/ 1584520 w 1655541"/>
                <a:gd name="connsiteY49" fmla="*/ 1109709 h 1677880"/>
                <a:gd name="connsiteX50" fmla="*/ 1540132 w 1655541"/>
                <a:gd name="connsiteY50" fmla="*/ 1074198 h 1677880"/>
                <a:gd name="connsiteX51" fmla="*/ 1451355 w 1655541"/>
                <a:gd name="connsiteY51" fmla="*/ 1020932 h 1677880"/>
                <a:gd name="connsiteX52" fmla="*/ 1433600 w 1655541"/>
                <a:gd name="connsiteY52" fmla="*/ 994299 h 1677880"/>
                <a:gd name="connsiteX53" fmla="*/ 1353701 w 1655541"/>
                <a:gd name="connsiteY53" fmla="*/ 967666 h 1677880"/>
                <a:gd name="connsiteX54" fmla="*/ 1335945 w 1655541"/>
                <a:gd name="connsiteY54" fmla="*/ 949911 h 1677880"/>
                <a:gd name="connsiteX55" fmla="*/ 1140637 w 1655541"/>
                <a:gd name="connsiteY55" fmla="*/ 923278 h 1677880"/>
                <a:gd name="connsiteX56" fmla="*/ 1078493 w 1655541"/>
                <a:gd name="connsiteY56" fmla="*/ 914400 h 1677880"/>
                <a:gd name="connsiteX57" fmla="*/ 1042982 w 1655541"/>
                <a:gd name="connsiteY57" fmla="*/ 896645 h 1677880"/>
                <a:gd name="connsiteX58" fmla="*/ 980839 w 1655541"/>
                <a:gd name="connsiteY58" fmla="*/ 887767 h 1677880"/>
                <a:gd name="connsiteX59" fmla="*/ 847674 w 1655541"/>
                <a:gd name="connsiteY59" fmla="*/ 870012 h 1677880"/>
                <a:gd name="connsiteX60" fmla="*/ 821040 w 1655541"/>
                <a:gd name="connsiteY60" fmla="*/ 861134 h 1677880"/>
                <a:gd name="connsiteX61" fmla="*/ 714508 w 1655541"/>
                <a:gd name="connsiteY61" fmla="*/ 843379 h 1677880"/>
                <a:gd name="connsiteX62" fmla="*/ 696753 w 1655541"/>
                <a:gd name="connsiteY62" fmla="*/ 825623 h 1677880"/>
                <a:gd name="connsiteX63" fmla="*/ 687875 w 1655541"/>
                <a:gd name="connsiteY63" fmla="*/ 790113 h 1677880"/>
                <a:gd name="connsiteX64" fmla="*/ 678998 w 1655541"/>
                <a:gd name="connsiteY64" fmla="*/ 763480 h 1677880"/>
                <a:gd name="connsiteX65" fmla="*/ 687875 w 1655541"/>
                <a:gd name="connsiteY65" fmla="*/ 621437 h 1677880"/>
                <a:gd name="connsiteX66" fmla="*/ 696753 w 1655541"/>
                <a:gd name="connsiteY66" fmla="*/ 594804 h 1677880"/>
                <a:gd name="connsiteX67" fmla="*/ 723386 w 1655541"/>
                <a:gd name="connsiteY67" fmla="*/ 568171 h 1677880"/>
                <a:gd name="connsiteX68" fmla="*/ 732264 w 1655541"/>
                <a:gd name="connsiteY68" fmla="*/ 541538 h 1677880"/>
                <a:gd name="connsiteX69" fmla="*/ 794407 w 1655541"/>
                <a:gd name="connsiteY69" fmla="*/ 497150 h 1677880"/>
                <a:gd name="connsiteX70" fmla="*/ 821040 w 1655541"/>
                <a:gd name="connsiteY70" fmla="*/ 488272 h 1677880"/>
                <a:gd name="connsiteX71" fmla="*/ 892062 w 1655541"/>
                <a:gd name="connsiteY71" fmla="*/ 461639 h 1677880"/>
                <a:gd name="connsiteX72" fmla="*/ 1069615 w 1655541"/>
                <a:gd name="connsiteY72" fmla="*/ 479394 h 1677880"/>
                <a:gd name="connsiteX73" fmla="*/ 1122881 w 1655541"/>
                <a:gd name="connsiteY73" fmla="*/ 497150 h 1677880"/>
                <a:gd name="connsiteX74" fmla="*/ 1140637 w 1655541"/>
                <a:gd name="connsiteY74" fmla="*/ 514905 h 1677880"/>
                <a:gd name="connsiteX75" fmla="*/ 1193903 w 1655541"/>
                <a:gd name="connsiteY75" fmla="*/ 550416 h 1677880"/>
                <a:gd name="connsiteX76" fmla="*/ 1211658 w 1655541"/>
                <a:gd name="connsiteY76" fmla="*/ 577049 h 1677880"/>
                <a:gd name="connsiteX77" fmla="*/ 1220536 w 1655541"/>
                <a:gd name="connsiteY77" fmla="*/ 603682 h 1677880"/>
                <a:gd name="connsiteX78" fmla="*/ 1256046 w 1655541"/>
                <a:gd name="connsiteY78" fmla="*/ 656948 h 1677880"/>
                <a:gd name="connsiteX79" fmla="*/ 1264924 w 1655541"/>
                <a:gd name="connsiteY79" fmla="*/ 692458 h 1677880"/>
                <a:gd name="connsiteX80" fmla="*/ 1291557 w 1655541"/>
                <a:gd name="connsiteY80" fmla="*/ 701336 h 1677880"/>
                <a:gd name="connsiteX81" fmla="*/ 1398089 w 1655541"/>
                <a:gd name="connsiteY81" fmla="*/ 719091 h 1677880"/>
                <a:gd name="connsiteX82" fmla="*/ 1486866 w 1655541"/>
                <a:gd name="connsiteY82" fmla="*/ 710214 h 1677880"/>
                <a:gd name="connsiteX83" fmla="*/ 1513499 w 1655541"/>
                <a:gd name="connsiteY83" fmla="*/ 621437 h 1677880"/>
                <a:gd name="connsiteX84" fmla="*/ 1504621 w 1655541"/>
                <a:gd name="connsiteY84" fmla="*/ 506027 h 1677880"/>
                <a:gd name="connsiteX85" fmla="*/ 1486866 w 1655541"/>
                <a:gd name="connsiteY85" fmla="*/ 452761 h 1677880"/>
                <a:gd name="connsiteX86" fmla="*/ 1424722 w 1655541"/>
                <a:gd name="connsiteY86" fmla="*/ 381740 h 1677880"/>
                <a:gd name="connsiteX87" fmla="*/ 1415844 w 1655541"/>
                <a:gd name="connsiteY87" fmla="*/ 346229 h 1677880"/>
                <a:gd name="connsiteX88" fmla="*/ 1433600 w 1655541"/>
                <a:gd name="connsiteY88" fmla="*/ 328474 h 1677880"/>
                <a:gd name="connsiteX89" fmla="*/ 1513499 w 1655541"/>
                <a:gd name="connsiteY89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687875 w 1655541"/>
                <a:gd name="connsiteY64" fmla="*/ 621437 h 1677880"/>
                <a:gd name="connsiteX65" fmla="*/ 696753 w 1655541"/>
                <a:gd name="connsiteY65" fmla="*/ 594804 h 1677880"/>
                <a:gd name="connsiteX66" fmla="*/ 723386 w 1655541"/>
                <a:gd name="connsiteY66" fmla="*/ 568171 h 1677880"/>
                <a:gd name="connsiteX67" fmla="*/ 732264 w 1655541"/>
                <a:gd name="connsiteY67" fmla="*/ 541538 h 1677880"/>
                <a:gd name="connsiteX68" fmla="*/ 794407 w 1655541"/>
                <a:gd name="connsiteY68" fmla="*/ 497150 h 1677880"/>
                <a:gd name="connsiteX69" fmla="*/ 821040 w 1655541"/>
                <a:gd name="connsiteY69" fmla="*/ 488272 h 1677880"/>
                <a:gd name="connsiteX70" fmla="*/ 892062 w 1655541"/>
                <a:gd name="connsiteY70" fmla="*/ 461639 h 1677880"/>
                <a:gd name="connsiteX71" fmla="*/ 1069615 w 1655541"/>
                <a:gd name="connsiteY71" fmla="*/ 479394 h 1677880"/>
                <a:gd name="connsiteX72" fmla="*/ 1122881 w 1655541"/>
                <a:gd name="connsiteY72" fmla="*/ 497150 h 1677880"/>
                <a:gd name="connsiteX73" fmla="*/ 1140637 w 1655541"/>
                <a:gd name="connsiteY73" fmla="*/ 514905 h 1677880"/>
                <a:gd name="connsiteX74" fmla="*/ 1193903 w 1655541"/>
                <a:gd name="connsiteY74" fmla="*/ 550416 h 1677880"/>
                <a:gd name="connsiteX75" fmla="*/ 1211658 w 1655541"/>
                <a:gd name="connsiteY75" fmla="*/ 577049 h 1677880"/>
                <a:gd name="connsiteX76" fmla="*/ 1220536 w 1655541"/>
                <a:gd name="connsiteY76" fmla="*/ 603682 h 1677880"/>
                <a:gd name="connsiteX77" fmla="*/ 1256046 w 1655541"/>
                <a:gd name="connsiteY77" fmla="*/ 656948 h 1677880"/>
                <a:gd name="connsiteX78" fmla="*/ 1264924 w 1655541"/>
                <a:gd name="connsiteY78" fmla="*/ 692458 h 1677880"/>
                <a:gd name="connsiteX79" fmla="*/ 1291557 w 1655541"/>
                <a:gd name="connsiteY79" fmla="*/ 701336 h 1677880"/>
                <a:gd name="connsiteX80" fmla="*/ 1398089 w 1655541"/>
                <a:gd name="connsiteY80" fmla="*/ 719091 h 1677880"/>
                <a:gd name="connsiteX81" fmla="*/ 1486866 w 1655541"/>
                <a:gd name="connsiteY81" fmla="*/ 710214 h 1677880"/>
                <a:gd name="connsiteX82" fmla="*/ 1513499 w 1655541"/>
                <a:gd name="connsiteY82" fmla="*/ 621437 h 1677880"/>
                <a:gd name="connsiteX83" fmla="*/ 1504621 w 1655541"/>
                <a:gd name="connsiteY83" fmla="*/ 506027 h 1677880"/>
                <a:gd name="connsiteX84" fmla="*/ 1486866 w 1655541"/>
                <a:gd name="connsiteY84" fmla="*/ 452761 h 1677880"/>
                <a:gd name="connsiteX85" fmla="*/ 1424722 w 1655541"/>
                <a:gd name="connsiteY85" fmla="*/ 381740 h 1677880"/>
                <a:gd name="connsiteX86" fmla="*/ 1415844 w 1655541"/>
                <a:gd name="connsiteY86" fmla="*/ 346229 h 1677880"/>
                <a:gd name="connsiteX87" fmla="*/ 1433600 w 1655541"/>
                <a:gd name="connsiteY87" fmla="*/ 328474 h 1677880"/>
                <a:gd name="connsiteX88" fmla="*/ 1513499 w 1655541"/>
                <a:gd name="connsiteY88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687875 w 1655541"/>
                <a:gd name="connsiteY64" fmla="*/ 621437 h 1677880"/>
                <a:gd name="connsiteX65" fmla="*/ 696753 w 1655541"/>
                <a:gd name="connsiteY65" fmla="*/ 594804 h 1677880"/>
                <a:gd name="connsiteX66" fmla="*/ 732264 w 1655541"/>
                <a:gd name="connsiteY66" fmla="*/ 541538 h 1677880"/>
                <a:gd name="connsiteX67" fmla="*/ 794407 w 1655541"/>
                <a:gd name="connsiteY67" fmla="*/ 497150 h 1677880"/>
                <a:gd name="connsiteX68" fmla="*/ 821040 w 1655541"/>
                <a:gd name="connsiteY68" fmla="*/ 488272 h 1677880"/>
                <a:gd name="connsiteX69" fmla="*/ 892062 w 1655541"/>
                <a:gd name="connsiteY69" fmla="*/ 461639 h 1677880"/>
                <a:gd name="connsiteX70" fmla="*/ 1069615 w 1655541"/>
                <a:gd name="connsiteY70" fmla="*/ 479394 h 1677880"/>
                <a:gd name="connsiteX71" fmla="*/ 1122881 w 1655541"/>
                <a:gd name="connsiteY71" fmla="*/ 497150 h 1677880"/>
                <a:gd name="connsiteX72" fmla="*/ 1140637 w 1655541"/>
                <a:gd name="connsiteY72" fmla="*/ 514905 h 1677880"/>
                <a:gd name="connsiteX73" fmla="*/ 1193903 w 1655541"/>
                <a:gd name="connsiteY73" fmla="*/ 550416 h 1677880"/>
                <a:gd name="connsiteX74" fmla="*/ 1211658 w 1655541"/>
                <a:gd name="connsiteY74" fmla="*/ 577049 h 1677880"/>
                <a:gd name="connsiteX75" fmla="*/ 1220536 w 1655541"/>
                <a:gd name="connsiteY75" fmla="*/ 603682 h 1677880"/>
                <a:gd name="connsiteX76" fmla="*/ 1256046 w 1655541"/>
                <a:gd name="connsiteY76" fmla="*/ 656948 h 1677880"/>
                <a:gd name="connsiteX77" fmla="*/ 1264924 w 1655541"/>
                <a:gd name="connsiteY77" fmla="*/ 692458 h 1677880"/>
                <a:gd name="connsiteX78" fmla="*/ 1291557 w 1655541"/>
                <a:gd name="connsiteY78" fmla="*/ 701336 h 1677880"/>
                <a:gd name="connsiteX79" fmla="*/ 1398089 w 1655541"/>
                <a:gd name="connsiteY79" fmla="*/ 719091 h 1677880"/>
                <a:gd name="connsiteX80" fmla="*/ 1486866 w 1655541"/>
                <a:gd name="connsiteY80" fmla="*/ 710214 h 1677880"/>
                <a:gd name="connsiteX81" fmla="*/ 1513499 w 1655541"/>
                <a:gd name="connsiteY81" fmla="*/ 621437 h 1677880"/>
                <a:gd name="connsiteX82" fmla="*/ 1504621 w 1655541"/>
                <a:gd name="connsiteY82" fmla="*/ 506027 h 1677880"/>
                <a:gd name="connsiteX83" fmla="*/ 1486866 w 1655541"/>
                <a:gd name="connsiteY83" fmla="*/ 452761 h 1677880"/>
                <a:gd name="connsiteX84" fmla="*/ 1424722 w 1655541"/>
                <a:gd name="connsiteY84" fmla="*/ 381740 h 1677880"/>
                <a:gd name="connsiteX85" fmla="*/ 1415844 w 1655541"/>
                <a:gd name="connsiteY85" fmla="*/ 346229 h 1677880"/>
                <a:gd name="connsiteX86" fmla="*/ 1433600 w 1655541"/>
                <a:gd name="connsiteY86" fmla="*/ 328474 h 1677880"/>
                <a:gd name="connsiteX87" fmla="*/ 1513499 w 1655541"/>
                <a:gd name="connsiteY87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687875 w 1655541"/>
                <a:gd name="connsiteY64" fmla="*/ 621437 h 1677880"/>
                <a:gd name="connsiteX65" fmla="*/ 732264 w 1655541"/>
                <a:gd name="connsiteY65" fmla="*/ 541538 h 1677880"/>
                <a:gd name="connsiteX66" fmla="*/ 794407 w 1655541"/>
                <a:gd name="connsiteY66" fmla="*/ 497150 h 1677880"/>
                <a:gd name="connsiteX67" fmla="*/ 821040 w 1655541"/>
                <a:gd name="connsiteY67" fmla="*/ 488272 h 1677880"/>
                <a:gd name="connsiteX68" fmla="*/ 892062 w 1655541"/>
                <a:gd name="connsiteY68" fmla="*/ 461639 h 1677880"/>
                <a:gd name="connsiteX69" fmla="*/ 1069615 w 1655541"/>
                <a:gd name="connsiteY69" fmla="*/ 479394 h 1677880"/>
                <a:gd name="connsiteX70" fmla="*/ 1122881 w 1655541"/>
                <a:gd name="connsiteY70" fmla="*/ 497150 h 1677880"/>
                <a:gd name="connsiteX71" fmla="*/ 1140637 w 1655541"/>
                <a:gd name="connsiteY71" fmla="*/ 514905 h 1677880"/>
                <a:gd name="connsiteX72" fmla="*/ 1193903 w 1655541"/>
                <a:gd name="connsiteY72" fmla="*/ 550416 h 1677880"/>
                <a:gd name="connsiteX73" fmla="*/ 1211658 w 1655541"/>
                <a:gd name="connsiteY73" fmla="*/ 577049 h 1677880"/>
                <a:gd name="connsiteX74" fmla="*/ 1220536 w 1655541"/>
                <a:gd name="connsiteY74" fmla="*/ 603682 h 1677880"/>
                <a:gd name="connsiteX75" fmla="*/ 1256046 w 1655541"/>
                <a:gd name="connsiteY75" fmla="*/ 656948 h 1677880"/>
                <a:gd name="connsiteX76" fmla="*/ 1264924 w 1655541"/>
                <a:gd name="connsiteY76" fmla="*/ 692458 h 1677880"/>
                <a:gd name="connsiteX77" fmla="*/ 1291557 w 1655541"/>
                <a:gd name="connsiteY77" fmla="*/ 701336 h 1677880"/>
                <a:gd name="connsiteX78" fmla="*/ 1398089 w 1655541"/>
                <a:gd name="connsiteY78" fmla="*/ 719091 h 1677880"/>
                <a:gd name="connsiteX79" fmla="*/ 1486866 w 1655541"/>
                <a:gd name="connsiteY79" fmla="*/ 710214 h 1677880"/>
                <a:gd name="connsiteX80" fmla="*/ 1513499 w 1655541"/>
                <a:gd name="connsiteY80" fmla="*/ 621437 h 1677880"/>
                <a:gd name="connsiteX81" fmla="*/ 1504621 w 1655541"/>
                <a:gd name="connsiteY81" fmla="*/ 506027 h 1677880"/>
                <a:gd name="connsiteX82" fmla="*/ 1486866 w 1655541"/>
                <a:gd name="connsiteY82" fmla="*/ 452761 h 1677880"/>
                <a:gd name="connsiteX83" fmla="*/ 1424722 w 1655541"/>
                <a:gd name="connsiteY83" fmla="*/ 381740 h 1677880"/>
                <a:gd name="connsiteX84" fmla="*/ 1415844 w 1655541"/>
                <a:gd name="connsiteY84" fmla="*/ 346229 h 1677880"/>
                <a:gd name="connsiteX85" fmla="*/ 1433600 w 1655541"/>
                <a:gd name="connsiteY85" fmla="*/ 328474 h 1677880"/>
                <a:gd name="connsiteX86" fmla="*/ 1513499 w 1655541"/>
                <a:gd name="connsiteY86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732264 w 1655541"/>
                <a:gd name="connsiteY64" fmla="*/ 541538 h 1677880"/>
                <a:gd name="connsiteX65" fmla="*/ 794407 w 1655541"/>
                <a:gd name="connsiteY65" fmla="*/ 497150 h 1677880"/>
                <a:gd name="connsiteX66" fmla="*/ 821040 w 1655541"/>
                <a:gd name="connsiteY66" fmla="*/ 488272 h 1677880"/>
                <a:gd name="connsiteX67" fmla="*/ 892062 w 1655541"/>
                <a:gd name="connsiteY67" fmla="*/ 461639 h 1677880"/>
                <a:gd name="connsiteX68" fmla="*/ 1069615 w 1655541"/>
                <a:gd name="connsiteY68" fmla="*/ 479394 h 1677880"/>
                <a:gd name="connsiteX69" fmla="*/ 1122881 w 1655541"/>
                <a:gd name="connsiteY69" fmla="*/ 497150 h 1677880"/>
                <a:gd name="connsiteX70" fmla="*/ 1140637 w 1655541"/>
                <a:gd name="connsiteY70" fmla="*/ 514905 h 1677880"/>
                <a:gd name="connsiteX71" fmla="*/ 1193903 w 1655541"/>
                <a:gd name="connsiteY71" fmla="*/ 550416 h 1677880"/>
                <a:gd name="connsiteX72" fmla="*/ 1211658 w 1655541"/>
                <a:gd name="connsiteY72" fmla="*/ 577049 h 1677880"/>
                <a:gd name="connsiteX73" fmla="*/ 1220536 w 1655541"/>
                <a:gd name="connsiteY73" fmla="*/ 603682 h 1677880"/>
                <a:gd name="connsiteX74" fmla="*/ 1256046 w 1655541"/>
                <a:gd name="connsiteY74" fmla="*/ 656948 h 1677880"/>
                <a:gd name="connsiteX75" fmla="*/ 1264924 w 1655541"/>
                <a:gd name="connsiteY75" fmla="*/ 692458 h 1677880"/>
                <a:gd name="connsiteX76" fmla="*/ 1291557 w 1655541"/>
                <a:gd name="connsiteY76" fmla="*/ 701336 h 1677880"/>
                <a:gd name="connsiteX77" fmla="*/ 1398089 w 1655541"/>
                <a:gd name="connsiteY77" fmla="*/ 719091 h 1677880"/>
                <a:gd name="connsiteX78" fmla="*/ 1486866 w 1655541"/>
                <a:gd name="connsiteY78" fmla="*/ 710214 h 1677880"/>
                <a:gd name="connsiteX79" fmla="*/ 1513499 w 1655541"/>
                <a:gd name="connsiteY79" fmla="*/ 621437 h 1677880"/>
                <a:gd name="connsiteX80" fmla="*/ 1504621 w 1655541"/>
                <a:gd name="connsiteY80" fmla="*/ 506027 h 1677880"/>
                <a:gd name="connsiteX81" fmla="*/ 1486866 w 1655541"/>
                <a:gd name="connsiteY81" fmla="*/ 452761 h 1677880"/>
                <a:gd name="connsiteX82" fmla="*/ 1424722 w 1655541"/>
                <a:gd name="connsiteY82" fmla="*/ 381740 h 1677880"/>
                <a:gd name="connsiteX83" fmla="*/ 1415844 w 1655541"/>
                <a:gd name="connsiteY83" fmla="*/ 346229 h 1677880"/>
                <a:gd name="connsiteX84" fmla="*/ 1433600 w 1655541"/>
                <a:gd name="connsiteY84" fmla="*/ 328474 h 1677880"/>
                <a:gd name="connsiteX85" fmla="*/ 1513499 w 1655541"/>
                <a:gd name="connsiteY85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678999 w 1655541"/>
                <a:gd name="connsiteY64" fmla="*/ 630315 h 1677880"/>
                <a:gd name="connsiteX65" fmla="*/ 732264 w 1655541"/>
                <a:gd name="connsiteY65" fmla="*/ 541538 h 1677880"/>
                <a:gd name="connsiteX66" fmla="*/ 794407 w 1655541"/>
                <a:gd name="connsiteY66" fmla="*/ 497150 h 1677880"/>
                <a:gd name="connsiteX67" fmla="*/ 821040 w 1655541"/>
                <a:gd name="connsiteY67" fmla="*/ 488272 h 1677880"/>
                <a:gd name="connsiteX68" fmla="*/ 892062 w 1655541"/>
                <a:gd name="connsiteY68" fmla="*/ 461639 h 1677880"/>
                <a:gd name="connsiteX69" fmla="*/ 1069615 w 1655541"/>
                <a:gd name="connsiteY69" fmla="*/ 479394 h 1677880"/>
                <a:gd name="connsiteX70" fmla="*/ 1122881 w 1655541"/>
                <a:gd name="connsiteY70" fmla="*/ 497150 h 1677880"/>
                <a:gd name="connsiteX71" fmla="*/ 1140637 w 1655541"/>
                <a:gd name="connsiteY71" fmla="*/ 514905 h 1677880"/>
                <a:gd name="connsiteX72" fmla="*/ 1193903 w 1655541"/>
                <a:gd name="connsiteY72" fmla="*/ 550416 h 1677880"/>
                <a:gd name="connsiteX73" fmla="*/ 1211658 w 1655541"/>
                <a:gd name="connsiteY73" fmla="*/ 577049 h 1677880"/>
                <a:gd name="connsiteX74" fmla="*/ 1220536 w 1655541"/>
                <a:gd name="connsiteY74" fmla="*/ 603682 h 1677880"/>
                <a:gd name="connsiteX75" fmla="*/ 1256046 w 1655541"/>
                <a:gd name="connsiteY75" fmla="*/ 656948 h 1677880"/>
                <a:gd name="connsiteX76" fmla="*/ 1264924 w 1655541"/>
                <a:gd name="connsiteY76" fmla="*/ 692458 h 1677880"/>
                <a:gd name="connsiteX77" fmla="*/ 1291557 w 1655541"/>
                <a:gd name="connsiteY77" fmla="*/ 701336 h 1677880"/>
                <a:gd name="connsiteX78" fmla="*/ 1398089 w 1655541"/>
                <a:gd name="connsiteY78" fmla="*/ 719091 h 1677880"/>
                <a:gd name="connsiteX79" fmla="*/ 1486866 w 1655541"/>
                <a:gd name="connsiteY79" fmla="*/ 710214 h 1677880"/>
                <a:gd name="connsiteX80" fmla="*/ 1513499 w 1655541"/>
                <a:gd name="connsiteY80" fmla="*/ 621437 h 1677880"/>
                <a:gd name="connsiteX81" fmla="*/ 1504621 w 1655541"/>
                <a:gd name="connsiteY81" fmla="*/ 506027 h 1677880"/>
                <a:gd name="connsiteX82" fmla="*/ 1486866 w 1655541"/>
                <a:gd name="connsiteY82" fmla="*/ 452761 h 1677880"/>
                <a:gd name="connsiteX83" fmla="*/ 1424722 w 1655541"/>
                <a:gd name="connsiteY83" fmla="*/ 381740 h 1677880"/>
                <a:gd name="connsiteX84" fmla="*/ 1415844 w 1655541"/>
                <a:gd name="connsiteY84" fmla="*/ 346229 h 1677880"/>
                <a:gd name="connsiteX85" fmla="*/ 1433600 w 1655541"/>
                <a:gd name="connsiteY85" fmla="*/ 328474 h 1677880"/>
                <a:gd name="connsiteX86" fmla="*/ 1513499 w 1655541"/>
                <a:gd name="connsiteY86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9 w 1655541"/>
                <a:gd name="connsiteY63" fmla="*/ 630315 h 1677880"/>
                <a:gd name="connsiteX64" fmla="*/ 732264 w 1655541"/>
                <a:gd name="connsiteY64" fmla="*/ 541538 h 1677880"/>
                <a:gd name="connsiteX65" fmla="*/ 794407 w 1655541"/>
                <a:gd name="connsiteY65" fmla="*/ 497150 h 1677880"/>
                <a:gd name="connsiteX66" fmla="*/ 821040 w 1655541"/>
                <a:gd name="connsiteY66" fmla="*/ 488272 h 1677880"/>
                <a:gd name="connsiteX67" fmla="*/ 892062 w 1655541"/>
                <a:gd name="connsiteY67" fmla="*/ 461639 h 1677880"/>
                <a:gd name="connsiteX68" fmla="*/ 1069615 w 1655541"/>
                <a:gd name="connsiteY68" fmla="*/ 479394 h 1677880"/>
                <a:gd name="connsiteX69" fmla="*/ 1122881 w 1655541"/>
                <a:gd name="connsiteY69" fmla="*/ 497150 h 1677880"/>
                <a:gd name="connsiteX70" fmla="*/ 1140637 w 1655541"/>
                <a:gd name="connsiteY70" fmla="*/ 514905 h 1677880"/>
                <a:gd name="connsiteX71" fmla="*/ 1193903 w 1655541"/>
                <a:gd name="connsiteY71" fmla="*/ 550416 h 1677880"/>
                <a:gd name="connsiteX72" fmla="*/ 1211658 w 1655541"/>
                <a:gd name="connsiteY72" fmla="*/ 577049 h 1677880"/>
                <a:gd name="connsiteX73" fmla="*/ 1220536 w 1655541"/>
                <a:gd name="connsiteY73" fmla="*/ 603682 h 1677880"/>
                <a:gd name="connsiteX74" fmla="*/ 1256046 w 1655541"/>
                <a:gd name="connsiteY74" fmla="*/ 656948 h 1677880"/>
                <a:gd name="connsiteX75" fmla="*/ 1264924 w 1655541"/>
                <a:gd name="connsiteY75" fmla="*/ 692458 h 1677880"/>
                <a:gd name="connsiteX76" fmla="*/ 1291557 w 1655541"/>
                <a:gd name="connsiteY76" fmla="*/ 701336 h 1677880"/>
                <a:gd name="connsiteX77" fmla="*/ 1398089 w 1655541"/>
                <a:gd name="connsiteY77" fmla="*/ 719091 h 1677880"/>
                <a:gd name="connsiteX78" fmla="*/ 1486866 w 1655541"/>
                <a:gd name="connsiteY78" fmla="*/ 710214 h 1677880"/>
                <a:gd name="connsiteX79" fmla="*/ 1513499 w 1655541"/>
                <a:gd name="connsiteY79" fmla="*/ 621437 h 1677880"/>
                <a:gd name="connsiteX80" fmla="*/ 1504621 w 1655541"/>
                <a:gd name="connsiteY80" fmla="*/ 506027 h 1677880"/>
                <a:gd name="connsiteX81" fmla="*/ 1486866 w 1655541"/>
                <a:gd name="connsiteY81" fmla="*/ 452761 h 1677880"/>
                <a:gd name="connsiteX82" fmla="*/ 1424722 w 1655541"/>
                <a:gd name="connsiteY82" fmla="*/ 381740 h 1677880"/>
                <a:gd name="connsiteX83" fmla="*/ 1415844 w 1655541"/>
                <a:gd name="connsiteY83" fmla="*/ 346229 h 1677880"/>
                <a:gd name="connsiteX84" fmla="*/ 1433600 w 1655541"/>
                <a:gd name="connsiteY84" fmla="*/ 328474 h 1677880"/>
                <a:gd name="connsiteX85" fmla="*/ 1513499 w 1655541"/>
                <a:gd name="connsiteY85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78999 w 1655541"/>
                <a:gd name="connsiteY62" fmla="*/ 630315 h 1677880"/>
                <a:gd name="connsiteX63" fmla="*/ 732264 w 1655541"/>
                <a:gd name="connsiteY63" fmla="*/ 541538 h 1677880"/>
                <a:gd name="connsiteX64" fmla="*/ 794407 w 1655541"/>
                <a:gd name="connsiteY64" fmla="*/ 497150 h 1677880"/>
                <a:gd name="connsiteX65" fmla="*/ 821040 w 1655541"/>
                <a:gd name="connsiteY65" fmla="*/ 488272 h 1677880"/>
                <a:gd name="connsiteX66" fmla="*/ 892062 w 1655541"/>
                <a:gd name="connsiteY66" fmla="*/ 461639 h 1677880"/>
                <a:gd name="connsiteX67" fmla="*/ 1069615 w 1655541"/>
                <a:gd name="connsiteY67" fmla="*/ 479394 h 1677880"/>
                <a:gd name="connsiteX68" fmla="*/ 1122881 w 1655541"/>
                <a:gd name="connsiteY68" fmla="*/ 497150 h 1677880"/>
                <a:gd name="connsiteX69" fmla="*/ 1140637 w 1655541"/>
                <a:gd name="connsiteY69" fmla="*/ 514905 h 1677880"/>
                <a:gd name="connsiteX70" fmla="*/ 1193903 w 1655541"/>
                <a:gd name="connsiteY70" fmla="*/ 550416 h 1677880"/>
                <a:gd name="connsiteX71" fmla="*/ 1211658 w 1655541"/>
                <a:gd name="connsiteY71" fmla="*/ 577049 h 1677880"/>
                <a:gd name="connsiteX72" fmla="*/ 1220536 w 1655541"/>
                <a:gd name="connsiteY72" fmla="*/ 603682 h 1677880"/>
                <a:gd name="connsiteX73" fmla="*/ 1256046 w 1655541"/>
                <a:gd name="connsiteY73" fmla="*/ 656948 h 1677880"/>
                <a:gd name="connsiteX74" fmla="*/ 1264924 w 1655541"/>
                <a:gd name="connsiteY74" fmla="*/ 692458 h 1677880"/>
                <a:gd name="connsiteX75" fmla="*/ 1291557 w 1655541"/>
                <a:gd name="connsiteY75" fmla="*/ 701336 h 1677880"/>
                <a:gd name="connsiteX76" fmla="*/ 1398089 w 1655541"/>
                <a:gd name="connsiteY76" fmla="*/ 719091 h 1677880"/>
                <a:gd name="connsiteX77" fmla="*/ 1486866 w 1655541"/>
                <a:gd name="connsiteY77" fmla="*/ 710214 h 1677880"/>
                <a:gd name="connsiteX78" fmla="*/ 1513499 w 1655541"/>
                <a:gd name="connsiteY78" fmla="*/ 621437 h 1677880"/>
                <a:gd name="connsiteX79" fmla="*/ 1504621 w 1655541"/>
                <a:gd name="connsiteY79" fmla="*/ 506027 h 1677880"/>
                <a:gd name="connsiteX80" fmla="*/ 1486866 w 1655541"/>
                <a:gd name="connsiteY80" fmla="*/ 452761 h 1677880"/>
                <a:gd name="connsiteX81" fmla="*/ 1424722 w 1655541"/>
                <a:gd name="connsiteY81" fmla="*/ 381740 h 1677880"/>
                <a:gd name="connsiteX82" fmla="*/ 1415844 w 1655541"/>
                <a:gd name="connsiteY82" fmla="*/ 346229 h 1677880"/>
                <a:gd name="connsiteX83" fmla="*/ 1433600 w 1655541"/>
                <a:gd name="connsiteY83" fmla="*/ 328474 h 1677880"/>
                <a:gd name="connsiteX84" fmla="*/ 1513499 w 1655541"/>
                <a:gd name="connsiteY84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78999 w 1655541"/>
                <a:gd name="connsiteY61" fmla="*/ 630315 h 1677880"/>
                <a:gd name="connsiteX62" fmla="*/ 732264 w 1655541"/>
                <a:gd name="connsiteY62" fmla="*/ 541538 h 1677880"/>
                <a:gd name="connsiteX63" fmla="*/ 794407 w 1655541"/>
                <a:gd name="connsiteY63" fmla="*/ 497150 h 1677880"/>
                <a:gd name="connsiteX64" fmla="*/ 821040 w 1655541"/>
                <a:gd name="connsiteY64" fmla="*/ 488272 h 1677880"/>
                <a:gd name="connsiteX65" fmla="*/ 892062 w 1655541"/>
                <a:gd name="connsiteY65" fmla="*/ 461639 h 1677880"/>
                <a:gd name="connsiteX66" fmla="*/ 1069615 w 1655541"/>
                <a:gd name="connsiteY66" fmla="*/ 479394 h 1677880"/>
                <a:gd name="connsiteX67" fmla="*/ 1122881 w 1655541"/>
                <a:gd name="connsiteY67" fmla="*/ 497150 h 1677880"/>
                <a:gd name="connsiteX68" fmla="*/ 1140637 w 1655541"/>
                <a:gd name="connsiteY68" fmla="*/ 514905 h 1677880"/>
                <a:gd name="connsiteX69" fmla="*/ 1193903 w 1655541"/>
                <a:gd name="connsiteY69" fmla="*/ 550416 h 1677880"/>
                <a:gd name="connsiteX70" fmla="*/ 1211658 w 1655541"/>
                <a:gd name="connsiteY70" fmla="*/ 577049 h 1677880"/>
                <a:gd name="connsiteX71" fmla="*/ 1220536 w 1655541"/>
                <a:gd name="connsiteY71" fmla="*/ 603682 h 1677880"/>
                <a:gd name="connsiteX72" fmla="*/ 1256046 w 1655541"/>
                <a:gd name="connsiteY72" fmla="*/ 656948 h 1677880"/>
                <a:gd name="connsiteX73" fmla="*/ 1264924 w 1655541"/>
                <a:gd name="connsiteY73" fmla="*/ 692458 h 1677880"/>
                <a:gd name="connsiteX74" fmla="*/ 1291557 w 1655541"/>
                <a:gd name="connsiteY74" fmla="*/ 701336 h 1677880"/>
                <a:gd name="connsiteX75" fmla="*/ 1398089 w 1655541"/>
                <a:gd name="connsiteY75" fmla="*/ 719091 h 1677880"/>
                <a:gd name="connsiteX76" fmla="*/ 1486866 w 1655541"/>
                <a:gd name="connsiteY76" fmla="*/ 710214 h 1677880"/>
                <a:gd name="connsiteX77" fmla="*/ 1513499 w 1655541"/>
                <a:gd name="connsiteY77" fmla="*/ 621437 h 1677880"/>
                <a:gd name="connsiteX78" fmla="*/ 1504621 w 1655541"/>
                <a:gd name="connsiteY78" fmla="*/ 506027 h 1677880"/>
                <a:gd name="connsiteX79" fmla="*/ 1486866 w 1655541"/>
                <a:gd name="connsiteY79" fmla="*/ 452761 h 1677880"/>
                <a:gd name="connsiteX80" fmla="*/ 1424722 w 1655541"/>
                <a:gd name="connsiteY80" fmla="*/ 381740 h 1677880"/>
                <a:gd name="connsiteX81" fmla="*/ 1415844 w 1655541"/>
                <a:gd name="connsiteY81" fmla="*/ 346229 h 1677880"/>
                <a:gd name="connsiteX82" fmla="*/ 1433600 w 1655541"/>
                <a:gd name="connsiteY82" fmla="*/ 328474 h 1677880"/>
                <a:gd name="connsiteX83" fmla="*/ 1513499 w 1655541"/>
                <a:gd name="connsiteY83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678999 w 1655541"/>
                <a:gd name="connsiteY60" fmla="*/ 630315 h 1677880"/>
                <a:gd name="connsiteX61" fmla="*/ 732264 w 1655541"/>
                <a:gd name="connsiteY61" fmla="*/ 541538 h 1677880"/>
                <a:gd name="connsiteX62" fmla="*/ 794407 w 1655541"/>
                <a:gd name="connsiteY62" fmla="*/ 497150 h 1677880"/>
                <a:gd name="connsiteX63" fmla="*/ 821040 w 1655541"/>
                <a:gd name="connsiteY63" fmla="*/ 488272 h 1677880"/>
                <a:gd name="connsiteX64" fmla="*/ 892062 w 1655541"/>
                <a:gd name="connsiteY64" fmla="*/ 461639 h 1677880"/>
                <a:gd name="connsiteX65" fmla="*/ 1069615 w 1655541"/>
                <a:gd name="connsiteY65" fmla="*/ 479394 h 1677880"/>
                <a:gd name="connsiteX66" fmla="*/ 1122881 w 1655541"/>
                <a:gd name="connsiteY66" fmla="*/ 497150 h 1677880"/>
                <a:gd name="connsiteX67" fmla="*/ 1140637 w 1655541"/>
                <a:gd name="connsiteY67" fmla="*/ 514905 h 1677880"/>
                <a:gd name="connsiteX68" fmla="*/ 1193903 w 1655541"/>
                <a:gd name="connsiteY68" fmla="*/ 550416 h 1677880"/>
                <a:gd name="connsiteX69" fmla="*/ 1211658 w 1655541"/>
                <a:gd name="connsiteY69" fmla="*/ 577049 h 1677880"/>
                <a:gd name="connsiteX70" fmla="*/ 1220536 w 1655541"/>
                <a:gd name="connsiteY70" fmla="*/ 603682 h 1677880"/>
                <a:gd name="connsiteX71" fmla="*/ 1256046 w 1655541"/>
                <a:gd name="connsiteY71" fmla="*/ 656948 h 1677880"/>
                <a:gd name="connsiteX72" fmla="*/ 1264924 w 1655541"/>
                <a:gd name="connsiteY72" fmla="*/ 692458 h 1677880"/>
                <a:gd name="connsiteX73" fmla="*/ 1291557 w 1655541"/>
                <a:gd name="connsiteY73" fmla="*/ 701336 h 1677880"/>
                <a:gd name="connsiteX74" fmla="*/ 1398089 w 1655541"/>
                <a:gd name="connsiteY74" fmla="*/ 719091 h 1677880"/>
                <a:gd name="connsiteX75" fmla="*/ 1486866 w 1655541"/>
                <a:gd name="connsiteY75" fmla="*/ 710214 h 1677880"/>
                <a:gd name="connsiteX76" fmla="*/ 1513499 w 1655541"/>
                <a:gd name="connsiteY76" fmla="*/ 621437 h 1677880"/>
                <a:gd name="connsiteX77" fmla="*/ 1504621 w 1655541"/>
                <a:gd name="connsiteY77" fmla="*/ 506027 h 1677880"/>
                <a:gd name="connsiteX78" fmla="*/ 1486866 w 1655541"/>
                <a:gd name="connsiteY78" fmla="*/ 452761 h 1677880"/>
                <a:gd name="connsiteX79" fmla="*/ 1424722 w 1655541"/>
                <a:gd name="connsiteY79" fmla="*/ 381740 h 1677880"/>
                <a:gd name="connsiteX80" fmla="*/ 1415844 w 1655541"/>
                <a:gd name="connsiteY80" fmla="*/ 346229 h 1677880"/>
                <a:gd name="connsiteX81" fmla="*/ 1433600 w 1655541"/>
                <a:gd name="connsiteY81" fmla="*/ 328474 h 1677880"/>
                <a:gd name="connsiteX82" fmla="*/ 1513499 w 1655541"/>
                <a:gd name="connsiteY82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64093 w 1655541"/>
                <a:gd name="connsiteY22" fmla="*/ 1367161 h 1677880"/>
                <a:gd name="connsiteX23" fmla="*/ 172971 w 1655541"/>
                <a:gd name="connsiteY23" fmla="*/ 1393794 h 1677880"/>
                <a:gd name="connsiteX24" fmla="*/ 226237 w 1655541"/>
                <a:gd name="connsiteY24" fmla="*/ 1438183 h 1677880"/>
                <a:gd name="connsiteX25" fmla="*/ 235114 w 1655541"/>
                <a:gd name="connsiteY25" fmla="*/ 1464816 h 1677880"/>
                <a:gd name="connsiteX26" fmla="*/ 252870 w 1655541"/>
                <a:gd name="connsiteY26" fmla="*/ 1482571 h 1677880"/>
                <a:gd name="connsiteX27" fmla="*/ 332769 w 1655541"/>
                <a:gd name="connsiteY27" fmla="*/ 1544715 h 1677880"/>
                <a:gd name="connsiteX28" fmla="*/ 368279 w 1655541"/>
                <a:gd name="connsiteY28" fmla="*/ 1571348 h 1677880"/>
                <a:gd name="connsiteX29" fmla="*/ 394912 w 1655541"/>
                <a:gd name="connsiteY29" fmla="*/ 1597981 h 1677880"/>
                <a:gd name="connsiteX30" fmla="*/ 465934 w 1655541"/>
                <a:gd name="connsiteY30" fmla="*/ 1624614 h 1677880"/>
                <a:gd name="connsiteX31" fmla="*/ 510322 w 1655541"/>
                <a:gd name="connsiteY31" fmla="*/ 1651247 h 1677880"/>
                <a:gd name="connsiteX32" fmla="*/ 545833 w 1655541"/>
                <a:gd name="connsiteY32" fmla="*/ 1660124 h 1677880"/>
                <a:gd name="connsiteX33" fmla="*/ 643487 w 1655541"/>
                <a:gd name="connsiteY33" fmla="*/ 1677880 h 1677880"/>
                <a:gd name="connsiteX34" fmla="*/ 1406967 w 1655541"/>
                <a:gd name="connsiteY34" fmla="*/ 1669002 h 1677880"/>
                <a:gd name="connsiteX35" fmla="*/ 1460233 w 1655541"/>
                <a:gd name="connsiteY35" fmla="*/ 1660124 h 1677880"/>
                <a:gd name="connsiteX36" fmla="*/ 1486866 w 1655541"/>
                <a:gd name="connsiteY36" fmla="*/ 1633491 h 1677880"/>
                <a:gd name="connsiteX37" fmla="*/ 1513499 w 1655541"/>
                <a:gd name="connsiteY37" fmla="*/ 1615736 h 1677880"/>
                <a:gd name="connsiteX38" fmla="*/ 1540132 w 1655541"/>
                <a:gd name="connsiteY38" fmla="*/ 1580225 h 1677880"/>
                <a:gd name="connsiteX39" fmla="*/ 1575642 w 1655541"/>
                <a:gd name="connsiteY39" fmla="*/ 1562470 h 1677880"/>
                <a:gd name="connsiteX40" fmla="*/ 1584520 w 1655541"/>
                <a:gd name="connsiteY40" fmla="*/ 1535837 h 1677880"/>
                <a:gd name="connsiteX41" fmla="*/ 1611153 w 1655541"/>
                <a:gd name="connsiteY41" fmla="*/ 1491449 h 1677880"/>
                <a:gd name="connsiteX42" fmla="*/ 1637786 w 1655541"/>
                <a:gd name="connsiteY42" fmla="*/ 1429305 h 1677880"/>
                <a:gd name="connsiteX43" fmla="*/ 1646664 w 1655541"/>
                <a:gd name="connsiteY43" fmla="*/ 1376039 h 1677880"/>
                <a:gd name="connsiteX44" fmla="*/ 1655541 w 1655541"/>
                <a:gd name="connsiteY44" fmla="*/ 1340528 h 1677880"/>
                <a:gd name="connsiteX45" fmla="*/ 1620031 w 1655541"/>
                <a:gd name="connsiteY45" fmla="*/ 1207363 h 1677880"/>
                <a:gd name="connsiteX46" fmla="*/ 1602275 w 1655541"/>
                <a:gd name="connsiteY46" fmla="*/ 1145219 h 1677880"/>
                <a:gd name="connsiteX47" fmla="*/ 1584520 w 1655541"/>
                <a:gd name="connsiteY47" fmla="*/ 1109709 h 1677880"/>
                <a:gd name="connsiteX48" fmla="*/ 1540132 w 1655541"/>
                <a:gd name="connsiteY48" fmla="*/ 1074198 h 1677880"/>
                <a:gd name="connsiteX49" fmla="*/ 1451355 w 1655541"/>
                <a:gd name="connsiteY49" fmla="*/ 1020932 h 1677880"/>
                <a:gd name="connsiteX50" fmla="*/ 1433600 w 1655541"/>
                <a:gd name="connsiteY50" fmla="*/ 994299 h 1677880"/>
                <a:gd name="connsiteX51" fmla="*/ 1353701 w 1655541"/>
                <a:gd name="connsiteY51" fmla="*/ 967666 h 1677880"/>
                <a:gd name="connsiteX52" fmla="*/ 1335945 w 1655541"/>
                <a:gd name="connsiteY52" fmla="*/ 949911 h 1677880"/>
                <a:gd name="connsiteX53" fmla="*/ 1140637 w 1655541"/>
                <a:gd name="connsiteY53" fmla="*/ 923278 h 1677880"/>
                <a:gd name="connsiteX54" fmla="*/ 1078493 w 1655541"/>
                <a:gd name="connsiteY54" fmla="*/ 914400 h 1677880"/>
                <a:gd name="connsiteX55" fmla="*/ 1042982 w 1655541"/>
                <a:gd name="connsiteY55" fmla="*/ 896645 h 1677880"/>
                <a:gd name="connsiteX56" fmla="*/ 980839 w 1655541"/>
                <a:gd name="connsiteY56" fmla="*/ 887767 h 1677880"/>
                <a:gd name="connsiteX57" fmla="*/ 847674 w 1655541"/>
                <a:gd name="connsiteY57" fmla="*/ 870012 h 1677880"/>
                <a:gd name="connsiteX58" fmla="*/ 821040 w 1655541"/>
                <a:gd name="connsiteY58" fmla="*/ 861134 h 1677880"/>
                <a:gd name="connsiteX59" fmla="*/ 678999 w 1655541"/>
                <a:gd name="connsiteY59" fmla="*/ 630315 h 1677880"/>
                <a:gd name="connsiteX60" fmla="*/ 732264 w 1655541"/>
                <a:gd name="connsiteY60" fmla="*/ 541538 h 1677880"/>
                <a:gd name="connsiteX61" fmla="*/ 794407 w 1655541"/>
                <a:gd name="connsiteY61" fmla="*/ 497150 h 1677880"/>
                <a:gd name="connsiteX62" fmla="*/ 821040 w 1655541"/>
                <a:gd name="connsiteY62" fmla="*/ 488272 h 1677880"/>
                <a:gd name="connsiteX63" fmla="*/ 892062 w 1655541"/>
                <a:gd name="connsiteY63" fmla="*/ 461639 h 1677880"/>
                <a:gd name="connsiteX64" fmla="*/ 1069615 w 1655541"/>
                <a:gd name="connsiteY64" fmla="*/ 479394 h 1677880"/>
                <a:gd name="connsiteX65" fmla="*/ 1122881 w 1655541"/>
                <a:gd name="connsiteY65" fmla="*/ 497150 h 1677880"/>
                <a:gd name="connsiteX66" fmla="*/ 1140637 w 1655541"/>
                <a:gd name="connsiteY66" fmla="*/ 514905 h 1677880"/>
                <a:gd name="connsiteX67" fmla="*/ 1193903 w 1655541"/>
                <a:gd name="connsiteY67" fmla="*/ 550416 h 1677880"/>
                <a:gd name="connsiteX68" fmla="*/ 1211658 w 1655541"/>
                <a:gd name="connsiteY68" fmla="*/ 577049 h 1677880"/>
                <a:gd name="connsiteX69" fmla="*/ 1220536 w 1655541"/>
                <a:gd name="connsiteY69" fmla="*/ 603682 h 1677880"/>
                <a:gd name="connsiteX70" fmla="*/ 1256046 w 1655541"/>
                <a:gd name="connsiteY70" fmla="*/ 656948 h 1677880"/>
                <a:gd name="connsiteX71" fmla="*/ 1264924 w 1655541"/>
                <a:gd name="connsiteY71" fmla="*/ 692458 h 1677880"/>
                <a:gd name="connsiteX72" fmla="*/ 1291557 w 1655541"/>
                <a:gd name="connsiteY72" fmla="*/ 701336 h 1677880"/>
                <a:gd name="connsiteX73" fmla="*/ 1398089 w 1655541"/>
                <a:gd name="connsiteY73" fmla="*/ 719091 h 1677880"/>
                <a:gd name="connsiteX74" fmla="*/ 1486866 w 1655541"/>
                <a:gd name="connsiteY74" fmla="*/ 710214 h 1677880"/>
                <a:gd name="connsiteX75" fmla="*/ 1513499 w 1655541"/>
                <a:gd name="connsiteY75" fmla="*/ 621437 h 1677880"/>
                <a:gd name="connsiteX76" fmla="*/ 1504621 w 1655541"/>
                <a:gd name="connsiteY76" fmla="*/ 506027 h 1677880"/>
                <a:gd name="connsiteX77" fmla="*/ 1486866 w 1655541"/>
                <a:gd name="connsiteY77" fmla="*/ 452761 h 1677880"/>
                <a:gd name="connsiteX78" fmla="*/ 1424722 w 1655541"/>
                <a:gd name="connsiteY78" fmla="*/ 381740 h 1677880"/>
                <a:gd name="connsiteX79" fmla="*/ 1415844 w 1655541"/>
                <a:gd name="connsiteY79" fmla="*/ 346229 h 1677880"/>
                <a:gd name="connsiteX80" fmla="*/ 1433600 w 1655541"/>
                <a:gd name="connsiteY80" fmla="*/ 328474 h 1677880"/>
                <a:gd name="connsiteX81" fmla="*/ 1513499 w 1655541"/>
                <a:gd name="connsiteY81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64093 w 1655541"/>
                <a:gd name="connsiteY21" fmla="*/ 1367161 h 1677880"/>
                <a:gd name="connsiteX22" fmla="*/ 172971 w 1655541"/>
                <a:gd name="connsiteY22" fmla="*/ 1393794 h 1677880"/>
                <a:gd name="connsiteX23" fmla="*/ 226237 w 1655541"/>
                <a:gd name="connsiteY23" fmla="*/ 1438183 h 1677880"/>
                <a:gd name="connsiteX24" fmla="*/ 235114 w 1655541"/>
                <a:gd name="connsiteY24" fmla="*/ 1464816 h 1677880"/>
                <a:gd name="connsiteX25" fmla="*/ 252870 w 1655541"/>
                <a:gd name="connsiteY25" fmla="*/ 1482571 h 1677880"/>
                <a:gd name="connsiteX26" fmla="*/ 332769 w 1655541"/>
                <a:gd name="connsiteY26" fmla="*/ 1544715 h 1677880"/>
                <a:gd name="connsiteX27" fmla="*/ 368279 w 1655541"/>
                <a:gd name="connsiteY27" fmla="*/ 1571348 h 1677880"/>
                <a:gd name="connsiteX28" fmla="*/ 394912 w 1655541"/>
                <a:gd name="connsiteY28" fmla="*/ 1597981 h 1677880"/>
                <a:gd name="connsiteX29" fmla="*/ 465934 w 1655541"/>
                <a:gd name="connsiteY29" fmla="*/ 1624614 h 1677880"/>
                <a:gd name="connsiteX30" fmla="*/ 510322 w 1655541"/>
                <a:gd name="connsiteY30" fmla="*/ 1651247 h 1677880"/>
                <a:gd name="connsiteX31" fmla="*/ 545833 w 1655541"/>
                <a:gd name="connsiteY31" fmla="*/ 1660124 h 1677880"/>
                <a:gd name="connsiteX32" fmla="*/ 643487 w 1655541"/>
                <a:gd name="connsiteY32" fmla="*/ 1677880 h 1677880"/>
                <a:gd name="connsiteX33" fmla="*/ 1406967 w 1655541"/>
                <a:gd name="connsiteY33" fmla="*/ 1669002 h 1677880"/>
                <a:gd name="connsiteX34" fmla="*/ 1460233 w 1655541"/>
                <a:gd name="connsiteY34" fmla="*/ 1660124 h 1677880"/>
                <a:gd name="connsiteX35" fmla="*/ 1486866 w 1655541"/>
                <a:gd name="connsiteY35" fmla="*/ 1633491 h 1677880"/>
                <a:gd name="connsiteX36" fmla="*/ 1513499 w 1655541"/>
                <a:gd name="connsiteY36" fmla="*/ 1615736 h 1677880"/>
                <a:gd name="connsiteX37" fmla="*/ 1540132 w 1655541"/>
                <a:gd name="connsiteY37" fmla="*/ 1580225 h 1677880"/>
                <a:gd name="connsiteX38" fmla="*/ 1575642 w 1655541"/>
                <a:gd name="connsiteY38" fmla="*/ 1562470 h 1677880"/>
                <a:gd name="connsiteX39" fmla="*/ 1584520 w 1655541"/>
                <a:gd name="connsiteY39" fmla="*/ 1535837 h 1677880"/>
                <a:gd name="connsiteX40" fmla="*/ 1611153 w 1655541"/>
                <a:gd name="connsiteY40" fmla="*/ 1491449 h 1677880"/>
                <a:gd name="connsiteX41" fmla="*/ 1637786 w 1655541"/>
                <a:gd name="connsiteY41" fmla="*/ 1429305 h 1677880"/>
                <a:gd name="connsiteX42" fmla="*/ 1646664 w 1655541"/>
                <a:gd name="connsiteY42" fmla="*/ 1376039 h 1677880"/>
                <a:gd name="connsiteX43" fmla="*/ 1655541 w 1655541"/>
                <a:gd name="connsiteY43" fmla="*/ 1340528 h 1677880"/>
                <a:gd name="connsiteX44" fmla="*/ 1620031 w 1655541"/>
                <a:gd name="connsiteY44" fmla="*/ 1207363 h 1677880"/>
                <a:gd name="connsiteX45" fmla="*/ 1602275 w 1655541"/>
                <a:gd name="connsiteY45" fmla="*/ 1145219 h 1677880"/>
                <a:gd name="connsiteX46" fmla="*/ 1584520 w 1655541"/>
                <a:gd name="connsiteY46" fmla="*/ 1109709 h 1677880"/>
                <a:gd name="connsiteX47" fmla="*/ 1540132 w 1655541"/>
                <a:gd name="connsiteY47" fmla="*/ 1074198 h 1677880"/>
                <a:gd name="connsiteX48" fmla="*/ 1451355 w 1655541"/>
                <a:gd name="connsiteY48" fmla="*/ 1020932 h 1677880"/>
                <a:gd name="connsiteX49" fmla="*/ 1433600 w 1655541"/>
                <a:gd name="connsiteY49" fmla="*/ 994299 h 1677880"/>
                <a:gd name="connsiteX50" fmla="*/ 1353701 w 1655541"/>
                <a:gd name="connsiteY50" fmla="*/ 967666 h 1677880"/>
                <a:gd name="connsiteX51" fmla="*/ 1335945 w 1655541"/>
                <a:gd name="connsiteY51" fmla="*/ 949911 h 1677880"/>
                <a:gd name="connsiteX52" fmla="*/ 1140637 w 1655541"/>
                <a:gd name="connsiteY52" fmla="*/ 923278 h 1677880"/>
                <a:gd name="connsiteX53" fmla="*/ 1078493 w 1655541"/>
                <a:gd name="connsiteY53" fmla="*/ 914400 h 1677880"/>
                <a:gd name="connsiteX54" fmla="*/ 1042982 w 1655541"/>
                <a:gd name="connsiteY54" fmla="*/ 896645 h 1677880"/>
                <a:gd name="connsiteX55" fmla="*/ 980839 w 1655541"/>
                <a:gd name="connsiteY55" fmla="*/ 887767 h 1677880"/>
                <a:gd name="connsiteX56" fmla="*/ 847674 w 1655541"/>
                <a:gd name="connsiteY56" fmla="*/ 870012 h 1677880"/>
                <a:gd name="connsiteX57" fmla="*/ 821040 w 1655541"/>
                <a:gd name="connsiteY57" fmla="*/ 861134 h 1677880"/>
                <a:gd name="connsiteX58" fmla="*/ 678999 w 1655541"/>
                <a:gd name="connsiteY58" fmla="*/ 630315 h 1677880"/>
                <a:gd name="connsiteX59" fmla="*/ 732264 w 1655541"/>
                <a:gd name="connsiteY59" fmla="*/ 541538 h 1677880"/>
                <a:gd name="connsiteX60" fmla="*/ 794407 w 1655541"/>
                <a:gd name="connsiteY60" fmla="*/ 497150 h 1677880"/>
                <a:gd name="connsiteX61" fmla="*/ 821040 w 1655541"/>
                <a:gd name="connsiteY61" fmla="*/ 488272 h 1677880"/>
                <a:gd name="connsiteX62" fmla="*/ 892062 w 1655541"/>
                <a:gd name="connsiteY62" fmla="*/ 461639 h 1677880"/>
                <a:gd name="connsiteX63" fmla="*/ 1069615 w 1655541"/>
                <a:gd name="connsiteY63" fmla="*/ 479394 h 1677880"/>
                <a:gd name="connsiteX64" fmla="*/ 1122881 w 1655541"/>
                <a:gd name="connsiteY64" fmla="*/ 497150 h 1677880"/>
                <a:gd name="connsiteX65" fmla="*/ 1140637 w 1655541"/>
                <a:gd name="connsiteY65" fmla="*/ 514905 h 1677880"/>
                <a:gd name="connsiteX66" fmla="*/ 1193903 w 1655541"/>
                <a:gd name="connsiteY66" fmla="*/ 550416 h 1677880"/>
                <a:gd name="connsiteX67" fmla="*/ 1211658 w 1655541"/>
                <a:gd name="connsiteY67" fmla="*/ 577049 h 1677880"/>
                <a:gd name="connsiteX68" fmla="*/ 1220536 w 1655541"/>
                <a:gd name="connsiteY68" fmla="*/ 603682 h 1677880"/>
                <a:gd name="connsiteX69" fmla="*/ 1256046 w 1655541"/>
                <a:gd name="connsiteY69" fmla="*/ 656948 h 1677880"/>
                <a:gd name="connsiteX70" fmla="*/ 1264924 w 1655541"/>
                <a:gd name="connsiteY70" fmla="*/ 692458 h 1677880"/>
                <a:gd name="connsiteX71" fmla="*/ 1291557 w 1655541"/>
                <a:gd name="connsiteY71" fmla="*/ 701336 h 1677880"/>
                <a:gd name="connsiteX72" fmla="*/ 1398089 w 1655541"/>
                <a:gd name="connsiteY72" fmla="*/ 719091 h 1677880"/>
                <a:gd name="connsiteX73" fmla="*/ 1486866 w 1655541"/>
                <a:gd name="connsiteY73" fmla="*/ 710214 h 1677880"/>
                <a:gd name="connsiteX74" fmla="*/ 1513499 w 1655541"/>
                <a:gd name="connsiteY74" fmla="*/ 621437 h 1677880"/>
                <a:gd name="connsiteX75" fmla="*/ 1504621 w 1655541"/>
                <a:gd name="connsiteY75" fmla="*/ 506027 h 1677880"/>
                <a:gd name="connsiteX76" fmla="*/ 1486866 w 1655541"/>
                <a:gd name="connsiteY76" fmla="*/ 452761 h 1677880"/>
                <a:gd name="connsiteX77" fmla="*/ 1424722 w 1655541"/>
                <a:gd name="connsiteY77" fmla="*/ 381740 h 1677880"/>
                <a:gd name="connsiteX78" fmla="*/ 1415844 w 1655541"/>
                <a:gd name="connsiteY78" fmla="*/ 346229 h 1677880"/>
                <a:gd name="connsiteX79" fmla="*/ 1433600 w 1655541"/>
                <a:gd name="connsiteY79" fmla="*/ 328474 h 1677880"/>
                <a:gd name="connsiteX80" fmla="*/ 1513499 w 1655541"/>
                <a:gd name="connsiteY80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84194 w 1655541"/>
                <a:gd name="connsiteY18" fmla="*/ 1233996 h 1677880"/>
                <a:gd name="connsiteX19" fmla="*/ 93072 w 1655541"/>
                <a:gd name="connsiteY19" fmla="*/ 1269507 h 1677880"/>
                <a:gd name="connsiteX20" fmla="*/ 164093 w 1655541"/>
                <a:gd name="connsiteY20" fmla="*/ 1367161 h 1677880"/>
                <a:gd name="connsiteX21" fmla="*/ 172971 w 1655541"/>
                <a:gd name="connsiteY21" fmla="*/ 1393794 h 1677880"/>
                <a:gd name="connsiteX22" fmla="*/ 226237 w 1655541"/>
                <a:gd name="connsiteY22" fmla="*/ 1438183 h 1677880"/>
                <a:gd name="connsiteX23" fmla="*/ 235114 w 1655541"/>
                <a:gd name="connsiteY23" fmla="*/ 1464816 h 1677880"/>
                <a:gd name="connsiteX24" fmla="*/ 252870 w 1655541"/>
                <a:gd name="connsiteY24" fmla="*/ 1482571 h 1677880"/>
                <a:gd name="connsiteX25" fmla="*/ 332769 w 1655541"/>
                <a:gd name="connsiteY25" fmla="*/ 1544715 h 1677880"/>
                <a:gd name="connsiteX26" fmla="*/ 368279 w 1655541"/>
                <a:gd name="connsiteY26" fmla="*/ 1571348 h 1677880"/>
                <a:gd name="connsiteX27" fmla="*/ 394912 w 1655541"/>
                <a:gd name="connsiteY27" fmla="*/ 1597981 h 1677880"/>
                <a:gd name="connsiteX28" fmla="*/ 465934 w 1655541"/>
                <a:gd name="connsiteY28" fmla="*/ 1624614 h 1677880"/>
                <a:gd name="connsiteX29" fmla="*/ 510322 w 1655541"/>
                <a:gd name="connsiteY29" fmla="*/ 1651247 h 1677880"/>
                <a:gd name="connsiteX30" fmla="*/ 545833 w 1655541"/>
                <a:gd name="connsiteY30" fmla="*/ 1660124 h 1677880"/>
                <a:gd name="connsiteX31" fmla="*/ 643487 w 1655541"/>
                <a:gd name="connsiteY31" fmla="*/ 1677880 h 1677880"/>
                <a:gd name="connsiteX32" fmla="*/ 1406967 w 1655541"/>
                <a:gd name="connsiteY32" fmla="*/ 1669002 h 1677880"/>
                <a:gd name="connsiteX33" fmla="*/ 1460233 w 1655541"/>
                <a:gd name="connsiteY33" fmla="*/ 1660124 h 1677880"/>
                <a:gd name="connsiteX34" fmla="*/ 1486866 w 1655541"/>
                <a:gd name="connsiteY34" fmla="*/ 1633491 h 1677880"/>
                <a:gd name="connsiteX35" fmla="*/ 1513499 w 1655541"/>
                <a:gd name="connsiteY35" fmla="*/ 1615736 h 1677880"/>
                <a:gd name="connsiteX36" fmla="*/ 1540132 w 1655541"/>
                <a:gd name="connsiteY36" fmla="*/ 1580225 h 1677880"/>
                <a:gd name="connsiteX37" fmla="*/ 1575642 w 1655541"/>
                <a:gd name="connsiteY37" fmla="*/ 1562470 h 1677880"/>
                <a:gd name="connsiteX38" fmla="*/ 1584520 w 1655541"/>
                <a:gd name="connsiteY38" fmla="*/ 1535837 h 1677880"/>
                <a:gd name="connsiteX39" fmla="*/ 1611153 w 1655541"/>
                <a:gd name="connsiteY39" fmla="*/ 1491449 h 1677880"/>
                <a:gd name="connsiteX40" fmla="*/ 1637786 w 1655541"/>
                <a:gd name="connsiteY40" fmla="*/ 1429305 h 1677880"/>
                <a:gd name="connsiteX41" fmla="*/ 1646664 w 1655541"/>
                <a:gd name="connsiteY41" fmla="*/ 1376039 h 1677880"/>
                <a:gd name="connsiteX42" fmla="*/ 1655541 w 1655541"/>
                <a:gd name="connsiteY42" fmla="*/ 1340528 h 1677880"/>
                <a:gd name="connsiteX43" fmla="*/ 1620031 w 1655541"/>
                <a:gd name="connsiteY43" fmla="*/ 1207363 h 1677880"/>
                <a:gd name="connsiteX44" fmla="*/ 1602275 w 1655541"/>
                <a:gd name="connsiteY44" fmla="*/ 1145219 h 1677880"/>
                <a:gd name="connsiteX45" fmla="*/ 1584520 w 1655541"/>
                <a:gd name="connsiteY45" fmla="*/ 1109709 h 1677880"/>
                <a:gd name="connsiteX46" fmla="*/ 1540132 w 1655541"/>
                <a:gd name="connsiteY46" fmla="*/ 1074198 h 1677880"/>
                <a:gd name="connsiteX47" fmla="*/ 1451355 w 1655541"/>
                <a:gd name="connsiteY47" fmla="*/ 1020932 h 1677880"/>
                <a:gd name="connsiteX48" fmla="*/ 1433600 w 1655541"/>
                <a:gd name="connsiteY48" fmla="*/ 994299 h 1677880"/>
                <a:gd name="connsiteX49" fmla="*/ 1353701 w 1655541"/>
                <a:gd name="connsiteY49" fmla="*/ 967666 h 1677880"/>
                <a:gd name="connsiteX50" fmla="*/ 1335945 w 1655541"/>
                <a:gd name="connsiteY50" fmla="*/ 949911 h 1677880"/>
                <a:gd name="connsiteX51" fmla="*/ 1140637 w 1655541"/>
                <a:gd name="connsiteY51" fmla="*/ 923278 h 1677880"/>
                <a:gd name="connsiteX52" fmla="*/ 1078493 w 1655541"/>
                <a:gd name="connsiteY52" fmla="*/ 914400 h 1677880"/>
                <a:gd name="connsiteX53" fmla="*/ 1042982 w 1655541"/>
                <a:gd name="connsiteY53" fmla="*/ 896645 h 1677880"/>
                <a:gd name="connsiteX54" fmla="*/ 980839 w 1655541"/>
                <a:gd name="connsiteY54" fmla="*/ 887767 h 1677880"/>
                <a:gd name="connsiteX55" fmla="*/ 847674 w 1655541"/>
                <a:gd name="connsiteY55" fmla="*/ 870012 h 1677880"/>
                <a:gd name="connsiteX56" fmla="*/ 821040 w 1655541"/>
                <a:gd name="connsiteY56" fmla="*/ 861134 h 1677880"/>
                <a:gd name="connsiteX57" fmla="*/ 678999 w 1655541"/>
                <a:gd name="connsiteY57" fmla="*/ 630315 h 1677880"/>
                <a:gd name="connsiteX58" fmla="*/ 732264 w 1655541"/>
                <a:gd name="connsiteY58" fmla="*/ 541538 h 1677880"/>
                <a:gd name="connsiteX59" fmla="*/ 794407 w 1655541"/>
                <a:gd name="connsiteY59" fmla="*/ 497150 h 1677880"/>
                <a:gd name="connsiteX60" fmla="*/ 821040 w 1655541"/>
                <a:gd name="connsiteY60" fmla="*/ 488272 h 1677880"/>
                <a:gd name="connsiteX61" fmla="*/ 892062 w 1655541"/>
                <a:gd name="connsiteY61" fmla="*/ 461639 h 1677880"/>
                <a:gd name="connsiteX62" fmla="*/ 1069615 w 1655541"/>
                <a:gd name="connsiteY62" fmla="*/ 479394 h 1677880"/>
                <a:gd name="connsiteX63" fmla="*/ 1122881 w 1655541"/>
                <a:gd name="connsiteY63" fmla="*/ 497150 h 1677880"/>
                <a:gd name="connsiteX64" fmla="*/ 1140637 w 1655541"/>
                <a:gd name="connsiteY64" fmla="*/ 514905 h 1677880"/>
                <a:gd name="connsiteX65" fmla="*/ 1193903 w 1655541"/>
                <a:gd name="connsiteY65" fmla="*/ 550416 h 1677880"/>
                <a:gd name="connsiteX66" fmla="*/ 1211658 w 1655541"/>
                <a:gd name="connsiteY66" fmla="*/ 577049 h 1677880"/>
                <a:gd name="connsiteX67" fmla="*/ 1220536 w 1655541"/>
                <a:gd name="connsiteY67" fmla="*/ 603682 h 1677880"/>
                <a:gd name="connsiteX68" fmla="*/ 1256046 w 1655541"/>
                <a:gd name="connsiteY68" fmla="*/ 656948 h 1677880"/>
                <a:gd name="connsiteX69" fmla="*/ 1264924 w 1655541"/>
                <a:gd name="connsiteY69" fmla="*/ 692458 h 1677880"/>
                <a:gd name="connsiteX70" fmla="*/ 1291557 w 1655541"/>
                <a:gd name="connsiteY70" fmla="*/ 701336 h 1677880"/>
                <a:gd name="connsiteX71" fmla="*/ 1398089 w 1655541"/>
                <a:gd name="connsiteY71" fmla="*/ 719091 h 1677880"/>
                <a:gd name="connsiteX72" fmla="*/ 1486866 w 1655541"/>
                <a:gd name="connsiteY72" fmla="*/ 710214 h 1677880"/>
                <a:gd name="connsiteX73" fmla="*/ 1513499 w 1655541"/>
                <a:gd name="connsiteY73" fmla="*/ 621437 h 1677880"/>
                <a:gd name="connsiteX74" fmla="*/ 1504621 w 1655541"/>
                <a:gd name="connsiteY74" fmla="*/ 506027 h 1677880"/>
                <a:gd name="connsiteX75" fmla="*/ 1486866 w 1655541"/>
                <a:gd name="connsiteY75" fmla="*/ 452761 h 1677880"/>
                <a:gd name="connsiteX76" fmla="*/ 1424722 w 1655541"/>
                <a:gd name="connsiteY76" fmla="*/ 381740 h 1677880"/>
                <a:gd name="connsiteX77" fmla="*/ 1415844 w 1655541"/>
                <a:gd name="connsiteY77" fmla="*/ 346229 h 1677880"/>
                <a:gd name="connsiteX78" fmla="*/ 1433600 w 1655541"/>
                <a:gd name="connsiteY78" fmla="*/ 328474 h 1677880"/>
                <a:gd name="connsiteX79" fmla="*/ 1513499 w 1655541"/>
                <a:gd name="connsiteY79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84194 w 1655541"/>
                <a:gd name="connsiteY17" fmla="*/ 1233996 h 1677880"/>
                <a:gd name="connsiteX18" fmla="*/ 93072 w 1655541"/>
                <a:gd name="connsiteY18" fmla="*/ 1269507 h 1677880"/>
                <a:gd name="connsiteX19" fmla="*/ 164093 w 1655541"/>
                <a:gd name="connsiteY19" fmla="*/ 1367161 h 1677880"/>
                <a:gd name="connsiteX20" fmla="*/ 172971 w 1655541"/>
                <a:gd name="connsiteY20" fmla="*/ 1393794 h 1677880"/>
                <a:gd name="connsiteX21" fmla="*/ 226237 w 1655541"/>
                <a:gd name="connsiteY21" fmla="*/ 1438183 h 1677880"/>
                <a:gd name="connsiteX22" fmla="*/ 235114 w 1655541"/>
                <a:gd name="connsiteY22" fmla="*/ 1464816 h 1677880"/>
                <a:gd name="connsiteX23" fmla="*/ 252870 w 1655541"/>
                <a:gd name="connsiteY23" fmla="*/ 1482571 h 1677880"/>
                <a:gd name="connsiteX24" fmla="*/ 332769 w 1655541"/>
                <a:gd name="connsiteY24" fmla="*/ 1544715 h 1677880"/>
                <a:gd name="connsiteX25" fmla="*/ 368279 w 1655541"/>
                <a:gd name="connsiteY25" fmla="*/ 1571348 h 1677880"/>
                <a:gd name="connsiteX26" fmla="*/ 394912 w 1655541"/>
                <a:gd name="connsiteY26" fmla="*/ 1597981 h 1677880"/>
                <a:gd name="connsiteX27" fmla="*/ 465934 w 1655541"/>
                <a:gd name="connsiteY27" fmla="*/ 1624614 h 1677880"/>
                <a:gd name="connsiteX28" fmla="*/ 510322 w 1655541"/>
                <a:gd name="connsiteY28" fmla="*/ 1651247 h 1677880"/>
                <a:gd name="connsiteX29" fmla="*/ 545833 w 1655541"/>
                <a:gd name="connsiteY29" fmla="*/ 1660124 h 1677880"/>
                <a:gd name="connsiteX30" fmla="*/ 643487 w 1655541"/>
                <a:gd name="connsiteY30" fmla="*/ 1677880 h 1677880"/>
                <a:gd name="connsiteX31" fmla="*/ 1406967 w 1655541"/>
                <a:gd name="connsiteY31" fmla="*/ 1669002 h 1677880"/>
                <a:gd name="connsiteX32" fmla="*/ 1460233 w 1655541"/>
                <a:gd name="connsiteY32" fmla="*/ 1660124 h 1677880"/>
                <a:gd name="connsiteX33" fmla="*/ 1486866 w 1655541"/>
                <a:gd name="connsiteY33" fmla="*/ 1633491 h 1677880"/>
                <a:gd name="connsiteX34" fmla="*/ 1513499 w 1655541"/>
                <a:gd name="connsiteY34" fmla="*/ 1615736 h 1677880"/>
                <a:gd name="connsiteX35" fmla="*/ 1540132 w 1655541"/>
                <a:gd name="connsiteY35" fmla="*/ 1580225 h 1677880"/>
                <a:gd name="connsiteX36" fmla="*/ 1575642 w 1655541"/>
                <a:gd name="connsiteY36" fmla="*/ 1562470 h 1677880"/>
                <a:gd name="connsiteX37" fmla="*/ 1584520 w 1655541"/>
                <a:gd name="connsiteY37" fmla="*/ 1535837 h 1677880"/>
                <a:gd name="connsiteX38" fmla="*/ 1611153 w 1655541"/>
                <a:gd name="connsiteY38" fmla="*/ 1491449 h 1677880"/>
                <a:gd name="connsiteX39" fmla="*/ 1637786 w 1655541"/>
                <a:gd name="connsiteY39" fmla="*/ 1429305 h 1677880"/>
                <a:gd name="connsiteX40" fmla="*/ 1646664 w 1655541"/>
                <a:gd name="connsiteY40" fmla="*/ 1376039 h 1677880"/>
                <a:gd name="connsiteX41" fmla="*/ 1655541 w 1655541"/>
                <a:gd name="connsiteY41" fmla="*/ 1340528 h 1677880"/>
                <a:gd name="connsiteX42" fmla="*/ 1620031 w 1655541"/>
                <a:gd name="connsiteY42" fmla="*/ 1207363 h 1677880"/>
                <a:gd name="connsiteX43" fmla="*/ 1602275 w 1655541"/>
                <a:gd name="connsiteY43" fmla="*/ 1145219 h 1677880"/>
                <a:gd name="connsiteX44" fmla="*/ 1584520 w 1655541"/>
                <a:gd name="connsiteY44" fmla="*/ 1109709 h 1677880"/>
                <a:gd name="connsiteX45" fmla="*/ 1540132 w 1655541"/>
                <a:gd name="connsiteY45" fmla="*/ 1074198 h 1677880"/>
                <a:gd name="connsiteX46" fmla="*/ 1451355 w 1655541"/>
                <a:gd name="connsiteY46" fmla="*/ 1020932 h 1677880"/>
                <a:gd name="connsiteX47" fmla="*/ 1433600 w 1655541"/>
                <a:gd name="connsiteY47" fmla="*/ 994299 h 1677880"/>
                <a:gd name="connsiteX48" fmla="*/ 1353701 w 1655541"/>
                <a:gd name="connsiteY48" fmla="*/ 967666 h 1677880"/>
                <a:gd name="connsiteX49" fmla="*/ 1335945 w 1655541"/>
                <a:gd name="connsiteY49" fmla="*/ 949911 h 1677880"/>
                <a:gd name="connsiteX50" fmla="*/ 1140637 w 1655541"/>
                <a:gd name="connsiteY50" fmla="*/ 923278 h 1677880"/>
                <a:gd name="connsiteX51" fmla="*/ 1078493 w 1655541"/>
                <a:gd name="connsiteY51" fmla="*/ 914400 h 1677880"/>
                <a:gd name="connsiteX52" fmla="*/ 1042982 w 1655541"/>
                <a:gd name="connsiteY52" fmla="*/ 896645 h 1677880"/>
                <a:gd name="connsiteX53" fmla="*/ 980839 w 1655541"/>
                <a:gd name="connsiteY53" fmla="*/ 887767 h 1677880"/>
                <a:gd name="connsiteX54" fmla="*/ 847674 w 1655541"/>
                <a:gd name="connsiteY54" fmla="*/ 870012 h 1677880"/>
                <a:gd name="connsiteX55" fmla="*/ 821040 w 1655541"/>
                <a:gd name="connsiteY55" fmla="*/ 861134 h 1677880"/>
                <a:gd name="connsiteX56" fmla="*/ 678999 w 1655541"/>
                <a:gd name="connsiteY56" fmla="*/ 630315 h 1677880"/>
                <a:gd name="connsiteX57" fmla="*/ 732264 w 1655541"/>
                <a:gd name="connsiteY57" fmla="*/ 541538 h 1677880"/>
                <a:gd name="connsiteX58" fmla="*/ 794407 w 1655541"/>
                <a:gd name="connsiteY58" fmla="*/ 497150 h 1677880"/>
                <a:gd name="connsiteX59" fmla="*/ 821040 w 1655541"/>
                <a:gd name="connsiteY59" fmla="*/ 488272 h 1677880"/>
                <a:gd name="connsiteX60" fmla="*/ 892062 w 1655541"/>
                <a:gd name="connsiteY60" fmla="*/ 461639 h 1677880"/>
                <a:gd name="connsiteX61" fmla="*/ 1069615 w 1655541"/>
                <a:gd name="connsiteY61" fmla="*/ 479394 h 1677880"/>
                <a:gd name="connsiteX62" fmla="*/ 1122881 w 1655541"/>
                <a:gd name="connsiteY62" fmla="*/ 497150 h 1677880"/>
                <a:gd name="connsiteX63" fmla="*/ 1140637 w 1655541"/>
                <a:gd name="connsiteY63" fmla="*/ 514905 h 1677880"/>
                <a:gd name="connsiteX64" fmla="*/ 1193903 w 1655541"/>
                <a:gd name="connsiteY64" fmla="*/ 550416 h 1677880"/>
                <a:gd name="connsiteX65" fmla="*/ 1211658 w 1655541"/>
                <a:gd name="connsiteY65" fmla="*/ 577049 h 1677880"/>
                <a:gd name="connsiteX66" fmla="*/ 1220536 w 1655541"/>
                <a:gd name="connsiteY66" fmla="*/ 603682 h 1677880"/>
                <a:gd name="connsiteX67" fmla="*/ 1256046 w 1655541"/>
                <a:gd name="connsiteY67" fmla="*/ 656948 h 1677880"/>
                <a:gd name="connsiteX68" fmla="*/ 1264924 w 1655541"/>
                <a:gd name="connsiteY68" fmla="*/ 692458 h 1677880"/>
                <a:gd name="connsiteX69" fmla="*/ 1291557 w 1655541"/>
                <a:gd name="connsiteY69" fmla="*/ 701336 h 1677880"/>
                <a:gd name="connsiteX70" fmla="*/ 1398089 w 1655541"/>
                <a:gd name="connsiteY70" fmla="*/ 719091 h 1677880"/>
                <a:gd name="connsiteX71" fmla="*/ 1486866 w 1655541"/>
                <a:gd name="connsiteY71" fmla="*/ 710214 h 1677880"/>
                <a:gd name="connsiteX72" fmla="*/ 1513499 w 1655541"/>
                <a:gd name="connsiteY72" fmla="*/ 621437 h 1677880"/>
                <a:gd name="connsiteX73" fmla="*/ 1504621 w 1655541"/>
                <a:gd name="connsiteY73" fmla="*/ 506027 h 1677880"/>
                <a:gd name="connsiteX74" fmla="*/ 1486866 w 1655541"/>
                <a:gd name="connsiteY74" fmla="*/ 452761 h 1677880"/>
                <a:gd name="connsiteX75" fmla="*/ 1424722 w 1655541"/>
                <a:gd name="connsiteY75" fmla="*/ 381740 h 1677880"/>
                <a:gd name="connsiteX76" fmla="*/ 1415844 w 1655541"/>
                <a:gd name="connsiteY76" fmla="*/ 346229 h 1677880"/>
                <a:gd name="connsiteX77" fmla="*/ 1433600 w 1655541"/>
                <a:gd name="connsiteY77" fmla="*/ 328474 h 1677880"/>
                <a:gd name="connsiteX78" fmla="*/ 1513499 w 1655541"/>
                <a:gd name="connsiteY78" fmla="*/ 319596 h 1677880"/>
                <a:gd name="connsiteX0" fmla="*/ 1517608 w 1659650"/>
                <a:gd name="connsiteY0" fmla="*/ 319596 h 1677880"/>
                <a:gd name="connsiteX1" fmla="*/ 1561996 w 1659650"/>
                <a:gd name="connsiteY1" fmla="*/ 310718 h 1677880"/>
                <a:gd name="connsiteX2" fmla="*/ 1588629 w 1659650"/>
                <a:gd name="connsiteY2" fmla="*/ 257452 h 1677880"/>
                <a:gd name="connsiteX3" fmla="*/ 1561996 w 1659650"/>
                <a:gd name="connsiteY3" fmla="*/ 186431 h 1677880"/>
                <a:gd name="connsiteX4" fmla="*/ 1535363 w 1659650"/>
                <a:gd name="connsiteY4" fmla="*/ 150920 h 1677880"/>
                <a:gd name="connsiteX5" fmla="*/ 1517608 w 1659650"/>
                <a:gd name="connsiteY5" fmla="*/ 124287 h 1677880"/>
                <a:gd name="connsiteX6" fmla="*/ 1464342 w 1659650"/>
                <a:gd name="connsiteY6" fmla="*/ 71021 h 1677880"/>
                <a:gd name="connsiteX7" fmla="*/ 1428831 w 1659650"/>
                <a:gd name="connsiteY7" fmla="*/ 62144 h 1677880"/>
                <a:gd name="connsiteX8" fmla="*/ 1384443 w 1659650"/>
                <a:gd name="connsiteY8" fmla="*/ 35511 h 1677880"/>
                <a:gd name="connsiteX9" fmla="*/ 1260155 w 1659650"/>
                <a:gd name="connsiteY9" fmla="*/ 0 h 1677880"/>
                <a:gd name="connsiteX10" fmla="*/ 691984 w 1659650"/>
                <a:gd name="connsiteY10" fmla="*/ 79899 h 1677880"/>
                <a:gd name="connsiteX11" fmla="*/ 416777 w 1659650"/>
                <a:gd name="connsiteY11" fmla="*/ 195309 h 1677880"/>
                <a:gd name="connsiteX12" fmla="*/ 185957 w 1659650"/>
                <a:gd name="connsiteY12" fmla="*/ 337352 h 1677880"/>
                <a:gd name="connsiteX13" fmla="*/ 61670 w 1659650"/>
                <a:gd name="connsiteY13" fmla="*/ 568171 h 1677880"/>
                <a:gd name="connsiteX14" fmla="*/ 8404 w 1659650"/>
                <a:gd name="connsiteY14" fmla="*/ 745724 h 1677880"/>
                <a:gd name="connsiteX15" fmla="*/ 8404 w 1659650"/>
                <a:gd name="connsiteY15" fmla="*/ 1056443 h 1677880"/>
                <a:gd name="connsiteX16" fmla="*/ 88303 w 1659650"/>
                <a:gd name="connsiteY16" fmla="*/ 1233996 h 1677880"/>
                <a:gd name="connsiteX17" fmla="*/ 97181 w 1659650"/>
                <a:gd name="connsiteY17" fmla="*/ 1269507 h 1677880"/>
                <a:gd name="connsiteX18" fmla="*/ 168202 w 1659650"/>
                <a:gd name="connsiteY18" fmla="*/ 1367161 h 1677880"/>
                <a:gd name="connsiteX19" fmla="*/ 177080 w 1659650"/>
                <a:gd name="connsiteY19" fmla="*/ 1393794 h 1677880"/>
                <a:gd name="connsiteX20" fmla="*/ 230346 w 1659650"/>
                <a:gd name="connsiteY20" fmla="*/ 1438183 h 1677880"/>
                <a:gd name="connsiteX21" fmla="*/ 239223 w 1659650"/>
                <a:gd name="connsiteY21" fmla="*/ 1464816 h 1677880"/>
                <a:gd name="connsiteX22" fmla="*/ 256979 w 1659650"/>
                <a:gd name="connsiteY22" fmla="*/ 1482571 h 1677880"/>
                <a:gd name="connsiteX23" fmla="*/ 336878 w 1659650"/>
                <a:gd name="connsiteY23" fmla="*/ 1544715 h 1677880"/>
                <a:gd name="connsiteX24" fmla="*/ 372388 w 1659650"/>
                <a:gd name="connsiteY24" fmla="*/ 1571348 h 1677880"/>
                <a:gd name="connsiteX25" fmla="*/ 399021 w 1659650"/>
                <a:gd name="connsiteY25" fmla="*/ 1597981 h 1677880"/>
                <a:gd name="connsiteX26" fmla="*/ 470043 w 1659650"/>
                <a:gd name="connsiteY26" fmla="*/ 1624614 h 1677880"/>
                <a:gd name="connsiteX27" fmla="*/ 514431 w 1659650"/>
                <a:gd name="connsiteY27" fmla="*/ 1651247 h 1677880"/>
                <a:gd name="connsiteX28" fmla="*/ 549942 w 1659650"/>
                <a:gd name="connsiteY28" fmla="*/ 1660124 h 1677880"/>
                <a:gd name="connsiteX29" fmla="*/ 647596 w 1659650"/>
                <a:gd name="connsiteY29" fmla="*/ 1677880 h 1677880"/>
                <a:gd name="connsiteX30" fmla="*/ 1411076 w 1659650"/>
                <a:gd name="connsiteY30" fmla="*/ 1669002 h 1677880"/>
                <a:gd name="connsiteX31" fmla="*/ 1464342 w 1659650"/>
                <a:gd name="connsiteY31" fmla="*/ 1660124 h 1677880"/>
                <a:gd name="connsiteX32" fmla="*/ 1490975 w 1659650"/>
                <a:gd name="connsiteY32" fmla="*/ 1633491 h 1677880"/>
                <a:gd name="connsiteX33" fmla="*/ 1517608 w 1659650"/>
                <a:gd name="connsiteY33" fmla="*/ 1615736 h 1677880"/>
                <a:gd name="connsiteX34" fmla="*/ 1544241 w 1659650"/>
                <a:gd name="connsiteY34" fmla="*/ 1580225 h 1677880"/>
                <a:gd name="connsiteX35" fmla="*/ 1579751 w 1659650"/>
                <a:gd name="connsiteY35" fmla="*/ 1562470 h 1677880"/>
                <a:gd name="connsiteX36" fmla="*/ 1588629 w 1659650"/>
                <a:gd name="connsiteY36" fmla="*/ 1535837 h 1677880"/>
                <a:gd name="connsiteX37" fmla="*/ 1615262 w 1659650"/>
                <a:gd name="connsiteY37" fmla="*/ 1491449 h 1677880"/>
                <a:gd name="connsiteX38" fmla="*/ 1641895 w 1659650"/>
                <a:gd name="connsiteY38" fmla="*/ 1429305 h 1677880"/>
                <a:gd name="connsiteX39" fmla="*/ 1650773 w 1659650"/>
                <a:gd name="connsiteY39" fmla="*/ 1376039 h 1677880"/>
                <a:gd name="connsiteX40" fmla="*/ 1659650 w 1659650"/>
                <a:gd name="connsiteY40" fmla="*/ 1340528 h 1677880"/>
                <a:gd name="connsiteX41" fmla="*/ 1624140 w 1659650"/>
                <a:gd name="connsiteY41" fmla="*/ 1207363 h 1677880"/>
                <a:gd name="connsiteX42" fmla="*/ 1606384 w 1659650"/>
                <a:gd name="connsiteY42" fmla="*/ 1145219 h 1677880"/>
                <a:gd name="connsiteX43" fmla="*/ 1588629 w 1659650"/>
                <a:gd name="connsiteY43" fmla="*/ 1109709 h 1677880"/>
                <a:gd name="connsiteX44" fmla="*/ 1544241 w 1659650"/>
                <a:gd name="connsiteY44" fmla="*/ 1074198 h 1677880"/>
                <a:gd name="connsiteX45" fmla="*/ 1455464 w 1659650"/>
                <a:gd name="connsiteY45" fmla="*/ 1020932 h 1677880"/>
                <a:gd name="connsiteX46" fmla="*/ 1437709 w 1659650"/>
                <a:gd name="connsiteY46" fmla="*/ 994299 h 1677880"/>
                <a:gd name="connsiteX47" fmla="*/ 1357810 w 1659650"/>
                <a:gd name="connsiteY47" fmla="*/ 967666 h 1677880"/>
                <a:gd name="connsiteX48" fmla="*/ 1340054 w 1659650"/>
                <a:gd name="connsiteY48" fmla="*/ 949911 h 1677880"/>
                <a:gd name="connsiteX49" fmla="*/ 1144746 w 1659650"/>
                <a:gd name="connsiteY49" fmla="*/ 923278 h 1677880"/>
                <a:gd name="connsiteX50" fmla="*/ 1082602 w 1659650"/>
                <a:gd name="connsiteY50" fmla="*/ 914400 h 1677880"/>
                <a:gd name="connsiteX51" fmla="*/ 1047091 w 1659650"/>
                <a:gd name="connsiteY51" fmla="*/ 896645 h 1677880"/>
                <a:gd name="connsiteX52" fmla="*/ 984948 w 1659650"/>
                <a:gd name="connsiteY52" fmla="*/ 887767 h 1677880"/>
                <a:gd name="connsiteX53" fmla="*/ 851783 w 1659650"/>
                <a:gd name="connsiteY53" fmla="*/ 870012 h 1677880"/>
                <a:gd name="connsiteX54" fmla="*/ 825149 w 1659650"/>
                <a:gd name="connsiteY54" fmla="*/ 861134 h 1677880"/>
                <a:gd name="connsiteX55" fmla="*/ 683108 w 1659650"/>
                <a:gd name="connsiteY55" fmla="*/ 630315 h 1677880"/>
                <a:gd name="connsiteX56" fmla="*/ 736373 w 1659650"/>
                <a:gd name="connsiteY56" fmla="*/ 541538 h 1677880"/>
                <a:gd name="connsiteX57" fmla="*/ 798516 w 1659650"/>
                <a:gd name="connsiteY57" fmla="*/ 497150 h 1677880"/>
                <a:gd name="connsiteX58" fmla="*/ 825149 w 1659650"/>
                <a:gd name="connsiteY58" fmla="*/ 488272 h 1677880"/>
                <a:gd name="connsiteX59" fmla="*/ 896171 w 1659650"/>
                <a:gd name="connsiteY59" fmla="*/ 461639 h 1677880"/>
                <a:gd name="connsiteX60" fmla="*/ 1073724 w 1659650"/>
                <a:gd name="connsiteY60" fmla="*/ 479394 h 1677880"/>
                <a:gd name="connsiteX61" fmla="*/ 1126990 w 1659650"/>
                <a:gd name="connsiteY61" fmla="*/ 497150 h 1677880"/>
                <a:gd name="connsiteX62" fmla="*/ 1144746 w 1659650"/>
                <a:gd name="connsiteY62" fmla="*/ 514905 h 1677880"/>
                <a:gd name="connsiteX63" fmla="*/ 1198012 w 1659650"/>
                <a:gd name="connsiteY63" fmla="*/ 550416 h 1677880"/>
                <a:gd name="connsiteX64" fmla="*/ 1215767 w 1659650"/>
                <a:gd name="connsiteY64" fmla="*/ 577049 h 1677880"/>
                <a:gd name="connsiteX65" fmla="*/ 1224645 w 1659650"/>
                <a:gd name="connsiteY65" fmla="*/ 603682 h 1677880"/>
                <a:gd name="connsiteX66" fmla="*/ 1260155 w 1659650"/>
                <a:gd name="connsiteY66" fmla="*/ 656948 h 1677880"/>
                <a:gd name="connsiteX67" fmla="*/ 1269033 w 1659650"/>
                <a:gd name="connsiteY67" fmla="*/ 692458 h 1677880"/>
                <a:gd name="connsiteX68" fmla="*/ 1295666 w 1659650"/>
                <a:gd name="connsiteY68" fmla="*/ 701336 h 1677880"/>
                <a:gd name="connsiteX69" fmla="*/ 1402198 w 1659650"/>
                <a:gd name="connsiteY69" fmla="*/ 719091 h 1677880"/>
                <a:gd name="connsiteX70" fmla="*/ 1490975 w 1659650"/>
                <a:gd name="connsiteY70" fmla="*/ 710214 h 1677880"/>
                <a:gd name="connsiteX71" fmla="*/ 1517608 w 1659650"/>
                <a:gd name="connsiteY71" fmla="*/ 621437 h 1677880"/>
                <a:gd name="connsiteX72" fmla="*/ 1508730 w 1659650"/>
                <a:gd name="connsiteY72" fmla="*/ 506027 h 1677880"/>
                <a:gd name="connsiteX73" fmla="*/ 1490975 w 1659650"/>
                <a:gd name="connsiteY73" fmla="*/ 452761 h 1677880"/>
                <a:gd name="connsiteX74" fmla="*/ 1428831 w 1659650"/>
                <a:gd name="connsiteY74" fmla="*/ 381740 h 1677880"/>
                <a:gd name="connsiteX75" fmla="*/ 1419953 w 1659650"/>
                <a:gd name="connsiteY75" fmla="*/ 346229 h 1677880"/>
                <a:gd name="connsiteX76" fmla="*/ 1437709 w 1659650"/>
                <a:gd name="connsiteY76" fmla="*/ 328474 h 1677880"/>
                <a:gd name="connsiteX77" fmla="*/ 1517608 w 1659650"/>
                <a:gd name="connsiteY77" fmla="*/ 319596 h 1677880"/>
                <a:gd name="connsiteX0" fmla="*/ 1517608 w 1659650"/>
                <a:gd name="connsiteY0" fmla="*/ 319596 h 1677880"/>
                <a:gd name="connsiteX1" fmla="*/ 1561996 w 1659650"/>
                <a:gd name="connsiteY1" fmla="*/ 310718 h 1677880"/>
                <a:gd name="connsiteX2" fmla="*/ 1588629 w 1659650"/>
                <a:gd name="connsiteY2" fmla="*/ 257452 h 1677880"/>
                <a:gd name="connsiteX3" fmla="*/ 1561996 w 1659650"/>
                <a:gd name="connsiteY3" fmla="*/ 186431 h 1677880"/>
                <a:gd name="connsiteX4" fmla="*/ 1535363 w 1659650"/>
                <a:gd name="connsiteY4" fmla="*/ 150920 h 1677880"/>
                <a:gd name="connsiteX5" fmla="*/ 1517608 w 1659650"/>
                <a:gd name="connsiteY5" fmla="*/ 124287 h 1677880"/>
                <a:gd name="connsiteX6" fmla="*/ 1464342 w 1659650"/>
                <a:gd name="connsiteY6" fmla="*/ 71021 h 1677880"/>
                <a:gd name="connsiteX7" fmla="*/ 1428831 w 1659650"/>
                <a:gd name="connsiteY7" fmla="*/ 62144 h 1677880"/>
                <a:gd name="connsiteX8" fmla="*/ 1384443 w 1659650"/>
                <a:gd name="connsiteY8" fmla="*/ 35511 h 1677880"/>
                <a:gd name="connsiteX9" fmla="*/ 1260155 w 1659650"/>
                <a:gd name="connsiteY9" fmla="*/ 0 h 1677880"/>
                <a:gd name="connsiteX10" fmla="*/ 691984 w 1659650"/>
                <a:gd name="connsiteY10" fmla="*/ 79899 h 1677880"/>
                <a:gd name="connsiteX11" fmla="*/ 416777 w 1659650"/>
                <a:gd name="connsiteY11" fmla="*/ 195309 h 1677880"/>
                <a:gd name="connsiteX12" fmla="*/ 185957 w 1659650"/>
                <a:gd name="connsiteY12" fmla="*/ 337352 h 1677880"/>
                <a:gd name="connsiteX13" fmla="*/ 61670 w 1659650"/>
                <a:gd name="connsiteY13" fmla="*/ 568171 h 1677880"/>
                <a:gd name="connsiteX14" fmla="*/ 8404 w 1659650"/>
                <a:gd name="connsiteY14" fmla="*/ 745724 h 1677880"/>
                <a:gd name="connsiteX15" fmla="*/ 8404 w 1659650"/>
                <a:gd name="connsiteY15" fmla="*/ 1056443 h 1677880"/>
                <a:gd name="connsiteX16" fmla="*/ 88303 w 1659650"/>
                <a:gd name="connsiteY16" fmla="*/ 1233996 h 1677880"/>
                <a:gd name="connsiteX17" fmla="*/ 97181 w 1659650"/>
                <a:gd name="connsiteY17" fmla="*/ 1269507 h 1677880"/>
                <a:gd name="connsiteX18" fmla="*/ 177080 w 1659650"/>
                <a:gd name="connsiteY18" fmla="*/ 1393794 h 1677880"/>
                <a:gd name="connsiteX19" fmla="*/ 230346 w 1659650"/>
                <a:gd name="connsiteY19" fmla="*/ 1438183 h 1677880"/>
                <a:gd name="connsiteX20" fmla="*/ 239223 w 1659650"/>
                <a:gd name="connsiteY20" fmla="*/ 1464816 h 1677880"/>
                <a:gd name="connsiteX21" fmla="*/ 256979 w 1659650"/>
                <a:gd name="connsiteY21" fmla="*/ 1482571 h 1677880"/>
                <a:gd name="connsiteX22" fmla="*/ 336878 w 1659650"/>
                <a:gd name="connsiteY22" fmla="*/ 1544715 h 1677880"/>
                <a:gd name="connsiteX23" fmla="*/ 372388 w 1659650"/>
                <a:gd name="connsiteY23" fmla="*/ 1571348 h 1677880"/>
                <a:gd name="connsiteX24" fmla="*/ 399021 w 1659650"/>
                <a:gd name="connsiteY24" fmla="*/ 1597981 h 1677880"/>
                <a:gd name="connsiteX25" fmla="*/ 470043 w 1659650"/>
                <a:gd name="connsiteY25" fmla="*/ 1624614 h 1677880"/>
                <a:gd name="connsiteX26" fmla="*/ 514431 w 1659650"/>
                <a:gd name="connsiteY26" fmla="*/ 1651247 h 1677880"/>
                <a:gd name="connsiteX27" fmla="*/ 549942 w 1659650"/>
                <a:gd name="connsiteY27" fmla="*/ 1660124 h 1677880"/>
                <a:gd name="connsiteX28" fmla="*/ 647596 w 1659650"/>
                <a:gd name="connsiteY28" fmla="*/ 1677880 h 1677880"/>
                <a:gd name="connsiteX29" fmla="*/ 1411076 w 1659650"/>
                <a:gd name="connsiteY29" fmla="*/ 1669002 h 1677880"/>
                <a:gd name="connsiteX30" fmla="*/ 1464342 w 1659650"/>
                <a:gd name="connsiteY30" fmla="*/ 1660124 h 1677880"/>
                <a:gd name="connsiteX31" fmla="*/ 1490975 w 1659650"/>
                <a:gd name="connsiteY31" fmla="*/ 1633491 h 1677880"/>
                <a:gd name="connsiteX32" fmla="*/ 1517608 w 1659650"/>
                <a:gd name="connsiteY32" fmla="*/ 1615736 h 1677880"/>
                <a:gd name="connsiteX33" fmla="*/ 1544241 w 1659650"/>
                <a:gd name="connsiteY33" fmla="*/ 1580225 h 1677880"/>
                <a:gd name="connsiteX34" fmla="*/ 1579751 w 1659650"/>
                <a:gd name="connsiteY34" fmla="*/ 1562470 h 1677880"/>
                <a:gd name="connsiteX35" fmla="*/ 1588629 w 1659650"/>
                <a:gd name="connsiteY35" fmla="*/ 1535837 h 1677880"/>
                <a:gd name="connsiteX36" fmla="*/ 1615262 w 1659650"/>
                <a:gd name="connsiteY36" fmla="*/ 1491449 h 1677880"/>
                <a:gd name="connsiteX37" fmla="*/ 1641895 w 1659650"/>
                <a:gd name="connsiteY37" fmla="*/ 1429305 h 1677880"/>
                <a:gd name="connsiteX38" fmla="*/ 1650773 w 1659650"/>
                <a:gd name="connsiteY38" fmla="*/ 1376039 h 1677880"/>
                <a:gd name="connsiteX39" fmla="*/ 1659650 w 1659650"/>
                <a:gd name="connsiteY39" fmla="*/ 1340528 h 1677880"/>
                <a:gd name="connsiteX40" fmla="*/ 1624140 w 1659650"/>
                <a:gd name="connsiteY40" fmla="*/ 1207363 h 1677880"/>
                <a:gd name="connsiteX41" fmla="*/ 1606384 w 1659650"/>
                <a:gd name="connsiteY41" fmla="*/ 1145219 h 1677880"/>
                <a:gd name="connsiteX42" fmla="*/ 1588629 w 1659650"/>
                <a:gd name="connsiteY42" fmla="*/ 1109709 h 1677880"/>
                <a:gd name="connsiteX43" fmla="*/ 1544241 w 1659650"/>
                <a:gd name="connsiteY43" fmla="*/ 1074198 h 1677880"/>
                <a:gd name="connsiteX44" fmla="*/ 1455464 w 1659650"/>
                <a:gd name="connsiteY44" fmla="*/ 1020932 h 1677880"/>
                <a:gd name="connsiteX45" fmla="*/ 1437709 w 1659650"/>
                <a:gd name="connsiteY45" fmla="*/ 994299 h 1677880"/>
                <a:gd name="connsiteX46" fmla="*/ 1357810 w 1659650"/>
                <a:gd name="connsiteY46" fmla="*/ 967666 h 1677880"/>
                <a:gd name="connsiteX47" fmla="*/ 1340054 w 1659650"/>
                <a:gd name="connsiteY47" fmla="*/ 949911 h 1677880"/>
                <a:gd name="connsiteX48" fmla="*/ 1144746 w 1659650"/>
                <a:gd name="connsiteY48" fmla="*/ 923278 h 1677880"/>
                <a:gd name="connsiteX49" fmla="*/ 1082602 w 1659650"/>
                <a:gd name="connsiteY49" fmla="*/ 914400 h 1677880"/>
                <a:gd name="connsiteX50" fmla="*/ 1047091 w 1659650"/>
                <a:gd name="connsiteY50" fmla="*/ 896645 h 1677880"/>
                <a:gd name="connsiteX51" fmla="*/ 984948 w 1659650"/>
                <a:gd name="connsiteY51" fmla="*/ 887767 h 1677880"/>
                <a:gd name="connsiteX52" fmla="*/ 851783 w 1659650"/>
                <a:gd name="connsiteY52" fmla="*/ 870012 h 1677880"/>
                <a:gd name="connsiteX53" fmla="*/ 825149 w 1659650"/>
                <a:gd name="connsiteY53" fmla="*/ 861134 h 1677880"/>
                <a:gd name="connsiteX54" fmla="*/ 683108 w 1659650"/>
                <a:gd name="connsiteY54" fmla="*/ 630315 h 1677880"/>
                <a:gd name="connsiteX55" fmla="*/ 736373 w 1659650"/>
                <a:gd name="connsiteY55" fmla="*/ 541538 h 1677880"/>
                <a:gd name="connsiteX56" fmla="*/ 798516 w 1659650"/>
                <a:gd name="connsiteY56" fmla="*/ 497150 h 1677880"/>
                <a:gd name="connsiteX57" fmla="*/ 825149 w 1659650"/>
                <a:gd name="connsiteY57" fmla="*/ 488272 h 1677880"/>
                <a:gd name="connsiteX58" fmla="*/ 896171 w 1659650"/>
                <a:gd name="connsiteY58" fmla="*/ 461639 h 1677880"/>
                <a:gd name="connsiteX59" fmla="*/ 1073724 w 1659650"/>
                <a:gd name="connsiteY59" fmla="*/ 479394 h 1677880"/>
                <a:gd name="connsiteX60" fmla="*/ 1126990 w 1659650"/>
                <a:gd name="connsiteY60" fmla="*/ 497150 h 1677880"/>
                <a:gd name="connsiteX61" fmla="*/ 1144746 w 1659650"/>
                <a:gd name="connsiteY61" fmla="*/ 514905 h 1677880"/>
                <a:gd name="connsiteX62" fmla="*/ 1198012 w 1659650"/>
                <a:gd name="connsiteY62" fmla="*/ 550416 h 1677880"/>
                <a:gd name="connsiteX63" fmla="*/ 1215767 w 1659650"/>
                <a:gd name="connsiteY63" fmla="*/ 577049 h 1677880"/>
                <a:gd name="connsiteX64" fmla="*/ 1224645 w 1659650"/>
                <a:gd name="connsiteY64" fmla="*/ 603682 h 1677880"/>
                <a:gd name="connsiteX65" fmla="*/ 1260155 w 1659650"/>
                <a:gd name="connsiteY65" fmla="*/ 656948 h 1677880"/>
                <a:gd name="connsiteX66" fmla="*/ 1269033 w 1659650"/>
                <a:gd name="connsiteY66" fmla="*/ 692458 h 1677880"/>
                <a:gd name="connsiteX67" fmla="*/ 1295666 w 1659650"/>
                <a:gd name="connsiteY67" fmla="*/ 701336 h 1677880"/>
                <a:gd name="connsiteX68" fmla="*/ 1402198 w 1659650"/>
                <a:gd name="connsiteY68" fmla="*/ 719091 h 1677880"/>
                <a:gd name="connsiteX69" fmla="*/ 1490975 w 1659650"/>
                <a:gd name="connsiteY69" fmla="*/ 710214 h 1677880"/>
                <a:gd name="connsiteX70" fmla="*/ 1517608 w 1659650"/>
                <a:gd name="connsiteY70" fmla="*/ 621437 h 1677880"/>
                <a:gd name="connsiteX71" fmla="*/ 1508730 w 1659650"/>
                <a:gd name="connsiteY71" fmla="*/ 506027 h 1677880"/>
                <a:gd name="connsiteX72" fmla="*/ 1490975 w 1659650"/>
                <a:gd name="connsiteY72" fmla="*/ 452761 h 1677880"/>
                <a:gd name="connsiteX73" fmla="*/ 1428831 w 1659650"/>
                <a:gd name="connsiteY73" fmla="*/ 381740 h 1677880"/>
                <a:gd name="connsiteX74" fmla="*/ 1419953 w 1659650"/>
                <a:gd name="connsiteY74" fmla="*/ 346229 h 1677880"/>
                <a:gd name="connsiteX75" fmla="*/ 1437709 w 1659650"/>
                <a:gd name="connsiteY75" fmla="*/ 328474 h 1677880"/>
                <a:gd name="connsiteX76" fmla="*/ 1517608 w 1659650"/>
                <a:gd name="connsiteY76" fmla="*/ 319596 h 1677880"/>
                <a:gd name="connsiteX0" fmla="*/ 1517608 w 1659650"/>
                <a:gd name="connsiteY0" fmla="*/ 319596 h 1677880"/>
                <a:gd name="connsiteX1" fmla="*/ 1561996 w 1659650"/>
                <a:gd name="connsiteY1" fmla="*/ 310718 h 1677880"/>
                <a:gd name="connsiteX2" fmla="*/ 1588629 w 1659650"/>
                <a:gd name="connsiteY2" fmla="*/ 257452 h 1677880"/>
                <a:gd name="connsiteX3" fmla="*/ 1561996 w 1659650"/>
                <a:gd name="connsiteY3" fmla="*/ 186431 h 1677880"/>
                <a:gd name="connsiteX4" fmla="*/ 1535363 w 1659650"/>
                <a:gd name="connsiteY4" fmla="*/ 150920 h 1677880"/>
                <a:gd name="connsiteX5" fmla="*/ 1517608 w 1659650"/>
                <a:gd name="connsiteY5" fmla="*/ 124287 h 1677880"/>
                <a:gd name="connsiteX6" fmla="*/ 1464342 w 1659650"/>
                <a:gd name="connsiteY6" fmla="*/ 71021 h 1677880"/>
                <a:gd name="connsiteX7" fmla="*/ 1428831 w 1659650"/>
                <a:gd name="connsiteY7" fmla="*/ 62144 h 1677880"/>
                <a:gd name="connsiteX8" fmla="*/ 1384443 w 1659650"/>
                <a:gd name="connsiteY8" fmla="*/ 35511 h 1677880"/>
                <a:gd name="connsiteX9" fmla="*/ 1260155 w 1659650"/>
                <a:gd name="connsiteY9" fmla="*/ 0 h 1677880"/>
                <a:gd name="connsiteX10" fmla="*/ 691984 w 1659650"/>
                <a:gd name="connsiteY10" fmla="*/ 79899 h 1677880"/>
                <a:gd name="connsiteX11" fmla="*/ 416777 w 1659650"/>
                <a:gd name="connsiteY11" fmla="*/ 195309 h 1677880"/>
                <a:gd name="connsiteX12" fmla="*/ 185957 w 1659650"/>
                <a:gd name="connsiteY12" fmla="*/ 337352 h 1677880"/>
                <a:gd name="connsiteX13" fmla="*/ 61670 w 1659650"/>
                <a:gd name="connsiteY13" fmla="*/ 568171 h 1677880"/>
                <a:gd name="connsiteX14" fmla="*/ 8404 w 1659650"/>
                <a:gd name="connsiteY14" fmla="*/ 745724 h 1677880"/>
                <a:gd name="connsiteX15" fmla="*/ 8404 w 1659650"/>
                <a:gd name="connsiteY15" fmla="*/ 1056443 h 1677880"/>
                <a:gd name="connsiteX16" fmla="*/ 88303 w 1659650"/>
                <a:gd name="connsiteY16" fmla="*/ 1233996 h 1677880"/>
                <a:gd name="connsiteX17" fmla="*/ 97181 w 1659650"/>
                <a:gd name="connsiteY17" fmla="*/ 1269507 h 1677880"/>
                <a:gd name="connsiteX18" fmla="*/ 230346 w 1659650"/>
                <a:gd name="connsiteY18" fmla="*/ 1438183 h 1677880"/>
                <a:gd name="connsiteX19" fmla="*/ 239223 w 1659650"/>
                <a:gd name="connsiteY19" fmla="*/ 1464816 h 1677880"/>
                <a:gd name="connsiteX20" fmla="*/ 256979 w 1659650"/>
                <a:gd name="connsiteY20" fmla="*/ 1482571 h 1677880"/>
                <a:gd name="connsiteX21" fmla="*/ 336878 w 1659650"/>
                <a:gd name="connsiteY21" fmla="*/ 1544715 h 1677880"/>
                <a:gd name="connsiteX22" fmla="*/ 372388 w 1659650"/>
                <a:gd name="connsiteY22" fmla="*/ 1571348 h 1677880"/>
                <a:gd name="connsiteX23" fmla="*/ 399021 w 1659650"/>
                <a:gd name="connsiteY23" fmla="*/ 1597981 h 1677880"/>
                <a:gd name="connsiteX24" fmla="*/ 470043 w 1659650"/>
                <a:gd name="connsiteY24" fmla="*/ 1624614 h 1677880"/>
                <a:gd name="connsiteX25" fmla="*/ 514431 w 1659650"/>
                <a:gd name="connsiteY25" fmla="*/ 1651247 h 1677880"/>
                <a:gd name="connsiteX26" fmla="*/ 549942 w 1659650"/>
                <a:gd name="connsiteY26" fmla="*/ 1660124 h 1677880"/>
                <a:gd name="connsiteX27" fmla="*/ 647596 w 1659650"/>
                <a:gd name="connsiteY27" fmla="*/ 1677880 h 1677880"/>
                <a:gd name="connsiteX28" fmla="*/ 1411076 w 1659650"/>
                <a:gd name="connsiteY28" fmla="*/ 1669002 h 1677880"/>
                <a:gd name="connsiteX29" fmla="*/ 1464342 w 1659650"/>
                <a:gd name="connsiteY29" fmla="*/ 1660124 h 1677880"/>
                <a:gd name="connsiteX30" fmla="*/ 1490975 w 1659650"/>
                <a:gd name="connsiteY30" fmla="*/ 1633491 h 1677880"/>
                <a:gd name="connsiteX31" fmla="*/ 1517608 w 1659650"/>
                <a:gd name="connsiteY31" fmla="*/ 1615736 h 1677880"/>
                <a:gd name="connsiteX32" fmla="*/ 1544241 w 1659650"/>
                <a:gd name="connsiteY32" fmla="*/ 1580225 h 1677880"/>
                <a:gd name="connsiteX33" fmla="*/ 1579751 w 1659650"/>
                <a:gd name="connsiteY33" fmla="*/ 1562470 h 1677880"/>
                <a:gd name="connsiteX34" fmla="*/ 1588629 w 1659650"/>
                <a:gd name="connsiteY34" fmla="*/ 1535837 h 1677880"/>
                <a:gd name="connsiteX35" fmla="*/ 1615262 w 1659650"/>
                <a:gd name="connsiteY35" fmla="*/ 1491449 h 1677880"/>
                <a:gd name="connsiteX36" fmla="*/ 1641895 w 1659650"/>
                <a:gd name="connsiteY36" fmla="*/ 1429305 h 1677880"/>
                <a:gd name="connsiteX37" fmla="*/ 1650773 w 1659650"/>
                <a:gd name="connsiteY37" fmla="*/ 1376039 h 1677880"/>
                <a:gd name="connsiteX38" fmla="*/ 1659650 w 1659650"/>
                <a:gd name="connsiteY38" fmla="*/ 1340528 h 1677880"/>
                <a:gd name="connsiteX39" fmla="*/ 1624140 w 1659650"/>
                <a:gd name="connsiteY39" fmla="*/ 1207363 h 1677880"/>
                <a:gd name="connsiteX40" fmla="*/ 1606384 w 1659650"/>
                <a:gd name="connsiteY40" fmla="*/ 1145219 h 1677880"/>
                <a:gd name="connsiteX41" fmla="*/ 1588629 w 1659650"/>
                <a:gd name="connsiteY41" fmla="*/ 1109709 h 1677880"/>
                <a:gd name="connsiteX42" fmla="*/ 1544241 w 1659650"/>
                <a:gd name="connsiteY42" fmla="*/ 1074198 h 1677880"/>
                <a:gd name="connsiteX43" fmla="*/ 1455464 w 1659650"/>
                <a:gd name="connsiteY43" fmla="*/ 1020932 h 1677880"/>
                <a:gd name="connsiteX44" fmla="*/ 1437709 w 1659650"/>
                <a:gd name="connsiteY44" fmla="*/ 994299 h 1677880"/>
                <a:gd name="connsiteX45" fmla="*/ 1357810 w 1659650"/>
                <a:gd name="connsiteY45" fmla="*/ 967666 h 1677880"/>
                <a:gd name="connsiteX46" fmla="*/ 1340054 w 1659650"/>
                <a:gd name="connsiteY46" fmla="*/ 949911 h 1677880"/>
                <a:gd name="connsiteX47" fmla="*/ 1144746 w 1659650"/>
                <a:gd name="connsiteY47" fmla="*/ 923278 h 1677880"/>
                <a:gd name="connsiteX48" fmla="*/ 1082602 w 1659650"/>
                <a:gd name="connsiteY48" fmla="*/ 914400 h 1677880"/>
                <a:gd name="connsiteX49" fmla="*/ 1047091 w 1659650"/>
                <a:gd name="connsiteY49" fmla="*/ 896645 h 1677880"/>
                <a:gd name="connsiteX50" fmla="*/ 984948 w 1659650"/>
                <a:gd name="connsiteY50" fmla="*/ 887767 h 1677880"/>
                <a:gd name="connsiteX51" fmla="*/ 851783 w 1659650"/>
                <a:gd name="connsiteY51" fmla="*/ 870012 h 1677880"/>
                <a:gd name="connsiteX52" fmla="*/ 825149 w 1659650"/>
                <a:gd name="connsiteY52" fmla="*/ 861134 h 1677880"/>
                <a:gd name="connsiteX53" fmla="*/ 683108 w 1659650"/>
                <a:gd name="connsiteY53" fmla="*/ 630315 h 1677880"/>
                <a:gd name="connsiteX54" fmla="*/ 736373 w 1659650"/>
                <a:gd name="connsiteY54" fmla="*/ 541538 h 1677880"/>
                <a:gd name="connsiteX55" fmla="*/ 798516 w 1659650"/>
                <a:gd name="connsiteY55" fmla="*/ 497150 h 1677880"/>
                <a:gd name="connsiteX56" fmla="*/ 825149 w 1659650"/>
                <a:gd name="connsiteY56" fmla="*/ 488272 h 1677880"/>
                <a:gd name="connsiteX57" fmla="*/ 896171 w 1659650"/>
                <a:gd name="connsiteY57" fmla="*/ 461639 h 1677880"/>
                <a:gd name="connsiteX58" fmla="*/ 1073724 w 1659650"/>
                <a:gd name="connsiteY58" fmla="*/ 479394 h 1677880"/>
                <a:gd name="connsiteX59" fmla="*/ 1126990 w 1659650"/>
                <a:gd name="connsiteY59" fmla="*/ 497150 h 1677880"/>
                <a:gd name="connsiteX60" fmla="*/ 1144746 w 1659650"/>
                <a:gd name="connsiteY60" fmla="*/ 514905 h 1677880"/>
                <a:gd name="connsiteX61" fmla="*/ 1198012 w 1659650"/>
                <a:gd name="connsiteY61" fmla="*/ 550416 h 1677880"/>
                <a:gd name="connsiteX62" fmla="*/ 1215767 w 1659650"/>
                <a:gd name="connsiteY62" fmla="*/ 577049 h 1677880"/>
                <a:gd name="connsiteX63" fmla="*/ 1224645 w 1659650"/>
                <a:gd name="connsiteY63" fmla="*/ 603682 h 1677880"/>
                <a:gd name="connsiteX64" fmla="*/ 1260155 w 1659650"/>
                <a:gd name="connsiteY64" fmla="*/ 656948 h 1677880"/>
                <a:gd name="connsiteX65" fmla="*/ 1269033 w 1659650"/>
                <a:gd name="connsiteY65" fmla="*/ 692458 h 1677880"/>
                <a:gd name="connsiteX66" fmla="*/ 1295666 w 1659650"/>
                <a:gd name="connsiteY66" fmla="*/ 701336 h 1677880"/>
                <a:gd name="connsiteX67" fmla="*/ 1402198 w 1659650"/>
                <a:gd name="connsiteY67" fmla="*/ 719091 h 1677880"/>
                <a:gd name="connsiteX68" fmla="*/ 1490975 w 1659650"/>
                <a:gd name="connsiteY68" fmla="*/ 710214 h 1677880"/>
                <a:gd name="connsiteX69" fmla="*/ 1517608 w 1659650"/>
                <a:gd name="connsiteY69" fmla="*/ 621437 h 1677880"/>
                <a:gd name="connsiteX70" fmla="*/ 1508730 w 1659650"/>
                <a:gd name="connsiteY70" fmla="*/ 506027 h 1677880"/>
                <a:gd name="connsiteX71" fmla="*/ 1490975 w 1659650"/>
                <a:gd name="connsiteY71" fmla="*/ 452761 h 1677880"/>
                <a:gd name="connsiteX72" fmla="*/ 1428831 w 1659650"/>
                <a:gd name="connsiteY72" fmla="*/ 381740 h 1677880"/>
                <a:gd name="connsiteX73" fmla="*/ 1419953 w 1659650"/>
                <a:gd name="connsiteY73" fmla="*/ 346229 h 1677880"/>
                <a:gd name="connsiteX74" fmla="*/ 1437709 w 1659650"/>
                <a:gd name="connsiteY74" fmla="*/ 328474 h 1677880"/>
                <a:gd name="connsiteX75" fmla="*/ 1517608 w 1659650"/>
                <a:gd name="connsiteY75" fmla="*/ 319596 h 1677880"/>
                <a:gd name="connsiteX0" fmla="*/ 1517608 w 1659650"/>
                <a:gd name="connsiteY0" fmla="*/ 319596 h 1677880"/>
                <a:gd name="connsiteX1" fmla="*/ 1561996 w 1659650"/>
                <a:gd name="connsiteY1" fmla="*/ 310718 h 1677880"/>
                <a:gd name="connsiteX2" fmla="*/ 1588629 w 1659650"/>
                <a:gd name="connsiteY2" fmla="*/ 257452 h 1677880"/>
                <a:gd name="connsiteX3" fmla="*/ 1561996 w 1659650"/>
                <a:gd name="connsiteY3" fmla="*/ 186431 h 1677880"/>
                <a:gd name="connsiteX4" fmla="*/ 1535363 w 1659650"/>
                <a:gd name="connsiteY4" fmla="*/ 150920 h 1677880"/>
                <a:gd name="connsiteX5" fmla="*/ 1517608 w 1659650"/>
                <a:gd name="connsiteY5" fmla="*/ 124287 h 1677880"/>
                <a:gd name="connsiteX6" fmla="*/ 1464342 w 1659650"/>
                <a:gd name="connsiteY6" fmla="*/ 71021 h 1677880"/>
                <a:gd name="connsiteX7" fmla="*/ 1428831 w 1659650"/>
                <a:gd name="connsiteY7" fmla="*/ 62144 h 1677880"/>
                <a:gd name="connsiteX8" fmla="*/ 1384443 w 1659650"/>
                <a:gd name="connsiteY8" fmla="*/ 35511 h 1677880"/>
                <a:gd name="connsiteX9" fmla="*/ 1260155 w 1659650"/>
                <a:gd name="connsiteY9" fmla="*/ 0 h 1677880"/>
                <a:gd name="connsiteX10" fmla="*/ 691984 w 1659650"/>
                <a:gd name="connsiteY10" fmla="*/ 79899 h 1677880"/>
                <a:gd name="connsiteX11" fmla="*/ 416777 w 1659650"/>
                <a:gd name="connsiteY11" fmla="*/ 195309 h 1677880"/>
                <a:gd name="connsiteX12" fmla="*/ 185957 w 1659650"/>
                <a:gd name="connsiteY12" fmla="*/ 337352 h 1677880"/>
                <a:gd name="connsiteX13" fmla="*/ 61670 w 1659650"/>
                <a:gd name="connsiteY13" fmla="*/ 568171 h 1677880"/>
                <a:gd name="connsiteX14" fmla="*/ 8404 w 1659650"/>
                <a:gd name="connsiteY14" fmla="*/ 745724 h 1677880"/>
                <a:gd name="connsiteX15" fmla="*/ 8404 w 1659650"/>
                <a:gd name="connsiteY15" fmla="*/ 1056443 h 1677880"/>
                <a:gd name="connsiteX16" fmla="*/ 88303 w 1659650"/>
                <a:gd name="connsiteY16" fmla="*/ 1233996 h 1677880"/>
                <a:gd name="connsiteX17" fmla="*/ 230346 w 1659650"/>
                <a:gd name="connsiteY17" fmla="*/ 1438183 h 1677880"/>
                <a:gd name="connsiteX18" fmla="*/ 239223 w 1659650"/>
                <a:gd name="connsiteY18" fmla="*/ 1464816 h 1677880"/>
                <a:gd name="connsiteX19" fmla="*/ 256979 w 1659650"/>
                <a:gd name="connsiteY19" fmla="*/ 1482571 h 1677880"/>
                <a:gd name="connsiteX20" fmla="*/ 336878 w 1659650"/>
                <a:gd name="connsiteY20" fmla="*/ 1544715 h 1677880"/>
                <a:gd name="connsiteX21" fmla="*/ 372388 w 1659650"/>
                <a:gd name="connsiteY21" fmla="*/ 1571348 h 1677880"/>
                <a:gd name="connsiteX22" fmla="*/ 399021 w 1659650"/>
                <a:gd name="connsiteY22" fmla="*/ 1597981 h 1677880"/>
                <a:gd name="connsiteX23" fmla="*/ 470043 w 1659650"/>
                <a:gd name="connsiteY23" fmla="*/ 1624614 h 1677880"/>
                <a:gd name="connsiteX24" fmla="*/ 514431 w 1659650"/>
                <a:gd name="connsiteY24" fmla="*/ 1651247 h 1677880"/>
                <a:gd name="connsiteX25" fmla="*/ 549942 w 1659650"/>
                <a:gd name="connsiteY25" fmla="*/ 1660124 h 1677880"/>
                <a:gd name="connsiteX26" fmla="*/ 647596 w 1659650"/>
                <a:gd name="connsiteY26" fmla="*/ 1677880 h 1677880"/>
                <a:gd name="connsiteX27" fmla="*/ 1411076 w 1659650"/>
                <a:gd name="connsiteY27" fmla="*/ 1669002 h 1677880"/>
                <a:gd name="connsiteX28" fmla="*/ 1464342 w 1659650"/>
                <a:gd name="connsiteY28" fmla="*/ 1660124 h 1677880"/>
                <a:gd name="connsiteX29" fmla="*/ 1490975 w 1659650"/>
                <a:gd name="connsiteY29" fmla="*/ 1633491 h 1677880"/>
                <a:gd name="connsiteX30" fmla="*/ 1517608 w 1659650"/>
                <a:gd name="connsiteY30" fmla="*/ 1615736 h 1677880"/>
                <a:gd name="connsiteX31" fmla="*/ 1544241 w 1659650"/>
                <a:gd name="connsiteY31" fmla="*/ 1580225 h 1677880"/>
                <a:gd name="connsiteX32" fmla="*/ 1579751 w 1659650"/>
                <a:gd name="connsiteY32" fmla="*/ 1562470 h 1677880"/>
                <a:gd name="connsiteX33" fmla="*/ 1588629 w 1659650"/>
                <a:gd name="connsiteY33" fmla="*/ 1535837 h 1677880"/>
                <a:gd name="connsiteX34" fmla="*/ 1615262 w 1659650"/>
                <a:gd name="connsiteY34" fmla="*/ 1491449 h 1677880"/>
                <a:gd name="connsiteX35" fmla="*/ 1641895 w 1659650"/>
                <a:gd name="connsiteY35" fmla="*/ 1429305 h 1677880"/>
                <a:gd name="connsiteX36" fmla="*/ 1650773 w 1659650"/>
                <a:gd name="connsiteY36" fmla="*/ 1376039 h 1677880"/>
                <a:gd name="connsiteX37" fmla="*/ 1659650 w 1659650"/>
                <a:gd name="connsiteY37" fmla="*/ 1340528 h 1677880"/>
                <a:gd name="connsiteX38" fmla="*/ 1624140 w 1659650"/>
                <a:gd name="connsiteY38" fmla="*/ 1207363 h 1677880"/>
                <a:gd name="connsiteX39" fmla="*/ 1606384 w 1659650"/>
                <a:gd name="connsiteY39" fmla="*/ 1145219 h 1677880"/>
                <a:gd name="connsiteX40" fmla="*/ 1588629 w 1659650"/>
                <a:gd name="connsiteY40" fmla="*/ 1109709 h 1677880"/>
                <a:gd name="connsiteX41" fmla="*/ 1544241 w 1659650"/>
                <a:gd name="connsiteY41" fmla="*/ 1074198 h 1677880"/>
                <a:gd name="connsiteX42" fmla="*/ 1455464 w 1659650"/>
                <a:gd name="connsiteY42" fmla="*/ 1020932 h 1677880"/>
                <a:gd name="connsiteX43" fmla="*/ 1437709 w 1659650"/>
                <a:gd name="connsiteY43" fmla="*/ 994299 h 1677880"/>
                <a:gd name="connsiteX44" fmla="*/ 1357810 w 1659650"/>
                <a:gd name="connsiteY44" fmla="*/ 967666 h 1677880"/>
                <a:gd name="connsiteX45" fmla="*/ 1340054 w 1659650"/>
                <a:gd name="connsiteY45" fmla="*/ 949911 h 1677880"/>
                <a:gd name="connsiteX46" fmla="*/ 1144746 w 1659650"/>
                <a:gd name="connsiteY46" fmla="*/ 923278 h 1677880"/>
                <a:gd name="connsiteX47" fmla="*/ 1082602 w 1659650"/>
                <a:gd name="connsiteY47" fmla="*/ 914400 h 1677880"/>
                <a:gd name="connsiteX48" fmla="*/ 1047091 w 1659650"/>
                <a:gd name="connsiteY48" fmla="*/ 896645 h 1677880"/>
                <a:gd name="connsiteX49" fmla="*/ 984948 w 1659650"/>
                <a:gd name="connsiteY49" fmla="*/ 887767 h 1677880"/>
                <a:gd name="connsiteX50" fmla="*/ 851783 w 1659650"/>
                <a:gd name="connsiteY50" fmla="*/ 870012 h 1677880"/>
                <a:gd name="connsiteX51" fmla="*/ 825149 w 1659650"/>
                <a:gd name="connsiteY51" fmla="*/ 861134 h 1677880"/>
                <a:gd name="connsiteX52" fmla="*/ 683108 w 1659650"/>
                <a:gd name="connsiteY52" fmla="*/ 630315 h 1677880"/>
                <a:gd name="connsiteX53" fmla="*/ 736373 w 1659650"/>
                <a:gd name="connsiteY53" fmla="*/ 541538 h 1677880"/>
                <a:gd name="connsiteX54" fmla="*/ 798516 w 1659650"/>
                <a:gd name="connsiteY54" fmla="*/ 497150 h 1677880"/>
                <a:gd name="connsiteX55" fmla="*/ 825149 w 1659650"/>
                <a:gd name="connsiteY55" fmla="*/ 488272 h 1677880"/>
                <a:gd name="connsiteX56" fmla="*/ 896171 w 1659650"/>
                <a:gd name="connsiteY56" fmla="*/ 461639 h 1677880"/>
                <a:gd name="connsiteX57" fmla="*/ 1073724 w 1659650"/>
                <a:gd name="connsiteY57" fmla="*/ 479394 h 1677880"/>
                <a:gd name="connsiteX58" fmla="*/ 1126990 w 1659650"/>
                <a:gd name="connsiteY58" fmla="*/ 497150 h 1677880"/>
                <a:gd name="connsiteX59" fmla="*/ 1144746 w 1659650"/>
                <a:gd name="connsiteY59" fmla="*/ 514905 h 1677880"/>
                <a:gd name="connsiteX60" fmla="*/ 1198012 w 1659650"/>
                <a:gd name="connsiteY60" fmla="*/ 550416 h 1677880"/>
                <a:gd name="connsiteX61" fmla="*/ 1215767 w 1659650"/>
                <a:gd name="connsiteY61" fmla="*/ 577049 h 1677880"/>
                <a:gd name="connsiteX62" fmla="*/ 1224645 w 1659650"/>
                <a:gd name="connsiteY62" fmla="*/ 603682 h 1677880"/>
                <a:gd name="connsiteX63" fmla="*/ 1260155 w 1659650"/>
                <a:gd name="connsiteY63" fmla="*/ 656948 h 1677880"/>
                <a:gd name="connsiteX64" fmla="*/ 1269033 w 1659650"/>
                <a:gd name="connsiteY64" fmla="*/ 692458 h 1677880"/>
                <a:gd name="connsiteX65" fmla="*/ 1295666 w 1659650"/>
                <a:gd name="connsiteY65" fmla="*/ 701336 h 1677880"/>
                <a:gd name="connsiteX66" fmla="*/ 1402198 w 1659650"/>
                <a:gd name="connsiteY66" fmla="*/ 719091 h 1677880"/>
                <a:gd name="connsiteX67" fmla="*/ 1490975 w 1659650"/>
                <a:gd name="connsiteY67" fmla="*/ 710214 h 1677880"/>
                <a:gd name="connsiteX68" fmla="*/ 1517608 w 1659650"/>
                <a:gd name="connsiteY68" fmla="*/ 621437 h 1677880"/>
                <a:gd name="connsiteX69" fmla="*/ 1508730 w 1659650"/>
                <a:gd name="connsiteY69" fmla="*/ 506027 h 1677880"/>
                <a:gd name="connsiteX70" fmla="*/ 1490975 w 1659650"/>
                <a:gd name="connsiteY70" fmla="*/ 452761 h 1677880"/>
                <a:gd name="connsiteX71" fmla="*/ 1428831 w 1659650"/>
                <a:gd name="connsiteY71" fmla="*/ 381740 h 1677880"/>
                <a:gd name="connsiteX72" fmla="*/ 1419953 w 1659650"/>
                <a:gd name="connsiteY72" fmla="*/ 346229 h 1677880"/>
                <a:gd name="connsiteX73" fmla="*/ 1437709 w 1659650"/>
                <a:gd name="connsiteY73" fmla="*/ 328474 h 1677880"/>
                <a:gd name="connsiteX74" fmla="*/ 1517608 w 1659650"/>
                <a:gd name="connsiteY74" fmla="*/ 319596 h 1677880"/>
                <a:gd name="connsiteX0" fmla="*/ 1527800 w 1669842"/>
                <a:gd name="connsiteY0" fmla="*/ 319596 h 1677880"/>
                <a:gd name="connsiteX1" fmla="*/ 1572188 w 1669842"/>
                <a:gd name="connsiteY1" fmla="*/ 310718 h 1677880"/>
                <a:gd name="connsiteX2" fmla="*/ 1598821 w 1669842"/>
                <a:gd name="connsiteY2" fmla="*/ 257452 h 1677880"/>
                <a:gd name="connsiteX3" fmla="*/ 1572188 w 1669842"/>
                <a:gd name="connsiteY3" fmla="*/ 186431 h 1677880"/>
                <a:gd name="connsiteX4" fmla="*/ 1545555 w 1669842"/>
                <a:gd name="connsiteY4" fmla="*/ 150920 h 1677880"/>
                <a:gd name="connsiteX5" fmla="*/ 1527800 w 1669842"/>
                <a:gd name="connsiteY5" fmla="*/ 124287 h 1677880"/>
                <a:gd name="connsiteX6" fmla="*/ 1474534 w 1669842"/>
                <a:gd name="connsiteY6" fmla="*/ 71021 h 1677880"/>
                <a:gd name="connsiteX7" fmla="*/ 1439023 w 1669842"/>
                <a:gd name="connsiteY7" fmla="*/ 62144 h 1677880"/>
                <a:gd name="connsiteX8" fmla="*/ 1394635 w 1669842"/>
                <a:gd name="connsiteY8" fmla="*/ 35511 h 1677880"/>
                <a:gd name="connsiteX9" fmla="*/ 1270347 w 1669842"/>
                <a:gd name="connsiteY9" fmla="*/ 0 h 1677880"/>
                <a:gd name="connsiteX10" fmla="*/ 702176 w 1669842"/>
                <a:gd name="connsiteY10" fmla="*/ 79899 h 1677880"/>
                <a:gd name="connsiteX11" fmla="*/ 426969 w 1669842"/>
                <a:gd name="connsiteY11" fmla="*/ 195309 h 1677880"/>
                <a:gd name="connsiteX12" fmla="*/ 196149 w 1669842"/>
                <a:gd name="connsiteY12" fmla="*/ 337352 h 1677880"/>
                <a:gd name="connsiteX13" fmla="*/ 71862 w 1669842"/>
                <a:gd name="connsiteY13" fmla="*/ 568171 h 1677880"/>
                <a:gd name="connsiteX14" fmla="*/ 18596 w 1669842"/>
                <a:gd name="connsiteY14" fmla="*/ 745724 h 1677880"/>
                <a:gd name="connsiteX15" fmla="*/ 18596 w 1669842"/>
                <a:gd name="connsiteY15" fmla="*/ 1056443 h 1677880"/>
                <a:gd name="connsiteX16" fmla="*/ 240538 w 1669842"/>
                <a:gd name="connsiteY16" fmla="*/ 1438183 h 1677880"/>
                <a:gd name="connsiteX17" fmla="*/ 249415 w 1669842"/>
                <a:gd name="connsiteY17" fmla="*/ 1464816 h 1677880"/>
                <a:gd name="connsiteX18" fmla="*/ 267171 w 1669842"/>
                <a:gd name="connsiteY18" fmla="*/ 1482571 h 1677880"/>
                <a:gd name="connsiteX19" fmla="*/ 347070 w 1669842"/>
                <a:gd name="connsiteY19" fmla="*/ 1544715 h 1677880"/>
                <a:gd name="connsiteX20" fmla="*/ 382580 w 1669842"/>
                <a:gd name="connsiteY20" fmla="*/ 1571348 h 1677880"/>
                <a:gd name="connsiteX21" fmla="*/ 409213 w 1669842"/>
                <a:gd name="connsiteY21" fmla="*/ 1597981 h 1677880"/>
                <a:gd name="connsiteX22" fmla="*/ 480235 w 1669842"/>
                <a:gd name="connsiteY22" fmla="*/ 1624614 h 1677880"/>
                <a:gd name="connsiteX23" fmla="*/ 524623 w 1669842"/>
                <a:gd name="connsiteY23" fmla="*/ 1651247 h 1677880"/>
                <a:gd name="connsiteX24" fmla="*/ 560134 w 1669842"/>
                <a:gd name="connsiteY24" fmla="*/ 1660124 h 1677880"/>
                <a:gd name="connsiteX25" fmla="*/ 657788 w 1669842"/>
                <a:gd name="connsiteY25" fmla="*/ 1677880 h 1677880"/>
                <a:gd name="connsiteX26" fmla="*/ 1421268 w 1669842"/>
                <a:gd name="connsiteY26" fmla="*/ 1669002 h 1677880"/>
                <a:gd name="connsiteX27" fmla="*/ 1474534 w 1669842"/>
                <a:gd name="connsiteY27" fmla="*/ 1660124 h 1677880"/>
                <a:gd name="connsiteX28" fmla="*/ 1501167 w 1669842"/>
                <a:gd name="connsiteY28" fmla="*/ 1633491 h 1677880"/>
                <a:gd name="connsiteX29" fmla="*/ 1527800 w 1669842"/>
                <a:gd name="connsiteY29" fmla="*/ 1615736 h 1677880"/>
                <a:gd name="connsiteX30" fmla="*/ 1554433 w 1669842"/>
                <a:gd name="connsiteY30" fmla="*/ 1580225 h 1677880"/>
                <a:gd name="connsiteX31" fmla="*/ 1589943 w 1669842"/>
                <a:gd name="connsiteY31" fmla="*/ 1562470 h 1677880"/>
                <a:gd name="connsiteX32" fmla="*/ 1598821 w 1669842"/>
                <a:gd name="connsiteY32" fmla="*/ 1535837 h 1677880"/>
                <a:gd name="connsiteX33" fmla="*/ 1625454 w 1669842"/>
                <a:gd name="connsiteY33" fmla="*/ 1491449 h 1677880"/>
                <a:gd name="connsiteX34" fmla="*/ 1652087 w 1669842"/>
                <a:gd name="connsiteY34" fmla="*/ 1429305 h 1677880"/>
                <a:gd name="connsiteX35" fmla="*/ 1660965 w 1669842"/>
                <a:gd name="connsiteY35" fmla="*/ 1376039 h 1677880"/>
                <a:gd name="connsiteX36" fmla="*/ 1669842 w 1669842"/>
                <a:gd name="connsiteY36" fmla="*/ 1340528 h 1677880"/>
                <a:gd name="connsiteX37" fmla="*/ 1634332 w 1669842"/>
                <a:gd name="connsiteY37" fmla="*/ 1207363 h 1677880"/>
                <a:gd name="connsiteX38" fmla="*/ 1616576 w 1669842"/>
                <a:gd name="connsiteY38" fmla="*/ 1145219 h 1677880"/>
                <a:gd name="connsiteX39" fmla="*/ 1598821 w 1669842"/>
                <a:gd name="connsiteY39" fmla="*/ 1109709 h 1677880"/>
                <a:gd name="connsiteX40" fmla="*/ 1554433 w 1669842"/>
                <a:gd name="connsiteY40" fmla="*/ 1074198 h 1677880"/>
                <a:gd name="connsiteX41" fmla="*/ 1465656 w 1669842"/>
                <a:gd name="connsiteY41" fmla="*/ 1020932 h 1677880"/>
                <a:gd name="connsiteX42" fmla="*/ 1447901 w 1669842"/>
                <a:gd name="connsiteY42" fmla="*/ 994299 h 1677880"/>
                <a:gd name="connsiteX43" fmla="*/ 1368002 w 1669842"/>
                <a:gd name="connsiteY43" fmla="*/ 967666 h 1677880"/>
                <a:gd name="connsiteX44" fmla="*/ 1350246 w 1669842"/>
                <a:gd name="connsiteY44" fmla="*/ 949911 h 1677880"/>
                <a:gd name="connsiteX45" fmla="*/ 1154938 w 1669842"/>
                <a:gd name="connsiteY45" fmla="*/ 923278 h 1677880"/>
                <a:gd name="connsiteX46" fmla="*/ 1092794 w 1669842"/>
                <a:gd name="connsiteY46" fmla="*/ 914400 h 1677880"/>
                <a:gd name="connsiteX47" fmla="*/ 1057283 w 1669842"/>
                <a:gd name="connsiteY47" fmla="*/ 896645 h 1677880"/>
                <a:gd name="connsiteX48" fmla="*/ 995140 w 1669842"/>
                <a:gd name="connsiteY48" fmla="*/ 887767 h 1677880"/>
                <a:gd name="connsiteX49" fmla="*/ 861975 w 1669842"/>
                <a:gd name="connsiteY49" fmla="*/ 870012 h 1677880"/>
                <a:gd name="connsiteX50" fmla="*/ 835341 w 1669842"/>
                <a:gd name="connsiteY50" fmla="*/ 861134 h 1677880"/>
                <a:gd name="connsiteX51" fmla="*/ 693300 w 1669842"/>
                <a:gd name="connsiteY51" fmla="*/ 630315 h 1677880"/>
                <a:gd name="connsiteX52" fmla="*/ 746565 w 1669842"/>
                <a:gd name="connsiteY52" fmla="*/ 541538 h 1677880"/>
                <a:gd name="connsiteX53" fmla="*/ 808708 w 1669842"/>
                <a:gd name="connsiteY53" fmla="*/ 497150 h 1677880"/>
                <a:gd name="connsiteX54" fmla="*/ 835341 w 1669842"/>
                <a:gd name="connsiteY54" fmla="*/ 488272 h 1677880"/>
                <a:gd name="connsiteX55" fmla="*/ 906363 w 1669842"/>
                <a:gd name="connsiteY55" fmla="*/ 461639 h 1677880"/>
                <a:gd name="connsiteX56" fmla="*/ 1083916 w 1669842"/>
                <a:gd name="connsiteY56" fmla="*/ 479394 h 1677880"/>
                <a:gd name="connsiteX57" fmla="*/ 1137182 w 1669842"/>
                <a:gd name="connsiteY57" fmla="*/ 497150 h 1677880"/>
                <a:gd name="connsiteX58" fmla="*/ 1154938 w 1669842"/>
                <a:gd name="connsiteY58" fmla="*/ 514905 h 1677880"/>
                <a:gd name="connsiteX59" fmla="*/ 1208204 w 1669842"/>
                <a:gd name="connsiteY59" fmla="*/ 550416 h 1677880"/>
                <a:gd name="connsiteX60" fmla="*/ 1225959 w 1669842"/>
                <a:gd name="connsiteY60" fmla="*/ 577049 h 1677880"/>
                <a:gd name="connsiteX61" fmla="*/ 1234837 w 1669842"/>
                <a:gd name="connsiteY61" fmla="*/ 603682 h 1677880"/>
                <a:gd name="connsiteX62" fmla="*/ 1270347 w 1669842"/>
                <a:gd name="connsiteY62" fmla="*/ 656948 h 1677880"/>
                <a:gd name="connsiteX63" fmla="*/ 1279225 w 1669842"/>
                <a:gd name="connsiteY63" fmla="*/ 692458 h 1677880"/>
                <a:gd name="connsiteX64" fmla="*/ 1305858 w 1669842"/>
                <a:gd name="connsiteY64" fmla="*/ 701336 h 1677880"/>
                <a:gd name="connsiteX65" fmla="*/ 1412390 w 1669842"/>
                <a:gd name="connsiteY65" fmla="*/ 719091 h 1677880"/>
                <a:gd name="connsiteX66" fmla="*/ 1501167 w 1669842"/>
                <a:gd name="connsiteY66" fmla="*/ 710214 h 1677880"/>
                <a:gd name="connsiteX67" fmla="*/ 1527800 w 1669842"/>
                <a:gd name="connsiteY67" fmla="*/ 621437 h 1677880"/>
                <a:gd name="connsiteX68" fmla="*/ 1518922 w 1669842"/>
                <a:gd name="connsiteY68" fmla="*/ 506027 h 1677880"/>
                <a:gd name="connsiteX69" fmla="*/ 1501167 w 1669842"/>
                <a:gd name="connsiteY69" fmla="*/ 452761 h 1677880"/>
                <a:gd name="connsiteX70" fmla="*/ 1439023 w 1669842"/>
                <a:gd name="connsiteY70" fmla="*/ 381740 h 1677880"/>
                <a:gd name="connsiteX71" fmla="*/ 1430145 w 1669842"/>
                <a:gd name="connsiteY71" fmla="*/ 346229 h 1677880"/>
                <a:gd name="connsiteX72" fmla="*/ 1447901 w 1669842"/>
                <a:gd name="connsiteY72" fmla="*/ 328474 h 1677880"/>
                <a:gd name="connsiteX73" fmla="*/ 1527800 w 1669842"/>
                <a:gd name="connsiteY73" fmla="*/ 319596 h 1677880"/>
                <a:gd name="connsiteX0" fmla="*/ 1527800 w 1669842"/>
                <a:gd name="connsiteY0" fmla="*/ 319596 h 1677880"/>
                <a:gd name="connsiteX1" fmla="*/ 1572188 w 1669842"/>
                <a:gd name="connsiteY1" fmla="*/ 310718 h 1677880"/>
                <a:gd name="connsiteX2" fmla="*/ 1598821 w 1669842"/>
                <a:gd name="connsiteY2" fmla="*/ 257452 h 1677880"/>
                <a:gd name="connsiteX3" fmla="*/ 1572188 w 1669842"/>
                <a:gd name="connsiteY3" fmla="*/ 186431 h 1677880"/>
                <a:gd name="connsiteX4" fmla="*/ 1545555 w 1669842"/>
                <a:gd name="connsiteY4" fmla="*/ 150920 h 1677880"/>
                <a:gd name="connsiteX5" fmla="*/ 1527800 w 1669842"/>
                <a:gd name="connsiteY5" fmla="*/ 124287 h 1677880"/>
                <a:gd name="connsiteX6" fmla="*/ 1474534 w 1669842"/>
                <a:gd name="connsiteY6" fmla="*/ 71021 h 1677880"/>
                <a:gd name="connsiteX7" fmla="*/ 1439023 w 1669842"/>
                <a:gd name="connsiteY7" fmla="*/ 62144 h 1677880"/>
                <a:gd name="connsiteX8" fmla="*/ 1394635 w 1669842"/>
                <a:gd name="connsiteY8" fmla="*/ 35511 h 1677880"/>
                <a:gd name="connsiteX9" fmla="*/ 1270347 w 1669842"/>
                <a:gd name="connsiteY9" fmla="*/ 0 h 1677880"/>
                <a:gd name="connsiteX10" fmla="*/ 702176 w 1669842"/>
                <a:gd name="connsiteY10" fmla="*/ 79899 h 1677880"/>
                <a:gd name="connsiteX11" fmla="*/ 426969 w 1669842"/>
                <a:gd name="connsiteY11" fmla="*/ 195309 h 1677880"/>
                <a:gd name="connsiteX12" fmla="*/ 196149 w 1669842"/>
                <a:gd name="connsiteY12" fmla="*/ 337352 h 1677880"/>
                <a:gd name="connsiteX13" fmla="*/ 71862 w 1669842"/>
                <a:gd name="connsiteY13" fmla="*/ 568171 h 1677880"/>
                <a:gd name="connsiteX14" fmla="*/ 18596 w 1669842"/>
                <a:gd name="connsiteY14" fmla="*/ 745724 h 1677880"/>
                <a:gd name="connsiteX15" fmla="*/ 18596 w 1669842"/>
                <a:gd name="connsiteY15" fmla="*/ 1056443 h 1677880"/>
                <a:gd name="connsiteX16" fmla="*/ 240538 w 1669842"/>
                <a:gd name="connsiteY16" fmla="*/ 1438183 h 1677880"/>
                <a:gd name="connsiteX17" fmla="*/ 249415 w 1669842"/>
                <a:gd name="connsiteY17" fmla="*/ 1464816 h 1677880"/>
                <a:gd name="connsiteX18" fmla="*/ 267171 w 1669842"/>
                <a:gd name="connsiteY18" fmla="*/ 1482571 h 1677880"/>
                <a:gd name="connsiteX19" fmla="*/ 382580 w 1669842"/>
                <a:gd name="connsiteY19" fmla="*/ 1571348 h 1677880"/>
                <a:gd name="connsiteX20" fmla="*/ 409213 w 1669842"/>
                <a:gd name="connsiteY20" fmla="*/ 1597981 h 1677880"/>
                <a:gd name="connsiteX21" fmla="*/ 480235 w 1669842"/>
                <a:gd name="connsiteY21" fmla="*/ 1624614 h 1677880"/>
                <a:gd name="connsiteX22" fmla="*/ 524623 w 1669842"/>
                <a:gd name="connsiteY22" fmla="*/ 1651247 h 1677880"/>
                <a:gd name="connsiteX23" fmla="*/ 560134 w 1669842"/>
                <a:gd name="connsiteY23" fmla="*/ 1660124 h 1677880"/>
                <a:gd name="connsiteX24" fmla="*/ 657788 w 1669842"/>
                <a:gd name="connsiteY24" fmla="*/ 1677880 h 1677880"/>
                <a:gd name="connsiteX25" fmla="*/ 1421268 w 1669842"/>
                <a:gd name="connsiteY25" fmla="*/ 1669002 h 1677880"/>
                <a:gd name="connsiteX26" fmla="*/ 1474534 w 1669842"/>
                <a:gd name="connsiteY26" fmla="*/ 1660124 h 1677880"/>
                <a:gd name="connsiteX27" fmla="*/ 1501167 w 1669842"/>
                <a:gd name="connsiteY27" fmla="*/ 1633491 h 1677880"/>
                <a:gd name="connsiteX28" fmla="*/ 1527800 w 1669842"/>
                <a:gd name="connsiteY28" fmla="*/ 1615736 h 1677880"/>
                <a:gd name="connsiteX29" fmla="*/ 1554433 w 1669842"/>
                <a:gd name="connsiteY29" fmla="*/ 1580225 h 1677880"/>
                <a:gd name="connsiteX30" fmla="*/ 1589943 w 1669842"/>
                <a:gd name="connsiteY30" fmla="*/ 1562470 h 1677880"/>
                <a:gd name="connsiteX31" fmla="*/ 1598821 w 1669842"/>
                <a:gd name="connsiteY31" fmla="*/ 1535837 h 1677880"/>
                <a:gd name="connsiteX32" fmla="*/ 1625454 w 1669842"/>
                <a:gd name="connsiteY32" fmla="*/ 1491449 h 1677880"/>
                <a:gd name="connsiteX33" fmla="*/ 1652087 w 1669842"/>
                <a:gd name="connsiteY33" fmla="*/ 1429305 h 1677880"/>
                <a:gd name="connsiteX34" fmla="*/ 1660965 w 1669842"/>
                <a:gd name="connsiteY34" fmla="*/ 1376039 h 1677880"/>
                <a:gd name="connsiteX35" fmla="*/ 1669842 w 1669842"/>
                <a:gd name="connsiteY35" fmla="*/ 1340528 h 1677880"/>
                <a:gd name="connsiteX36" fmla="*/ 1634332 w 1669842"/>
                <a:gd name="connsiteY36" fmla="*/ 1207363 h 1677880"/>
                <a:gd name="connsiteX37" fmla="*/ 1616576 w 1669842"/>
                <a:gd name="connsiteY37" fmla="*/ 1145219 h 1677880"/>
                <a:gd name="connsiteX38" fmla="*/ 1598821 w 1669842"/>
                <a:gd name="connsiteY38" fmla="*/ 1109709 h 1677880"/>
                <a:gd name="connsiteX39" fmla="*/ 1554433 w 1669842"/>
                <a:gd name="connsiteY39" fmla="*/ 1074198 h 1677880"/>
                <a:gd name="connsiteX40" fmla="*/ 1465656 w 1669842"/>
                <a:gd name="connsiteY40" fmla="*/ 1020932 h 1677880"/>
                <a:gd name="connsiteX41" fmla="*/ 1447901 w 1669842"/>
                <a:gd name="connsiteY41" fmla="*/ 994299 h 1677880"/>
                <a:gd name="connsiteX42" fmla="*/ 1368002 w 1669842"/>
                <a:gd name="connsiteY42" fmla="*/ 967666 h 1677880"/>
                <a:gd name="connsiteX43" fmla="*/ 1350246 w 1669842"/>
                <a:gd name="connsiteY43" fmla="*/ 949911 h 1677880"/>
                <a:gd name="connsiteX44" fmla="*/ 1154938 w 1669842"/>
                <a:gd name="connsiteY44" fmla="*/ 923278 h 1677880"/>
                <a:gd name="connsiteX45" fmla="*/ 1092794 w 1669842"/>
                <a:gd name="connsiteY45" fmla="*/ 914400 h 1677880"/>
                <a:gd name="connsiteX46" fmla="*/ 1057283 w 1669842"/>
                <a:gd name="connsiteY46" fmla="*/ 896645 h 1677880"/>
                <a:gd name="connsiteX47" fmla="*/ 995140 w 1669842"/>
                <a:gd name="connsiteY47" fmla="*/ 887767 h 1677880"/>
                <a:gd name="connsiteX48" fmla="*/ 861975 w 1669842"/>
                <a:gd name="connsiteY48" fmla="*/ 870012 h 1677880"/>
                <a:gd name="connsiteX49" fmla="*/ 835341 w 1669842"/>
                <a:gd name="connsiteY49" fmla="*/ 861134 h 1677880"/>
                <a:gd name="connsiteX50" fmla="*/ 693300 w 1669842"/>
                <a:gd name="connsiteY50" fmla="*/ 630315 h 1677880"/>
                <a:gd name="connsiteX51" fmla="*/ 746565 w 1669842"/>
                <a:gd name="connsiteY51" fmla="*/ 541538 h 1677880"/>
                <a:gd name="connsiteX52" fmla="*/ 808708 w 1669842"/>
                <a:gd name="connsiteY52" fmla="*/ 497150 h 1677880"/>
                <a:gd name="connsiteX53" fmla="*/ 835341 w 1669842"/>
                <a:gd name="connsiteY53" fmla="*/ 488272 h 1677880"/>
                <a:gd name="connsiteX54" fmla="*/ 906363 w 1669842"/>
                <a:gd name="connsiteY54" fmla="*/ 461639 h 1677880"/>
                <a:gd name="connsiteX55" fmla="*/ 1083916 w 1669842"/>
                <a:gd name="connsiteY55" fmla="*/ 479394 h 1677880"/>
                <a:gd name="connsiteX56" fmla="*/ 1137182 w 1669842"/>
                <a:gd name="connsiteY56" fmla="*/ 497150 h 1677880"/>
                <a:gd name="connsiteX57" fmla="*/ 1154938 w 1669842"/>
                <a:gd name="connsiteY57" fmla="*/ 514905 h 1677880"/>
                <a:gd name="connsiteX58" fmla="*/ 1208204 w 1669842"/>
                <a:gd name="connsiteY58" fmla="*/ 550416 h 1677880"/>
                <a:gd name="connsiteX59" fmla="*/ 1225959 w 1669842"/>
                <a:gd name="connsiteY59" fmla="*/ 577049 h 1677880"/>
                <a:gd name="connsiteX60" fmla="*/ 1234837 w 1669842"/>
                <a:gd name="connsiteY60" fmla="*/ 603682 h 1677880"/>
                <a:gd name="connsiteX61" fmla="*/ 1270347 w 1669842"/>
                <a:gd name="connsiteY61" fmla="*/ 656948 h 1677880"/>
                <a:gd name="connsiteX62" fmla="*/ 1279225 w 1669842"/>
                <a:gd name="connsiteY62" fmla="*/ 692458 h 1677880"/>
                <a:gd name="connsiteX63" fmla="*/ 1305858 w 1669842"/>
                <a:gd name="connsiteY63" fmla="*/ 701336 h 1677880"/>
                <a:gd name="connsiteX64" fmla="*/ 1412390 w 1669842"/>
                <a:gd name="connsiteY64" fmla="*/ 719091 h 1677880"/>
                <a:gd name="connsiteX65" fmla="*/ 1501167 w 1669842"/>
                <a:gd name="connsiteY65" fmla="*/ 710214 h 1677880"/>
                <a:gd name="connsiteX66" fmla="*/ 1527800 w 1669842"/>
                <a:gd name="connsiteY66" fmla="*/ 621437 h 1677880"/>
                <a:gd name="connsiteX67" fmla="*/ 1518922 w 1669842"/>
                <a:gd name="connsiteY67" fmla="*/ 506027 h 1677880"/>
                <a:gd name="connsiteX68" fmla="*/ 1501167 w 1669842"/>
                <a:gd name="connsiteY68" fmla="*/ 452761 h 1677880"/>
                <a:gd name="connsiteX69" fmla="*/ 1439023 w 1669842"/>
                <a:gd name="connsiteY69" fmla="*/ 381740 h 1677880"/>
                <a:gd name="connsiteX70" fmla="*/ 1430145 w 1669842"/>
                <a:gd name="connsiteY70" fmla="*/ 346229 h 1677880"/>
                <a:gd name="connsiteX71" fmla="*/ 1447901 w 1669842"/>
                <a:gd name="connsiteY71" fmla="*/ 328474 h 1677880"/>
                <a:gd name="connsiteX72" fmla="*/ 1527800 w 1669842"/>
                <a:gd name="connsiteY72" fmla="*/ 319596 h 1677880"/>
                <a:gd name="connsiteX0" fmla="*/ 1527800 w 1669842"/>
                <a:gd name="connsiteY0" fmla="*/ 319596 h 1677880"/>
                <a:gd name="connsiteX1" fmla="*/ 1572188 w 1669842"/>
                <a:gd name="connsiteY1" fmla="*/ 310718 h 1677880"/>
                <a:gd name="connsiteX2" fmla="*/ 1598821 w 1669842"/>
                <a:gd name="connsiteY2" fmla="*/ 257452 h 1677880"/>
                <a:gd name="connsiteX3" fmla="*/ 1572188 w 1669842"/>
                <a:gd name="connsiteY3" fmla="*/ 186431 h 1677880"/>
                <a:gd name="connsiteX4" fmla="*/ 1545555 w 1669842"/>
                <a:gd name="connsiteY4" fmla="*/ 150920 h 1677880"/>
                <a:gd name="connsiteX5" fmla="*/ 1527800 w 1669842"/>
                <a:gd name="connsiteY5" fmla="*/ 124287 h 1677880"/>
                <a:gd name="connsiteX6" fmla="*/ 1474534 w 1669842"/>
                <a:gd name="connsiteY6" fmla="*/ 71021 h 1677880"/>
                <a:gd name="connsiteX7" fmla="*/ 1439023 w 1669842"/>
                <a:gd name="connsiteY7" fmla="*/ 62144 h 1677880"/>
                <a:gd name="connsiteX8" fmla="*/ 1394635 w 1669842"/>
                <a:gd name="connsiteY8" fmla="*/ 35511 h 1677880"/>
                <a:gd name="connsiteX9" fmla="*/ 1270347 w 1669842"/>
                <a:gd name="connsiteY9" fmla="*/ 0 h 1677880"/>
                <a:gd name="connsiteX10" fmla="*/ 702176 w 1669842"/>
                <a:gd name="connsiteY10" fmla="*/ 79899 h 1677880"/>
                <a:gd name="connsiteX11" fmla="*/ 426969 w 1669842"/>
                <a:gd name="connsiteY11" fmla="*/ 195309 h 1677880"/>
                <a:gd name="connsiteX12" fmla="*/ 196149 w 1669842"/>
                <a:gd name="connsiteY12" fmla="*/ 337352 h 1677880"/>
                <a:gd name="connsiteX13" fmla="*/ 71862 w 1669842"/>
                <a:gd name="connsiteY13" fmla="*/ 568171 h 1677880"/>
                <a:gd name="connsiteX14" fmla="*/ 18596 w 1669842"/>
                <a:gd name="connsiteY14" fmla="*/ 745724 h 1677880"/>
                <a:gd name="connsiteX15" fmla="*/ 18596 w 1669842"/>
                <a:gd name="connsiteY15" fmla="*/ 1056443 h 1677880"/>
                <a:gd name="connsiteX16" fmla="*/ 240538 w 1669842"/>
                <a:gd name="connsiteY16" fmla="*/ 1438183 h 1677880"/>
                <a:gd name="connsiteX17" fmla="*/ 249415 w 1669842"/>
                <a:gd name="connsiteY17" fmla="*/ 1464816 h 1677880"/>
                <a:gd name="connsiteX18" fmla="*/ 382580 w 1669842"/>
                <a:gd name="connsiteY18" fmla="*/ 1571348 h 1677880"/>
                <a:gd name="connsiteX19" fmla="*/ 409213 w 1669842"/>
                <a:gd name="connsiteY19" fmla="*/ 1597981 h 1677880"/>
                <a:gd name="connsiteX20" fmla="*/ 480235 w 1669842"/>
                <a:gd name="connsiteY20" fmla="*/ 1624614 h 1677880"/>
                <a:gd name="connsiteX21" fmla="*/ 524623 w 1669842"/>
                <a:gd name="connsiteY21" fmla="*/ 1651247 h 1677880"/>
                <a:gd name="connsiteX22" fmla="*/ 560134 w 1669842"/>
                <a:gd name="connsiteY22" fmla="*/ 1660124 h 1677880"/>
                <a:gd name="connsiteX23" fmla="*/ 657788 w 1669842"/>
                <a:gd name="connsiteY23" fmla="*/ 1677880 h 1677880"/>
                <a:gd name="connsiteX24" fmla="*/ 1421268 w 1669842"/>
                <a:gd name="connsiteY24" fmla="*/ 1669002 h 1677880"/>
                <a:gd name="connsiteX25" fmla="*/ 1474534 w 1669842"/>
                <a:gd name="connsiteY25" fmla="*/ 1660124 h 1677880"/>
                <a:gd name="connsiteX26" fmla="*/ 1501167 w 1669842"/>
                <a:gd name="connsiteY26" fmla="*/ 1633491 h 1677880"/>
                <a:gd name="connsiteX27" fmla="*/ 1527800 w 1669842"/>
                <a:gd name="connsiteY27" fmla="*/ 1615736 h 1677880"/>
                <a:gd name="connsiteX28" fmla="*/ 1554433 w 1669842"/>
                <a:gd name="connsiteY28" fmla="*/ 1580225 h 1677880"/>
                <a:gd name="connsiteX29" fmla="*/ 1589943 w 1669842"/>
                <a:gd name="connsiteY29" fmla="*/ 1562470 h 1677880"/>
                <a:gd name="connsiteX30" fmla="*/ 1598821 w 1669842"/>
                <a:gd name="connsiteY30" fmla="*/ 1535837 h 1677880"/>
                <a:gd name="connsiteX31" fmla="*/ 1625454 w 1669842"/>
                <a:gd name="connsiteY31" fmla="*/ 1491449 h 1677880"/>
                <a:gd name="connsiteX32" fmla="*/ 1652087 w 1669842"/>
                <a:gd name="connsiteY32" fmla="*/ 1429305 h 1677880"/>
                <a:gd name="connsiteX33" fmla="*/ 1660965 w 1669842"/>
                <a:gd name="connsiteY33" fmla="*/ 1376039 h 1677880"/>
                <a:gd name="connsiteX34" fmla="*/ 1669842 w 1669842"/>
                <a:gd name="connsiteY34" fmla="*/ 1340528 h 1677880"/>
                <a:gd name="connsiteX35" fmla="*/ 1634332 w 1669842"/>
                <a:gd name="connsiteY35" fmla="*/ 1207363 h 1677880"/>
                <a:gd name="connsiteX36" fmla="*/ 1616576 w 1669842"/>
                <a:gd name="connsiteY36" fmla="*/ 1145219 h 1677880"/>
                <a:gd name="connsiteX37" fmla="*/ 1598821 w 1669842"/>
                <a:gd name="connsiteY37" fmla="*/ 1109709 h 1677880"/>
                <a:gd name="connsiteX38" fmla="*/ 1554433 w 1669842"/>
                <a:gd name="connsiteY38" fmla="*/ 1074198 h 1677880"/>
                <a:gd name="connsiteX39" fmla="*/ 1465656 w 1669842"/>
                <a:gd name="connsiteY39" fmla="*/ 1020932 h 1677880"/>
                <a:gd name="connsiteX40" fmla="*/ 1447901 w 1669842"/>
                <a:gd name="connsiteY40" fmla="*/ 994299 h 1677880"/>
                <a:gd name="connsiteX41" fmla="*/ 1368002 w 1669842"/>
                <a:gd name="connsiteY41" fmla="*/ 967666 h 1677880"/>
                <a:gd name="connsiteX42" fmla="*/ 1350246 w 1669842"/>
                <a:gd name="connsiteY42" fmla="*/ 949911 h 1677880"/>
                <a:gd name="connsiteX43" fmla="*/ 1154938 w 1669842"/>
                <a:gd name="connsiteY43" fmla="*/ 923278 h 1677880"/>
                <a:gd name="connsiteX44" fmla="*/ 1092794 w 1669842"/>
                <a:gd name="connsiteY44" fmla="*/ 914400 h 1677880"/>
                <a:gd name="connsiteX45" fmla="*/ 1057283 w 1669842"/>
                <a:gd name="connsiteY45" fmla="*/ 896645 h 1677880"/>
                <a:gd name="connsiteX46" fmla="*/ 995140 w 1669842"/>
                <a:gd name="connsiteY46" fmla="*/ 887767 h 1677880"/>
                <a:gd name="connsiteX47" fmla="*/ 861975 w 1669842"/>
                <a:gd name="connsiteY47" fmla="*/ 870012 h 1677880"/>
                <a:gd name="connsiteX48" fmla="*/ 835341 w 1669842"/>
                <a:gd name="connsiteY48" fmla="*/ 861134 h 1677880"/>
                <a:gd name="connsiteX49" fmla="*/ 693300 w 1669842"/>
                <a:gd name="connsiteY49" fmla="*/ 630315 h 1677880"/>
                <a:gd name="connsiteX50" fmla="*/ 746565 w 1669842"/>
                <a:gd name="connsiteY50" fmla="*/ 541538 h 1677880"/>
                <a:gd name="connsiteX51" fmla="*/ 808708 w 1669842"/>
                <a:gd name="connsiteY51" fmla="*/ 497150 h 1677880"/>
                <a:gd name="connsiteX52" fmla="*/ 835341 w 1669842"/>
                <a:gd name="connsiteY52" fmla="*/ 488272 h 1677880"/>
                <a:gd name="connsiteX53" fmla="*/ 906363 w 1669842"/>
                <a:gd name="connsiteY53" fmla="*/ 461639 h 1677880"/>
                <a:gd name="connsiteX54" fmla="*/ 1083916 w 1669842"/>
                <a:gd name="connsiteY54" fmla="*/ 479394 h 1677880"/>
                <a:gd name="connsiteX55" fmla="*/ 1137182 w 1669842"/>
                <a:gd name="connsiteY55" fmla="*/ 497150 h 1677880"/>
                <a:gd name="connsiteX56" fmla="*/ 1154938 w 1669842"/>
                <a:gd name="connsiteY56" fmla="*/ 514905 h 1677880"/>
                <a:gd name="connsiteX57" fmla="*/ 1208204 w 1669842"/>
                <a:gd name="connsiteY57" fmla="*/ 550416 h 1677880"/>
                <a:gd name="connsiteX58" fmla="*/ 1225959 w 1669842"/>
                <a:gd name="connsiteY58" fmla="*/ 577049 h 1677880"/>
                <a:gd name="connsiteX59" fmla="*/ 1234837 w 1669842"/>
                <a:gd name="connsiteY59" fmla="*/ 603682 h 1677880"/>
                <a:gd name="connsiteX60" fmla="*/ 1270347 w 1669842"/>
                <a:gd name="connsiteY60" fmla="*/ 656948 h 1677880"/>
                <a:gd name="connsiteX61" fmla="*/ 1279225 w 1669842"/>
                <a:gd name="connsiteY61" fmla="*/ 692458 h 1677880"/>
                <a:gd name="connsiteX62" fmla="*/ 1305858 w 1669842"/>
                <a:gd name="connsiteY62" fmla="*/ 701336 h 1677880"/>
                <a:gd name="connsiteX63" fmla="*/ 1412390 w 1669842"/>
                <a:gd name="connsiteY63" fmla="*/ 719091 h 1677880"/>
                <a:gd name="connsiteX64" fmla="*/ 1501167 w 1669842"/>
                <a:gd name="connsiteY64" fmla="*/ 710214 h 1677880"/>
                <a:gd name="connsiteX65" fmla="*/ 1527800 w 1669842"/>
                <a:gd name="connsiteY65" fmla="*/ 621437 h 1677880"/>
                <a:gd name="connsiteX66" fmla="*/ 1518922 w 1669842"/>
                <a:gd name="connsiteY66" fmla="*/ 506027 h 1677880"/>
                <a:gd name="connsiteX67" fmla="*/ 1501167 w 1669842"/>
                <a:gd name="connsiteY67" fmla="*/ 452761 h 1677880"/>
                <a:gd name="connsiteX68" fmla="*/ 1439023 w 1669842"/>
                <a:gd name="connsiteY68" fmla="*/ 381740 h 1677880"/>
                <a:gd name="connsiteX69" fmla="*/ 1430145 w 1669842"/>
                <a:gd name="connsiteY69" fmla="*/ 346229 h 1677880"/>
                <a:gd name="connsiteX70" fmla="*/ 1447901 w 1669842"/>
                <a:gd name="connsiteY70" fmla="*/ 328474 h 1677880"/>
                <a:gd name="connsiteX71" fmla="*/ 1527800 w 1669842"/>
                <a:gd name="connsiteY71" fmla="*/ 319596 h 1677880"/>
                <a:gd name="connsiteX0" fmla="*/ 1527800 w 1669842"/>
                <a:gd name="connsiteY0" fmla="*/ 319596 h 1677880"/>
                <a:gd name="connsiteX1" fmla="*/ 1572188 w 1669842"/>
                <a:gd name="connsiteY1" fmla="*/ 310718 h 1677880"/>
                <a:gd name="connsiteX2" fmla="*/ 1598821 w 1669842"/>
                <a:gd name="connsiteY2" fmla="*/ 257452 h 1677880"/>
                <a:gd name="connsiteX3" fmla="*/ 1572188 w 1669842"/>
                <a:gd name="connsiteY3" fmla="*/ 186431 h 1677880"/>
                <a:gd name="connsiteX4" fmla="*/ 1545555 w 1669842"/>
                <a:gd name="connsiteY4" fmla="*/ 150920 h 1677880"/>
                <a:gd name="connsiteX5" fmla="*/ 1527800 w 1669842"/>
                <a:gd name="connsiteY5" fmla="*/ 124287 h 1677880"/>
                <a:gd name="connsiteX6" fmla="*/ 1474534 w 1669842"/>
                <a:gd name="connsiteY6" fmla="*/ 71021 h 1677880"/>
                <a:gd name="connsiteX7" fmla="*/ 1439023 w 1669842"/>
                <a:gd name="connsiteY7" fmla="*/ 62144 h 1677880"/>
                <a:gd name="connsiteX8" fmla="*/ 1394635 w 1669842"/>
                <a:gd name="connsiteY8" fmla="*/ 35511 h 1677880"/>
                <a:gd name="connsiteX9" fmla="*/ 1270347 w 1669842"/>
                <a:gd name="connsiteY9" fmla="*/ 0 h 1677880"/>
                <a:gd name="connsiteX10" fmla="*/ 702176 w 1669842"/>
                <a:gd name="connsiteY10" fmla="*/ 79899 h 1677880"/>
                <a:gd name="connsiteX11" fmla="*/ 426969 w 1669842"/>
                <a:gd name="connsiteY11" fmla="*/ 195309 h 1677880"/>
                <a:gd name="connsiteX12" fmla="*/ 196149 w 1669842"/>
                <a:gd name="connsiteY12" fmla="*/ 337352 h 1677880"/>
                <a:gd name="connsiteX13" fmla="*/ 71862 w 1669842"/>
                <a:gd name="connsiteY13" fmla="*/ 568171 h 1677880"/>
                <a:gd name="connsiteX14" fmla="*/ 18596 w 1669842"/>
                <a:gd name="connsiteY14" fmla="*/ 745724 h 1677880"/>
                <a:gd name="connsiteX15" fmla="*/ 18596 w 1669842"/>
                <a:gd name="connsiteY15" fmla="*/ 1056443 h 1677880"/>
                <a:gd name="connsiteX16" fmla="*/ 240538 w 1669842"/>
                <a:gd name="connsiteY16" fmla="*/ 1438183 h 1677880"/>
                <a:gd name="connsiteX17" fmla="*/ 382580 w 1669842"/>
                <a:gd name="connsiteY17" fmla="*/ 1571348 h 1677880"/>
                <a:gd name="connsiteX18" fmla="*/ 409213 w 1669842"/>
                <a:gd name="connsiteY18" fmla="*/ 1597981 h 1677880"/>
                <a:gd name="connsiteX19" fmla="*/ 480235 w 1669842"/>
                <a:gd name="connsiteY19" fmla="*/ 1624614 h 1677880"/>
                <a:gd name="connsiteX20" fmla="*/ 524623 w 1669842"/>
                <a:gd name="connsiteY20" fmla="*/ 1651247 h 1677880"/>
                <a:gd name="connsiteX21" fmla="*/ 560134 w 1669842"/>
                <a:gd name="connsiteY21" fmla="*/ 1660124 h 1677880"/>
                <a:gd name="connsiteX22" fmla="*/ 657788 w 1669842"/>
                <a:gd name="connsiteY22" fmla="*/ 1677880 h 1677880"/>
                <a:gd name="connsiteX23" fmla="*/ 1421268 w 1669842"/>
                <a:gd name="connsiteY23" fmla="*/ 1669002 h 1677880"/>
                <a:gd name="connsiteX24" fmla="*/ 1474534 w 1669842"/>
                <a:gd name="connsiteY24" fmla="*/ 1660124 h 1677880"/>
                <a:gd name="connsiteX25" fmla="*/ 1501167 w 1669842"/>
                <a:gd name="connsiteY25" fmla="*/ 1633491 h 1677880"/>
                <a:gd name="connsiteX26" fmla="*/ 1527800 w 1669842"/>
                <a:gd name="connsiteY26" fmla="*/ 1615736 h 1677880"/>
                <a:gd name="connsiteX27" fmla="*/ 1554433 w 1669842"/>
                <a:gd name="connsiteY27" fmla="*/ 1580225 h 1677880"/>
                <a:gd name="connsiteX28" fmla="*/ 1589943 w 1669842"/>
                <a:gd name="connsiteY28" fmla="*/ 1562470 h 1677880"/>
                <a:gd name="connsiteX29" fmla="*/ 1598821 w 1669842"/>
                <a:gd name="connsiteY29" fmla="*/ 1535837 h 1677880"/>
                <a:gd name="connsiteX30" fmla="*/ 1625454 w 1669842"/>
                <a:gd name="connsiteY30" fmla="*/ 1491449 h 1677880"/>
                <a:gd name="connsiteX31" fmla="*/ 1652087 w 1669842"/>
                <a:gd name="connsiteY31" fmla="*/ 1429305 h 1677880"/>
                <a:gd name="connsiteX32" fmla="*/ 1660965 w 1669842"/>
                <a:gd name="connsiteY32" fmla="*/ 1376039 h 1677880"/>
                <a:gd name="connsiteX33" fmla="*/ 1669842 w 1669842"/>
                <a:gd name="connsiteY33" fmla="*/ 1340528 h 1677880"/>
                <a:gd name="connsiteX34" fmla="*/ 1634332 w 1669842"/>
                <a:gd name="connsiteY34" fmla="*/ 1207363 h 1677880"/>
                <a:gd name="connsiteX35" fmla="*/ 1616576 w 1669842"/>
                <a:gd name="connsiteY35" fmla="*/ 1145219 h 1677880"/>
                <a:gd name="connsiteX36" fmla="*/ 1598821 w 1669842"/>
                <a:gd name="connsiteY36" fmla="*/ 1109709 h 1677880"/>
                <a:gd name="connsiteX37" fmla="*/ 1554433 w 1669842"/>
                <a:gd name="connsiteY37" fmla="*/ 1074198 h 1677880"/>
                <a:gd name="connsiteX38" fmla="*/ 1465656 w 1669842"/>
                <a:gd name="connsiteY38" fmla="*/ 1020932 h 1677880"/>
                <a:gd name="connsiteX39" fmla="*/ 1447901 w 1669842"/>
                <a:gd name="connsiteY39" fmla="*/ 994299 h 1677880"/>
                <a:gd name="connsiteX40" fmla="*/ 1368002 w 1669842"/>
                <a:gd name="connsiteY40" fmla="*/ 967666 h 1677880"/>
                <a:gd name="connsiteX41" fmla="*/ 1350246 w 1669842"/>
                <a:gd name="connsiteY41" fmla="*/ 949911 h 1677880"/>
                <a:gd name="connsiteX42" fmla="*/ 1154938 w 1669842"/>
                <a:gd name="connsiteY42" fmla="*/ 923278 h 1677880"/>
                <a:gd name="connsiteX43" fmla="*/ 1092794 w 1669842"/>
                <a:gd name="connsiteY43" fmla="*/ 914400 h 1677880"/>
                <a:gd name="connsiteX44" fmla="*/ 1057283 w 1669842"/>
                <a:gd name="connsiteY44" fmla="*/ 896645 h 1677880"/>
                <a:gd name="connsiteX45" fmla="*/ 995140 w 1669842"/>
                <a:gd name="connsiteY45" fmla="*/ 887767 h 1677880"/>
                <a:gd name="connsiteX46" fmla="*/ 861975 w 1669842"/>
                <a:gd name="connsiteY46" fmla="*/ 870012 h 1677880"/>
                <a:gd name="connsiteX47" fmla="*/ 835341 w 1669842"/>
                <a:gd name="connsiteY47" fmla="*/ 861134 h 1677880"/>
                <a:gd name="connsiteX48" fmla="*/ 693300 w 1669842"/>
                <a:gd name="connsiteY48" fmla="*/ 630315 h 1677880"/>
                <a:gd name="connsiteX49" fmla="*/ 746565 w 1669842"/>
                <a:gd name="connsiteY49" fmla="*/ 541538 h 1677880"/>
                <a:gd name="connsiteX50" fmla="*/ 808708 w 1669842"/>
                <a:gd name="connsiteY50" fmla="*/ 497150 h 1677880"/>
                <a:gd name="connsiteX51" fmla="*/ 835341 w 1669842"/>
                <a:gd name="connsiteY51" fmla="*/ 488272 h 1677880"/>
                <a:gd name="connsiteX52" fmla="*/ 906363 w 1669842"/>
                <a:gd name="connsiteY52" fmla="*/ 461639 h 1677880"/>
                <a:gd name="connsiteX53" fmla="*/ 1083916 w 1669842"/>
                <a:gd name="connsiteY53" fmla="*/ 479394 h 1677880"/>
                <a:gd name="connsiteX54" fmla="*/ 1137182 w 1669842"/>
                <a:gd name="connsiteY54" fmla="*/ 497150 h 1677880"/>
                <a:gd name="connsiteX55" fmla="*/ 1154938 w 1669842"/>
                <a:gd name="connsiteY55" fmla="*/ 514905 h 1677880"/>
                <a:gd name="connsiteX56" fmla="*/ 1208204 w 1669842"/>
                <a:gd name="connsiteY56" fmla="*/ 550416 h 1677880"/>
                <a:gd name="connsiteX57" fmla="*/ 1225959 w 1669842"/>
                <a:gd name="connsiteY57" fmla="*/ 577049 h 1677880"/>
                <a:gd name="connsiteX58" fmla="*/ 1234837 w 1669842"/>
                <a:gd name="connsiteY58" fmla="*/ 603682 h 1677880"/>
                <a:gd name="connsiteX59" fmla="*/ 1270347 w 1669842"/>
                <a:gd name="connsiteY59" fmla="*/ 656948 h 1677880"/>
                <a:gd name="connsiteX60" fmla="*/ 1279225 w 1669842"/>
                <a:gd name="connsiteY60" fmla="*/ 692458 h 1677880"/>
                <a:gd name="connsiteX61" fmla="*/ 1305858 w 1669842"/>
                <a:gd name="connsiteY61" fmla="*/ 701336 h 1677880"/>
                <a:gd name="connsiteX62" fmla="*/ 1412390 w 1669842"/>
                <a:gd name="connsiteY62" fmla="*/ 719091 h 1677880"/>
                <a:gd name="connsiteX63" fmla="*/ 1501167 w 1669842"/>
                <a:gd name="connsiteY63" fmla="*/ 710214 h 1677880"/>
                <a:gd name="connsiteX64" fmla="*/ 1527800 w 1669842"/>
                <a:gd name="connsiteY64" fmla="*/ 621437 h 1677880"/>
                <a:gd name="connsiteX65" fmla="*/ 1518922 w 1669842"/>
                <a:gd name="connsiteY65" fmla="*/ 506027 h 1677880"/>
                <a:gd name="connsiteX66" fmla="*/ 1501167 w 1669842"/>
                <a:gd name="connsiteY66" fmla="*/ 452761 h 1677880"/>
                <a:gd name="connsiteX67" fmla="*/ 1439023 w 1669842"/>
                <a:gd name="connsiteY67" fmla="*/ 381740 h 1677880"/>
                <a:gd name="connsiteX68" fmla="*/ 1430145 w 1669842"/>
                <a:gd name="connsiteY68" fmla="*/ 346229 h 1677880"/>
                <a:gd name="connsiteX69" fmla="*/ 1447901 w 1669842"/>
                <a:gd name="connsiteY69" fmla="*/ 328474 h 1677880"/>
                <a:gd name="connsiteX70" fmla="*/ 1527800 w 1669842"/>
                <a:gd name="connsiteY70" fmla="*/ 319596 h 1677880"/>
                <a:gd name="connsiteX0" fmla="*/ 1538249 w 1680291"/>
                <a:gd name="connsiteY0" fmla="*/ 319596 h 1677880"/>
                <a:gd name="connsiteX1" fmla="*/ 1582637 w 1680291"/>
                <a:gd name="connsiteY1" fmla="*/ 310718 h 1677880"/>
                <a:gd name="connsiteX2" fmla="*/ 1609270 w 1680291"/>
                <a:gd name="connsiteY2" fmla="*/ 257452 h 1677880"/>
                <a:gd name="connsiteX3" fmla="*/ 1582637 w 1680291"/>
                <a:gd name="connsiteY3" fmla="*/ 186431 h 1677880"/>
                <a:gd name="connsiteX4" fmla="*/ 1556004 w 1680291"/>
                <a:gd name="connsiteY4" fmla="*/ 150920 h 1677880"/>
                <a:gd name="connsiteX5" fmla="*/ 1538249 w 1680291"/>
                <a:gd name="connsiteY5" fmla="*/ 124287 h 1677880"/>
                <a:gd name="connsiteX6" fmla="*/ 1484983 w 1680291"/>
                <a:gd name="connsiteY6" fmla="*/ 71021 h 1677880"/>
                <a:gd name="connsiteX7" fmla="*/ 1449472 w 1680291"/>
                <a:gd name="connsiteY7" fmla="*/ 62144 h 1677880"/>
                <a:gd name="connsiteX8" fmla="*/ 1405084 w 1680291"/>
                <a:gd name="connsiteY8" fmla="*/ 35511 h 1677880"/>
                <a:gd name="connsiteX9" fmla="*/ 1280796 w 1680291"/>
                <a:gd name="connsiteY9" fmla="*/ 0 h 1677880"/>
                <a:gd name="connsiteX10" fmla="*/ 712625 w 1680291"/>
                <a:gd name="connsiteY10" fmla="*/ 79899 h 1677880"/>
                <a:gd name="connsiteX11" fmla="*/ 437418 w 1680291"/>
                <a:gd name="connsiteY11" fmla="*/ 195309 h 1677880"/>
                <a:gd name="connsiteX12" fmla="*/ 206598 w 1680291"/>
                <a:gd name="connsiteY12" fmla="*/ 337352 h 1677880"/>
                <a:gd name="connsiteX13" fmla="*/ 82311 w 1680291"/>
                <a:gd name="connsiteY13" fmla="*/ 568171 h 1677880"/>
                <a:gd name="connsiteX14" fmla="*/ 29045 w 1680291"/>
                <a:gd name="connsiteY14" fmla="*/ 745724 h 1677880"/>
                <a:gd name="connsiteX15" fmla="*/ 29045 w 1680291"/>
                <a:gd name="connsiteY15" fmla="*/ 1056443 h 1677880"/>
                <a:gd name="connsiteX16" fmla="*/ 393029 w 1680291"/>
                <a:gd name="connsiteY16" fmla="*/ 1571348 h 1677880"/>
                <a:gd name="connsiteX17" fmla="*/ 419662 w 1680291"/>
                <a:gd name="connsiteY17" fmla="*/ 1597981 h 1677880"/>
                <a:gd name="connsiteX18" fmla="*/ 490684 w 1680291"/>
                <a:gd name="connsiteY18" fmla="*/ 1624614 h 1677880"/>
                <a:gd name="connsiteX19" fmla="*/ 535072 w 1680291"/>
                <a:gd name="connsiteY19" fmla="*/ 1651247 h 1677880"/>
                <a:gd name="connsiteX20" fmla="*/ 570583 w 1680291"/>
                <a:gd name="connsiteY20" fmla="*/ 1660124 h 1677880"/>
                <a:gd name="connsiteX21" fmla="*/ 668237 w 1680291"/>
                <a:gd name="connsiteY21" fmla="*/ 1677880 h 1677880"/>
                <a:gd name="connsiteX22" fmla="*/ 1431717 w 1680291"/>
                <a:gd name="connsiteY22" fmla="*/ 1669002 h 1677880"/>
                <a:gd name="connsiteX23" fmla="*/ 1484983 w 1680291"/>
                <a:gd name="connsiteY23" fmla="*/ 1660124 h 1677880"/>
                <a:gd name="connsiteX24" fmla="*/ 1511616 w 1680291"/>
                <a:gd name="connsiteY24" fmla="*/ 1633491 h 1677880"/>
                <a:gd name="connsiteX25" fmla="*/ 1538249 w 1680291"/>
                <a:gd name="connsiteY25" fmla="*/ 1615736 h 1677880"/>
                <a:gd name="connsiteX26" fmla="*/ 1564882 w 1680291"/>
                <a:gd name="connsiteY26" fmla="*/ 1580225 h 1677880"/>
                <a:gd name="connsiteX27" fmla="*/ 1600392 w 1680291"/>
                <a:gd name="connsiteY27" fmla="*/ 1562470 h 1677880"/>
                <a:gd name="connsiteX28" fmla="*/ 1609270 w 1680291"/>
                <a:gd name="connsiteY28" fmla="*/ 1535837 h 1677880"/>
                <a:gd name="connsiteX29" fmla="*/ 1635903 w 1680291"/>
                <a:gd name="connsiteY29" fmla="*/ 1491449 h 1677880"/>
                <a:gd name="connsiteX30" fmla="*/ 1662536 w 1680291"/>
                <a:gd name="connsiteY30" fmla="*/ 1429305 h 1677880"/>
                <a:gd name="connsiteX31" fmla="*/ 1671414 w 1680291"/>
                <a:gd name="connsiteY31" fmla="*/ 1376039 h 1677880"/>
                <a:gd name="connsiteX32" fmla="*/ 1680291 w 1680291"/>
                <a:gd name="connsiteY32" fmla="*/ 1340528 h 1677880"/>
                <a:gd name="connsiteX33" fmla="*/ 1644781 w 1680291"/>
                <a:gd name="connsiteY33" fmla="*/ 1207363 h 1677880"/>
                <a:gd name="connsiteX34" fmla="*/ 1627025 w 1680291"/>
                <a:gd name="connsiteY34" fmla="*/ 1145219 h 1677880"/>
                <a:gd name="connsiteX35" fmla="*/ 1609270 w 1680291"/>
                <a:gd name="connsiteY35" fmla="*/ 1109709 h 1677880"/>
                <a:gd name="connsiteX36" fmla="*/ 1564882 w 1680291"/>
                <a:gd name="connsiteY36" fmla="*/ 1074198 h 1677880"/>
                <a:gd name="connsiteX37" fmla="*/ 1476105 w 1680291"/>
                <a:gd name="connsiteY37" fmla="*/ 1020932 h 1677880"/>
                <a:gd name="connsiteX38" fmla="*/ 1458350 w 1680291"/>
                <a:gd name="connsiteY38" fmla="*/ 994299 h 1677880"/>
                <a:gd name="connsiteX39" fmla="*/ 1378451 w 1680291"/>
                <a:gd name="connsiteY39" fmla="*/ 967666 h 1677880"/>
                <a:gd name="connsiteX40" fmla="*/ 1360695 w 1680291"/>
                <a:gd name="connsiteY40" fmla="*/ 949911 h 1677880"/>
                <a:gd name="connsiteX41" fmla="*/ 1165387 w 1680291"/>
                <a:gd name="connsiteY41" fmla="*/ 923278 h 1677880"/>
                <a:gd name="connsiteX42" fmla="*/ 1103243 w 1680291"/>
                <a:gd name="connsiteY42" fmla="*/ 914400 h 1677880"/>
                <a:gd name="connsiteX43" fmla="*/ 1067732 w 1680291"/>
                <a:gd name="connsiteY43" fmla="*/ 896645 h 1677880"/>
                <a:gd name="connsiteX44" fmla="*/ 1005589 w 1680291"/>
                <a:gd name="connsiteY44" fmla="*/ 887767 h 1677880"/>
                <a:gd name="connsiteX45" fmla="*/ 872424 w 1680291"/>
                <a:gd name="connsiteY45" fmla="*/ 870012 h 1677880"/>
                <a:gd name="connsiteX46" fmla="*/ 845790 w 1680291"/>
                <a:gd name="connsiteY46" fmla="*/ 861134 h 1677880"/>
                <a:gd name="connsiteX47" fmla="*/ 703749 w 1680291"/>
                <a:gd name="connsiteY47" fmla="*/ 630315 h 1677880"/>
                <a:gd name="connsiteX48" fmla="*/ 757014 w 1680291"/>
                <a:gd name="connsiteY48" fmla="*/ 541538 h 1677880"/>
                <a:gd name="connsiteX49" fmla="*/ 819157 w 1680291"/>
                <a:gd name="connsiteY49" fmla="*/ 497150 h 1677880"/>
                <a:gd name="connsiteX50" fmla="*/ 845790 w 1680291"/>
                <a:gd name="connsiteY50" fmla="*/ 488272 h 1677880"/>
                <a:gd name="connsiteX51" fmla="*/ 916812 w 1680291"/>
                <a:gd name="connsiteY51" fmla="*/ 461639 h 1677880"/>
                <a:gd name="connsiteX52" fmla="*/ 1094365 w 1680291"/>
                <a:gd name="connsiteY52" fmla="*/ 479394 h 1677880"/>
                <a:gd name="connsiteX53" fmla="*/ 1147631 w 1680291"/>
                <a:gd name="connsiteY53" fmla="*/ 497150 h 1677880"/>
                <a:gd name="connsiteX54" fmla="*/ 1165387 w 1680291"/>
                <a:gd name="connsiteY54" fmla="*/ 514905 h 1677880"/>
                <a:gd name="connsiteX55" fmla="*/ 1218653 w 1680291"/>
                <a:gd name="connsiteY55" fmla="*/ 550416 h 1677880"/>
                <a:gd name="connsiteX56" fmla="*/ 1236408 w 1680291"/>
                <a:gd name="connsiteY56" fmla="*/ 577049 h 1677880"/>
                <a:gd name="connsiteX57" fmla="*/ 1245286 w 1680291"/>
                <a:gd name="connsiteY57" fmla="*/ 603682 h 1677880"/>
                <a:gd name="connsiteX58" fmla="*/ 1280796 w 1680291"/>
                <a:gd name="connsiteY58" fmla="*/ 656948 h 1677880"/>
                <a:gd name="connsiteX59" fmla="*/ 1289674 w 1680291"/>
                <a:gd name="connsiteY59" fmla="*/ 692458 h 1677880"/>
                <a:gd name="connsiteX60" fmla="*/ 1316307 w 1680291"/>
                <a:gd name="connsiteY60" fmla="*/ 701336 h 1677880"/>
                <a:gd name="connsiteX61" fmla="*/ 1422839 w 1680291"/>
                <a:gd name="connsiteY61" fmla="*/ 719091 h 1677880"/>
                <a:gd name="connsiteX62" fmla="*/ 1511616 w 1680291"/>
                <a:gd name="connsiteY62" fmla="*/ 710214 h 1677880"/>
                <a:gd name="connsiteX63" fmla="*/ 1538249 w 1680291"/>
                <a:gd name="connsiteY63" fmla="*/ 621437 h 1677880"/>
                <a:gd name="connsiteX64" fmla="*/ 1529371 w 1680291"/>
                <a:gd name="connsiteY64" fmla="*/ 506027 h 1677880"/>
                <a:gd name="connsiteX65" fmla="*/ 1511616 w 1680291"/>
                <a:gd name="connsiteY65" fmla="*/ 452761 h 1677880"/>
                <a:gd name="connsiteX66" fmla="*/ 1449472 w 1680291"/>
                <a:gd name="connsiteY66" fmla="*/ 381740 h 1677880"/>
                <a:gd name="connsiteX67" fmla="*/ 1440594 w 1680291"/>
                <a:gd name="connsiteY67" fmla="*/ 346229 h 1677880"/>
                <a:gd name="connsiteX68" fmla="*/ 1458350 w 1680291"/>
                <a:gd name="connsiteY68" fmla="*/ 328474 h 1677880"/>
                <a:gd name="connsiteX69" fmla="*/ 1538249 w 1680291"/>
                <a:gd name="connsiteY69" fmla="*/ 319596 h 1677880"/>
                <a:gd name="connsiteX0" fmla="*/ 1538249 w 1680291"/>
                <a:gd name="connsiteY0" fmla="*/ 319596 h 1677880"/>
                <a:gd name="connsiteX1" fmla="*/ 1582637 w 1680291"/>
                <a:gd name="connsiteY1" fmla="*/ 310718 h 1677880"/>
                <a:gd name="connsiteX2" fmla="*/ 1609270 w 1680291"/>
                <a:gd name="connsiteY2" fmla="*/ 257452 h 1677880"/>
                <a:gd name="connsiteX3" fmla="*/ 1582637 w 1680291"/>
                <a:gd name="connsiteY3" fmla="*/ 186431 h 1677880"/>
                <a:gd name="connsiteX4" fmla="*/ 1556004 w 1680291"/>
                <a:gd name="connsiteY4" fmla="*/ 150920 h 1677880"/>
                <a:gd name="connsiteX5" fmla="*/ 1538249 w 1680291"/>
                <a:gd name="connsiteY5" fmla="*/ 124287 h 1677880"/>
                <a:gd name="connsiteX6" fmla="*/ 1484983 w 1680291"/>
                <a:gd name="connsiteY6" fmla="*/ 71021 h 1677880"/>
                <a:gd name="connsiteX7" fmla="*/ 1449472 w 1680291"/>
                <a:gd name="connsiteY7" fmla="*/ 62144 h 1677880"/>
                <a:gd name="connsiteX8" fmla="*/ 1405084 w 1680291"/>
                <a:gd name="connsiteY8" fmla="*/ 35511 h 1677880"/>
                <a:gd name="connsiteX9" fmla="*/ 1280796 w 1680291"/>
                <a:gd name="connsiteY9" fmla="*/ 0 h 1677880"/>
                <a:gd name="connsiteX10" fmla="*/ 712625 w 1680291"/>
                <a:gd name="connsiteY10" fmla="*/ 79899 h 1677880"/>
                <a:gd name="connsiteX11" fmla="*/ 437418 w 1680291"/>
                <a:gd name="connsiteY11" fmla="*/ 195309 h 1677880"/>
                <a:gd name="connsiteX12" fmla="*/ 206598 w 1680291"/>
                <a:gd name="connsiteY12" fmla="*/ 337352 h 1677880"/>
                <a:gd name="connsiteX13" fmla="*/ 82311 w 1680291"/>
                <a:gd name="connsiteY13" fmla="*/ 568171 h 1677880"/>
                <a:gd name="connsiteX14" fmla="*/ 29045 w 1680291"/>
                <a:gd name="connsiteY14" fmla="*/ 745724 h 1677880"/>
                <a:gd name="connsiteX15" fmla="*/ 29045 w 1680291"/>
                <a:gd name="connsiteY15" fmla="*/ 1056443 h 1677880"/>
                <a:gd name="connsiteX16" fmla="*/ 393029 w 1680291"/>
                <a:gd name="connsiteY16" fmla="*/ 1571348 h 1677880"/>
                <a:gd name="connsiteX17" fmla="*/ 419662 w 1680291"/>
                <a:gd name="connsiteY17" fmla="*/ 1597981 h 1677880"/>
                <a:gd name="connsiteX18" fmla="*/ 490684 w 1680291"/>
                <a:gd name="connsiteY18" fmla="*/ 1624614 h 1677880"/>
                <a:gd name="connsiteX19" fmla="*/ 535072 w 1680291"/>
                <a:gd name="connsiteY19" fmla="*/ 1651247 h 1677880"/>
                <a:gd name="connsiteX20" fmla="*/ 570583 w 1680291"/>
                <a:gd name="connsiteY20" fmla="*/ 1660124 h 1677880"/>
                <a:gd name="connsiteX21" fmla="*/ 668237 w 1680291"/>
                <a:gd name="connsiteY21" fmla="*/ 1677880 h 1677880"/>
                <a:gd name="connsiteX22" fmla="*/ 1431717 w 1680291"/>
                <a:gd name="connsiteY22" fmla="*/ 1669002 h 1677880"/>
                <a:gd name="connsiteX23" fmla="*/ 1511616 w 1680291"/>
                <a:gd name="connsiteY23" fmla="*/ 1633491 h 1677880"/>
                <a:gd name="connsiteX24" fmla="*/ 1538249 w 1680291"/>
                <a:gd name="connsiteY24" fmla="*/ 1615736 h 1677880"/>
                <a:gd name="connsiteX25" fmla="*/ 1564882 w 1680291"/>
                <a:gd name="connsiteY25" fmla="*/ 1580225 h 1677880"/>
                <a:gd name="connsiteX26" fmla="*/ 1600392 w 1680291"/>
                <a:gd name="connsiteY26" fmla="*/ 1562470 h 1677880"/>
                <a:gd name="connsiteX27" fmla="*/ 1609270 w 1680291"/>
                <a:gd name="connsiteY27" fmla="*/ 1535837 h 1677880"/>
                <a:gd name="connsiteX28" fmla="*/ 1635903 w 1680291"/>
                <a:gd name="connsiteY28" fmla="*/ 1491449 h 1677880"/>
                <a:gd name="connsiteX29" fmla="*/ 1662536 w 1680291"/>
                <a:gd name="connsiteY29" fmla="*/ 1429305 h 1677880"/>
                <a:gd name="connsiteX30" fmla="*/ 1671414 w 1680291"/>
                <a:gd name="connsiteY30" fmla="*/ 1376039 h 1677880"/>
                <a:gd name="connsiteX31" fmla="*/ 1680291 w 1680291"/>
                <a:gd name="connsiteY31" fmla="*/ 1340528 h 1677880"/>
                <a:gd name="connsiteX32" fmla="*/ 1644781 w 1680291"/>
                <a:gd name="connsiteY32" fmla="*/ 1207363 h 1677880"/>
                <a:gd name="connsiteX33" fmla="*/ 1627025 w 1680291"/>
                <a:gd name="connsiteY33" fmla="*/ 1145219 h 1677880"/>
                <a:gd name="connsiteX34" fmla="*/ 1609270 w 1680291"/>
                <a:gd name="connsiteY34" fmla="*/ 1109709 h 1677880"/>
                <a:gd name="connsiteX35" fmla="*/ 1564882 w 1680291"/>
                <a:gd name="connsiteY35" fmla="*/ 1074198 h 1677880"/>
                <a:gd name="connsiteX36" fmla="*/ 1476105 w 1680291"/>
                <a:gd name="connsiteY36" fmla="*/ 1020932 h 1677880"/>
                <a:gd name="connsiteX37" fmla="*/ 1458350 w 1680291"/>
                <a:gd name="connsiteY37" fmla="*/ 994299 h 1677880"/>
                <a:gd name="connsiteX38" fmla="*/ 1378451 w 1680291"/>
                <a:gd name="connsiteY38" fmla="*/ 967666 h 1677880"/>
                <a:gd name="connsiteX39" fmla="*/ 1360695 w 1680291"/>
                <a:gd name="connsiteY39" fmla="*/ 949911 h 1677880"/>
                <a:gd name="connsiteX40" fmla="*/ 1165387 w 1680291"/>
                <a:gd name="connsiteY40" fmla="*/ 923278 h 1677880"/>
                <a:gd name="connsiteX41" fmla="*/ 1103243 w 1680291"/>
                <a:gd name="connsiteY41" fmla="*/ 914400 h 1677880"/>
                <a:gd name="connsiteX42" fmla="*/ 1067732 w 1680291"/>
                <a:gd name="connsiteY42" fmla="*/ 896645 h 1677880"/>
                <a:gd name="connsiteX43" fmla="*/ 1005589 w 1680291"/>
                <a:gd name="connsiteY43" fmla="*/ 887767 h 1677880"/>
                <a:gd name="connsiteX44" fmla="*/ 872424 w 1680291"/>
                <a:gd name="connsiteY44" fmla="*/ 870012 h 1677880"/>
                <a:gd name="connsiteX45" fmla="*/ 845790 w 1680291"/>
                <a:gd name="connsiteY45" fmla="*/ 861134 h 1677880"/>
                <a:gd name="connsiteX46" fmla="*/ 703749 w 1680291"/>
                <a:gd name="connsiteY46" fmla="*/ 630315 h 1677880"/>
                <a:gd name="connsiteX47" fmla="*/ 757014 w 1680291"/>
                <a:gd name="connsiteY47" fmla="*/ 541538 h 1677880"/>
                <a:gd name="connsiteX48" fmla="*/ 819157 w 1680291"/>
                <a:gd name="connsiteY48" fmla="*/ 497150 h 1677880"/>
                <a:gd name="connsiteX49" fmla="*/ 845790 w 1680291"/>
                <a:gd name="connsiteY49" fmla="*/ 488272 h 1677880"/>
                <a:gd name="connsiteX50" fmla="*/ 916812 w 1680291"/>
                <a:gd name="connsiteY50" fmla="*/ 461639 h 1677880"/>
                <a:gd name="connsiteX51" fmla="*/ 1094365 w 1680291"/>
                <a:gd name="connsiteY51" fmla="*/ 479394 h 1677880"/>
                <a:gd name="connsiteX52" fmla="*/ 1147631 w 1680291"/>
                <a:gd name="connsiteY52" fmla="*/ 497150 h 1677880"/>
                <a:gd name="connsiteX53" fmla="*/ 1165387 w 1680291"/>
                <a:gd name="connsiteY53" fmla="*/ 514905 h 1677880"/>
                <a:gd name="connsiteX54" fmla="*/ 1218653 w 1680291"/>
                <a:gd name="connsiteY54" fmla="*/ 550416 h 1677880"/>
                <a:gd name="connsiteX55" fmla="*/ 1236408 w 1680291"/>
                <a:gd name="connsiteY55" fmla="*/ 577049 h 1677880"/>
                <a:gd name="connsiteX56" fmla="*/ 1245286 w 1680291"/>
                <a:gd name="connsiteY56" fmla="*/ 603682 h 1677880"/>
                <a:gd name="connsiteX57" fmla="*/ 1280796 w 1680291"/>
                <a:gd name="connsiteY57" fmla="*/ 656948 h 1677880"/>
                <a:gd name="connsiteX58" fmla="*/ 1289674 w 1680291"/>
                <a:gd name="connsiteY58" fmla="*/ 692458 h 1677880"/>
                <a:gd name="connsiteX59" fmla="*/ 1316307 w 1680291"/>
                <a:gd name="connsiteY59" fmla="*/ 701336 h 1677880"/>
                <a:gd name="connsiteX60" fmla="*/ 1422839 w 1680291"/>
                <a:gd name="connsiteY60" fmla="*/ 719091 h 1677880"/>
                <a:gd name="connsiteX61" fmla="*/ 1511616 w 1680291"/>
                <a:gd name="connsiteY61" fmla="*/ 710214 h 1677880"/>
                <a:gd name="connsiteX62" fmla="*/ 1538249 w 1680291"/>
                <a:gd name="connsiteY62" fmla="*/ 621437 h 1677880"/>
                <a:gd name="connsiteX63" fmla="*/ 1529371 w 1680291"/>
                <a:gd name="connsiteY63" fmla="*/ 506027 h 1677880"/>
                <a:gd name="connsiteX64" fmla="*/ 1511616 w 1680291"/>
                <a:gd name="connsiteY64" fmla="*/ 452761 h 1677880"/>
                <a:gd name="connsiteX65" fmla="*/ 1449472 w 1680291"/>
                <a:gd name="connsiteY65" fmla="*/ 381740 h 1677880"/>
                <a:gd name="connsiteX66" fmla="*/ 1440594 w 1680291"/>
                <a:gd name="connsiteY66" fmla="*/ 346229 h 1677880"/>
                <a:gd name="connsiteX67" fmla="*/ 1458350 w 1680291"/>
                <a:gd name="connsiteY67" fmla="*/ 328474 h 1677880"/>
                <a:gd name="connsiteX68" fmla="*/ 1538249 w 1680291"/>
                <a:gd name="connsiteY68" fmla="*/ 319596 h 1677880"/>
                <a:gd name="connsiteX0" fmla="*/ 1538249 w 1680291"/>
                <a:gd name="connsiteY0" fmla="*/ 319596 h 1677880"/>
                <a:gd name="connsiteX1" fmla="*/ 1582637 w 1680291"/>
                <a:gd name="connsiteY1" fmla="*/ 310718 h 1677880"/>
                <a:gd name="connsiteX2" fmla="*/ 1609270 w 1680291"/>
                <a:gd name="connsiteY2" fmla="*/ 257452 h 1677880"/>
                <a:gd name="connsiteX3" fmla="*/ 1582637 w 1680291"/>
                <a:gd name="connsiteY3" fmla="*/ 186431 h 1677880"/>
                <a:gd name="connsiteX4" fmla="*/ 1556004 w 1680291"/>
                <a:gd name="connsiteY4" fmla="*/ 150920 h 1677880"/>
                <a:gd name="connsiteX5" fmla="*/ 1538249 w 1680291"/>
                <a:gd name="connsiteY5" fmla="*/ 124287 h 1677880"/>
                <a:gd name="connsiteX6" fmla="*/ 1484983 w 1680291"/>
                <a:gd name="connsiteY6" fmla="*/ 71021 h 1677880"/>
                <a:gd name="connsiteX7" fmla="*/ 1449472 w 1680291"/>
                <a:gd name="connsiteY7" fmla="*/ 62144 h 1677880"/>
                <a:gd name="connsiteX8" fmla="*/ 1405084 w 1680291"/>
                <a:gd name="connsiteY8" fmla="*/ 35511 h 1677880"/>
                <a:gd name="connsiteX9" fmla="*/ 1280796 w 1680291"/>
                <a:gd name="connsiteY9" fmla="*/ 0 h 1677880"/>
                <a:gd name="connsiteX10" fmla="*/ 712625 w 1680291"/>
                <a:gd name="connsiteY10" fmla="*/ 79899 h 1677880"/>
                <a:gd name="connsiteX11" fmla="*/ 437418 w 1680291"/>
                <a:gd name="connsiteY11" fmla="*/ 195309 h 1677880"/>
                <a:gd name="connsiteX12" fmla="*/ 206598 w 1680291"/>
                <a:gd name="connsiteY12" fmla="*/ 337352 h 1677880"/>
                <a:gd name="connsiteX13" fmla="*/ 82311 w 1680291"/>
                <a:gd name="connsiteY13" fmla="*/ 568171 h 1677880"/>
                <a:gd name="connsiteX14" fmla="*/ 29045 w 1680291"/>
                <a:gd name="connsiteY14" fmla="*/ 745724 h 1677880"/>
                <a:gd name="connsiteX15" fmla="*/ 29045 w 1680291"/>
                <a:gd name="connsiteY15" fmla="*/ 1056443 h 1677880"/>
                <a:gd name="connsiteX16" fmla="*/ 393029 w 1680291"/>
                <a:gd name="connsiteY16" fmla="*/ 1571348 h 1677880"/>
                <a:gd name="connsiteX17" fmla="*/ 490684 w 1680291"/>
                <a:gd name="connsiteY17" fmla="*/ 1624614 h 1677880"/>
                <a:gd name="connsiteX18" fmla="*/ 535072 w 1680291"/>
                <a:gd name="connsiteY18" fmla="*/ 1651247 h 1677880"/>
                <a:gd name="connsiteX19" fmla="*/ 570583 w 1680291"/>
                <a:gd name="connsiteY19" fmla="*/ 1660124 h 1677880"/>
                <a:gd name="connsiteX20" fmla="*/ 668237 w 1680291"/>
                <a:gd name="connsiteY20" fmla="*/ 1677880 h 1677880"/>
                <a:gd name="connsiteX21" fmla="*/ 1431717 w 1680291"/>
                <a:gd name="connsiteY21" fmla="*/ 1669002 h 1677880"/>
                <a:gd name="connsiteX22" fmla="*/ 1511616 w 1680291"/>
                <a:gd name="connsiteY22" fmla="*/ 1633491 h 1677880"/>
                <a:gd name="connsiteX23" fmla="*/ 1538249 w 1680291"/>
                <a:gd name="connsiteY23" fmla="*/ 1615736 h 1677880"/>
                <a:gd name="connsiteX24" fmla="*/ 1564882 w 1680291"/>
                <a:gd name="connsiteY24" fmla="*/ 1580225 h 1677880"/>
                <a:gd name="connsiteX25" fmla="*/ 1600392 w 1680291"/>
                <a:gd name="connsiteY25" fmla="*/ 1562470 h 1677880"/>
                <a:gd name="connsiteX26" fmla="*/ 1609270 w 1680291"/>
                <a:gd name="connsiteY26" fmla="*/ 1535837 h 1677880"/>
                <a:gd name="connsiteX27" fmla="*/ 1635903 w 1680291"/>
                <a:gd name="connsiteY27" fmla="*/ 1491449 h 1677880"/>
                <a:gd name="connsiteX28" fmla="*/ 1662536 w 1680291"/>
                <a:gd name="connsiteY28" fmla="*/ 1429305 h 1677880"/>
                <a:gd name="connsiteX29" fmla="*/ 1671414 w 1680291"/>
                <a:gd name="connsiteY29" fmla="*/ 1376039 h 1677880"/>
                <a:gd name="connsiteX30" fmla="*/ 1680291 w 1680291"/>
                <a:gd name="connsiteY30" fmla="*/ 1340528 h 1677880"/>
                <a:gd name="connsiteX31" fmla="*/ 1644781 w 1680291"/>
                <a:gd name="connsiteY31" fmla="*/ 1207363 h 1677880"/>
                <a:gd name="connsiteX32" fmla="*/ 1627025 w 1680291"/>
                <a:gd name="connsiteY32" fmla="*/ 1145219 h 1677880"/>
                <a:gd name="connsiteX33" fmla="*/ 1609270 w 1680291"/>
                <a:gd name="connsiteY33" fmla="*/ 1109709 h 1677880"/>
                <a:gd name="connsiteX34" fmla="*/ 1564882 w 1680291"/>
                <a:gd name="connsiteY34" fmla="*/ 1074198 h 1677880"/>
                <a:gd name="connsiteX35" fmla="*/ 1476105 w 1680291"/>
                <a:gd name="connsiteY35" fmla="*/ 1020932 h 1677880"/>
                <a:gd name="connsiteX36" fmla="*/ 1458350 w 1680291"/>
                <a:gd name="connsiteY36" fmla="*/ 994299 h 1677880"/>
                <a:gd name="connsiteX37" fmla="*/ 1378451 w 1680291"/>
                <a:gd name="connsiteY37" fmla="*/ 967666 h 1677880"/>
                <a:gd name="connsiteX38" fmla="*/ 1360695 w 1680291"/>
                <a:gd name="connsiteY38" fmla="*/ 949911 h 1677880"/>
                <a:gd name="connsiteX39" fmla="*/ 1165387 w 1680291"/>
                <a:gd name="connsiteY39" fmla="*/ 923278 h 1677880"/>
                <a:gd name="connsiteX40" fmla="*/ 1103243 w 1680291"/>
                <a:gd name="connsiteY40" fmla="*/ 914400 h 1677880"/>
                <a:gd name="connsiteX41" fmla="*/ 1067732 w 1680291"/>
                <a:gd name="connsiteY41" fmla="*/ 896645 h 1677880"/>
                <a:gd name="connsiteX42" fmla="*/ 1005589 w 1680291"/>
                <a:gd name="connsiteY42" fmla="*/ 887767 h 1677880"/>
                <a:gd name="connsiteX43" fmla="*/ 872424 w 1680291"/>
                <a:gd name="connsiteY43" fmla="*/ 870012 h 1677880"/>
                <a:gd name="connsiteX44" fmla="*/ 845790 w 1680291"/>
                <a:gd name="connsiteY44" fmla="*/ 861134 h 1677880"/>
                <a:gd name="connsiteX45" fmla="*/ 703749 w 1680291"/>
                <a:gd name="connsiteY45" fmla="*/ 630315 h 1677880"/>
                <a:gd name="connsiteX46" fmla="*/ 757014 w 1680291"/>
                <a:gd name="connsiteY46" fmla="*/ 541538 h 1677880"/>
                <a:gd name="connsiteX47" fmla="*/ 819157 w 1680291"/>
                <a:gd name="connsiteY47" fmla="*/ 497150 h 1677880"/>
                <a:gd name="connsiteX48" fmla="*/ 845790 w 1680291"/>
                <a:gd name="connsiteY48" fmla="*/ 488272 h 1677880"/>
                <a:gd name="connsiteX49" fmla="*/ 916812 w 1680291"/>
                <a:gd name="connsiteY49" fmla="*/ 461639 h 1677880"/>
                <a:gd name="connsiteX50" fmla="*/ 1094365 w 1680291"/>
                <a:gd name="connsiteY50" fmla="*/ 479394 h 1677880"/>
                <a:gd name="connsiteX51" fmla="*/ 1147631 w 1680291"/>
                <a:gd name="connsiteY51" fmla="*/ 497150 h 1677880"/>
                <a:gd name="connsiteX52" fmla="*/ 1165387 w 1680291"/>
                <a:gd name="connsiteY52" fmla="*/ 514905 h 1677880"/>
                <a:gd name="connsiteX53" fmla="*/ 1218653 w 1680291"/>
                <a:gd name="connsiteY53" fmla="*/ 550416 h 1677880"/>
                <a:gd name="connsiteX54" fmla="*/ 1236408 w 1680291"/>
                <a:gd name="connsiteY54" fmla="*/ 577049 h 1677880"/>
                <a:gd name="connsiteX55" fmla="*/ 1245286 w 1680291"/>
                <a:gd name="connsiteY55" fmla="*/ 603682 h 1677880"/>
                <a:gd name="connsiteX56" fmla="*/ 1280796 w 1680291"/>
                <a:gd name="connsiteY56" fmla="*/ 656948 h 1677880"/>
                <a:gd name="connsiteX57" fmla="*/ 1289674 w 1680291"/>
                <a:gd name="connsiteY57" fmla="*/ 692458 h 1677880"/>
                <a:gd name="connsiteX58" fmla="*/ 1316307 w 1680291"/>
                <a:gd name="connsiteY58" fmla="*/ 701336 h 1677880"/>
                <a:gd name="connsiteX59" fmla="*/ 1422839 w 1680291"/>
                <a:gd name="connsiteY59" fmla="*/ 719091 h 1677880"/>
                <a:gd name="connsiteX60" fmla="*/ 1511616 w 1680291"/>
                <a:gd name="connsiteY60" fmla="*/ 710214 h 1677880"/>
                <a:gd name="connsiteX61" fmla="*/ 1538249 w 1680291"/>
                <a:gd name="connsiteY61" fmla="*/ 621437 h 1677880"/>
                <a:gd name="connsiteX62" fmla="*/ 1529371 w 1680291"/>
                <a:gd name="connsiteY62" fmla="*/ 506027 h 1677880"/>
                <a:gd name="connsiteX63" fmla="*/ 1511616 w 1680291"/>
                <a:gd name="connsiteY63" fmla="*/ 452761 h 1677880"/>
                <a:gd name="connsiteX64" fmla="*/ 1449472 w 1680291"/>
                <a:gd name="connsiteY64" fmla="*/ 381740 h 1677880"/>
                <a:gd name="connsiteX65" fmla="*/ 1440594 w 1680291"/>
                <a:gd name="connsiteY65" fmla="*/ 346229 h 1677880"/>
                <a:gd name="connsiteX66" fmla="*/ 1458350 w 1680291"/>
                <a:gd name="connsiteY66" fmla="*/ 328474 h 1677880"/>
                <a:gd name="connsiteX67" fmla="*/ 1538249 w 1680291"/>
                <a:gd name="connsiteY67" fmla="*/ 319596 h 1677880"/>
                <a:gd name="connsiteX0" fmla="*/ 1545459 w 1687501"/>
                <a:gd name="connsiteY0" fmla="*/ 319596 h 1677880"/>
                <a:gd name="connsiteX1" fmla="*/ 1589847 w 1687501"/>
                <a:gd name="connsiteY1" fmla="*/ 310718 h 1677880"/>
                <a:gd name="connsiteX2" fmla="*/ 1616480 w 1687501"/>
                <a:gd name="connsiteY2" fmla="*/ 257452 h 1677880"/>
                <a:gd name="connsiteX3" fmla="*/ 1589847 w 1687501"/>
                <a:gd name="connsiteY3" fmla="*/ 186431 h 1677880"/>
                <a:gd name="connsiteX4" fmla="*/ 1563214 w 1687501"/>
                <a:gd name="connsiteY4" fmla="*/ 150920 h 1677880"/>
                <a:gd name="connsiteX5" fmla="*/ 1545459 w 1687501"/>
                <a:gd name="connsiteY5" fmla="*/ 124287 h 1677880"/>
                <a:gd name="connsiteX6" fmla="*/ 1492193 w 1687501"/>
                <a:gd name="connsiteY6" fmla="*/ 71021 h 1677880"/>
                <a:gd name="connsiteX7" fmla="*/ 1456682 w 1687501"/>
                <a:gd name="connsiteY7" fmla="*/ 62144 h 1677880"/>
                <a:gd name="connsiteX8" fmla="*/ 1412294 w 1687501"/>
                <a:gd name="connsiteY8" fmla="*/ 35511 h 1677880"/>
                <a:gd name="connsiteX9" fmla="*/ 1288006 w 1687501"/>
                <a:gd name="connsiteY9" fmla="*/ 0 h 1677880"/>
                <a:gd name="connsiteX10" fmla="*/ 719835 w 1687501"/>
                <a:gd name="connsiteY10" fmla="*/ 79899 h 1677880"/>
                <a:gd name="connsiteX11" fmla="*/ 444628 w 1687501"/>
                <a:gd name="connsiteY11" fmla="*/ 195309 h 1677880"/>
                <a:gd name="connsiteX12" fmla="*/ 213808 w 1687501"/>
                <a:gd name="connsiteY12" fmla="*/ 337352 h 1677880"/>
                <a:gd name="connsiteX13" fmla="*/ 89521 w 1687501"/>
                <a:gd name="connsiteY13" fmla="*/ 568171 h 1677880"/>
                <a:gd name="connsiteX14" fmla="*/ 36255 w 1687501"/>
                <a:gd name="connsiteY14" fmla="*/ 745724 h 1677880"/>
                <a:gd name="connsiteX15" fmla="*/ 36255 w 1687501"/>
                <a:gd name="connsiteY15" fmla="*/ 1056443 h 1677880"/>
                <a:gd name="connsiteX16" fmla="*/ 497894 w 1687501"/>
                <a:gd name="connsiteY16" fmla="*/ 1624614 h 1677880"/>
                <a:gd name="connsiteX17" fmla="*/ 542282 w 1687501"/>
                <a:gd name="connsiteY17" fmla="*/ 1651247 h 1677880"/>
                <a:gd name="connsiteX18" fmla="*/ 577793 w 1687501"/>
                <a:gd name="connsiteY18" fmla="*/ 1660124 h 1677880"/>
                <a:gd name="connsiteX19" fmla="*/ 675447 w 1687501"/>
                <a:gd name="connsiteY19" fmla="*/ 1677880 h 1677880"/>
                <a:gd name="connsiteX20" fmla="*/ 1438927 w 1687501"/>
                <a:gd name="connsiteY20" fmla="*/ 1669002 h 1677880"/>
                <a:gd name="connsiteX21" fmla="*/ 1518826 w 1687501"/>
                <a:gd name="connsiteY21" fmla="*/ 1633491 h 1677880"/>
                <a:gd name="connsiteX22" fmla="*/ 1545459 w 1687501"/>
                <a:gd name="connsiteY22" fmla="*/ 1615736 h 1677880"/>
                <a:gd name="connsiteX23" fmla="*/ 1572092 w 1687501"/>
                <a:gd name="connsiteY23" fmla="*/ 1580225 h 1677880"/>
                <a:gd name="connsiteX24" fmla="*/ 1607602 w 1687501"/>
                <a:gd name="connsiteY24" fmla="*/ 1562470 h 1677880"/>
                <a:gd name="connsiteX25" fmla="*/ 1616480 w 1687501"/>
                <a:gd name="connsiteY25" fmla="*/ 1535837 h 1677880"/>
                <a:gd name="connsiteX26" fmla="*/ 1643113 w 1687501"/>
                <a:gd name="connsiteY26" fmla="*/ 1491449 h 1677880"/>
                <a:gd name="connsiteX27" fmla="*/ 1669746 w 1687501"/>
                <a:gd name="connsiteY27" fmla="*/ 1429305 h 1677880"/>
                <a:gd name="connsiteX28" fmla="*/ 1678624 w 1687501"/>
                <a:gd name="connsiteY28" fmla="*/ 1376039 h 1677880"/>
                <a:gd name="connsiteX29" fmla="*/ 1687501 w 1687501"/>
                <a:gd name="connsiteY29" fmla="*/ 1340528 h 1677880"/>
                <a:gd name="connsiteX30" fmla="*/ 1651991 w 1687501"/>
                <a:gd name="connsiteY30" fmla="*/ 1207363 h 1677880"/>
                <a:gd name="connsiteX31" fmla="*/ 1634235 w 1687501"/>
                <a:gd name="connsiteY31" fmla="*/ 1145219 h 1677880"/>
                <a:gd name="connsiteX32" fmla="*/ 1616480 w 1687501"/>
                <a:gd name="connsiteY32" fmla="*/ 1109709 h 1677880"/>
                <a:gd name="connsiteX33" fmla="*/ 1572092 w 1687501"/>
                <a:gd name="connsiteY33" fmla="*/ 1074198 h 1677880"/>
                <a:gd name="connsiteX34" fmla="*/ 1483315 w 1687501"/>
                <a:gd name="connsiteY34" fmla="*/ 1020932 h 1677880"/>
                <a:gd name="connsiteX35" fmla="*/ 1465560 w 1687501"/>
                <a:gd name="connsiteY35" fmla="*/ 994299 h 1677880"/>
                <a:gd name="connsiteX36" fmla="*/ 1385661 w 1687501"/>
                <a:gd name="connsiteY36" fmla="*/ 967666 h 1677880"/>
                <a:gd name="connsiteX37" fmla="*/ 1367905 w 1687501"/>
                <a:gd name="connsiteY37" fmla="*/ 949911 h 1677880"/>
                <a:gd name="connsiteX38" fmla="*/ 1172597 w 1687501"/>
                <a:gd name="connsiteY38" fmla="*/ 923278 h 1677880"/>
                <a:gd name="connsiteX39" fmla="*/ 1110453 w 1687501"/>
                <a:gd name="connsiteY39" fmla="*/ 914400 h 1677880"/>
                <a:gd name="connsiteX40" fmla="*/ 1074942 w 1687501"/>
                <a:gd name="connsiteY40" fmla="*/ 896645 h 1677880"/>
                <a:gd name="connsiteX41" fmla="*/ 1012799 w 1687501"/>
                <a:gd name="connsiteY41" fmla="*/ 887767 h 1677880"/>
                <a:gd name="connsiteX42" fmla="*/ 879634 w 1687501"/>
                <a:gd name="connsiteY42" fmla="*/ 870012 h 1677880"/>
                <a:gd name="connsiteX43" fmla="*/ 853000 w 1687501"/>
                <a:gd name="connsiteY43" fmla="*/ 861134 h 1677880"/>
                <a:gd name="connsiteX44" fmla="*/ 710959 w 1687501"/>
                <a:gd name="connsiteY44" fmla="*/ 630315 h 1677880"/>
                <a:gd name="connsiteX45" fmla="*/ 764224 w 1687501"/>
                <a:gd name="connsiteY45" fmla="*/ 541538 h 1677880"/>
                <a:gd name="connsiteX46" fmla="*/ 826367 w 1687501"/>
                <a:gd name="connsiteY46" fmla="*/ 497150 h 1677880"/>
                <a:gd name="connsiteX47" fmla="*/ 853000 w 1687501"/>
                <a:gd name="connsiteY47" fmla="*/ 488272 h 1677880"/>
                <a:gd name="connsiteX48" fmla="*/ 924022 w 1687501"/>
                <a:gd name="connsiteY48" fmla="*/ 461639 h 1677880"/>
                <a:gd name="connsiteX49" fmla="*/ 1101575 w 1687501"/>
                <a:gd name="connsiteY49" fmla="*/ 479394 h 1677880"/>
                <a:gd name="connsiteX50" fmla="*/ 1154841 w 1687501"/>
                <a:gd name="connsiteY50" fmla="*/ 497150 h 1677880"/>
                <a:gd name="connsiteX51" fmla="*/ 1172597 w 1687501"/>
                <a:gd name="connsiteY51" fmla="*/ 514905 h 1677880"/>
                <a:gd name="connsiteX52" fmla="*/ 1225863 w 1687501"/>
                <a:gd name="connsiteY52" fmla="*/ 550416 h 1677880"/>
                <a:gd name="connsiteX53" fmla="*/ 1243618 w 1687501"/>
                <a:gd name="connsiteY53" fmla="*/ 577049 h 1677880"/>
                <a:gd name="connsiteX54" fmla="*/ 1252496 w 1687501"/>
                <a:gd name="connsiteY54" fmla="*/ 603682 h 1677880"/>
                <a:gd name="connsiteX55" fmla="*/ 1288006 w 1687501"/>
                <a:gd name="connsiteY55" fmla="*/ 656948 h 1677880"/>
                <a:gd name="connsiteX56" fmla="*/ 1296884 w 1687501"/>
                <a:gd name="connsiteY56" fmla="*/ 692458 h 1677880"/>
                <a:gd name="connsiteX57" fmla="*/ 1323517 w 1687501"/>
                <a:gd name="connsiteY57" fmla="*/ 701336 h 1677880"/>
                <a:gd name="connsiteX58" fmla="*/ 1430049 w 1687501"/>
                <a:gd name="connsiteY58" fmla="*/ 719091 h 1677880"/>
                <a:gd name="connsiteX59" fmla="*/ 1518826 w 1687501"/>
                <a:gd name="connsiteY59" fmla="*/ 710214 h 1677880"/>
                <a:gd name="connsiteX60" fmla="*/ 1545459 w 1687501"/>
                <a:gd name="connsiteY60" fmla="*/ 621437 h 1677880"/>
                <a:gd name="connsiteX61" fmla="*/ 1536581 w 1687501"/>
                <a:gd name="connsiteY61" fmla="*/ 506027 h 1677880"/>
                <a:gd name="connsiteX62" fmla="*/ 1518826 w 1687501"/>
                <a:gd name="connsiteY62" fmla="*/ 452761 h 1677880"/>
                <a:gd name="connsiteX63" fmla="*/ 1456682 w 1687501"/>
                <a:gd name="connsiteY63" fmla="*/ 381740 h 1677880"/>
                <a:gd name="connsiteX64" fmla="*/ 1447804 w 1687501"/>
                <a:gd name="connsiteY64" fmla="*/ 346229 h 1677880"/>
                <a:gd name="connsiteX65" fmla="*/ 1465560 w 1687501"/>
                <a:gd name="connsiteY65" fmla="*/ 328474 h 1677880"/>
                <a:gd name="connsiteX66" fmla="*/ 1545459 w 1687501"/>
                <a:gd name="connsiteY66" fmla="*/ 319596 h 1677880"/>
                <a:gd name="connsiteX0" fmla="*/ 1548739 w 1690781"/>
                <a:gd name="connsiteY0" fmla="*/ 319596 h 1697582"/>
                <a:gd name="connsiteX1" fmla="*/ 1593127 w 1690781"/>
                <a:gd name="connsiteY1" fmla="*/ 310718 h 1697582"/>
                <a:gd name="connsiteX2" fmla="*/ 1619760 w 1690781"/>
                <a:gd name="connsiteY2" fmla="*/ 257452 h 1697582"/>
                <a:gd name="connsiteX3" fmla="*/ 1593127 w 1690781"/>
                <a:gd name="connsiteY3" fmla="*/ 186431 h 1697582"/>
                <a:gd name="connsiteX4" fmla="*/ 1566494 w 1690781"/>
                <a:gd name="connsiteY4" fmla="*/ 150920 h 1697582"/>
                <a:gd name="connsiteX5" fmla="*/ 1548739 w 1690781"/>
                <a:gd name="connsiteY5" fmla="*/ 124287 h 1697582"/>
                <a:gd name="connsiteX6" fmla="*/ 1495473 w 1690781"/>
                <a:gd name="connsiteY6" fmla="*/ 71021 h 1697582"/>
                <a:gd name="connsiteX7" fmla="*/ 1459962 w 1690781"/>
                <a:gd name="connsiteY7" fmla="*/ 62144 h 1697582"/>
                <a:gd name="connsiteX8" fmla="*/ 1415574 w 1690781"/>
                <a:gd name="connsiteY8" fmla="*/ 35511 h 1697582"/>
                <a:gd name="connsiteX9" fmla="*/ 1291286 w 1690781"/>
                <a:gd name="connsiteY9" fmla="*/ 0 h 1697582"/>
                <a:gd name="connsiteX10" fmla="*/ 723115 w 1690781"/>
                <a:gd name="connsiteY10" fmla="*/ 79899 h 1697582"/>
                <a:gd name="connsiteX11" fmla="*/ 447908 w 1690781"/>
                <a:gd name="connsiteY11" fmla="*/ 195309 h 1697582"/>
                <a:gd name="connsiteX12" fmla="*/ 217088 w 1690781"/>
                <a:gd name="connsiteY12" fmla="*/ 337352 h 1697582"/>
                <a:gd name="connsiteX13" fmla="*/ 92801 w 1690781"/>
                <a:gd name="connsiteY13" fmla="*/ 568171 h 1697582"/>
                <a:gd name="connsiteX14" fmla="*/ 39535 w 1690781"/>
                <a:gd name="connsiteY14" fmla="*/ 745724 h 1697582"/>
                <a:gd name="connsiteX15" fmla="*/ 39535 w 1690781"/>
                <a:gd name="connsiteY15" fmla="*/ 1056443 h 1697582"/>
                <a:gd name="connsiteX16" fmla="*/ 545562 w 1690781"/>
                <a:gd name="connsiteY16" fmla="*/ 1651247 h 1697582"/>
                <a:gd name="connsiteX17" fmla="*/ 581073 w 1690781"/>
                <a:gd name="connsiteY17" fmla="*/ 1660124 h 1697582"/>
                <a:gd name="connsiteX18" fmla="*/ 678727 w 1690781"/>
                <a:gd name="connsiteY18" fmla="*/ 1677880 h 1697582"/>
                <a:gd name="connsiteX19" fmla="*/ 1442207 w 1690781"/>
                <a:gd name="connsiteY19" fmla="*/ 1669002 h 1697582"/>
                <a:gd name="connsiteX20" fmla="*/ 1522106 w 1690781"/>
                <a:gd name="connsiteY20" fmla="*/ 1633491 h 1697582"/>
                <a:gd name="connsiteX21" fmla="*/ 1548739 w 1690781"/>
                <a:gd name="connsiteY21" fmla="*/ 1615736 h 1697582"/>
                <a:gd name="connsiteX22" fmla="*/ 1575372 w 1690781"/>
                <a:gd name="connsiteY22" fmla="*/ 1580225 h 1697582"/>
                <a:gd name="connsiteX23" fmla="*/ 1610882 w 1690781"/>
                <a:gd name="connsiteY23" fmla="*/ 1562470 h 1697582"/>
                <a:gd name="connsiteX24" fmla="*/ 1619760 w 1690781"/>
                <a:gd name="connsiteY24" fmla="*/ 1535837 h 1697582"/>
                <a:gd name="connsiteX25" fmla="*/ 1646393 w 1690781"/>
                <a:gd name="connsiteY25" fmla="*/ 1491449 h 1697582"/>
                <a:gd name="connsiteX26" fmla="*/ 1673026 w 1690781"/>
                <a:gd name="connsiteY26" fmla="*/ 1429305 h 1697582"/>
                <a:gd name="connsiteX27" fmla="*/ 1681904 w 1690781"/>
                <a:gd name="connsiteY27" fmla="*/ 1376039 h 1697582"/>
                <a:gd name="connsiteX28" fmla="*/ 1690781 w 1690781"/>
                <a:gd name="connsiteY28" fmla="*/ 1340528 h 1697582"/>
                <a:gd name="connsiteX29" fmla="*/ 1655271 w 1690781"/>
                <a:gd name="connsiteY29" fmla="*/ 1207363 h 1697582"/>
                <a:gd name="connsiteX30" fmla="*/ 1637515 w 1690781"/>
                <a:gd name="connsiteY30" fmla="*/ 1145219 h 1697582"/>
                <a:gd name="connsiteX31" fmla="*/ 1619760 w 1690781"/>
                <a:gd name="connsiteY31" fmla="*/ 1109709 h 1697582"/>
                <a:gd name="connsiteX32" fmla="*/ 1575372 w 1690781"/>
                <a:gd name="connsiteY32" fmla="*/ 1074198 h 1697582"/>
                <a:gd name="connsiteX33" fmla="*/ 1486595 w 1690781"/>
                <a:gd name="connsiteY33" fmla="*/ 1020932 h 1697582"/>
                <a:gd name="connsiteX34" fmla="*/ 1468840 w 1690781"/>
                <a:gd name="connsiteY34" fmla="*/ 994299 h 1697582"/>
                <a:gd name="connsiteX35" fmla="*/ 1388941 w 1690781"/>
                <a:gd name="connsiteY35" fmla="*/ 967666 h 1697582"/>
                <a:gd name="connsiteX36" fmla="*/ 1371185 w 1690781"/>
                <a:gd name="connsiteY36" fmla="*/ 949911 h 1697582"/>
                <a:gd name="connsiteX37" fmla="*/ 1175877 w 1690781"/>
                <a:gd name="connsiteY37" fmla="*/ 923278 h 1697582"/>
                <a:gd name="connsiteX38" fmla="*/ 1113733 w 1690781"/>
                <a:gd name="connsiteY38" fmla="*/ 914400 h 1697582"/>
                <a:gd name="connsiteX39" fmla="*/ 1078222 w 1690781"/>
                <a:gd name="connsiteY39" fmla="*/ 896645 h 1697582"/>
                <a:gd name="connsiteX40" fmla="*/ 1016079 w 1690781"/>
                <a:gd name="connsiteY40" fmla="*/ 887767 h 1697582"/>
                <a:gd name="connsiteX41" fmla="*/ 882914 w 1690781"/>
                <a:gd name="connsiteY41" fmla="*/ 870012 h 1697582"/>
                <a:gd name="connsiteX42" fmla="*/ 856280 w 1690781"/>
                <a:gd name="connsiteY42" fmla="*/ 861134 h 1697582"/>
                <a:gd name="connsiteX43" fmla="*/ 714239 w 1690781"/>
                <a:gd name="connsiteY43" fmla="*/ 630315 h 1697582"/>
                <a:gd name="connsiteX44" fmla="*/ 767504 w 1690781"/>
                <a:gd name="connsiteY44" fmla="*/ 541538 h 1697582"/>
                <a:gd name="connsiteX45" fmla="*/ 829647 w 1690781"/>
                <a:gd name="connsiteY45" fmla="*/ 497150 h 1697582"/>
                <a:gd name="connsiteX46" fmla="*/ 856280 w 1690781"/>
                <a:gd name="connsiteY46" fmla="*/ 488272 h 1697582"/>
                <a:gd name="connsiteX47" fmla="*/ 927302 w 1690781"/>
                <a:gd name="connsiteY47" fmla="*/ 461639 h 1697582"/>
                <a:gd name="connsiteX48" fmla="*/ 1104855 w 1690781"/>
                <a:gd name="connsiteY48" fmla="*/ 479394 h 1697582"/>
                <a:gd name="connsiteX49" fmla="*/ 1158121 w 1690781"/>
                <a:gd name="connsiteY49" fmla="*/ 497150 h 1697582"/>
                <a:gd name="connsiteX50" fmla="*/ 1175877 w 1690781"/>
                <a:gd name="connsiteY50" fmla="*/ 514905 h 1697582"/>
                <a:gd name="connsiteX51" fmla="*/ 1229143 w 1690781"/>
                <a:gd name="connsiteY51" fmla="*/ 550416 h 1697582"/>
                <a:gd name="connsiteX52" fmla="*/ 1246898 w 1690781"/>
                <a:gd name="connsiteY52" fmla="*/ 577049 h 1697582"/>
                <a:gd name="connsiteX53" fmla="*/ 1255776 w 1690781"/>
                <a:gd name="connsiteY53" fmla="*/ 603682 h 1697582"/>
                <a:gd name="connsiteX54" fmla="*/ 1291286 w 1690781"/>
                <a:gd name="connsiteY54" fmla="*/ 656948 h 1697582"/>
                <a:gd name="connsiteX55" fmla="*/ 1300164 w 1690781"/>
                <a:gd name="connsiteY55" fmla="*/ 692458 h 1697582"/>
                <a:gd name="connsiteX56" fmla="*/ 1326797 w 1690781"/>
                <a:gd name="connsiteY56" fmla="*/ 701336 h 1697582"/>
                <a:gd name="connsiteX57" fmla="*/ 1433329 w 1690781"/>
                <a:gd name="connsiteY57" fmla="*/ 719091 h 1697582"/>
                <a:gd name="connsiteX58" fmla="*/ 1522106 w 1690781"/>
                <a:gd name="connsiteY58" fmla="*/ 710214 h 1697582"/>
                <a:gd name="connsiteX59" fmla="*/ 1548739 w 1690781"/>
                <a:gd name="connsiteY59" fmla="*/ 621437 h 1697582"/>
                <a:gd name="connsiteX60" fmla="*/ 1539861 w 1690781"/>
                <a:gd name="connsiteY60" fmla="*/ 506027 h 1697582"/>
                <a:gd name="connsiteX61" fmla="*/ 1522106 w 1690781"/>
                <a:gd name="connsiteY61" fmla="*/ 452761 h 1697582"/>
                <a:gd name="connsiteX62" fmla="*/ 1459962 w 1690781"/>
                <a:gd name="connsiteY62" fmla="*/ 381740 h 1697582"/>
                <a:gd name="connsiteX63" fmla="*/ 1451084 w 1690781"/>
                <a:gd name="connsiteY63" fmla="*/ 346229 h 1697582"/>
                <a:gd name="connsiteX64" fmla="*/ 1468840 w 1690781"/>
                <a:gd name="connsiteY64" fmla="*/ 328474 h 1697582"/>
                <a:gd name="connsiteX65" fmla="*/ 1548739 w 1690781"/>
                <a:gd name="connsiteY65" fmla="*/ 319596 h 1697582"/>
                <a:gd name="connsiteX0" fmla="*/ 1551364 w 1693406"/>
                <a:gd name="connsiteY0" fmla="*/ 319596 h 1707564"/>
                <a:gd name="connsiteX1" fmla="*/ 1595752 w 1693406"/>
                <a:gd name="connsiteY1" fmla="*/ 310718 h 1707564"/>
                <a:gd name="connsiteX2" fmla="*/ 1622385 w 1693406"/>
                <a:gd name="connsiteY2" fmla="*/ 257452 h 1707564"/>
                <a:gd name="connsiteX3" fmla="*/ 1595752 w 1693406"/>
                <a:gd name="connsiteY3" fmla="*/ 186431 h 1707564"/>
                <a:gd name="connsiteX4" fmla="*/ 1569119 w 1693406"/>
                <a:gd name="connsiteY4" fmla="*/ 150920 h 1707564"/>
                <a:gd name="connsiteX5" fmla="*/ 1551364 w 1693406"/>
                <a:gd name="connsiteY5" fmla="*/ 124287 h 1707564"/>
                <a:gd name="connsiteX6" fmla="*/ 1498098 w 1693406"/>
                <a:gd name="connsiteY6" fmla="*/ 71021 h 1707564"/>
                <a:gd name="connsiteX7" fmla="*/ 1462587 w 1693406"/>
                <a:gd name="connsiteY7" fmla="*/ 62144 h 1707564"/>
                <a:gd name="connsiteX8" fmla="*/ 1418199 w 1693406"/>
                <a:gd name="connsiteY8" fmla="*/ 35511 h 1707564"/>
                <a:gd name="connsiteX9" fmla="*/ 1293911 w 1693406"/>
                <a:gd name="connsiteY9" fmla="*/ 0 h 1707564"/>
                <a:gd name="connsiteX10" fmla="*/ 725740 w 1693406"/>
                <a:gd name="connsiteY10" fmla="*/ 79899 h 1707564"/>
                <a:gd name="connsiteX11" fmla="*/ 450533 w 1693406"/>
                <a:gd name="connsiteY11" fmla="*/ 195309 h 1707564"/>
                <a:gd name="connsiteX12" fmla="*/ 219713 w 1693406"/>
                <a:gd name="connsiteY12" fmla="*/ 337352 h 1707564"/>
                <a:gd name="connsiteX13" fmla="*/ 95426 w 1693406"/>
                <a:gd name="connsiteY13" fmla="*/ 568171 h 1707564"/>
                <a:gd name="connsiteX14" fmla="*/ 42160 w 1693406"/>
                <a:gd name="connsiteY14" fmla="*/ 745724 h 1707564"/>
                <a:gd name="connsiteX15" fmla="*/ 42160 w 1693406"/>
                <a:gd name="connsiteY15" fmla="*/ 1056443 h 1707564"/>
                <a:gd name="connsiteX16" fmla="*/ 583698 w 1693406"/>
                <a:gd name="connsiteY16" fmla="*/ 1660124 h 1707564"/>
                <a:gd name="connsiteX17" fmla="*/ 681352 w 1693406"/>
                <a:gd name="connsiteY17" fmla="*/ 1677880 h 1707564"/>
                <a:gd name="connsiteX18" fmla="*/ 1444832 w 1693406"/>
                <a:gd name="connsiteY18" fmla="*/ 1669002 h 1707564"/>
                <a:gd name="connsiteX19" fmla="*/ 1524731 w 1693406"/>
                <a:gd name="connsiteY19" fmla="*/ 1633491 h 1707564"/>
                <a:gd name="connsiteX20" fmla="*/ 1551364 w 1693406"/>
                <a:gd name="connsiteY20" fmla="*/ 1615736 h 1707564"/>
                <a:gd name="connsiteX21" fmla="*/ 1577997 w 1693406"/>
                <a:gd name="connsiteY21" fmla="*/ 1580225 h 1707564"/>
                <a:gd name="connsiteX22" fmla="*/ 1613507 w 1693406"/>
                <a:gd name="connsiteY22" fmla="*/ 1562470 h 1707564"/>
                <a:gd name="connsiteX23" fmla="*/ 1622385 w 1693406"/>
                <a:gd name="connsiteY23" fmla="*/ 1535837 h 1707564"/>
                <a:gd name="connsiteX24" fmla="*/ 1649018 w 1693406"/>
                <a:gd name="connsiteY24" fmla="*/ 1491449 h 1707564"/>
                <a:gd name="connsiteX25" fmla="*/ 1675651 w 1693406"/>
                <a:gd name="connsiteY25" fmla="*/ 1429305 h 1707564"/>
                <a:gd name="connsiteX26" fmla="*/ 1684529 w 1693406"/>
                <a:gd name="connsiteY26" fmla="*/ 1376039 h 1707564"/>
                <a:gd name="connsiteX27" fmla="*/ 1693406 w 1693406"/>
                <a:gd name="connsiteY27" fmla="*/ 1340528 h 1707564"/>
                <a:gd name="connsiteX28" fmla="*/ 1657896 w 1693406"/>
                <a:gd name="connsiteY28" fmla="*/ 1207363 h 1707564"/>
                <a:gd name="connsiteX29" fmla="*/ 1640140 w 1693406"/>
                <a:gd name="connsiteY29" fmla="*/ 1145219 h 1707564"/>
                <a:gd name="connsiteX30" fmla="*/ 1622385 w 1693406"/>
                <a:gd name="connsiteY30" fmla="*/ 1109709 h 1707564"/>
                <a:gd name="connsiteX31" fmla="*/ 1577997 w 1693406"/>
                <a:gd name="connsiteY31" fmla="*/ 1074198 h 1707564"/>
                <a:gd name="connsiteX32" fmla="*/ 1489220 w 1693406"/>
                <a:gd name="connsiteY32" fmla="*/ 1020932 h 1707564"/>
                <a:gd name="connsiteX33" fmla="*/ 1471465 w 1693406"/>
                <a:gd name="connsiteY33" fmla="*/ 994299 h 1707564"/>
                <a:gd name="connsiteX34" fmla="*/ 1391566 w 1693406"/>
                <a:gd name="connsiteY34" fmla="*/ 967666 h 1707564"/>
                <a:gd name="connsiteX35" fmla="*/ 1373810 w 1693406"/>
                <a:gd name="connsiteY35" fmla="*/ 949911 h 1707564"/>
                <a:gd name="connsiteX36" fmla="*/ 1178502 w 1693406"/>
                <a:gd name="connsiteY36" fmla="*/ 923278 h 1707564"/>
                <a:gd name="connsiteX37" fmla="*/ 1116358 w 1693406"/>
                <a:gd name="connsiteY37" fmla="*/ 914400 h 1707564"/>
                <a:gd name="connsiteX38" fmla="*/ 1080847 w 1693406"/>
                <a:gd name="connsiteY38" fmla="*/ 896645 h 1707564"/>
                <a:gd name="connsiteX39" fmla="*/ 1018704 w 1693406"/>
                <a:gd name="connsiteY39" fmla="*/ 887767 h 1707564"/>
                <a:gd name="connsiteX40" fmla="*/ 885539 w 1693406"/>
                <a:gd name="connsiteY40" fmla="*/ 870012 h 1707564"/>
                <a:gd name="connsiteX41" fmla="*/ 858905 w 1693406"/>
                <a:gd name="connsiteY41" fmla="*/ 861134 h 1707564"/>
                <a:gd name="connsiteX42" fmla="*/ 716864 w 1693406"/>
                <a:gd name="connsiteY42" fmla="*/ 630315 h 1707564"/>
                <a:gd name="connsiteX43" fmla="*/ 770129 w 1693406"/>
                <a:gd name="connsiteY43" fmla="*/ 541538 h 1707564"/>
                <a:gd name="connsiteX44" fmla="*/ 832272 w 1693406"/>
                <a:gd name="connsiteY44" fmla="*/ 497150 h 1707564"/>
                <a:gd name="connsiteX45" fmla="*/ 858905 w 1693406"/>
                <a:gd name="connsiteY45" fmla="*/ 488272 h 1707564"/>
                <a:gd name="connsiteX46" fmla="*/ 929927 w 1693406"/>
                <a:gd name="connsiteY46" fmla="*/ 461639 h 1707564"/>
                <a:gd name="connsiteX47" fmla="*/ 1107480 w 1693406"/>
                <a:gd name="connsiteY47" fmla="*/ 479394 h 1707564"/>
                <a:gd name="connsiteX48" fmla="*/ 1160746 w 1693406"/>
                <a:gd name="connsiteY48" fmla="*/ 497150 h 1707564"/>
                <a:gd name="connsiteX49" fmla="*/ 1178502 w 1693406"/>
                <a:gd name="connsiteY49" fmla="*/ 514905 h 1707564"/>
                <a:gd name="connsiteX50" fmla="*/ 1231768 w 1693406"/>
                <a:gd name="connsiteY50" fmla="*/ 550416 h 1707564"/>
                <a:gd name="connsiteX51" fmla="*/ 1249523 w 1693406"/>
                <a:gd name="connsiteY51" fmla="*/ 577049 h 1707564"/>
                <a:gd name="connsiteX52" fmla="*/ 1258401 w 1693406"/>
                <a:gd name="connsiteY52" fmla="*/ 603682 h 1707564"/>
                <a:gd name="connsiteX53" fmla="*/ 1293911 w 1693406"/>
                <a:gd name="connsiteY53" fmla="*/ 656948 h 1707564"/>
                <a:gd name="connsiteX54" fmla="*/ 1302789 w 1693406"/>
                <a:gd name="connsiteY54" fmla="*/ 692458 h 1707564"/>
                <a:gd name="connsiteX55" fmla="*/ 1329422 w 1693406"/>
                <a:gd name="connsiteY55" fmla="*/ 701336 h 1707564"/>
                <a:gd name="connsiteX56" fmla="*/ 1435954 w 1693406"/>
                <a:gd name="connsiteY56" fmla="*/ 719091 h 1707564"/>
                <a:gd name="connsiteX57" fmla="*/ 1524731 w 1693406"/>
                <a:gd name="connsiteY57" fmla="*/ 710214 h 1707564"/>
                <a:gd name="connsiteX58" fmla="*/ 1551364 w 1693406"/>
                <a:gd name="connsiteY58" fmla="*/ 621437 h 1707564"/>
                <a:gd name="connsiteX59" fmla="*/ 1542486 w 1693406"/>
                <a:gd name="connsiteY59" fmla="*/ 506027 h 1707564"/>
                <a:gd name="connsiteX60" fmla="*/ 1524731 w 1693406"/>
                <a:gd name="connsiteY60" fmla="*/ 452761 h 1707564"/>
                <a:gd name="connsiteX61" fmla="*/ 1462587 w 1693406"/>
                <a:gd name="connsiteY61" fmla="*/ 381740 h 1707564"/>
                <a:gd name="connsiteX62" fmla="*/ 1453709 w 1693406"/>
                <a:gd name="connsiteY62" fmla="*/ 346229 h 1707564"/>
                <a:gd name="connsiteX63" fmla="*/ 1471465 w 1693406"/>
                <a:gd name="connsiteY63" fmla="*/ 328474 h 1707564"/>
                <a:gd name="connsiteX64" fmla="*/ 1551364 w 1693406"/>
                <a:gd name="connsiteY64" fmla="*/ 319596 h 1707564"/>
                <a:gd name="connsiteX0" fmla="*/ 1558586 w 1700628"/>
                <a:gd name="connsiteY0" fmla="*/ 319596 h 1677880"/>
                <a:gd name="connsiteX1" fmla="*/ 1602974 w 1700628"/>
                <a:gd name="connsiteY1" fmla="*/ 310718 h 1677880"/>
                <a:gd name="connsiteX2" fmla="*/ 1629607 w 1700628"/>
                <a:gd name="connsiteY2" fmla="*/ 257452 h 1677880"/>
                <a:gd name="connsiteX3" fmla="*/ 1602974 w 1700628"/>
                <a:gd name="connsiteY3" fmla="*/ 186431 h 1677880"/>
                <a:gd name="connsiteX4" fmla="*/ 1576341 w 1700628"/>
                <a:gd name="connsiteY4" fmla="*/ 150920 h 1677880"/>
                <a:gd name="connsiteX5" fmla="*/ 1558586 w 1700628"/>
                <a:gd name="connsiteY5" fmla="*/ 124287 h 1677880"/>
                <a:gd name="connsiteX6" fmla="*/ 1505320 w 1700628"/>
                <a:gd name="connsiteY6" fmla="*/ 71021 h 1677880"/>
                <a:gd name="connsiteX7" fmla="*/ 1469809 w 1700628"/>
                <a:gd name="connsiteY7" fmla="*/ 62144 h 1677880"/>
                <a:gd name="connsiteX8" fmla="*/ 1425421 w 1700628"/>
                <a:gd name="connsiteY8" fmla="*/ 35511 h 1677880"/>
                <a:gd name="connsiteX9" fmla="*/ 1301133 w 1700628"/>
                <a:gd name="connsiteY9" fmla="*/ 0 h 1677880"/>
                <a:gd name="connsiteX10" fmla="*/ 732962 w 1700628"/>
                <a:gd name="connsiteY10" fmla="*/ 79899 h 1677880"/>
                <a:gd name="connsiteX11" fmla="*/ 457755 w 1700628"/>
                <a:gd name="connsiteY11" fmla="*/ 195309 h 1677880"/>
                <a:gd name="connsiteX12" fmla="*/ 226935 w 1700628"/>
                <a:gd name="connsiteY12" fmla="*/ 337352 h 1677880"/>
                <a:gd name="connsiteX13" fmla="*/ 102648 w 1700628"/>
                <a:gd name="connsiteY13" fmla="*/ 568171 h 1677880"/>
                <a:gd name="connsiteX14" fmla="*/ 49382 w 1700628"/>
                <a:gd name="connsiteY14" fmla="*/ 745724 h 1677880"/>
                <a:gd name="connsiteX15" fmla="*/ 49382 w 1700628"/>
                <a:gd name="connsiteY15" fmla="*/ 1056443 h 1677880"/>
                <a:gd name="connsiteX16" fmla="*/ 688574 w 1700628"/>
                <a:gd name="connsiteY16" fmla="*/ 1677880 h 1677880"/>
                <a:gd name="connsiteX17" fmla="*/ 1452054 w 1700628"/>
                <a:gd name="connsiteY17" fmla="*/ 1669002 h 1677880"/>
                <a:gd name="connsiteX18" fmla="*/ 1531953 w 1700628"/>
                <a:gd name="connsiteY18" fmla="*/ 1633491 h 1677880"/>
                <a:gd name="connsiteX19" fmla="*/ 1558586 w 1700628"/>
                <a:gd name="connsiteY19" fmla="*/ 1615736 h 1677880"/>
                <a:gd name="connsiteX20" fmla="*/ 1585219 w 1700628"/>
                <a:gd name="connsiteY20" fmla="*/ 1580225 h 1677880"/>
                <a:gd name="connsiteX21" fmla="*/ 1620729 w 1700628"/>
                <a:gd name="connsiteY21" fmla="*/ 1562470 h 1677880"/>
                <a:gd name="connsiteX22" fmla="*/ 1629607 w 1700628"/>
                <a:gd name="connsiteY22" fmla="*/ 1535837 h 1677880"/>
                <a:gd name="connsiteX23" fmla="*/ 1656240 w 1700628"/>
                <a:gd name="connsiteY23" fmla="*/ 1491449 h 1677880"/>
                <a:gd name="connsiteX24" fmla="*/ 1682873 w 1700628"/>
                <a:gd name="connsiteY24" fmla="*/ 1429305 h 1677880"/>
                <a:gd name="connsiteX25" fmla="*/ 1691751 w 1700628"/>
                <a:gd name="connsiteY25" fmla="*/ 1376039 h 1677880"/>
                <a:gd name="connsiteX26" fmla="*/ 1700628 w 1700628"/>
                <a:gd name="connsiteY26" fmla="*/ 1340528 h 1677880"/>
                <a:gd name="connsiteX27" fmla="*/ 1665118 w 1700628"/>
                <a:gd name="connsiteY27" fmla="*/ 1207363 h 1677880"/>
                <a:gd name="connsiteX28" fmla="*/ 1647362 w 1700628"/>
                <a:gd name="connsiteY28" fmla="*/ 1145219 h 1677880"/>
                <a:gd name="connsiteX29" fmla="*/ 1629607 w 1700628"/>
                <a:gd name="connsiteY29" fmla="*/ 1109709 h 1677880"/>
                <a:gd name="connsiteX30" fmla="*/ 1585219 w 1700628"/>
                <a:gd name="connsiteY30" fmla="*/ 1074198 h 1677880"/>
                <a:gd name="connsiteX31" fmla="*/ 1496442 w 1700628"/>
                <a:gd name="connsiteY31" fmla="*/ 1020932 h 1677880"/>
                <a:gd name="connsiteX32" fmla="*/ 1478687 w 1700628"/>
                <a:gd name="connsiteY32" fmla="*/ 994299 h 1677880"/>
                <a:gd name="connsiteX33" fmla="*/ 1398788 w 1700628"/>
                <a:gd name="connsiteY33" fmla="*/ 967666 h 1677880"/>
                <a:gd name="connsiteX34" fmla="*/ 1381032 w 1700628"/>
                <a:gd name="connsiteY34" fmla="*/ 949911 h 1677880"/>
                <a:gd name="connsiteX35" fmla="*/ 1185724 w 1700628"/>
                <a:gd name="connsiteY35" fmla="*/ 923278 h 1677880"/>
                <a:gd name="connsiteX36" fmla="*/ 1123580 w 1700628"/>
                <a:gd name="connsiteY36" fmla="*/ 914400 h 1677880"/>
                <a:gd name="connsiteX37" fmla="*/ 1088069 w 1700628"/>
                <a:gd name="connsiteY37" fmla="*/ 896645 h 1677880"/>
                <a:gd name="connsiteX38" fmla="*/ 1025926 w 1700628"/>
                <a:gd name="connsiteY38" fmla="*/ 887767 h 1677880"/>
                <a:gd name="connsiteX39" fmla="*/ 892761 w 1700628"/>
                <a:gd name="connsiteY39" fmla="*/ 870012 h 1677880"/>
                <a:gd name="connsiteX40" fmla="*/ 866127 w 1700628"/>
                <a:gd name="connsiteY40" fmla="*/ 861134 h 1677880"/>
                <a:gd name="connsiteX41" fmla="*/ 724086 w 1700628"/>
                <a:gd name="connsiteY41" fmla="*/ 630315 h 1677880"/>
                <a:gd name="connsiteX42" fmla="*/ 777351 w 1700628"/>
                <a:gd name="connsiteY42" fmla="*/ 541538 h 1677880"/>
                <a:gd name="connsiteX43" fmla="*/ 839494 w 1700628"/>
                <a:gd name="connsiteY43" fmla="*/ 497150 h 1677880"/>
                <a:gd name="connsiteX44" fmla="*/ 866127 w 1700628"/>
                <a:gd name="connsiteY44" fmla="*/ 488272 h 1677880"/>
                <a:gd name="connsiteX45" fmla="*/ 937149 w 1700628"/>
                <a:gd name="connsiteY45" fmla="*/ 461639 h 1677880"/>
                <a:gd name="connsiteX46" fmla="*/ 1114702 w 1700628"/>
                <a:gd name="connsiteY46" fmla="*/ 479394 h 1677880"/>
                <a:gd name="connsiteX47" fmla="*/ 1167968 w 1700628"/>
                <a:gd name="connsiteY47" fmla="*/ 497150 h 1677880"/>
                <a:gd name="connsiteX48" fmla="*/ 1185724 w 1700628"/>
                <a:gd name="connsiteY48" fmla="*/ 514905 h 1677880"/>
                <a:gd name="connsiteX49" fmla="*/ 1238990 w 1700628"/>
                <a:gd name="connsiteY49" fmla="*/ 550416 h 1677880"/>
                <a:gd name="connsiteX50" fmla="*/ 1256745 w 1700628"/>
                <a:gd name="connsiteY50" fmla="*/ 577049 h 1677880"/>
                <a:gd name="connsiteX51" fmla="*/ 1265623 w 1700628"/>
                <a:gd name="connsiteY51" fmla="*/ 603682 h 1677880"/>
                <a:gd name="connsiteX52" fmla="*/ 1301133 w 1700628"/>
                <a:gd name="connsiteY52" fmla="*/ 656948 h 1677880"/>
                <a:gd name="connsiteX53" fmla="*/ 1310011 w 1700628"/>
                <a:gd name="connsiteY53" fmla="*/ 692458 h 1677880"/>
                <a:gd name="connsiteX54" fmla="*/ 1336644 w 1700628"/>
                <a:gd name="connsiteY54" fmla="*/ 701336 h 1677880"/>
                <a:gd name="connsiteX55" fmla="*/ 1443176 w 1700628"/>
                <a:gd name="connsiteY55" fmla="*/ 719091 h 1677880"/>
                <a:gd name="connsiteX56" fmla="*/ 1531953 w 1700628"/>
                <a:gd name="connsiteY56" fmla="*/ 710214 h 1677880"/>
                <a:gd name="connsiteX57" fmla="*/ 1558586 w 1700628"/>
                <a:gd name="connsiteY57" fmla="*/ 621437 h 1677880"/>
                <a:gd name="connsiteX58" fmla="*/ 1549708 w 1700628"/>
                <a:gd name="connsiteY58" fmla="*/ 506027 h 1677880"/>
                <a:gd name="connsiteX59" fmla="*/ 1531953 w 1700628"/>
                <a:gd name="connsiteY59" fmla="*/ 452761 h 1677880"/>
                <a:gd name="connsiteX60" fmla="*/ 1469809 w 1700628"/>
                <a:gd name="connsiteY60" fmla="*/ 381740 h 1677880"/>
                <a:gd name="connsiteX61" fmla="*/ 1460931 w 1700628"/>
                <a:gd name="connsiteY61" fmla="*/ 346229 h 1677880"/>
                <a:gd name="connsiteX62" fmla="*/ 1478687 w 1700628"/>
                <a:gd name="connsiteY62" fmla="*/ 328474 h 1677880"/>
                <a:gd name="connsiteX63" fmla="*/ 1558586 w 1700628"/>
                <a:gd name="connsiteY63" fmla="*/ 319596 h 1677880"/>
                <a:gd name="connsiteX0" fmla="*/ 1615106 w 1757148"/>
                <a:gd name="connsiteY0" fmla="*/ 319596 h 1705593"/>
                <a:gd name="connsiteX1" fmla="*/ 1659494 w 1757148"/>
                <a:gd name="connsiteY1" fmla="*/ 310718 h 1705593"/>
                <a:gd name="connsiteX2" fmla="*/ 1686127 w 1757148"/>
                <a:gd name="connsiteY2" fmla="*/ 257452 h 1705593"/>
                <a:gd name="connsiteX3" fmla="*/ 1659494 w 1757148"/>
                <a:gd name="connsiteY3" fmla="*/ 186431 h 1705593"/>
                <a:gd name="connsiteX4" fmla="*/ 1632861 w 1757148"/>
                <a:gd name="connsiteY4" fmla="*/ 150920 h 1705593"/>
                <a:gd name="connsiteX5" fmla="*/ 1615106 w 1757148"/>
                <a:gd name="connsiteY5" fmla="*/ 124287 h 1705593"/>
                <a:gd name="connsiteX6" fmla="*/ 1561840 w 1757148"/>
                <a:gd name="connsiteY6" fmla="*/ 71021 h 1705593"/>
                <a:gd name="connsiteX7" fmla="*/ 1526329 w 1757148"/>
                <a:gd name="connsiteY7" fmla="*/ 62144 h 1705593"/>
                <a:gd name="connsiteX8" fmla="*/ 1481941 w 1757148"/>
                <a:gd name="connsiteY8" fmla="*/ 35511 h 1705593"/>
                <a:gd name="connsiteX9" fmla="*/ 1357653 w 1757148"/>
                <a:gd name="connsiteY9" fmla="*/ 0 h 1705593"/>
                <a:gd name="connsiteX10" fmla="*/ 789482 w 1757148"/>
                <a:gd name="connsiteY10" fmla="*/ 79899 h 1705593"/>
                <a:gd name="connsiteX11" fmla="*/ 514275 w 1757148"/>
                <a:gd name="connsiteY11" fmla="*/ 195309 h 1705593"/>
                <a:gd name="connsiteX12" fmla="*/ 283455 w 1757148"/>
                <a:gd name="connsiteY12" fmla="*/ 337352 h 1705593"/>
                <a:gd name="connsiteX13" fmla="*/ 159168 w 1757148"/>
                <a:gd name="connsiteY13" fmla="*/ 568171 h 1705593"/>
                <a:gd name="connsiteX14" fmla="*/ 105902 w 1757148"/>
                <a:gd name="connsiteY14" fmla="*/ 745724 h 1705593"/>
                <a:gd name="connsiteX15" fmla="*/ 105902 w 1757148"/>
                <a:gd name="connsiteY15" fmla="*/ 1056443 h 1705593"/>
                <a:gd name="connsiteX16" fmla="*/ 1508574 w 1757148"/>
                <a:gd name="connsiteY16" fmla="*/ 1669002 h 1705593"/>
                <a:gd name="connsiteX17" fmla="*/ 1588473 w 1757148"/>
                <a:gd name="connsiteY17" fmla="*/ 1633491 h 1705593"/>
                <a:gd name="connsiteX18" fmla="*/ 1615106 w 1757148"/>
                <a:gd name="connsiteY18" fmla="*/ 1615736 h 1705593"/>
                <a:gd name="connsiteX19" fmla="*/ 1641739 w 1757148"/>
                <a:gd name="connsiteY19" fmla="*/ 1580225 h 1705593"/>
                <a:gd name="connsiteX20" fmla="*/ 1677249 w 1757148"/>
                <a:gd name="connsiteY20" fmla="*/ 1562470 h 1705593"/>
                <a:gd name="connsiteX21" fmla="*/ 1686127 w 1757148"/>
                <a:gd name="connsiteY21" fmla="*/ 1535837 h 1705593"/>
                <a:gd name="connsiteX22" fmla="*/ 1712760 w 1757148"/>
                <a:gd name="connsiteY22" fmla="*/ 1491449 h 1705593"/>
                <a:gd name="connsiteX23" fmla="*/ 1739393 w 1757148"/>
                <a:gd name="connsiteY23" fmla="*/ 1429305 h 1705593"/>
                <a:gd name="connsiteX24" fmla="*/ 1748271 w 1757148"/>
                <a:gd name="connsiteY24" fmla="*/ 1376039 h 1705593"/>
                <a:gd name="connsiteX25" fmla="*/ 1757148 w 1757148"/>
                <a:gd name="connsiteY25" fmla="*/ 1340528 h 1705593"/>
                <a:gd name="connsiteX26" fmla="*/ 1721638 w 1757148"/>
                <a:gd name="connsiteY26" fmla="*/ 1207363 h 1705593"/>
                <a:gd name="connsiteX27" fmla="*/ 1703882 w 1757148"/>
                <a:gd name="connsiteY27" fmla="*/ 1145219 h 1705593"/>
                <a:gd name="connsiteX28" fmla="*/ 1686127 w 1757148"/>
                <a:gd name="connsiteY28" fmla="*/ 1109709 h 1705593"/>
                <a:gd name="connsiteX29" fmla="*/ 1641739 w 1757148"/>
                <a:gd name="connsiteY29" fmla="*/ 1074198 h 1705593"/>
                <a:gd name="connsiteX30" fmla="*/ 1552962 w 1757148"/>
                <a:gd name="connsiteY30" fmla="*/ 1020932 h 1705593"/>
                <a:gd name="connsiteX31" fmla="*/ 1535207 w 1757148"/>
                <a:gd name="connsiteY31" fmla="*/ 994299 h 1705593"/>
                <a:gd name="connsiteX32" fmla="*/ 1455308 w 1757148"/>
                <a:gd name="connsiteY32" fmla="*/ 967666 h 1705593"/>
                <a:gd name="connsiteX33" fmla="*/ 1437552 w 1757148"/>
                <a:gd name="connsiteY33" fmla="*/ 949911 h 1705593"/>
                <a:gd name="connsiteX34" fmla="*/ 1242244 w 1757148"/>
                <a:gd name="connsiteY34" fmla="*/ 923278 h 1705593"/>
                <a:gd name="connsiteX35" fmla="*/ 1180100 w 1757148"/>
                <a:gd name="connsiteY35" fmla="*/ 914400 h 1705593"/>
                <a:gd name="connsiteX36" fmla="*/ 1144589 w 1757148"/>
                <a:gd name="connsiteY36" fmla="*/ 896645 h 1705593"/>
                <a:gd name="connsiteX37" fmla="*/ 1082446 w 1757148"/>
                <a:gd name="connsiteY37" fmla="*/ 887767 h 1705593"/>
                <a:gd name="connsiteX38" fmla="*/ 949281 w 1757148"/>
                <a:gd name="connsiteY38" fmla="*/ 870012 h 1705593"/>
                <a:gd name="connsiteX39" fmla="*/ 922647 w 1757148"/>
                <a:gd name="connsiteY39" fmla="*/ 861134 h 1705593"/>
                <a:gd name="connsiteX40" fmla="*/ 780606 w 1757148"/>
                <a:gd name="connsiteY40" fmla="*/ 630315 h 1705593"/>
                <a:gd name="connsiteX41" fmla="*/ 833871 w 1757148"/>
                <a:gd name="connsiteY41" fmla="*/ 541538 h 1705593"/>
                <a:gd name="connsiteX42" fmla="*/ 896014 w 1757148"/>
                <a:gd name="connsiteY42" fmla="*/ 497150 h 1705593"/>
                <a:gd name="connsiteX43" fmla="*/ 922647 w 1757148"/>
                <a:gd name="connsiteY43" fmla="*/ 488272 h 1705593"/>
                <a:gd name="connsiteX44" fmla="*/ 993669 w 1757148"/>
                <a:gd name="connsiteY44" fmla="*/ 461639 h 1705593"/>
                <a:gd name="connsiteX45" fmla="*/ 1171222 w 1757148"/>
                <a:gd name="connsiteY45" fmla="*/ 479394 h 1705593"/>
                <a:gd name="connsiteX46" fmla="*/ 1224488 w 1757148"/>
                <a:gd name="connsiteY46" fmla="*/ 497150 h 1705593"/>
                <a:gd name="connsiteX47" fmla="*/ 1242244 w 1757148"/>
                <a:gd name="connsiteY47" fmla="*/ 514905 h 1705593"/>
                <a:gd name="connsiteX48" fmla="*/ 1295510 w 1757148"/>
                <a:gd name="connsiteY48" fmla="*/ 550416 h 1705593"/>
                <a:gd name="connsiteX49" fmla="*/ 1313265 w 1757148"/>
                <a:gd name="connsiteY49" fmla="*/ 577049 h 1705593"/>
                <a:gd name="connsiteX50" fmla="*/ 1322143 w 1757148"/>
                <a:gd name="connsiteY50" fmla="*/ 603682 h 1705593"/>
                <a:gd name="connsiteX51" fmla="*/ 1357653 w 1757148"/>
                <a:gd name="connsiteY51" fmla="*/ 656948 h 1705593"/>
                <a:gd name="connsiteX52" fmla="*/ 1366531 w 1757148"/>
                <a:gd name="connsiteY52" fmla="*/ 692458 h 1705593"/>
                <a:gd name="connsiteX53" fmla="*/ 1393164 w 1757148"/>
                <a:gd name="connsiteY53" fmla="*/ 701336 h 1705593"/>
                <a:gd name="connsiteX54" fmla="*/ 1499696 w 1757148"/>
                <a:gd name="connsiteY54" fmla="*/ 719091 h 1705593"/>
                <a:gd name="connsiteX55" fmla="*/ 1588473 w 1757148"/>
                <a:gd name="connsiteY55" fmla="*/ 710214 h 1705593"/>
                <a:gd name="connsiteX56" fmla="*/ 1615106 w 1757148"/>
                <a:gd name="connsiteY56" fmla="*/ 621437 h 1705593"/>
                <a:gd name="connsiteX57" fmla="*/ 1606228 w 1757148"/>
                <a:gd name="connsiteY57" fmla="*/ 506027 h 1705593"/>
                <a:gd name="connsiteX58" fmla="*/ 1588473 w 1757148"/>
                <a:gd name="connsiteY58" fmla="*/ 452761 h 1705593"/>
                <a:gd name="connsiteX59" fmla="*/ 1526329 w 1757148"/>
                <a:gd name="connsiteY59" fmla="*/ 381740 h 1705593"/>
                <a:gd name="connsiteX60" fmla="*/ 1517451 w 1757148"/>
                <a:gd name="connsiteY60" fmla="*/ 346229 h 1705593"/>
                <a:gd name="connsiteX61" fmla="*/ 1535207 w 1757148"/>
                <a:gd name="connsiteY61" fmla="*/ 328474 h 1705593"/>
                <a:gd name="connsiteX62" fmla="*/ 1615106 w 1757148"/>
                <a:gd name="connsiteY62" fmla="*/ 319596 h 1705593"/>
                <a:gd name="connsiteX0" fmla="*/ 1517255 w 1659297"/>
                <a:gd name="connsiteY0" fmla="*/ 319596 h 1705593"/>
                <a:gd name="connsiteX1" fmla="*/ 1561643 w 1659297"/>
                <a:gd name="connsiteY1" fmla="*/ 310718 h 1705593"/>
                <a:gd name="connsiteX2" fmla="*/ 1588276 w 1659297"/>
                <a:gd name="connsiteY2" fmla="*/ 257452 h 1705593"/>
                <a:gd name="connsiteX3" fmla="*/ 1561643 w 1659297"/>
                <a:gd name="connsiteY3" fmla="*/ 186431 h 1705593"/>
                <a:gd name="connsiteX4" fmla="*/ 1535010 w 1659297"/>
                <a:gd name="connsiteY4" fmla="*/ 150920 h 1705593"/>
                <a:gd name="connsiteX5" fmla="*/ 1517255 w 1659297"/>
                <a:gd name="connsiteY5" fmla="*/ 124287 h 1705593"/>
                <a:gd name="connsiteX6" fmla="*/ 1463989 w 1659297"/>
                <a:gd name="connsiteY6" fmla="*/ 71021 h 1705593"/>
                <a:gd name="connsiteX7" fmla="*/ 1428478 w 1659297"/>
                <a:gd name="connsiteY7" fmla="*/ 62144 h 1705593"/>
                <a:gd name="connsiteX8" fmla="*/ 1384090 w 1659297"/>
                <a:gd name="connsiteY8" fmla="*/ 35511 h 1705593"/>
                <a:gd name="connsiteX9" fmla="*/ 1259802 w 1659297"/>
                <a:gd name="connsiteY9" fmla="*/ 0 h 1705593"/>
                <a:gd name="connsiteX10" fmla="*/ 691631 w 1659297"/>
                <a:gd name="connsiteY10" fmla="*/ 79899 h 1705593"/>
                <a:gd name="connsiteX11" fmla="*/ 416424 w 1659297"/>
                <a:gd name="connsiteY11" fmla="*/ 195309 h 1705593"/>
                <a:gd name="connsiteX12" fmla="*/ 185604 w 1659297"/>
                <a:gd name="connsiteY12" fmla="*/ 337352 h 1705593"/>
                <a:gd name="connsiteX13" fmla="*/ 61317 w 1659297"/>
                <a:gd name="connsiteY13" fmla="*/ 568171 h 1705593"/>
                <a:gd name="connsiteX14" fmla="*/ 8051 w 1659297"/>
                <a:gd name="connsiteY14" fmla="*/ 745724 h 1705593"/>
                <a:gd name="connsiteX15" fmla="*/ 8051 w 1659297"/>
                <a:gd name="connsiteY15" fmla="*/ 1056443 h 1705593"/>
                <a:gd name="connsiteX16" fmla="*/ 1410723 w 1659297"/>
                <a:gd name="connsiteY16" fmla="*/ 1669002 h 1705593"/>
                <a:gd name="connsiteX17" fmla="*/ 1490622 w 1659297"/>
                <a:gd name="connsiteY17" fmla="*/ 1633491 h 1705593"/>
                <a:gd name="connsiteX18" fmla="*/ 1517255 w 1659297"/>
                <a:gd name="connsiteY18" fmla="*/ 1615736 h 1705593"/>
                <a:gd name="connsiteX19" fmla="*/ 1543888 w 1659297"/>
                <a:gd name="connsiteY19" fmla="*/ 1580225 h 1705593"/>
                <a:gd name="connsiteX20" fmla="*/ 1579398 w 1659297"/>
                <a:gd name="connsiteY20" fmla="*/ 1562470 h 1705593"/>
                <a:gd name="connsiteX21" fmla="*/ 1588276 w 1659297"/>
                <a:gd name="connsiteY21" fmla="*/ 1535837 h 1705593"/>
                <a:gd name="connsiteX22" fmla="*/ 1614909 w 1659297"/>
                <a:gd name="connsiteY22" fmla="*/ 1491449 h 1705593"/>
                <a:gd name="connsiteX23" fmla="*/ 1641542 w 1659297"/>
                <a:gd name="connsiteY23" fmla="*/ 1429305 h 1705593"/>
                <a:gd name="connsiteX24" fmla="*/ 1650420 w 1659297"/>
                <a:gd name="connsiteY24" fmla="*/ 1376039 h 1705593"/>
                <a:gd name="connsiteX25" fmla="*/ 1659297 w 1659297"/>
                <a:gd name="connsiteY25" fmla="*/ 1340528 h 1705593"/>
                <a:gd name="connsiteX26" fmla="*/ 1623787 w 1659297"/>
                <a:gd name="connsiteY26" fmla="*/ 1207363 h 1705593"/>
                <a:gd name="connsiteX27" fmla="*/ 1606031 w 1659297"/>
                <a:gd name="connsiteY27" fmla="*/ 1145219 h 1705593"/>
                <a:gd name="connsiteX28" fmla="*/ 1588276 w 1659297"/>
                <a:gd name="connsiteY28" fmla="*/ 1109709 h 1705593"/>
                <a:gd name="connsiteX29" fmla="*/ 1543888 w 1659297"/>
                <a:gd name="connsiteY29" fmla="*/ 1074198 h 1705593"/>
                <a:gd name="connsiteX30" fmla="*/ 1455111 w 1659297"/>
                <a:gd name="connsiteY30" fmla="*/ 1020932 h 1705593"/>
                <a:gd name="connsiteX31" fmla="*/ 1437356 w 1659297"/>
                <a:gd name="connsiteY31" fmla="*/ 994299 h 1705593"/>
                <a:gd name="connsiteX32" fmla="*/ 1357457 w 1659297"/>
                <a:gd name="connsiteY32" fmla="*/ 967666 h 1705593"/>
                <a:gd name="connsiteX33" fmla="*/ 1339701 w 1659297"/>
                <a:gd name="connsiteY33" fmla="*/ 949911 h 1705593"/>
                <a:gd name="connsiteX34" fmla="*/ 1144393 w 1659297"/>
                <a:gd name="connsiteY34" fmla="*/ 923278 h 1705593"/>
                <a:gd name="connsiteX35" fmla="*/ 1082249 w 1659297"/>
                <a:gd name="connsiteY35" fmla="*/ 914400 h 1705593"/>
                <a:gd name="connsiteX36" fmla="*/ 1046738 w 1659297"/>
                <a:gd name="connsiteY36" fmla="*/ 896645 h 1705593"/>
                <a:gd name="connsiteX37" fmla="*/ 984595 w 1659297"/>
                <a:gd name="connsiteY37" fmla="*/ 887767 h 1705593"/>
                <a:gd name="connsiteX38" fmla="*/ 851430 w 1659297"/>
                <a:gd name="connsiteY38" fmla="*/ 870012 h 1705593"/>
                <a:gd name="connsiteX39" fmla="*/ 824796 w 1659297"/>
                <a:gd name="connsiteY39" fmla="*/ 861134 h 1705593"/>
                <a:gd name="connsiteX40" fmla="*/ 682755 w 1659297"/>
                <a:gd name="connsiteY40" fmla="*/ 630315 h 1705593"/>
                <a:gd name="connsiteX41" fmla="*/ 736020 w 1659297"/>
                <a:gd name="connsiteY41" fmla="*/ 541538 h 1705593"/>
                <a:gd name="connsiteX42" fmla="*/ 798163 w 1659297"/>
                <a:gd name="connsiteY42" fmla="*/ 497150 h 1705593"/>
                <a:gd name="connsiteX43" fmla="*/ 824796 w 1659297"/>
                <a:gd name="connsiteY43" fmla="*/ 488272 h 1705593"/>
                <a:gd name="connsiteX44" fmla="*/ 895818 w 1659297"/>
                <a:gd name="connsiteY44" fmla="*/ 461639 h 1705593"/>
                <a:gd name="connsiteX45" fmla="*/ 1073371 w 1659297"/>
                <a:gd name="connsiteY45" fmla="*/ 479394 h 1705593"/>
                <a:gd name="connsiteX46" fmla="*/ 1126637 w 1659297"/>
                <a:gd name="connsiteY46" fmla="*/ 497150 h 1705593"/>
                <a:gd name="connsiteX47" fmla="*/ 1144393 w 1659297"/>
                <a:gd name="connsiteY47" fmla="*/ 514905 h 1705593"/>
                <a:gd name="connsiteX48" fmla="*/ 1197659 w 1659297"/>
                <a:gd name="connsiteY48" fmla="*/ 550416 h 1705593"/>
                <a:gd name="connsiteX49" fmla="*/ 1215414 w 1659297"/>
                <a:gd name="connsiteY49" fmla="*/ 577049 h 1705593"/>
                <a:gd name="connsiteX50" fmla="*/ 1224292 w 1659297"/>
                <a:gd name="connsiteY50" fmla="*/ 603682 h 1705593"/>
                <a:gd name="connsiteX51" fmla="*/ 1259802 w 1659297"/>
                <a:gd name="connsiteY51" fmla="*/ 656948 h 1705593"/>
                <a:gd name="connsiteX52" fmla="*/ 1268680 w 1659297"/>
                <a:gd name="connsiteY52" fmla="*/ 692458 h 1705593"/>
                <a:gd name="connsiteX53" fmla="*/ 1295313 w 1659297"/>
                <a:gd name="connsiteY53" fmla="*/ 701336 h 1705593"/>
                <a:gd name="connsiteX54" fmla="*/ 1401845 w 1659297"/>
                <a:gd name="connsiteY54" fmla="*/ 719091 h 1705593"/>
                <a:gd name="connsiteX55" fmla="*/ 1490622 w 1659297"/>
                <a:gd name="connsiteY55" fmla="*/ 710214 h 1705593"/>
                <a:gd name="connsiteX56" fmla="*/ 1517255 w 1659297"/>
                <a:gd name="connsiteY56" fmla="*/ 621437 h 1705593"/>
                <a:gd name="connsiteX57" fmla="*/ 1508377 w 1659297"/>
                <a:gd name="connsiteY57" fmla="*/ 506027 h 1705593"/>
                <a:gd name="connsiteX58" fmla="*/ 1490622 w 1659297"/>
                <a:gd name="connsiteY58" fmla="*/ 452761 h 1705593"/>
                <a:gd name="connsiteX59" fmla="*/ 1428478 w 1659297"/>
                <a:gd name="connsiteY59" fmla="*/ 381740 h 1705593"/>
                <a:gd name="connsiteX60" fmla="*/ 1419600 w 1659297"/>
                <a:gd name="connsiteY60" fmla="*/ 346229 h 1705593"/>
                <a:gd name="connsiteX61" fmla="*/ 1437356 w 1659297"/>
                <a:gd name="connsiteY61" fmla="*/ 328474 h 1705593"/>
                <a:gd name="connsiteX62" fmla="*/ 1517255 w 1659297"/>
                <a:gd name="connsiteY62" fmla="*/ 319596 h 1705593"/>
                <a:gd name="connsiteX0" fmla="*/ 1602500 w 1744542"/>
                <a:gd name="connsiteY0" fmla="*/ 319596 h 1705593"/>
                <a:gd name="connsiteX1" fmla="*/ 1646888 w 1744542"/>
                <a:gd name="connsiteY1" fmla="*/ 310718 h 1705593"/>
                <a:gd name="connsiteX2" fmla="*/ 1673521 w 1744542"/>
                <a:gd name="connsiteY2" fmla="*/ 257452 h 1705593"/>
                <a:gd name="connsiteX3" fmla="*/ 1646888 w 1744542"/>
                <a:gd name="connsiteY3" fmla="*/ 186431 h 1705593"/>
                <a:gd name="connsiteX4" fmla="*/ 1620255 w 1744542"/>
                <a:gd name="connsiteY4" fmla="*/ 150920 h 1705593"/>
                <a:gd name="connsiteX5" fmla="*/ 1602500 w 1744542"/>
                <a:gd name="connsiteY5" fmla="*/ 124287 h 1705593"/>
                <a:gd name="connsiteX6" fmla="*/ 1549234 w 1744542"/>
                <a:gd name="connsiteY6" fmla="*/ 71021 h 1705593"/>
                <a:gd name="connsiteX7" fmla="*/ 1513723 w 1744542"/>
                <a:gd name="connsiteY7" fmla="*/ 62144 h 1705593"/>
                <a:gd name="connsiteX8" fmla="*/ 1469335 w 1744542"/>
                <a:gd name="connsiteY8" fmla="*/ 35511 h 1705593"/>
                <a:gd name="connsiteX9" fmla="*/ 1345047 w 1744542"/>
                <a:gd name="connsiteY9" fmla="*/ 0 h 1705593"/>
                <a:gd name="connsiteX10" fmla="*/ 776876 w 1744542"/>
                <a:gd name="connsiteY10" fmla="*/ 79899 h 1705593"/>
                <a:gd name="connsiteX11" fmla="*/ 501669 w 1744542"/>
                <a:gd name="connsiteY11" fmla="*/ 195309 h 1705593"/>
                <a:gd name="connsiteX12" fmla="*/ 270849 w 1744542"/>
                <a:gd name="connsiteY12" fmla="*/ 337352 h 1705593"/>
                <a:gd name="connsiteX13" fmla="*/ 146562 w 1744542"/>
                <a:gd name="connsiteY13" fmla="*/ 568171 h 1705593"/>
                <a:gd name="connsiteX14" fmla="*/ 93296 w 1744542"/>
                <a:gd name="connsiteY14" fmla="*/ 1056443 h 1705593"/>
                <a:gd name="connsiteX15" fmla="*/ 1495968 w 1744542"/>
                <a:gd name="connsiteY15" fmla="*/ 1669002 h 1705593"/>
                <a:gd name="connsiteX16" fmla="*/ 1575867 w 1744542"/>
                <a:gd name="connsiteY16" fmla="*/ 1633491 h 1705593"/>
                <a:gd name="connsiteX17" fmla="*/ 1602500 w 1744542"/>
                <a:gd name="connsiteY17" fmla="*/ 1615736 h 1705593"/>
                <a:gd name="connsiteX18" fmla="*/ 1629133 w 1744542"/>
                <a:gd name="connsiteY18" fmla="*/ 1580225 h 1705593"/>
                <a:gd name="connsiteX19" fmla="*/ 1664643 w 1744542"/>
                <a:gd name="connsiteY19" fmla="*/ 1562470 h 1705593"/>
                <a:gd name="connsiteX20" fmla="*/ 1673521 w 1744542"/>
                <a:gd name="connsiteY20" fmla="*/ 1535837 h 1705593"/>
                <a:gd name="connsiteX21" fmla="*/ 1700154 w 1744542"/>
                <a:gd name="connsiteY21" fmla="*/ 1491449 h 1705593"/>
                <a:gd name="connsiteX22" fmla="*/ 1726787 w 1744542"/>
                <a:gd name="connsiteY22" fmla="*/ 1429305 h 1705593"/>
                <a:gd name="connsiteX23" fmla="*/ 1735665 w 1744542"/>
                <a:gd name="connsiteY23" fmla="*/ 1376039 h 1705593"/>
                <a:gd name="connsiteX24" fmla="*/ 1744542 w 1744542"/>
                <a:gd name="connsiteY24" fmla="*/ 1340528 h 1705593"/>
                <a:gd name="connsiteX25" fmla="*/ 1709032 w 1744542"/>
                <a:gd name="connsiteY25" fmla="*/ 1207363 h 1705593"/>
                <a:gd name="connsiteX26" fmla="*/ 1691276 w 1744542"/>
                <a:gd name="connsiteY26" fmla="*/ 1145219 h 1705593"/>
                <a:gd name="connsiteX27" fmla="*/ 1673521 w 1744542"/>
                <a:gd name="connsiteY27" fmla="*/ 1109709 h 1705593"/>
                <a:gd name="connsiteX28" fmla="*/ 1629133 w 1744542"/>
                <a:gd name="connsiteY28" fmla="*/ 1074198 h 1705593"/>
                <a:gd name="connsiteX29" fmla="*/ 1540356 w 1744542"/>
                <a:gd name="connsiteY29" fmla="*/ 1020932 h 1705593"/>
                <a:gd name="connsiteX30" fmla="*/ 1522601 w 1744542"/>
                <a:gd name="connsiteY30" fmla="*/ 994299 h 1705593"/>
                <a:gd name="connsiteX31" fmla="*/ 1442702 w 1744542"/>
                <a:gd name="connsiteY31" fmla="*/ 967666 h 1705593"/>
                <a:gd name="connsiteX32" fmla="*/ 1424946 w 1744542"/>
                <a:gd name="connsiteY32" fmla="*/ 949911 h 1705593"/>
                <a:gd name="connsiteX33" fmla="*/ 1229638 w 1744542"/>
                <a:gd name="connsiteY33" fmla="*/ 923278 h 1705593"/>
                <a:gd name="connsiteX34" fmla="*/ 1167494 w 1744542"/>
                <a:gd name="connsiteY34" fmla="*/ 914400 h 1705593"/>
                <a:gd name="connsiteX35" fmla="*/ 1131983 w 1744542"/>
                <a:gd name="connsiteY35" fmla="*/ 896645 h 1705593"/>
                <a:gd name="connsiteX36" fmla="*/ 1069840 w 1744542"/>
                <a:gd name="connsiteY36" fmla="*/ 887767 h 1705593"/>
                <a:gd name="connsiteX37" fmla="*/ 936675 w 1744542"/>
                <a:gd name="connsiteY37" fmla="*/ 870012 h 1705593"/>
                <a:gd name="connsiteX38" fmla="*/ 910041 w 1744542"/>
                <a:gd name="connsiteY38" fmla="*/ 861134 h 1705593"/>
                <a:gd name="connsiteX39" fmla="*/ 768000 w 1744542"/>
                <a:gd name="connsiteY39" fmla="*/ 630315 h 1705593"/>
                <a:gd name="connsiteX40" fmla="*/ 821265 w 1744542"/>
                <a:gd name="connsiteY40" fmla="*/ 541538 h 1705593"/>
                <a:gd name="connsiteX41" fmla="*/ 883408 w 1744542"/>
                <a:gd name="connsiteY41" fmla="*/ 497150 h 1705593"/>
                <a:gd name="connsiteX42" fmla="*/ 910041 w 1744542"/>
                <a:gd name="connsiteY42" fmla="*/ 488272 h 1705593"/>
                <a:gd name="connsiteX43" fmla="*/ 981063 w 1744542"/>
                <a:gd name="connsiteY43" fmla="*/ 461639 h 1705593"/>
                <a:gd name="connsiteX44" fmla="*/ 1158616 w 1744542"/>
                <a:gd name="connsiteY44" fmla="*/ 479394 h 1705593"/>
                <a:gd name="connsiteX45" fmla="*/ 1211882 w 1744542"/>
                <a:gd name="connsiteY45" fmla="*/ 497150 h 1705593"/>
                <a:gd name="connsiteX46" fmla="*/ 1229638 w 1744542"/>
                <a:gd name="connsiteY46" fmla="*/ 514905 h 1705593"/>
                <a:gd name="connsiteX47" fmla="*/ 1282904 w 1744542"/>
                <a:gd name="connsiteY47" fmla="*/ 550416 h 1705593"/>
                <a:gd name="connsiteX48" fmla="*/ 1300659 w 1744542"/>
                <a:gd name="connsiteY48" fmla="*/ 577049 h 1705593"/>
                <a:gd name="connsiteX49" fmla="*/ 1309537 w 1744542"/>
                <a:gd name="connsiteY49" fmla="*/ 603682 h 1705593"/>
                <a:gd name="connsiteX50" fmla="*/ 1345047 w 1744542"/>
                <a:gd name="connsiteY50" fmla="*/ 656948 h 1705593"/>
                <a:gd name="connsiteX51" fmla="*/ 1353925 w 1744542"/>
                <a:gd name="connsiteY51" fmla="*/ 692458 h 1705593"/>
                <a:gd name="connsiteX52" fmla="*/ 1380558 w 1744542"/>
                <a:gd name="connsiteY52" fmla="*/ 701336 h 1705593"/>
                <a:gd name="connsiteX53" fmla="*/ 1487090 w 1744542"/>
                <a:gd name="connsiteY53" fmla="*/ 719091 h 1705593"/>
                <a:gd name="connsiteX54" fmla="*/ 1575867 w 1744542"/>
                <a:gd name="connsiteY54" fmla="*/ 710214 h 1705593"/>
                <a:gd name="connsiteX55" fmla="*/ 1602500 w 1744542"/>
                <a:gd name="connsiteY55" fmla="*/ 621437 h 1705593"/>
                <a:gd name="connsiteX56" fmla="*/ 1593622 w 1744542"/>
                <a:gd name="connsiteY56" fmla="*/ 506027 h 1705593"/>
                <a:gd name="connsiteX57" fmla="*/ 1575867 w 1744542"/>
                <a:gd name="connsiteY57" fmla="*/ 452761 h 1705593"/>
                <a:gd name="connsiteX58" fmla="*/ 1513723 w 1744542"/>
                <a:gd name="connsiteY58" fmla="*/ 381740 h 1705593"/>
                <a:gd name="connsiteX59" fmla="*/ 1504845 w 1744542"/>
                <a:gd name="connsiteY59" fmla="*/ 346229 h 1705593"/>
                <a:gd name="connsiteX60" fmla="*/ 1522601 w 1744542"/>
                <a:gd name="connsiteY60" fmla="*/ 328474 h 1705593"/>
                <a:gd name="connsiteX61" fmla="*/ 1602500 w 1744542"/>
                <a:gd name="connsiteY61" fmla="*/ 319596 h 1705593"/>
                <a:gd name="connsiteX0" fmla="*/ 1622471 w 1764513"/>
                <a:gd name="connsiteY0" fmla="*/ 319596 h 1705593"/>
                <a:gd name="connsiteX1" fmla="*/ 1666859 w 1764513"/>
                <a:gd name="connsiteY1" fmla="*/ 310718 h 1705593"/>
                <a:gd name="connsiteX2" fmla="*/ 1693492 w 1764513"/>
                <a:gd name="connsiteY2" fmla="*/ 257452 h 1705593"/>
                <a:gd name="connsiteX3" fmla="*/ 1666859 w 1764513"/>
                <a:gd name="connsiteY3" fmla="*/ 186431 h 1705593"/>
                <a:gd name="connsiteX4" fmla="*/ 1640226 w 1764513"/>
                <a:gd name="connsiteY4" fmla="*/ 150920 h 1705593"/>
                <a:gd name="connsiteX5" fmla="*/ 1622471 w 1764513"/>
                <a:gd name="connsiteY5" fmla="*/ 124287 h 1705593"/>
                <a:gd name="connsiteX6" fmla="*/ 1569205 w 1764513"/>
                <a:gd name="connsiteY6" fmla="*/ 71021 h 1705593"/>
                <a:gd name="connsiteX7" fmla="*/ 1533694 w 1764513"/>
                <a:gd name="connsiteY7" fmla="*/ 62144 h 1705593"/>
                <a:gd name="connsiteX8" fmla="*/ 1489306 w 1764513"/>
                <a:gd name="connsiteY8" fmla="*/ 35511 h 1705593"/>
                <a:gd name="connsiteX9" fmla="*/ 1365018 w 1764513"/>
                <a:gd name="connsiteY9" fmla="*/ 0 h 1705593"/>
                <a:gd name="connsiteX10" fmla="*/ 796847 w 1764513"/>
                <a:gd name="connsiteY10" fmla="*/ 79899 h 1705593"/>
                <a:gd name="connsiteX11" fmla="*/ 521640 w 1764513"/>
                <a:gd name="connsiteY11" fmla="*/ 195309 h 1705593"/>
                <a:gd name="connsiteX12" fmla="*/ 290820 w 1764513"/>
                <a:gd name="connsiteY12" fmla="*/ 337352 h 1705593"/>
                <a:gd name="connsiteX13" fmla="*/ 166533 w 1764513"/>
                <a:gd name="connsiteY13" fmla="*/ 568171 h 1705593"/>
                <a:gd name="connsiteX14" fmla="*/ 113267 w 1764513"/>
                <a:gd name="connsiteY14" fmla="*/ 1056443 h 1705593"/>
                <a:gd name="connsiteX15" fmla="*/ 1515939 w 1764513"/>
                <a:gd name="connsiteY15" fmla="*/ 1669002 h 1705593"/>
                <a:gd name="connsiteX16" fmla="*/ 1595838 w 1764513"/>
                <a:gd name="connsiteY16" fmla="*/ 1633491 h 1705593"/>
                <a:gd name="connsiteX17" fmla="*/ 1622471 w 1764513"/>
                <a:gd name="connsiteY17" fmla="*/ 1615736 h 1705593"/>
                <a:gd name="connsiteX18" fmla="*/ 1649104 w 1764513"/>
                <a:gd name="connsiteY18" fmla="*/ 1580225 h 1705593"/>
                <a:gd name="connsiteX19" fmla="*/ 1684614 w 1764513"/>
                <a:gd name="connsiteY19" fmla="*/ 1562470 h 1705593"/>
                <a:gd name="connsiteX20" fmla="*/ 1693492 w 1764513"/>
                <a:gd name="connsiteY20" fmla="*/ 1535837 h 1705593"/>
                <a:gd name="connsiteX21" fmla="*/ 1720125 w 1764513"/>
                <a:gd name="connsiteY21" fmla="*/ 1491449 h 1705593"/>
                <a:gd name="connsiteX22" fmla="*/ 1746758 w 1764513"/>
                <a:gd name="connsiteY22" fmla="*/ 1429305 h 1705593"/>
                <a:gd name="connsiteX23" fmla="*/ 1755636 w 1764513"/>
                <a:gd name="connsiteY23" fmla="*/ 1376039 h 1705593"/>
                <a:gd name="connsiteX24" fmla="*/ 1764513 w 1764513"/>
                <a:gd name="connsiteY24" fmla="*/ 1340528 h 1705593"/>
                <a:gd name="connsiteX25" fmla="*/ 1729003 w 1764513"/>
                <a:gd name="connsiteY25" fmla="*/ 1207363 h 1705593"/>
                <a:gd name="connsiteX26" fmla="*/ 1711247 w 1764513"/>
                <a:gd name="connsiteY26" fmla="*/ 1145219 h 1705593"/>
                <a:gd name="connsiteX27" fmla="*/ 1693492 w 1764513"/>
                <a:gd name="connsiteY27" fmla="*/ 1109709 h 1705593"/>
                <a:gd name="connsiteX28" fmla="*/ 1649104 w 1764513"/>
                <a:gd name="connsiteY28" fmla="*/ 1074198 h 1705593"/>
                <a:gd name="connsiteX29" fmla="*/ 1560327 w 1764513"/>
                <a:gd name="connsiteY29" fmla="*/ 1020932 h 1705593"/>
                <a:gd name="connsiteX30" fmla="*/ 1542572 w 1764513"/>
                <a:gd name="connsiteY30" fmla="*/ 994299 h 1705593"/>
                <a:gd name="connsiteX31" fmla="*/ 1462673 w 1764513"/>
                <a:gd name="connsiteY31" fmla="*/ 967666 h 1705593"/>
                <a:gd name="connsiteX32" fmla="*/ 1444917 w 1764513"/>
                <a:gd name="connsiteY32" fmla="*/ 949911 h 1705593"/>
                <a:gd name="connsiteX33" fmla="*/ 1249609 w 1764513"/>
                <a:gd name="connsiteY33" fmla="*/ 923278 h 1705593"/>
                <a:gd name="connsiteX34" fmla="*/ 1187465 w 1764513"/>
                <a:gd name="connsiteY34" fmla="*/ 914400 h 1705593"/>
                <a:gd name="connsiteX35" fmla="*/ 1151954 w 1764513"/>
                <a:gd name="connsiteY35" fmla="*/ 896645 h 1705593"/>
                <a:gd name="connsiteX36" fmla="*/ 1089811 w 1764513"/>
                <a:gd name="connsiteY36" fmla="*/ 887767 h 1705593"/>
                <a:gd name="connsiteX37" fmla="*/ 956646 w 1764513"/>
                <a:gd name="connsiteY37" fmla="*/ 870012 h 1705593"/>
                <a:gd name="connsiteX38" fmla="*/ 930012 w 1764513"/>
                <a:gd name="connsiteY38" fmla="*/ 861134 h 1705593"/>
                <a:gd name="connsiteX39" fmla="*/ 787971 w 1764513"/>
                <a:gd name="connsiteY39" fmla="*/ 630315 h 1705593"/>
                <a:gd name="connsiteX40" fmla="*/ 841236 w 1764513"/>
                <a:gd name="connsiteY40" fmla="*/ 541538 h 1705593"/>
                <a:gd name="connsiteX41" fmla="*/ 903379 w 1764513"/>
                <a:gd name="connsiteY41" fmla="*/ 497150 h 1705593"/>
                <a:gd name="connsiteX42" fmla="*/ 930012 w 1764513"/>
                <a:gd name="connsiteY42" fmla="*/ 488272 h 1705593"/>
                <a:gd name="connsiteX43" fmla="*/ 1001034 w 1764513"/>
                <a:gd name="connsiteY43" fmla="*/ 461639 h 1705593"/>
                <a:gd name="connsiteX44" fmla="*/ 1178587 w 1764513"/>
                <a:gd name="connsiteY44" fmla="*/ 479394 h 1705593"/>
                <a:gd name="connsiteX45" fmla="*/ 1231853 w 1764513"/>
                <a:gd name="connsiteY45" fmla="*/ 497150 h 1705593"/>
                <a:gd name="connsiteX46" fmla="*/ 1249609 w 1764513"/>
                <a:gd name="connsiteY46" fmla="*/ 514905 h 1705593"/>
                <a:gd name="connsiteX47" fmla="*/ 1302875 w 1764513"/>
                <a:gd name="connsiteY47" fmla="*/ 550416 h 1705593"/>
                <a:gd name="connsiteX48" fmla="*/ 1320630 w 1764513"/>
                <a:gd name="connsiteY48" fmla="*/ 577049 h 1705593"/>
                <a:gd name="connsiteX49" fmla="*/ 1329508 w 1764513"/>
                <a:gd name="connsiteY49" fmla="*/ 603682 h 1705593"/>
                <a:gd name="connsiteX50" fmla="*/ 1365018 w 1764513"/>
                <a:gd name="connsiteY50" fmla="*/ 656948 h 1705593"/>
                <a:gd name="connsiteX51" fmla="*/ 1373896 w 1764513"/>
                <a:gd name="connsiteY51" fmla="*/ 692458 h 1705593"/>
                <a:gd name="connsiteX52" fmla="*/ 1400529 w 1764513"/>
                <a:gd name="connsiteY52" fmla="*/ 701336 h 1705593"/>
                <a:gd name="connsiteX53" fmla="*/ 1507061 w 1764513"/>
                <a:gd name="connsiteY53" fmla="*/ 719091 h 1705593"/>
                <a:gd name="connsiteX54" fmla="*/ 1595838 w 1764513"/>
                <a:gd name="connsiteY54" fmla="*/ 710214 h 1705593"/>
                <a:gd name="connsiteX55" fmla="*/ 1622471 w 1764513"/>
                <a:gd name="connsiteY55" fmla="*/ 621437 h 1705593"/>
                <a:gd name="connsiteX56" fmla="*/ 1613593 w 1764513"/>
                <a:gd name="connsiteY56" fmla="*/ 506027 h 1705593"/>
                <a:gd name="connsiteX57" fmla="*/ 1595838 w 1764513"/>
                <a:gd name="connsiteY57" fmla="*/ 452761 h 1705593"/>
                <a:gd name="connsiteX58" fmla="*/ 1533694 w 1764513"/>
                <a:gd name="connsiteY58" fmla="*/ 381740 h 1705593"/>
                <a:gd name="connsiteX59" fmla="*/ 1524816 w 1764513"/>
                <a:gd name="connsiteY59" fmla="*/ 346229 h 1705593"/>
                <a:gd name="connsiteX60" fmla="*/ 1542572 w 1764513"/>
                <a:gd name="connsiteY60" fmla="*/ 328474 h 1705593"/>
                <a:gd name="connsiteX61" fmla="*/ 1622471 w 1764513"/>
                <a:gd name="connsiteY61" fmla="*/ 319596 h 1705593"/>
                <a:gd name="connsiteX0" fmla="*/ 1577286 w 1719328"/>
                <a:gd name="connsiteY0" fmla="*/ 319596 h 1705593"/>
                <a:gd name="connsiteX1" fmla="*/ 1621674 w 1719328"/>
                <a:gd name="connsiteY1" fmla="*/ 310718 h 1705593"/>
                <a:gd name="connsiteX2" fmla="*/ 1648307 w 1719328"/>
                <a:gd name="connsiteY2" fmla="*/ 257452 h 1705593"/>
                <a:gd name="connsiteX3" fmla="*/ 1621674 w 1719328"/>
                <a:gd name="connsiteY3" fmla="*/ 186431 h 1705593"/>
                <a:gd name="connsiteX4" fmla="*/ 1595041 w 1719328"/>
                <a:gd name="connsiteY4" fmla="*/ 150920 h 1705593"/>
                <a:gd name="connsiteX5" fmla="*/ 1577286 w 1719328"/>
                <a:gd name="connsiteY5" fmla="*/ 124287 h 1705593"/>
                <a:gd name="connsiteX6" fmla="*/ 1524020 w 1719328"/>
                <a:gd name="connsiteY6" fmla="*/ 71021 h 1705593"/>
                <a:gd name="connsiteX7" fmla="*/ 1488509 w 1719328"/>
                <a:gd name="connsiteY7" fmla="*/ 62144 h 1705593"/>
                <a:gd name="connsiteX8" fmla="*/ 1444121 w 1719328"/>
                <a:gd name="connsiteY8" fmla="*/ 35511 h 1705593"/>
                <a:gd name="connsiteX9" fmla="*/ 1319833 w 1719328"/>
                <a:gd name="connsiteY9" fmla="*/ 0 h 1705593"/>
                <a:gd name="connsiteX10" fmla="*/ 751662 w 1719328"/>
                <a:gd name="connsiteY10" fmla="*/ 79899 h 1705593"/>
                <a:gd name="connsiteX11" fmla="*/ 476455 w 1719328"/>
                <a:gd name="connsiteY11" fmla="*/ 195309 h 1705593"/>
                <a:gd name="connsiteX12" fmla="*/ 245635 w 1719328"/>
                <a:gd name="connsiteY12" fmla="*/ 337352 h 1705593"/>
                <a:gd name="connsiteX13" fmla="*/ 68082 w 1719328"/>
                <a:gd name="connsiteY13" fmla="*/ 1056443 h 1705593"/>
                <a:gd name="connsiteX14" fmla="*/ 1470754 w 1719328"/>
                <a:gd name="connsiteY14" fmla="*/ 1669002 h 1705593"/>
                <a:gd name="connsiteX15" fmla="*/ 1550653 w 1719328"/>
                <a:gd name="connsiteY15" fmla="*/ 1633491 h 1705593"/>
                <a:gd name="connsiteX16" fmla="*/ 1577286 w 1719328"/>
                <a:gd name="connsiteY16" fmla="*/ 1615736 h 1705593"/>
                <a:gd name="connsiteX17" fmla="*/ 1603919 w 1719328"/>
                <a:gd name="connsiteY17" fmla="*/ 1580225 h 1705593"/>
                <a:gd name="connsiteX18" fmla="*/ 1639429 w 1719328"/>
                <a:gd name="connsiteY18" fmla="*/ 1562470 h 1705593"/>
                <a:gd name="connsiteX19" fmla="*/ 1648307 w 1719328"/>
                <a:gd name="connsiteY19" fmla="*/ 1535837 h 1705593"/>
                <a:gd name="connsiteX20" fmla="*/ 1674940 w 1719328"/>
                <a:gd name="connsiteY20" fmla="*/ 1491449 h 1705593"/>
                <a:gd name="connsiteX21" fmla="*/ 1701573 w 1719328"/>
                <a:gd name="connsiteY21" fmla="*/ 1429305 h 1705593"/>
                <a:gd name="connsiteX22" fmla="*/ 1710451 w 1719328"/>
                <a:gd name="connsiteY22" fmla="*/ 1376039 h 1705593"/>
                <a:gd name="connsiteX23" fmla="*/ 1719328 w 1719328"/>
                <a:gd name="connsiteY23" fmla="*/ 1340528 h 1705593"/>
                <a:gd name="connsiteX24" fmla="*/ 1683818 w 1719328"/>
                <a:gd name="connsiteY24" fmla="*/ 1207363 h 1705593"/>
                <a:gd name="connsiteX25" fmla="*/ 1666062 w 1719328"/>
                <a:gd name="connsiteY25" fmla="*/ 1145219 h 1705593"/>
                <a:gd name="connsiteX26" fmla="*/ 1648307 w 1719328"/>
                <a:gd name="connsiteY26" fmla="*/ 1109709 h 1705593"/>
                <a:gd name="connsiteX27" fmla="*/ 1603919 w 1719328"/>
                <a:gd name="connsiteY27" fmla="*/ 1074198 h 1705593"/>
                <a:gd name="connsiteX28" fmla="*/ 1515142 w 1719328"/>
                <a:gd name="connsiteY28" fmla="*/ 1020932 h 1705593"/>
                <a:gd name="connsiteX29" fmla="*/ 1497387 w 1719328"/>
                <a:gd name="connsiteY29" fmla="*/ 994299 h 1705593"/>
                <a:gd name="connsiteX30" fmla="*/ 1417488 w 1719328"/>
                <a:gd name="connsiteY30" fmla="*/ 967666 h 1705593"/>
                <a:gd name="connsiteX31" fmla="*/ 1399732 w 1719328"/>
                <a:gd name="connsiteY31" fmla="*/ 949911 h 1705593"/>
                <a:gd name="connsiteX32" fmla="*/ 1204424 w 1719328"/>
                <a:gd name="connsiteY32" fmla="*/ 923278 h 1705593"/>
                <a:gd name="connsiteX33" fmla="*/ 1142280 w 1719328"/>
                <a:gd name="connsiteY33" fmla="*/ 914400 h 1705593"/>
                <a:gd name="connsiteX34" fmla="*/ 1106769 w 1719328"/>
                <a:gd name="connsiteY34" fmla="*/ 896645 h 1705593"/>
                <a:gd name="connsiteX35" fmla="*/ 1044626 w 1719328"/>
                <a:gd name="connsiteY35" fmla="*/ 887767 h 1705593"/>
                <a:gd name="connsiteX36" fmla="*/ 911461 w 1719328"/>
                <a:gd name="connsiteY36" fmla="*/ 870012 h 1705593"/>
                <a:gd name="connsiteX37" fmla="*/ 884827 w 1719328"/>
                <a:gd name="connsiteY37" fmla="*/ 861134 h 1705593"/>
                <a:gd name="connsiteX38" fmla="*/ 742786 w 1719328"/>
                <a:gd name="connsiteY38" fmla="*/ 630315 h 1705593"/>
                <a:gd name="connsiteX39" fmla="*/ 796051 w 1719328"/>
                <a:gd name="connsiteY39" fmla="*/ 541538 h 1705593"/>
                <a:gd name="connsiteX40" fmla="*/ 858194 w 1719328"/>
                <a:gd name="connsiteY40" fmla="*/ 497150 h 1705593"/>
                <a:gd name="connsiteX41" fmla="*/ 884827 w 1719328"/>
                <a:gd name="connsiteY41" fmla="*/ 488272 h 1705593"/>
                <a:gd name="connsiteX42" fmla="*/ 955849 w 1719328"/>
                <a:gd name="connsiteY42" fmla="*/ 461639 h 1705593"/>
                <a:gd name="connsiteX43" fmla="*/ 1133402 w 1719328"/>
                <a:gd name="connsiteY43" fmla="*/ 479394 h 1705593"/>
                <a:gd name="connsiteX44" fmla="*/ 1186668 w 1719328"/>
                <a:gd name="connsiteY44" fmla="*/ 497150 h 1705593"/>
                <a:gd name="connsiteX45" fmla="*/ 1204424 w 1719328"/>
                <a:gd name="connsiteY45" fmla="*/ 514905 h 1705593"/>
                <a:gd name="connsiteX46" fmla="*/ 1257690 w 1719328"/>
                <a:gd name="connsiteY46" fmla="*/ 550416 h 1705593"/>
                <a:gd name="connsiteX47" fmla="*/ 1275445 w 1719328"/>
                <a:gd name="connsiteY47" fmla="*/ 577049 h 1705593"/>
                <a:gd name="connsiteX48" fmla="*/ 1284323 w 1719328"/>
                <a:gd name="connsiteY48" fmla="*/ 603682 h 1705593"/>
                <a:gd name="connsiteX49" fmla="*/ 1319833 w 1719328"/>
                <a:gd name="connsiteY49" fmla="*/ 656948 h 1705593"/>
                <a:gd name="connsiteX50" fmla="*/ 1328711 w 1719328"/>
                <a:gd name="connsiteY50" fmla="*/ 692458 h 1705593"/>
                <a:gd name="connsiteX51" fmla="*/ 1355344 w 1719328"/>
                <a:gd name="connsiteY51" fmla="*/ 701336 h 1705593"/>
                <a:gd name="connsiteX52" fmla="*/ 1461876 w 1719328"/>
                <a:gd name="connsiteY52" fmla="*/ 719091 h 1705593"/>
                <a:gd name="connsiteX53" fmla="*/ 1550653 w 1719328"/>
                <a:gd name="connsiteY53" fmla="*/ 710214 h 1705593"/>
                <a:gd name="connsiteX54" fmla="*/ 1577286 w 1719328"/>
                <a:gd name="connsiteY54" fmla="*/ 621437 h 1705593"/>
                <a:gd name="connsiteX55" fmla="*/ 1568408 w 1719328"/>
                <a:gd name="connsiteY55" fmla="*/ 506027 h 1705593"/>
                <a:gd name="connsiteX56" fmla="*/ 1550653 w 1719328"/>
                <a:gd name="connsiteY56" fmla="*/ 452761 h 1705593"/>
                <a:gd name="connsiteX57" fmla="*/ 1488509 w 1719328"/>
                <a:gd name="connsiteY57" fmla="*/ 381740 h 1705593"/>
                <a:gd name="connsiteX58" fmla="*/ 1479631 w 1719328"/>
                <a:gd name="connsiteY58" fmla="*/ 346229 h 1705593"/>
                <a:gd name="connsiteX59" fmla="*/ 1497387 w 1719328"/>
                <a:gd name="connsiteY59" fmla="*/ 328474 h 1705593"/>
                <a:gd name="connsiteX60" fmla="*/ 1577286 w 1719328"/>
                <a:gd name="connsiteY60" fmla="*/ 319596 h 1705593"/>
                <a:gd name="connsiteX0" fmla="*/ 1583751 w 1725793"/>
                <a:gd name="connsiteY0" fmla="*/ 319596 h 1705593"/>
                <a:gd name="connsiteX1" fmla="*/ 1628139 w 1725793"/>
                <a:gd name="connsiteY1" fmla="*/ 310718 h 1705593"/>
                <a:gd name="connsiteX2" fmla="*/ 1654772 w 1725793"/>
                <a:gd name="connsiteY2" fmla="*/ 257452 h 1705593"/>
                <a:gd name="connsiteX3" fmla="*/ 1628139 w 1725793"/>
                <a:gd name="connsiteY3" fmla="*/ 186431 h 1705593"/>
                <a:gd name="connsiteX4" fmla="*/ 1601506 w 1725793"/>
                <a:gd name="connsiteY4" fmla="*/ 150920 h 1705593"/>
                <a:gd name="connsiteX5" fmla="*/ 1583751 w 1725793"/>
                <a:gd name="connsiteY5" fmla="*/ 124287 h 1705593"/>
                <a:gd name="connsiteX6" fmla="*/ 1530485 w 1725793"/>
                <a:gd name="connsiteY6" fmla="*/ 71021 h 1705593"/>
                <a:gd name="connsiteX7" fmla="*/ 1494974 w 1725793"/>
                <a:gd name="connsiteY7" fmla="*/ 62144 h 1705593"/>
                <a:gd name="connsiteX8" fmla="*/ 1450586 w 1725793"/>
                <a:gd name="connsiteY8" fmla="*/ 35511 h 1705593"/>
                <a:gd name="connsiteX9" fmla="*/ 1326298 w 1725793"/>
                <a:gd name="connsiteY9" fmla="*/ 0 h 1705593"/>
                <a:gd name="connsiteX10" fmla="*/ 758127 w 1725793"/>
                <a:gd name="connsiteY10" fmla="*/ 79899 h 1705593"/>
                <a:gd name="connsiteX11" fmla="*/ 252100 w 1725793"/>
                <a:gd name="connsiteY11" fmla="*/ 337352 h 1705593"/>
                <a:gd name="connsiteX12" fmla="*/ 74547 w 1725793"/>
                <a:gd name="connsiteY12" fmla="*/ 1056443 h 1705593"/>
                <a:gd name="connsiteX13" fmla="*/ 1477219 w 1725793"/>
                <a:gd name="connsiteY13" fmla="*/ 1669002 h 1705593"/>
                <a:gd name="connsiteX14" fmla="*/ 1557118 w 1725793"/>
                <a:gd name="connsiteY14" fmla="*/ 1633491 h 1705593"/>
                <a:gd name="connsiteX15" fmla="*/ 1583751 w 1725793"/>
                <a:gd name="connsiteY15" fmla="*/ 1615736 h 1705593"/>
                <a:gd name="connsiteX16" fmla="*/ 1610384 w 1725793"/>
                <a:gd name="connsiteY16" fmla="*/ 1580225 h 1705593"/>
                <a:gd name="connsiteX17" fmla="*/ 1645894 w 1725793"/>
                <a:gd name="connsiteY17" fmla="*/ 1562470 h 1705593"/>
                <a:gd name="connsiteX18" fmla="*/ 1654772 w 1725793"/>
                <a:gd name="connsiteY18" fmla="*/ 1535837 h 1705593"/>
                <a:gd name="connsiteX19" fmla="*/ 1681405 w 1725793"/>
                <a:gd name="connsiteY19" fmla="*/ 1491449 h 1705593"/>
                <a:gd name="connsiteX20" fmla="*/ 1708038 w 1725793"/>
                <a:gd name="connsiteY20" fmla="*/ 1429305 h 1705593"/>
                <a:gd name="connsiteX21" fmla="*/ 1716916 w 1725793"/>
                <a:gd name="connsiteY21" fmla="*/ 1376039 h 1705593"/>
                <a:gd name="connsiteX22" fmla="*/ 1725793 w 1725793"/>
                <a:gd name="connsiteY22" fmla="*/ 1340528 h 1705593"/>
                <a:gd name="connsiteX23" fmla="*/ 1690283 w 1725793"/>
                <a:gd name="connsiteY23" fmla="*/ 1207363 h 1705593"/>
                <a:gd name="connsiteX24" fmla="*/ 1672527 w 1725793"/>
                <a:gd name="connsiteY24" fmla="*/ 1145219 h 1705593"/>
                <a:gd name="connsiteX25" fmla="*/ 1654772 w 1725793"/>
                <a:gd name="connsiteY25" fmla="*/ 1109709 h 1705593"/>
                <a:gd name="connsiteX26" fmla="*/ 1610384 w 1725793"/>
                <a:gd name="connsiteY26" fmla="*/ 1074198 h 1705593"/>
                <a:gd name="connsiteX27" fmla="*/ 1521607 w 1725793"/>
                <a:gd name="connsiteY27" fmla="*/ 1020932 h 1705593"/>
                <a:gd name="connsiteX28" fmla="*/ 1503852 w 1725793"/>
                <a:gd name="connsiteY28" fmla="*/ 994299 h 1705593"/>
                <a:gd name="connsiteX29" fmla="*/ 1423953 w 1725793"/>
                <a:gd name="connsiteY29" fmla="*/ 967666 h 1705593"/>
                <a:gd name="connsiteX30" fmla="*/ 1406197 w 1725793"/>
                <a:gd name="connsiteY30" fmla="*/ 949911 h 1705593"/>
                <a:gd name="connsiteX31" fmla="*/ 1210889 w 1725793"/>
                <a:gd name="connsiteY31" fmla="*/ 923278 h 1705593"/>
                <a:gd name="connsiteX32" fmla="*/ 1148745 w 1725793"/>
                <a:gd name="connsiteY32" fmla="*/ 914400 h 1705593"/>
                <a:gd name="connsiteX33" fmla="*/ 1113234 w 1725793"/>
                <a:gd name="connsiteY33" fmla="*/ 896645 h 1705593"/>
                <a:gd name="connsiteX34" fmla="*/ 1051091 w 1725793"/>
                <a:gd name="connsiteY34" fmla="*/ 887767 h 1705593"/>
                <a:gd name="connsiteX35" fmla="*/ 917926 w 1725793"/>
                <a:gd name="connsiteY35" fmla="*/ 870012 h 1705593"/>
                <a:gd name="connsiteX36" fmla="*/ 891292 w 1725793"/>
                <a:gd name="connsiteY36" fmla="*/ 861134 h 1705593"/>
                <a:gd name="connsiteX37" fmla="*/ 749251 w 1725793"/>
                <a:gd name="connsiteY37" fmla="*/ 630315 h 1705593"/>
                <a:gd name="connsiteX38" fmla="*/ 802516 w 1725793"/>
                <a:gd name="connsiteY38" fmla="*/ 541538 h 1705593"/>
                <a:gd name="connsiteX39" fmla="*/ 864659 w 1725793"/>
                <a:gd name="connsiteY39" fmla="*/ 497150 h 1705593"/>
                <a:gd name="connsiteX40" fmla="*/ 891292 w 1725793"/>
                <a:gd name="connsiteY40" fmla="*/ 488272 h 1705593"/>
                <a:gd name="connsiteX41" fmla="*/ 962314 w 1725793"/>
                <a:gd name="connsiteY41" fmla="*/ 461639 h 1705593"/>
                <a:gd name="connsiteX42" fmla="*/ 1139867 w 1725793"/>
                <a:gd name="connsiteY42" fmla="*/ 479394 h 1705593"/>
                <a:gd name="connsiteX43" fmla="*/ 1193133 w 1725793"/>
                <a:gd name="connsiteY43" fmla="*/ 497150 h 1705593"/>
                <a:gd name="connsiteX44" fmla="*/ 1210889 w 1725793"/>
                <a:gd name="connsiteY44" fmla="*/ 514905 h 1705593"/>
                <a:gd name="connsiteX45" fmla="*/ 1264155 w 1725793"/>
                <a:gd name="connsiteY45" fmla="*/ 550416 h 1705593"/>
                <a:gd name="connsiteX46" fmla="*/ 1281910 w 1725793"/>
                <a:gd name="connsiteY46" fmla="*/ 577049 h 1705593"/>
                <a:gd name="connsiteX47" fmla="*/ 1290788 w 1725793"/>
                <a:gd name="connsiteY47" fmla="*/ 603682 h 1705593"/>
                <a:gd name="connsiteX48" fmla="*/ 1326298 w 1725793"/>
                <a:gd name="connsiteY48" fmla="*/ 656948 h 1705593"/>
                <a:gd name="connsiteX49" fmla="*/ 1335176 w 1725793"/>
                <a:gd name="connsiteY49" fmla="*/ 692458 h 1705593"/>
                <a:gd name="connsiteX50" fmla="*/ 1361809 w 1725793"/>
                <a:gd name="connsiteY50" fmla="*/ 701336 h 1705593"/>
                <a:gd name="connsiteX51" fmla="*/ 1468341 w 1725793"/>
                <a:gd name="connsiteY51" fmla="*/ 719091 h 1705593"/>
                <a:gd name="connsiteX52" fmla="*/ 1557118 w 1725793"/>
                <a:gd name="connsiteY52" fmla="*/ 710214 h 1705593"/>
                <a:gd name="connsiteX53" fmla="*/ 1583751 w 1725793"/>
                <a:gd name="connsiteY53" fmla="*/ 621437 h 1705593"/>
                <a:gd name="connsiteX54" fmla="*/ 1574873 w 1725793"/>
                <a:gd name="connsiteY54" fmla="*/ 506027 h 1705593"/>
                <a:gd name="connsiteX55" fmla="*/ 1557118 w 1725793"/>
                <a:gd name="connsiteY55" fmla="*/ 452761 h 1705593"/>
                <a:gd name="connsiteX56" fmla="*/ 1494974 w 1725793"/>
                <a:gd name="connsiteY56" fmla="*/ 381740 h 1705593"/>
                <a:gd name="connsiteX57" fmla="*/ 1486096 w 1725793"/>
                <a:gd name="connsiteY57" fmla="*/ 346229 h 1705593"/>
                <a:gd name="connsiteX58" fmla="*/ 1503852 w 1725793"/>
                <a:gd name="connsiteY58" fmla="*/ 328474 h 1705593"/>
                <a:gd name="connsiteX59" fmla="*/ 1583751 w 1725793"/>
                <a:gd name="connsiteY59" fmla="*/ 319596 h 1705593"/>
                <a:gd name="connsiteX0" fmla="*/ 1600530 w 1742572"/>
                <a:gd name="connsiteY0" fmla="*/ 319596 h 1705593"/>
                <a:gd name="connsiteX1" fmla="*/ 1644918 w 1742572"/>
                <a:gd name="connsiteY1" fmla="*/ 310718 h 1705593"/>
                <a:gd name="connsiteX2" fmla="*/ 1671551 w 1742572"/>
                <a:gd name="connsiteY2" fmla="*/ 257452 h 1705593"/>
                <a:gd name="connsiteX3" fmla="*/ 1644918 w 1742572"/>
                <a:gd name="connsiteY3" fmla="*/ 186431 h 1705593"/>
                <a:gd name="connsiteX4" fmla="*/ 1618285 w 1742572"/>
                <a:gd name="connsiteY4" fmla="*/ 150920 h 1705593"/>
                <a:gd name="connsiteX5" fmla="*/ 1600530 w 1742572"/>
                <a:gd name="connsiteY5" fmla="*/ 124287 h 1705593"/>
                <a:gd name="connsiteX6" fmla="*/ 1547264 w 1742572"/>
                <a:gd name="connsiteY6" fmla="*/ 71021 h 1705593"/>
                <a:gd name="connsiteX7" fmla="*/ 1511753 w 1742572"/>
                <a:gd name="connsiteY7" fmla="*/ 62144 h 1705593"/>
                <a:gd name="connsiteX8" fmla="*/ 1467365 w 1742572"/>
                <a:gd name="connsiteY8" fmla="*/ 35511 h 1705593"/>
                <a:gd name="connsiteX9" fmla="*/ 1343077 w 1742572"/>
                <a:gd name="connsiteY9" fmla="*/ 0 h 1705593"/>
                <a:gd name="connsiteX10" fmla="*/ 268879 w 1742572"/>
                <a:gd name="connsiteY10" fmla="*/ 337352 h 1705593"/>
                <a:gd name="connsiteX11" fmla="*/ 91326 w 1742572"/>
                <a:gd name="connsiteY11" fmla="*/ 1056443 h 1705593"/>
                <a:gd name="connsiteX12" fmla="*/ 1493998 w 1742572"/>
                <a:gd name="connsiteY12" fmla="*/ 1669002 h 1705593"/>
                <a:gd name="connsiteX13" fmla="*/ 1573897 w 1742572"/>
                <a:gd name="connsiteY13" fmla="*/ 1633491 h 1705593"/>
                <a:gd name="connsiteX14" fmla="*/ 1600530 w 1742572"/>
                <a:gd name="connsiteY14" fmla="*/ 1615736 h 1705593"/>
                <a:gd name="connsiteX15" fmla="*/ 1627163 w 1742572"/>
                <a:gd name="connsiteY15" fmla="*/ 1580225 h 1705593"/>
                <a:gd name="connsiteX16" fmla="*/ 1662673 w 1742572"/>
                <a:gd name="connsiteY16" fmla="*/ 1562470 h 1705593"/>
                <a:gd name="connsiteX17" fmla="*/ 1671551 w 1742572"/>
                <a:gd name="connsiteY17" fmla="*/ 1535837 h 1705593"/>
                <a:gd name="connsiteX18" fmla="*/ 1698184 w 1742572"/>
                <a:gd name="connsiteY18" fmla="*/ 1491449 h 1705593"/>
                <a:gd name="connsiteX19" fmla="*/ 1724817 w 1742572"/>
                <a:gd name="connsiteY19" fmla="*/ 1429305 h 1705593"/>
                <a:gd name="connsiteX20" fmla="*/ 1733695 w 1742572"/>
                <a:gd name="connsiteY20" fmla="*/ 1376039 h 1705593"/>
                <a:gd name="connsiteX21" fmla="*/ 1742572 w 1742572"/>
                <a:gd name="connsiteY21" fmla="*/ 1340528 h 1705593"/>
                <a:gd name="connsiteX22" fmla="*/ 1707062 w 1742572"/>
                <a:gd name="connsiteY22" fmla="*/ 1207363 h 1705593"/>
                <a:gd name="connsiteX23" fmla="*/ 1689306 w 1742572"/>
                <a:gd name="connsiteY23" fmla="*/ 1145219 h 1705593"/>
                <a:gd name="connsiteX24" fmla="*/ 1671551 w 1742572"/>
                <a:gd name="connsiteY24" fmla="*/ 1109709 h 1705593"/>
                <a:gd name="connsiteX25" fmla="*/ 1627163 w 1742572"/>
                <a:gd name="connsiteY25" fmla="*/ 1074198 h 1705593"/>
                <a:gd name="connsiteX26" fmla="*/ 1538386 w 1742572"/>
                <a:gd name="connsiteY26" fmla="*/ 1020932 h 1705593"/>
                <a:gd name="connsiteX27" fmla="*/ 1520631 w 1742572"/>
                <a:gd name="connsiteY27" fmla="*/ 994299 h 1705593"/>
                <a:gd name="connsiteX28" fmla="*/ 1440732 w 1742572"/>
                <a:gd name="connsiteY28" fmla="*/ 967666 h 1705593"/>
                <a:gd name="connsiteX29" fmla="*/ 1422976 w 1742572"/>
                <a:gd name="connsiteY29" fmla="*/ 949911 h 1705593"/>
                <a:gd name="connsiteX30" fmla="*/ 1227668 w 1742572"/>
                <a:gd name="connsiteY30" fmla="*/ 923278 h 1705593"/>
                <a:gd name="connsiteX31" fmla="*/ 1165524 w 1742572"/>
                <a:gd name="connsiteY31" fmla="*/ 914400 h 1705593"/>
                <a:gd name="connsiteX32" fmla="*/ 1130013 w 1742572"/>
                <a:gd name="connsiteY32" fmla="*/ 896645 h 1705593"/>
                <a:gd name="connsiteX33" fmla="*/ 1067870 w 1742572"/>
                <a:gd name="connsiteY33" fmla="*/ 887767 h 1705593"/>
                <a:gd name="connsiteX34" fmla="*/ 934705 w 1742572"/>
                <a:gd name="connsiteY34" fmla="*/ 870012 h 1705593"/>
                <a:gd name="connsiteX35" fmla="*/ 908071 w 1742572"/>
                <a:gd name="connsiteY35" fmla="*/ 861134 h 1705593"/>
                <a:gd name="connsiteX36" fmla="*/ 766030 w 1742572"/>
                <a:gd name="connsiteY36" fmla="*/ 630315 h 1705593"/>
                <a:gd name="connsiteX37" fmla="*/ 819295 w 1742572"/>
                <a:gd name="connsiteY37" fmla="*/ 541538 h 1705593"/>
                <a:gd name="connsiteX38" fmla="*/ 881438 w 1742572"/>
                <a:gd name="connsiteY38" fmla="*/ 497150 h 1705593"/>
                <a:gd name="connsiteX39" fmla="*/ 908071 w 1742572"/>
                <a:gd name="connsiteY39" fmla="*/ 488272 h 1705593"/>
                <a:gd name="connsiteX40" fmla="*/ 979093 w 1742572"/>
                <a:gd name="connsiteY40" fmla="*/ 461639 h 1705593"/>
                <a:gd name="connsiteX41" fmla="*/ 1156646 w 1742572"/>
                <a:gd name="connsiteY41" fmla="*/ 479394 h 1705593"/>
                <a:gd name="connsiteX42" fmla="*/ 1209912 w 1742572"/>
                <a:gd name="connsiteY42" fmla="*/ 497150 h 1705593"/>
                <a:gd name="connsiteX43" fmla="*/ 1227668 w 1742572"/>
                <a:gd name="connsiteY43" fmla="*/ 514905 h 1705593"/>
                <a:gd name="connsiteX44" fmla="*/ 1280934 w 1742572"/>
                <a:gd name="connsiteY44" fmla="*/ 550416 h 1705593"/>
                <a:gd name="connsiteX45" fmla="*/ 1298689 w 1742572"/>
                <a:gd name="connsiteY45" fmla="*/ 577049 h 1705593"/>
                <a:gd name="connsiteX46" fmla="*/ 1307567 w 1742572"/>
                <a:gd name="connsiteY46" fmla="*/ 603682 h 1705593"/>
                <a:gd name="connsiteX47" fmla="*/ 1343077 w 1742572"/>
                <a:gd name="connsiteY47" fmla="*/ 656948 h 1705593"/>
                <a:gd name="connsiteX48" fmla="*/ 1351955 w 1742572"/>
                <a:gd name="connsiteY48" fmla="*/ 692458 h 1705593"/>
                <a:gd name="connsiteX49" fmla="*/ 1378588 w 1742572"/>
                <a:gd name="connsiteY49" fmla="*/ 701336 h 1705593"/>
                <a:gd name="connsiteX50" fmla="*/ 1485120 w 1742572"/>
                <a:gd name="connsiteY50" fmla="*/ 719091 h 1705593"/>
                <a:gd name="connsiteX51" fmla="*/ 1573897 w 1742572"/>
                <a:gd name="connsiteY51" fmla="*/ 710214 h 1705593"/>
                <a:gd name="connsiteX52" fmla="*/ 1600530 w 1742572"/>
                <a:gd name="connsiteY52" fmla="*/ 621437 h 1705593"/>
                <a:gd name="connsiteX53" fmla="*/ 1591652 w 1742572"/>
                <a:gd name="connsiteY53" fmla="*/ 506027 h 1705593"/>
                <a:gd name="connsiteX54" fmla="*/ 1573897 w 1742572"/>
                <a:gd name="connsiteY54" fmla="*/ 452761 h 1705593"/>
                <a:gd name="connsiteX55" fmla="*/ 1511753 w 1742572"/>
                <a:gd name="connsiteY55" fmla="*/ 381740 h 1705593"/>
                <a:gd name="connsiteX56" fmla="*/ 1502875 w 1742572"/>
                <a:gd name="connsiteY56" fmla="*/ 346229 h 1705593"/>
                <a:gd name="connsiteX57" fmla="*/ 1520631 w 1742572"/>
                <a:gd name="connsiteY57" fmla="*/ 328474 h 1705593"/>
                <a:gd name="connsiteX58" fmla="*/ 1600530 w 1742572"/>
                <a:gd name="connsiteY58" fmla="*/ 319596 h 1705593"/>
                <a:gd name="connsiteX0" fmla="*/ 1600530 w 1742572"/>
                <a:gd name="connsiteY0" fmla="*/ 331910 h 1717907"/>
                <a:gd name="connsiteX1" fmla="*/ 1644918 w 1742572"/>
                <a:gd name="connsiteY1" fmla="*/ 323032 h 1717907"/>
                <a:gd name="connsiteX2" fmla="*/ 1671551 w 1742572"/>
                <a:gd name="connsiteY2" fmla="*/ 269766 h 1717907"/>
                <a:gd name="connsiteX3" fmla="*/ 1644918 w 1742572"/>
                <a:gd name="connsiteY3" fmla="*/ 198745 h 1717907"/>
                <a:gd name="connsiteX4" fmla="*/ 1618285 w 1742572"/>
                <a:gd name="connsiteY4" fmla="*/ 163234 h 1717907"/>
                <a:gd name="connsiteX5" fmla="*/ 1600530 w 1742572"/>
                <a:gd name="connsiteY5" fmla="*/ 136601 h 1717907"/>
                <a:gd name="connsiteX6" fmla="*/ 1547264 w 1742572"/>
                <a:gd name="connsiteY6" fmla="*/ 83335 h 1717907"/>
                <a:gd name="connsiteX7" fmla="*/ 1511753 w 1742572"/>
                <a:gd name="connsiteY7" fmla="*/ 74458 h 1717907"/>
                <a:gd name="connsiteX8" fmla="*/ 1343077 w 1742572"/>
                <a:gd name="connsiteY8" fmla="*/ 12314 h 1717907"/>
                <a:gd name="connsiteX9" fmla="*/ 268879 w 1742572"/>
                <a:gd name="connsiteY9" fmla="*/ 349666 h 1717907"/>
                <a:gd name="connsiteX10" fmla="*/ 91326 w 1742572"/>
                <a:gd name="connsiteY10" fmla="*/ 1068757 h 1717907"/>
                <a:gd name="connsiteX11" fmla="*/ 1493998 w 1742572"/>
                <a:gd name="connsiteY11" fmla="*/ 1681316 h 1717907"/>
                <a:gd name="connsiteX12" fmla="*/ 1573897 w 1742572"/>
                <a:gd name="connsiteY12" fmla="*/ 1645805 h 1717907"/>
                <a:gd name="connsiteX13" fmla="*/ 1600530 w 1742572"/>
                <a:gd name="connsiteY13" fmla="*/ 1628050 h 1717907"/>
                <a:gd name="connsiteX14" fmla="*/ 1627163 w 1742572"/>
                <a:gd name="connsiteY14" fmla="*/ 1592539 h 1717907"/>
                <a:gd name="connsiteX15" fmla="*/ 1662673 w 1742572"/>
                <a:gd name="connsiteY15" fmla="*/ 1574784 h 1717907"/>
                <a:gd name="connsiteX16" fmla="*/ 1671551 w 1742572"/>
                <a:gd name="connsiteY16" fmla="*/ 1548151 h 1717907"/>
                <a:gd name="connsiteX17" fmla="*/ 1698184 w 1742572"/>
                <a:gd name="connsiteY17" fmla="*/ 1503763 h 1717907"/>
                <a:gd name="connsiteX18" fmla="*/ 1724817 w 1742572"/>
                <a:gd name="connsiteY18" fmla="*/ 1441619 h 1717907"/>
                <a:gd name="connsiteX19" fmla="*/ 1733695 w 1742572"/>
                <a:gd name="connsiteY19" fmla="*/ 1388353 h 1717907"/>
                <a:gd name="connsiteX20" fmla="*/ 1742572 w 1742572"/>
                <a:gd name="connsiteY20" fmla="*/ 1352842 h 1717907"/>
                <a:gd name="connsiteX21" fmla="*/ 1707062 w 1742572"/>
                <a:gd name="connsiteY21" fmla="*/ 1219677 h 1717907"/>
                <a:gd name="connsiteX22" fmla="*/ 1689306 w 1742572"/>
                <a:gd name="connsiteY22" fmla="*/ 1157533 h 1717907"/>
                <a:gd name="connsiteX23" fmla="*/ 1671551 w 1742572"/>
                <a:gd name="connsiteY23" fmla="*/ 1122023 h 1717907"/>
                <a:gd name="connsiteX24" fmla="*/ 1627163 w 1742572"/>
                <a:gd name="connsiteY24" fmla="*/ 1086512 h 1717907"/>
                <a:gd name="connsiteX25" fmla="*/ 1538386 w 1742572"/>
                <a:gd name="connsiteY25" fmla="*/ 1033246 h 1717907"/>
                <a:gd name="connsiteX26" fmla="*/ 1520631 w 1742572"/>
                <a:gd name="connsiteY26" fmla="*/ 1006613 h 1717907"/>
                <a:gd name="connsiteX27" fmla="*/ 1440732 w 1742572"/>
                <a:gd name="connsiteY27" fmla="*/ 979980 h 1717907"/>
                <a:gd name="connsiteX28" fmla="*/ 1422976 w 1742572"/>
                <a:gd name="connsiteY28" fmla="*/ 962225 h 1717907"/>
                <a:gd name="connsiteX29" fmla="*/ 1227668 w 1742572"/>
                <a:gd name="connsiteY29" fmla="*/ 935592 h 1717907"/>
                <a:gd name="connsiteX30" fmla="*/ 1165524 w 1742572"/>
                <a:gd name="connsiteY30" fmla="*/ 926714 h 1717907"/>
                <a:gd name="connsiteX31" fmla="*/ 1130013 w 1742572"/>
                <a:gd name="connsiteY31" fmla="*/ 908959 h 1717907"/>
                <a:gd name="connsiteX32" fmla="*/ 1067870 w 1742572"/>
                <a:gd name="connsiteY32" fmla="*/ 900081 h 1717907"/>
                <a:gd name="connsiteX33" fmla="*/ 934705 w 1742572"/>
                <a:gd name="connsiteY33" fmla="*/ 882326 h 1717907"/>
                <a:gd name="connsiteX34" fmla="*/ 908071 w 1742572"/>
                <a:gd name="connsiteY34" fmla="*/ 873448 h 1717907"/>
                <a:gd name="connsiteX35" fmla="*/ 766030 w 1742572"/>
                <a:gd name="connsiteY35" fmla="*/ 642629 h 1717907"/>
                <a:gd name="connsiteX36" fmla="*/ 819295 w 1742572"/>
                <a:gd name="connsiteY36" fmla="*/ 553852 h 1717907"/>
                <a:gd name="connsiteX37" fmla="*/ 881438 w 1742572"/>
                <a:gd name="connsiteY37" fmla="*/ 509464 h 1717907"/>
                <a:gd name="connsiteX38" fmla="*/ 908071 w 1742572"/>
                <a:gd name="connsiteY38" fmla="*/ 500586 h 1717907"/>
                <a:gd name="connsiteX39" fmla="*/ 979093 w 1742572"/>
                <a:gd name="connsiteY39" fmla="*/ 473953 h 1717907"/>
                <a:gd name="connsiteX40" fmla="*/ 1156646 w 1742572"/>
                <a:gd name="connsiteY40" fmla="*/ 491708 h 1717907"/>
                <a:gd name="connsiteX41" fmla="*/ 1209912 w 1742572"/>
                <a:gd name="connsiteY41" fmla="*/ 509464 h 1717907"/>
                <a:gd name="connsiteX42" fmla="*/ 1227668 w 1742572"/>
                <a:gd name="connsiteY42" fmla="*/ 527219 h 1717907"/>
                <a:gd name="connsiteX43" fmla="*/ 1280934 w 1742572"/>
                <a:gd name="connsiteY43" fmla="*/ 562730 h 1717907"/>
                <a:gd name="connsiteX44" fmla="*/ 1298689 w 1742572"/>
                <a:gd name="connsiteY44" fmla="*/ 589363 h 1717907"/>
                <a:gd name="connsiteX45" fmla="*/ 1307567 w 1742572"/>
                <a:gd name="connsiteY45" fmla="*/ 615996 h 1717907"/>
                <a:gd name="connsiteX46" fmla="*/ 1343077 w 1742572"/>
                <a:gd name="connsiteY46" fmla="*/ 669262 h 1717907"/>
                <a:gd name="connsiteX47" fmla="*/ 1351955 w 1742572"/>
                <a:gd name="connsiteY47" fmla="*/ 704772 h 1717907"/>
                <a:gd name="connsiteX48" fmla="*/ 1378588 w 1742572"/>
                <a:gd name="connsiteY48" fmla="*/ 713650 h 1717907"/>
                <a:gd name="connsiteX49" fmla="*/ 1485120 w 1742572"/>
                <a:gd name="connsiteY49" fmla="*/ 731405 h 1717907"/>
                <a:gd name="connsiteX50" fmla="*/ 1573897 w 1742572"/>
                <a:gd name="connsiteY50" fmla="*/ 722528 h 1717907"/>
                <a:gd name="connsiteX51" fmla="*/ 1600530 w 1742572"/>
                <a:gd name="connsiteY51" fmla="*/ 633751 h 1717907"/>
                <a:gd name="connsiteX52" fmla="*/ 1591652 w 1742572"/>
                <a:gd name="connsiteY52" fmla="*/ 518341 h 1717907"/>
                <a:gd name="connsiteX53" fmla="*/ 1573897 w 1742572"/>
                <a:gd name="connsiteY53" fmla="*/ 465075 h 1717907"/>
                <a:gd name="connsiteX54" fmla="*/ 1511753 w 1742572"/>
                <a:gd name="connsiteY54" fmla="*/ 394054 h 1717907"/>
                <a:gd name="connsiteX55" fmla="*/ 1502875 w 1742572"/>
                <a:gd name="connsiteY55" fmla="*/ 358543 h 1717907"/>
                <a:gd name="connsiteX56" fmla="*/ 1520631 w 1742572"/>
                <a:gd name="connsiteY56" fmla="*/ 340788 h 1717907"/>
                <a:gd name="connsiteX57" fmla="*/ 1600530 w 1742572"/>
                <a:gd name="connsiteY57" fmla="*/ 331910 h 1717907"/>
                <a:gd name="connsiteX0" fmla="*/ 1600530 w 1742572"/>
                <a:gd name="connsiteY0" fmla="*/ 319596 h 1705593"/>
                <a:gd name="connsiteX1" fmla="*/ 1644918 w 1742572"/>
                <a:gd name="connsiteY1" fmla="*/ 310718 h 1705593"/>
                <a:gd name="connsiteX2" fmla="*/ 1671551 w 1742572"/>
                <a:gd name="connsiteY2" fmla="*/ 257452 h 1705593"/>
                <a:gd name="connsiteX3" fmla="*/ 1644918 w 1742572"/>
                <a:gd name="connsiteY3" fmla="*/ 186431 h 1705593"/>
                <a:gd name="connsiteX4" fmla="*/ 1618285 w 1742572"/>
                <a:gd name="connsiteY4" fmla="*/ 150920 h 1705593"/>
                <a:gd name="connsiteX5" fmla="*/ 1600530 w 1742572"/>
                <a:gd name="connsiteY5" fmla="*/ 124287 h 1705593"/>
                <a:gd name="connsiteX6" fmla="*/ 1547264 w 1742572"/>
                <a:gd name="connsiteY6" fmla="*/ 71021 h 1705593"/>
                <a:gd name="connsiteX7" fmla="*/ 1343077 w 1742572"/>
                <a:gd name="connsiteY7" fmla="*/ 0 h 1705593"/>
                <a:gd name="connsiteX8" fmla="*/ 268879 w 1742572"/>
                <a:gd name="connsiteY8" fmla="*/ 337352 h 1705593"/>
                <a:gd name="connsiteX9" fmla="*/ 91326 w 1742572"/>
                <a:gd name="connsiteY9" fmla="*/ 1056443 h 1705593"/>
                <a:gd name="connsiteX10" fmla="*/ 1493998 w 1742572"/>
                <a:gd name="connsiteY10" fmla="*/ 1669002 h 1705593"/>
                <a:gd name="connsiteX11" fmla="*/ 1573897 w 1742572"/>
                <a:gd name="connsiteY11" fmla="*/ 1633491 h 1705593"/>
                <a:gd name="connsiteX12" fmla="*/ 1600530 w 1742572"/>
                <a:gd name="connsiteY12" fmla="*/ 1615736 h 1705593"/>
                <a:gd name="connsiteX13" fmla="*/ 1627163 w 1742572"/>
                <a:gd name="connsiteY13" fmla="*/ 1580225 h 1705593"/>
                <a:gd name="connsiteX14" fmla="*/ 1662673 w 1742572"/>
                <a:gd name="connsiteY14" fmla="*/ 1562470 h 1705593"/>
                <a:gd name="connsiteX15" fmla="*/ 1671551 w 1742572"/>
                <a:gd name="connsiteY15" fmla="*/ 1535837 h 1705593"/>
                <a:gd name="connsiteX16" fmla="*/ 1698184 w 1742572"/>
                <a:gd name="connsiteY16" fmla="*/ 1491449 h 1705593"/>
                <a:gd name="connsiteX17" fmla="*/ 1724817 w 1742572"/>
                <a:gd name="connsiteY17" fmla="*/ 1429305 h 1705593"/>
                <a:gd name="connsiteX18" fmla="*/ 1733695 w 1742572"/>
                <a:gd name="connsiteY18" fmla="*/ 1376039 h 1705593"/>
                <a:gd name="connsiteX19" fmla="*/ 1742572 w 1742572"/>
                <a:gd name="connsiteY19" fmla="*/ 1340528 h 1705593"/>
                <a:gd name="connsiteX20" fmla="*/ 1707062 w 1742572"/>
                <a:gd name="connsiteY20" fmla="*/ 1207363 h 1705593"/>
                <a:gd name="connsiteX21" fmla="*/ 1689306 w 1742572"/>
                <a:gd name="connsiteY21" fmla="*/ 1145219 h 1705593"/>
                <a:gd name="connsiteX22" fmla="*/ 1671551 w 1742572"/>
                <a:gd name="connsiteY22" fmla="*/ 1109709 h 1705593"/>
                <a:gd name="connsiteX23" fmla="*/ 1627163 w 1742572"/>
                <a:gd name="connsiteY23" fmla="*/ 1074198 h 1705593"/>
                <a:gd name="connsiteX24" fmla="*/ 1538386 w 1742572"/>
                <a:gd name="connsiteY24" fmla="*/ 1020932 h 1705593"/>
                <a:gd name="connsiteX25" fmla="*/ 1520631 w 1742572"/>
                <a:gd name="connsiteY25" fmla="*/ 994299 h 1705593"/>
                <a:gd name="connsiteX26" fmla="*/ 1440732 w 1742572"/>
                <a:gd name="connsiteY26" fmla="*/ 967666 h 1705593"/>
                <a:gd name="connsiteX27" fmla="*/ 1422976 w 1742572"/>
                <a:gd name="connsiteY27" fmla="*/ 949911 h 1705593"/>
                <a:gd name="connsiteX28" fmla="*/ 1227668 w 1742572"/>
                <a:gd name="connsiteY28" fmla="*/ 923278 h 1705593"/>
                <a:gd name="connsiteX29" fmla="*/ 1165524 w 1742572"/>
                <a:gd name="connsiteY29" fmla="*/ 914400 h 1705593"/>
                <a:gd name="connsiteX30" fmla="*/ 1130013 w 1742572"/>
                <a:gd name="connsiteY30" fmla="*/ 896645 h 1705593"/>
                <a:gd name="connsiteX31" fmla="*/ 1067870 w 1742572"/>
                <a:gd name="connsiteY31" fmla="*/ 887767 h 1705593"/>
                <a:gd name="connsiteX32" fmla="*/ 934705 w 1742572"/>
                <a:gd name="connsiteY32" fmla="*/ 870012 h 1705593"/>
                <a:gd name="connsiteX33" fmla="*/ 908071 w 1742572"/>
                <a:gd name="connsiteY33" fmla="*/ 861134 h 1705593"/>
                <a:gd name="connsiteX34" fmla="*/ 766030 w 1742572"/>
                <a:gd name="connsiteY34" fmla="*/ 630315 h 1705593"/>
                <a:gd name="connsiteX35" fmla="*/ 819295 w 1742572"/>
                <a:gd name="connsiteY35" fmla="*/ 541538 h 1705593"/>
                <a:gd name="connsiteX36" fmla="*/ 881438 w 1742572"/>
                <a:gd name="connsiteY36" fmla="*/ 497150 h 1705593"/>
                <a:gd name="connsiteX37" fmla="*/ 908071 w 1742572"/>
                <a:gd name="connsiteY37" fmla="*/ 488272 h 1705593"/>
                <a:gd name="connsiteX38" fmla="*/ 979093 w 1742572"/>
                <a:gd name="connsiteY38" fmla="*/ 461639 h 1705593"/>
                <a:gd name="connsiteX39" fmla="*/ 1156646 w 1742572"/>
                <a:gd name="connsiteY39" fmla="*/ 479394 h 1705593"/>
                <a:gd name="connsiteX40" fmla="*/ 1209912 w 1742572"/>
                <a:gd name="connsiteY40" fmla="*/ 497150 h 1705593"/>
                <a:gd name="connsiteX41" fmla="*/ 1227668 w 1742572"/>
                <a:gd name="connsiteY41" fmla="*/ 514905 h 1705593"/>
                <a:gd name="connsiteX42" fmla="*/ 1280934 w 1742572"/>
                <a:gd name="connsiteY42" fmla="*/ 550416 h 1705593"/>
                <a:gd name="connsiteX43" fmla="*/ 1298689 w 1742572"/>
                <a:gd name="connsiteY43" fmla="*/ 577049 h 1705593"/>
                <a:gd name="connsiteX44" fmla="*/ 1307567 w 1742572"/>
                <a:gd name="connsiteY44" fmla="*/ 603682 h 1705593"/>
                <a:gd name="connsiteX45" fmla="*/ 1343077 w 1742572"/>
                <a:gd name="connsiteY45" fmla="*/ 656948 h 1705593"/>
                <a:gd name="connsiteX46" fmla="*/ 1351955 w 1742572"/>
                <a:gd name="connsiteY46" fmla="*/ 692458 h 1705593"/>
                <a:gd name="connsiteX47" fmla="*/ 1378588 w 1742572"/>
                <a:gd name="connsiteY47" fmla="*/ 701336 h 1705593"/>
                <a:gd name="connsiteX48" fmla="*/ 1485120 w 1742572"/>
                <a:gd name="connsiteY48" fmla="*/ 719091 h 1705593"/>
                <a:gd name="connsiteX49" fmla="*/ 1573897 w 1742572"/>
                <a:gd name="connsiteY49" fmla="*/ 710214 h 1705593"/>
                <a:gd name="connsiteX50" fmla="*/ 1600530 w 1742572"/>
                <a:gd name="connsiteY50" fmla="*/ 621437 h 1705593"/>
                <a:gd name="connsiteX51" fmla="*/ 1591652 w 1742572"/>
                <a:gd name="connsiteY51" fmla="*/ 506027 h 1705593"/>
                <a:gd name="connsiteX52" fmla="*/ 1573897 w 1742572"/>
                <a:gd name="connsiteY52" fmla="*/ 452761 h 1705593"/>
                <a:gd name="connsiteX53" fmla="*/ 1511753 w 1742572"/>
                <a:gd name="connsiteY53" fmla="*/ 381740 h 1705593"/>
                <a:gd name="connsiteX54" fmla="*/ 1502875 w 1742572"/>
                <a:gd name="connsiteY54" fmla="*/ 346229 h 1705593"/>
                <a:gd name="connsiteX55" fmla="*/ 1520631 w 1742572"/>
                <a:gd name="connsiteY55" fmla="*/ 328474 h 1705593"/>
                <a:gd name="connsiteX56" fmla="*/ 1600530 w 1742572"/>
                <a:gd name="connsiteY56" fmla="*/ 319596 h 1705593"/>
                <a:gd name="connsiteX0" fmla="*/ 1600530 w 1742572"/>
                <a:gd name="connsiteY0" fmla="*/ 325521 h 1711518"/>
                <a:gd name="connsiteX1" fmla="*/ 1644918 w 1742572"/>
                <a:gd name="connsiteY1" fmla="*/ 316643 h 1711518"/>
                <a:gd name="connsiteX2" fmla="*/ 1671551 w 1742572"/>
                <a:gd name="connsiteY2" fmla="*/ 263377 h 1711518"/>
                <a:gd name="connsiteX3" fmla="*/ 1644918 w 1742572"/>
                <a:gd name="connsiteY3" fmla="*/ 192356 h 1711518"/>
                <a:gd name="connsiteX4" fmla="*/ 1618285 w 1742572"/>
                <a:gd name="connsiteY4" fmla="*/ 156845 h 1711518"/>
                <a:gd name="connsiteX5" fmla="*/ 1600530 w 1742572"/>
                <a:gd name="connsiteY5" fmla="*/ 130212 h 1711518"/>
                <a:gd name="connsiteX6" fmla="*/ 1343077 w 1742572"/>
                <a:gd name="connsiteY6" fmla="*/ 5925 h 1711518"/>
                <a:gd name="connsiteX7" fmla="*/ 268879 w 1742572"/>
                <a:gd name="connsiteY7" fmla="*/ 343277 h 1711518"/>
                <a:gd name="connsiteX8" fmla="*/ 91326 w 1742572"/>
                <a:gd name="connsiteY8" fmla="*/ 1062368 h 1711518"/>
                <a:gd name="connsiteX9" fmla="*/ 1493998 w 1742572"/>
                <a:gd name="connsiteY9" fmla="*/ 1674927 h 1711518"/>
                <a:gd name="connsiteX10" fmla="*/ 1573897 w 1742572"/>
                <a:gd name="connsiteY10" fmla="*/ 1639416 h 1711518"/>
                <a:gd name="connsiteX11" fmla="*/ 1600530 w 1742572"/>
                <a:gd name="connsiteY11" fmla="*/ 1621661 h 1711518"/>
                <a:gd name="connsiteX12" fmla="*/ 1627163 w 1742572"/>
                <a:gd name="connsiteY12" fmla="*/ 1586150 h 1711518"/>
                <a:gd name="connsiteX13" fmla="*/ 1662673 w 1742572"/>
                <a:gd name="connsiteY13" fmla="*/ 1568395 h 1711518"/>
                <a:gd name="connsiteX14" fmla="*/ 1671551 w 1742572"/>
                <a:gd name="connsiteY14" fmla="*/ 1541762 h 1711518"/>
                <a:gd name="connsiteX15" fmla="*/ 1698184 w 1742572"/>
                <a:gd name="connsiteY15" fmla="*/ 1497374 h 1711518"/>
                <a:gd name="connsiteX16" fmla="*/ 1724817 w 1742572"/>
                <a:gd name="connsiteY16" fmla="*/ 1435230 h 1711518"/>
                <a:gd name="connsiteX17" fmla="*/ 1733695 w 1742572"/>
                <a:gd name="connsiteY17" fmla="*/ 1381964 h 1711518"/>
                <a:gd name="connsiteX18" fmla="*/ 1742572 w 1742572"/>
                <a:gd name="connsiteY18" fmla="*/ 1346453 h 1711518"/>
                <a:gd name="connsiteX19" fmla="*/ 1707062 w 1742572"/>
                <a:gd name="connsiteY19" fmla="*/ 1213288 h 1711518"/>
                <a:gd name="connsiteX20" fmla="*/ 1689306 w 1742572"/>
                <a:gd name="connsiteY20" fmla="*/ 1151144 h 1711518"/>
                <a:gd name="connsiteX21" fmla="*/ 1671551 w 1742572"/>
                <a:gd name="connsiteY21" fmla="*/ 1115634 h 1711518"/>
                <a:gd name="connsiteX22" fmla="*/ 1627163 w 1742572"/>
                <a:gd name="connsiteY22" fmla="*/ 1080123 h 1711518"/>
                <a:gd name="connsiteX23" fmla="*/ 1538386 w 1742572"/>
                <a:gd name="connsiteY23" fmla="*/ 1026857 h 1711518"/>
                <a:gd name="connsiteX24" fmla="*/ 1520631 w 1742572"/>
                <a:gd name="connsiteY24" fmla="*/ 1000224 h 1711518"/>
                <a:gd name="connsiteX25" fmla="*/ 1440732 w 1742572"/>
                <a:gd name="connsiteY25" fmla="*/ 973591 h 1711518"/>
                <a:gd name="connsiteX26" fmla="*/ 1422976 w 1742572"/>
                <a:gd name="connsiteY26" fmla="*/ 955836 h 1711518"/>
                <a:gd name="connsiteX27" fmla="*/ 1227668 w 1742572"/>
                <a:gd name="connsiteY27" fmla="*/ 929203 h 1711518"/>
                <a:gd name="connsiteX28" fmla="*/ 1165524 w 1742572"/>
                <a:gd name="connsiteY28" fmla="*/ 920325 h 1711518"/>
                <a:gd name="connsiteX29" fmla="*/ 1130013 w 1742572"/>
                <a:gd name="connsiteY29" fmla="*/ 902570 h 1711518"/>
                <a:gd name="connsiteX30" fmla="*/ 1067870 w 1742572"/>
                <a:gd name="connsiteY30" fmla="*/ 893692 h 1711518"/>
                <a:gd name="connsiteX31" fmla="*/ 934705 w 1742572"/>
                <a:gd name="connsiteY31" fmla="*/ 875937 h 1711518"/>
                <a:gd name="connsiteX32" fmla="*/ 908071 w 1742572"/>
                <a:gd name="connsiteY32" fmla="*/ 867059 h 1711518"/>
                <a:gd name="connsiteX33" fmla="*/ 766030 w 1742572"/>
                <a:gd name="connsiteY33" fmla="*/ 636240 h 1711518"/>
                <a:gd name="connsiteX34" fmla="*/ 819295 w 1742572"/>
                <a:gd name="connsiteY34" fmla="*/ 547463 h 1711518"/>
                <a:gd name="connsiteX35" fmla="*/ 881438 w 1742572"/>
                <a:gd name="connsiteY35" fmla="*/ 503075 h 1711518"/>
                <a:gd name="connsiteX36" fmla="*/ 908071 w 1742572"/>
                <a:gd name="connsiteY36" fmla="*/ 494197 h 1711518"/>
                <a:gd name="connsiteX37" fmla="*/ 979093 w 1742572"/>
                <a:gd name="connsiteY37" fmla="*/ 467564 h 1711518"/>
                <a:gd name="connsiteX38" fmla="*/ 1156646 w 1742572"/>
                <a:gd name="connsiteY38" fmla="*/ 485319 h 1711518"/>
                <a:gd name="connsiteX39" fmla="*/ 1209912 w 1742572"/>
                <a:gd name="connsiteY39" fmla="*/ 503075 h 1711518"/>
                <a:gd name="connsiteX40" fmla="*/ 1227668 w 1742572"/>
                <a:gd name="connsiteY40" fmla="*/ 520830 h 1711518"/>
                <a:gd name="connsiteX41" fmla="*/ 1280934 w 1742572"/>
                <a:gd name="connsiteY41" fmla="*/ 556341 h 1711518"/>
                <a:gd name="connsiteX42" fmla="*/ 1298689 w 1742572"/>
                <a:gd name="connsiteY42" fmla="*/ 582974 h 1711518"/>
                <a:gd name="connsiteX43" fmla="*/ 1307567 w 1742572"/>
                <a:gd name="connsiteY43" fmla="*/ 609607 h 1711518"/>
                <a:gd name="connsiteX44" fmla="*/ 1343077 w 1742572"/>
                <a:gd name="connsiteY44" fmla="*/ 662873 h 1711518"/>
                <a:gd name="connsiteX45" fmla="*/ 1351955 w 1742572"/>
                <a:gd name="connsiteY45" fmla="*/ 698383 h 1711518"/>
                <a:gd name="connsiteX46" fmla="*/ 1378588 w 1742572"/>
                <a:gd name="connsiteY46" fmla="*/ 707261 h 1711518"/>
                <a:gd name="connsiteX47" fmla="*/ 1485120 w 1742572"/>
                <a:gd name="connsiteY47" fmla="*/ 725016 h 1711518"/>
                <a:gd name="connsiteX48" fmla="*/ 1573897 w 1742572"/>
                <a:gd name="connsiteY48" fmla="*/ 716139 h 1711518"/>
                <a:gd name="connsiteX49" fmla="*/ 1600530 w 1742572"/>
                <a:gd name="connsiteY49" fmla="*/ 627362 h 1711518"/>
                <a:gd name="connsiteX50" fmla="*/ 1591652 w 1742572"/>
                <a:gd name="connsiteY50" fmla="*/ 511952 h 1711518"/>
                <a:gd name="connsiteX51" fmla="*/ 1573897 w 1742572"/>
                <a:gd name="connsiteY51" fmla="*/ 458686 h 1711518"/>
                <a:gd name="connsiteX52" fmla="*/ 1511753 w 1742572"/>
                <a:gd name="connsiteY52" fmla="*/ 387665 h 1711518"/>
                <a:gd name="connsiteX53" fmla="*/ 1502875 w 1742572"/>
                <a:gd name="connsiteY53" fmla="*/ 352154 h 1711518"/>
                <a:gd name="connsiteX54" fmla="*/ 1520631 w 1742572"/>
                <a:gd name="connsiteY54" fmla="*/ 334399 h 1711518"/>
                <a:gd name="connsiteX55" fmla="*/ 1600530 w 1742572"/>
                <a:gd name="connsiteY55" fmla="*/ 325521 h 1711518"/>
                <a:gd name="connsiteX0" fmla="*/ 1600530 w 1742572"/>
                <a:gd name="connsiteY0" fmla="*/ 323786 h 1709783"/>
                <a:gd name="connsiteX1" fmla="*/ 1644918 w 1742572"/>
                <a:gd name="connsiteY1" fmla="*/ 314908 h 1709783"/>
                <a:gd name="connsiteX2" fmla="*/ 1671551 w 1742572"/>
                <a:gd name="connsiteY2" fmla="*/ 261642 h 1709783"/>
                <a:gd name="connsiteX3" fmla="*/ 1644918 w 1742572"/>
                <a:gd name="connsiteY3" fmla="*/ 190621 h 1709783"/>
                <a:gd name="connsiteX4" fmla="*/ 1618285 w 1742572"/>
                <a:gd name="connsiteY4" fmla="*/ 155110 h 1709783"/>
                <a:gd name="connsiteX5" fmla="*/ 1343077 w 1742572"/>
                <a:gd name="connsiteY5" fmla="*/ 4190 h 1709783"/>
                <a:gd name="connsiteX6" fmla="*/ 268879 w 1742572"/>
                <a:gd name="connsiteY6" fmla="*/ 341542 h 1709783"/>
                <a:gd name="connsiteX7" fmla="*/ 91326 w 1742572"/>
                <a:gd name="connsiteY7" fmla="*/ 1060633 h 1709783"/>
                <a:gd name="connsiteX8" fmla="*/ 1493998 w 1742572"/>
                <a:gd name="connsiteY8" fmla="*/ 1673192 h 1709783"/>
                <a:gd name="connsiteX9" fmla="*/ 1573897 w 1742572"/>
                <a:gd name="connsiteY9" fmla="*/ 1637681 h 1709783"/>
                <a:gd name="connsiteX10" fmla="*/ 1600530 w 1742572"/>
                <a:gd name="connsiteY10" fmla="*/ 1619926 h 1709783"/>
                <a:gd name="connsiteX11" fmla="*/ 1627163 w 1742572"/>
                <a:gd name="connsiteY11" fmla="*/ 1584415 h 1709783"/>
                <a:gd name="connsiteX12" fmla="*/ 1662673 w 1742572"/>
                <a:gd name="connsiteY12" fmla="*/ 1566660 h 1709783"/>
                <a:gd name="connsiteX13" fmla="*/ 1671551 w 1742572"/>
                <a:gd name="connsiteY13" fmla="*/ 1540027 h 1709783"/>
                <a:gd name="connsiteX14" fmla="*/ 1698184 w 1742572"/>
                <a:gd name="connsiteY14" fmla="*/ 1495639 h 1709783"/>
                <a:gd name="connsiteX15" fmla="*/ 1724817 w 1742572"/>
                <a:gd name="connsiteY15" fmla="*/ 1433495 h 1709783"/>
                <a:gd name="connsiteX16" fmla="*/ 1733695 w 1742572"/>
                <a:gd name="connsiteY16" fmla="*/ 1380229 h 1709783"/>
                <a:gd name="connsiteX17" fmla="*/ 1742572 w 1742572"/>
                <a:gd name="connsiteY17" fmla="*/ 1344718 h 1709783"/>
                <a:gd name="connsiteX18" fmla="*/ 1707062 w 1742572"/>
                <a:gd name="connsiteY18" fmla="*/ 1211553 h 1709783"/>
                <a:gd name="connsiteX19" fmla="*/ 1689306 w 1742572"/>
                <a:gd name="connsiteY19" fmla="*/ 1149409 h 1709783"/>
                <a:gd name="connsiteX20" fmla="*/ 1671551 w 1742572"/>
                <a:gd name="connsiteY20" fmla="*/ 1113899 h 1709783"/>
                <a:gd name="connsiteX21" fmla="*/ 1627163 w 1742572"/>
                <a:gd name="connsiteY21" fmla="*/ 1078388 h 1709783"/>
                <a:gd name="connsiteX22" fmla="*/ 1538386 w 1742572"/>
                <a:gd name="connsiteY22" fmla="*/ 1025122 h 1709783"/>
                <a:gd name="connsiteX23" fmla="*/ 1520631 w 1742572"/>
                <a:gd name="connsiteY23" fmla="*/ 998489 h 1709783"/>
                <a:gd name="connsiteX24" fmla="*/ 1440732 w 1742572"/>
                <a:gd name="connsiteY24" fmla="*/ 971856 h 1709783"/>
                <a:gd name="connsiteX25" fmla="*/ 1422976 w 1742572"/>
                <a:gd name="connsiteY25" fmla="*/ 954101 h 1709783"/>
                <a:gd name="connsiteX26" fmla="*/ 1227668 w 1742572"/>
                <a:gd name="connsiteY26" fmla="*/ 927468 h 1709783"/>
                <a:gd name="connsiteX27" fmla="*/ 1165524 w 1742572"/>
                <a:gd name="connsiteY27" fmla="*/ 918590 h 1709783"/>
                <a:gd name="connsiteX28" fmla="*/ 1130013 w 1742572"/>
                <a:gd name="connsiteY28" fmla="*/ 900835 h 1709783"/>
                <a:gd name="connsiteX29" fmla="*/ 1067870 w 1742572"/>
                <a:gd name="connsiteY29" fmla="*/ 891957 h 1709783"/>
                <a:gd name="connsiteX30" fmla="*/ 934705 w 1742572"/>
                <a:gd name="connsiteY30" fmla="*/ 874202 h 1709783"/>
                <a:gd name="connsiteX31" fmla="*/ 908071 w 1742572"/>
                <a:gd name="connsiteY31" fmla="*/ 865324 h 1709783"/>
                <a:gd name="connsiteX32" fmla="*/ 766030 w 1742572"/>
                <a:gd name="connsiteY32" fmla="*/ 634505 h 1709783"/>
                <a:gd name="connsiteX33" fmla="*/ 819295 w 1742572"/>
                <a:gd name="connsiteY33" fmla="*/ 545728 h 1709783"/>
                <a:gd name="connsiteX34" fmla="*/ 881438 w 1742572"/>
                <a:gd name="connsiteY34" fmla="*/ 501340 h 1709783"/>
                <a:gd name="connsiteX35" fmla="*/ 908071 w 1742572"/>
                <a:gd name="connsiteY35" fmla="*/ 492462 h 1709783"/>
                <a:gd name="connsiteX36" fmla="*/ 979093 w 1742572"/>
                <a:gd name="connsiteY36" fmla="*/ 465829 h 1709783"/>
                <a:gd name="connsiteX37" fmla="*/ 1156646 w 1742572"/>
                <a:gd name="connsiteY37" fmla="*/ 483584 h 1709783"/>
                <a:gd name="connsiteX38" fmla="*/ 1209912 w 1742572"/>
                <a:gd name="connsiteY38" fmla="*/ 501340 h 1709783"/>
                <a:gd name="connsiteX39" fmla="*/ 1227668 w 1742572"/>
                <a:gd name="connsiteY39" fmla="*/ 519095 h 1709783"/>
                <a:gd name="connsiteX40" fmla="*/ 1280934 w 1742572"/>
                <a:gd name="connsiteY40" fmla="*/ 554606 h 1709783"/>
                <a:gd name="connsiteX41" fmla="*/ 1298689 w 1742572"/>
                <a:gd name="connsiteY41" fmla="*/ 581239 h 1709783"/>
                <a:gd name="connsiteX42" fmla="*/ 1307567 w 1742572"/>
                <a:gd name="connsiteY42" fmla="*/ 607872 h 1709783"/>
                <a:gd name="connsiteX43" fmla="*/ 1343077 w 1742572"/>
                <a:gd name="connsiteY43" fmla="*/ 661138 h 1709783"/>
                <a:gd name="connsiteX44" fmla="*/ 1351955 w 1742572"/>
                <a:gd name="connsiteY44" fmla="*/ 696648 h 1709783"/>
                <a:gd name="connsiteX45" fmla="*/ 1378588 w 1742572"/>
                <a:gd name="connsiteY45" fmla="*/ 705526 h 1709783"/>
                <a:gd name="connsiteX46" fmla="*/ 1485120 w 1742572"/>
                <a:gd name="connsiteY46" fmla="*/ 723281 h 1709783"/>
                <a:gd name="connsiteX47" fmla="*/ 1573897 w 1742572"/>
                <a:gd name="connsiteY47" fmla="*/ 714404 h 1709783"/>
                <a:gd name="connsiteX48" fmla="*/ 1600530 w 1742572"/>
                <a:gd name="connsiteY48" fmla="*/ 625627 h 1709783"/>
                <a:gd name="connsiteX49" fmla="*/ 1591652 w 1742572"/>
                <a:gd name="connsiteY49" fmla="*/ 510217 h 1709783"/>
                <a:gd name="connsiteX50" fmla="*/ 1573897 w 1742572"/>
                <a:gd name="connsiteY50" fmla="*/ 456951 h 1709783"/>
                <a:gd name="connsiteX51" fmla="*/ 1511753 w 1742572"/>
                <a:gd name="connsiteY51" fmla="*/ 385930 h 1709783"/>
                <a:gd name="connsiteX52" fmla="*/ 1502875 w 1742572"/>
                <a:gd name="connsiteY52" fmla="*/ 350419 h 1709783"/>
                <a:gd name="connsiteX53" fmla="*/ 1520631 w 1742572"/>
                <a:gd name="connsiteY53" fmla="*/ 332664 h 1709783"/>
                <a:gd name="connsiteX54" fmla="*/ 1600530 w 1742572"/>
                <a:gd name="connsiteY54" fmla="*/ 323786 h 1709783"/>
                <a:gd name="connsiteX0" fmla="*/ 1600530 w 1742572"/>
                <a:gd name="connsiteY0" fmla="*/ 322140 h 1708137"/>
                <a:gd name="connsiteX1" fmla="*/ 1644918 w 1742572"/>
                <a:gd name="connsiteY1" fmla="*/ 313262 h 1708137"/>
                <a:gd name="connsiteX2" fmla="*/ 1671551 w 1742572"/>
                <a:gd name="connsiteY2" fmla="*/ 259996 h 1708137"/>
                <a:gd name="connsiteX3" fmla="*/ 1644918 w 1742572"/>
                <a:gd name="connsiteY3" fmla="*/ 188975 h 1708137"/>
                <a:gd name="connsiteX4" fmla="*/ 1343077 w 1742572"/>
                <a:gd name="connsiteY4" fmla="*/ 2544 h 1708137"/>
                <a:gd name="connsiteX5" fmla="*/ 268879 w 1742572"/>
                <a:gd name="connsiteY5" fmla="*/ 339896 h 1708137"/>
                <a:gd name="connsiteX6" fmla="*/ 91326 w 1742572"/>
                <a:gd name="connsiteY6" fmla="*/ 1058987 h 1708137"/>
                <a:gd name="connsiteX7" fmla="*/ 1493998 w 1742572"/>
                <a:gd name="connsiteY7" fmla="*/ 1671546 h 1708137"/>
                <a:gd name="connsiteX8" fmla="*/ 1573897 w 1742572"/>
                <a:gd name="connsiteY8" fmla="*/ 1636035 h 1708137"/>
                <a:gd name="connsiteX9" fmla="*/ 1600530 w 1742572"/>
                <a:gd name="connsiteY9" fmla="*/ 1618280 h 1708137"/>
                <a:gd name="connsiteX10" fmla="*/ 1627163 w 1742572"/>
                <a:gd name="connsiteY10" fmla="*/ 1582769 h 1708137"/>
                <a:gd name="connsiteX11" fmla="*/ 1662673 w 1742572"/>
                <a:gd name="connsiteY11" fmla="*/ 1565014 h 1708137"/>
                <a:gd name="connsiteX12" fmla="*/ 1671551 w 1742572"/>
                <a:gd name="connsiteY12" fmla="*/ 1538381 h 1708137"/>
                <a:gd name="connsiteX13" fmla="*/ 1698184 w 1742572"/>
                <a:gd name="connsiteY13" fmla="*/ 1493993 h 1708137"/>
                <a:gd name="connsiteX14" fmla="*/ 1724817 w 1742572"/>
                <a:gd name="connsiteY14" fmla="*/ 1431849 h 1708137"/>
                <a:gd name="connsiteX15" fmla="*/ 1733695 w 1742572"/>
                <a:gd name="connsiteY15" fmla="*/ 1378583 h 1708137"/>
                <a:gd name="connsiteX16" fmla="*/ 1742572 w 1742572"/>
                <a:gd name="connsiteY16" fmla="*/ 1343072 h 1708137"/>
                <a:gd name="connsiteX17" fmla="*/ 1707062 w 1742572"/>
                <a:gd name="connsiteY17" fmla="*/ 1209907 h 1708137"/>
                <a:gd name="connsiteX18" fmla="*/ 1689306 w 1742572"/>
                <a:gd name="connsiteY18" fmla="*/ 1147763 h 1708137"/>
                <a:gd name="connsiteX19" fmla="*/ 1671551 w 1742572"/>
                <a:gd name="connsiteY19" fmla="*/ 1112253 h 1708137"/>
                <a:gd name="connsiteX20" fmla="*/ 1627163 w 1742572"/>
                <a:gd name="connsiteY20" fmla="*/ 1076742 h 1708137"/>
                <a:gd name="connsiteX21" fmla="*/ 1538386 w 1742572"/>
                <a:gd name="connsiteY21" fmla="*/ 1023476 h 1708137"/>
                <a:gd name="connsiteX22" fmla="*/ 1520631 w 1742572"/>
                <a:gd name="connsiteY22" fmla="*/ 996843 h 1708137"/>
                <a:gd name="connsiteX23" fmla="*/ 1440732 w 1742572"/>
                <a:gd name="connsiteY23" fmla="*/ 970210 h 1708137"/>
                <a:gd name="connsiteX24" fmla="*/ 1422976 w 1742572"/>
                <a:gd name="connsiteY24" fmla="*/ 952455 h 1708137"/>
                <a:gd name="connsiteX25" fmla="*/ 1227668 w 1742572"/>
                <a:gd name="connsiteY25" fmla="*/ 925822 h 1708137"/>
                <a:gd name="connsiteX26" fmla="*/ 1165524 w 1742572"/>
                <a:gd name="connsiteY26" fmla="*/ 916944 h 1708137"/>
                <a:gd name="connsiteX27" fmla="*/ 1130013 w 1742572"/>
                <a:gd name="connsiteY27" fmla="*/ 899189 h 1708137"/>
                <a:gd name="connsiteX28" fmla="*/ 1067870 w 1742572"/>
                <a:gd name="connsiteY28" fmla="*/ 890311 h 1708137"/>
                <a:gd name="connsiteX29" fmla="*/ 934705 w 1742572"/>
                <a:gd name="connsiteY29" fmla="*/ 872556 h 1708137"/>
                <a:gd name="connsiteX30" fmla="*/ 908071 w 1742572"/>
                <a:gd name="connsiteY30" fmla="*/ 863678 h 1708137"/>
                <a:gd name="connsiteX31" fmla="*/ 766030 w 1742572"/>
                <a:gd name="connsiteY31" fmla="*/ 632859 h 1708137"/>
                <a:gd name="connsiteX32" fmla="*/ 819295 w 1742572"/>
                <a:gd name="connsiteY32" fmla="*/ 544082 h 1708137"/>
                <a:gd name="connsiteX33" fmla="*/ 881438 w 1742572"/>
                <a:gd name="connsiteY33" fmla="*/ 499694 h 1708137"/>
                <a:gd name="connsiteX34" fmla="*/ 908071 w 1742572"/>
                <a:gd name="connsiteY34" fmla="*/ 490816 h 1708137"/>
                <a:gd name="connsiteX35" fmla="*/ 979093 w 1742572"/>
                <a:gd name="connsiteY35" fmla="*/ 464183 h 1708137"/>
                <a:gd name="connsiteX36" fmla="*/ 1156646 w 1742572"/>
                <a:gd name="connsiteY36" fmla="*/ 481938 h 1708137"/>
                <a:gd name="connsiteX37" fmla="*/ 1209912 w 1742572"/>
                <a:gd name="connsiteY37" fmla="*/ 499694 h 1708137"/>
                <a:gd name="connsiteX38" fmla="*/ 1227668 w 1742572"/>
                <a:gd name="connsiteY38" fmla="*/ 517449 h 1708137"/>
                <a:gd name="connsiteX39" fmla="*/ 1280934 w 1742572"/>
                <a:gd name="connsiteY39" fmla="*/ 552960 h 1708137"/>
                <a:gd name="connsiteX40" fmla="*/ 1298689 w 1742572"/>
                <a:gd name="connsiteY40" fmla="*/ 579593 h 1708137"/>
                <a:gd name="connsiteX41" fmla="*/ 1307567 w 1742572"/>
                <a:gd name="connsiteY41" fmla="*/ 606226 h 1708137"/>
                <a:gd name="connsiteX42" fmla="*/ 1343077 w 1742572"/>
                <a:gd name="connsiteY42" fmla="*/ 659492 h 1708137"/>
                <a:gd name="connsiteX43" fmla="*/ 1351955 w 1742572"/>
                <a:gd name="connsiteY43" fmla="*/ 695002 h 1708137"/>
                <a:gd name="connsiteX44" fmla="*/ 1378588 w 1742572"/>
                <a:gd name="connsiteY44" fmla="*/ 703880 h 1708137"/>
                <a:gd name="connsiteX45" fmla="*/ 1485120 w 1742572"/>
                <a:gd name="connsiteY45" fmla="*/ 721635 h 1708137"/>
                <a:gd name="connsiteX46" fmla="*/ 1573897 w 1742572"/>
                <a:gd name="connsiteY46" fmla="*/ 712758 h 1708137"/>
                <a:gd name="connsiteX47" fmla="*/ 1600530 w 1742572"/>
                <a:gd name="connsiteY47" fmla="*/ 623981 h 1708137"/>
                <a:gd name="connsiteX48" fmla="*/ 1591652 w 1742572"/>
                <a:gd name="connsiteY48" fmla="*/ 508571 h 1708137"/>
                <a:gd name="connsiteX49" fmla="*/ 1573897 w 1742572"/>
                <a:gd name="connsiteY49" fmla="*/ 455305 h 1708137"/>
                <a:gd name="connsiteX50" fmla="*/ 1511753 w 1742572"/>
                <a:gd name="connsiteY50" fmla="*/ 384284 h 1708137"/>
                <a:gd name="connsiteX51" fmla="*/ 1502875 w 1742572"/>
                <a:gd name="connsiteY51" fmla="*/ 348773 h 1708137"/>
                <a:gd name="connsiteX52" fmla="*/ 1520631 w 1742572"/>
                <a:gd name="connsiteY52" fmla="*/ 331018 h 1708137"/>
                <a:gd name="connsiteX53" fmla="*/ 1600530 w 1742572"/>
                <a:gd name="connsiteY53" fmla="*/ 322140 h 1708137"/>
                <a:gd name="connsiteX0" fmla="*/ 1600530 w 1742572"/>
                <a:gd name="connsiteY0" fmla="*/ 320179 h 1706176"/>
                <a:gd name="connsiteX1" fmla="*/ 1644918 w 1742572"/>
                <a:gd name="connsiteY1" fmla="*/ 311301 h 1706176"/>
                <a:gd name="connsiteX2" fmla="*/ 1671551 w 1742572"/>
                <a:gd name="connsiteY2" fmla="*/ 258035 h 1706176"/>
                <a:gd name="connsiteX3" fmla="*/ 1343077 w 1742572"/>
                <a:gd name="connsiteY3" fmla="*/ 583 h 1706176"/>
                <a:gd name="connsiteX4" fmla="*/ 268879 w 1742572"/>
                <a:gd name="connsiteY4" fmla="*/ 337935 h 1706176"/>
                <a:gd name="connsiteX5" fmla="*/ 91326 w 1742572"/>
                <a:gd name="connsiteY5" fmla="*/ 1057026 h 1706176"/>
                <a:gd name="connsiteX6" fmla="*/ 1493998 w 1742572"/>
                <a:gd name="connsiteY6" fmla="*/ 1669585 h 1706176"/>
                <a:gd name="connsiteX7" fmla="*/ 1573897 w 1742572"/>
                <a:gd name="connsiteY7" fmla="*/ 1634074 h 1706176"/>
                <a:gd name="connsiteX8" fmla="*/ 1600530 w 1742572"/>
                <a:gd name="connsiteY8" fmla="*/ 1616319 h 1706176"/>
                <a:gd name="connsiteX9" fmla="*/ 1627163 w 1742572"/>
                <a:gd name="connsiteY9" fmla="*/ 1580808 h 1706176"/>
                <a:gd name="connsiteX10" fmla="*/ 1662673 w 1742572"/>
                <a:gd name="connsiteY10" fmla="*/ 1563053 h 1706176"/>
                <a:gd name="connsiteX11" fmla="*/ 1671551 w 1742572"/>
                <a:gd name="connsiteY11" fmla="*/ 1536420 h 1706176"/>
                <a:gd name="connsiteX12" fmla="*/ 1698184 w 1742572"/>
                <a:gd name="connsiteY12" fmla="*/ 1492032 h 1706176"/>
                <a:gd name="connsiteX13" fmla="*/ 1724817 w 1742572"/>
                <a:gd name="connsiteY13" fmla="*/ 1429888 h 1706176"/>
                <a:gd name="connsiteX14" fmla="*/ 1733695 w 1742572"/>
                <a:gd name="connsiteY14" fmla="*/ 1376622 h 1706176"/>
                <a:gd name="connsiteX15" fmla="*/ 1742572 w 1742572"/>
                <a:gd name="connsiteY15" fmla="*/ 1341111 h 1706176"/>
                <a:gd name="connsiteX16" fmla="*/ 1707062 w 1742572"/>
                <a:gd name="connsiteY16" fmla="*/ 1207946 h 1706176"/>
                <a:gd name="connsiteX17" fmla="*/ 1689306 w 1742572"/>
                <a:gd name="connsiteY17" fmla="*/ 1145802 h 1706176"/>
                <a:gd name="connsiteX18" fmla="*/ 1671551 w 1742572"/>
                <a:gd name="connsiteY18" fmla="*/ 1110292 h 1706176"/>
                <a:gd name="connsiteX19" fmla="*/ 1627163 w 1742572"/>
                <a:gd name="connsiteY19" fmla="*/ 1074781 h 1706176"/>
                <a:gd name="connsiteX20" fmla="*/ 1538386 w 1742572"/>
                <a:gd name="connsiteY20" fmla="*/ 1021515 h 1706176"/>
                <a:gd name="connsiteX21" fmla="*/ 1520631 w 1742572"/>
                <a:gd name="connsiteY21" fmla="*/ 994882 h 1706176"/>
                <a:gd name="connsiteX22" fmla="*/ 1440732 w 1742572"/>
                <a:gd name="connsiteY22" fmla="*/ 968249 h 1706176"/>
                <a:gd name="connsiteX23" fmla="*/ 1422976 w 1742572"/>
                <a:gd name="connsiteY23" fmla="*/ 950494 h 1706176"/>
                <a:gd name="connsiteX24" fmla="*/ 1227668 w 1742572"/>
                <a:gd name="connsiteY24" fmla="*/ 923861 h 1706176"/>
                <a:gd name="connsiteX25" fmla="*/ 1165524 w 1742572"/>
                <a:gd name="connsiteY25" fmla="*/ 914983 h 1706176"/>
                <a:gd name="connsiteX26" fmla="*/ 1130013 w 1742572"/>
                <a:gd name="connsiteY26" fmla="*/ 897228 h 1706176"/>
                <a:gd name="connsiteX27" fmla="*/ 1067870 w 1742572"/>
                <a:gd name="connsiteY27" fmla="*/ 888350 h 1706176"/>
                <a:gd name="connsiteX28" fmla="*/ 934705 w 1742572"/>
                <a:gd name="connsiteY28" fmla="*/ 870595 h 1706176"/>
                <a:gd name="connsiteX29" fmla="*/ 908071 w 1742572"/>
                <a:gd name="connsiteY29" fmla="*/ 861717 h 1706176"/>
                <a:gd name="connsiteX30" fmla="*/ 766030 w 1742572"/>
                <a:gd name="connsiteY30" fmla="*/ 630898 h 1706176"/>
                <a:gd name="connsiteX31" fmla="*/ 819295 w 1742572"/>
                <a:gd name="connsiteY31" fmla="*/ 542121 h 1706176"/>
                <a:gd name="connsiteX32" fmla="*/ 881438 w 1742572"/>
                <a:gd name="connsiteY32" fmla="*/ 497733 h 1706176"/>
                <a:gd name="connsiteX33" fmla="*/ 908071 w 1742572"/>
                <a:gd name="connsiteY33" fmla="*/ 488855 h 1706176"/>
                <a:gd name="connsiteX34" fmla="*/ 979093 w 1742572"/>
                <a:gd name="connsiteY34" fmla="*/ 462222 h 1706176"/>
                <a:gd name="connsiteX35" fmla="*/ 1156646 w 1742572"/>
                <a:gd name="connsiteY35" fmla="*/ 479977 h 1706176"/>
                <a:gd name="connsiteX36" fmla="*/ 1209912 w 1742572"/>
                <a:gd name="connsiteY36" fmla="*/ 497733 h 1706176"/>
                <a:gd name="connsiteX37" fmla="*/ 1227668 w 1742572"/>
                <a:gd name="connsiteY37" fmla="*/ 515488 h 1706176"/>
                <a:gd name="connsiteX38" fmla="*/ 1280934 w 1742572"/>
                <a:gd name="connsiteY38" fmla="*/ 550999 h 1706176"/>
                <a:gd name="connsiteX39" fmla="*/ 1298689 w 1742572"/>
                <a:gd name="connsiteY39" fmla="*/ 577632 h 1706176"/>
                <a:gd name="connsiteX40" fmla="*/ 1307567 w 1742572"/>
                <a:gd name="connsiteY40" fmla="*/ 604265 h 1706176"/>
                <a:gd name="connsiteX41" fmla="*/ 1343077 w 1742572"/>
                <a:gd name="connsiteY41" fmla="*/ 657531 h 1706176"/>
                <a:gd name="connsiteX42" fmla="*/ 1351955 w 1742572"/>
                <a:gd name="connsiteY42" fmla="*/ 693041 h 1706176"/>
                <a:gd name="connsiteX43" fmla="*/ 1378588 w 1742572"/>
                <a:gd name="connsiteY43" fmla="*/ 701919 h 1706176"/>
                <a:gd name="connsiteX44" fmla="*/ 1485120 w 1742572"/>
                <a:gd name="connsiteY44" fmla="*/ 719674 h 1706176"/>
                <a:gd name="connsiteX45" fmla="*/ 1573897 w 1742572"/>
                <a:gd name="connsiteY45" fmla="*/ 710797 h 1706176"/>
                <a:gd name="connsiteX46" fmla="*/ 1600530 w 1742572"/>
                <a:gd name="connsiteY46" fmla="*/ 622020 h 1706176"/>
                <a:gd name="connsiteX47" fmla="*/ 1591652 w 1742572"/>
                <a:gd name="connsiteY47" fmla="*/ 506610 h 1706176"/>
                <a:gd name="connsiteX48" fmla="*/ 1573897 w 1742572"/>
                <a:gd name="connsiteY48" fmla="*/ 453344 h 1706176"/>
                <a:gd name="connsiteX49" fmla="*/ 1511753 w 1742572"/>
                <a:gd name="connsiteY49" fmla="*/ 382323 h 1706176"/>
                <a:gd name="connsiteX50" fmla="*/ 1502875 w 1742572"/>
                <a:gd name="connsiteY50" fmla="*/ 346812 h 1706176"/>
                <a:gd name="connsiteX51" fmla="*/ 1520631 w 1742572"/>
                <a:gd name="connsiteY51" fmla="*/ 329057 h 1706176"/>
                <a:gd name="connsiteX52" fmla="*/ 1600530 w 1742572"/>
                <a:gd name="connsiteY52" fmla="*/ 320179 h 1706176"/>
                <a:gd name="connsiteX0" fmla="*/ 1600530 w 1742572"/>
                <a:gd name="connsiteY0" fmla="*/ 320179 h 1706176"/>
                <a:gd name="connsiteX1" fmla="*/ 1644918 w 1742572"/>
                <a:gd name="connsiteY1" fmla="*/ 311301 h 1706176"/>
                <a:gd name="connsiteX2" fmla="*/ 1671551 w 1742572"/>
                <a:gd name="connsiteY2" fmla="*/ 258035 h 1706176"/>
                <a:gd name="connsiteX3" fmla="*/ 1343077 w 1742572"/>
                <a:gd name="connsiteY3" fmla="*/ 583 h 1706176"/>
                <a:gd name="connsiteX4" fmla="*/ 268879 w 1742572"/>
                <a:gd name="connsiteY4" fmla="*/ 337935 h 1706176"/>
                <a:gd name="connsiteX5" fmla="*/ 91326 w 1742572"/>
                <a:gd name="connsiteY5" fmla="*/ 1057026 h 1706176"/>
                <a:gd name="connsiteX6" fmla="*/ 1493998 w 1742572"/>
                <a:gd name="connsiteY6" fmla="*/ 1669585 h 1706176"/>
                <a:gd name="connsiteX7" fmla="*/ 1573897 w 1742572"/>
                <a:gd name="connsiteY7" fmla="*/ 1634074 h 1706176"/>
                <a:gd name="connsiteX8" fmla="*/ 1600530 w 1742572"/>
                <a:gd name="connsiteY8" fmla="*/ 1616319 h 1706176"/>
                <a:gd name="connsiteX9" fmla="*/ 1627163 w 1742572"/>
                <a:gd name="connsiteY9" fmla="*/ 1580808 h 1706176"/>
                <a:gd name="connsiteX10" fmla="*/ 1662673 w 1742572"/>
                <a:gd name="connsiteY10" fmla="*/ 1563053 h 1706176"/>
                <a:gd name="connsiteX11" fmla="*/ 1671551 w 1742572"/>
                <a:gd name="connsiteY11" fmla="*/ 1536420 h 1706176"/>
                <a:gd name="connsiteX12" fmla="*/ 1698184 w 1742572"/>
                <a:gd name="connsiteY12" fmla="*/ 1492032 h 1706176"/>
                <a:gd name="connsiteX13" fmla="*/ 1724817 w 1742572"/>
                <a:gd name="connsiteY13" fmla="*/ 1429888 h 1706176"/>
                <a:gd name="connsiteX14" fmla="*/ 1733695 w 1742572"/>
                <a:gd name="connsiteY14" fmla="*/ 1376622 h 1706176"/>
                <a:gd name="connsiteX15" fmla="*/ 1742572 w 1742572"/>
                <a:gd name="connsiteY15" fmla="*/ 1341111 h 1706176"/>
                <a:gd name="connsiteX16" fmla="*/ 1707062 w 1742572"/>
                <a:gd name="connsiteY16" fmla="*/ 1207946 h 1706176"/>
                <a:gd name="connsiteX17" fmla="*/ 1689306 w 1742572"/>
                <a:gd name="connsiteY17" fmla="*/ 1145802 h 1706176"/>
                <a:gd name="connsiteX18" fmla="*/ 1671551 w 1742572"/>
                <a:gd name="connsiteY18" fmla="*/ 1110292 h 1706176"/>
                <a:gd name="connsiteX19" fmla="*/ 1627163 w 1742572"/>
                <a:gd name="connsiteY19" fmla="*/ 1074781 h 1706176"/>
                <a:gd name="connsiteX20" fmla="*/ 1538386 w 1742572"/>
                <a:gd name="connsiteY20" fmla="*/ 1021515 h 1706176"/>
                <a:gd name="connsiteX21" fmla="*/ 1520631 w 1742572"/>
                <a:gd name="connsiteY21" fmla="*/ 994882 h 1706176"/>
                <a:gd name="connsiteX22" fmla="*/ 1440732 w 1742572"/>
                <a:gd name="connsiteY22" fmla="*/ 968249 h 1706176"/>
                <a:gd name="connsiteX23" fmla="*/ 1422976 w 1742572"/>
                <a:gd name="connsiteY23" fmla="*/ 950494 h 1706176"/>
                <a:gd name="connsiteX24" fmla="*/ 1227668 w 1742572"/>
                <a:gd name="connsiteY24" fmla="*/ 923861 h 1706176"/>
                <a:gd name="connsiteX25" fmla="*/ 1165524 w 1742572"/>
                <a:gd name="connsiteY25" fmla="*/ 914983 h 1706176"/>
                <a:gd name="connsiteX26" fmla="*/ 1130013 w 1742572"/>
                <a:gd name="connsiteY26" fmla="*/ 897228 h 1706176"/>
                <a:gd name="connsiteX27" fmla="*/ 1067870 w 1742572"/>
                <a:gd name="connsiteY27" fmla="*/ 888350 h 1706176"/>
                <a:gd name="connsiteX28" fmla="*/ 934705 w 1742572"/>
                <a:gd name="connsiteY28" fmla="*/ 870595 h 1706176"/>
                <a:gd name="connsiteX29" fmla="*/ 908071 w 1742572"/>
                <a:gd name="connsiteY29" fmla="*/ 861717 h 1706176"/>
                <a:gd name="connsiteX30" fmla="*/ 766030 w 1742572"/>
                <a:gd name="connsiteY30" fmla="*/ 630898 h 1706176"/>
                <a:gd name="connsiteX31" fmla="*/ 819295 w 1742572"/>
                <a:gd name="connsiteY31" fmla="*/ 542121 h 1706176"/>
                <a:gd name="connsiteX32" fmla="*/ 881438 w 1742572"/>
                <a:gd name="connsiteY32" fmla="*/ 497733 h 1706176"/>
                <a:gd name="connsiteX33" fmla="*/ 908071 w 1742572"/>
                <a:gd name="connsiteY33" fmla="*/ 488855 h 1706176"/>
                <a:gd name="connsiteX34" fmla="*/ 979093 w 1742572"/>
                <a:gd name="connsiteY34" fmla="*/ 462222 h 1706176"/>
                <a:gd name="connsiteX35" fmla="*/ 1156646 w 1742572"/>
                <a:gd name="connsiteY35" fmla="*/ 479977 h 1706176"/>
                <a:gd name="connsiteX36" fmla="*/ 1209912 w 1742572"/>
                <a:gd name="connsiteY36" fmla="*/ 497733 h 1706176"/>
                <a:gd name="connsiteX37" fmla="*/ 1227668 w 1742572"/>
                <a:gd name="connsiteY37" fmla="*/ 515488 h 1706176"/>
                <a:gd name="connsiteX38" fmla="*/ 1280934 w 1742572"/>
                <a:gd name="connsiteY38" fmla="*/ 550999 h 1706176"/>
                <a:gd name="connsiteX39" fmla="*/ 1298689 w 1742572"/>
                <a:gd name="connsiteY39" fmla="*/ 577632 h 1706176"/>
                <a:gd name="connsiteX40" fmla="*/ 1307567 w 1742572"/>
                <a:gd name="connsiteY40" fmla="*/ 604265 h 1706176"/>
                <a:gd name="connsiteX41" fmla="*/ 1343077 w 1742572"/>
                <a:gd name="connsiteY41" fmla="*/ 657531 h 1706176"/>
                <a:gd name="connsiteX42" fmla="*/ 1351955 w 1742572"/>
                <a:gd name="connsiteY42" fmla="*/ 693041 h 1706176"/>
                <a:gd name="connsiteX43" fmla="*/ 1378588 w 1742572"/>
                <a:gd name="connsiteY43" fmla="*/ 701919 h 1706176"/>
                <a:gd name="connsiteX44" fmla="*/ 1485120 w 1742572"/>
                <a:gd name="connsiteY44" fmla="*/ 719674 h 1706176"/>
                <a:gd name="connsiteX45" fmla="*/ 1573897 w 1742572"/>
                <a:gd name="connsiteY45" fmla="*/ 710797 h 1706176"/>
                <a:gd name="connsiteX46" fmla="*/ 1600530 w 1742572"/>
                <a:gd name="connsiteY46" fmla="*/ 622020 h 1706176"/>
                <a:gd name="connsiteX47" fmla="*/ 1591652 w 1742572"/>
                <a:gd name="connsiteY47" fmla="*/ 506610 h 1706176"/>
                <a:gd name="connsiteX48" fmla="*/ 1573897 w 1742572"/>
                <a:gd name="connsiteY48" fmla="*/ 453344 h 1706176"/>
                <a:gd name="connsiteX49" fmla="*/ 1511753 w 1742572"/>
                <a:gd name="connsiteY49" fmla="*/ 382323 h 1706176"/>
                <a:gd name="connsiteX50" fmla="*/ 1502875 w 1742572"/>
                <a:gd name="connsiteY50" fmla="*/ 346812 h 1706176"/>
                <a:gd name="connsiteX51" fmla="*/ 1600530 w 1742572"/>
                <a:gd name="connsiteY51" fmla="*/ 320179 h 1706176"/>
                <a:gd name="connsiteX0" fmla="*/ 1502875 w 1742572"/>
                <a:gd name="connsiteY0" fmla="*/ 346812 h 1706176"/>
                <a:gd name="connsiteX1" fmla="*/ 1644918 w 1742572"/>
                <a:gd name="connsiteY1" fmla="*/ 311301 h 1706176"/>
                <a:gd name="connsiteX2" fmla="*/ 1671551 w 1742572"/>
                <a:gd name="connsiteY2" fmla="*/ 258035 h 1706176"/>
                <a:gd name="connsiteX3" fmla="*/ 1343077 w 1742572"/>
                <a:gd name="connsiteY3" fmla="*/ 583 h 1706176"/>
                <a:gd name="connsiteX4" fmla="*/ 268879 w 1742572"/>
                <a:gd name="connsiteY4" fmla="*/ 337935 h 1706176"/>
                <a:gd name="connsiteX5" fmla="*/ 91326 w 1742572"/>
                <a:gd name="connsiteY5" fmla="*/ 1057026 h 1706176"/>
                <a:gd name="connsiteX6" fmla="*/ 1493998 w 1742572"/>
                <a:gd name="connsiteY6" fmla="*/ 1669585 h 1706176"/>
                <a:gd name="connsiteX7" fmla="*/ 1573897 w 1742572"/>
                <a:gd name="connsiteY7" fmla="*/ 1634074 h 1706176"/>
                <a:gd name="connsiteX8" fmla="*/ 1600530 w 1742572"/>
                <a:gd name="connsiteY8" fmla="*/ 1616319 h 1706176"/>
                <a:gd name="connsiteX9" fmla="*/ 1627163 w 1742572"/>
                <a:gd name="connsiteY9" fmla="*/ 1580808 h 1706176"/>
                <a:gd name="connsiteX10" fmla="*/ 1662673 w 1742572"/>
                <a:gd name="connsiteY10" fmla="*/ 1563053 h 1706176"/>
                <a:gd name="connsiteX11" fmla="*/ 1671551 w 1742572"/>
                <a:gd name="connsiteY11" fmla="*/ 1536420 h 1706176"/>
                <a:gd name="connsiteX12" fmla="*/ 1698184 w 1742572"/>
                <a:gd name="connsiteY12" fmla="*/ 1492032 h 1706176"/>
                <a:gd name="connsiteX13" fmla="*/ 1724817 w 1742572"/>
                <a:gd name="connsiteY13" fmla="*/ 1429888 h 1706176"/>
                <a:gd name="connsiteX14" fmla="*/ 1733695 w 1742572"/>
                <a:gd name="connsiteY14" fmla="*/ 1376622 h 1706176"/>
                <a:gd name="connsiteX15" fmla="*/ 1742572 w 1742572"/>
                <a:gd name="connsiteY15" fmla="*/ 1341111 h 1706176"/>
                <a:gd name="connsiteX16" fmla="*/ 1707062 w 1742572"/>
                <a:gd name="connsiteY16" fmla="*/ 1207946 h 1706176"/>
                <a:gd name="connsiteX17" fmla="*/ 1689306 w 1742572"/>
                <a:gd name="connsiteY17" fmla="*/ 1145802 h 1706176"/>
                <a:gd name="connsiteX18" fmla="*/ 1671551 w 1742572"/>
                <a:gd name="connsiteY18" fmla="*/ 1110292 h 1706176"/>
                <a:gd name="connsiteX19" fmla="*/ 1627163 w 1742572"/>
                <a:gd name="connsiteY19" fmla="*/ 1074781 h 1706176"/>
                <a:gd name="connsiteX20" fmla="*/ 1538386 w 1742572"/>
                <a:gd name="connsiteY20" fmla="*/ 1021515 h 1706176"/>
                <a:gd name="connsiteX21" fmla="*/ 1520631 w 1742572"/>
                <a:gd name="connsiteY21" fmla="*/ 994882 h 1706176"/>
                <a:gd name="connsiteX22" fmla="*/ 1440732 w 1742572"/>
                <a:gd name="connsiteY22" fmla="*/ 968249 h 1706176"/>
                <a:gd name="connsiteX23" fmla="*/ 1422976 w 1742572"/>
                <a:gd name="connsiteY23" fmla="*/ 950494 h 1706176"/>
                <a:gd name="connsiteX24" fmla="*/ 1227668 w 1742572"/>
                <a:gd name="connsiteY24" fmla="*/ 923861 h 1706176"/>
                <a:gd name="connsiteX25" fmla="*/ 1165524 w 1742572"/>
                <a:gd name="connsiteY25" fmla="*/ 914983 h 1706176"/>
                <a:gd name="connsiteX26" fmla="*/ 1130013 w 1742572"/>
                <a:gd name="connsiteY26" fmla="*/ 897228 h 1706176"/>
                <a:gd name="connsiteX27" fmla="*/ 1067870 w 1742572"/>
                <a:gd name="connsiteY27" fmla="*/ 888350 h 1706176"/>
                <a:gd name="connsiteX28" fmla="*/ 934705 w 1742572"/>
                <a:gd name="connsiteY28" fmla="*/ 870595 h 1706176"/>
                <a:gd name="connsiteX29" fmla="*/ 908071 w 1742572"/>
                <a:gd name="connsiteY29" fmla="*/ 861717 h 1706176"/>
                <a:gd name="connsiteX30" fmla="*/ 766030 w 1742572"/>
                <a:gd name="connsiteY30" fmla="*/ 630898 h 1706176"/>
                <a:gd name="connsiteX31" fmla="*/ 819295 w 1742572"/>
                <a:gd name="connsiteY31" fmla="*/ 542121 h 1706176"/>
                <a:gd name="connsiteX32" fmla="*/ 881438 w 1742572"/>
                <a:gd name="connsiteY32" fmla="*/ 497733 h 1706176"/>
                <a:gd name="connsiteX33" fmla="*/ 908071 w 1742572"/>
                <a:gd name="connsiteY33" fmla="*/ 488855 h 1706176"/>
                <a:gd name="connsiteX34" fmla="*/ 979093 w 1742572"/>
                <a:gd name="connsiteY34" fmla="*/ 462222 h 1706176"/>
                <a:gd name="connsiteX35" fmla="*/ 1156646 w 1742572"/>
                <a:gd name="connsiteY35" fmla="*/ 479977 h 1706176"/>
                <a:gd name="connsiteX36" fmla="*/ 1209912 w 1742572"/>
                <a:gd name="connsiteY36" fmla="*/ 497733 h 1706176"/>
                <a:gd name="connsiteX37" fmla="*/ 1227668 w 1742572"/>
                <a:gd name="connsiteY37" fmla="*/ 515488 h 1706176"/>
                <a:gd name="connsiteX38" fmla="*/ 1280934 w 1742572"/>
                <a:gd name="connsiteY38" fmla="*/ 550999 h 1706176"/>
                <a:gd name="connsiteX39" fmla="*/ 1298689 w 1742572"/>
                <a:gd name="connsiteY39" fmla="*/ 577632 h 1706176"/>
                <a:gd name="connsiteX40" fmla="*/ 1307567 w 1742572"/>
                <a:gd name="connsiteY40" fmla="*/ 604265 h 1706176"/>
                <a:gd name="connsiteX41" fmla="*/ 1343077 w 1742572"/>
                <a:gd name="connsiteY41" fmla="*/ 657531 h 1706176"/>
                <a:gd name="connsiteX42" fmla="*/ 1351955 w 1742572"/>
                <a:gd name="connsiteY42" fmla="*/ 693041 h 1706176"/>
                <a:gd name="connsiteX43" fmla="*/ 1378588 w 1742572"/>
                <a:gd name="connsiteY43" fmla="*/ 701919 h 1706176"/>
                <a:gd name="connsiteX44" fmla="*/ 1485120 w 1742572"/>
                <a:gd name="connsiteY44" fmla="*/ 719674 h 1706176"/>
                <a:gd name="connsiteX45" fmla="*/ 1573897 w 1742572"/>
                <a:gd name="connsiteY45" fmla="*/ 710797 h 1706176"/>
                <a:gd name="connsiteX46" fmla="*/ 1600530 w 1742572"/>
                <a:gd name="connsiteY46" fmla="*/ 622020 h 1706176"/>
                <a:gd name="connsiteX47" fmla="*/ 1591652 w 1742572"/>
                <a:gd name="connsiteY47" fmla="*/ 506610 h 1706176"/>
                <a:gd name="connsiteX48" fmla="*/ 1573897 w 1742572"/>
                <a:gd name="connsiteY48" fmla="*/ 453344 h 1706176"/>
                <a:gd name="connsiteX49" fmla="*/ 1511753 w 1742572"/>
                <a:gd name="connsiteY49" fmla="*/ 382323 h 1706176"/>
                <a:gd name="connsiteX50" fmla="*/ 1502875 w 1742572"/>
                <a:gd name="connsiteY50" fmla="*/ 346812 h 1706176"/>
                <a:gd name="connsiteX0" fmla="*/ 1502875 w 1742572"/>
                <a:gd name="connsiteY0" fmla="*/ 346286 h 1705650"/>
                <a:gd name="connsiteX1" fmla="*/ 1644918 w 1742572"/>
                <a:gd name="connsiteY1" fmla="*/ 310775 h 1705650"/>
                <a:gd name="connsiteX2" fmla="*/ 1343077 w 1742572"/>
                <a:gd name="connsiteY2" fmla="*/ 57 h 1705650"/>
                <a:gd name="connsiteX3" fmla="*/ 268879 w 1742572"/>
                <a:gd name="connsiteY3" fmla="*/ 337409 h 1705650"/>
                <a:gd name="connsiteX4" fmla="*/ 91326 w 1742572"/>
                <a:gd name="connsiteY4" fmla="*/ 1056500 h 1705650"/>
                <a:gd name="connsiteX5" fmla="*/ 1493998 w 1742572"/>
                <a:gd name="connsiteY5" fmla="*/ 1669059 h 1705650"/>
                <a:gd name="connsiteX6" fmla="*/ 1573897 w 1742572"/>
                <a:gd name="connsiteY6" fmla="*/ 1633548 h 1705650"/>
                <a:gd name="connsiteX7" fmla="*/ 1600530 w 1742572"/>
                <a:gd name="connsiteY7" fmla="*/ 1615793 h 1705650"/>
                <a:gd name="connsiteX8" fmla="*/ 1627163 w 1742572"/>
                <a:gd name="connsiteY8" fmla="*/ 1580282 h 1705650"/>
                <a:gd name="connsiteX9" fmla="*/ 1662673 w 1742572"/>
                <a:gd name="connsiteY9" fmla="*/ 1562527 h 1705650"/>
                <a:gd name="connsiteX10" fmla="*/ 1671551 w 1742572"/>
                <a:gd name="connsiteY10" fmla="*/ 1535894 h 1705650"/>
                <a:gd name="connsiteX11" fmla="*/ 1698184 w 1742572"/>
                <a:gd name="connsiteY11" fmla="*/ 1491506 h 1705650"/>
                <a:gd name="connsiteX12" fmla="*/ 1724817 w 1742572"/>
                <a:gd name="connsiteY12" fmla="*/ 1429362 h 1705650"/>
                <a:gd name="connsiteX13" fmla="*/ 1733695 w 1742572"/>
                <a:gd name="connsiteY13" fmla="*/ 1376096 h 1705650"/>
                <a:gd name="connsiteX14" fmla="*/ 1742572 w 1742572"/>
                <a:gd name="connsiteY14" fmla="*/ 1340585 h 1705650"/>
                <a:gd name="connsiteX15" fmla="*/ 1707062 w 1742572"/>
                <a:gd name="connsiteY15" fmla="*/ 1207420 h 1705650"/>
                <a:gd name="connsiteX16" fmla="*/ 1689306 w 1742572"/>
                <a:gd name="connsiteY16" fmla="*/ 1145276 h 1705650"/>
                <a:gd name="connsiteX17" fmla="*/ 1671551 w 1742572"/>
                <a:gd name="connsiteY17" fmla="*/ 1109766 h 1705650"/>
                <a:gd name="connsiteX18" fmla="*/ 1627163 w 1742572"/>
                <a:gd name="connsiteY18" fmla="*/ 1074255 h 1705650"/>
                <a:gd name="connsiteX19" fmla="*/ 1538386 w 1742572"/>
                <a:gd name="connsiteY19" fmla="*/ 1020989 h 1705650"/>
                <a:gd name="connsiteX20" fmla="*/ 1520631 w 1742572"/>
                <a:gd name="connsiteY20" fmla="*/ 994356 h 1705650"/>
                <a:gd name="connsiteX21" fmla="*/ 1440732 w 1742572"/>
                <a:gd name="connsiteY21" fmla="*/ 967723 h 1705650"/>
                <a:gd name="connsiteX22" fmla="*/ 1422976 w 1742572"/>
                <a:gd name="connsiteY22" fmla="*/ 949968 h 1705650"/>
                <a:gd name="connsiteX23" fmla="*/ 1227668 w 1742572"/>
                <a:gd name="connsiteY23" fmla="*/ 923335 h 1705650"/>
                <a:gd name="connsiteX24" fmla="*/ 1165524 w 1742572"/>
                <a:gd name="connsiteY24" fmla="*/ 914457 h 1705650"/>
                <a:gd name="connsiteX25" fmla="*/ 1130013 w 1742572"/>
                <a:gd name="connsiteY25" fmla="*/ 896702 h 1705650"/>
                <a:gd name="connsiteX26" fmla="*/ 1067870 w 1742572"/>
                <a:gd name="connsiteY26" fmla="*/ 887824 h 1705650"/>
                <a:gd name="connsiteX27" fmla="*/ 934705 w 1742572"/>
                <a:gd name="connsiteY27" fmla="*/ 870069 h 1705650"/>
                <a:gd name="connsiteX28" fmla="*/ 908071 w 1742572"/>
                <a:gd name="connsiteY28" fmla="*/ 861191 h 1705650"/>
                <a:gd name="connsiteX29" fmla="*/ 766030 w 1742572"/>
                <a:gd name="connsiteY29" fmla="*/ 630372 h 1705650"/>
                <a:gd name="connsiteX30" fmla="*/ 819295 w 1742572"/>
                <a:gd name="connsiteY30" fmla="*/ 541595 h 1705650"/>
                <a:gd name="connsiteX31" fmla="*/ 881438 w 1742572"/>
                <a:gd name="connsiteY31" fmla="*/ 497207 h 1705650"/>
                <a:gd name="connsiteX32" fmla="*/ 908071 w 1742572"/>
                <a:gd name="connsiteY32" fmla="*/ 488329 h 1705650"/>
                <a:gd name="connsiteX33" fmla="*/ 979093 w 1742572"/>
                <a:gd name="connsiteY33" fmla="*/ 461696 h 1705650"/>
                <a:gd name="connsiteX34" fmla="*/ 1156646 w 1742572"/>
                <a:gd name="connsiteY34" fmla="*/ 479451 h 1705650"/>
                <a:gd name="connsiteX35" fmla="*/ 1209912 w 1742572"/>
                <a:gd name="connsiteY35" fmla="*/ 497207 h 1705650"/>
                <a:gd name="connsiteX36" fmla="*/ 1227668 w 1742572"/>
                <a:gd name="connsiteY36" fmla="*/ 514962 h 1705650"/>
                <a:gd name="connsiteX37" fmla="*/ 1280934 w 1742572"/>
                <a:gd name="connsiteY37" fmla="*/ 550473 h 1705650"/>
                <a:gd name="connsiteX38" fmla="*/ 1298689 w 1742572"/>
                <a:gd name="connsiteY38" fmla="*/ 577106 h 1705650"/>
                <a:gd name="connsiteX39" fmla="*/ 1307567 w 1742572"/>
                <a:gd name="connsiteY39" fmla="*/ 603739 h 1705650"/>
                <a:gd name="connsiteX40" fmla="*/ 1343077 w 1742572"/>
                <a:gd name="connsiteY40" fmla="*/ 657005 h 1705650"/>
                <a:gd name="connsiteX41" fmla="*/ 1351955 w 1742572"/>
                <a:gd name="connsiteY41" fmla="*/ 692515 h 1705650"/>
                <a:gd name="connsiteX42" fmla="*/ 1378588 w 1742572"/>
                <a:gd name="connsiteY42" fmla="*/ 701393 h 1705650"/>
                <a:gd name="connsiteX43" fmla="*/ 1485120 w 1742572"/>
                <a:gd name="connsiteY43" fmla="*/ 719148 h 1705650"/>
                <a:gd name="connsiteX44" fmla="*/ 1573897 w 1742572"/>
                <a:gd name="connsiteY44" fmla="*/ 710271 h 1705650"/>
                <a:gd name="connsiteX45" fmla="*/ 1600530 w 1742572"/>
                <a:gd name="connsiteY45" fmla="*/ 621494 h 1705650"/>
                <a:gd name="connsiteX46" fmla="*/ 1591652 w 1742572"/>
                <a:gd name="connsiteY46" fmla="*/ 506084 h 1705650"/>
                <a:gd name="connsiteX47" fmla="*/ 1573897 w 1742572"/>
                <a:gd name="connsiteY47" fmla="*/ 452818 h 1705650"/>
                <a:gd name="connsiteX48" fmla="*/ 1511753 w 1742572"/>
                <a:gd name="connsiteY48" fmla="*/ 381797 h 1705650"/>
                <a:gd name="connsiteX49" fmla="*/ 1502875 w 1742572"/>
                <a:gd name="connsiteY49" fmla="*/ 346286 h 1705650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378588 w 1742572"/>
                <a:gd name="connsiteY42" fmla="*/ 701394 h 1705651"/>
                <a:gd name="connsiteX43" fmla="*/ 1485120 w 1742572"/>
                <a:gd name="connsiteY43" fmla="*/ 719149 h 1705651"/>
                <a:gd name="connsiteX44" fmla="*/ 1573897 w 1742572"/>
                <a:gd name="connsiteY44" fmla="*/ 710272 h 1705651"/>
                <a:gd name="connsiteX45" fmla="*/ 1600530 w 1742572"/>
                <a:gd name="connsiteY45" fmla="*/ 621495 h 1705651"/>
                <a:gd name="connsiteX46" fmla="*/ 1591652 w 1742572"/>
                <a:gd name="connsiteY46" fmla="*/ 506085 h 1705651"/>
                <a:gd name="connsiteX47" fmla="*/ 1573897 w 1742572"/>
                <a:gd name="connsiteY47" fmla="*/ 452819 h 1705651"/>
                <a:gd name="connsiteX48" fmla="*/ 1511753 w 1742572"/>
                <a:gd name="connsiteY48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378588 w 1742572"/>
                <a:gd name="connsiteY42" fmla="*/ 701394 h 1705651"/>
                <a:gd name="connsiteX43" fmla="*/ 1485120 w 1742572"/>
                <a:gd name="connsiteY43" fmla="*/ 719149 h 1705651"/>
                <a:gd name="connsiteX44" fmla="*/ 1573897 w 1742572"/>
                <a:gd name="connsiteY44" fmla="*/ 710272 h 1705651"/>
                <a:gd name="connsiteX45" fmla="*/ 1600530 w 1742572"/>
                <a:gd name="connsiteY45" fmla="*/ 621495 h 1705651"/>
                <a:gd name="connsiteX46" fmla="*/ 1591652 w 1742572"/>
                <a:gd name="connsiteY46" fmla="*/ 506085 h 1705651"/>
                <a:gd name="connsiteX47" fmla="*/ 1511753 w 1742572"/>
                <a:gd name="connsiteY47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378588 w 1742572"/>
                <a:gd name="connsiteY42" fmla="*/ 701394 h 1705651"/>
                <a:gd name="connsiteX43" fmla="*/ 1485120 w 1742572"/>
                <a:gd name="connsiteY43" fmla="*/ 719149 h 1705651"/>
                <a:gd name="connsiteX44" fmla="*/ 1573897 w 1742572"/>
                <a:gd name="connsiteY44" fmla="*/ 710272 h 1705651"/>
                <a:gd name="connsiteX45" fmla="*/ 1600530 w 1742572"/>
                <a:gd name="connsiteY45" fmla="*/ 621495 h 1705651"/>
                <a:gd name="connsiteX46" fmla="*/ 1511753 w 1742572"/>
                <a:gd name="connsiteY46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378588 w 1742572"/>
                <a:gd name="connsiteY42" fmla="*/ 701394 h 1705651"/>
                <a:gd name="connsiteX43" fmla="*/ 1573897 w 1742572"/>
                <a:gd name="connsiteY43" fmla="*/ 710272 h 1705651"/>
                <a:gd name="connsiteX44" fmla="*/ 1600530 w 1742572"/>
                <a:gd name="connsiteY44" fmla="*/ 621495 h 1705651"/>
                <a:gd name="connsiteX45" fmla="*/ 1511753 w 1742572"/>
                <a:gd name="connsiteY45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573897 w 1742572"/>
                <a:gd name="connsiteY42" fmla="*/ 710272 h 1705651"/>
                <a:gd name="connsiteX43" fmla="*/ 1600530 w 1742572"/>
                <a:gd name="connsiteY43" fmla="*/ 621495 h 1705651"/>
                <a:gd name="connsiteX44" fmla="*/ 1511753 w 1742572"/>
                <a:gd name="connsiteY44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573897 w 1742572"/>
                <a:gd name="connsiteY41" fmla="*/ 710272 h 1705651"/>
                <a:gd name="connsiteX42" fmla="*/ 1600530 w 1742572"/>
                <a:gd name="connsiteY42" fmla="*/ 621495 h 1705651"/>
                <a:gd name="connsiteX43" fmla="*/ 1511753 w 1742572"/>
                <a:gd name="connsiteY43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573897 w 1742572"/>
                <a:gd name="connsiteY40" fmla="*/ 710272 h 1705651"/>
                <a:gd name="connsiteX41" fmla="*/ 1600530 w 1742572"/>
                <a:gd name="connsiteY41" fmla="*/ 621495 h 1705651"/>
                <a:gd name="connsiteX42" fmla="*/ 1511753 w 1742572"/>
                <a:gd name="connsiteY42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573897 w 1742572"/>
                <a:gd name="connsiteY39" fmla="*/ 710272 h 1705651"/>
                <a:gd name="connsiteX40" fmla="*/ 1600530 w 1742572"/>
                <a:gd name="connsiteY40" fmla="*/ 621495 h 1705651"/>
                <a:gd name="connsiteX41" fmla="*/ 1511753 w 1742572"/>
                <a:gd name="connsiteY41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573897 w 1742572"/>
                <a:gd name="connsiteY38" fmla="*/ 710272 h 1705651"/>
                <a:gd name="connsiteX39" fmla="*/ 1600530 w 1742572"/>
                <a:gd name="connsiteY39" fmla="*/ 621495 h 1705651"/>
                <a:gd name="connsiteX40" fmla="*/ 1511753 w 1742572"/>
                <a:gd name="connsiteY40" fmla="*/ 381798 h 1705651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819295 w 1742572"/>
                <a:gd name="connsiteY29" fmla="*/ 541596 h 1702167"/>
                <a:gd name="connsiteX30" fmla="*/ 881438 w 1742572"/>
                <a:gd name="connsiteY30" fmla="*/ 497208 h 1702167"/>
                <a:gd name="connsiteX31" fmla="*/ 908071 w 1742572"/>
                <a:gd name="connsiteY31" fmla="*/ 488330 h 1702167"/>
                <a:gd name="connsiteX32" fmla="*/ 979093 w 1742572"/>
                <a:gd name="connsiteY32" fmla="*/ 461697 h 1702167"/>
                <a:gd name="connsiteX33" fmla="*/ 1156646 w 1742572"/>
                <a:gd name="connsiteY33" fmla="*/ 479452 h 1702167"/>
                <a:gd name="connsiteX34" fmla="*/ 1209912 w 1742572"/>
                <a:gd name="connsiteY34" fmla="*/ 497208 h 1702167"/>
                <a:gd name="connsiteX35" fmla="*/ 1227668 w 1742572"/>
                <a:gd name="connsiteY35" fmla="*/ 514963 h 1702167"/>
                <a:gd name="connsiteX36" fmla="*/ 1280934 w 1742572"/>
                <a:gd name="connsiteY36" fmla="*/ 550474 h 1702167"/>
                <a:gd name="connsiteX37" fmla="*/ 1573897 w 1742572"/>
                <a:gd name="connsiteY37" fmla="*/ 710272 h 1702167"/>
                <a:gd name="connsiteX38" fmla="*/ 1600530 w 1742572"/>
                <a:gd name="connsiteY38" fmla="*/ 621495 h 1702167"/>
                <a:gd name="connsiteX39" fmla="*/ 1511753 w 1742572"/>
                <a:gd name="connsiteY39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819295 w 1742572"/>
                <a:gd name="connsiteY29" fmla="*/ 541596 h 1702167"/>
                <a:gd name="connsiteX30" fmla="*/ 881438 w 1742572"/>
                <a:gd name="connsiteY30" fmla="*/ 497208 h 1702167"/>
                <a:gd name="connsiteX31" fmla="*/ 908071 w 1742572"/>
                <a:gd name="connsiteY31" fmla="*/ 488330 h 1702167"/>
                <a:gd name="connsiteX32" fmla="*/ 1156646 w 1742572"/>
                <a:gd name="connsiteY32" fmla="*/ 479452 h 1702167"/>
                <a:gd name="connsiteX33" fmla="*/ 1209912 w 1742572"/>
                <a:gd name="connsiteY33" fmla="*/ 497208 h 1702167"/>
                <a:gd name="connsiteX34" fmla="*/ 1227668 w 1742572"/>
                <a:gd name="connsiteY34" fmla="*/ 514963 h 1702167"/>
                <a:gd name="connsiteX35" fmla="*/ 1280934 w 1742572"/>
                <a:gd name="connsiteY35" fmla="*/ 550474 h 1702167"/>
                <a:gd name="connsiteX36" fmla="*/ 1573897 w 1742572"/>
                <a:gd name="connsiteY36" fmla="*/ 710272 h 1702167"/>
                <a:gd name="connsiteX37" fmla="*/ 1600530 w 1742572"/>
                <a:gd name="connsiteY37" fmla="*/ 621495 h 1702167"/>
                <a:gd name="connsiteX38" fmla="*/ 1511753 w 1742572"/>
                <a:gd name="connsiteY38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819295 w 1742572"/>
                <a:gd name="connsiteY29" fmla="*/ 541596 h 1702167"/>
                <a:gd name="connsiteX30" fmla="*/ 881438 w 1742572"/>
                <a:gd name="connsiteY30" fmla="*/ 497208 h 1702167"/>
                <a:gd name="connsiteX31" fmla="*/ 1156646 w 1742572"/>
                <a:gd name="connsiteY31" fmla="*/ 479452 h 1702167"/>
                <a:gd name="connsiteX32" fmla="*/ 1209912 w 1742572"/>
                <a:gd name="connsiteY32" fmla="*/ 497208 h 1702167"/>
                <a:gd name="connsiteX33" fmla="*/ 1227668 w 1742572"/>
                <a:gd name="connsiteY33" fmla="*/ 514963 h 1702167"/>
                <a:gd name="connsiteX34" fmla="*/ 1280934 w 1742572"/>
                <a:gd name="connsiteY34" fmla="*/ 550474 h 1702167"/>
                <a:gd name="connsiteX35" fmla="*/ 1573897 w 1742572"/>
                <a:gd name="connsiteY35" fmla="*/ 710272 h 1702167"/>
                <a:gd name="connsiteX36" fmla="*/ 1600530 w 1742572"/>
                <a:gd name="connsiteY36" fmla="*/ 621495 h 1702167"/>
                <a:gd name="connsiteX37" fmla="*/ 1511753 w 1742572"/>
                <a:gd name="connsiteY37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819295 w 1742572"/>
                <a:gd name="connsiteY29" fmla="*/ 541596 h 1702167"/>
                <a:gd name="connsiteX30" fmla="*/ 1156646 w 1742572"/>
                <a:gd name="connsiteY30" fmla="*/ 479452 h 1702167"/>
                <a:gd name="connsiteX31" fmla="*/ 1209912 w 1742572"/>
                <a:gd name="connsiteY31" fmla="*/ 497208 h 1702167"/>
                <a:gd name="connsiteX32" fmla="*/ 1227668 w 1742572"/>
                <a:gd name="connsiteY32" fmla="*/ 514963 h 1702167"/>
                <a:gd name="connsiteX33" fmla="*/ 1280934 w 1742572"/>
                <a:gd name="connsiteY33" fmla="*/ 550474 h 1702167"/>
                <a:gd name="connsiteX34" fmla="*/ 1573897 w 1742572"/>
                <a:gd name="connsiteY34" fmla="*/ 710272 h 1702167"/>
                <a:gd name="connsiteX35" fmla="*/ 1600530 w 1742572"/>
                <a:gd name="connsiteY35" fmla="*/ 621495 h 1702167"/>
                <a:gd name="connsiteX36" fmla="*/ 1511753 w 1742572"/>
                <a:gd name="connsiteY36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156646 w 1742572"/>
                <a:gd name="connsiteY29" fmla="*/ 479452 h 1702167"/>
                <a:gd name="connsiteX30" fmla="*/ 1209912 w 1742572"/>
                <a:gd name="connsiteY30" fmla="*/ 497208 h 1702167"/>
                <a:gd name="connsiteX31" fmla="*/ 1227668 w 1742572"/>
                <a:gd name="connsiteY31" fmla="*/ 514963 h 1702167"/>
                <a:gd name="connsiteX32" fmla="*/ 1280934 w 1742572"/>
                <a:gd name="connsiteY32" fmla="*/ 550474 h 1702167"/>
                <a:gd name="connsiteX33" fmla="*/ 1573897 w 1742572"/>
                <a:gd name="connsiteY33" fmla="*/ 710272 h 1702167"/>
                <a:gd name="connsiteX34" fmla="*/ 1600530 w 1742572"/>
                <a:gd name="connsiteY34" fmla="*/ 621495 h 1702167"/>
                <a:gd name="connsiteX35" fmla="*/ 1511753 w 1742572"/>
                <a:gd name="connsiteY35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209912 w 1742572"/>
                <a:gd name="connsiteY29" fmla="*/ 497208 h 1702167"/>
                <a:gd name="connsiteX30" fmla="*/ 1227668 w 1742572"/>
                <a:gd name="connsiteY30" fmla="*/ 514963 h 1702167"/>
                <a:gd name="connsiteX31" fmla="*/ 1280934 w 1742572"/>
                <a:gd name="connsiteY31" fmla="*/ 550474 h 1702167"/>
                <a:gd name="connsiteX32" fmla="*/ 1573897 w 1742572"/>
                <a:gd name="connsiteY32" fmla="*/ 710272 h 1702167"/>
                <a:gd name="connsiteX33" fmla="*/ 1600530 w 1742572"/>
                <a:gd name="connsiteY33" fmla="*/ 621495 h 1702167"/>
                <a:gd name="connsiteX34" fmla="*/ 1511753 w 1742572"/>
                <a:gd name="connsiteY34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209912 w 1742572"/>
                <a:gd name="connsiteY29" fmla="*/ 497208 h 1702167"/>
                <a:gd name="connsiteX30" fmla="*/ 1280934 w 1742572"/>
                <a:gd name="connsiteY30" fmla="*/ 550474 h 1702167"/>
                <a:gd name="connsiteX31" fmla="*/ 1573897 w 1742572"/>
                <a:gd name="connsiteY31" fmla="*/ 710272 h 1702167"/>
                <a:gd name="connsiteX32" fmla="*/ 1600530 w 1742572"/>
                <a:gd name="connsiteY32" fmla="*/ 621495 h 1702167"/>
                <a:gd name="connsiteX33" fmla="*/ 1511753 w 1742572"/>
                <a:gd name="connsiteY33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280934 w 1742572"/>
                <a:gd name="connsiteY29" fmla="*/ 550474 h 1702167"/>
                <a:gd name="connsiteX30" fmla="*/ 1573897 w 1742572"/>
                <a:gd name="connsiteY30" fmla="*/ 710272 h 1702167"/>
                <a:gd name="connsiteX31" fmla="*/ 1600530 w 1742572"/>
                <a:gd name="connsiteY31" fmla="*/ 621495 h 1702167"/>
                <a:gd name="connsiteX32" fmla="*/ 1511753 w 1742572"/>
                <a:gd name="connsiteY32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280934 w 1742572"/>
                <a:gd name="connsiteY29" fmla="*/ 550474 h 1702167"/>
                <a:gd name="connsiteX30" fmla="*/ 1573897 w 1742572"/>
                <a:gd name="connsiteY30" fmla="*/ 710272 h 1702167"/>
                <a:gd name="connsiteX31" fmla="*/ 1511753 w 1742572"/>
                <a:gd name="connsiteY31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08071 w 1742572"/>
                <a:gd name="connsiteY26" fmla="*/ 861192 h 1702167"/>
                <a:gd name="connsiteX27" fmla="*/ 766030 w 1742572"/>
                <a:gd name="connsiteY27" fmla="*/ 630373 h 1702167"/>
                <a:gd name="connsiteX28" fmla="*/ 1280934 w 1742572"/>
                <a:gd name="connsiteY28" fmla="*/ 550474 h 1702167"/>
                <a:gd name="connsiteX29" fmla="*/ 1573897 w 1742572"/>
                <a:gd name="connsiteY29" fmla="*/ 710272 h 1702167"/>
                <a:gd name="connsiteX30" fmla="*/ 1511753 w 1742572"/>
                <a:gd name="connsiteY30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908071 w 1742572"/>
                <a:gd name="connsiteY25" fmla="*/ 861192 h 1702167"/>
                <a:gd name="connsiteX26" fmla="*/ 766030 w 1742572"/>
                <a:gd name="connsiteY26" fmla="*/ 630373 h 1702167"/>
                <a:gd name="connsiteX27" fmla="*/ 1280934 w 1742572"/>
                <a:gd name="connsiteY27" fmla="*/ 550474 h 1702167"/>
                <a:gd name="connsiteX28" fmla="*/ 1573897 w 1742572"/>
                <a:gd name="connsiteY28" fmla="*/ 710272 h 1702167"/>
                <a:gd name="connsiteX29" fmla="*/ 1511753 w 1742572"/>
                <a:gd name="connsiteY29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766030 w 1742572"/>
                <a:gd name="connsiteY25" fmla="*/ 630373 h 1702167"/>
                <a:gd name="connsiteX26" fmla="*/ 1280934 w 1742572"/>
                <a:gd name="connsiteY26" fmla="*/ 550474 h 1702167"/>
                <a:gd name="connsiteX27" fmla="*/ 1573897 w 1742572"/>
                <a:gd name="connsiteY27" fmla="*/ 710272 h 1702167"/>
                <a:gd name="connsiteX28" fmla="*/ 1511753 w 1742572"/>
                <a:gd name="connsiteY28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766030 w 1742572"/>
                <a:gd name="connsiteY24" fmla="*/ 630373 h 1702167"/>
                <a:gd name="connsiteX25" fmla="*/ 1280934 w 1742572"/>
                <a:gd name="connsiteY25" fmla="*/ 550474 h 1702167"/>
                <a:gd name="connsiteX26" fmla="*/ 1573897 w 1742572"/>
                <a:gd name="connsiteY26" fmla="*/ 710272 h 1702167"/>
                <a:gd name="connsiteX27" fmla="*/ 1511753 w 1742572"/>
                <a:gd name="connsiteY27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766030 w 1742572"/>
                <a:gd name="connsiteY24" fmla="*/ 630373 h 1702167"/>
                <a:gd name="connsiteX25" fmla="*/ 1280934 w 1742572"/>
                <a:gd name="connsiteY25" fmla="*/ 550474 h 1702167"/>
                <a:gd name="connsiteX26" fmla="*/ 1573897 w 1742572"/>
                <a:gd name="connsiteY26" fmla="*/ 710272 h 1702167"/>
                <a:gd name="connsiteX27" fmla="*/ 1511753 w 1742572"/>
                <a:gd name="connsiteY27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165524 w 1742572"/>
                <a:gd name="connsiteY22" fmla="*/ 914458 h 1702167"/>
                <a:gd name="connsiteX23" fmla="*/ 766030 w 1742572"/>
                <a:gd name="connsiteY23" fmla="*/ 630373 h 1702167"/>
                <a:gd name="connsiteX24" fmla="*/ 1280934 w 1742572"/>
                <a:gd name="connsiteY24" fmla="*/ 550474 h 1702167"/>
                <a:gd name="connsiteX25" fmla="*/ 1573897 w 1742572"/>
                <a:gd name="connsiteY25" fmla="*/ 710272 h 1702167"/>
                <a:gd name="connsiteX26" fmla="*/ 1511753 w 1742572"/>
                <a:gd name="connsiteY26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165524 w 1742572"/>
                <a:gd name="connsiteY22" fmla="*/ 914458 h 1702167"/>
                <a:gd name="connsiteX23" fmla="*/ 766030 w 1742572"/>
                <a:gd name="connsiteY23" fmla="*/ 630373 h 1702167"/>
                <a:gd name="connsiteX24" fmla="*/ 1280934 w 1742572"/>
                <a:gd name="connsiteY24" fmla="*/ 550474 h 1702167"/>
                <a:gd name="connsiteX25" fmla="*/ 1573897 w 1742572"/>
                <a:gd name="connsiteY25" fmla="*/ 710272 h 1702167"/>
                <a:gd name="connsiteX26" fmla="*/ 1511753 w 1742572"/>
                <a:gd name="connsiteY26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22976 w 1742572"/>
                <a:gd name="connsiteY20" fmla="*/ 949969 h 1702167"/>
                <a:gd name="connsiteX21" fmla="*/ 1165524 w 1742572"/>
                <a:gd name="connsiteY21" fmla="*/ 914458 h 1702167"/>
                <a:gd name="connsiteX22" fmla="*/ 766030 w 1742572"/>
                <a:gd name="connsiteY22" fmla="*/ 630373 h 1702167"/>
                <a:gd name="connsiteX23" fmla="*/ 1280934 w 1742572"/>
                <a:gd name="connsiteY23" fmla="*/ 550474 h 1702167"/>
                <a:gd name="connsiteX24" fmla="*/ 1573897 w 1742572"/>
                <a:gd name="connsiteY24" fmla="*/ 710272 h 1702167"/>
                <a:gd name="connsiteX25" fmla="*/ 1511753 w 1742572"/>
                <a:gd name="connsiteY25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422976 w 1742572"/>
                <a:gd name="connsiteY19" fmla="*/ 949969 h 1702167"/>
                <a:gd name="connsiteX20" fmla="*/ 1165524 w 1742572"/>
                <a:gd name="connsiteY20" fmla="*/ 914458 h 1702167"/>
                <a:gd name="connsiteX21" fmla="*/ 766030 w 1742572"/>
                <a:gd name="connsiteY21" fmla="*/ 630373 h 1702167"/>
                <a:gd name="connsiteX22" fmla="*/ 1280934 w 1742572"/>
                <a:gd name="connsiteY22" fmla="*/ 550474 h 1702167"/>
                <a:gd name="connsiteX23" fmla="*/ 1573897 w 1742572"/>
                <a:gd name="connsiteY23" fmla="*/ 710272 h 1702167"/>
                <a:gd name="connsiteX24" fmla="*/ 1511753 w 1742572"/>
                <a:gd name="connsiteY24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422976 w 1742572"/>
                <a:gd name="connsiteY18" fmla="*/ 949969 h 1702167"/>
                <a:gd name="connsiteX19" fmla="*/ 1165524 w 1742572"/>
                <a:gd name="connsiteY19" fmla="*/ 914458 h 1702167"/>
                <a:gd name="connsiteX20" fmla="*/ 766030 w 1742572"/>
                <a:gd name="connsiteY20" fmla="*/ 630373 h 1702167"/>
                <a:gd name="connsiteX21" fmla="*/ 1280934 w 1742572"/>
                <a:gd name="connsiteY21" fmla="*/ 550474 h 1702167"/>
                <a:gd name="connsiteX22" fmla="*/ 1573897 w 1742572"/>
                <a:gd name="connsiteY22" fmla="*/ 710272 h 1702167"/>
                <a:gd name="connsiteX23" fmla="*/ 1511753 w 1742572"/>
                <a:gd name="connsiteY23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165524 w 1742572"/>
                <a:gd name="connsiteY18" fmla="*/ 914458 h 1702167"/>
                <a:gd name="connsiteX19" fmla="*/ 766030 w 1742572"/>
                <a:gd name="connsiteY19" fmla="*/ 630373 h 1702167"/>
                <a:gd name="connsiteX20" fmla="*/ 1280934 w 1742572"/>
                <a:gd name="connsiteY20" fmla="*/ 550474 h 1702167"/>
                <a:gd name="connsiteX21" fmla="*/ 1573897 w 1742572"/>
                <a:gd name="connsiteY21" fmla="*/ 710272 h 1702167"/>
                <a:gd name="connsiteX22" fmla="*/ 1511753 w 1742572"/>
                <a:gd name="connsiteY22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27163 w 1742572"/>
                <a:gd name="connsiteY16" fmla="*/ 1074256 h 1702167"/>
                <a:gd name="connsiteX17" fmla="*/ 1165524 w 1742572"/>
                <a:gd name="connsiteY17" fmla="*/ 914458 h 1702167"/>
                <a:gd name="connsiteX18" fmla="*/ 766030 w 1742572"/>
                <a:gd name="connsiteY18" fmla="*/ 630373 h 1702167"/>
                <a:gd name="connsiteX19" fmla="*/ 1280934 w 1742572"/>
                <a:gd name="connsiteY19" fmla="*/ 550474 h 1702167"/>
                <a:gd name="connsiteX20" fmla="*/ 1573897 w 1742572"/>
                <a:gd name="connsiteY20" fmla="*/ 710272 h 1702167"/>
                <a:gd name="connsiteX21" fmla="*/ 1511753 w 1742572"/>
                <a:gd name="connsiteY21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27163 w 1742572"/>
                <a:gd name="connsiteY15" fmla="*/ 1074256 h 1702167"/>
                <a:gd name="connsiteX16" fmla="*/ 1165524 w 1742572"/>
                <a:gd name="connsiteY16" fmla="*/ 914458 h 1702167"/>
                <a:gd name="connsiteX17" fmla="*/ 766030 w 1742572"/>
                <a:gd name="connsiteY17" fmla="*/ 630373 h 1702167"/>
                <a:gd name="connsiteX18" fmla="*/ 1280934 w 1742572"/>
                <a:gd name="connsiteY18" fmla="*/ 550474 h 1702167"/>
                <a:gd name="connsiteX19" fmla="*/ 1573897 w 1742572"/>
                <a:gd name="connsiteY19" fmla="*/ 710272 h 1702167"/>
                <a:gd name="connsiteX20" fmla="*/ 1511753 w 1742572"/>
                <a:gd name="connsiteY20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71551 w 1742572"/>
                <a:gd name="connsiteY8" fmla="*/ 1535895 h 1702167"/>
                <a:gd name="connsiteX9" fmla="*/ 1698184 w 1742572"/>
                <a:gd name="connsiteY9" fmla="*/ 1491507 h 1702167"/>
                <a:gd name="connsiteX10" fmla="*/ 1724817 w 1742572"/>
                <a:gd name="connsiteY10" fmla="*/ 1429363 h 1702167"/>
                <a:gd name="connsiteX11" fmla="*/ 1733695 w 1742572"/>
                <a:gd name="connsiteY11" fmla="*/ 1376097 h 1702167"/>
                <a:gd name="connsiteX12" fmla="*/ 1742572 w 1742572"/>
                <a:gd name="connsiteY12" fmla="*/ 1340586 h 1702167"/>
                <a:gd name="connsiteX13" fmla="*/ 1707062 w 1742572"/>
                <a:gd name="connsiteY13" fmla="*/ 1207421 h 1702167"/>
                <a:gd name="connsiteX14" fmla="*/ 1627163 w 1742572"/>
                <a:gd name="connsiteY14" fmla="*/ 1074256 h 1702167"/>
                <a:gd name="connsiteX15" fmla="*/ 1165524 w 1742572"/>
                <a:gd name="connsiteY15" fmla="*/ 914458 h 1702167"/>
                <a:gd name="connsiteX16" fmla="*/ 766030 w 1742572"/>
                <a:gd name="connsiteY16" fmla="*/ 630373 h 1702167"/>
                <a:gd name="connsiteX17" fmla="*/ 1280934 w 1742572"/>
                <a:gd name="connsiteY17" fmla="*/ 550474 h 1702167"/>
                <a:gd name="connsiteX18" fmla="*/ 1573897 w 1742572"/>
                <a:gd name="connsiteY18" fmla="*/ 710272 h 1702167"/>
                <a:gd name="connsiteX19" fmla="*/ 1511753 w 1742572"/>
                <a:gd name="connsiteY19" fmla="*/ 381798 h 1702167"/>
                <a:gd name="connsiteX0" fmla="*/ 1511753 w 1742572"/>
                <a:gd name="connsiteY0" fmla="*/ 381798 h 1695630"/>
                <a:gd name="connsiteX1" fmla="*/ 1644918 w 1742572"/>
                <a:gd name="connsiteY1" fmla="*/ 310776 h 1695630"/>
                <a:gd name="connsiteX2" fmla="*/ 1343077 w 1742572"/>
                <a:gd name="connsiteY2" fmla="*/ 58 h 1695630"/>
                <a:gd name="connsiteX3" fmla="*/ 268879 w 1742572"/>
                <a:gd name="connsiteY3" fmla="*/ 337410 h 1695630"/>
                <a:gd name="connsiteX4" fmla="*/ 91326 w 1742572"/>
                <a:gd name="connsiteY4" fmla="*/ 1056501 h 1695630"/>
                <a:gd name="connsiteX5" fmla="*/ 1493998 w 1742572"/>
                <a:gd name="connsiteY5" fmla="*/ 1669060 h 1695630"/>
                <a:gd name="connsiteX6" fmla="*/ 1627163 w 1742572"/>
                <a:gd name="connsiteY6" fmla="*/ 1580283 h 1695630"/>
                <a:gd name="connsiteX7" fmla="*/ 1671551 w 1742572"/>
                <a:gd name="connsiteY7" fmla="*/ 1535895 h 1695630"/>
                <a:gd name="connsiteX8" fmla="*/ 1698184 w 1742572"/>
                <a:gd name="connsiteY8" fmla="*/ 1491507 h 1695630"/>
                <a:gd name="connsiteX9" fmla="*/ 1724817 w 1742572"/>
                <a:gd name="connsiteY9" fmla="*/ 1429363 h 1695630"/>
                <a:gd name="connsiteX10" fmla="*/ 1733695 w 1742572"/>
                <a:gd name="connsiteY10" fmla="*/ 1376097 h 1695630"/>
                <a:gd name="connsiteX11" fmla="*/ 1742572 w 1742572"/>
                <a:gd name="connsiteY11" fmla="*/ 1340586 h 1695630"/>
                <a:gd name="connsiteX12" fmla="*/ 1707062 w 1742572"/>
                <a:gd name="connsiteY12" fmla="*/ 1207421 h 1695630"/>
                <a:gd name="connsiteX13" fmla="*/ 1627163 w 1742572"/>
                <a:gd name="connsiteY13" fmla="*/ 1074256 h 1695630"/>
                <a:gd name="connsiteX14" fmla="*/ 1165524 w 1742572"/>
                <a:gd name="connsiteY14" fmla="*/ 914458 h 1695630"/>
                <a:gd name="connsiteX15" fmla="*/ 766030 w 1742572"/>
                <a:gd name="connsiteY15" fmla="*/ 630373 h 1695630"/>
                <a:gd name="connsiteX16" fmla="*/ 1280934 w 1742572"/>
                <a:gd name="connsiteY16" fmla="*/ 550474 h 1695630"/>
                <a:gd name="connsiteX17" fmla="*/ 1573897 w 1742572"/>
                <a:gd name="connsiteY17" fmla="*/ 710272 h 1695630"/>
                <a:gd name="connsiteX18" fmla="*/ 1511753 w 1742572"/>
                <a:gd name="connsiteY18" fmla="*/ 381798 h 1695630"/>
                <a:gd name="connsiteX0" fmla="*/ 1511753 w 1734290"/>
                <a:gd name="connsiteY0" fmla="*/ 381798 h 1695630"/>
                <a:gd name="connsiteX1" fmla="*/ 1644918 w 1734290"/>
                <a:gd name="connsiteY1" fmla="*/ 310776 h 1695630"/>
                <a:gd name="connsiteX2" fmla="*/ 1343077 w 1734290"/>
                <a:gd name="connsiteY2" fmla="*/ 58 h 1695630"/>
                <a:gd name="connsiteX3" fmla="*/ 268879 w 1734290"/>
                <a:gd name="connsiteY3" fmla="*/ 337410 h 1695630"/>
                <a:gd name="connsiteX4" fmla="*/ 91326 w 1734290"/>
                <a:gd name="connsiteY4" fmla="*/ 1056501 h 1695630"/>
                <a:gd name="connsiteX5" fmla="*/ 1493998 w 1734290"/>
                <a:gd name="connsiteY5" fmla="*/ 1669060 h 1695630"/>
                <a:gd name="connsiteX6" fmla="*/ 1627163 w 1734290"/>
                <a:gd name="connsiteY6" fmla="*/ 1580283 h 1695630"/>
                <a:gd name="connsiteX7" fmla="*/ 1671551 w 1734290"/>
                <a:gd name="connsiteY7" fmla="*/ 1535895 h 1695630"/>
                <a:gd name="connsiteX8" fmla="*/ 1698184 w 1734290"/>
                <a:gd name="connsiteY8" fmla="*/ 1491507 h 1695630"/>
                <a:gd name="connsiteX9" fmla="*/ 1724817 w 1734290"/>
                <a:gd name="connsiteY9" fmla="*/ 1429363 h 1695630"/>
                <a:gd name="connsiteX10" fmla="*/ 1733695 w 1734290"/>
                <a:gd name="connsiteY10" fmla="*/ 1376097 h 1695630"/>
                <a:gd name="connsiteX11" fmla="*/ 1707062 w 1734290"/>
                <a:gd name="connsiteY11" fmla="*/ 1207421 h 1695630"/>
                <a:gd name="connsiteX12" fmla="*/ 1627163 w 1734290"/>
                <a:gd name="connsiteY12" fmla="*/ 1074256 h 1695630"/>
                <a:gd name="connsiteX13" fmla="*/ 1165524 w 1734290"/>
                <a:gd name="connsiteY13" fmla="*/ 914458 h 1695630"/>
                <a:gd name="connsiteX14" fmla="*/ 766030 w 1734290"/>
                <a:gd name="connsiteY14" fmla="*/ 630373 h 1695630"/>
                <a:gd name="connsiteX15" fmla="*/ 1280934 w 1734290"/>
                <a:gd name="connsiteY15" fmla="*/ 550474 h 1695630"/>
                <a:gd name="connsiteX16" fmla="*/ 1573897 w 1734290"/>
                <a:gd name="connsiteY16" fmla="*/ 710272 h 1695630"/>
                <a:gd name="connsiteX17" fmla="*/ 1511753 w 1734290"/>
                <a:gd name="connsiteY17" fmla="*/ 381798 h 1695630"/>
                <a:gd name="connsiteX0" fmla="*/ 1511753 w 1737366"/>
                <a:gd name="connsiteY0" fmla="*/ 381798 h 1695630"/>
                <a:gd name="connsiteX1" fmla="*/ 1644918 w 1737366"/>
                <a:gd name="connsiteY1" fmla="*/ 310776 h 1695630"/>
                <a:gd name="connsiteX2" fmla="*/ 1343077 w 1737366"/>
                <a:gd name="connsiteY2" fmla="*/ 58 h 1695630"/>
                <a:gd name="connsiteX3" fmla="*/ 268879 w 1737366"/>
                <a:gd name="connsiteY3" fmla="*/ 337410 h 1695630"/>
                <a:gd name="connsiteX4" fmla="*/ 91326 w 1737366"/>
                <a:gd name="connsiteY4" fmla="*/ 1056501 h 1695630"/>
                <a:gd name="connsiteX5" fmla="*/ 1493998 w 1737366"/>
                <a:gd name="connsiteY5" fmla="*/ 1669060 h 1695630"/>
                <a:gd name="connsiteX6" fmla="*/ 1627163 w 1737366"/>
                <a:gd name="connsiteY6" fmla="*/ 1580283 h 1695630"/>
                <a:gd name="connsiteX7" fmla="*/ 1671551 w 1737366"/>
                <a:gd name="connsiteY7" fmla="*/ 1535895 h 1695630"/>
                <a:gd name="connsiteX8" fmla="*/ 1698184 w 1737366"/>
                <a:gd name="connsiteY8" fmla="*/ 1491507 h 1695630"/>
                <a:gd name="connsiteX9" fmla="*/ 1724817 w 1737366"/>
                <a:gd name="connsiteY9" fmla="*/ 1429363 h 1695630"/>
                <a:gd name="connsiteX10" fmla="*/ 1733695 w 1737366"/>
                <a:gd name="connsiteY10" fmla="*/ 1376097 h 1695630"/>
                <a:gd name="connsiteX11" fmla="*/ 1707062 w 1737366"/>
                <a:gd name="connsiteY11" fmla="*/ 1207421 h 1695630"/>
                <a:gd name="connsiteX12" fmla="*/ 1444283 w 1737366"/>
                <a:gd name="connsiteY12" fmla="*/ 797396 h 1695630"/>
                <a:gd name="connsiteX13" fmla="*/ 1165524 w 1737366"/>
                <a:gd name="connsiteY13" fmla="*/ 914458 h 1695630"/>
                <a:gd name="connsiteX14" fmla="*/ 766030 w 1737366"/>
                <a:gd name="connsiteY14" fmla="*/ 630373 h 1695630"/>
                <a:gd name="connsiteX15" fmla="*/ 1280934 w 1737366"/>
                <a:gd name="connsiteY15" fmla="*/ 550474 h 1695630"/>
                <a:gd name="connsiteX16" fmla="*/ 1573897 w 1737366"/>
                <a:gd name="connsiteY16" fmla="*/ 710272 h 1695630"/>
                <a:gd name="connsiteX17" fmla="*/ 1511753 w 1737366"/>
                <a:gd name="connsiteY17" fmla="*/ 381798 h 1695630"/>
                <a:gd name="connsiteX0" fmla="*/ 1511753 w 1737366"/>
                <a:gd name="connsiteY0" fmla="*/ 381798 h 1695630"/>
                <a:gd name="connsiteX1" fmla="*/ 1644918 w 1737366"/>
                <a:gd name="connsiteY1" fmla="*/ 310776 h 1695630"/>
                <a:gd name="connsiteX2" fmla="*/ 1343077 w 1737366"/>
                <a:gd name="connsiteY2" fmla="*/ 58 h 1695630"/>
                <a:gd name="connsiteX3" fmla="*/ 268879 w 1737366"/>
                <a:gd name="connsiteY3" fmla="*/ 337410 h 1695630"/>
                <a:gd name="connsiteX4" fmla="*/ 91326 w 1737366"/>
                <a:gd name="connsiteY4" fmla="*/ 1056501 h 1695630"/>
                <a:gd name="connsiteX5" fmla="*/ 1493998 w 1737366"/>
                <a:gd name="connsiteY5" fmla="*/ 1669060 h 1695630"/>
                <a:gd name="connsiteX6" fmla="*/ 1627163 w 1737366"/>
                <a:gd name="connsiteY6" fmla="*/ 1580283 h 1695630"/>
                <a:gd name="connsiteX7" fmla="*/ 1671551 w 1737366"/>
                <a:gd name="connsiteY7" fmla="*/ 1535895 h 1695630"/>
                <a:gd name="connsiteX8" fmla="*/ 1698184 w 1737366"/>
                <a:gd name="connsiteY8" fmla="*/ 1491507 h 1695630"/>
                <a:gd name="connsiteX9" fmla="*/ 1724817 w 1737366"/>
                <a:gd name="connsiteY9" fmla="*/ 1429363 h 1695630"/>
                <a:gd name="connsiteX10" fmla="*/ 1733695 w 1737366"/>
                <a:gd name="connsiteY10" fmla="*/ 1376097 h 1695630"/>
                <a:gd name="connsiteX11" fmla="*/ 1707062 w 1737366"/>
                <a:gd name="connsiteY11" fmla="*/ 1207421 h 1695630"/>
                <a:gd name="connsiteX12" fmla="*/ 1444283 w 1737366"/>
                <a:gd name="connsiteY12" fmla="*/ 797396 h 1695630"/>
                <a:gd name="connsiteX13" fmla="*/ 1104564 w 1737366"/>
                <a:gd name="connsiteY13" fmla="*/ 848418 h 1695630"/>
                <a:gd name="connsiteX14" fmla="*/ 766030 w 1737366"/>
                <a:gd name="connsiteY14" fmla="*/ 630373 h 1695630"/>
                <a:gd name="connsiteX15" fmla="*/ 1280934 w 1737366"/>
                <a:gd name="connsiteY15" fmla="*/ 550474 h 1695630"/>
                <a:gd name="connsiteX16" fmla="*/ 1573897 w 1737366"/>
                <a:gd name="connsiteY16" fmla="*/ 710272 h 1695630"/>
                <a:gd name="connsiteX17" fmla="*/ 1511753 w 1737366"/>
                <a:gd name="connsiteY17" fmla="*/ 381798 h 1695630"/>
                <a:gd name="connsiteX0" fmla="*/ 1511753 w 1737366"/>
                <a:gd name="connsiteY0" fmla="*/ 381798 h 1695630"/>
                <a:gd name="connsiteX1" fmla="*/ 1644918 w 1737366"/>
                <a:gd name="connsiteY1" fmla="*/ 310776 h 1695630"/>
                <a:gd name="connsiteX2" fmla="*/ 1343077 w 1737366"/>
                <a:gd name="connsiteY2" fmla="*/ 58 h 1695630"/>
                <a:gd name="connsiteX3" fmla="*/ 268879 w 1737366"/>
                <a:gd name="connsiteY3" fmla="*/ 337410 h 1695630"/>
                <a:gd name="connsiteX4" fmla="*/ 91326 w 1737366"/>
                <a:gd name="connsiteY4" fmla="*/ 1056501 h 1695630"/>
                <a:gd name="connsiteX5" fmla="*/ 1493998 w 1737366"/>
                <a:gd name="connsiteY5" fmla="*/ 1669060 h 1695630"/>
                <a:gd name="connsiteX6" fmla="*/ 1627163 w 1737366"/>
                <a:gd name="connsiteY6" fmla="*/ 1580283 h 1695630"/>
                <a:gd name="connsiteX7" fmla="*/ 1671551 w 1737366"/>
                <a:gd name="connsiteY7" fmla="*/ 1535895 h 1695630"/>
                <a:gd name="connsiteX8" fmla="*/ 1698184 w 1737366"/>
                <a:gd name="connsiteY8" fmla="*/ 1491507 h 1695630"/>
                <a:gd name="connsiteX9" fmla="*/ 1724817 w 1737366"/>
                <a:gd name="connsiteY9" fmla="*/ 1429363 h 1695630"/>
                <a:gd name="connsiteX10" fmla="*/ 1733695 w 1737366"/>
                <a:gd name="connsiteY10" fmla="*/ 1376097 h 1695630"/>
                <a:gd name="connsiteX11" fmla="*/ 1707062 w 1737366"/>
                <a:gd name="connsiteY11" fmla="*/ 1207421 h 1695630"/>
                <a:gd name="connsiteX12" fmla="*/ 1444283 w 1737366"/>
                <a:gd name="connsiteY12" fmla="*/ 797396 h 1695630"/>
                <a:gd name="connsiteX13" fmla="*/ 1104564 w 1737366"/>
                <a:gd name="connsiteY13" fmla="*/ 848418 h 1695630"/>
                <a:gd name="connsiteX14" fmla="*/ 766030 w 1737366"/>
                <a:gd name="connsiteY14" fmla="*/ 630373 h 1695630"/>
                <a:gd name="connsiteX15" fmla="*/ 1280934 w 1737366"/>
                <a:gd name="connsiteY15" fmla="*/ 550474 h 1695630"/>
                <a:gd name="connsiteX16" fmla="*/ 1573897 w 1737366"/>
                <a:gd name="connsiteY16" fmla="*/ 710272 h 1695630"/>
                <a:gd name="connsiteX17" fmla="*/ 1511753 w 1737366"/>
                <a:gd name="connsiteY17" fmla="*/ 381798 h 1695630"/>
                <a:gd name="connsiteX0" fmla="*/ 1511753 w 1739104"/>
                <a:gd name="connsiteY0" fmla="*/ 381798 h 1695630"/>
                <a:gd name="connsiteX1" fmla="*/ 1644918 w 1739104"/>
                <a:gd name="connsiteY1" fmla="*/ 310776 h 1695630"/>
                <a:gd name="connsiteX2" fmla="*/ 1343077 w 1739104"/>
                <a:gd name="connsiteY2" fmla="*/ 58 h 1695630"/>
                <a:gd name="connsiteX3" fmla="*/ 268879 w 1739104"/>
                <a:gd name="connsiteY3" fmla="*/ 337410 h 1695630"/>
                <a:gd name="connsiteX4" fmla="*/ 91326 w 1739104"/>
                <a:gd name="connsiteY4" fmla="*/ 1056501 h 1695630"/>
                <a:gd name="connsiteX5" fmla="*/ 1493998 w 1739104"/>
                <a:gd name="connsiteY5" fmla="*/ 1669060 h 1695630"/>
                <a:gd name="connsiteX6" fmla="*/ 1627163 w 1739104"/>
                <a:gd name="connsiteY6" fmla="*/ 1580283 h 1695630"/>
                <a:gd name="connsiteX7" fmla="*/ 1671551 w 1739104"/>
                <a:gd name="connsiteY7" fmla="*/ 1535895 h 1695630"/>
                <a:gd name="connsiteX8" fmla="*/ 1698184 w 1739104"/>
                <a:gd name="connsiteY8" fmla="*/ 1491507 h 1695630"/>
                <a:gd name="connsiteX9" fmla="*/ 1733695 w 1739104"/>
                <a:gd name="connsiteY9" fmla="*/ 1376097 h 1695630"/>
                <a:gd name="connsiteX10" fmla="*/ 1707062 w 1739104"/>
                <a:gd name="connsiteY10" fmla="*/ 1207421 h 1695630"/>
                <a:gd name="connsiteX11" fmla="*/ 1444283 w 1739104"/>
                <a:gd name="connsiteY11" fmla="*/ 797396 h 1695630"/>
                <a:gd name="connsiteX12" fmla="*/ 1104564 w 1739104"/>
                <a:gd name="connsiteY12" fmla="*/ 848418 h 1695630"/>
                <a:gd name="connsiteX13" fmla="*/ 766030 w 1739104"/>
                <a:gd name="connsiteY13" fmla="*/ 630373 h 1695630"/>
                <a:gd name="connsiteX14" fmla="*/ 1280934 w 1739104"/>
                <a:gd name="connsiteY14" fmla="*/ 550474 h 1695630"/>
                <a:gd name="connsiteX15" fmla="*/ 1573897 w 1739104"/>
                <a:gd name="connsiteY15" fmla="*/ 710272 h 1695630"/>
                <a:gd name="connsiteX16" fmla="*/ 1511753 w 1739104"/>
                <a:gd name="connsiteY16" fmla="*/ 381798 h 1695630"/>
                <a:gd name="connsiteX0" fmla="*/ 1511753 w 1740904"/>
                <a:gd name="connsiteY0" fmla="*/ 381798 h 1695630"/>
                <a:gd name="connsiteX1" fmla="*/ 1644918 w 1740904"/>
                <a:gd name="connsiteY1" fmla="*/ 310776 h 1695630"/>
                <a:gd name="connsiteX2" fmla="*/ 1343077 w 1740904"/>
                <a:gd name="connsiteY2" fmla="*/ 58 h 1695630"/>
                <a:gd name="connsiteX3" fmla="*/ 268879 w 1740904"/>
                <a:gd name="connsiteY3" fmla="*/ 337410 h 1695630"/>
                <a:gd name="connsiteX4" fmla="*/ 91326 w 1740904"/>
                <a:gd name="connsiteY4" fmla="*/ 1056501 h 1695630"/>
                <a:gd name="connsiteX5" fmla="*/ 1493998 w 1740904"/>
                <a:gd name="connsiteY5" fmla="*/ 1669060 h 1695630"/>
                <a:gd name="connsiteX6" fmla="*/ 1627163 w 1740904"/>
                <a:gd name="connsiteY6" fmla="*/ 1580283 h 1695630"/>
                <a:gd name="connsiteX7" fmla="*/ 1671551 w 1740904"/>
                <a:gd name="connsiteY7" fmla="*/ 1535895 h 1695630"/>
                <a:gd name="connsiteX8" fmla="*/ 1733695 w 1740904"/>
                <a:gd name="connsiteY8" fmla="*/ 1376097 h 1695630"/>
                <a:gd name="connsiteX9" fmla="*/ 1707062 w 1740904"/>
                <a:gd name="connsiteY9" fmla="*/ 1207421 h 1695630"/>
                <a:gd name="connsiteX10" fmla="*/ 1444283 w 1740904"/>
                <a:gd name="connsiteY10" fmla="*/ 797396 h 1695630"/>
                <a:gd name="connsiteX11" fmla="*/ 1104564 w 1740904"/>
                <a:gd name="connsiteY11" fmla="*/ 848418 h 1695630"/>
                <a:gd name="connsiteX12" fmla="*/ 766030 w 1740904"/>
                <a:gd name="connsiteY12" fmla="*/ 630373 h 1695630"/>
                <a:gd name="connsiteX13" fmla="*/ 1280934 w 1740904"/>
                <a:gd name="connsiteY13" fmla="*/ 550474 h 1695630"/>
                <a:gd name="connsiteX14" fmla="*/ 1573897 w 1740904"/>
                <a:gd name="connsiteY14" fmla="*/ 710272 h 1695630"/>
                <a:gd name="connsiteX15" fmla="*/ 1511753 w 1740904"/>
                <a:gd name="connsiteY15" fmla="*/ 381798 h 1695630"/>
                <a:gd name="connsiteX0" fmla="*/ 1511753 w 1740904"/>
                <a:gd name="connsiteY0" fmla="*/ 381798 h 1690628"/>
                <a:gd name="connsiteX1" fmla="*/ 1644918 w 1740904"/>
                <a:gd name="connsiteY1" fmla="*/ 310776 h 1690628"/>
                <a:gd name="connsiteX2" fmla="*/ 1343077 w 1740904"/>
                <a:gd name="connsiteY2" fmla="*/ 58 h 1690628"/>
                <a:gd name="connsiteX3" fmla="*/ 268879 w 1740904"/>
                <a:gd name="connsiteY3" fmla="*/ 337410 h 1690628"/>
                <a:gd name="connsiteX4" fmla="*/ 91326 w 1740904"/>
                <a:gd name="connsiteY4" fmla="*/ 1056501 h 1690628"/>
                <a:gd name="connsiteX5" fmla="*/ 1493998 w 1740904"/>
                <a:gd name="connsiteY5" fmla="*/ 1669060 h 1690628"/>
                <a:gd name="connsiteX6" fmla="*/ 1671551 w 1740904"/>
                <a:gd name="connsiteY6" fmla="*/ 1535895 h 1690628"/>
                <a:gd name="connsiteX7" fmla="*/ 1733695 w 1740904"/>
                <a:gd name="connsiteY7" fmla="*/ 1376097 h 1690628"/>
                <a:gd name="connsiteX8" fmla="*/ 1707062 w 1740904"/>
                <a:gd name="connsiteY8" fmla="*/ 1207421 h 1690628"/>
                <a:gd name="connsiteX9" fmla="*/ 1444283 w 1740904"/>
                <a:gd name="connsiteY9" fmla="*/ 797396 h 1690628"/>
                <a:gd name="connsiteX10" fmla="*/ 1104564 w 1740904"/>
                <a:gd name="connsiteY10" fmla="*/ 848418 h 1690628"/>
                <a:gd name="connsiteX11" fmla="*/ 766030 w 1740904"/>
                <a:gd name="connsiteY11" fmla="*/ 630373 h 1690628"/>
                <a:gd name="connsiteX12" fmla="*/ 1280934 w 1740904"/>
                <a:gd name="connsiteY12" fmla="*/ 550474 h 1690628"/>
                <a:gd name="connsiteX13" fmla="*/ 1573897 w 1740904"/>
                <a:gd name="connsiteY13" fmla="*/ 710272 h 1690628"/>
                <a:gd name="connsiteX14" fmla="*/ 1511753 w 1740904"/>
                <a:gd name="connsiteY14" fmla="*/ 381798 h 1690628"/>
                <a:gd name="connsiteX0" fmla="*/ 1511753 w 1753597"/>
                <a:gd name="connsiteY0" fmla="*/ 381798 h 1675980"/>
                <a:gd name="connsiteX1" fmla="*/ 1644918 w 1753597"/>
                <a:gd name="connsiteY1" fmla="*/ 310776 h 1675980"/>
                <a:gd name="connsiteX2" fmla="*/ 1343077 w 1753597"/>
                <a:gd name="connsiteY2" fmla="*/ 58 h 1675980"/>
                <a:gd name="connsiteX3" fmla="*/ 268879 w 1753597"/>
                <a:gd name="connsiteY3" fmla="*/ 337410 h 1675980"/>
                <a:gd name="connsiteX4" fmla="*/ 91326 w 1753597"/>
                <a:gd name="connsiteY4" fmla="*/ 1056501 h 1675980"/>
                <a:gd name="connsiteX5" fmla="*/ 1493998 w 1753597"/>
                <a:gd name="connsiteY5" fmla="*/ 1669060 h 1675980"/>
                <a:gd name="connsiteX6" fmla="*/ 1733695 w 1753597"/>
                <a:gd name="connsiteY6" fmla="*/ 1376097 h 1675980"/>
                <a:gd name="connsiteX7" fmla="*/ 1707062 w 1753597"/>
                <a:gd name="connsiteY7" fmla="*/ 1207421 h 1675980"/>
                <a:gd name="connsiteX8" fmla="*/ 1444283 w 1753597"/>
                <a:gd name="connsiteY8" fmla="*/ 797396 h 1675980"/>
                <a:gd name="connsiteX9" fmla="*/ 1104564 w 1753597"/>
                <a:gd name="connsiteY9" fmla="*/ 848418 h 1675980"/>
                <a:gd name="connsiteX10" fmla="*/ 766030 w 1753597"/>
                <a:gd name="connsiteY10" fmla="*/ 630373 h 1675980"/>
                <a:gd name="connsiteX11" fmla="*/ 1280934 w 1753597"/>
                <a:gd name="connsiteY11" fmla="*/ 550474 h 1675980"/>
                <a:gd name="connsiteX12" fmla="*/ 1573897 w 1753597"/>
                <a:gd name="connsiteY12" fmla="*/ 710272 h 1675980"/>
                <a:gd name="connsiteX13" fmla="*/ 1511753 w 1753597"/>
                <a:gd name="connsiteY13" fmla="*/ 381798 h 1675980"/>
                <a:gd name="connsiteX0" fmla="*/ 1511753 w 1715589"/>
                <a:gd name="connsiteY0" fmla="*/ 381798 h 1670377"/>
                <a:gd name="connsiteX1" fmla="*/ 1644918 w 1715589"/>
                <a:gd name="connsiteY1" fmla="*/ 310776 h 1670377"/>
                <a:gd name="connsiteX2" fmla="*/ 1343077 w 1715589"/>
                <a:gd name="connsiteY2" fmla="*/ 58 h 1670377"/>
                <a:gd name="connsiteX3" fmla="*/ 268879 w 1715589"/>
                <a:gd name="connsiteY3" fmla="*/ 337410 h 1670377"/>
                <a:gd name="connsiteX4" fmla="*/ 91326 w 1715589"/>
                <a:gd name="connsiteY4" fmla="*/ 1056501 h 1670377"/>
                <a:gd name="connsiteX5" fmla="*/ 1493998 w 1715589"/>
                <a:gd name="connsiteY5" fmla="*/ 1669060 h 1670377"/>
                <a:gd name="connsiteX6" fmla="*/ 1707062 w 1715589"/>
                <a:gd name="connsiteY6" fmla="*/ 1207421 h 1670377"/>
                <a:gd name="connsiteX7" fmla="*/ 1444283 w 1715589"/>
                <a:gd name="connsiteY7" fmla="*/ 797396 h 1670377"/>
                <a:gd name="connsiteX8" fmla="*/ 1104564 w 1715589"/>
                <a:gd name="connsiteY8" fmla="*/ 848418 h 1670377"/>
                <a:gd name="connsiteX9" fmla="*/ 766030 w 1715589"/>
                <a:gd name="connsiteY9" fmla="*/ 630373 h 1670377"/>
                <a:gd name="connsiteX10" fmla="*/ 1280934 w 1715589"/>
                <a:gd name="connsiteY10" fmla="*/ 550474 h 1670377"/>
                <a:gd name="connsiteX11" fmla="*/ 1573897 w 1715589"/>
                <a:gd name="connsiteY11" fmla="*/ 710272 h 1670377"/>
                <a:gd name="connsiteX12" fmla="*/ 1511753 w 1715589"/>
                <a:gd name="connsiteY12" fmla="*/ 381798 h 1670377"/>
                <a:gd name="connsiteX0" fmla="*/ 1509689 w 1707184"/>
                <a:gd name="connsiteY0" fmla="*/ 381798 h 1420722"/>
                <a:gd name="connsiteX1" fmla="*/ 1642854 w 1707184"/>
                <a:gd name="connsiteY1" fmla="*/ 310776 h 1420722"/>
                <a:gd name="connsiteX2" fmla="*/ 1341013 w 1707184"/>
                <a:gd name="connsiteY2" fmla="*/ 58 h 1420722"/>
                <a:gd name="connsiteX3" fmla="*/ 266815 w 1707184"/>
                <a:gd name="connsiteY3" fmla="*/ 337410 h 1420722"/>
                <a:gd name="connsiteX4" fmla="*/ 89262 w 1707184"/>
                <a:gd name="connsiteY4" fmla="*/ 1056501 h 1420722"/>
                <a:gd name="connsiteX5" fmla="*/ 1463994 w 1707184"/>
                <a:gd name="connsiteY5" fmla="*/ 1417600 h 1420722"/>
                <a:gd name="connsiteX6" fmla="*/ 1704998 w 1707184"/>
                <a:gd name="connsiteY6" fmla="*/ 1207421 h 1420722"/>
                <a:gd name="connsiteX7" fmla="*/ 1442219 w 1707184"/>
                <a:gd name="connsiteY7" fmla="*/ 797396 h 1420722"/>
                <a:gd name="connsiteX8" fmla="*/ 1102500 w 1707184"/>
                <a:gd name="connsiteY8" fmla="*/ 848418 h 1420722"/>
                <a:gd name="connsiteX9" fmla="*/ 763966 w 1707184"/>
                <a:gd name="connsiteY9" fmla="*/ 630373 h 1420722"/>
                <a:gd name="connsiteX10" fmla="*/ 1278870 w 1707184"/>
                <a:gd name="connsiteY10" fmla="*/ 550474 h 1420722"/>
                <a:gd name="connsiteX11" fmla="*/ 1571833 w 1707184"/>
                <a:gd name="connsiteY11" fmla="*/ 710272 h 1420722"/>
                <a:gd name="connsiteX12" fmla="*/ 1509689 w 1707184"/>
                <a:gd name="connsiteY12" fmla="*/ 381798 h 1420722"/>
                <a:gd name="connsiteX0" fmla="*/ 1571833 w 1707184"/>
                <a:gd name="connsiteY0" fmla="*/ 710287 h 1420737"/>
                <a:gd name="connsiteX1" fmla="*/ 1642854 w 1707184"/>
                <a:gd name="connsiteY1" fmla="*/ 310791 h 1420737"/>
                <a:gd name="connsiteX2" fmla="*/ 1341013 w 1707184"/>
                <a:gd name="connsiteY2" fmla="*/ 73 h 1420737"/>
                <a:gd name="connsiteX3" fmla="*/ 266815 w 1707184"/>
                <a:gd name="connsiteY3" fmla="*/ 337425 h 1420737"/>
                <a:gd name="connsiteX4" fmla="*/ 89262 w 1707184"/>
                <a:gd name="connsiteY4" fmla="*/ 1056516 h 1420737"/>
                <a:gd name="connsiteX5" fmla="*/ 1463994 w 1707184"/>
                <a:gd name="connsiteY5" fmla="*/ 1417615 h 1420737"/>
                <a:gd name="connsiteX6" fmla="*/ 1704998 w 1707184"/>
                <a:gd name="connsiteY6" fmla="*/ 1207436 h 1420737"/>
                <a:gd name="connsiteX7" fmla="*/ 1442219 w 1707184"/>
                <a:gd name="connsiteY7" fmla="*/ 797411 h 1420737"/>
                <a:gd name="connsiteX8" fmla="*/ 1102500 w 1707184"/>
                <a:gd name="connsiteY8" fmla="*/ 848433 h 1420737"/>
                <a:gd name="connsiteX9" fmla="*/ 763966 w 1707184"/>
                <a:gd name="connsiteY9" fmla="*/ 630388 h 1420737"/>
                <a:gd name="connsiteX10" fmla="*/ 1278870 w 1707184"/>
                <a:gd name="connsiteY10" fmla="*/ 550489 h 1420737"/>
                <a:gd name="connsiteX11" fmla="*/ 1571833 w 1707184"/>
                <a:gd name="connsiteY11" fmla="*/ 710287 h 1420737"/>
                <a:gd name="connsiteX0" fmla="*/ 1571833 w 1707184"/>
                <a:gd name="connsiteY0" fmla="*/ 710287 h 1420737"/>
                <a:gd name="connsiteX1" fmla="*/ 1642854 w 1707184"/>
                <a:gd name="connsiteY1" fmla="*/ 310791 h 1420737"/>
                <a:gd name="connsiteX2" fmla="*/ 1341013 w 1707184"/>
                <a:gd name="connsiteY2" fmla="*/ 73 h 1420737"/>
                <a:gd name="connsiteX3" fmla="*/ 266815 w 1707184"/>
                <a:gd name="connsiteY3" fmla="*/ 337425 h 1420737"/>
                <a:gd name="connsiteX4" fmla="*/ 89262 w 1707184"/>
                <a:gd name="connsiteY4" fmla="*/ 1056516 h 1420737"/>
                <a:gd name="connsiteX5" fmla="*/ 1463994 w 1707184"/>
                <a:gd name="connsiteY5" fmla="*/ 1417615 h 1420737"/>
                <a:gd name="connsiteX6" fmla="*/ 1704998 w 1707184"/>
                <a:gd name="connsiteY6" fmla="*/ 1207436 h 1420737"/>
                <a:gd name="connsiteX7" fmla="*/ 1442219 w 1707184"/>
                <a:gd name="connsiteY7" fmla="*/ 797411 h 1420737"/>
                <a:gd name="connsiteX8" fmla="*/ 1102500 w 1707184"/>
                <a:gd name="connsiteY8" fmla="*/ 848433 h 1420737"/>
                <a:gd name="connsiteX9" fmla="*/ 763966 w 1707184"/>
                <a:gd name="connsiteY9" fmla="*/ 630388 h 1420737"/>
                <a:gd name="connsiteX10" fmla="*/ 1278870 w 1707184"/>
                <a:gd name="connsiteY10" fmla="*/ 550489 h 1420737"/>
                <a:gd name="connsiteX11" fmla="*/ 1663273 w 1707184"/>
                <a:gd name="connsiteY11" fmla="*/ 801727 h 1420737"/>
                <a:gd name="connsiteX0" fmla="*/ 1571833 w 1707184"/>
                <a:gd name="connsiteY0" fmla="*/ 710287 h 1420737"/>
                <a:gd name="connsiteX1" fmla="*/ 1642854 w 1707184"/>
                <a:gd name="connsiteY1" fmla="*/ 310791 h 1420737"/>
                <a:gd name="connsiteX2" fmla="*/ 1341013 w 1707184"/>
                <a:gd name="connsiteY2" fmla="*/ 73 h 1420737"/>
                <a:gd name="connsiteX3" fmla="*/ 266815 w 1707184"/>
                <a:gd name="connsiteY3" fmla="*/ 337425 h 1420737"/>
                <a:gd name="connsiteX4" fmla="*/ 89262 w 1707184"/>
                <a:gd name="connsiteY4" fmla="*/ 1056516 h 1420737"/>
                <a:gd name="connsiteX5" fmla="*/ 1463994 w 1707184"/>
                <a:gd name="connsiteY5" fmla="*/ 1417615 h 1420737"/>
                <a:gd name="connsiteX6" fmla="*/ 1704998 w 1707184"/>
                <a:gd name="connsiteY6" fmla="*/ 1207436 h 1420737"/>
                <a:gd name="connsiteX7" fmla="*/ 1442219 w 1707184"/>
                <a:gd name="connsiteY7" fmla="*/ 797411 h 1420737"/>
                <a:gd name="connsiteX8" fmla="*/ 1102500 w 1707184"/>
                <a:gd name="connsiteY8" fmla="*/ 848433 h 1420737"/>
                <a:gd name="connsiteX9" fmla="*/ 763966 w 1707184"/>
                <a:gd name="connsiteY9" fmla="*/ 630388 h 1420737"/>
                <a:gd name="connsiteX10" fmla="*/ 1278870 w 1707184"/>
                <a:gd name="connsiteY10" fmla="*/ 550489 h 1420737"/>
                <a:gd name="connsiteX11" fmla="*/ 1490553 w 1707184"/>
                <a:gd name="connsiteY11" fmla="*/ 852527 h 1420737"/>
                <a:gd name="connsiteX0" fmla="*/ 1571833 w 1707184"/>
                <a:gd name="connsiteY0" fmla="*/ 710287 h 1420737"/>
                <a:gd name="connsiteX1" fmla="*/ 1642854 w 1707184"/>
                <a:gd name="connsiteY1" fmla="*/ 310791 h 1420737"/>
                <a:gd name="connsiteX2" fmla="*/ 1341013 w 1707184"/>
                <a:gd name="connsiteY2" fmla="*/ 73 h 1420737"/>
                <a:gd name="connsiteX3" fmla="*/ 266815 w 1707184"/>
                <a:gd name="connsiteY3" fmla="*/ 337425 h 1420737"/>
                <a:gd name="connsiteX4" fmla="*/ 89262 w 1707184"/>
                <a:gd name="connsiteY4" fmla="*/ 1056516 h 1420737"/>
                <a:gd name="connsiteX5" fmla="*/ 1463994 w 1707184"/>
                <a:gd name="connsiteY5" fmla="*/ 1417615 h 1420737"/>
                <a:gd name="connsiteX6" fmla="*/ 1704998 w 1707184"/>
                <a:gd name="connsiteY6" fmla="*/ 1207436 h 1420737"/>
                <a:gd name="connsiteX7" fmla="*/ 1442219 w 1707184"/>
                <a:gd name="connsiteY7" fmla="*/ 797411 h 1420737"/>
                <a:gd name="connsiteX8" fmla="*/ 1102500 w 1707184"/>
                <a:gd name="connsiteY8" fmla="*/ 848433 h 1420737"/>
                <a:gd name="connsiteX9" fmla="*/ 763966 w 1707184"/>
                <a:gd name="connsiteY9" fmla="*/ 630388 h 1420737"/>
                <a:gd name="connsiteX10" fmla="*/ 1278870 w 1707184"/>
                <a:gd name="connsiteY10" fmla="*/ 550489 h 1420737"/>
                <a:gd name="connsiteX11" fmla="*/ 1429593 w 1707184"/>
                <a:gd name="connsiteY11" fmla="*/ 700127 h 1420737"/>
                <a:gd name="connsiteX0" fmla="*/ 1571833 w 1707184"/>
                <a:gd name="connsiteY0" fmla="*/ 710287 h 1420737"/>
                <a:gd name="connsiteX1" fmla="*/ 1642854 w 1707184"/>
                <a:gd name="connsiteY1" fmla="*/ 310791 h 1420737"/>
                <a:gd name="connsiteX2" fmla="*/ 1341013 w 1707184"/>
                <a:gd name="connsiteY2" fmla="*/ 73 h 1420737"/>
                <a:gd name="connsiteX3" fmla="*/ 266815 w 1707184"/>
                <a:gd name="connsiteY3" fmla="*/ 337425 h 1420737"/>
                <a:gd name="connsiteX4" fmla="*/ 89262 w 1707184"/>
                <a:gd name="connsiteY4" fmla="*/ 1056516 h 1420737"/>
                <a:gd name="connsiteX5" fmla="*/ 1463994 w 1707184"/>
                <a:gd name="connsiteY5" fmla="*/ 1417615 h 1420737"/>
                <a:gd name="connsiteX6" fmla="*/ 1704998 w 1707184"/>
                <a:gd name="connsiteY6" fmla="*/ 1207436 h 1420737"/>
                <a:gd name="connsiteX7" fmla="*/ 1442219 w 1707184"/>
                <a:gd name="connsiteY7" fmla="*/ 797411 h 1420737"/>
                <a:gd name="connsiteX8" fmla="*/ 1438276 w 1707184"/>
                <a:gd name="connsiteY8" fmla="*/ 791976 h 1420737"/>
                <a:gd name="connsiteX9" fmla="*/ 1102500 w 1707184"/>
                <a:gd name="connsiteY9" fmla="*/ 848433 h 1420737"/>
                <a:gd name="connsiteX10" fmla="*/ 763966 w 1707184"/>
                <a:gd name="connsiteY10" fmla="*/ 630388 h 1420737"/>
                <a:gd name="connsiteX11" fmla="*/ 1278870 w 1707184"/>
                <a:gd name="connsiteY11" fmla="*/ 550489 h 1420737"/>
                <a:gd name="connsiteX12" fmla="*/ 1429593 w 1707184"/>
                <a:gd name="connsiteY12" fmla="*/ 700127 h 1420737"/>
                <a:gd name="connsiteX0" fmla="*/ 1571833 w 1707184"/>
                <a:gd name="connsiteY0" fmla="*/ 710287 h 1420737"/>
                <a:gd name="connsiteX1" fmla="*/ 1642854 w 1707184"/>
                <a:gd name="connsiteY1" fmla="*/ 310791 h 1420737"/>
                <a:gd name="connsiteX2" fmla="*/ 1341013 w 1707184"/>
                <a:gd name="connsiteY2" fmla="*/ 73 h 1420737"/>
                <a:gd name="connsiteX3" fmla="*/ 266815 w 1707184"/>
                <a:gd name="connsiteY3" fmla="*/ 337425 h 1420737"/>
                <a:gd name="connsiteX4" fmla="*/ 89262 w 1707184"/>
                <a:gd name="connsiteY4" fmla="*/ 1056516 h 1420737"/>
                <a:gd name="connsiteX5" fmla="*/ 1463994 w 1707184"/>
                <a:gd name="connsiteY5" fmla="*/ 1417615 h 1420737"/>
                <a:gd name="connsiteX6" fmla="*/ 1704998 w 1707184"/>
                <a:gd name="connsiteY6" fmla="*/ 1207436 h 1420737"/>
                <a:gd name="connsiteX7" fmla="*/ 1442219 w 1707184"/>
                <a:gd name="connsiteY7" fmla="*/ 797411 h 1420737"/>
                <a:gd name="connsiteX8" fmla="*/ 1417956 w 1707184"/>
                <a:gd name="connsiteY8" fmla="*/ 695456 h 1420737"/>
                <a:gd name="connsiteX9" fmla="*/ 1102500 w 1707184"/>
                <a:gd name="connsiteY9" fmla="*/ 848433 h 1420737"/>
                <a:gd name="connsiteX10" fmla="*/ 763966 w 1707184"/>
                <a:gd name="connsiteY10" fmla="*/ 630388 h 1420737"/>
                <a:gd name="connsiteX11" fmla="*/ 1278870 w 1707184"/>
                <a:gd name="connsiteY11" fmla="*/ 550489 h 1420737"/>
                <a:gd name="connsiteX12" fmla="*/ 1429593 w 1707184"/>
                <a:gd name="connsiteY12" fmla="*/ 700127 h 1420737"/>
                <a:gd name="connsiteX0" fmla="*/ 1642854 w 1707184"/>
                <a:gd name="connsiteY0" fmla="*/ 310791 h 1420737"/>
                <a:gd name="connsiteX1" fmla="*/ 1341013 w 1707184"/>
                <a:gd name="connsiteY1" fmla="*/ 73 h 1420737"/>
                <a:gd name="connsiteX2" fmla="*/ 266815 w 1707184"/>
                <a:gd name="connsiteY2" fmla="*/ 337425 h 1420737"/>
                <a:gd name="connsiteX3" fmla="*/ 89262 w 1707184"/>
                <a:gd name="connsiteY3" fmla="*/ 1056516 h 1420737"/>
                <a:gd name="connsiteX4" fmla="*/ 1463994 w 1707184"/>
                <a:gd name="connsiteY4" fmla="*/ 1417615 h 1420737"/>
                <a:gd name="connsiteX5" fmla="*/ 1704998 w 1707184"/>
                <a:gd name="connsiteY5" fmla="*/ 1207436 h 1420737"/>
                <a:gd name="connsiteX6" fmla="*/ 1442219 w 1707184"/>
                <a:gd name="connsiteY6" fmla="*/ 797411 h 1420737"/>
                <a:gd name="connsiteX7" fmla="*/ 1417956 w 1707184"/>
                <a:gd name="connsiteY7" fmla="*/ 695456 h 1420737"/>
                <a:gd name="connsiteX8" fmla="*/ 1102500 w 1707184"/>
                <a:gd name="connsiteY8" fmla="*/ 848433 h 1420737"/>
                <a:gd name="connsiteX9" fmla="*/ 763966 w 1707184"/>
                <a:gd name="connsiteY9" fmla="*/ 630388 h 1420737"/>
                <a:gd name="connsiteX10" fmla="*/ 1278870 w 1707184"/>
                <a:gd name="connsiteY10" fmla="*/ 550489 h 1420737"/>
                <a:gd name="connsiteX11" fmla="*/ 1429593 w 1707184"/>
                <a:gd name="connsiteY11" fmla="*/ 700127 h 1420737"/>
                <a:gd name="connsiteX0" fmla="*/ 1341013 w 1707184"/>
                <a:gd name="connsiteY0" fmla="*/ 0 h 1420664"/>
                <a:gd name="connsiteX1" fmla="*/ 266815 w 1707184"/>
                <a:gd name="connsiteY1" fmla="*/ 337352 h 1420664"/>
                <a:gd name="connsiteX2" fmla="*/ 89262 w 1707184"/>
                <a:gd name="connsiteY2" fmla="*/ 1056443 h 1420664"/>
                <a:gd name="connsiteX3" fmla="*/ 1463994 w 1707184"/>
                <a:gd name="connsiteY3" fmla="*/ 1417542 h 1420664"/>
                <a:gd name="connsiteX4" fmla="*/ 1704998 w 1707184"/>
                <a:gd name="connsiteY4" fmla="*/ 1207363 h 1420664"/>
                <a:gd name="connsiteX5" fmla="*/ 1442219 w 1707184"/>
                <a:gd name="connsiteY5" fmla="*/ 797338 h 1420664"/>
                <a:gd name="connsiteX6" fmla="*/ 1417956 w 1707184"/>
                <a:gd name="connsiteY6" fmla="*/ 695383 h 1420664"/>
                <a:gd name="connsiteX7" fmla="*/ 1102500 w 1707184"/>
                <a:gd name="connsiteY7" fmla="*/ 848360 h 1420664"/>
                <a:gd name="connsiteX8" fmla="*/ 763966 w 1707184"/>
                <a:gd name="connsiteY8" fmla="*/ 630315 h 1420664"/>
                <a:gd name="connsiteX9" fmla="*/ 1278870 w 1707184"/>
                <a:gd name="connsiteY9" fmla="*/ 550416 h 1420664"/>
                <a:gd name="connsiteX10" fmla="*/ 1429593 w 1707184"/>
                <a:gd name="connsiteY10" fmla="*/ 700054 h 1420664"/>
                <a:gd name="connsiteX0" fmla="*/ 266815 w 1707184"/>
                <a:gd name="connsiteY0" fmla="*/ 0 h 1083312"/>
                <a:gd name="connsiteX1" fmla="*/ 89262 w 1707184"/>
                <a:gd name="connsiteY1" fmla="*/ 719091 h 1083312"/>
                <a:gd name="connsiteX2" fmla="*/ 1463994 w 1707184"/>
                <a:gd name="connsiteY2" fmla="*/ 1080190 h 1083312"/>
                <a:gd name="connsiteX3" fmla="*/ 1704998 w 1707184"/>
                <a:gd name="connsiteY3" fmla="*/ 870011 h 1083312"/>
                <a:gd name="connsiteX4" fmla="*/ 1442219 w 1707184"/>
                <a:gd name="connsiteY4" fmla="*/ 459986 h 1083312"/>
                <a:gd name="connsiteX5" fmla="*/ 1417956 w 1707184"/>
                <a:gd name="connsiteY5" fmla="*/ 358031 h 1083312"/>
                <a:gd name="connsiteX6" fmla="*/ 1102500 w 1707184"/>
                <a:gd name="connsiteY6" fmla="*/ 511008 h 1083312"/>
                <a:gd name="connsiteX7" fmla="*/ 763966 w 1707184"/>
                <a:gd name="connsiteY7" fmla="*/ 292963 h 1083312"/>
                <a:gd name="connsiteX8" fmla="*/ 1278870 w 1707184"/>
                <a:gd name="connsiteY8" fmla="*/ 213064 h 1083312"/>
                <a:gd name="connsiteX9" fmla="*/ 1429593 w 1707184"/>
                <a:gd name="connsiteY9" fmla="*/ 362702 h 1083312"/>
                <a:gd name="connsiteX0" fmla="*/ 0 w 1617922"/>
                <a:gd name="connsiteY0" fmla="*/ 506506 h 870727"/>
                <a:gd name="connsiteX1" fmla="*/ 1374732 w 1617922"/>
                <a:gd name="connsiteY1" fmla="*/ 867605 h 870727"/>
                <a:gd name="connsiteX2" fmla="*/ 1615736 w 1617922"/>
                <a:gd name="connsiteY2" fmla="*/ 657426 h 870727"/>
                <a:gd name="connsiteX3" fmla="*/ 1352957 w 1617922"/>
                <a:gd name="connsiteY3" fmla="*/ 247401 h 870727"/>
                <a:gd name="connsiteX4" fmla="*/ 1328694 w 1617922"/>
                <a:gd name="connsiteY4" fmla="*/ 145446 h 870727"/>
                <a:gd name="connsiteX5" fmla="*/ 1013238 w 1617922"/>
                <a:gd name="connsiteY5" fmla="*/ 298423 h 870727"/>
                <a:gd name="connsiteX6" fmla="*/ 674704 w 1617922"/>
                <a:gd name="connsiteY6" fmla="*/ 80378 h 870727"/>
                <a:gd name="connsiteX7" fmla="*/ 1189608 w 1617922"/>
                <a:gd name="connsiteY7" fmla="*/ 479 h 870727"/>
                <a:gd name="connsiteX8" fmla="*/ 1340331 w 1617922"/>
                <a:gd name="connsiteY8" fmla="*/ 150117 h 870727"/>
                <a:gd name="connsiteX0" fmla="*/ 702712 w 945902"/>
                <a:gd name="connsiteY0" fmla="*/ 867605 h 870727"/>
                <a:gd name="connsiteX1" fmla="*/ 943716 w 945902"/>
                <a:gd name="connsiteY1" fmla="*/ 657426 h 870727"/>
                <a:gd name="connsiteX2" fmla="*/ 680937 w 945902"/>
                <a:gd name="connsiteY2" fmla="*/ 247401 h 870727"/>
                <a:gd name="connsiteX3" fmla="*/ 656674 w 945902"/>
                <a:gd name="connsiteY3" fmla="*/ 145446 h 870727"/>
                <a:gd name="connsiteX4" fmla="*/ 341218 w 945902"/>
                <a:gd name="connsiteY4" fmla="*/ 298423 h 870727"/>
                <a:gd name="connsiteX5" fmla="*/ 2684 w 945902"/>
                <a:gd name="connsiteY5" fmla="*/ 80378 h 870727"/>
                <a:gd name="connsiteX6" fmla="*/ 517588 w 945902"/>
                <a:gd name="connsiteY6" fmla="*/ 479 h 870727"/>
                <a:gd name="connsiteX7" fmla="*/ 668311 w 945902"/>
                <a:gd name="connsiteY7" fmla="*/ 150117 h 870727"/>
                <a:gd name="connsiteX0" fmla="*/ 943716 w 943716"/>
                <a:gd name="connsiteY0" fmla="*/ 657426 h 657426"/>
                <a:gd name="connsiteX1" fmla="*/ 680937 w 943716"/>
                <a:gd name="connsiteY1" fmla="*/ 247401 h 657426"/>
                <a:gd name="connsiteX2" fmla="*/ 656674 w 943716"/>
                <a:gd name="connsiteY2" fmla="*/ 145446 h 657426"/>
                <a:gd name="connsiteX3" fmla="*/ 341218 w 943716"/>
                <a:gd name="connsiteY3" fmla="*/ 298423 h 657426"/>
                <a:gd name="connsiteX4" fmla="*/ 2684 w 943716"/>
                <a:gd name="connsiteY4" fmla="*/ 80378 h 657426"/>
                <a:gd name="connsiteX5" fmla="*/ 517588 w 943716"/>
                <a:gd name="connsiteY5" fmla="*/ 479 h 657426"/>
                <a:gd name="connsiteX6" fmla="*/ 668311 w 943716"/>
                <a:gd name="connsiteY6" fmla="*/ 150117 h 657426"/>
                <a:gd name="connsiteX0" fmla="*/ 680937 w 680937"/>
                <a:gd name="connsiteY0" fmla="*/ 247401 h 298965"/>
                <a:gd name="connsiteX1" fmla="*/ 656674 w 680937"/>
                <a:gd name="connsiteY1" fmla="*/ 145446 h 298965"/>
                <a:gd name="connsiteX2" fmla="*/ 341218 w 680937"/>
                <a:gd name="connsiteY2" fmla="*/ 298423 h 298965"/>
                <a:gd name="connsiteX3" fmla="*/ 2684 w 680937"/>
                <a:gd name="connsiteY3" fmla="*/ 80378 h 298965"/>
                <a:gd name="connsiteX4" fmla="*/ 517588 w 680937"/>
                <a:gd name="connsiteY4" fmla="*/ 479 h 298965"/>
                <a:gd name="connsiteX5" fmla="*/ 668311 w 680937"/>
                <a:gd name="connsiteY5" fmla="*/ 150117 h 298965"/>
                <a:gd name="connsiteX0" fmla="*/ 656674 w 668311"/>
                <a:gd name="connsiteY0" fmla="*/ 145446 h 298965"/>
                <a:gd name="connsiteX1" fmla="*/ 341218 w 668311"/>
                <a:gd name="connsiteY1" fmla="*/ 298423 h 298965"/>
                <a:gd name="connsiteX2" fmla="*/ 2684 w 668311"/>
                <a:gd name="connsiteY2" fmla="*/ 80378 h 298965"/>
                <a:gd name="connsiteX3" fmla="*/ 517588 w 668311"/>
                <a:gd name="connsiteY3" fmla="*/ 479 h 298965"/>
                <a:gd name="connsiteX4" fmla="*/ 668311 w 668311"/>
                <a:gd name="connsiteY4" fmla="*/ 150117 h 298965"/>
                <a:gd name="connsiteX0" fmla="*/ 656674 w 656674"/>
                <a:gd name="connsiteY0" fmla="*/ 145446 h 298965"/>
                <a:gd name="connsiteX1" fmla="*/ 341218 w 656674"/>
                <a:gd name="connsiteY1" fmla="*/ 298423 h 298965"/>
                <a:gd name="connsiteX2" fmla="*/ 2684 w 656674"/>
                <a:gd name="connsiteY2" fmla="*/ 80378 h 298965"/>
                <a:gd name="connsiteX3" fmla="*/ 517588 w 656674"/>
                <a:gd name="connsiteY3" fmla="*/ 479 h 298965"/>
                <a:gd name="connsiteX0" fmla="*/ 656674 w 656674"/>
                <a:gd name="connsiteY0" fmla="*/ 145446 h 298965"/>
                <a:gd name="connsiteX1" fmla="*/ 341218 w 656674"/>
                <a:gd name="connsiteY1" fmla="*/ 298423 h 298965"/>
                <a:gd name="connsiteX2" fmla="*/ 2684 w 656674"/>
                <a:gd name="connsiteY2" fmla="*/ 80378 h 298965"/>
                <a:gd name="connsiteX3" fmla="*/ 517588 w 656674"/>
                <a:gd name="connsiteY3" fmla="*/ 479 h 298965"/>
                <a:gd name="connsiteX4" fmla="*/ 656674 w 656674"/>
                <a:gd name="connsiteY4" fmla="*/ 145446 h 298965"/>
                <a:gd name="connsiteX0" fmla="*/ 636588 w 636588"/>
                <a:gd name="connsiteY0" fmla="*/ 144999 h 313431"/>
                <a:gd name="connsiteX1" fmla="*/ 321132 w 636588"/>
                <a:gd name="connsiteY1" fmla="*/ 297976 h 313431"/>
                <a:gd name="connsiteX2" fmla="*/ 2852 w 636588"/>
                <a:gd name="connsiteY2" fmla="*/ 125502 h 313431"/>
                <a:gd name="connsiteX3" fmla="*/ 497502 w 636588"/>
                <a:gd name="connsiteY3" fmla="*/ 32 h 313431"/>
                <a:gd name="connsiteX4" fmla="*/ 636588 w 636588"/>
                <a:gd name="connsiteY4" fmla="*/ 144999 h 313431"/>
                <a:gd name="connsiteX0" fmla="*/ 635962 w 635962"/>
                <a:gd name="connsiteY0" fmla="*/ 144999 h 293653"/>
                <a:gd name="connsiteX1" fmla="*/ 396457 w 635962"/>
                <a:gd name="connsiteY1" fmla="*/ 262532 h 293653"/>
                <a:gd name="connsiteX2" fmla="*/ 2226 w 635962"/>
                <a:gd name="connsiteY2" fmla="*/ 125502 h 293653"/>
                <a:gd name="connsiteX3" fmla="*/ 496876 w 635962"/>
                <a:gd name="connsiteY3" fmla="*/ 32 h 293653"/>
                <a:gd name="connsiteX4" fmla="*/ 635962 w 635962"/>
                <a:gd name="connsiteY4" fmla="*/ 144999 h 293653"/>
                <a:gd name="connsiteX0" fmla="*/ 635962 w 635962"/>
                <a:gd name="connsiteY0" fmla="*/ 145010 h 293664"/>
                <a:gd name="connsiteX1" fmla="*/ 396457 w 635962"/>
                <a:gd name="connsiteY1" fmla="*/ 262543 h 293664"/>
                <a:gd name="connsiteX2" fmla="*/ 2226 w 635962"/>
                <a:gd name="connsiteY2" fmla="*/ 125513 h 293664"/>
                <a:gd name="connsiteX3" fmla="*/ 496876 w 635962"/>
                <a:gd name="connsiteY3" fmla="*/ 43 h 293664"/>
                <a:gd name="connsiteX4" fmla="*/ 635962 w 635962"/>
                <a:gd name="connsiteY4" fmla="*/ 145010 h 293664"/>
                <a:gd name="connsiteX0" fmla="*/ 635962 w 635962"/>
                <a:gd name="connsiteY0" fmla="*/ 101984 h 250638"/>
                <a:gd name="connsiteX1" fmla="*/ 396457 w 635962"/>
                <a:gd name="connsiteY1" fmla="*/ 219517 h 250638"/>
                <a:gd name="connsiteX2" fmla="*/ 2226 w 635962"/>
                <a:gd name="connsiteY2" fmla="*/ 82487 h 250638"/>
                <a:gd name="connsiteX3" fmla="*/ 512066 w 635962"/>
                <a:gd name="connsiteY3" fmla="*/ 56 h 250638"/>
                <a:gd name="connsiteX4" fmla="*/ 635962 w 635962"/>
                <a:gd name="connsiteY4" fmla="*/ 101984 h 250638"/>
                <a:gd name="connsiteX0" fmla="*/ 635962 w 635962"/>
                <a:gd name="connsiteY0" fmla="*/ 64030 h 212684"/>
                <a:gd name="connsiteX1" fmla="*/ 396457 w 635962"/>
                <a:gd name="connsiteY1" fmla="*/ 181563 h 212684"/>
                <a:gd name="connsiteX2" fmla="*/ 2226 w 635962"/>
                <a:gd name="connsiteY2" fmla="*/ 44533 h 212684"/>
                <a:gd name="connsiteX3" fmla="*/ 514597 w 635962"/>
                <a:gd name="connsiteY3" fmla="*/ 77 h 212684"/>
                <a:gd name="connsiteX4" fmla="*/ 635962 w 635962"/>
                <a:gd name="connsiteY4" fmla="*/ 64030 h 212684"/>
                <a:gd name="connsiteX0" fmla="*/ 635962 w 635962"/>
                <a:gd name="connsiteY0" fmla="*/ 68509 h 217163"/>
                <a:gd name="connsiteX1" fmla="*/ 396457 w 635962"/>
                <a:gd name="connsiteY1" fmla="*/ 186042 h 217163"/>
                <a:gd name="connsiteX2" fmla="*/ 2226 w 635962"/>
                <a:gd name="connsiteY2" fmla="*/ 49012 h 217163"/>
                <a:gd name="connsiteX3" fmla="*/ 514597 w 635962"/>
                <a:gd name="connsiteY3" fmla="*/ 4556 h 217163"/>
                <a:gd name="connsiteX4" fmla="*/ 635962 w 635962"/>
                <a:gd name="connsiteY4" fmla="*/ 68509 h 217163"/>
                <a:gd name="connsiteX0" fmla="*/ 635962 w 635962"/>
                <a:gd name="connsiteY0" fmla="*/ 104514 h 253168"/>
                <a:gd name="connsiteX1" fmla="*/ 396457 w 635962"/>
                <a:gd name="connsiteY1" fmla="*/ 222047 h 253168"/>
                <a:gd name="connsiteX2" fmla="*/ 2226 w 635962"/>
                <a:gd name="connsiteY2" fmla="*/ 85017 h 253168"/>
                <a:gd name="connsiteX3" fmla="*/ 436114 w 635962"/>
                <a:gd name="connsiteY3" fmla="*/ 2585 h 253168"/>
                <a:gd name="connsiteX4" fmla="*/ 635962 w 635962"/>
                <a:gd name="connsiteY4" fmla="*/ 104514 h 253168"/>
                <a:gd name="connsiteX0" fmla="*/ 635900 w 635900"/>
                <a:gd name="connsiteY0" fmla="*/ 104514 h 271390"/>
                <a:gd name="connsiteX1" fmla="*/ 406522 w 635900"/>
                <a:gd name="connsiteY1" fmla="*/ 254959 h 271390"/>
                <a:gd name="connsiteX2" fmla="*/ 2164 w 635900"/>
                <a:gd name="connsiteY2" fmla="*/ 85017 h 271390"/>
                <a:gd name="connsiteX3" fmla="*/ 436052 w 635900"/>
                <a:gd name="connsiteY3" fmla="*/ 2585 h 271390"/>
                <a:gd name="connsiteX4" fmla="*/ 635900 w 635900"/>
                <a:gd name="connsiteY4" fmla="*/ 104514 h 271390"/>
                <a:gd name="connsiteX0" fmla="*/ 635618 w 635618"/>
                <a:gd name="connsiteY0" fmla="*/ 104514 h 284520"/>
                <a:gd name="connsiteX1" fmla="*/ 459406 w 635618"/>
                <a:gd name="connsiteY1" fmla="*/ 275212 h 284520"/>
                <a:gd name="connsiteX2" fmla="*/ 1882 w 635618"/>
                <a:gd name="connsiteY2" fmla="*/ 85017 h 284520"/>
                <a:gd name="connsiteX3" fmla="*/ 435770 w 635618"/>
                <a:gd name="connsiteY3" fmla="*/ 2585 h 284520"/>
                <a:gd name="connsiteX4" fmla="*/ 635618 w 635618"/>
                <a:gd name="connsiteY4" fmla="*/ 104514 h 284520"/>
                <a:gd name="connsiteX0" fmla="*/ 635606 w 635606"/>
                <a:gd name="connsiteY0" fmla="*/ 104514 h 258407"/>
                <a:gd name="connsiteX1" fmla="*/ 461926 w 635606"/>
                <a:gd name="connsiteY1" fmla="*/ 232173 h 258407"/>
                <a:gd name="connsiteX2" fmla="*/ 1870 w 635606"/>
                <a:gd name="connsiteY2" fmla="*/ 85017 h 258407"/>
                <a:gd name="connsiteX3" fmla="*/ 435758 w 635606"/>
                <a:gd name="connsiteY3" fmla="*/ 2585 h 258407"/>
                <a:gd name="connsiteX4" fmla="*/ 635606 w 635606"/>
                <a:gd name="connsiteY4" fmla="*/ 104514 h 258407"/>
                <a:gd name="connsiteX0" fmla="*/ 635339 w 635339"/>
                <a:gd name="connsiteY0" fmla="*/ 104514 h 269860"/>
                <a:gd name="connsiteX1" fmla="*/ 530015 w 635339"/>
                <a:gd name="connsiteY1" fmla="*/ 252427 h 269860"/>
                <a:gd name="connsiteX2" fmla="*/ 1603 w 635339"/>
                <a:gd name="connsiteY2" fmla="*/ 85017 h 269860"/>
                <a:gd name="connsiteX3" fmla="*/ 435491 w 635339"/>
                <a:gd name="connsiteY3" fmla="*/ 2585 h 269860"/>
                <a:gd name="connsiteX4" fmla="*/ 635339 w 635339"/>
                <a:gd name="connsiteY4" fmla="*/ 104514 h 269860"/>
                <a:gd name="connsiteX0" fmla="*/ 635339 w 635339"/>
                <a:gd name="connsiteY0" fmla="*/ 240639 h 405985"/>
                <a:gd name="connsiteX1" fmla="*/ 530015 w 635339"/>
                <a:gd name="connsiteY1" fmla="*/ 388552 h 405985"/>
                <a:gd name="connsiteX2" fmla="*/ 1603 w 635339"/>
                <a:gd name="connsiteY2" fmla="*/ 221142 h 405985"/>
                <a:gd name="connsiteX3" fmla="*/ 540811 w 635339"/>
                <a:gd name="connsiteY3" fmla="*/ 984 h 405985"/>
                <a:gd name="connsiteX4" fmla="*/ 635339 w 635339"/>
                <a:gd name="connsiteY4" fmla="*/ 240639 h 405985"/>
                <a:gd name="connsiteX0" fmla="*/ 829889 w 829890"/>
                <a:gd name="connsiteY0" fmla="*/ 361812 h 397275"/>
                <a:gd name="connsiteX1" fmla="*/ 530129 w 829890"/>
                <a:gd name="connsiteY1" fmla="*/ 388202 h 397275"/>
                <a:gd name="connsiteX2" fmla="*/ 1717 w 829890"/>
                <a:gd name="connsiteY2" fmla="*/ 220792 h 397275"/>
                <a:gd name="connsiteX3" fmla="*/ 540925 w 829890"/>
                <a:gd name="connsiteY3" fmla="*/ 634 h 397275"/>
                <a:gd name="connsiteX4" fmla="*/ 829889 w 829890"/>
                <a:gd name="connsiteY4" fmla="*/ 361812 h 397275"/>
                <a:gd name="connsiteX0" fmla="*/ 829801 w 829801"/>
                <a:gd name="connsiteY0" fmla="*/ 361812 h 464292"/>
                <a:gd name="connsiteX1" fmla="*/ 554345 w 829801"/>
                <a:gd name="connsiteY1" fmla="*/ 461115 h 464292"/>
                <a:gd name="connsiteX2" fmla="*/ 1629 w 829801"/>
                <a:gd name="connsiteY2" fmla="*/ 220792 h 464292"/>
                <a:gd name="connsiteX3" fmla="*/ 540837 w 829801"/>
                <a:gd name="connsiteY3" fmla="*/ 634 h 464292"/>
                <a:gd name="connsiteX4" fmla="*/ 829801 w 829801"/>
                <a:gd name="connsiteY4" fmla="*/ 361812 h 464292"/>
                <a:gd name="connsiteX0" fmla="*/ 484047 w 484047"/>
                <a:gd name="connsiteY0" fmla="*/ 361812 h 466316"/>
                <a:gd name="connsiteX1" fmla="*/ 208591 w 484047"/>
                <a:gd name="connsiteY1" fmla="*/ 461115 h 466316"/>
                <a:gd name="connsiteX2" fmla="*/ 4241 w 484047"/>
                <a:gd name="connsiteY2" fmla="*/ 172183 h 466316"/>
                <a:gd name="connsiteX3" fmla="*/ 195083 w 484047"/>
                <a:gd name="connsiteY3" fmla="*/ 634 h 466316"/>
                <a:gd name="connsiteX4" fmla="*/ 484047 w 484047"/>
                <a:gd name="connsiteY4" fmla="*/ 361812 h 466316"/>
                <a:gd name="connsiteX0" fmla="*/ 466382 w 466382"/>
                <a:gd name="connsiteY0" fmla="*/ 422495 h 473968"/>
                <a:gd name="connsiteX1" fmla="*/ 208527 w 466382"/>
                <a:gd name="connsiteY1" fmla="*/ 461021 h 473968"/>
                <a:gd name="connsiteX2" fmla="*/ 4177 w 466382"/>
                <a:gd name="connsiteY2" fmla="*/ 172089 h 473968"/>
                <a:gd name="connsiteX3" fmla="*/ 195019 w 466382"/>
                <a:gd name="connsiteY3" fmla="*/ 540 h 473968"/>
                <a:gd name="connsiteX4" fmla="*/ 466382 w 466382"/>
                <a:gd name="connsiteY4" fmla="*/ 422495 h 473968"/>
                <a:gd name="connsiteX0" fmla="*/ 460189 w 460189"/>
                <a:gd name="connsiteY0" fmla="*/ 514559 h 517809"/>
                <a:gd name="connsiteX1" fmla="*/ 208504 w 460189"/>
                <a:gd name="connsiteY1" fmla="*/ 460920 h 517809"/>
                <a:gd name="connsiteX2" fmla="*/ 4154 w 460189"/>
                <a:gd name="connsiteY2" fmla="*/ 171988 h 517809"/>
                <a:gd name="connsiteX3" fmla="*/ 194996 w 460189"/>
                <a:gd name="connsiteY3" fmla="*/ 439 h 517809"/>
                <a:gd name="connsiteX4" fmla="*/ 460189 w 460189"/>
                <a:gd name="connsiteY4" fmla="*/ 514559 h 517809"/>
                <a:gd name="connsiteX0" fmla="*/ 460189 w 460189"/>
                <a:gd name="connsiteY0" fmla="*/ 392598 h 395848"/>
                <a:gd name="connsiteX1" fmla="*/ 208504 w 460189"/>
                <a:gd name="connsiteY1" fmla="*/ 338959 h 395848"/>
                <a:gd name="connsiteX2" fmla="*/ 4154 w 460189"/>
                <a:gd name="connsiteY2" fmla="*/ 50027 h 395848"/>
                <a:gd name="connsiteX3" fmla="*/ 433932 w 460189"/>
                <a:gd name="connsiteY3" fmla="*/ 583 h 395848"/>
                <a:gd name="connsiteX4" fmla="*/ 460189 w 460189"/>
                <a:gd name="connsiteY4" fmla="*/ 392598 h 395848"/>
                <a:gd name="connsiteX0" fmla="*/ 460189 w 460189"/>
                <a:gd name="connsiteY0" fmla="*/ 429726 h 432976"/>
                <a:gd name="connsiteX1" fmla="*/ 208504 w 460189"/>
                <a:gd name="connsiteY1" fmla="*/ 376087 h 432976"/>
                <a:gd name="connsiteX2" fmla="*/ 4154 w 460189"/>
                <a:gd name="connsiteY2" fmla="*/ 87155 h 432976"/>
                <a:gd name="connsiteX3" fmla="*/ 433932 w 460189"/>
                <a:gd name="connsiteY3" fmla="*/ 37711 h 432976"/>
                <a:gd name="connsiteX4" fmla="*/ 460189 w 460189"/>
                <a:gd name="connsiteY4" fmla="*/ 429726 h 432976"/>
                <a:gd name="connsiteX0" fmla="*/ 460189 w 460189"/>
                <a:gd name="connsiteY0" fmla="*/ 475519 h 478769"/>
                <a:gd name="connsiteX1" fmla="*/ 208504 w 460189"/>
                <a:gd name="connsiteY1" fmla="*/ 421880 h 478769"/>
                <a:gd name="connsiteX2" fmla="*/ 4154 w 460189"/>
                <a:gd name="connsiteY2" fmla="*/ 132948 h 478769"/>
                <a:gd name="connsiteX3" fmla="*/ 433932 w 460189"/>
                <a:gd name="connsiteY3" fmla="*/ 83504 h 478769"/>
                <a:gd name="connsiteX4" fmla="*/ 460189 w 460189"/>
                <a:gd name="connsiteY4" fmla="*/ 475519 h 478769"/>
                <a:gd name="connsiteX0" fmla="*/ 490350 w 490350"/>
                <a:gd name="connsiteY0" fmla="*/ 454785 h 456388"/>
                <a:gd name="connsiteX1" fmla="*/ 238665 w 490350"/>
                <a:gd name="connsiteY1" fmla="*/ 401146 h 456388"/>
                <a:gd name="connsiteX2" fmla="*/ 3651 w 490350"/>
                <a:gd name="connsiteY2" fmla="*/ 240483 h 456388"/>
                <a:gd name="connsiteX3" fmla="*/ 464093 w 490350"/>
                <a:gd name="connsiteY3" fmla="*/ 62770 h 456388"/>
                <a:gd name="connsiteX4" fmla="*/ 490350 w 490350"/>
                <a:gd name="connsiteY4" fmla="*/ 454785 h 456388"/>
                <a:gd name="connsiteX0" fmla="*/ 486699 w 486699"/>
                <a:gd name="connsiteY0" fmla="*/ 454785 h 456387"/>
                <a:gd name="connsiteX1" fmla="*/ 235014 w 486699"/>
                <a:gd name="connsiteY1" fmla="*/ 401146 h 456387"/>
                <a:gd name="connsiteX2" fmla="*/ 0 w 486699"/>
                <a:gd name="connsiteY2" fmla="*/ 240483 h 456387"/>
                <a:gd name="connsiteX3" fmla="*/ 460442 w 486699"/>
                <a:gd name="connsiteY3" fmla="*/ 62770 h 456387"/>
                <a:gd name="connsiteX4" fmla="*/ 486699 w 486699"/>
                <a:gd name="connsiteY4" fmla="*/ 454785 h 456387"/>
                <a:gd name="connsiteX0" fmla="*/ 486699 w 495736"/>
                <a:gd name="connsiteY0" fmla="*/ 454785 h 456387"/>
                <a:gd name="connsiteX1" fmla="*/ 235014 w 495736"/>
                <a:gd name="connsiteY1" fmla="*/ 401146 h 456387"/>
                <a:gd name="connsiteX2" fmla="*/ 0 w 495736"/>
                <a:gd name="connsiteY2" fmla="*/ 240483 h 456387"/>
                <a:gd name="connsiteX3" fmla="*/ 460442 w 495736"/>
                <a:gd name="connsiteY3" fmla="*/ 62770 h 456387"/>
                <a:gd name="connsiteX4" fmla="*/ 486699 w 495736"/>
                <a:gd name="connsiteY4" fmla="*/ 454785 h 456387"/>
                <a:gd name="connsiteX0" fmla="*/ 486699 w 495736"/>
                <a:gd name="connsiteY0" fmla="*/ 454785 h 466555"/>
                <a:gd name="connsiteX1" fmla="*/ 235014 w 495736"/>
                <a:gd name="connsiteY1" fmla="*/ 401146 h 466555"/>
                <a:gd name="connsiteX2" fmla="*/ 0 w 495736"/>
                <a:gd name="connsiteY2" fmla="*/ 240483 h 466555"/>
                <a:gd name="connsiteX3" fmla="*/ 460442 w 495736"/>
                <a:gd name="connsiteY3" fmla="*/ 62770 h 466555"/>
                <a:gd name="connsiteX4" fmla="*/ 486699 w 495736"/>
                <a:gd name="connsiteY4" fmla="*/ 454785 h 466555"/>
                <a:gd name="connsiteX0" fmla="*/ 486699 w 491986"/>
                <a:gd name="connsiteY0" fmla="*/ 550874 h 562644"/>
                <a:gd name="connsiteX1" fmla="*/ 235014 w 491986"/>
                <a:gd name="connsiteY1" fmla="*/ 497235 h 562644"/>
                <a:gd name="connsiteX2" fmla="*/ 0 w 491986"/>
                <a:gd name="connsiteY2" fmla="*/ 336572 h 562644"/>
                <a:gd name="connsiteX3" fmla="*/ 444492 w 491986"/>
                <a:gd name="connsiteY3" fmla="*/ 51954 h 562644"/>
                <a:gd name="connsiteX4" fmla="*/ 486699 w 491986"/>
                <a:gd name="connsiteY4" fmla="*/ 550874 h 562644"/>
                <a:gd name="connsiteX0" fmla="*/ 508556 w 511662"/>
                <a:gd name="connsiteY0" fmla="*/ 170643 h 501304"/>
                <a:gd name="connsiteX1" fmla="*/ 235014 w 511662"/>
                <a:gd name="connsiteY1" fmla="*/ 497235 h 501304"/>
                <a:gd name="connsiteX2" fmla="*/ 0 w 511662"/>
                <a:gd name="connsiteY2" fmla="*/ 336572 h 501304"/>
                <a:gd name="connsiteX3" fmla="*/ 444492 w 511662"/>
                <a:gd name="connsiteY3" fmla="*/ 51954 h 501304"/>
                <a:gd name="connsiteX4" fmla="*/ 508556 w 511662"/>
                <a:gd name="connsiteY4" fmla="*/ 170643 h 501304"/>
                <a:gd name="connsiteX0" fmla="*/ 508556 w 511662"/>
                <a:gd name="connsiteY0" fmla="*/ 170643 h 430699"/>
                <a:gd name="connsiteX1" fmla="*/ 110887 w 511662"/>
                <a:gd name="connsiteY1" fmla="*/ 422433 h 430699"/>
                <a:gd name="connsiteX2" fmla="*/ 0 w 511662"/>
                <a:gd name="connsiteY2" fmla="*/ 336572 h 430699"/>
                <a:gd name="connsiteX3" fmla="*/ 444492 w 511662"/>
                <a:gd name="connsiteY3" fmla="*/ 51954 h 430699"/>
                <a:gd name="connsiteX4" fmla="*/ 508556 w 511662"/>
                <a:gd name="connsiteY4" fmla="*/ 170643 h 430699"/>
                <a:gd name="connsiteX0" fmla="*/ 620988 w 624094"/>
                <a:gd name="connsiteY0" fmla="*/ 172108 h 429665"/>
                <a:gd name="connsiteX1" fmla="*/ 223319 w 624094"/>
                <a:gd name="connsiteY1" fmla="*/ 423898 h 429665"/>
                <a:gd name="connsiteX2" fmla="*/ -1 w 624094"/>
                <a:gd name="connsiteY2" fmla="*/ 321045 h 429665"/>
                <a:gd name="connsiteX3" fmla="*/ 556924 w 624094"/>
                <a:gd name="connsiteY3" fmla="*/ 53419 h 429665"/>
                <a:gd name="connsiteX4" fmla="*/ 620988 w 624094"/>
                <a:gd name="connsiteY4" fmla="*/ 172108 h 429665"/>
                <a:gd name="connsiteX0" fmla="*/ 620989 w 624095"/>
                <a:gd name="connsiteY0" fmla="*/ 156502 h 414060"/>
                <a:gd name="connsiteX1" fmla="*/ 223320 w 624095"/>
                <a:gd name="connsiteY1" fmla="*/ 408292 h 414060"/>
                <a:gd name="connsiteX2" fmla="*/ 0 w 624095"/>
                <a:gd name="connsiteY2" fmla="*/ 305439 h 414060"/>
                <a:gd name="connsiteX3" fmla="*/ 556925 w 624095"/>
                <a:gd name="connsiteY3" fmla="*/ 37813 h 414060"/>
                <a:gd name="connsiteX4" fmla="*/ 620989 w 624095"/>
                <a:gd name="connsiteY4" fmla="*/ 156502 h 414060"/>
                <a:gd name="connsiteX0" fmla="*/ 620989 w 624095"/>
                <a:gd name="connsiteY0" fmla="*/ 122153 h 379711"/>
                <a:gd name="connsiteX1" fmla="*/ 223320 w 624095"/>
                <a:gd name="connsiteY1" fmla="*/ 373943 h 379711"/>
                <a:gd name="connsiteX2" fmla="*/ 0 w 624095"/>
                <a:gd name="connsiteY2" fmla="*/ 271090 h 379711"/>
                <a:gd name="connsiteX3" fmla="*/ 556925 w 624095"/>
                <a:gd name="connsiteY3" fmla="*/ 3464 h 379711"/>
                <a:gd name="connsiteX4" fmla="*/ 620989 w 624095"/>
                <a:gd name="connsiteY4" fmla="*/ 122153 h 379711"/>
                <a:gd name="connsiteX0" fmla="*/ 620989 w 624095"/>
                <a:gd name="connsiteY0" fmla="*/ 122153 h 375967"/>
                <a:gd name="connsiteX1" fmla="*/ 223320 w 624095"/>
                <a:gd name="connsiteY1" fmla="*/ 373943 h 375967"/>
                <a:gd name="connsiteX2" fmla="*/ 0 w 624095"/>
                <a:gd name="connsiteY2" fmla="*/ 271090 h 375967"/>
                <a:gd name="connsiteX3" fmla="*/ 556925 w 624095"/>
                <a:gd name="connsiteY3" fmla="*/ 3464 h 375967"/>
                <a:gd name="connsiteX4" fmla="*/ 620989 w 624095"/>
                <a:gd name="connsiteY4" fmla="*/ 122153 h 375967"/>
                <a:gd name="connsiteX0" fmla="*/ 620989 w 624095"/>
                <a:gd name="connsiteY0" fmla="*/ 122153 h 418791"/>
                <a:gd name="connsiteX1" fmla="*/ 223320 w 624095"/>
                <a:gd name="connsiteY1" fmla="*/ 373943 h 418791"/>
                <a:gd name="connsiteX2" fmla="*/ 0 w 624095"/>
                <a:gd name="connsiteY2" fmla="*/ 271090 h 418791"/>
                <a:gd name="connsiteX3" fmla="*/ 556925 w 624095"/>
                <a:gd name="connsiteY3" fmla="*/ 3464 h 418791"/>
                <a:gd name="connsiteX4" fmla="*/ 620989 w 624095"/>
                <a:gd name="connsiteY4" fmla="*/ 122153 h 418791"/>
                <a:gd name="connsiteX0" fmla="*/ 620989 w 624095"/>
                <a:gd name="connsiteY0" fmla="*/ 122153 h 418791"/>
                <a:gd name="connsiteX1" fmla="*/ 223320 w 624095"/>
                <a:gd name="connsiteY1" fmla="*/ 373943 h 418791"/>
                <a:gd name="connsiteX2" fmla="*/ 0 w 624095"/>
                <a:gd name="connsiteY2" fmla="*/ 271090 h 418791"/>
                <a:gd name="connsiteX3" fmla="*/ 556925 w 624095"/>
                <a:gd name="connsiteY3" fmla="*/ 3464 h 418791"/>
                <a:gd name="connsiteX4" fmla="*/ 620989 w 624095"/>
                <a:gd name="connsiteY4" fmla="*/ 122153 h 418791"/>
                <a:gd name="connsiteX0" fmla="*/ 569346 w 572452"/>
                <a:gd name="connsiteY0" fmla="*/ 122153 h 399955"/>
                <a:gd name="connsiteX1" fmla="*/ 171677 w 572452"/>
                <a:gd name="connsiteY1" fmla="*/ 373943 h 399955"/>
                <a:gd name="connsiteX2" fmla="*/ 0 w 572452"/>
                <a:gd name="connsiteY2" fmla="*/ 234528 h 399955"/>
                <a:gd name="connsiteX3" fmla="*/ 505282 w 572452"/>
                <a:gd name="connsiteY3" fmla="*/ 3464 h 399955"/>
                <a:gd name="connsiteX4" fmla="*/ 569346 w 572452"/>
                <a:gd name="connsiteY4" fmla="*/ 122153 h 399955"/>
                <a:gd name="connsiteX0" fmla="*/ 522160 w 534916"/>
                <a:gd name="connsiteY0" fmla="*/ 103557 h 402738"/>
                <a:gd name="connsiteX1" fmla="*/ 171677 w 534916"/>
                <a:gd name="connsiteY1" fmla="*/ 375322 h 402738"/>
                <a:gd name="connsiteX2" fmla="*/ 0 w 534916"/>
                <a:gd name="connsiteY2" fmla="*/ 235907 h 402738"/>
                <a:gd name="connsiteX3" fmla="*/ 505282 w 534916"/>
                <a:gd name="connsiteY3" fmla="*/ 4843 h 402738"/>
                <a:gd name="connsiteX4" fmla="*/ 522160 w 534916"/>
                <a:gd name="connsiteY4" fmla="*/ 103557 h 40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4916" h="402738">
                  <a:moveTo>
                    <a:pt x="522160" y="103557"/>
                  </a:moveTo>
                  <a:cubicBezTo>
                    <a:pt x="425262" y="139274"/>
                    <a:pt x="258704" y="353264"/>
                    <a:pt x="171677" y="375322"/>
                  </a:cubicBezTo>
                  <a:cubicBezTo>
                    <a:pt x="84650" y="397380"/>
                    <a:pt x="59209" y="467815"/>
                    <a:pt x="0" y="235907"/>
                  </a:cubicBezTo>
                  <a:cubicBezTo>
                    <a:pt x="139642" y="162255"/>
                    <a:pt x="106809" y="27666"/>
                    <a:pt x="505282" y="4843"/>
                  </a:cubicBezTo>
                  <a:cubicBezTo>
                    <a:pt x="547612" y="-12161"/>
                    <a:pt x="536216" y="14415"/>
                    <a:pt x="522160" y="10355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олилиния 45"/>
            <p:cNvSpPr/>
            <p:nvPr/>
          </p:nvSpPr>
          <p:spPr>
            <a:xfrm>
              <a:off x="5681074" y="4863817"/>
              <a:ext cx="1707184" cy="1420722"/>
            </a:xfrm>
            <a:custGeom>
              <a:avLst/>
              <a:gdLst>
                <a:gd name="connsiteX0" fmla="*/ 1518082 w 1660124"/>
                <a:gd name="connsiteY0" fmla="*/ 319716 h 1678000"/>
                <a:gd name="connsiteX1" fmla="*/ 1562470 w 1660124"/>
                <a:gd name="connsiteY1" fmla="*/ 310838 h 1678000"/>
                <a:gd name="connsiteX2" fmla="*/ 1589103 w 1660124"/>
                <a:gd name="connsiteY2" fmla="*/ 257572 h 1678000"/>
                <a:gd name="connsiteX3" fmla="*/ 1562470 w 1660124"/>
                <a:gd name="connsiteY3" fmla="*/ 186551 h 1678000"/>
                <a:gd name="connsiteX4" fmla="*/ 1535837 w 1660124"/>
                <a:gd name="connsiteY4" fmla="*/ 151040 h 1678000"/>
                <a:gd name="connsiteX5" fmla="*/ 1518082 w 1660124"/>
                <a:gd name="connsiteY5" fmla="*/ 124407 h 1678000"/>
                <a:gd name="connsiteX6" fmla="*/ 1464816 w 1660124"/>
                <a:gd name="connsiteY6" fmla="*/ 71141 h 1678000"/>
                <a:gd name="connsiteX7" fmla="*/ 1429305 w 1660124"/>
                <a:gd name="connsiteY7" fmla="*/ 62264 h 1678000"/>
                <a:gd name="connsiteX8" fmla="*/ 1384917 w 1660124"/>
                <a:gd name="connsiteY8" fmla="*/ 35631 h 1678000"/>
                <a:gd name="connsiteX9" fmla="*/ 1260629 w 1660124"/>
                <a:gd name="connsiteY9" fmla="*/ 120 h 1678000"/>
                <a:gd name="connsiteX10" fmla="*/ 852257 w 1660124"/>
                <a:gd name="connsiteY10" fmla="*/ 17875 h 1678000"/>
                <a:gd name="connsiteX11" fmla="*/ 781235 w 1660124"/>
                <a:gd name="connsiteY11" fmla="*/ 44508 h 1678000"/>
                <a:gd name="connsiteX12" fmla="*/ 745724 w 1660124"/>
                <a:gd name="connsiteY12" fmla="*/ 62264 h 1678000"/>
                <a:gd name="connsiteX13" fmla="*/ 692458 w 1660124"/>
                <a:gd name="connsiteY13" fmla="*/ 80019 h 1678000"/>
                <a:gd name="connsiteX14" fmla="*/ 656948 w 1660124"/>
                <a:gd name="connsiteY14" fmla="*/ 97774 h 1678000"/>
                <a:gd name="connsiteX15" fmla="*/ 603682 w 1660124"/>
                <a:gd name="connsiteY15" fmla="*/ 115530 h 1678000"/>
                <a:gd name="connsiteX16" fmla="*/ 541538 w 1660124"/>
                <a:gd name="connsiteY16" fmla="*/ 151040 h 1678000"/>
                <a:gd name="connsiteX17" fmla="*/ 470517 w 1660124"/>
                <a:gd name="connsiteY17" fmla="*/ 186551 h 1678000"/>
                <a:gd name="connsiteX18" fmla="*/ 417251 w 1660124"/>
                <a:gd name="connsiteY18" fmla="*/ 195429 h 1678000"/>
                <a:gd name="connsiteX19" fmla="*/ 399495 w 1660124"/>
                <a:gd name="connsiteY19" fmla="*/ 213184 h 1678000"/>
                <a:gd name="connsiteX20" fmla="*/ 284086 w 1660124"/>
                <a:gd name="connsiteY20" fmla="*/ 266450 h 1678000"/>
                <a:gd name="connsiteX21" fmla="*/ 257453 w 1660124"/>
                <a:gd name="connsiteY21" fmla="*/ 301961 h 1678000"/>
                <a:gd name="connsiteX22" fmla="*/ 186431 w 1660124"/>
                <a:gd name="connsiteY22" fmla="*/ 337472 h 1678000"/>
                <a:gd name="connsiteX23" fmla="*/ 168676 w 1660124"/>
                <a:gd name="connsiteY23" fmla="*/ 390738 h 1678000"/>
                <a:gd name="connsiteX24" fmla="*/ 133165 w 1660124"/>
                <a:gd name="connsiteY24" fmla="*/ 435126 h 1678000"/>
                <a:gd name="connsiteX25" fmla="*/ 88777 w 1660124"/>
                <a:gd name="connsiteY25" fmla="*/ 506147 h 1678000"/>
                <a:gd name="connsiteX26" fmla="*/ 62144 w 1660124"/>
                <a:gd name="connsiteY26" fmla="*/ 568291 h 1678000"/>
                <a:gd name="connsiteX27" fmla="*/ 44389 w 1660124"/>
                <a:gd name="connsiteY27" fmla="*/ 603802 h 1678000"/>
                <a:gd name="connsiteX28" fmla="*/ 17756 w 1660124"/>
                <a:gd name="connsiteY28" fmla="*/ 665945 h 1678000"/>
                <a:gd name="connsiteX29" fmla="*/ 8878 w 1660124"/>
                <a:gd name="connsiteY29" fmla="*/ 745844 h 1678000"/>
                <a:gd name="connsiteX30" fmla="*/ 0 w 1660124"/>
                <a:gd name="connsiteY30" fmla="*/ 790233 h 1678000"/>
                <a:gd name="connsiteX31" fmla="*/ 8878 w 1660124"/>
                <a:gd name="connsiteY31" fmla="*/ 1056563 h 1678000"/>
                <a:gd name="connsiteX32" fmla="*/ 17756 w 1660124"/>
                <a:gd name="connsiteY32" fmla="*/ 1092073 h 1678000"/>
                <a:gd name="connsiteX33" fmla="*/ 35511 w 1660124"/>
                <a:gd name="connsiteY33" fmla="*/ 1118706 h 1678000"/>
                <a:gd name="connsiteX34" fmla="*/ 71022 w 1660124"/>
                <a:gd name="connsiteY34" fmla="*/ 1180850 h 1678000"/>
                <a:gd name="connsiteX35" fmla="*/ 88777 w 1660124"/>
                <a:gd name="connsiteY35" fmla="*/ 1234116 h 1678000"/>
                <a:gd name="connsiteX36" fmla="*/ 97655 w 1660124"/>
                <a:gd name="connsiteY36" fmla="*/ 1269627 h 1678000"/>
                <a:gd name="connsiteX37" fmla="*/ 124288 w 1660124"/>
                <a:gd name="connsiteY37" fmla="*/ 1314015 h 1678000"/>
                <a:gd name="connsiteX38" fmla="*/ 133165 w 1660124"/>
                <a:gd name="connsiteY38" fmla="*/ 1340648 h 1678000"/>
                <a:gd name="connsiteX39" fmla="*/ 168676 w 1660124"/>
                <a:gd name="connsiteY39" fmla="*/ 1367281 h 1678000"/>
                <a:gd name="connsiteX40" fmla="*/ 177554 w 1660124"/>
                <a:gd name="connsiteY40" fmla="*/ 1393914 h 1678000"/>
                <a:gd name="connsiteX41" fmla="*/ 230820 w 1660124"/>
                <a:gd name="connsiteY41" fmla="*/ 1438303 h 1678000"/>
                <a:gd name="connsiteX42" fmla="*/ 239697 w 1660124"/>
                <a:gd name="connsiteY42" fmla="*/ 1464936 h 1678000"/>
                <a:gd name="connsiteX43" fmla="*/ 257453 w 1660124"/>
                <a:gd name="connsiteY43" fmla="*/ 1482691 h 1678000"/>
                <a:gd name="connsiteX44" fmla="*/ 337352 w 1660124"/>
                <a:gd name="connsiteY44" fmla="*/ 1544835 h 1678000"/>
                <a:gd name="connsiteX45" fmla="*/ 372862 w 1660124"/>
                <a:gd name="connsiteY45" fmla="*/ 1571468 h 1678000"/>
                <a:gd name="connsiteX46" fmla="*/ 399495 w 1660124"/>
                <a:gd name="connsiteY46" fmla="*/ 1598101 h 1678000"/>
                <a:gd name="connsiteX47" fmla="*/ 470517 w 1660124"/>
                <a:gd name="connsiteY47" fmla="*/ 1624734 h 1678000"/>
                <a:gd name="connsiteX48" fmla="*/ 514905 w 1660124"/>
                <a:gd name="connsiteY48" fmla="*/ 1651367 h 1678000"/>
                <a:gd name="connsiteX49" fmla="*/ 550416 w 1660124"/>
                <a:gd name="connsiteY49" fmla="*/ 1660244 h 1678000"/>
                <a:gd name="connsiteX50" fmla="*/ 648070 w 1660124"/>
                <a:gd name="connsiteY50" fmla="*/ 1678000 h 1678000"/>
                <a:gd name="connsiteX51" fmla="*/ 1411550 w 1660124"/>
                <a:gd name="connsiteY51" fmla="*/ 1669122 h 1678000"/>
                <a:gd name="connsiteX52" fmla="*/ 1464816 w 1660124"/>
                <a:gd name="connsiteY52" fmla="*/ 1660244 h 1678000"/>
                <a:gd name="connsiteX53" fmla="*/ 1491449 w 1660124"/>
                <a:gd name="connsiteY53" fmla="*/ 1633611 h 1678000"/>
                <a:gd name="connsiteX54" fmla="*/ 1518082 w 1660124"/>
                <a:gd name="connsiteY54" fmla="*/ 1615856 h 1678000"/>
                <a:gd name="connsiteX55" fmla="*/ 1544715 w 1660124"/>
                <a:gd name="connsiteY55" fmla="*/ 1580345 h 1678000"/>
                <a:gd name="connsiteX56" fmla="*/ 1580225 w 1660124"/>
                <a:gd name="connsiteY56" fmla="*/ 1562590 h 1678000"/>
                <a:gd name="connsiteX57" fmla="*/ 1589103 w 1660124"/>
                <a:gd name="connsiteY57" fmla="*/ 1535957 h 1678000"/>
                <a:gd name="connsiteX58" fmla="*/ 1615736 w 1660124"/>
                <a:gd name="connsiteY58" fmla="*/ 1491569 h 1678000"/>
                <a:gd name="connsiteX59" fmla="*/ 1642369 w 1660124"/>
                <a:gd name="connsiteY59" fmla="*/ 1429425 h 1678000"/>
                <a:gd name="connsiteX60" fmla="*/ 1651247 w 1660124"/>
                <a:gd name="connsiteY60" fmla="*/ 1376159 h 1678000"/>
                <a:gd name="connsiteX61" fmla="*/ 1660124 w 1660124"/>
                <a:gd name="connsiteY61" fmla="*/ 1340648 h 1678000"/>
                <a:gd name="connsiteX62" fmla="*/ 1624614 w 1660124"/>
                <a:gd name="connsiteY62" fmla="*/ 1207483 h 1678000"/>
                <a:gd name="connsiteX63" fmla="*/ 1606858 w 1660124"/>
                <a:gd name="connsiteY63" fmla="*/ 1145339 h 1678000"/>
                <a:gd name="connsiteX64" fmla="*/ 1589103 w 1660124"/>
                <a:gd name="connsiteY64" fmla="*/ 1109829 h 1678000"/>
                <a:gd name="connsiteX65" fmla="*/ 1544715 w 1660124"/>
                <a:gd name="connsiteY65" fmla="*/ 1074318 h 1678000"/>
                <a:gd name="connsiteX66" fmla="*/ 1455938 w 1660124"/>
                <a:gd name="connsiteY66" fmla="*/ 1021052 h 1678000"/>
                <a:gd name="connsiteX67" fmla="*/ 1438183 w 1660124"/>
                <a:gd name="connsiteY67" fmla="*/ 994419 h 1678000"/>
                <a:gd name="connsiteX68" fmla="*/ 1358284 w 1660124"/>
                <a:gd name="connsiteY68" fmla="*/ 967786 h 1678000"/>
                <a:gd name="connsiteX69" fmla="*/ 1340528 w 1660124"/>
                <a:gd name="connsiteY69" fmla="*/ 950031 h 1678000"/>
                <a:gd name="connsiteX70" fmla="*/ 1145220 w 1660124"/>
                <a:gd name="connsiteY70" fmla="*/ 923398 h 1678000"/>
                <a:gd name="connsiteX71" fmla="*/ 1083076 w 1660124"/>
                <a:gd name="connsiteY71" fmla="*/ 914520 h 1678000"/>
                <a:gd name="connsiteX72" fmla="*/ 1047565 w 1660124"/>
                <a:gd name="connsiteY72" fmla="*/ 896765 h 1678000"/>
                <a:gd name="connsiteX73" fmla="*/ 985422 w 1660124"/>
                <a:gd name="connsiteY73" fmla="*/ 887887 h 1678000"/>
                <a:gd name="connsiteX74" fmla="*/ 852257 w 1660124"/>
                <a:gd name="connsiteY74" fmla="*/ 870132 h 1678000"/>
                <a:gd name="connsiteX75" fmla="*/ 825623 w 1660124"/>
                <a:gd name="connsiteY75" fmla="*/ 861254 h 1678000"/>
                <a:gd name="connsiteX76" fmla="*/ 719091 w 1660124"/>
                <a:gd name="connsiteY76" fmla="*/ 843499 h 1678000"/>
                <a:gd name="connsiteX77" fmla="*/ 701336 w 1660124"/>
                <a:gd name="connsiteY77" fmla="*/ 825743 h 1678000"/>
                <a:gd name="connsiteX78" fmla="*/ 692458 w 1660124"/>
                <a:gd name="connsiteY78" fmla="*/ 790233 h 1678000"/>
                <a:gd name="connsiteX79" fmla="*/ 683581 w 1660124"/>
                <a:gd name="connsiteY79" fmla="*/ 763600 h 1678000"/>
                <a:gd name="connsiteX80" fmla="*/ 692458 w 1660124"/>
                <a:gd name="connsiteY80" fmla="*/ 621557 h 1678000"/>
                <a:gd name="connsiteX81" fmla="*/ 701336 w 1660124"/>
                <a:gd name="connsiteY81" fmla="*/ 594924 h 1678000"/>
                <a:gd name="connsiteX82" fmla="*/ 727969 w 1660124"/>
                <a:gd name="connsiteY82" fmla="*/ 568291 h 1678000"/>
                <a:gd name="connsiteX83" fmla="*/ 736847 w 1660124"/>
                <a:gd name="connsiteY83" fmla="*/ 541658 h 1678000"/>
                <a:gd name="connsiteX84" fmla="*/ 798990 w 1660124"/>
                <a:gd name="connsiteY84" fmla="*/ 497270 h 1678000"/>
                <a:gd name="connsiteX85" fmla="*/ 825623 w 1660124"/>
                <a:gd name="connsiteY85" fmla="*/ 488392 h 1678000"/>
                <a:gd name="connsiteX86" fmla="*/ 896645 w 1660124"/>
                <a:gd name="connsiteY86" fmla="*/ 461759 h 1678000"/>
                <a:gd name="connsiteX87" fmla="*/ 1074198 w 1660124"/>
                <a:gd name="connsiteY87" fmla="*/ 479514 h 1678000"/>
                <a:gd name="connsiteX88" fmla="*/ 1127464 w 1660124"/>
                <a:gd name="connsiteY88" fmla="*/ 497270 h 1678000"/>
                <a:gd name="connsiteX89" fmla="*/ 1145220 w 1660124"/>
                <a:gd name="connsiteY89" fmla="*/ 515025 h 1678000"/>
                <a:gd name="connsiteX90" fmla="*/ 1198486 w 1660124"/>
                <a:gd name="connsiteY90" fmla="*/ 550536 h 1678000"/>
                <a:gd name="connsiteX91" fmla="*/ 1216241 w 1660124"/>
                <a:gd name="connsiteY91" fmla="*/ 577169 h 1678000"/>
                <a:gd name="connsiteX92" fmla="*/ 1225119 w 1660124"/>
                <a:gd name="connsiteY92" fmla="*/ 603802 h 1678000"/>
                <a:gd name="connsiteX93" fmla="*/ 1260629 w 1660124"/>
                <a:gd name="connsiteY93" fmla="*/ 657068 h 1678000"/>
                <a:gd name="connsiteX94" fmla="*/ 1269507 w 1660124"/>
                <a:gd name="connsiteY94" fmla="*/ 692578 h 1678000"/>
                <a:gd name="connsiteX95" fmla="*/ 1296140 w 1660124"/>
                <a:gd name="connsiteY95" fmla="*/ 701456 h 1678000"/>
                <a:gd name="connsiteX96" fmla="*/ 1402672 w 1660124"/>
                <a:gd name="connsiteY96" fmla="*/ 719211 h 1678000"/>
                <a:gd name="connsiteX97" fmla="*/ 1491449 w 1660124"/>
                <a:gd name="connsiteY97" fmla="*/ 710334 h 1678000"/>
                <a:gd name="connsiteX98" fmla="*/ 1518082 w 1660124"/>
                <a:gd name="connsiteY98" fmla="*/ 621557 h 1678000"/>
                <a:gd name="connsiteX99" fmla="*/ 1509204 w 1660124"/>
                <a:gd name="connsiteY99" fmla="*/ 506147 h 1678000"/>
                <a:gd name="connsiteX100" fmla="*/ 1491449 w 1660124"/>
                <a:gd name="connsiteY100" fmla="*/ 452881 h 1678000"/>
                <a:gd name="connsiteX101" fmla="*/ 1429305 w 1660124"/>
                <a:gd name="connsiteY101" fmla="*/ 381860 h 1678000"/>
                <a:gd name="connsiteX102" fmla="*/ 1420427 w 1660124"/>
                <a:gd name="connsiteY102" fmla="*/ 346349 h 1678000"/>
                <a:gd name="connsiteX103" fmla="*/ 1438183 w 1660124"/>
                <a:gd name="connsiteY103" fmla="*/ 328594 h 1678000"/>
                <a:gd name="connsiteX104" fmla="*/ 1518082 w 1660124"/>
                <a:gd name="connsiteY104" fmla="*/ 319716 h 1678000"/>
                <a:gd name="connsiteX0" fmla="*/ 1510314 w 1652356"/>
                <a:gd name="connsiteY0" fmla="*/ 319716 h 1678000"/>
                <a:gd name="connsiteX1" fmla="*/ 1554702 w 1652356"/>
                <a:gd name="connsiteY1" fmla="*/ 310838 h 1678000"/>
                <a:gd name="connsiteX2" fmla="*/ 1581335 w 1652356"/>
                <a:gd name="connsiteY2" fmla="*/ 257572 h 1678000"/>
                <a:gd name="connsiteX3" fmla="*/ 1554702 w 1652356"/>
                <a:gd name="connsiteY3" fmla="*/ 186551 h 1678000"/>
                <a:gd name="connsiteX4" fmla="*/ 1528069 w 1652356"/>
                <a:gd name="connsiteY4" fmla="*/ 151040 h 1678000"/>
                <a:gd name="connsiteX5" fmla="*/ 1510314 w 1652356"/>
                <a:gd name="connsiteY5" fmla="*/ 124407 h 1678000"/>
                <a:gd name="connsiteX6" fmla="*/ 1457048 w 1652356"/>
                <a:gd name="connsiteY6" fmla="*/ 71141 h 1678000"/>
                <a:gd name="connsiteX7" fmla="*/ 1421537 w 1652356"/>
                <a:gd name="connsiteY7" fmla="*/ 62264 h 1678000"/>
                <a:gd name="connsiteX8" fmla="*/ 1377149 w 1652356"/>
                <a:gd name="connsiteY8" fmla="*/ 35631 h 1678000"/>
                <a:gd name="connsiteX9" fmla="*/ 1252861 w 1652356"/>
                <a:gd name="connsiteY9" fmla="*/ 120 h 1678000"/>
                <a:gd name="connsiteX10" fmla="*/ 844489 w 1652356"/>
                <a:gd name="connsiteY10" fmla="*/ 17875 h 1678000"/>
                <a:gd name="connsiteX11" fmla="*/ 773467 w 1652356"/>
                <a:gd name="connsiteY11" fmla="*/ 44508 h 1678000"/>
                <a:gd name="connsiteX12" fmla="*/ 737956 w 1652356"/>
                <a:gd name="connsiteY12" fmla="*/ 62264 h 1678000"/>
                <a:gd name="connsiteX13" fmla="*/ 684690 w 1652356"/>
                <a:gd name="connsiteY13" fmla="*/ 80019 h 1678000"/>
                <a:gd name="connsiteX14" fmla="*/ 649180 w 1652356"/>
                <a:gd name="connsiteY14" fmla="*/ 97774 h 1678000"/>
                <a:gd name="connsiteX15" fmla="*/ 595914 w 1652356"/>
                <a:gd name="connsiteY15" fmla="*/ 115530 h 1678000"/>
                <a:gd name="connsiteX16" fmla="*/ 533770 w 1652356"/>
                <a:gd name="connsiteY16" fmla="*/ 151040 h 1678000"/>
                <a:gd name="connsiteX17" fmla="*/ 462749 w 1652356"/>
                <a:gd name="connsiteY17" fmla="*/ 186551 h 1678000"/>
                <a:gd name="connsiteX18" fmla="*/ 409483 w 1652356"/>
                <a:gd name="connsiteY18" fmla="*/ 195429 h 1678000"/>
                <a:gd name="connsiteX19" fmla="*/ 391727 w 1652356"/>
                <a:gd name="connsiteY19" fmla="*/ 213184 h 1678000"/>
                <a:gd name="connsiteX20" fmla="*/ 276318 w 1652356"/>
                <a:gd name="connsiteY20" fmla="*/ 266450 h 1678000"/>
                <a:gd name="connsiteX21" fmla="*/ 249685 w 1652356"/>
                <a:gd name="connsiteY21" fmla="*/ 301961 h 1678000"/>
                <a:gd name="connsiteX22" fmla="*/ 178663 w 1652356"/>
                <a:gd name="connsiteY22" fmla="*/ 337472 h 1678000"/>
                <a:gd name="connsiteX23" fmla="*/ 160908 w 1652356"/>
                <a:gd name="connsiteY23" fmla="*/ 390738 h 1678000"/>
                <a:gd name="connsiteX24" fmla="*/ 125397 w 1652356"/>
                <a:gd name="connsiteY24" fmla="*/ 435126 h 1678000"/>
                <a:gd name="connsiteX25" fmla="*/ 81009 w 1652356"/>
                <a:gd name="connsiteY25" fmla="*/ 506147 h 1678000"/>
                <a:gd name="connsiteX26" fmla="*/ 54376 w 1652356"/>
                <a:gd name="connsiteY26" fmla="*/ 568291 h 1678000"/>
                <a:gd name="connsiteX27" fmla="*/ 36621 w 1652356"/>
                <a:gd name="connsiteY27" fmla="*/ 603802 h 1678000"/>
                <a:gd name="connsiteX28" fmla="*/ 9988 w 1652356"/>
                <a:gd name="connsiteY28" fmla="*/ 665945 h 1678000"/>
                <a:gd name="connsiteX29" fmla="*/ 1110 w 1652356"/>
                <a:gd name="connsiteY29" fmla="*/ 745844 h 1678000"/>
                <a:gd name="connsiteX30" fmla="*/ 1110 w 1652356"/>
                <a:gd name="connsiteY30" fmla="*/ 1056563 h 1678000"/>
                <a:gd name="connsiteX31" fmla="*/ 9988 w 1652356"/>
                <a:gd name="connsiteY31" fmla="*/ 1092073 h 1678000"/>
                <a:gd name="connsiteX32" fmla="*/ 27743 w 1652356"/>
                <a:gd name="connsiteY32" fmla="*/ 1118706 h 1678000"/>
                <a:gd name="connsiteX33" fmla="*/ 63254 w 1652356"/>
                <a:gd name="connsiteY33" fmla="*/ 1180850 h 1678000"/>
                <a:gd name="connsiteX34" fmla="*/ 81009 w 1652356"/>
                <a:gd name="connsiteY34" fmla="*/ 1234116 h 1678000"/>
                <a:gd name="connsiteX35" fmla="*/ 89887 w 1652356"/>
                <a:gd name="connsiteY35" fmla="*/ 1269627 h 1678000"/>
                <a:gd name="connsiteX36" fmla="*/ 116520 w 1652356"/>
                <a:gd name="connsiteY36" fmla="*/ 1314015 h 1678000"/>
                <a:gd name="connsiteX37" fmla="*/ 125397 w 1652356"/>
                <a:gd name="connsiteY37" fmla="*/ 1340648 h 1678000"/>
                <a:gd name="connsiteX38" fmla="*/ 160908 w 1652356"/>
                <a:gd name="connsiteY38" fmla="*/ 1367281 h 1678000"/>
                <a:gd name="connsiteX39" fmla="*/ 169786 w 1652356"/>
                <a:gd name="connsiteY39" fmla="*/ 1393914 h 1678000"/>
                <a:gd name="connsiteX40" fmla="*/ 223052 w 1652356"/>
                <a:gd name="connsiteY40" fmla="*/ 1438303 h 1678000"/>
                <a:gd name="connsiteX41" fmla="*/ 231929 w 1652356"/>
                <a:gd name="connsiteY41" fmla="*/ 1464936 h 1678000"/>
                <a:gd name="connsiteX42" fmla="*/ 249685 w 1652356"/>
                <a:gd name="connsiteY42" fmla="*/ 1482691 h 1678000"/>
                <a:gd name="connsiteX43" fmla="*/ 329584 w 1652356"/>
                <a:gd name="connsiteY43" fmla="*/ 1544835 h 1678000"/>
                <a:gd name="connsiteX44" fmla="*/ 365094 w 1652356"/>
                <a:gd name="connsiteY44" fmla="*/ 1571468 h 1678000"/>
                <a:gd name="connsiteX45" fmla="*/ 391727 w 1652356"/>
                <a:gd name="connsiteY45" fmla="*/ 1598101 h 1678000"/>
                <a:gd name="connsiteX46" fmla="*/ 462749 w 1652356"/>
                <a:gd name="connsiteY46" fmla="*/ 1624734 h 1678000"/>
                <a:gd name="connsiteX47" fmla="*/ 507137 w 1652356"/>
                <a:gd name="connsiteY47" fmla="*/ 1651367 h 1678000"/>
                <a:gd name="connsiteX48" fmla="*/ 542648 w 1652356"/>
                <a:gd name="connsiteY48" fmla="*/ 1660244 h 1678000"/>
                <a:gd name="connsiteX49" fmla="*/ 640302 w 1652356"/>
                <a:gd name="connsiteY49" fmla="*/ 1678000 h 1678000"/>
                <a:gd name="connsiteX50" fmla="*/ 1403782 w 1652356"/>
                <a:gd name="connsiteY50" fmla="*/ 1669122 h 1678000"/>
                <a:gd name="connsiteX51" fmla="*/ 1457048 w 1652356"/>
                <a:gd name="connsiteY51" fmla="*/ 1660244 h 1678000"/>
                <a:gd name="connsiteX52" fmla="*/ 1483681 w 1652356"/>
                <a:gd name="connsiteY52" fmla="*/ 1633611 h 1678000"/>
                <a:gd name="connsiteX53" fmla="*/ 1510314 w 1652356"/>
                <a:gd name="connsiteY53" fmla="*/ 1615856 h 1678000"/>
                <a:gd name="connsiteX54" fmla="*/ 1536947 w 1652356"/>
                <a:gd name="connsiteY54" fmla="*/ 1580345 h 1678000"/>
                <a:gd name="connsiteX55" fmla="*/ 1572457 w 1652356"/>
                <a:gd name="connsiteY55" fmla="*/ 1562590 h 1678000"/>
                <a:gd name="connsiteX56" fmla="*/ 1581335 w 1652356"/>
                <a:gd name="connsiteY56" fmla="*/ 1535957 h 1678000"/>
                <a:gd name="connsiteX57" fmla="*/ 1607968 w 1652356"/>
                <a:gd name="connsiteY57" fmla="*/ 1491569 h 1678000"/>
                <a:gd name="connsiteX58" fmla="*/ 1634601 w 1652356"/>
                <a:gd name="connsiteY58" fmla="*/ 1429425 h 1678000"/>
                <a:gd name="connsiteX59" fmla="*/ 1643479 w 1652356"/>
                <a:gd name="connsiteY59" fmla="*/ 1376159 h 1678000"/>
                <a:gd name="connsiteX60" fmla="*/ 1652356 w 1652356"/>
                <a:gd name="connsiteY60" fmla="*/ 1340648 h 1678000"/>
                <a:gd name="connsiteX61" fmla="*/ 1616846 w 1652356"/>
                <a:gd name="connsiteY61" fmla="*/ 1207483 h 1678000"/>
                <a:gd name="connsiteX62" fmla="*/ 1599090 w 1652356"/>
                <a:gd name="connsiteY62" fmla="*/ 1145339 h 1678000"/>
                <a:gd name="connsiteX63" fmla="*/ 1581335 w 1652356"/>
                <a:gd name="connsiteY63" fmla="*/ 1109829 h 1678000"/>
                <a:gd name="connsiteX64" fmla="*/ 1536947 w 1652356"/>
                <a:gd name="connsiteY64" fmla="*/ 1074318 h 1678000"/>
                <a:gd name="connsiteX65" fmla="*/ 1448170 w 1652356"/>
                <a:gd name="connsiteY65" fmla="*/ 1021052 h 1678000"/>
                <a:gd name="connsiteX66" fmla="*/ 1430415 w 1652356"/>
                <a:gd name="connsiteY66" fmla="*/ 994419 h 1678000"/>
                <a:gd name="connsiteX67" fmla="*/ 1350516 w 1652356"/>
                <a:gd name="connsiteY67" fmla="*/ 967786 h 1678000"/>
                <a:gd name="connsiteX68" fmla="*/ 1332760 w 1652356"/>
                <a:gd name="connsiteY68" fmla="*/ 950031 h 1678000"/>
                <a:gd name="connsiteX69" fmla="*/ 1137452 w 1652356"/>
                <a:gd name="connsiteY69" fmla="*/ 923398 h 1678000"/>
                <a:gd name="connsiteX70" fmla="*/ 1075308 w 1652356"/>
                <a:gd name="connsiteY70" fmla="*/ 914520 h 1678000"/>
                <a:gd name="connsiteX71" fmla="*/ 1039797 w 1652356"/>
                <a:gd name="connsiteY71" fmla="*/ 896765 h 1678000"/>
                <a:gd name="connsiteX72" fmla="*/ 977654 w 1652356"/>
                <a:gd name="connsiteY72" fmla="*/ 887887 h 1678000"/>
                <a:gd name="connsiteX73" fmla="*/ 844489 w 1652356"/>
                <a:gd name="connsiteY73" fmla="*/ 870132 h 1678000"/>
                <a:gd name="connsiteX74" fmla="*/ 817855 w 1652356"/>
                <a:gd name="connsiteY74" fmla="*/ 861254 h 1678000"/>
                <a:gd name="connsiteX75" fmla="*/ 711323 w 1652356"/>
                <a:gd name="connsiteY75" fmla="*/ 843499 h 1678000"/>
                <a:gd name="connsiteX76" fmla="*/ 693568 w 1652356"/>
                <a:gd name="connsiteY76" fmla="*/ 825743 h 1678000"/>
                <a:gd name="connsiteX77" fmla="*/ 684690 w 1652356"/>
                <a:gd name="connsiteY77" fmla="*/ 790233 h 1678000"/>
                <a:gd name="connsiteX78" fmla="*/ 675813 w 1652356"/>
                <a:gd name="connsiteY78" fmla="*/ 763600 h 1678000"/>
                <a:gd name="connsiteX79" fmla="*/ 684690 w 1652356"/>
                <a:gd name="connsiteY79" fmla="*/ 621557 h 1678000"/>
                <a:gd name="connsiteX80" fmla="*/ 693568 w 1652356"/>
                <a:gd name="connsiteY80" fmla="*/ 594924 h 1678000"/>
                <a:gd name="connsiteX81" fmla="*/ 720201 w 1652356"/>
                <a:gd name="connsiteY81" fmla="*/ 568291 h 1678000"/>
                <a:gd name="connsiteX82" fmla="*/ 729079 w 1652356"/>
                <a:gd name="connsiteY82" fmla="*/ 541658 h 1678000"/>
                <a:gd name="connsiteX83" fmla="*/ 791222 w 1652356"/>
                <a:gd name="connsiteY83" fmla="*/ 497270 h 1678000"/>
                <a:gd name="connsiteX84" fmla="*/ 817855 w 1652356"/>
                <a:gd name="connsiteY84" fmla="*/ 488392 h 1678000"/>
                <a:gd name="connsiteX85" fmla="*/ 888877 w 1652356"/>
                <a:gd name="connsiteY85" fmla="*/ 461759 h 1678000"/>
                <a:gd name="connsiteX86" fmla="*/ 1066430 w 1652356"/>
                <a:gd name="connsiteY86" fmla="*/ 479514 h 1678000"/>
                <a:gd name="connsiteX87" fmla="*/ 1119696 w 1652356"/>
                <a:gd name="connsiteY87" fmla="*/ 497270 h 1678000"/>
                <a:gd name="connsiteX88" fmla="*/ 1137452 w 1652356"/>
                <a:gd name="connsiteY88" fmla="*/ 515025 h 1678000"/>
                <a:gd name="connsiteX89" fmla="*/ 1190718 w 1652356"/>
                <a:gd name="connsiteY89" fmla="*/ 550536 h 1678000"/>
                <a:gd name="connsiteX90" fmla="*/ 1208473 w 1652356"/>
                <a:gd name="connsiteY90" fmla="*/ 577169 h 1678000"/>
                <a:gd name="connsiteX91" fmla="*/ 1217351 w 1652356"/>
                <a:gd name="connsiteY91" fmla="*/ 603802 h 1678000"/>
                <a:gd name="connsiteX92" fmla="*/ 1252861 w 1652356"/>
                <a:gd name="connsiteY92" fmla="*/ 657068 h 1678000"/>
                <a:gd name="connsiteX93" fmla="*/ 1261739 w 1652356"/>
                <a:gd name="connsiteY93" fmla="*/ 692578 h 1678000"/>
                <a:gd name="connsiteX94" fmla="*/ 1288372 w 1652356"/>
                <a:gd name="connsiteY94" fmla="*/ 701456 h 1678000"/>
                <a:gd name="connsiteX95" fmla="*/ 1394904 w 1652356"/>
                <a:gd name="connsiteY95" fmla="*/ 719211 h 1678000"/>
                <a:gd name="connsiteX96" fmla="*/ 1483681 w 1652356"/>
                <a:gd name="connsiteY96" fmla="*/ 710334 h 1678000"/>
                <a:gd name="connsiteX97" fmla="*/ 1510314 w 1652356"/>
                <a:gd name="connsiteY97" fmla="*/ 621557 h 1678000"/>
                <a:gd name="connsiteX98" fmla="*/ 1501436 w 1652356"/>
                <a:gd name="connsiteY98" fmla="*/ 506147 h 1678000"/>
                <a:gd name="connsiteX99" fmla="*/ 1483681 w 1652356"/>
                <a:gd name="connsiteY99" fmla="*/ 452881 h 1678000"/>
                <a:gd name="connsiteX100" fmla="*/ 1421537 w 1652356"/>
                <a:gd name="connsiteY100" fmla="*/ 381860 h 1678000"/>
                <a:gd name="connsiteX101" fmla="*/ 1412659 w 1652356"/>
                <a:gd name="connsiteY101" fmla="*/ 346349 h 1678000"/>
                <a:gd name="connsiteX102" fmla="*/ 1430415 w 1652356"/>
                <a:gd name="connsiteY102" fmla="*/ 328594 h 1678000"/>
                <a:gd name="connsiteX103" fmla="*/ 1510314 w 1652356"/>
                <a:gd name="connsiteY103" fmla="*/ 319716 h 1678000"/>
                <a:gd name="connsiteX0" fmla="*/ 1512195 w 1654237"/>
                <a:gd name="connsiteY0" fmla="*/ 319716 h 1678000"/>
                <a:gd name="connsiteX1" fmla="*/ 1556583 w 1654237"/>
                <a:gd name="connsiteY1" fmla="*/ 310838 h 1678000"/>
                <a:gd name="connsiteX2" fmla="*/ 1583216 w 1654237"/>
                <a:gd name="connsiteY2" fmla="*/ 257572 h 1678000"/>
                <a:gd name="connsiteX3" fmla="*/ 1556583 w 1654237"/>
                <a:gd name="connsiteY3" fmla="*/ 186551 h 1678000"/>
                <a:gd name="connsiteX4" fmla="*/ 1529950 w 1654237"/>
                <a:gd name="connsiteY4" fmla="*/ 151040 h 1678000"/>
                <a:gd name="connsiteX5" fmla="*/ 1512195 w 1654237"/>
                <a:gd name="connsiteY5" fmla="*/ 124407 h 1678000"/>
                <a:gd name="connsiteX6" fmla="*/ 1458929 w 1654237"/>
                <a:gd name="connsiteY6" fmla="*/ 71141 h 1678000"/>
                <a:gd name="connsiteX7" fmla="*/ 1423418 w 1654237"/>
                <a:gd name="connsiteY7" fmla="*/ 62264 h 1678000"/>
                <a:gd name="connsiteX8" fmla="*/ 1379030 w 1654237"/>
                <a:gd name="connsiteY8" fmla="*/ 35631 h 1678000"/>
                <a:gd name="connsiteX9" fmla="*/ 1254742 w 1654237"/>
                <a:gd name="connsiteY9" fmla="*/ 120 h 1678000"/>
                <a:gd name="connsiteX10" fmla="*/ 846370 w 1654237"/>
                <a:gd name="connsiteY10" fmla="*/ 17875 h 1678000"/>
                <a:gd name="connsiteX11" fmla="*/ 775348 w 1654237"/>
                <a:gd name="connsiteY11" fmla="*/ 44508 h 1678000"/>
                <a:gd name="connsiteX12" fmla="*/ 739837 w 1654237"/>
                <a:gd name="connsiteY12" fmla="*/ 62264 h 1678000"/>
                <a:gd name="connsiteX13" fmla="*/ 686571 w 1654237"/>
                <a:gd name="connsiteY13" fmla="*/ 80019 h 1678000"/>
                <a:gd name="connsiteX14" fmla="*/ 651061 w 1654237"/>
                <a:gd name="connsiteY14" fmla="*/ 97774 h 1678000"/>
                <a:gd name="connsiteX15" fmla="*/ 597795 w 1654237"/>
                <a:gd name="connsiteY15" fmla="*/ 115530 h 1678000"/>
                <a:gd name="connsiteX16" fmla="*/ 535651 w 1654237"/>
                <a:gd name="connsiteY16" fmla="*/ 151040 h 1678000"/>
                <a:gd name="connsiteX17" fmla="*/ 464630 w 1654237"/>
                <a:gd name="connsiteY17" fmla="*/ 186551 h 1678000"/>
                <a:gd name="connsiteX18" fmla="*/ 411364 w 1654237"/>
                <a:gd name="connsiteY18" fmla="*/ 195429 h 1678000"/>
                <a:gd name="connsiteX19" fmla="*/ 393608 w 1654237"/>
                <a:gd name="connsiteY19" fmla="*/ 213184 h 1678000"/>
                <a:gd name="connsiteX20" fmla="*/ 278199 w 1654237"/>
                <a:gd name="connsiteY20" fmla="*/ 266450 h 1678000"/>
                <a:gd name="connsiteX21" fmla="*/ 251566 w 1654237"/>
                <a:gd name="connsiteY21" fmla="*/ 301961 h 1678000"/>
                <a:gd name="connsiteX22" fmla="*/ 180544 w 1654237"/>
                <a:gd name="connsiteY22" fmla="*/ 337472 h 1678000"/>
                <a:gd name="connsiteX23" fmla="*/ 162789 w 1654237"/>
                <a:gd name="connsiteY23" fmla="*/ 390738 h 1678000"/>
                <a:gd name="connsiteX24" fmla="*/ 127278 w 1654237"/>
                <a:gd name="connsiteY24" fmla="*/ 435126 h 1678000"/>
                <a:gd name="connsiteX25" fmla="*/ 82890 w 1654237"/>
                <a:gd name="connsiteY25" fmla="*/ 506147 h 1678000"/>
                <a:gd name="connsiteX26" fmla="*/ 56257 w 1654237"/>
                <a:gd name="connsiteY26" fmla="*/ 568291 h 1678000"/>
                <a:gd name="connsiteX27" fmla="*/ 38502 w 1654237"/>
                <a:gd name="connsiteY27" fmla="*/ 603802 h 1678000"/>
                <a:gd name="connsiteX28" fmla="*/ 2991 w 1654237"/>
                <a:gd name="connsiteY28" fmla="*/ 745844 h 1678000"/>
                <a:gd name="connsiteX29" fmla="*/ 2991 w 1654237"/>
                <a:gd name="connsiteY29" fmla="*/ 1056563 h 1678000"/>
                <a:gd name="connsiteX30" fmla="*/ 11869 w 1654237"/>
                <a:gd name="connsiteY30" fmla="*/ 1092073 h 1678000"/>
                <a:gd name="connsiteX31" fmla="*/ 29624 w 1654237"/>
                <a:gd name="connsiteY31" fmla="*/ 1118706 h 1678000"/>
                <a:gd name="connsiteX32" fmla="*/ 65135 w 1654237"/>
                <a:gd name="connsiteY32" fmla="*/ 1180850 h 1678000"/>
                <a:gd name="connsiteX33" fmla="*/ 82890 w 1654237"/>
                <a:gd name="connsiteY33" fmla="*/ 1234116 h 1678000"/>
                <a:gd name="connsiteX34" fmla="*/ 91768 w 1654237"/>
                <a:gd name="connsiteY34" fmla="*/ 1269627 h 1678000"/>
                <a:gd name="connsiteX35" fmla="*/ 118401 w 1654237"/>
                <a:gd name="connsiteY35" fmla="*/ 1314015 h 1678000"/>
                <a:gd name="connsiteX36" fmla="*/ 127278 w 1654237"/>
                <a:gd name="connsiteY36" fmla="*/ 1340648 h 1678000"/>
                <a:gd name="connsiteX37" fmla="*/ 162789 w 1654237"/>
                <a:gd name="connsiteY37" fmla="*/ 1367281 h 1678000"/>
                <a:gd name="connsiteX38" fmla="*/ 171667 w 1654237"/>
                <a:gd name="connsiteY38" fmla="*/ 1393914 h 1678000"/>
                <a:gd name="connsiteX39" fmla="*/ 224933 w 1654237"/>
                <a:gd name="connsiteY39" fmla="*/ 1438303 h 1678000"/>
                <a:gd name="connsiteX40" fmla="*/ 233810 w 1654237"/>
                <a:gd name="connsiteY40" fmla="*/ 1464936 h 1678000"/>
                <a:gd name="connsiteX41" fmla="*/ 251566 w 1654237"/>
                <a:gd name="connsiteY41" fmla="*/ 1482691 h 1678000"/>
                <a:gd name="connsiteX42" fmla="*/ 331465 w 1654237"/>
                <a:gd name="connsiteY42" fmla="*/ 1544835 h 1678000"/>
                <a:gd name="connsiteX43" fmla="*/ 366975 w 1654237"/>
                <a:gd name="connsiteY43" fmla="*/ 1571468 h 1678000"/>
                <a:gd name="connsiteX44" fmla="*/ 393608 w 1654237"/>
                <a:gd name="connsiteY44" fmla="*/ 1598101 h 1678000"/>
                <a:gd name="connsiteX45" fmla="*/ 464630 w 1654237"/>
                <a:gd name="connsiteY45" fmla="*/ 1624734 h 1678000"/>
                <a:gd name="connsiteX46" fmla="*/ 509018 w 1654237"/>
                <a:gd name="connsiteY46" fmla="*/ 1651367 h 1678000"/>
                <a:gd name="connsiteX47" fmla="*/ 544529 w 1654237"/>
                <a:gd name="connsiteY47" fmla="*/ 1660244 h 1678000"/>
                <a:gd name="connsiteX48" fmla="*/ 642183 w 1654237"/>
                <a:gd name="connsiteY48" fmla="*/ 1678000 h 1678000"/>
                <a:gd name="connsiteX49" fmla="*/ 1405663 w 1654237"/>
                <a:gd name="connsiteY49" fmla="*/ 1669122 h 1678000"/>
                <a:gd name="connsiteX50" fmla="*/ 1458929 w 1654237"/>
                <a:gd name="connsiteY50" fmla="*/ 1660244 h 1678000"/>
                <a:gd name="connsiteX51" fmla="*/ 1485562 w 1654237"/>
                <a:gd name="connsiteY51" fmla="*/ 1633611 h 1678000"/>
                <a:gd name="connsiteX52" fmla="*/ 1512195 w 1654237"/>
                <a:gd name="connsiteY52" fmla="*/ 1615856 h 1678000"/>
                <a:gd name="connsiteX53" fmla="*/ 1538828 w 1654237"/>
                <a:gd name="connsiteY53" fmla="*/ 1580345 h 1678000"/>
                <a:gd name="connsiteX54" fmla="*/ 1574338 w 1654237"/>
                <a:gd name="connsiteY54" fmla="*/ 1562590 h 1678000"/>
                <a:gd name="connsiteX55" fmla="*/ 1583216 w 1654237"/>
                <a:gd name="connsiteY55" fmla="*/ 1535957 h 1678000"/>
                <a:gd name="connsiteX56" fmla="*/ 1609849 w 1654237"/>
                <a:gd name="connsiteY56" fmla="*/ 1491569 h 1678000"/>
                <a:gd name="connsiteX57" fmla="*/ 1636482 w 1654237"/>
                <a:gd name="connsiteY57" fmla="*/ 1429425 h 1678000"/>
                <a:gd name="connsiteX58" fmla="*/ 1645360 w 1654237"/>
                <a:gd name="connsiteY58" fmla="*/ 1376159 h 1678000"/>
                <a:gd name="connsiteX59" fmla="*/ 1654237 w 1654237"/>
                <a:gd name="connsiteY59" fmla="*/ 1340648 h 1678000"/>
                <a:gd name="connsiteX60" fmla="*/ 1618727 w 1654237"/>
                <a:gd name="connsiteY60" fmla="*/ 1207483 h 1678000"/>
                <a:gd name="connsiteX61" fmla="*/ 1600971 w 1654237"/>
                <a:gd name="connsiteY61" fmla="*/ 1145339 h 1678000"/>
                <a:gd name="connsiteX62" fmla="*/ 1583216 w 1654237"/>
                <a:gd name="connsiteY62" fmla="*/ 1109829 h 1678000"/>
                <a:gd name="connsiteX63" fmla="*/ 1538828 w 1654237"/>
                <a:gd name="connsiteY63" fmla="*/ 1074318 h 1678000"/>
                <a:gd name="connsiteX64" fmla="*/ 1450051 w 1654237"/>
                <a:gd name="connsiteY64" fmla="*/ 1021052 h 1678000"/>
                <a:gd name="connsiteX65" fmla="*/ 1432296 w 1654237"/>
                <a:gd name="connsiteY65" fmla="*/ 994419 h 1678000"/>
                <a:gd name="connsiteX66" fmla="*/ 1352397 w 1654237"/>
                <a:gd name="connsiteY66" fmla="*/ 967786 h 1678000"/>
                <a:gd name="connsiteX67" fmla="*/ 1334641 w 1654237"/>
                <a:gd name="connsiteY67" fmla="*/ 950031 h 1678000"/>
                <a:gd name="connsiteX68" fmla="*/ 1139333 w 1654237"/>
                <a:gd name="connsiteY68" fmla="*/ 923398 h 1678000"/>
                <a:gd name="connsiteX69" fmla="*/ 1077189 w 1654237"/>
                <a:gd name="connsiteY69" fmla="*/ 914520 h 1678000"/>
                <a:gd name="connsiteX70" fmla="*/ 1041678 w 1654237"/>
                <a:gd name="connsiteY70" fmla="*/ 896765 h 1678000"/>
                <a:gd name="connsiteX71" fmla="*/ 979535 w 1654237"/>
                <a:gd name="connsiteY71" fmla="*/ 887887 h 1678000"/>
                <a:gd name="connsiteX72" fmla="*/ 846370 w 1654237"/>
                <a:gd name="connsiteY72" fmla="*/ 870132 h 1678000"/>
                <a:gd name="connsiteX73" fmla="*/ 819736 w 1654237"/>
                <a:gd name="connsiteY73" fmla="*/ 861254 h 1678000"/>
                <a:gd name="connsiteX74" fmla="*/ 713204 w 1654237"/>
                <a:gd name="connsiteY74" fmla="*/ 843499 h 1678000"/>
                <a:gd name="connsiteX75" fmla="*/ 695449 w 1654237"/>
                <a:gd name="connsiteY75" fmla="*/ 825743 h 1678000"/>
                <a:gd name="connsiteX76" fmla="*/ 686571 w 1654237"/>
                <a:gd name="connsiteY76" fmla="*/ 790233 h 1678000"/>
                <a:gd name="connsiteX77" fmla="*/ 677694 w 1654237"/>
                <a:gd name="connsiteY77" fmla="*/ 763600 h 1678000"/>
                <a:gd name="connsiteX78" fmla="*/ 686571 w 1654237"/>
                <a:gd name="connsiteY78" fmla="*/ 621557 h 1678000"/>
                <a:gd name="connsiteX79" fmla="*/ 695449 w 1654237"/>
                <a:gd name="connsiteY79" fmla="*/ 594924 h 1678000"/>
                <a:gd name="connsiteX80" fmla="*/ 722082 w 1654237"/>
                <a:gd name="connsiteY80" fmla="*/ 568291 h 1678000"/>
                <a:gd name="connsiteX81" fmla="*/ 730960 w 1654237"/>
                <a:gd name="connsiteY81" fmla="*/ 541658 h 1678000"/>
                <a:gd name="connsiteX82" fmla="*/ 793103 w 1654237"/>
                <a:gd name="connsiteY82" fmla="*/ 497270 h 1678000"/>
                <a:gd name="connsiteX83" fmla="*/ 819736 w 1654237"/>
                <a:gd name="connsiteY83" fmla="*/ 488392 h 1678000"/>
                <a:gd name="connsiteX84" fmla="*/ 890758 w 1654237"/>
                <a:gd name="connsiteY84" fmla="*/ 461759 h 1678000"/>
                <a:gd name="connsiteX85" fmla="*/ 1068311 w 1654237"/>
                <a:gd name="connsiteY85" fmla="*/ 479514 h 1678000"/>
                <a:gd name="connsiteX86" fmla="*/ 1121577 w 1654237"/>
                <a:gd name="connsiteY86" fmla="*/ 497270 h 1678000"/>
                <a:gd name="connsiteX87" fmla="*/ 1139333 w 1654237"/>
                <a:gd name="connsiteY87" fmla="*/ 515025 h 1678000"/>
                <a:gd name="connsiteX88" fmla="*/ 1192599 w 1654237"/>
                <a:gd name="connsiteY88" fmla="*/ 550536 h 1678000"/>
                <a:gd name="connsiteX89" fmla="*/ 1210354 w 1654237"/>
                <a:gd name="connsiteY89" fmla="*/ 577169 h 1678000"/>
                <a:gd name="connsiteX90" fmla="*/ 1219232 w 1654237"/>
                <a:gd name="connsiteY90" fmla="*/ 603802 h 1678000"/>
                <a:gd name="connsiteX91" fmla="*/ 1254742 w 1654237"/>
                <a:gd name="connsiteY91" fmla="*/ 657068 h 1678000"/>
                <a:gd name="connsiteX92" fmla="*/ 1263620 w 1654237"/>
                <a:gd name="connsiteY92" fmla="*/ 692578 h 1678000"/>
                <a:gd name="connsiteX93" fmla="*/ 1290253 w 1654237"/>
                <a:gd name="connsiteY93" fmla="*/ 701456 h 1678000"/>
                <a:gd name="connsiteX94" fmla="*/ 1396785 w 1654237"/>
                <a:gd name="connsiteY94" fmla="*/ 719211 h 1678000"/>
                <a:gd name="connsiteX95" fmla="*/ 1485562 w 1654237"/>
                <a:gd name="connsiteY95" fmla="*/ 710334 h 1678000"/>
                <a:gd name="connsiteX96" fmla="*/ 1512195 w 1654237"/>
                <a:gd name="connsiteY96" fmla="*/ 621557 h 1678000"/>
                <a:gd name="connsiteX97" fmla="*/ 1503317 w 1654237"/>
                <a:gd name="connsiteY97" fmla="*/ 506147 h 1678000"/>
                <a:gd name="connsiteX98" fmla="*/ 1485562 w 1654237"/>
                <a:gd name="connsiteY98" fmla="*/ 452881 h 1678000"/>
                <a:gd name="connsiteX99" fmla="*/ 1423418 w 1654237"/>
                <a:gd name="connsiteY99" fmla="*/ 381860 h 1678000"/>
                <a:gd name="connsiteX100" fmla="*/ 1414540 w 1654237"/>
                <a:gd name="connsiteY100" fmla="*/ 346349 h 1678000"/>
                <a:gd name="connsiteX101" fmla="*/ 1432296 w 1654237"/>
                <a:gd name="connsiteY101" fmla="*/ 328594 h 1678000"/>
                <a:gd name="connsiteX102" fmla="*/ 1512195 w 1654237"/>
                <a:gd name="connsiteY102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252870 w 1655541"/>
                <a:gd name="connsiteY21" fmla="*/ 301961 h 1678000"/>
                <a:gd name="connsiteX22" fmla="*/ 181848 w 1655541"/>
                <a:gd name="connsiteY22" fmla="*/ 337472 h 1678000"/>
                <a:gd name="connsiteX23" fmla="*/ 164093 w 1655541"/>
                <a:gd name="connsiteY23" fmla="*/ 390738 h 1678000"/>
                <a:gd name="connsiteX24" fmla="*/ 128582 w 1655541"/>
                <a:gd name="connsiteY24" fmla="*/ 435126 h 1678000"/>
                <a:gd name="connsiteX25" fmla="*/ 84194 w 1655541"/>
                <a:gd name="connsiteY25" fmla="*/ 506147 h 1678000"/>
                <a:gd name="connsiteX26" fmla="*/ 57561 w 1655541"/>
                <a:gd name="connsiteY26" fmla="*/ 568291 h 1678000"/>
                <a:gd name="connsiteX27" fmla="*/ 4295 w 1655541"/>
                <a:gd name="connsiteY27" fmla="*/ 745844 h 1678000"/>
                <a:gd name="connsiteX28" fmla="*/ 4295 w 1655541"/>
                <a:gd name="connsiteY28" fmla="*/ 1056563 h 1678000"/>
                <a:gd name="connsiteX29" fmla="*/ 13173 w 1655541"/>
                <a:gd name="connsiteY29" fmla="*/ 1092073 h 1678000"/>
                <a:gd name="connsiteX30" fmla="*/ 30928 w 1655541"/>
                <a:gd name="connsiteY30" fmla="*/ 1118706 h 1678000"/>
                <a:gd name="connsiteX31" fmla="*/ 66439 w 1655541"/>
                <a:gd name="connsiteY31" fmla="*/ 1180850 h 1678000"/>
                <a:gd name="connsiteX32" fmla="*/ 84194 w 1655541"/>
                <a:gd name="connsiteY32" fmla="*/ 1234116 h 1678000"/>
                <a:gd name="connsiteX33" fmla="*/ 93072 w 1655541"/>
                <a:gd name="connsiteY33" fmla="*/ 1269627 h 1678000"/>
                <a:gd name="connsiteX34" fmla="*/ 119705 w 1655541"/>
                <a:gd name="connsiteY34" fmla="*/ 1314015 h 1678000"/>
                <a:gd name="connsiteX35" fmla="*/ 128582 w 1655541"/>
                <a:gd name="connsiteY35" fmla="*/ 1340648 h 1678000"/>
                <a:gd name="connsiteX36" fmla="*/ 164093 w 1655541"/>
                <a:gd name="connsiteY36" fmla="*/ 1367281 h 1678000"/>
                <a:gd name="connsiteX37" fmla="*/ 172971 w 1655541"/>
                <a:gd name="connsiteY37" fmla="*/ 1393914 h 1678000"/>
                <a:gd name="connsiteX38" fmla="*/ 226237 w 1655541"/>
                <a:gd name="connsiteY38" fmla="*/ 1438303 h 1678000"/>
                <a:gd name="connsiteX39" fmla="*/ 235114 w 1655541"/>
                <a:gd name="connsiteY39" fmla="*/ 1464936 h 1678000"/>
                <a:gd name="connsiteX40" fmla="*/ 252870 w 1655541"/>
                <a:gd name="connsiteY40" fmla="*/ 1482691 h 1678000"/>
                <a:gd name="connsiteX41" fmla="*/ 332769 w 1655541"/>
                <a:gd name="connsiteY41" fmla="*/ 1544835 h 1678000"/>
                <a:gd name="connsiteX42" fmla="*/ 368279 w 1655541"/>
                <a:gd name="connsiteY42" fmla="*/ 1571468 h 1678000"/>
                <a:gd name="connsiteX43" fmla="*/ 394912 w 1655541"/>
                <a:gd name="connsiteY43" fmla="*/ 1598101 h 1678000"/>
                <a:gd name="connsiteX44" fmla="*/ 465934 w 1655541"/>
                <a:gd name="connsiteY44" fmla="*/ 1624734 h 1678000"/>
                <a:gd name="connsiteX45" fmla="*/ 510322 w 1655541"/>
                <a:gd name="connsiteY45" fmla="*/ 1651367 h 1678000"/>
                <a:gd name="connsiteX46" fmla="*/ 545833 w 1655541"/>
                <a:gd name="connsiteY46" fmla="*/ 1660244 h 1678000"/>
                <a:gd name="connsiteX47" fmla="*/ 643487 w 1655541"/>
                <a:gd name="connsiteY47" fmla="*/ 1678000 h 1678000"/>
                <a:gd name="connsiteX48" fmla="*/ 1406967 w 1655541"/>
                <a:gd name="connsiteY48" fmla="*/ 1669122 h 1678000"/>
                <a:gd name="connsiteX49" fmla="*/ 1460233 w 1655541"/>
                <a:gd name="connsiteY49" fmla="*/ 1660244 h 1678000"/>
                <a:gd name="connsiteX50" fmla="*/ 1486866 w 1655541"/>
                <a:gd name="connsiteY50" fmla="*/ 1633611 h 1678000"/>
                <a:gd name="connsiteX51" fmla="*/ 1513499 w 1655541"/>
                <a:gd name="connsiteY51" fmla="*/ 1615856 h 1678000"/>
                <a:gd name="connsiteX52" fmla="*/ 1540132 w 1655541"/>
                <a:gd name="connsiteY52" fmla="*/ 1580345 h 1678000"/>
                <a:gd name="connsiteX53" fmla="*/ 1575642 w 1655541"/>
                <a:gd name="connsiteY53" fmla="*/ 1562590 h 1678000"/>
                <a:gd name="connsiteX54" fmla="*/ 1584520 w 1655541"/>
                <a:gd name="connsiteY54" fmla="*/ 1535957 h 1678000"/>
                <a:gd name="connsiteX55" fmla="*/ 1611153 w 1655541"/>
                <a:gd name="connsiteY55" fmla="*/ 1491569 h 1678000"/>
                <a:gd name="connsiteX56" fmla="*/ 1637786 w 1655541"/>
                <a:gd name="connsiteY56" fmla="*/ 1429425 h 1678000"/>
                <a:gd name="connsiteX57" fmla="*/ 1646664 w 1655541"/>
                <a:gd name="connsiteY57" fmla="*/ 1376159 h 1678000"/>
                <a:gd name="connsiteX58" fmla="*/ 1655541 w 1655541"/>
                <a:gd name="connsiteY58" fmla="*/ 1340648 h 1678000"/>
                <a:gd name="connsiteX59" fmla="*/ 1620031 w 1655541"/>
                <a:gd name="connsiteY59" fmla="*/ 1207483 h 1678000"/>
                <a:gd name="connsiteX60" fmla="*/ 1602275 w 1655541"/>
                <a:gd name="connsiteY60" fmla="*/ 1145339 h 1678000"/>
                <a:gd name="connsiteX61" fmla="*/ 1584520 w 1655541"/>
                <a:gd name="connsiteY61" fmla="*/ 1109829 h 1678000"/>
                <a:gd name="connsiteX62" fmla="*/ 1540132 w 1655541"/>
                <a:gd name="connsiteY62" fmla="*/ 1074318 h 1678000"/>
                <a:gd name="connsiteX63" fmla="*/ 1451355 w 1655541"/>
                <a:gd name="connsiteY63" fmla="*/ 1021052 h 1678000"/>
                <a:gd name="connsiteX64" fmla="*/ 1433600 w 1655541"/>
                <a:gd name="connsiteY64" fmla="*/ 994419 h 1678000"/>
                <a:gd name="connsiteX65" fmla="*/ 1353701 w 1655541"/>
                <a:gd name="connsiteY65" fmla="*/ 967786 h 1678000"/>
                <a:gd name="connsiteX66" fmla="*/ 1335945 w 1655541"/>
                <a:gd name="connsiteY66" fmla="*/ 950031 h 1678000"/>
                <a:gd name="connsiteX67" fmla="*/ 1140637 w 1655541"/>
                <a:gd name="connsiteY67" fmla="*/ 923398 h 1678000"/>
                <a:gd name="connsiteX68" fmla="*/ 1078493 w 1655541"/>
                <a:gd name="connsiteY68" fmla="*/ 914520 h 1678000"/>
                <a:gd name="connsiteX69" fmla="*/ 1042982 w 1655541"/>
                <a:gd name="connsiteY69" fmla="*/ 896765 h 1678000"/>
                <a:gd name="connsiteX70" fmla="*/ 980839 w 1655541"/>
                <a:gd name="connsiteY70" fmla="*/ 887887 h 1678000"/>
                <a:gd name="connsiteX71" fmla="*/ 847674 w 1655541"/>
                <a:gd name="connsiteY71" fmla="*/ 870132 h 1678000"/>
                <a:gd name="connsiteX72" fmla="*/ 821040 w 1655541"/>
                <a:gd name="connsiteY72" fmla="*/ 861254 h 1678000"/>
                <a:gd name="connsiteX73" fmla="*/ 714508 w 1655541"/>
                <a:gd name="connsiteY73" fmla="*/ 843499 h 1678000"/>
                <a:gd name="connsiteX74" fmla="*/ 696753 w 1655541"/>
                <a:gd name="connsiteY74" fmla="*/ 825743 h 1678000"/>
                <a:gd name="connsiteX75" fmla="*/ 687875 w 1655541"/>
                <a:gd name="connsiteY75" fmla="*/ 790233 h 1678000"/>
                <a:gd name="connsiteX76" fmla="*/ 678998 w 1655541"/>
                <a:gd name="connsiteY76" fmla="*/ 763600 h 1678000"/>
                <a:gd name="connsiteX77" fmla="*/ 687875 w 1655541"/>
                <a:gd name="connsiteY77" fmla="*/ 621557 h 1678000"/>
                <a:gd name="connsiteX78" fmla="*/ 696753 w 1655541"/>
                <a:gd name="connsiteY78" fmla="*/ 594924 h 1678000"/>
                <a:gd name="connsiteX79" fmla="*/ 723386 w 1655541"/>
                <a:gd name="connsiteY79" fmla="*/ 568291 h 1678000"/>
                <a:gd name="connsiteX80" fmla="*/ 732264 w 1655541"/>
                <a:gd name="connsiteY80" fmla="*/ 541658 h 1678000"/>
                <a:gd name="connsiteX81" fmla="*/ 794407 w 1655541"/>
                <a:gd name="connsiteY81" fmla="*/ 497270 h 1678000"/>
                <a:gd name="connsiteX82" fmla="*/ 821040 w 1655541"/>
                <a:gd name="connsiteY82" fmla="*/ 488392 h 1678000"/>
                <a:gd name="connsiteX83" fmla="*/ 892062 w 1655541"/>
                <a:gd name="connsiteY83" fmla="*/ 461759 h 1678000"/>
                <a:gd name="connsiteX84" fmla="*/ 1069615 w 1655541"/>
                <a:gd name="connsiteY84" fmla="*/ 479514 h 1678000"/>
                <a:gd name="connsiteX85" fmla="*/ 1122881 w 1655541"/>
                <a:gd name="connsiteY85" fmla="*/ 497270 h 1678000"/>
                <a:gd name="connsiteX86" fmla="*/ 1140637 w 1655541"/>
                <a:gd name="connsiteY86" fmla="*/ 515025 h 1678000"/>
                <a:gd name="connsiteX87" fmla="*/ 1193903 w 1655541"/>
                <a:gd name="connsiteY87" fmla="*/ 550536 h 1678000"/>
                <a:gd name="connsiteX88" fmla="*/ 1211658 w 1655541"/>
                <a:gd name="connsiteY88" fmla="*/ 577169 h 1678000"/>
                <a:gd name="connsiteX89" fmla="*/ 1220536 w 1655541"/>
                <a:gd name="connsiteY89" fmla="*/ 603802 h 1678000"/>
                <a:gd name="connsiteX90" fmla="*/ 1256046 w 1655541"/>
                <a:gd name="connsiteY90" fmla="*/ 657068 h 1678000"/>
                <a:gd name="connsiteX91" fmla="*/ 1264924 w 1655541"/>
                <a:gd name="connsiteY91" fmla="*/ 692578 h 1678000"/>
                <a:gd name="connsiteX92" fmla="*/ 1291557 w 1655541"/>
                <a:gd name="connsiteY92" fmla="*/ 701456 h 1678000"/>
                <a:gd name="connsiteX93" fmla="*/ 1398089 w 1655541"/>
                <a:gd name="connsiteY93" fmla="*/ 719211 h 1678000"/>
                <a:gd name="connsiteX94" fmla="*/ 1486866 w 1655541"/>
                <a:gd name="connsiteY94" fmla="*/ 710334 h 1678000"/>
                <a:gd name="connsiteX95" fmla="*/ 1513499 w 1655541"/>
                <a:gd name="connsiteY95" fmla="*/ 621557 h 1678000"/>
                <a:gd name="connsiteX96" fmla="*/ 1504621 w 1655541"/>
                <a:gd name="connsiteY96" fmla="*/ 506147 h 1678000"/>
                <a:gd name="connsiteX97" fmla="*/ 1486866 w 1655541"/>
                <a:gd name="connsiteY97" fmla="*/ 452881 h 1678000"/>
                <a:gd name="connsiteX98" fmla="*/ 1424722 w 1655541"/>
                <a:gd name="connsiteY98" fmla="*/ 381860 h 1678000"/>
                <a:gd name="connsiteX99" fmla="*/ 1415844 w 1655541"/>
                <a:gd name="connsiteY99" fmla="*/ 346349 h 1678000"/>
                <a:gd name="connsiteX100" fmla="*/ 1433600 w 1655541"/>
                <a:gd name="connsiteY100" fmla="*/ 328594 h 1678000"/>
                <a:gd name="connsiteX101" fmla="*/ 1513499 w 1655541"/>
                <a:gd name="connsiteY101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252870 w 1655541"/>
                <a:gd name="connsiteY21" fmla="*/ 301961 h 1678000"/>
                <a:gd name="connsiteX22" fmla="*/ 181848 w 1655541"/>
                <a:gd name="connsiteY22" fmla="*/ 337472 h 1678000"/>
                <a:gd name="connsiteX23" fmla="*/ 164093 w 1655541"/>
                <a:gd name="connsiteY23" fmla="*/ 390738 h 1678000"/>
                <a:gd name="connsiteX24" fmla="*/ 128582 w 1655541"/>
                <a:gd name="connsiteY24" fmla="*/ 435126 h 1678000"/>
                <a:gd name="connsiteX25" fmla="*/ 57561 w 1655541"/>
                <a:gd name="connsiteY25" fmla="*/ 568291 h 1678000"/>
                <a:gd name="connsiteX26" fmla="*/ 4295 w 1655541"/>
                <a:gd name="connsiteY26" fmla="*/ 745844 h 1678000"/>
                <a:gd name="connsiteX27" fmla="*/ 4295 w 1655541"/>
                <a:gd name="connsiteY27" fmla="*/ 1056563 h 1678000"/>
                <a:gd name="connsiteX28" fmla="*/ 13173 w 1655541"/>
                <a:gd name="connsiteY28" fmla="*/ 1092073 h 1678000"/>
                <a:gd name="connsiteX29" fmla="*/ 30928 w 1655541"/>
                <a:gd name="connsiteY29" fmla="*/ 1118706 h 1678000"/>
                <a:gd name="connsiteX30" fmla="*/ 66439 w 1655541"/>
                <a:gd name="connsiteY30" fmla="*/ 1180850 h 1678000"/>
                <a:gd name="connsiteX31" fmla="*/ 84194 w 1655541"/>
                <a:gd name="connsiteY31" fmla="*/ 1234116 h 1678000"/>
                <a:gd name="connsiteX32" fmla="*/ 93072 w 1655541"/>
                <a:gd name="connsiteY32" fmla="*/ 1269627 h 1678000"/>
                <a:gd name="connsiteX33" fmla="*/ 119705 w 1655541"/>
                <a:gd name="connsiteY33" fmla="*/ 1314015 h 1678000"/>
                <a:gd name="connsiteX34" fmla="*/ 128582 w 1655541"/>
                <a:gd name="connsiteY34" fmla="*/ 1340648 h 1678000"/>
                <a:gd name="connsiteX35" fmla="*/ 164093 w 1655541"/>
                <a:gd name="connsiteY35" fmla="*/ 1367281 h 1678000"/>
                <a:gd name="connsiteX36" fmla="*/ 172971 w 1655541"/>
                <a:gd name="connsiteY36" fmla="*/ 1393914 h 1678000"/>
                <a:gd name="connsiteX37" fmla="*/ 226237 w 1655541"/>
                <a:gd name="connsiteY37" fmla="*/ 1438303 h 1678000"/>
                <a:gd name="connsiteX38" fmla="*/ 235114 w 1655541"/>
                <a:gd name="connsiteY38" fmla="*/ 1464936 h 1678000"/>
                <a:gd name="connsiteX39" fmla="*/ 252870 w 1655541"/>
                <a:gd name="connsiteY39" fmla="*/ 1482691 h 1678000"/>
                <a:gd name="connsiteX40" fmla="*/ 332769 w 1655541"/>
                <a:gd name="connsiteY40" fmla="*/ 1544835 h 1678000"/>
                <a:gd name="connsiteX41" fmla="*/ 368279 w 1655541"/>
                <a:gd name="connsiteY41" fmla="*/ 1571468 h 1678000"/>
                <a:gd name="connsiteX42" fmla="*/ 394912 w 1655541"/>
                <a:gd name="connsiteY42" fmla="*/ 1598101 h 1678000"/>
                <a:gd name="connsiteX43" fmla="*/ 465934 w 1655541"/>
                <a:gd name="connsiteY43" fmla="*/ 1624734 h 1678000"/>
                <a:gd name="connsiteX44" fmla="*/ 510322 w 1655541"/>
                <a:gd name="connsiteY44" fmla="*/ 1651367 h 1678000"/>
                <a:gd name="connsiteX45" fmla="*/ 545833 w 1655541"/>
                <a:gd name="connsiteY45" fmla="*/ 1660244 h 1678000"/>
                <a:gd name="connsiteX46" fmla="*/ 643487 w 1655541"/>
                <a:gd name="connsiteY46" fmla="*/ 1678000 h 1678000"/>
                <a:gd name="connsiteX47" fmla="*/ 1406967 w 1655541"/>
                <a:gd name="connsiteY47" fmla="*/ 1669122 h 1678000"/>
                <a:gd name="connsiteX48" fmla="*/ 1460233 w 1655541"/>
                <a:gd name="connsiteY48" fmla="*/ 1660244 h 1678000"/>
                <a:gd name="connsiteX49" fmla="*/ 1486866 w 1655541"/>
                <a:gd name="connsiteY49" fmla="*/ 1633611 h 1678000"/>
                <a:gd name="connsiteX50" fmla="*/ 1513499 w 1655541"/>
                <a:gd name="connsiteY50" fmla="*/ 1615856 h 1678000"/>
                <a:gd name="connsiteX51" fmla="*/ 1540132 w 1655541"/>
                <a:gd name="connsiteY51" fmla="*/ 1580345 h 1678000"/>
                <a:gd name="connsiteX52" fmla="*/ 1575642 w 1655541"/>
                <a:gd name="connsiteY52" fmla="*/ 1562590 h 1678000"/>
                <a:gd name="connsiteX53" fmla="*/ 1584520 w 1655541"/>
                <a:gd name="connsiteY53" fmla="*/ 1535957 h 1678000"/>
                <a:gd name="connsiteX54" fmla="*/ 1611153 w 1655541"/>
                <a:gd name="connsiteY54" fmla="*/ 1491569 h 1678000"/>
                <a:gd name="connsiteX55" fmla="*/ 1637786 w 1655541"/>
                <a:gd name="connsiteY55" fmla="*/ 1429425 h 1678000"/>
                <a:gd name="connsiteX56" fmla="*/ 1646664 w 1655541"/>
                <a:gd name="connsiteY56" fmla="*/ 1376159 h 1678000"/>
                <a:gd name="connsiteX57" fmla="*/ 1655541 w 1655541"/>
                <a:gd name="connsiteY57" fmla="*/ 1340648 h 1678000"/>
                <a:gd name="connsiteX58" fmla="*/ 1620031 w 1655541"/>
                <a:gd name="connsiteY58" fmla="*/ 1207483 h 1678000"/>
                <a:gd name="connsiteX59" fmla="*/ 1602275 w 1655541"/>
                <a:gd name="connsiteY59" fmla="*/ 1145339 h 1678000"/>
                <a:gd name="connsiteX60" fmla="*/ 1584520 w 1655541"/>
                <a:gd name="connsiteY60" fmla="*/ 1109829 h 1678000"/>
                <a:gd name="connsiteX61" fmla="*/ 1540132 w 1655541"/>
                <a:gd name="connsiteY61" fmla="*/ 1074318 h 1678000"/>
                <a:gd name="connsiteX62" fmla="*/ 1451355 w 1655541"/>
                <a:gd name="connsiteY62" fmla="*/ 1021052 h 1678000"/>
                <a:gd name="connsiteX63" fmla="*/ 1433600 w 1655541"/>
                <a:gd name="connsiteY63" fmla="*/ 994419 h 1678000"/>
                <a:gd name="connsiteX64" fmla="*/ 1353701 w 1655541"/>
                <a:gd name="connsiteY64" fmla="*/ 967786 h 1678000"/>
                <a:gd name="connsiteX65" fmla="*/ 1335945 w 1655541"/>
                <a:gd name="connsiteY65" fmla="*/ 950031 h 1678000"/>
                <a:gd name="connsiteX66" fmla="*/ 1140637 w 1655541"/>
                <a:gd name="connsiteY66" fmla="*/ 923398 h 1678000"/>
                <a:gd name="connsiteX67" fmla="*/ 1078493 w 1655541"/>
                <a:gd name="connsiteY67" fmla="*/ 914520 h 1678000"/>
                <a:gd name="connsiteX68" fmla="*/ 1042982 w 1655541"/>
                <a:gd name="connsiteY68" fmla="*/ 896765 h 1678000"/>
                <a:gd name="connsiteX69" fmla="*/ 980839 w 1655541"/>
                <a:gd name="connsiteY69" fmla="*/ 887887 h 1678000"/>
                <a:gd name="connsiteX70" fmla="*/ 847674 w 1655541"/>
                <a:gd name="connsiteY70" fmla="*/ 870132 h 1678000"/>
                <a:gd name="connsiteX71" fmla="*/ 821040 w 1655541"/>
                <a:gd name="connsiteY71" fmla="*/ 861254 h 1678000"/>
                <a:gd name="connsiteX72" fmla="*/ 714508 w 1655541"/>
                <a:gd name="connsiteY72" fmla="*/ 843499 h 1678000"/>
                <a:gd name="connsiteX73" fmla="*/ 696753 w 1655541"/>
                <a:gd name="connsiteY73" fmla="*/ 825743 h 1678000"/>
                <a:gd name="connsiteX74" fmla="*/ 687875 w 1655541"/>
                <a:gd name="connsiteY74" fmla="*/ 790233 h 1678000"/>
                <a:gd name="connsiteX75" fmla="*/ 678998 w 1655541"/>
                <a:gd name="connsiteY75" fmla="*/ 763600 h 1678000"/>
                <a:gd name="connsiteX76" fmla="*/ 687875 w 1655541"/>
                <a:gd name="connsiteY76" fmla="*/ 621557 h 1678000"/>
                <a:gd name="connsiteX77" fmla="*/ 696753 w 1655541"/>
                <a:gd name="connsiteY77" fmla="*/ 594924 h 1678000"/>
                <a:gd name="connsiteX78" fmla="*/ 723386 w 1655541"/>
                <a:gd name="connsiteY78" fmla="*/ 568291 h 1678000"/>
                <a:gd name="connsiteX79" fmla="*/ 732264 w 1655541"/>
                <a:gd name="connsiteY79" fmla="*/ 541658 h 1678000"/>
                <a:gd name="connsiteX80" fmla="*/ 794407 w 1655541"/>
                <a:gd name="connsiteY80" fmla="*/ 497270 h 1678000"/>
                <a:gd name="connsiteX81" fmla="*/ 821040 w 1655541"/>
                <a:gd name="connsiteY81" fmla="*/ 488392 h 1678000"/>
                <a:gd name="connsiteX82" fmla="*/ 892062 w 1655541"/>
                <a:gd name="connsiteY82" fmla="*/ 461759 h 1678000"/>
                <a:gd name="connsiteX83" fmla="*/ 1069615 w 1655541"/>
                <a:gd name="connsiteY83" fmla="*/ 479514 h 1678000"/>
                <a:gd name="connsiteX84" fmla="*/ 1122881 w 1655541"/>
                <a:gd name="connsiteY84" fmla="*/ 497270 h 1678000"/>
                <a:gd name="connsiteX85" fmla="*/ 1140637 w 1655541"/>
                <a:gd name="connsiteY85" fmla="*/ 515025 h 1678000"/>
                <a:gd name="connsiteX86" fmla="*/ 1193903 w 1655541"/>
                <a:gd name="connsiteY86" fmla="*/ 550536 h 1678000"/>
                <a:gd name="connsiteX87" fmla="*/ 1211658 w 1655541"/>
                <a:gd name="connsiteY87" fmla="*/ 577169 h 1678000"/>
                <a:gd name="connsiteX88" fmla="*/ 1220536 w 1655541"/>
                <a:gd name="connsiteY88" fmla="*/ 603802 h 1678000"/>
                <a:gd name="connsiteX89" fmla="*/ 1256046 w 1655541"/>
                <a:gd name="connsiteY89" fmla="*/ 657068 h 1678000"/>
                <a:gd name="connsiteX90" fmla="*/ 1264924 w 1655541"/>
                <a:gd name="connsiteY90" fmla="*/ 692578 h 1678000"/>
                <a:gd name="connsiteX91" fmla="*/ 1291557 w 1655541"/>
                <a:gd name="connsiteY91" fmla="*/ 701456 h 1678000"/>
                <a:gd name="connsiteX92" fmla="*/ 1398089 w 1655541"/>
                <a:gd name="connsiteY92" fmla="*/ 719211 h 1678000"/>
                <a:gd name="connsiteX93" fmla="*/ 1486866 w 1655541"/>
                <a:gd name="connsiteY93" fmla="*/ 710334 h 1678000"/>
                <a:gd name="connsiteX94" fmla="*/ 1513499 w 1655541"/>
                <a:gd name="connsiteY94" fmla="*/ 621557 h 1678000"/>
                <a:gd name="connsiteX95" fmla="*/ 1504621 w 1655541"/>
                <a:gd name="connsiteY95" fmla="*/ 506147 h 1678000"/>
                <a:gd name="connsiteX96" fmla="*/ 1486866 w 1655541"/>
                <a:gd name="connsiteY96" fmla="*/ 452881 h 1678000"/>
                <a:gd name="connsiteX97" fmla="*/ 1424722 w 1655541"/>
                <a:gd name="connsiteY97" fmla="*/ 381860 h 1678000"/>
                <a:gd name="connsiteX98" fmla="*/ 1415844 w 1655541"/>
                <a:gd name="connsiteY98" fmla="*/ 346349 h 1678000"/>
                <a:gd name="connsiteX99" fmla="*/ 1433600 w 1655541"/>
                <a:gd name="connsiteY99" fmla="*/ 328594 h 1678000"/>
                <a:gd name="connsiteX100" fmla="*/ 1513499 w 1655541"/>
                <a:gd name="connsiteY100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252870 w 1655541"/>
                <a:gd name="connsiteY21" fmla="*/ 301961 h 1678000"/>
                <a:gd name="connsiteX22" fmla="*/ 181848 w 1655541"/>
                <a:gd name="connsiteY22" fmla="*/ 337472 h 1678000"/>
                <a:gd name="connsiteX23" fmla="*/ 164093 w 1655541"/>
                <a:gd name="connsiteY23" fmla="*/ 390738 h 1678000"/>
                <a:gd name="connsiteX24" fmla="*/ 57561 w 1655541"/>
                <a:gd name="connsiteY24" fmla="*/ 568291 h 1678000"/>
                <a:gd name="connsiteX25" fmla="*/ 4295 w 1655541"/>
                <a:gd name="connsiteY25" fmla="*/ 745844 h 1678000"/>
                <a:gd name="connsiteX26" fmla="*/ 4295 w 1655541"/>
                <a:gd name="connsiteY26" fmla="*/ 1056563 h 1678000"/>
                <a:gd name="connsiteX27" fmla="*/ 13173 w 1655541"/>
                <a:gd name="connsiteY27" fmla="*/ 1092073 h 1678000"/>
                <a:gd name="connsiteX28" fmla="*/ 30928 w 1655541"/>
                <a:gd name="connsiteY28" fmla="*/ 1118706 h 1678000"/>
                <a:gd name="connsiteX29" fmla="*/ 66439 w 1655541"/>
                <a:gd name="connsiteY29" fmla="*/ 1180850 h 1678000"/>
                <a:gd name="connsiteX30" fmla="*/ 84194 w 1655541"/>
                <a:gd name="connsiteY30" fmla="*/ 1234116 h 1678000"/>
                <a:gd name="connsiteX31" fmla="*/ 93072 w 1655541"/>
                <a:gd name="connsiteY31" fmla="*/ 1269627 h 1678000"/>
                <a:gd name="connsiteX32" fmla="*/ 119705 w 1655541"/>
                <a:gd name="connsiteY32" fmla="*/ 1314015 h 1678000"/>
                <a:gd name="connsiteX33" fmla="*/ 128582 w 1655541"/>
                <a:gd name="connsiteY33" fmla="*/ 1340648 h 1678000"/>
                <a:gd name="connsiteX34" fmla="*/ 164093 w 1655541"/>
                <a:gd name="connsiteY34" fmla="*/ 1367281 h 1678000"/>
                <a:gd name="connsiteX35" fmla="*/ 172971 w 1655541"/>
                <a:gd name="connsiteY35" fmla="*/ 1393914 h 1678000"/>
                <a:gd name="connsiteX36" fmla="*/ 226237 w 1655541"/>
                <a:gd name="connsiteY36" fmla="*/ 1438303 h 1678000"/>
                <a:gd name="connsiteX37" fmla="*/ 235114 w 1655541"/>
                <a:gd name="connsiteY37" fmla="*/ 1464936 h 1678000"/>
                <a:gd name="connsiteX38" fmla="*/ 252870 w 1655541"/>
                <a:gd name="connsiteY38" fmla="*/ 1482691 h 1678000"/>
                <a:gd name="connsiteX39" fmla="*/ 332769 w 1655541"/>
                <a:gd name="connsiteY39" fmla="*/ 1544835 h 1678000"/>
                <a:gd name="connsiteX40" fmla="*/ 368279 w 1655541"/>
                <a:gd name="connsiteY40" fmla="*/ 1571468 h 1678000"/>
                <a:gd name="connsiteX41" fmla="*/ 394912 w 1655541"/>
                <a:gd name="connsiteY41" fmla="*/ 1598101 h 1678000"/>
                <a:gd name="connsiteX42" fmla="*/ 465934 w 1655541"/>
                <a:gd name="connsiteY42" fmla="*/ 1624734 h 1678000"/>
                <a:gd name="connsiteX43" fmla="*/ 510322 w 1655541"/>
                <a:gd name="connsiteY43" fmla="*/ 1651367 h 1678000"/>
                <a:gd name="connsiteX44" fmla="*/ 545833 w 1655541"/>
                <a:gd name="connsiteY44" fmla="*/ 1660244 h 1678000"/>
                <a:gd name="connsiteX45" fmla="*/ 643487 w 1655541"/>
                <a:gd name="connsiteY45" fmla="*/ 1678000 h 1678000"/>
                <a:gd name="connsiteX46" fmla="*/ 1406967 w 1655541"/>
                <a:gd name="connsiteY46" fmla="*/ 1669122 h 1678000"/>
                <a:gd name="connsiteX47" fmla="*/ 1460233 w 1655541"/>
                <a:gd name="connsiteY47" fmla="*/ 1660244 h 1678000"/>
                <a:gd name="connsiteX48" fmla="*/ 1486866 w 1655541"/>
                <a:gd name="connsiteY48" fmla="*/ 1633611 h 1678000"/>
                <a:gd name="connsiteX49" fmla="*/ 1513499 w 1655541"/>
                <a:gd name="connsiteY49" fmla="*/ 1615856 h 1678000"/>
                <a:gd name="connsiteX50" fmla="*/ 1540132 w 1655541"/>
                <a:gd name="connsiteY50" fmla="*/ 1580345 h 1678000"/>
                <a:gd name="connsiteX51" fmla="*/ 1575642 w 1655541"/>
                <a:gd name="connsiteY51" fmla="*/ 1562590 h 1678000"/>
                <a:gd name="connsiteX52" fmla="*/ 1584520 w 1655541"/>
                <a:gd name="connsiteY52" fmla="*/ 1535957 h 1678000"/>
                <a:gd name="connsiteX53" fmla="*/ 1611153 w 1655541"/>
                <a:gd name="connsiteY53" fmla="*/ 1491569 h 1678000"/>
                <a:gd name="connsiteX54" fmla="*/ 1637786 w 1655541"/>
                <a:gd name="connsiteY54" fmla="*/ 1429425 h 1678000"/>
                <a:gd name="connsiteX55" fmla="*/ 1646664 w 1655541"/>
                <a:gd name="connsiteY55" fmla="*/ 1376159 h 1678000"/>
                <a:gd name="connsiteX56" fmla="*/ 1655541 w 1655541"/>
                <a:gd name="connsiteY56" fmla="*/ 1340648 h 1678000"/>
                <a:gd name="connsiteX57" fmla="*/ 1620031 w 1655541"/>
                <a:gd name="connsiteY57" fmla="*/ 1207483 h 1678000"/>
                <a:gd name="connsiteX58" fmla="*/ 1602275 w 1655541"/>
                <a:gd name="connsiteY58" fmla="*/ 1145339 h 1678000"/>
                <a:gd name="connsiteX59" fmla="*/ 1584520 w 1655541"/>
                <a:gd name="connsiteY59" fmla="*/ 1109829 h 1678000"/>
                <a:gd name="connsiteX60" fmla="*/ 1540132 w 1655541"/>
                <a:gd name="connsiteY60" fmla="*/ 1074318 h 1678000"/>
                <a:gd name="connsiteX61" fmla="*/ 1451355 w 1655541"/>
                <a:gd name="connsiteY61" fmla="*/ 1021052 h 1678000"/>
                <a:gd name="connsiteX62" fmla="*/ 1433600 w 1655541"/>
                <a:gd name="connsiteY62" fmla="*/ 994419 h 1678000"/>
                <a:gd name="connsiteX63" fmla="*/ 1353701 w 1655541"/>
                <a:gd name="connsiteY63" fmla="*/ 967786 h 1678000"/>
                <a:gd name="connsiteX64" fmla="*/ 1335945 w 1655541"/>
                <a:gd name="connsiteY64" fmla="*/ 950031 h 1678000"/>
                <a:gd name="connsiteX65" fmla="*/ 1140637 w 1655541"/>
                <a:gd name="connsiteY65" fmla="*/ 923398 h 1678000"/>
                <a:gd name="connsiteX66" fmla="*/ 1078493 w 1655541"/>
                <a:gd name="connsiteY66" fmla="*/ 914520 h 1678000"/>
                <a:gd name="connsiteX67" fmla="*/ 1042982 w 1655541"/>
                <a:gd name="connsiteY67" fmla="*/ 896765 h 1678000"/>
                <a:gd name="connsiteX68" fmla="*/ 980839 w 1655541"/>
                <a:gd name="connsiteY68" fmla="*/ 887887 h 1678000"/>
                <a:gd name="connsiteX69" fmla="*/ 847674 w 1655541"/>
                <a:gd name="connsiteY69" fmla="*/ 870132 h 1678000"/>
                <a:gd name="connsiteX70" fmla="*/ 821040 w 1655541"/>
                <a:gd name="connsiteY70" fmla="*/ 861254 h 1678000"/>
                <a:gd name="connsiteX71" fmla="*/ 714508 w 1655541"/>
                <a:gd name="connsiteY71" fmla="*/ 843499 h 1678000"/>
                <a:gd name="connsiteX72" fmla="*/ 696753 w 1655541"/>
                <a:gd name="connsiteY72" fmla="*/ 825743 h 1678000"/>
                <a:gd name="connsiteX73" fmla="*/ 687875 w 1655541"/>
                <a:gd name="connsiteY73" fmla="*/ 790233 h 1678000"/>
                <a:gd name="connsiteX74" fmla="*/ 678998 w 1655541"/>
                <a:gd name="connsiteY74" fmla="*/ 763600 h 1678000"/>
                <a:gd name="connsiteX75" fmla="*/ 687875 w 1655541"/>
                <a:gd name="connsiteY75" fmla="*/ 621557 h 1678000"/>
                <a:gd name="connsiteX76" fmla="*/ 696753 w 1655541"/>
                <a:gd name="connsiteY76" fmla="*/ 594924 h 1678000"/>
                <a:gd name="connsiteX77" fmla="*/ 723386 w 1655541"/>
                <a:gd name="connsiteY77" fmla="*/ 568291 h 1678000"/>
                <a:gd name="connsiteX78" fmla="*/ 732264 w 1655541"/>
                <a:gd name="connsiteY78" fmla="*/ 541658 h 1678000"/>
                <a:gd name="connsiteX79" fmla="*/ 794407 w 1655541"/>
                <a:gd name="connsiteY79" fmla="*/ 497270 h 1678000"/>
                <a:gd name="connsiteX80" fmla="*/ 821040 w 1655541"/>
                <a:gd name="connsiteY80" fmla="*/ 488392 h 1678000"/>
                <a:gd name="connsiteX81" fmla="*/ 892062 w 1655541"/>
                <a:gd name="connsiteY81" fmla="*/ 461759 h 1678000"/>
                <a:gd name="connsiteX82" fmla="*/ 1069615 w 1655541"/>
                <a:gd name="connsiteY82" fmla="*/ 479514 h 1678000"/>
                <a:gd name="connsiteX83" fmla="*/ 1122881 w 1655541"/>
                <a:gd name="connsiteY83" fmla="*/ 497270 h 1678000"/>
                <a:gd name="connsiteX84" fmla="*/ 1140637 w 1655541"/>
                <a:gd name="connsiteY84" fmla="*/ 515025 h 1678000"/>
                <a:gd name="connsiteX85" fmla="*/ 1193903 w 1655541"/>
                <a:gd name="connsiteY85" fmla="*/ 550536 h 1678000"/>
                <a:gd name="connsiteX86" fmla="*/ 1211658 w 1655541"/>
                <a:gd name="connsiteY86" fmla="*/ 577169 h 1678000"/>
                <a:gd name="connsiteX87" fmla="*/ 1220536 w 1655541"/>
                <a:gd name="connsiteY87" fmla="*/ 603802 h 1678000"/>
                <a:gd name="connsiteX88" fmla="*/ 1256046 w 1655541"/>
                <a:gd name="connsiteY88" fmla="*/ 657068 h 1678000"/>
                <a:gd name="connsiteX89" fmla="*/ 1264924 w 1655541"/>
                <a:gd name="connsiteY89" fmla="*/ 692578 h 1678000"/>
                <a:gd name="connsiteX90" fmla="*/ 1291557 w 1655541"/>
                <a:gd name="connsiteY90" fmla="*/ 701456 h 1678000"/>
                <a:gd name="connsiteX91" fmla="*/ 1398089 w 1655541"/>
                <a:gd name="connsiteY91" fmla="*/ 719211 h 1678000"/>
                <a:gd name="connsiteX92" fmla="*/ 1486866 w 1655541"/>
                <a:gd name="connsiteY92" fmla="*/ 710334 h 1678000"/>
                <a:gd name="connsiteX93" fmla="*/ 1513499 w 1655541"/>
                <a:gd name="connsiteY93" fmla="*/ 621557 h 1678000"/>
                <a:gd name="connsiteX94" fmla="*/ 1504621 w 1655541"/>
                <a:gd name="connsiteY94" fmla="*/ 506147 h 1678000"/>
                <a:gd name="connsiteX95" fmla="*/ 1486866 w 1655541"/>
                <a:gd name="connsiteY95" fmla="*/ 452881 h 1678000"/>
                <a:gd name="connsiteX96" fmla="*/ 1424722 w 1655541"/>
                <a:gd name="connsiteY96" fmla="*/ 381860 h 1678000"/>
                <a:gd name="connsiteX97" fmla="*/ 1415844 w 1655541"/>
                <a:gd name="connsiteY97" fmla="*/ 346349 h 1678000"/>
                <a:gd name="connsiteX98" fmla="*/ 1433600 w 1655541"/>
                <a:gd name="connsiteY98" fmla="*/ 328594 h 1678000"/>
                <a:gd name="connsiteX99" fmla="*/ 1513499 w 1655541"/>
                <a:gd name="connsiteY99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252870 w 1655541"/>
                <a:gd name="connsiteY21" fmla="*/ 301961 h 1678000"/>
                <a:gd name="connsiteX22" fmla="*/ 181848 w 1655541"/>
                <a:gd name="connsiteY22" fmla="*/ 337472 h 1678000"/>
                <a:gd name="connsiteX23" fmla="*/ 57561 w 1655541"/>
                <a:gd name="connsiteY23" fmla="*/ 568291 h 1678000"/>
                <a:gd name="connsiteX24" fmla="*/ 4295 w 1655541"/>
                <a:gd name="connsiteY24" fmla="*/ 745844 h 1678000"/>
                <a:gd name="connsiteX25" fmla="*/ 4295 w 1655541"/>
                <a:gd name="connsiteY25" fmla="*/ 1056563 h 1678000"/>
                <a:gd name="connsiteX26" fmla="*/ 13173 w 1655541"/>
                <a:gd name="connsiteY26" fmla="*/ 1092073 h 1678000"/>
                <a:gd name="connsiteX27" fmla="*/ 30928 w 1655541"/>
                <a:gd name="connsiteY27" fmla="*/ 1118706 h 1678000"/>
                <a:gd name="connsiteX28" fmla="*/ 66439 w 1655541"/>
                <a:gd name="connsiteY28" fmla="*/ 1180850 h 1678000"/>
                <a:gd name="connsiteX29" fmla="*/ 84194 w 1655541"/>
                <a:gd name="connsiteY29" fmla="*/ 1234116 h 1678000"/>
                <a:gd name="connsiteX30" fmla="*/ 93072 w 1655541"/>
                <a:gd name="connsiteY30" fmla="*/ 1269627 h 1678000"/>
                <a:gd name="connsiteX31" fmla="*/ 119705 w 1655541"/>
                <a:gd name="connsiteY31" fmla="*/ 1314015 h 1678000"/>
                <a:gd name="connsiteX32" fmla="*/ 128582 w 1655541"/>
                <a:gd name="connsiteY32" fmla="*/ 1340648 h 1678000"/>
                <a:gd name="connsiteX33" fmla="*/ 164093 w 1655541"/>
                <a:gd name="connsiteY33" fmla="*/ 1367281 h 1678000"/>
                <a:gd name="connsiteX34" fmla="*/ 172971 w 1655541"/>
                <a:gd name="connsiteY34" fmla="*/ 1393914 h 1678000"/>
                <a:gd name="connsiteX35" fmla="*/ 226237 w 1655541"/>
                <a:gd name="connsiteY35" fmla="*/ 1438303 h 1678000"/>
                <a:gd name="connsiteX36" fmla="*/ 235114 w 1655541"/>
                <a:gd name="connsiteY36" fmla="*/ 1464936 h 1678000"/>
                <a:gd name="connsiteX37" fmla="*/ 252870 w 1655541"/>
                <a:gd name="connsiteY37" fmla="*/ 1482691 h 1678000"/>
                <a:gd name="connsiteX38" fmla="*/ 332769 w 1655541"/>
                <a:gd name="connsiteY38" fmla="*/ 1544835 h 1678000"/>
                <a:gd name="connsiteX39" fmla="*/ 368279 w 1655541"/>
                <a:gd name="connsiteY39" fmla="*/ 1571468 h 1678000"/>
                <a:gd name="connsiteX40" fmla="*/ 394912 w 1655541"/>
                <a:gd name="connsiteY40" fmla="*/ 1598101 h 1678000"/>
                <a:gd name="connsiteX41" fmla="*/ 465934 w 1655541"/>
                <a:gd name="connsiteY41" fmla="*/ 1624734 h 1678000"/>
                <a:gd name="connsiteX42" fmla="*/ 510322 w 1655541"/>
                <a:gd name="connsiteY42" fmla="*/ 1651367 h 1678000"/>
                <a:gd name="connsiteX43" fmla="*/ 545833 w 1655541"/>
                <a:gd name="connsiteY43" fmla="*/ 1660244 h 1678000"/>
                <a:gd name="connsiteX44" fmla="*/ 643487 w 1655541"/>
                <a:gd name="connsiteY44" fmla="*/ 1678000 h 1678000"/>
                <a:gd name="connsiteX45" fmla="*/ 1406967 w 1655541"/>
                <a:gd name="connsiteY45" fmla="*/ 1669122 h 1678000"/>
                <a:gd name="connsiteX46" fmla="*/ 1460233 w 1655541"/>
                <a:gd name="connsiteY46" fmla="*/ 1660244 h 1678000"/>
                <a:gd name="connsiteX47" fmla="*/ 1486866 w 1655541"/>
                <a:gd name="connsiteY47" fmla="*/ 1633611 h 1678000"/>
                <a:gd name="connsiteX48" fmla="*/ 1513499 w 1655541"/>
                <a:gd name="connsiteY48" fmla="*/ 1615856 h 1678000"/>
                <a:gd name="connsiteX49" fmla="*/ 1540132 w 1655541"/>
                <a:gd name="connsiteY49" fmla="*/ 1580345 h 1678000"/>
                <a:gd name="connsiteX50" fmla="*/ 1575642 w 1655541"/>
                <a:gd name="connsiteY50" fmla="*/ 1562590 h 1678000"/>
                <a:gd name="connsiteX51" fmla="*/ 1584520 w 1655541"/>
                <a:gd name="connsiteY51" fmla="*/ 1535957 h 1678000"/>
                <a:gd name="connsiteX52" fmla="*/ 1611153 w 1655541"/>
                <a:gd name="connsiteY52" fmla="*/ 1491569 h 1678000"/>
                <a:gd name="connsiteX53" fmla="*/ 1637786 w 1655541"/>
                <a:gd name="connsiteY53" fmla="*/ 1429425 h 1678000"/>
                <a:gd name="connsiteX54" fmla="*/ 1646664 w 1655541"/>
                <a:gd name="connsiteY54" fmla="*/ 1376159 h 1678000"/>
                <a:gd name="connsiteX55" fmla="*/ 1655541 w 1655541"/>
                <a:gd name="connsiteY55" fmla="*/ 1340648 h 1678000"/>
                <a:gd name="connsiteX56" fmla="*/ 1620031 w 1655541"/>
                <a:gd name="connsiteY56" fmla="*/ 1207483 h 1678000"/>
                <a:gd name="connsiteX57" fmla="*/ 1602275 w 1655541"/>
                <a:gd name="connsiteY57" fmla="*/ 1145339 h 1678000"/>
                <a:gd name="connsiteX58" fmla="*/ 1584520 w 1655541"/>
                <a:gd name="connsiteY58" fmla="*/ 1109829 h 1678000"/>
                <a:gd name="connsiteX59" fmla="*/ 1540132 w 1655541"/>
                <a:gd name="connsiteY59" fmla="*/ 1074318 h 1678000"/>
                <a:gd name="connsiteX60" fmla="*/ 1451355 w 1655541"/>
                <a:gd name="connsiteY60" fmla="*/ 1021052 h 1678000"/>
                <a:gd name="connsiteX61" fmla="*/ 1433600 w 1655541"/>
                <a:gd name="connsiteY61" fmla="*/ 994419 h 1678000"/>
                <a:gd name="connsiteX62" fmla="*/ 1353701 w 1655541"/>
                <a:gd name="connsiteY62" fmla="*/ 967786 h 1678000"/>
                <a:gd name="connsiteX63" fmla="*/ 1335945 w 1655541"/>
                <a:gd name="connsiteY63" fmla="*/ 950031 h 1678000"/>
                <a:gd name="connsiteX64" fmla="*/ 1140637 w 1655541"/>
                <a:gd name="connsiteY64" fmla="*/ 923398 h 1678000"/>
                <a:gd name="connsiteX65" fmla="*/ 1078493 w 1655541"/>
                <a:gd name="connsiteY65" fmla="*/ 914520 h 1678000"/>
                <a:gd name="connsiteX66" fmla="*/ 1042982 w 1655541"/>
                <a:gd name="connsiteY66" fmla="*/ 896765 h 1678000"/>
                <a:gd name="connsiteX67" fmla="*/ 980839 w 1655541"/>
                <a:gd name="connsiteY67" fmla="*/ 887887 h 1678000"/>
                <a:gd name="connsiteX68" fmla="*/ 847674 w 1655541"/>
                <a:gd name="connsiteY68" fmla="*/ 870132 h 1678000"/>
                <a:gd name="connsiteX69" fmla="*/ 821040 w 1655541"/>
                <a:gd name="connsiteY69" fmla="*/ 861254 h 1678000"/>
                <a:gd name="connsiteX70" fmla="*/ 714508 w 1655541"/>
                <a:gd name="connsiteY70" fmla="*/ 843499 h 1678000"/>
                <a:gd name="connsiteX71" fmla="*/ 696753 w 1655541"/>
                <a:gd name="connsiteY71" fmla="*/ 825743 h 1678000"/>
                <a:gd name="connsiteX72" fmla="*/ 687875 w 1655541"/>
                <a:gd name="connsiteY72" fmla="*/ 790233 h 1678000"/>
                <a:gd name="connsiteX73" fmla="*/ 678998 w 1655541"/>
                <a:gd name="connsiteY73" fmla="*/ 763600 h 1678000"/>
                <a:gd name="connsiteX74" fmla="*/ 687875 w 1655541"/>
                <a:gd name="connsiteY74" fmla="*/ 621557 h 1678000"/>
                <a:gd name="connsiteX75" fmla="*/ 696753 w 1655541"/>
                <a:gd name="connsiteY75" fmla="*/ 594924 h 1678000"/>
                <a:gd name="connsiteX76" fmla="*/ 723386 w 1655541"/>
                <a:gd name="connsiteY76" fmla="*/ 568291 h 1678000"/>
                <a:gd name="connsiteX77" fmla="*/ 732264 w 1655541"/>
                <a:gd name="connsiteY77" fmla="*/ 541658 h 1678000"/>
                <a:gd name="connsiteX78" fmla="*/ 794407 w 1655541"/>
                <a:gd name="connsiteY78" fmla="*/ 497270 h 1678000"/>
                <a:gd name="connsiteX79" fmla="*/ 821040 w 1655541"/>
                <a:gd name="connsiteY79" fmla="*/ 488392 h 1678000"/>
                <a:gd name="connsiteX80" fmla="*/ 892062 w 1655541"/>
                <a:gd name="connsiteY80" fmla="*/ 461759 h 1678000"/>
                <a:gd name="connsiteX81" fmla="*/ 1069615 w 1655541"/>
                <a:gd name="connsiteY81" fmla="*/ 479514 h 1678000"/>
                <a:gd name="connsiteX82" fmla="*/ 1122881 w 1655541"/>
                <a:gd name="connsiteY82" fmla="*/ 497270 h 1678000"/>
                <a:gd name="connsiteX83" fmla="*/ 1140637 w 1655541"/>
                <a:gd name="connsiteY83" fmla="*/ 515025 h 1678000"/>
                <a:gd name="connsiteX84" fmla="*/ 1193903 w 1655541"/>
                <a:gd name="connsiteY84" fmla="*/ 550536 h 1678000"/>
                <a:gd name="connsiteX85" fmla="*/ 1211658 w 1655541"/>
                <a:gd name="connsiteY85" fmla="*/ 577169 h 1678000"/>
                <a:gd name="connsiteX86" fmla="*/ 1220536 w 1655541"/>
                <a:gd name="connsiteY86" fmla="*/ 603802 h 1678000"/>
                <a:gd name="connsiteX87" fmla="*/ 1256046 w 1655541"/>
                <a:gd name="connsiteY87" fmla="*/ 657068 h 1678000"/>
                <a:gd name="connsiteX88" fmla="*/ 1264924 w 1655541"/>
                <a:gd name="connsiteY88" fmla="*/ 692578 h 1678000"/>
                <a:gd name="connsiteX89" fmla="*/ 1291557 w 1655541"/>
                <a:gd name="connsiteY89" fmla="*/ 701456 h 1678000"/>
                <a:gd name="connsiteX90" fmla="*/ 1398089 w 1655541"/>
                <a:gd name="connsiteY90" fmla="*/ 719211 h 1678000"/>
                <a:gd name="connsiteX91" fmla="*/ 1486866 w 1655541"/>
                <a:gd name="connsiteY91" fmla="*/ 710334 h 1678000"/>
                <a:gd name="connsiteX92" fmla="*/ 1513499 w 1655541"/>
                <a:gd name="connsiteY92" fmla="*/ 621557 h 1678000"/>
                <a:gd name="connsiteX93" fmla="*/ 1504621 w 1655541"/>
                <a:gd name="connsiteY93" fmla="*/ 506147 h 1678000"/>
                <a:gd name="connsiteX94" fmla="*/ 1486866 w 1655541"/>
                <a:gd name="connsiteY94" fmla="*/ 452881 h 1678000"/>
                <a:gd name="connsiteX95" fmla="*/ 1424722 w 1655541"/>
                <a:gd name="connsiteY95" fmla="*/ 381860 h 1678000"/>
                <a:gd name="connsiteX96" fmla="*/ 1415844 w 1655541"/>
                <a:gd name="connsiteY96" fmla="*/ 346349 h 1678000"/>
                <a:gd name="connsiteX97" fmla="*/ 1433600 w 1655541"/>
                <a:gd name="connsiteY97" fmla="*/ 328594 h 1678000"/>
                <a:gd name="connsiteX98" fmla="*/ 1513499 w 1655541"/>
                <a:gd name="connsiteY98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181848 w 1655541"/>
                <a:gd name="connsiteY21" fmla="*/ 337472 h 1678000"/>
                <a:gd name="connsiteX22" fmla="*/ 57561 w 1655541"/>
                <a:gd name="connsiteY22" fmla="*/ 568291 h 1678000"/>
                <a:gd name="connsiteX23" fmla="*/ 4295 w 1655541"/>
                <a:gd name="connsiteY23" fmla="*/ 745844 h 1678000"/>
                <a:gd name="connsiteX24" fmla="*/ 4295 w 1655541"/>
                <a:gd name="connsiteY24" fmla="*/ 1056563 h 1678000"/>
                <a:gd name="connsiteX25" fmla="*/ 13173 w 1655541"/>
                <a:gd name="connsiteY25" fmla="*/ 1092073 h 1678000"/>
                <a:gd name="connsiteX26" fmla="*/ 30928 w 1655541"/>
                <a:gd name="connsiteY26" fmla="*/ 1118706 h 1678000"/>
                <a:gd name="connsiteX27" fmla="*/ 66439 w 1655541"/>
                <a:gd name="connsiteY27" fmla="*/ 1180850 h 1678000"/>
                <a:gd name="connsiteX28" fmla="*/ 84194 w 1655541"/>
                <a:gd name="connsiteY28" fmla="*/ 1234116 h 1678000"/>
                <a:gd name="connsiteX29" fmla="*/ 93072 w 1655541"/>
                <a:gd name="connsiteY29" fmla="*/ 1269627 h 1678000"/>
                <a:gd name="connsiteX30" fmla="*/ 119705 w 1655541"/>
                <a:gd name="connsiteY30" fmla="*/ 1314015 h 1678000"/>
                <a:gd name="connsiteX31" fmla="*/ 128582 w 1655541"/>
                <a:gd name="connsiteY31" fmla="*/ 1340648 h 1678000"/>
                <a:gd name="connsiteX32" fmla="*/ 164093 w 1655541"/>
                <a:gd name="connsiteY32" fmla="*/ 1367281 h 1678000"/>
                <a:gd name="connsiteX33" fmla="*/ 172971 w 1655541"/>
                <a:gd name="connsiteY33" fmla="*/ 1393914 h 1678000"/>
                <a:gd name="connsiteX34" fmla="*/ 226237 w 1655541"/>
                <a:gd name="connsiteY34" fmla="*/ 1438303 h 1678000"/>
                <a:gd name="connsiteX35" fmla="*/ 235114 w 1655541"/>
                <a:gd name="connsiteY35" fmla="*/ 1464936 h 1678000"/>
                <a:gd name="connsiteX36" fmla="*/ 252870 w 1655541"/>
                <a:gd name="connsiteY36" fmla="*/ 1482691 h 1678000"/>
                <a:gd name="connsiteX37" fmla="*/ 332769 w 1655541"/>
                <a:gd name="connsiteY37" fmla="*/ 1544835 h 1678000"/>
                <a:gd name="connsiteX38" fmla="*/ 368279 w 1655541"/>
                <a:gd name="connsiteY38" fmla="*/ 1571468 h 1678000"/>
                <a:gd name="connsiteX39" fmla="*/ 394912 w 1655541"/>
                <a:gd name="connsiteY39" fmla="*/ 1598101 h 1678000"/>
                <a:gd name="connsiteX40" fmla="*/ 465934 w 1655541"/>
                <a:gd name="connsiteY40" fmla="*/ 1624734 h 1678000"/>
                <a:gd name="connsiteX41" fmla="*/ 510322 w 1655541"/>
                <a:gd name="connsiteY41" fmla="*/ 1651367 h 1678000"/>
                <a:gd name="connsiteX42" fmla="*/ 545833 w 1655541"/>
                <a:gd name="connsiteY42" fmla="*/ 1660244 h 1678000"/>
                <a:gd name="connsiteX43" fmla="*/ 643487 w 1655541"/>
                <a:gd name="connsiteY43" fmla="*/ 1678000 h 1678000"/>
                <a:gd name="connsiteX44" fmla="*/ 1406967 w 1655541"/>
                <a:gd name="connsiteY44" fmla="*/ 1669122 h 1678000"/>
                <a:gd name="connsiteX45" fmla="*/ 1460233 w 1655541"/>
                <a:gd name="connsiteY45" fmla="*/ 1660244 h 1678000"/>
                <a:gd name="connsiteX46" fmla="*/ 1486866 w 1655541"/>
                <a:gd name="connsiteY46" fmla="*/ 1633611 h 1678000"/>
                <a:gd name="connsiteX47" fmla="*/ 1513499 w 1655541"/>
                <a:gd name="connsiteY47" fmla="*/ 1615856 h 1678000"/>
                <a:gd name="connsiteX48" fmla="*/ 1540132 w 1655541"/>
                <a:gd name="connsiteY48" fmla="*/ 1580345 h 1678000"/>
                <a:gd name="connsiteX49" fmla="*/ 1575642 w 1655541"/>
                <a:gd name="connsiteY49" fmla="*/ 1562590 h 1678000"/>
                <a:gd name="connsiteX50" fmla="*/ 1584520 w 1655541"/>
                <a:gd name="connsiteY50" fmla="*/ 1535957 h 1678000"/>
                <a:gd name="connsiteX51" fmla="*/ 1611153 w 1655541"/>
                <a:gd name="connsiteY51" fmla="*/ 1491569 h 1678000"/>
                <a:gd name="connsiteX52" fmla="*/ 1637786 w 1655541"/>
                <a:gd name="connsiteY52" fmla="*/ 1429425 h 1678000"/>
                <a:gd name="connsiteX53" fmla="*/ 1646664 w 1655541"/>
                <a:gd name="connsiteY53" fmla="*/ 1376159 h 1678000"/>
                <a:gd name="connsiteX54" fmla="*/ 1655541 w 1655541"/>
                <a:gd name="connsiteY54" fmla="*/ 1340648 h 1678000"/>
                <a:gd name="connsiteX55" fmla="*/ 1620031 w 1655541"/>
                <a:gd name="connsiteY55" fmla="*/ 1207483 h 1678000"/>
                <a:gd name="connsiteX56" fmla="*/ 1602275 w 1655541"/>
                <a:gd name="connsiteY56" fmla="*/ 1145339 h 1678000"/>
                <a:gd name="connsiteX57" fmla="*/ 1584520 w 1655541"/>
                <a:gd name="connsiteY57" fmla="*/ 1109829 h 1678000"/>
                <a:gd name="connsiteX58" fmla="*/ 1540132 w 1655541"/>
                <a:gd name="connsiteY58" fmla="*/ 1074318 h 1678000"/>
                <a:gd name="connsiteX59" fmla="*/ 1451355 w 1655541"/>
                <a:gd name="connsiteY59" fmla="*/ 1021052 h 1678000"/>
                <a:gd name="connsiteX60" fmla="*/ 1433600 w 1655541"/>
                <a:gd name="connsiteY60" fmla="*/ 994419 h 1678000"/>
                <a:gd name="connsiteX61" fmla="*/ 1353701 w 1655541"/>
                <a:gd name="connsiteY61" fmla="*/ 967786 h 1678000"/>
                <a:gd name="connsiteX62" fmla="*/ 1335945 w 1655541"/>
                <a:gd name="connsiteY62" fmla="*/ 950031 h 1678000"/>
                <a:gd name="connsiteX63" fmla="*/ 1140637 w 1655541"/>
                <a:gd name="connsiteY63" fmla="*/ 923398 h 1678000"/>
                <a:gd name="connsiteX64" fmla="*/ 1078493 w 1655541"/>
                <a:gd name="connsiteY64" fmla="*/ 914520 h 1678000"/>
                <a:gd name="connsiteX65" fmla="*/ 1042982 w 1655541"/>
                <a:gd name="connsiteY65" fmla="*/ 896765 h 1678000"/>
                <a:gd name="connsiteX66" fmla="*/ 980839 w 1655541"/>
                <a:gd name="connsiteY66" fmla="*/ 887887 h 1678000"/>
                <a:gd name="connsiteX67" fmla="*/ 847674 w 1655541"/>
                <a:gd name="connsiteY67" fmla="*/ 870132 h 1678000"/>
                <a:gd name="connsiteX68" fmla="*/ 821040 w 1655541"/>
                <a:gd name="connsiteY68" fmla="*/ 861254 h 1678000"/>
                <a:gd name="connsiteX69" fmla="*/ 714508 w 1655541"/>
                <a:gd name="connsiteY69" fmla="*/ 843499 h 1678000"/>
                <a:gd name="connsiteX70" fmla="*/ 696753 w 1655541"/>
                <a:gd name="connsiteY70" fmla="*/ 825743 h 1678000"/>
                <a:gd name="connsiteX71" fmla="*/ 687875 w 1655541"/>
                <a:gd name="connsiteY71" fmla="*/ 790233 h 1678000"/>
                <a:gd name="connsiteX72" fmla="*/ 678998 w 1655541"/>
                <a:gd name="connsiteY72" fmla="*/ 763600 h 1678000"/>
                <a:gd name="connsiteX73" fmla="*/ 687875 w 1655541"/>
                <a:gd name="connsiteY73" fmla="*/ 621557 h 1678000"/>
                <a:gd name="connsiteX74" fmla="*/ 696753 w 1655541"/>
                <a:gd name="connsiteY74" fmla="*/ 594924 h 1678000"/>
                <a:gd name="connsiteX75" fmla="*/ 723386 w 1655541"/>
                <a:gd name="connsiteY75" fmla="*/ 568291 h 1678000"/>
                <a:gd name="connsiteX76" fmla="*/ 732264 w 1655541"/>
                <a:gd name="connsiteY76" fmla="*/ 541658 h 1678000"/>
                <a:gd name="connsiteX77" fmla="*/ 794407 w 1655541"/>
                <a:gd name="connsiteY77" fmla="*/ 497270 h 1678000"/>
                <a:gd name="connsiteX78" fmla="*/ 821040 w 1655541"/>
                <a:gd name="connsiteY78" fmla="*/ 488392 h 1678000"/>
                <a:gd name="connsiteX79" fmla="*/ 892062 w 1655541"/>
                <a:gd name="connsiteY79" fmla="*/ 461759 h 1678000"/>
                <a:gd name="connsiteX80" fmla="*/ 1069615 w 1655541"/>
                <a:gd name="connsiteY80" fmla="*/ 479514 h 1678000"/>
                <a:gd name="connsiteX81" fmla="*/ 1122881 w 1655541"/>
                <a:gd name="connsiteY81" fmla="*/ 497270 h 1678000"/>
                <a:gd name="connsiteX82" fmla="*/ 1140637 w 1655541"/>
                <a:gd name="connsiteY82" fmla="*/ 515025 h 1678000"/>
                <a:gd name="connsiteX83" fmla="*/ 1193903 w 1655541"/>
                <a:gd name="connsiteY83" fmla="*/ 550536 h 1678000"/>
                <a:gd name="connsiteX84" fmla="*/ 1211658 w 1655541"/>
                <a:gd name="connsiteY84" fmla="*/ 577169 h 1678000"/>
                <a:gd name="connsiteX85" fmla="*/ 1220536 w 1655541"/>
                <a:gd name="connsiteY85" fmla="*/ 603802 h 1678000"/>
                <a:gd name="connsiteX86" fmla="*/ 1256046 w 1655541"/>
                <a:gd name="connsiteY86" fmla="*/ 657068 h 1678000"/>
                <a:gd name="connsiteX87" fmla="*/ 1264924 w 1655541"/>
                <a:gd name="connsiteY87" fmla="*/ 692578 h 1678000"/>
                <a:gd name="connsiteX88" fmla="*/ 1291557 w 1655541"/>
                <a:gd name="connsiteY88" fmla="*/ 701456 h 1678000"/>
                <a:gd name="connsiteX89" fmla="*/ 1398089 w 1655541"/>
                <a:gd name="connsiteY89" fmla="*/ 719211 h 1678000"/>
                <a:gd name="connsiteX90" fmla="*/ 1486866 w 1655541"/>
                <a:gd name="connsiteY90" fmla="*/ 710334 h 1678000"/>
                <a:gd name="connsiteX91" fmla="*/ 1513499 w 1655541"/>
                <a:gd name="connsiteY91" fmla="*/ 621557 h 1678000"/>
                <a:gd name="connsiteX92" fmla="*/ 1504621 w 1655541"/>
                <a:gd name="connsiteY92" fmla="*/ 506147 h 1678000"/>
                <a:gd name="connsiteX93" fmla="*/ 1486866 w 1655541"/>
                <a:gd name="connsiteY93" fmla="*/ 452881 h 1678000"/>
                <a:gd name="connsiteX94" fmla="*/ 1424722 w 1655541"/>
                <a:gd name="connsiteY94" fmla="*/ 381860 h 1678000"/>
                <a:gd name="connsiteX95" fmla="*/ 1415844 w 1655541"/>
                <a:gd name="connsiteY95" fmla="*/ 346349 h 1678000"/>
                <a:gd name="connsiteX96" fmla="*/ 1433600 w 1655541"/>
                <a:gd name="connsiteY96" fmla="*/ 328594 h 1678000"/>
                <a:gd name="connsiteX97" fmla="*/ 1513499 w 1655541"/>
                <a:gd name="connsiteY97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181848 w 1655541"/>
                <a:gd name="connsiteY20" fmla="*/ 337472 h 1678000"/>
                <a:gd name="connsiteX21" fmla="*/ 57561 w 1655541"/>
                <a:gd name="connsiteY21" fmla="*/ 568291 h 1678000"/>
                <a:gd name="connsiteX22" fmla="*/ 4295 w 1655541"/>
                <a:gd name="connsiteY22" fmla="*/ 745844 h 1678000"/>
                <a:gd name="connsiteX23" fmla="*/ 4295 w 1655541"/>
                <a:gd name="connsiteY23" fmla="*/ 1056563 h 1678000"/>
                <a:gd name="connsiteX24" fmla="*/ 13173 w 1655541"/>
                <a:gd name="connsiteY24" fmla="*/ 1092073 h 1678000"/>
                <a:gd name="connsiteX25" fmla="*/ 30928 w 1655541"/>
                <a:gd name="connsiteY25" fmla="*/ 1118706 h 1678000"/>
                <a:gd name="connsiteX26" fmla="*/ 66439 w 1655541"/>
                <a:gd name="connsiteY26" fmla="*/ 1180850 h 1678000"/>
                <a:gd name="connsiteX27" fmla="*/ 84194 w 1655541"/>
                <a:gd name="connsiteY27" fmla="*/ 1234116 h 1678000"/>
                <a:gd name="connsiteX28" fmla="*/ 93072 w 1655541"/>
                <a:gd name="connsiteY28" fmla="*/ 1269627 h 1678000"/>
                <a:gd name="connsiteX29" fmla="*/ 119705 w 1655541"/>
                <a:gd name="connsiteY29" fmla="*/ 1314015 h 1678000"/>
                <a:gd name="connsiteX30" fmla="*/ 128582 w 1655541"/>
                <a:gd name="connsiteY30" fmla="*/ 1340648 h 1678000"/>
                <a:gd name="connsiteX31" fmla="*/ 164093 w 1655541"/>
                <a:gd name="connsiteY31" fmla="*/ 1367281 h 1678000"/>
                <a:gd name="connsiteX32" fmla="*/ 172971 w 1655541"/>
                <a:gd name="connsiteY32" fmla="*/ 1393914 h 1678000"/>
                <a:gd name="connsiteX33" fmla="*/ 226237 w 1655541"/>
                <a:gd name="connsiteY33" fmla="*/ 1438303 h 1678000"/>
                <a:gd name="connsiteX34" fmla="*/ 235114 w 1655541"/>
                <a:gd name="connsiteY34" fmla="*/ 1464936 h 1678000"/>
                <a:gd name="connsiteX35" fmla="*/ 252870 w 1655541"/>
                <a:gd name="connsiteY35" fmla="*/ 1482691 h 1678000"/>
                <a:gd name="connsiteX36" fmla="*/ 332769 w 1655541"/>
                <a:gd name="connsiteY36" fmla="*/ 1544835 h 1678000"/>
                <a:gd name="connsiteX37" fmla="*/ 368279 w 1655541"/>
                <a:gd name="connsiteY37" fmla="*/ 1571468 h 1678000"/>
                <a:gd name="connsiteX38" fmla="*/ 394912 w 1655541"/>
                <a:gd name="connsiteY38" fmla="*/ 1598101 h 1678000"/>
                <a:gd name="connsiteX39" fmla="*/ 465934 w 1655541"/>
                <a:gd name="connsiteY39" fmla="*/ 1624734 h 1678000"/>
                <a:gd name="connsiteX40" fmla="*/ 510322 w 1655541"/>
                <a:gd name="connsiteY40" fmla="*/ 1651367 h 1678000"/>
                <a:gd name="connsiteX41" fmla="*/ 545833 w 1655541"/>
                <a:gd name="connsiteY41" fmla="*/ 1660244 h 1678000"/>
                <a:gd name="connsiteX42" fmla="*/ 643487 w 1655541"/>
                <a:gd name="connsiteY42" fmla="*/ 1678000 h 1678000"/>
                <a:gd name="connsiteX43" fmla="*/ 1406967 w 1655541"/>
                <a:gd name="connsiteY43" fmla="*/ 1669122 h 1678000"/>
                <a:gd name="connsiteX44" fmla="*/ 1460233 w 1655541"/>
                <a:gd name="connsiteY44" fmla="*/ 1660244 h 1678000"/>
                <a:gd name="connsiteX45" fmla="*/ 1486866 w 1655541"/>
                <a:gd name="connsiteY45" fmla="*/ 1633611 h 1678000"/>
                <a:gd name="connsiteX46" fmla="*/ 1513499 w 1655541"/>
                <a:gd name="connsiteY46" fmla="*/ 1615856 h 1678000"/>
                <a:gd name="connsiteX47" fmla="*/ 1540132 w 1655541"/>
                <a:gd name="connsiteY47" fmla="*/ 1580345 h 1678000"/>
                <a:gd name="connsiteX48" fmla="*/ 1575642 w 1655541"/>
                <a:gd name="connsiteY48" fmla="*/ 1562590 h 1678000"/>
                <a:gd name="connsiteX49" fmla="*/ 1584520 w 1655541"/>
                <a:gd name="connsiteY49" fmla="*/ 1535957 h 1678000"/>
                <a:gd name="connsiteX50" fmla="*/ 1611153 w 1655541"/>
                <a:gd name="connsiteY50" fmla="*/ 1491569 h 1678000"/>
                <a:gd name="connsiteX51" fmla="*/ 1637786 w 1655541"/>
                <a:gd name="connsiteY51" fmla="*/ 1429425 h 1678000"/>
                <a:gd name="connsiteX52" fmla="*/ 1646664 w 1655541"/>
                <a:gd name="connsiteY52" fmla="*/ 1376159 h 1678000"/>
                <a:gd name="connsiteX53" fmla="*/ 1655541 w 1655541"/>
                <a:gd name="connsiteY53" fmla="*/ 1340648 h 1678000"/>
                <a:gd name="connsiteX54" fmla="*/ 1620031 w 1655541"/>
                <a:gd name="connsiteY54" fmla="*/ 1207483 h 1678000"/>
                <a:gd name="connsiteX55" fmla="*/ 1602275 w 1655541"/>
                <a:gd name="connsiteY55" fmla="*/ 1145339 h 1678000"/>
                <a:gd name="connsiteX56" fmla="*/ 1584520 w 1655541"/>
                <a:gd name="connsiteY56" fmla="*/ 1109829 h 1678000"/>
                <a:gd name="connsiteX57" fmla="*/ 1540132 w 1655541"/>
                <a:gd name="connsiteY57" fmla="*/ 1074318 h 1678000"/>
                <a:gd name="connsiteX58" fmla="*/ 1451355 w 1655541"/>
                <a:gd name="connsiteY58" fmla="*/ 1021052 h 1678000"/>
                <a:gd name="connsiteX59" fmla="*/ 1433600 w 1655541"/>
                <a:gd name="connsiteY59" fmla="*/ 994419 h 1678000"/>
                <a:gd name="connsiteX60" fmla="*/ 1353701 w 1655541"/>
                <a:gd name="connsiteY60" fmla="*/ 967786 h 1678000"/>
                <a:gd name="connsiteX61" fmla="*/ 1335945 w 1655541"/>
                <a:gd name="connsiteY61" fmla="*/ 950031 h 1678000"/>
                <a:gd name="connsiteX62" fmla="*/ 1140637 w 1655541"/>
                <a:gd name="connsiteY62" fmla="*/ 923398 h 1678000"/>
                <a:gd name="connsiteX63" fmla="*/ 1078493 w 1655541"/>
                <a:gd name="connsiteY63" fmla="*/ 914520 h 1678000"/>
                <a:gd name="connsiteX64" fmla="*/ 1042982 w 1655541"/>
                <a:gd name="connsiteY64" fmla="*/ 896765 h 1678000"/>
                <a:gd name="connsiteX65" fmla="*/ 980839 w 1655541"/>
                <a:gd name="connsiteY65" fmla="*/ 887887 h 1678000"/>
                <a:gd name="connsiteX66" fmla="*/ 847674 w 1655541"/>
                <a:gd name="connsiteY66" fmla="*/ 870132 h 1678000"/>
                <a:gd name="connsiteX67" fmla="*/ 821040 w 1655541"/>
                <a:gd name="connsiteY67" fmla="*/ 861254 h 1678000"/>
                <a:gd name="connsiteX68" fmla="*/ 714508 w 1655541"/>
                <a:gd name="connsiteY68" fmla="*/ 843499 h 1678000"/>
                <a:gd name="connsiteX69" fmla="*/ 696753 w 1655541"/>
                <a:gd name="connsiteY69" fmla="*/ 825743 h 1678000"/>
                <a:gd name="connsiteX70" fmla="*/ 687875 w 1655541"/>
                <a:gd name="connsiteY70" fmla="*/ 790233 h 1678000"/>
                <a:gd name="connsiteX71" fmla="*/ 678998 w 1655541"/>
                <a:gd name="connsiteY71" fmla="*/ 763600 h 1678000"/>
                <a:gd name="connsiteX72" fmla="*/ 687875 w 1655541"/>
                <a:gd name="connsiteY72" fmla="*/ 621557 h 1678000"/>
                <a:gd name="connsiteX73" fmla="*/ 696753 w 1655541"/>
                <a:gd name="connsiteY73" fmla="*/ 594924 h 1678000"/>
                <a:gd name="connsiteX74" fmla="*/ 723386 w 1655541"/>
                <a:gd name="connsiteY74" fmla="*/ 568291 h 1678000"/>
                <a:gd name="connsiteX75" fmla="*/ 732264 w 1655541"/>
                <a:gd name="connsiteY75" fmla="*/ 541658 h 1678000"/>
                <a:gd name="connsiteX76" fmla="*/ 794407 w 1655541"/>
                <a:gd name="connsiteY76" fmla="*/ 497270 h 1678000"/>
                <a:gd name="connsiteX77" fmla="*/ 821040 w 1655541"/>
                <a:gd name="connsiteY77" fmla="*/ 488392 h 1678000"/>
                <a:gd name="connsiteX78" fmla="*/ 892062 w 1655541"/>
                <a:gd name="connsiteY78" fmla="*/ 461759 h 1678000"/>
                <a:gd name="connsiteX79" fmla="*/ 1069615 w 1655541"/>
                <a:gd name="connsiteY79" fmla="*/ 479514 h 1678000"/>
                <a:gd name="connsiteX80" fmla="*/ 1122881 w 1655541"/>
                <a:gd name="connsiteY80" fmla="*/ 497270 h 1678000"/>
                <a:gd name="connsiteX81" fmla="*/ 1140637 w 1655541"/>
                <a:gd name="connsiteY81" fmla="*/ 515025 h 1678000"/>
                <a:gd name="connsiteX82" fmla="*/ 1193903 w 1655541"/>
                <a:gd name="connsiteY82" fmla="*/ 550536 h 1678000"/>
                <a:gd name="connsiteX83" fmla="*/ 1211658 w 1655541"/>
                <a:gd name="connsiteY83" fmla="*/ 577169 h 1678000"/>
                <a:gd name="connsiteX84" fmla="*/ 1220536 w 1655541"/>
                <a:gd name="connsiteY84" fmla="*/ 603802 h 1678000"/>
                <a:gd name="connsiteX85" fmla="*/ 1256046 w 1655541"/>
                <a:gd name="connsiteY85" fmla="*/ 657068 h 1678000"/>
                <a:gd name="connsiteX86" fmla="*/ 1264924 w 1655541"/>
                <a:gd name="connsiteY86" fmla="*/ 692578 h 1678000"/>
                <a:gd name="connsiteX87" fmla="*/ 1291557 w 1655541"/>
                <a:gd name="connsiteY87" fmla="*/ 701456 h 1678000"/>
                <a:gd name="connsiteX88" fmla="*/ 1398089 w 1655541"/>
                <a:gd name="connsiteY88" fmla="*/ 719211 h 1678000"/>
                <a:gd name="connsiteX89" fmla="*/ 1486866 w 1655541"/>
                <a:gd name="connsiteY89" fmla="*/ 710334 h 1678000"/>
                <a:gd name="connsiteX90" fmla="*/ 1513499 w 1655541"/>
                <a:gd name="connsiteY90" fmla="*/ 621557 h 1678000"/>
                <a:gd name="connsiteX91" fmla="*/ 1504621 w 1655541"/>
                <a:gd name="connsiteY91" fmla="*/ 506147 h 1678000"/>
                <a:gd name="connsiteX92" fmla="*/ 1486866 w 1655541"/>
                <a:gd name="connsiteY92" fmla="*/ 452881 h 1678000"/>
                <a:gd name="connsiteX93" fmla="*/ 1424722 w 1655541"/>
                <a:gd name="connsiteY93" fmla="*/ 381860 h 1678000"/>
                <a:gd name="connsiteX94" fmla="*/ 1415844 w 1655541"/>
                <a:gd name="connsiteY94" fmla="*/ 346349 h 1678000"/>
                <a:gd name="connsiteX95" fmla="*/ 1433600 w 1655541"/>
                <a:gd name="connsiteY95" fmla="*/ 328594 h 1678000"/>
                <a:gd name="connsiteX96" fmla="*/ 1513499 w 1655541"/>
                <a:gd name="connsiteY96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181848 w 1655541"/>
                <a:gd name="connsiteY19" fmla="*/ 337472 h 1678000"/>
                <a:gd name="connsiteX20" fmla="*/ 57561 w 1655541"/>
                <a:gd name="connsiteY20" fmla="*/ 568291 h 1678000"/>
                <a:gd name="connsiteX21" fmla="*/ 4295 w 1655541"/>
                <a:gd name="connsiteY21" fmla="*/ 745844 h 1678000"/>
                <a:gd name="connsiteX22" fmla="*/ 4295 w 1655541"/>
                <a:gd name="connsiteY22" fmla="*/ 1056563 h 1678000"/>
                <a:gd name="connsiteX23" fmla="*/ 13173 w 1655541"/>
                <a:gd name="connsiteY23" fmla="*/ 1092073 h 1678000"/>
                <a:gd name="connsiteX24" fmla="*/ 30928 w 1655541"/>
                <a:gd name="connsiteY24" fmla="*/ 1118706 h 1678000"/>
                <a:gd name="connsiteX25" fmla="*/ 66439 w 1655541"/>
                <a:gd name="connsiteY25" fmla="*/ 1180850 h 1678000"/>
                <a:gd name="connsiteX26" fmla="*/ 84194 w 1655541"/>
                <a:gd name="connsiteY26" fmla="*/ 1234116 h 1678000"/>
                <a:gd name="connsiteX27" fmla="*/ 93072 w 1655541"/>
                <a:gd name="connsiteY27" fmla="*/ 1269627 h 1678000"/>
                <a:gd name="connsiteX28" fmla="*/ 119705 w 1655541"/>
                <a:gd name="connsiteY28" fmla="*/ 1314015 h 1678000"/>
                <a:gd name="connsiteX29" fmla="*/ 128582 w 1655541"/>
                <a:gd name="connsiteY29" fmla="*/ 1340648 h 1678000"/>
                <a:gd name="connsiteX30" fmla="*/ 164093 w 1655541"/>
                <a:gd name="connsiteY30" fmla="*/ 1367281 h 1678000"/>
                <a:gd name="connsiteX31" fmla="*/ 172971 w 1655541"/>
                <a:gd name="connsiteY31" fmla="*/ 1393914 h 1678000"/>
                <a:gd name="connsiteX32" fmla="*/ 226237 w 1655541"/>
                <a:gd name="connsiteY32" fmla="*/ 1438303 h 1678000"/>
                <a:gd name="connsiteX33" fmla="*/ 235114 w 1655541"/>
                <a:gd name="connsiteY33" fmla="*/ 1464936 h 1678000"/>
                <a:gd name="connsiteX34" fmla="*/ 252870 w 1655541"/>
                <a:gd name="connsiteY34" fmla="*/ 1482691 h 1678000"/>
                <a:gd name="connsiteX35" fmla="*/ 332769 w 1655541"/>
                <a:gd name="connsiteY35" fmla="*/ 1544835 h 1678000"/>
                <a:gd name="connsiteX36" fmla="*/ 368279 w 1655541"/>
                <a:gd name="connsiteY36" fmla="*/ 1571468 h 1678000"/>
                <a:gd name="connsiteX37" fmla="*/ 394912 w 1655541"/>
                <a:gd name="connsiteY37" fmla="*/ 1598101 h 1678000"/>
                <a:gd name="connsiteX38" fmla="*/ 465934 w 1655541"/>
                <a:gd name="connsiteY38" fmla="*/ 1624734 h 1678000"/>
                <a:gd name="connsiteX39" fmla="*/ 510322 w 1655541"/>
                <a:gd name="connsiteY39" fmla="*/ 1651367 h 1678000"/>
                <a:gd name="connsiteX40" fmla="*/ 545833 w 1655541"/>
                <a:gd name="connsiteY40" fmla="*/ 1660244 h 1678000"/>
                <a:gd name="connsiteX41" fmla="*/ 643487 w 1655541"/>
                <a:gd name="connsiteY41" fmla="*/ 1678000 h 1678000"/>
                <a:gd name="connsiteX42" fmla="*/ 1406967 w 1655541"/>
                <a:gd name="connsiteY42" fmla="*/ 1669122 h 1678000"/>
                <a:gd name="connsiteX43" fmla="*/ 1460233 w 1655541"/>
                <a:gd name="connsiteY43" fmla="*/ 1660244 h 1678000"/>
                <a:gd name="connsiteX44" fmla="*/ 1486866 w 1655541"/>
                <a:gd name="connsiteY44" fmla="*/ 1633611 h 1678000"/>
                <a:gd name="connsiteX45" fmla="*/ 1513499 w 1655541"/>
                <a:gd name="connsiteY45" fmla="*/ 1615856 h 1678000"/>
                <a:gd name="connsiteX46" fmla="*/ 1540132 w 1655541"/>
                <a:gd name="connsiteY46" fmla="*/ 1580345 h 1678000"/>
                <a:gd name="connsiteX47" fmla="*/ 1575642 w 1655541"/>
                <a:gd name="connsiteY47" fmla="*/ 1562590 h 1678000"/>
                <a:gd name="connsiteX48" fmla="*/ 1584520 w 1655541"/>
                <a:gd name="connsiteY48" fmla="*/ 1535957 h 1678000"/>
                <a:gd name="connsiteX49" fmla="*/ 1611153 w 1655541"/>
                <a:gd name="connsiteY49" fmla="*/ 1491569 h 1678000"/>
                <a:gd name="connsiteX50" fmla="*/ 1637786 w 1655541"/>
                <a:gd name="connsiteY50" fmla="*/ 1429425 h 1678000"/>
                <a:gd name="connsiteX51" fmla="*/ 1646664 w 1655541"/>
                <a:gd name="connsiteY51" fmla="*/ 1376159 h 1678000"/>
                <a:gd name="connsiteX52" fmla="*/ 1655541 w 1655541"/>
                <a:gd name="connsiteY52" fmla="*/ 1340648 h 1678000"/>
                <a:gd name="connsiteX53" fmla="*/ 1620031 w 1655541"/>
                <a:gd name="connsiteY53" fmla="*/ 1207483 h 1678000"/>
                <a:gd name="connsiteX54" fmla="*/ 1602275 w 1655541"/>
                <a:gd name="connsiteY54" fmla="*/ 1145339 h 1678000"/>
                <a:gd name="connsiteX55" fmla="*/ 1584520 w 1655541"/>
                <a:gd name="connsiteY55" fmla="*/ 1109829 h 1678000"/>
                <a:gd name="connsiteX56" fmla="*/ 1540132 w 1655541"/>
                <a:gd name="connsiteY56" fmla="*/ 1074318 h 1678000"/>
                <a:gd name="connsiteX57" fmla="*/ 1451355 w 1655541"/>
                <a:gd name="connsiteY57" fmla="*/ 1021052 h 1678000"/>
                <a:gd name="connsiteX58" fmla="*/ 1433600 w 1655541"/>
                <a:gd name="connsiteY58" fmla="*/ 994419 h 1678000"/>
                <a:gd name="connsiteX59" fmla="*/ 1353701 w 1655541"/>
                <a:gd name="connsiteY59" fmla="*/ 967786 h 1678000"/>
                <a:gd name="connsiteX60" fmla="*/ 1335945 w 1655541"/>
                <a:gd name="connsiteY60" fmla="*/ 950031 h 1678000"/>
                <a:gd name="connsiteX61" fmla="*/ 1140637 w 1655541"/>
                <a:gd name="connsiteY61" fmla="*/ 923398 h 1678000"/>
                <a:gd name="connsiteX62" fmla="*/ 1078493 w 1655541"/>
                <a:gd name="connsiteY62" fmla="*/ 914520 h 1678000"/>
                <a:gd name="connsiteX63" fmla="*/ 1042982 w 1655541"/>
                <a:gd name="connsiteY63" fmla="*/ 896765 h 1678000"/>
                <a:gd name="connsiteX64" fmla="*/ 980839 w 1655541"/>
                <a:gd name="connsiteY64" fmla="*/ 887887 h 1678000"/>
                <a:gd name="connsiteX65" fmla="*/ 847674 w 1655541"/>
                <a:gd name="connsiteY65" fmla="*/ 870132 h 1678000"/>
                <a:gd name="connsiteX66" fmla="*/ 821040 w 1655541"/>
                <a:gd name="connsiteY66" fmla="*/ 861254 h 1678000"/>
                <a:gd name="connsiteX67" fmla="*/ 714508 w 1655541"/>
                <a:gd name="connsiteY67" fmla="*/ 843499 h 1678000"/>
                <a:gd name="connsiteX68" fmla="*/ 696753 w 1655541"/>
                <a:gd name="connsiteY68" fmla="*/ 825743 h 1678000"/>
                <a:gd name="connsiteX69" fmla="*/ 687875 w 1655541"/>
                <a:gd name="connsiteY69" fmla="*/ 790233 h 1678000"/>
                <a:gd name="connsiteX70" fmla="*/ 678998 w 1655541"/>
                <a:gd name="connsiteY70" fmla="*/ 763600 h 1678000"/>
                <a:gd name="connsiteX71" fmla="*/ 687875 w 1655541"/>
                <a:gd name="connsiteY71" fmla="*/ 621557 h 1678000"/>
                <a:gd name="connsiteX72" fmla="*/ 696753 w 1655541"/>
                <a:gd name="connsiteY72" fmla="*/ 594924 h 1678000"/>
                <a:gd name="connsiteX73" fmla="*/ 723386 w 1655541"/>
                <a:gd name="connsiteY73" fmla="*/ 568291 h 1678000"/>
                <a:gd name="connsiteX74" fmla="*/ 732264 w 1655541"/>
                <a:gd name="connsiteY74" fmla="*/ 541658 h 1678000"/>
                <a:gd name="connsiteX75" fmla="*/ 794407 w 1655541"/>
                <a:gd name="connsiteY75" fmla="*/ 497270 h 1678000"/>
                <a:gd name="connsiteX76" fmla="*/ 821040 w 1655541"/>
                <a:gd name="connsiteY76" fmla="*/ 488392 h 1678000"/>
                <a:gd name="connsiteX77" fmla="*/ 892062 w 1655541"/>
                <a:gd name="connsiteY77" fmla="*/ 461759 h 1678000"/>
                <a:gd name="connsiteX78" fmla="*/ 1069615 w 1655541"/>
                <a:gd name="connsiteY78" fmla="*/ 479514 h 1678000"/>
                <a:gd name="connsiteX79" fmla="*/ 1122881 w 1655541"/>
                <a:gd name="connsiteY79" fmla="*/ 497270 h 1678000"/>
                <a:gd name="connsiteX80" fmla="*/ 1140637 w 1655541"/>
                <a:gd name="connsiteY80" fmla="*/ 515025 h 1678000"/>
                <a:gd name="connsiteX81" fmla="*/ 1193903 w 1655541"/>
                <a:gd name="connsiteY81" fmla="*/ 550536 h 1678000"/>
                <a:gd name="connsiteX82" fmla="*/ 1211658 w 1655541"/>
                <a:gd name="connsiteY82" fmla="*/ 577169 h 1678000"/>
                <a:gd name="connsiteX83" fmla="*/ 1220536 w 1655541"/>
                <a:gd name="connsiteY83" fmla="*/ 603802 h 1678000"/>
                <a:gd name="connsiteX84" fmla="*/ 1256046 w 1655541"/>
                <a:gd name="connsiteY84" fmla="*/ 657068 h 1678000"/>
                <a:gd name="connsiteX85" fmla="*/ 1264924 w 1655541"/>
                <a:gd name="connsiteY85" fmla="*/ 692578 h 1678000"/>
                <a:gd name="connsiteX86" fmla="*/ 1291557 w 1655541"/>
                <a:gd name="connsiteY86" fmla="*/ 701456 h 1678000"/>
                <a:gd name="connsiteX87" fmla="*/ 1398089 w 1655541"/>
                <a:gd name="connsiteY87" fmla="*/ 719211 h 1678000"/>
                <a:gd name="connsiteX88" fmla="*/ 1486866 w 1655541"/>
                <a:gd name="connsiteY88" fmla="*/ 710334 h 1678000"/>
                <a:gd name="connsiteX89" fmla="*/ 1513499 w 1655541"/>
                <a:gd name="connsiteY89" fmla="*/ 621557 h 1678000"/>
                <a:gd name="connsiteX90" fmla="*/ 1504621 w 1655541"/>
                <a:gd name="connsiteY90" fmla="*/ 506147 h 1678000"/>
                <a:gd name="connsiteX91" fmla="*/ 1486866 w 1655541"/>
                <a:gd name="connsiteY91" fmla="*/ 452881 h 1678000"/>
                <a:gd name="connsiteX92" fmla="*/ 1424722 w 1655541"/>
                <a:gd name="connsiteY92" fmla="*/ 381860 h 1678000"/>
                <a:gd name="connsiteX93" fmla="*/ 1415844 w 1655541"/>
                <a:gd name="connsiteY93" fmla="*/ 346349 h 1678000"/>
                <a:gd name="connsiteX94" fmla="*/ 1433600 w 1655541"/>
                <a:gd name="connsiteY94" fmla="*/ 328594 h 1678000"/>
                <a:gd name="connsiteX95" fmla="*/ 1513499 w 1655541"/>
                <a:gd name="connsiteY95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12668 w 1655541"/>
                <a:gd name="connsiteY17" fmla="*/ 195429 h 1678000"/>
                <a:gd name="connsiteX18" fmla="*/ 181848 w 1655541"/>
                <a:gd name="connsiteY18" fmla="*/ 337472 h 1678000"/>
                <a:gd name="connsiteX19" fmla="*/ 57561 w 1655541"/>
                <a:gd name="connsiteY19" fmla="*/ 568291 h 1678000"/>
                <a:gd name="connsiteX20" fmla="*/ 4295 w 1655541"/>
                <a:gd name="connsiteY20" fmla="*/ 745844 h 1678000"/>
                <a:gd name="connsiteX21" fmla="*/ 4295 w 1655541"/>
                <a:gd name="connsiteY21" fmla="*/ 1056563 h 1678000"/>
                <a:gd name="connsiteX22" fmla="*/ 13173 w 1655541"/>
                <a:gd name="connsiteY22" fmla="*/ 1092073 h 1678000"/>
                <a:gd name="connsiteX23" fmla="*/ 30928 w 1655541"/>
                <a:gd name="connsiteY23" fmla="*/ 1118706 h 1678000"/>
                <a:gd name="connsiteX24" fmla="*/ 66439 w 1655541"/>
                <a:gd name="connsiteY24" fmla="*/ 1180850 h 1678000"/>
                <a:gd name="connsiteX25" fmla="*/ 84194 w 1655541"/>
                <a:gd name="connsiteY25" fmla="*/ 1234116 h 1678000"/>
                <a:gd name="connsiteX26" fmla="*/ 93072 w 1655541"/>
                <a:gd name="connsiteY26" fmla="*/ 1269627 h 1678000"/>
                <a:gd name="connsiteX27" fmla="*/ 119705 w 1655541"/>
                <a:gd name="connsiteY27" fmla="*/ 1314015 h 1678000"/>
                <a:gd name="connsiteX28" fmla="*/ 128582 w 1655541"/>
                <a:gd name="connsiteY28" fmla="*/ 1340648 h 1678000"/>
                <a:gd name="connsiteX29" fmla="*/ 164093 w 1655541"/>
                <a:gd name="connsiteY29" fmla="*/ 1367281 h 1678000"/>
                <a:gd name="connsiteX30" fmla="*/ 172971 w 1655541"/>
                <a:gd name="connsiteY30" fmla="*/ 1393914 h 1678000"/>
                <a:gd name="connsiteX31" fmla="*/ 226237 w 1655541"/>
                <a:gd name="connsiteY31" fmla="*/ 1438303 h 1678000"/>
                <a:gd name="connsiteX32" fmla="*/ 235114 w 1655541"/>
                <a:gd name="connsiteY32" fmla="*/ 1464936 h 1678000"/>
                <a:gd name="connsiteX33" fmla="*/ 252870 w 1655541"/>
                <a:gd name="connsiteY33" fmla="*/ 1482691 h 1678000"/>
                <a:gd name="connsiteX34" fmla="*/ 332769 w 1655541"/>
                <a:gd name="connsiteY34" fmla="*/ 1544835 h 1678000"/>
                <a:gd name="connsiteX35" fmla="*/ 368279 w 1655541"/>
                <a:gd name="connsiteY35" fmla="*/ 1571468 h 1678000"/>
                <a:gd name="connsiteX36" fmla="*/ 394912 w 1655541"/>
                <a:gd name="connsiteY36" fmla="*/ 1598101 h 1678000"/>
                <a:gd name="connsiteX37" fmla="*/ 465934 w 1655541"/>
                <a:gd name="connsiteY37" fmla="*/ 1624734 h 1678000"/>
                <a:gd name="connsiteX38" fmla="*/ 510322 w 1655541"/>
                <a:gd name="connsiteY38" fmla="*/ 1651367 h 1678000"/>
                <a:gd name="connsiteX39" fmla="*/ 545833 w 1655541"/>
                <a:gd name="connsiteY39" fmla="*/ 1660244 h 1678000"/>
                <a:gd name="connsiteX40" fmla="*/ 643487 w 1655541"/>
                <a:gd name="connsiteY40" fmla="*/ 1678000 h 1678000"/>
                <a:gd name="connsiteX41" fmla="*/ 1406967 w 1655541"/>
                <a:gd name="connsiteY41" fmla="*/ 1669122 h 1678000"/>
                <a:gd name="connsiteX42" fmla="*/ 1460233 w 1655541"/>
                <a:gd name="connsiteY42" fmla="*/ 1660244 h 1678000"/>
                <a:gd name="connsiteX43" fmla="*/ 1486866 w 1655541"/>
                <a:gd name="connsiteY43" fmla="*/ 1633611 h 1678000"/>
                <a:gd name="connsiteX44" fmla="*/ 1513499 w 1655541"/>
                <a:gd name="connsiteY44" fmla="*/ 1615856 h 1678000"/>
                <a:gd name="connsiteX45" fmla="*/ 1540132 w 1655541"/>
                <a:gd name="connsiteY45" fmla="*/ 1580345 h 1678000"/>
                <a:gd name="connsiteX46" fmla="*/ 1575642 w 1655541"/>
                <a:gd name="connsiteY46" fmla="*/ 1562590 h 1678000"/>
                <a:gd name="connsiteX47" fmla="*/ 1584520 w 1655541"/>
                <a:gd name="connsiteY47" fmla="*/ 1535957 h 1678000"/>
                <a:gd name="connsiteX48" fmla="*/ 1611153 w 1655541"/>
                <a:gd name="connsiteY48" fmla="*/ 1491569 h 1678000"/>
                <a:gd name="connsiteX49" fmla="*/ 1637786 w 1655541"/>
                <a:gd name="connsiteY49" fmla="*/ 1429425 h 1678000"/>
                <a:gd name="connsiteX50" fmla="*/ 1646664 w 1655541"/>
                <a:gd name="connsiteY50" fmla="*/ 1376159 h 1678000"/>
                <a:gd name="connsiteX51" fmla="*/ 1655541 w 1655541"/>
                <a:gd name="connsiteY51" fmla="*/ 1340648 h 1678000"/>
                <a:gd name="connsiteX52" fmla="*/ 1620031 w 1655541"/>
                <a:gd name="connsiteY52" fmla="*/ 1207483 h 1678000"/>
                <a:gd name="connsiteX53" fmla="*/ 1602275 w 1655541"/>
                <a:gd name="connsiteY53" fmla="*/ 1145339 h 1678000"/>
                <a:gd name="connsiteX54" fmla="*/ 1584520 w 1655541"/>
                <a:gd name="connsiteY54" fmla="*/ 1109829 h 1678000"/>
                <a:gd name="connsiteX55" fmla="*/ 1540132 w 1655541"/>
                <a:gd name="connsiteY55" fmla="*/ 1074318 h 1678000"/>
                <a:gd name="connsiteX56" fmla="*/ 1451355 w 1655541"/>
                <a:gd name="connsiteY56" fmla="*/ 1021052 h 1678000"/>
                <a:gd name="connsiteX57" fmla="*/ 1433600 w 1655541"/>
                <a:gd name="connsiteY57" fmla="*/ 994419 h 1678000"/>
                <a:gd name="connsiteX58" fmla="*/ 1353701 w 1655541"/>
                <a:gd name="connsiteY58" fmla="*/ 967786 h 1678000"/>
                <a:gd name="connsiteX59" fmla="*/ 1335945 w 1655541"/>
                <a:gd name="connsiteY59" fmla="*/ 950031 h 1678000"/>
                <a:gd name="connsiteX60" fmla="*/ 1140637 w 1655541"/>
                <a:gd name="connsiteY60" fmla="*/ 923398 h 1678000"/>
                <a:gd name="connsiteX61" fmla="*/ 1078493 w 1655541"/>
                <a:gd name="connsiteY61" fmla="*/ 914520 h 1678000"/>
                <a:gd name="connsiteX62" fmla="*/ 1042982 w 1655541"/>
                <a:gd name="connsiteY62" fmla="*/ 896765 h 1678000"/>
                <a:gd name="connsiteX63" fmla="*/ 980839 w 1655541"/>
                <a:gd name="connsiteY63" fmla="*/ 887887 h 1678000"/>
                <a:gd name="connsiteX64" fmla="*/ 847674 w 1655541"/>
                <a:gd name="connsiteY64" fmla="*/ 870132 h 1678000"/>
                <a:gd name="connsiteX65" fmla="*/ 821040 w 1655541"/>
                <a:gd name="connsiteY65" fmla="*/ 861254 h 1678000"/>
                <a:gd name="connsiteX66" fmla="*/ 714508 w 1655541"/>
                <a:gd name="connsiteY66" fmla="*/ 843499 h 1678000"/>
                <a:gd name="connsiteX67" fmla="*/ 696753 w 1655541"/>
                <a:gd name="connsiteY67" fmla="*/ 825743 h 1678000"/>
                <a:gd name="connsiteX68" fmla="*/ 687875 w 1655541"/>
                <a:gd name="connsiteY68" fmla="*/ 790233 h 1678000"/>
                <a:gd name="connsiteX69" fmla="*/ 678998 w 1655541"/>
                <a:gd name="connsiteY69" fmla="*/ 763600 h 1678000"/>
                <a:gd name="connsiteX70" fmla="*/ 687875 w 1655541"/>
                <a:gd name="connsiteY70" fmla="*/ 621557 h 1678000"/>
                <a:gd name="connsiteX71" fmla="*/ 696753 w 1655541"/>
                <a:gd name="connsiteY71" fmla="*/ 594924 h 1678000"/>
                <a:gd name="connsiteX72" fmla="*/ 723386 w 1655541"/>
                <a:gd name="connsiteY72" fmla="*/ 568291 h 1678000"/>
                <a:gd name="connsiteX73" fmla="*/ 732264 w 1655541"/>
                <a:gd name="connsiteY73" fmla="*/ 541658 h 1678000"/>
                <a:gd name="connsiteX74" fmla="*/ 794407 w 1655541"/>
                <a:gd name="connsiteY74" fmla="*/ 497270 h 1678000"/>
                <a:gd name="connsiteX75" fmla="*/ 821040 w 1655541"/>
                <a:gd name="connsiteY75" fmla="*/ 488392 h 1678000"/>
                <a:gd name="connsiteX76" fmla="*/ 892062 w 1655541"/>
                <a:gd name="connsiteY76" fmla="*/ 461759 h 1678000"/>
                <a:gd name="connsiteX77" fmla="*/ 1069615 w 1655541"/>
                <a:gd name="connsiteY77" fmla="*/ 479514 h 1678000"/>
                <a:gd name="connsiteX78" fmla="*/ 1122881 w 1655541"/>
                <a:gd name="connsiteY78" fmla="*/ 497270 h 1678000"/>
                <a:gd name="connsiteX79" fmla="*/ 1140637 w 1655541"/>
                <a:gd name="connsiteY79" fmla="*/ 515025 h 1678000"/>
                <a:gd name="connsiteX80" fmla="*/ 1193903 w 1655541"/>
                <a:gd name="connsiteY80" fmla="*/ 550536 h 1678000"/>
                <a:gd name="connsiteX81" fmla="*/ 1211658 w 1655541"/>
                <a:gd name="connsiteY81" fmla="*/ 577169 h 1678000"/>
                <a:gd name="connsiteX82" fmla="*/ 1220536 w 1655541"/>
                <a:gd name="connsiteY82" fmla="*/ 603802 h 1678000"/>
                <a:gd name="connsiteX83" fmla="*/ 1256046 w 1655541"/>
                <a:gd name="connsiteY83" fmla="*/ 657068 h 1678000"/>
                <a:gd name="connsiteX84" fmla="*/ 1264924 w 1655541"/>
                <a:gd name="connsiteY84" fmla="*/ 692578 h 1678000"/>
                <a:gd name="connsiteX85" fmla="*/ 1291557 w 1655541"/>
                <a:gd name="connsiteY85" fmla="*/ 701456 h 1678000"/>
                <a:gd name="connsiteX86" fmla="*/ 1398089 w 1655541"/>
                <a:gd name="connsiteY86" fmla="*/ 719211 h 1678000"/>
                <a:gd name="connsiteX87" fmla="*/ 1486866 w 1655541"/>
                <a:gd name="connsiteY87" fmla="*/ 710334 h 1678000"/>
                <a:gd name="connsiteX88" fmla="*/ 1513499 w 1655541"/>
                <a:gd name="connsiteY88" fmla="*/ 621557 h 1678000"/>
                <a:gd name="connsiteX89" fmla="*/ 1504621 w 1655541"/>
                <a:gd name="connsiteY89" fmla="*/ 506147 h 1678000"/>
                <a:gd name="connsiteX90" fmla="*/ 1486866 w 1655541"/>
                <a:gd name="connsiteY90" fmla="*/ 452881 h 1678000"/>
                <a:gd name="connsiteX91" fmla="*/ 1424722 w 1655541"/>
                <a:gd name="connsiteY91" fmla="*/ 381860 h 1678000"/>
                <a:gd name="connsiteX92" fmla="*/ 1415844 w 1655541"/>
                <a:gd name="connsiteY92" fmla="*/ 346349 h 1678000"/>
                <a:gd name="connsiteX93" fmla="*/ 1433600 w 1655541"/>
                <a:gd name="connsiteY93" fmla="*/ 328594 h 1678000"/>
                <a:gd name="connsiteX94" fmla="*/ 1513499 w 1655541"/>
                <a:gd name="connsiteY94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412668 w 1655541"/>
                <a:gd name="connsiteY16" fmla="*/ 195429 h 1678000"/>
                <a:gd name="connsiteX17" fmla="*/ 181848 w 1655541"/>
                <a:gd name="connsiteY17" fmla="*/ 337472 h 1678000"/>
                <a:gd name="connsiteX18" fmla="*/ 57561 w 1655541"/>
                <a:gd name="connsiteY18" fmla="*/ 568291 h 1678000"/>
                <a:gd name="connsiteX19" fmla="*/ 4295 w 1655541"/>
                <a:gd name="connsiteY19" fmla="*/ 745844 h 1678000"/>
                <a:gd name="connsiteX20" fmla="*/ 4295 w 1655541"/>
                <a:gd name="connsiteY20" fmla="*/ 1056563 h 1678000"/>
                <a:gd name="connsiteX21" fmla="*/ 13173 w 1655541"/>
                <a:gd name="connsiteY21" fmla="*/ 1092073 h 1678000"/>
                <a:gd name="connsiteX22" fmla="*/ 30928 w 1655541"/>
                <a:gd name="connsiteY22" fmla="*/ 1118706 h 1678000"/>
                <a:gd name="connsiteX23" fmla="*/ 66439 w 1655541"/>
                <a:gd name="connsiteY23" fmla="*/ 1180850 h 1678000"/>
                <a:gd name="connsiteX24" fmla="*/ 84194 w 1655541"/>
                <a:gd name="connsiteY24" fmla="*/ 1234116 h 1678000"/>
                <a:gd name="connsiteX25" fmla="*/ 93072 w 1655541"/>
                <a:gd name="connsiteY25" fmla="*/ 1269627 h 1678000"/>
                <a:gd name="connsiteX26" fmla="*/ 119705 w 1655541"/>
                <a:gd name="connsiteY26" fmla="*/ 1314015 h 1678000"/>
                <a:gd name="connsiteX27" fmla="*/ 128582 w 1655541"/>
                <a:gd name="connsiteY27" fmla="*/ 1340648 h 1678000"/>
                <a:gd name="connsiteX28" fmla="*/ 164093 w 1655541"/>
                <a:gd name="connsiteY28" fmla="*/ 1367281 h 1678000"/>
                <a:gd name="connsiteX29" fmla="*/ 172971 w 1655541"/>
                <a:gd name="connsiteY29" fmla="*/ 1393914 h 1678000"/>
                <a:gd name="connsiteX30" fmla="*/ 226237 w 1655541"/>
                <a:gd name="connsiteY30" fmla="*/ 1438303 h 1678000"/>
                <a:gd name="connsiteX31" fmla="*/ 235114 w 1655541"/>
                <a:gd name="connsiteY31" fmla="*/ 1464936 h 1678000"/>
                <a:gd name="connsiteX32" fmla="*/ 252870 w 1655541"/>
                <a:gd name="connsiteY32" fmla="*/ 1482691 h 1678000"/>
                <a:gd name="connsiteX33" fmla="*/ 332769 w 1655541"/>
                <a:gd name="connsiteY33" fmla="*/ 1544835 h 1678000"/>
                <a:gd name="connsiteX34" fmla="*/ 368279 w 1655541"/>
                <a:gd name="connsiteY34" fmla="*/ 1571468 h 1678000"/>
                <a:gd name="connsiteX35" fmla="*/ 394912 w 1655541"/>
                <a:gd name="connsiteY35" fmla="*/ 1598101 h 1678000"/>
                <a:gd name="connsiteX36" fmla="*/ 465934 w 1655541"/>
                <a:gd name="connsiteY36" fmla="*/ 1624734 h 1678000"/>
                <a:gd name="connsiteX37" fmla="*/ 510322 w 1655541"/>
                <a:gd name="connsiteY37" fmla="*/ 1651367 h 1678000"/>
                <a:gd name="connsiteX38" fmla="*/ 545833 w 1655541"/>
                <a:gd name="connsiteY38" fmla="*/ 1660244 h 1678000"/>
                <a:gd name="connsiteX39" fmla="*/ 643487 w 1655541"/>
                <a:gd name="connsiteY39" fmla="*/ 1678000 h 1678000"/>
                <a:gd name="connsiteX40" fmla="*/ 1406967 w 1655541"/>
                <a:gd name="connsiteY40" fmla="*/ 1669122 h 1678000"/>
                <a:gd name="connsiteX41" fmla="*/ 1460233 w 1655541"/>
                <a:gd name="connsiteY41" fmla="*/ 1660244 h 1678000"/>
                <a:gd name="connsiteX42" fmla="*/ 1486866 w 1655541"/>
                <a:gd name="connsiteY42" fmla="*/ 1633611 h 1678000"/>
                <a:gd name="connsiteX43" fmla="*/ 1513499 w 1655541"/>
                <a:gd name="connsiteY43" fmla="*/ 1615856 h 1678000"/>
                <a:gd name="connsiteX44" fmla="*/ 1540132 w 1655541"/>
                <a:gd name="connsiteY44" fmla="*/ 1580345 h 1678000"/>
                <a:gd name="connsiteX45" fmla="*/ 1575642 w 1655541"/>
                <a:gd name="connsiteY45" fmla="*/ 1562590 h 1678000"/>
                <a:gd name="connsiteX46" fmla="*/ 1584520 w 1655541"/>
                <a:gd name="connsiteY46" fmla="*/ 1535957 h 1678000"/>
                <a:gd name="connsiteX47" fmla="*/ 1611153 w 1655541"/>
                <a:gd name="connsiteY47" fmla="*/ 1491569 h 1678000"/>
                <a:gd name="connsiteX48" fmla="*/ 1637786 w 1655541"/>
                <a:gd name="connsiteY48" fmla="*/ 1429425 h 1678000"/>
                <a:gd name="connsiteX49" fmla="*/ 1646664 w 1655541"/>
                <a:gd name="connsiteY49" fmla="*/ 1376159 h 1678000"/>
                <a:gd name="connsiteX50" fmla="*/ 1655541 w 1655541"/>
                <a:gd name="connsiteY50" fmla="*/ 1340648 h 1678000"/>
                <a:gd name="connsiteX51" fmla="*/ 1620031 w 1655541"/>
                <a:gd name="connsiteY51" fmla="*/ 1207483 h 1678000"/>
                <a:gd name="connsiteX52" fmla="*/ 1602275 w 1655541"/>
                <a:gd name="connsiteY52" fmla="*/ 1145339 h 1678000"/>
                <a:gd name="connsiteX53" fmla="*/ 1584520 w 1655541"/>
                <a:gd name="connsiteY53" fmla="*/ 1109829 h 1678000"/>
                <a:gd name="connsiteX54" fmla="*/ 1540132 w 1655541"/>
                <a:gd name="connsiteY54" fmla="*/ 1074318 h 1678000"/>
                <a:gd name="connsiteX55" fmla="*/ 1451355 w 1655541"/>
                <a:gd name="connsiteY55" fmla="*/ 1021052 h 1678000"/>
                <a:gd name="connsiteX56" fmla="*/ 1433600 w 1655541"/>
                <a:gd name="connsiteY56" fmla="*/ 994419 h 1678000"/>
                <a:gd name="connsiteX57" fmla="*/ 1353701 w 1655541"/>
                <a:gd name="connsiteY57" fmla="*/ 967786 h 1678000"/>
                <a:gd name="connsiteX58" fmla="*/ 1335945 w 1655541"/>
                <a:gd name="connsiteY58" fmla="*/ 950031 h 1678000"/>
                <a:gd name="connsiteX59" fmla="*/ 1140637 w 1655541"/>
                <a:gd name="connsiteY59" fmla="*/ 923398 h 1678000"/>
                <a:gd name="connsiteX60" fmla="*/ 1078493 w 1655541"/>
                <a:gd name="connsiteY60" fmla="*/ 914520 h 1678000"/>
                <a:gd name="connsiteX61" fmla="*/ 1042982 w 1655541"/>
                <a:gd name="connsiteY61" fmla="*/ 896765 h 1678000"/>
                <a:gd name="connsiteX62" fmla="*/ 980839 w 1655541"/>
                <a:gd name="connsiteY62" fmla="*/ 887887 h 1678000"/>
                <a:gd name="connsiteX63" fmla="*/ 847674 w 1655541"/>
                <a:gd name="connsiteY63" fmla="*/ 870132 h 1678000"/>
                <a:gd name="connsiteX64" fmla="*/ 821040 w 1655541"/>
                <a:gd name="connsiteY64" fmla="*/ 861254 h 1678000"/>
                <a:gd name="connsiteX65" fmla="*/ 714508 w 1655541"/>
                <a:gd name="connsiteY65" fmla="*/ 843499 h 1678000"/>
                <a:gd name="connsiteX66" fmla="*/ 696753 w 1655541"/>
                <a:gd name="connsiteY66" fmla="*/ 825743 h 1678000"/>
                <a:gd name="connsiteX67" fmla="*/ 687875 w 1655541"/>
                <a:gd name="connsiteY67" fmla="*/ 790233 h 1678000"/>
                <a:gd name="connsiteX68" fmla="*/ 678998 w 1655541"/>
                <a:gd name="connsiteY68" fmla="*/ 763600 h 1678000"/>
                <a:gd name="connsiteX69" fmla="*/ 687875 w 1655541"/>
                <a:gd name="connsiteY69" fmla="*/ 621557 h 1678000"/>
                <a:gd name="connsiteX70" fmla="*/ 696753 w 1655541"/>
                <a:gd name="connsiteY70" fmla="*/ 594924 h 1678000"/>
                <a:gd name="connsiteX71" fmla="*/ 723386 w 1655541"/>
                <a:gd name="connsiteY71" fmla="*/ 568291 h 1678000"/>
                <a:gd name="connsiteX72" fmla="*/ 732264 w 1655541"/>
                <a:gd name="connsiteY72" fmla="*/ 541658 h 1678000"/>
                <a:gd name="connsiteX73" fmla="*/ 794407 w 1655541"/>
                <a:gd name="connsiteY73" fmla="*/ 497270 h 1678000"/>
                <a:gd name="connsiteX74" fmla="*/ 821040 w 1655541"/>
                <a:gd name="connsiteY74" fmla="*/ 488392 h 1678000"/>
                <a:gd name="connsiteX75" fmla="*/ 892062 w 1655541"/>
                <a:gd name="connsiteY75" fmla="*/ 461759 h 1678000"/>
                <a:gd name="connsiteX76" fmla="*/ 1069615 w 1655541"/>
                <a:gd name="connsiteY76" fmla="*/ 479514 h 1678000"/>
                <a:gd name="connsiteX77" fmla="*/ 1122881 w 1655541"/>
                <a:gd name="connsiteY77" fmla="*/ 497270 h 1678000"/>
                <a:gd name="connsiteX78" fmla="*/ 1140637 w 1655541"/>
                <a:gd name="connsiteY78" fmla="*/ 515025 h 1678000"/>
                <a:gd name="connsiteX79" fmla="*/ 1193903 w 1655541"/>
                <a:gd name="connsiteY79" fmla="*/ 550536 h 1678000"/>
                <a:gd name="connsiteX80" fmla="*/ 1211658 w 1655541"/>
                <a:gd name="connsiteY80" fmla="*/ 577169 h 1678000"/>
                <a:gd name="connsiteX81" fmla="*/ 1220536 w 1655541"/>
                <a:gd name="connsiteY81" fmla="*/ 603802 h 1678000"/>
                <a:gd name="connsiteX82" fmla="*/ 1256046 w 1655541"/>
                <a:gd name="connsiteY82" fmla="*/ 657068 h 1678000"/>
                <a:gd name="connsiteX83" fmla="*/ 1264924 w 1655541"/>
                <a:gd name="connsiteY83" fmla="*/ 692578 h 1678000"/>
                <a:gd name="connsiteX84" fmla="*/ 1291557 w 1655541"/>
                <a:gd name="connsiteY84" fmla="*/ 701456 h 1678000"/>
                <a:gd name="connsiteX85" fmla="*/ 1398089 w 1655541"/>
                <a:gd name="connsiteY85" fmla="*/ 719211 h 1678000"/>
                <a:gd name="connsiteX86" fmla="*/ 1486866 w 1655541"/>
                <a:gd name="connsiteY86" fmla="*/ 710334 h 1678000"/>
                <a:gd name="connsiteX87" fmla="*/ 1513499 w 1655541"/>
                <a:gd name="connsiteY87" fmla="*/ 621557 h 1678000"/>
                <a:gd name="connsiteX88" fmla="*/ 1504621 w 1655541"/>
                <a:gd name="connsiteY88" fmla="*/ 506147 h 1678000"/>
                <a:gd name="connsiteX89" fmla="*/ 1486866 w 1655541"/>
                <a:gd name="connsiteY89" fmla="*/ 452881 h 1678000"/>
                <a:gd name="connsiteX90" fmla="*/ 1424722 w 1655541"/>
                <a:gd name="connsiteY90" fmla="*/ 381860 h 1678000"/>
                <a:gd name="connsiteX91" fmla="*/ 1415844 w 1655541"/>
                <a:gd name="connsiteY91" fmla="*/ 346349 h 1678000"/>
                <a:gd name="connsiteX92" fmla="*/ 1433600 w 1655541"/>
                <a:gd name="connsiteY92" fmla="*/ 328594 h 1678000"/>
                <a:gd name="connsiteX93" fmla="*/ 1513499 w 1655541"/>
                <a:gd name="connsiteY93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412668 w 1655541"/>
                <a:gd name="connsiteY15" fmla="*/ 195429 h 1678000"/>
                <a:gd name="connsiteX16" fmla="*/ 181848 w 1655541"/>
                <a:gd name="connsiteY16" fmla="*/ 337472 h 1678000"/>
                <a:gd name="connsiteX17" fmla="*/ 57561 w 1655541"/>
                <a:gd name="connsiteY17" fmla="*/ 568291 h 1678000"/>
                <a:gd name="connsiteX18" fmla="*/ 4295 w 1655541"/>
                <a:gd name="connsiteY18" fmla="*/ 745844 h 1678000"/>
                <a:gd name="connsiteX19" fmla="*/ 4295 w 1655541"/>
                <a:gd name="connsiteY19" fmla="*/ 1056563 h 1678000"/>
                <a:gd name="connsiteX20" fmla="*/ 13173 w 1655541"/>
                <a:gd name="connsiteY20" fmla="*/ 1092073 h 1678000"/>
                <a:gd name="connsiteX21" fmla="*/ 30928 w 1655541"/>
                <a:gd name="connsiteY21" fmla="*/ 1118706 h 1678000"/>
                <a:gd name="connsiteX22" fmla="*/ 66439 w 1655541"/>
                <a:gd name="connsiteY22" fmla="*/ 1180850 h 1678000"/>
                <a:gd name="connsiteX23" fmla="*/ 84194 w 1655541"/>
                <a:gd name="connsiteY23" fmla="*/ 1234116 h 1678000"/>
                <a:gd name="connsiteX24" fmla="*/ 93072 w 1655541"/>
                <a:gd name="connsiteY24" fmla="*/ 1269627 h 1678000"/>
                <a:gd name="connsiteX25" fmla="*/ 119705 w 1655541"/>
                <a:gd name="connsiteY25" fmla="*/ 1314015 h 1678000"/>
                <a:gd name="connsiteX26" fmla="*/ 128582 w 1655541"/>
                <a:gd name="connsiteY26" fmla="*/ 1340648 h 1678000"/>
                <a:gd name="connsiteX27" fmla="*/ 164093 w 1655541"/>
                <a:gd name="connsiteY27" fmla="*/ 1367281 h 1678000"/>
                <a:gd name="connsiteX28" fmla="*/ 172971 w 1655541"/>
                <a:gd name="connsiteY28" fmla="*/ 1393914 h 1678000"/>
                <a:gd name="connsiteX29" fmla="*/ 226237 w 1655541"/>
                <a:gd name="connsiteY29" fmla="*/ 1438303 h 1678000"/>
                <a:gd name="connsiteX30" fmla="*/ 235114 w 1655541"/>
                <a:gd name="connsiteY30" fmla="*/ 1464936 h 1678000"/>
                <a:gd name="connsiteX31" fmla="*/ 252870 w 1655541"/>
                <a:gd name="connsiteY31" fmla="*/ 1482691 h 1678000"/>
                <a:gd name="connsiteX32" fmla="*/ 332769 w 1655541"/>
                <a:gd name="connsiteY32" fmla="*/ 1544835 h 1678000"/>
                <a:gd name="connsiteX33" fmla="*/ 368279 w 1655541"/>
                <a:gd name="connsiteY33" fmla="*/ 1571468 h 1678000"/>
                <a:gd name="connsiteX34" fmla="*/ 394912 w 1655541"/>
                <a:gd name="connsiteY34" fmla="*/ 1598101 h 1678000"/>
                <a:gd name="connsiteX35" fmla="*/ 465934 w 1655541"/>
                <a:gd name="connsiteY35" fmla="*/ 1624734 h 1678000"/>
                <a:gd name="connsiteX36" fmla="*/ 510322 w 1655541"/>
                <a:gd name="connsiteY36" fmla="*/ 1651367 h 1678000"/>
                <a:gd name="connsiteX37" fmla="*/ 545833 w 1655541"/>
                <a:gd name="connsiteY37" fmla="*/ 1660244 h 1678000"/>
                <a:gd name="connsiteX38" fmla="*/ 643487 w 1655541"/>
                <a:gd name="connsiteY38" fmla="*/ 1678000 h 1678000"/>
                <a:gd name="connsiteX39" fmla="*/ 1406967 w 1655541"/>
                <a:gd name="connsiteY39" fmla="*/ 1669122 h 1678000"/>
                <a:gd name="connsiteX40" fmla="*/ 1460233 w 1655541"/>
                <a:gd name="connsiteY40" fmla="*/ 1660244 h 1678000"/>
                <a:gd name="connsiteX41" fmla="*/ 1486866 w 1655541"/>
                <a:gd name="connsiteY41" fmla="*/ 1633611 h 1678000"/>
                <a:gd name="connsiteX42" fmla="*/ 1513499 w 1655541"/>
                <a:gd name="connsiteY42" fmla="*/ 1615856 h 1678000"/>
                <a:gd name="connsiteX43" fmla="*/ 1540132 w 1655541"/>
                <a:gd name="connsiteY43" fmla="*/ 1580345 h 1678000"/>
                <a:gd name="connsiteX44" fmla="*/ 1575642 w 1655541"/>
                <a:gd name="connsiteY44" fmla="*/ 1562590 h 1678000"/>
                <a:gd name="connsiteX45" fmla="*/ 1584520 w 1655541"/>
                <a:gd name="connsiteY45" fmla="*/ 1535957 h 1678000"/>
                <a:gd name="connsiteX46" fmla="*/ 1611153 w 1655541"/>
                <a:gd name="connsiteY46" fmla="*/ 1491569 h 1678000"/>
                <a:gd name="connsiteX47" fmla="*/ 1637786 w 1655541"/>
                <a:gd name="connsiteY47" fmla="*/ 1429425 h 1678000"/>
                <a:gd name="connsiteX48" fmla="*/ 1646664 w 1655541"/>
                <a:gd name="connsiteY48" fmla="*/ 1376159 h 1678000"/>
                <a:gd name="connsiteX49" fmla="*/ 1655541 w 1655541"/>
                <a:gd name="connsiteY49" fmla="*/ 1340648 h 1678000"/>
                <a:gd name="connsiteX50" fmla="*/ 1620031 w 1655541"/>
                <a:gd name="connsiteY50" fmla="*/ 1207483 h 1678000"/>
                <a:gd name="connsiteX51" fmla="*/ 1602275 w 1655541"/>
                <a:gd name="connsiteY51" fmla="*/ 1145339 h 1678000"/>
                <a:gd name="connsiteX52" fmla="*/ 1584520 w 1655541"/>
                <a:gd name="connsiteY52" fmla="*/ 1109829 h 1678000"/>
                <a:gd name="connsiteX53" fmla="*/ 1540132 w 1655541"/>
                <a:gd name="connsiteY53" fmla="*/ 1074318 h 1678000"/>
                <a:gd name="connsiteX54" fmla="*/ 1451355 w 1655541"/>
                <a:gd name="connsiteY54" fmla="*/ 1021052 h 1678000"/>
                <a:gd name="connsiteX55" fmla="*/ 1433600 w 1655541"/>
                <a:gd name="connsiteY55" fmla="*/ 994419 h 1678000"/>
                <a:gd name="connsiteX56" fmla="*/ 1353701 w 1655541"/>
                <a:gd name="connsiteY56" fmla="*/ 967786 h 1678000"/>
                <a:gd name="connsiteX57" fmla="*/ 1335945 w 1655541"/>
                <a:gd name="connsiteY57" fmla="*/ 950031 h 1678000"/>
                <a:gd name="connsiteX58" fmla="*/ 1140637 w 1655541"/>
                <a:gd name="connsiteY58" fmla="*/ 923398 h 1678000"/>
                <a:gd name="connsiteX59" fmla="*/ 1078493 w 1655541"/>
                <a:gd name="connsiteY59" fmla="*/ 914520 h 1678000"/>
                <a:gd name="connsiteX60" fmla="*/ 1042982 w 1655541"/>
                <a:gd name="connsiteY60" fmla="*/ 896765 h 1678000"/>
                <a:gd name="connsiteX61" fmla="*/ 980839 w 1655541"/>
                <a:gd name="connsiteY61" fmla="*/ 887887 h 1678000"/>
                <a:gd name="connsiteX62" fmla="*/ 847674 w 1655541"/>
                <a:gd name="connsiteY62" fmla="*/ 870132 h 1678000"/>
                <a:gd name="connsiteX63" fmla="*/ 821040 w 1655541"/>
                <a:gd name="connsiteY63" fmla="*/ 861254 h 1678000"/>
                <a:gd name="connsiteX64" fmla="*/ 714508 w 1655541"/>
                <a:gd name="connsiteY64" fmla="*/ 843499 h 1678000"/>
                <a:gd name="connsiteX65" fmla="*/ 696753 w 1655541"/>
                <a:gd name="connsiteY65" fmla="*/ 825743 h 1678000"/>
                <a:gd name="connsiteX66" fmla="*/ 687875 w 1655541"/>
                <a:gd name="connsiteY66" fmla="*/ 790233 h 1678000"/>
                <a:gd name="connsiteX67" fmla="*/ 678998 w 1655541"/>
                <a:gd name="connsiteY67" fmla="*/ 763600 h 1678000"/>
                <a:gd name="connsiteX68" fmla="*/ 687875 w 1655541"/>
                <a:gd name="connsiteY68" fmla="*/ 621557 h 1678000"/>
                <a:gd name="connsiteX69" fmla="*/ 696753 w 1655541"/>
                <a:gd name="connsiteY69" fmla="*/ 594924 h 1678000"/>
                <a:gd name="connsiteX70" fmla="*/ 723386 w 1655541"/>
                <a:gd name="connsiteY70" fmla="*/ 568291 h 1678000"/>
                <a:gd name="connsiteX71" fmla="*/ 732264 w 1655541"/>
                <a:gd name="connsiteY71" fmla="*/ 541658 h 1678000"/>
                <a:gd name="connsiteX72" fmla="*/ 794407 w 1655541"/>
                <a:gd name="connsiteY72" fmla="*/ 497270 h 1678000"/>
                <a:gd name="connsiteX73" fmla="*/ 821040 w 1655541"/>
                <a:gd name="connsiteY73" fmla="*/ 488392 h 1678000"/>
                <a:gd name="connsiteX74" fmla="*/ 892062 w 1655541"/>
                <a:gd name="connsiteY74" fmla="*/ 461759 h 1678000"/>
                <a:gd name="connsiteX75" fmla="*/ 1069615 w 1655541"/>
                <a:gd name="connsiteY75" fmla="*/ 479514 h 1678000"/>
                <a:gd name="connsiteX76" fmla="*/ 1122881 w 1655541"/>
                <a:gd name="connsiteY76" fmla="*/ 497270 h 1678000"/>
                <a:gd name="connsiteX77" fmla="*/ 1140637 w 1655541"/>
                <a:gd name="connsiteY77" fmla="*/ 515025 h 1678000"/>
                <a:gd name="connsiteX78" fmla="*/ 1193903 w 1655541"/>
                <a:gd name="connsiteY78" fmla="*/ 550536 h 1678000"/>
                <a:gd name="connsiteX79" fmla="*/ 1211658 w 1655541"/>
                <a:gd name="connsiteY79" fmla="*/ 577169 h 1678000"/>
                <a:gd name="connsiteX80" fmla="*/ 1220536 w 1655541"/>
                <a:gd name="connsiteY80" fmla="*/ 603802 h 1678000"/>
                <a:gd name="connsiteX81" fmla="*/ 1256046 w 1655541"/>
                <a:gd name="connsiteY81" fmla="*/ 657068 h 1678000"/>
                <a:gd name="connsiteX82" fmla="*/ 1264924 w 1655541"/>
                <a:gd name="connsiteY82" fmla="*/ 692578 h 1678000"/>
                <a:gd name="connsiteX83" fmla="*/ 1291557 w 1655541"/>
                <a:gd name="connsiteY83" fmla="*/ 701456 h 1678000"/>
                <a:gd name="connsiteX84" fmla="*/ 1398089 w 1655541"/>
                <a:gd name="connsiteY84" fmla="*/ 719211 h 1678000"/>
                <a:gd name="connsiteX85" fmla="*/ 1486866 w 1655541"/>
                <a:gd name="connsiteY85" fmla="*/ 710334 h 1678000"/>
                <a:gd name="connsiteX86" fmla="*/ 1513499 w 1655541"/>
                <a:gd name="connsiteY86" fmla="*/ 621557 h 1678000"/>
                <a:gd name="connsiteX87" fmla="*/ 1504621 w 1655541"/>
                <a:gd name="connsiteY87" fmla="*/ 506147 h 1678000"/>
                <a:gd name="connsiteX88" fmla="*/ 1486866 w 1655541"/>
                <a:gd name="connsiteY88" fmla="*/ 452881 h 1678000"/>
                <a:gd name="connsiteX89" fmla="*/ 1424722 w 1655541"/>
                <a:gd name="connsiteY89" fmla="*/ 381860 h 1678000"/>
                <a:gd name="connsiteX90" fmla="*/ 1415844 w 1655541"/>
                <a:gd name="connsiteY90" fmla="*/ 346349 h 1678000"/>
                <a:gd name="connsiteX91" fmla="*/ 1433600 w 1655541"/>
                <a:gd name="connsiteY91" fmla="*/ 328594 h 1678000"/>
                <a:gd name="connsiteX92" fmla="*/ 1513499 w 1655541"/>
                <a:gd name="connsiteY92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687875 w 1655541"/>
                <a:gd name="connsiteY12" fmla="*/ 80019 h 1678000"/>
                <a:gd name="connsiteX13" fmla="*/ 652365 w 1655541"/>
                <a:gd name="connsiteY13" fmla="*/ 97774 h 1678000"/>
                <a:gd name="connsiteX14" fmla="*/ 412668 w 1655541"/>
                <a:gd name="connsiteY14" fmla="*/ 195429 h 1678000"/>
                <a:gd name="connsiteX15" fmla="*/ 181848 w 1655541"/>
                <a:gd name="connsiteY15" fmla="*/ 337472 h 1678000"/>
                <a:gd name="connsiteX16" fmla="*/ 57561 w 1655541"/>
                <a:gd name="connsiteY16" fmla="*/ 568291 h 1678000"/>
                <a:gd name="connsiteX17" fmla="*/ 4295 w 1655541"/>
                <a:gd name="connsiteY17" fmla="*/ 745844 h 1678000"/>
                <a:gd name="connsiteX18" fmla="*/ 4295 w 1655541"/>
                <a:gd name="connsiteY18" fmla="*/ 1056563 h 1678000"/>
                <a:gd name="connsiteX19" fmla="*/ 13173 w 1655541"/>
                <a:gd name="connsiteY19" fmla="*/ 1092073 h 1678000"/>
                <a:gd name="connsiteX20" fmla="*/ 30928 w 1655541"/>
                <a:gd name="connsiteY20" fmla="*/ 1118706 h 1678000"/>
                <a:gd name="connsiteX21" fmla="*/ 66439 w 1655541"/>
                <a:gd name="connsiteY21" fmla="*/ 1180850 h 1678000"/>
                <a:gd name="connsiteX22" fmla="*/ 84194 w 1655541"/>
                <a:gd name="connsiteY22" fmla="*/ 1234116 h 1678000"/>
                <a:gd name="connsiteX23" fmla="*/ 93072 w 1655541"/>
                <a:gd name="connsiteY23" fmla="*/ 1269627 h 1678000"/>
                <a:gd name="connsiteX24" fmla="*/ 119705 w 1655541"/>
                <a:gd name="connsiteY24" fmla="*/ 1314015 h 1678000"/>
                <a:gd name="connsiteX25" fmla="*/ 128582 w 1655541"/>
                <a:gd name="connsiteY25" fmla="*/ 1340648 h 1678000"/>
                <a:gd name="connsiteX26" fmla="*/ 164093 w 1655541"/>
                <a:gd name="connsiteY26" fmla="*/ 1367281 h 1678000"/>
                <a:gd name="connsiteX27" fmla="*/ 172971 w 1655541"/>
                <a:gd name="connsiteY27" fmla="*/ 1393914 h 1678000"/>
                <a:gd name="connsiteX28" fmla="*/ 226237 w 1655541"/>
                <a:gd name="connsiteY28" fmla="*/ 1438303 h 1678000"/>
                <a:gd name="connsiteX29" fmla="*/ 235114 w 1655541"/>
                <a:gd name="connsiteY29" fmla="*/ 1464936 h 1678000"/>
                <a:gd name="connsiteX30" fmla="*/ 252870 w 1655541"/>
                <a:gd name="connsiteY30" fmla="*/ 1482691 h 1678000"/>
                <a:gd name="connsiteX31" fmla="*/ 332769 w 1655541"/>
                <a:gd name="connsiteY31" fmla="*/ 1544835 h 1678000"/>
                <a:gd name="connsiteX32" fmla="*/ 368279 w 1655541"/>
                <a:gd name="connsiteY32" fmla="*/ 1571468 h 1678000"/>
                <a:gd name="connsiteX33" fmla="*/ 394912 w 1655541"/>
                <a:gd name="connsiteY33" fmla="*/ 1598101 h 1678000"/>
                <a:gd name="connsiteX34" fmla="*/ 465934 w 1655541"/>
                <a:gd name="connsiteY34" fmla="*/ 1624734 h 1678000"/>
                <a:gd name="connsiteX35" fmla="*/ 510322 w 1655541"/>
                <a:gd name="connsiteY35" fmla="*/ 1651367 h 1678000"/>
                <a:gd name="connsiteX36" fmla="*/ 545833 w 1655541"/>
                <a:gd name="connsiteY36" fmla="*/ 1660244 h 1678000"/>
                <a:gd name="connsiteX37" fmla="*/ 643487 w 1655541"/>
                <a:gd name="connsiteY37" fmla="*/ 1678000 h 1678000"/>
                <a:gd name="connsiteX38" fmla="*/ 1406967 w 1655541"/>
                <a:gd name="connsiteY38" fmla="*/ 1669122 h 1678000"/>
                <a:gd name="connsiteX39" fmla="*/ 1460233 w 1655541"/>
                <a:gd name="connsiteY39" fmla="*/ 1660244 h 1678000"/>
                <a:gd name="connsiteX40" fmla="*/ 1486866 w 1655541"/>
                <a:gd name="connsiteY40" fmla="*/ 1633611 h 1678000"/>
                <a:gd name="connsiteX41" fmla="*/ 1513499 w 1655541"/>
                <a:gd name="connsiteY41" fmla="*/ 1615856 h 1678000"/>
                <a:gd name="connsiteX42" fmla="*/ 1540132 w 1655541"/>
                <a:gd name="connsiteY42" fmla="*/ 1580345 h 1678000"/>
                <a:gd name="connsiteX43" fmla="*/ 1575642 w 1655541"/>
                <a:gd name="connsiteY43" fmla="*/ 1562590 h 1678000"/>
                <a:gd name="connsiteX44" fmla="*/ 1584520 w 1655541"/>
                <a:gd name="connsiteY44" fmla="*/ 1535957 h 1678000"/>
                <a:gd name="connsiteX45" fmla="*/ 1611153 w 1655541"/>
                <a:gd name="connsiteY45" fmla="*/ 1491569 h 1678000"/>
                <a:gd name="connsiteX46" fmla="*/ 1637786 w 1655541"/>
                <a:gd name="connsiteY46" fmla="*/ 1429425 h 1678000"/>
                <a:gd name="connsiteX47" fmla="*/ 1646664 w 1655541"/>
                <a:gd name="connsiteY47" fmla="*/ 1376159 h 1678000"/>
                <a:gd name="connsiteX48" fmla="*/ 1655541 w 1655541"/>
                <a:gd name="connsiteY48" fmla="*/ 1340648 h 1678000"/>
                <a:gd name="connsiteX49" fmla="*/ 1620031 w 1655541"/>
                <a:gd name="connsiteY49" fmla="*/ 1207483 h 1678000"/>
                <a:gd name="connsiteX50" fmla="*/ 1602275 w 1655541"/>
                <a:gd name="connsiteY50" fmla="*/ 1145339 h 1678000"/>
                <a:gd name="connsiteX51" fmla="*/ 1584520 w 1655541"/>
                <a:gd name="connsiteY51" fmla="*/ 1109829 h 1678000"/>
                <a:gd name="connsiteX52" fmla="*/ 1540132 w 1655541"/>
                <a:gd name="connsiteY52" fmla="*/ 1074318 h 1678000"/>
                <a:gd name="connsiteX53" fmla="*/ 1451355 w 1655541"/>
                <a:gd name="connsiteY53" fmla="*/ 1021052 h 1678000"/>
                <a:gd name="connsiteX54" fmla="*/ 1433600 w 1655541"/>
                <a:gd name="connsiteY54" fmla="*/ 994419 h 1678000"/>
                <a:gd name="connsiteX55" fmla="*/ 1353701 w 1655541"/>
                <a:gd name="connsiteY55" fmla="*/ 967786 h 1678000"/>
                <a:gd name="connsiteX56" fmla="*/ 1335945 w 1655541"/>
                <a:gd name="connsiteY56" fmla="*/ 950031 h 1678000"/>
                <a:gd name="connsiteX57" fmla="*/ 1140637 w 1655541"/>
                <a:gd name="connsiteY57" fmla="*/ 923398 h 1678000"/>
                <a:gd name="connsiteX58" fmla="*/ 1078493 w 1655541"/>
                <a:gd name="connsiteY58" fmla="*/ 914520 h 1678000"/>
                <a:gd name="connsiteX59" fmla="*/ 1042982 w 1655541"/>
                <a:gd name="connsiteY59" fmla="*/ 896765 h 1678000"/>
                <a:gd name="connsiteX60" fmla="*/ 980839 w 1655541"/>
                <a:gd name="connsiteY60" fmla="*/ 887887 h 1678000"/>
                <a:gd name="connsiteX61" fmla="*/ 847674 w 1655541"/>
                <a:gd name="connsiteY61" fmla="*/ 870132 h 1678000"/>
                <a:gd name="connsiteX62" fmla="*/ 821040 w 1655541"/>
                <a:gd name="connsiteY62" fmla="*/ 861254 h 1678000"/>
                <a:gd name="connsiteX63" fmla="*/ 714508 w 1655541"/>
                <a:gd name="connsiteY63" fmla="*/ 843499 h 1678000"/>
                <a:gd name="connsiteX64" fmla="*/ 696753 w 1655541"/>
                <a:gd name="connsiteY64" fmla="*/ 825743 h 1678000"/>
                <a:gd name="connsiteX65" fmla="*/ 687875 w 1655541"/>
                <a:gd name="connsiteY65" fmla="*/ 790233 h 1678000"/>
                <a:gd name="connsiteX66" fmla="*/ 678998 w 1655541"/>
                <a:gd name="connsiteY66" fmla="*/ 763600 h 1678000"/>
                <a:gd name="connsiteX67" fmla="*/ 687875 w 1655541"/>
                <a:gd name="connsiteY67" fmla="*/ 621557 h 1678000"/>
                <a:gd name="connsiteX68" fmla="*/ 696753 w 1655541"/>
                <a:gd name="connsiteY68" fmla="*/ 594924 h 1678000"/>
                <a:gd name="connsiteX69" fmla="*/ 723386 w 1655541"/>
                <a:gd name="connsiteY69" fmla="*/ 568291 h 1678000"/>
                <a:gd name="connsiteX70" fmla="*/ 732264 w 1655541"/>
                <a:gd name="connsiteY70" fmla="*/ 541658 h 1678000"/>
                <a:gd name="connsiteX71" fmla="*/ 794407 w 1655541"/>
                <a:gd name="connsiteY71" fmla="*/ 497270 h 1678000"/>
                <a:gd name="connsiteX72" fmla="*/ 821040 w 1655541"/>
                <a:gd name="connsiteY72" fmla="*/ 488392 h 1678000"/>
                <a:gd name="connsiteX73" fmla="*/ 892062 w 1655541"/>
                <a:gd name="connsiteY73" fmla="*/ 461759 h 1678000"/>
                <a:gd name="connsiteX74" fmla="*/ 1069615 w 1655541"/>
                <a:gd name="connsiteY74" fmla="*/ 479514 h 1678000"/>
                <a:gd name="connsiteX75" fmla="*/ 1122881 w 1655541"/>
                <a:gd name="connsiteY75" fmla="*/ 497270 h 1678000"/>
                <a:gd name="connsiteX76" fmla="*/ 1140637 w 1655541"/>
                <a:gd name="connsiteY76" fmla="*/ 515025 h 1678000"/>
                <a:gd name="connsiteX77" fmla="*/ 1193903 w 1655541"/>
                <a:gd name="connsiteY77" fmla="*/ 550536 h 1678000"/>
                <a:gd name="connsiteX78" fmla="*/ 1211658 w 1655541"/>
                <a:gd name="connsiteY78" fmla="*/ 577169 h 1678000"/>
                <a:gd name="connsiteX79" fmla="*/ 1220536 w 1655541"/>
                <a:gd name="connsiteY79" fmla="*/ 603802 h 1678000"/>
                <a:gd name="connsiteX80" fmla="*/ 1256046 w 1655541"/>
                <a:gd name="connsiteY80" fmla="*/ 657068 h 1678000"/>
                <a:gd name="connsiteX81" fmla="*/ 1264924 w 1655541"/>
                <a:gd name="connsiteY81" fmla="*/ 692578 h 1678000"/>
                <a:gd name="connsiteX82" fmla="*/ 1291557 w 1655541"/>
                <a:gd name="connsiteY82" fmla="*/ 701456 h 1678000"/>
                <a:gd name="connsiteX83" fmla="*/ 1398089 w 1655541"/>
                <a:gd name="connsiteY83" fmla="*/ 719211 h 1678000"/>
                <a:gd name="connsiteX84" fmla="*/ 1486866 w 1655541"/>
                <a:gd name="connsiteY84" fmla="*/ 710334 h 1678000"/>
                <a:gd name="connsiteX85" fmla="*/ 1513499 w 1655541"/>
                <a:gd name="connsiteY85" fmla="*/ 621557 h 1678000"/>
                <a:gd name="connsiteX86" fmla="*/ 1504621 w 1655541"/>
                <a:gd name="connsiteY86" fmla="*/ 506147 h 1678000"/>
                <a:gd name="connsiteX87" fmla="*/ 1486866 w 1655541"/>
                <a:gd name="connsiteY87" fmla="*/ 452881 h 1678000"/>
                <a:gd name="connsiteX88" fmla="*/ 1424722 w 1655541"/>
                <a:gd name="connsiteY88" fmla="*/ 381860 h 1678000"/>
                <a:gd name="connsiteX89" fmla="*/ 1415844 w 1655541"/>
                <a:gd name="connsiteY89" fmla="*/ 346349 h 1678000"/>
                <a:gd name="connsiteX90" fmla="*/ 1433600 w 1655541"/>
                <a:gd name="connsiteY90" fmla="*/ 328594 h 1678000"/>
                <a:gd name="connsiteX91" fmla="*/ 1513499 w 1655541"/>
                <a:gd name="connsiteY91" fmla="*/ 319716 h 167800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847674 w 1655541"/>
                <a:gd name="connsiteY10" fmla="*/ 17755 h 1677880"/>
                <a:gd name="connsiteX11" fmla="*/ 687875 w 1655541"/>
                <a:gd name="connsiteY11" fmla="*/ 79899 h 1677880"/>
                <a:gd name="connsiteX12" fmla="*/ 652365 w 1655541"/>
                <a:gd name="connsiteY12" fmla="*/ 97654 h 1677880"/>
                <a:gd name="connsiteX13" fmla="*/ 412668 w 1655541"/>
                <a:gd name="connsiteY13" fmla="*/ 195309 h 1677880"/>
                <a:gd name="connsiteX14" fmla="*/ 181848 w 1655541"/>
                <a:gd name="connsiteY14" fmla="*/ 337352 h 1677880"/>
                <a:gd name="connsiteX15" fmla="*/ 57561 w 1655541"/>
                <a:gd name="connsiteY15" fmla="*/ 568171 h 1677880"/>
                <a:gd name="connsiteX16" fmla="*/ 4295 w 1655541"/>
                <a:gd name="connsiteY16" fmla="*/ 745724 h 1677880"/>
                <a:gd name="connsiteX17" fmla="*/ 4295 w 1655541"/>
                <a:gd name="connsiteY17" fmla="*/ 1056443 h 1677880"/>
                <a:gd name="connsiteX18" fmla="*/ 13173 w 1655541"/>
                <a:gd name="connsiteY18" fmla="*/ 1091953 h 1677880"/>
                <a:gd name="connsiteX19" fmla="*/ 30928 w 1655541"/>
                <a:gd name="connsiteY19" fmla="*/ 1118586 h 1677880"/>
                <a:gd name="connsiteX20" fmla="*/ 66439 w 1655541"/>
                <a:gd name="connsiteY20" fmla="*/ 1180730 h 1677880"/>
                <a:gd name="connsiteX21" fmla="*/ 84194 w 1655541"/>
                <a:gd name="connsiteY21" fmla="*/ 1233996 h 1677880"/>
                <a:gd name="connsiteX22" fmla="*/ 93072 w 1655541"/>
                <a:gd name="connsiteY22" fmla="*/ 1269507 h 1677880"/>
                <a:gd name="connsiteX23" fmla="*/ 119705 w 1655541"/>
                <a:gd name="connsiteY23" fmla="*/ 1313895 h 1677880"/>
                <a:gd name="connsiteX24" fmla="*/ 128582 w 1655541"/>
                <a:gd name="connsiteY24" fmla="*/ 1340528 h 1677880"/>
                <a:gd name="connsiteX25" fmla="*/ 164093 w 1655541"/>
                <a:gd name="connsiteY25" fmla="*/ 1367161 h 1677880"/>
                <a:gd name="connsiteX26" fmla="*/ 172971 w 1655541"/>
                <a:gd name="connsiteY26" fmla="*/ 1393794 h 1677880"/>
                <a:gd name="connsiteX27" fmla="*/ 226237 w 1655541"/>
                <a:gd name="connsiteY27" fmla="*/ 1438183 h 1677880"/>
                <a:gd name="connsiteX28" fmla="*/ 235114 w 1655541"/>
                <a:gd name="connsiteY28" fmla="*/ 1464816 h 1677880"/>
                <a:gd name="connsiteX29" fmla="*/ 252870 w 1655541"/>
                <a:gd name="connsiteY29" fmla="*/ 1482571 h 1677880"/>
                <a:gd name="connsiteX30" fmla="*/ 332769 w 1655541"/>
                <a:gd name="connsiteY30" fmla="*/ 1544715 h 1677880"/>
                <a:gd name="connsiteX31" fmla="*/ 368279 w 1655541"/>
                <a:gd name="connsiteY31" fmla="*/ 1571348 h 1677880"/>
                <a:gd name="connsiteX32" fmla="*/ 394912 w 1655541"/>
                <a:gd name="connsiteY32" fmla="*/ 1597981 h 1677880"/>
                <a:gd name="connsiteX33" fmla="*/ 465934 w 1655541"/>
                <a:gd name="connsiteY33" fmla="*/ 1624614 h 1677880"/>
                <a:gd name="connsiteX34" fmla="*/ 510322 w 1655541"/>
                <a:gd name="connsiteY34" fmla="*/ 1651247 h 1677880"/>
                <a:gd name="connsiteX35" fmla="*/ 545833 w 1655541"/>
                <a:gd name="connsiteY35" fmla="*/ 1660124 h 1677880"/>
                <a:gd name="connsiteX36" fmla="*/ 643487 w 1655541"/>
                <a:gd name="connsiteY36" fmla="*/ 1677880 h 1677880"/>
                <a:gd name="connsiteX37" fmla="*/ 1406967 w 1655541"/>
                <a:gd name="connsiteY37" fmla="*/ 1669002 h 1677880"/>
                <a:gd name="connsiteX38" fmla="*/ 1460233 w 1655541"/>
                <a:gd name="connsiteY38" fmla="*/ 1660124 h 1677880"/>
                <a:gd name="connsiteX39" fmla="*/ 1486866 w 1655541"/>
                <a:gd name="connsiteY39" fmla="*/ 1633491 h 1677880"/>
                <a:gd name="connsiteX40" fmla="*/ 1513499 w 1655541"/>
                <a:gd name="connsiteY40" fmla="*/ 1615736 h 1677880"/>
                <a:gd name="connsiteX41" fmla="*/ 1540132 w 1655541"/>
                <a:gd name="connsiteY41" fmla="*/ 1580225 h 1677880"/>
                <a:gd name="connsiteX42" fmla="*/ 1575642 w 1655541"/>
                <a:gd name="connsiteY42" fmla="*/ 1562470 h 1677880"/>
                <a:gd name="connsiteX43" fmla="*/ 1584520 w 1655541"/>
                <a:gd name="connsiteY43" fmla="*/ 1535837 h 1677880"/>
                <a:gd name="connsiteX44" fmla="*/ 1611153 w 1655541"/>
                <a:gd name="connsiteY44" fmla="*/ 1491449 h 1677880"/>
                <a:gd name="connsiteX45" fmla="*/ 1637786 w 1655541"/>
                <a:gd name="connsiteY45" fmla="*/ 1429305 h 1677880"/>
                <a:gd name="connsiteX46" fmla="*/ 1646664 w 1655541"/>
                <a:gd name="connsiteY46" fmla="*/ 1376039 h 1677880"/>
                <a:gd name="connsiteX47" fmla="*/ 1655541 w 1655541"/>
                <a:gd name="connsiteY47" fmla="*/ 1340528 h 1677880"/>
                <a:gd name="connsiteX48" fmla="*/ 1620031 w 1655541"/>
                <a:gd name="connsiteY48" fmla="*/ 1207363 h 1677880"/>
                <a:gd name="connsiteX49" fmla="*/ 1602275 w 1655541"/>
                <a:gd name="connsiteY49" fmla="*/ 1145219 h 1677880"/>
                <a:gd name="connsiteX50" fmla="*/ 1584520 w 1655541"/>
                <a:gd name="connsiteY50" fmla="*/ 1109709 h 1677880"/>
                <a:gd name="connsiteX51" fmla="*/ 1540132 w 1655541"/>
                <a:gd name="connsiteY51" fmla="*/ 1074198 h 1677880"/>
                <a:gd name="connsiteX52" fmla="*/ 1451355 w 1655541"/>
                <a:gd name="connsiteY52" fmla="*/ 1020932 h 1677880"/>
                <a:gd name="connsiteX53" fmla="*/ 1433600 w 1655541"/>
                <a:gd name="connsiteY53" fmla="*/ 994299 h 1677880"/>
                <a:gd name="connsiteX54" fmla="*/ 1353701 w 1655541"/>
                <a:gd name="connsiteY54" fmla="*/ 967666 h 1677880"/>
                <a:gd name="connsiteX55" fmla="*/ 1335945 w 1655541"/>
                <a:gd name="connsiteY55" fmla="*/ 949911 h 1677880"/>
                <a:gd name="connsiteX56" fmla="*/ 1140637 w 1655541"/>
                <a:gd name="connsiteY56" fmla="*/ 923278 h 1677880"/>
                <a:gd name="connsiteX57" fmla="*/ 1078493 w 1655541"/>
                <a:gd name="connsiteY57" fmla="*/ 914400 h 1677880"/>
                <a:gd name="connsiteX58" fmla="*/ 1042982 w 1655541"/>
                <a:gd name="connsiteY58" fmla="*/ 896645 h 1677880"/>
                <a:gd name="connsiteX59" fmla="*/ 980839 w 1655541"/>
                <a:gd name="connsiteY59" fmla="*/ 887767 h 1677880"/>
                <a:gd name="connsiteX60" fmla="*/ 847674 w 1655541"/>
                <a:gd name="connsiteY60" fmla="*/ 870012 h 1677880"/>
                <a:gd name="connsiteX61" fmla="*/ 821040 w 1655541"/>
                <a:gd name="connsiteY61" fmla="*/ 861134 h 1677880"/>
                <a:gd name="connsiteX62" fmla="*/ 714508 w 1655541"/>
                <a:gd name="connsiteY62" fmla="*/ 843379 h 1677880"/>
                <a:gd name="connsiteX63" fmla="*/ 696753 w 1655541"/>
                <a:gd name="connsiteY63" fmla="*/ 825623 h 1677880"/>
                <a:gd name="connsiteX64" fmla="*/ 687875 w 1655541"/>
                <a:gd name="connsiteY64" fmla="*/ 790113 h 1677880"/>
                <a:gd name="connsiteX65" fmla="*/ 678998 w 1655541"/>
                <a:gd name="connsiteY65" fmla="*/ 763480 h 1677880"/>
                <a:gd name="connsiteX66" fmla="*/ 687875 w 1655541"/>
                <a:gd name="connsiteY66" fmla="*/ 621437 h 1677880"/>
                <a:gd name="connsiteX67" fmla="*/ 696753 w 1655541"/>
                <a:gd name="connsiteY67" fmla="*/ 594804 h 1677880"/>
                <a:gd name="connsiteX68" fmla="*/ 723386 w 1655541"/>
                <a:gd name="connsiteY68" fmla="*/ 568171 h 1677880"/>
                <a:gd name="connsiteX69" fmla="*/ 732264 w 1655541"/>
                <a:gd name="connsiteY69" fmla="*/ 541538 h 1677880"/>
                <a:gd name="connsiteX70" fmla="*/ 794407 w 1655541"/>
                <a:gd name="connsiteY70" fmla="*/ 497150 h 1677880"/>
                <a:gd name="connsiteX71" fmla="*/ 821040 w 1655541"/>
                <a:gd name="connsiteY71" fmla="*/ 488272 h 1677880"/>
                <a:gd name="connsiteX72" fmla="*/ 892062 w 1655541"/>
                <a:gd name="connsiteY72" fmla="*/ 461639 h 1677880"/>
                <a:gd name="connsiteX73" fmla="*/ 1069615 w 1655541"/>
                <a:gd name="connsiteY73" fmla="*/ 479394 h 1677880"/>
                <a:gd name="connsiteX74" fmla="*/ 1122881 w 1655541"/>
                <a:gd name="connsiteY74" fmla="*/ 497150 h 1677880"/>
                <a:gd name="connsiteX75" fmla="*/ 1140637 w 1655541"/>
                <a:gd name="connsiteY75" fmla="*/ 514905 h 1677880"/>
                <a:gd name="connsiteX76" fmla="*/ 1193903 w 1655541"/>
                <a:gd name="connsiteY76" fmla="*/ 550416 h 1677880"/>
                <a:gd name="connsiteX77" fmla="*/ 1211658 w 1655541"/>
                <a:gd name="connsiteY77" fmla="*/ 577049 h 1677880"/>
                <a:gd name="connsiteX78" fmla="*/ 1220536 w 1655541"/>
                <a:gd name="connsiteY78" fmla="*/ 603682 h 1677880"/>
                <a:gd name="connsiteX79" fmla="*/ 1256046 w 1655541"/>
                <a:gd name="connsiteY79" fmla="*/ 656948 h 1677880"/>
                <a:gd name="connsiteX80" fmla="*/ 1264924 w 1655541"/>
                <a:gd name="connsiteY80" fmla="*/ 692458 h 1677880"/>
                <a:gd name="connsiteX81" fmla="*/ 1291557 w 1655541"/>
                <a:gd name="connsiteY81" fmla="*/ 701336 h 1677880"/>
                <a:gd name="connsiteX82" fmla="*/ 1398089 w 1655541"/>
                <a:gd name="connsiteY82" fmla="*/ 719091 h 1677880"/>
                <a:gd name="connsiteX83" fmla="*/ 1486866 w 1655541"/>
                <a:gd name="connsiteY83" fmla="*/ 710214 h 1677880"/>
                <a:gd name="connsiteX84" fmla="*/ 1513499 w 1655541"/>
                <a:gd name="connsiteY84" fmla="*/ 621437 h 1677880"/>
                <a:gd name="connsiteX85" fmla="*/ 1504621 w 1655541"/>
                <a:gd name="connsiteY85" fmla="*/ 506027 h 1677880"/>
                <a:gd name="connsiteX86" fmla="*/ 1486866 w 1655541"/>
                <a:gd name="connsiteY86" fmla="*/ 452761 h 1677880"/>
                <a:gd name="connsiteX87" fmla="*/ 1424722 w 1655541"/>
                <a:gd name="connsiteY87" fmla="*/ 381740 h 1677880"/>
                <a:gd name="connsiteX88" fmla="*/ 1415844 w 1655541"/>
                <a:gd name="connsiteY88" fmla="*/ 346229 h 1677880"/>
                <a:gd name="connsiteX89" fmla="*/ 1433600 w 1655541"/>
                <a:gd name="connsiteY89" fmla="*/ 328474 h 1677880"/>
                <a:gd name="connsiteX90" fmla="*/ 1513499 w 1655541"/>
                <a:gd name="connsiteY90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652365 w 1655541"/>
                <a:gd name="connsiteY11" fmla="*/ 97654 h 1677880"/>
                <a:gd name="connsiteX12" fmla="*/ 412668 w 1655541"/>
                <a:gd name="connsiteY12" fmla="*/ 195309 h 1677880"/>
                <a:gd name="connsiteX13" fmla="*/ 181848 w 1655541"/>
                <a:gd name="connsiteY13" fmla="*/ 337352 h 1677880"/>
                <a:gd name="connsiteX14" fmla="*/ 57561 w 1655541"/>
                <a:gd name="connsiteY14" fmla="*/ 568171 h 1677880"/>
                <a:gd name="connsiteX15" fmla="*/ 4295 w 1655541"/>
                <a:gd name="connsiteY15" fmla="*/ 745724 h 1677880"/>
                <a:gd name="connsiteX16" fmla="*/ 4295 w 1655541"/>
                <a:gd name="connsiteY16" fmla="*/ 1056443 h 1677880"/>
                <a:gd name="connsiteX17" fmla="*/ 13173 w 1655541"/>
                <a:gd name="connsiteY17" fmla="*/ 1091953 h 1677880"/>
                <a:gd name="connsiteX18" fmla="*/ 30928 w 1655541"/>
                <a:gd name="connsiteY18" fmla="*/ 1118586 h 1677880"/>
                <a:gd name="connsiteX19" fmla="*/ 66439 w 1655541"/>
                <a:gd name="connsiteY19" fmla="*/ 1180730 h 1677880"/>
                <a:gd name="connsiteX20" fmla="*/ 84194 w 1655541"/>
                <a:gd name="connsiteY20" fmla="*/ 1233996 h 1677880"/>
                <a:gd name="connsiteX21" fmla="*/ 93072 w 1655541"/>
                <a:gd name="connsiteY21" fmla="*/ 1269507 h 1677880"/>
                <a:gd name="connsiteX22" fmla="*/ 119705 w 1655541"/>
                <a:gd name="connsiteY22" fmla="*/ 1313895 h 1677880"/>
                <a:gd name="connsiteX23" fmla="*/ 128582 w 1655541"/>
                <a:gd name="connsiteY23" fmla="*/ 1340528 h 1677880"/>
                <a:gd name="connsiteX24" fmla="*/ 164093 w 1655541"/>
                <a:gd name="connsiteY24" fmla="*/ 1367161 h 1677880"/>
                <a:gd name="connsiteX25" fmla="*/ 172971 w 1655541"/>
                <a:gd name="connsiteY25" fmla="*/ 1393794 h 1677880"/>
                <a:gd name="connsiteX26" fmla="*/ 226237 w 1655541"/>
                <a:gd name="connsiteY26" fmla="*/ 1438183 h 1677880"/>
                <a:gd name="connsiteX27" fmla="*/ 235114 w 1655541"/>
                <a:gd name="connsiteY27" fmla="*/ 1464816 h 1677880"/>
                <a:gd name="connsiteX28" fmla="*/ 252870 w 1655541"/>
                <a:gd name="connsiteY28" fmla="*/ 1482571 h 1677880"/>
                <a:gd name="connsiteX29" fmla="*/ 332769 w 1655541"/>
                <a:gd name="connsiteY29" fmla="*/ 1544715 h 1677880"/>
                <a:gd name="connsiteX30" fmla="*/ 368279 w 1655541"/>
                <a:gd name="connsiteY30" fmla="*/ 1571348 h 1677880"/>
                <a:gd name="connsiteX31" fmla="*/ 394912 w 1655541"/>
                <a:gd name="connsiteY31" fmla="*/ 1597981 h 1677880"/>
                <a:gd name="connsiteX32" fmla="*/ 465934 w 1655541"/>
                <a:gd name="connsiteY32" fmla="*/ 1624614 h 1677880"/>
                <a:gd name="connsiteX33" fmla="*/ 510322 w 1655541"/>
                <a:gd name="connsiteY33" fmla="*/ 1651247 h 1677880"/>
                <a:gd name="connsiteX34" fmla="*/ 545833 w 1655541"/>
                <a:gd name="connsiteY34" fmla="*/ 1660124 h 1677880"/>
                <a:gd name="connsiteX35" fmla="*/ 643487 w 1655541"/>
                <a:gd name="connsiteY35" fmla="*/ 1677880 h 1677880"/>
                <a:gd name="connsiteX36" fmla="*/ 1406967 w 1655541"/>
                <a:gd name="connsiteY36" fmla="*/ 1669002 h 1677880"/>
                <a:gd name="connsiteX37" fmla="*/ 1460233 w 1655541"/>
                <a:gd name="connsiteY37" fmla="*/ 1660124 h 1677880"/>
                <a:gd name="connsiteX38" fmla="*/ 1486866 w 1655541"/>
                <a:gd name="connsiteY38" fmla="*/ 1633491 h 1677880"/>
                <a:gd name="connsiteX39" fmla="*/ 1513499 w 1655541"/>
                <a:gd name="connsiteY39" fmla="*/ 1615736 h 1677880"/>
                <a:gd name="connsiteX40" fmla="*/ 1540132 w 1655541"/>
                <a:gd name="connsiteY40" fmla="*/ 1580225 h 1677880"/>
                <a:gd name="connsiteX41" fmla="*/ 1575642 w 1655541"/>
                <a:gd name="connsiteY41" fmla="*/ 1562470 h 1677880"/>
                <a:gd name="connsiteX42" fmla="*/ 1584520 w 1655541"/>
                <a:gd name="connsiteY42" fmla="*/ 1535837 h 1677880"/>
                <a:gd name="connsiteX43" fmla="*/ 1611153 w 1655541"/>
                <a:gd name="connsiteY43" fmla="*/ 1491449 h 1677880"/>
                <a:gd name="connsiteX44" fmla="*/ 1637786 w 1655541"/>
                <a:gd name="connsiteY44" fmla="*/ 1429305 h 1677880"/>
                <a:gd name="connsiteX45" fmla="*/ 1646664 w 1655541"/>
                <a:gd name="connsiteY45" fmla="*/ 1376039 h 1677880"/>
                <a:gd name="connsiteX46" fmla="*/ 1655541 w 1655541"/>
                <a:gd name="connsiteY46" fmla="*/ 1340528 h 1677880"/>
                <a:gd name="connsiteX47" fmla="*/ 1620031 w 1655541"/>
                <a:gd name="connsiteY47" fmla="*/ 1207363 h 1677880"/>
                <a:gd name="connsiteX48" fmla="*/ 1602275 w 1655541"/>
                <a:gd name="connsiteY48" fmla="*/ 1145219 h 1677880"/>
                <a:gd name="connsiteX49" fmla="*/ 1584520 w 1655541"/>
                <a:gd name="connsiteY49" fmla="*/ 1109709 h 1677880"/>
                <a:gd name="connsiteX50" fmla="*/ 1540132 w 1655541"/>
                <a:gd name="connsiteY50" fmla="*/ 1074198 h 1677880"/>
                <a:gd name="connsiteX51" fmla="*/ 1451355 w 1655541"/>
                <a:gd name="connsiteY51" fmla="*/ 1020932 h 1677880"/>
                <a:gd name="connsiteX52" fmla="*/ 1433600 w 1655541"/>
                <a:gd name="connsiteY52" fmla="*/ 994299 h 1677880"/>
                <a:gd name="connsiteX53" fmla="*/ 1353701 w 1655541"/>
                <a:gd name="connsiteY53" fmla="*/ 967666 h 1677880"/>
                <a:gd name="connsiteX54" fmla="*/ 1335945 w 1655541"/>
                <a:gd name="connsiteY54" fmla="*/ 949911 h 1677880"/>
                <a:gd name="connsiteX55" fmla="*/ 1140637 w 1655541"/>
                <a:gd name="connsiteY55" fmla="*/ 923278 h 1677880"/>
                <a:gd name="connsiteX56" fmla="*/ 1078493 w 1655541"/>
                <a:gd name="connsiteY56" fmla="*/ 914400 h 1677880"/>
                <a:gd name="connsiteX57" fmla="*/ 1042982 w 1655541"/>
                <a:gd name="connsiteY57" fmla="*/ 896645 h 1677880"/>
                <a:gd name="connsiteX58" fmla="*/ 980839 w 1655541"/>
                <a:gd name="connsiteY58" fmla="*/ 887767 h 1677880"/>
                <a:gd name="connsiteX59" fmla="*/ 847674 w 1655541"/>
                <a:gd name="connsiteY59" fmla="*/ 870012 h 1677880"/>
                <a:gd name="connsiteX60" fmla="*/ 821040 w 1655541"/>
                <a:gd name="connsiteY60" fmla="*/ 861134 h 1677880"/>
                <a:gd name="connsiteX61" fmla="*/ 714508 w 1655541"/>
                <a:gd name="connsiteY61" fmla="*/ 843379 h 1677880"/>
                <a:gd name="connsiteX62" fmla="*/ 696753 w 1655541"/>
                <a:gd name="connsiteY62" fmla="*/ 825623 h 1677880"/>
                <a:gd name="connsiteX63" fmla="*/ 687875 w 1655541"/>
                <a:gd name="connsiteY63" fmla="*/ 790113 h 1677880"/>
                <a:gd name="connsiteX64" fmla="*/ 678998 w 1655541"/>
                <a:gd name="connsiteY64" fmla="*/ 763480 h 1677880"/>
                <a:gd name="connsiteX65" fmla="*/ 687875 w 1655541"/>
                <a:gd name="connsiteY65" fmla="*/ 621437 h 1677880"/>
                <a:gd name="connsiteX66" fmla="*/ 696753 w 1655541"/>
                <a:gd name="connsiteY66" fmla="*/ 594804 h 1677880"/>
                <a:gd name="connsiteX67" fmla="*/ 723386 w 1655541"/>
                <a:gd name="connsiteY67" fmla="*/ 568171 h 1677880"/>
                <a:gd name="connsiteX68" fmla="*/ 732264 w 1655541"/>
                <a:gd name="connsiteY68" fmla="*/ 541538 h 1677880"/>
                <a:gd name="connsiteX69" fmla="*/ 794407 w 1655541"/>
                <a:gd name="connsiteY69" fmla="*/ 497150 h 1677880"/>
                <a:gd name="connsiteX70" fmla="*/ 821040 w 1655541"/>
                <a:gd name="connsiteY70" fmla="*/ 488272 h 1677880"/>
                <a:gd name="connsiteX71" fmla="*/ 892062 w 1655541"/>
                <a:gd name="connsiteY71" fmla="*/ 461639 h 1677880"/>
                <a:gd name="connsiteX72" fmla="*/ 1069615 w 1655541"/>
                <a:gd name="connsiteY72" fmla="*/ 479394 h 1677880"/>
                <a:gd name="connsiteX73" fmla="*/ 1122881 w 1655541"/>
                <a:gd name="connsiteY73" fmla="*/ 497150 h 1677880"/>
                <a:gd name="connsiteX74" fmla="*/ 1140637 w 1655541"/>
                <a:gd name="connsiteY74" fmla="*/ 514905 h 1677880"/>
                <a:gd name="connsiteX75" fmla="*/ 1193903 w 1655541"/>
                <a:gd name="connsiteY75" fmla="*/ 550416 h 1677880"/>
                <a:gd name="connsiteX76" fmla="*/ 1211658 w 1655541"/>
                <a:gd name="connsiteY76" fmla="*/ 577049 h 1677880"/>
                <a:gd name="connsiteX77" fmla="*/ 1220536 w 1655541"/>
                <a:gd name="connsiteY77" fmla="*/ 603682 h 1677880"/>
                <a:gd name="connsiteX78" fmla="*/ 1256046 w 1655541"/>
                <a:gd name="connsiteY78" fmla="*/ 656948 h 1677880"/>
                <a:gd name="connsiteX79" fmla="*/ 1264924 w 1655541"/>
                <a:gd name="connsiteY79" fmla="*/ 692458 h 1677880"/>
                <a:gd name="connsiteX80" fmla="*/ 1291557 w 1655541"/>
                <a:gd name="connsiteY80" fmla="*/ 701336 h 1677880"/>
                <a:gd name="connsiteX81" fmla="*/ 1398089 w 1655541"/>
                <a:gd name="connsiteY81" fmla="*/ 719091 h 1677880"/>
                <a:gd name="connsiteX82" fmla="*/ 1486866 w 1655541"/>
                <a:gd name="connsiteY82" fmla="*/ 710214 h 1677880"/>
                <a:gd name="connsiteX83" fmla="*/ 1513499 w 1655541"/>
                <a:gd name="connsiteY83" fmla="*/ 621437 h 1677880"/>
                <a:gd name="connsiteX84" fmla="*/ 1504621 w 1655541"/>
                <a:gd name="connsiteY84" fmla="*/ 506027 h 1677880"/>
                <a:gd name="connsiteX85" fmla="*/ 1486866 w 1655541"/>
                <a:gd name="connsiteY85" fmla="*/ 452761 h 1677880"/>
                <a:gd name="connsiteX86" fmla="*/ 1424722 w 1655541"/>
                <a:gd name="connsiteY86" fmla="*/ 381740 h 1677880"/>
                <a:gd name="connsiteX87" fmla="*/ 1415844 w 1655541"/>
                <a:gd name="connsiteY87" fmla="*/ 346229 h 1677880"/>
                <a:gd name="connsiteX88" fmla="*/ 1433600 w 1655541"/>
                <a:gd name="connsiteY88" fmla="*/ 328474 h 1677880"/>
                <a:gd name="connsiteX89" fmla="*/ 1513499 w 1655541"/>
                <a:gd name="connsiteY89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687875 w 1655541"/>
                <a:gd name="connsiteY64" fmla="*/ 621437 h 1677880"/>
                <a:gd name="connsiteX65" fmla="*/ 696753 w 1655541"/>
                <a:gd name="connsiteY65" fmla="*/ 594804 h 1677880"/>
                <a:gd name="connsiteX66" fmla="*/ 723386 w 1655541"/>
                <a:gd name="connsiteY66" fmla="*/ 568171 h 1677880"/>
                <a:gd name="connsiteX67" fmla="*/ 732264 w 1655541"/>
                <a:gd name="connsiteY67" fmla="*/ 541538 h 1677880"/>
                <a:gd name="connsiteX68" fmla="*/ 794407 w 1655541"/>
                <a:gd name="connsiteY68" fmla="*/ 497150 h 1677880"/>
                <a:gd name="connsiteX69" fmla="*/ 821040 w 1655541"/>
                <a:gd name="connsiteY69" fmla="*/ 488272 h 1677880"/>
                <a:gd name="connsiteX70" fmla="*/ 892062 w 1655541"/>
                <a:gd name="connsiteY70" fmla="*/ 461639 h 1677880"/>
                <a:gd name="connsiteX71" fmla="*/ 1069615 w 1655541"/>
                <a:gd name="connsiteY71" fmla="*/ 479394 h 1677880"/>
                <a:gd name="connsiteX72" fmla="*/ 1122881 w 1655541"/>
                <a:gd name="connsiteY72" fmla="*/ 497150 h 1677880"/>
                <a:gd name="connsiteX73" fmla="*/ 1140637 w 1655541"/>
                <a:gd name="connsiteY73" fmla="*/ 514905 h 1677880"/>
                <a:gd name="connsiteX74" fmla="*/ 1193903 w 1655541"/>
                <a:gd name="connsiteY74" fmla="*/ 550416 h 1677880"/>
                <a:gd name="connsiteX75" fmla="*/ 1211658 w 1655541"/>
                <a:gd name="connsiteY75" fmla="*/ 577049 h 1677880"/>
                <a:gd name="connsiteX76" fmla="*/ 1220536 w 1655541"/>
                <a:gd name="connsiteY76" fmla="*/ 603682 h 1677880"/>
                <a:gd name="connsiteX77" fmla="*/ 1256046 w 1655541"/>
                <a:gd name="connsiteY77" fmla="*/ 656948 h 1677880"/>
                <a:gd name="connsiteX78" fmla="*/ 1264924 w 1655541"/>
                <a:gd name="connsiteY78" fmla="*/ 692458 h 1677880"/>
                <a:gd name="connsiteX79" fmla="*/ 1291557 w 1655541"/>
                <a:gd name="connsiteY79" fmla="*/ 701336 h 1677880"/>
                <a:gd name="connsiteX80" fmla="*/ 1398089 w 1655541"/>
                <a:gd name="connsiteY80" fmla="*/ 719091 h 1677880"/>
                <a:gd name="connsiteX81" fmla="*/ 1486866 w 1655541"/>
                <a:gd name="connsiteY81" fmla="*/ 710214 h 1677880"/>
                <a:gd name="connsiteX82" fmla="*/ 1513499 w 1655541"/>
                <a:gd name="connsiteY82" fmla="*/ 621437 h 1677880"/>
                <a:gd name="connsiteX83" fmla="*/ 1504621 w 1655541"/>
                <a:gd name="connsiteY83" fmla="*/ 506027 h 1677880"/>
                <a:gd name="connsiteX84" fmla="*/ 1486866 w 1655541"/>
                <a:gd name="connsiteY84" fmla="*/ 452761 h 1677880"/>
                <a:gd name="connsiteX85" fmla="*/ 1424722 w 1655541"/>
                <a:gd name="connsiteY85" fmla="*/ 381740 h 1677880"/>
                <a:gd name="connsiteX86" fmla="*/ 1415844 w 1655541"/>
                <a:gd name="connsiteY86" fmla="*/ 346229 h 1677880"/>
                <a:gd name="connsiteX87" fmla="*/ 1433600 w 1655541"/>
                <a:gd name="connsiteY87" fmla="*/ 328474 h 1677880"/>
                <a:gd name="connsiteX88" fmla="*/ 1513499 w 1655541"/>
                <a:gd name="connsiteY88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687875 w 1655541"/>
                <a:gd name="connsiteY64" fmla="*/ 621437 h 1677880"/>
                <a:gd name="connsiteX65" fmla="*/ 696753 w 1655541"/>
                <a:gd name="connsiteY65" fmla="*/ 594804 h 1677880"/>
                <a:gd name="connsiteX66" fmla="*/ 732264 w 1655541"/>
                <a:gd name="connsiteY66" fmla="*/ 541538 h 1677880"/>
                <a:gd name="connsiteX67" fmla="*/ 794407 w 1655541"/>
                <a:gd name="connsiteY67" fmla="*/ 497150 h 1677880"/>
                <a:gd name="connsiteX68" fmla="*/ 821040 w 1655541"/>
                <a:gd name="connsiteY68" fmla="*/ 488272 h 1677880"/>
                <a:gd name="connsiteX69" fmla="*/ 892062 w 1655541"/>
                <a:gd name="connsiteY69" fmla="*/ 461639 h 1677880"/>
                <a:gd name="connsiteX70" fmla="*/ 1069615 w 1655541"/>
                <a:gd name="connsiteY70" fmla="*/ 479394 h 1677880"/>
                <a:gd name="connsiteX71" fmla="*/ 1122881 w 1655541"/>
                <a:gd name="connsiteY71" fmla="*/ 497150 h 1677880"/>
                <a:gd name="connsiteX72" fmla="*/ 1140637 w 1655541"/>
                <a:gd name="connsiteY72" fmla="*/ 514905 h 1677880"/>
                <a:gd name="connsiteX73" fmla="*/ 1193903 w 1655541"/>
                <a:gd name="connsiteY73" fmla="*/ 550416 h 1677880"/>
                <a:gd name="connsiteX74" fmla="*/ 1211658 w 1655541"/>
                <a:gd name="connsiteY74" fmla="*/ 577049 h 1677880"/>
                <a:gd name="connsiteX75" fmla="*/ 1220536 w 1655541"/>
                <a:gd name="connsiteY75" fmla="*/ 603682 h 1677880"/>
                <a:gd name="connsiteX76" fmla="*/ 1256046 w 1655541"/>
                <a:gd name="connsiteY76" fmla="*/ 656948 h 1677880"/>
                <a:gd name="connsiteX77" fmla="*/ 1264924 w 1655541"/>
                <a:gd name="connsiteY77" fmla="*/ 692458 h 1677880"/>
                <a:gd name="connsiteX78" fmla="*/ 1291557 w 1655541"/>
                <a:gd name="connsiteY78" fmla="*/ 701336 h 1677880"/>
                <a:gd name="connsiteX79" fmla="*/ 1398089 w 1655541"/>
                <a:gd name="connsiteY79" fmla="*/ 719091 h 1677880"/>
                <a:gd name="connsiteX80" fmla="*/ 1486866 w 1655541"/>
                <a:gd name="connsiteY80" fmla="*/ 710214 h 1677880"/>
                <a:gd name="connsiteX81" fmla="*/ 1513499 w 1655541"/>
                <a:gd name="connsiteY81" fmla="*/ 621437 h 1677880"/>
                <a:gd name="connsiteX82" fmla="*/ 1504621 w 1655541"/>
                <a:gd name="connsiteY82" fmla="*/ 506027 h 1677880"/>
                <a:gd name="connsiteX83" fmla="*/ 1486866 w 1655541"/>
                <a:gd name="connsiteY83" fmla="*/ 452761 h 1677880"/>
                <a:gd name="connsiteX84" fmla="*/ 1424722 w 1655541"/>
                <a:gd name="connsiteY84" fmla="*/ 381740 h 1677880"/>
                <a:gd name="connsiteX85" fmla="*/ 1415844 w 1655541"/>
                <a:gd name="connsiteY85" fmla="*/ 346229 h 1677880"/>
                <a:gd name="connsiteX86" fmla="*/ 1433600 w 1655541"/>
                <a:gd name="connsiteY86" fmla="*/ 328474 h 1677880"/>
                <a:gd name="connsiteX87" fmla="*/ 1513499 w 1655541"/>
                <a:gd name="connsiteY87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687875 w 1655541"/>
                <a:gd name="connsiteY64" fmla="*/ 621437 h 1677880"/>
                <a:gd name="connsiteX65" fmla="*/ 732264 w 1655541"/>
                <a:gd name="connsiteY65" fmla="*/ 541538 h 1677880"/>
                <a:gd name="connsiteX66" fmla="*/ 794407 w 1655541"/>
                <a:gd name="connsiteY66" fmla="*/ 497150 h 1677880"/>
                <a:gd name="connsiteX67" fmla="*/ 821040 w 1655541"/>
                <a:gd name="connsiteY67" fmla="*/ 488272 h 1677880"/>
                <a:gd name="connsiteX68" fmla="*/ 892062 w 1655541"/>
                <a:gd name="connsiteY68" fmla="*/ 461639 h 1677880"/>
                <a:gd name="connsiteX69" fmla="*/ 1069615 w 1655541"/>
                <a:gd name="connsiteY69" fmla="*/ 479394 h 1677880"/>
                <a:gd name="connsiteX70" fmla="*/ 1122881 w 1655541"/>
                <a:gd name="connsiteY70" fmla="*/ 497150 h 1677880"/>
                <a:gd name="connsiteX71" fmla="*/ 1140637 w 1655541"/>
                <a:gd name="connsiteY71" fmla="*/ 514905 h 1677880"/>
                <a:gd name="connsiteX72" fmla="*/ 1193903 w 1655541"/>
                <a:gd name="connsiteY72" fmla="*/ 550416 h 1677880"/>
                <a:gd name="connsiteX73" fmla="*/ 1211658 w 1655541"/>
                <a:gd name="connsiteY73" fmla="*/ 577049 h 1677880"/>
                <a:gd name="connsiteX74" fmla="*/ 1220536 w 1655541"/>
                <a:gd name="connsiteY74" fmla="*/ 603682 h 1677880"/>
                <a:gd name="connsiteX75" fmla="*/ 1256046 w 1655541"/>
                <a:gd name="connsiteY75" fmla="*/ 656948 h 1677880"/>
                <a:gd name="connsiteX76" fmla="*/ 1264924 w 1655541"/>
                <a:gd name="connsiteY76" fmla="*/ 692458 h 1677880"/>
                <a:gd name="connsiteX77" fmla="*/ 1291557 w 1655541"/>
                <a:gd name="connsiteY77" fmla="*/ 701336 h 1677880"/>
                <a:gd name="connsiteX78" fmla="*/ 1398089 w 1655541"/>
                <a:gd name="connsiteY78" fmla="*/ 719091 h 1677880"/>
                <a:gd name="connsiteX79" fmla="*/ 1486866 w 1655541"/>
                <a:gd name="connsiteY79" fmla="*/ 710214 h 1677880"/>
                <a:gd name="connsiteX80" fmla="*/ 1513499 w 1655541"/>
                <a:gd name="connsiteY80" fmla="*/ 621437 h 1677880"/>
                <a:gd name="connsiteX81" fmla="*/ 1504621 w 1655541"/>
                <a:gd name="connsiteY81" fmla="*/ 506027 h 1677880"/>
                <a:gd name="connsiteX82" fmla="*/ 1486866 w 1655541"/>
                <a:gd name="connsiteY82" fmla="*/ 452761 h 1677880"/>
                <a:gd name="connsiteX83" fmla="*/ 1424722 w 1655541"/>
                <a:gd name="connsiteY83" fmla="*/ 381740 h 1677880"/>
                <a:gd name="connsiteX84" fmla="*/ 1415844 w 1655541"/>
                <a:gd name="connsiteY84" fmla="*/ 346229 h 1677880"/>
                <a:gd name="connsiteX85" fmla="*/ 1433600 w 1655541"/>
                <a:gd name="connsiteY85" fmla="*/ 328474 h 1677880"/>
                <a:gd name="connsiteX86" fmla="*/ 1513499 w 1655541"/>
                <a:gd name="connsiteY86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732264 w 1655541"/>
                <a:gd name="connsiteY64" fmla="*/ 541538 h 1677880"/>
                <a:gd name="connsiteX65" fmla="*/ 794407 w 1655541"/>
                <a:gd name="connsiteY65" fmla="*/ 497150 h 1677880"/>
                <a:gd name="connsiteX66" fmla="*/ 821040 w 1655541"/>
                <a:gd name="connsiteY66" fmla="*/ 488272 h 1677880"/>
                <a:gd name="connsiteX67" fmla="*/ 892062 w 1655541"/>
                <a:gd name="connsiteY67" fmla="*/ 461639 h 1677880"/>
                <a:gd name="connsiteX68" fmla="*/ 1069615 w 1655541"/>
                <a:gd name="connsiteY68" fmla="*/ 479394 h 1677880"/>
                <a:gd name="connsiteX69" fmla="*/ 1122881 w 1655541"/>
                <a:gd name="connsiteY69" fmla="*/ 497150 h 1677880"/>
                <a:gd name="connsiteX70" fmla="*/ 1140637 w 1655541"/>
                <a:gd name="connsiteY70" fmla="*/ 514905 h 1677880"/>
                <a:gd name="connsiteX71" fmla="*/ 1193903 w 1655541"/>
                <a:gd name="connsiteY71" fmla="*/ 550416 h 1677880"/>
                <a:gd name="connsiteX72" fmla="*/ 1211658 w 1655541"/>
                <a:gd name="connsiteY72" fmla="*/ 577049 h 1677880"/>
                <a:gd name="connsiteX73" fmla="*/ 1220536 w 1655541"/>
                <a:gd name="connsiteY73" fmla="*/ 603682 h 1677880"/>
                <a:gd name="connsiteX74" fmla="*/ 1256046 w 1655541"/>
                <a:gd name="connsiteY74" fmla="*/ 656948 h 1677880"/>
                <a:gd name="connsiteX75" fmla="*/ 1264924 w 1655541"/>
                <a:gd name="connsiteY75" fmla="*/ 692458 h 1677880"/>
                <a:gd name="connsiteX76" fmla="*/ 1291557 w 1655541"/>
                <a:gd name="connsiteY76" fmla="*/ 701336 h 1677880"/>
                <a:gd name="connsiteX77" fmla="*/ 1398089 w 1655541"/>
                <a:gd name="connsiteY77" fmla="*/ 719091 h 1677880"/>
                <a:gd name="connsiteX78" fmla="*/ 1486866 w 1655541"/>
                <a:gd name="connsiteY78" fmla="*/ 710214 h 1677880"/>
                <a:gd name="connsiteX79" fmla="*/ 1513499 w 1655541"/>
                <a:gd name="connsiteY79" fmla="*/ 621437 h 1677880"/>
                <a:gd name="connsiteX80" fmla="*/ 1504621 w 1655541"/>
                <a:gd name="connsiteY80" fmla="*/ 506027 h 1677880"/>
                <a:gd name="connsiteX81" fmla="*/ 1486866 w 1655541"/>
                <a:gd name="connsiteY81" fmla="*/ 452761 h 1677880"/>
                <a:gd name="connsiteX82" fmla="*/ 1424722 w 1655541"/>
                <a:gd name="connsiteY82" fmla="*/ 381740 h 1677880"/>
                <a:gd name="connsiteX83" fmla="*/ 1415844 w 1655541"/>
                <a:gd name="connsiteY83" fmla="*/ 346229 h 1677880"/>
                <a:gd name="connsiteX84" fmla="*/ 1433600 w 1655541"/>
                <a:gd name="connsiteY84" fmla="*/ 328474 h 1677880"/>
                <a:gd name="connsiteX85" fmla="*/ 1513499 w 1655541"/>
                <a:gd name="connsiteY85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678999 w 1655541"/>
                <a:gd name="connsiteY64" fmla="*/ 630315 h 1677880"/>
                <a:gd name="connsiteX65" fmla="*/ 732264 w 1655541"/>
                <a:gd name="connsiteY65" fmla="*/ 541538 h 1677880"/>
                <a:gd name="connsiteX66" fmla="*/ 794407 w 1655541"/>
                <a:gd name="connsiteY66" fmla="*/ 497150 h 1677880"/>
                <a:gd name="connsiteX67" fmla="*/ 821040 w 1655541"/>
                <a:gd name="connsiteY67" fmla="*/ 488272 h 1677880"/>
                <a:gd name="connsiteX68" fmla="*/ 892062 w 1655541"/>
                <a:gd name="connsiteY68" fmla="*/ 461639 h 1677880"/>
                <a:gd name="connsiteX69" fmla="*/ 1069615 w 1655541"/>
                <a:gd name="connsiteY69" fmla="*/ 479394 h 1677880"/>
                <a:gd name="connsiteX70" fmla="*/ 1122881 w 1655541"/>
                <a:gd name="connsiteY70" fmla="*/ 497150 h 1677880"/>
                <a:gd name="connsiteX71" fmla="*/ 1140637 w 1655541"/>
                <a:gd name="connsiteY71" fmla="*/ 514905 h 1677880"/>
                <a:gd name="connsiteX72" fmla="*/ 1193903 w 1655541"/>
                <a:gd name="connsiteY72" fmla="*/ 550416 h 1677880"/>
                <a:gd name="connsiteX73" fmla="*/ 1211658 w 1655541"/>
                <a:gd name="connsiteY73" fmla="*/ 577049 h 1677880"/>
                <a:gd name="connsiteX74" fmla="*/ 1220536 w 1655541"/>
                <a:gd name="connsiteY74" fmla="*/ 603682 h 1677880"/>
                <a:gd name="connsiteX75" fmla="*/ 1256046 w 1655541"/>
                <a:gd name="connsiteY75" fmla="*/ 656948 h 1677880"/>
                <a:gd name="connsiteX76" fmla="*/ 1264924 w 1655541"/>
                <a:gd name="connsiteY76" fmla="*/ 692458 h 1677880"/>
                <a:gd name="connsiteX77" fmla="*/ 1291557 w 1655541"/>
                <a:gd name="connsiteY77" fmla="*/ 701336 h 1677880"/>
                <a:gd name="connsiteX78" fmla="*/ 1398089 w 1655541"/>
                <a:gd name="connsiteY78" fmla="*/ 719091 h 1677880"/>
                <a:gd name="connsiteX79" fmla="*/ 1486866 w 1655541"/>
                <a:gd name="connsiteY79" fmla="*/ 710214 h 1677880"/>
                <a:gd name="connsiteX80" fmla="*/ 1513499 w 1655541"/>
                <a:gd name="connsiteY80" fmla="*/ 621437 h 1677880"/>
                <a:gd name="connsiteX81" fmla="*/ 1504621 w 1655541"/>
                <a:gd name="connsiteY81" fmla="*/ 506027 h 1677880"/>
                <a:gd name="connsiteX82" fmla="*/ 1486866 w 1655541"/>
                <a:gd name="connsiteY82" fmla="*/ 452761 h 1677880"/>
                <a:gd name="connsiteX83" fmla="*/ 1424722 w 1655541"/>
                <a:gd name="connsiteY83" fmla="*/ 381740 h 1677880"/>
                <a:gd name="connsiteX84" fmla="*/ 1415844 w 1655541"/>
                <a:gd name="connsiteY84" fmla="*/ 346229 h 1677880"/>
                <a:gd name="connsiteX85" fmla="*/ 1433600 w 1655541"/>
                <a:gd name="connsiteY85" fmla="*/ 328474 h 1677880"/>
                <a:gd name="connsiteX86" fmla="*/ 1513499 w 1655541"/>
                <a:gd name="connsiteY86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9 w 1655541"/>
                <a:gd name="connsiteY63" fmla="*/ 630315 h 1677880"/>
                <a:gd name="connsiteX64" fmla="*/ 732264 w 1655541"/>
                <a:gd name="connsiteY64" fmla="*/ 541538 h 1677880"/>
                <a:gd name="connsiteX65" fmla="*/ 794407 w 1655541"/>
                <a:gd name="connsiteY65" fmla="*/ 497150 h 1677880"/>
                <a:gd name="connsiteX66" fmla="*/ 821040 w 1655541"/>
                <a:gd name="connsiteY66" fmla="*/ 488272 h 1677880"/>
                <a:gd name="connsiteX67" fmla="*/ 892062 w 1655541"/>
                <a:gd name="connsiteY67" fmla="*/ 461639 h 1677880"/>
                <a:gd name="connsiteX68" fmla="*/ 1069615 w 1655541"/>
                <a:gd name="connsiteY68" fmla="*/ 479394 h 1677880"/>
                <a:gd name="connsiteX69" fmla="*/ 1122881 w 1655541"/>
                <a:gd name="connsiteY69" fmla="*/ 497150 h 1677880"/>
                <a:gd name="connsiteX70" fmla="*/ 1140637 w 1655541"/>
                <a:gd name="connsiteY70" fmla="*/ 514905 h 1677880"/>
                <a:gd name="connsiteX71" fmla="*/ 1193903 w 1655541"/>
                <a:gd name="connsiteY71" fmla="*/ 550416 h 1677880"/>
                <a:gd name="connsiteX72" fmla="*/ 1211658 w 1655541"/>
                <a:gd name="connsiteY72" fmla="*/ 577049 h 1677880"/>
                <a:gd name="connsiteX73" fmla="*/ 1220536 w 1655541"/>
                <a:gd name="connsiteY73" fmla="*/ 603682 h 1677880"/>
                <a:gd name="connsiteX74" fmla="*/ 1256046 w 1655541"/>
                <a:gd name="connsiteY74" fmla="*/ 656948 h 1677880"/>
                <a:gd name="connsiteX75" fmla="*/ 1264924 w 1655541"/>
                <a:gd name="connsiteY75" fmla="*/ 692458 h 1677880"/>
                <a:gd name="connsiteX76" fmla="*/ 1291557 w 1655541"/>
                <a:gd name="connsiteY76" fmla="*/ 701336 h 1677880"/>
                <a:gd name="connsiteX77" fmla="*/ 1398089 w 1655541"/>
                <a:gd name="connsiteY77" fmla="*/ 719091 h 1677880"/>
                <a:gd name="connsiteX78" fmla="*/ 1486866 w 1655541"/>
                <a:gd name="connsiteY78" fmla="*/ 710214 h 1677880"/>
                <a:gd name="connsiteX79" fmla="*/ 1513499 w 1655541"/>
                <a:gd name="connsiteY79" fmla="*/ 621437 h 1677880"/>
                <a:gd name="connsiteX80" fmla="*/ 1504621 w 1655541"/>
                <a:gd name="connsiteY80" fmla="*/ 506027 h 1677880"/>
                <a:gd name="connsiteX81" fmla="*/ 1486866 w 1655541"/>
                <a:gd name="connsiteY81" fmla="*/ 452761 h 1677880"/>
                <a:gd name="connsiteX82" fmla="*/ 1424722 w 1655541"/>
                <a:gd name="connsiteY82" fmla="*/ 381740 h 1677880"/>
                <a:gd name="connsiteX83" fmla="*/ 1415844 w 1655541"/>
                <a:gd name="connsiteY83" fmla="*/ 346229 h 1677880"/>
                <a:gd name="connsiteX84" fmla="*/ 1433600 w 1655541"/>
                <a:gd name="connsiteY84" fmla="*/ 328474 h 1677880"/>
                <a:gd name="connsiteX85" fmla="*/ 1513499 w 1655541"/>
                <a:gd name="connsiteY85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78999 w 1655541"/>
                <a:gd name="connsiteY62" fmla="*/ 630315 h 1677880"/>
                <a:gd name="connsiteX63" fmla="*/ 732264 w 1655541"/>
                <a:gd name="connsiteY63" fmla="*/ 541538 h 1677880"/>
                <a:gd name="connsiteX64" fmla="*/ 794407 w 1655541"/>
                <a:gd name="connsiteY64" fmla="*/ 497150 h 1677880"/>
                <a:gd name="connsiteX65" fmla="*/ 821040 w 1655541"/>
                <a:gd name="connsiteY65" fmla="*/ 488272 h 1677880"/>
                <a:gd name="connsiteX66" fmla="*/ 892062 w 1655541"/>
                <a:gd name="connsiteY66" fmla="*/ 461639 h 1677880"/>
                <a:gd name="connsiteX67" fmla="*/ 1069615 w 1655541"/>
                <a:gd name="connsiteY67" fmla="*/ 479394 h 1677880"/>
                <a:gd name="connsiteX68" fmla="*/ 1122881 w 1655541"/>
                <a:gd name="connsiteY68" fmla="*/ 497150 h 1677880"/>
                <a:gd name="connsiteX69" fmla="*/ 1140637 w 1655541"/>
                <a:gd name="connsiteY69" fmla="*/ 514905 h 1677880"/>
                <a:gd name="connsiteX70" fmla="*/ 1193903 w 1655541"/>
                <a:gd name="connsiteY70" fmla="*/ 550416 h 1677880"/>
                <a:gd name="connsiteX71" fmla="*/ 1211658 w 1655541"/>
                <a:gd name="connsiteY71" fmla="*/ 577049 h 1677880"/>
                <a:gd name="connsiteX72" fmla="*/ 1220536 w 1655541"/>
                <a:gd name="connsiteY72" fmla="*/ 603682 h 1677880"/>
                <a:gd name="connsiteX73" fmla="*/ 1256046 w 1655541"/>
                <a:gd name="connsiteY73" fmla="*/ 656948 h 1677880"/>
                <a:gd name="connsiteX74" fmla="*/ 1264924 w 1655541"/>
                <a:gd name="connsiteY74" fmla="*/ 692458 h 1677880"/>
                <a:gd name="connsiteX75" fmla="*/ 1291557 w 1655541"/>
                <a:gd name="connsiteY75" fmla="*/ 701336 h 1677880"/>
                <a:gd name="connsiteX76" fmla="*/ 1398089 w 1655541"/>
                <a:gd name="connsiteY76" fmla="*/ 719091 h 1677880"/>
                <a:gd name="connsiteX77" fmla="*/ 1486866 w 1655541"/>
                <a:gd name="connsiteY77" fmla="*/ 710214 h 1677880"/>
                <a:gd name="connsiteX78" fmla="*/ 1513499 w 1655541"/>
                <a:gd name="connsiteY78" fmla="*/ 621437 h 1677880"/>
                <a:gd name="connsiteX79" fmla="*/ 1504621 w 1655541"/>
                <a:gd name="connsiteY79" fmla="*/ 506027 h 1677880"/>
                <a:gd name="connsiteX80" fmla="*/ 1486866 w 1655541"/>
                <a:gd name="connsiteY80" fmla="*/ 452761 h 1677880"/>
                <a:gd name="connsiteX81" fmla="*/ 1424722 w 1655541"/>
                <a:gd name="connsiteY81" fmla="*/ 381740 h 1677880"/>
                <a:gd name="connsiteX82" fmla="*/ 1415844 w 1655541"/>
                <a:gd name="connsiteY82" fmla="*/ 346229 h 1677880"/>
                <a:gd name="connsiteX83" fmla="*/ 1433600 w 1655541"/>
                <a:gd name="connsiteY83" fmla="*/ 328474 h 1677880"/>
                <a:gd name="connsiteX84" fmla="*/ 1513499 w 1655541"/>
                <a:gd name="connsiteY84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78999 w 1655541"/>
                <a:gd name="connsiteY61" fmla="*/ 630315 h 1677880"/>
                <a:gd name="connsiteX62" fmla="*/ 732264 w 1655541"/>
                <a:gd name="connsiteY62" fmla="*/ 541538 h 1677880"/>
                <a:gd name="connsiteX63" fmla="*/ 794407 w 1655541"/>
                <a:gd name="connsiteY63" fmla="*/ 497150 h 1677880"/>
                <a:gd name="connsiteX64" fmla="*/ 821040 w 1655541"/>
                <a:gd name="connsiteY64" fmla="*/ 488272 h 1677880"/>
                <a:gd name="connsiteX65" fmla="*/ 892062 w 1655541"/>
                <a:gd name="connsiteY65" fmla="*/ 461639 h 1677880"/>
                <a:gd name="connsiteX66" fmla="*/ 1069615 w 1655541"/>
                <a:gd name="connsiteY66" fmla="*/ 479394 h 1677880"/>
                <a:gd name="connsiteX67" fmla="*/ 1122881 w 1655541"/>
                <a:gd name="connsiteY67" fmla="*/ 497150 h 1677880"/>
                <a:gd name="connsiteX68" fmla="*/ 1140637 w 1655541"/>
                <a:gd name="connsiteY68" fmla="*/ 514905 h 1677880"/>
                <a:gd name="connsiteX69" fmla="*/ 1193903 w 1655541"/>
                <a:gd name="connsiteY69" fmla="*/ 550416 h 1677880"/>
                <a:gd name="connsiteX70" fmla="*/ 1211658 w 1655541"/>
                <a:gd name="connsiteY70" fmla="*/ 577049 h 1677880"/>
                <a:gd name="connsiteX71" fmla="*/ 1220536 w 1655541"/>
                <a:gd name="connsiteY71" fmla="*/ 603682 h 1677880"/>
                <a:gd name="connsiteX72" fmla="*/ 1256046 w 1655541"/>
                <a:gd name="connsiteY72" fmla="*/ 656948 h 1677880"/>
                <a:gd name="connsiteX73" fmla="*/ 1264924 w 1655541"/>
                <a:gd name="connsiteY73" fmla="*/ 692458 h 1677880"/>
                <a:gd name="connsiteX74" fmla="*/ 1291557 w 1655541"/>
                <a:gd name="connsiteY74" fmla="*/ 701336 h 1677880"/>
                <a:gd name="connsiteX75" fmla="*/ 1398089 w 1655541"/>
                <a:gd name="connsiteY75" fmla="*/ 719091 h 1677880"/>
                <a:gd name="connsiteX76" fmla="*/ 1486866 w 1655541"/>
                <a:gd name="connsiteY76" fmla="*/ 710214 h 1677880"/>
                <a:gd name="connsiteX77" fmla="*/ 1513499 w 1655541"/>
                <a:gd name="connsiteY77" fmla="*/ 621437 h 1677880"/>
                <a:gd name="connsiteX78" fmla="*/ 1504621 w 1655541"/>
                <a:gd name="connsiteY78" fmla="*/ 506027 h 1677880"/>
                <a:gd name="connsiteX79" fmla="*/ 1486866 w 1655541"/>
                <a:gd name="connsiteY79" fmla="*/ 452761 h 1677880"/>
                <a:gd name="connsiteX80" fmla="*/ 1424722 w 1655541"/>
                <a:gd name="connsiteY80" fmla="*/ 381740 h 1677880"/>
                <a:gd name="connsiteX81" fmla="*/ 1415844 w 1655541"/>
                <a:gd name="connsiteY81" fmla="*/ 346229 h 1677880"/>
                <a:gd name="connsiteX82" fmla="*/ 1433600 w 1655541"/>
                <a:gd name="connsiteY82" fmla="*/ 328474 h 1677880"/>
                <a:gd name="connsiteX83" fmla="*/ 1513499 w 1655541"/>
                <a:gd name="connsiteY83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678999 w 1655541"/>
                <a:gd name="connsiteY60" fmla="*/ 630315 h 1677880"/>
                <a:gd name="connsiteX61" fmla="*/ 732264 w 1655541"/>
                <a:gd name="connsiteY61" fmla="*/ 541538 h 1677880"/>
                <a:gd name="connsiteX62" fmla="*/ 794407 w 1655541"/>
                <a:gd name="connsiteY62" fmla="*/ 497150 h 1677880"/>
                <a:gd name="connsiteX63" fmla="*/ 821040 w 1655541"/>
                <a:gd name="connsiteY63" fmla="*/ 488272 h 1677880"/>
                <a:gd name="connsiteX64" fmla="*/ 892062 w 1655541"/>
                <a:gd name="connsiteY64" fmla="*/ 461639 h 1677880"/>
                <a:gd name="connsiteX65" fmla="*/ 1069615 w 1655541"/>
                <a:gd name="connsiteY65" fmla="*/ 479394 h 1677880"/>
                <a:gd name="connsiteX66" fmla="*/ 1122881 w 1655541"/>
                <a:gd name="connsiteY66" fmla="*/ 497150 h 1677880"/>
                <a:gd name="connsiteX67" fmla="*/ 1140637 w 1655541"/>
                <a:gd name="connsiteY67" fmla="*/ 514905 h 1677880"/>
                <a:gd name="connsiteX68" fmla="*/ 1193903 w 1655541"/>
                <a:gd name="connsiteY68" fmla="*/ 550416 h 1677880"/>
                <a:gd name="connsiteX69" fmla="*/ 1211658 w 1655541"/>
                <a:gd name="connsiteY69" fmla="*/ 577049 h 1677880"/>
                <a:gd name="connsiteX70" fmla="*/ 1220536 w 1655541"/>
                <a:gd name="connsiteY70" fmla="*/ 603682 h 1677880"/>
                <a:gd name="connsiteX71" fmla="*/ 1256046 w 1655541"/>
                <a:gd name="connsiteY71" fmla="*/ 656948 h 1677880"/>
                <a:gd name="connsiteX72" fmla="*/ 1264924 w 1655541"/>
                <a:gd name="connsiteY72" fmla="*/ 692458 h 1677880"/>
                <a:gd name="connsiteX73" fmla="*/ 1291557 w 1655541"/>
                <a:gd name="connsiteY73" fmla="*/ 701336 h 1677880"/>
                <a:gd name="connsiteX74" fmla="*/ 1398089 w 1655541"/>
                <a:gd name="connsiteY74" fmla="*/ 719091 h 1677880"/>
                <a:gd name="connsiteX75" fmla="*/ 1486866 w 1655541"/>
                <a:gd name="connsiteY75" fmla="*/ 710214 h 1677880"/>
                <a:gd name="connsiteX76" fmla="*/ 1513499 w 1655541"/>
                <a:gd name="connsiteY76" fmla="*/ 621437 h 1677880"/>
                <a:gd name="connsiteX77" fmla="*/ 1504621 w 1655541"/>
                <a:gd name="connsiteY77" fmla="*/ 506027 h 1677880"/>
                <a:gd name="connsiteX78" fmla="*/ 1486866 w 1655541"/>
                <a:gd name="connsiteY78" fmla="*/ 452761 h 1677880"/>
                <a:gd name="connsiteX79" fmla="*/ 1424722 w 1655541"/>
                <a:gd name="connsiteY79" fmla="*/ 381740 h 1677880"/>
                <a:gd name="connsiteX80" fmla="*/ 1415844 w 1655541"/>
                <a:gd name="connsiteY80" fmla="*/ 346229 h 1677880"/>
                <a:gd name="connsiteX81" fmla="*/ 1433600 w 1655541"/>
                <a:gd name="connsiteY81" fmla="*/ 328474 h 1677880"/>
                <a:gd name="connsiteX82" fmla="*/ 1513499 w 1655541"/>
                <a:gd name="connsiteY82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64093 w 1655541"/>
                <a:gd name="connsiteY22" fmla="*/ 1367161 h 1677880"/>
                <a:gd name="connsiteX23" fmla="*/ 172971 w 1655541"/>
                <a:gd name="connsiteY23" fmla="*/ 1393794 h 1677880"/>
                <a:gd name="connsiteX24" fmla="*/ 226237 w 1655541"/>
                <a:gd name="connsiteY24" fmla="*/ 1438183 h 1677880"/>
                <a:gd name="connsiteX25" fmla="*/ 235114 w 1655541"/>
                <a:gd name="connsiteY25" fmla="*/ 1464816 h 1677880"/>
                <a:gd name="connsiteX26" fmla="*/ 252870 w 1655541"/>
                <a:gd name="connsiteY26" fmla="*/ 1482571 h 1677880"/>
                <a:gd name="connsiteX27" fmla="*/ 332769 w 1655541"/>
                <a:gd name="connsiteY27" fmla="*/ 1544715 h 1677880"/>
                <a:gd name="connsiteX28" fmla="*/ 368279 w 1655541"/>
                <a:gd name="connsiteY28" fmla="*/ 1571348 h 1677880"/>
                <a:gd name="connsiteX29" fmla="*/ 394912 w 1655541"/>
                <a:gd name="connsiteY29" fmla="*/ 1597981 h 1677880"/>
                <a:gd name="connsiteX30" fmla="*/ 465934 w 1655541"/>
                <a:gd name="connsiteY30" fmla="*/ 1624614 h 1677880"/>
                <a:gd name="connsiteX31" fmla="*/ 510322 w 1655541"/>
                <a:gd name="connsiteY31" fmla="*/ 1651247 h 1677880"/>
                <a:gd name="connsiteX32" fmla="*/ 545833 w 1655541"/>
                <a:gd name="connsiteY32" fmla="*/ 1660124 h 1677880"/>
                <a:gd name="connsiteX33" fmla="*/ 643487 w 1655541"/>
                <a:gd name="connsiteY33" fmla="*/ 1677880 h 1677880"/>
                <a:gd name="connsiteX34" fmla="*/ 1406967 w 1655541"/>
                <a:gd name="connsiteY34" fmla="*/ 1669002 h 1677880"/>
                <a:gd name="connsiteX35" fmla="*/ 1460233 w 1655541"/>
                <a:gd name="connsiteY35" fmla="*/ 1660124 h 1677880"/>
                <a:gd name="connsiteX36" fmla="*/ 1486866 w 1655541"/>
                <a:gd name="connsiteY36" fmla="*/ 1633491 h 1677880"/>
                <a:gd name="connsiteX37" fmla="*/ 1513499 w 1655541"/>
                <a:gd name="connsiteY37" fmla="*/ 1615736 h 1677880"/>
                <a:gd name="connsiteX38" fmla="*/ 1540132 w 1655541"/>
                <a:gd name="connsiteY38" fmla="*/ 1580225 h 1677880"/>
                <a:gd name="connsiteX39" fmla="*/ 1575642 w 1655541"/>
                <a:gd name="connsiteY39" fmla="*/ 1562470 h 1677880"/>
                <a:gd name="connsiteX40" fmla="*/ 1584520 w 1655541"/>
                <a:gd name="connsiteY40" fmla="*/ 1535837 h 1677880"/>
                <a:gd name="connsiteX41" fmla="*/ 1611153 w 1655541"/>
                <a:gd name="connsiteY41" fmla="*/ 1491449 h 1677880"/>
                <a:gd name="connsiteX42" fmla="*/ 1637786 w 1655541"/>
                <a:gd name="connsiteY42" fmla="*/ 1429305 h 1677880"/>
                <a:gd name="connsiteX43" fmla="*/ 1646664 w 1655541"/>
                <a:gd name="connsiteY43" fmla="*/ 1376039 h 1677880"/>
                <a:gd name="connsiteX44" fmla="*/ 1655541 w 1655541"/>
                <a:gd name="connsiteY44" fmla="*/ 1340528 h 1677880"/>
                <a:gd name="connsiteX45" fmla="*/ 1620031 w 1655541"/>
                <a:gd name="connsiteY45" fmla="*/ 1207363 h 1677880"/>
                <a:gd name="connsiteX46" fmla="*/ 1602275 w 1655541"/>
                <a:gd name="connsiteY46" fmla="*/ 1145219 h 1677880"/>
                <a:gd name="connsiteX47" fmla="*/ 1584520 w 1655541"/>
                <a:gd name="connsiteY47" fmla="*/ 1109709 h 1677880"/>
                <a:gd name="connsiteX48" fmla="*/ 1540132 w 1655541"/>
                <a:gd name="connsiteY48" fmla="*/ 1074198 h 1677880"/>
                <a:gd name="connsiteX49" fmla="*/ 1451355 w 1655541"/>
                <a:gd name="connsiteY49" fmla="*/ 1020932 h 1677880"/>
                <a:gd name="connsiteX50" fmla="*/ 1433600 w 1655541"/>
                <a:gd name="connsiteY50" fmla="*/ 994299 h 1677880"/>
                <a:gd name="connsiteX51" fmla="*/ 1353701 w 1655541"/>
                <a:gd name="connsiteY51" fmla="*/ 967666 h 1677880"/>
                <a:gd name="connsiteX52" fmla="*/ 1335945 w 1655541"/>
                <a:gd name="connsiteY52" fmla="*/ 949911 h 1677880"/>
                <a:gd name="connsiteX53" fmla="*/ 1140637 w 1655541"/>
                <a:gd name="connsiteY53" fmla="*/ 923278 h 1677880"/>
                <a:gd name="connsiteX54" fmla="*/ 1078493 w 1655541"/>
                <a:gd name="connsiteY54" fmla="*/ 914400 h 1677880"/>
                <a:gd name="connsiteX55" fmla="*/ 1042982 w 1655541"/>
                <a:gd name="connsiteY55" fmla="*/ 896645 h 1677880"/>
                <a:gd name="connsiteX56" fmla="*/ 980839 w 1655541"/>
                <a:gd name="connsiteY56" fmla="*/ 887767 h 1677880"/>
                <a:gd name="connsiteX57" fmla="*/ 847674 w 1655541"/>
                <a:gd name="connsiteY57" fmla="*/ 870012 h 1677880"/>
                <a:gd name="connsiteX58" fmla="*/ 821040 w 1655541"/>
                <a:gd name="connsiteY58" fmla="*/ 861134 h 1677880"/>
                <a:gd name="connsiteX59" fmla="*/ 678999 w 1655541"/>
                <a:gd name="connsiteY59" fmla="*/ 630315 h 1677880"/>
                <a:gd name="connsiteX60" fmla="*/ 732264 w 1655541"/>
                <a:gd name="connsiteY60" fmla="*/ 541538 h 1677880"/>
                <a:gd name="connsiteX61" fmla="*/ 794407 w 1655541"/>
                <a:gd name="connsiteY61" fmla="*/ 497150 h 1677880"/>
                <a:gd name="connsiteX62" fmla="*/ 821040 w 1655541"/>
                <a:gd name="connsiteY62" fmla="*/ 488272 h 1677880"/>
                <a:gd name="connsiteX63" fmla="*/ 892062 w 1655541"/>
                <a:gd name="connsiteY63" fmla="*/ 461639 h 1677880"/>
                <a:gd name="connsiteX64" fmla="*/ 1069615 w 1655541"/>
                <a:gd name="connsiteY64" fmla="*/ 479394 h 1677880"/>
                <a:gd name="connsiteX65" fmla="*/ 1122881 w 1655541"/>
                <a:gd name="connsiteY65" fmla="*/ 497150 h 1677880"/>
                <a:gd name="connsiteX66" fmla="*/ 1140637 w 1655541"/>
                <a:gd name="connsiteY66" fmla="*/ 514905 h 1677880"/>
                <a:gd name="connsiteX67" fmla="*/ 1193903 w 1655541"/>
                <a:gd name="connsiteY67" fmla="*/ 550416 h 1677880"/>
                <a:gd name="connsiteX68" fmla="*/ 1211658 w 1655541"/>
                <a:gd name="connsiteY68" fmla="*/ 577049 h 1677880"/>
                <a:gd name="connsiteX69" fmla="*/ 1220536 w 1655541"/>
                <a:gd name="connsiteY69" fmla="*/ 603682 h 1677880"/>
                <a:gd name="connsiteX70" fmla="*/ 1256046 w 1655541"/>
                <a:gd name="connsiteY70" fmla="*/ 656948 h 1677880"/>
                <a:gd name="connsiteX71" fmla="*/ 1264924 w 1655541"/>
                <a:gd name="connsiteY71" fmla="*/ 692458 h 1677880"/>
                <a:gd name="connsiteX72" fmla="*/ 1291557 w 1655541"/>
                <a:gd name="connsiteY72" fmla="*/ 701336 h 1677880"/>
                <a:gd name="connsiteX73" fmla="*/ 1398089 w 1655541"/>
                <a:gd name="connsiteY73" fmla="*/ 719091 h 1677880"/>
                <a:gd name="connsiteX74" fmla="*/ 1486866 w 1655541"/>
                <a:gd name="connsiteY74" fmla="*/ 710214 h 1677880"/>
                <a:gd name="connsiteX75" fmla="*/ 1513499 w 1655541"/>
                <a:gd name="connsiteY75" fmla="*/ 621437 h 1677880"/>
                <a:gd name="connsiteX76" fmla="*/ 1504621 w 1655541"/>
                <a:gd name="connsiteY76" fmla="*/ 506027 h 1677880"/>
                <a:gd name="connsiteX77" fmla="*/ 1486866 w 1655541"/>
                <a:gd name="connsiteY77" fmla="*/ 452761 h 1677880"/>
                <a:gd name="connsiteX78" fmla="*/ 1424722 w 1655541"/>
                <a:gd name="connsiteY78" fmla="*/ 381740 h 1677880"/>
                <a:gd name="connsiteX79" fmla="*/ 1415844 w 1655541"/>
                <a:gd name="connsiteY79" fmla="*/ 346229 h 1677880"/>
                <a:gd name="connsiteX80" fmla="*/ 1433600 w 1655541"/>
                <a:gd name="connsiteY80" fmla="*/ 328474 h 1677880"/>
                <a:gd name="connsiteX81" fmla="*/ 1513499 w 1655541"/>
                <a:gd name="connsiteY81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64093 w 1655541"/>
                <a:gd name="connsiteY21" fmla="*/ 1367161 h 1677880"/>
                <a:gd name="connsiteX22" fmla="*/ 172971 w 1655541"/>
                <a:gd name="connsiteY22" fmla="*/ 1393794 h 1677880"/>
                <a:gd name="connsiteX23" fmla="*/ 226237 w 1655541"/>
                <a:gd name="connsiteY23" fmla="*/ 1438183 h 1677880"/>
                <a:gd name="connsiteX24" fmla="*/ 235114 w 1655541"/>
                <a:gd name="connsiteY24" fmla="*/ 1464816 h 1677880"/>
                <a:gd name="connsiteX25" fmla="*/ 252870 w 1655541"/>
                <a:gd name="connsiteY25" fmla="*/ 1482571 h 1677880"/>
                <a:gd name="connsiteX26" fmla="*/ 332769 w 1655541"/>
                <a:gd name="connsiteY26" fmla="*/ 1544715 h 1677880"/>
                <a:gd name="connsiteX27" fmla="*/ 368279 w 1655541"/>
                <a:gd name="connsiteY27" fmla="*/ 1571348 h 1677880"/>
                <a:gd name="connsiteX28" fmla="*/ 394912 w 1655541"/>
                <a:gd name="connsiteY28" fmla="*/ 1597981 h 1677880"/>
                <a:gd name="connsiteX29" fmla="*/ 465934 w 1655541"/>
                <a:gd name="connsiteY29" fmla="*/ 1624614 h 1677880"/>
                <a:gd name="connsiteX30" fmla="*/ 510322 w 1655541"/>
                <a:gd name="connsiteY30" fmla="*/ 1651247 h 1677880"/>
                <a:gd name="connsiteX31" fmla="*/ 545833 w 1655541"/>
                <a:gd name="connsiteY31" fmla="*/ 1660124 h 1677880"/>
                <a:gd name="connsiteX32" fmla="*/ 643487 w 1655541"/>
                <a:gd name="connsiteY32" fmla="*/ 1677880 h 1677880"/>
                <a:gd name="connsiteX33" fmla="*/ 1406967 w 1655541"/>
                <a:gd name="connsiteY33" fmla="*/ 1669002 h 1677880"/>
                <a:gd name="connsiteX34" fmla="*/ 1460233 w 1655541"/>
                <a:gd name="connsiteY34" fmla="*/ 1660124 h 1677880"/>
                <a:gd name="connsiteX35" fmla="*/ 1486866 w 1655541"/>
                <a:gd name="connsiteY35" fmla="*/ 1633491 h 1677880"/>
                <a:gd name="connsiteX36" fmla="*/ 1513499 w 1655541"/>
                <a:gd name="connsiteY36" fmla="*/ 1615736 h 1677880"/>
                <a:gd name="connsiteX37" fmla="*/ 1540132 w 1655541"/>
                <a:gd name="connsiteY37" fmla="*/ 1580225 h 1677880"/>
                <a:gd name="connsiteX38" fmla="*/ 1575642 w 1655541"/>
                <a:gd name="connsiteY38" fmla="*/ 1562470 h 1677880"/>
                <a:gd name="connsiteX39" fmla="*/ 1584520 w 1655541"/>
                <a:gd name="connsiteY39" fmla="*/ 1535837 h 1677880"/>
                <a:gd name="connsiteX40" fmla="*/ 1611153 w 1655541"/>
                <a:gd name="connsiteY40" fmla="*/ 1491449 h 1677880"/>
                <a:gd name="connsiteX41" fmla="*/ 1637786 w 1655541"/>
                <a:gd name="connsiteY41" fmla="*/ 1429305 h 1677880"/>
                <a:gd name="connsiteX42" fmla="*/ 1646664 w 1655541"/>
                <a:gd name="connsiteY42" fmla="*/ 1376039 h 1677880"/>
                <a:gd name="connsiteX43" fmla="*/ 1655541 w 1655541"/>
                <a:gd name="connsiteY43" fmla="*/ 1340528 h 1677880"/>
                <a:gd name="connsiteX44" fmla="*/ 1620031 w 1655541"/>
                <a:gd name="connsiteY44" fmla="*/ 1207363 h 1677880"/>
                <a:gd name="connsiteX45" fmla="*/ 1602275 w 1655541"/>
                <a:gd name="connsiteY45" fmla="*/ 1145219 h 1677880"/>
                <a:gd name="connsiteX46" fmla="*/ 1584520 w 1655541"/>
                <a:gd name="connsiteY46" fmla="*/ 1109709 h 1677880"/>
                <a:gd name="connsiteX47" fmla="*/ 1540132 w 1655541"/>
                <a:gd name="connsiteY47" fmla="*/ 1074198 h 1677880"/>
                <a:gd name="connsiteX48" fmla="*/ 1451355 w 1655541"/>
                <a:gd name="connsiteY48" fmla="*/ 1020932 h 1677880"/>
                <a:gd name="connsiteX49" fmla="*/ 1433600 w 1655541"/>
                <a:gd name="connsiteY49" fmla="*/ 994299 h 1677880"/>
                <a:gd name="connsiteX50" fmla="*/ 1353701 w 1655541"/>
                <a:gd name="connsiteY50" fmla="*/ 967666 h 1677880"/>
                <a:gd name="connsiteX51" fmla="*/ 1335945 w 1655541"/>
                <a:gd name="connsiteY51" fmla="*/ 949911 h 1677880"/>
                <a:gd name="connsiteX52" fmla="*/ 1140637 w 1655541"/>
                <a:gd name="connsiteY52" fmla="*/ 923278 h 1677880"/>
                <a:gd name="connsiteX53" fmla="*/ 1078493 w 1655541"/>
                <a:gd name="connsiteY53" fmla="*/ 914400 h 1677880"/>
                <a:gd name="connsiteX54" fmla="*/ 1042982 w 1655541"/>
                <a:gd name="connsiteY54" fmla="*/ 896645 h 1677880"/>
                <a:gd name="connsiteX55" fmla="*/ 980839 w 1655541"/>
                <a:gd name="connsiteY55" fmla="*/ 887767 h 1677880"/>
                <a:gd name="connsiteX56" fmla="*/ 847674 w 1655541"/>
                <a:gd name="connsiteY56" fmla="*/ 870012 h 1677880"/>
                <a:gd name="connsiteX57" fmla="*/ 821040 w 1655541"/>
                <a:gd name="connsiteY57" fmla="*/ 861134 h 1677880"/>
                <a:gd name="connsiteX58" fmla="*/ 678999 w 1655541"/>
                <a:gd name="connsiteY58" fmla="*/ 630315 h 1677880"/>
                <a:gd name="connsiteX59" fmla="*/ 732264 w 1655541"/>
                <a:gd name="connsiteY59" fmla="*/ 541538 h 1677880"/>
                <a:gd name="connsiteX60" fmla="*/ 794407 w 1655541"/>
                <a:gd name="connsiteY60" fmla="*/ 497150 h 1677880"/>
                <a:gd name="connsiteX61" fmla="*/ 821040 w 1655541"/>
                <a:gd name="connsiteY61" fmla="*/ 488272 h 1677880"/>
                <a:gd name="connsiteX62" fmla="*/ 892062 w 1655541"/>
                <a:gd name="connsiteY62" fmla="*/ 461639 h 1677880"/>
                <a:gd name="connsiteX63" fmla="*/ 1069615 w 1655541"/>
                <a:gd name="connsiteY63" fmla="*/ 479394 h 1677880"/>
                <a:gd name="connsiteX64" fmla="*/ 1122881 w 1655541"/>
                <a:gd name="connsiteY64" fmla="*/ 497150 h 1677880"/>
                <a:gd name="connsiteX65" fmla="*/ 1140637 w 1655541"/>
                <a:gd name="connsiteY65" fmla="*/ 514905 h 1677880"/>
                <a:gd name="connsiteX66" fmla="*/ 1193903 w 1655541"/>
                <a:gd name="connsiteY66" fmla="*/ 550416 h 1677880"/>
                <a:gd name="connsiteX67" fmla="*/ 1211658 w 1655541"/>
                <a:gd name="connsiteY67" fmla="*/ 577049 h 1677880"/>
                <a:gd name="connsiteX68" fmla="*/ 1220536 w 1655541"/>
                <a:gd name="connsiteY68" fmla="*/ 603682 h 1677880"/>
                <a:gd name="connsiteX69" fmla="*/ 1256046 w 1655541"/>
                <a:gd name="connsiteY69" fmla="*/ 656948 h 1677880"/>
                <a:gd name="connsiteX70" fmla="*/ 1264924 w 1655541"/>
                <a:gd name="connsiteY70" fmla="*/ 692458 h 1677880"/>
                <a:gd name="connsiteX71" fmla="*/ 1291557 w 1655541"/>
                <a:gd name="connsiteY71" fmla="*/ 701336 h 1677880"/>
                <a:gd name="connsiteX72" fmla="*/ 1398089 w 1655541"/>
                <a:gd name="connsiteY72" fmla="*/ 719091 h 1677880"/>
                <a:gd name="connsiteX73" fmla="*/ 1486866 w 1655541"/>
                <a:gd name="connsiteY73" fmla="*/ 710214 h 1677880"/>
                <a:gd name="connsiteX74" fmla="*/ 1513499 w 1655541"/>
                <a:gd name="connsiteY74" fmla="*/ 621437 h 1677880"/>
                <a:gd name="connsiteX75" fmla="*/ 1504621 w 1655541"/>
                <a:gd name="connsiteY75" fmla="*/ 506027 h 1677880"/>
                <a:gd name="connsiteX76" fmla="*/ 1486866 w 1655541"/>
                <a:gd name="connsiteY76" fmla="*/ 452761 h 1677880"/>
                <a:gd name="connsiteX77" fmla="*/ 1424722 w 1655541"/>
                <a:gd name="connsiteY77" fmla="*/ 381740 h 1677880"/>
                <a:gd name="connsiteX78" fmla="*/ 1415844 w 1655541"/>
                <a:gd name="connsiteY78" fmla="*/ 346229 h 1677880"/>
                <a:gd name="connsiteX79" fmla="*/ 1433600 w 1655541"/>
                <a:gd name="connsiteY79" fmla="*/ 328474 h 1677880"/>
                <a:gd name="connsiteX80" fmla="*/ 1513499 w 1655541"/>
                <a:gd name="connsiteY80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84194 w 1655541"/>
                <a:gd name="connsiteY18" fmla="*/ 1233996 h 1677880"/>
                <a:gd name="connsiteX19" fmla="*/ 93072 w 1655541"/>
                <a:gd name="connsiteY19" fmla="*/ 1269507 h 1677880"/>
                <a:gd name="connsiteX20" fmla="*/ 164093 w 1655541"/>
                <a:gd name="connsiteY20" fmla="*/ 1367161 h 1677880"/>
                <a:gd name="connsiteX21" fmla="*/ 172971 w 1655541"/>
                <a:gd name="connsiteY21" fmla="*/ 1393794 h 1677880"/>
                <a:gd name="connsiteX22" fmla="*/ 226237 w 1655541"/>
                <a:gd name="connsiteY22" fmla="*/ 1438183 h 1677880"/>
                <a:gd name="connsiteX23" fmla="*/ 235114 w 1655541"/>
                <a:gd name="connsiteY23" fmla="*/ 1464816 h 1677880"/>
                <a:gd name="connsiteX24" fmla="*/ 252870 w 1655541"/>
                <a:gd name="connsiteY24" fmla="*/ 1482571 h 1677880"/>
                <a:gd name="connsiteX25" fmla="*/ 332769 w 1655541"/>
                <a:gd name="connsiteY25" fmla="*/ 1544715 h 1677880"/>
                <a:gd name="connsiteX26" fmla="*/ 368279 w 1655541"/>
                <a:gd name="connsiteY26" fmla="*/ 1571348 h 1677880"/>
                <a:gd name="connsiteX27" fmla="*/ 394912 w 1655541"/>
                <a:gd name="connsiteY27" fmla="*/ 1597981 h 1677880"/>
                <a:gd name="connsiteX28" fmla="*/ 465934 w 1655541"/>
                <a:gd name="connsiteY28" fmla="*/ 1624614 h 1677880"/>
                <a:gd name="connsiteX29" fmla="*/ 510322 w 1655541"/>
                <a:gd name="connsiteY29" fmla="*/ 1651247 h 1677880"/>
                <a:gd name="connsiteX30" fmla="*/ 545833 w 1655541"/>
                <a:gd name="connsiteY30" fmla="*/ 1660124 h 1677880"/>
                <a:gd name="connsiteX31" fmla="*/ 643487 w 1655541"/>
                <a:gd name="connsiteY31" fmla="*/ 1677880 h 1677880"/>
                <a:gd name="connsiteX32" fmla="*/ 1406967 w 1655541"/>
                <a:gd name="connsiteY32" fmla="*/ 1669002 h 1677880"/>
                <a:gd name="connsiteX33" fmla="*/ 1460233 w 1655541"/>
                <a:gd name="connsiteY33" fmla="*/ 1660124 h 1677880"/>
                <a:gd name="connsiteX34" fmla="*/ 1486866 w 1655541"/>
                <a:gd name="connsiteY34" fmla="*/ 1633491 h 1677880"/>
                <a:gd name="connsiteX35" fmla="*/ 1513499 w 1655541"/>
                <a:gd name="connsiteY35" fmla="*/ 1615736 h 1677880"/>
                <a:gd name="connsiteX36" fmla="*/ 1540132 w 1655541"/>
                <a:gd name="connsiteY36" fmla="*/ 1580225 h 1677880"/>
                <a:gd name="connsiteX37" fmla="*/ 1575642 w 1655541"/>
                <a:gd name="connsiteY37" fmla="*/ 1562470 h 1677880"/>
                <a:gd name="connsiteX38" fmla="*/ 1584520 w 1655541"/>
                <a:gd name="connsiteY38" fmla="*/ 1535837 h 1677880"/>
                <a:gd name="connsiteX39" fmla="*/ 1611153 w 1655541"/>
                <a:gd name="connsiteY39" fmla="*/ 1491449 h 1677880"/>
                <a:gd name="connsiteX40" fmla="*/ 1637786 w 1655541"/>
                <a:gd name="connsiteY40" fmla="*/ 1429305 h 1677880"/>
                <a:gd name="connsiteX41" fmla="*/ 1646664 w 1655541"/>
                <a:gd name="connsiteY41" fmla="*/ 1376039 h 1677880"/>
                <a:gd name="connsiteX42" fmla="*/ 1655541 w 1655541"/>
                <a:gd name="connsiteY42" fmla="*/ 1340528 h 1677880"/>
                <a:gd name="connsiteX43" fmla="*/ 1620031 w 1655541"/>
                <a:gd name="connsiteY43" fmla="*/ 1207363 h 1677880"/>
                <a:gd name="connsiteX44" fmla="*/ 1602275 w 1655541"/>
                <a:gd name="connsiteY44" fmla="*/ 1145219 h 1677880"/>
                <a:gd name="connsiteX45" fmla="*/ 1584520 w 1655541"/>
                <a:gd name="connsiteY45" fmla="*/ 1109709 h 1677880"/>
                <a:gd name="connsiteX46" fmla="*/ 1540132 w 1655541"/>
                <a:gd name="connsiteY46" fmla="*/ 1074198 h 1677880"/>
                <a:gd name="connsiteX47" fmla="*/ 1451355 w 1655541"/>
                <a:gd name="connsiteY47" fmla="*/ 1020932 h 1677880"/>
                <a:gd name="connsiteX48" fmla="*/ 1433600 w 1655541"/>
                <a:gd name="connsiteY48" fmla="*/ 994299 h 1677880"/>
                <a:gd name="connsiteX49" fmla="*/ 1353701 w 1655541"/>
                <a:gd name="connsiteY49" fmla="*/ 967666 h 1677880"/>
                <a:gd name="connsiteX50" fmla="*/ 1335945 w 1655541"/>
                <a:gd name="connsiteY50" fmla="*/ 949911 h 1677880"/>
                <a:gd name="connsiteX51" fmla="*/ 1140637 w 1655541"/>
                <a:gd name="connsiteY51" fmla="*/ 923278 h 1677880"/>
                <a:gd name="connsiteX52" fmla="*/ 1078493 w 1655541"/>
                <a:gd name="connsiteY52" fmla="*/ 914400 h 1677880"/>
                <a:gd name="connsiteX53" fmla="*/ 1042982 w 1655541"/>
                <a:gd name="connsiteY53" fmla="*/ 896645 h 1677880"/>
                <a:gd name="connsiteX54" fmla="*/ 980839 w 1655541"/>
                <a:gd name="connsiteY54" fmla="*/ 887767 h 1677880"/>
                <a:gd name="connsiteX55" fmla="*/ 847674 w 1655541"/>
                <a:gd name="connsiteY55" fmla="*/ 870012 h 1677880"/>
                <a:gd name="connsiteX56" fmla="*/ 821040 w 1655541"/>
                <a:gd name="connsiteY56" fmla="*/ 861134 h 1677880"/>
                <a:gd name="connsiteX57" fmla="*/ 678999 w 1655541"/>
                <a:gd name="connsiteY57" fmla="*/ 630315 h 1677880"/>
                <a:gd name="connsiteX58" fmla="*/ 732264 w 1655541"/>
                <a:gd name="connsiteY58" fmla="*/ 541538 h 1677880"/>
                <a:gd name="connsiteX59" fmla="*/ 794407 w 1655541"/>
                <a:gd name="connsiteY59" fmla="*/ 497150 h 1677880"/>
                <a:gd name="connsiteX60" fmla="*/ 821040 w 1655541"/>
                <a:gd name="connsiteY60" fmla="*/ 488272 h 1677880"/>
                <a:gd name="connsiteX61" fmla="*/ 892062 w 1655541"/>
                <a:gd name="connsiteY61" fmla="*/ 461639 h 1677880"/>
                <a:gd name="connsiteX62" fmla="*/ 1069615 w 1655541"/>
                <a:gd name="connsiteY62" fmla="*/ 479394 h 1677880"/>
                <a:gd name="connsiteX63" fmla="*/ 1122881 w 1655541"/>
                <a:gd name="connsiteY63" fmla="*/ 497150 h 1677880"/>
                <a:gd name="connsiteX64" fmla="*/ 1140637 w 1655541"/>
                <a:gd name="connsiteY64" fmla="*/ 514905 h 1677880"/>
                <a:gd name="connsiteX65" fmla="*/ 1193903 w 1655541"/>
                <a:gd name="connsiteY65" fmla="*/ 550416 h 1677880"/>
                <a:gd name="connsiteX66" fmla="*/ 1211658 w 1655541"/>
                <a:gd name="connsiteY66" fmla="*/ 577049 h 1677880"/>
                <a:gd name="connsiteX67" fmla="*/ 1220536 w 1655541"/>
                <a:gd name="connsiteY67" fmla="*/ 603682 h 1677880"/>
                <a:gd name="connsiteX68" fmla="*/ 1256046 w 1655541"/>
                <a:gd name="connsiteY68" fmla="*/ 656948 h 1677880"/>
                <a:gd name="connsiteX69" fmla="*/ 1264924 w 1655541"/>
                <a:gd name="connsiteY69" fmla="*/ 692458 h 1677880"/>
                <a:gd name="connsiteX70" fmla="*/ 1291557 w 1655541"/>
                <a:gd name="connsiteY70" fmla="*/ 701336 h 1677880"/>
                <a:gd name="connsiteX71" fmla="*/ 1398089 w 1655541"/>
                <a:gd name="connsiteY71" fmla="*/ 719091 h 1677880"/>
                <a:gd name="connsiteX72" fmla="*/ 1486866 w 1655541"/>
                <a:gd name="connsiteY72" fmla="*/ 710214 h 1677880"/>
                <a:gd name="connsiteX73" fmla="*/ 1513499 w 1655541"/>
                <a:gd name="connsiteY73" fmla="*/ 621437 h 1677880"/>
                <a:gd name="connsiteX74" fmla="*/ 1504621 w 1655541"/>
                <a:gd name="connsiteY74" fmla="*/ 506027 h 1677880"/>
                <a:gd name="connsiteX75" fmla="*/ 1486866 w 1655541"/>
                <a:gd name="connsiteY75" fmla="*/ 452761 h 1677880"/>
                <a:gd name="connsiteX76" fmla="*/ 1424722 w 1655541"/>
                <a:gd name="connsiteY76" fmla="*/ 381740 h 1677880"/>
                <a:gd name="connsiteX77" fmla="*/ 1415844 w 1655541"/>
                <a:gd name="connsiteY77" fmla="*/ 346229 h 1677880"/>
                <a:gd name="connsiteX78" fmla="*/ 1433600 w 1655541"/>
                <a:gd name="connsiteY78" fmla="*/ 328474 h 1677880"/>
                <a:gd name="connsiteX79" fmla="*/ 1513499 w 1655541"/>
                <a:gd name="connsiteY79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84194 w 1655541"/>
                <a:gd name="connsiteY17" fmla="*/ 1233996 h 1677880"/>
                <a:gd name="connsiteX18" fmla="*/ 93072 w 1655541"/>
                <a:gd name="connsiteY18" fmla="*/ 1269507 h 1677880"/>
                <a:gd name="connsiteX19" fmla="*/ 164093 w 1655541"/>
                <a:gd name="connsiteY19" fmla="*/ 1367161 h 1677880"/>
                <a:gd name="connsiteX20" fmla="*/ 172971 w 1655541"/>
                <a:gd name="connsiteY20" fmla="*/ 1393794 h 1677880"/>
                <a:gd name="connsiteX21" fmla="*/ 226237 w 1655541"/>
                <a:gd name="connsiteY21" fmla="*/ 1438183 h 1677880"/>
                <a:gd name="connsiteX22" fmla="*/ 235114 w 1655541"/>
                <a:gd name="connsiteY22" fmla="*/ 1464816 h 1677880"/>
                <a:gd name="connsiteX23" fmla="*/ 252870 w 1655541"/>
                <a:gd name="connsiteY23" fmla="*/ 1482571 h 1677880"/>
                <a:gd name="connsiteX24" fmla="*/ 332769 w 1655541"/>
                <a:gd name="connsiteY24" fmla="*/ 1544715 h 1677880"/>
                <a:gd name="connsiteX25" fmla="*/ 368279 w 1655541"/>
                <a:gd name="connsiteY25" fmla="*/ 1571348 h 1677880"/>
                <a:gd name="connsiteX26" fmla="*/ 394912 w 1655541"/>
                <a:gd name="connsiteY26" fmla="*/ 1597981 h 1677880"/>
                <a:gd name="connsiteX27" fmla="*/ 465934 w 1655541"/>
                <a:gd name="connsiteY27" fmla="*/ 1624614 h 1677880"/>
                <a:gd name="connsiteX28" fmla="*/ 510322 w 1655541"/>
                <a:gd name="connsiteY28" fmla="*/ 1651247 h 1677880"/>
                <a:gd name="connsiteX29" fmla="*/ 545833 w 1655541"/>
                <a:gd name="connsiteY29" fmla="*/ 1660124 h 1677880"/>
                <a:gd name="connsiteX30" fmla="*/ 643487 w 1655541"/>
                <a:gd name="connsiteY30" fmla="*/ 1677880 h 1677880"/>
                <a:gd name="connsiteX31" fmla="*/ 1406967 w 1655541"/>
                <a:gd name="connsiteY31" fmla="*/ 1669002 h 1677880"/>
                <a:gd name="connsiteX32" fmla="*/ 1460233 w 1655541"/>
                <a:gd name="connsiteY32" fmla="*/ 1660124 h 1677880"/>
                <a:gd name="connsiteX33" fmla="*/ 1486866 w 1655541"/>
                <a:gd name="connsiteY33" fmla="*/ 1633491 h 1677880"/>
                <a:gd name="connsiteX34" fmla="*/ 1513499 w 1655541"/>
                <a:gd name="connsiteY34" fmla="*/ 1615736 h 1677880"/>
                <a:gd name="connsiteX35" fmla="*/ 1540132 w 1655541"/>
                <a:gd name="connsiteY35" fmla="*/ 1580225 h 1677880"/>
                <a:gd name="connsiteX36" fmla="*/ 1575642 w 1655541"/>
                <a:gd name="connsiteY36" fmla="*/ 1562470 h 1677880"/>
                <a:gd name="connsiteX37" fmla="*/ 1584520 w 1655541"/>
                <a:gd name="connsiteY37" fmla="*/ 1535837 h 1677880"/>
                <a:gd name="connsiteX38" fmla="*/ 1611153 w 1655541"/>
                <a:gd name="connsiteY38" fmla="*/ 1491449 h 1677880"/>
                <a:gd name="connsiteX39" fmla="*/ 1637786 w 1655541"/>
                <a:gd name="connsiteY39" fmla="*/ 1429305 h 1677880"/>
                <a:gd name="connsiteX40" fmla="*/ 1646664 w 1655541"/>
                <a:gd name="connsiteY40" fmla="*/ 1376039 h 1677880"/>
                <a:gd name="connsiteX41" fmla="*/ 1655541 w 1655541"/>
                <a:gd name="connsiteY41" fmla="*/ 1340528 h 1677880"/>
                <a:gd name="connsiteX42" fmla="*/ 1620031 w 1655541"/>
                <a:gd name="connsiteY42" fmla="*/ 1207363 h 1677880"/>
                <a:gd name="connsiteX43" fmla="*/ 1602275 w 1655541"/>
                <a:gd name="connsiteY43" fmla="*/ 1145219 h 1677880"/>
                <a:gd name="connsiteX44" fmla="*/ 1584520 w 1655541"/>
                <a:gd name="connsiteY44" fmla="*/ 1109709 h 1677880"/>
                <a:gd name="connsiteX45" fmla="*/ 1540132 w 1655541"/>
                <a:gd name="connsiteY45" fmla="*/ 1074198 h 1677880"/>
                <a:gd name="connsiteX46" fmla="*/ 1451355 w 1655541"/>
                <a:gd name="connsiteY46" fmla="*/ 1020932 h 1677880"/>
                <a:gd name="connsiteX47" fmla="*/ 1433600 w 1655541"/>
                <a:gd name="connsiteY47" fmla="*/ 994299 h 1677880"/>
                <a:gd name="connsiteX48" fmla="*/ 1353701 w 1655541"/>
                <a:gd name="connsiteY48" fmla="*/ 967666 h 1677880"/>
                <a:gd name="connsiteX49" fmla="*/ 1335945 w 1655541"/>
                <a:gd name="connsiteY49" fmla="*/ 949911 h 1677880"/>
                <a:gd name="connsiteX50" fmla="*/ 1140637 w 1655541"/>
                <a:gd name="connsiteY50" fmla="*/ 923278 h 1677880"/>
                <a:gd name="connsiteX51" fmla="*/ 1078493 w 1655541"/>
                <a:gd name="connsiteY51" fmla="*/ 914400 h 1677880"/>
                <a:gd name="connsiteX52" fmla="*/ 1042982 w 1655541"/>
                <a:gd name="connsiteY52" fmla="*/ 896645 h 1677880"/>
                <a:gd name="connsiteX53" fmla="*/ 980839 w 1655541"/>
                <a:gd name="connsiteY53" fmla="*/ 887767 h 1677880"/>
                <a:gd name="connsiteX54" fmla="*/ 847674 w 1655541"/>
                <a:gd name="connsiteY54" fmla="*/ 870012 h 1677880"/>
                <a:gd name="connsiteX55" fmla="*/ 821040 w 1655541"/>
                <a:gd name="connsiteY55" fmla="*/ 861134 h 1677880"/>
                <a:gd name="connsiteX56" fmla="*/ 678999 w 1655541"/>
                <a:gd name="connsiteY56" fmla="*/ 630315 h 1677880"/>
                <a:gd name="connsiteX57" fmla="*/ 732264 w 1655541"/>
                <a:gd name="connsiteY57" fmla="*/ 541538 h 1677880"/>
                <a:gd name="connsiteX58" fmla="*/ 794407 w 1655541"/>
                <a:gd name="connsiteY58" fmla="*/ 497150 h 1677880"/>
                <a:gd name="connsiteX59" fmla="*/ 821040 w 1655541"/>
                <a:gd name="connsiteY59" fmla="*/ 488272 h 1677880"/>
                <a:gd name="connsiteX60" fmla="*/ 892062 w 1655541"/>
                <a:gd name="connsiteY60" fmla="*/ 461639 h 1677880"/>
                <a:gd name="connsiteX61" fmla="*/ 1069615 w 1655541"/>
                <a:gd name="connsiteY61" fmla="*/ 479394 h 1677880"/>
                <a:gd name="connsiteX62" fmla="*/ 1122881 w 1655541"/>
                <a:gd name="connsiteY62" fmla="*/ 497150 h 1677880"/>
                <a:gd name="connsiteX63" fmla="*/ 1140637 w 1655541"/>
                <a:gd name="connsiteY63" fmla="*/ 514905 h 1677880"/>
                <a:gd name="connsiteX64" fmla="*/ 1193903 w 1655541"/>
                <a:gd name="connsiteY64" fmla="*/ 550416 h 1677880"/>
                <a:gd name="connsiteX65" fmla="*/ 1211658 w 1655541"/>
                <a:gd name="connsiteY65" fmla="*/ 577049 h 1677880"/>
                <a:gd name="connsiteX66" fmla="*/ 1220536 w 1655541"/>
                <a:gd name="connsiteY66" fmla="*/ 603682 h 1677880"/>
                <a:gd name="connsiteX67" fmla="*/ 1256046 w 1655541"/>
                <a:gd name="connsiteY67" fmla="*/ 656948 h 1677880"/>
                <a:gd name="connsiteX68" fmla="*/ 1264924 w 1655541"/>
                <a:gd name="connsiteY68" fmla="*/ 692458 h 1677880"/>
                <a:gd name="connsiteX69" fmla="*/ 1291557 w 1655541"/>
                <a:gd name="connsiteY69" fmla="*/ 701336 h 1677880"/>
                <a:gd name="connsiteX70" fmla="*/ 1398089 w 1655541"/>
                <a:gd name="connsiteY70" fmla="*/ 719091 h 1677880"/>
                <a:gd name="connsiteX71" fmla="*/ 1486866 w 1655541"/>
                <a:gd name="connsiteY71" fmla="*/ 710214 h 1677880"/>
                <a:gd name="connsiteX72" fmla="*/ 1513499 w 1655541"/>
                <a:gd name="connsiteY72" fmla="*/ 621437 h 1677880"/>
                <a:gd name="connsiteX73" fmla="*/ 1504621 w 1655541"/>
                <a:gd name="connsiteY73" fmla="*/ 506027 h 1677880"/>
                <a:gd name="connsiteX74" fmla="*/ 1486866 w 1655541"/>
                <a:gd name="connsiteY74" fmla="*/ 452761 h 1677880"/>
                <a:gd name="connsiteX75" fmla="*/ 1424722 w 1655541"/>
                <a:gd name="connsiteY75" fmla="*/ 381740 h 1677880"/>
                <a:gd name="connsiteX76" fmla="*/ 1415844 w 1655541"/>
                <a:gd name="connsiteY76" fmla="*/ 346229 h 1677880"/>
                <a:gd name="connsiteX77" fmla="*/ 1433600 w 1655541"/>
                <a:gd name="connsiteY77" fmla="*/ 328474 h 1677880"/>
                <a:gd name="connsiteX78" fmla="*/ 1513499 w 1655541"/>
                <a:gd name="connsiteY78" fmla="*/ 319596 h 1677880"/>
                <a:gd name="connsiteX0" fmla="*/ 1517608 w 1659650"/>
                <a:gd name="connsiteY0" fmla="*/ 319596 h 1677880"/>
                <a:gd name="connsiteX1" fmla="*/ 1561996 w 1659650"/>
                <a:gd name="connsiteY1" fmla="*/ 310718 h 1677880"/>
                <a:gd name="connsiteX2" fmla="*/ 1588629 w 1659650"/>
                <a:gd name="connsiteY2" fmla="*/ 257452 h 1677880"/>
                <a:gd name="connsiteX3" fmla="*/ 1561996 w 1659650"/>
                <a:gd name="connsiteY3" fmla="*/ 186431 h 1677880"/>
                <a:gd name="connsiteX4" fmla="*/ 1535363 w 1659650"/>
                <a:gd name="connsiteY4" fmla="*/ 150920 h 1677880"/>
                <a:gd name="connsiteX5" fmla="*/ 1517608 w 1659650"/>
                <a:gd name="connsiteY5" fmla="*/ 124287 h 1677880"/>
                <a:gd name="connsiteX6" fmla="*/ 1464342 w 1659650"/>
                <a:gd name="connsiteY6" fmla="*/ 71021 h 1677880"/>
                <a:gd name="connsiteX7" fmla="*/ 1428831 w 1659650"/>
                <a:gd name="connsiteY7" fmla="*/ 62144 h 1677880"/>
                <a:gd name="connsiteX8" fmla="*/ 1384443 w 1659650"/>
                <a:gd name="connsiteY8" fmla="*/ 35511 h 1677880"/>
                <a:gd name="connsiteX9" fmla="*/ 1260155 w 1659650"/>
                <a:gd name="connsiteY9" fmla="*/ 0 h 1677880"/>
                <a:gd name="connsiteX10" fmla="*/ 691984 w 1659650"/>
                <a:gd name="connsiteY10" fmla="*/ 79899 h 1677880"/>
                <a:gd name="connsiteX11" fmla="*/ 416777 w 1659650"/>
                <a:gd name="connsiteY11" fmla="*/ 195309 h 1677880"/>
                <a:gd name="connsiteX12" fmla="*/ 185957 w 1659650"/>
                <a:gd name="connsiteY12" fmla="*/ 337352 h 1677880"/>
                <a:gd name="connsiteX13" fmla="*/ 61670 w 1659650"/>
                <a:gd name="connsiteY13" fmla="*/ 568171 h 1677880"/>
                <a:gd name="connsiteX14" fmla="*/ 8404 w 1659650"/>
                <a:gd name="connsiteY14" fmla="*/ 745724 h 1677880"/>
                <a:gd name="connsiteX15" fmla="*/ 8404 w 1659650"/>
                <a:gd name="connsiteY15" fmla="*/ 1056443 h 1677880"/>
                <a:gd name="connsiteX16" fmla="*/ 88303 w 1659650"/>
                <a:gd name="connsiteY16" fmla="*/ 1233996 h 1677880"/>
                <a:gd name="connsiteX17" fmla="*/ 97181 w 1659650"/>
                <a:gd name="connsiteY17" fmla="*/ 1269507 h 1677880"/>
                <a:gd name="connsiteX18" fmla="*/ 168202 w 1659650"/>
                <a:gd name="connsiteY18" fmla="*/ 1367161 h 1677880"/>
                <a:gd name="connsiteX19" fmla="*/ 177080 w 1659650"/>
                <a:gd name="connsiteY19" fmla="*/ 1393794 h 1677880"/>
                <a:gd name="connsiteX20" fmla="*/ 230346 w 1659650"/>
                <a:gd name="connsiteY20" fmla="*/ 1438183 h 1677880"/>
                <a:gd name="connsiteX21" fmla="*/ 239223 w 1659650"/>
                <a:gd name="connsiteY21" fmla="*/ 1464816 h 1677880"/>
                <a:gd name="connsiteX22" fmla="*/ 256979 w 1659650"/>
                <a:gd name="connsiteY22" fmla="*/ 1482571 h 1677880"/>
                <a:gd name="connsiteX23" fmla="*/ 336878 w 1659650"/>
                <a:gd name="connsiteY23" fmla="*/ 1544715 h 1677880"/>
                <a:gd name="connsiteX24" fmla="*/ 372388 w 1659650"/>
                <a:gd name="connsiteY24" fmla="*/ 1571348 h 1677880"/>
                <a:gd name="connsiteX25" fmla="*/ 399021 w 1659650"/>
                <a:gd name="connsiteY25" fmla="*/ 1597981 h 1677880"/>
                <a:gd name="connsiteX26" fmla="*/ 470043 w 1659650"/>
                <a:gd name="connsiteY26" fmla="*/ 1624614 h 1677880"/>
                <a:gd name="connsiteX27" fmla="*/ 514431 w 1659650"/>
                <a:gd name="connsiteY27" fmla="*/ 1651247 h 1677880"/>
                <a:gd name="connsiteX28" fmla="*/ 549942 w 1659650"/>
                <a:gd name="connsiteY28" fmla="*/ 1660124 h 1677880"/>
                <a:gd name="connsiteX29" fmla="*/ 647596 w 1659650"/>
                <a:gd name="connsiteY29" fmla="*/ 1677880 h 1677880"/>
                <a:gd name="connsiteX30" fmla="*/ 1411076 w 1659650"/>
                <a:gd name="connsiteY30" fmla="*/ 1669002 h 1677880"/>
                <a:gd name="connsiteX31" fmla="*/ 1464342 w 1659650"/>
                <a:gd name="connsiteY31" fmla="*/ 1660124 h 1677880"/>
                <a:gd name="connsiteX32" fmla="*/ 1490975 w 1659650"/>
                <a:gd name="connsiteY32" fmla="*/ 1633491 h 1677880"/>
                <a:gd name="connsiteX33" fmla="*/ 1517608 w 1659650"/>
                <a:gd name="connsiteY33" fmla="*/ 1615736 h 1677880"/>
                <a:gd name="connsiteX34" fmla="*/ 1544241 w 1659650"/>
                <a:gd name="connsiteY34" fmla="*/ 1580225 h 1677880"/>
                <a:gd name="connsiteX35" fmla="*/ 1579751 w 1659650"/>
                <a:gd name="connsiteY35" fmla="*/ 1562470 h 1677880"/>
                <a:gd name="connsiteX36" fmla="*/ 1588629 w 1659650"/>
                <a:gd name="connsiteY36" fmla="*/ 1535837 h 1677880"/>
                <a:gd name="connsiteX37" fmla="*/ 1615262 w 1659650"/>
                <a:gd name="connsiteY37" fmla="*/ 1491449 h 1677880"/>
                <a:gd name="connsiteX38" fmla="*/ 1641895 w 1659650"/>
                <a:gd name="connsiteY38" fmla="*/ 1429305 h 1677880"/>
                <a:gd name="connsiteX39" fmla="*/ 1650773 w 1659650"/>
                <a:gd name="connsiteY39" fmla="*/ 1376039 h 1677880"/>
                <a:gd name="connsiteX40" fmla="*/ 1659650 w 1659650"/>
                <a:gd name="connsiteY40" fmla="*/ 1340528 h 1677880"/>
                <a:gd name="connsiteX41" fmla="*/ 1624140 w 1659650"/>
                <a:gd name="connsiteY41" fmla="*/ 1207363 h 1677880"/>
                <a:gd name="connsiteX42" fmla="*/ 1606384 w 1659650"/>
                <a:gd name="connsiteY42" fmla="*/ 1145219 h 1677880"/>
                <a:gd name="connsiteX43" fmla="*/ 1588629 w 1659650"/>
                <a:gd name="connsiteY43" fmla="*/ 1109709 h 1677880"/>
                <a:gd name="connsiteX44" fmla="*/ 1544241 w 1659650"/>
                <a:gd name="connsiteY44" fmla="*/ 1074198 h 1677880"/>
                <a:gd name="connsiteX45" fmla="*/ 1455464 w 1659650"/>
                <a:gd name="connsiteY45" fmla="*/ 1020932 h 1677880"/>
                <a:gd name="connsiteX46" fmla="*/ 1437709 w 1659650"/>
                <a:gd name="connsiteY46" fmla="*/ 994299 h 1677880"/>
                <a:gd name="connsiteX47" fmla="*/ 1357810 w 1659650"/>
                <a:gd name="connsiteY47" fmla="*/ 967666 h 1677880"/>
                <a:gd name="connsiteX48" fmla="*/ 1340054 w 1659650"/>
                <a:gd name="connsiteY48" fmla="*/ 949911 h 1677880"/>
                <a:gd name="connsiteX49" fmla="*/ 1144746 w 1659650"/>
                <a:gd name="connsiteY49" fmla="*/ 923278 h 1677880"/>
                <a:gd name="connsiteX50" fmla="*/ 1082602 w 1659650"/>
                <a:gd name="connsiteY50" fmla="*/ 914400 h 1677880"/>
                <a:gd name="connsiteX51" fmla="*/ 1047091 w 1659650"/>
                <a:gd name="connsiteY51" fmla="*/ 896645 h 1677880"/>
                <a:gd name="connsiteX52" fmla="*/ 984948 w 1659650"/>
                <a:gd name="connsiteY52" fmla="*/ 887767 h 1677880"/>
                <a:gd name="connsiteX53" fmla="*/ 851783 w 1659650"/>
                <a:gd name="connsiteY53" fmla="*/ 870012 h 1677880"/>
                <a:gd name="connsiteX54" fmla="*/ 825149 w 1659650"/>
                <a:gd name="connsiteY54" fmla="*/ 861134 h 1677880"/>
                <a:gd name="connsiteX55" fmla="*/ 683108 w 1659650"/>
                <a:gd name="connsiteY55" fmla="*/ 630315 h 1677880"/>
                <a:gd name="connsiteX56" fmla="*/ 736373 w 1659650"/>
                <a:gd name="connsiteY56" fmla="*/ 541538 h 1677880"/>
                <a:gd name="connsiteX57" fmla="*/ 798516 w 1659650"/>
                <a:gd name="connsiteY57" fmla="*/ 497150 h 1677880"/>
                <a:gd name="connsiteX58" fmla="*/ 825149 w 1659650"/>
                <a:gd name="connsiteY58" fmla="*/ 488272 h 1677880"/>
                <a:gd name="connsiteX59" fmla="*/ 896171 w 1659650"/>
                <a:gd name="connsiteY59" fmla="*/ 461639 h 1677880"/>
                <a:gd name="connsiteX60" fmla="*/ 1073724 w 1659650"/>
                <a:gd name="connsiteY60" fmla="*/ 479394 h 1677880"/>
                <a:gd name="connsiteX61" fmla="*/ 1126990 w 1659650"/>
                <a:gd name="connsiteY61" fmla="*/ 497150 h 1677880"/>
                <a:gd name="connsiteX62" fmla="*/ 1144746 w 1659650"/>
                <a:gd name="connsiteY62" fmla="*/ 514905 h 1677880"/>
                <a:gd name="connsiteX63" fmla="*/ 1198012 w 1659650"/>
                <a:gd name="connsiteY63" fmla="*/ 550416 h 1677880"/>
                <a:gd name="connsiteX64" fmla="*/ 1215767 w 1659650"/>
                <a:gd name="connsiteY64" fmla="*/ 577049 h 1677880"/>
                <a:gd name="connsiteX65" fmla="*/ 1224645 w 1659650"/>
                <a:gd name="connsiteY65" fmla="*/ 603682 h 1677880"/>
                <a:gd name="connsiteX66" fmla="*/ 1260155 w 1659650"/>
                <a:gd name="connsiteY66" fmla="*/ 656948 h 1677880"/>
                <a:gd name="connsiteX67" fmla="*/ 1269033 w 1659650"/>
                <a:gd name="connsiteY67" fmla="*/ 692458 h 1677880"/>
                <a:gd name="connsiteX68" fmla="*/ 1295666 w 1659650"/>
                <a:gd name="connsiteY68" fmla="*/ 701336 h 1677880"/>
                <a:gd name="connsiteX69" fmla="*/ 1402198 w 1659650"/>
                <a:gd name="connsiteY69" fmla="*/ 719091 h 1677880"/>
                <a:gd name="connsiteX70" fmla="*/ 1490975 w 1659650"/>
                <a:gd name="connsiteY70" fmla="*/ 710214 h 1677880"/>
                <a:gd name="connsiteX71" fmla="*/ 1517608 w 1659650"/>
                <a:gd name="connsiteY71" fmla="*/ 621437 h 1677880"/>
                <a:gd name="connsiteX72" fmla="*/ 1508730 w 1659650"/>
                <a:gd name="connsiteY72" fmla="*/ 506027 h 1677880"/>
                <a:gd name="connsiteX73" fmla="*/ 1490975 w 1659650"/>
                <a:gd name="connsiteY73" fmla="*/ 452761 h 1677880"/>
                <a:gd name="connsiteX74" fmla="*/ 1428831 w 1659650"/>
                <a:gd name="connsiteY74" fmla="*/ 381740 h 1677880"/>
                <a:gd name="connsiteX75" fmla="*/ 1419953 w 1659650"/>
                <a:gd name="connsiteY75" fmla="*/ 346229 h 1677880"/>
                <a:gd name="connsiteX76" fmla="*/ 1437709 w 1659650"/>
                <a:gd name="connsiteY76" fmla="*/ 328474 h 1677880"/>
                <a:gd name="connsiteX77" fmla="*/ 1517608 w 1659650"/>
                <a:gd name="connsiteY77" fmla="*/ 319596 h 1677880"/>
                <a:gd name="connsiteX0" fmla="*/ 1517608 w 1659650"/>
                <a:gd name="connsiteY0" fmla="*/ 319596 h 1677880"/>
                <a:gd name="connsiteX1" fmla="*/ 1561996 w 1659650"/>
                <a:gd name="connsiteY1" fmla="*/ 310718 h 1677880"/>
                <a:gd name="connsiteX2" fmla="*/ 1588629 w 1659650"/>
                <a:gd name="connsiteY2" fmla="*/ 257452 h 1677880"/>
                <a:gd name="connsiteX3" fmla="*/ 1561996 w 1659650"/>
                <a:gd name="connsiteY3" fmla="*/ 186431 h 1677880"/>
                <a:gd name="connsiteX4" fmla="*/ 1535363 w 1659650"/>
                <a:gd name="connsiteY4" fmla="*/ 150920 h 1677880"/>
                <a:gd name="connsiteX5" fmla="*/ 1517608 w 1659650"/>
                <a:gd name="connsiteY5" fmla="*/ 124287 h 1677880"/>
                <a:gd name="connsiteX6" fmla="*/ 1464342 w 1659650"/>
                <a:gd name="connsiteY6" fmla="*/ 71021 h 1677880"/>
                <a:gd name="connsiteX7" fmla="*/ 1428831 w 1659650"/>
                <a:gd name="connsiteY7" fmla="*/ 62144 h 1677880"/>
                <a:gd name="connsiteX8" fmla="*/ 1384443 w 1659650"/>
                <a:gd name="connsiteY8" fmla="*/ 35511 h 1677880"/>
                <a:gd name="connsiteX9" fmla="*/ 1260155 w 1659650"/>
                <a:gd name="connsiteY9" fmla="*/ 0 h 1677880"/>
                <a:gd name="connsiteX10" fmla="*/ 691984 w 1659650"/>
                <a:gd name="connsiteY10" fmla="*/ 79899 h 1677880"/>
                <a:gd name="connsiteX11" fmla="*/ 416777 w 1659650"/>
                <a:gd name="connsiteY11" fmla="*/ 195309 h 1677880"/>
                <a:gd name="connsiteX12" fmla="*/ 185957 w 1659650"/>
                <a:gd name="connsiteY12" fmla="*/ 337352 h 1677880"/>
                <a:gd name="connsiteX13" fmla="*/ 61670 w 1659650"/>
                <a:gd name="connsiteY13" fmla="*/ 568171 h 1677880"/>
                <a:gd name="connsiteX14" fmla="*/ 8404 w 1659650"/>
                <a:gd name="connsiteY14" fmla="*/ 745724 h 1677880"/>
                <a:gd name="connsiteX15" fmla="*/ 8404 w 1659650"/>
                <a:gd name="connsiteY15" fmla="*/ 1056443 h 1677880"/>
                <a:gd name="connsiteX16" fmla="*/ 88303 w 1659650"/>
                <a:gd name="connsiteY16" fmla="*/ 1233996 h 1677880"/>
                <a:gd name="connsiteX17" fmla="*/ 97181 w 1659650"/>
                <a:gd name="connsiteY17" fmla="*/ 1269507 h 1677880"/>
                <a:gd name="connsiteX18" fmla="*/ 177080 w 1659650"/>
                <a:gd name="connsiteY18" fmla="*/ 1393794 h 1677880"/>
                <a:gd name="connsiteX19" fmla="*/ 230346 w 1659650"/>
                <a:gd name="connsiteY19" fmla="*/ 1438183 h 1677880"/>
                <a:gd name="connsiteX20" fmla="*/ 239223 w 1659650"/>
                <a:gd name="connsiteY20" fmla="*/ 1464816 h 1677880"/>
                <a:gd name="connsiteX21" fmla="*/ 256979 w 1659650"/>
                <a:gd name="connsiteY21" fmla="*/ 1482571 h 1677880"/>
                <a:gd name="connsiteX22" fmla="*/ 336878 w 1659650"/>
                <a:gd name="connsiteY22" fmla="*/ 1544715 h 1677880"/>
                <a:gd name="connsiteX23" fmla="*/ 372388 w 1659650"/>
                <a:gd name="connsiteY23" fmla="*/ 1571348 h 1677880"/>
                <a:gd name="connsiteX24" fmla="*/ 399021 w 1659650"/>
                <a:gd name="connsiteY24" fmla="*/ 1597981 h 1677880"/>
                <a:gd name="connsiteX25" fmla="*/ 470043 w 1659650"/>
                <a:gd name="connsiteY25" fmla="*/ 1624614 h 1677880"/>
                <a:gd name="connsiteX26" fmla="*/ 514431 w 1659650"/>
                <a:gd name="connsiteY26" fmla="*/ 1651247 h 1677880"/>
                <a:gd name="connsiteX27" fmla="*/ 549942 w 1659650"/>
                <a:gd name="connsiteY27" fmla="*/ 1660124 h 1677880"/>
                <a:gd name="connsiteX28" fmla="*/ 647596 w 1659650"/>
                <a:gd name="connsiteY28" fmla="*/ 1677880 h 1677880"/>
                <a:gd name="connsiteX29" fmla="*/ 1411076 w 1659650"/>
                <a:gd name="connsiteY29" fmla="*/ 1669002 h 1677880"/>
                <a:gd name="connsiteX30" fmla="*/ 1464342 w 1659650"/>
                <a:gd name="connsiteY30" fmla="*/ 1660124 h 1677880"/>
                <a:gd name="connsiteX31" fmla="*/ 1490975 w 1659650"/>
                <a:gd name="connsiteY31" fmla="*/ 1633491 h 1677880"/>
                <a:gd name="connsiteX32" fmla="*/ 1517608 w 1659650"/>
                <a:gd name="connsiteY32" fmla="*/ 1615736 h 1677880"/>
                <a:gd name="connsiteX33" fmla="*/ 1544241 w 1659650"/>
                <a:gd name="connsiteY33" fmla="*/ 1580225 h 1677880"/>
                <a:gd name="connsiteX34" fmla="*/ 1579751 w 1659650"/>
                <a:gd name="connsiteY34" fmla="*/ 1562470 h 1677880"/>
                <a:gd name="connsiteX35" fmla="*/ 1588629 w 1659650"/>
                <a:gd name="connsiteY35" fmla="*/ 1535837 h 1677880"/>
                <a:gd name="connsiteX36" fmla="*/ 1615262 w 1659650"/>
                <a:gd name="connsiteY36" fmla="*/ 1491449 h 1677880"/>
                <a:gd name="connsiteX37" fmla="*/ 1641895 w 1659650"/>
                <a:gd name="connsiteY37" fmla="*/ 1429305 h 1677880"/>
                <a:gd name="connsiteX38" fmla="*/ 1650773 w 1659650"/>
                <a:gd name="connsiteY38" fmla="*/ 1376039 h 1677880"/>
                <a:gd name="connsiteX39" fmla="*/ 1659650 w 1659650"/>
                <a:gd name="connsiteY39" fmla="*/ 1340528 h 1677880"/>
                <a:gd name="connsiteX40" fmla="*/ 1624140 w 1659650"/>
                <a:gd name="connsiteY40" fmla="*/ 1207363 h 1677880"/>
                <a:gd name="connsiteX41" fmla="*/ 1606384 w 1659650"/>
                <a:gd name="connsiteY41" fmla="*/ 1145219 h 1677880"/>
                <a:gd name="connsiteX42" fmla="*/ 1588629 w 1659650"/>
                <a:gd name="connsiteY42" fmla="*/ 1109709 h 1677880"/>
                <a:gd name="connsiteX43" fmla="*/ 1544241 w 1659650"/>
                <a:gd name="connsiteY43" fmla="*/ 1074198 h 1677880"/>
                <a:gd name="connsiteX44" fmla="*/ 1455464 w 1659650"/>
                <a:gd name="connsiteY44" fmla="*/ 1020932 h 1677880"/>
                <a:gd name="connsiteX45" fmla="*/ 1437709 w 1659650"/>
                <a:gd name="connsiteY45" fmla="*/ 994299 h 1677880"/>
                <a:gd name="connsiteX46" fmla="*/ 1357810 w 1659650"/>
                <a:gd name="connsiteY46" fmla="*/ 967666 h 1677880"/>
                <a:gd name="connsiteX47" fmla="*/ 1340054 w 1659650"/>
                <a:gd name="connsiteY47" fmla="*/ 949911 h 1677880"/>
                <a:gd name="connsiteX48" fmla="*/ 1144746 w 1659650"/>
                <a:gd name="connsiteY48" fmla="*/ 923278 h 1677880"/>
                <a:gd name="connsiteX49" fmla="*/ 1082602 w 1659650"/>
                <a:gd name="connsiteY49" fmla="*/ 914400 h 1677880"/>
                <a:gd name="connsiteX50" fmla="*/ 1047091 w 1659650"/>
                <a:gd name="connsiteY50" fmla="*/ 896645 h 1677880"/>
                <a:gd name="connsiteX51" fmla="*/ 984948 w 1659650"/>
                <a:gd name="connsiteY51" fmla="*/ 887767 h 1677880"/>
                <a:gd name="connsiteX52" fmla="*/ 851783 w 1659650"/>
                <a:gd name="connsiteY52" fmla="*/ 870012 h 1677880"/>
                <a:gd name="connsiteX53" fmla="*/ 825149 w 1659650"/>
                <a:gd name="connsiteY53" fmla="*/ 861134 h 1677880"/>
                <a:gd name="connsiteX54" fmla="*/ 683108 w 1659650"/>
                <a:gd name="connsiteY54" fmla="*/ 630315 h 1677880"/>
                <a:gd name="connsiteX55" fmla="*/ 736373 w 1659650"/>
                <a:gd name="connsiteY55" fmla="*/ 541538 h 1677880"/>
                <a:gd name="connsiteX56" fmla="*/ 798516 w 1659650"/>
                <a:gd name="connsiteY56" fmla="*/ 497150 h 1677880"/>
                <a:gd name="connsiteX57" fmla="*/ 825149 w 1659650"/>
                <a:gd name="connsiteY57" fmla="*/ 488272 h 1677880"/>
                <a:gd name="connsiteX58" fmla="*/ 896171 w 1659650"/>
                <a:gd name="connsiteY58" fmla="*/ 461639 h 1677880"/>
                <a:gd name="connsiteX59" fmla="*/ 1073724 w 1659650"/>
                <a:gd name="connsiteY59" fmla="*/ 479394 h 1677880"/>
                <a:gd name="connsiteX60" fmla="*/ 1126990 w 1659650"/>
                <a:gd name="connsiteY60" fmla="*/ 497150 h 1677880"/>
                <a:gd name="connsiteX61" fmla="*/ 1144746 w 1659650"/>
                <a:gd name="connsiteY61" fmla="*/ 514905 h 1677880"/>
                <a:gd name="connsiteX62" fmla="*/ 1198012 w 1659650"/>
                <a:gd name="connsiteY62" fmla="*/ 550416 h 1677880"/>
                <a:gd name="connsiteX63" fmla="*/ 1215767 w 1659650"/>
                <a:gd name="connsiteY63" fmla="*/ 577049 h 1677880"/>
                <a:gd name="connsiteX64" fmla="*/ 1224645 w 1659650"/>
                <a:gd name="connsiteY64" fmla="*/ 603682 h 1677880"/>
                <a:gd name="connsiteX65" fmla="*/ 1260155 w 1659650"/>
                <a:gd name="connsiteY65" fmla="*/ 656948 h 1677880"/>
                <a:gd name="connsiteX66" fmla="*/ 1269033 w 1659650"/>
                <a:gd name="connsiteY66" fmla="*/ 692458 h 1677880"/>
                <a:gd name="connsiteX67" fmla="*/ 1295666 w 1659650"/>
                <a:gd name="connsiteY67" fmla="*/ 701336 h 1677880"/>
                <a:gd name="connsiteX68" fmla="*/ 1402198 w 1659650"/>
                <a:gd name="connsiteY68" fmla="*/ 719091 h 1677880"/>
                <a:gd name="connsiteX69" fmla="*/ 1490975 w 1659650"/>
                <a:gd name="connsiteY69" fmla="*/ 710214 h 1677880"/>
                <a:gd name="connsiteX70" fmla="*/ 1517608 w 1659650"/>
                <a:gd name="connsiteY70" fmla="*/ 621437 h 1677880"/>
                <a:gd name="connsiteX71" fmla="*/ 1508730 w 1659650"/>
                <a:gd name="connsiteY71" fmla="*/ 506027 h 1677880"/>
                <a:gd name="connsiteX72" fmla="*/ 1490975 w 1659650"/>
                <a:gd name="connsiteY72" fmla="*/ 452761 h 1677880"/>
                <a:gd name="connsiteX73" fmla="*/ 1428831 w 1659650"/>
                <a:gd name="connsiteY73" fmla="*/ 381740 h 1677880"/>
                <a:gd name="connsiteX74" fmla="*/ 1419953 w 1659650"/>
                <a:gd name="connsiteY74" fmla="*/ 346229 h 1677880"/>
                <a:gd name="connsiteX75" fmla="*/ 1437709 w 1659650"/>
                <a:gd name="connsiteY75" fmla="*/ 328474 h 1677880"/>
                <a:gd name="connsiteX76" fmla="*/ 1517608 w 1659650"/>
                <a:gd name="connsiteY76" fmla="*/ 319596 h 1677880"/>
                <a:gd name="connsiteX0" fmla="*/ 1517608 w 1659650"/>
                <a:gd name="connsiteY0" fmla="*/ 319596 h 1677880"/>
                <a:gd name="connsiteX1" fmla="*/ 1561996 w 1659650"/>
                <a:gd name="connsiteY1" fmla="*/ 310718 h 1677880"/>
                <a:gd name="connsiteX2" fmla="*/ 1588629 w 1659650"/>
                <a:gd name="connsiteY2" fmla="*/ 257452 h 1677880"/>
                <a:gd name="connsiteX3" fmla="*/ 1561996 w 1659650"/>
                <a:gd name="connsiteY3" fmla="*/ 186431 h 1677880"/>
                <a:gd name="connsiteX4" fmla="*/ 1535363 w 1659650"/>
                <a:gd name="connsiteY4" fmla="*/ 150920 h 1677880"/>
                <a:gd name="connsiteX5" fmla="*/ 1517608 w 1659650"/>
                <a:gd name="connsiteY5" fmla="*/ 124287 h 1677880"/>
                <a:gd name="connsiteX6" fmla="*/ 1464342 w 1659650"/>
                <a:gd name="connsiteY6" fmla="*/ 71021 h 1677880"/>
                <a:gd name="connsiteX7" fmla="*/ 1428831 w 1659650"/>
                <a:gd name="connsiteY7" fmla="*/ 62144 h 1677880"/>
                <a:gd name="connsiteX8" fmla="*/ 1384443 w 1659650"/>
                <a:gd name="connsiteY8" fmla="*/ 35511 h 1677880"/>
                <a:gd name="connsiteX9" fmla="*/ 1260155 w 1659650"/>
                <a:gd name="connsiteY9" fmla="*/ 0 h 1677880"/>
                <a:gd name="connsiteX10" fmla="*/ 691984 w 1659650"/>
                <a:gd name="connsiteY10" fmla="*/ 79899 h 1677880"/>
                <a:gd name="connsiteX11" fmla="*/ 416777 w 1659650"/>
                <a:gd name="connsiteY11" fmla="*/ 195309 h 1677880"/>
                <a:gd name="connsiteX12" fmla="*/ 185957 w 1659650"/>
                <a:gd name="connsiteY12" fmla="*/ 337352 h 1677880"/>
                <a:gd name="connsiteX13" fmla="*/ 61670 w 1659650"/>
                <a:gd name="connsiteY13" fmla="*/ 568171 h 1677880"/>
                <a:gd name="connsiteX14" fmla="*/ 8404 w 1659650"/>
                <a:gd name="connsiteY14" fmla="*/ 745724 h 1677880"/>
                <a:gd name="connsiteX15" fmla="*/ 8404 w 1659650"/>
                <a:gd name="connsiteY15" fmla="*/ 1056443 h 1677880"/>
                <a:gd name="connsiteX16" fmla="*/ 88303 w 1659650"/>
                <a:gd name="connsiteY16" fmla="*/ 1233996 h 1677880"/>
                <a:gd name="connsiteX17" fmla="*/ 97181 w 1659650"/>
                <a:gd name="connsiteY17" fmla="*/ 1269507 h 1677880"/>
                <a:gd name="connsiteX18" fmla="*/ 230346 w 1659650"/>
                <a:gd name="connsiteY18" fmla="*/ 1438183 h 1677880"/>
                <a:gd name="connsiteX19" fmla="*/ 239223 w 1659650"/>
                <a:gd name="connsiteY19" fmla="*/ 1464816 h 1677880"/>
                <a:gd name="connsiteX20" fmla="*/ 256979 w 1659650"/>
                <a:gd name="connsiteY20" fmla="*/ 1482571 h 1677880"/>
                <a:gd name="connsiteX21" fmla="*/ 336878 w 1659650"/>
                <a:gd name="connsiteY21" fmla="*/ 1544715 h 1677880"/>
                <a:gd name="connsiteX22" fmla="*/ 372388 w 1659650"/>
                <a:gd name="connsiteY22" fmla="*/ 1571348 h 1677880"/>
                <a:gd name="connsiteX23" fmla="*/ 399021 w 1659650"/>
                <a:gd name="connsiteY23" fmla="*/ 1597981 h 1677880"/>
                <a:gd name="connsiteX24" fmla="*/ 470043 w 1659650"/>
                <a:gd name="connsiteY24" fmla="*/ 1624614 h 1677880"/>
                <a:gd name="connsiteX25" fmla="*/ 514431 w 1659650"/>
                <a:gd name="connsiteY25" fmla="*/ 1651247 h 1677880"/>
                <a:gd name="connsiteX26" fmla="*/ 549942 w 1659650"/>
                <a:gd name="connsiteY26" fmla="*/ 1660124 h 1677880"/>
                <a:gd name="connsiteX27" fmla="*/ 647596 w 1659650"/>
                <a:gd name="connsiteY27" fmla="*/ 1677880 h 1677880"/>
                <a:gd name="connsiteX28" fmla="*/ 1411076 w 1659650"/>
                <a:gd name="connsiteY28" fmla="*/ 1669002 h 1677880"/>
                <a:gd name="connsiteX29" fmla="*/ 1464342 w 1659650"/>
                <a:gd name="connsiteY29" fmla="*/ 1660124 h 1677880"/>
                <a:gd name="connsiteX30" fmla="*/ 1490975 w 1659650"/>
                <a:gd name="connsiteY30" fmla="*/ 1633491 h 1677880"/>
                <a:gd name="connsiteX31" fmla="*/ 1517608 w 1659650"/>
                <a:gd name="connsiteY31" fmla="*/ 1615736 h 1677880"/>
                <a:gd name="connsiteX32" fmla="*/ 1544241 w 1659650"/>
                <a:gd name="connsiteY32" fmla="*/ 1580225 h 1677880"/>
                <a:gd name="connsiteX33" fmla="*/ 1579751 w 1659650"/>
                <a:gd name="connsiteY33" fmla="*/ 1562470 h 1677880"/>
                <a:gd name="connsiteX34" fmla="*/ 1588629 w 1659650"/>
                <a:gd name="connsiteY34" fmla="*/ 1535837 h 1677880"/>
                <a:gd name="connsiteX35" fmla="*/ 1615262 w 1659650"/>
                <a:gd name="connsiteY35" fmla="*/ 1491449 h 1677880"/>
                <a:gd name="connsiteX36" fmla="*/ 1641895 w 1659650"/>
                <a:gd name="connsiteY36" fmla="*/ 1429305 h 1677880"/>
                <a:gd name="connsiteX37" fmla="*/ 1650773 w 1659650"/>
                <a:gd name="connsiteY37" fmla="*/ 1376039 h 1677880"/>
                <a:gd name="connsiteX38" fmla="*/ 1659650 w 1659650"/>
                <a:gd name="connsiteY38" fmla="*/ 1340528 h 1677880"/>
                <a:gd name="connsiteX39" fmla="*/ 1624140 w 1659650"/>
                <a:gd name="connsiteY39" fmla="*/ 1207363 h 1677880"/>
                <a:gd name="connsiteX40" fmla="*/ 1606384 w 1659650"/>
                <a:gd name="connsiteY40" fmla="*/ 1145219 h 1677880"/>
                <a:gd name="connsiteX41" fmla="*/ 1588629 w 1659650"/>
                <a:gd name="connsiteY41" fmla="*/ 1109709 h 1677880"/>
                <a:gd name="connsiteX42" fmla="*/ 1544241 w 1659650"/>
                <a:gd name="connsiteY42" fmla="*/ 1074198 h 1677880"/>
                <a:gd name="connsiteX43" fmla="*/ 1455464 w 1659650"/>
                <a:gd name="connsiteY43" fmla="*/ 1020932 h 1677880"/>
                <a:gd name="connsiteX44" fmla="*/ 1437709 w 1659650"/>
                <a:gd name="connsiteY44" fmla="*/ 994299 h 1677880"/>
                <a:gd name="connsiteX45" fmla="*/ 1357810 w 1659650"/>
                <a:gd name="connsiteY45" fmla="*/ 967666 h 1677880"/>
                <a:gd name="connsiteX46" fmla="*/ 1340054 w 1659650"/>
                <a:gd name="connsiteY46" fmla="*/ 949911 h 1677880"/>
                <a:gd name="connsiteX47" fmla="*/ 1144746 w 1659650"/>
                <a:gd name="connsiteY47" fmla="*/ 923278 h 1677880"/>
                <a:gd name="connsiteX48" fmla="*/ 1082602 w 1659650"/>
                <a:gd name="connsiteY48" fmla="*/ 914400 h 1677880"/>
                <a:gd name="connsiteX49" fmla="*/ 1047091 w 1659650"/>
                <a:gd name="connsiteY49" fmla="*/ 896645 h 1677880"/>
                <a:gd name="connsiteX50" fmla="*/ 984948 w 1659650"/>
                <a:gd name="connsiteY50" fmla="*/ 887767 h 1677880"/>
                <a:gd name="connsiteX51" fmla="*/ 851783 w 1659650"/>
                <a:gd name="connsiteY51" fmla="*/ 870012 h 1677880"/>
                <a:gd name="connsiteX52" fmla="*/ 825149 w 1659650"/>
                <a:gd name="connsiteY52" fmla="*/ 861134 h 1677880"/>
                <a:gd name="connsiteX53" fmla="*/ 683108 w 1659650"/>
                <a:gd name="connsiteY53" fmla="*/ 630315 h 1677880"/>
                <a:gd name="connsiteX54" fmla="*/ 736373 w 1659650"/>
                <a:gd name="connsiteY54" fmla="*/ 541538 h 1677880"/>
                <a:gd name="connsiteX55" fmla="*/ 798516 w 1659650"/>
                <a:gd name="connsiteY55" fmla="*/ 497150 h 1677880"/>
                <a:gd name="connsiteX56" fmla="*/ 825149 w 1659650"/>
                <a:gd name="connsiteY56" fmla="*/ 488272 h 1677880"/>
                <a:gd name="connsiteX57" fmla="*/ 896171 w 1659650"/>
                <a:gd name="connsiteY57" fmla="*/ 461639 h 1677880"/>
                <a:gd name="connsiteX58" fmla="*/ 1073724 w 1659650"/>
                <a:gd name="connsiteY58" fmla="*/ 479394 h 1677880"/>
                <a:gd name="connsiteX59" fmla="*/ 1126990 w 1659650"/>
                <a:gd name="connsiteY59" fmla="*/ 497150 h 1677880"/>
                <a:gd name="connsiteX60" fmla="*/ 1144746 w 1659650"/>
                <a:gd name="connsiteY60" fmla="*/ 514905 h 1677880"/>
                <a:gd name="connsiteX61" fmla="*/ 1198012 w 1659650"/>
                <a:gd name="connsiteY61" fmla="*/ 550416 h 1677880"/>
                <a:gd name="connsiteX62" fmla="*/ 1215767 w 1659650"/>
                <a:gd name="connsiteY62" fmla="*/ 577049 h 1677880"/>
                <a:gd name="connsiteX63" fmla="*/ 1224645 w 1659650"/>
                <a:gd name="connsiteY63" fmla="*/ 603682 h 1677880"/>
                <a:gd name="connsiteX64" fmla="*/ 1260155 w 1659650"/>
                <a:gd name="connsiteY64" fmla="*/ 656948 h 1677880"/>
                <a:gd name="connsiteX65" fmla="*/ 1269033 w 1659650"/>
                <a:gd name="connsiteY65" fmla="*/ 692458 h 1677880"/>
                <a:gd name="connsiteX66" fmla="*/ 1295666 w 1659650"/>
                <a:gd name="connsiteY66" fmla="*/ 701336 h 1677880"/>
                <a:gd name="connsiteX67" fmla="*/ 1402198 w 1659650"/>
                <a:gd name="connsiteY67" fmla="*/ 719091 h 1677880"/>
                <a:gd name="connsiteX68" fmla="*/ 1490975 w 1659650"/>
                <a:gd name="connsiteY68" fmla="*/ 710214 h 1677880"/>
                <a:gd name="connsiteX69" fmla="*/ 1517608 w 1659650"/>
                <a:gd name="connsiteY69" fmla="*/ 621437 h 1677880"/>
                <a:gd name="connsiteX70" fmla="*/ 1508730 w 1659650"/>
                <a:gd name="connsiteY70" fmla="*/ 506027 h 1677880"/>
                <a:gd name="connsiteX71" fmla="*/ 1490975 w 1659650"/>
                <a:gd name="connsiteY71" fmla="*/ 452761 h 1677880"/>
                <a:gd name="connsiteX72" fmla="*/ 1428831 w 1659650"/>
                <a:gd name="connsiteY72" fmla="*/ 381740 h 1677880"/>
                <a:gd name="connsiteX73" fmla="*/ 1419953 w 1659650"/>
                <a:gd name="connsiteY73" fmla="*/ 346229 h 1677880"/>
                <a:gd name="connsiteX74" fmla="*/ 1437709 w 1659650"/>
                <a:gd name="connsiteY74" fmla="*/ 328474 h 1677880"/>
                <a:gd name="connsiteX75" fmla="*/ 1517608 w 1659650"/>
                <a:gd name="connsiteY75" fmla="*/ 319596 h 1677880"/>
                <a:gd name="connsiteX0" fmla="*/ 1517608 w 1659650"/>
                <a:gd name="connsiteY0" fmla="*/ 319596 h 1677880"/>
                <a:gd name="connsiteX1" fmla="*/ 1561996 w 1659650"/>
                <a:gd name="connsiteY1" fmla="*/ 310718 h 1677880"/>
                <a:gd name="connsiteX2" fmla="*/ 1588629 w 1659650"/>
                <a:gd name="connsiteY2" fmla="*/ 257452 h 1677880"/>
                <a:gd name="connsiteX3" fmla="*/ 1561996 w 1659650"/>
                <a:gd name="connsiteY3" fmla="*/ 186431 h 1677880"/>
                <a:gd name="connsiteX4" fmla="*/ 1535363 w 1659650"/>
                <a:gd name="connsiteY4" fmla="*/ 150920 h 1677880"/>
                <a:gd name="connsiteX5" fmla="*/ 1517608 w 1659650"/>
                <a:gd name="connsiteY5" fmla="*/ 124287 h 1677880"/>
                <a:gd name="connsiteX6" fmla="*/ 1464342 w 1659650"/>
                <a:gd name="connsiteY6" fmla="*/ 71021 h 1677880"/>
                <a:gd name="connsiteX7" fmla="*/ 1428831 w 1659650"/>
                <a:gd name="connsiteY7" fmla="*/ 62144 h 1677880"/>
                <a:gd name="connsiteX8" fmla="*/ 1384443 w 1659650"/>
                <a:gd name="connsiteY8" fmla="*/ 35511 h 1677880"/>
                <a:gd name="connsiteX9" fmla="*/ 1260155 w 1659650"/>
                <a:gd name="connsiteY9" fmla="*/ 0 h 1677880"/>
                <a:gd name="connsiteX10" fmla="*/ 691984 w 1659650"/>
                <a:gd name="connsiteY10" fmla="*/ 79899 h 1677880"/>
                <a:gd name="connsiteX11" fmla="*/ 416777 w 1659650"/>
                <a:gd name="connsiteY11" fmla="*/ 195309 h 1677880"/>
                <a:gd name="connsiteX12" fmla="*/ 185957 w 1659650"/>
                <a:gd name="connsiteY12" fmla="*/ 337352 h 1677880"/>
                <a:gd name="connsiteX13" fmla="*/ 61670 w 1659650"/>
                <a:gd name="connsiteY13" fmla="*/ 568171 h 1677880"/>
                <a:gd name="connsiteX14" fmla="*/ 8404 w 1659650"/>
                <a:gd name="connsiteY14" fmla="*/ 745724 h 1677880"/>
                <a:gd name="connsiteX15" fmla="*/ 8404 w 1659650"/>
                <a:gd name="connsiteY15" fmla="*/ 1056443 h 1677880"/>
                <a:gd name="connsiteX16" fmla="*/ 88303 w 1659650"/>
                <a:gd name="connsiteY16" fmla="*/ 1233996 h 1677880"/>
                <a:gd name="connsiteX17" fmla="*/ 230346 w 1659650"/>
                <a:gd name="connsiteY17" fmla="*/ 1438183 h 1677880"/>
                <a:gd name="connsiteX18" fmla="*/ 239223 w 1659650"/>
                <a:gd name="connsiteY18" fmla="*/ 1464816 h 1677880"/>
                <a:gd name="connsiteX19" fmla="*/ 256979 w 1659650"/>
                <a:gd name="connsiteY19" fmla="*/ 1482571 h 1677880"/>
                <a:gd name="connsiteX20" fmla="*/ 336878 w 1659650"/>
                <a:gd name="connsiteY20" fmla="*/ 1544715 h 1677880"/>
                <a:gd name="connsiteX21" fmla="*/ 372388 w 1659650"/>
                <a:gd name="connsiteY21" fmla="*/ 1571348 h 1677880"/>
                <a:gd name="connsiteX22" fmla="*/ 399021 w 1659650"/>
                <a:gd name="connsiteY22" fmla="*/ 1597981 h 1677880"/>
                <a:gd name="connsiteX23" fmla="*/ 470043 w 1659650"/>
                <a:gd name="connsiteY23" fmla="*/ 1624614 h 1677880"/>
                <a:gd name="connsiteX24" fmla="*/ 514431 w 1659650"/>
                <a:gd name="connsiteY24" fmla="*/ 1651247 h 1677880"/>
                <a:gd name="connsiteX25" fmla="*/ 549942 w 1659650"/>
                <a:gd name="connsiteY25" fmla="*/ 1660124 h 1677880"/>
                <a:gd name="connsiteX26" fmla="*/ 647596 w 1659650"/>
                <a:gd name="connsiteY26" fmla="*/ 1677880 h 1677880"/>
                <a:gd name="connsiteX27" fmla="*/ 1411076 w 1659650"/>
                <a:gd name="connsiteY27" fmla="*/ 1669002 h 1677880"/>
                <a:gd name="connsiteX28" fmla="*/ 1464342 w 1659650"/>
                <a:gd name="connsiteY28" fmla="*/ 1660124 h 1677880"/>
                <a:gd name="connsiteX29" fmla="*/ 1490975 w 1659650"/>
                <a:gd name="connsiteY29" fmla="*/ 1633491 h 1677880"/>
                <a:gd name="connsiteX30" fmla="*/ 1517608 w 1659650"/>
                <a:gd name="connsiteY30" fmla="*/ 1615736 h 1677880"/>
                <a:gd name="connsiteX31" fmla="*/ 1544241 w 1659650"/>
                <a:gd name="connsiteY31" fmla="*/ 1580225 h 1677880"/>
                <a:gd name="connsiteX32" fmla="*/ 1579751 w 1659650"/>
                <a:gd name="connsiteY32" fmla="*/ 1562470 h 1677880"/>
                <a:gd name="connsiteX33" fmla="*/ 1588629 w 1659650"/>
                <a:gd name="connsiteY33" fmla="*/ 1535837 h 1677880"/>
                <a:gd name="connsiteX34" fmla="*/ 1615262 w 1659650"/>
                <a:gd name="connsiteY34" fmla="*/ 1491449 h 1677880"/>
                <a:gd name="connsiteX35" fmla="*/ 1641895 w 1659650"/>
                <a:gd name="connsiteY35" fmla="*/ 1429305 h 1677880"/>
                <a:gd name="connsiteX36" fmla="*/ 1650773 w 1659650"/>
                <a:gd name="connsiteY36" fmla="*/ 1376039 h 1677880"/>
                <a:gd name="connsiteX37" fmla="*/ 1659650 w 1659650"/>
                <a:gd name="connsiteY37" fmla="*/ 1340528 h 1677880"/>
                <a:gd name="connsiteX38" fmla="*/ 1624140 w 1659650"/>
                <a:gd name="connsiteY38" fmla="*/ 1207363 h 1677880"/>
                <a:gd name="connsiteX39" fmla="*/ 1606384 w 1659650"/>
                <a:gd name="connsiteY39" fmla="*/ 1145219 h 1677880"/>
                <a:gd name="connsiteX40" fmla="*/ 1588629 w 1659650"/>
                <a:gd name="connsiteY40" fmla="*/ 1109709 h 1677880"/>
                <a:gd name="connsiteX41" fmla="*/ 1544241 w 1659650"/>
                <a:gd name="connsiteY41" fmla="*/ 1074198 h 1677880"/>
                <a:gd name="connsiteX42" fmla="*/ 1455464 w 1659650"/>
                <a:gd name="connsiteY42" fmla="*/ 1020932 h 1677880"/>
                <a:gd name="connsiteX43" fmla="*/ 1437709 w 1659650"/>
                <a:gd name="connsiteY43" fmla="*/ 994299 h 1677880"/>
                <a:gd name="connsiteX44" fmla="*/ 1357810 w 1659650"/>
                <a:gd name="connsiteY44" fmla="*/ 967666 h 1677880"/>
                <a:gd name="connsiteX45" fmla="*/ 1340054 w 1659650"/>
                <a:gd name="connsiteY45" fmla="*/ 949911 h 1677880"/>
                <a:gd name="connsiteX46" fmla="*/ 1144746 w 1659650"/>
                <a:gd name="connsiteY46" fmla="*/ 923278 h 1677880"/>
                <a:gd name="connsiteX47" fmla="*/ 1082602 w 1659650"/>
                <a:gd name="connsiteY47" fmla="*/ 914400 h 1677880"/>
                <a:gd name="connsiteX48" fmla="*/ 1047091 w 1659650"/>
                <a:gd name="connsiteY48" fmla="*/ 896645 h 1677880"/>
                <a:gd name="connsiteX49" fmla="*/ 984948 w 1659650"/>
                <a:gd name="connsiteY49" fmla="*/ 887767 h 1677880"/>
                <a:gd name="connsiteX50" fmla="*/ 851783 w 1659650"/>
                <a:gd name="connsiteY50" fmla="*/ 870012 h 1677880"/>
                <a:gd name="connsiteX51" fmla="*/ 825149 w 1659650"/>
                <a:gd name="connsiteY51" fmla="*/ 861134 h 1677880"/>
                <a:gd name="connsiteX52" fmla="*/ 683108 w 1659650"/>
                <a:gd name="connsiteY52" fmla="*/ 630315 h 1677880"/>
                <a:gd name="connsiteX53" fmla="*/ 736373 w 1659650"/>
                <a:gd name="connsiteY53" fmla="*/ 541538 h 1677880"/>
                <a:gd name="connsiteX54" fmla="*/ 798516 w 1659650"/>
                <a:gd name="connsiteY54" fmla="*/ 497150 h 1677880"/>
                <a:gd name="connsiteX55" fmla="*/ 825149 w 1659650"/>
                <a:gd name="connsiteY55" fmla="*/ 488272 h 1677880"/>
                <a:gd name="connsiteX56" fmla="*/ 896171 w 1659650"/>
                <a:gd name="connsiteY56" fmla="*/ 461639 h 1677880"/>
                <a:gd name="connsiteX57" fmla="*/ 1073724 w 1659650"/>
                <a:gd name="connsiteY57" fmla="*/ 479394 h 1677880"/>
                <a:gd name="connsiteX58" fmla="*/ 1126990 w 1659650"/>
                <a:gd name="connsiteY58" fmla="*/ 497150 h 1677880"/>
                <a:gd name="connsiteX59" fmla="*/ 1144746 w 1659650"/>
                <a:gd name="connsiteY59" fmla="*/ 514905 h 1677880"/>
                <a:gd name="connsiteX60" fmla="*/ 1198012 w 1659650"/>
                <a:gd name="connsiteY60" fmla="*/ 550416 h 1677880"/>
                <a:gd name="connsiteX61" fmla="*/ 1215767 w 1659650"/>
                <a:gd name="connsiteY61" fmla="*/ 577049 h 1677880"/>
                <a:gd name="connsiteX62" fmla="*/ 1224645 w 1659650"/>
                <a:gd name="connsiteY62" fmla="*/ 603682 h 1677880"/>
                <a:gd name="connsiteX63" fmla="*/ 1260155 w 1659650"/>
                <a:gd name="connsiteY63" fmla="*/ 656948 h 1677880"/>
                <a:gd name="connsiteX64" fmla="*/ 1269033 w 1659650"/>
                <a:gd name="connsiteY64" fmla="*/ 692458 h 1677880"/>
                <a:gd name="connsiteX65" fmla="*/ 1295666 w 1659650"/>
                <a:gd name="connsiteY65" fmla="*/ 701336 h 1677880"/>
                <a:gd name="connsiteX66" fmla="*/ 1402198 w 1659650"/>
                <a:gd name="connsiteY66" fmla="*/ 719091 h 1677880"/>
                <a:gd name="connsiteX67" fmla="*/ 1490975 w 1659650"/>
                <a:gd name="connsiteY67" fmla="*/ 710214 h 1677880"/>
                <a:gd name="connsiteX68" fmla="*/ 1517608 w 1659650"/>
                <a:gd name="connsiteY68" fmla="*/ 621437 h 1677880"/>
                <a:gd name="connsiteX69" fmla="*/ 1508730 w 1659650"/>
                <a:gd name="connsiteY69" fmla="*/ 506027 h 1677880"/>
                <a:gd name="connsiteX70" fmla="*/ 1490975 w 1659650"/>
                <a:gd name="connsiteY70" fmla="*/ 452761 h 1677880"/>
                <a:gd name="connsiteX71" fmla="*/ 1428831 w 1659650"/>
                <a:gd name="connsiteY71" fmla="*/ 381740 h 1677880"/>
                <a:gd name="connsiteX72" fmla="*/ 1419953 w 1659650"/>
                <a:gd name="connsiteY72" fmla="*/ 346229 h 1677880"/>
                <a:gd name="connsiteX73" fmla="*/ 1437709 w 1659650"/>
                <a:gd name="connsiteY73" fmla="*/ 328474 h 1677880"/>
                <a:gd name="connsiteX74" fmla="*/ 1517608 w 1659650"/>
                <a:gd name="connsiteY74" fmla="*/ 319596 h 1677880"/>
                <a:gd name="connsiteX0" fmla="*/ 1527800 w 1669842"/>
                <a:gd name="connsiteY0" fmla="*/ 319596 h 1677880"/>
                <a:gd name="connsiteX1" fmla="*/ 1572188 w 1669842"/>
                <a:gd name="connsiteY1" fmla="*/ 310718 h 1677880"/>
                <a:gd name="connsiteX2" fmla="*/ 1598821 w 1669842"/>
                <a:gd name="connsiteY2" fmla="*/ 257452 h 1677880"/>
                <a:gd name="connsiteX3" fmla="*/ 1572188 w 1669842"/>
                <a:gd name="connsiteY3" fmla="*/ 186431 h 1677880"/>
                <a:gd name="connsiteX4" fmla="*/ 1545555 w 1669842"/>
                <a:gd name="connsiteY4" fmla="*/ 150920 h 1677880"/>
                <a:gd name="connsiteX5" fmla="*/ 1527800 w 1669842"/>
                <a:gd name="connsiteY5" fmla="*/ 124287 h 1677880"/>
                <a:gd name="connsiteX6" fmla="*/ 1474534 w 1669842"/>
                <a:gd name="connsiteY6" fmla="*/ 71021 h 1677880"/>
                <a:gd name="connsiteX7" fmla="*/ 1439023 w 1669842"/>
                <a:gd name="connsiteY7" fmla="*/ 62144 h 1677880"/>
                <a:gd name="connsiteX8" fmla="*/ 1394635 w 1669842"/>
                <a:gd name="connsiteY8" fmla="*/ 35511 h 1677880"/>
                <a:gd name="connsiteX9" fmla="*/ 1270347 w 1669842"/>
                <a:gd name="connsiteY9" fmla="*/ 0 h 1677880"/>
                <a:gd name="connsiteX10" fmla="*/ 702176 w 1669842"/>
                <a:gd name="connsiteY10" fmla="*/ 79899 h 1677880"/>
                <a:gd name="connsiteX11" fmla="*/ 426969 w 1669842"/>
                <a:gd name="connsiteY11" fmla="*/ 195309 h 1677880"/>
                <a:gd name="connsiteX12" fmla="*/ 196149 w 1669842"/>
                <a:gd name="connsiteY12" fmla="*/ 337352 h 1677880"/>
                <a:gd name="connsiteX13" fmla="*/ 71862 w 1669842"/>
                <a:gd name="connsiteY13" fmla="*/ 568171 h 1677880"/>
                <a:gd name="connsiteX14" fmla="*/ 18596 w 1669842"/>
                <a:gd name="connsiteY14" fmla="*/ 745724 h 1677880"/>
                <a:gd name="connsiteX15" fmla="*/ 18596 w 1669842"/>
                <a:gd name="connsiteY15" fmla="*/ 1056443 h 1677880"/>
                <a:gd name="connsiteX16" fmla="*/ 240538 w 1669842"/>
                <a:gd name="connsiteY16" fmla="*/ 1438183 h 1677880"/>
                <a:gd name="connsiteX17" fmla="*/ 249415 w 1669842"/>
                <a:gd name="connsiteY17" fmla="*/ 1464816 h 1677880"/>
                <a:gd name="connsiteX18" fmla="*/ 267171 w 1669842"/>
                <a:gd name="connsiteY18" fmla="*/ 1482571 h 1677880"/>
                <a:gd name="connsiteX19" fmla="*/ 347070 w 1669842"/>
                <a:gd name="connsiteY19" fmla="*/ 1544715 h 1677880"/>
                <a:gd name="connsiteX20" fmla="*/ 382580 w 1669842"/>
                <a:gd name="connsiteY20" fmla="*/ 1571348 h 1677880"/>
                <a:gd name="connsiteX21" fmla="*/ 409213 w 1669842"/>
                <a:gd name="connsiteY21" fmla="*/ 1597981 h 1677880"/>
                <a:gd name="connsiteX22" fmla="*/ 480235 w 1669842"/>
                <a:gd name="connsiteY22" fmla="*/ 1624614 h 1677880"/>
                <a:gd name="connsiteX23" fmla="*/ 524623 w 1669842"/>
                <a:gd name="connsiteY23" fmla="*/ 1651247 h 1677880"/>
                <a:gd name="connsiteX24" fmla="*/ 560134 w 1669842"/>
                <a:gd name="connsiteY24" fmla="*/ 1660124 h 1677880"/>
                <a:gd name="connsiteX25" fmla="*/ 657788 w 1669842"/>
                <a:gd name="connsiteY25" fmla="*/ 1677880 h 1677880"/>
                <a:gd name="connsiteX26" fmla="*/ 1421268 w 1669842"/>
                <a:gd name="connsiteY26" fmla="*/ 1669002 h 1677880"/>
                <a:gd name="connsiteX27" fmla="*/ 1474534 w 1669842"/>
                <a:gd name="connsiteY27" fmla="*/ 1660124 h 1677880"/>
                <a:gd name="connsiteX28" fmla="*/ 1501167 w 1669842"/>
                <a:gd name="connsiteY28" fmla="*/ 1633491 h 1677880"/>
                <a:gd name="connsiteX29" fmla="*/ 1527800 w 1669842"/>
                <a:gd name="connsiteY29" fmla="*/ 1615736 h 1677880"/>
                <a:gd name="connsiteX30" fmla="*/ 1554433 w 1669842"/>
                <a:gd name="connsiteY30" fmla="*/ 1580225 h 1677880"/>
                <a:gd name="connsiteX31" fmla="*/ 1589943 w 1669842"/>
                <a:gd name="connsiteY31" fmla="*/ 1562470 h 1677880"/>
                <a:gd name="connsiteX32" fmla="*/ 1598821 w 1669842"/>
                <a:gd name="connsiteY32" fmla="*/ 1535837 h 1677880"/>
                <a:gd name="connsiteX33" fmla="*/ 1625454 w 1669842"/>
                <a:gd name="connsiteY33" fmla="*/ 1491449 h 1677880"/>
                <a:gd name="connsiteX34" fmla="*/ 1652087 w 1669842"/>
                <a:gd name="connsiteY34" fmla="*/ 1429305 h 1677880"/>
                <a:gd name="connsiteX35" fmla="*/ 1660965 w 1669842"/>
                <a:gd name="connsiteY35" fmla="*/ 1376039 h 1677880"/>
                <a:gd name="connsiteX36" fmla="*/ 1669842 w 1669842"/>
                <a:gd name="connsiteY36" fmla="*/ 1340528 h 1677880"/>
                <a:gd name="connsiteX37" fmla="*/ 1634332 w 1669842"/>
                <a:gd name="connsiteY37" fmla="*/ 1207363 h 1677880"/>
                <a:gd name="connsiteX38" fmla="*/ 1616576 w 1669842"/>
                <a:gd name="connsiteY38" fmla="*/ 1145219 h 1677880"/>
                <a:gd name="connsiteX39" fmla="*/ 1598821 w 1669842"/>
                <a:gd name="connsiteY39" fmla="*/ 1109709 h 1677880"/>
                <a:gd name="connsiteX40" fmla="*/ 1554433 w 1669842"/>
                <a:gd name="connsiteY40" fmla="*/ 1074198 h 1677880"/>
                <a:gd name="connsiteX41" fmla="*/ 1465656 w 1669842"/>
                <a:gd name="connsiteY41" fmla="*/ 1020932 h 1677880"/>
                <a:gd name="connsiteX42" fmla="*/ 1447901 w 1669842"/>
                <a:gd name="connsiteY42" fmla="*/ 994299 h 1677880"/>
                <a:gd name="connsiteX43" fmla="*/ 1368002 w 1669842"/>
                <a:gd name="connsiteY43" fmla="*/ 967666 h 1677880"/>
                <a:gd name="connsiteX44" fmla="*/ 1350246 w 1669842"/>
                <a:gd name="connsiteY44" fmla="*/ 949911 h 1677880"/>
                <a:gd name="connsiteX45" fmla="*/ 1154938 w 1669842"/>
                <a:gd name="connsiteY45" fmla="*/ 923278 h 1677880"/>
                <a:gd name="connsiteX46" fmla="*/ 1092794 w 1669842"/>
                <a:gd name="connsiteY46" fmla="*/ 914400 h 1677880"/>
                <a:gd name="connsiteX47" fmla="*/ 1057283 w 1669842"/>
                <a:gd name="connsiteY47" fmla="*/ 896645 h 1677880"/>
                <a:gd name="connsiteX48" fmla="*/ 995140 w 1669842"/>
                <a:gd name="connsiteY48" fmla="*/ 887767 h 1677880"/>
                <a:gd name="connsiteX49" fmla="*/ 861975 w 1669842"/>
                <a:gd name="connsiteY49" fmla="*/ 870012 h 1677880"/>
                <a:gd name="connsiteX50" fmla="*/ 835341 w 1669842"/>
                <a:gd name="connsiteY50" fmla="*/ 861134 h 1677880"/>
                <a:gd name="connsiteX51" fmla="*/ 693300 w 1669842"/>
                <a:gd name="connsiteY51" fmla="*/ 630315 h 1677880"/>
                <a:gd name="connsiteX52" fmla="*/ 746565 w 1669842"/>
                <a:gd name="connsiteY52" fmla="*/ 541538 h 1677880"/>
                <a:gd name="connsiteX53" fmla="*/ 808708 w 1669842"/>
                <a:gd name="connsiteY53" fmla="*/ 497150 h 1677880"/>
                <a:gd name="connsiteX54" fmla="*/ 835341 w 1669842"/>
                <a:gd name="connsiteY54" fmla="*/ 488272 h 1677880"/>
                <a:gd name="connsiteX55" fmla="*/ 906363 w 1669842"/>
                <a:gd name="connsiteY55" fmla="*/ 461639 h 1677880"/>
                <a:gd name="connsiteX56" fmla="*/ 1083916 w 1669842"/>
                <a:gd name="connsiteY56" fmla="*/ 479394 h 1677880"/>
                <a:gd name="connsiteX57" fmla="*/ 1137182 w 1669842"/>
                <a:gd name="connsiteY57" fmla="*/ 497150 h 1677880"/>
                <a:gd name="connsiteX58" fmla="*/ 1154938 w 1669842"/>
                <a:gd name="connsiteY58" fmla="*/ 514905 h 1677880"/>
                <a:gd name="connsiteX59" fmla="*/ 1208204 w 1669842"/>
                <a:gd name="connsiteY59" fmla="*/ 550416 h 1677880"/>
                <a:gd name="connsiteX60" fmla="*/ 1225959 w 1669842"/>
                <a:gd name="connsiteY60" fmla="*/ 577049 h 1677880"/>
                <a:gd name="connsiteX61" fmla="*/ 1234837 w 1669842"/>
                <a:gd name="connsiteY61" fmla="*/ 603682 h 1677880"/>
                <a:gd name="connsiteX62" fmla="*/ 1270347 w 1669842"/>
                <a:gd name="connsiteY62" fmla="*/ 656948 h 1677880"/>
                <a:gd name="connsiteX63" fmla="*/ 1279225 w 1669842"/>
                <a:gd name="connsiteY63" fmla="*/ 692458 h 1677880"/>
                <a:gd name="connsiteX64" fmla="*/ 1305858 w 1669842"/>
                <a:gd name="connsiteY64" fmla="*/ 701336 h 1677880"/>
                <a:gd name="connsiteX65" fmla="*/ 1412390 w 1669842"/>
                <a:gd name="connsiteY65" fmla="*/ 719091 h 1677880"/>
                <a:gd name="connsiteX66" fmla="*/ 1501167 w 1669842"/>
                <a:gd name="connsiteY66" fmla="*/ 710214 h 1677880"/>
                <a:gd name="connsiteX67" fmla="*/ 1527800 w 1669842"/>
                <a:gd name="connsiteY67" fmla="*/ 621437 h 1677880"/>
                <a:gd name="connsiteX68" fmla="*/ 1518922 w 1669842"/>
                <a:gd name="connsiteY68" fmla="*/ 506027 h 1677880"/>
                <a:gd name="connsiteX69" fmla="*/ 1501167 w 1669842"/>
                <a:gd name="connsiteY69" fmla="*/ 452761 h 1677880"/>
                <a:gd name="connsiteX70" fmla="*/ 1439023 w 1669842"/>
                <a:gd name="connsiteY70" fmla="*/ 381740 h 1677880"/>
                <a:gd name="connsiteX71" fmla="*/ 1430145 w 1669842"/>
                <a:gd name="connsiteY71" fmla="*/ 346229 h 1677880"/>
                <a:gd name="connsiteX72" fmla="*/ 1447901 w 1669842"/>
                <a:gd name="connsiteY72" fmla="*/ 328474 h 1677880"/>
                <a:gd name="connsiteX73" fmla="*/ 1527800 w 1669842"/>
                <a:gd name="connsiteY73" fmla="*/ 319596 h 1677880"/>
                <a:gd name="connsiteX0" fmla="*/ 1527800 w 1669842"/>
                <a:gd name="connsiteY0" fmla="*/ 319596 h 1677880"/>
                <a:gd name="connsiteX1" fmla="*/ 1572188 w 1669842"/>
                <a:gd name="connsiteY1" fmla="*/ 310718 h 1677880"/>
                <a:gd name="connsiteX2" fmla="*/ 1598821 w 1669842"/>
                <a:gd name="connsiteY2" fmla="*/ 257452 h 1677880"/>
                <a:gd name="connsiteX3" fmla="*/ 1572188 w 1669842"/>
                <a:gd name="connsiteY3" fmla="*/ 186431 h 1677880"/>
                <a:gd name="connsiteX4" fmla="*/ 1545555 w 1669842"/>
                <a:gd name="connsiteY4" fmla="*/ 150920 h 1677880"/>
                <a:gd name="connsiteX5" fmla="*/ 1527800 w 1669842"/>
                <a:gd name="connsiteY5" fmla="*/ 124287 h 1677880"/>
                <a:gd name="connsiteX6" fmla="*/ 1474534 w 1669842"/>
                <a:gd name="connsiteY6" fmla="*/ 71021 h 1677880"/>
                <a:gd name="connsiteX7" fmla="*/ 1439023 w 1669842"/>
                <a:gd name="connsiteY7" fmla="*/ 62144 h 1677880"/>
                <a:gd name="connsiteX8" fmla="*/ 1394635 w 1669842"/>
                <a:gd name="connsiteY8" fmla="*/ 35511 h 1677880"/>
                <a:gd name="connsiteX9" fmla="*/ 1270347 w 1669842"/>
                <a:gd name="connsiteY9" fmla="*/ 0 h 1677880"/>
                <a:gd name="connsiteX10" fmla="*/ 702176 w 1669842"/>
                <a:gd name="connsiteY10" fmla="*/ 79899 h 1677880"/>
                <a:gd name="connsiteX11" fmla="*/ 426969 w 1669842"/>
                <a:gd name="connsiteY11" fmla="*/ 195309 h 1677880"/>
                <a:gd name="connsiteX12" fmla="*/ 196149 w 1669842"/>
                <a:gd name="connsiteY12" fmla="*/ 337352 h 1677880"/>
                <a:gd name="connsiteX13" fmla="*/ 71862 w 1669842"/>
                <a:gd name="connsiteY13" fmla="*/ 568171 h 1677880"/>
                <a:gd name="connsiteX14" fmla="*/ 18596 w 1669842"/>
                <a:gd name="connsiteY14" fmla="*/ 745724 h 1677880"/>
                <a:gd name="connsiteX15" fmla="*/ 18596 w 1669842"/>
                <a:gd name="connsiteY15" fmla="*/ 1056443 h 1677880"/>
                <a:gd name="connsiteX16" fmla="*/ 240538 w 1669842"/>
                <a:gd name="connsiteY16" fmla="*/ 1438183 h 1677880"/>
                <a:gd name="connsiteX17" fmla="*/ 249415 w 1669842"/>
                <a:gd name="connsiteY17" fmla="*/ 1464816 h 1677880"/>
                <a:gd name="connsiteX18" fmla="*/ 267171 w 1669842"/>
                <a:gd name="connsiteY18" fmla="*/ 1482571 h 1677880"/>
                <a:gd name="connsiteX19" fmla="*/ 382580 w 1669842"/>
                <a:gd name="connsiteY19" fmla="*/ 1571348 h 1677880"/>
                <a:gd name="connsiteX20" fmla="*/ 409213 w 1669842"/>
                <a:gd name="connsiteY20" fmla="*/ 1597981 h 1677880"/>
                <a:gd name="connsiteX21" fmla="*/ 480235 w 1669842"/>
                <a:gd name="connsiteY21" fmla="*/ 1624614 h 1677880"/>
                <a:gd name="connsiteX22" fmla="*/ 524623 w 1669842"/>
                <a:gd name="connsiteY22" fmla="*/ 1651247 h 1677880"/>
                <a:gd name="connsiteX23" fmla="*/ 560134 w 1669842"/>
                <a:gd name="connsiteY23" fmla="*/ 1660124 h 1677880"/>
                <a:gd name="connsiteX24" fmla="*/ 657788 w 1669842"/>
                <a:gd name="connsiteY24" fmla="*/ 1677880 h 1677880"/>
                <a:gd name="connsiteX25" fmla="*/ 1421268 w 1669842"/>
                <a:gd name="connsiteY25" fmla="*/ 1669002 h 1677880"/>
                <a:gd name="connsiteX26" fmla="*/ 1474534 w 1669842"/>
                <a:gd name="connsiteY26" fmla="*/ 1660124 h 1677880"/>
                <a:gd name="connsiteX27" fmla="*/ 1501167 w 1669842"/>
                <a:gd name="connsiteY27" fmla="*/ 1633491 h 1677880"/>
                <a:gd name="connsiteX28" fmla="*/ 1527800 w 1669842"/>
                <a:gd name="connsiteY28" fmla="*/ 1615736 h 1677880"/>
                <a:gd name="connsiteX29" fmla="*/ 1554433 w 1669842"/>
                <a:gd name="connsiteY29" fmla="*/ 1580225 h 1677880"/>
                <a:gd name="connsiteX30" fmla="*/ 1589943 w 1669842"/>
                <a:gd name="connsiteY30" fmla="*/ 1562470 h 1677880"/>
                <a:gd name="connsiteX31" fmla="*/ 1598821 w 1669842"/>
                <a:gd name="connsiteY31" fmla="*/ 1535837 h 1677880"/>
                <a:gd name="connsiteX32" fmla="*/ 1625454 w 1669842"/>
                <a:gd name="connsiteY32" fmla="*/ 1491449 h 1677880"/>
                <a:gd name="connsiteX33" fmla="*/ 1652087 w 1669842"/>
                <a:gd name="connsiteY33" fmla="*/ 1429305 h 1677880"/>
                <a:gd name="connsiteX34" fmla="*/ 1660965 w 1669842"/>
                <a:gd name="connsiteY34" fmla="*/ 1376039 h 1677880"/>
                <a:gd name="connsiteX35" fmla="*/ 1669842 w 1669842"/>
                <a:gd name="connsiteY35" fmla="*/ 1340528 h 1677880"/>
                <a:gd name="connsiteX36" fmla="*/ 1634332 w 1669842"/>
                <a:gd name="connsiteY36" fmla="*/ 1207363 h 1677880"/>
                <a:gd name="connsiteX37" fmla="*/ 1616576 w 1669842"/>
                <a:gd name="connsiteY37" fmla="*/ 1145219 h 1677880"/>
                <a:gd name="connsiteX38" fmla="*/ 1598821 w 1669842"/>
                <a:gd name="connsiteY38" fmla="*/ 1109709 h 1677880"/>
                <a:gd name="connsiteX39" fmla="*/ 1554433 w 1669842"/>
                <a:gd name="connsiteY39" fmla="*/ 1074198 h 1677880"/>
                <a:gd name="connsiteX40" fmla="*/ 1465656 w 1669842"/>
                <a:gd name="connsiteY40" fmla="*/ 1020932 h 1677880"/>
                <a:gd name="connsiteX41" fmla="*/ 1447901 w 1669842"/>
                <a:gd name="connsiteY41" fmla="*/ 994299 h 1677880"/>
                <a:gd name="connsiteX42" fmla="*/ 1368002 w 1669842"/>
                <a:gd name="connsiteY42" fmla="*/ 967666 h 1677880"/>
                <a:gd name="connsiteX43" fmla="*/ 1350246 w 1669842"/>
                <a:gd name="connsiteY43" fmla="*/ 949911 h 1677880"/>
                <a:gd name="connsiteX44" fmla="*/ 1154938 w 1669842"/>
                <a:gd name="connsiteY44" fmla="*/ 923278 h 1677880"/>
                <a:gd name="connsiteX45" fmla="*/ 1092794 w 1669842"/>
                <a:gd name="connsiteY45" fmla="*/ 914400 h 1677880"/>
                <a:gd name="connsiteX46" fmla="*/ 1057283 w 1669842"/>
                <a:gd name="connsiteY46" fmla="*/ 896645 h 1677880"/>
                <a:gd name="connsiteX47" fmla="*/ 995140 w 1669842"/>
                <a:gd name="connsiteY47" fmla="*/ 887767 h 1677880"/>
                <a:gd name="connsiteX48" fmla="*/ 861975 w 1669842"/>
                <a:gd name="connsiteY48" fmla="*/ 870012 h 1677880"/>
                <a:gd name="connsiteX49" fmla="*/ 835341 w 1669842"/>
                <a:gd name="connsiteY49" fmla="*/ 861134 h 1677880"/>
                <a:gd name="connsiteX50" fmla="*/ 693300 w 1669842"/>
                <a:gd name="connsiteY50" fmla="*/ 630315 h 1677880"/>
                <a:gd name="connsiteX51" fmla="*/ 746565 w 1669842"/>
                <a:gd name="connsiteY51" fmla="*/ 541538 h 1677880"/>
                <a:gd name="connsiteX52" fmla="*/ 808708 w 1669842"/>
                <a:gd name="connsiteY52" fmla="*/ 497150 h 1677880"/>
                <a:gd name="connsiteX53" fmla="*/ 835341 w 1669842"/>
                <a:gd name="connsiteY53" fmla="*/ 488272 h 1677880"/>
                <a:gd name="connsiteX54" fmla="*/ 906363 w 1669842"/>
                <a:gd name="connsiteY54" fmla="*/ 461639 h 1677880"/>
                <a:gd name="connsiteX55" fmla="*/ 1083916 w 1669842"/>
                <a:gd name="connsiteY55" fmla="*/ 479394 h 1677880"/>
                <a:gd name="connsiteX56" fmla="*/ 1137182 w 1669842"/>
                <a:gd name="connsiteY56" fmla="*/ 497150 h 1677880"/>
                <a:gd name="connsiteX57" fmla="*/ 1154938 w 1669842"/>
                <a:gd name="connsiteY57" fmla="*/ 514905 h 1677880"/>
                <a:gd name="connsiteX58" fmla="*/ 1208204 w 1669842"/>
                <a:gd name="connsiteY58" fmla="*/ 550416 h 1677880"/>
                <a:gd name="connsiteX59" fmla="*/ 1225959 w 1669842"/>
                <a:gd name="connsiteY59" fmla="*/ 577049 h 1677880"/>
                <a:gd name="connsiteX60" fmla="*/ 1234837 w 1669842"/>
                <a:gd name="connsiteY60" fmla="*/ 603682 h 1677880"/>
                <a:gd name="connsiteX61" fmla="*/ 1270347 w 1669842"/>
                <a:gd name="connsiteY61" fmla="*/ 656948 h 1677880"/>
                <a:gd name="connsiteX62" fmla="*/ 1279225 w 1669842"/>
                <a:gd name="connsiteY62" fmla="*/ 692458 h 1677880"/>
                <a:gd name="connsiteX63" fmla="*/ 1305858 w 1669842"/>
                <a:gd name="connsiteY63" fmla="*/ 701336 h 1677880"/>
                <a:gd name="connsiteX64" fmla="*/ 1412390 w 1669842"/>
                <a:gd name="connsiteY64" fmla="*/ 719091 h 1677880"/>
                <a:gd name="connsiteX65" fmla="*/ 1501167 w 1669842"/>
                <a:gd name="connsiteY65" fmla="*/ 710214 h 1677880"/>
                <a:gd name="connsiteX66" fmla="*/ 1527800 w 1669842"/>
                <a:gd name="connsiteY66" fmla="*/ 621437 h 1677880"/>
                <a:gd name="connsiteX67" fmla="*/ 1518922 w 1669842"/>
                <a:gd name="connsiteY67" fmla="*/ 506027 h 1677880"/>
                <a:gd name="connsiteX68" fmla="*/ 1501167 w 1669842"/>
                <a:gd name="connsiteY68" fmla="*/ 452761 h 1677880"/>
                <a:gd name="connsiteX69" fmla="*/ 1439023 w 1669842"/>
                <a:gd name="connsiteY69" fmla="*/ 381740 h 1677880"/>
                <a:gd name="connsiteX70" fmla="*/ 1430145 w 1669842"/>
                <a:gd name="connsiteY70" fmla="*/ 346229 h 1677880"/>
                <a:gd name="connsiteX71" fmla="*/ 1447901 w 1669842"/>
                <a:gd name="connsiteY71" fmla="*/ 328474 h 1677880"/>
                <a:gd name="connsiteX72" fmla="*/ 1527800 w 1669842"/>
                <a:gd name="connsiteY72" fmla="*/ 319596 h 1677880"/>
                <a:gd name="connsiteX0" fmla="*/ 1527800 w 1669842"/>
                <a:gd name="connsiteY0" fmla="*/ 319596 h 1677880"/>
                <a:gd name="connsiteX1" fmla="*/ 1572188 w 1669842"/>
                <a:gd name="connsiteY1" fmla="*/ 310718 h 1677880"/>
                <a:gd name="connsiteX2" fmla="*/ 1598821 w 1669842"/>
                <a:gd name="connsiteY2" fmla="*/ 257452 h 1677880"/>
                <a:gd name="connsiteX3" fmla="*/ 1572188 w 1669842"/>
                <a:gd name="connsiteY3" fmla="*/ 186431 h 1677880"/>
                <a:gd name="connsiteX4" fmla="*/ 1545555 w 1669842"/>
                <a:gd name="connsiteY4" fmla="*/ 150920 h 1677880"/>
                <a:gd name="connsiteX5" fmla="*/ 1527800 w 1669842"/>
                <a:gd name="connsiteY5" fmla="*/ 124287 h 1677880"/>
                <a:gd name="connsiteX6" fmla="*/ 1474534 w 1669842"/>
                <a:gd name="connsiteY6" fmla="*/ 71021 h 1677880"/>
                <a:gd name="connsiteX7" fmla="*/ 1439023 w 1669842"/>
                <a:gd name="connsiteY7" fmla="*/ 62144 h 1677880"/>
                <a:gd name="connsiteX8" fmla="*/ 1394635 w 1669842"/>
                <a:gd name="connsiteY8" fmla="*/ 35511 h 1677880"/>
                <a:gd name="connsiteX9" fmla="*/ 1270347 w 1669842"/>
                <a:gd name="connsiteY9" fmla="*/ 0 h 1677880"/>
                <a:gd name="connsiteX10" fmla="*/ 702176 w 1669842"/>
                <a:gd name="connsiteY10" fmla="*/ 79899 h 1677880"/>
                <a:gd name="connsiteX11" fmla="*/ 426969 w 1669842"/>
                <a:gd name="connsiteY11" fmla="*/ 195309 h 1677880"/>
                <a:gd name="connsiteX12" fmla="*/ 196149 w 1669842"/>
                <a:gd name="connsiteY12" fmla="*/ 337352 h 1677880"/>
                <a:gd name="connsiteX13" fmla="*/ 71862 w 1669842"/>
                <a:gd name="connsiteY13" fmla="*/ 568171 h 1677880"/>
                <a:gd name="connsiteX14" fmla="*/ 18596 w 1669842"/>
                <a:gd name="connsiteY14" fmla="*/ 745724 h 1677880"/>
                <a:gd name="connsiteX15" fmla="*/ 18596 w 1669842"/>
                <a:gd name="connsiteY15" fmla="*/ 1056443 h 1677880"/>
                <a:gd name="connsiteX16" fmla="*/ 240538 w 1669842"/>
                <a:gd name="connsiteY16" fmla="*/ 1438183 h 1677880"/>
                <a:gd name="connsiteX17" fmla="*/ 249415 w 1669842"/>
                <a:gd name="connsiteY17" fmla="*/ 1464816 h 1677880"/>
                <a:gd name="connsiteX18" fmla="*/ 382580 w 1669842"/>
                <a:gd name="connsiteY18" fmla="*/ 1571348 h 1677880"/>
                <a:gd name="connsiteX19" fmla="*/ 409213 w 1669842"/>
                <a:gd name="connsiteY19" fmla="*/ 1597981 h 1677880"/>
                <a:gd name="connsiteX20" fmla="*/ 480235 w 1669842"/>
                <a:gd name="connsiteY20" fmla="*/ 1624614 h 1677880"/>
                <a:gd name="connsiteX21" fmla="*/ 524623 w 1669842"/>
                <a:gd name="connsiteY21" fmla="*/ 1651247 h 1677880"/>
                <a:gd name="connsiteX22" fmla="*/ 560134 w 1669842"/>
                <a:gd name="connsiteY22" fmla="*/ 1660124 h 1677880"/>
                <a:gd name="connsiteX23" fmla="*/ 657788 w 1669842"/>
                <a:gd name="connsiteY23" fmla="*/ 1677880 h 1677880"/>
                <a:gd name="connsiteX24" fmla="*/ 1421268 w 1669842"/>
                <a:gd name="connsiteY24" fmla="*/ 1669002 h 1677880"/>
                <a:gd name="connsiteX25" fmla="*/ 1474534 w 1669842"/>
                <a:gd name="connsiteY25" fmla="*/ 1660124 h 1677880"/>
                <a:gd name="connsiteX26" fmla="*/ 1501167 w 1669842"/>
                <a:gd name="connsiteY26" fmla="*/ 1633491 h 1677880"/>
                <a:gd name="connsiteX27" fmla="*/ 1527800 w 1669842"/>
                <a:gd name="connsiteY27" fmla="*/ 1615736 h 1677880"/>
                <a:gd name="connsiteX28" fmla="*/ 1554433 w 1669842"/>
                <a:gd name="connsiteY28" fmla="*/ 1580225 h 1677880"/>
                <a:gd name="connsiteX29" fmla="*/ 1589943 w 1669842"/>
                <a:gd name="connsiteY29" fmla="*/ 1562470 h 1677880"/>
                <a:gd name="connsiteX30" fmla="*/ 1598821 w 1669842"/>
                <a:gd name="connsiteY30" fmla="*/ 1535837 h 1677880"/>
                <a:gd name="connsiteX31" fmla="*/ 1625454 w 1669842"/>
                <a:gd name="connsiteY31" fmla="*/ 1491449 h 1677880"/>
                <a:gd name="connsiteX32" fmla="*/ 1652087 w 1669842"/>
                <a:gd name="connsiteY32" fmla="*/ 1429305 h 1677880"/>
                <a:gd name="connsiteX33" fmla="*/ 1660965 w 1669842"/>
                <a:gd name="connsiteY33" fmla="*/ 1376039 h 1677880"/>
                <a:gd name="connsiteX34" fmla="*/ 1669842 w 1669842"/>
                <a:gd name="connsiteY34" fmla="*/ 1340528 h 1677880"/>
                <a:gd name="connsiteX35" fmla="*/ 1634332 w 1669842"/>
                <a:gd name="connsiteY35" fmla="*/ 1207363 h 1677880"/>
                <a:gd name="connsiteX36" fmla="*/ 1616576 w 1669842"/>
                <a:gd name="connsiteY36" fmla="*/ 1145219 h 1677880"/>
                <a:gd name="connsiteX37" fmla="*/ 1598821 w 1669842"/>
                <a:gd name="connsiteY37" fmla="*/ 1109709 h 1677880"/>
                <a:gd name="connsiteX38" fmla="*/ 1554433 w 1669842"/>
                <a:gd name="connsiteY38" fmla="*/ 1074198 h 1677880"/>
                <a:gd name="connsiteX39" fmla="*/ 1465656 w 1669842"/>
                <a:gd name="connsiteY39" fmla="*/ 1020932 h 1677880"/>
                <a:gd name="connsiteX40" fmla="*/ 1447901 w 1669842"/>
                <a:gd name="connsiteY40" fmla="*/ 994299 h 1677880"/>
                <a:gd name="connsiteX41" fmla="*/ 1368002 w 1669842"/>
                <a:gd name="connsiteY41" fmla="*/ 967666 h 1677880"/>
                <a:gd name="connsiteX42" fmla="*/ 1350246 w 1669842"/>
                <a:gd name="connsiteY42" fmla="*/ 949911 h 1677880"/>
                <a:gd name="connsiteX43" fmla="*/ 1154938 w 1669842"/>
                <a:gd name="connsiteY43" fmla="*/ 923278 h 1677880"/>
                <a:gd name="connsiteX44" fmla="*/ 1092794 w 1669842"/>
                <a:gd name="connsiteY44" fmla="*/ 914400 h 1677880"/>
                <a:gd name="connsiteX45" fmla="*/ 1057283 w 1669842"/>
                <a:gd name="connsiteY45" fmla="*/ 896645 h 1677880"/>
                <a:gd name="connsiteX46" fmla="*/ 995140 w 1669842"/>
                <a:gd name="connsiteY46" fmla="*/ 887767 h 1677880"/>
                <a:gd name="connsiteX47" fmla="*/ 861975 w 1669842"/>
                <a:gd name="connsiteY47" fmla="*/ 870012 h 1677880"/>
                <a:gd name="connsiteX48" fmla="*/ 835341 w 1669842"/>
                <a:gd name="connsiteY48" fmla="*/ 861134 h 1677880"/>
                <a:gd name="connsiteX49" fmla="*/ 693300 w 1669842"/>
                <a:gd name="connsiteY49" fmla="*/ 630315 h 1677880"/>
                <a:gd name="connsiteX50" fmla="*/ 746565 w 1669842"/>
                <a:gd name="connsiteY50" fmla="*/ 541538 h 1677880"/>
                <a:gd name="connsiteX51" fmla="*/ 808708 w 1669842"/>
                <a:gd name="connsiteY51" fmla="*/ 497150 h 1677880"/>
                <a:gd name="connsiteX52" fmla="*/ 835341 w 1669842"/>
                <a:gd name="connsiteY52" fmla="*/ 488272 h 1677880"/>
                <a:gd name="connsiteX53" fmla="*/ 906363 w 1669842"/>
                <a:gd name="connsiteY53" fmla="*/ 461639 h 1677880"/>
                <a:gd name="connsiteX54" fmla="*/ 1083916 w 1669842"/>
                <a:gd name="connsiteY54" fmla="*/ 479394 h 1677880"/>
                <a:gd name="connsiteX55" fmla="*/ 1137182 w 1669842"/>
                <a:gd name="connsiteY55" fmla="*/ 497150 h 1677880"/>
                <a:gd name="connsiteX56" fmla="*/ 1154938 w 1669842"/>
                <a:gd name="connsiteY56" fmla="*/ 514905 h 1677880"/>
                <a:gd name="connsiteX57" fmla="*/ 1208204 w 1669842"/>
                <a:gd name="connsiteY57" fmla="*/ 550416 h 1677880"/>
                <a:gd name="connsiteX58" fmla="*/ 1225959 w 1669842"/>
                <a:gd name="connsiteY58" fmla="*/ 577049 h 1677880"/>
                <a:gd name="connsiteX59" fmla="*/ 1234837 w 1669842"/>
                <a:gd name="connsiteY59" fmla="*/ 603682 h 1677880"/>
                <a:gd name="connsiteX60" fmla="*/ 1270347 w 1669842"/>
                <a:gd name="connsiteY60" fmla="*/ 656948 h 1677880"/>
                <a:gd name="connsiteX61" fmla="*/ 1279225 w 1669842"/>
                <a:gd name="connsiteY61" fmla="*/ 692458 h 1677880"/>
                <a:gd name="connsiteX62" fmla="*/ 1305858 w 1669842"/>
                <a:gd name="connsiteY62" fmla="*/ 701336 h 1677880"/>
                <a:gd name="connsiteX63" fmla="*/ 1412390 w 1669842"/>
                <a:gd name="connsiteY63" fmla="*/ 719091 h 1677880"/>
                <a:gd name="connsiteX64" fmla="*/ 1501167 w 1669842"/>
                <a:gd name="connsiteY64" fmla="*/ 710214 h 1677880"/>
                <a:gd name="connsiteX65" fmla="*/ 1527800 w 1669842"/>
                <a:gd name="connsiteY65" fmla="*/ 621437 h 1677880"/>
                <a:gd name="connsiteX66" fmla="*/ 1518922 w 1669842"/>
                <a:gd name="connsiteY66" fmla="*/ 506027 h 1677880"/>
                <a:gd name="connsiteX67" fmla="*/ 1501167 w 1669842"/>
                <a:gd name="connsiteY67" fmla="*/ 452761 h 1677880"/>
                <a:gd name="connsiteX68" fmla="*/ 1439023 w 1669842"/>
                <a:gd name="connsiteY68" fmla="*/ 381740 h 1677880"/>
                <a:gd name="connsiteX69" fmla="*/ 1430145 w 1669842"/>
                <a:gd name="connsiteY69" fmla="*/ 346229 h 1677880"/>
                <a:gd name="connsiteX70" fmla="*/ 1447901 w 1669842"/>
                <a:gd name="connsiteY70" fmla="*/ 328474 h 1677880"/>
                <a:gd name="connsiteX71" fmla="*/ 1527800 w 1669842"/>
                <a:gd name="connsiteY71" fmla="*/ 319596 h 1677880"/>
                <a:gd name="connsiteX0" fmla="*/ 1527800 w 1669842"/>
                <a:gd name="connsiteY0" fmla="*/ 319596 h 1677880"/>
                <a:gd name="connsiteX1" fmla="*/ 1572188 w 1669842"/>
                <a:gd name="connsiteY1" fmla="*/ 310718 h 1677880"/>
                <a:gd name="connsiteX2" fmla="*/ 1598821 w 1669842"/>
                <a:gd name="connsiteY2" fmla="*/ 257452 h 1677880"/>
                <a:gd name="connsiteX3" fmla="*/ 1572188 w 1669842"/>
                <a:gd name="connsiteY3" fmla="*/ 186431 h 1677880"/>
                <a:gd name="connsiteX4" fmla="*/ 1545555 w 1669842"/>
                <a:gd name="connsiteY4" fmla="*/ 150920 h 1677880"/>
                <a:gd name="connsiteX5" fmla="*/ 1527800 w 1669842"/>
                <a:gd name="connsiteY5" fmla="*/ 124287 h 1677880"/>
                <a:gd name="connsiteX6" fmla="*/ 1474534 w 1669842"/>
                <a:gd name="connsiteY6" fmla="*/ 71021 h 1677880"/>
                <a:gd name="connsiteX7" fmla="*/ 1439023 w 1669842"/>
                <a:gd name="connsiteY7" fmla="*/ 62144 h 1677880"/>
                <a:gd name="connsiteX8" fmla="*/ 1394635 w 1669842"/>
                <a:gd name="connsiteY8" fmla="*/ 35511 h 1677880"/>
                <a:gd name="connsiteX9" fmla="*/ 1270347 w 1669842"/>
                <a:gd name="connsiteY9" fmla="*/ 0 h 1677880"/>
                <a:gd name="connsiteX10" fmla="*/ 702176 w 1669842"/>
                <a:gd name="connsiteY10" fmla="*/ 79899 h 1677880"/>
                <a:gd name="connsiteX11" fmla="*/ 426969 w 1669842"/>
                <a:gd name="connsiteY11" fmla="*/ 195309 h 1677880"/>
                <a:gd name="connsiteX12" fmla="*/ 196149 w 1669842"/>
                <a:gd name="connsiteY12" fmla="*/ 337352 h 1677880"/>
                <a:gd name="connsiteX13" fmla="*/ 71862 w 1669842"/>
                <a:gd name="connsiteY13" fmla="*/ 568171 h 1677880"/>
                <a:gd name="connsiteX14" fmla="*/ 18596 w 1669842"/>
                <a:gd name="connsiteY14" fmla="*/ 745724 h 1677880"/>
                <a:gd name="connsiteX15" fmla="*/ 18596 w 1669842"/>
                <a:gd name="connsiteY15" fmla="*/ 1056443 h 1677880"/>
                <a:gd name="connsiteX16" fmla="*/ 240538 w 1669842"/>
                <a:gd name="connsiteY16" fmla="*/ 1438183 h 1677880"/>
                <a:gd name="connsiteX17" fmla="*/ 382580 w 1669842"/>
                <a:gd name="connsiteY17" fmla="*/ 1571348 h 1677880"/>
                <a:gd name="connsiteX18" fmla="*/ 409213 w 1669842"/>
                <a:gd name="connsiteY18" fmla="*/ 1597981 h 1677880"/>
                <a:gd name="connsiteX19" fmla="*/ 480235 w 1669842"/>
                <a:gd name="connsiteY19" fmla="*/ 1624614 h 1677880"/>
                <a:gd name="connsiteX20" fmla="*/ 524623 w 1669842"/>
                <a:gd name="connsiteY20" fmla="*/ 1651247 h 1677880"/>
                <a:gd name="connsiteX21" fmla="*/ 560134 w 1669842"/>
                <a:gd name="connsiteY21" fmla="*/ 1660124 h 1677880"/>
                <a:gd name="connsiteX22" fmla="*/ 657788 w 1669842"/>
                <a:gd name="connsiteY22" fmla="*/ 1677880 h 1677880"/>
                <a:gd name="connsiteX23" fmla="*/ 1421268 w 1669842"/>
                <a:gd name="connsiteY23" fmla="*/ 1669002 h 1677880"/>
                <a:gd name="connsiteX24" fmla="*/ 1474534 w 1669842"/>
                <a:gd name="connsiteY24" fmla="*/ 1660124 h 1677880"/>
                <a:gd name="connsiteX25" fmla="*/ 1501167 w 1669842"/>
                <a:gd name="connsiteY25" fmla="*/ 1633491 h 1677880"/>
                <a:gd name="connsiteX26" fmla="*/ 1527800 w 1669842"/>
                <a:gd name="connsiteY26" fmla="*/ 1615736 h 1677880"/>
                <a:gd name="connsiteX27" fmla="*/ 1554433 w 1669842"/>
                <a:gd name="connsiteY27" fmla="*/ 1580225 h 1677880"/>
                <a:gd name="connsiteX28" fmla="*/ 1589943 w 1669842"/>
                <a:gd name="connsiteY28" fmla="*/ 1562470 h 1677880"/>
                <a:gd name="connsiteX29" fmla="*/ 1598821 w 1669842"/>
                <a:gd name="connsiteY29" fmla="*/ 1535837 h 1677880"/>
                <a:gd name="connsiteX30" fmla="*/ 1625454 w 1669842"/>
                <a:gd name="connsiteY30" fmla="*/ 1491449 h 1677880"/>
                <a:gd name="connsiteX31" fmla="*/ 1652087 w 1669842"/>
                <a:gd name="connsiteY31" fmla="*/ 1429305 h 1677880"/>
                <a:gd name="connsiteX32" fmla="*/ 1660965 w 1669842"/>
                <a:gd name="connsiteY32" fmla="*/ 1376039 h 1677880"/>
                <a:gd name="connsiteX33" fmla="*/ 1669842 w 1669842"/>
                <a:gd name="connsiteY33" fmla="*/ 1340528 h 1677880"/>
                <a:gd name="connsiteX34" fmla="*/ 1634332 w 1669842"/>
                <a:gd name="connsiteY34" fmla="*/ 1207363 h 1677880"/>
                <a:gd name="connsiteX35" fmla="*/ 1616576 w 1669842"/>
                <a:gd name="connsiteY35" fmla="*/ 1145219 h 1677880"/>
                <a:gd name="connsiteX36" fmla="*/ 1598821 w 1669842"/>
                <a:gd name="connsiteY36" fmla="*/ 1109709 h 1677880"/>
                <a:gd name="connsiteX37" fmla="*/ 1554433 w 1669842"/>
                <a:gd name="connsiteY37" fmla="*/ 1074198 h 1677880"/>
                <a:gd name="connsiteX38" fmla="*/ 1465656 w 1669842"/>
                <a:gd name="connsiteY38" fmla="*/ 1020932 h 1677880"/>
                <a:gd name="connsiteX39" fmla="*/ 1447901 w 1669842"/>
                <a:gd name="connsiteY39" fmla="*/ 994299 h 1677880"/>
                <a:gd name="connsiteX40" fmla="*/ 1368002 w 1669842"/>
                <a:gd name="connsiteY40" fmla="*/ 967666 h 1677880"/>
                <a:gd name="connsiteX41" fmla="*/ 1350246 w 1669842"/>
                <a:gd name="connsiteY41" fmla="*/ 949911 h 1677880"/>
                <a:gd name="connsiteX42" fmla="*/ 1154938 w 1669842"/>
                <a:gd name="connsiteY42" fmla="*/ 923278 h 1677880"/>
                <a:gd name="connsiteX43" fmla="*/ 1092794 w 1669842"/>
                <a:gd name="connsiteY43" fmla="*/ 914400 h 1677880"/>
                <a:gd name="connsiteX44" fmla="*/ 1057283 w 1669842"/>
                <a:gd name="connsiteY44" fmla="*/ 896645 h 1677880"/>
                <a:gd name="connsiteX45" fmla="*/ 995140 w 1669842"/>
                <a:gd name="connsiteY45" fmla="*/ 887767 h 1677880"/>
                <a:gd name="connsiteX46" fmla="*/ 861975 w 1669842"/>
                <a:gd name="connsiteY46" fmla="*/ 870012 h 1677880"/>
                <a:gd name="connsiteX47" fmla="*/ 835341 w 1669842"/>
                <a:gd name="connsiteY47" fmla="*/ 861134 h 1677880"/>
                <a:gd name="connsiteX48" fmla="*/ 693300 w 1669842"/>
                <a:gd name="connsiteY48" fmla="*/ 630315 h 1677880"/>
                <a:gd name="connsiteX49" fmla="*/ 746565 w 1669842"/>
                <a:gd name="connsiteY49" fmla="*/ 541538 h 1677880"/>
                <a:gd name="connsiteX50" fmla="*/ 808708 w 1669842"/>
                <a:gd name="connsiteY50" fmla="*/ 497150 h 1677880"/>
                <a:gd name="connsiteX51" fmla="*/ 835341 w 1669842"/>
                <a:gd name="connsiteY51" fmla="*/ 488272 h 1677880"/>
                <a:gd name="connsiteX52" fmla="*/ 906363 w 1669842"/>
                <a:gd name="connsiteY52" fmla="*/ 461639 h 1677880"/>
                <a:gd name="connsiteX53" fmla="*/ 1083916 w 1669842"/>
                <a:gd name="connsiteY53" fmla="*/ 479394 h 1677880"/>
                <a:gd name="connsiteX54" fmla="*/ 1137182 w 1669842"/>
                <a:gd name="connsiteY54" fmla="*/ 497150 h 1677880"/>
                <a:gd name="connsiteX55" fmla="*/ 1154938 w 1669842"/>
                <a:gd name="connsiteY55" fmla="*/ 514905 h 1677880"/>
                <a:gd name="connsiteX56" fmla="*/ 1208204 w 1669842"/>
                <a:gd name="connsiteY56" fmla="*/ 550416 h 1677880"/>
                <a:gd name="connsiteX57" fmla="*/ 1225959 w 1669842"/>
                <a:gd name="connsiteY57" fmla="*/ 577049 h 1677880"/>
                <a:gd name="connsiteX58" fmla="*/ 1234837 w 1669842"/>
                <a:gd name="connsiteY58" fmla="*/ 603682 h 1677880"/>
                <a:gd name="connsiteX59" fmla="*/ 1270347 w 1669842"/>
                <a:gd name="connsiteY59" fmla="*/ 656948 h 1677880"/>
                <a:gd name="connsiteX60" fmla="*/ 1279225 w 1669842"/>
                <a:gd name="connsiteY60" fmla="*/ 692458 h 1677880"/>
                <a:gd name="connsiteX61" fmla="*/ 1305858 w 1669842"/>
                <a:gd name="connsiteY61" fmla="*/ 701336 h 1677880"/>
                <a:gd name="connsiteX62" fmla="*/ 1412390 w 1669842"/>
                <a:gd name="connsiteY62" fmla="*/ 719091 h 1677880"/>
                <a:gd name="connsiteX63" fmla="*/ 1501167 w 1669842"/>
                <a:gd name="connsiteY63" fmla="*/ 710214 h 1677880"/>
                <a:gd name="connsiteX64" fmla="*/ 1527800 w 1669842"/>
                <a:gd name="connsiteY64" fmla="*/ 621437 h 1677880"/>
                <a:gd name="connsiteX65" fmla="*/ 1518922 w 1669842"/>
                <a:gd name="connsiteY65" fmla="*/ 506027 h 1677880"/>
                <a:gd name="connsiteX66" fmla="*/ 1501167 w 1669842"/>
                <a:gd name="connsiteY66" fmla="*/ 452761 h 1677880"/>
                <a:gd name="connsiteX67" fmla="*/ 1439023 w 1669842"/>
                <a:gd name="connsiteY67" fmla="*/ 381740 h 1677880"/>
                <a:gd name="connsiteX68" fmla="*/ 1430145 w 1669842"/>
                <a:gd name="connsiteY68" fmla="*/ 346229 h 1677880"/>
                <a:gd name="connsiteX69" fmla="*/ 1447901 w 1669842"/>
                <a:gd name="connsiteY69" fmla="*/ 328474 h 1677880"/>
                <a:gd name="connsiteX70" fmla="*/ 1527800 w 1669842"/>
                <a:gd name="connsiteY70" fmla="*/ 319596 h 1677880"/>
                <a:gd name="connsiteX0" fmla="*/ 1538249 w 1680291"/>
                <a:gd name="connsiteY0" fmla="*/ 319596 h 1677880"/>
                <a:gd name="connsiteX1" fmla="*/ 1582637 w 1680291"/>
                <a:gd name="connsiteY1" fmla="*/ 310718 h 1677880"/>
                <a:gd name="connsiteX2" fmla="*/ 1609270 w 1680291"/>
                <a:gd name="connsiteY2" fmla="*/ 257452 h 1677880"/>
                <a:gd name="connsiteX3" fmla="*/ 1582637 w 1680291"/>
                <a:gd name="connsiteY3" fmla="*/ 186431 h 1677880"/>
                <a:gd name="connsiteX4" fmla="*/ 1556004 w 1680291"/>
                <a:gd name="connsiteY4" fmla="*/ 150920 h 1677880"/>
                <a:gd name="connsiteX5" fmla="*/ 1538249 w 1680291"/>
                <a:gd name="connsiteY5" fmla="*/ 124287 h 1677880"/>
                <a:gd name="connsiteX6" fmla="*/ 1484983 w 1680291"/>
                <a:gd name="connsiteY6" fmla="*/ 71021 h 1677880"/>
                <a:gd name="connsiteX7" fmla="*/ 1449472 w 1680291"/>
                <a:gd name="connsiteY7" fmla="*/ 62144 h 1677880"/>
                <a:gd name="connsiteX8" fmla="*/ 1405084 w 1680291"/>
                <a:gd name="connsiteY8" fmla="*/ 35511 h 1677880"/>
                <a:gd name="connsiteX9" fmla="*/ 1280796 w 1680291"/>
                <a:gd name="connsiteY9" fmla="*/ 0 h 1677880"/>
                <a:gd name="connsiteX10" fmla="*/ 712625 w 1680291"/>
                <a:gd name="connsiteY10" fmla="*/ 79899 h 1677880"/>
                <a:gd name="connsiteX11" fmla="*/ 437418 w 1680291"/>
                <a:gd name="connsiteY11" fmla="*/ 195309 h 1677880"/>
                <a:gd name="connsiteX12" fmla="*/ 206598 w 1680291"/>
                <a:gd name="connsiteY12" fmla="*/ 337352 h 1677880"/>
                <a:gd name="connsiteX13" fmla="*/ 82311 w 1680291"/>
                <a:gd name="connsiteY13" fmla="*/ 568171 h 1677880"/>
                <a:gd name="connsiteX14" fmla="*/ 29045 w 1680291"/>
                <a:gd name="connsiteY14" fmla="*/ 745724 h 1677880"/>
                <a:gd name="connsiteX15" fmla="*/ 29045 w 1680291"/>
                <a:gd name="connsiteY15" fmla="*/ 1056443 h 1677880"/>
                <a:gd name="connsiteX16" fmla="*/ 393029 w 1680291"/>
                <a:gd name="connsiteY16" fmla="*/ 1571348 h 1677880"/>
                <a:gd name="connsiteX17" fmla="*/ 419662 w 1680291"/>
                <a:gd name="connsiteY17" fmla="*/ 1597981 h 1677880"/>
                <a:gd name="connsiteX18" fmla="*/ 490684 w 1680291"/>
                <a:gd name="connsiteY18" fmla="*/ 1624614 h 1677880"/>
                <a:gd name="connsiteX19" fmla="*/ 535072 w 1680291"/>
                <a:gd name="connsiteY19" fmla="*/ 1651247 h 1677880"/>
                <a:gd name="connsiteX20" fmla="*/ 570583 w 1680291"/>
                <a:gd name="connsiteY20" fmla="*/ 1660124 h 1677880"/>
                <a:gd name="connsiteX21" fmla="*/ 668237 w 1680291"/>
                <a:gd name="connsiteY21" fmla="*/ 1677880 h 1677880"/>
                <a:gd name="connsiteX22" fmla="*/ 1431717 w 1680291"/>
                <a:gd name="connsiteY22" fmla="*/ 1669002 h 1677880"/>
                <a:gd name="connsiteX23" fmla="*/ 1484983 w 1680291"/>
                <a:gd name="connsiteY23" fmla="*/ 1660124 h 1677880"/>
                <a:gd name="connsiteX24" fmla="*/ 1511616 w 1680291"/>
                <a:gd name="connsiteY24" fmla="*/ 1633491 h 1677880"/>
                <a:gd name="connsiteX25" fmla="*/ 1538249 w 1680291"/>
                <a:gd name="connsiteY25" fmla="*/ 1615736 h 1677880"/>
                <a:gd name="connsiteX26" fmla="*/ 1564882 w 1680291"/>
                <a:gd name="connsiteY26" fmla="*/ 1580225 h 1677880"/>
                <a:gd name="connsiteX27" fmla="*/ 1600392 w 1680291"/>
                <a:gd name="connsiteY27" fmla="*/ 1562470 h 1677880"/>
                <a:gd name="connsiteX28" fmla="*/ 1609270 w 1680291"/>
                <a:gd name="connsiteY28" fmla="*/ 1535837 h 1677880"/>
                <a:gd name="connsiteX29" fmla="*/ 1635903 w 1680291"/>
                <a:gd name="connsiteY29" fmla="*/ 1491449 h 1677880"/>
                <a:gd name="connsiteX30" fmla="*/ 1662536 w 1680291"/>
                <a:gd name="connsiteY30" fmla="*/ 1429305 h 1677880"/>
                <a:gd name="connsiteX31" fmla="*/ 1671414 w 1680291"/>
                <a:gd name="connsiteY31" fmla="*/ 1376039 h 1677880"/>
                <a:gd name="connsiteX32" fmla="*/ 1680291 w 1680291"/>
                <a:gd name="connsiteY32" fmla="*/ 1340528 h 1677880"/>
                <a:gd name="connsiteX33" fmla="*/ 1644781 w 1680291"/>
                <a:gd name="connsiteY33" fmla="*/ 1207363 h 1677880"/>
                <a:gd name="connsiteX34" fmla="*/ 1627025 w 1680291"/>
                <a:gd name="connsiteY34" fmla="*/ 1145219 h 1677880"/>
                <a:gd name="connsiteX35" fmla="*/ 1609270 w 1680291"/>
                <a:gd name="connsiteY35" fmla="*/ 1109709 h 1677880"/>
                <a:gd name="connsiteX36" fmla="*/ 1564882 w 1680291"/>
                <a:gd name="connsiteY36" fmla="*/ 1074198 h 1677880"/>
                <a:gd name="connsiteX37" fmla="*/ 1476105 w 1680291"/>
                <a:gd name="connsiteY37" fmla="*/ 1020932 h 1677880"/>
                <a:gd name="connsiteX38" fmla="*/ 1458350 w 1680291"/>
                <a:gd name="connsiteY38" fmla="*/ 994299 h 1677880"/>
                <a:gd name="connsiteX39" fmla="*/ 1378451 w 1680291"/>
                <a:gd name="connsiteY39" fmla="*/ 967666 h 1677880"/>
                <a:gd name="connsiteX40" fmla="*/ 1360695 w 1680291"/>
                <a:gd name="connsiteY40" fmla="*/ 949911 h 1677880"/>
                <a:gd name="connsiteX41" fmla="*/ 1165387 w 1680291"/>
                <a:gd name="connsiteY41" fmla="*/ 923278 h 1677880"/>
                <a:gd name="connsiteX42" fmla="*/ 1103243 w 1680291"/>
                <a:gd name="connsiteY42" fmla="*/ 914400 h 1677880"/>
                <a:gd name="connsiteX43" fmla="*/ 1067732 w 1680291"/>
                <a:gd name="connsiteY43" fmla="*/ 896645 h 1677880"/>
                <a:gd name="connsiteX44" fmla="*/ 1005589 w 1680291"/>
                <a:gd name="connsiteY44" fmla="*/ 887767 h 1677880"/>
                <a:gd name="connsiteX45" fmla="*/ 872424 w 1680291"/>
                <a:gd name="connsiteY45" fmla="*/ 870012 h 1677880"/>
                <a:gd name="connsiteX46" fmla="*/ 845790 w 1680291"/>
                <a:gd name="connsiteY46" fmla="*/ 861134 h 1677880"/>
                <a:gd name="connsiteX47" fmla="*/ 703749 w 1680291"/>
                <a:gd name="connsiteY47" fmla="*/ 630315 h 1677880"/>
                <a:gd name="connsiteX48" fmla="*/ 757014 w 1680291"/>
                <a:gd name="connsiteY48" fmla="*/ 541538 h 1677880"/>
                <a:gd name="connsiteX49" fmla="*/ 819157 w 1680291"/>
                <a:gd name="connsiteY49" fmla="*/ 497150 h 1677880"/>
                <a:gd name="connsiteX50" fmla="*/ 845790 w 1680291"/>
                <a:gd name="connsiteY50" fmla="*/ 488272 h 1677880"/>
                <a:gd name="connsiteX51" fmla="*/ 916812 w 1680291"/>
                <a:gd name="connsiteY51" fmla="*/ 461639 h 1677880"/>
                <a:gd name="connsiteX52" fmla="*/ 1094365 w 1680291"/>
                <a:gd name="connsiteY52" fmla="*/ 479394 h 1677880"/>
                <a:gd name="connsiteX53" fmla="*/ 1147631 w 1680291"/>
                <a:gd name="connsiteY53" fmla="*/ 497150 h 1677880"/>
                <a:gd name="connsiteX54" fmla="*/ 1165387 w 1680291"/>
                <a:gd name="connsiteY54" fmla="*/ 514905 h 1677880"/>
                <a:gd name="connsiteX55" fmla="*/ 1218653 w 1680291"/>
                <a:gd name="connsiteY55" fmla="*/ 550416 h 1677880"/>
                <a:gd name="connsiteX56" fmla="*/ 1236408 w 1680291"/>
                <a:gd name="connsiteY56" fmla="*/ 577049 h 1677880"/>
                <a:gd name="connsiteX57" fmla="*/ 1245286 w 1680291"/>
                <a:gd name="connsiteY57" fmla="*/ 603682 h 1677880"/>
                <a:gd name="connsiteX58" fmla="*/ 1280796 w 1680291"/>
                <a:gd name="connsiteY58" fmla="*/ 656948 h 1677880"/>
                <a:gd name="connsiteX59" fmla="*/ 1289674 w 1680291"/>
                <a:gd name="connsiteY59" fmla="*/ 692458 h 1677880"/>
                <a:gd name="connsiteX60" fmla="*/ 1316307 w 1680291"/>
                <a:gd name="connsiteY60" fmla="*/ 701336 h 1677880"/>
                <a:gd name="connsiteX61" fmla="*/ 1422839 w 1680291"/>
                <a:gd name="connsiteY61" fmla="*/ 719091 h 1677880"/>
                <a:gd name="connsiteX62" fmla="*/ 1511616 w 1680291"/>
                <a:gd name="connsiteY62" fmla="*/ 710214 h 1677880"/>
                <a:gd name="connsiteX63" fmla="*/ 1538249 w 1680291"/>
                <a:gd name="connsiteY63" fmla="*/ 621437 h 1677880"/>
                <a:gd name="connsiteX64" fmla="*/ 1529371 w 1680291"/>
                <a:gd name="connsiteY64" fmla="*/ 506027 h 1677880"/>
                <a:gd name="connsiteX65" fmla="*/ 1511616 w 1680291"/>
                <a:gd name="connsiteY65" fmla="*/ 452761 h 1677880"/>
                <a:gd name="connsiteX66" fmla="*/ 1449472 w 1680291"/>
                <a:gd name="connsiteY66" fmla="*/ 381740 h 1677880"/>
                <a:gd name="connsiteX67" fmla="*/ 1440594 w 1680291"/>
                <a:gd name="connsiteY67" fmla="*/ 346229 h 1677880"/>
                <a:gd name="connsiteX68" fmla="*/ 1458350 w 1680291"/>
                <a:gd name="connsiteY68" fmla="*/ 328474 h 1677880"/>
                <a:gd name="connsiteX69" fmla="*/ 1538249 w 1680291"/>
                <a:gd name="connsiteY69" fmla="*/ 319596 h 1677880"/>
                <a:gd name="connsiteX0" fmla="*/ 1538249 w 1680291"/>
                <a:gd name="connsiteY0" fmla="*/ 319596 h 1677880"/>
                <a:gd name="connsiteX1" fmla="*/ 1582637 w 1680291"/>
                <a:gd name="connsiteY1" fmla="*/ 310718 h 1677880"/>
                <a:gd name="connsiteX2" fmla="*/ 1609270 w 1680291"/>
                <a:gd name="connsiteY2" fmla="*/ 257452 h 1677880"/>
                <a:gd name="connsiteX3" fmla="*/ 1582637 w 1680291"/>
                <a:gd name="connsiteY3" fmla="*/ 186431 h 1677880"/>
                <a:gd name="connsiteX4" fmla="*/ 1556004 w 1680291"/>
                <a:gd name="connsiteY4" fmla="*/ 150920 h 1677880"/>
                <a:gd name="connsiteX5" fmla="*/ 1538249 w 1680291"/>
                <a:gd name="connsiteY5" fmla="*/ 124287 h 1677880"/>
                <a:gd name="connsiteX6" fmla="*/ 1484983 w 1680291"/>
                <a:gd name="connsiteY6" fmla="*/ 71021 h 1677880"/>
                <a:gd name="connsiteX7" fmla="*/ 1449472 w 1680291"/>
                <a:gd name="connsiteY7" fmla="*/ 62144 h 1677880"/>
                <a:gd name="connsiteX8" fmla="*/ 1405084 w 1680291"/>
                <a:gd name="connsiteY8" fmla="*/ 35511 h 1677880"/>
                <a:gd name="connsiteX9" fmla="*/ 1280796 w 1680291"/>
                <a:gd name="connsiteY9" fmla="*/ 0 h 1677880"/>
                <a:gd name="connsiteX10" fmla="*/ 712625 w 1680291"/>
                <a:gd name="connsiteY10" fmla="*/ 79899 h 1677880"/>
                <a:gd name="connsiteX11" fmla="*/ 437418 w 1680291"/>
                <a:gd name="connsiteY11" fmla="*/ 195309 h 1677880"/>
                <a:gd name="connsiteX12" fmla="*/ 206598 w 1680291"/>
                <a:gd name="connsiteY12" fmla="*/ 337352 h 1677880"/>
                <a:gd name="connsiteX13" fmla="*/ 82311 w 1680291"/>
                <a:gd name="connsiteY13" fmla="*/ 568171 h 1677880"/>
                <a:gd name="connsiteX14" fmla="*/ 29045 w 1680291"/>
                <a:gd name="connsiteY14" fmla="*/ 745724 h 1677880"/>
                <a:gd name="connsiteX15" fmla="*/ 29045 w 1680291"/>
                <a:gd name="connsiteY15" fmla="*/ 1056443 h 1677880"/>
                <a:gd name="connsiteX16" fmla="*/ 393029 w 1680291"/>
                <a:gd name="connsiteY16" fmla="*/ 1571348 h 1677880"/>
                <a:gd name="connsiteX17" fmla="*/ 419662 w 1680291"/>
                <a:gd name="connsiteY17" fmla="*/ 1597981 h 1677880"/>
                <a:gd name="connsiteX18" fmla="*/ 490684 w 1680291"/>
                <a:gd name="connsiteY18" fmla="*/ 1624614 h 1677880"/>
                <a:gd name="connsiteX19" fmla="*/ 535072 w 1680291"/>
                <a:gd name="connsiteY19" fmla="*/ 1651247 h 1677880"/>
                <a:gd name="connsiteX20" fmla="*/ 570583 w 1680291"/>
                <a:gd name="connsiteY20" fmla="*/ 1660124 h 1677880"/>
                <a:gd name="connsiteX21" fmla="*/ 668237 w 1680291"/>
                <a:gd name="connsiteY21" fmla="*/ 1677880 h 1677880"/>
                <a:gd name="connsiteX22" fmla="*/ 1431717 w 1680291"/>
                <a:gd name="connsiteY22" fmla="*/ 1669002 h 1677880"/>
                <a:gd name="connsiteX23" fmla="*/ 1511616 w 1680291"/>
                <a:gd name="connsiteY23" fmla="*/ 1633491 h 1677880"/>
                <a:gd name="connsiteX24" fmla="*/ 1538249 w 1680291"/>
                <a:gd name="connsiteY24" fmla="*/ 1615736 h 1677880"/>
                <a:gd name="connsiteX25" fmla="*/ 1564882 w 1680291"/>
                <a:gd name="connsiteY25" fmla="*/ 1580225 h 1677880"/>
                <a:gd name="connsiteX26" fmla="*/ 1600392 w 1680291"/>
                <a:gd name="connsiteY26" fmla="*/ 1562470 h 1677880"/>
                <a:gd name="connsiteX27" fmla="*/ 1609270 w 1680291"/>
                <a:gd name="connsiteY27" fmla="*/ 1535837 h 1677880"/>
                <a:gd name="connsiteX28" fmla="*/ 1635903 w 1680291"/>
                <a:gd name="connsiteY28" fmla="*/ 1491449 h 1677880"/>
                <a:gd name="connsiteX29" fmla="*/ 1662536 w 1680291"/>
                <a:gd name="connsiteY29" fmla="*/ 1429305 h 1677880"/>
                <a:gd name="connsiteX30" fmla="*/ 1671414 w 1680291"/>
                <a:gd name="connsiteY30" fmla="*/ 1376039 h 1677880"/>
                <a:gd name="connsiteX31" fmla="*/ 1680291 w 1680291"/>
                <a:gd name="connsiteY31" fmla="*/ 1340528 h 1677880"/>
                <a:gd name="connsiteX32" fmla="*/ 1644781 w 1680291"/>
                <a:gd name="connsiteY32" fmla="*/ 1207363 h 1677880"/>
                <a:gd name="connsiteX33" fmla="*/ 1627025 w 1680291"/>
                <a:gd name="connsiteY33" fmla="*/ 1145219 h 1677880"/>
                <a:gd name="connsiteX34" fmla="*/ 1609270 w 1680291"/>
                <a:gd name="connsiteY34" fmla="*/ 1109709 h 1677880"/>
                <a:gd name="connsiteX35" fmla="*/ 1564882 w 1680291"/>
                <a:gd name="connsiteY35" fmla="*/ 1074198 h 1677880"/>
                <a:gd name="connsiteX36" fmla="*/ 1476105 w 1680291"/>
                <a:gd name="connsiteY36" fmla="*/ 1020932 h 1677880"/>
                <a:gd name="connsiteX37" fmla="*/ 1458350 w 1680291"/>
                <a:gd name="connsiteY37" fmla="*/ 994299 h 1677880"/>
                <a:gd name="connsiteX38" fmla="*/ 1378451 w 1680291"/>
                <a:gd name="connsiteY38" fmla="*/ 967666 h 1677880"/>
                <a:gd name="connsiteX39" fmla="*/ 1360695 w 1680291"/>
                <a:gd name="connsiteY39" fmla="*/ 949911 h 1677880"/>
                <a:gd name="connsiteX40" fmla="*/ 1165387 w 1680291"/>
                <a:gd name="connsiteY40" fmla="*/ 923278 h 1677880"/>
                <a:gd name="connsiteX41" fmla="*/ 1103243 w 1680291"/>
                <a:gd name="connsiteY41" fmla="*/ 914400 h 1677880"/>
                <a:gd name="connsiteX42" fmla="*/ 1067732 w 1680291"/>
                <a:gd name="connsiteY42" fmla="*/ 896645 h 1677880"/>
                <a:gd name="connsiteX43" fmla="*/ 1005589 w 1680291"/>
                <a:gd name="connsiteY43" fmla="*/ 887767 h 1677880"/>
                <a:gd name="connsiteX44" fmla="*/ 872424 w 1680291"/>
                <a:gd name="connsiteY44" fmla="*/ 870012 h 1677880"/>
                <a:gd name="connsiteX45" fmla="*/ 845790 w 1680291"/>
                <a:gd name="connsiteY45" fmla="*/ 861134 h 1677880"/>
                <a:gd name="connsiteX46" fmla="*/ 703749 w 1680291"/>
                <a:gd name="connsiteY46" fmla="*/ 630315 h 1677880"/>
                <a:gd name="connsiteX47" fmla="*/ 757014 w 1680291"/>
                <a:gd name="connsiteY47" fmla="*/ 541538 h 1677880"/>
                <a:gd name="connsiteX48" fmla="*/ 819157 w 1680291"/>
                <a:gd name="connsiteY48" fmla="*/ 497150 h 1677880"/>
                <a:gd name="connsiteX49" fmla="*/ 845790 w 1680291"/>
                <a:gd name="connsiteY49" fmla="*/ 488272 h 1677880"/>
                <a:gd name="connsiteX50" fmla="*/ 916812 w 1680291"/>
                <a:gd name="connsiteY50" fmla="*/ 461639 h 1677880"/>
                <a:gd name="connsiteX51" fmla="*/ 1094365 w 1680291"/>
                <a:gd name="connsiteY51" fmla="*/ 479394 h 1677880"/>
                <a:gd name="connsiteX52" fmla="*/ 1147631 w 1680291"/>
                <a:gd name="connsiteY52" fmla="*/ 497150 h 1677880"/>
                <a:gd name="connsiteX53" fmla="*/ 1165387 w 1680291"/>
                <a:gd name="connsiteY53" fmla="*/ 514905 h 1677880"/>
                <a:gd name="connsiteX54" fmla="*/ 1218653 w 1680291"/>
                <a:gd name="connsiteY54" fmla="*/ 550416 h 1677880"/>
                <a:gd name="connsiteX55" fmla="*/ 1236408 w 1680291"/>
                <a:gd name="connsiteY55" fmla="*/ 577049 h 1677880"/>
                <a:gd name="connsiteX56" fmla="*/ 1245286 w 1680291"/>
                <a:gd name="connsiteY56" fmla="*/ 603682 h 1677880"/>
                <a:gd name="connsiteX57" fmla="*/ 1280796 w 1680291"/>
                <a:gd name="connsiteY57" fmla="*/ 656948 h 1677880"/>
                <a:gd name="connsiteX58" fmla="*/ 1289674 w 1680291"/>
                <a:gd name="connsiteY58" fmla="*/ 692458 h 1677880"/>
                <a:gd name="connsiteX59" fmla="*/ 1316307 w 1680291"/>
                <a:gd name="connsiteY59" fmla="*/ 701336 h 1677880"/>
                <a:gd name="connsiteX60" fmla="*/ 1422839 w 1680291"/>
                <a:gd name="connsiteY60" fmla="*/ 719091 h 1677880"/>
                <a:gd name="connsiteX61" fmla="*/ 1511616 w 1680291"/>
                <a:gd name="connsiteY61" fmla="*/ 710214 h 1677880"/>
                <a:gd name="connsiteX62" fmla="*/ 1538249 w 1680291"/>
                <a:gd name="connsiteY62" fmla="*/ 621437 h 1677880"/>
                <a:gd name="connsiteX63" fmla="*/ 1529371 w 1680291"/>
                <a:gd name="connsiteY63" fmla="*/ 506027 h 1677880"/>
                <a:gd name="connsiteX64" fmla="*/ 1511616 w 1680291"/>
                <a:gd name="connsiteY64" fmla="*/ 452761 h 1677880"/>
                <a:gd name="connsiteX65" fmla="*/ 1449472 w 1680291"/>
                <a:gd name="connsiteY65" fmla="*/ 381740 h 1677880"/>
                <a:gd name="connsiteX66" fmla="*/ 1440594 w 1680291"/>
                <a:gd name="connsiteY66" fmla="*/ 346229 h 1677880"/>
                <a:gd name="connsiteX67" fmla="*/ 1458350 w 1680291"/>
                <a:gd name="connsiteY67" fmla="*/ 328474 h 1677880"/>
                <a:gd name="connsiteX68" fmla="*/ 1538249 w 1680291"/>
                <a:gd name="connsiteY68" fmla="*/ 319596 h 1677880"/>
                <a:gd name="connsiteX0" fmla="*/ 1538249 w 1680291"/>
                <a:gd name="connsiteY0" fmla="*/ 319596 h 1677880"/>
                <a:gd name="connsiteX1" fmla="*/ 1582637 w 1680291"/>
                <a:gd name="connsiteY1" fmla="*/ 310718 h 1677880"/>
                <a:gd name="connsiteX2" fmla="*/ 1609270 w 1680291"/>
                <a:gd name="connsiteY2" fmla="*/ 257452 h 1677880"/>
                <a:gd name="connsiteX3" fmla="*/ 1582637 w 1680291"/>
                <a:gd name="connsiteY3" fmla="*/ 186431 h 1677880"/>
                <a:gd name="connsiteX4" fmla="*/ 1556004 w 1680291"/>
                <a:gd name="connsiteY4" fmla="*/ 150920 h 1677880"/>
                <a:gd name="connsiteX5" fmla="*/ 1538249 w 1680291"/>
                <a:gd name="connsiteY5" fmla="*/ 124287 h 1677880"/>
                <a:gd name="connsiteX6" fmla="*/ 1484983 w 1680291"/>
                <a:gd name="connsiteY6" fmla="*/ 71021 h 1677880"/>
                <a:gd name="connsiteX7" fmla="*/ 1449472 w 1680291"/>
                <a:gd name="connsiteY7" fmla="*/ 62144 h 1677880"/>
                <a:gd name="connsiteX8" fmla="*/ 1405084 w 1680291"/>
                <a:gd name="connsiteY8" fmla="*/ 35511 h 1677880"/>
                <a:gd name="connsiteX9" fmla="*/ 1280796 w 1680291"/>
                <a:gd name="connsiteY9" fmla="*/ 0 h 1677880"/>
                <a:gd name="connsiteX10" fmla="*/ 712625 w 1680291"/>
                <a:gd name="connsiteY10" fmla="*/ 79899 h 1677880"/>
                <a:gd name="connsiteX11" fmla="*/ 437418 w 1680291"/>
                <a:gd name="connsiteY11" fmla="*/ 195309 h 1677880"/>
                <a:gd name="connsiteX12" fmla="*/ 206598 w 1680291"/>
                <a:gd name="connsiteY12" fmla="*/ 337352 h 1677880"/>
                <a:gd name="connsiteX13" fmla="*/ 82311 w 1680291"/>
                <a:gd name="connsiteY13" fmla="*/ 568171 h 1677880"/>
                <a:gd name="connsiteX14" fmla="*/ 29045 w 1680291"/>
                <a:gd name="connsiteY14" fmla="*/ 745724 h 1677880"/>
                <a:gd name="connsiteX15" fmla="*/ 29045 w 1680291"/>
                <a:gd name="connsiteY15" fmla="*/ 1056443 h 1677880"/>
                <a:gd name="connsiteX16" fmla="*/ 393029 w 1680291"/>
                <a:gd name="connsiteY16" fmla="*/ 1571348 h 1677880"/>
                <a:gd name="connsiteX17" fmla="*/ 490684 w 1680291"/>
                <a:gd name="connsiteY17" fmla="*/ 1624614 h 1677880"/>
                <a:gd name="connsiteX18" fmla="*/ 535072 w 1680291"/>
                <a:gd name="connsiteY18" fmla="*/ 1651247 h 1677880"/>
                <a:gd name="connsiteX19" fmla="*/ 570583 w 1680291"/>
                <a:gd name="connsiteY19" fmla="*/ 1660124 h 1677880"/>
                <a:gd name="connsiteX20" fmla="*/ 668237 w 1680291"/>
                <a:gd name="connsiteY20" fmla="*/ 1677880 h 1677880"/>
                <a:gd name="connsiteX21" fmla="*/ 1431717 w 1680291"/>
                <a:gd name="connsiteY21" fmla="*/ 1669002 h 1677880"/>
                <a:gd name="connsiteX22" fmla="*/ 1511616 w 1680291"/>
                <a:gd name="connsiteY22" fmla="*/ 1633491 h 1677880"/>
                <a:gd name="connsiteX23" fmla="*/ 1538249 w 1680291"/>
                <a:gd name="connsiteY23" fmla="*/ 1615736 h 1677880"/>
                <a:gd name="connsiteX24" fmla="*/ 1564882 w 1680291"/>
                <a:gd name="connsiteY24" fmla="*/ 1580225 h 1677880"/>
                <a:gd name="connsiteX25" fmla="*/ 1600392 w 1680291"/>
                <a:gd name="connsiteY25" fmla="*/ 1562470 h 1677880"/>
                <a:gd name="connsiteX26" fmla="*/ 1609270 w 1680291"/>
                <a:gd name="connsiteY26" fmla="*/ 1535837 h 1677880"/>
                <a:gd name="connsiteX27" fmla="*/ 1635903 w 1680291"/>
                <a:gd name="connsiteY27" fmla="*/ 1491449 h 1677880"/>
                <a:gd name="connsiteX28" fmla="*/ 1662536 w 1680291"/>
                <a:gd name="connsiteY28" fmla="*/ 1429305 h 1677880"/>
                <a:gd name="connsiteX29" fmla="*/ 1671414 w 1680291"/>
                <a:gd name="connsiteY29" fmla="*/ 1376039 h 1677880"/>
                <a:gd name="connsiteX30" fmla="*/ 1680291 w 1680291"/>
                <a:gd name="connsiteY30" fmla="*/ 1340528 h 1677880"/>
                <a:gd name="connsiteX31" fmla="*/ 1644781 w 1680291"/>
                <a:gd name="connsiteY31" fmla="*/ 1207363 h 1677880"/>
                <a:gd name="connsiteX32" fmla="*/ 1627025 w 1680291"/>
                <a:gd name="connsiteY32" fmla="*/ 1145219 h 1677880"/>
                <a:gd name="connsiteX33" fmla="*/ 1609270 w 1680291"/>
                <a:gd name="connsiteY33" fmla="*/ 1109709 h 1677880"/>
                <a:gd name="connsiteX34" fmla="*/ 1564882 w 1680291"/>
                <a:gd name="connsiteY34" fmla="*/ 1074198 h 1677880"/>
                <a:gd name="connsiteX35" fmla="*/ 1476105 w 1680291"/>
                <a:gd name="connsiteY35" fmla="*/ 1020932 h 1677880"/>
                <a:gd name="connsiteX36" fmla="*/ 1458350 w 1680291"/>
                <a:gd name="connsiteY36" fmla="*/ 994299 h 1677880"/>
                <a:gd name="connsiteX37" fmla="*/ 1378451 w 1680291"/>
                <a:gd name="connsiteY37" fmla="*/ 967666 h 1677880"/>
                <a:gd name="connsiteX38" fmla="*/ 1360695 w 1680291"/>
                <a:gd name="connsiteY38" fmla="*/ 949911 h 1677880"/>
                <a:gd name="connsiteX39" fmla="*/ 1165387 w 1680291"/>
                <a:gd name="connsiteY39" fmla="*/ 923278 h 1677880"/>
                <a:gd name="connsiteX40" fmla="*/ 1103243 w 1680291"/>
                <a:gd name="connsiteY40" fmla="*/ 914400 h 1677880"/>
                <a:gd name="connsiteX41" fmla="*/ 1067732 w 1680291"/>
                <a:gd name="connsiteY41" fmla="*/ 896645 h 1677880"/>
                <a:gd name="connsiteX42" fmla="*/ 1005589 w 1680291"/>
                <a:gd name="connsiteY42" fmla="*/ 887767 h 1677880"/>
                <a:gd name="connsiteX43" fmla="*/ 872424 w 1680291"/>
                <a:gd name="connsiteY43" fmla="*/ 870012 h 1677880"/>
                <a:gd name="connsiteX44" fmla="*/ 845790 w 1680291"/>
                <a:gd name="connsiteY44" fmla="*/ 861134 h 1677880"/>
                <a:gd name="connsiteX45" fmla="*/ 703749 w 1680291"/>
                <a:gd name="connsiteY45" fmla="*/ 630315 h 1677880"/>
                <a:gd name="connsiteX46" fmla="*/ 757014 w 1680291"/>
                <a:gd name="connsiteY46" fmla="*/ 541538 h 1677880"/>
                <a:gd name="connsiteX47" fmla="*/ 819157 w 1680291"/>
                <a:gd name="connsiteY47" fmla="*/ 497150 h 1677880"/>
                <a:gd name="connsiteX48" fmla="*/ 845790 w 1680291"/>
                <a:gd name="connsiteY48" fmla="*/ 488272 h 1677880"/>
                <a:gd name="connsiteX49" fmla="*/ 916812 w 1680291"/>
                <a:gd name="connsiteY49" fmla="*/ 461639 h 1677880"/>
                <a:gd name="connsiteX50" fmla="*/ 1094365 w 1680291"/>
                <a:gd name="connsiteY50" fmla="*/ 479394 h 1677880"/>
                <a:gd name="connsiteX51" fmla="*/ 1147631 w 1680291"/>
                <a:gd name="connsiteY51" fmla="*/ 497150 h 1677880"/>
                <a:gd name="connsiteX52" fmla="*/ 1165387 w 1680291"/>
                <a:gd name="connsiteY52" fmla="*/ 514905 h 1677880"/>
                <a:gd name="connsiteX53" fmla="*/ 1218653 w 1680291"/>
                <a:gd name="connsiteY53" fmla="*/ 550416 h 1677880"/>
                <a:gd name="connsiteX54" fmla="*/ 1236408 w 1680291"/>
                <a:gd name="connsiteY54" fmla="*/ 577049 h 1677880"/>
                <a:gd name="connsiteX55" fmla="*/ 1245286 w 1680291"/>
                <a:gd name="connsiteY55" fmla="*/ 603682 h 1677880"/>
                <a:gd name="connsiteX56" fmla="*/ 1280796 w 1680291"/>
                <a:gd name="connsiteY56" fmla="*/ 656948 h 1677880"/>
                <a:gd name="connsiteX57" fmla="*/ 1289674 w 1680291"/>
                <a:gd name="connsiteY57" fmla="*/ 692458 h 1677880"/>
                <a:gd name="connsiteX58" fmla="*/ 1316307 w 1680291"/>
                <a:gd name="connsiteY58" fmla="*/ 701336 h 1677880"/>
                <a:gd name="connsiteX59" fmla="*/ 1422839 w 1680291"/>
                <a:gd name="connsiteY59" fmla="*/ 719091 h 1677880"/>
                <a:gd name="connsiteX60" fmla="*/ 1511616 w 1680291"/>
                <a:gd name="connsiteY60" fmla="*/ 710214 h 1677880"/>
                <a:gd name="connsiteX61" fmla="*/ 1538249 w 1680291"/>
                <a:gd name="connsiteY61" fmla="*/ 621437 h 1677880"/>
                <a:gd name="connsiteX62" fmla="*/ 1529371 w 1680291"/>
                <a:gd name="connsiteY62" fmla="*/ 506027 h 1677880"/>
                <a:gd name="connsiteX63" fmla="*/ 1511616 w 1680291"/>
                <a:gd name="connsiteY63" fmla="*/ 452761 h 1677880"/>
                <a:gd name="connsiteX64" fmla="*/ 1449472 w 1680291"/>
                <a:gd name="connsiteY64" fmla="*/ 381740 h 1677880"/>
                <a:gd name="connsiteX65" fmla="*/ 1440594 w 1680291"/>
                <a:gd name="connsiteY65" fmla="*/ 346229 h 1677880"/>
                <a:gd name="connsiteX66" fmla="*/ 1458350 w 1680291"/>
                <a:gd name="connsiteY66" fmla="*/ 328474 h 1677880"/>
                <a:gd name="connsiteX67" fmla="*/ 1538249 w 1680291"/>
                <a:gd name="connsiteY67" fmla="*/ 319596 h 1677880"/>
                <a:gd name="connsiteX0" fmla="*/ 1545459 w 1687501"/>
                <a:gd name="connsiteY0" fmla="*/ 319596 h 1677880"/>
                <a:gd name="connsiteX1" fmla="*/ 1589847 w 1687501"/>
                <a:gd name="connsiteY1" fmla="*/ 310718 h 1677880"/>
                <a:gd name="connsiteX2" fmla="*/ 1616480 w 1687501"/>
                <a:gd name="connsiteY2" fmla="*/ 257452 h 1677880"/>
                <a:gd name="connsiteX3" fmla="*/ 1589847 w 1687501"/>
                <a:gd name="connsiteY3" fmla="*/ 186431 h 1677880"/>
                <a:gd name="connsiteX4" fmla="*/ 1563214 w 1687501"/>
                <a:gd name="connsiteY4" fmla="*/ 150920 h 1677880"/>
                <a:gd name="connsiteX5" fmla="*/ 1545459 w 1687501"/>
                <a:gd name="connsiteY5" fmla="*/ 124287 h 1677880"/>
                <a:gd name="connsiteX6" fmla="*/ 1492193 w 1687501"/>
                <a:gd name="connsiteY6" fmla="*/ 71021 h 1677880"/>
                <a:gd name="connsiteX7" fmla="*/ 1456682 w 1687501"/>
                <a:gd name="connsiteY7" fmla="*/ 62144 h 1677880"/>
                <a:gd name="connsiteX8" fmla="*/ 1412294 w 1687501"/>
                <a:gd name="connsiteY8" fmla="*/ 35511 h 1677880"/>
                <a:gd name="connsiteX9" fmla="*/ 1288006 w 1687501"/>
                <a:gd name="connsiteY9" fmla="*/ 0 h 1677880"/>
                <a:gd name="connsiteX10" fmla="*/ 719835 w 1687501"/>
                <a:gd name="connsiteY10" fmla="*/ 79899 h 1677880"/>
                <a:gd name="connsiteX11" fmla="*/ 444628 w 1687501"/>
                <a:gd name="connsiteY11" fmla="*/ 195309 h 1677880"/>
                <a:gd name="connsiteX12" fmla="*/ 213808 w 1687501"/>
                <a:gd name="connsiteY12" fmla="*/ 337352 h 1677880"/>
                <a:gd name="connsiteX13" fmla="*/ 89521 w 1687501"/>
                <a:gd name="connsiteY13" fmla="*/ 568171 h 1677880"/>
                <a:gd name="connsiteX14" fmla="*/ 36255 w 1687501"/>
                <a:gd name="connsiteY14" fmla="*/ 745724 h 1677880"/>
                <a:gd name="connsiteX15" fmla="*/ 36255 w 1687501"/>
                <a:gd name="connsiteY15" fmla="*/ 1056443 h 1677880"/>
                <a:gd name="connsiteX16" fmla="*/ 497894 w 1687501"/>
                <a:gd name="connsiteY16" fmla="*/ 1624614 h 1677880"/>
                <a:gd name="connsiteX17" fmla="*/ 542282 w 1687501"/>
                <a:gd name="connsiteY17" fmla="*/ 1651247 h 1677880"/>
                <a:gd name="connsiteX18" fmla="*/ 577793 w 1687501"/>
                <a:gd name="connsiteY18" fmla="*/ 1660124 h 1677880"/>
                <a:gd name="connsiteX19" fmla="*/ 675447 w 1687501"/>
                <a:gd name="connsiteY19" fmla="*/ 1677880 h 1677880"/>
                <a:gd name="connsiteX20" fmla="*/ 1438927 w 1687501"/>
                <a:gd name="connsiteY20" fmla="*/ 1669002 h 1677880"/>
                <a:gd name="connsiteX21" fmla="*/ 1518826 w 1687501"/>
                <a:gd name="connsiteY21" fmla="*/ 1633491 h 1677880"/>
                <a:gd name="connsiteX22" fmla="*/ 1545459 w 1687501"/>
                <a:gd name="connsiteY22" fmla="*/ 1615736 h 1677880"/>
                <a:gd name="connsiteX23" fmla="*/ 1572092 w 1687501"/>
                <a:gd name="connsiteY23" fmla="*/ 1580225 h 1677880"/>
                <a:gd name="connsiteX24" fmla="*/ 1607602 w 1687501"/>
                <a:gd name="connsiteY24" fmla="*/ 1562470 h 1677880"/>
                <a:gd name="connsiteX25" fmla="*/ 1616480 w 1687501"/>
                <a:gd name="connsiteY25" fmla="*/ 1535837 h 1677880"/>
                <a:gd name="connsiteX26" fmla="*/ 1643113 w 1687501"/>
                <a:gd name="connsiteY26" fmla="*/ 1491449 h 1677880"/>
                <a:gd name="connsiteX27" fmla="*/ 1669746 w 1687501"/>
                <a:gd name="connsiteY27" fmla="*/ 1429305 h 1677880"/>
                <a:gd name="connsiteX28" fmla="*/ 1678624 w 1687501"/>
                <a:gd name="connsiteY28" fmla="*/ 1376039 h 1677880"/>
                <a:gd name="connsiteX29" fmla="*/ 1687501 w 1687501"/>
                <a:gd name="connsiteY29" fmla="*/ 1340528 h 1677880"/>
                <a:gd name="connsiteX30" fmla="*/ 1651991 w 1687501"/>
                <a:gd name="connsiteY30" fmla="*/ 1207363 h 1677880"/>
                <a:gd name="connsiteX31" fmla="*/ 1634235 w 1687501"/>
                <a:gd name="connsiteY31" fmla="*/ 1145219 h 1677880"/>
                <a:gd name="connsiteX32" fmla="*/ 1616480 w 1687501"/>
                <a:gd name="connsiteY32" fmla="*/ 1109709 h 1677880"/>
                <a:gd name="connsiteX33" fmla="*/ 1572092 w 1687501"/>
                <a:gd name="connsiteY33" fmla="*/ 1074198 h 1677880"/>
                <a:gd name="connsiteX34" fmla="*/ 1483315 w 1687501"/>
                <a:gd name="connsiteY34" fmla="*/ 1020932 h 1677880"/>
                <a:gd name="connsiteX35" fmla="*/ 1465560 w 1687501"/>
                <a:gd name="connsiteY35" fmla="*/ 994299 h 1677880"/>
                <a:gd name="connsiteX36" fmla="*/ 1385661 w 1687501"/>
                <a:gd name="connsiteY36" fmla="*/ 967666 h 1677880"/>
                <a:gd name="connsiteX37" fmla="*/ 1367905 w 1687501"/>
                <a:gd name="connsiteY37" fmla="*/ 949911 h 1677880"/>
                <a:gd name="connsiteX38" fmla="*/ 1172597 w 1687501"/>
                <a:gd name="connsiteY38" fmla="*/ 923278 h 1677880"/>
                <a:gd name="connsiteX39" fmla="*/ 1110453 w 1687501"/>
                <a:gd name="connsiteY39" fmla="*/ 914400 h 1677880"/>
                <a:gd name="connsiteX40" fmla="*/ 1074942 w 1687501"/>
                <a:gd name="connsiteY40" fmla="*/ 896645 h 1677880"/>
                <a:gd name="connsiteX41" fmla="*/ 1012799 w 1687501"/>
                <a:gd name="connsiteY41" fmla="*/ 887767 h 1677880"/>
                <a:gd name="connsiteX42" fmla="*/ 879634 w 1687501"/>
                <a:gd name="connsiteY42" fmla="*/ 870012 h 1677880"/>
                <a:gd name="connsiteX43" fmla="*/ 853000 w 1687501"/>
                <a:gd name="connsiteY43" fmla="*/ 861134 h 1677880"/>
                <a:gd name="connsiteX44" fmla="*/ 710959 w 1687501"/>
                <a:gd name="connsiteY44" fmla="*/ 630315 h 1677880"/>
                <a:gd name="connsiteX45" fmla="*/ 764224 w 1687501"/>
                <a:gd name="connsiteY45" fmla="*/ 541538 h 1677880"/>
                <a:gd name="connsiteX46" fmla="*/ 826367 w 1687501"/>
                <a:gd name="connsiteY46" fmla="*/ 497150 h 1677880"/>
                <a:gd name="connsiteX47" fmla="*/ 853000 w 1687501"/>
                <a:gd name="connsiteY47" fmla="*/ 488272 h 1677880"/>
                <a:gd name="connsiteX48" fmla="*/ 924022 w 1687501"/>
                <a:gd name="connsiteY48" fmla="*/ 461639 h 1677880"/>
                <a:gd name="connsiteX49" fmla="*/ 1101575 w 1687501"/>
                <a:gd name="connsiteY49" fmla="*/ 479394 h 1677880"/>
                <a:gd name="connsiteX50" fmla="*/ 1154841 w 1687501"/>
                <a:gd name="connsiteY50" fmla="*/ 497150 h 1677880"/>
                <a:gd name="connsiteX51" fmla="*/ 1172597 w 1687501"/>
                <a:gd name="connsiteY51" fmla="*/ 514905 h 1677880"/>
                <a:gd name="connsiteX52" fmla="*/ 1225863 w 1687501"/>
                <a:gd name="connsiteY52" fmla="*/ 550416 h 1677880"/>
                <a:gd name="connsiteX53" fmla="*/ 1243618 w 1687501"/>
                <a:gd name="connsiteY53" fmla="*/ 577049 h 1677880"/>
                <a:gd name="connsiteX54" fmla="*/ 1252496 w 1687501"/>
                <a:gd name="connsiteY54" fmla="*/ 603682 h 1677880"/>
                <a:gd name="connsiteX55" fmla="*/ 1288006 w 1687501"/>
                <a:gd name="connsiteY55" fmla="*/ 656948 h 1677880"/>
                <a:gd name="connsiteX56" fmla="*/ 1296884 w 1687501"/>
                <a:gd name="connsiteY56" fmla="*/ 692458 h 1677880"/>
                <a:gd name="connsiteX57" fmla="*/ 1323517 w 1687501"/>
                <a:gd name="connsiteY57" fmla="*/ 701336 h 1677880"/>
                <a:gd name="connsiteX58" fmla="*/ 1430049 w 1687501"/>
                <a:gd name="connsiteY58" fmla="*/ 719091 h 1677880"/>
                <a:gd name="connsiteX59" fmla="*/ 1518826 w 1687501"/>
                <a:gd name="connsiteY59" fmla="*/ 710214 h 1677880"/>
                <a:gd name="connsiteX60" fmla="*/ 1545459 w 1687501"/>
                <a:gd name="connsiteY60" fmla="*/ 621437 h 1677880"/>
                <a:gd name="connsiteX61" fmla="*/ 1536581 w 1687501"/>
                <a:gd name="connsiteY61" fmla="*/ 506027 h 1677880"/>
                <a:gd name="connsiteX62" fmla="*/ 1518826 w 1687501"/>
                <a:gd name="connsiteY62" fmla="*/ 452761 h 1677880"/>
                <a:gd name="connsiteX63" fmla="*/ 1456682 w 1687501"/>
                <a:gd name="connsiteY63" fmla="*/ 381740 h 1677880"/>
                <a:gd name="connsiteX64" fmla="*/ 1447804 w 1687501"/>
                <a:gd name="connsiteY64" fmla="*/ 346229 h 1677880"/>
                <a:gd name="connsiteX65" fmla="*/ 1465560 w 1687501"/>
                <a:gd name="connsiteY65" fmla="*/ 328474 h 1677880"/>
                <a:gd name="connsiteX66" fmla="*/ 1545459 w 1687501"/>
                <a:gd name="connsiteY66" fmla="*/ 319596 h 1677880"/>
                <a:gd name="connsiteX0" fmla="*/ 1548739 w 1690781"/>
                <a:gd name="connsiteY0" fmla="*/ 319596 h 1697582"/>
                <a:gd name="connsiteX1" fmla="*/ 1593127 w 1690781"/>
                <a:gd name="connsiteY1" fmla="*/ 310718 h 1697582"/>
                <a:gd name="connsiteX2" fmla="*/ 1619760 w 1690781"/>
                <a:gd name="connsiteY2" fmla="*/ 257452 h 1697582"/>
                <a:gd name="connsiteX3" fmla="*/ 1593127 w 1690781"/>
                <a:gd name="connsiteY3" fmla="*/ 186431 h 1697582"/>
                <a:gd name="connsiteX4" fmla="*/ 1566494 w 1690781"/>
                <a:gd name="connsiteY4" fmla="*/ 150920 h 1697582"/>
                <a:gd name="connsiteX5" fmla="*/ 1548739 w 1690781"/>
                <a:gd name="connsiteY5" fmla="*/ 124287 h 1697582"/>
                <a:gd name="connsiteX6" fmla="*/ 1495473 w 1690781"/>
                <a:gd name="connsiteY6" fmla="*/ 71021 h 1697582"/>
                <a:gd name="connsiteX7" fmla="*/ 1459962 w 1690781"/>
                <a:gd name="connsiteY7" fmla="*/ 62144 h 1697582"/>
                <a:gd name="connsiteX8" fmla="*/ 1415574 w 1690781"/>
                <a:gd name="connsiteY8" fmla="*/ 35511 h 1697582"/>
                <a:gd name="connsiteX9" fmla="*/ 1291286 w 1690781"/>
                <a:gd name="connsiteY9" fmla="*/ 0 h 1697582"/>
                <a:gd name="connsiteX10" fmla="*/ 723115 w 1690781"/>
                <a:gd name="connsiteY10" fmla="*/ 79899 h 1697582"/>
                <a:gd name="connsiteX11" fmla="*/ 447908 w 1690781"/>
                <a:gd name="connsiteY11" fmla="*/ 195309 h 1697582"/>
                <a:gd name="connsiteX12" fmla="*/ 217088 w 1690781"/>
                <a:gd name="connsiteY12" fmla="*/ 337352 h 1697582"/>
                <a:gd name="connsiteX13" fmla="*/ 92801 w 1690781"/>
                <a:gd name="connsiteY13" fmla="*/ 568171 h 1697582"/>
                <a:gd name="connsiteX14" fmla="*/ 39535 w 1690781"/>
                <a:gd name="connsiteY14" fmla="*/ 745724 h 1697582"/>
                <a:gd name="connsiteX15" fmla="*/ 39535 w 1690781"/>
                <a:gd name="connsiteY15" fmla="*/ 1056443 h 1697582"/>
                <a:gd name="connsiteX16" fmla="*/ 545562 w 1690781"/>
                <a:gd name="connsiteY16" fmla="*/ 1651247 h 1697582"/>
                <a:gd name="connsiteX17" fmla="*/ 581073 w 1690781"/>
                <a:gd name="connsiteY17" fmla="*/ 1660124 h 1697582"/>
                <a:gd name="connsiteX18" fmla="*/ 678727 w 1690781"/>
                <a:gd name="connsiteY18" fmla="*/ 1677880 h 1697582"/>
                <a:gd name="connsiteX19" fmla="*/ 1442207 w 1690781"/>
                <a:gd name="connsiteY19" fmla="*/ 1669002 h 1697582"/>
                <a:gd name="connsiteX20" fmla="*/ 1522106 w 1690781"/>
                <a:gd name="connsiteY20" fmla="*/ 1633491 h 1697582"/>
                <a:gd name="connsiteX21" fmla="*/ 1548739 w 1690781"/>
                <a:gd name="connsiteY21" fmla="*/ 1615736 h 1697582"/>
                <a:gd name="connsiteX22" fmla="*/ 1575372 w 1690781"/>
                <a:gd name="connsiteY22" fmla="*/ 1580225 h 1697582"/>
                <a:gd name="connsiteX23" fmla="*/ 1610882 w 1690781"/>
                <a:gd name="connsiteY23" fmla="*/ 1562470 h 1697582"/>
                <a:gd name="connsiteX24" fmla="*/ 1619760 w 1690781"/>
                <a:gd name="connsiteY24" fmla="*/ 1535837 h 1697582"/>
                <a:gd name="connsiteX25" fmla="*/ 1646393 w 1690781"/>
                <a:gd name="connsiteY25" fmla="*/ 1491449 h 1697582"/>
                <a:gd name="connsiteX26" fmla="*/ 1673026 w 1690781"/>
                <a:gd name="connsiteY26" fmla="*/ 1429305 h 1697582"/>
                <a:gd name="connsiteX27" fmla="*/ 1681904 w 1690781"/>
                <a:gd name="connsiteY27" fmla="*/ 1376039 h 1697582"/>
                <a:gd name="connsiteX28" fmla="*/ 1690781 w 1690781"/>
                <a:gd name="connsiteY28" fmla="*/ 1340528 h 1697582"/>
                <a:gd name="connsiteX29" fmla="*/ 1655271 w 1690781"/>
                <a:gd name="connsiteY29" fmla="*/ 1207363 h 1697582"/>
                <a:gd name="connsiteX30" fmla="*/ 1637515 w 1690781"/>
                <a:gd name="connsiteY30" fmla="*/ 1145219 h 1697582"/>
                <a:gd name="connsiteX31" fmla="*/ 1619760 w 1690781"/>
                <a:gd name="connsiteY31" fmla="*/ 1109709 h 1697582"/>
                <a:gd name="connsiteX32" fmla="*/ 1575372 w 1690781"/>
                <a:gd name="connsiteY32" fmla="*/ 1074198 h 1697582"/>
                <a:gd name="connsiteX33" fmla="*/ 1486595 w 1690781"/>
                <a:gd name="connsiteY33" fmla="*/ 1020932 h 1697582"/>
                <a:gd name="connsiteX34" fmla="*/ 1468840 w 1690781"/>
                <a:gd name="connsiteY34" fmla="*/ 994299 h 1697582"/>
                <a:gd name="connsiteX35" fmla="*/ 1388941 w 1690781"/>
                <a:gd name="connsiteY35" fmla="*/ 967666 h 1697582"/>
                <a:gd name="connsiteX36" fmla="*/ 1371185 w 1690781"/>
                <a:gd name="connsiteY36" fmla="*/ 949911 h 1697582"/>
                <a:gd name="connsiteX37" fmla="*/ 1175877 w 1690781"/>
                <a:gd name="connsiteY37" fmla="*/ 923278 h 1697582"/>
                <a:gd name="connsiteX38" fmla="*/ 1113733 w 1690781"/>
                <a:gd name="connsiteY38" fmla="*/ 914400 h 1697582"/>
                <a:gd name="connsiteX39" fmla="*/ 1078222 w 1690781"/>
                <a:gd name="connsiteY39" fmla="*/ 896645 h 1697582"/>
                <a:gd name="connsiteX40" fmla="*/ 1016079 w 1690781"/>
                <a:gd name="connsiteY40" fmla="*/ 887767 h 1697582"/>
                <a:gd name="connsiteX41" fmla="*/ 882914 w 1690781"/>
                <a:gd name="connsiteY41" fmla="*/ 870012 h 1697582"/>
                <a:gd name="connsiteX42" fmla="*/ 856280 w 1690781"/>
                <a:gd name="connsiteY42" fmla="*/ 861134 h 1697582"/>
                <a:gd name="connsiteX43" fmla="*/ 714239 w 1690781"/>
                <a:gd name="connsiteY43" fmla="*/ 630315 h 1697582"/>
                <a:gd name="connsiteX44" fmla="*/ 767504 w 1690781"/>
                <a:gd name="connsiteY44" fmla="*/ 541538 h 1697582"/>
                <a:gd name="connsiteX45" fmla="*/ 829647 w 1690781"/>
                <a:gd name="connsiteY45" fmla="*/ 497150 h 1697582"/>
                <a:gd name="connsiteX46" fmla="*/ 856280 w 1690781"/>
                <a:gd name="connsiteY46" fmla="*/ 488272 h 1697582"/>
                <a:gd name="connsiteX47" fmla="*/ 927302 w 1690781"/>
                <a:gd name="connsiteY47" fmla="*/ 461639 h 1697582"/>
                <a:gd name="connsiteX48" fmla="*/ 1104855 w 1690781"/>
                <a:gd name="connsiteY48" fmla="*/ 479394 h 1697582"/>
                <a:gd name="connsiteX49" fmla="*/ 1158121 w 1690781"/>
                <a:gd name="connsiteY49" fmla="*/ 497150 h 1697582"/>
                <a:gd name="connsiteX50" fmla="*/ 1175877 w 1690781"/>
                <a:gd name="connsiteY50" fmla="*/ 514905 h 1697582"/>
                <a:gd name="connsiteX51" fmla="*/ 1229143 w 1690781"/>
                <a:gd name="connsiteY51" fmla="*/ 550416 h 1697582"/>
                <a:gd name="connsiteX52" fmla="*/ 1246898 w 1690781"/>
                <a:gd name="connsiteY52" fmla="*/ 577049 h 1697582"/>
                <a:gd name="connsiteX53" fmla="*/ 1255776 w 1690781"/>
                <a:gd name="connsiteY53" fmla="*/ 603682 h 1697582"/>
                <a:gd name="connsiteX54" fmla="*/ 1291286 w 1690781"/>
                <a:gd name="connsiteY54" fmla="*/ 656948 h 1697582"/>
                <a:gd name="connsiteX55" fmla="*/ 1300164 w 1690781"/>
                <a:gd name="connsiteY55" fmla="*/ 692458 h 1697582"/>
                <a:gd name="connsiteX56" fmla="*/ 1326797 w 1690781"/>
                <a:gd name="connsiteY56" fmla="*/ 701336 h 1697582"/>
                <a:gd name="connsiteX57" fmla="*/ 1433329 w 1690781"/>
                <a:gd name="connsiteY57" fmla="*/ 719091 h 1697582"/>
                <a:gd name="connsiteX58" fmla="*/ 1522106 w 1690781"/>
                <a:gd name="connsiteY58" fmla="*/ 710214 h 1697582"/>
                <a:gd name="connsiteX59" fmla="*/ 1548739 w 1690781"/>
                <a:gd name="connsiteY59" fmla="*/ 621437 h 1697582"/>
                <a:gd name="connsiteX60" fmla="*/ 1539861 w 1690781"/>
                <a:gd name="connsiteY60" fmla="*/ 506027 h 1697582"/>
                <a:gd name="connsiteX61" fmla="*/ 1522106 w 1690781"/>
                <a:gd name="connsiteY61" fmla="*/ 452761 h 1697582"/>
                <a:gd name="connsiteX62" fmla="*/ 1459962 w 1690781"/>
                <a:gd name="connsiteY62" fmla="*/ 381740 h 1697582"/>
                <a:gd name="connsiteX63" fmla="*/ 1451084 w 1690781"/>
                <a:gd name="connsiteY63" fmla="*/ 346229 h 1697582"/>
                <a:gd name="connsiteX64" fmla="*/ 1468840 w 1690781"/>
                <a:gd name="connsiteY64" fmla="*/ 328474 h 1697582"/>
                <a:gd name="connsiteX65" fmla="*/ 1548739 w 1690781"/>
                <a:gd name="connsiteY65" fmla="*/ 319596 h 1697582"/>
                <a:gd name="connsiteX0" fmla="*/ 1551364 w 1693406"/>
                <a:gd name="connsiteY0" fmla="*/ 319596 h 1707564"/>
                <a:gd name="connsiteX1" fmla="*/ 1595752 w 1693406"/>
                <a:gd name="connsiteY1" fmla="*/ 310718 h 1707564"/>
                <a:gd name="connsiteX2" fmla="*/ 1622385 w 1693406"/>
                <a:gd name="connsiteY2" fmla="*/ 257452 h 1707564"/>
                <a:gd name="connsiteX3" fmla="*/ 1595752 w 1693406"/>
                <a:gd name="connsiteY3" fmla="*/ 186431 h 1707564"/>
                <a:gd name="connsiteX4" fmla="*/ 1569119 w 1693406"/>
                <a:gd name="connsiteY4" fmla="*/ 150920 h 1707564"/>
                <a:gd name="connsiteX5" fmla="*/ 1551364 w 1693406"/>
                <a:gd name="connsiteY5" fmla="*/ 124287 h 1707564"/>
                <a:gd name="connsiteX6" fmla="*/ 1498098 w 1693406"/>
                <a:gd name="connsiteY6" fmla="*/ 71021 h 1707564"/>
                <a:gd name="connsiteX7" fmla="*/ 1462587 w 1693406"/>
                <a:gd name="connsiteY7" fmla="*/ 62144 h 1707564"/>
                <a:gd name="connsiteX8" fmla="*/ 1418199 w 1693406"/>
                <a:gd name="connsiteY8" fmla="*/ 35511 h 1707564"/>
                <a:gd name="connsiteX9" fmla="*/ 1293911 w 1693406"/>
                <a:gd name="connsiteY9" fmla="*/ 0 h 1707564"/>
                <a:gd name="connsiteX10" fmla="*/ 725740 w 1693406"/>
                <a:gd name="connsiteY10" fmla="*/ 79899 h 1707564"/>
                <a:gd name="connsiteX11" fmla="*/ 450533 w 1693406"/>
                <a:gd name="connsiteY11" fmla="*/ 195309 h 1707564"/>
                <a:gd name="connsiteX12" fmla="*/ 219713 w 1693406"/>
                <a:gd name="connsiteY12" fmla="*/ 337352 h 1707564"/>
                <a:gd name="connsiteX13" fmla="*/ 95426 w 1693406"/>
                <a:gd name="connsiteY13" fmla="*/ 568171 h 1707564"/>
                <a:gd name="connsiteX14" fmla="*/ 42160 w 1693406"/>
                <a:gd name="connsiteY14" fmla="*/ 745724 h 1707564"/>
                <a:gd name="connsiteX15" fmla="*/ 42160 w 1693406"/>
                <a:gd name="connsiteY15" fmla="*/ 1056443 h 1707564"/>
                <a:gd name="connsiteX16" fmla="*/ 583698 w 1693406"/>
                <a:gd name="connsiteY16" fmla="*/ 1660124 h 1707564"/>
                <a:gd name="connsiteX17" fmla="*/ 681352 w 1693406"/>
                <a:gd name="connsiteY17" fmla="*/ 1677880 h 1707564"/>
                <a:gd name="connsiteX18" fmla="*/ 1444832 w 1693406"/>
                <a:gd name="connsiteY18" fmla="*/ 1669002 h 1707564"/>
                <a:gd name="connsiteX19" fmla="*/ 1524731 w 1693406"/>
                <a:gd name="connsiteY19" fmla="*/ 1633491 h 1707564"/>
                <a:gd name="connsiteX20" fmla="*/ 1551364 w 1693406"/>
                <a:gd name="connsiteY20" fmla="*/ 1615736 h 1707564"/>
                <a:gd name="connsiteX21" fmla="*/ 1577997 w 1693406"/>
                <a:gd name="connsiteY21" fmla="*/ 1580225 h 1707564"/>
                <a:gd name="connsiteX22" fmla="*/ 1613507 w 1693406"/>
                <a:gd name="connsiteY22" fmla="*/ 1562470 h 1707564"/>
                <a:gd name="connsiteX23" fmla="*/ 1622385 w 1693406"/>
                <a:gd name="connsiteY23" fmla="*/ 1535837 h 1707564"/>
                <a:gd name="connsiteX24" fmla="*/ 1649018 w 1693406"/>
                <a:gd name="connsiteY24" fmla="*/ 1491449 h 1707564"/>
                <a:gd name="connsiteX25" fmla="*/ 1675651 w 1693406"/>
                <a:gd name="connsiteY25" fmla="*/ 1429305 h 1707564"/>
                <a:gd name="connsiteX26" fmla="*/ 1684529 w 1693406"/>
                <a:gd name="connsiteY26" fmla="*/ 1376039 h 1707564"/>
                <a:gd name="connsiteX27" fmla="*/ 1693406 w 1693406"/>
                <a:gd name="connsiteY27" fmla="*/ 1340528 h 1707564"/>
                <a:gd name="connsiteX28" fmla="*/ 1657896 w 1693406"/>
                <a:gd name="connsiteY28" fmla="*/ 1207363 h 1707564"/>
                <a:gd name="connsiteX29" fmla="*/ 1640140 w 1693406"/>
                <a:gd name="connsiteY29" fmla="*/ 1145219 h 1707564"/>
                <a:gd name="connsiteX30" fmla="*/ 1622385 w 1693406"/>
                <a:gd name="connsiteY30" fmla="*/ 1109709 h 1707564"/>
                <a:gd name="connsiteX31" fmla="*/ 1577997 w 1693406"/>
                <a:gd name="connsiteY31" fmla="*/ 1074198 h 1707564"/>
                <a:gd name="connsiteX32" fmla="*/ 1489220 w 1693406"/>
                <a:gd name="connsiteY32" fmla="*/ 1020932 h 1707564"/>
                <a:gd name="connsiteX33" fmla="*/ 1471465 w 1693406"/>
                <a:gd name="connsiteY33" fmla="*/ 994299 h 1707564"/>
                <a:gd name="connsiteX34" fmla="*/ 1391566 w 1693406"/>
                <a:gd name="connsiteY34" fmla="*/ 967666 h 1707564"/>
                <a:gd name="connsiteX35" fmla="*/ 1373810 w 1693406"/>
                <a:gd name="connsiteY35" fmla="*/ 949911 h 1707564"/>
                <a:gd name="connsiteX36" fmla="*/ 1178502 w 1693406"/>
                <a:gd name="connsiteY36" fmla="*/ 923278 h 1707564"/>
                <a:gd name="connsiteX37" fmla="*/ 1116358 w 1693406"/>
                <a:gd name="connsiteY37" fmla="*/ 914400 h 1707564"/>
                <a:gd name="connsiteX38" fmla="*/ 1080847 w 1693406"/>
                <a:gd name="connsiteY38" fmla="*/ 896645 h 1707564"/>
                <a:gd name="connsiteX39" fmla="*/ 1018704 w 1693406"/>
                <a:gd name="connsiteY39" fmla="*/ 887767 h 1707564"/>
                <a:gd name="connsiteX40" fmla="*/ 885539 w 1693406"/>
                <a:gd name="connsiteY40" fmla="*/ 870012 h 1707564"/>
                <a:gd name="connsiteX41" fmla="*/ 858905 w 1693406"/>
                <a:gd name="connsiteY41" fmla="*/ 861134 h 1707564"/>
                <a:gd name="connsiteX42" fmla="*/ 716864 w 1693406"/>
                <a:gd name="connsiteY42" fmla="*/ 630315 h 1707564"/>
                <a:gd name="connsiteX43" fmla="*/ 770129 w 1693406"/>
                <a:gd name="connsiteY43" fmla="*/ 541538 h 1707564"/>
                <a:gd name="connsiteX44" fmla="*/ 832272 w 1693406"/>
                <a:gd name="connsiteY44" fmla="*/ 497150 h 1707564"/>
                <a:gd name="connsiteX45" fmla="*/ 858905 w 1693406"/>
                <a:gd name="connsiteY45" fmla="*/ 488272 h 1707564"/>
                <a:gd name="connsiteX46" fmla="*/ 929927 w 1693406"/>
                <a:gd name="connsiteY46" fmla="*/ 461639 h 1707564"/>
                <a:gd name="connsiteX47" fmla="*/ 1107480 w 1693406"/>
                <a:gd name="connsiteY47" fmla="*/ 479394 h 1707564"/>
                <a:gd name="connsiteX48" fmla="*/ 1160746 w 1693406"/>
                <a:gd name="connsiteY48" fmla="*/ 497150 h 1707564"/>
                <a:gd name="connsiteX49" fmla="*/ 1178502 w 1693406"/>
                <a:gd name="connsiteY49" fmla="*/ 514905 h 1707564"/>
                <a:gd name="connsiteX50" fmla="*/ 1231768 w 1693406"/>
                <a:gd name="connsiteY50" fmla="*/ 550416 h 1707564"/>
                <a:gd name="connsiteX51" fmla="*/ 1249523 w 1693406"/>
                <a:gd name="connsiteY51" fmla="*/ 577049 h 1707564"/>
                <a:gd name="connsiteX52" fmla="*/ 1258401 w 1693406"/>
                <a:gd name="connsiteY52" fmla="*/ 603682 h 1707564"/>
                <a:gd name="connsiteX53" fmla="*/ 1293911 w 1693406"/>
                <a:gd name="connsiteY53" fmla="*/ 656948 h 1707564"/>
                <a:gd name="connsiteX54" fmla="*/ 1302789 w 1693406"/>
                <a:gd name="connsiteY54" fmla="*/ 692458 h 1707564"/>
                <a:gd name="connsiteX55" fmla="*/ 1329422 w 1693406"/>
                <a:gd name="connsiteY55" fmla="*/ 701336 h 1707564"/>
                <a:gd name="connsiteX56" fmla="*/ 1435954 w 1693406"/>
                <a:gd name="connsiteY56" fmla="*/ 719091 h 1707564"/>
                <a:gd name="connsiteX57" fmla="*/ 1524731 w 1693406"/>
                <a:gd name="connsiteY57" fmla="*/ 710214 h 1707564"/>
                <a:gd name="connsiteX58" fmla="*/ 1551364 w 1693406"/>
                <a:gd name="connsiteY58" fmla="*/ 621437 h 1707564"/>
                <a:gd name="connsiteX59" fmla="*/ 1542486 w 1693406"/>
                <a:gd name="connsiteY59" fmla="*/ 506027 h 1707564"/>
                <a:gd name="connsiteX60" fmla="*/ 1524731 w 1693406"/>
                <a:gd name="connsiteY60" fmla="*/ 452761 h 1707564"/>
                <a:gd name="connsiteX61" fmla="*/ 1462587 w 1693406"/>
                <a:gd name="connsiteY61" fmla="*/ 381740 h 1707564"/>
                <a:gd name="connsiteX62" fmla="*/ 1453709 w 1693406"/>
                <a:gd name="connsiteY62" fmla="*/ 346229 h 1707564"/>
                <a:gd name="connsiteX63" fmla="*/ 1471465 w 1693406"/>
                <a:gd name="connsiteY63" fmla="*/ 328474 h 1707564"/>
                <a:gd name="connsiteX64" fmla="*/ 1551364 w 1693406"/>
                <a:gd name="connsiteY64" fmla="*/ 319596 h 1707564"/>
                <a:gd name="connsiteX0" fmla="*/ 1558586 w 1700628"/>
                <a:gd name="connsiteY0" fmla="*/ 319596 h 1677880"/>
                <a:gd name="connsiteX1" fmla="*/ 1602974 w 1700628"/>
                <a:gd name="connsiteY1" fmla="*/ 310718 h 1677880"/>
                <a:gd name="connsiteX2" fmla="*/ 1629607 w 1700628"/>
                <a:gd name="connsiteY2" fmla="*/ 257452 h 1677880"/>
                <a:gd name="connsiteX3" fmla="*/ 1602974 w 1700628"/>
                <a:gd name="connsiteY3" fmla="*/ 186431 h 1677880"/>
                <a:gd name="connsiteX4" fmla="*/ 1576341 w 1700628"/>
                <a:gd name="connsiteY4" fmla="*/ 150920 h 1677880"/>
                <a:gd name="connsiteX5" fmla="*/ 1558586 w 1700628"/>
                <a:gd name="connsiteY5" fmla="*/ 124287 h 1677880"/>
                <a:gd name="connsiteX6" fmla="*/ 1505320 w 1700628"/>
                <a:gd name="connsiteY6" fmla="*/ 71021 h 1677880"/>
                <a:gd name="connsiteX7" fmla="*/ 1469809 w 1700628"/>
                <a:gd name="connsiteY7" fmla="*/ 62144 h 1677880"/>
                <a:gd name="connsiteX8" fmla="*/ 1425421 w 1700628"/>
                <a:gd name="connsiteY8" fmla="*/ 35511 h 1677880"/>
                <a:gd name="connsiteX9" fmla="*/ 1301133 w 1700628"/>
                <a:gd name="connsiteY9" fmla="*/ 0 h 1677880"/>
                <a:gd name="connsiteX10" fmla="*/ 732962 w 1700628"/>
                <a:gd name="connsiteY10" fmla="*/ 79899 h 1677880"/>
                <a:gd name="connsiteX11" fmla="*/ 457755 w 1700628"/>
                <a:gd name="connsiteY11" fmla="*/ 195309 h 1677880"/>
                <a:gd name="connsiteX12" fmla="*/ 226935 w 1700628"/>
                <a:gd name="connsiteY12" fmla="*/ 337352 h 1677880"/>
                <a:gd name="connsiteX13" fmla="*/ 102648 w 1700628"/>
                <a:gd name="connsiteY13" fmla="*/ 568171 h 1677880"/>
                <a:gd name="connsiteX14" fmla="*/ 49382 w 1700628"/>
                <a:gd name="connsiteY14" fmla="*/ 745724 h 1677880"/>
                <a:gd name="connsiteX15" fmla="*/ 49382 w 1700628"/>
                <a:gd name="connsiteY15" fmla="*/ 1056443 h 1677880"/>
                <a:gd name="connsiteX16" fmla="*/ 688574 w 1700628"/>
                <a:gd name="connsiteY16" fmla="*/ 1677880 h 1677880"/>
                <a:gd name="connsiteX17" fmla="*/ 1452054 w 1700628"/>
                <a:gd name="connsiteY17" fmla="*/ 1669002 h 1677880"/>
                <a:gd name="connsiteX18" fmla="*/ 1531953 w 1700628"/>
                <a:gd name="connsiteY18" fmla="*/ 1633491 h 1677880"/>
                <a:gd name="connsiteX19" fmla="*/ 1558586 w 1700628"/>
                <a:gd name="connsiteY19" fmla="*/ 1615736 h 1677880"/>
                <a:gd name="connsiteX20" fmla="*/ 1585219 w 1700628"/>
                <a:gd name="connsiteY20" fmla="*/ 1580225 h 1677880"/>
                <a:gd name="connsiteX21" fmla="*/ 1620729 w 1700628"/>
                <a:gd name="connsiteY21" fmla="*/ 1562470 h 1677880"/>
                <a:gd name="connsiteX22" fmla="*/ 1629607 w 1700628"/>
                <a:gd name="connsiteY22" fmla="*/ 1535837 h 1677880"/>
                <a:gd name="connsiteX23" fmla="*/ 1656240 w 1700628"/>
                <a:gd name="connsiteY23" fmla="*/ 1491449 h 1677880"/>
                <a:gd name="connsiteX24" fmla="*/ 1682873 w 1700628"/>
                <a:gd name="connsiteY24" fmla="*/ 1429305 h 1677880"/>
                <a:gd name="connsiteX25" fmla="*/ 1691751 w 1700628"/>
                <a:gd name="connsiteY25" fmla="*/ 1376039 h 1677880"/>
                <a:gd name="connsiteX26" fmla="*/ 1700628 w 1700628"/>
                <a:gd name="connsiteY26" fmla="*/ 1340528 h 1677880"/>
                <a:gd name="connsiteX27" fmla="*/ 1665118 w 1700628"/>
                <a:gd name="connsiteY27" fmla="*/ 1207363 h 1677880"/>
                <a:gd name="connsiteX28" fmla="*/ 1647362 w 1700628"/>
                <a:gd name="connsiteY28" fmla="*/ 1145219 h 1677880"/>
                <a:gd name="connsiteX29" fmla="*/ 1629607 w 1700628"/>
                <a:gd name="connsiteY29" fmla="*/ 1109709 h 1677880"/>
                <a:gd name="connsiteX30" fmla="*/ 1585219 w 1700628"/>
                <a:gd name="connsiteY30" fmla="*/ 1074198 h 1677880"/>
                <a:gd name="connsiteX31" fmla="*/ 1496442 w 1700628"/>
                <a:gd name="connsiteY31" fmla="*/ 1020932 h 1677880"/>
                <a:gd name="connsiteX32" fmla="*/ 1478687 w 1700628"/>
                <a:gd name="connsiteY32" fmla="*/ 994299 h 1677880"/>
                <a:gd name="connsiteX33" fmla="*/ 1398788 w 1700628"/>
                <a:gd name="connsiteY33" fmla="*/ 967666 h 1677880"/>
                <a:gd name="connsiteX34" fmla="*/ 1381032 w 1700628"/>
                <a:gd name="connsiteY34" fmla="*/ 949911 h 1677880"/>
                <a:gd name="connsiteX35" fmla="*/ 1185724 w 1700628"/>
                <a:gd name="connsiteY35" fmla="*/ 923278 h 1677880"/>
                <a:gd name="connsiteX36" fmla="*/ 1123580 w 1700628"/>
                <a:gd name="connsiteY36" fmla="*/ 914400 h 1677880"/>
                <a:gd name="connsiteX37" fmla="*/ 1088069 w 1700628"/>
                <a:gd name="connsiteY37" fmla="*/ 896645 h 1677880"/>
                <a:gd name="connsiteX38" fmla="*/ 1025926 w 1700628"/>
                <a:gd name="connsiteY38" fmla="*/ 887767 h 1677880"/>
                <a:gd name="connsiteX39" fmla="*/ 892761 w 1700628"/>
                <a:gd name="connsiteY39" fmla="*/ 870012 h 1677880"/>
                <a:gd name="connsiteX40" fmla="*/ 866127 w 1700628"/>
                <a:gd name="connsiteY40" fmla="*/ 861134 h 1677880"/>
                <a:gd name="connsiteX41" fmla="*/ 724086 w 1700628"/>
                <a:gd name="connsiteY41" fmla="*/ 630315 h 1677880"/>
                <a:gd name="connsiteX42" fmla="*/ 777351 w 1700628"/>
                <a:gd name="connsiteY42" fmla="*/ 541538 h 1677880"/>
                <a:gd name="connsiteX43" fmla="*/ 839494 w 1700628"/>
                <a:gd name="connsiteY43" fmla="*/ 497150 h 1677880"/>
                <a:gd name="connsiteX44" fmla="*/ 866127 w 1700628"/>
                <a:gd name="connsiteY44" fmla="*/ 488272 h 1677880"/>
                <a:gd name="connsiteX45" fmla="*/ 937149 w 1700628"/>
                <a:gd name="connsiteY45" fmla="*/ 461639 h 1677880"/>
                <a:gd name="connsiteX46" fmla="*/ 1114702 w 1700628"/>
                <a:gd name="connsiteY46" fmla="*/ 479394 h 1677880"/>
                <a:gd name="connsiteX47" fmla="*/ 1167968 w 1700628"/>
                <a:gd name="connsiteY47" fmla="*/ 497150 h 1677880"/>
                <a:gd name="connsiteX48" fmla="*/ 1185724 w 1700628"/>
                <a:gd name="connsiteY48" fmla="*/ 514905 h 1677880"/>
                <a:gd name="connsiteX49" fmla="*/ 1238990 w 1700628"/>
                <a:gd name="connsiteY49" fmla="*/ 550416 h 1677880"/>
                <a:gd name="connsiteX50" fmla="*/ 1256745 w 1700628"/>
                <a:gd name="connsiteY50" fmla="*/ 577049 h 1677880"/>
                <a:gd name="connsiteX51" fmla="*/ 1265623 w 1700628"/>
                <a:gd name="connsiteY51" fmla="*/ 603682 h 1677880"/>
                <a:gd name="connsiteX52" fmla="*/ 1301133 w 1700628"/>
                <a:gd name="connsiteY52" fmla="*/ 656948 h 1677880"/>
                <a:gd name="connsiteX53" fmla="*/ 1310011 w 1700628"/>
                <a:gd name="connsiteY53" fmla="*/ 692458 h 1677880"/>
                <a:gd name="connsiteX54" fmla="*/ 1336644 w 1700628"/>
                <a:gd name="connsiteY54" fmla="*/ 701336 h 1677880"/>
                <a:gd name="connsiteX55" fmla="*/ 1443176 w 1700628"/>
                <a:gd name="connsiteY55" fmla="*/ 719091 h 1677880"/>
                <a:gd name="connsiteX56" fmla="*/ 1531953 w 1700628"/>
                <a:gd name="connsiteY56" fmla="*/ 710214 h 1677880"/>
                <a:gd name="connsiteX57" fmla="*/ 1558586 w 1700628"/>
                <a:gd name="connsiteY57" fmla="*/ 621437 h 1677880"/>
                <a:gd name="connsiteX58" fmla="*/ 1549708 w 1700628"/>
                <a:gd name="connsiteY58" fmla="*/ 506027 h 1677880"/>
                <a:gd name="connsiteX59" fmla="*/ 1531953 w 1700628"/>
                <a:gd name="connsiteY59" fmla="*/ 452761 h 1677880"/>
                <a:gd name="connsiteX60" fmla="*/ 1469809 w 1700628"/>
                <a:gd name="connsiteY60" fmla="*/ 381740 h 1677880"/>
                <a:gd name="connsiteX61" fmla="*/ 1460931 w 1700628"/>
                <a:gd name="connsiteY61" fmla="*/ 346229 h 1677880"/>
                <a:gd name="connsiteX62" fmla="*/ 1478687 w 1700628"/>
                <a:gd name="connsiteY62" fmla="*/ 328474 h 1677880"/>
                <a:gd name="connsiteX63" fmla="*/ 1558586 w 1700628"/>
                <a:gd name="connsiteY63" fmla="*/ 319596 h 1677880"/>
                <a:gd name="connsiteX0" fmla="*/ 1615106 w 1757148"/>
                <a:gd name="connsiteY0" fmla="*/ 319596 h 1705593"/>
                <a:gd name="connsiteX1" fmla="*/ 1659494 w 1757148"/>
                <a:gd name="connsiteY1" fmla="*/ 310718 h 1705593"/>
                <a:gd name="connsiteX2" fmla="*/ 1686127 w 1757148"/>
                <a:gd name="connsiteY2" fmla="*/ 257452 h 1705593"/>
                <a:gd name="connsiteX3" fmla="*/ 1659494 w 1757148"/>
                <a:gd name="connsiteY3" fmla="*/ 186431 h 1705593"/>
                <a:gd name="connsiteX4" fmla="*/ 1632861 w 1757148"/>
                <a:gd name="connsiteY4" fmla="*/ 150920 h 1705593"/>
                <a:gd name="connsiteX5" fmla="*/ 1615106 w 1757148"/>
                <a:gd name="connsiteY5" fmla="*/ 124287 h 1705593"/>
                <a:gd name="connsiteX6" fmla="*/ 1561840 w 1757148"/>
                <a:gd name="connsiteY6" fmla="*/ 71021 h 1705593"/>
                <a:gd name="connsiteX7" fmla="*/ 1526329 w 1757148"/>
                <a:gd name="connsiteY7" fmla="*/ 62144 h 1705593"/>
                <a:gd name="connsiteX8" fmla="*/ 1481941 w 1757148"/>
                <a:gd name="connsiteY8" fmla="*/ 35511 h 1705593"/>
                <a:gd name="connsiteX9" fmla="*/ 1357653 w 1757148"/>
                <a:gd name="connsiteY9" fmla="*/ 0 h 1705593"/>
                <a:gd name="connsiteX10" fmla="*/ 789482 w 1757148"/>
                <a:gd name="connsiteY10" fmla="*/ 79899 h 1705593"/>
                <a:gd name="connsiteX11" fmla="*/ 514275 w 1757148"/>
                <a:gd name="connsiteY11" fmla="*/ 195309 h 1705593"/>
                <a:gd name="connsiteX12" fmla="*/ 283455 w 1757148"/>
                <a:gd name="connsiteY12" fmla="*/ 337352 h 1705593"/>
                <a:gd name="connsiteX13" fmla="*/ 159168 w 1757148"/>
                <a:gd name="connsiteY13" fmla="*/ 568171 h 1705593"/>
                <a:gd name="connsiteX14" fmla="*/ 105902 w 1757148"/>
                <a:gd name="connsiteY14" fmla="*/ 745724 h 1705593"/>
                <a:gd name="connsiteX15" fmla="*/ 105902 w 1757148"/>
                <a:gd name="connsiteY15" fmla="*/ 1056443 h 1705593"/>
                <a:gd name="connsiteX16" fmla="*/ 1508574 w 1757148"/>
                <a:gd name="connsiteY16" fmla="*/ 1669002 h 1705593"/>
                <a:gd name="connsiteX17" fmla="*/ 1588473 w 1757148"/>
                <a:gd name="connsiteY17" fmla="*/ 1633491 h 1705593"/>
                <a:gd name="connsiteX18" fmla="*/ 1615106 w 1757148"/>
                <a:gd name="connsiteY18" fmla="*/ 1615736 h 1705593"/>
                <a:gd name="connsiteX19" fmla="*/ 1641739 w 1757148"/>
                <a:gd name="connsiteY19" fmla="*/ 1580225 h 1705593"/>
                <a:gd name="connsiteX20" fmla="*/ 1677249 w 1757148"/>
                <a:gd name="connsiteY20" fmla="*/ 1562470 h 1705593"/>
                <a:gd name="connsiteX21" fmla="*/ 1686127 w 1757148"/>
                <a:gd name="connsiteY21" fmla="*/ 1535837 h 1705593"/>
                <a:gd name="connsiteX22" fmla="*/ 1712760 w 1757148"/>
                <a:gd name="connsiteY22" fmla="*/ 1491449 h 1705593"/>
                <a:gd name="connsiteX23" fmla="*/ 1739393 w 1757148"/>
                <a:gd name="connsiteY23" fmla="*/ 1429305 h 1705593"/>
                <a:gd name="connsiteX24" fmla="*/ 1748271 w 1757148"/>
                <a:gd name="connsiteY24" fmla="*/ 1376039 h 1705593"/>
                <a:gd name="connsiteX25" fmla="*/ 1757148 w 1757148"/>
                <a:gd name="connsiteY25" fmla="*/ 1340528 h 1705593"/>
                <a:gd name="connsiteX26" fmla="*/ 1721638 w 1757148"/>
                <a:gd name="connsiteY26" fmla="*/ 1207363 h 1705593"/>
                <a:gd name="connsiteX27" fmla="*/ 1703882 w 1757148"/>
                <a:gd name="connsiteY27" fmla="*/ 1145219 h 1705593"/>
                <a:gd name="connsiteX28" fmla="*/ 1686127 w 1757148"/>
                <a:gd name="connsiteY28" fmla="*/ 1109709 h 1705593"/>
                <a:gd name="connsiteX29" fmla="*/ 1641739 w 1757148"/>
                <a:gd name="connsiteY29" fmla="*/ 1074198 h 1705593"/>
                <a:gd name="connsiteX30" fmla="*/ 1552962 w 1757148"/>
                <a:gd name="connsiteY30" fmla="*/ 1020932 h 1705593"/>
                <a:gd name="connsiteX31" fmla="*/ 1535207 w 1757148"/>
                <a:gd name="connsiteY31" fmla="*/ 994299 h 1705593"/>
                <a:gd name="connsiteX32" fmla="*/ 1455308 w 1757148"/>
                <a:gd name="connsiteY32" fmla="*/ 967666 h 1705593"/>
                <a:gd name="connsiteX33" fmla="*/ 1437552 w 1757148"/>
                <a:gd name="connsiteY33" fmla="*/ 949911 h 1705593"/>
                <a:gd name="connsiteX34" fmla="*/ 1242244 w 1757148"/>
                <a:gd name="connsiteY34" fmla="*/ 923278 h 1705593"/>
                <a:gd name="connsiteX35" fmla="*/ 1180100 w 1757148"/>
                <a:gd name="connsiteY35" fmla="*/ 914400 h 1705593"/>
                <a:gd name="connsiteX36" fmla="*/ 1144589 w 1757148"/>
                <a:gd name="connsiteY36" fmla="*/ 896645 h 1705593"/>
                <a:gd name="connsiteX37" fmla="*/ 1082446 w 1757148"/>
                <a:gd name="connsiteY37" fmla="*/ 887767 h 1705593"/>
                <a:gd name="connsiteX38" fmla="*/ 949281 w 1757148"/>
                <a:gd name="connsiteY38" fmla="*/ 870012 h 1705593"/>
                <a:gd name="connsiteX39" fmla="*/ 922647 w 1757148"/>
                <a:gd name="connsiteY39" fmla="*/ 861134 h 1705593"/>
                <a:gd name="connsiteX40" fmla="*/ 780606 w 1757148"/>
                <a:gd name="connsiteY40" fmla="*/ 630315 h 1705593"/>
                <a:gd name="connsiteX41" fmla="*/ 833871 w 1757148"/>
                <a:gd name="connsiteY41" fmla="*/ 541538 h 1705593"/>
                <a:gd name="connsiteX42" fmla="*/ 896014 w 1757148"/>
                <a:gd name="connsiteY42" fmla="*/ 497150 h 1705593"/>
                <a:gd name="connsiteX43" fmla="*/ 922647 w 1757148"/>
                <a:gd name="connsiteY43" fmla="*/ 488272 h 1705593"/>
                <a:gd name="connsiteX44" fmla="*/ 993669 w 1757148"/>
                <a:gd name="connsiteY44" fmla="*/ 461639 h 1705593"/>
                <a:gd name="connsiteX45" fmla="*/ 1171222 w 1757148"/>
                <a:gd name="connsiteY45" fmla="*/ 479394 h 1705593"/>
                <a:gd name="connsiteX46" fmla="*/ 1224488 w 1757148"/>
                <a:gd name="connsiteY46" fmla="*/ 497150 h 1705593"/>
                <a:gd name="connsiteX47" fmla="*/ 1242244 w 1757148"/>
                <a:gd name="connsiteY47" fmla="*/ 514905 h 1705593"/>
                <a:gd name="connsiteX48" fmla="*/ 1295510 w 1757148"/>
                <a:gd name="connsiteY48" fmla="*/ 550416 h 1705593"/>
                <a:gd name="connsiteX49" fmla="*/ 1313265 w 1757148"/>
                <a:gd name="connsiteY49" fmla="*/ 577049 h 1705593"/>
                <a:gd name="connsiteX50" fmla="*/ 1322143 w 1757148"/>
                <a:gd name="connsiteY50" fmla="*/ 603682 h 1705593"/>
                <a:gd name="connsiteX51" fmla="*/ 1357653 w 1757148"/>
                <a:gd name="connsiteY51" fmla="*/ 656948 h 1705593"/>
                <a:gd name="connsiteX52" fmla="*/ 1366531 w 1757148"/>
                <a:gd name="connsiteY52" fmla="*/ 692458 h 1705593"/>
                <a:gd name="connsiteX53" fmla="*/ 1393164 w 1757148"/>
                <a:gd name="connsiteY53" fmla="*/ 701336 h 1705593"/>
                <a:gd name="connsiteX54" fmla="*/ 1499696 w 1757148"/>
                <a:gd name="connsiteY54" fmla="*/ 719091 h 1705593"/>
                <a:gd name="connsiteX55" fmla="*/ 1588473 w 1757148"/>
                <a:gd name="connsiteY55" fmla="*/ 710214 h 1705593"/>
                <a:gd name="connsiteX56" fmla="*/ 1615106 w 1757148"/>
                <a:gd name="connsiteY56" fmla="*/ 621437 h 1705593"/>
                <a:gd name="connsiteX57" fmla="*/ 1606228 w 1757148"/>
                <a:gd name="connsiteY57" fmla="*/ 506027 h 1705593"/>
                <a:gd name="connsiteX58" fmla="*/ 1588473 w 1757148"/>
                <a:gd name="connsiteY58" fmla="*/ 452761 h 1705593"/>
                <a:gd name="connsiteX59" fmla="*/ 1526329 w 1757148"/>
                <a:gd name="connsiteY59" fmla="*/ 381740 h 1705593"/>
                <a:gd name="connsiteX60" fmla="*/ 1517451 w 1757148"/>
                <a:gd name="connsiteY60" fmla="*/ 346229 h 1705593"/>
                <a:gd name="connsiteX61" fmla="*/ 1535207 w 1757148"/>
                <a:gd name="connsiteY61" fmla="*/ 328474 h 1705593"/>
                <a:gd name="connsiteX62" fmla="*/ 1615106 w 1757148"/>
                <a:gd name="connsiteY62" fmla="*/ 319596 h 1705593"/>
                <a:gd name="connsiteX0" fmla="*/ 1517255 w 1659297"/>
                <a:gd name="connsiteY0" fmla="*/ 319596 h 1705593"/>
                <a:gd name="connsiteX1" fmla="*/ 1561643 w 1659297"/>
                <a:gd name="connsiteY1" fmla="*/ 310718 h 1705593"/>
                <a:gd name="connsiteX2" fmla="*/ 1588276 w 1659297"/>
                <a:gd name="connsiteY2" fmla="*/ 257452 h 1705593"/>
                <a:gd name="connsiteX3" fmla="*/ 1561643 w 1659297"/>
                <a:gd name="connsiteY3" fmla="*/ 186431 h 1705593"/>
                <a:gd name="connsiteX4" fmla="*/ 1535010 w 1659297"/>
                <a:gd name="connsiteY4" fmla="*/ 150920 h 1705593"/>
                <a:gd name="connsiteX5" fmla="*/ 1517255 w 1659297"/>
                <a:gd name="connsiteY5" fmla="*/ 124287 h 1705593"/>
                <a:gd name="connsiteX6" fmla="*/ 1463989 w 1659297"/>
                <a:gd name="connsiteY6" fmla="*/ 71021 h 1705593"/>
                <a:gd name="connsiteX7" fmla="*/ 1428478 w 1659297"/>
                <a:gd name="connsiteY7" fmla="*/ 62144 h 1705593"/>
                <a:gd name="connsiteX8" fmla="*/ 1384090 w 1659297"/>
                <a:gd name="connsiteY8" fmla="*/ 35511 h 1705593"/>
                <a:gd name="connsiteX9" fmla="*/ 1259802 w 1659297"/>
                <a:gd name="connsiteY9" fmla="*/ 0 h 1705593"/>
                <a:gd name="connsiteX10" fmla="*/ 691631 w 1659297"/>
                <a:gd name="connsiteY10" fmla="*/ 79899 h 1705593"/>
                <a:gd name="connsiteX11" fmla="*/ 416424 w 1659297"/>
                <a:gd name="connsiteY11" fmla="*/ 195309 h 1705593"/>
                <a:gd name="connsiteX12" fmla="*/ 185604 w 1659297"/>
                <a:gd name="connsiteY12" fmla="*/ 337352 h 1705593"/>
                <a:gd name="connsiteX13" fmla="*/ 61317 w 1659297"/>
                <a:gd name="connsiteY13" fmla="*/ 568171 h 1705593"/>
                <a:gd name="connsiteX14" fmla="*/ 8051 w 1659297"/>
                <a:gd name="connsiteY14" fmla="*/ 745724 h 1705593"/>
                <a:gd name="connsiteX15" fmla="*/ 8051 w 1659297"/>
                <a:gd name="connsiteY15" fmla="*/ 1056443 h 1705593"/>
                <a:gd name="connsiteX16" fmla="*/ 1410723 w 1659297"/>
                <a:gd name="connsiteY16" fmla="*/ 1669002 h 1705593"/>
                <a:gd name="connsiteX17" fmla="*/ 1490622 w 1659297"/>
                <a:gd name="connsiteY17" fmla="*/ 1633491 h 1705593"/>
                <a:gd name="connsiteX18" fmla="*/ 1517255 w 1659297"/>
                <a:gd name="connsiteY18" fmla="*/ 1615736 h 1705593"/>
                <a:gd name="connsiteX19" fmla="*/ 1543888 w 1659297"/>
                <a:gd name="connsiteY19" fmla="*/ 1580225 h 1705593"/>
                <a:gd name="connsiteX20" fmla="*/ 1579398 w 1659297"/>
                <a:gd name="connsiteY20" fmla="*/ 1562470 h 1705593"/>
                <a:gd name="connsiteX21" fmla="*/ 1588276 w 1659297"/>
                <a:gd name="connsiteY21" fmla="*/ 1535837 h 1705593"/>
                <a:gd name="connsiteX22" fmla="*/ 1614909 w 1659297"/>
                <a:gd name="connsiteY22" fmla="*/ 1491449 h 1705593"/>
                <a:gd name="connsiteX23" fmla="*/ 1641542 w 1659297"/>
                <a:gd name="connsiteY23" fmla="*/ 1429305 h 1705593"/>
                <a:gd name="connsiteX24" fmla="*/ 1650420 w 1659297"/>
                <a:gd name="connsiteY24" fmla="*/ 1376039 h 1705593"/>
                <a:gd name="connsiteX25" fmla="*/ 1659297 w 1659297"/>
                <a:gd name="connsiteY25" fmla="*/ 1340528 h 1705593"/>
                <a:gd name="connsiteX26" fmla="*/ 1623787 w 1659297"/>
                <a:gd name="connsiteY26" fmla="*/ 1207363 h 1705593"/>
                <a:gd name="connsiteX27" fmla="*/ 1606031 w 1659297"/>
                <a:gd name="connsiteY27" fmla="*/ 1145219 h 1705593"/>
                <a:gd name="connsiteX28" fmla="*/ 1588276 w 1659297"/>
                <a:gd name="connsiteY28" fmla="*/ 1109709 h 1705593"/>
                <a:gd name="connsiteX29" fmla="*/ 1543888 w 1659297"/>
                <a:gd name="connsiteY29" fmla="*/ 1074198 h 1705593"/>
                <a:gd name="connsiteX30" fmla="*/ 1455111 w 1659297"/>
                <a:gd name="connsiteY30" fmla="*/ 1020932 h 1705593"/>
                <a:gd name="connsiteX31" fmla="*/ 1437356 w 1659297"/>
                <a:gd name="connsiteY31" fmla="*/ 994299 h 1705593"/>
                <a:gd name="connsiteX32" fmla="*/ 1357457 w 1659297"/>
                <a:gd name="connsiteY32" fmla="*/ 967666 h 1705593"/>
                <a:gd name="connsiteX33" fmla="*/ 1339701 w 1659297"/>
                <a:gd name="connsiteY33" fmla="*/ 949911 h 1705593"/>
                <a:gd name="connsiteX34" fmla="*/ 1144393 w 1659297"/>
                <a:gd name="connsiteY34" fmla="*/ 923278 h 1705593"/>
                <a:gd name="connsiteX35" fmla="*/ 1082249 w 1659297"/>
                <a:gd name="connsiteY35" fmla="*/ 914400 h 1705593"/>
                <a:gd name="connsiteX36" fmla="*/ 1046738 w 1659297"/>
                <a:gd name="connsiteY36" fmla="*/ 896645 h 1705593"/>
                <a:gd name="connsiteX37" fmla="*/ 984595 w 1659297"/>
                <a:gd name="connsiteY37" fmla="*/ 887767 h 1705593"/>
                <a:gd name="connsiteX38" fmla="*/ 851430 w 1659297"/>
                <a:gd name="connsiteY38" fmla="*/ 870012 h 1705593"/>
                <a:gd name="connsiteX39" fmla="*/ 824796 w 1659297"/>
                <a:gd name="connsiteY39" fmla="*/ 861134 h 1705593"/>
                <a:gd name="connsiteX40" fmla="*/ 682755 w 1659297"/>
                <a:gd name="connsiteY40" fmla="*/ 630315 h 1705593"/>
                <a:gd name="connsiteX41" fmla="*/ 736020 w 1659297"/>
                <a:gd name="connsiteY41" fmla="*/ 541538 h 1705593"/>
                <a:gd name="connsiteX42" fmla="*/ 798163 w 1659297"/>
                <a:gd name="connsiteY42" fmla="*/ 497150 h 1705593"/>
                <a:gd name="connsiteX43" fmla="*/ 824796 w 1659297"/>
                <a:gd name="connsiteY43" fmla="*/ 488272 h 1705593"/>
                <a:gd name="connsiteX44" fmla="*/ 895818 w 1659297"/>
                <a:gd name="connsiteY44" fmla="*/ 461639 h 1705593"/>
                <a:gd name="connsiteX45" fmla="*/ 1073371 w 1659297"/>
                <a:gd name="connsiteY45" fmla="*/ 479394 h 1705593"/>
                <a:gd name="connsiteX46" fmla="*/ 1126637 w 1659297"/>
                <a:gd name="connsiteY46" fmla="*/ 497150 h 1705593"/>
                <a:gd name="connsiteX47" fmla="*/ 1144393 w 1659297"/>
                <a:gd name="connsiteY47" fmla="*/ 514905 h 1705593"/>
                <a:gd name="connsiteX48" fmla="*/ 1197659 w 1659297"/>
                <a:gd name="connsiteY48" fmla="*/ 550416 h 1705593"/>
                <a:gd name="connsiteX49" fmla="*/ 1215414 w 1659297"/>
                <a:gd name="connsiteY49" fmla="*/ 577049 h 1705593"/>
                <a:gd name="connsiteX50" fmla="*/ 1224292 w 1659297"/>
                <a:gd name="connsiteY50" fmla="*/ 603682 h 1705593"/>
                <a:gd name="connsiteX51" fmla="*/ 1259802 w 1659297"/>
                <a:gd name="connsiteY51" fmla="*/ 656948 h 1705593"/>
                <a:gd name="connsiteX52" fmla="*/ 1268680 w 1659297"/>
                <a:gd name="connsiteY52" fmla="*/ 692458 h 1705593"/>
                <a:gd name="connsiteX53" fmla="*/ 1295313 w 1659297"/>
                <a:gd name="connsiteY53" fmla="*/ 701336 h 1705593"/>
                <a:gd name="connsiteX54" fmla="*/ 1401845 w 1659297"/>
                <a:gd name="connsiteY54" fmla="*/ 719091 h 1705593"/>
                <a:gd name="connsiteX55" fmla="*/ 1490622 w 1659297"/>
                <a:gd name="connsiteY55" fmla="*/ 710214 h 1705593"/>
                <a:gd name="connsiteX56" fmla="*/ 1517255 w 1659297"/>
                <a:gd name="connsiteY56" fmla="*/ 621437 h 1705593"/>
                <a:gd name="connsiteX57" fmla="*/ 1508377 w 1659297"/>
                <a:gd name="connsiteY57" fmla="*/ 506027 h 1705593"/>
                <a:gd name="connsiteX58" fmla="*/ 1490622 w 1659297"/>
                <a:gd name="connsiteY58" fmla="*/ 452761 h 1705593"/>
                <a:gd name="connsiteX59" fmla="*/ 1428478 w 1659297"/>
                <a:gd name="connsiteY59" fmla="*/ 381740 h 1705593"/>
                <a:gd name="connsiteX60" fmla="*/ 1419600 w 1659297"/>
                <a:gd name="connsiteY60" fmla="*/ 346229 h 1705593"/>
                <a:gd name="connsiteX61" fmla="*/ 1437356 w 1659297"/>
                <a:gd name="connsiteY61" fmla="*/ 328474 h 1705593"/>
                <a:gd name="connsiteX62" fmla="*/ 1517255 w 1659297"/>
                <a:gd name="connsiteY62" fmla="*/ 319596 h 1705593"/>
                <a:gd name="connsiteX0" fmla="*/ 1602500 w 1744542"/>
                <a:gd name="connsiteY0" fmla="*/ 319596 h 1705593"/>
                <a:gd name="connsiteX1" fmla="*/ 1646888 w 1744542"/>
                <a:gd name="connsiteY1" fmla="*/ 310718 h 1705593"/>
                <a:gd name="connsiteX2" fmla="*/ 1673521 w 1744542"/>
                <a:gd name="connsiteY2" fmla="*/ 257452 h 1705593"/>
                <a:gd name="connsiteX3" fmla="*/ 1646888 w 1744542"/>
                <a:gd name="connsiteY3" fmla="*/ 186431 h 1705593"/>
                <a:gd name="connsiteX4" fmla="*/ 1620255 w 1744542"/>
                <a:gd name="connsiteY4" fmla="*/ 150920 h 1705593"/>
                <a:gd name="connsiteX5" fmla="*/ 1602500 w 1744542"/>
                <a:gd name="connsiteY5" fmla="*/ 124287 h 1705593"/>
                <a:gd name="connsiteX6" fmla="*/ 1549234 w 1744542"/>
                <a:gd name="connsiteY6" fmla="*/ 71021 h 1705593"/>
                <a:gd name="connsiteX7" fmla="*/ 1513723 w 1744542"/>
                <a:gd name="connsiteY7" fmla="*/ 62144 h 1705593"/>
                <a:gd name="connsiteX8" fmla="*/ 1469335 w 1744542"/>
                <a:gd name="connsiteY8" fmla="*/ 35511 h 1705593"/>
                <a:gd name="connsiteX9" fmla="*/ 1345047 w 1744542"/>
                <a:gd name="connsiteY9" fmla="*/ 0 h 1705593"/>
                <a:gd name="connsiteX10" fmla="*/ 776876 w 1744542"/>
                <a:gd name="connsiteY10" fmla="*/ 79899 h 1705593"/>
                <a:gd name="connsiteX11" fmla="*/ 501669 w 1744542"/>
                <a:gd name="connsiteY11" fmla="*/ 195309 h 1705593"/>
                <a:gd name="connsiteX12" fmla="*/ 270849 w 1744542"/>
                <a:gd name="connsiteY12" fmla="*/ 337352 h 1705593"/>
                <a:gd name="connsiteX13" fmla="*/ 146562 w 1744542"/>
                <a:gd name="connsiteY13" fmla="*/ 568171 h 1705593"/>
                <a:gd name="connsiteX14" fmla="*/ 93296 w 1744542"/>
                <a:gd name="connsiteY14" fmla="*/ 1056443 h 1705593"/>
                <a:gd name="connsiteX15" fmla="*/ 1495968 w 1744542"/>
                <a:gd name="connsiteY15" fmla="*/ 1669002 h 1705593"/>
                <a:gd name="connsiteX16" fmla="*/ 1575867 w 1744542"/>
                <a:gd name="connsiteY16" fmla="*/ 1633491 h 1705593"/>
                <a:gd name="connsiteX17" fmla="*/ 1602500 w 1744542"/>
                <a:gd name="connsiteY17" fmla="*/ 1615736 h 1705593"/>
                <a:gd name="connsiteX18" fmla="*/ 1629133 w 1744542"/>
                <a:gd name="connsiteY18" fmla="*/ 1580225 h 1705593"/>
                <a:gd name="connsiteX19" fmla="*/ 1664643 w 1744542"/>
                <a:gd name="connsiteY19" fmla="*/ 1562470 h 1705593"/>
                <a:gd name="connsiteX20" fmla="*/ 1673521 w 1744542"/>
                <a:gd name="connsiteY20" fmla="*/ 1535837 h 1705593"/>
                <a:gd name="connsiteX21" fmla="*/ 1700154 w 1744542"/>
                <a:gd name="connsiteY21" fmla="*/ 1491449 h 1705593"/>
                <a:gd name="connsiteX22" fmla="*/ 1726787 w 1744542"/>
                <a:gd name="connsiteY22" fmla="*/ 1429305 h 1705593"/>
                <a:gd name="connsiteX23" fmla="*/ 1735665 w 1744542"/>
                <a:gd name="connsiteY23" fmla="*/ 1376039 h 1705593"/>
                <a:gd name="connsiteX24" fmla="*/ 1744542 w 1744542"/>
                <a:gd name="connsiteY24" fmla="*/ 1340528 h 1705593"/>
                <a:gd name="connsiteX25" fmla="*/ 1709032 w 1744542"/>
                <a:gd name="connsiteY25" fmla="*/ 1207363 h 1705593"/>
                <a:gd name="connsiteX26" fmla="*/ 1691276 w 1744542"/>
                <a:gd name="connsiteY26" fmla="*/ 1145219 h 1705593"/>
                <a:gd name="connsiteX27" fmla="*/ 1673521 w 1744542"/>
                <a:gd name="connsiteY27" fmla="*/ 1109709 h 1705593"/>
                <a:gd name="connsiteX28" fmla="*/ 1629133 w 1744542"/>
                <a:gd name="connsiteY28" fmla="*/ 1074198 h 1705593"/>
                <a:gd name="connsiteX29" fmla="*/ 1540356 w 1744542"/>
                <a:gd name="connsiteY29" fmla="*/ 1020932 h 1705593"/>
                <a:gd name="connsiteX30" fmla="*/ 1522601 w 1744542"/>
                <a:gd name="connsiteY30" fmla="*/ 994299 h 1705593"/>
                <a:gd name="connsiteX31" fmla="*/ 1442702 w 1744542"/>
                <a:gd name="connsiteY31" fmla="*/ 967666 h 1705593"/>
                <a:gd name="connsiteX32" fmla="*/ 1424946 w 1744542"/>
                <a:gd name="connsiteY32" fmla="*/ 949911 h 1705593"/>
                <a:gd name="connsiteX33" fmla="*/ 1229638 w 1744542"/>
                <a:gd name="connsiteY33" fmla="*/ 923278 h 1705593"/>
                <a:gd name="connsiteX34" fmla="*/ 1167494 w 1744542"/>
                <a:gd name="connsiteY34" fmla="*/ 914400 h 1705593"/>
                <a:gd name="connsiteX35" fmla="*/ 1131983 w 1744542"/>
                <a:gd name="connsiteY35" fmla="*/ 896645 h 1705593"/>
                <a:gd name="connsiteX36" fmla="*/ 1069840 w 1744542"/>
                <a:gd name="connsiteY36" fmla="*/ 887767 h 1705593"/>
                <a:gd name="connsiteX37" fmla="*/ 936675 w 1744542"/>
                <a:gd name="connsiteY37" fmla="*/ 870012 h 1705593"/>
                <a:gd name="connsiteX38" fmla="*/ 910041 w 1744542"/>
                <a:gd name="connsiteY38" fmla="*/ 861134 h 1705593"/>
                <a:gd name="connsiteX39" fmla="*/ 768000 w 1744542"/>
                <a:gd name="connsiteY39" fmla="*/ 630315 h 1705593"/>
                <a:gd name="connsiteX40" fmla="*/ 821265 w 1744542"/>
                <a:gd name="connsiteY40" fmla="*/ 541538 h 1705593"/>
                <a:gd name="connsiteX41" fmla="*/ 883408 w 1744542"/>
                <a:gd name="connsiteY41" fmla="*/ 497150 h 1705593"/>
                <a:gd name="connsiteX42" fmla="*/ 910041 w 1744542"/>
                <a:gd name="connsiteY42" fmla="*/ 488272 h 1705593"/>
                <a:gd name="connsiteX43" fmla="*/ 981063 w 1744542"/>
                <a:gd name="connsiteY43" fmla="*/ 461639 h 1705593"/>
                <a:gd name="connsiteX44" fmla="*/ 1158616 w 1744542"/>
                <a:gd name="connsiteY44" fmla="*/ 479394 h 1705593"/>
                <a:gd name="connsiteX45" fmla="*/ 1211882 w 1744542"/>
                <a:gd name="connsiteY45" fmla="*/ 497150 h 1705593"/>
                <a:gd name="connsiteX46" fmla="*/ 1229638 w 1744542"/>
                <a:gd name="connsiteY46" fmla="*/ 514905 h 1705593"/>
                <a:gd name="connsiteX47" fmla="*/ 1282904 w 1744542"/>
                <a:gd name="connsiteY47" fmla="*/ 550416 h 1705593"/>
                <a:gd name="connsiteX48" fmla="*/ 1300659 w 1744542"/>
                <a:gd name="connsiteY48" fmla="*/ 577049 h 1705593"/>
                <a:gd name="connsiteX49" fmla="*/ 1309537 w 1744542"/>
                <a:gd name="connsiteY49" fmla="*/ 603682 h 1705593"/>
                <a:gd name="connsiteX50" fmla="*/ 1345047 w 1744542"/>
                <a:gd name="connsiteY50" fmla="*/ 656948 h 1705593"/>
                <a:gd name="connsiteX51" fmla="*/ 1353925 w 1744542"/>
                <a:gd name="connsiteY51" fmla="*/ 692458 h 1705593"/>
                <a:gd name="connsiteX52" fmla="*/ 1380558 w 1744542"/>
                <a:gd name="connsiteY52" fmla="*/ 701336 h 1705593"/>
                <a:gd name="connsiteX53" fmla="*/ 1487090 w 1744542"/>
                <a:gd name="connsiteY53" fmla="*/ 719091 h 1705593"/>
                <a:gd name="connsiteX54" fmla="*/ 1575867 w 1744542"/>
                <a:gd name="connsiteY54" fmla="*/ 710214 h 1705593"/>
                <a:gd name="connsiteX55" fmla="*/ 1602500 w 1744542"/>
                <a:gd name="connsiteY55" fmla="*/ 621437 h 1705593"/>
                <a:gd name="connsiteX56" fmla="*/ 1593622 w 1744542"/>
                <a:gd name="connsiteY56" fmla="*/ 506027 h 1705593"/>
                <a:gd name="connsiteX57" fmla="*/ 1575867 w 1744542"/>
                <a:gd name="connsiteY57" fmla="*/ 452761 h 1705593"/>
                <a:gd name="connsiteX58" fmla="*/ 1513723 w 1744542"/>
                <a:gd name="connsiteY58" fmla="*/ 381740 h 1705593"/>
                <a:gd name="connsiteX59" fmla="*/ 1504845 w 1744542"/>
                <a:gd name="connsiteY59" fmla="*/ 346229 h 1705593"/>
                <a:gd name="connsiteX60" fmla="*/ 1522601 w 1744542"/>
                <a:gd name="connsiteY60" fmla="*/ 328474 h 1705593"/>
                <a:gd name="connsiteX61" fmla="*/ 1602500 w 1744542"/>
                <a:gd name="connsiteY61" fmla="*/ 319596 h 1705593"/>
                <a:gd name="connsiteX0" fmla="*/ 1622471 w 1764513"/>
                <a:gd name="connsiteY0" fmla="*/ 319596 h 1705593"/>
                <a:gd name="connsiteX1" fmla="*/ 1666859 w 1764513"/>
                <a:gd name="connsiteY1" fmla="*/ 310718 h 1705593"/>
                <a:gd name="connsiteX2" fmla="*/ 1693492 w 1764513"/>
                <a:gd name="connsiteY2" fmla="*/ 257452 h 1705593"/>
                <a:gd name="connsiteX3" fmla="*/ 1666859 w 1764513"/>
                <a:gd name="connsiteY3" fmla="*/ 186431 h 1705593"/>
                <a:gd name="connsiteX4" fmla="*/ 1640226 w 1764513"/>
                <a:gd name="connsiteY4" fmla="*/ 150920 h 1705593"/>
                <a:gd name="connsiteX5" fmla="*/ 1622471 w 1764513"/>
                <a:gd name="connsiteY5" fmla="*/ 124287 h 1705593"/>
                <a:gd name="connsiteX6" fmla="*/ 1569205 w 1764513"/>
                <a:gd name="connsiteY6" fmla="*/ 71021 h 1705593"/>
                <a:gd name="connsiteX7" fmla="*/ 1533694 w 1764513"/>
                <a:gd name="connsiteY7" fmla="*/ 62144 h 1705593"/>
                <a:gd name="connsiteX8" fmla="*/ 1489306 w 1764513"/>
                <a:gd name="connsiteY8" fmla="*/ 35511 h 1705593"/>
                <a:gd name="connsiteX9" fmla="*/ 1365018 w 1764513"/>
                <a:gd name="connsiteY9" fmla="*/ 0 h 1705593"/>
                <a:gd name="connsiteX10" fmla="*/ 796847 w 1764513"/>
                <a:gd name="connsiteY10" fmla="*/ 79899 h 1705593"/>
                <a:gd name="connsiteX11" fmla="*/ 521640 w 1764513"/>
                <a:gd name="connsiteY11" fmla="*/ 195309 h 1705593"/>
                <a:gd name="connsiteX12" fmla="*/ 290820 w 1764513"/>
                <a:gd name="connsiteY12" fmla="*/ 337352 h 1705593"/>
                <a:gd name="connsiteX13" fmla="*/ 166533 w 1764513"/>
                <a:gd name="connsiteY13" fmla="*/ 568171 h 1705593"/>
                <a:gd name="connsiteX14" fmla="*/ 113267 w 1764513"/>
                <a:gd name="connsiteY14" fmla="*/ 1056443 h 1705593"/>
                <a:gd name="connsiteX15" fmla="*/ 1515939 w 1764513"/>
                <a:gd name="connsiteY15" fmla="*/ 1669002 h 1705593"/>
                <a:gd name="connsiteX16" fmla="*/ 1595838 w 1764513"/>
                <a:gd name="connsiteY16" fmla="*/ 1633491 h 1705593"/>
                <a:gd name="connsiteX17" fmla="*/ 1622471 w 1764513"/>
                <a:gd name="connsiteY17" fmla="*/ 1615736 h 1705593"/>
                <a:gd name="connsiteX18" fmla="*/ 1649104 w 1764513"/>
                <a:gd name="connsiteY18" fmla="*/ 1580225 h 1705593"/>
                <a:gd name="connsiteX19" fmla="*/ 1684614 w 1764513"/>
                <a:gd name="connsiteY19" fmla="*/ 1562470 h 1705593"/>
                <a:gd name="connsiteX20" fmla="*/ 1693492 w 1764513"/>
                <a:gd name="connsiteY20" fmla="*/ 1535837 h 1705593"/>
                <a:gd name="connsiteX21" fmla="*/ 1720125 w 1764513"/>
                <a:gd name="connsiteY21" fmla="*/ 1491449 h 1705593"/>
                <a:gd name="connsiteX22" fmla="*/ 1746758 w 1764513"/>
                <a:gd name="connsiteY22" fmla="*/ 1429305 h 1705593"/>
                <a:gd name="connsiteX23" fmla="*/ 1755636 w 1764513"/>
                <a:gd name="connsiteY23" fmla="*/ 1376039 h 1705593"/>
                <a:gd name="connsiteX24" fmla="*/ 1764513 w 1764513"/>
                <a:gd name="connsiteY24" fmla="*/ 1340528 h 1705593"/>
                <a:gd name="connsiteX25" fmla="*/ 1729003 w 1764513"/>
                <a:gd name="connsiteY25" fmla="*/ 1207363 h 1705593"/>
                <a:gd name="connsiteX26" fmla="*/ 1711247 w 1764513"/>
                <a:gd name="connsiteY26" fmla="*/ 1145219 h 1705593"/>
                <a:gd name="connsiteX27" fmla="*/ 1693492 w 1764513"/>
                <a:gd name="connsiteY27" fmla="*/ 1109709 h 1705593"/>
                <a:gd name="connsiteX28" fmla="*/ 1649104 w 1764513"/>
                <a:gd name="connsiteY28" fmla="*/ 1074198 h 1705593"/>
                <a:gd name="connsiteX29" fmla="*/ 1560327 w 1764513"/>
                <a:gd name="connsiteY29" fmla="*/ 1020932 h 1705593"/>
                <a:gd name="connsiteX30" fmla="*/ 1542572 w 1764513"/>
                <a:gd name="connsiteY30" fmla="*/ 994299 h 1705593"/>
                <a:gd name="connsiteX31" fmla="*/ 1462673 w 1764513"/>
                <a:gd name="connsiteY31" fmla="*/ 967666 h 1705593"/>
                <a:gd name="connsiteX32" fmla="*/ 1444917 w 1764513"/>
                <a:gd name="connsiteY32" fmla="*/ 949911 h 1705593"/>
                <a:gd name="connsiteX33" fmla="*/ 1249609 w 1764513"/>
                <a:gd name="connsiteY33" fmla="*/ 923278 h 1705593"/>
                <a:gd name="connsiteX34" fmla="*/ 1187465 w 1764513"/>
                <a:gd name="connsiteY34" fmla="*/ 914400 h 1705593"/>
                <a:gd name="connsiteX35" fmla="*/ 1151954 w 1764513"/>
                <a:gd name="connsiteY35" fmla="*/ 896645 h 1705593"/>
                <a:gd name="connsiteX36" fmla="*/ 1089811 w 1764513"/>
                <a:gd name="connsiteY36" fmla="*/ 887767 h 1705593"/>
                <a:gd name="connsiteX37" fmla="*/ 956646 w 1764513"/>
                <a:gd name="connsiteY37" fmla="*/ 870012 h 1705593"/>
                <a:gd name="connsiteX38" fmla="*/ 930012 w 1764513"/>
                <a:gd name="connsiteY38" fmla="*/ 861134 h 1705593"/>
                <a:gd name="connsiteX39" fmla="*/ 787971 w 1764513"/>
                <a:gd name="connsiteY39" fmla="*/ 630315 h 1705593"/>
                <a:gd name="connsiteX40" fmla="*/ 841236 w 1764513"/>
                <a:gd name="connsiteY40" fmla="*/ 541538 h 1705593"/>
                <a:gd name="connsiteX41" fmla="*/ 903379 w 1764513"/>
                <a:gd name="connsiteY41" fmla="*/ 497150 h 1705593"/>
                <a:gd name="connsiteX42" fmla="*/ 930012 w 1764513"/>
                <a:gd name="connsiteY42" fmla="*/ 488272 h 1705593"/>
                <a:gd name="connsiteX43" fmla="*/ 1001034 w 1764513"/>
                <a:gd name="connsiteY43" fmla="*/ 461639 h 1705593"/>
                <a:gd name="connsiteX44" fmla="*/ 1178587 w 1764513"/>
                <a:gd name="connsiteY44" fmla="*/ 479394 h 1705593"/>
                <a:gd name="connsiteX45" fmla="*/ 1231853 w 1764513"/>
                <a:gd name="connsiteY45" fmla="*/ 497150 h 1705593"/>
                <a:gd name="connsiteX46" fmla="*/ 1249609 w 1764513"/>
                <a:gd name="connsiteY46" fmla="*/ 514905 h 1705593"/>
                <a:gd name="connsiteX47" fmla="*/ 1302875 w 1764513"/>
                <a:gd name="connsiteY47" fmla="*/ 550416 h 1705593"/>
                <a:gd name="connsiteX48" fmla="*/ 1320630 w 1764513"/>
                <a:gd name="connsiteY48" fmla="*/ 577049 h 1705593"/>
                <a:gd name="connsiteX49" fmla="*/ 1329508 w 1764513"/>
                <a:gd name="connsiteY49" fmla="*/ 603682 h 1705593"/>
                <a:gd name="connsiteX50" fmla="*/ 1365018 w 1764513"/>
                <a:gd name="connsiteY50" fmla="*/ 656948 h 1705593"/>
                <a:gd name="connsiteX51" fmla="*/ 1373896 w 1764513"/>
                <a:gd name="connsiteY51" fmla="*/ 692458 h 1705593"/>
                <a:gd name="connsiteX52" fmla="*/ 1400529 w 1764513"/>
                <a:gd name="connsiteY52" fmla="*/ 701336 h 1705593"/>
                <a:gd name="connsiteX53" fmla="*/ 1507061 w 1764513"/>
                <a:gd name="connsiteY53" fmla="*/ 719091 h 1705593"/>
                <a:gd name="connsiteX54" fmla="*/ 1595838 w 1764513"/>
                <a:gd name="connsiteY54" fmla="*/ 710214 h 1705593"/>
                <a:gd name="connsiteX55" fmla="*/ 1622471 w 1764513"/>
                <a:gd name="connsiteY55" fmla="*/ 621437 h 1705593"/>
                <a:gd name="connsiteX56" fmla="*/ 1613593 w 1764513"/>
                <a:gd name="connsiteY56" fmla="*/ 506027 h 1705593"/>
                <a:gd name="connsiteX57" fmla="*/ 1595838 w 1764513"/>
                <a:gd name="connsiteY57" fmla="*/ 452761 h 1705593"/>
                <a:gd name="connsiteX58" fmla="*/ 1533694 w 1764513"/>
                <a:gd name="connsiteY58" fmla="*/ 381740 h 1705593"/>
                <a:gd name="connsiteX59" fmla="*/ 1524816 w 1764513"/>
                <a:gd name="connsiteY59" fmla="*/ 346229 h 1705593"/>
                <a:gd name="connsiteX60" fmla="*/ 1542572 w 1764513"/>
                <a:gd name="connsiteY60" fmla="*/ 328474 h 1705593"/>
                <a:gd name="connsiteX61" fmla="*/ 1622471 w 1764513"/>
                <a:gd name="connsiteY61" fmla="*/ 319596 h 1705593"/>
                <a:gd name="connsiteX0" fmla="*/ 1577286 w 1719328"/>
                <a:gd name="connsiteY0" fmla="*/ 319596 h 1705593"/>
                <a:gd name="connsiteX1" fmla="*/ 1621674 w 1719328"/>
                <a:gd name="connsiteY1" fmla="*/ 310718 h 1705593"/>
                <a:gd name="connsiteX2" fmla="*/ 1648307 w 1719328"/>
                <a:gd name="connsiteY2" fmla="*/ 257452 h 1705593"/>
                <a:gd name="connsiteX3" fmla="*/ 1621674 w 1719328"/>
                <a:gd name="connsiteY3" fmla="*/ 186431 h 1705593"/>
                <a:gd name="connsiteX4" fmla="*/ 1595041 w 1719328"/>
                <a:gd name="connsiteY4" fmla="*/ 150920 h 1705593"/>
                <a:gd name="connsiteX5" fmla="*/ 1577286 w 1719328"/>
                <a:gd name="connsiteY5" fmla="*/ 124287 h 1705593"/>
                <a:gd name="connsiteX6" fmla="*/ 1524020 w 1719328"/>
                <a:gd name="connsiteY6" fmla="*/ 71021 h 1705593"/>
                <a:gd name="connsiteX7" fmla="*/ 1488509 w 1719328"/>
                <a:gd name="connsiteY7" fmla="*/ 62144 h 1705593"/>
                <a:gd name="connsiteX8" fmla="*/ 1444121 w 1719328"/>
                <a:gd name="connsiteY8" fmla="*/ 35511 h 1705593"/>
                <a:gd name="connsiteX9" fmla="*/ 1319833 w 1719328"/>
                <a:gd name="connsiteY9" fmla="*/ 0 h 1705593"/>
                <a:gd name="connsiteX10" fmla="*/ 751662 w 1719328"/>
                <a:gd name="connsiteY10" fmla="*/ 79899 h 1705593"/>
                <a:gd name="connsiteX11" fmla="*/ 476455 w 1719328"/>
                <a:gd name="connsiteY11" fmla="*/ 195309 h 1705593"/>
                <a:gd name="connsiteX12" fmla="*/ 245635 w 1719328"/>
                <a:gd name="connsiteY12" fmla="*/ 337352 h 1705593"/>
                <a:gd name="connsiteX13" fmla="*/ 68082 w 1719328"/>
                <a:gd name="connsiteY13" fmla="*/ 1056443 h 1705593"/>
                <a:gd name="connsiteX14" fmla="*/ 1470754 w 1719328"/>
                <a:gd name="connsiteY14" fmla="*/ 1669002 h 1705593"/>
                <a:gd name="connsiteX15" fmla="*/ 1550653 w 1719328"/>
                <a:gd name="connsiteY15" fmla="*/ 1633491 h 1705593"/>
                <a:gd name="connsiteX16" fmla="*/ 1577286 w 1719328"/>
                <a:gd name="connsiteY16" fmla="*/ 1615736 h 1705593"/>
                <a:gd name="connsiteX17" fmla="*/ 1603919 w 1719328"/>
                <a:gd name="connsiteY17" fmla="*/ 1580225 h 1705593"/>
                <a:gd name="connsiteX18" fmla="*/ 1639429 w 1719328"/>
                <a:gd name="connsiteY18" fmla="*/ 1562470 h 1705593"/>
                <a:gd name="connsiteX19" fmla="*/ 1648307 w 1719328"/>
                <a:gd name="connsiteY19" fmla="*/ 1535837 h 1705593"/>
                <a:gd name="connsiteX20" fmla="*/ 1674940 w 1719328"/>
                <a:gd name="connsiteY20" fmla="*/ 1491449 h 1705593"/>
                <a:gd name="connsiteX21" fmla="*/ 1701573 w 1719328"/>
                <a:gd name="connsiteY21" fmla="*/ 1429305 h 1705593"/>
                <a:gd name="connsiteX22" fmla="*/ 1710451 w 1719328"/>
                <a:gd name="connsiteY22" fmla="*/ 1376039 h 1705593"/>
                <a:gd name="connsiteX23" fmla="*/ 1719328 w 1719328"/>
                <a:gd name="connsiteY23" fmla="*/ 1340528 h 1705593"/>
                <a:gd name="connsiteX24" fmla="*/ 1683818 w 1719328"/>
                <a:gd name="connsiteY24" fmla="*/ 1207363 h 1705593"/>
                <a:gd name="connsiteX25" fmla="*/ 1666062 w 1719328"/>
                <a:gd name="connsiteY25" fmla="*/ 1145219 h 1705593"/>
                <a:gd name="connsiteX26" fmla="*/ 1648307 w 1719328"/>
                <a:gd name="connsiteY26" fmla="*/ 1109709 h 1705593"/>
                <a:gd name="connsiteX27" fmla="*/ 1603919 w 1719328"/>
                <a:gd name="connsiteY27" fmla="*/ 1074198 h 1705593"/>
                <a:gd name="connsiteX28" fmla="*/ 1515142 w 1719328"/>
                <a:gd name="connsiteY28" fmla="*/ 1020932 h 1705593"/>
                <a:gd name="connsiteX29" fmla="*/ 1497387 w 1719328"/>
                <a:gd name="connsiteY29" fmla="*/ 994299 h 1705593"/>
                <a:gd name="connsiteX30" fmla="*/ 1417488 w 1719328"/>
                <a:gd name="connsiteY30" fmla="*/ 967666 h 1705593"/>
                <a:gd name="connsiteX31" fmla="*/ 1399732 w 1719328"/>
                <a:gd name="connsiteY31" fmla="*/ 949911 h 1705593"/>
                <a:gd name="connsiteX32" fmla="*/ 1204424 w 1719328"/>
                <a:gd name="connsiteY32" fmla="*/ 923278 h 1705593"/>
                <a:gd name="connsiteX33" fmla="*/ 1142280 w 1719328"/>
                <a:gd name="connsiteY33" fmla="*/ 914400 h 1705593"/>
                <a:gd name="connsiteX34" fmla="*/ 1106769 w 1719328"/>
                <a:gd name="connsiteY34" fmla="*/ 896645 h 1705593"/>
                <a:gd name="connsiteX35" fmla="*/ 1044626 w 1719328"/>
                <a:gd name="connsiteY35" fmla="*/ 887767 h 1705593"/>
                <a:gd name="connsiteX36" fmla="*/ 911461 w 1719328"/>
                <a:gd name="connsiteY36" fmla="*/ 870012 h 1705593"/>
                <a:gd name="connsiteX37" fmla="*/ 884827 w 1719328"/>
                <a:gd name="connsiteY37" fmla="*/ 861134 h 1705593"/>
                <a:gd name="connsiteX38" fmla="*/ 742786 w 1719328"/>
                <a:gd name="connsiteY38" fmla="*/ 630315 h 1705593"/>
                <a:gd name="connsiteX39" fmla="*/ 796051 w 1719328"/>
                <a:gd name="connsiteY39" fmla="*/ 541538 h 1705593"/>
                <a:gd name="connsiteX40" fmla="*/ 858194 w 1719328"/>
                <a:gd name="connsiteY40" fmla="*/ 497150 h 1705593"/>
                <a:gd name="connsiteX41" fmla="*/ 884827 w 1719328"/>
                <a:gd name="connsiteY41" fmla="*/ 488272 h 1705593"/>
                <a:gd name="connsiteX42" fmla="*/ 955849 w 1719328"/>
                <a:gd name="connsiteY42" fmla="*/ 461639 h 1705593"/>
                <a:gd name="connsiteX43" fmla="*/ 1133402 w 1719328"/>
                <a:gd name="connsiteY43" fmla="*/ 479394 h 1705593"/>
                <a:gd name="connsiteX44" fmla="*/ 1186668 w 1719328"/>
                <a:gd name="connsiteY44" fmla="*/ 497150 h 1705593"/>
                <a:gd name="connsiteX45" fmla="*/ 1204424 w 1719328"/>
                <a:gd name="connsiteY45" fmla="*/ 514905 h 1705593"/>
                <a:gd name="connsiteX46" fmla="*/ 1257690 w 1719328"/>
                <a:gd name="connsiteY46" fmla="*/ 550416 h 1705593"/>
                <a:gd name="connsiteX47" fmla="*/ 1275445 w 1719328"/>
                <a:gd name="connsiteY47" fmla="*/ 577049 h 1705593"/>
                <a:gd name="connsiteX48" fmla="*/ 1284323 w 1719328"/>
                <a:gd name="connsiteY48" fmla="*/ 603682 h 1705593"/>
                <a:gd name="connsiteX49" fmla="*/ 1319833 w 1719328"/>
                <a:gd name="connsiteY49" fmla="*/ 656948 h 1705593"/>
                <a:gd name="connsiteX50" fmla="*/ 1328711 w 1719328"/>
                <a:gd name="connsiteY50" fmla="*/ 692458 h 1705593"/>
                <a:gd name="connsiteX51" fmla="*/ 1355344 w 1719328"/>
                <a:gd name="connsiteY51" fmla="*/ 701336 h 1705593"/>
                <a:gd name="connsiteX52" fmla="*/ 1461876 w 1719328"/>
                <a:gd name="connsiteY52" fmla="*/ 719091 h 1705593"/>
                <a:gd name="connsiteX53" fmla="*/ 1550653 w 1719328"/>
                <a:gd name="connsiteY53" fmla="*/ 710214 h 1705593"/>
                <a:gd name="connsiteX54" fmla="*/ 1577286 w 1719328"/>
                <a:gd name="connsiteY54" fmla="*/ 621437 h 1705593"/>
                <a:gd name="connsiteX55" fmla="*/ 1568408 w 1719328"/>
                <a:gd name="connsiteY55" fmla="*/ 506027 h 1705593"/>
                <a:gd name="connsiteX56" fmla="*/ 1550653 w 1719328"/>
                <a:gd name="connsiteY56" fmla="*/ 452761 h 1705593"/>
                <a:gd name="connsiteX57" fmla="*/ 1488509 w 1719328"/>
                <a:gd name="connsiteY57" fmla="*/ 381740 h 1705593"/>
                <a:gd name="connsiteX58" fmla="*/ 1479631 w 1719328"/>
                <a:gd name="connsiteY58" fmla="*/ 346229 h 1705593"/>
                <a:gd name="connsiteX59" fmla="*/ 1497387 w 1719328"/>
                <a:gd name="connsiteY59" fmla="*/ 328474 h 1705593"/>
                <a:gd name="connsiteX60" fmla="*/ 1577286 w 1719328"/>
                <a:gd name="connsiteY60" fmla="*/ 319596 h 1705593"/>
                <a:gd name="connsiteX0" fmla="*/ 1583751 w 1725793"/>
                <a:gd name="connsiteY0" fmla="*/ 319596 h 1705593"/>
                <a:gd name="connsiteX1" fmla="*/ 1628139 w 1725793"/>
                <a:gd name="connsiteY1" fmla="*/ 310718 h 1705593"/>
                <a:gd name="connsiteX2" fmla="*/ 1654772 w 1725793"/>
                <a:gd name="connsiteY2" fmla="*/ 257452 h 1705593"/>
                <a:gd name="connsiteX3" fmla="*/ 1628139 w 1725793"/>
                <a:gd name="connsiteY3" fmla="*/ 186431 h 1705593"/>
                <a:gd name="connsiteX4" fmla="*/ 1601506 w 1725793"/>
                <a:gd name="connsiteY4" fmla="*/ 150920 h 1705593"/>
                <a:gd name="connsiteX5" fmla="*/ 1583751 w 1725793"/>
                <a:gd name="connsiteY5" fmla="*/ 124287 h 1705593"/>
                <a:gd name="connsiteX6" fmla="*/ 1530485 w 1725793"/>
                <a:gd name="connsiteY6" fmla="*/ 71021 h 1705593"/>
                <a:gd name="connsiteX7" fmla="*/ 1494974 w 1725793"/>
                <a:gd name="connsiteY7" fmla="*/ 62144 h 1705593"/>
                <a:gd name="connsiteX8" fmla="*/ 1450586 w 1725793"/>
                <a:gd name="connsiteY8" fmla="*/ 35511 h 1705593"/>
                <a:gd name="connsiteX9" fmla="*/ 1326298 w 1725793"/>
                <a:gd name="connsiteY9" fmla="*/ 0 h 1705593"/>
                <a:gd name="connsiteX10" fmla="*/ 758127 w 1725793"/>
                <a:gd name="connsiteY10" fmla="*/ 79899 h 1705593"/>
                <a:gd name="connsiteX11" fmla="*/ 252100 w 1725793"/>
                <a:gd name="connsiteY11" fmla="*/ 337352 h 1705593"/>
                <a:gd name="connsiteX12" fmla="*/ 74547 w 1725793"/>
                <a:gd name="connsiteY12" fmla="*/ 1056443 h 1705593"/>
                <a:gd name="connsiteX13" fmla="*/ 1477219 w 1725793"/>
                <a:gd name="connsiteY13" fmla="*/ 1669002 h 1705593"/>
                <a:gd name="connsiteX14" fmla="*/ 1557118 w 1725793"/>
                <a:gd name="connsiteY14" fmla="*/ 1633491 h 1705593"/>
                <a:gd name="connsiteX15" fmla="*/ 1583751 w 1725793"/>
                <a:gd name="connsiteY15" fmla="*/ 1615736 h 1705593"/>
                <a:gd name="connsiteX16" fmla="*/ 1610384 w 1725793"/>
                <a:gd name="connsiteY16" fmla="*/ 1580225 h 1705593"/>
                <a:gd name="connsiteX17" fmla="*/ 1645894 w 1725793"/>
                <a:gd name="connsiteY17" fmla="*/ 1562470 h 1705593"/>
                <a:gd name="connsiteX18" fmla="*/ 1654772 w 1725793"/>
                <a:gd name="connsiteY18" fmla="*/ 1535837 h 1705593"/>
                <a:gd name="connsiteX19" fmla="*/ 1681405 w 1725793"/>
                <a:gd name="connsiteY19" fmla="*/ 1491449 h 1705593"/>
                <a:gd name="connsiteX20" fmla="*/ 1708038 w 1725793"/>
                <a:gd name="connsiteY20" fmla="*/ 1429305 h 1705593"/>
                <a:gd name="connsiteX21" fmla="*/ 1716916 w 1725793"/>
                <a:gd name="connsiteY21" fmla="*/ 1376039 h 1705593"/>
                <a:gd name="connsiteX22" fmla="*/ 1725793 w 1725793"/>
                <a:gd name="connsiteY22" fmla="*/ 1340528 h 1705593"/>
                <a:gd name="connsiteX23" fmla="*/ 1690283 w 1725793"/>
                <a:gd name="connsiteY23" fmla="*/ 1207363 h 1705593"/>
                <a:gd name="connsiteX24" fmla="*/ 1672527 w 1725793"/>
                <a:gd name="connsiteY24" fmla="*/ 1145219 h 1705593"/>
                <a:gd name="connsiteX25" fmla="*/ 1654772 w 1725793"/>
                <a:gd name="connsiteY25" fmla="*/ 1109709 h 1705593"/>
                <a:gd name="connsiteX26" fmla="*/ 1610384 w 1725793"/>
                <a:gd name="connsiteY26" fmla="*/ 1074198 h 1705593"/>
                <a:gd name="connsiteX27" fmla="*/ 1521607 w 1725793"/>
                <a:gd name="connsiteY27" fmla="*/ 1020932 h 1705593"/>
                <a:gd name="connsiteX28" fmla="*/ 1503852 w 1725793"/>
                <a:gd name="connsiteY28" fmla="*/ 994299 h 1705593"/>
                <a:gd name="connsiteX29" fmla="*/ 1423953 w 1725793"/>
                <a:gd name="connsiteY29" fmla="*/ 967666 h 1705593"/>
                <a:gd name="connsiteX30" fmla="*/ 1406197 w 1725793"/>
                <a:gd name="connsiteY30" fmla="*/ 949911 h 1705593"/>
                <a:gd name="connsiteX31" fmla="*/ 1210889 w 1725793"/>
                <a:gd name="connsiteY31" fmla="*/ 923278 h 1705593"/>
                <a:gd name="connsiteX32" fmla="*/ 1148745 w 1725793"/>
                <a:gd name="connsiteY32" fmla="*/ 914400 h 1705593"/>
                <a:gd name="connsiteX33" fmla="*/ 1113234 w 1725793"/>
                <a:gd name="connsiteY33" fmla="*/ 896645 h 1705593"/>
                <a:gd name="connsiteX34" fmla="*/ 1051091 w 1725793"/>
                <a:gd name="connsiteY34" fmla="*/ 887767 h 1705593"/>
                <a:gd name="connsiteX35" fmla="*/ 917926 w 1725793"/>
                <a:gd name="connsiteY35" fmla="*/ 870012 h 1705593"/>
                <a:gd name="connsiteX36" fmla="*/ 891292 w 1725793"/>
                <a:gd name="connsiteY36" fmla="*/ 861134 h 1705593"/>
                <a:gd name="connsiteX37" fmla="*/ 749251 w 1725793"/>
                <a:gd name="connsiteY37" fmla="*/ 630315 h 1705593"/>
                <a:gd name="connsiteX38" fmla="*/ 802516 w 1725793"/>
                <a:gd name="connsiteY38" fmla="*/ 541538 h 1705593"/>
                <a:gd name="connsiteX39" fmla="*/ 864659 w 1725793"/>
                <a:gd name="connsiteY39" fmla="*/ 497150 h 1705593"/>
                <a:gd name="connsiteX40" fmla="*/ 891292 w 1725793"/>
                <a:gd name="connsiteY40" fmla="*/ 488272 h 1705593"/>
                <a:gd name="connsiteX41" fmla="*/ 962314 w 1725793"/>
                <a:gd name="connsiteY41" fmla="*/ 461639 h 1705593"/>
                <a:gd name="connsiteX42" fmla="*/ 1139867 w 1725793"/>
                <a:gd name="connsiteY42" fmla="*/ 479394 h 1705593"/>
                <a:gd name="connsiteX43" fmla="*/ 1193133 w 1725793"/>
                <a:gd name="connsiteY43" fmla="*/ 497150 h 1705593"/>
                <a:gd name="connsiteX44" fmla="*/ 1210889 w 1725793"/>
                <a:gd name="connsiteY44" fmla="*/ 514905 h 1705593"/>
                <a:gd name="connsiteX45" fmla="*/ 1264155 w 1725793"/>
                <a:gd name="connsiteY45" fmla="*/ 550416 h 1705593"/>
                <a:gd name="connsiteX46" fmla="*/ 1281910 w 1725793"/>
                <a:gd name="connsiteY46" fmla="*/ 577049 h 1705593"/>
                <a:gd name="connsiteX47" fmla="*/ 1290788 w 1725793"/>
                <a:gd name="connsiteY47" fmla="*/ 603682 h 1705593"/>
                <a:gd name="connsiteX48" fmla="*/ 1326298 w 1725793"/>
                <a:gd name="connsiteY48" fmla="*/ 656948 h 1705593"/>
                <a:gd name="connsiteX49" fmla="*/ 1335176 w 1725793"/>
                <a:gd name="connsiteY49" fmla="*/ 692458 h 1705593"/>
                <a:gd name="connsiteX50" fmla="*/ 1361809 w 1725793"/>
                <a:gd name="connsiteY50" fmla="*/ 701336 h 1705593"/>
                <a:gd name="connsiteX51" fmla="*/ 1468341 w 1725793"/>
                <a:gd name="connsiteY51" fmla="*/ 719091 h 1705593"/>
                <a:gd name="connsiteX52" fmla="*/ 1557118 w 1725793"/>
                <a:gd name="connsiteY52" fmla="*/ 710214 h 1705593"/>
                <a:gd name="connsiteX53" fmla="*/ 1583751 w 1725793"/>
                <a:gd name="connsiteY53" fmla="*/ 621437 h 1705593"/>
                <a:gd name="connsiteX54" fmla="*/ 1574873 w 1725793"/>
                <a:gd name="connsiteY54" fmla="*/ 506027 h 1705593"/>
                <a:gd name="connsiteX55" fmla="*/ 1557118 w 1725793"/>
                <a:gd name="connsiteY55" fmla="*/ 452761 h 1705593"/>
                <a:gd name="connsiteX56" fmla="*/ 1494974 w 1725793"/>
                <a:gd name="connsiteY56" fmla="*/ 381740 h 1705593"/>
                <a:gd name="connsiteX57" fmla="*/ 1486096 w 1725793"/>
                <a:gd name="connsiteY57" fmla="*/ 346229 h 1705593"/>
                <a:gd name="connsiteX58" fmla="*/ 1503852 w 1725793"/>
                <a:gd name="connsiteY58" fmla="*/ 328474 h 1705593"/>
                <a:gd name="connsiteX59" fmla="*/ 1583751 w 1725793"/>
                <a:gd name="connsiteY59" fmla="*/ 319596 h 1705593"/>
                <a:gd name="connsiteX0" fmla="*/ 1600530 w 1742572"/>
                <a:gd name="connsiteY0" fmla="*/ 319596 h 1705593"/>
                <a:gd name="connsiteX1" fmla="*/ 1644918 w 1742572"/>
                <a:gd name="connsiteY1" fmla="*/ 310718 h 1705593"/>
                <a:gd name="connsiteX2" fmla="*/ 1671551 w 1742572"/>
                <a:gd name="connsiteY2" fmla="*/ 257452 h 1705593"/>
                <a:gd name="connsiteX3" fmla="*/ 1644918 w 1742572"/>
                <a:gd name="connsiteY3" fmla="*/ 186431 h 1705593"/>
                <a:gd name="connsiteX4" fmla="*/ 1618285 w 1742572"/>
                <a:gd name="connsiteY4" fmla="*/ 150920 h 1705593"/>
                <a:gd name="connsiteX5" fmla="*/ 1600530 w 1742572"/>
                <a:gd name="connsiteY5" fmla="*/ 124287 h 1705593"/>
                <a:gd name="connsiteX6" fmla="*/ 1547264 w 1742572"/>
                <a:gd name="connsiteY6" fmla="*/ 71021 h 1705593"/>
                <a:gd name="connsiteX7" fmla="*/ 1511753 w 1742572"/>
                <a:gd name="connsiteY7" fmla="*/ 62144 h 1705593"/>
                <a:gd name="connsiteX8" fmla="*/ 1467365 w 1742572"/>
                <a:gd name="connsiteY8" fmla="*/ 35511 h 1705593"/>
                <a:gd name="connsiteX9" fmla="*/ 1343077 w 1742572"/>
                <a:gd name="connsiteY9" fmla="*/ 0 h 1705593"/>
                <a:gd name="connsiteX10" fmla="*/ 268879 w 1742572"/>
                <a:gd name="connsiteY10" fmla="*/ 337352 h 1705593"/>
                <a:gd name="connsiteX11" fmla="*/ 91326 w 1742572"/>
                <a:gd name="connsiteY11" fmla="*/ 1056443 h 1705593"/>
                <a:gd name="connsiteX12" fmla="*/ 1493998 w 1742572"/>
                <a:gd name="connsiteY12" fmla="*/ 1669002 h 1705593"/>
                <a:gd name="connsiteX13" fmla="*/ 1573897 w 1742572"/>
                <a:gd name="connsiteY13" fmla="*/ 1633491 h 1705593"/>
                <a:gd name="connsiteX14" fmla="*/ 1600530 w 1742572"/>
                <a:gd name="connsiteY14" fmla="*/ 1615736 h 1705593"/>
                <a:gd name="connsiteX15" fmla="*/ 1627163 w 1742572"/>
                <a:gd name="connsiteY15" fmla="*/ 1580225 h 1705593"/>
                <a:gd name="connsiteX16" fmla="*/ 1662673 w 1742572"/>
                <a:gd name="connsiteY16" fmla="*/ 1562470 h 1705593"/>
                <a:gd name="connsiteX17" fmla="*/ 1671551 w 1742572"/>
                <a:gd name="connsiteY17" fmla="*/ 1535837 h 1705593"/>
                <a:gd name="connsiteX18" fmla="*/ 1698184 w 1742572"/>
                <a:gd name="connsiteY18" fmla="*/ 1491449 h 1705593"/>
                <a:gd name="connsiteX19" fmla="*/ 1724817 w 1742572"/>
                <a:gd name="connsiteY19" fmla="*/ 1429305 h 1705593"/>
                <a:gd name="connsiteX20" fmla="*/ 1733695 w 1742572"/>
                <a:gd name="connsiteY20" fmla="*/ 1376039 h 1705593"/>
                <a:gd name="connsiteX21" fmla="*/ 1742572 w 1742572"/>
                <a:gd name="connsiteY21" fmla="*/ 1340528 h 1705593"/>
                <a:gd name="connsiteX22" fmla="*/ 1707062 w 1742572"/>
                <a:gd name="connsiteY22" fmla="*/ 1207363 h 1705593"/>
                <a:gd name="connsiteX23" fmla="*/ 1689306 w 1742572"/>
                <a:gd name="connsiteY23" fmla="*/ 1145219 h 1705593"/>
                <a:gd name="connsiteX24" fmla="*/ 1671551 w 1742572"/>
                <a:gd name="connsiteY24" fmla="*/ 1109709 h 1705593"/>
                <a:gd name="connsiteX25" fmla="*/ 1627163 w 1742572"/>
                <a:gd name="connsiteY25" fmla="*/ 1074198 h 1705593"/>
                <a:gd name="connsiteX26" fmla="*/ 1538386 w 1742572"/>
                <a:gd name="connsiteY26" fmla="*/ 1020932 h 1705593"/>
                <a:gd name="connsiteX27" fmla="*/ 1520631 w 1742572"/>
                <a:gd name="connsiteY27" fmla="*/ 994299 h 1705593"/>
                <a:gd name="connsiteX28" fmla="*/ 1440732 w 1742572"/>
                <a:gd name="connsiteY28" fmla="*/ 967666 h 1705593"/>
                <a:gd name="connsiteX29" fmla="*/ 1422976 w 1742572"/>
                <a:gd name="connsiteY29" fmla="*/ 949911 h 1705593"/>
                <a:gd name="connsiteX30" fmla="*/ 1227668 w 1742572"/>
                <a:gd name="connsiteY30" fmla="*/ 923278 h 1705593"/>
                <a:gd name="connsiteX31" fmla="*/ 1165524 w 1742572"/>
                <a:gd name="connsiteY31" fmla="*/ 914400 h 1705593"/>
                <a:gd name="connsiteX32" fmla="*/ 1130013 w 1742572"/>
                <a:gd name="connsiteY32" fmla="*/ 896645 h 1705593"/>
                <a:gd name="connsiteX33" fmla="*/ 1067870 w 1742572"/>
                <a:gd name="connsiteY33" fmla="*/ 887767 h 1705593"/>
                <a:gd name="connsiteX34" fmla="*/ 934705 w 1742572"/>
                <a:gd name="connsiteY34" fmla="*/ 870012 h 1705593"/>
                <a:gd name="connsiteX35" fmla="*/ 908071 w 1742572"/>
                <a:gd name="connsiteY35" fmla="*/ 861134 h 1705593"/>
                <a:gd name="connsiteX36" fmla="*/ 766030 w 1742572"/>
                <a:gd name="connsiteY36" fmla="*/ 630315 h 1705593"/>
                <a:gd name="connsiteX37" fmla="*/ 819295 w 1742572"/>
                <a:gd name="connsiteY37" fmla="*/ 541538 h 1705593"/>
                <a:gd name="connsiteX38" fmla="*/ 881438 w 1742572"/>
                <a:gd name="connsiteY38" fmla="*/ 497150 h 1705593"/>
                <a:gd name="connsiteX39" fmla="*/ 908071 w 1742572"/>
                <a:gd name="connsiteY39" fmla="*/ 488272 h 1705593"/>
                <a:gd name="connsiteX40" fmla="*/ 979093 w 1742572"/>
                <a:gd name="connsiteY40" fmla="*/ 461639 h 1705593"/>
                <a:gd name="connsiteX41" fmla="*/ 1156646 w 1742572"/>
                <a:gd name="connsiteY41" fmla="*/ 479394 h 1705593"/>
                <a:gd name="connsiteX42" fmla="*/ 1209912 w 1742572"/>
                <a:gd name="connsiteY42" fmla="*/ 497150 h 1705593"/>
                <a:gd name="connsiteX43" fmla="*/ 1227668 w 1742572"/>
                <a:gd name="connsiteY43" fmla="*/ 514905 h 1705593"/>
                <a:gd name="connsiteX44" fmla="*/ 1280934 w 1742572"/>
                <a:gd name="connsiteY44" fmla="*/ 550416 h 1705593"/>
                <a:gd name="connsiteX45" fmla="*/ 1298689 w 1742572"/>
                <a:gd name="connsiteY45" fmla="*/ 577049 h 1705593"/>
                <a:gd name="connsiteX46" fmla="*/ 1307567 w 1742572"/>
                <a:gd name="connsiteY46" fmla="*/ 603682 h 1705593"/>
                <a:gd name="connsiteX47" fmla="*/ 1343077 w 1742572"/>
                <a:gd name="connsiteY47" fmla="*/ 656948 h 1705593"/>
                <a:gd name="connsiteX48" fmla="*/ 1351955 w 1742572"/>
                <a:gd name="connsiteY48" fmla="*/ 692458 h 1705593"/>
                <a:gd name="connsiteX49" fmla="*/ 1378588 w 1742572"/>
                <a:gd name="connsiteY49" fmla="*/ 701336 h 1705593"/>
                <a:gd name="connsiteX50" fmla="*/ 1485120 w 1742572"/>
                <a:gd name="connsiteY50" fmla="*/ 719091 h 1705593"/>
                <a:gd name="connsiteX51" fmla="*/ 1573897 w 1742572"/>
                <a:gd name="connsiteY51" fmla="*/ 710214 h 1705593"/>
                <a:gd name="connsiteX52" fmla="*/ 1600530 w 1742572"/>
                <a:gd name="connsiteY52" fmla="*/ 621437 h 1705593"/>
                <a:gd name="connsiteX53" fmla="*/ 1591652 w 1742572"/>
                <a:gd name="connsiteY53" fmla="*/ 506027 h 1705593"/>
                <a:gd name="connsiteX54" fmla="*/ 1573897 w 1742572"/>
                <a:gd name="connsiteY54" fmla="*/ 452761 h 1705593"/>
                <a:gd name="connsiteX55" fmla="*/ 1511753 w 1742572"/>
                <a:gd name="connsiteY55" fmla="*/ 381740 h 1705593"/>
                <a:gd name="connsiteX56" fmla="*/ 1502875 w 1742572"/>
                <a:gd name="connsiteY56" fmla="*/ 346229 h 1705593"/>
                <a:gd name="connsiteX57" fmla="*/ 1520631 w 1742572"/>
                <a:gd name="connsiteY57" fmla="*/ 328474 h 1705593"/>
                <a:gd name="connsiteX58" fmla="*/ 1600530 w 1742572"/>
                <a:gd name="connsiteY58" fmla="*/ 319596 h 1705593"/>
                <a:gd name="connsiteX0" fmla="*/ 1600530 w 1742572"/>
                <a:gd name="connsiteY0" fmla="*/ 331910 h 1717907"/>
                <a:gd name="connsiteX1" fmla="*/ 1644918 w 1742572"/>
                <a:gd name="connsiteY1" fmla="*/ 323032 h 1717907"/>
                <a:gd name="connsiteX2" fmla="*/ 1671551 w 1742572"/>
                <a:gd name="connsiteY2" fmla="*/ 269766 h 1717907"/>
                <a:gd name="connsiteX3" fmla="*/ 1644918 w 1742572"/>
                <a:gd name="connsiteY3" fmla="*/ 198745 h 1717907"/>
                <a:gd name="connsiteX4" fmla="*/ 1618285 w 1742572"/>
                <a:gd name="connsiteY4" fmla="*/ 163234 h 1717907"/>
                <a:gd name="connsiteX5" fmla="*/ 1600530 w 1742572"/>
                <a:gd name="connsiteY5" fmla="*/ 136601 h 1717907"/>
                <a:gd name="connsiteX6" fmla="*/ 1547264 w 1742572"/>
                <a:gd name="connsiteY6" fmla="*/ 83335 h 1717907"/>
                <a:gd name="connsiteX7" fmla="*/ 1511753 w 1742572"/>
                <a:gd name="connsiteY7" fmla="*/ 74458 h 1717907"/>
                <a:gd name="connsiteX8" fmla="*/ 1343077 w 1742572"/>
                <a:gd name="connsiteY8" fmla="*/ 12314 h 1717907"/>
                <a:gd name="connsiteX9" fmla="*/ 268879 w 1742572"/>
                <a:gd name="connsiteY9" fmla="*/ 349666 h 1717907"/>
                <a:gd name="connsiteX10" fmla="*/ 91326 w 1742572"/>
                <a:gd name="connsiteY10" fmla="*/ 1068757 h 1717907"/>
                <a:gd name="connsiteX11" fmla="*/ 1493998 w 1742572"/>
                <a:gd name="connsiteY11" fmla="*/ 1681316 h 1717907"/>
                <a:gd name="connsiteX12" fmla="*/ 1573897 w 1742572"/>
                <a:gd name="connsiteY12" fmla="*/ 1645805 h 1717907"/>
                <a:gd name="connsiteX13" fmla="*/ 1600530 w 1742572"/>
                <a:gd name="connsiteY13" fmla="*/ 1628050 h 1717907"/>
                <a:gd name="connsiteX14" fmla="*/ 1627163 w 1742572"/>
                <a:gd name="connsiteY14" fmla="*/ 1592539 h 1717907"/>
                <a:gd name="connsiteX15" fmla="*/ 1662673 w 1742572"/>
                <a:gd name="connsiteY15" fmla="*/ 1574784 h 1717907"/>
                <a:gd name="connsiteX16" fmla="*/ 1671551 w 1742572"/>
                <a:gd name="connsiteY16" fmla="*/ 1548151 h 1717907"/>
                <a:gd name="connsiteX17" fmla="*/ 1698184 w 1742572"/>
                <a:gd name="connsiteY17" fmla="*/ 1503763 h 1717907"/>
                <a:gd name="connsiteX18" fmla="*/ 1724817 w 1742572"/>
                <a:gd name="connsiteY18" fmla="*/ 1441619 h 1717907"/>
                <a:gd name="connsiteX19" fmla="*/ 1733695 w 1742572"/>
                <a:gd name="connsiteY19" fmla="*/ 1388353 h 1717907"/>
                <a:gd name="connsiteX20" fmla="*/ 1742572 w 1742572"/>
                <a:gd name="connsiteY20" fmla="*/ 1352842 h 1717907"/>
                <a:gd name="connsiteX21" fmla="*/ 1707062 w 1742572"/>
                <a:gd name="connsiteY21" fmla="*/ 1219677 h 1717907"/>
                <a:gd name="connsiteX22" fmla="*/ 1689306 w 1742572"/>
                <a:gd name="connsiteY22" fmla="*/ 1157533 h 1717907"/>
                <a:gd name="connsiteX23" fmla="*/ 1671551 w 1742572"/>
                <a:gd name="connsiteY23" fmla="*/ 1122023 h 1717907"/>
                <a:gd name="connsiteX24" fmla="*/ 1627163 w 1742572"/>
                <a:gd name="connsiteY24" fmla="*/ 1086512 h 1717907"/>
                <a:gd name="connsiteX25" fmla="*/ 1538386 w 1742572"/>
                <a:gd name="connsiteY25" fmla="*/ 1033246 h 1717907"/>
                <a:gd name="connsiteX26" fmla="*/ 1520631 w 1742572"/>
                <a:gd name="connsiteY26" fmla="*/ 1006613 h 1717907"/>
                <a:gd name="connsiteX27" fmla="*/ 1440732 w 1742572"/>
                <a:gd name="connsiteY27" fmla="*/ 979980 h 1717907"/>
                <a:gd name="connsiteX28" fmla="*/ 1422976 w 1742572"/>
                <a:gd name="connsiteY28" fmla="*/ 962225 h 1717907"/>
                <a:gd name="connsiteX29" fmla="*/ 1227668 w 1742572"/>
                <a:gd name="connsiteY29" fmla="*/ 935592 h 1717907"/>
                <a:gd name="connsiteX30" fmla="*/ 1165524 w 1742572"/>
                <a:gd name="connsiteY30" fmla="*/ 926714 h 1717907"/>
                <a:gd name="connsiteX31" fmla="*/ 1130013 w 1742572"/>
                <a:gd name="connsiteY31" fmla="*/ 908959 h 1717907"/>
                <a:gd name="connsiteX32" fmla="*/ 1067870 w 1742572"/>
                <a:gd name="connsiteY32" fmla="*/ 900081 h 1717907"/>
                <a:gd name="connsiteX33" fmla="*/ 934705 w 1742572"/>
                <a:gd name="connsiteY33" fmla="*/ 882326 h 1717907"/>
                <a:gd name="connsiteX34" fmla="*/ 908071 w 1742572"/>
                <a:gd name="connsiteY34" fmla="*/ 873448 h 1717907"/>
                <a:gd name="connsiteX35" fmla="*/ 766030 w 1742572"/>
                <a:gd name="connsiteY35" fmla="*/ 642629 h 1717907"/>
                <a:gd name="connsiteX36" fmla="*/ 819295 w 1742572"/>
                <a:gd name="connsiteY36" fmla="*/ 553852 h 1717907"/>
                <a:gd name="connsiteX37" fmla="*/ 881438 w 1742572"/>
                <a:gd name="connsiteY37" fmla="*/ 509464 h 1717907"/>
                <a:gd name="connsiteX38" fmla="*/ 908071 w 1742572"/>
                <a:gd name="connsiteY38" fmla="*/ 500586 h 1717907"/>
                <a:gd name="connsiteX39" fmla="*/ 979093 w 1742572"/>
                <a:gd name="connsiteY39" fmla="*/ 473953 h 1717907"/>
                <a:gd name="connsiteX40" fmla="*/ 1156646 w 1742572"/>
                <a:gd name="connsiteY40" fmla="*/ 491708 h 1717907"/>
                <a:gd name="connsiteX41" fmla="*/ 1209912 w 1742572"/>
                <a:gd name="connsiteY41" fmla="*/ 509464 h 1717907"/>
                <a:gd name="connsiteX42" fmla="*/ 1227668 w 1742572"/>
                <a:gd name="connsiteY42" fmla="*/ 527219 h 1717907"/>
                <a:gd name="connsiteX43" fmla="*/ 1280934 w 1742572"/>
                <a:gd name="connsiteY43" fmla="*/ 562730 h 1717907"/>
                <a:gd name="connsiteX44" fmla="*/ 1298689 w 1742572"/>
                <a:gd name="connsiteY44" fmla="*/ 589363 h 1717907"/>
                <a:gd name="connsiteX45" fmla="*/ 1307567 w 1742572"/>
                <a:gd name="connsiteY45" fmla="*/ 615996 h 1717907"/>
                <a:gd name="connsiteX46" fmla="*/ 1343077 w 1742572"/>
                <a:gd name="connsiteY46" fmla="*/ 669262 h 1717907"/>
                <a:gd name="connsiteX47" fmla="*/ 1351955 w 1742572"/>
                <a:gd name="connsiteY47" fmla="*/ 704772 h 1717907"/>
                <a:gd name="connsiteX48" fmla="*/ 1378588 w 1742572"/>
                <a:gd name="connsiteY48" fmla="*/ 713650 h 1717907"/>
                <a:gd name="connsiteX49" fmla="*/ 1485120 w 1742572"/>
                <a:gd name="connsiteY49" fmla="*/ 731405 h 1717907"/>
                <a:gd name="connsiteX50" fmla="*/ 1573897 w 1742572"/>
                <a:gd name="connsiteY50" fmla="*/ 722528 h 1717907"/>
                <a:gd name="connsiteX51" fmla="*/ 1600530 w 1742572"/>
                <a:gd name="connsiteY51" fmla="*/ 633751 h 1717907"/>
                <a:gd name="connsiteX52" fmla="*/ 1591652 w 1742572"/>
                <a:gd name="connsiteY52" fmla="*/ 518341 h 1717907"/>
                <a:gd name="connsiteX53" fmla="*/ 1573897 w 1742572"/>
                <a:gd name="connsiteY53" fmla="*/ 465075 h 1717907"/>
                <a:gd name="connsiteX54" fmla="*/ 1511753 w 1742572"/>
                <a:gd name="connsiteY54" fmla="*/ 394054 h 1717907"/>
                <a:gd name="connsiteX55" fmla="*/ 1502875 w 1742572"/>
                <a:gd name="connsiteY55" fmla="*/ 358543 h 1717907"/>
                <a:gd name="connsiteX56" fmla="*/ 1520631 w 1742572"/>
                <a:gd name="connsiteY56" fmla="*/ 340788 h 1717907"/>
                <a:gd name="connsiteX57" fmla="*/ 1600530 w 1742572"/>
                <a:gd name="connsiteY57" fmla="*/ 331910 h 1717907"/>
                <a:gd name="connsiteX0" fmla="*/ 1600530 w 1742572"/>
                <a:gd name="connsiteY0" fmla="*/ 319596 h 1705593"/>
                <a:gd name="connsiteX1" fmla="*/ 1644918 w 1742572"/>
                <a:gd name="connsiteY1" fmla="*/ 310718 h 1705593"/>
                <a:gd name="connsiteX2" fmla="*/ 1671551 w 1742572"/>
                <a:gd name="connsiteY2" fmla="*/ 257452 h 1705593"/>
                <a:gd name="connsiteX3" fmla="*/ 1644918 w 1742572"/>
                <a:gd name="connsiteY3" fmla="*/ 186431 h 1705593"/>
                <a:gd name="connsiteX4" fmla="*/ 1618285 w 1742572"/>
                <a:gd name="connsiteY4" fmla="*/ 150920 h 1705593"/>
                <a:gd name="connsiteX5" fmla="*/ 1600530 w 1742572"/>
                <a:gd name="connsiteY5" fmla="*/ 124287 h 1705593"/>
                <a:gd name="connsiteX6" fmla="*/ 1547264 w 1742572"/>
                <a:gd name="connsiteY6" fmla="*/ 71021 h 1705593"/>
                <a:gd name="connsiteX7" fmla="*/ 1343077 w 1742572"/>
                <a:gd name="connsiteY7" fmla="*/ 0 h 1705593"/>
                <a:gd name="connsiteX8" fmla="*/ 268879 w 1742572"/>
                <a:gd name="connsiteY8" fmla="*/ 337352 h 1705593"/>
                <a:gd name="connsiteX9" fmla="*/ 91326 w 1742572"/>
                <a:gd name="connsiteY9" fmla="*/ 1056443 h 1705593"/>
                <a:gd name="connsiteX10" fmla="*/ 1493998 w 1742572"/>
                <a:gd name="connsiteY10" fmla="*/ 1669002 h 1705593"/>
                <a:gd name="connsiteX11" fmla="*/ 1573897 w 1742572"/>
                <a:gd name="connsiteY11" fmla="*/ 1633491 h 1705593"/>
                <a:gd name="connsiteX12" fmla="*/ 1600530 w 1742572"/>
                <a:gd name="connsiteY12" fmla="*/ 1615736 h 1705593"/>
                <a:gd name="connsiteX13" fmla="*/ 1627163 w 1742572"/>
                <a:gd name="connsiteY13" fmla="*/ 1580225 h 1705593"/>
                <a:gd name="connsiteX14" fmla="*/ 1662673 w 1742572"/>
                <a:gd name="connsiteY14" fmla="*/ 1562470 h 1705593"/>
                <a:gd name="connsiteX15" fmla="*/ 1671551 w 1742572"/>
                <a:gd name="connsiteY15" fmla="*/ 1535837 h 1705593"/>
                <a:gd name="connsiteX16" fmla="*/ 1698184 w 1742572"/>
                <a:gd name="connsiteY16" fmla="*/ 1491449 h 1705593"/>
                <a:gd name="connsiteX17" fmla="*/ 1724817 w 1742572"/>
                <a:gd name="connsiteY17" fmla="*/ 1429305 h 1705593"/>
                <a:gd name="connsiteX18" fmla="*/ 1733695 w 1742572"/>
                <a:gd name="connsiteY18" fmla="*/ 1376039 h 1705593"/>
                <a:gd name="connsiteX19" fmla="*/ 1742572 w 1742572"/>
                <a:gd name="connsiteY19" fmla="*/ 1340528 h 1705593"/>
                <a:gd name="connsiteX20" fmla="*/ 1707062 w 1742572"/>
                <a:gd name="connsiteY20" fmla="*/ 1207363 h 1705593"/>
                <a:gd name="connsiteX21" fmla="*/ 1689306 w 1742572"/>
                <a:gd name="connsiteY21" fmla="*/ 1145219 h 1705593"/>
                <a:gd name="connsiteX22" fmla="*/ 1671551 w 1742572"/>
                <a:gd name="connsiteY22" fmla="*/ 1109709 h 1705593"/>
                <a:gd name="connsiteX23" fmla="*/ 1627163 w 1742572"/>
                <a:gd name="connsiteY23" fmla="*/ 1074198 h 1705593"/>
                <a:gd name="connsiteX24" fmla="*/ 1538386 w 1742572"/>
                <a:gd name="connsiteY24" fmla="*/ 1020932 h 1705593"/>
                <a:gd name="connsiteX25" fmla="*/ 1520631 w 1742572"/>
                <a:gd name="connsiteY25" fmla="*/ 994299 h 1705593"/>
                <a:gd name="connsiteX26" fmla="*/ 1440732 w 1742572"/>
                <a:gd name="connsiteY26" fmla="*/ 967666 h 1705593"/>
                <a:gd name="connsiteX27" fmla="*/ 1422976 w 1742572"/>
                <a:gd name="connsiteY27" fmla="*/ 949911 h 1705593"/>
                <a:gd name="connsiteX28" fmla="*/ 1227668 w 1742572"/>
                <a:gd name="connsiteY28" fmla="*/ 923278 h 1705593"/>
                <a:gd name="connsiteX29" fmla="*/ 1165524 w 1742572"/>
                <a:gd name="connsiteY29" fmla="*/ 914400 h 1705593"/>
                <a:gd name="connsiteX30" fmla="*/ 1130013 w 1742572"/>
                <a:gd name="connsiteY30" fmla="*/ 896645 h 1705593"/>
                <a:gd name="connsiteX31" fmla="*/ 1067870 w 1742572"/>
                <a:gd name="connsiteY31" fmla="*/ 887767 h 1705593"/>
                <a:gd name="connsiteX32" fmla="*/ 934705 w 1742572"/>
                <a:gd name="connsiteY32" fmla="*/ 870012 h 1705593"/>
                <a:gd name="connsiteX33" fmla="*/ 908071 w 1742572"/>
                <a:gd name="connsiteY33" fmla="*/ 861134 h 1705593"/>
                <a:gd name="connsiteX34" fmla="*/ 766030 w 1742572"/>
                <a:gd name="connsiteY34" fmla="*/ 630315 h 1705593"/>
                <a:gd name="connsiteX35" fmla="*/ 819295 w 1742572"/>
                <a:gd name="connsiteY35" fmla="*/ 541538 h 1705593"/>
                <a:gd name="connsiteX36" fmla="*/ 881438 w 1742572"/>
                <a:gd name="connsiteY36" fmla="*/ 497150 h 1705593"/>
                <a:gd name="connsiteX37" fmla="*/ 908071 w 1742572"/>
                <a:gd name="connsiteY37" fmla="*/ 488272 h 1705593"/>
                <a:gd name="connsiteX38" fmla="*/ 979093 w 1742572"/>
                <a:gd name="connsiteY38" fmla="*/ 461639 h 1705593"/>
                <a:gd name="connsiteX39" fmla="*/ 1156646 w 1742572"/>
                <a:gd name="connsiteY39" fmla="*/ 479394 h 1705593"/>
                <a:gd name="connsiteX40" fmla="*/ 1209912 w 1742572"/>
                <a:gd name="connsiteY40" fmla="*/ 497150 h 1705593"/>
                <a:gd name="connsiteX41" fmla="*/ 1227668 w 1742572"/>
                <a:gd name="connsiteY41" fmla="*/ 514905 h 1705593"/>
                <a:gd name="connsiteX42" fmla="*/ 1280934 w 1742572"/>
                <a:gd name="connsiteY42" fmla="*/ 550416 h 1705593"/>
                <a:gd name="connsiteX43" fmla="*/ 1298689 w 1742572"/>
                <a:gd name="connsiteY43" fmla="*/ 577049 h 1705593"/>
                <a:gd name="connsiteX44" fmla="*/ 1307567 w 1742572"/>
                <a:gd name="connsiteY44" fmla="*/ 603682 h 1705593"/>
                <a:gd name="connsiteX45" fmla="*/ 1343077 w 1742572"/>
                <a:gd name="connsiteY45" fmla="*/ 656948 h 1705593"/>
                <a:gd name="connsiteX46" fmla="*/ 1351955 w 1742572"/>
                <a:gd name="connsiteY46" fmla="*/ 692458 h 1705593"/>
                <a:gd name="connsiteX47" fmla="*/ 1378588 w 1742572"/>
                <a:gd name="connsiteY47" fmla="*/ 701336 h 1705593"/>
                <a:gd name="connsiteX48" fmla="*/ 1485120 w 1742572"/>
                <a:gd name="connsiteY48" fmla="*/ 719091 h 1705593"/>
                <a:gd name="connsiteX49" fmla="*/ 1573897 w 1742572"/>
                <a:gd name="connsiteY49" fmla="*/ 710214 h 1705593"/>
                <a:gd name="connsiteX50" fmla="*/ 1600530 w 1742572"/>
                <a:gd name="connsiteY50" fmla="*/ 621437 h 1705593"/>
                <a:gd name="connsiteX51" fmla="*/ 1591652 w 1742572"/>
                <a:gd name="connsiteY51" fmla="*/ 506027 h 1705593"/>
                <a:gd name="connsiteX52" fmla="*/ 1573897 w 1742572"/>
                <a:gd name="connsiteY52" fmla="*/ 452761 h 1705593"/>
                <a:gd name="connsiteX53" fmla="*/ 1511753 w 1742572"/>
                <a:gd name="connsiteY53" fmla="*/ 381740 h 1705593"/>
                <a:gd name="connsiteX54" fmla="*/ 1502875 w 1742572"/>
                <a:gd name="connsiteY54" fmla="*/ 346229 h 1705593"/>
                <a:gd name="connsiteX55" fmla="*/ 1520631 w 1742572"/>
                <a:gd name="connsiteY55" fmla="*/ 328474 h 1705593"/>
                <a:gd name="connsiteX56" fmla="*/ 1600530 w 1742572"/>
                <a:gd name="connsiteY56" fmla="*/ 319596 h 1705593"/>
                <a:gd name="connsiteX0" fmla="*/ 1600530 w 1742572"/>
                <a:gd name="connsiteY0" fmla="*/ 325521 h 1711518"/>
                <a:gd name="connsiteX1" fmla="*/ 1644918 w 1742572"/>
                <a:gd name="connsiteY1" fmla="*/ 316643 h 1711518"/>
                <a:gd name="connsiteX2" fmla="*/ 1671551 w 1742572"/>
                <a:gd name="connsiteY2" fmla="*/ 263377 h 1711518"/>
                <a:gd name="connsiteX3" fmla="*/ 1644918 w 1742572"/>
                <a:gd name="connsiteY3" fmla="*/ 192356 h 1711518"/>
                <a:gd name="connsiteX4" fmla="*/ 1618285 w 1742572"/>
                <a:gd name="connsiteY4" fmla="*/ 156845 h 1711518"/>
                <a:gd name="connsiteX5" fmla="*/ 1600530 w 1742572"/>
                <a:gd name="connsiteY5" fmla="*/ 130212 h 1711518"/>
                <a:gd name="connsiteX6" fmla="*/ 1343077 w 1742572"/>
                <a:gd name="connsiteY6" fmla="*/ 5925 h 1711518"/>
                <a:gd name="connsiteX7" fmla="*/ 268879 w 1742572"/>
                <a:gd name="connsiteY7" fmla="*/ 343277 h 1711518"/>
                <a:gd name="connsiteX8" fmla="*/ 91326 w 1742572"/>
                <a:gd name="connsiteY8" fmla="*/ 1062368 h 1711518"/>
                <a:gd name="connsiteX9" fmla="*/ 1493998 w 1742572"/>
                <a:gd name="connsiteY9" fmla="*/ 1674927 h 1711518"/>
                <a:gd name="connsiteX10" fmla="*/ 1573897 w 1742572"/>
                <a:gd name="connsiteY10" fmla="*/ 1639416 h 1711518"/>
                <a:gd name="connsiteX11" fmla="*/ 1600530 w 1742572"/>
                <a:gd name="connsiteY11" fmla="*/ 1621661 h 1711518"/>
                <a:gd name="connsiteX12" fmla="*/ 1627163 w 1742572"/>
                <a:gd name="connsiteY12" fmla="*/ 1586150 h 1711518"/>
                <a:gd name="connsiteX13" fmla="*/ 1662673 w 1742572"/>
                <a:gd name="connsiteY13" fmla="*/ 1568395 h 1711518"/>
                <a:gd name="connsiteX14" fmla="*/ 1671551 w 1742572"/>
                <a:gd name="connsiteY14" fmla="*/ 1541762 h 1711518"/>
                <a:gd name="connsiteX15" fmla="*/ 1698184 w 1742572"/>
                <a:gd name="connsiteY15" fmla="*/ 1497374 h 1711518"/>
                <a:gd name="connsiteX16" fmla="*/ 1724817 w 1742572"/>
                <a:gd name="connsiteY16" fmla="*/ 1435230 h 1711518"/>
                <a:gd name="connsiteX17" fmla="*/ 1733695 w 1742572"/>
                <a:gd name="connsiteY17" fmla="*/ 1381964 h 1711518"/>
                <a:gd name="connsiteX18" fmla="*/ 1742572 w 1742572"/>
                <a:gd name="connsiteY18" fmla="*/ 1346453 h 1711518"/>
                <a:gd name="connsiteX19" fmla="*/ 1707062 w 1742572"/>
                <a:gd name="connsiteY19" fmla="*/ 1213288 h 1711518"/>
                <a:gd name="connsiteX20" fmla="*/ 1689306 w 1742572"/>
                <a:gd name="connsiteY20" fmla="*/ 1151144 h 1711518"/>
                <a:gd name="connsiteX21" fmla="*/ 1671551 w 1742572"/>
                <a:gd name="connsiteY21" fmla="*/ 1115634 h 1711518"/>
                <a:gd name="connsiteX22" fmla="*/ 1627163 w 1742572"/>
                <a:gd name="connsiteY22" fmla="*/ 1080123 h 1711518"/>
                <a:gd name="connsiteX23" fmla="*/ 1538386 w 1742572"/>
                <a:gd name="connsiteY23" fmla="*/ 1026857 h 1711518"/>
                <a:gd name="connsiteX24" fmla="*/ 1520631 w 1742572"/>
                <a:gd name="connsiteY24" fmla="*/ 1000224 h 1711518"/>
                <a:gd name="connsiteX25" fmla="*/ 1440732 w 1742572"/>
                <a:gd name="connsiteY25" fmla="*/ 973591 h 1711518"/>
                <a:gd name="connsiteX26" fmla="*/ 1422976 w 1742572"/>
                <a:gd name="connsiteY26" fmla="*/ 955836 h 1711518"/>
                <a:gd name="connsiteX27" fmla="*/ 1227668 w 1742572"/>
                <a:gd name="connsiteY27" fmla="*/ 929203 h 1711518"/>
                <a:gd name="connsiteX28" fmla="*/ 1165524 w 1742572"/>
                <a:gd name="connsiteY28" fmla="*/ 920325 h 1711518"/>
                <a:gd name="connsiteX29" fmla="*/ 1130013 w 1742572"/>
                <a:gd name="connsiteY29" fmla="*/ 902570 h 1711518"/>
                <a:gd name="connsiteX30" fmla="*/ 1067870 w 1742572"/>
                <a:gd name="connsiteY30" fmla="*/ 893692 h 1711518"/>
                <a:gd name="connsiteX31" fmla="*/ 934705 w 1742572"/>
                <a:gd name="connsiteY31" fmla="*/ 875937 h 1711518"/>
                <a:gd name="connsiteX32" fmla="*/ 908071 w 1742572"/>
                <a:gd name="connsiteY32" fmla="*/ 867059 h 1711518"/>
                <a:gd name="connsiteX33" fmla="*/ 766030 w 1742572"/>
                <a:gd name="connsiteY33" fmla="*/ 636240 h 1711518"/>
                <a:gd name="connsiteX34" fmla="*/ 819295 w 1742572"/>
                <a:gd name="connsiteY34" fmla="*/ 547463 h 1711518"/>
                <a:gd name="connsiteX35" fmla="*/ 881438 w 1742572"/>
                <a:gd name="connsiteY35" fmla="*/ 503075 h 1711518"/>
                <a:gd name="connsiteX36" fmla="*/ 908071 w 1742572"/>
                <a:gd name="connsiteY36" fmla="*/ 494197 h 1711518"/>
                <a:gd name="connsiteX37" fmla="*/ 979093 w 1742572"/>
                <a:gd name="connsiteY37" fmla="*/ 467564 h 1711518"/>
                <a:gd name="connsiteX38" fmla="*/ 1156646 w 1742572"/>
                <a:gd name="connsiteY38" fmla="*/ 485319 h 1711518"/>
                <a:gd name="connsiteX39" fmla="*/ 1209912 w 1742572"/>
                <a:gd name="connsiteY39" fmla="*/ 503075 h 1711518"/>
                <a:gd name="connsiteX40" fmla="*/ 1227668 w 1742572"/>
                <a:gd name="connsiteY40" fmla="*/ 520830 h 1711518"/>
                <a:gd name="connsiteX41" fmla="*/ 1280934 w 1742572"/>
                <a:gd name="connsiteY41" fmla="*/ 556341 h 1711518"/>
                <a:gd name="connsiteX42" fmla="*/ 1298689 w 1742572"/>
                <a:gd name="connsiteY42" fmla="*/ 582974 h 1711518"/>
                <a:gd name="connsiteX43" fmla="*/ 1307567 w 1742572"/>
                <a:gd name="connsiteY43" fmla="*/ 609607 h 1711518"/>
                <a:gd name="connsiteX44" fmla="*/ 1343077 w 1742572"/>
                <a:gd name="connsiteY44" fmla="*/ 662873 h 1711518"/>
                <a:gd name="connsiteX45" fmla="*/ 1351955 w 1742572"/>
                <a:gd name="connsiteY45" fmla="*/ 698383 h 1711518"/>
                <a:gd name="connsiteX46" fmla="*/ 1378588 w 1742572"/>
                <a:gd name="connsiteY46" fmla="*/ 707261 h 1711518"/>
                <a:gd name="connsiteX47" fmla="*/ 1485120 w 1742572"/>
                <a:gd name="connsiteY47" fmla="*/ 725016 h 1711518"/>
                <a:gd name="connsiteX48" fmla="*/ 1573897 w 1742572"/>
                <a:gd name="connsiteY48" fmla="*/ 716139 h 1711518"/>
                <a:gd name="connsiteX49" fmla="*/ 1600530 w 1742572"/>
                <a:gd name="connsiteY49" fmla="*/ 627362 h 1711518"/>
                <a:gd name="connsiteX50" fmla="*/ 1591652 w 1742572"/>
                <a:gd name="connsiteY50" fmla="*/ 511952 h 1711518"/>
                <a:gd name="connsiteX51" fmla="*/ 1573897 w 1742572"/>
                <a:gd name="connsiteY51" fmla="*/ 458686 h 1711518"/>
                <a:gd name="connsiteX52" fmla="*/ 1511753 w 1742572"/>
                <a:gd name="connsiteY52" fmla="*/ 387665 h 1711518"/>
                <a:gd name="connsiteX53" fmla="*/ 1502875 w 1742572"/>
                <a:gd name="connsiteY53" fmla="*/ 352154 h 1711518"/>
                <a:gd name="connsiteX54" fmla="*/ 1520631 w 1742572"/>
                <a:gd name="connsiteY54" fmla="*/ 334399 h 1711518"/>
                <a:gd name="connsiteX55" fmla="*/ 1600530 w 1742572"/>
                <a:gd name="connsiteY55" fmla="*/ 325521 h 1711518"/>
                <a:gd name="connsiteX0" fmla="*/ 1600530 w 1742572"/>
                <a:gd name="connsiteY0" fmla="*/ 323786 h 1709783"/>
                <a:gd name="connsiteX1" fmla="*/ 1644918 w 1742572"/>
                <a:gd name="connsiteY1" fmla="*/ 314908 h 1709783"/>
                <a:gd name="connsiteX2" fmla="*/ 1671551 w 1742572"/>
                <a:gd name="connsiteY2" fmla="*/ 261642 h 1709783"/>
                <a:gd name="connsiteX3" fmla="*/ 1644918 w 1742572"/>
                <a:gd name="connsiteY3" fmla="*/ 190621 h 1709783"/>
                <a:gd name="connsiteX4" fmla="*/ 1618285 w 1742572"/>
                <a:gd name="connsiteY4" fmla="*/ 155110 h 1709783"/>
                <a:gd name="connsiteX5" fmla="*/ 1343077 w 1742572"/>
                <a:gd name="connsiteY5" fmla="*/ 4190 h 1709783"/>
                <a:gd name="connsiteX6" fmla="*/ 268879 w 1742572"/>
                <a:gd name="connsiteY6" fmla="*/ 341542 h 1709783"/>
                <a:gd name="connsiteX7" fmla="*/ 91326 w 1742572"/>
                <a:gd name="connsiteY7" fmla="*/ 1060633 h 1709783"/>
                <a:gd name="connsiteX8" fmla="*/ 1493998 w 1742572"/>
                <a:gd name="connsiteY8" fmla="*/ 1673192 h 1709783"/>
                <a:gd name="connsiteX9" fmla="*/ 1573897 w 1742572"/>
                <a:gd name="connsiteY9" fmla="*/ 1637681 h 1709783"/>
                <a:gd name="connsiteX10" fmla="*/ 1600530 w 1742572"/>
                <a:gd name="connsiteY10" fmla="*/ 1619926 h 1709783"/>
                <a:gd name="connsiteX11" fmla="*/ 1627163 w 1742572"/>
                <a:gd name="connsiteY11" fmla="*/ 1584415 h 1709783"/>
                <a:gd name="connsiteX12" fmla="*/ 1662673 w 1742572"/>
                <a:gd name="connsiteY12" fmla="*/ 1566660 h 1709783"/>
                <a:gd name="connsiteX13" fmla="*/ 1671551 w 1742572"/>
                <a:gd name="connsiteY13" fmla="*/ 1540027 h 1709783"/>
                <a:gd name="connsiteX14" fmla="*/ 1698184 w 1742572"/>
                <a:gd name="connsiteY14" fmla="*/ 1495639 h 1709783"/>
                <a:gd name="connsiteX15" fmla="*/ 1724817 w 1742572"/>
                <a:gd name="connsiteY15" fmla="*/ 1433495 h 1709783"/>
                <a:gd name="connsiteX16" fmla="*/ 1733695 w 1742572"/>
                <a:gd name="connsiteY16" fmla="*/ 1380229 h 1709783"/>
                <a:gd name="connsiteX17" fmla="*/ 1742572 w 1742572"/>
                <a:gd name="connsiteY17" fmla="*/ 1344718 h 1709783"/>
                <a:gd name="connsiteX18" fmla="*/ 1707062 w 1742572"/>
                <a:gd name="connsiteY18" fmla="*/ 1211553 h 1709783"/>
                <a:gd name="connsiteX19" fmla="*/ 1689306 w 1742572"/>
                <a:gd name="connsiteY19" fmla="*/ 1149409 h 1709783"/>
                <a:gd name="connsiteX20" fmla="*/ 1671551 w 1742572"/>
                <a:gd name="connsiteY20" fmla="*/ 1113899 h 1709783"/>
                <a:gd name="connsiteX21" fmla="*/ 1627163 w 1742572"/>
                <a:gd name="connsiteY21" fmla="*/ 1078388 h 1709783"/>
                <a:gd name="connsiteX22" fmla="*/ 1538386 w 1742572"/>
                <a:gd name="connsiteY22" fmla="*/ 1025122 h 1709783"/>
                <a:gd name="connsiteX23" fmla="*/ 1520631 w 1742572"/>
                <a:gd name="connsiteY23" fmla="*/ 998489 h 1709783"/>
                <a:gd name="connsiteX24" fmla="*/ 1440732 w 1742572"/>
                <a:gd name="connsiteY24" fmla="*/ 971856 h 1709783"/>
                <a:gd name="connsiteX25" fmla="*/ 1422976 w 1742572"/>
                <a:gd name="connsiteY25" fmla="*/ 954101 h 1709783"/>
                <a:gd name="connsiteX26" fmla="*/ 1227668 w 1742572"/>
                <a:gd name="connsiteY26" fmla="*/ 927468 h 1709783"/>
                <a:gd name="connsiteX27" fmla="*/ 1165524 w 1742572"/>
                <a:gd name="connsiteY27" fmla="*/ 918590 h 1709783"/>
                <a:gd name="connsiteX28" fmla="*/ 1130013 w 1742572"/>
                <a:gd name="connsiteY28" fmla="*/ 900835 h 1709783"/>
                <a:gd name="connsiteX29" fmla="*/ 1067870 w 1742572"/>
                <a:gd name="connsiteY29" fmla="*/ 891957 h 1709783"/>
                <a:gd name="connsiteX30" fmla="*/ 934705 w 1742572"/>
                <a:gd name="connsiteY30" fmla="*/ 874202 h 1709783"/>
                <a:gd name="connsiteX31" fmla="*/ 908071 w 1742572"/>
                <a:gd name="connsiteY31" fmla="*/ 865324 h 1709783"/>
                <a:gd name="connsiteX32" fmla="*/ 766030 w 1742572"/>
                <a:gd name="connsiteY32" fmla="*/ 634505 h 1709783"/>
                <a:gd name="connsiteX33" fmla="*/ 819295 w 1742572"/>
                <a:gd name="connsiteY33" fmla="*/ 545728 h 1709783"/>
                <a:gd name="connsiteX34" fmla="*/ 881438 w 1742572"/>
                <a:gd name="connsiteY34" fmla="*/ 501340 h 1709783"/>
                <a:gd name="connsiteX35" fmla="*/ 908071 w 1742572"/>
                <a:gd name="connsiteY35" fmla="*/ 492462 h 1709783"/>
                <a:gd name="connsiteX36" fmla="*/ 979093 w 1742572"/>
                <a:gd name="connsiteY36" fmla="*/ 465829 h 1709783"/>
                <a:gd name="connsiteX37" fmla="*/ 1156646 w 1742572"/>
                <a:gd name="connsiteY37" fmla="*/ 483584 h 1709783"/>
                <a:gd name="connsiteX38" fmla="*/ 1209912 w 1742572"/>
                <a:gd name="connsiteY38" fmla="*/ 501340 h 1709783"/>
                <a:gd name="connsiteX39" fmla="*/ 1227668 w 1742572"/>
                <a:gd name="connsiteY39" fmla="*/ 519095 h 1709783"/>
                <a:gd name="connsiteX40" fmla="*/ 1280934 w 1742572"/>
                <a:gd name="connsiteY40" fmla="*/ 554606 h 1709783"/>
                <a:gd name="connsiteX41" fmla="*/ 1298689 w 1742572"/>
                <a:gd name="connsiteY41" fmla="*/ 581239 h 1709783"/>
                <a:gd name="connsiteX42" fmla="*/ 1307567 w 1742572"/>
                <a:gd name="connsiteY42" fmla="*/ 607872 h 1709783"/>
                <a:gd name="connsiteX43" fmla="*/ 1343077 w 1742572"/>
                <a:gd name="connsiteY43" fmla="*/ 661138 h 1709783"/>
                <a:gd name="connsiteX44" fmla="*/ 1351955 w 1742572"/>
                <a:gd name="connsiteY44" fmla="*/ 696648 h 1709783"/>
                <a:gd name="connsiteX45" fmla="*/ 1378588 w 1742572"/>
                <a:gd name="connsiteY45" fmla="*/ 705526 h 1709783"/>
                <a:gd name="connsiteX46" fmla="*/ 1485120 w 1742572"/>
                <a:gd name="connsiteY46" fmla="*/ 723281 h 1709783"/>
                <a:gd name="connsiteX47" fmla="*/ 1573897 w 1742572"/>
                <a:gd name="connsiteY47" fmla="*/ 714404 h 1709783"/>
                <a:gd name="connsiteX48" fmla="*/ 1600530 w 1742572"/>
                <a:gd name="connsiteY48" fmla="*/ 625627 h 1709783"/>
                <a:gd name="connsiteX49" fmla="*/ 1591652 w 1742572"/>
                <a:gd name="connsiteY49" fmla="*/ 510217 h 1709783"/>
                <a:gd name="connsiteX50" fmla="*/ 1573897 w 1742572"/>
                <a:gd name="connsiteY50" fmla="*/ 456951 h 1709783"/>
                <a:gd name="connsiteX51" fmla="*/ 1511753 w 1742572"/>
                <a:gd name="connsiteY51" fmla="*/ 385930 h 1709783"/>
                <a:gd name="connsiteX52" fmla="*/ 1502875 w 1742572"/>
                <a:gd name="connsiteY52" fmla="*/ 350419 h 1709783"/>
                <a:gd name="connsiteX53" fmla="*/ 1520631 w 1742572"/>
                <a:gd name="connsiteY53" fmla="*/ 332664 h 1709783"/>
                <a:gd name="connsiteX54" fmla="*/ 1600530 w 1742572"/>
                <a:gd name="connsiteY54" fmla="*/ 323786 h 1709783"/>
                <a:gd name="connsiteX0" fmla="*/ 1600530 w 1742572"/>
                <a:gd name="connsiteY0" fmla="*/ 322140 h 1708137"/>
                <a:gd name="connsiteX1" fmla="*/ 1644918 w 1742572"/>
                <a:gd name="connsiteY1" fmla="*/ 313262 h 1708137"/>
                <a:gd name="connsiteX2" fmla="*/ 1671551 w 1742572"/>
                <a:gd name="connsiteY2" fmla="*/ 259996 h 1708137"/>
                <a:gd name="connsiteX3" fmla="*/ 1644918 w 1742572"/>
                <a:gd name="connsiteY3" fmla="*/ 188975 h 1708137"/>
                <a:gd name="connsiteX4" fmla="*/ 1343077 w 1742572"/>
                <a:gd name="connsiteY4" fmla="*/ 2544 h 1708137"/>
                <a:gd name="connsiteX5" fmla="*/ 268879 w 1742572"/>
                <a:gd name="connsiteY5" fmla="*/ 339896 h 1708137"/>
                <a:gd name="connsiteX6" fmla="*/ 91326 w 1742572"/>
                <a:gd name="connsiteY6" fmla="*/ 1058987 h 1708137"/>
                <a:gd name="connsiteX7" fmla="*/ 1493998 w 1742572"/>
                <a:gd name="connsiteY7" fmla="*/ 1671546 h 1708137"/>
                <a:gd name="connsiteX8" fmla="*/ 1573897 w 1742572"/>
                <a:gd name="connsiteY8" fmla="*/ 1636035 h 1708137"/>
                <a:gd name="connsiteX9" fmla="*/ 1600530 w 1742572"/>
                <a:gd name="connsiteY9" fmla="*/ 1618280 h 1708137"/>
                <a:gd name="connsiteX10" fmla="*/ 1627163 w 1742572"/>
                <a:gd name="connsiteY10" fmla="*/ 1582769 h 1708137"/>
                <a:gd name="connsiteX11" fmla="*/ 1662673 w 1742572"/>
                <a:gd name="connsiteY11" fmla="*/ 1565014 h 1708137"/>
                <a:gd name="connsiteX12" fmla="*/ 1671551 w 1742572"/>
                <a:gd name="connsiteY12" fmla="*/ 1538381 h 1708137"/>
                <a:gd name="connsiteX13" fmla="*/ 1698184 w 1742572"/>
                <a:gd name="connsiteY13" fmla="*/ 1493993 h 1708137"/>
                <a:gd name="connsiteX14" fmla="*/ 1724817 w 1742572"/>
                <a:gd name="connsiteY14" fmla="*/ 1431849 h 1708137"/>
                <a:gd name="connsiteX15" fmla="*/ 1733695 w 1742572"/>
                <a:gd name="connsiteY15" fmla="*/ 1378583 h 1708137"/>
                <a:gd name="connsiteX16" fmla="*/ 1742572 w 1742572"/>
                <a:gd name="connsiteY16" fmla="*/ 1343072 h 1708137"/>
                <a:gd name="connsiteX17" fmla="*/ 1707062 w 1742572"/>
                <a:gd name="connsiteY17" fmla="*/ 1209907 h 1708137"/>
                <a:gd name="connsiteX18" fmla="*/ 1689306 w 1742572"/>
                <a:gd name="connsiteY18" fmla="*/ 1147763 h 1708137"/>
                <a:gd name="connsiteX19" fmla="*/ 1671551 w 1742572"/>
                <a:gd name="connsiteY19" fmla="*/ 1112253 h 1708137"/>
                <a:gd name="connsiteX20" fmla="*/ 1627163 w 1742572"/>
                <a:gd name="connsiteY20" fmla="*/ 1076742 h 1708137"/>
                <a:gd name="connsiteX21" fmla="*/ 1538386 w 1742572"/>
                <a:gd name="connsiteY21" fmla="*/ 1023476 h 1708137"/>
                <a:gd name="connsiteX22" fmla="*/ 1520631 w 1742572"/>
                <a:gd name="connsiteY22" fmla="*/ 996843 h 1708137"/>
                <a:gd name="connsiteX23" fmla="*/ 1440732 w 1742572"/>
                <a:gd name="connsiteY23" fmla="*/ 970210 h 1708137"/>
                <a:gd name="connsiteX24" fmla="*/ 1422976 w 1742572"/>
                <a:gd name="connsiteY24" fmla="*/ 952455 h 1708137"/>
                <a:gd name="connsiteX25" fmla="*/ 1227668 w 1742572"/>
                <a:gd name="connsiteY25" fmla="*/ 925822 h 1708137"/>
                <a:gd name="connsiteX26" fmla="*/ 1165524 w 1742572"/>
                <a:gd name="connsiteY26" fmla="*/ 916944 h 1708137"/>
                <a:gd name="connsiteX27" fmla="*/ 1130013 w 1742572"/>
                <a:gd name="connsiteY27" fmla="*/ 899189 h 1708137"/>
                <a:gd name="connsiteX28" fmla="*/ 1067870 w 1742572"/>
                <a:gd name="connsiteY28" fmla="*/ 890311 h 1708137"/>
                <a:gd name="connsiteX29" fmla="*/ 934705 w 1742572"/>
                <a:gd name="connsiteY29" fmla="*/ 872556 h 1708137"/>
                <a:gd name="connsiteX30" fmla="*/ 908071 w 1742572"/>
                <a:gd name="connsiteY30" fmla="*/ 863678 h 1708137"/>
                <a:gd name="connsiteX31" fmla="*/ 766030 w 1742572"/>
                <a:gd name="connsiteY31" fmla="*/ 632859 h 1708137"/>
                <a:gd name="connsiteX32" fmla="*/ 819295 w 1742572"/>
                <a:gd name="connsiteY32" fmla="*/ 544082 h 1708137"/>
                <a:gd name="connsiteX33" fmla="*/ 881438 w 1742572"/>
                <a:gd name="connsiteY33" fmla="*/ 499694 h 1708137"/>
                <a:gd name="connsiteX34" fmla="*/ 908071 w 1742572"/>
                <a:gd name="connsiteY34" fmla="*/ 490816 h 1708137"/>
                <a:gd name="connsiteX35" fmla="*/ 979093 w 1742572"/>
                <a:gd name="connsiteY35" fmla="*/ 464183 h 1708137"/>
                <a:gd name="connsiteX36" fmla="*/ 1156646 w 1742572"/>
                <a:gd name="connsiteY36" fmla="*/ 481938 h 1708137"/>
                <a:gd name="connsiteX37" fmla="*/ 1209912 w 1742572"/>
                <a:gd name="connsiteY37" fmla="*/ 499694 h 1708137"/>
                <a:gd name="connsiteX38" fmla="*/ 1227668 w 1742572"/>
                <a:gd name="connsiteY38" fmla="*/ 517449 h 1708137"/>
                <a:gd name="connsiteX39" fmla="*/ 1280934 w 1742572"/>
                <a:gd name="connsiteY39" fmla="*/ 552960 h 1708137"/>
                <a:gd name="connsiteX40" fmla="*/ 1298689 w 1742572"/>
                <a:gd name="connsiteY40" fmla="*/ 579593 h 1708137"/>
                <a:gd name="connsiteX41" fmla="*/ 1307567 w 1742572"/>
                <a:gd name="connsiteY41" fmla="*/ 606226 h 1708137"/>
                <a:gd name="connsiteX42" fmla="*/ 1343077 w 1742572"/>
                <a:gd name="connsiteY42" fmla="*/ 659492 h 1708137"/>
                <a:gd name="connsiteX43" fmla="*/ 1351955 w 1742572"/>
                <a:gd name="connsiteY43" fmla="*/ 695002 h 1708137"/>
                <a:gd name="connsiteX44" fmla="*/ 1378588 w 1742572"/>
                <a:gd name="connsiteY44" fmla="*/ 703880 h 1708137"/>
                <a:gd name="connsiteX45" fmla="*/ 1485120 w 1742572"/>
                <a:gd name="connsiteY45" fmla="*/ 721635 h 1708137"/>
                <a:gd name="connsiteX46" fmla="*/ 1573897 w 1742572"/>
                <a:gd name="connsiteY46" fmla="*/ 712758 h 1708137"/>
                <a:gd name="connsiteX47" fmla="*/ 1600530 w 1742572"/>
                <a:gd name="connsiteY47" fmla="*/ 623981 h 1708137"/>
                <a:gd name="connsiteX48" fmla="*/ 1591652 w 1742572"/>
                <a:gd name="connsiteY48" fmla="*/ 508571 h 1708137"/>
                <a:gd name="connsiteX49" fmla="*/ 1573897 w 1742572"/>
                <a:gd name="connsiteY49" fmla="*/ 455305 h 1708137"/>
                <a:gd name="connsiteX50" fmla="*/ 1511753 w 1742572"/>
                <a:gd name="connsiteY50" fmla="*/ 384284 h 1708137"/>
                <a:gd name="connsiteX51" fmla="*/ 1502875 w 1742572"/>
                <a:gd name="connsiteY51" fmla="*/ 348773 h 1708137"/>
                <a:gd name="connsiteX52" fmla="*/ 1520631 w 1742572"/>
                <a:gd name="connsiteY52" fmla="*/ 331018 h 1708137"/>
                <a:gd name="connsiteX53" fmla="*/ 1600530 w 1742572"/>
                <a:gd name="connsiteY53" fmla="*/ 322140 h 1708137"/>
                <a:gd name="connsiteX0" fmla="*/ 1600530 w 1742572"/>
                <a:gd name="connsiteY0" fmla="*/ 320179 h 1706176"/>
                <a:gd name="connsiteX1" fmla="*/ 1644918 w 1742572"/>
                <a:gd name="connsiteY1" fmla="*/ 311301 h 1706176"/>
                <a:gd name="connsiteX2" fmla="*/ 1671551 w 1742572"/>
                <a:gd name="connsiteY2" fmla="*/ 258035 h 1706176"/>
                <a:gd name="connsiteX3" fmla="*/ 1343077 w 1742572"/>
                <a:gd name="connsiteY3" fmla="*/ 583 h 1706176"/>
                <a:gd name="connsiteX4" fmla="*/ 268879 w 1742572"/>
                <a:gd name="connsiteY4" fmla="*/ 337935 h 1706176"/>
                <a:gd name="connsiteX5" fmla="*/ 91326 w 1742572"/>
                <a:gd name="connsiteY5" fmla="*/ 1057026 h 1706176"/>
                <a:gd name="connsiteX6" fmla="*/ 1493998 w 1742572"/>
                <a:gd name="connsiteY6" fmla="*/ 1669585 h 1706176"/>
                <a:gd name="connsiteX7" fmla="*/ 1573897 w 1742572"/>
                <a:gd name="connsiteY7" fmla="*/ 1634074 h 1706176"/>
                <a:gd name="connsiteX8" fmla="*/ 1600530 w 1742572"/>
                <a:gd name="connsiteY8" fmla="*/ 1616319 h 1706176"/>
                <a:gd name="connsiteX9" fmla="*/ 1627163 w 1742572"/>
                <a:gd name="connsiteY9" fmla="*/ 1580808 h 1706176"/>
                <a:gd name="connsiteX10" fmla="*/ 1662673 w 1742572"/>
                <a:gd name="connsiteY10" fmla="*/ 1563053 h 1706176"/>
                <a:gd name="connsiteX11" fmla="*/ 1671551 w 1742572"/>
                <a:gd name="connsiteY11" fmla="*/ 1536420 h 1706176"/>
                <a:gd name="connsiteX12" fmla="*/ 1698184 w 1742572"/>
                <a:gd name="connsiteY12" fmla="*/ 1492032 h 1706176"/>
                <a:gd name="connsiteX13" fmla="*/ 1724817 w 1742572"/>
                <a:gd name="connsiteY13" fmla="*/ 1429888 h 1706176"/>
                <a:gd name="connsiteX14" fmla="*/ 1733695 w 1742572"/>
                <a:gd name="connsiteY14" fmla="*/ 1376622 h 1706176"/>
                <a:gd name="connsiteX15" fmla="*/ 1742572 w 1742572"/>
                <a:gd name="connsiteY15" fmla="*/ 1341111 h 1706176"/>
                <a:gd name="connsiteX16" fmla="*/ 1707062 w 1742572"/>
                <a:gd name="connsiteY16" fmla="*/ 1207946 h 1706176"/>
                <a:gd name="connsiteX17" fmla="*/ 1689306 w 1742572"/>
                <a:gd name="connsiteY17" fmla="*/ 1145802 h 1706176"/>
                <a:gd name="connsiteX18" fmla="*/ 1671551 w 1742572"/>
                <a:gd name="connsiteY18" fmla="*/ 1110292 h 1706176"/>
                <a:gd name="connsiteX19" fmla="*/ 1627163 w 1742572"/>
                <a:gd name="connsiteY19" fmla="*/ 1074781 h 1706176"/>
                <a:gd name="connsiteX20" fmla="*/ 1538386 w 1742572"/>
                <a:gd name="connsiteY20" fmla="*/ 1021515 h 1706176"/>
                <a:gd name="connsiteX21" fmla="*/ 1520631 w 1742572"/>
                <a:gd name="connsiteY21" fmla="*/ 994882 h 1706176"/>
                <a:gd name="connsiteX22" fmla="*/ 1440732 w 1742572"/>
                <a:gd name="connsiteY22" fmla="*/ 968249 h 1706176"/>
                <a:gd name="connsiteX23" fmla="*/ 1422976 w 1742572"/>
                <a:gd name="connsiteY23" fmla="*/ 950494 h 1706176"/>
                <a:gd name="connsiteX24" fmla="*/ 1227668 w 1742572"/>
                <a:gd name="connsiteY24" fmla="*/ 923861 h 1706176"/>
                <a:gd name="connsiteX25" fmla="*/ 1165524 w 1742572"/>
                <a:gd name="connsiteY25" fmla="*/ 914983 h 1706176"/>
                <a:gd name="connsiteX26" fmla="*/ 1130013 w 1742572"/>
                <a:gd name="connsiteY26" fmla="*/ 897228 h 1706176"/>
                <a:gd name="connsiteX27" fmla="*/ 1067870 w 1742572"/>
                <a:gd name="connsiteY27" fmla="*/ 888350 h 1706176"/>
                <a:gd name="connsiteX28" fmla="*/ 934705 w 1742572"/>
                <a:gd name="connsiteY28" fmla="*/ 870595 h 1706176"/>
                <a:gd name="connsiteX29" fmla="*/ 908071 w 1742572"/>
                <a:gd name="connsiteY29" fmla="*/ 861717 h 1706176"/>
                <a:gd name="connsiteX30" fmla="*/ 766030 w 1742572"/>
                <a:gd name="connsiteY30" fmla="*/ 630898 h 1706176"/>
                <a:gd name="connsiteX31" fmla="*/ 819295 w 1742572"/>
                <a:gd name="connsiteY31" fmla="*/ 542121 h 1706176"/>
                <a:gd name="connsiteX32" fmla="*/ 881438 w 1742572"/>
                <a:gd name="connsiteY32" fmla="*/ 497733 h 1706176"/>
                <a:gd name="connsiteX33" fmla="*/ 908071 w 1742572"/>
                <a:gd name="connsiteY33" fmla="*/ 488855 h 1706176"/>
                <a:gd name="connsiteX34" fmla="*/ 979093 w 1742572"/>
                <a:gd name="connsiteY34" fmla="*/ 462222 h 1706176"/>
                <a:gd name="connsiteX35" fmla="*/ 1156646 w 1742572"/>
                <a:gd name="connsiteY35" fmla="*/ 479977 h 1706176"/>
                <a:gd name="connsiteX36" fmla="*/ 1209912 w 1742572"/>
                <a:gd name="connsiteY36" fmla="*/ 497733 h 1706176"/>
                <a:gd name="connsiteX37" fmla="*/ 1227668 w 1742572"/>
                <a:gd name="connsiteY37" fmla="*/ 515488 h 1706176"/>
                <a:gd name="connsiteX38" fmla="*/ 1280934 w 1742572"/>
                <a:gd name="connsiteY38" fmla="*/ 550999 h 1706176"/>
                <a:gd name="connsiteX39" fmla="*/ 1298689 w 1742572"/>
                <a:gd name="connsiteY39" fmla="*/ 577632 h 1706176"/>
                <a:gd name="connsiteX40" fmla="*/ 1307567 w 1742572"/>
                <a:gd name="connsiteY40" fmla="*/ 604265 h 1706176"/>
                <a:gd name="connsiteX41" fmla="*/ 1343077 w 1742572"/>
                <a:gd name="connsiteY41" fmla="*/ 657531 h 1706176"/>
                <a:gd name="connsiteX42" fmla="*/ 1351955 w 1742572"/>
                <a:gd name="connsiteY42" fmla="*/ 693041 h 1706176"/>
                <a:gd name="connsiteX43" fmla="*/ 1378588 w 1742572"/>
                <a:gd name="connsiteY43" fmla="*/ 701919 h 1706176"/>
                <a:gd name="connsiteX44" fmla="*/ 1485120 w 1742572"/>
                <a:gd name="connsiteY44" fmla="*/ 719674 h 1706176"/>
                <a:gd name="connsiteX45" fmla="*/ 1573897 w 1742572"/>
                <a:gd name="connsiteY45" fmla="*/ 710797 h 1706176"/>
                <a:gd name="connsiteX46" fmla="*/ 1600530 w 1742572"/>
                <a:gd name="connsiteY46" fmla="*/ 622020 h 1706176"/>
                <a:gd name="connsiteX47" fmla="*/ 1591652 w 1742572"/>
                <a:gd name="connsiteY47" fmla="*/ 506610 h 1706176"/>
                <a:gd name="connsiteX48" fmla="*/ 1573897 w 1742572"/>
                <a:gd name="connsiteY48" fmla="*/ 453344 h 1706176"/>
                <a:gd name="connsiteX49" fmla="*/ 1511753 w 1742572"/>
                <a:gd name="connsiteY49" fmla="*/ 382323 h 1706176"/>
                <a:gd name="connsiteX50" fmla="*/ 1502875 w 1742572"/>
                <a:gd name="connsiteY50" fmla="*/ 346812 h 1706176"/>
                <a:gd name="connsiteX51" fmla="*/ 1520631 w 1742572"/>
                <a:gd name="connsiteY51" fmla="*/ 329057 h 1706176"/>
                <a:gd name="connsiteX52" fmla="*/ 1600530 w 1742572"/>
                <a:gd name="connsiteY52" fmla="*/ 320179 h 1706176"/>
                <a:gd name="connsiteX0" fmla="*/ 1600530 w 1742572"/>
                <a:gd name="connsiteY0" fmla="*/ 320179 h 1706176"/>
                <a:gd name="connsiteX1" fmla="*/ 1644918 w 1742572"/>
                <a:gd name="connsiteY1" fmla="*/ 311301 h 1706176"/>
                <a:gd name="connsiteX2" fmla="*/ 1671551 w 1742572"/>
                <a:gd name="connsiteY2" fmla="*/ 258035 h 1706176"/>
                <a:gd name="connsiteX3" fmla="*/ 1343077 w 1742572"/>
                <a:gd name="connsiteY3" fmla="*/ 583 h 1706176"/>
                <a:gd name="connsiteX4" fmla="*/ 268879 w 1742572"/>
                <a:gd name="connsiteY4" fmla="*/ 337935 h 1706176"/>
                <a:gd name="connsiteX5" fmla="*/ 91326 w 1742572"/>
                <a:gd name="connsiteY5" fmla="*/ 1057026 h 1706176"/>
                <a:gd name="connsiteX6" fmla="*/ 1493998 w 1742572"/>
                <a:gd name="connsiteY6" fmla="*/ 1669585 h 1706176"/>
                <a:gd name="connsiteX7" fmla="*/ 1573897 w 1742572"/>
                <a:gd name="connsiteY7" fmla="*/ 1634074 h 1706176"/>
                <a:gd name="connsiteX8" fmla="*/ 1600530 w 1742572"/>
                <a:gd name="connsiteY8" fmla="*/ 1616319 h 1706176"/>
                <a:gd name="connsiteX9" fmla="*/ 1627163 w 1742572"/>
                <a:gd name="connsiteY9" fmla="*/ 1580808 h 1706176"/>
                <a:gd name="connsiteX10" fmla="*/ 1662673 w 1742572"/>
                <a:gd name="connsiteY10" fmla="*/ 1563053 h 1706176"/>
                <a:gd name="connsiteX11" fmla="*/ 1671551 w 1742572"/>
                <a:gd name="connsiteY11" fmla="*/ 1536420 h 1706176"/>
                <a:gd name="connsiteX12" fmla="*/ 1698184 w 1742572"/>
                <a:gd name="connsiteY12" fmla="*/ 1492032 h 1706176"/>
                <a:gd name="connsiteX13" fmla="*/ 1724817 w 1742572"/>
                <a:gd name="connsiteY13" fmla="*/ 1429888 h 1706176"/>
                <a:gd name="connsiteX14" fmla="*/ 1733695 w 1742572"/>
                <a:gd name="connsiteY14" fmla="*/ 1376622 h 1706176"/>
                <a:gd name="connsiteX15" fmla="*/ 1742572 w 1742572"/>
                <a:gd name="connsiteY15" fmla="*/ 1341111 h 1706176"/>
                <a:gd name="connsiteX16" fmla="*/ 1707062 w 1742572"/>
                <a:gd name="connsiteY16" fmla="*/ 1207946 h 1706176"/>
                <a:gd name="connsiteX17" fmla="*/ 1689306 w 1742572"/>
                <a:gd name="connsiteY17" fmla="*/ 1145802 h 1706176"/>
                <a:gd name="connsiteX18" fmla="*/ 1671551 w 1742572"/>
                <a:gd name="connsiteY18" fmla="*/ 1110292 h 1706176"/>
                <a:gd name="connsiteX19" fmla="*/ 1627163 w 1742572"/>
                <a:gd name="connsiteY19" fmla="*/ 1074781 h 1706176"/>
                <a:gd name="connsiteX20" fmla="*/ 1538386 w 1742572"/>
                <a:gd name="connsiteY20" fmla="*/ 1021515 h 1706176"/>
                <a:gd name="connsiteX21" fmla="*/ 1520631 w 1742572"/>
                <a:gd name="connsiteY21" fmla="*/ 994882 h 1706176"/>
                <a:gd name="connsiteX22" fmla="*/ 1440732 w 1742572"/>
                <a:gd name="connsiteY22" fmla="*/ 968249 h 1706176"/>
                <a:gd name="connsiteX23" fmla="*/ 1422976 w 1742572"/>
                <a:gd name="connsiteY23" fmla="*/ 950494 h 1706176"/>
                <a:gd name="connsiteX24" fmla="*/ 1227668 w 1742572"/>
                <a:gd name="connsiteY24" fmla="*/ 923861 h 1706176"/>
                <a:gd name="connsiteX25" fmla="*/ 1165524 w 1742572"/>
                <a:gd name="connsiteY25" fmla="*/ 914983 h 1706176"/>
                <a:gd name="connsiteX26" fmla="*/ 1130013 w 1742572"/>
                <a:gd name="connsiteY26" fmla="*/ 897228 h 1706176"/>
                <a:gd name="connsiteX27" fmla="*/ 1067870 w 1742572"/>
                <a:gd name="connsiteY27" fmla="*/ 888350 h 1706176"/>
                <a:gd name="connsiteX28" fmla="*/ 934705 w 1742572"/>
                <a:gd name="connsiteY28" fmla="*/ 870595 h 1706176"/>
                <a:gd name="connsiteX29" fmla="*/ 908071 w 1742572"/>
                <a:gd name="connsiteY29" fmla="*/ 861717 h 1706176"/>
                <a:gd name="connsiteX30" fmla="*/ 766030 w 1742572"/>
                <a:gd name="connsiteY30" fmla="*/ 630898 h 1706176"/>
                <a:gd name="connsiteX31" fmla="*/ 819295 w 1742572"/>
                <a:gd name="connsiteY31" fmla="*/ 542121 h 1706176"/>
                <a:gd name="connsiteX32" fmla="*/ 881438 w 1742572"/>
                <a:gd name="connsiteY32" fmla="*/ 497733 h 1706176"/>
                <a:gd name="connsiteX33" fmla="*/ 908071 w 1742572"/>
                <a:gd name="connsiteY33" fmla="*/ 488855 h 1706176"/>
                <a:gd name="connsiteX34" fmla="*/ 979093 w 1742572"/>
                <a:gd name="connsiteY34" fmla="*/ 462222 h 1706176"/>
                <a:gd name="connsiteX35" fmla="*/ 1156646 w 1742572"/>
                <a:gd name="connsiteY35" fmla="*/ 479977 h 1706176"/>
                <a:gd name="connsiteX36" fmla="*/ 1209912 w 1742572"/>
                <a:gd name="connsiteY36" fmla="*/ 497733 h 1706176"/>
                <a:gd name="connsiteX37" fmla="*/ 1227668 w 1742572"/>
                <a:gd name="connsiteY37" fmla="*/ 515488 h 1706176"/>
                <a:gd name="connsiteX38" fmla="*/ 1280934 w 1742572"/>
                <a:gd name="connsiteY38" fmla="*/ 550999 h 1706176"/>
                <a:gd name="connsiteX39" fmla="*/ 1298689 w 1742572"/>
                <a:gd name="connsiteY39" fmla="*/ 577632 h 1706176"/>
                <a:gd name="connsiteX40" fmla="*/ 1307567 w 1742572"/>
                <a:gd name="connsiteY40" fmla="*/ 604265 h 1706176"/>
                <a:gd name="connsiteX41" fmla="*/ 1343077 w 1742572"/>
                <a:gd name="connsiteY41" fmla="*/ 657531 h 1706176"/>
                <a:gd name="connsiteX42" fmla="*/ 1351955 w 1742572"/>
                <a:gd name="connsiteY42" fmla="*/ 693041 h 1706176"/>
                <a:gd name="connsiteX43" fmla="*/ 1378588 w 1742572"/>
                <a:gd name="connsiteY43" fmla="*/ 701919 h 1706176"/>
                <a:gd name="connsiteX44" fmla="*/ 1485120 w 1742572"/>
                <a:gd name="connsiteY44" fmla="*/ 719674 h 1706176"/>
                <a:gd name="connsiteX45" fmla="*/ 1573897 w 1742572"/>
                <a:gd name="connsiteY45" fmla="*/ 710797 h 1706176"/>
                <a:gd name="connsiteX46" fmla="*/ 1600530 w 1742572"/>
                <a:gd name="connsiteY46" fmla="*/ 622020 h 1706176"/>
                <a:gd name="connsiteX47" fmla="*/ 1591652 w 1742572"/>
                <a:gd name="connsiteY47" fmla="*/ 506610 h 1706176"/>
                <a:gd name="connsiteX48" fmla="*/ 1573897 w 1742572"/>
                <a:gd name="connsiteY48" fmla="*/ 453344 h 1706176"/>
                <a:gd name="connsiteX49" fmla="*/ 1511753 w 1742572"/>
                <a:gd name="connsiteY49" fmla="*/ 382323 h 1706176"/>
                <a:gd name="connsiteX50" fmla="*/ 1502875 w 1742572"/>
                <a:gd name="connsiteY50" fmla="*/ 346812 h 1706176"/>
                <a:gd name="connsiteX51" fmla="*/ 1600530 w 1742572"/>
                <a:gd name="connsiteY51" fmla="*/ 320179 h 1706176"/>
                <a:gd name="connsiteX0" fmla="*/ 1502875 w 1742572"/>
                <a:gd name="connsiteY0" fmla="*/ 346812 h 1706176"/>
                <a:gd name="connsiteX1" fmla="*/ 1644918 w 1742572"/>
                <a:gd name="connsiteY1" fmla="*/ 311301 h 1706176"/>
                <a:gd name="connsiteX2" fmla="*/ 1671551 w 1742572"/>
                <a:gd name="connsiteY2" fmla="*/ 258035 h 1706176"/>
                <a:gd name="connsiteX3" fmla="*/ 1343077 w 1742572"/>
                <a:gd name="connsiteY3" fmla="*/ 583 h 1706176"/>
                <a:gd name="connsiteX4" fmla="*/ 268879 w 1742572"/>
                <a:gd name="connsiteY4" fmla="*/ 337935 h 1706176"/>
                <a:gd name="connsiteX5" fmla="*/ 91326 w 1742572"/>
                <a:gd name="connsiteY5" fmla="*/ 1057026 h 1706176"/>
                <a:gd name="connsiteX6" fmla="*/ 1493998 w 1742572"/>
                <a:gd name="connsiteY6" fmla="*/ 1669585 h 1706176"/>
                <a:gd name="connsiteX7" fmla="*/ 1573897 w 1742572"/>
                <a:gd name="connsiteY7" fmla="*/ 1634074 h 1706176"/>
                <a:gd name="connsiteX8" fmla="*/ 1600530 w 1742572"/>
                <a:gd name="connsiteY8" fmla="*/ 1616319 h 1706176"/>
                <a:gd name="connsiteX9" fmla="*/ 1627163 w 1742572"/>
                <a:gd name="connsiteY9" fmla="*/ 1580808 h 1706176"/>
                <a:gd name="connsiteX10" fmla="*/ 1662673 w 1742572"/>
                <a:gd name="connsiteY10" fmla="*/ 1563053 h 1706176"/>
                <a:gd name="connsiteX11" fmla="*/ 1671551 w 1742572"/>
                <a:gd name="connsiteY11" fmla="*/ 1536420 h 1706176"/>
                <a:gd name="connsiteX12" fmla="*/ 1698184 w 1742572"/>
                <a:gd name="connsiteY12" fmla="*/ 1492032 h 1706176"/>
                <a:gd name="connsiteX13" fmla="*/ 1724817 w 1742572"/>
                <a:gd name="connsiteY13" fmla="*/ 1429888 h 1706176"/>
                <a:gd name="connsiteX14" fmla="*/ 1733695 w 1742572"/>
                <a:gd name="connsiteY14" fmla="*/ 1376622 h 1706176"/>
                <a:gd name="connsiteX15" fmla="*/ 1742572 w 1742572"/>
                <a:gd name="connsiteY15" fmla="*/ 1341111 h 1706176"/>
                <a:gd name="connsiteX16" fmla="*/ 1707062 w 1742572"/>
                <a:gd name="connsiteY16" fmla="*/ 1207946 h 1706176"/>
                <a:gd name="connsiteX17" fmla="*/ 1689306 w 1742572"/>
                <a:gd name="connsiteY17" fmla="*/ 1145802 h 1706176"/>
                <a:gd name="connsiteX18" fmla="*/ 1671551 w 1742572"/>
                <a:gd name="connsiteY18" fmla="*/ 1110292 h 1706176"/>
                <a:gd name="connsiteX19" fmla="*/ 1627163 w 1742572"/>
                <a:gd name="connsiteY19" fmla="*/ 1074781 h 1706176"/>
                <a:gd name="connsiteX20" fmla="*/ 1538386 w 1742572"/>
                <a:gd name="connsiteY20" fmla="*/ 1021515 h 1706176"/>
                <a:gd name="connsiteX21" fmla="*/ 1520631 w 1742572"/>
                <a:gd name="connsiteY21" fmla="*/ 994882 h 1706176"/>
                <a:gd name="connsiteX22" fmla="*/ 1440732 w 1742572"/>
                <a:gd name="connsiteY22" fmla="*/ 968249 h 1706176"/>
                <a:gd name="connsiteX23" fmla="*/ 1422976 w 1742572"/>
                <a:gd name="connsiteY23" fmla="*/ 950494 h 1706176"/>
                <a:gd name="connsiteX24" fmla="*/ 1227668 w 1742572"/>
                <a:gd name="connsiteY24" fmla="*/ 923861 h 1706176"/>
                <a:gd name="connsiteX25" fmla="*/ 1165524 w 1742572"/>
                <a:gd name="connsiteY25" fmla="*/ 914983 h 1706176"/>
                <a:gd name="connsiteX26" fmla="*/ 1130013 w 1742572"/>
                <a:gd name="connsiteY26" fmla="*/ 897228 h 1706176"/>
                <a:gd name="connsiteX27" fmla="*/ 1067870 w 1742572"/>
                <a:gd name="connsiteY27" fmla="*/ 888350 h 1706176"/>
                <a:gd name="connsiteX28" fmla="*/ 934705 w 1742572"/>
                <a:gd name="connsiteY28" fmla="*/ 870595 h 1706176"/>
                <a:gd name="connsiteX29" fmla="*/ 908071 w 1742572"/>
                <a:gd name="connsiteY29" fmla="*/ 861717 h 1706176"/>
                <a:gd name="connsiteX30" fmla="*/ 766030 w 1742572"/>
                <a:gd name="connsiteY30" fmla="*/ 630898 h 1706176"/>
                <a:gd name="connsiteX31" fmla="*/ 819295 w 1742572"/>
                <a:gd name="connsiteY31" fmla="*/ 542121 h 1706176"/>
                <a:gd name="connsiteX32" fmla="*/ 881438 w 1742572"/>
                <a:gd name="connsiteY32" fmla="*/ 497733 h 1706176"/>
                <a:gd name="connsiteX33" fmla="*/ 908071 w 1742572"/>
                <a:gd name="connsiteY33" fmla="*/ 488855 h 1706176"/>
                <a:gd name="connsiteX34" fmla="*/ 979093 w 1742572"/>
                <a:gd name="connsiteY34" fmla="*/ 462222 h 1706176"/>
                <a:gd name="connsiteX35" fmla="*/ 1156646 w 1742572"/>
                <a:gd name="connsiteY35" fmla="*/ 479977 h 1706176"/>
                <a:gd name="connsiteX36" fmla="*/ 1209912 w 1742572"/>
                <a:gd name="connsiteY36" fmla="*/ 497733 h 1706176"/>
                <a:gd name="connsiteX37" fmla="*/ 1227668 w 1742572"/>
                <a:gd name="connsiteY37" fmla="*/ 515488 h 1706176"/>
                <a:gd name="connsiteX38" fmla="*/ 1280934 w 1742572"/>
                <a:gd name="connsiteY38" fmla="*/ 550999 h 1706176"/>
                <a:gd name="connsiteX39" fmla="*/ 1298689 w 1742572"/>
                <a:gd name="connsiteY39" fmla="*/ 577632 h 1706176"/>
                <a:gd name="connsiteX40" fmla="*/ 1307567 w 1742572"/>
                <a:gd name="connsiteY40" fmla="*/ 604265 h 1706176"/>
                <a:gd name="connsiteX41" fmla="*/ 1343077 w 1742572"/>
                <a:gd name="connsiteY41" fmla="*/ 657531 h 1706176"/>
                <a:gd name="connsiteX42" fmla="*/ 1351955 w 1742572"/>
                <a:gd name="connsiteY42" fmla="*/ 693041 h 1706176"/>
                <a:gd name="connsiteX43" fmla="*/ 1378588 w 1742572"/>
                <a:gd name="connsiteY43" fmla="*/ 701919 h 1706176"/>
                <a:gd name="connsiteX44" fmla="*/ 1485120 w 1742572"/>
                <a:gd name="connsiteY44" fmla="*/ 719674 h 1706176"/>
                <a:gd name="connsiteX45" fmla="*/ 1573897 w 1742572"/>
                <a:gd name="connsiteY45" fmla="*/ 710797 h 1706176"/>
                <a:gd name="connsiteX46" fmla="*/ 1600530 w 1742572"/>
                <a:gd name="connsiteY46" fmla="*/ 622020 h 1706176"/>
                <a:gd name="connsiteX47" fmla="*/ 1591652 w 1742572"/>
                <a:gd name="connsiteY47" fmla="*/ 506610 h 1706176"/>
                <a:gd name="connsiteX48" fmla="*/ 1573897 w 1742572"/>
                <a:gd name="connsiteY48" fmla="*/ 453344 h 1706176"/>
                <a:gd name="connsiteX49" fmla="*/ 1511753 w 1742572"/>
                <a:gd name="connsiteY49" fmla="*/ 382323 h 1706176"/>
                <a:gd name="connsiteX50" fmla="*/ 1502875 w 1742572"/>
                <a:gd name="connsiteY50" fmla="*/ 346812 h 1706176"/>
                <a:gd name="connsiteX0" fmla="*/ 1502875 w 1742572"/>
                <a:gd name="connsiteY0" fmla="*/ 346286 h 1705650"/>
                <a:gd name="connsiteX1" fmla="*/ 1644918 w 1742572"/>
                <a:gd name="connsiteY1" fmla="*/ 310775 h 1705650"/>
                <a:gd name="connsiteX2" fmla="*/ 1343077 w 1742572"/>
                <a:gd name="connsiteY2" fmla="*/ 57 h 1705650"/>
                <a:gd name="connsiteX3" fmla="*/ 268879 w 1742572"/>
                <a:gd name="connsiteY3" fmla="*/ 337409 h 1705650"/>
                <a:gd name="connsiteX4" fmla="*/ 91326 w 1742572"/>
                <a:gd name="connsiteY4" fmla="*/ 1056500 h 1705650"/>
                <a:gd name="connsiteX5" fmla="*/ 1493998 w 1742572"/>
                <a:gd name="connsiteY5" fmla="*/ 1669059 h 1705650"/>
                <a:gd name="connsiteX6" fmla="*/ 1573897 w 1742572"/>
                <a:gd name="connsiteY6" fmla="*/ 1633548 h 1705650"/>
                <a:gd name="connsiteX7" fmla="*/ 1600530 w 1742572"/>
                <a:gd name="connsiteY7" fmla="*/ 1615793 h 1705650"/>
                <a:gd name="connsiteX8" fmla="*/ 1627163 w 1742572"/>
                <a:gd name="connsiteY8" fmla="*/ 1580282 h 1705650"/>
                <a:gd name="connsiteX9" fmla="*/ 1662673 w 1742572"/>
                <a:gd name="connsiteY9" fmla="*/ 1562527 h 1705650"/>
                <a:gd name="connsiteX10" fmla="*/ 1671551 w 1742572"/>
                <a:gd name="connsiteY10" fmla="*/ 1535894 h 1705650"/>
                <a:gd name="connsiteX11" fmla="*/ 1698184 w 1742572"/>
                <a:gd name="connsiteY11" fmla="*/ 1491506 h 1705650"/>
                <a:gd name="connsiteX12" fmla="*/ 1724817 w 1742572"/>
                <a:gd name="connsiteY12" fmla="*/ 1429362 h 1705650"/>
                <a:gd name="connsiteX13" fmla="*/ 1733695 w 1742572"/>
                <a:gd name="connsiteY13" fmla="*/ 1376096 h 1705650"/>
                <a:gd name="connsiteX14" fmla="*/ 1742572 w 1742572"/>
                <a:gd name="connsiteY14" fmla="*/ 1340585 h 1705650"/>
                <a:gd name="connsiteX15" fmla="*/ 1707062 w 1742572"/>
                <a:gd name="connsiteY15" fmla="*/ 1207420 h 1705650"/>
                <a:gd name="connsiteX16" fmla="*/ 1689306 w 1742572"/>
                <a:gd name="connsiteY16" fmla="*/ 1145276 h 1705650"/>
                <a:gd name="connsiteX17" fmla="*/ 1671551 w 1742572"/>
                <a:gd name="connsiteY17" fmla="*/ 1109766 h 1705650"/>
                <a:gd name="connsiteX18" fmla="*/ 1627163 w 1742572"/>
                <a:gd name="connsiteY18" fmla="*/ 1074255 h 1705650"/>
                <a:gd name="connsiteX19" fmla="*/ 1538386 w 1742572"/>
                <a:gd name="connsiteY19" fmla="*/ 1020989 h 1705650"/>
                <a:gd name="connsiteX20" fmla="*/ 1520631 w 1742572"/>
                <a:gd name="connsiteY20" fmla="*/ 994356 h 1705650"/>
                <a:gd name="connsiteX21" fmla="*/ 1440732 w 1742572"/>
                <a:gd name="connsiteY21" fmla="*/ 967723 h 1705650"/>
                <a:gd name="connsiteX22" fmla="*/ 1422976 w 1742572"/>
                <a:gd name="connsiteY22" fmla="*/ 949968 h 1705650"/>
                <a:gd name="connsiteX23" fmla="*/ 1227668 w 1742572"/>
                <a:gd name="connsiteY23" fmla="*/ 923335 h 1705650"/>
                <a:gd name="connsiteX24" fmla="*/ 1165524 w 1742572"/>
                <a:gd name="connsiteY24" fmla="*/ 914457 h 1705650"/>
                <a:gd name="connsiteX25" fmla="*/ 1130013 w 1742572"/>
                <a:gd name="connsiteY25" fmla="*/ 896702 h 1705650"/>
                <a:gd name="connsiteX26" fmla="*/ 1067870 w 1742572"/>
                <a:gd name="connsiteY26" fmla="*/ 887824 h 1705650"/>
                <a:gd name="connsiteX27" fmla="*/ 934705 w 1742572"/>
                <a:gd name="connsiteY27" fmla="*/ 870069 h 1705650"/>
                <a:gd name="connsiteX28" fmla="*/ 908071 w 1742572"/>
                <a:gd name="connsiteY28" fmla="*/ 861191 h 1705650"/>
                <a:gd name="connsiteX29" fmla="*/ 766030 w 1742572"/>
                <a:gd name="connsiteY29" fmla="*/ 630372 h 1705650"/>
                <a:gd name="connsiteX30" fmla="*/ 819295 w 1742572"/>
                <a:gd name="connsiteY30" fmla="*/ 541595 h 1705650"/>
                <a:gd name="connsiteX31" fmla="*/ 881438 w 1742572"/>
                <a:gd name="connsiteY31" fmla="*/ 497207 h 1705650"/>
                <a:gd name="connsiteX32" fmla="*/ 908071 w 1742572"/>
                <a:gd name="connsiteY32" fmla="*/ 488329 h 1705650"/>
                <a:gd name="connsiteX33" fmla="*/ 979093 w 1742572"/>
                <a:gd name="connsiteY33" fmla="*/ 461696 h 1705650"/>
                <a:gd name="connsiteX34" fmla="*/ 1156646 w 1742572"/>
                <a:gd name="connsiteY34" fmla="*/ 479451 h 1705650"/>
                <a:gd name="connsiteX35" fmla="*/ 1209912 w 1742572"/>
                <a:gd name="connsiteY35" fmla="*/ 497207 h 1705650"/>
                <a:gd name="connsiteX36" fmla="*/ 1227668 w 1742572"/>
                <a:gd name="connsiteY36" fmla="*/ 514962 h 1705650"/>
                <a:gd name="connsiteX37" fmla="*/ 1280934 w 1742572"/>
                <a:gd name="connsiteY37" fmla="*/ 550473 h 1705650"/>
                <a:gd name="connsiteX38" fmla="*/ 1298689 w 1742572"/>
                <a:gd name="connsiteY38" fmla="*/ 577106 h 1705650"/>
                <a:gd name="connsiteX39" fmla="*/ 1307567 w 1742572"/>
                <a:gd name="connsiteY39" fmla="*/ 603739 h 1705650"/>
                <a:gd name="connsiteX40" fmla="*/ 1343077 w 1742572"/>
                <a:gd name="connsiteY40" fmla="*/ 657005 h 1705650"/>
                <a:gd name="connsiteX41" fmla="*/ 1351955 w 1742572"/>
                <a:gd name="connsiteY41" fmla="*/ 692515 h 1705650"/>
                <a:gd name="connsiteX42" fmla="*/ 1378588 w 1742572"/>
                <a:gd name="connsiteY42" fmla="*/ 701393 h 1705650"/>
                <a:gd name="connsiteX43" fmla="*/ 1485120 w 1742572"/>
                <a:gd name="connsiteY43" fmla="*/ 719148 h 1705650"/>
                <a:gd name="connsiteX44" fmla="*/ 1573897 w 1742572"/>
                <a:gd name="connsiteY44" fmla="*/ 710271 h 1705650"/>
                <a:gd name="connsiteX45" fmla="*/ 1600530 w 1742572"/>
                <a:gd name="connsiteY45" fmla="*/ 621494 h 1705650"/>
                <a:gd name="connsiteX46" fmla="*/ 1591652 w 1742572"/>
                <a:gd name="connsiteY46" fmla="*/ 506084 h 1705650"/>
                <a:gd name="connsiteX47" fmla="*/ 1573897 w 1742572"/>
                <a:gd name="connsiteY47" fmla="*/ 452818 h 1705650"/>
                <a:gd name="connsiteX48" fmla="*/ 1511753 w 1742572"/>
                <a:gd name="connsiteY48" fmla="*/ 381797 h 1705650"/>
                <a:gd name="connsiteX49" fmla="*/ 1502875 w 1742572"/>
                <a:gd name="connsiteY49" fmla="*/ 346286 h 1705650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378588 w 1742572"/>
                <a:gd name="connsiteY42" fmla="*/ 701394 h 1705651"/>
                <a:gd name="connsiteX43" fmla="*/ 1485120 w 1742572"/>
                <a:gd name="connsiteY43" fmla="*/ 719149 h 1705651"/>
                <a:gd name="connsiteX44" fmla="*/ 1573897 w 1742572"/>
                <a:gd name="connsiteY44" fmla="*/ 710272 h 1705651"/>
                <a:gd name="connsiteX45" fmla="*/ 1600530 w 1742572"/>
                <a:gd name="connsiteY45" fmla="*/ 621495 h 1705651"/>
                <a:gd name="connsiteX46" fmla="*/ 1591652 w 1742572"/>
                <a:gd name="connsiteY46" fmla="*/ 506085 h 1705651"/>
                <a:gd name="connsiteX47" fmla="*/ 1573897 w 1742572"/>
                <a:gd name="connsiteY47" fmla="*/ 452819 h 1705651"/>
                <a:gd name="connsiteX48" fmla="*/ 1511753 w 1742572"/>
                <a:gd name="connsiteY48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378588 w 1742572"/>
                <a:gd name="connsiteY42" fmla="*/ 701394 h 1705651"/>
                <a:gd name="connsiteX43" fmla="*/ 1485120 w 1742572"/>
                <a:gd name="connsiteY43" fmla="*/ 719149 h 1705651"/>
                <a:gd name="connsiteX44" fmla="*/ 1573897 w 1742572"/>
                <a:gd name="connsiteY44" fmla="*/ 710272 h 1705651"/>
                <a:gd name="connsiteX45" fmla="*/ 1600530 w 1742572"/>
                <a:gd name="connsiteY45" fmla="*/ 621495 h 1705651"/>
                <a:gd name="connsiteX46" fmla="*/ 1591652 w 1742572"/>
                <a:gd name="connsiteY46" fmla="*/ 506085 h 1705651"/>
                <a:gd name="connsiteX47" fmla="*/ 1511753 w 1742572"/>
                <a:gd name="connsiteY47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378588 w 1742572"/>
                <a:gd name="connsiteY42" fmla="*/ 701394 h 1705651"/>
                <a:gd name="connsiteX43" fmla="*/ 1485120 w 1742572"/>
                <a:gd name="connsiteY43" fmla="*/ 719149 h 1705651"/>
                <a:gd name="connsiteX44" fmla="*/ 1573897 w 1742572"/>
                <a:gd name="connsiteY44" fmla="*/ 710272 h 1705651"/>
                <a:gd name="connsiteX45" fmla="*/ 1600530 w 1742572"/>
                <a:gd name="connsiteY45" fmla="*/ 621495 h 1705651"/>
                <a:gd name="connsiteX46" fmla="*/ 1511753 w 1742572"/>
                <a:gd name="connsiteY46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378588 w 1742572"/>
                <a:gd name="connsiteY42" fmla="*/ 701394 h 1705651"/>
                <a:gd name="connsiteX43" fmla="*/ 1573897 w 1742572"/>
                <a:gd name="connsiteY43" fmla="*/ 710272 h 1705651"/>
                <a:gd name="connsiteX44" fmla="*/ 1600530 w 1742572"/>
                <a:gd name="connsiteY44" fmla="*/ 621495 h 1705651"/>
                <a:gd name="connsiteX45" fmla="*/ 1511753 w 1742572"/>
                <a:gd name="connsiteY45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573897 w 1742572"/>
                <a:gd name="connsiteY42" fmla="*/ 710272 h 1705651"/>
                <a:gd name="connsiteX43" fmla="*/ 1600530 w 1742572"/>
                <a:gd name="connsiteY43" fmla="*/ 621495 h 1705651"/>
                <a:gd name="connsiteX44" fmla="*/ 1511753 w 1742572"/>
                <a:gd name="connsiteY44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573897 w 1742572"/>
                <a:gd name="connsiteY41" fmla="*/ 710272 h 1705651"/>
                <a:gd name="connsiteX42" fmla="*/ 1600530 w 1742572"/>
                <a:gd name="connsiteY42" fmla="*/ 621495 h 1705651"/>
                <a:gd name="connsiteX43" fmla="*/ 1511753 w 1742572"/>
                <a:gd name="connsiteY43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573897 w 1742572"/>
                <a:gd name="connsiteY40" fmla="*/ 710272 h 1705651"/>
                <a:gd name="connsiteX41" fmla="*/ 1600530 w 1742572"/>
                <a:gd name="connsiteY41" fmla="*/ 621495 h 1705651"/>
                <a:gd name="connsiteX42" fmla="*/ 1511753 w 1742572"/>
                <a:gd name="connsiteY42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573897 w 1742572"/>
                <a:gd name="connsiteY39" fmla="*/ 710272 h 1705651"/>
                <a:gd name="connsiteX40" fmla="*/ 1600530 w 1742572"/>
                <a:gd name="connsiteY40" fmla="*/ 621495 h 1705651"/>
                <a:gd name="connsiteX41" fmla="*/ 1511753 w 1742572"/>
                <a:gd name="connsiteY41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573897 w 1742572"/>
                <a:gd name="connsiteY38" fmla="*/ 710272 h 1705651"/>
                <a:gd name="connsiteX39" fmla="*/ 1600530 w 1742572"/>
                <a:gd name="connsiteY39" fmla="*/ 621495 h 1705651"/>
                <a:gd name="connsiteX40" fmla="*/ 1511753 w 1742572"/>
                <a:gd name="connsiteY40" fmla="*/ 381798 h 1705651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819295 w 1742572"/>
                <a:gd name="connsiteY29" fmla="*/ 541596 h 1702167"/>
                <a:gd name="connsiteX30" fmla="*/ 881438 w 1742572"/>
                <a:gd name="connsiteY30" fmla="*/ 497208 h 1702167"/>
                <a:gd name="connsiteX31" fmla="*/ 908071 w 1742572"/>
                <a:gd name="connsiteY31" fmla="*/ 488330 h 1702167"/>
                <a:gd name="connsiteX32" fmla="*/ 979093 w 1742572"/>
                <a:gd name="connsiteY32" fmla="*/ 461697 h 1702167"/>
                <a:gd name="connsiteX33" fmla="*/ 1156646 w 1742572"/>
                <a:gd name="connsiteY33" fmla="*/ 479452 h 1702167"/>
                <a:gd name="connsiteX34" fmla="*/ 1209912 w 1742572"/>
                <a:gd name="connsiteY34" fmla="*/ 497208 h 1702167"/>
                <a:gd name="connsiteX35" fmla="*/ 1227668 w 1742572"/>
                <a:gd name="connsiteY35" fmla="*/ 514963 h 1702167"/>
                <a:gd name="connsiteX36" fmla="*/ 1280934 w 1742572"/>
                <a:gd name="connsiteY36" fmla="*/ 550474 h 1702167"/>
                <a:gd name="connsiteX37" fmla="*/ 1573897 w 1742572"/>
                <a:gd name="connsiteY37" fmla="*/ 710272 h 1702167"/>
                <a:gd name="connsiteX38" fmla="*/ 1600530 w 1742572"/>
                <a:gd name="connsiteY38" fmla="*/ 621495 h 1702167"/>
                <a:gd name="connsiteX39" fmla="*/ 1511753 w 1742572"/>
                <a:gd name="connsiteY39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819295 w 1742572"/>
                <a:gd name="connsiteY29" fmla="*/ 541596 h 1702167"/>
                <a:gd name="connsiteX30" fmla="*/ 881438 w 1742572"/>
                <a:gd name="connsiteY30" fmla="*/ 497208 h 1702167"/>
                <a:gd name="connsiteX31" fmla="*/ 908071 w 1742572"/>
                <a:gd name="connsiteY31" fmla="*/ 488330 h 1702167"/>
                <a:gd name="connsiteX32" fmla="*/ 1156646 w 1742572"/>
                <a:gd name="connsiteY32" fmla="*/ 479452 h 1702167"/>
                <a:gd name="connsiteX33" fmla="*/ 1209912 w 1742572"/>
                <a:gd name="connsiteY33" fmla="*/ 497208 h 1702167"/>
                <a:gd name="connsiteX34" fmla="*/ 1227668 w 1742572"/>
                <a:gd name="connsiteY34" fmla="*/ 514963 h 1702167"/>
                <a:gd name="connsiteX35" fmla="*/ 1280934 w 1742572"/>
                <a:gd name="connsiteY35" fmla="*/ 550474 h 1702167"/>
                <a:gd name="connsiteX36" fmla="*/ 1573897 w 1742572"/>
                <a:gd name="connsiteY36" fmla="*/ 710272 h 1702167"/>
                <a:gd name="connsiteX37" fmla="*/ 1600530 w 1742572"/>
                <a:gd name="connsiteY37" fmla="*/ 621495 h 1702167"/>
                <a:gd name="connsiteX38" fmla="*/ 1511753 w 1742572"/>
                <a:gd name="connsiteY38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819295 w 1742572"/>
                <a:gd name="connsiteY29" fmla="*/ 541596 h 1702167"/>
                <a:gd name="connsiteX30" fmla="*/ 881438 w 1742572"/>
                <a:gd name="connsiteY30" fmla="*/ 497208 h 1702167"/>
                <a:gd name="connsiteX31" fmla="*/ 1156646 w 1742572"/>
                <a:gd name="connsiteY31" fmla="*/ 479452 h 1702167"/>
                <a:gd name="connsiteX32" fmla="*/ 1209912 w 1742572"/>
                <a:gd name="connsiteY32" fmla="*/ 497208 h 1702167"/>
                <a:gd name="connsiteX33" fmla="*/ 1227668 w 1742572"/>
                <a:gd name="connsiteY33" fmla="*/ 514963 h 1702167"/>
                <a:gd name="connsiteX34" fmla="*/ 1280934 w 1742572"/>
                <a:gd name="connsiteY34" fmla="*/ 550474 h 1702167"/>
                <a:gd name="connsiteX35" fmla="*/ 1573897 w 1742572"/>
                <a:gd name="connsiteY35" fmla="*/ 710272 h 1702167"/>
                <a:gd name="connsiteX36" fmla="*/ 1600530 w 1742572"/>
                <a:gd name="connsiteY36" fmla="*/ 621495 h 1702167"/>
                <a:gd name="connsiteX37" fmla="*/ 1511753 w 1742572"/>
                <a:gd name="connsiteY37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819295 w 1742572"/>
                <a:gd name="connsiteY29" fmla="*/ 541596 h 1702167"/>
                <a:gd name="connsiteX30" fmla="*/ 1156646 w 1742572"/>
                <a:gd name="connsiteY30" fmla="*/ 479452 h 1702167"/>
                <a:gd name="connsiteX31" fmla="*/ 1209912 w 1742572"/>
                <a:gd name="connsiteY31" fmla="*/ 497208 h 1702167"/>
                <a:gd name="connsiteX32" fmla="*/ 1227668 w 1742572"/>
                <a:gd name="connsiteY32" fmla="*/ 514963 h 1702167"/>
                <a:gd name="connsiteX33" fmla="*/ 1280934 w 1742572"/>
                <a:gd name="connsiteY33" fmla="*/ 550474 h 1702167"/>
                <a:gd name="connsiteX34" fmla="*/ 1573897 w 1742572"/>
                <a:gd name="connsiteY34" fmla="*/ 710272 h 1702167"/>
                <a:gd name="connsiteX35" fmla="*/ 1600530 w 1742572"/>
                <a:gd name="connsiteY35" fmla="*/ 621495 h 1702167"/>
                <a:gd name="connsiteX36" fmla="*/ 1511753 w 1742572"/>
                <a:gd name="connsiteY36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156646 w 1742572"/>
                <a:gd name="connsiteY29" fmla="*/ 479452 h 1702167"/>
                <a:gd name="connsiteX30" fmla="*/ 1209912 w 1742572"/>
                <a:gd name="connsiteY30" fmla="*/ 497208 h 1702167"/>
                <a:gd name="connsiteX31" fmla="*/ 1227668 w 1742572"/>
                <a:gd name="connsiteY31" fmla="*/ 514963 h 1702167"/>
                <a:gd name="connsiteX32" fmla="*/ 1280934 w 1742572"/>
                <a:gd name="connsiteY32" fmla="*/ 550474 h 1702167"/>
                <a:gd name="connsiteX33" fmla="*/ 1573897 w 1742572"/>
                <a:gd name="connsiteY33" fmla="*/ 710272 h 1702167"/>
                <a:gd name="connsiteX34" fmla="*/ 1600530 w 1742572"/>
                <a:gd name="connsiteY34" fmla="*/ 621495 h 1702167"/>
                <a:gd name="connsiteX35" fmla="*/ 1511753 w 1742572"/>
                <a:gd name="connsiteY35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209912 w 1742572"/>
                <a:gd name="connsiteY29" fmla="*/ 497208 h 1702167"/>
                <a:gd name="connsiteX30" fmla="*/ 1227668 w 1742572"/>
                <a:gd name="connsiteY30" fmla="*/ 514963 h 1702167"/>
                <a:gd name="connsiteX31" fmla="*/ 1280934 w 1742572"/>
                <a:gd name="connsiteY31" fmla="*/ 550474 h 1702167"/>
                <a:gd name="connsiteX32" fmla="*/ 1573897 w 1742572"/>
                <a:gd name="connsiteY32" fmla="*/ 710272 h 1702167"/>
                <a:gd name="connsiteX33" fmla="*/ 1600530 w 1742572"/>
                <a:gd name="connsiteY33" fmla="*/ 621495 h 1702167"/>
                <a:gd name="connsiteX34" fmla="*/ 1511753 w 1742572"/>
                <a:gd name="connsiteY34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209912 w 1742572"/>
                <a:gd name="connsiteY29" fmla="*/ 497208 h 1702167"/>
                <a:gd name="connsiteX30" fmla="*/ 1280934 w 1742572"/>
                <a:gd name="connsiteY30" fmla="*/ 550474 h 1702167"/>
                <a:gd name="connsiteX31" fmla="*/ 1573897 w 1742572"/>
                <a:gd name="connsiteY31" fmla="*/ 710272 h 1702167"/>
                <a:gd name="connsiteX32" fmla="*/ 1600530 w 1742572"/>
                <a:gd name="connsiteY32" fmla="*/ 621495 h 1702167"/>
                <a:gd name="connsiteX33" fmla="*/ 1511753 w 1742572"/>
                <a:gd name="connsiteY33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280934 w 1742572"/>
                <a:gd name="connsiteY29" fmla="*/ 550474 h 1702167"/>
                <a:gd name="connsiteX30" fmla="*/ 1573897 w 1742572"/>
                <a:gd name="connsiteY30" fmla="*/ 710272 h 1702167"/>
                <a:gd name="connsiteX31" fmla="*/ 1600530 w 1742572"/>
                <a:gd name="connsiteY31" fmla="*/ 621495 h 1702167"/>
                <a:gd name="connsiteX32" fmla="*/ 1511753 w 1742572"/>
                <a:gd name="connsiteY32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280934 w 1742572"/>
                <a:gd name="connsiteY29" fmla="*/ 550474 h 1702167"/>
                <a:gd name="connsiteX30" fmla="*/ 1573897 w 1742572"/>
                <a:gd name="connsiteY30" fmla="*/ 710272 h 1702167"/>
                <a:gd name="connsiteX31" fmla="*/ 1511753 w 1742572"/>
                <a:gd name="connsiteY31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08071 w 1742572"/>
                <a:gd name="connsiteY26" fmla="*/ 861192 h 1702167"/>
                <a:gd name="connsiteX27" fmla="*/ 766030 w 1742572"/>
                <a:gd name="connsiteY27" fmla="*/ 630373 h 1702167"/>
                <a:gd name="connsiteX28" fmla="*/ 1280934 w 1742572"/>
                <a:gd name="connsiteY28" fmla="*/ 550474 h 1702167"/>
                <a:gd name="connsiteX29" fmla="*/ 1573897 w 1742572"/>
                <a:gd name="connsiteY29" fmla="*/ 710272 h 1702167"/>
                <a:gd name="connsiteX30" fmla="*/ 1511753 w 1742572"/>
                <a:gd name="connsiteY30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908071 w 1742572"/>
                <a:gd name="connsiteY25" fmla="*/ 861192 h 1702167"/>
                <a:gd name="connsiteX26" fmla="*/ 766030 w 1742572"/>
                <a:gd name="connsiteY26" fmla="*/ 630373 h 1702167"/>
                <a:gd name="connsiteX27" fmla="*/ 1280934 w 1742572"/>
                <a:gd name="connsiteY27" fmla="*/ 550474 h 1702167"/>
                <a:gd name="connsiteX28" fmla="*/ 1573897 w 1742572"/>
                <a:gd name="connsiteY28" fmla="*/ 710272 h 1702167"/>
                <a:gd name="connsiteX29" fmla="*/ 1511753 w 1742572"/>
                <a:gd name="connsiteY29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766030 w 1742572"/>
                <a:gd name="connsiteY25" fmla="*/ 630373 h 1702167"/>
                <a:gd name="connsiteX26" fmla="*/ 1280934 w 1742572"/>
                <a:gd name="connsiteY26" fmla="*/ 550474 h 1702167"/>
                <a:gd name="connsiteX27" fmla="*/ 1573897 w 1742572"/>
                <a:gd name="connsiteY27" fmla="*/ 710272 h 1702167"/>
                <a:gd name="connsiteX28" fmla="*/ 1511753 w 1742572"/>
                <a:gd name="connsiteY28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766030 w 1742572"/>
                <a:gd name="connsiteY24" fmla="*/ 630373 h 1702167"/>
                <a:gd name="connsiteX25" fmla="*/ 1280934 w 1742572"/>
                <a:gd name="connsiteY25" fmla="*/ 550474 h 1702167"/>
                <a:gd name="connsiteX26" fmla="*/ 1573897 w 1742572"/>
                <a:gd name="connsiteY26" fmla="*/ 710272 h 1702167"/>
                <a:gd name="connsiteX27" fmla="*/ 1511753 w 1742572"/>
                <a:gd name="connsiteY27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766030 w 1742572"/>
                <a:gd name="connsiteY24" fmla="*/ 630373 h 1702167"/>
                <a:gd name="connsiteX25" fmla="*/ 1280934 w 1742572"/>
                <a:gd name="connsiteY25" fmla="*/ 550474 h 1702167"/>
                <a:gd name="connsiteX26" fmla="*/ 1573897 w 1742572"/>
                <a:gd name="connsiteY26" fmla="*/ 710272 h 1702167"/>
                <a:gd name="connsiteX27" fmla="*/ 1511753 w 1742572"/>
                <a:gd name="connsiteY27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165524 w 1742572"/>
                <a:gd name="connsiteY22" fmla="*/ 914458 h 1702167"/>
                <a:gd name="connsiteX23" fmla="*/ 766030 w 1742572"/>
                <a:gd name="connsiteY23" fmla="*/ 630373 h 1702167"/>
                <a:gd name="connsiteX24" fmla="*/ 1280934 w 1742572"/>
                <a:gd name="connsiteY24" fmla="*/ 550474 h 1702167"/>
                <a:gd name="connsiteX25" fmla="*/ 1573897 w 1742572"/>
                <a:gd name="connsiteY25" fmla="*/ 710272 h 1702167"/>
                <a:gd name="connsiteX26" fmla="*/ 1511753 w 1742572"/>
                <a:gd name="connsiteY26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165524 w 1742572"/>
                <a:gd name="connsiteY22" fmla="*/ 914458 h 1702167"/>
                <a:gd name="connsiteX23" fmla="*/ 766030 w 1742572"/>
                <a:gd name="connsiteY23" fmla="*/ 630373 h 1702167"/>
                <a:gd name="connsiteX24" fmla="*/ 1280934 w 1742572"/>
                <a:gd name="connsiteY24" fmla="*/ 550474 h 1702167"/>
                <a:gd name="connsiteX25" fmla="*/ 1573897 w 1742572"/>
                <a:gd name="connsiteY25" fmla="*/ 710272 h 1702167"/>
                <a:gd name="connsiteX26" fmla="*/ 1511753 w 1742572"/>
                <a:gd name="connsiteY26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22976 w 1742572"/>
                <a:gd name="connsiteY20" fmla="*/ 949969 h 1702167"/>
                <a:gd name="connsiteX21" fmla="*/ 1165524 w 1742572"/>
                <a:gd name="connsiteY21" fmla="*/ 914458 h 1702167"/>
                <a:gd name="connsiteX22" fmla="*/ 766030 w 1742572"/>
                <a:gd name="connsiteY22" fmla="*/ 630373 h 1702167"/>
                <a:gd name="connsiteX23" fmla="*/ 1280934 w 1742572"/>
                <a:gd name="connsiteY23" fmla="*/ 550474 h 1702167"/>
                <a:gd name="connsiteX24" fmla="*/ 1573897 w 1742572"/>
                <a:gd name="connsiteY24" fmla="*/ 710272 h 1702167"/>
                <a:gd name="connsiteX25" fmla="*/ 1511753 w 1742572"/>
                <a:gd name="connsiteY25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422976 w 1742572"/>
                <a:gd name="connsiteY19" fmla="*/ 949969 h 1702167"/>
                <a:gd name="connsiteX20" fmla="*/ 1165524 w 1742572"/>
                <a:gd name="connsiteY20" fmla="*/ 914458 h 1702167"/>
                <a:gd name="connsiteX21" fmla="*/ 766030 w 1742572"/>
                <a:gd name="connsiteY21" fmla="*/ 630373 h 1702167"/>
                <a:gd name="connsiteX22" fmla="*/ 1280934 w 1742572"/>
                <a:gd name="connsiteY22" fmla="*/ 550474 h 1702167"/>
                <a:gd name="connsiteX23" fmla="*/ 1573897 w 1742572"/>
                <a:gd name="connsiteY23" fmla="*/ 710272 h 1702167"/>
                <a:gd name="connsiteX24" fmla="*/ 1511753 w 1742572"/>
                <a:gd name="connsiteY24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422976 w 1742572"/>
                <a:gd name="connsiteY18" fmla="*/ 949969 h 1702167"/>
                <a:gd name="connsiteX19" fmla="*/ 1165524 w 1742572"/>
                <a:gd name="connsiteY19" fmla="*/ 914458 h 1702167"/>
                <a:gd name="connsiteX20" fmla="*/ 766030 w 1742572"/>
                <a:gd name="connsiteY20" fmla="*/ 630373 h 1702167"/>
                <a:gd name="connsiteX21" fmla="*/ 1280934 w 1742572"/>
                <a:gd name="connsiteY21" fmla="*/ 550474 h 1702167"/>
                <a:gd name="connsiteX22" fmla="*/ 1573897 w 1742572"/>
                <a:gd name="connsiteY22" fmla="*/ 710272 h 1702167"/>
                <a:gd name="connsiteX23" fmla="*/ 1511753 w 1742572"/>
                <a:gd name="connsiteY23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165524 w 1742572"/>
                <a:gd name="connsiteY18" fmla="*/ 914458 h 1702167"/>
                <a:gd name="connsiteX19" fmla="*/ 766030 w 1742572"/>
                <a:gd name="connsiteY19" fmla="*/ 630373 h 1702167"/>
                <a:gd name="connsiteX20" fmla="*/ 1280934 w 1742572"/>
                <a:gd name="connsiteY20" fmla="*/ 550474 h 1702167"/>
                <a:gd name="connsiteX21" fmla="*/ 1573897 w 1742572"/>
                <a:gd name="connsiteY21" fmla="*/ 710272 h 1702167"/>
                <a:gd name="connsiteX22" fmla="*/ 1511753 w 1742572"/>
                <a:gd name="connsiteY22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27163 w 1742572"/>
                <a:gd name="connsiteY16" fmla="*/ 1074256 h 1702167"/>
                <a:gd name="connsiteX17" fmla="*/ 1165524 w 1742572"/>
                <a:gd name="connsiteY17" fmla="*/ 914458 h 1702167"/>
                <a:gd name="connsiteX18" fmla="*/ 766030 w 1742572"/>
                <a:gd name="connsiteY18" fmla="*/ 630373 h 1702167"/>
                <a:gd name="connsiteX19" fmla="*/ 1280934 w 1742572"/>
                <a:gd name="connsiteY19" fmla="*/ 550474 h 1702167"/>
                <a:gd name="connsiteX20" fmla="*/ 1573897 w 1742572"/>
                <a:gd name="connsiteY20" fmla="*/ 710272 h 1702167"/>
                <a:gd name="connsiteX21" fmla="*/ 1511753 w 1742572"/>
                <a:gd name="connsiteY21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27163 w 1742572"/>
                <a:gd name="connsiteY15" fmla="*/ 1074256 h 1702167"/>
                <a:gd name="connsiteX16" fmla="*/ 1165524 w 1742572"/>
                <a:gd name="connsiteY16" fmla="*/ 914458 h 1702167"/>
                <a:gd name="connsiteX17" fmla="*/ 766030 w 1742572"/>
                <a:gd name="connsiteY17" fmla="*/ 630373 h 1702167"/>
                <a:gd name="connsiteX18" fmla="*/ 1280934 w 1742572"/>
                <a:gd name="connsiteY18" fmla="*/ 550474 h 1702167"/>
                <a:gd name="connsiteX19" fmla="*/ 1573897 w 1742572"/>
                <a:gd name="connsiteY19" fmla="*/ 710272 h 1702167"/>
                <a:gd name="connsiteX20" fmla="*/ 1511753 w 1742572"/>
                <a:gd name="connsiteY20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71551 w 1742572"/>
                <a:gd name="connsiteY8" fmla="*/ 1535895 h 1702167"/>
                <a:gd name="connsiteX9" fmla="*/ 1698184 w 1742572"/>
                <a:gd name="connsiteY9" fmla="*/ 1491507 h 1702167"/>
                <a:gd name="connsiteX10" fmla="*/ 1724817 w 1742572"/>
                <a:gd name="connsiteY10" fmla="*/ 1429363 h 1702167"/>
                <a:gd name="connsiteX11" fmla="*/ 1733695 w 1742572"/>
                <a:gd name="connsiteY11" fmla="*/ 1376097 h 1702167"/>
                <a:gd name="connsiteX12" fmla="*/ 1742572 w 1742572"/>
                <a:gd name="connsiteY12" fmla="*/ 1340586 h 1702167"/>
                <a:gd name="connsiteX13" fmla="*/ 1707062 w 1742572"/>
                <a:gd name="connsiteY13" fmla="*/ 1207421 h 1702167"/>
                <a:gd name="connsiteX14" fmla="*/ 1627163 w 1742572"/>
                <a:gd name="connsiteY14" fmla="*/ 1074256 h 1702167"/>
                <a:gd name="connsiteX15" fmla="*/ 1165524 w 1742572"/>
                <a:gd name="connsiteY15" fmla="*/ 914458 h 1702167"/>
                <a:gd name="connsiteX16" fmla="*/ 766030 w 1742572"/>
                <a:gd name="connsiteY16" fmla="*/ 630373 h 1702167"/>
                <a:gd name="connsiteX17" fmla="*/ 1280934 w 1742572"/>
                <a:gd name="connsiteY17" fmla="*/ 550474 h 1702167"/>
                <a:gd name="connsiteX18" fmla="*/ 1573897 w 1742572"/>
                <a:gd name="connsiteY18" fmla="*/ 710272 h 1702167"/>
                <a:gd name="connsiteX19" fmla="*/ 1511753 w 1742572"/>
                <a:gd name="connsiteY19" fmla="*/ 381798 h 1702167"/>
                <a:gd name="connsiteX0" fmla="*/ 1511753 w 1742572"/>
                <a:gd name="connsiteY0" fmla="*/ 381798 h 1695630"/>
                <a:gd name="connsiteX1" fmla="*/ 1644918 w 1742572"/>
                <a:gd name="connsiteY1" fmla="*/ 310776 h 1695630"/>
                <a:gd name="connsiteX2" fmla="*/ 1343077 w 1742572"/>
                <a:gd name="connsiteY2" fmla="*/ 58 h 1695630"/>
                <a:gd name="connsiteX3" fmla="*/ 268879 w 1742572"/>
                <a:gd name="connsiteY3" fmla="*/ 337410 h 1695630"/>
                <a:gd name="connsiteX4" fmla="*/ 91326 w 1742572"/>
                <a:gd name="connsiteY4" fmla="*/ 1056501 h 1695630"/>
                <a:gd name="connsiteX5" fmla="*/ 1493998 w 1742572"/>
                <a:gd name="connsiteY5" fmla="*/ 1669060 h 1695630"/>
                <a:gd name="connsiteX6" fmla="*/ 1627163 w 1742572"/>
                <a:gd name="connsiteY6" fmla="*/ 1580283 h 1695630"/>
                <a:gd name="connsiteX7" fmla="*/ 1671551 w 1742572"/>
                <a:gd name="connsiteY7" fmla="*/ 1535895 h 1695630"/>
                <a:gd name="connsiteX8" fmla="*/ 1698184 w 1742572"/>
                <a:gd name="connsiteY8" fmla="*/ 1491507 h 1695630"/>
                <a:gd name="connsiteX9" fmla="*/ 1724817 w 1742572"/>
                <a:gd name="connsiteY9" fmla="*/ 1429363 h 1695630"/>
                <a:gd name="connsiteX10" fmla="*/ 1733695 w 1742572"/>
                <a:gd name="connsiteY10" fmla="*/ 1376097 h 1695630"/>
                <a:gd name="connsiteX11" fmla="*/ 1742572 w 1742572"/>
                <a:gd name="connsiteY11" fmla="*/ 1340586 h 1695630"/>
                <a:gd name="connsiteX12" fmla="*/ 1707062 w 1742572"/>
                <a:gd name="connsiteY12" fmla="*/ 1207421 h 1695630"/>
                <a:gd name="connsiteX13" fmla="*/ 1627163 w 1742572"/>
                <a:gd name="connsiteY13" fmla="*/ 1074256 h 1695630"/>
                <a:gd name="connsiteX14" fmla="*/ 1165524 w 1742572"/>
                <a:gd name="connsiteY14" fmla="*/ 914458 h 1695630"/>
                <a:gd name="connsiteX15" fmla="*/ 766030 w 1742572"/>
                <a:gd name="connsiteY15" fmla="*/ 630373 h 1695630"/>
                <a:gd name="connsiteX16" fmla="*/ 1280934 w 1742572"/>
                <a:gd name="connsiteY16" fmla="*/ 550474 h 1695630"/>
                <a:gd name="connsiteX17" fmla="*/ 1573897 w 1742572"/>
                <a:gd name="connsiteY17" fmla="*/ 710272 h 1695630"/>
                <a:gd name="connsiteX18" fmla="*/ 1511753 w 1742572"/>
                <a:gd name="connsiteY18" fmla="*/ 381798 h 1695630"/>
                <a:gd name="connsiteX0" fmla="*/ 1511753 w 1734290"/>
                <a:gd name="connsiteY0" fmla="*/ 381798 h 1695630"/>
                <a:gd name="connsiteX1" fmla="*/ 1644918 w 1734290"/>
                <a:gd name="connsiteY1" fmla="*/ 310776 h 1695630"/>
                <a:gd name="connsiteX2" fmla="*/ 1343077 w 1734290"/>
                <a:gd name="connsiteY2" fmla="*/ 58 h 1695630"/>
                <a:gd name="connsiteX3" fmla="*/ 268879 w 1734290"/>
                <a:gd name="connsiteY3" fmla="*/ 337410 h 1695630"/>
                <a:gd name="connsiteX4" fmla="*/ 91326 w 1734290"/>
                <a:gd name="connsiteY4" fmla="*/ 1056501 h 1695630"/>
                <a:gd name="connsiteX5" fmla="*/ 1493998 w 1734290"/>
                <a:gd name="connsiteY5" fmla="*/ 1669060 h 1695630"/>
                <a:gd name="connsiteX6" fmla="*/ 1627163 w 1734290"/>
                <a:gd name="connsiteY6" fmla="*/ 1580283 h 1695630"/>
                <a:gd name="connsiteX7" fmla="*/ 1671551 w 1734290"/>
                <a:gd name="connsiteY7" fmla="*/ 1535895 h 1695630"/>
                <a:gd name="connsiteX8" fmla="*/ 1698184 w 1734290"/>
                <a:gd name="connsiteY8" fmla="*/ 1491507 h 1695630"/>
                <a:gd name="connsiteX9" fmla="*/ 1724817 w 1734290"/>
                <a:gd name="connsiteY9" fmla="*/ 1429363 h 1695630"/>
                <a:gd name="connsiteX10" fmla="*/ 1733695 w 1734290"/>
                <a:gd name="connsiteY10" fmla="*/ 1376097 h 1695630"/>
                <a:gd name="connsiteX11" fmla="*/ 1707062 w 1734290"/>
                <a:gd name="connsiteY11" fmla="*/ 1207421 h 1695630"/>
                <a:gd name="connsiteX12" fmla="*/ 1627163 w 1734290"/>
                <a:gd name="connsiteY12" fmla="*/ 1074256 h 1695630"/>
                <a:gd name="connsiteX13" fmla="*/ 1165524 w 1734290"/>
                <a:gd name="connsiteY13" fmla="*/ 914458 h 1695630"/>
                <a:gd name="connsiteX14" fmla="*/ 766030 w 1734290"/>
                <a:gd name="connsiteY14" fmla="*/ 630373 h 1695630"/>
                <a:gd name="connsiteX15" fmla="*/ 1280934 w 1734290"/>
                <a:gd name="connsiteY15" fmla="*/ 550474 h 1695630"/>
                <a:gd name="connsiteX16" fmla="*/ 1573897 w 1734290"/>
                <a:gd name="connsiteY16" fmla="*/ 710272 h 1695630"/>
                <a:gd name="connsiteX17" fmla="*/ 1511753 w 1734290"/>
                <a:gd name="connsiteY17" fmla="*/ 381798 h 1695630"/>
                <a:gd name="connsiteX0" fmla="*/ 1511753 w 1737366"/>
                <a:gd name="connsiteY0" fmla="*/ 381798 h 1695630"/>
                <a:gd name="connsiteX1" fmla="*/ 1644918 w 1737366"/>
                <a:gd name="connsiteY1" fmla="*/ 310776 h 1695630"/>
                <a:gd name="connsiteX2" fmla="*/ 1343077 w 1737366"/>
                <a:gd name="connsiteY2" fmla="*/ 58 h 1695630"/>
                <a:gd name="connsiteX3" fmla="*/ 268879 w 1737366"/>
                <a:gd name="connsiteY3" fmla="*/ 337410 h 1695630"/>
                <a:gd name="connsiteX4" fmla="*/ 91326 w 1737366"/>
                <a:gd name="connsiteY4" fmla="*/ 1056501 h 1695630"/>
                <a:gd name="connsiteX5" fmla="*/ 1493998 w 1737366"/>
                <a:gd name="connsiteY5" fmla="*/ 1669060 h 1695630"/>
                <a:gd name="connsiteX6" fmla="*/ 1627163 w 1737366"/>
                <a:gd name="connsiteY6" fmla="*/ 1580283 h 1695630"/>
                <a:gd name="connsiteX7" fmla="*/ 1671551 w 1737366"/>
                <a:gd name="connsiteY7" fmla="*/ 1535895 h 1695630"/>
                <a:gd name="connsiteX8" fmla="*/ 1698184 w 1737366"/>
                <a:gd name="connsiteY8" fmla="*/ 1491507 h 1695630"/>
                <a:gd name="connsiteX9" fmla="*/ 1724817 w 1737366"/>
                <a:gd name="connsiteY9" fmla="*/ 1429363 h 1695630"/>
                <a:gd name="connsiteX10" fmla="*/ 1733695 w 1737366"/>
                <a:gd name="connsiteY10" fmla="*/ 1376097 h 1695630"/>
                <a:gd name="connsiteX11" fmla="*/ 1707062 w 1737366"/>
                <a:gd name="connsiteY11" fmla="*/ 1207421 h 1695630"/>
                <a:gd name="connsiteX12" fmla="*/ 1444283 w 1737366"/>
                <a:gd name="connsiteY12" fmla="*/ 797396 h 1695630"/>
                <a:gd name="connsiteX13" fmla="*/ 1165524 w 1737366"/>
                <a:gd name="connsiteY13" fmla="*/ 914458 h 1695630"/>
                <a:gd name="connsiteX14" fmla="*/ 766030 w 1737366"/>
                <a:gd name="connsiteY14" fmla="*/ 630373 h 1695630"/>
                <a:gd name="connsiteX15" fmla="*/ 1280934 w 1737366"/>
                <a:gd name="connsiteY15" fmla="*/ 550474 h 1695630"/>
                <a:gd name="connsiteX16" fmla="*/ 1573897 w 1737366"/>
                <a:gd name="connsiteY16" fmla="*/ 710272 h 1695630"/>
                <a:gd name="connsiteX17" fmla="*/ 1511753 w 1737366"/>
                <a:gd name="connsiteY17" fmla="*/ 381798 h 1695630"/>
                <a:gd name="connsiteX0" fmla="*/ 1511753 w 1737366"/>
                <a:gd name="connsiteY0" fmla="*/ 381798 h 1695630"/>
                <a:gd name="connsiteX1" fmla="*/ 1644918 w 1737366"/>
                <a:gd name="connsiteY1" fmla="*/ 310776 h 1695630"/>
                <a:gd name="connsiteX2" fmla="*/ 1343077 w 1737366"/>
                <a:gd name="connsiteY2" fmla="*/ 58 h 1695630"/>
                <a:gd name="connsiteX3" fmla="*/ 268879 w 1737366"/>
                <a:gd name="connsiteY3" fmla="*/ 337410 h 1695630"/>
                <a:gd name="connsiteX4" fmla="*/ 91326 w 1737366"/>
                <a:gd name="connsiteY4" fmla="*/ 1056501 h 1695630"/>
                <a:gd name="connsiteX5" fmla="*/ 1493998 w 1737366"/>
                <a:gd name="connsiteY5" fmla="*/ 1669060 h 1695630"/>
                <a:gd name="connsiteX6" fmla="*/ 1627163 w 1737366"/>
                <a:gd name="connsiteY6" fmla="*/ 1580283 h 1695630"/>
                <a:gd name="connsiteX7" fmla="*/ 1671551 w 1737366"/>
                <a:gd name="connsiteY7" fmla="*/ 1535895 h 1695630"/>
                <a:gd name="connsiteX8" fmla="*/ 1698184 w 1737366"/>
                <a:gd name="connsiteY8" fmla="*/ 1491507 h 1695630"/>
                <a:gd name="connsiteX9" fmla="*/ 1724817 w 1737366"/>
                <a:gd name="connsiteY9" fmla="*/ 1429363 h 1695630"/>
                <a:gd name="connsiteX10" fmla="*/ 1733695 w 1737366"/>
                <a:gd name="connsiteY10" fmla="*/ 1376097 h 1695630"/>
                <a:gd name="connsiteX11" fmla="*/ 1707062 w 1737366"/>
                <a:gd name="connsiteY11" fmla="*/ 1207421 h 1695630"/>
                <a:gd name="connsiteX12" fmla="*/ 1444283 w 1737366"/>
                <a:gd name="connsiteY12" fmla="*/ 797396 h 1695630"/>
                <a:gd name="connsiteX13" fmla="*/ 1104564 w 1737366"/>
                <a:gd name="connsiteY13" fmla="*/ 848418 h 1695630"/>
                <a:gd name="connsiteX14" fmla="*/ 766030 w 1737366"/>
                <a:gd name="connsiteY14" fmla="*/ 630373 h 1695630"/>
                <a:gd name="connsiteX15" fmla="*/ 1280934 w 1737366"/>
                <a:gd name="connsiteY15" fmla="*/ 550474 h 1695630"/>
                <a:gd name="connsiteX16" fmla="*/ 1573897 w 1737366"/>
                <a:gd name="connsiteY16" fmla="*/ 710272 h 1695630"/>
                <a:gd name="connsiteX17" fmla="*/ 1511753 w 1737366"/>
                <a:gd name="connsiteY17" fmla="*/ 381798 h 1695630"/>
                <a:gd name="connsiteX0" fmla="*/ 1511753 w 1737366"/>
                <a:gd name="connsiteY0" fmla="*/ 381798 h 1695630"/>
                <a:gd name="connsiteX1" fmla="*/ 1644918 w 1737366"/>
                <a:gd name="connsiteY1" fmla="*/ 310776 h 1695630"/>
                <a:gd name="connsiteX2" fmla="*/ 1343077 w 1737366"/>
                <a:gd name="connsiteY2" fmla="*/ 58 h 1695630"/>
                <a:gd name="connsiteX3" fmla="*/ 268879 w 1737366"/>
                <a:gd name="connsiteY3" fmla="*/ 337410 h 1695630"/>
                <a:gd name="connsiteX4" fmla="*/ 91326 w 1737366"/>
                <a:gd name="connsiteY4" fmla="*/ 1056501 h 1695630"/>
                <a:gd name="connsiteX5" fmla="*/ 1493998 w 1737366"/>
                <a:gd name="connsiteY5" fmla="*/ 1669060 h 1695630"/>
                <a:gd name="connsiteX6" fmla="*/ 1627163 w 1737366"/>
                <a:gd name="connsiteY6" fmla="*/ 1580283 h 1695630"/>
                <a:gd name="connsiteX7" fmla="*/ 1671551 w 1737366"/>
                <a:gd name="connsiteY7" fmla="*/ 1535895 h 1695630"/>
                <a:gd name="connsiteX8" fmla="*/ 1698184 w 1737366"/>
                <a:gd name="connsiteY8" fmla="*/ 1491507 h 1695630"/>
                <a:gd name="connsiteX9" fmla="*/ 1724817 w 1737366"/>
                <a:gd name="connsiteY9" fmla="*/ 1429363 h 1695630"/>
                <a:gd name="connsiteX10" fmla="*/ 1733695 w 1737366"/>
                <a:gd name="connsiteY10" fmla="*/ 1376097 h 1695630"/>
                <a:gd name="connsiteX11" fmla="*/ 1707062 w 1737366"/>
                <a:gd name="connsiteY11" fmla="*/ 1207421 h 1695630"/>
                <a:gd name="connsiteX12" fmla="*/ 1444283 w 1737366"/>
                <a:gd name="connsiteY12" fmla="*/ 797396 h 1695630"/>
                <a:gd name="connsiteX13" fmla="*/ 1104564 w 1737366"/>
                <a:gd name="connsiteY13" fmla="*/ 848418 h 1695630"/>
                <a:gd name="connsiteX14" fmla="*/ 766030 w 1737366"/>
                <a:gd name="connsiteY14" fmla="*/ 630373 h 1695630"/>
                <a:gd name="connsiteX15" fmla="*/ 1280934 w 1737366"/>
                <a:gd name="connsiteY15" fmla="*/ 550474 h 1695630"/>
                <a:gd name="connsiteX16" fmla="*/ 1573897 w 1737366"/>
                <a:gd name="connsiteY16" fmla="*/ 710272 h 1695630"/>
                <a:gd name="connsiteX17" fmla="*/ 1511753 w 1737366"/>
                <a:gd name="connsiteY17" fmla="*/ 381798 h 1695630"/>
                <a:gd name="connsiteX0" fmla="*/ 1511753 w 1739104"/>
                <a:gd name="connsiteY0" fmla="*/ 381798 h 1695630"/>
                <a:gd name="connsiteX1" fmla="*/ 1644918 w 1739104"/>
                <a:gd name="connsiteY1" fmla="*/ 310776 h 1695630"/>
                <a:gd name="connsiteX2" fmla="*/ 1343077 w 1739104"/>
                <a:gd name="connsiteY2" fmla="*/ 58 h 1695630"/>
                <a:gd name="connsiteX3" fmla="*/ 268879 w 1739104"/>
                <a:gd name="connsiteY3" fmla="*/ 337410 h 1695630"/>
                <a:gd name="connsiteX4" fmla="*/ 91326 w 1739104"/>
                <a:gd name="connsiteY4" fmla="*/ 1056501 h 1695630"/>
                <a:gd name="connsiteX5" fmla="*/ 1493998 w 1739104"/>
                <a:gd name="connsiteY5" fmla="*/ 1669060 h 1695630"/>
                <a:gd name="connsiteX6" fmla="*/ 1627163 w 1739104"/>
                <a:gd name="connsiteY6" fmla="*/ 1580283 h 1695630"/>
                <a:gd name="connsiteX7" fmla="*/ 1671551 w 1739104"/>
                <a:gd name="connsiteY7" fmla="*/ 1535895 h 1695630"/>
                <a:gd name="connsiteX8" fmla="*/ 1698184 w 1739104"/>
                <a:gd name="connsiteY8" fmla="*/ 1491507 h 1695630"/>
                <a:gd name="connsiteX9" fmla="*/ 1733695 w 1739104"/>
                <a:gd name="connsiteY9" fmla="*/ 1376097 h 1695630"/>
                <a:gd name="connsiteX10" fmla="*/ 1707062 w 1739104"/>
                <a:gd name="connsiteY10" fmla="*/ 1207421 h 1695630"/>
                <a:gd name="connsiteX11" fmla="*/ 1444283 w 1739104"/>
                <a:gd name="connsiteY11" fmla="*/ 797396 h 1695630"/>
                <a:gd name="connsiteX12" fmla="*/ 1104564 w 1739104"/>
                <a:gd name="connsiteY12" fmla="*/ 848418 h 1695630"/>
                <a:gd name="connsiteX13" fmla="*/ 766030 w 1739104"/>
                <a:gd name="connsiteY13" fmla="*/ 630373 h 1695630"/>
                <a:gd name="connsiteX14" fmla="*/ 1280934 w 1739104"/>
                <a:gd name="connsiteY14" fmla="*/ 550474 h 1695630"/>
                <a:gd name="connsiteX15" fmla="*/ 1573897 w 1739104"/>
                <a:gd name="connsiteY15" fmla="*/ 710272 h 1695630"/>
                <a:gd name="connsiteX16" fmla="*/ 1511753 w 1739104"/>
                <a:gd name="connsiteY16" fmla="*/ 381798 h 1695630"/>
                <a:gd name="connsiteX0" fmla="*/ 1511753 w 1740904"/>
                <a:gd name="connsiteY0" fmla="*/ 381798 h 1695630"/>
                <a:gd name="connsiteX1" fmla="*/ 1644918 w 1740904"/>
                <a:gd name="connsiteY1" fmla="*/ 310776 h 1695630"/>
                <a:gd name="connsiteX2" fmla="*/ 1343077 w 1740904"/>
                <a:gd name="connsiteY2" fmla="*/ 58 h 1695630"/>
                <a:gd name="connsiteX3" fmla="*/ 268879 w 1740904"/>
                <a:gd name="connsiteY3" fmla="*/ 337410 h 1695630"/>
                <a:gd name="connsiteX4" fmla="*/ 91326 w 1740904"/>
                <a:gd name="connsiteY4" fmla="*/ 1056501 h 1695630"/>
                <a:gd name="connsiteX5" fmla="*/ 1493998 w 1740904"/>
                <a:gd name="connsiteY5" fmla="*/ 1669060 h 1695630"/>
                <a:gd name="connsiteX6" fmla="*/ 1627163 w 1740904"/>
                <a:gd name="connsiteY6" fmla="*/ 1580283 h 1695630"/>
                <a:gd name="connsiteX7" fmla="*/ 1671551 w 1740904"/>
                <a:gd name="connsiteY7" fmla="*/ 1535895 h 1695630"/>
                <a:gd name="connsiteX8" fmla="*/ 1733695 w 1740904"/>
                <a:gd name="connsiteY8" fmla="*/ 1376097 h 1695630"/>
                <a:gd name="connsiteX9" fmla="*/ 1707062 w 1740904"/>
                <a:gd name="connsiteY9" fmla="*/ 1207421 h 1695630"/>
                <a:gd name="connsiteX10" fmla="*/ 1444283 w 1740904"/>
                <a:gd name="connsiteY10" fmla="*/ 797396 h 1695630"/>
                <a:gd name="connsiteX11" fmla="*/ 1104564 w 1740904"/>
                <a:gd name="connsiteY11" fmla="*/ 848418 h 1695630"/>
                <a:gd name="connsiteX12" fmla="*/ 766030 w 1740904"/>
                <a:gd name="connsiteY12" fmla="*/ 630373 h 1695630"/>
                <a:gd name="connsiteX13" fmla="*/ 1280934 w 1740904"/>
                <a:gd name="connsiteY13" fmla="*/ 550474 h 1695630"/>
                <a:gd name="connsiteX14" fmla="*/ 1573897 w 1740904"/>
                <a:gd name="connsiteY14" fmla="*/ 710272 h 1695630"/>
                <a:gd name="connsiteX15" fmla="*/ 1511753 w 1740904"/>
                <a:gd name="connsiteY15" fmla="*/ 381798 h 1695630"/>
                <a:gd name="connsiteX0" fmla="*/ 1511753 w 1740904"/>
                <a:gd name="connsiteY0" fmla="*/ 381798 h 1690628"/>
                <a:gd name="connsiteX1" fmla="*/ 1644918 w 1740904"/>
                <a:gd name="connsiteY1" fmla="*/ 310776 h 1690628"/>
                <a:gd name="connsiteX2" fmla="*/ 1343077 w 1740904"/>
                <a:gd name="connsiteY2" fmla="*/ 58 h 1690628"/>
                <a:gd name="connsiteX3" fmla="*/ 268879 w 1740904"/>
                <a:gd name="connsiteY3" fmla="*/ 337410 h 1690628"/>
                <a:gd name="connsiteX4" fmla="*/ 91326 w 1740904"/>
                <a:gd name="connsiteY4" fmla="*/ 1056501 h 1690628"/>
                <a:gd name="connsiteX5" fmla="*/ 1493998 w 1740904"/>
                <a:gd name="connsiteY5" fmla="*/ 1669060 h 1690628"/>
                <a:gd name="connsiteX6" fmla="*/ 1671551 w 1740904"/>
                <a:gd name="connsiteY6" fmla="*/ 1535895 h 1690628"/>
                <a:gd name="connsiteX7" fmla="*/ 1733695 w 1740904"/>
                <a:gd name="connsiteY7" fmla="*/ 1376097 h 1690628"/>
                <a:gd name="connsiteX8" fmla="*/ 1707062 w 1740904"/>
                <a:gd name="connsiteY8" fmla="*/ 1207421 h 1690628"/>
                <a:gd name="connsiteX9" fmla="*/ 1444283 w 1740904"/>
                <a:gd name="connsiteY9" fmla="*/ 797396 h 1690628"/>
                <a:gd name="connsiteX10" fmla="*/ 1104564 w 1740904"/>
                <a:gd name="connsiteY10" fmla="*/ 848418 h 1690628"/>
                <a:gd name="connsiteX11" fmla="*/ 766030 w 1740904"/>
                <a:gd name="connsiteY11" fmla="*/ 630373 h 1690628"/>
                <a:gd name="connsiteX12" fmla="*/ 1280934 w 1740904"/>
                <a:gd name="connsiteY12" fmla="*/ 550474 h 1690628"/>
                <a:gd name="connsiteX13" fmla="*/ 1573897 w 1740904"/>
                <a:gd name="connsiteY13" fmla="*/ 710272 h 1690628"/>
                <a:gd name="connsiteX14" fmla="*/ 1511753 w 1740904"/>
                <a:gd name="connsiteY14" fmla="*/ 381798 h 1690628"/>
                <a:gd name="connsiteX0" fmla="*/ 1511753 w 1753597"/>
                <a:gd name="connsiteY0" fmla="*/ 381798 h 1675980"/>
                <a:gd name="connsiteX1" fmla="*/ 1644918 w 1753597"/>
                <a:gd name="connsiteY1" fmla="*/ 310776 h 1675980"/>
                <a:gd name="connsiteX2" fmla="*/ 1343077 w 1753597"/>
                <a:gd name="connsiteY2" fmla="*/ 58 h 1675980"/>
                <a:gd name="connsiteX3" fmla="*/ 268879 w 1753597"/>
                <a:gd name="connsiteY3" fmla="*/ 337410 h 1675980"/>
                <a:gd name="connsiteX4" fmla="*/ 91326 w 1753597"/>
                <a:gd name="connsiteY4" fmla="*/ 1056501 h 1675980"/>
                <a:gd name="connsiteX5" fmla="*/ 1493998 w 1753597"/>
                <a:gd name="connsiteY5" fmla="*/ 1669060 h 1675980"/>
                <a:gd name="connsiteX6" fmla="*/ 1733695 w 1753597"/>
                <a:gd name="connsiteY6" fmla="*/ 1376097 h 1675980"/>
                <a:gd name="connsiteX7" fmla="*/ 1707062 w 1753597"/>
                <a:gd name="connsiteY7" fmla="*/ 1207421 h 1675980"/>
                <a:gd name="connsiteX8" fmla="*/ 1444283 w 1753597"/>
                <a:gd name="connsiteY8" fmla="*/ 797396 h 1675980"/>
                <a:gd name="connsiteX9" fmla="*/ 1104564 w 1753597"/>
                <a:gd name="connsiteY9" fmla="*/ 848418 h 1675980"/>
                <a:gd name="connsiteX10" fmla="*/ 766030 w 1753597"/>
                <a:gd name="connsiteY10" fmla="*/ 630373 h 1675980"/>
                <a:gd name="connsiteX11" fmla="*/ 1280934 w 1753597"/>
                <a:gd name="connsiteY11" fmla="*/ 550474 h 1675980"/>
                <a:gd name="connsiteX12" fmla="*/ 1573897 w 1753597"/>
                <a:gd name="connsiteY12" fmla="*/ 710272 h 1675980"/>
                <a:gd name="connsiteX13" fmla="*/ 1511753 w 1753597"/>
                <a:gd name="connsiteY13" fmla="*/ 381798 h 1675980"/>
                <a:gd name="connsiteX0" fmla="*/ 1511753 w 1715589"/>
                <a:gd name="connsiteY0" fmla="*/ 381798 h 1670377"/>
                <a:gd name="connsiteX1" fmla="*/ 1644918 w 1715589"/>
                <a:gd name="connsiteY1" fmla="*/ 310776 h 1670377"/>
                <a:gd name="connsiteX2" fmla="*/ 1343077 w 1715589"/>
                <a:gd name="connsiteY2" fmla="*/ 58 h 1670377"/>
                <a:gd name="connsiteX3" fmla="*/ 268879 w 1715589"/>
                <a:gd name="connsiteY3" fmla="*/ 337410 h 1670377"/>
                <a:gd name="connsiteX4" fmla="*/ 91326 w 1715589"/>
                <a:gd name="connsiteY4" fmla="*/ 1056501 h 1670377"/>
                <a:gd name="connsiteX5" fmla="*/ 1493998 w 1715589"/>
                <a:gd name="connsiteY5" fmla="*/ 1669060 h 1670377"/>
                <a:gd name="connsiteX6" fmla="*/ 1707062 w 1715589"/>
                <a:gd name="connsiteY6" fmla="*/ 1207421 h 1670377"/>
                <a:gd name="connsiteX7" fmla="*/ 1444283 w 1715589"/>
                <a:gd name="connsiteY7" fmla="*/ 797396 h 1670377"/>
                <a:gd name="connsiteX8" fmla="*/ 1104564 w 1715589"/>
                <a:gd name="connsiteY8" fmla="*/ 848418 h 1670377"/>
                <a:gd name="connsiteX9" fmla="*/ 766030 w 1715589"/>
                <a:gd name="connsiteY9" fmla="*/ 630373 h 1670377"/>
                <a:gd name="connsiteX10" fmla="*/ 1280934 w 1715589"/>
                <a:gd name="connsiteY10" fmla="*/ 550474 h 1670377"/>
                <a:gd name="connsiteX11" fmla="*/ 1573897 w 1715589"/>
                <a:gd name="connsiteY11" fmla="*/ 710272 h 1670377"/>
                <a:gd name="connsiteX12" fmla="*/ 1511753 w 1715589"/>
                <a:gd name="connsiteY12" fmla="*/ 381798 h 1670377"/>
                <a:gd name="connsiteX0" fmla="*/ 1509689 w 1707184"/>
                <a:gd name="connsiteY0" fmla="*/ 381798 h 1420722"/>
                <a:gd name="connsiteX1" fmla="*/ 1642854 w 1707184"/>
                <a:gd name="connsiteY1" fmla="*/ 310776 h 1420722"/>
                <a:gd name="connsiteX2" fmla="*/ 1341013 w 1707184"/>
                <a:gd name="connsiteY2" fmla="*/ 58 h 1420722"/>
                <a:gd name="connsiteX3" fmla="*/ 266815 w 1707184"/>
                <a:gd name="connsiteY3" fmla="*/ 337410 h 1420722"/>
                <a:gd name="connsiteX4" fmla="*/ 89262 w 1707184"/>
                <a:gd name="connsiteY4" fmla="*/ 1056501 h 1420722"/>
                <a:gd name="connsiteX5" fmla="*/ 1463994 w 1707184"/>
                <a:gd name="connsiteY5" fmla="*/ 1417600 h 1420722"/>
                <a:gd name="connsiteX6" fmla="*/ 1704998 w 1707184"/>
                <a:gd name="connsiteY6" fmla="*/ 1207421 h 1420722"/>
                <a:gd name="connsiteX7" fmla="*/ 1442219 w 1707184"/>
                <a:gd name="connsiteY7" fmla="*/ 797396 h 1420722"/>
                <a:gd name="connsiteX8" fmla="*/ 1102500 w 1707184"/>
                <a:gd name="connsiteY8" fmla="*/ 848418 h 1420722"/>
                <a:gd name="connsiteX9" fmla="*/ 763966 w 1707184"/>
                <a:gd name="connsiteY9" fmla="*/ 630373 h 1420722"/>
                <a:gd name="connsiteX10" fmla="*/ 1278870 w 1707184"/>
                <a:gd name="connsiteY10" fmla="*/ 550474 h 1420722"/>
                <a:gd name="connsiteX11" fmla="*/ 1571833 w 1707184"/>
                <a:gd name="connsiteY11" fmla="*/ 710272 h 1420722"/>
                <a:gd name="connsiteX12" fmla="*/ 1509689 w 1707184"/>
                <a:gd name="connsiteY12" fmla="*/ 381798 h 1420722"/>
                <a:gd name="connsiteX0" fmla="*/ 1509689 w 1707184"/>
                <a:gd name="connsiteY0" fmla="*/ 381798 h 1420722"/>
                <a:gd name="connsiteX1" fmla="*/ 1642854 w 1707184"/>
                <a:gd name="connsiteY1" fmla="*/ 310776 h 1420722"/>
                <a:gd name="connsiteX2" fmla="*/ 1341013 w 1707184"/>
                <a:gd name="connsiteY2" fmla="*/ 58 h 1420722"/>
                <a:gd name="connsiteX3" fmla="*/ 266815 w 1707184"/>
                <a:gd name="connsiteY3" fmla="*/ 337410 h 1420722"/>
                <a:gd name="connsiteX4" fmla="*/ 89262 w 1707184"/>
                <a:gd name="connsiteY4" fmla="*/ 1056501 h 1420722"/>
                <a:gd name="connsiteX5" fmla="*/ 1463994 w 1707184"/>
                <a:gd name="connsiteY5" fmla="*/ 1417600 h 1420722"/>
                <a:gd name="connsiteX6" fmla="*/ 1704998 w 1707184"/>
                <a:gd name="connsiteY6" fmla="*/ 1207421 h 1420722"/>
                <a:gd name="connsiteX7" fmla="*/ 1442219 w 1707184"/>
                <a:gd name="connsiteY7" fmla="*/ 797396 h 1420722"/>
                <a:gd name="connsiteX8" fmla="*/ 1102500 w 1707184"/>
                <a:gd name="connsiteY8" fmla="*/ 848418 h 1420722"/>
                <a:gd name="connsiteX9" fmla="*/ 763966 w 1707184"/>
                <a:gd name="connsiteY9" fmla="*/ 630373 h 1420722"/>
                <a:gd name="connsiteX10" fmla="*/ 984549 w 1707184"/>
                <a:gd name="connsiteY10" fmla="*/ 586320 h 1420722"/>
                <a:gd name="connsiteX11" fmla="*/ 1278870 w 1707184"/>
                <a:gd name="connsiteY11" fmla="*/ 550474 h 1420722"/>
                <a:gd name="connsiteX12" fmla="*/ 1571833 w 1707184"/>
                <a:gd name="connsiteY12" fmla="*/ 710272 h 1420722"/>
                <a:gd name="connsiteX13" fmla="*/ 1509689 w 1707184"/>
                <a:gd name="connsiteY13" fmla="*/ 381798 h 1420722"/>
                <a:gd name="connsiteX0" fmla="*/ 1509689 w 1707184"/>
                <a:gd name="connsiteY0" fmla="*/ 381798 h 1420722"/>
                <a:gd name="connsiteX1" fmla="*/ 1642854 w 1707184"/>
                <a:gd name="connsiteY1" fmla="*/ 310776 h 1420722"/>
                <a:gd name="connsiteX2" fmla="*/ 1341013 w 1707184"/>
                <a:gd name="connsiteY2" fmla="*/ 58 h 1420722"/>
                <a:gd name="connsiteX3" fmla="*/ 266815 w 1707184"/>
                <a:gd name="connsiteY3" fmla="*/ 337410 h 1420722"/>
                <a:gd name="connsiteX4" fmla="*/ 89262 w 1707184"/>
                <a:gd name="connsiteY4" fmla="*/ 1056501 h 1420722"/>
                <a:gd name="connsiteX5" fmla="*/ 1463994 w 1707184"/>
                <a:gd name="connsiteY5" fmla="*/ 1417600 h 1420722"/>
                <a:gd name="connsiteX6" fmla="*/ 1704998 w 1707184"/>
                <a:gd name="connsiteY6" fmla="*/ 1207421 h 1420722"/>
                <a:gd name="connsiteX7" fmla="*/ 1442219 w 1707184"/>
                <a:gd name="connsiteY7" fmla="*/ 797396 h 1420722"/>
                <a:gd name="connsiteX8" fmla="*/ 1102500 w 1707184"/>
                <a:gd name="connsiteY8" fmla="*/ 848418 h 1420722"/>
                <a:gd name="connsiteX9" fmla="*/ 845484 w 1707184"/>
                <a:gd name="connsiteY9" fmla="*/ 877785 h 1420722"/>
                <a:gd name="connsiteX10" fmla="*/ 763966 w 1707184"/>
                <a:gd name="connsiteY10" fmla="*/ 630373 h 1420722"/>
                <a:gd name="connsiteX11" fmla="*/ 984549 w 1707184"/>
                <a:gd name="connsiteY11" fmla="*/ 586320 h 1420722"/>
                <a:gd name="connsiteX12" fmla="*/ 1278870 w 1707184"/>
                <a:gd name="connsiteY12" fmla="*/ 550474 h 1420722"/>
                <a:gd name="connsiteX13" fmla="*/ 1571833 w 1707184"/>
                <a:gd name="connsiteY13" fmla="*/ 710272 h 1420722"/>
                <a:gd name="connsiteX14" fmla="*/ 1509689 w 1707184"/>
                <a:gd name="connsiteY14" fmla="*/ 381798 h 1420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7184" h="1420722">
                  <a:moveTo>
                    <a:pt x="1509689" y="381798"/>
                  </a:moveTo>
                  <a:cubicBezTo>
                    <a:pt x="1521526" y="315216"/>
                    <a:pt x="1670967" y="374399"/>
                    <a:pt x="1642854" y="310776"/>
                  </a:cubicBezTo>
                  <a:cubicBezTo>
                    <a:pt x="1614741" y="247153"/>
                    <a:pt x="1570353" y="-4381"/>
                    <a:pt x="1341013" y="58"/>
                  </a:cubicBezTo>
                  <a:cubicBezTo>
                    <a:pt x="1111673" y="4497"/>
                    <a:pt x="475440" y="161336"/>
                    <a:pt x="266815" y="337410"/>
                  </a:cubicBezTo>
                  <a:cubicBezTo>
                    <a:pt x="58190" y="513484"/>
                    <a:pt x="-110268" y="876469"/>
                    <a:pt x="89262" y="1056501"/>
                  </a:cubicBezTo>
                  <a:cubicBezTo>
                    <a:pt x="288792" y="1236533"/>
                    <a:pt x="1194705" y="1392447"/>
                    <a:pt x="1463994" y="1417600"/>
                  </a:cubicBezTo>
                  <a:cubicBezTo>
                    <a:pt x="1733283" y="1442753"/>
                    <a:pt x="1708627" y="1310788"/>
                    <a:pt x="1704998" y="1207421"/>
                  </a:cubicBezTo>
                  <a:cubicBezTo>
                    <a:pt x="1701369" y="1104054"/>
                    <a:pt x="1542635" y="857230"/>
                    <a:pt x="1442219" y="797396"/>
                  </a:cubicBezTo>
                  <a:cubicBezTo>
                    <a:pt x="1341803" y="737562"/>
                    <a:pt x="1201956" y="835020"/>
                    <a:pt x="1102500" y="848418"/>
                  </a:cubicBezTo>
                  <a:cubicBezTo>
                    <a:pt x="1003044" y="861816"/>
                    <a:pt x="901906" y="914126"/>
                    <a:pt x="845484" y="877785"/>
                  </a:cubicBezTo>
                  <a:cubicBezTo>
                    <a:pt x="789062" y="841444"/>
                    <a:pt x="754441" y="660853"/>
                    <a:pt x="763966" y="630373"/>
                  </a:cubicBezTo>
                  <a:cubicBezTo>
                    <a:pt x="773491" y="599893"/>
                    <a:pt x="898732" y="599636"/>
                    <a:pt x="984549" y="586320"/>
                  </a:cubicBezTo>
                  <a:cubicBezTo>
                    <a:pt x="1070366" y="573004"/>
                    <a:pt x="1180989" y="529815"/>
                    <a:pt x="1278870" y="550474"/>
                  </a:cubicBezTo>
                  <a:cubicBezTo>
                    <a:pt x="1376751" y="571133"/>
                    <a:pt x="1533363" y="738385"/>
                    <a:pt x="1571833" y="710272"/>
                  </a:cubicBezTo>
                  <a:cubicBezTo>
                    <a:pt x="1610303" y="682159"/>
                    <a:pt x="1497852" y="448380"/>
                    <a:pt x="1509689" y="38179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Textfeld 12"/>
            <p:cNvSpPr txBox="1">
              <a:spLocks noChangeArrowheads="1"/>
            </p:cNvSpPr>
            <p:nvPr/>
          </p:nvSpPr>
          <p:spPr bwMode="auto">
            <a:xfrm>
              <a:off x="4798799" y="5390320"/>
              <a:ext cx="88227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de-DE" altLang="ru-RU" sz="2800" b="1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de-DE" altLang="ru-RU" sz="2800" b="1" baseline="-2500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de-DE" altLang="ru-RU" sz="2800" b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lang="de-DE" altLang="ru-RU" sz="2800" b="1" baseline="30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feld 12"/>
            <p:cNvSpPr txBox="1">
              <a:spLocks noChangeArrowheads="1"/>
            </p:cNvSpPr>
            <p:nvPr/>
          </p:nvSpPr>
          <p:spPr bwMode="auto">
            <a:xfrm>
              <a:off x="5640269" y="5451007"/>
              <a:ext cx="88227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de-DE" altLang="ru-RU" sz="2800" b="1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de-DE" altLang="ru-RU" sz="2800" b="1" baseline="-2500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altLang="ru-RU" sz="2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endParaRPr lang="de-DE" altLang="ru-RU" sz="2800" b="1" baseline="30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Полилиния 46"/>
            <p:cNvSpPr/>
            <p:nvPr/>
          </p:nvSpPr>
          <p:spPr>
            <a:xfrm>
              <a:off x="6481738" y="5425929"/>
              <a:ext cx="606344" cy="243312"/>
            </a:xfrm>
            <a:custGeom>
              <a:avLst/>
              <a:gdLst>
                <a:gd name="connsiteX0" fmla="*/ 1518082 w 1660124"/>
                <a:gd name="connsiteY0" fmla="*/ 319716 h 1678000"/>
                <a:gd name="connsiteX1" fmla="*/ 1562470 w 1660124"/>
                <a:gd name="connsiteY1" fmla="*/ 310838 h 1678000"/>
                <a:gd name="connsiteX2" fmla="*/ 1589103 w 1660124"/>
                <a:gd name="connsiteY2" fmla="*/ 257572 h 1678000"/>
                <a:gd name="connsiteX3" fmla="*/ 1562470 w 1660124"/>
                <a:gd name="connsiteY3" fmla="*/ 186551 h 1678000"/>
                <a:gd name="connsiteX4" fmla="*/ 1535837 w 1660124"/>
                <a:gd name="connsiteY4" fmla="*/ 151040 h 1678000"/>
                <a:gd name="connsiteX5" fmla="*/ 1518082 w 1660124"/>
                <a:gd name="connsiteY5" fmla="*/ 124407 h 1678000"/>
                <a:gd name="connsiteX6" fmla="*/ 1464816 w 1660124"/>
                <a:gd name="connsiteY6" fmla="*/ 71141 h 1678000"/>
                <a:gd name="connsiteX7" fmla="*/ 1429305 w 1660124"/>
                <a:gd name="connsiteY7" fmla="*/ 62264 h 1678000"/>
                <a:gd name="connsiteX8" fmla="*/ 1384917 w 1660124"/>
                <a:gd name="connsiteY8" fmla="*/ 35631 h 1678000"/>
                <a:gd name="connsiteX9" fmla="*/ 1260629 w 1660124"/>
                <a:gd name="connsiteY9" fmla="*/ 120 h 1678000"/>
                <a:gd name="connsiteX10" fmla="*/ 852257 w 1660124"/>
                <a:gd name="connsiteY10" fmla="*/ 17875 h 1678000"/>
                <a:gd name="connsiteX11" fmla="*/ 781235 w 1660124"/>
                <a:gd name="connsiteY11" fmla="*/ 44508 h 1678000"/>
                <a:gd name="connsiteX12" fmla="*/ 745724 w 1660124"/>
                <a:gd name="connsiteY12" fmla="*/ 62264 h 1678000"/>
                <a:gd name="connsiteX13" fmla="*/ 692458 w 1660124"/>
                <a:gd name="connsiteY13" fmla="*/ 80019 h 1678000"/>
                <a:gd name="connsiteX14" fmla="*/ 656948 w 1660124"/>
                <a:gd name="connsiteY14" fmla="*/ 97774 h 1678000"/>
                <a:gd name="connsiteX15" fmla="*/ 603682 w 1660124"/>
                <a:gd name="connsiteY15" fmla="*/ 115530 h 1678000"/>
                <a:gd name="connsiteX16" fmla="*/ 541538 w 1660124"/>
                <a:gd name="connsiteY16" fmla="*/ 151040 h 1678000"/>
                <a:gd name="connsiteX17" fmla="*/ 470517 w 1660124"/>
                <a:gd name="connsiteY17" fmla="*/ 186551 h 1678000"/>
                <a:gd name="connsiteX18" fmla="*/ 417251 w 1660124"/>
                <a:gd name="connsiteY18" fmla="*/ 195429 h 1678000"/>
                <a:gd name="connsiteX19" fmla="*/ 399495 w 1660124"/>
                <a:gd name="connsiteY19" fmla="*/ 213184 h 1678000"/>
                <a:gd name="connsiteX20" fmla="*/ 284086 w 1660124"/>
                <a:gd name="connsiteY20" fmla="*/ 266450 h 1678000"/>
                <a:gd name="connsiteX21" fmla="*/ 257453 w 1660124"/>
                <a:gd name="connsiteY21" fmla="*/ 301961 h 1678000"/>
                <a:gd name="connsiteX22" fmla="*/ 186431 w 1660124"/>
                <a:gd name="connsiteY22" fmla="*/ 337472 h 1678000"/>
                <a:gd name="connsiteX23" fmla="*/ 168676 w 1660124"/>
                <a:gd name="connsiteY23" fmla="*/ 390738 h 1678000"/>
                <a:gd name="connsiteX24" fmla="*/ 133165 w 1660124"/>
                <a:gd name="connsiteY24" fmla="*/ 435126 h 1678000"/>
                <a:gd name="connsiteX25" fmla="*/ 88777 w 1660124"/>
                <a:gd name="connsiteY25" fmla="*/ 506147 h 1678000"/>
                <a:gd name="connsiteX26" fmla="*/ 62144 w 1660124"/>
                <a:gd name="connsiteY26" fmla="*/ 568291 h 1678000"/>
                <a:gd name="connsiteX27" fmla="*/ 44389 w 1660124"/>
                <a:gd name="connsiteY27" fmla="*/ 603802 h 1678000"/>
                <a:gd name="connsiteX28" fmla="*/ 17756 w 1660124"/>
                <a:gd name="connsiteY28" fmla="*/ 665945 h 1678000"/>
                <a:gd name="connsiteX29" fmla="*/ 8878 w 1660124"/>
                <a:gd name="connsiteY29" fmla="*/ 745844 h 1678000"/>
                <a:gd name="connsiteX30" fmla="*/ 0 w 1660124"/>
                <a:gd name="connsiteY30" fmla="*/ 790233 h 1678000"/>
                <a:gd name="connsiteX31" fmla="*/ 8878 w 1660124"/>
                <a:gd name="connsiteY31" fmla="*/ 1056563 h 1678000"/>
                <a:gd name="connsiteX32" fmla="*/ 17756 w 1660124"/>
                <a:gd name="connsiteY32" fmla="*/ 1092073 h 1678000"/>
                <a:gd name="connsiteX33" fmla="*/ 35511 w 1660124"/>
                <a:gd name="connsiteY33" fmla="*/ 1118706 h 1678000"/>
                <a:gd name="connsiteX34" fmla="*/ 71022 w 1660124"/>
                <a:gd name="connsiteY34" fmla="*/ 1180850 h 1678000"/>
                <a:gd name="connsiteX35" fmla="*/ 88777 w 1660124"/>
                <a:gd name="connsiteY35" fmla="*/ 1234116 h 1678000"/>
                <a:gd name="connsiteX36" fmla="*/ 97655 w 1660124"/>
                <a:gd name="connsiteY36" fmla="*/ 1269627 h 1678000"/>
                <a:gd name="connsiteX37" fmla="*/ 124288 w 1660124"/>
                <a:gd name="connsiteY37" fmla="*/ 1314015 h 1678000"/>
                <a:gd name="connsiteX38" fmla="*/ 133165 w 1660124"/>
                <a:gd name="connsiteY38" fmla="*/ 1340648 h 1678000"/>
                <a:gd name="connsiteX39" fmla="*/ 168676 w 1660124"/>
                <a:gd name="connsiteY39" fmla="*/ 1367281 h 1678000"/>
                <a:gd name="connsiteX40" fmla="*/ 177554 w 1660124"/>
                <a:gd name="connsiteY40" fmla="*/ 1393914 h 1678000"/>
                <a:gd name="connsiteX41" fmla="*/ 230820 w 1660124"/>
                <a:gd name="connsiteY41" fmla="*/ 1438303 h 1678000"/>
                <a:gd name="connsiteX42" fmla="*/ 239697 w 1660124"/>
                <a:gd name="connsiteY42" fmla="*/ 1464936 h 1678000"/>
                <a:gd name="connsiteX43" fmla="*/ 257453 w 1660124"/>
                <a:gd name="connsiteY43" fmla="*/ 1482691 h 1678000"/>
                <a:gd name="connsiteX44" fmla="*/ 337352 w 1660124"/>
                <a:gd name="connsiteY44" fmla="*/ 1544835 h 1678000"/>
                <a:gd name="connsiteX45" fmla="*/ 372862 w 1660124"/>
                <a:gd name="connsiteY45" fmla="*/ 1571468 h 1678000"/>
                <a:gd name="connsiteX46" fmla="*/ 399495 w 1660124"/>
                <a:gd name="connsiteY46" fmla="*/ 1598101 h 1678000"/>
                <a:gd name="connsiteX47" fmla="*/ 470517 w 1660124"/>
                <a:gd name="connsiteY47" fmla="*/ 1624734 h 1678000"/>
                <a:gd name="connsiteX48" fmla="*/ 514905 w 1660124"/>
                <a:gd name="connsiteY48" fmla="*/ 1651367 h 1678000"/>
                <a:gd name="connsiteX49" fmla="*/ 550416 w 1660124"/>
                <a:gd name="connsiteY49" fmla="*/ 1660244 h 1678000"/>
                <a:gd name="connsiteX50" fmla="*/ 648070 w 1660124"/>
                <a:gd name="connsiteY50" fmla="*/ 1678000 h 1678000"/>
                <a:gd name="connsiteX51" fmla="*/ 1411550 w 1660124"/>
                <a:gd name="connsiteY51" fmla="*/ 1669122 h 1678000"/>
                <a:gd name="connsiteX52" fmla="*/ 1464816 w 1660124"/>
                <a:gd name="connsiteY52" fmla="*/ 1660244 h 1678000"/>
                <a:gd name="connsiteX53" fmla="*/ 1491449 w 1660124"/>
                <a:gd name="connsiteY53" fmla="*/ 1633611 h 1678000"/>
                <a:gd name="connsiteX54" fmla="*/ 1518082 w 1660124"/>
                <a:gd name="connsiteY54" fmla="*/ 1615856 h 1678000"/>
                <a:gd name="connsiteX55" fmla="*/ 1544715 w 1660124"/>
                <a:gd name="connsiteY55" fmla="*/ 1580345 h 1678000"/>
                <a:gd name="connsiteX56" fmla="*/ 1580225 w 1660124"/>
                <a:gd name="connsiteY56" fmla="*/ 1562590 h 1678000"/>
                <a:gd name="connsiteX57" fmla="*/ 1589103 w 1660124"/>
                <a:gd name="connsiteY57" fmla="*/ 1535957 h 1678000"/>
                <a:gd name="connsiteX58" fmla="*/ 1615736 w 1660124"/>
                <a:gd name="connsiteY58" fmla="*/ 1491569 h 1678000"/>
                <a:gd name="connsiteX59" fmla="*/ 1642369 w 1660124"/>
                <a:gd name="connsiteY59" fmla="*/ 1429425 h 1678000"/>
                <a:gd name="connsiteX60" fmla="*/ 1651247 w 1660124"/>
                <a:gd name="connsiteY60" fmla="*/ 1376159 h 1678000"/>
                <a:gd name="connsiteX61" fmla="*/ 1660124 w 1660124"/>
                <a:gd name="connsiteY61" fmla="*/ 1340648 h 1678000"/>
                <a:gd name="connsiteX62" fmla="*/ 1624614 w 1660124"/>
                <a:gd name="connsiteY62" fmla="*/ 1207483 h 1678000"/>
                <a:gd name="connsiteX63" fmla="*/ 1606858 w 1660124"/>
                <a:gd name="connsiteY63" fmla="*/ 1145339 h 1678000"/>
                <a:gd name="connsiteX64" fmla="*/ 1589103 w 1660124"/>
                <a:gd name="connsiteY64" fmla="*/ 1109829 h 1678000"/>
                <a:gd name="connsiteX65" fmla="*/ 1544715 w 1660124"/>
                <a:gd name="connsiteY65" fmla="*/ 1074318 h 1678000"/>
                <a:gd name="connsiteX66" fmla="*/ 1455938 w 1660124"/>
                <a:gd name="connsiteY66" fmla="*/ 1021052 h 1678000"/>
                <a:gd name="connsiteX67" fmla="*/ 1438183 w 1660124"/>
                <a:gd name="connsiteY67" fmla="*/ 994419 h 1678000"/>
                <a:gd name="connsiteX68" fmla="*/ 1358284 w 1660124"/>
                <a:gd name="connsiteY68" fmla="*/ 967786 h 1678000"/>
                <a:gd name="connsiteX69" fmla="*/ 1340528 w 1660124"/>
                <a:gd name="connsiteY69" fmla="*/ 950031 h 1678000"/>
                <a:gd name="connsiteX70" fmla="*/ 1145220 w 1660124"/>
                <a:gd name="connsiteY70" fmla="*/ 923398 h 1678000"/>
                <a:gd name="connsiteX71" fmla="*/ 1083076 w 1660124"/>
                <a:gd name="connsiteY71" fmla="*/ 914520 h 1678000"/>
                <a:gd name="connsiteX72" fmla="*/ 1047565 w 1660124"/>
                <a:gd name="connsiteY72" fmla="*/ 896765 h 1678000"/>
                <a:gd name="connsiteX73" fmla="*/ 985422 w 1660124"/>
                <a:gd name="connsiteY73" fmla="*/ 887887 h 1678000"/>
                <a:gd name="connsiteX74" fmla="*/ 852257 w 1660124"/>
                <a:gd name="connsiteY74" fmla="*/ 870132 h 1678000"/>
                <a:gd name="connsiteX75" fmla="*/ 825623 w 1660124"/>
                <a:gd name="connsiteY75" fmla="*/ 861254 h 1678000"/>
                <a:gd name="connsiteX76" fmla="*/ 719091 w 1660124"/>
                <a:gd name="connsiteY76" fmla="*/ 843499 h 1678000"/>
                <a:gd name="connsiteX77" fmla="*/ 701336 w 1660124"/>
                <a:gd name="connsiteY77" fmla="*/ 825743 h 1678000"/>
                <a:gd name="connsiteX78" fmla="*/ 692458 w 1660124"/>
                <a:gd name="connsiteY78" fmla="*/ 790233 h 1678000"/>
                <a:gd name="connsiteX79" fmla="*/ 683581 w 1660124"/>
                <a:gd name="connsiteY79" fmla="*/ 763600 h 1678000"/>
                <a:gd name="connsiteX80" fmla="*/ 692458 w 1660124"/>
                <a:gd name="connsiteY80" fmla="*/ 621557 h 1678000"/>
                <a:gd name="connsiteX81" fmla="*/ 701336 w 1660124"/>
                <a:gd name="connsiteY81" fmla="*/ 594924 h 1678000"/>
                <a:gd name="connsiteX82" fmla="*/ 727969 w 1660124"/>
                <a:gd name="connsiteY82" fmla="*/ 568291 h 1678000"/>
                <a:gd name="connsiteX83" fmla="*/ 736847 w 1660124"/>
                <a:gd name="connsiteY83" fmla="*/ 541658 h 1678000"/>
                <a:gd name="connsiteX84" fmla="*/ 798990 w 1660124"/>
                <a:gd name="connsiteY84" fmla="*/ 497270 h 1678000"/>
                <a:gd name="connsiteX85" fmla="*/ 825623 w 1660124"/>
                <a:gd name="connsiteY85" fmla="*/ 488392 h 1678000"/>
                <a:gd name="connsiteX86" fmla="*/ 896645 w 1660124"/>
                <a:gd name="connsiteY86" fmla="*/ 461759 h 1678000"/>
                <a:gd name="connsiteX87" fmla="*/ 1074198 w 1660124"/>
                <a:gd name="connsiteY87" fmla="*/ 479514 h 1678000"/>
                <a:gd name="connsiteX88" fmla="*/ 1127464 w 1660124"/>
                <a:gd name="connsiteY88" fmla="*/ 497270 h 1678000"/>
                <a:gd name="connsiteX89" fmla="*/ 1145220 w 1660124"/>
                <a:gd name="connsiteY89" fmla="*/ 515025 h 1678000"/>
                <a:gd name="connsiteX90" fmla="*/ 1198486 w 1660124"/>
                <a:gd name="connsiteY90" fmla="*/ 550536 h 1678000"/>
                <a:gd name="connsiteX91" fmla="*/ 1216241 w 1660124"/>
                <a:gd name="connsiteY91" fmla="*/ 577169 h 1678000"/>
                <a:gd name="connsiteX92" fmla="*/ 1225119 w 1660124"/>
                <a:gd name="connsiteY92" fmla="*/ 603802 h 1678000"/>
                <a:gd name="connsiteX93" fmla="*/ 1260629 w 1660124"/>
                <a:gd name="connsiteY93" fmla="*/ 657068 h 1678000"/>
                <a:gd name="connsiteX94" fmla="*/ 1269507 w 1660124"/>
                <a:gd name="connsiteY94" fmla="*/ 692578 h 1678000"/>
                <a:gd name="connsiteX95" fmla="*/ 1296140 w 1660124"/>
                <a:gd name="connsiteY95" fmla="*/ 701456 h 1678000"/>
                <a:gd name="connsiteX96" fmla="*/ 1402672 w 1660124"/>
                <a:gd name="connsiteY96" fmla="*/ 719211 h 1678000"/>
                <a:gd name="connsiteX97" fmla="*/ 1491449 w 1660124"/>
                <a:gd name="connsiteY97" fmla="*/ 710334 h 1678000"/>
                <a:gd name="connsiteX98" fmla="*/ 1518082 w 1660124"/>
                <a:gd name="connsiteY98" fmla="*/ 621557 h 1678000"/>
                <a:gd name="connsiteX99" fmla="*/ 1509204 w 1660124"/>
                <a:gd name="connsiteY99" fmla="*/ 506147 h 1678000"/>
                <a:gd name="connsiteX100" fmla="*/ 1491449 w 1660124"/>
                <a:gd name="connsiteY100" fmla="*/ 452881 h 1678000"/>
                <a:gd name="connsiteX101" fmla="*/ 1429305 w 1660124"/>
                <a:gd name="connsiteY101" fmla="*/ 381860 h 1678000"/>
                <a:gd name="connsiteX102" fmla="*/ 1420427 w 1660124"/>
                <a:gd name="connsiteY102" fmla="*/ 346349 h 1678000"/>
                <a:gd name="connsiteX103" fmla="*/ 1438183 w 1660124"/>
                <a:gd name="connsiteY103" fmla="*/ 328594 h 1678000"/>
                <a:gd name="connsiteX104" fmla="*/ 1518082 w 1660124"/>
                <a:gd name="connsiteY104" fmla="*/ 319716 h 1678000"/>
                <a:gd name="connsiteX0" fmla="*/ 1510314 w 1652356"/>
                <a:gd name="connsiteY0" fmla="*/ 319716 h 1678000"/>
                <a:gd name="connsiteX1" fmla="*/ 1554702 w 1652356"/>
                <a:gd name="connsiteY1" fmla="*/ 310838 h 1678000"/>
                <a:gd name="connsiteX2" fmla="*/ 1581335 w 1652356"/>
                <a:gd name="connsiteY2" fmla="*/ 257572 h 1678000"/>
                <a:gd name="connsiteX3" fmla="*/ 1554702 w 1652356"/>
                <a:gd name="connsiteY3" fmla="*/ 186551 h 1678000"/>
                <a:gd name="connsiteX4" fmla="*/ 1528069 w 1652356"/>
                <a:gd name="connsiteY4" fmla="*/ 151040 h 1678000"/>
                <a:gd name="connsiteX5" fmla="*/ 1510314 w 1652356"/>
                <a:gd name="connsiteY5" fmla="*/ 124407 h 1678000"/>
                <a:gd name="connsiteX6" fmla="*/ 1457048 w 1652356"/>
                <a:gd name="connsiteY6" fmla="*/ 71141 h 1678000"/>
                <a:gd name="connsiteX7" fmla="*/ 1421537 w 1652356"/>
                <a:gd name="connsiteY7" fmla="*/ 62264 h 1678000"/>
                <a:gd name="connsiteX8" fmla="*/ 1377149 w 1652356"/>
                <a:gd name="connsiteY8" fmla="*/ 35631 h 1678000"/>
                <a:gd name="connsiteX9" fmla="*/ 1252861 w 1652356"/>
                <a:gd name="connsiteY9" fmla="*/ 120 h 1678000"/>
                <a:gd name="connsiteX10" fmla="*/ 844489 w 1652356"/>
                <a:gd name="connsiteY10" fmla="*/ 17875 h 1678000"/>
                <a:gd name="connsiteX11" fmla="*/ 773467 w 1652356"/>
                <a:gd name="connsiteY11" fmla="*/ 44508 h 1678000"/>
                <a:gd name="connsiteX12" fmla="*/ 737956 w 1652356"/>
                <a:gd name="connsiteY12" fmla="*/ 62264 h 1678000"/>
                <a:gd name="connsiteX13" fmla="*/ 684690 w 1652356"/>
                <a:gd name="connsiteY13" fmla="*/ 80019 h 1678000"/>
                <a:gd name="connsiteX14" fmla="*/ 649180 w 1652356"/>
                <a:gd name="connsiteY14" fmla="*/ 97774 h 1678000"/>
                <a:gd name="connsiteX15" fmla="*/ 595914 w 1652356"/>
                <a:gd name="connsiteY15" fmla="*/ 115530 h 1678000"/>
                <a:gd name="connsiteX16" fmla="*/ 533770 w 1652356"/>
                <a:gd name="connsiteY16" fmla="*/ 151040 h 1678000"/>
                <a:gd name="connsiteX17" fmla="*/ 462749 w 1652356"/>
                <a:gd name="connsiteY17" fmla="*/ 186551 h 1678000"/>
                <a:gd name="connsiteX18" fmla="*/ 409483 w 1652356"/>
                <a:gd name="connsiteY18" fmla="*/ 195429 h 1678000"/>
                <a:gd name="connsiteX19" fmla="*/ 391727 w 1652356"/>
                <a:gd name="connsiteY19" fmla="*/ 213184 h 1678000"/>
                <a:gd name="connsiteX20" fmla="*/ 276318 w 1652356"/>
                <a:gd name="connsiteY20" fmla="*/ 266450 h 1678000"/>
                <a:gd name="connsiteX21" fmla="*/ 249685 w 1652356"/>
                <a:gd name="connsiteY21" fmla="*/ 301961 h 1678000"/>
                <a:gd name="connsiteX22" fmla="*/ 178663 w 1652356"/>
                <a:gd name="connsiteY22" fmla="*/ 337472 h 1678000"/>
                <a:gd name="connsiteX23" fmla="*/ 160908 w 1652356"/>
                <a:gd name="connsiteY23" fmla="*/ 390738 h 1678000"/>
                <a:gd name="connsiteX24" fmla="*/ 125397 w 1652356"/>
                <a:gd name="connsiteY24" fmla="*/ 435126 h 1678000"/>
                <a:gd name="connsiteX25" fmla="*/ 81009 w 1652356"/>
                <a:gd name="connsiteY25" fmla="*/ 506147 h 1678000"/>
                <a:gd name="connsiteX26" fmla="*/ 54376 w 1652356"/>
                <a:gd name="connsiteY26" fmla="*/ 568291 h 1678000"/>
                <a:gd name="connsiteX27" fmla="*/ 36621 w 1652356"/>
                <a:gd name="connsiteY27" fmla="*/ 603802 h 1678000"/>
                <a:gd name="connsiteX28" fmla="*/ 9988 w 1652356"/>
                <a:gd name="connsiteY28" fmla="*/ 665945 h 1678000"/>
                <a:gd name="connsiteX29" fmla="*/ 1110 w 1652356"/>
                <a:gd name="connsiteY29" fmla="*/ 745844 h 1678000"/>
                <a:gd name="connsiteX30" fmla="*/ 1110 w 1652356"/>
                <a:gd name="connsiteY30" fmla="*/ 1056563 h 1678000"/>
                <a:gd name="connsiteX31" fmla="*/ 9988 w 1652356"/>
                <a:gd name="connsiteY31" fmla="*/ 1092073 h 1678000"/>
                <a:gd name="connsiteX32" fmla="*/ 27743 w 1652356"/>
                <a:gd name="connsiteY32" fmla="*/ 1118706 h 1678000"/>
                <a:gd name="connsiteX33" fmla="*/ 63254 w 1652356"/>
                <a:gd name="connsiteY33" fmla="*/ 1180850 h 1678000"/>
                <a:gd name="connsiteX34" fmla="*/ 81009 w 1652356"/>
                <a:gd name="connsiteY34" fmla="*/ 1234116 h 1678000"/>
                <a:gd name="connsiteX35" fmla="*/ 89887 w 1652356"/>
                <a:gd name="connsiteY35" fmla="*/ 1269627 h 1678000"/>
                <a:gd name="connsiteX36" fmla="*/ 116520 w 1652356"/>
                <a:gd name="connsiteY36" fmla="*/ 1314015 h 1678000"/>
                <a:gd name="connsiteX37" fmla="*/ 125397 w 1652356"/>
                <a:gd name="connsiteY37" fmla="*/ 1340648 h 1678000"/>
                <a:gd name="connsiteX38" fmla="*/ 160908 w 1652356"/>
                <a:gd name="connsiteY38" fmla="*/ 1367281 h 1678000"/>
                <a:gd name="connsiteX39" fmla="*/ 169786 w 1652356"/>
                <a:gd name="connsiteY39" fmla="*/ 1393914 h 1678000"/>
                <a:gd name="connsiteX40" fmla="*/ 223052 w 1652356"/>
                <a:gd name="connsiteY40" fmla="*/ 1438303 h 1678000"/>
                <a:gd name="connsiteX41" fmla="*/ 231929 w 1652356"/>
                <a:gd name="connsiteY41" fmla="*/ 1464936 h 1678000"/>
                <a:gd name="connsiteX42" fmla="*/ 249685 w 1652356"/>
                <a:gd name="connsiteY42" fmla="*/ 1482691 h 1678000"/>
                <a:gd name="connsiteX43" fmla="*/ 329584 w 1652356"/>
                <a:gd name="connsiteY43" fmla="*/ 1544835 h 1678000"/>
                <a:gd name="connsiteX44" fmla="*/ 365094 w 1652356"/>
                <a:gd name="connsiteY44" fmla="*/ 1571468 h 1678000"/>
                <a:gd name="connsiteX45" fmla="*/ 391727 w 1652356"/>
                <a:gd name="connsiteY45" fmla="*/ 1598101 h 1678000"/>
                <a:gd name="connsiteX46" fmla="*/ 462749 w 1652356"/>
                <a:gd name="connsiteY46" fmla="*/ 1624734 h 1678000"/>
                <a:gd name="connsiteX47" fmla="*/ 507137 w 1652356"/>
                <a:gd name="connsiteY47" fmla="*/ 1651367 h 1678000"/>
                <a:gd name="connsiteX48" fmla="*/ 542648 w 1652356"/>
                <a:gd name="connsiteY48" fmla="*/ 1660244 h 1678000"/>
                <a:gd name="connsiteX49" fmla="*/ 640302 w 1652356"/>
                <a:gd name="connsiteY49" fmla="*/ 1678000 h 1678000"/>
                <a:gd name="connsiteX50" fmla="*/ 1403782 w 1652356"/>
                <a:gd name="connsiteY50" fmla="*/ 1669122 h 1678000"/>
                <a:gd name="connsiteX51" fmla="*/ 1457048 w 1652356"/>
                <a:gd name="connsiteY51" fmla="*/ 1660244 h 1678000"/>
                <a:gd name="connsiteX52" fmla="*/ 1483681 w 1652356"/>
                <a:gd name="connsiteY52" fmla="*/ 1633611 h 1678000"/>
                <a:gd name="connsiteX53" fmla="*/ 1510314 w 1652356"/>
                <a:gd name="connsiteY53" fmla="*/ 1615856 h 1678000"/>
                <a:gd name="connsiteX54" fmla="*/ 1536947 w 1652356"/>
                <a:gd name="connsiteY54" fmla="*/ 1580345 h 1678000"/>
                <a:gd name="connsiteX55" fmla="*/ 1572457 w 1652356"/>
                <a:gd name="connsiteY55" fmla="*/ 1562590 h 1678000"/>
                <a:gd name="connsiteX56" fmla="*/ 1581335 w 1652356"/>
                <a:gd name="connsiteY56" fmla="*/ 1535957 h 1678000"/>
                <a:gd name="connsiteX57" fmla="*/ 1607968 w 1652356"/>
                <a:gd name="connsiteY57" fmla="*/ 1491569 h 1678000"/>
                <a:gd name="connsiteX58" fmla="*/ 1634601 w 1652356"/>
                <a:gd name="connsiteY58" fmla="*/ 1429425 h 1678000"/>
                <a:gd name="connsiteX59" fmla="*/ 1643479 w 1652356"/>
                <a:gd name="connsiteY59" fmla="*/ 1376159 h 1678000"/>
                <a:gd name="connsiteX60" fmla="*/ 1652356 w 1652356"/>
                <a:gd name="connsiteY60" fmla="*/ 1340648 h 1678000"/>
                <a:gd name="connsiteX61" fmla="*/ 1616846 w 1652356"/>
                <a:gd name="connsiteY61" fmla="*/ 1207483 h 1678000"/>
                <a:gd name="connsiteX62" fmla="*/ 1599090 w 1652356"/>
                <a:gd name="connsiteY62" fmla="*/ 1145339 h 1678000"/>
                <a:gd name="connsiteX63" fmla="*/ 1581335 w 1652356"/>
                <a:gd name="connsiteY63" fmla="*/ 1109829 h 1678000"/>
                <a:gd name="connsiteX64" fmla="*/ 1536947 w 1652356"/>
                <a:gd name="connsiteY64" fmla="*/ 1074318 h 1678000"/>
                <a:gd name="connsiteX65" fmla="*/ 1448170 w 1652356"/>
                <a:gd name="connsiteY65" fmla="*/ 1021052 h 1678000"/>
                <a:gd name="connsiteX66" fmla="*/ 1430415 w 1652356"/>
                <a:gd name="connsiteY66" fmla="*/ 994419 h 1678000"/>
                <a:gd name="connsiteX67" fmla="*/ 1350516 w 1652356"/>
                <a:gd name="connsiteY67" fmla="*/ 967786 h 1678000"/>
                <a:gd name="connsiteX68" fmla="*/ 1332760 w 1652356"/>
                <a:gd name="connsiteY68" fmla="*/ 950031 h 1678000"/>
                <a:gd name="connsiteX69" fmla="*/ 1137452 w 1652356"/>
                <a:gd name="connsiteY69" fmla="*/ 923398 h 1678000"/>
                <a:gd name="connsiteX70" fmla="*/ 1075308 w 1652356"/>
                <a:gd name="connsiteY70" fmla="*/ 914520 h 1678000"/>
                <a:gd name="connsiteX71" fmla="*/ 1039797 w 1652356"/>
                <a:gd name="connsiteY71" fmla="*/ 896765 h 1678000"/>
                <a:gd name="connsiteX72" fmla="*/ 977654 w 1652356"/>
                <a:gd name="connsiteY72" fmla="*/ 887887 h 1678000"/>
                <a:gd name="connsiteX73" fmla="*/ 844489 w 1652356"/>
                <a:gd name="connsiteY73" fmla="*/ 870132 h 1678000"/>
                <a:gd name="connsiteX74" fmla="*/ 817855 w 1652356"/>
                <a:gd name="connsiteY74" fmla="*/ 861254 h 1678000"/>
                <a:gd name="connsiteX75" fmla="*/ 711323 w 1652356"/>
                <a:gd name="connsiteY75" fmla="*/ 843499 h 1678000"/>
                <a:gd name="connsiteX76" fmla="*/ 693568 w 1652356"/>
                <a:gd name="connsiteY76" fmla="*/ 825743 h 1678000"/>
                <a:gd name="connsiteX77" fmla="*/ 684690 w 1652356"/>
                <a:gd name="connsiteY77" fmla="*/ 790233 h 1678000"/>
                <a:gd name="connsiteX78" fmla="*/ 675813 w 1652356"/>
                <a:gd name="connsiteY78" fmla="*/ 763600 h 1678000"/>
                <a:gd name="connsiteX79" fmla="*/ 684690 w 1652356"/>
                <a:gd name="connsiteY79" fmla="*/ 621557 h 1678000"/>
                <a:gd name="connsiteX80" fmla="*/ 693568 w 1652356"/>
                <a:gd name="connsiteY80" fmla="*/ 594924 h 1678000"/>
                <a:gd name="connsiteX81" fmla="*/ 720201 w 1652356"/>
                <a:gd name="connsiteY81" fmla="*/ 568291 h 1678000"/>
                <a:gd name="connsiteX82" fmla="*/ 729079 w 1652356"/>
                <a:gd name="connsiteY82" fmla="*/ 541658 h 1678000"/>
                <a:gd name="connsiteX83" fmla="*/ 791222 w 1652356"/>
                <a:gd name="connsiteY83" fmla="*/ 497270 h 1678000"/>
                <a:gd name="connsiteX84" fmla="*/ 817855 w 1652356"/>
                <a:gd name="connsiteY84" fmla="*/ 488392 h 1678000"/>
                <a:gd name="connsiteX85" fmla="*/ 888877 w 1652356"/>
                <a:gd name="connsiteY85" fmla="*/ 461759 h 1678000"/>
                <a:gd name="connsiteX86" fmla="*/ 1066430 w 1652356"/>
                <a:gd name="connsiteY86" fmla="*/ 479514 h 1678000"/>
                <a:gd name="connsiteX87" fmla="*/ 1119696 w 1652356"/>
                <a:gd name="connsiteY87" fmla="*/ 497270 h 1678000"/>
                <a:gd name="connsiteX88" fmla="*/ 1137452 w 1652356"/>
                <a:gd name="connsiteY88" fmla="*/ 515025 h 1678000"/>
                <a:gd name="connsiteX89" fmla="*/ 1190718 w 1652356"/>
                <a:gd name="connsiteY89" fmla="*/ 550536 h 1678000"/>
                <a:gd name="connsiteX90" fmla="*/ 1208473 w 1652356"/>
                <a:gd name="connsiteY90" fmla="*/ 577169 h 1678000"/>
                <a:gd name="connsiteX91" fmla="*/ 1217351 w 1652356"/>
                <a:gd name="connsiteY91" fmla="*/ 603802 h 1678000"/>
                <a:gd name="connsiteX92" fmla="*/ 1252861 w 1652356"/>
                <a:gd name="connsiteY92" fmla="*/ 657068 h 1678000"/>
                <a:gd name="connsiteX93" fmla="*/ 1261739 w 1652356"/>
                <a:gd name="connsiteY93" fmla="*/ 692578 h 1678000"/>
                <a:gd name="connsiteX94" fmla="*/ 1288372 w 1652356"/>
                <a:gd name="connsiteY94" fmla="*/ 701456 h 1678000"/>
                <a:gd name="connsiteX95" fmla="*/ 1394904 w 1652356"/>
                <a:gd name="connsiteY95" fmla="*/ 719211 h 1678000"/>
                <a:gd name="connsiteX96" fmla="*/ 1483681 w 1652356"/>
                <a:gd name="connsiteY96" fmla="*/ 710334 h 1678000"/>
                <a:gd name="connsiteX97" fmla="*/ 1510314 w 1652356"/>
                <a:gd name="connsiteY97" fmla="*/ 621557 h 1678000"/>
                <a:gd name="connsiteX98" fmla="*/ 1501436 w 1652356"/>
                <a:gd name="connsiteY98" fmla="*/ 506147 h 1678000"/>
                <a:gd name="connsiteX99" fmla="*/ 1483681 w 1652356"/>
                <a:gd name="connsiteY99" fmla="*/ 452881 h 1678000"/>
                <a:gd name="connsiteX100" fmla="*/ 1421537 w 1652356"/>
                <a:gd name="connsiteY100" fmla="*/ 381860 h 1678000"/>
                <a:gd name="connsiteX101" fmla="*/ 1412659 w 1652356"/>
                <a:gd name="connsiteY101" fmla="*/ 346349 h 1678000"/>
                <a:gd name="connsiteX102" fmla="*/ 1430415 w 1652356"/>
                <a:gd name="connsiteY102" fmla="*/ 328594 h 1678000"/>
                <a:gd name="connsiteX103" fmla="*/ 1510314 w 1652356"/>
                <a:gd name="connsiteY103" fmla="*/ 319716 h 1678000"/>
                <a:gd name="connsiteX0" fmla="*/ 1512195 w 1654237"/>
                <a:gd name="connsiteY0" fmla="*/ 319716 h 1678000"/>
                <a:gd name="connsiteX1" fmla="*/ 1556583 w 1654237"/>
                <a:gd name="connsiteY1" fmla="*/ 310838 h 1678000"/>
                <a:gd name="connsiteX2" fmla="*/ 1583216 w 1654237"/>
                <a:gd name="connsiteY2" fmla="*/ 257572 h 1678000"/>
                <a:gd name="connsiteX3" fmla="*/ 1556583 w 1654237"/>
                <a:gd name="connsiteY3" fmla="*/ 186551 h 1678000"/>
                <a:gd name="connsiteX4" fmla="*/ 1529950 w 1654237"/>
                <a:gd name="connsiteY4" fmla="*/ 151040 h 1678000"/>
                <a:gd name="connsiteX5" fmla="*/ 1512195 w 1654237"/>
                <a:gd name="connsiteY5" fmla="*/ 124407 h 1678000"/>
                <a:gd name="connsiteX6" fmla="*/ 1458929 w 1654237"/>
                <a:gd name="connsiteY6" fmla="*/ 71141 h 1678000"/>
                <a:gd name="connsiteX7" fmla="*/ 1423418 w 1654237"/>
                <a:gd name="connsiteY7" fmla="*/ 62264 h 1678000"/>
                <a:gd name="connsiteX8" fmla="*/ 1379030 w 1654237"/>
                <a:gd name="connsiteY8" fmla="*/ 35631 h 1678000"/>
                <a:gd name="connsiteX9" fmla="*/ 1254742 w 1654237"/>
                <a:gd name="connsiteY9" fmla="*/ 120 h 1678000"/>
                <a:gd name="connsiteX10" fmla="*/ 846370 w 1654237"/>
                <a:gd name="connsiteY10" fmla="*/ 17875 h 1678000"/>
                <a:gd name="connsiteX11" fmla="*/ 775348 w 1654237"/>
                <a:gd name="connsiteY11" fmla="*/ 44508 h 1678000"/>
                <a:gd name="connsiteX12" fmla="*/ 739837 w 1654237"/>
                <a:gd name="connsiteY12" fmla="*/ 62264 h 1678000"/>
                <a:gd name="connsiteX13" fmla="*/ 686571 w 1654237"/>
                <a:gd name="connsiteY13" fmla="*/ 80019 h 1678000"/>
                <a:gd name="connsiteX14" fmla="*/ 651061 w 1654237"/>
                <a:gd name="connsiteY14" fmla="*/ 97774 h 1678000"/>
                <a:gd name="connsiteX15" fmla="*/ 597795 w 1654237"/>
                <a:gd name="connsiteY15" fmla="*/ 115530 h 1678000"/>
                <a:gd name="connsiteX16" fmla="*/ 535651 w 1654237"/>
                <a:gd name="connsiteY16" fmla="*/ 151040 h 1678000"/>
                <a:gd name="connsiteX17" fmla="*/ 464630 w 1654237"/>
                <a:gd name="connsiteY17" fmla="*/ 186551 h 1678000"/>
                <a:gd name="connsiteX18" fmla="*/ 411364 w 1654237"/>
                <a:gd name="connsiteY18" fmla="*/ 195429 h 1678000"/>
                <a:gd name="connsiteX19" fmla="*/ 393608 w 1654237"/>
                <a:gd name="connsiteY19" fmla="*/ 213184 h 1678000"/>
                <a:gd name="connsiteX20" fmla="*/ 278199 w 1654237"/>
                <a:gd name="connsiteY20" fmla="*/ 266450 h 1678000"/>
                <a:gd name="connsiteX21" fmla="*/ 251566 w 1654237"/>
                <a:gd name="connsiteY21" fmla="*/ 301961 h 1678000"/>
                <a:gd name="connsiteX22" fmla="*/ 180544 w 1654237"/>
                <a:gd name="connsiteY22" fmla="*/ 337472 h 1678000"/>
                <a:gd name="connsiteX23" fmla="*/ 162789 w 1654237"/>
                <a:gd name="connsiteY23" fmla="*/ 390738 h 1678000"/>
                <a:gd name="connsiteX24" fmla="*/ 127278 w 1654237"/>
                <a:gd name="connsiteY24" fmla="*/ 435126 h 1678000"/>
                <a:gd name="connsiteX25" fmla="*/ 82890 w 1654237"/>
                <a:gd name="connsiteY25" fmla="*/ 506147 h 1678000"/>
                <a:gd name="connsiteX26" fmla="*/ 56257 w 1654237"/>
                <a:gd name="connsiteY26" fmla="*/ 568291 h 1678000"/>
                <a:gd name="connsiteX27" fmla="*/ 38502 w 1654237"/>
                <a:gd name="connsiteY27" fmla="*/ 603802 h 1678000"/>
                <a:gd name="connsiteX28" fmla="*/ 2991 w 1654237"/>
                <a:gd name="connsiteY28" fmla="*/ 745844 h 1678000"/>
                <a:gd name="connsiteX29" fmla="*/ 2991 w 1654237"/>
                <a:gd name="connsiteY29" fmla="*/ 1056563 h 1678000"/>
                <a:gd name="connsiteX30" fmla="*/ 11869 w 1654237"/>
                <a:gd name="connsiteY30" fmla="*/ 1092073 h 1678000"/>
                <a:gd name="connsiteX31" fmla="*/ 29624 w 1654237"/>
                <a:gd name="connsiteY31" fmla="*/ 1118706 h 1678000"/>
                <a:gd name="connsiteX32" fmla="*/ 65135 w 1654237"/>
                <a:gd name="connsiteY32" fmla="*/ 1180850 h 1678000"/>
                <a:gd name="connsiteX33" fmla="*/ 82890 w 1654237"/>
                <a:gd name="connsiteY33" fmla="*/ 1234116 h 1678000"/>
                <a:gd name="connsiteX34" fmla="*/ 91768 w 1654237"/>
                <a:gd name="connsiteY34" fmla="*/ 1269627 h 1678000"/>
                <a:gd name="connsiteX35" fmla="*/ 118401 w 1654237"/>
                <a:gd name="connsiteY35" fmla="*/ 1314015 h 1678000"/>
                <a:gd name="connsiteX36" fmla="*/ 127278 w 1654237"/>
                <a:gd name="connsiteY36" fmla="*/ 1340648 h 1678000"/>
                <a:gd name="connsiteX37" fmla="*/ 162789 w 1654237"/>
                <a:gd name="connsiteY37" fmla="*/ 1367281 h 1678000"/>
                <a:gd name="connsiteX38" fmla="*/ 171667 w 1654237"/>
                <a:gd name="connsiteY38" fmla="*/ 1393914 h 1678000"/>
                <a:gd name="connsiteX39" fmla="*/ 224933 w 1654237"/>
                <a:gd name="connsiteY39" fmla="*/ 1438303 h 1678000"/>
                <a:gd name="connsiteX40" fmla="*/ 233810 w 1654237"/>
                <a:gd name="connsiteY40" fmla="*/ 1464936 h 1678000"/>
                <a:gd name="connsiteX41" fmla="*/ 251566 w 1654237"/>
                <a:gd name="connsiteY41" fmla="*/ 1482691 h 1678000"/>
                <a:gd name="connsiteX42" fmla="*/ 331465 w 1654237"/>
                <a:gd name="connsiteY42" fmla="*/ 1544835 h 1678000"/>
                <a:gd name="connsiteX43" fmla="*/ 366975 w 1654237"/>
                <a:gd name="connsiteY43" fmla="*/ 1571468 h 1678000"/>
                <a:gd name="connsiteX44" fmla="*/ 393608 w 1654237"/>
                <a:gd name="connsiteY44" fmla="*/ 1598101 h 1678000"/>
                <a:gd name="connsiteX45" fmla="*/ 464630 w 1654237"/>
                <a:gd name="connsiteY45" fmla="*/ 1624734 h 1678000"/>
                <a:gd name="connsiteX46" fmla="*/ 509018 w 1654237"/>
                <a:gd name="connsiteY46" fmla="*/ 1651367 h 1678000"/>
                <a:gd name="connsiteX47" fmla="*/ 544529 w 1654237"/>
                <a:gd name="connsiteY47" fmla="*/ 1660244 h 1678000"/>
                <a:gd name="connsiteX48" fmla="*/ 642183 w 1654237"/>
                <a:gd name="connsiteY48" fmla="*/ 1678000 h 1678000"/>
                <a:gd name="connsiteX49" fmla="*/ 1405663 w 1654237"/>
                <a:gd name="connsiteY49" fmla="*/ 1669122 h 1678000"/>
                <a:gd name="connsiteX50" fmla="*/ 1458929 w 1654237"/>
                <a:gd name="connsiteY50" fmla="*/ 1660244 h 1678000"/>
                <a:gd name="connsiteX51" fmla="*/ 1485562 w 1654237"/>
                <a:gd name="connsiteY51" fmla="*/ 1633611 h 1678000"/>
                <a:gd name="connsiteX52" fmla="*/ 1512195 w 1654237"/>
                <a:gd name="connsiteY52" fmla="*/ 1615856 h 1678000"/>
                <a:gd name="connsiteX53" fmla="*/ 1538828 w 1654237"/>
                <a:gd name="connsiteY53" fmla="*/ 1580345 h 1678000"/>
                <a:gd name="connsiteX54" fmla="*/ 1574338 w 1654237"/>
                <a:gd name="connsiteY54" fmla="*/ 1562590 h 1678000"/>
                <a:gd name="connsiteX55" fmla="*/ 1583216 w 1654237"/>
                <a:gd name="connsiteY55" fmla="*/ 1535957 h 1678000"/>
                <a:gd name="connsiteX56" fmla="*/ 1609849 w 1654237"/>
                <a:gd name="connsiteY56" fmla="*/ 1491569 h 1678000"/>
                <a:gd name="connsiteX57" fmla="*/ 1636482 w 1654237"/>
                <a:gd name="connsiteY57" fmla="*/ 1429425 h 1678000"/>
                <a:gd name="connsiteX58" fmla="*/ 1645360 w 1654237"/>
                <a:gd name="connsiteY58" fmla="*/ 1376159 h 1678000"/>
                <a:gd name="connsiteX59" fmla="*/ 1654237 w 1654237"/>
                <a:gd name="connsiteY59" fmla="*/ 1340648 h 1678000"/>
                <a:gd name="connsiteX60" fmla="*/ 1618727 w 1654237"/>
                <a:gd name="connsiteY60" fmla="*/ 1207483 h 1678000"/>
                <a:gd name="connsiteX61" fmla="*/ 1600971 w 1654237"/>
                <a:gd name="connsiteY61" fmla="*/ 1145339 h 1678000"/>
                <a:gd name="connsiteX62" fmla="*/ 1583216 w 1654237"/>
                <a:gd name="connsiteY62" fmla="*/ 1109829 h 1678000"/>
                <a:gd name="connsiteX63" fmla="*/ 1538828 w 1654237"/>
                <a:gd name="connsiteY63" fmla="*/ 1074318 h 1678000"/>
                <a:gd name="connsiteX64" fmla="*/ 1450051 w 1654237"/>
                <a:gd name="connsiteY64" fmla="*/ 1021052 h 1678000"/>
                <a:gd name="connsiteX65" fmla="*/ 1432296 w 1654237"/>
                <a:gd name="connsiteY65" fmla="*/ 994419 h 1678000"/>
                <a:gd name="connsiteX66" fmla="*/ 1352397 w 1654237"/>
                <a:gd name="connsiteY66" fmla="*/ 967786 h 1678000"/>
                <a:gd name="connsiteX67" fmla="*/ 1334641 w 1654237"/>
                <a:gd name="connsiteY67" fmla="*/ 950031 h 1678000"/>
                <a:gd name="connsiteX68" fmla="*/ 1139333 w 1654237"/>
                <a:gd name="connsiteY68" fmla="*/ 923398 h 1678000"/>
                <a:gd name="connsiteX69" fmla="*/ 1077189 w 1654237"/>
                <a:gd name="connsiteY69" fmla="*/ 914520 h 1678000"/>
                <a:gd name="connsiteX70" fmla="*/ 1041678 w 1654237"/>
                <a:gd name="connsiteY70" fmla="*/ 896765 h 1678000"/>
                <a:gd name="connsiteX71" fmla="*/ 979535 w 1654237"/>
                <a:gd name="connsiteY71" fmla="*/ 887887 h 1678000"/>
                <a:gd name="connsiteX72" fmla="*/ 846370 w 1654237"/>
                <a:gd name="connsiteY72" fmla="*/ 870132 h 1678000"/>
                <a:gd name="connsiteX73" fmla="*/ 819736 w 1654237"/>
                <a:gd name="connsiteY73" fmla="*/ 861254 h 1678000"/>
                <a:gd name="connsiteX74" fmla="*/ 713204 w 1654237"/>
                <a:gd name="connsiteY74" fmla="*/ 843499 h 1678000"/>
                <a:gd name="connsiteX75" fmla="*/ 695449 w 1654237"/>
                <a:gd name="connsiteY75" fmla="*/ 825743 h 1678000"/>
                <a:gd name="connsiteX76" fmla="*/ 686571 w 1654237"/>
                <a:gd name="connsiteY76" fmla="*/ 790233 h 1678000"/>
                <a:gd name="connsiteX77" fmla="*/ 677694 w 1654237"/>
                <a:gd name="connsiteY77" fmla="*/ 763600 h 1678000"/>
                <a:gd name="connsiteX78" fmla="*/ 686571 w 1654237"/>
                <a:gd name="connsiteY78" fmla="*/ 621557 h 1678000"/>
                <a:gd name="connsiteX79" fmla="*/ 695449 w 1654237"/>
                <a:gd name="connsiteY79" fmla="*/ 594924 h 1678000"/>
                <a:gd name="connsiteX80" fmla="*/ 722082 w 1654237"/>
                <a:gd name="connsiteY80" fmla="*/ 568291 h 1678000"/>
                <a:gd name="connsiteX81" fmla="*/ 730960 w 1654237"/>
                <a:gd name="connsiteY81" fmla="*/ 541658 h 1678000"/>
                <a:gd name="connsiteX82" fmla="*/ 793103 w 1654237"/>
                <a:gd name="connsiteY82" fmla="*/ 497270 h 1678000"/>
                <a:gd name="connsiteX83" fmla="*/ 819736 w 1654237"/>
                <a:gd name="connsiteY83" fmla="*/ 488392 h 1678000"/>
                <a:gd name="connsiteX84" fmla="*/ 890758 w 1654237"/>
                <a:gd name="connsiteY84" fmla="*/ 461759 h 1678000"/>
                <a:gd name="connsiteX85" fmla="*/ 1068311 w 1654237"/>
                <a:gd name="connsiteY85" fmla="*/ 479514 h 1678000"/>
                <a:gd name="connsiteX86" fmla="*/ 1121577 w 1654237"/>
                <a:gd name="connsiteY86" fmla="*/ 497270 h 1678000"/>
                <a:gd name="connsiteX87" fmla="*/ 1139333 w 1654237"/>
                <a:gd name="connsiteY87" fmla="*/ 515025 h 1678000"/>
                <a:gd name="connsiteX88" fmla="*/ 1192599 w 1654237"/>
                <a:gd name="connsiteY88" fmla="*/ 550536 h 1678000"/>
                <a:gd name="connsiteX89" fmla="*/ 1210354 w 1654237"/>
                <a:gd name="connsiteY89" fmla="*/ 577169 h 1678000"/>
                <a:gd name="connsiteX90" fmla="*/ 1219232 w 1654237"/>
                <a:gd name="connsiteY90" fmla="*/ 603802 h 1678000"/>
                <a:gd name="connsiteX91" fmla="*/ 1254742 w 1654237"/>
                <a:gd name="connsiteY91" fmla="*/ 657068 h 1678000"/>
                <a:gd name="connsiteX92" fmla="*/ 1263620 w 1654237"/>
                <a:gd name="connsiteY92" fmla="*/ 692578 h 1678000"/>
                <a:gd name="connsiteX93" fmla="*/ 1290253 w 1654237"/>
                <a:gd name="connsiteY93" fmla="*/ 701456 h 1678000"/>
                <a:gd name="connsiteX94" fmla="*/ 1396785 w 1654237"/>
                <a:gd name="connsiteY94" fmla="*/ 719211 h 1678000"/>
                <a:gd name="connsiteX95" fmla="*/ 1485562 w 1654237"/>
                <a:gd name="connsiteY95" fmla="*/ 710334 h 1678000"/>
                <a:gd name="connsiteX96" fmla="*/ 1512195 w 1654237"/>
                <a:gd name="connsiteY96" fmla="*/ 621557 h 1678000"/>
                <a:gd name="connsiteX97" fmla="*/ 1503317 w 1654237"/>
                <a:gd name="connsiteY97" fmla="*/ 506147 h 1678000"/>
                <a:gd name="connsiteX98" fmla="*/ 1485562 w 1654237"/>
                <a:gd name="connsiteY98" fmla="*/ 452881 h 1678000"/>
                <a:gd name="connsiteX99" fmla="*/ 1423418 w 1654237"/>
                <a:gd name="connsiteY99" fmla="*/ 381860 h 1678000"/>
                <a:gd name="connsiteX100" fmla="*/ 1414540 w 1654237"/>
                <a:gd name="connsiteY100" fmla="*/ 346349 h 1678000"/>
                <a:gd name="connsiteX101" fmla="*/ 1432296 w 1654237"/>
                <a:gd name="connsiteY101" fmla="*/ 328594 h 1678000"/>
                <a:gd name="connsiteX102" fmla="*/ 1512195 w 1654237"/>
                <a:gd name="connsiteY102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252870 w 1655541"/>
                <a:gd name="connsiteY21" fmla="*/ 301961 h 1678000"/>
                <a:gd name="connsiteX22" fmla="*/ 181848 w 1655541"/>
                <a:gd name="connsiteY22" fmla="*/ 337472 h 1678000"/>
                <a:gd name="connsiteX23" fmla="*/ 164093 w 1655541"/>
                <a:gd name="connsiteY23" fmla="*/ 390738 h 1678000"/>
                <a:gd name="connsiteX24" fmla="*/ 128582 w 1655541"/>
                <a:gd name="connsiteY24" fmla="*/ 435126 h 1678000"/>
                <a:gd name="connsiteX25" fmla="*/ 84194 w 1655541"/>
                <a:gd name="connsiteY25" fmla="*/ 506147 h 1678000"/>
                <a:gd name="connsiteX26" fmla="*/ 57561 w 1655541"/>
                <a:gd name="connsiteY26" fmla="*/ 568291 h 1678000"/>
                <a:gd name="connsiteX27" fmla="*/ 4295 w 1655541"/>
                <a:gd name="connsiteY27" fmla="*/ 745844 h 1678000"/>
                <a:gd name="connsiteX28" fmla="*/ 4295 w 1655541"/>
                <a:gd name="connsiteY28" fmla="*/ 1056563 h 1678000"/>
                <a:gd name="connsiteX29" fmla="*/ 13173 w 1655541"/>
                <a:gd name="connsiteY29" fmla="*/ 1092073 h 1678000"/>
                <a:gd name="connsiteX30" fmla="*/ 30928 w 1655541"/>
                <a:gd name="connsiteY30" fmla="*/ 1118706 h 1678000"/>
                <a:gd name="connsiteX31" fmla="*/ 66439 w 1655541"/>
                <a:gd name="connsiteY31" fmla="*/ 1180850 h 1678000"/>
                <a:gd name="connsiteX32" fmla="*/ 84194 w 1655541"/>
                <a:gd name="connsiteY32" fmla="*/ 1234116 h 1678000"/>
                <a:gd name="connsiteX33" fmla="*/ 93072 w 1655541"/>
                <a:gd name="connsiteY33" fmla="*/ 1269627 h 1678000"/>
                <a:gd name="connsiteX34" fmla="*/ 119705 w 1655541"/>
                <a:gd name="connsiteY34" fmla="*/ 1314015 h 1678000"/>
                <a:gd name="connsiteX35" fmla="*/ 128582 w 1655541"/>
                <a:gd name="connsiteY35" fmla="*/ 1340648 h 1678000"/>
                <a:gd name="connsiteX36" fmla="*/ 164093 w 1655541"/>
                <a:gd name="connsiteY36" fmla="*/ 1367281 h 1678000"/>
                <a:gd name="connsiteX37" fmla="*/ 172971 w 1655541"/>
                <a:gd name="connsiteY37" fmla="*/ 1393914 h 1678000"/>
                <a:gd name="connsiteX38" fmla="*/ 226237 w 1655541"/>
                <a:gd name="connsiteY38" fmla="*/ 1438303 h 1678000"/>
                <a:gd name="connsiteX39" fmla="*/ 235114 w 1655541"/>
                <a:gd name="connsiteY39" fmla="*/ 1464936 h 1678000"/>
                <a:gd name="connsiteX40" fmla="*/ 252870 w 1655541"/>
                <a:gd name="connsiteY40" fmla="*/ 1482691 h 1678000"/>
                <a:gd name="connsiteX41" fmla="*/ 332769 w 1655541"/>
                <a:gd name="connsiteY41" fmla="*/ 1544835 h 1678000"/>
                <a:gd name="connsiteX42" fmla="*/ 368279 w 1655541"/>
                <a:gd name="connsiteY42" fmla="*/ 1571468 h 1678000"/>
                <a:gd name="connsiteX43" fmla="*/ 394912 w 1655541"/>
                <a:gd name="connsiteY43" fmla="*/ 1598101 h 1678000"/>
                <a:gd name="connsiteX44" fmla="*/ 465934 w 1655541"/>
                <a:gd name="connsiteY44" fmla="*/ 1624734 h 1678000"/>
                <a:gd name="connsiteX45" fmla="*/ 510322 w 1655541"/>
                <a:gd name="connsiteY45" fmla="*/ 1651367 h 1678000"/>
                <a:gd name="connsiteX46" fmla="*/ 545833 w 1655541"/>
                <a:gd name="connsiteY46" fmla="*/ 1660244 h 1678000"/>
                <a:gd name="connsiteX47" fmla="*/ 643487 w 1655541"/>
                <a:gd name="connsiteY47" fmla="*/ 1678000 h 1678000"/>
                <a:gd name="connsiteX48" fmla="*/ 1406967 w 1655541"/>
                <a:gd name="connsiteY48" fmla="*/ 1669122 h 1678000"/>
                <a:gd name="connsiteX49" fmla="*/ 1460233 w 1655541"/>
                <a:gd name="connsiteY49" fmla="*/ 1660244 h 1678000"/>
                <a:gd name="connsiteX50" fmla="*/ 1486866 w 1655541"/>
                <a:gd name="connsiteY50" fmla="*/ 1633611 h 1678000"/>
                <a:gd name="connsiteX51" fmla="*/ 1513499 w 1655541"/>
                <a:gd name="connsiteY51" fmla="*/ 1615856 h 1678000"/>
                <a:gd name="connsiteX52" fmla="*/ 1540132 w 1655541"/>
                <a:gd name="connsiteY52" fmla="*/ 1580345 h 1678000"/>
                <a:gd name="connsiteX53" fmla="*/ 1575642 w 1655541"/>
                <a:gd name="connsiteY53" fmla="*/ 1562590 h 1678000"/>
                <a:gd name="connsiteX54" fmla="*/ 1584520 w 1655541"/>
                <a:gd name="connsiteY54" fmla="*/ 1535957 h 1678000"/>
                <a:gd name="connsiteX55" fmla="*/ 1611153 w 1655541"/>
                <a:gd name="connsiteY55" fmla="*/ 1491569 h 1678000"/>
                <a:gd name="connsiteX56" fmla="*/ 1637786 w 1655541"/>
                <a:gd name="connsiteY56" fmla="*/ 1429425 h 1678000"/>
                <a:gd name="connsiteX57" fmla="*/ 1646664 w 1655541"/>
                <a:gd name="connsiteY57" fmla="*/ 1376159 h 1678000"/>
                <a:gd name="connsiteX58" fmla="*/ 1655541 w 1655541"/>
                <a:gd name="connsiteY58" fmla="*/ 1340648 h 1678000"/>
                <a:gd name="connsiteX59" fmla="*/ 1620031 w 1655541"/>
                <a:gd name="connsiteY59" fmla="*/ 1207483 h 1678000"/>
                <a:gd name="connsiteX60" fmla="*/ 1602275 w 1655541"/>
                <a:gd name="connsiteY60" fmla="*/ 1145339 h 1678000"/>
                <a:gd name="connsiteX61" fmla="*/ 1584520 w 1655541"/>
                <a:gd name="connsiteY61" fmla="*/ 1109829 h 1678000"/>
                <a:gd name="connsiteX62" fmla="*/ 1540132 w 1655541"/>
                <a:gd name="connsiteY62" fmla="*/ 1074318 h 1678000"/>
                <a:gd name="connsiteX63" fmla="*/ 1451355 w 1655541"/>
                <a:gd name="connsiteY63" fmla="*/ 1021052 h 1678000"/>
                <a:gd name="connsiteX64" fmla="*/ 1433600 w 1655541"/>
                <a:gd name="connsiteY64" fmla="*/ 994419 h 1678000"/>
                <a:gd name="connsiteX65" fmla="*/ 1353701 w 1655541"/>
                <a:gd name="connsiteY65" fmla="*/ 967786 h 1678000"/>
                <a:gd name="connsiteX66" fmla="*/ 1335945 w 1655541"/>
                <a:gd name="connsiteY66" fmla="*/ 950031 h 1678000"/>
                <a:gd name="connsiteX67" fmla="*/ 1140637 w 1655541"/>
                <a:gd name="connsiteY67" fmla="*/ 923398 h 1678000"/>
                <a:gd name="connsiteX68" fmla="*/ 1078493 w 1655541"/>
                <a:gd name="connsiteY68" fmla="*/ 914520 h 1678000"/>
                <a:gd name="connsiteX69" fmla="*/ 1042982 w 1655541"/>
                <a:gd name="connsiteY69" fmla="*/ 896765 h 1678000"/>
                <a:gd name="connsiteX70" fmla="*/ 980839 w 1655541"/>
                <a:gd name="connsiteY70" fmla="*/ 887887 h 1678000"/>
                <a:gd name="connsiteX71" fmla="*/ 847674 w 1655541"/>
                <a:gd name="connsiteY71" fmla="*/ 870132 h 1678000"/>
                <a:gd name="connsiteX72" fmla="*/ 821040 w 1655541"/>
                <a:gd name="connsiteY72" fmla="*/ 861254 h 1678000"/>
                <a:gd name="connsiteX73" fmla="*/ 714508 w 1655541"/>
                <a:gd name="connsiteY73" fmla="*/ 843499 h 1678000"/>
                <a:gd name="connsiteX74" fmla="*/ 696753 w 1655541"/>
                <a:gd name="connsiteY74" fmla="*/ 825743 h 1678000"/>
                <a:gd name="connsiteX75" fmla="*/ 687875 w 1655541"/>
                <a:gd name="connsiteY75" fmla="*/ 790233 h 1678000"/>
                <a:gd name="connsiteX76" fmla="*/ 678998 w 1655541"/>
                <a:gd name="connsiteY76" fmla="*/ 763600 h 1678000"/>
                <a:gd name="connsiteX77" fmla="*/ 687875 w 1655541"/>
                <a:gd name="connsiteY77" fmla="*/ 621557 h 1678000"/>
                <a:gd name="connsiteX78" fmla="*/ 696753 w 1655541"/>
                <a:gd name="connsiteY78" fmla="*/ 594924 h 1678000"/>
                <a:gd name="connsiteX79" fmla="*/ 723386 w 1655541"/>
                <a:gd name="connsiteY79" fmla="*/ 568291 h 1678000"/>
                <a:gd name="connsiteX80" fmla="*/ 732264 w 1655541"/>
                <a:gd name="connsiteY80" fmla="*/ 541658 h 1678000"/>
                <a:gd name="connsiteX81" fmla="*/ 794407 w 1655541"/>
                <a:gd name="connsiteY81" fmla="*/ 497270 h 1678000"/>
                <a:gd name="connsiteX82" fmla="*/ 821040 w 1655541"/>
                <a:gd name="connsiteY82" fmla="*/ 488392 h 1678000"/>
                <a:gd name="connsiteX83" fmla="*/ 892062 w 1655541"/>
                <a:gd name="connsiteY83" fmla="*/ 461759 h 1678000"/>
                <a:gd name="connsiteX84" fmla="*/ 1069615 w 1655541"/>
                <a:gd name="connsiteY84" fmla="*/ 479514 h 1678000"/>
                <a:gd name="connsiteX85" fmla="*/ 1122881 w 1655541"/>
                <a:gd name="connsiteY85" fmla="*/ 497270 h 1678000"/>
                <a:gd name="connsiteX86" fmla="*/ 1140637 w 1655541"/>
                <a:gd name="connsiteY86" fmla="*/ 515025 h 1678000"/>
                <a:gd name="connsiteX87" fmla="*/ 1193903 w 1655541"/>
                <a:gd name="connsiteY87" fmla="*/ 550536 h 1678000"/>
                <a:gd name="connsiteX88" fmla="*/ 1211658 w 1655541"/>
                <a:gd name="connsiteY88" fmla="*/ 577169 h 1678000"/>
                <a:gd name="connsiteX89" fmla="*/ 1220536 w 1655541"/>
                <a:gd name="connsiteY89" fmla="*/ 603802 h 1678000"/>
                <a:gd name="connsiteX90" fmla="*/ 1256046 w 1655541"/>
                <a:gd name="connsiteY90" fmla="*/ 657068 h 1678000"/>
                <a:gd name="connsiteX91" fmla="*/ 1264924 w 1655541"/>
                <a:gd name="connsiteY91" fmla="*/ 692578 h 1678000"/>
                <a:gd name="connsiteX92" fmla="*/ 1291557 w 1655541"/>
                <a:gd name="connsiteY92" fmla="*/ 701456 h 1678000"/>
                <a:gd name="connsiteX93" fmla="*/ 1398089 w 1655541"/>
                <a:gd name="connsiteY93" fmla="*/ 719211 h 1678000"/>
                <a:gd name="connsiteX94" fmla="*/ 1486866 w 1655541"/>
                <a:gd name="connsiteY94" fmla="*/ 710334 h 1678000"/>
                <a:gd name="connsiteX95" fmla="*/ 1513499 w 1655541"/>
                <a:gd name="connsiteY95" fmla="*/ 621557 h 1678000"/>
                <a:gd name="connsiteX96" fmla="*/ 1504621 w 1655541"/>
                <a:gd name="connsiteY96" fmla="*/ 506147 h 1678000"/>
                <a:gd name="connsiteX97" fmla="*/ 1486866 w 1655541"/>
                <a:gd name="connsiteY97" fmla="*/ 452881 h 1678000"/>
                <a:gd name="connsiteX98" fmla="*/ 1424722 w 1655541"/>
                <a:gd name="connsiteY98" fmla="*/ 381860 h 1678000"/>
                <a:gd name="connsiteX99" fmla="*/ 1415844 w 1655541"/>
                <a:gd name="connsiteY99" fmla="*/ 346349 h 1678000"/>
                <a:gd name="connsiteX100" fmla="*/ 1433600 w 1655541"/>
                <a:gd name="connsiteY100" fmla="*/ 328594 h 1678000"/>
                <a:gd name="connsiteX101" fmla="*/ 1513499 w 1655541"/>
                <a:gd name="connsiteY101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252870 w 1655541"/>
                <a:gd name="connsiteY21" fmla="*/ 301961 h 1678000"/>
                <a:gd name="connsiteX22" fmla="*/ 181848 w 1655541"/>
                <a:gd name="connsiteY22" fmla="*/ 337472 h 1678000"/>
                <a:gd name="connsiteX23" fmla="*/ 164093 w 1655541"/>
                <a:gd name="connsiteY23" fmla="*/ 390738 h 1678000"/>
                <a:gd name="connsiteX24" fmla="*/ 128582 w 1655541"/>
                <a:gd name="connsiteY24" fmla="*/ 435126 h 1678000"/>
                <a:gd name="connsiteX25" fmla="*/ 57561 w 1655541"/>
                <a:gd name="connsiteY25" fmla="*/ 568291 h 1678000"/>
                <a:gd name="connsiteX26" fmla="*/ 4295 w 1655541"/>
                <a:gd name="connsiteY26" fmla="*/ 745844 h 1678000"/>
                <a:gd name="connsiteX27" fmla="*/ 4295 w 1655541"/>
                <a:gd name="connsiteY27" fmla="*/ 1056563 h 1678000"/>
                <a:gd name="connsiteX28" fmla="*/ 13173 w 1655541"/>
                <a:gd name="connsiteY28" fmla="*/ 1092073 h 1678000"/>
                <a:gd name="connsiteX29" fmla="*/ 30928 w 1655541"/>
                <a:gd name="connsiteY29" fmla="*/ 1118706 h 1678000"/>
                <a:gd name="connsiteX30" fmla="*/ 66439 w 1655541"/>
                <a:gd name="connsiteY30" fmla="*/ 1180850 h 1678000"/>
                <a:gd name="connsiteX31" fmla="*/ 84194 w 1655541"/>
                <a:gd name="connsiteY31" fmla="*/ 1234116 h 1678000"/>
                <a:gd name="connsiteX32" fmla="*/ 93072 w 1655541"/>
                <a:gd name="connsiteY32" fmla="*/ 1269627 h 1678000"/>
                <a:gd name="connsiteX33" fmla="*/ 119705 w 1655541"/>
                <a:gd name="connsiteY33" fmla="*/ 1314015 h 1678000"/>
                <a:gd name="connsiteX34" fmla="*/ 128582 w 1655541"/>
                <a:gd name="connsiteY34" fmla="*/ 1340648 h 1678000"/>
                <a:gd name="connsiteX35" fmla="*/ 164093 w 1655541"/>
                <a:gd name="connsiteY35" fmla="*/ 1367281 h 1678000"/>
                <a:gd name="connsiteX36" fmla="*/ 172971 w 1655541"/>
                <a:gd name="connsiteY36" fmla="*/ 1393914 h 1678000"/>
                <a:gd name="connsiteX37" fmla="*/ 226237 w 1655541"/>
                <a:gd name="connsiteY37" fmla="*/ 1438303 h 1678000"/>
                <a:gd name="connsiteX38" fmla="*/ 235114 w 1655541"/>
                <a:gd name="connsiteY38" fmla="*/ 1464936 h 1678000"/>
                <a:gd name="connsiteX39" fmla="*/ 252870 w 1655541"/>
                <a:gd name="connsiteY39" fmla="*/ 1482691 h 1678000"/>
                <a:gd name="connsiteX40" fmla="*/ 332769 w 1655541"/>
                <a:gd name="connsiteY40" fmla="*/ 1544835 h 1678000"/>
                <a:gd name="connsiteX41" fmla="*/ 368279 w 1655541"/>
                <a:gd name="connsiteY41" fmla="*/ 1571468 h 1678000"/>
                <a:gd name="connsiteX42" fmla="*/ 394912 w 1655541"/>
                <a:gd name="connsiteY42" fmla="*/ 1598101 h 1678000"/>
                <a:gd name="connsiteX43" fmla="*/ 465934 w 1655541"/>
                <a:gd name="connsiteY43" fmla="*/ 1624734 h 1678000"/>
                <a:gd name="connsiteX44" fmla="*/ 510322 w 1655541"/>
                <a:gd name="connsiteY44" fmla="*/ 1651367 h 1678000"/>
                <a:gd name="connsiteX45" fmla="*/ 545833 w 1655541"/>
                <a:gd name="connsiteY45" fmla="*/ 1660244 h 1678000"/>
                <a:gd name="connsiteX46" fmla="*/ 643487 w 1655541"/>
                <a:gd name="connsiteY46" fmla="*/ 1678000 h 1678000"/>
                <a:gd name="connsiteX47" fmla="*/ 1406967 w 1655541"/>
                <a:gd name="connsiteY47" fmla="*/ 1669122 h 1678000"/>
                <a:gd name="connsiteX48" fmla="*/ 1460233 w 1655541"/>
                <a:gd name="connsiteY48" fmla="*/ 1660244 h 1678000"/>
                <a:gd name="connsiteX49" fmla="*/ 1486866 w 1655541"/>
                <a:gd name="connsiteY49" fmla="*/ 1633611 h 1678000"/>
                <a:gd name="connsiteX50" fmla="*/ 1513499 w 1655541"/>
                <a:gd name="connsiteY50" fmla="*/ 1615856 h 1678000"/>
                <a:gd name="connsiteX51" fmla="*/ 1540132 w 1655541"/>
                <a:gd name="connsiteY51" fmla="*/ 1580345 h 1678000"/>
                <a:gd name="connsiteX52" fmla="*/ 1575642 w 1655541"/>
                <a:gd name="connsiteY52" fmla="*/ 1562590 h 1678000"/>
                <a:gd name="connsiteX53" fmla="*/ 1584520 w 1655541"/>
                <a:gd name="connsiteY53" fmla="*/ 1535957 h 1678000"/>
                <a:gd name="connsiteX54" fmla="*/ 1611153 w 1655541"/>
                <a:gd name="connsiteY54" fmla="*/ 1491569 h 1678000"/>
                <a:gd name="connsiteX55" fmla="*/ 1637786 w 1655541"/>
                <a:gd name="connsiteY55" fmla="*/ 1429425 h 1678000"/>
                <a:gd name="connsiteX56" fmla="*/ 1646664 w 1655541"/>
                <a:gd name="connsiteY56" fmla="*/ 1376159 h 1678000"/>
                <a:gd name="connsiteX57" fmla="*/ 1655541 w 1655541"/>
                <a:gd name="connsiteY57" fmla="*/ 1340648 h 1678000"/>
                <a:gd name="connsiteX58" fmla="*/ 1620031 w 1655541"/>
                <a:gd name="connsiteY58" fmla="*/ 1207483 h 1678000"/>
                <a:gd name="connsiteX59" fmla="*/ 1602275 w 1655541"/>
                <a:gd name="connsiteY59" fmla="*/ 1145339 h 1678000"/>
                <a:gd name="connsiteX60" fmla="*/ 1584520 w 1655541"/>
                <a:gd name="connsiteY60" fmla="*/ 1109829 h 1678000"/>
                <a:gd name="connsiteX61" fmla="*/ 1540132 w 1655541"/>
                <a:gd name="connsiteY61" fmla="*/ 1074318 h 1678000"/>
                <a:gd name="connsiteX62" fmla="*/ 1451355 w 1655541"/>
                <a:gd name="connsiteY62" fmla="*/ 1021052 h 1678000"/>
                <a:gd name="connsiteX63" fmla="*/ 1433600 w 1655541"/>
                <a:gd name="connsiteY63" fmla="*/ 994419 h 1678000"/>
                <a:gd name="connsiteX64" fmla="*/ 1353701 w 1655541"/>
                <a:gd name="connsiteY64" fmla="*/ 967786 h 1678000"/>
                <a:gd name="connsiteX65" fmla="*/ 1335945 w 1655541"/>
                <a:gd name="connsiteY65" fmla="*/ 950031 h 1678000"/>
                <a:gd name="connsiteX66" fmla="*/ 1140637 w 1655541"/>
                <a:gd name="connsiteY66" fmla="*/ 923398 h 1678000"/>
                <a:gd name="connsiteX67" fmla="*/ 1078493 w 1655541"/>
                <a:gd name="connsiteY67" fmla="*/ 914520 h 1678000"/>
                <a:gd name="connsiteX68" fmla="*/ 1042982 w 1655541"/>
                <a:gd name="connsiteY68" fmla="*/ 896765 h 1678000"/>
                <a:gd name="connsiteX69" fmla="*/ 980839 w 1655541"/>
                <a:gd name="connsiteY69" fmla="*/ 887887 h 1678000"/>
                <a:gd name="connsiteX70" fmla="*/ 847674 w 1655541"/>
                <a:gd name="connsiteY70" fmla="*/ 870132 h 1678000"/>
                <a:gd name="connsiteX71" fmla="*/ 821040 w 1655541"/>
                <a:gd name="connsiteY71" fmla="*/ 861254 h 1678000"/>
                <a:gd name="connsiteX72" fmla="*/ 714508 w 1655541"/>
                <a:gd name="connsiteY72" fmla="*/ 843499 h 1678000"/>
                <a:gd name="connsiteX73" fmla="*/ 696753 w 1655541"/>
                <a:gd name="connsiteY73" fmla="*/ 825743 h 1678000"/>
                <a:gd name="connsiteX74" fmla="*/ 687875 w 1655541"/>
                <a:gd name="connsiteY74" fmla="*/ 790233 h 1678000"/>
                <a:gd name="connsiteX75" fmla="*/ 678998 w 1655541"/>
                <a:gd name="connsiteY75" fmla="*/ 763600 h 1678000"/>
                <a:gd name="connsiteX76" fmla="*/ 687875 w 1655541"/>
                <a:gd name="connsiteY76" fmla="*/ 621557 h 1678000"/>
                <a:gd name="connsiteX77" fmla="*/ 696753 w 1655541"/>
                <a:gd name="connsiteY77" fmla="*/ 594924 h 1678000"/>
                <a:gd name="connsiteX78" fmla="*/ 723386 w 1655541"/>
                <a:gd name="connsiteY78" fmla="*/ 568291 h 1678000"/>
                <a:gd name="connsiteX79" fmla="*/ 732264 w 1655541"/>
                <a:gd name="connsiteY79" fmla="*/ 541658 h 1678000"/>
                <a:gd name="connsiteX80" fmla="*/ 794407 w 1655541"/>
                <a:gd name="connsiteY80" fmla="*/ 497270 h 1678000"/>
                <a:gd name="connsiteX81" fmla="*/ 821040 w 1655541"/>
                <a:gd name="connsiteY81" fmla="*/ 488392 h 1678000"/>
                <a:gd name="connsiteX82" fmla="*/ 892062 w 1655541"/>
                <a:gd name="connsiteY82" fmla="*/ 461759 h 1678000"/>
                <a:gd name="connsiteX83" fmla="*/ 1069615 w 1655541"/>
                <a:gd name="connsiteY83" fmla="*/ 479514 h 1678000"/>
                <a:gd name="connsiteX84" fmla="*/ 1122881 w 1655541"/>
                <a:gd name="connsiteY84" fmla="*/ 497270 h 1678000"/>
                <a:gd name="connsiteX85" fmla="*/ 1140637 w 1655541"/>
                <a:gd name="connsiteY85" fmla="*/ 515025 h 1678000"/>
                <a:gd name="connsiteX86" fmla="*/ 1193903 w 1655541"/>
                <a:gd name="connsiteY86" fmla="*/ 550536 h 1678000"/>
                <a:gd name="connsiteX87" fmla="*/ 1211658 w 1655541"/>
                <a:gd name="connsiteY87" fmla="*/ 577169 h 1678000"/>
                <a:gd name="connsiteX88" fmla="*/ 1220536 w 1655541"/>
                <a:gd name="connsiteY88" fmla="*/ 603802 h 1678000"/>
                <a:gd name="connsiteX89" fmla="*/ 1256046 w 1655541"/>
                <a:gd name="connsiteY89" fmla="*/ 657068 h 1678000"/>
                <a:gd name="connsiteX90" fmla="*/ 1264924 w 1655541"/>
                <a:gd name="connsiteY90" fmla="*/ 692578 h 1678000"/>
                <a:gd name="connsiteX91" fmla="*/ 1291557 w 1655541"/>
                <a:gd name="connsiteY91" fmla="*/ 701456 h 1678000"/>
                <a:gd name="connsiteX92" fmla="*/ 1398089 w 1655541"/>
                <a:gd name="connsiteY92" fmla="*/ 719211 h 1678000"/>
                <a:gd name="connsiteX93" fmla="*/ 1486866 w 1655541"/>
                <a:gd name="connsiteY93" fmla="*/ 710334 h 1678000"/>
                <a:gd name="connsiteX94" fmla="*/ 1513499 w 1655541"/>
                <a:gd name="connsiteY94" fmla="*/ 621557 h 1678000"/>
                <a:gd name="connsiteX95" fmla="*/ 1504621 w 1655541"/>
                <a:gd name="connsiteY95" fmla="*/ 506147 h 1678000"/>
                <a:gd name="connsiteX96" fmla="*/ 1486866 w 1655541"/>
                <a:gd name="connsiteY96" fmla="*/ 452881 h 1678000"/>
                <a:gd name="connsiteX97" fmla="*/ 1424722 w 1655541"/>
                <a:gd name="connsiteY97" fmla="*/ 381860 h 1678000"/>
                <a:gd name="connsiteX98" fmla="*/ 1415844 w 1655541"/>
                <a:gd name="connsiteY98" fmla="*/ 346349 h 1678000"/>
                <a:gd name="connsiteX99" fmla="*/ 1433600 w 1655541"/>
                <a:gd name="connsiteY99" fmla="*/ 328594 h 1678000"/>
                <a:gd name="connsiteX100" fmla="*/ 1513499 w 1655541"/>
                <a:gd name="connsiteY100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252870 w 1655541"/>
                <a:gd name="connsiteY21" fmla="*/ 301961 h 1678000"/>
                <a:gd name="connsiteX22" fmla="*/ 181848 w 1655541"/>
                <a:gd name="connsiteY22" fmla="*/ 337472 h 1678000"/>
                <a:gd name="connsiteX23" fmla="*/ 164093 w 1655541"/>
                <a:gd name="connsiteY23" fmla="*/ 390738 h 1678000"/>
                <a:gd name="connsiteX24" fmla="*/ 57561 w 1655541"/>
                <a:gd name="connsiteY24" fmla="*/ 568291 h 1678000"/>
                <a:gd name="connsiteX25" fmla="*/ 4295 w 1655541"/>
                <a:gd name="connsiteY25" fmla="*/ 745844 h 1678000"/>
                <a:gd name="connsiteX26" fmla="*/ 4295 w 1655541"/>
                <a:gd name="connsiteY26" fmla="*/ 1056563 h 1678000"/>
                <a:gd name="connsiteX27" fmla="*/ 13173 w 1655541"/>
                <a:gd name="connsiteY27" fmla="*/ 1092073 h 1678000"/>
                <a:gd name="connsiteX28" fmla="*/ 30928 w 1655541"/>
                <a:gd name="connsiteY28" fmla="*/ 1118706 h 1678000"/>
                <a:gd name="connsiteX29" fmla="*/ 66439 w 1655541"/>
                <a:gd name="connsiteY29" fmla="*/ 1180850 h 1678000"/>
                <a:gd name="connsiteX30" fmla="*/ 84194 w 1655541"/>
                <a:gd name="connsiteY30" fmla="*/ 1234116 h 1678000"/>
                <a:gd name="connsiteX31" fmla="*/ 93072 w 1655541"/>
                <a:gd name="connsiteY31" fmla="*/ 1269627 h 1678000"/>
                <a:gd name="connsiteX32" fmla="*/ 119705 w 1655541"/>
                <a:gd name="connsiteY32" fmla="*/ 1314015 h 1678000"/>
                <a:gd name="connsiteX33" fmla="*/ 128582 w 1655541"/>
                <a:gd name="connsiteY33" fmla="*/ 1340648 h 1678000"/>
                <a:gd name="connsiteX34" fmla="*/ 164093 w 1655541"/>
                <a:gd name="connsiteY34" fmla="*/ 1367281 h 1678000"/>
                <a:gd name="connsiteX35" fmla="*/ 172971 w 1655541"/>
                <a:gd name="connsiteY35" fmla="*/ 1393914 h 1678000"/>
                <a:gd name="connsiteX36" fmla="*/ 226237 w 1655541"/>
                <a:gd name="connsiteY36" fmla="*/ 1438303 h 1678000"/>
                <a:gd name="connsiteX37" fmla="*/ 235114 w 1655541"/>
                <a:gd name="connsiteY37" fmla="*/ 1464936 h 1678000"/>
                <a:gd name="connsiteX38" fmla="*/ 252870 w 1655541"/>
                <a:gd name="connsiteY38" fmla="*/ 1482691 h 1678000"/>
                <a:gd name="connsiteX39" fmla="*/ 332769 w 1655541"/>
                <a:gd name="connsiteY39" fmla="*/ 1544835 h 1678000"/>
                <a:gd name="connsiteX40" fmla="*/ 368279 w 1655541"/>
                <a:gd name="connsiteY40" fmla="*/ 1571468 h 1678000"/>
                <a:gd name="connsiteX41" fmla="*/ 394912 w 1655541"/>
                <a:gd name="connsiteY41" fmla="*/ 1598101 h 1678000"/>
                <a:gd name="connsiteX42" fmla="*/ 465934 w 1655541"/>
                <a:gd name="connsiteY42" fmla="*/ 1624734 h 1678000"/>
                <a:gd name="connsiteX43" fmla="*/ 510322 w 1655541"/>
                <a:gd name="connsiteY43" fmla="*/ 1651367 h 1678000"/>
                <a:gd name="connsiteX44" fmla="*/ 545833 w 1655541"/>
                <a:gd name="connsiteY44" fmla="*/ 1660244 h 1678000"/>
                <a:gd name="connsiteX45" fmla="*/ 643487 w 1655541"/>
                <a:gd name="connsiteY45" fmla="*/ 1678000 h 1678000"/>
                <a:gd name="connsiteX46" fmla="*/ 1406967 w 1655541"/>
                <a:gd name="connsiteY46" fmla="*/ 1669122 h 1678000"/>
                <a:gd name="connsiteX47" fmla="*/ 1460233 w 1655541"/>
                <a:gd name="connsiteY47" fmla="*/ 1660244 h 1678000"/>
                <a:gd name="connsiteX48" fmla="*/ 1486866 w 1655541"/>
                <a:gd name="connsiteY48" fmla="*/ 1633611 h 1678000"/>
                <a:gd name="connsiteX49" fmla="*/ 1513499 w 1655541"/>
                <a:gd name="connsiteY49" fmla="*/ 1615856 h 1678000"/>
                <a:gd name="connsiteX50" fmla="*/ 1540132 w 1655541"/>
                <a:gd name="connsiteY50" fmla="*/ 1580345 h 1678000"/>
                <a:gd name="connsiteX51" fmla="*/ 1575642 w 1655541"/>
                <a:gd name="connsiteY51" fmla="*/ 1562590 h 1678000"/>
                <a:gd name="connsiteX52" fmla="*/ 1584520 w 1655541"/>
                <a:gd name="connsiteY52" fmla="*/ 1535957 h 1678000"/>
                <a:gd name="connsiteX53" fmla="*/ 1611153 w 1655541"/>
                <a:gd name="connsiteY53" fmla="*/ 1491569 h 1678000"/>
                <a:gd name="connsiteX54" fmla="*/ 1637786 w 1655541"/>
                <a:gd name="connsiteY54" fmla="*/ 1429425 h 1678000"/>
                <a:gd name="connsiteX55" fmla="*/ 1646664 w 1655541"/>
                <a:gd name="connsiteY55" fmla="*/ 1376159 h 1678000"/>
                <a:gd name="connsiteX56" fmla="*/ 1655541 w 1655541"/>
                <a:gd name="connsiteY56" fmla="*/ 1340648 h 1678000"/>
                <a:gd name="connsiteX57" fmla="*/ 1620031 w 1655541"/>
                <a:gd name="connsiteY57" fmla="*/ 1207483 h 1678000"/>
                <a:gd name="connsiteX58" fmla="*/ 1602275 w 1655541"/>
                <a:gd name="connsiteY58" fmla="*/ 1145339 h 1678000"/>
                <a:gd name="connsiteX59" fmla="*/ 1584520 w 1655541"/>
                <a:gd name="connsiteY59" fmla="*/ 1109829 h 1678000"/>
                <a:gd name="connsiteX60" fmla="*/ 1540132 w 1655541"/>
                <a:gd name="connsiteY60" fmla="*/ 1074318 h 1678000"/>
                <a:gd name="connsiteX61" fmla="*/ 1451355 w 1655541"/>
                <a:gd name="connsiteY61" fmla="*/ 1021052 h 1678000"/>
                <a:gd name="connsiteX62" fmla="*/ 1433600 w 1655541"/>
                <a:gd name="connsiteY62" fmla="*/ 994419 h 1678000"/>
                <a:gd name="connsiteX63" fmla="*/ 1353701 w 1655541"/>
                <a:gd name="connsiteY63" fmla="*/ 967786 h 1678000"/>
                <a:gd name="connsiteX64" fmla="*/ 1335945 w 1655541"/>
                <a:gd name="connsiteY64" fmla="*/ 950031 h 1678000"/>
                <a:gd name="connsiteX65" fmla="*/ 1140637 w 1655541"/>
                <a:gd name="connsiteY65" fmla="*/ 923398 h 1678000"/>
                <a:gd name="connsiteX66" fmla="*/ 1078493 w 1655541"/>
                <a:gd name="connsiteY66" fmla="*/ 914520 h 1678000"/>
                <a:gd name="connsiteX67" fmla="*/ 1042982 w 1655541"/>
                <a:gd name="connsiteY67" fmla="*/ 896765 h 1678000"/>
                <a:gd name="connsiteX68" fmla="*/ 980839 w 1655541"/>
                <a:gd name="connsiteY68" fmla="*/ 887887 h 1678000"/>
                <a:gd name="connsiteX69" fmla="*/ 847674 w 1655541"/>
                <a:gd name="connsiteY69" fmla="*/ 870132 h 1678000"/>
                <a:gd name="connsiteX70" fmla="*/ 821040 w 1655541"/>
                <a:gd name="connsiteY70" fmla="*/ 861254 h 1678000"/>
                <a:gd name="connsiteX71" fmla="*/ 714508 w 1655541"/>
                <a:gd name="connsiteY71" fmla="*/ 843499 h 1678000"/>
                <a:gd name="connsiteX72" fmla="*/ 696753 w 1655541"/>
                <a:gd name="connsiteY72" fmla="*/ 825743 h 1678000"/>
                <a:gd name="connsiteX73" fmla="*/ 687875 w 1655541"/>
                <a:gd name="connsiteY73" fmla="*/ 790233 h 1678000"/>
                <a:gd name="connsiteX74" fmla="*/ 678998 w 1655541"/>
                <a:gd name="connsiteY74" fmla="*/ 763600 h 1678000"/>
                <a:gd name="connsiteX75" fmla="*/ 687875 w 1655541"/>
                <a:gd name="connsiteY75" fmla="*/ 621557 h 1678000"/>
                <a:gd name="connsiteX76" fmla="*/ 696753 w 1655541"/>
                <a:gd name="connsiteY76" fmla="*/ 594924 h 1678000"/>
                <a:gd name="connsiteX77" fmla="*/ 723386 w 1655541"/>
                <a:gd name="connsiteY77" fmla="*/ 568291 h 1678000"/>
                <a:gd name="connsiteX78" fmla="*/ 732264 w 1655541"/>
                <a:gd name="connsiteY78" fmla="*/ 541658 h 1678000"/>
                <a:gd name="connsiteX79" fmla="*/ 794407 w 1655541"/>
                <a:gd name="connsiteY79" fmla="*/ 497270 h 1678000"/>
                <a:gd name="connsiteX80" fmla="*/ 821040 w 1655541"/>
                <a:gd name="connsiteY80" fmla="*/ 488392 h 1678000"/>
                <a:gd name="connsiteX81" fmla="*/ 892062 w 1655541"/>
                <a:gd name="connsiteY81" fmla="*/ 461759 h 1678000"/>
                <a:gd name="connsiteX82" fmla="*/ 1069615 w 1655541"/>
                <a:gd name="connsiteY82" fmla="*/ 479514 h 1678000"/>
                <a:gd name="connsiteX83" fmla="*/ 1122881 w 1655541"/>
                <a:gd name="connsiteY83" fmla="*/ 497270 h 1678000"/>
                <a:gd name="connsiteX84" fmla="*/ 1140637 w 1655541"/>
                <a:gd name="connsiteY84" fmla="*/ 515025 h 1678000"/>
                <a:gd name="connsiteX85" fmla="*/ 1193903 w 1655541"/>
                <a:gd name="connsiteY85" fmla="*/ 550536 h 1678000"/>
                <a:gd name="connsiteX86" fmla="*/ 1211658 w 1655541"/>
                <a:gd name="connsiteY86" fmla="*/ 577169 h 1678000"/>
                <a:gd name="connsiteX87" fmla="*/ 1220536 w 1655541"/>
                <a:gd name="connsiteY87" fmla="*/ 603802 h 1678000"/>
                <a:gd name="connsiteX88" fmla="*/ 1256046 w 1655541"/>
                <a:gd name="connsiteY88" fmla="*/ 657068 h 1678000"/>
                <a:gd name="connsiteX89" fmla="*/ 1264924 w 1655541"/>
                <a:gd name="connsiteY89" fmla="*/ 692578 h 1678000"/>
                <a:gd name="connsiteX90" fmla="*/ 1291557 w 1655541"/>
                <a:gd name="connsiteY90" fmla="*/ 701456 h 1678000"/>
                <a:gd name="connsiteX91" fmla="*/ 1398089 w 1655541"/>
                <a:gd name="connsiteY91" fmla="*/ 719211 h 1678000"/>
                <a:gd name="connsiteX92" fmla="*/ 1486866 w 1655541"/>
                <a:gd name="connsiteY92" fmla="*/ 710334 h 1678000"/>
                <a:gd name="connsiteX93" fmla="*/ 1513499 w 1655541"/>
                <a:gd name="connsiteY93" fmla="*/ 621557 h 1678000"/>
                <a:gd name="connsiteX94" fmla="*/ 1504621 w 1655541"/>
                <a:gd name="connsiteY94" fmla="*/ 506147 h 1678000"/>
                <a:gd name="connsiteX95" fmla="*/ 1486866 w 1655541"/>
                <a:gd name="connsiteY95" fmla="*/ 452881 h 1678000"/>
                <a:gd name="connsiteX96" fmla="*/ 1424722 w 1655541"/>
                <a:gd name="connsiteY96" fmla="*/ 381860 h 1678000"/>
                <a:gd name="connsiteX97" fmla="*/ 1415844 w 1655541"/>
                <a:gd name="connsiteY97" fmla="*/ 346349 h 1678000"/>
                <a:gd name="connsiteX98" fmla="*/ 1433600 w 1655541"/>
                <a:gd name="connsiteY98" fmla="*/ 328594 h 1678000"/>
                <a:gd name="connsiteX99" fmla="*/ 1513499 w 1655541"/>
                <a:gd name="connsiteY99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252870 w 1655541"/>
                <a:gd name="connsiteY21" fmla="*/ 301961 h 1678000"/>
                <a:gd name="connsiteX22" fmla="*/ 181848 w 1655541"/>
                <a:gd name="connsiteY22" fmla="*/ 337472 h 1678000"/>
                <a:gd name="connsiteX23" fmla="*/ 57561 w 1655541"/>
                <a:gd name="connsiteY23" fmla="*/ 568291 h 1678000"/>
                <a:gd name="connsiteX24" fmla="*/ 4295 w 1655541"/>
                <a:gd name="connsiteY24" fmla="*/ 745844 h 1678000"/>
                <a:gd name="connsiteX25" fmla="*/ 4295 w 1655541"/>
                <a:gd name="connsiteY25" fmla="*/ 1056563 h 1678000"/>
                <a:gd name="connsiteX26" fmla="*/ 13173 w 1655541"/>
                <a:gd name="connsiteY26" fmla="*/ 1092073 h 1678000"/>
                <a:gd name="connsiteX27" fmla="*/ 30928 w 1655541"/>
                <a:gd name="connsiteY27" fmla="*/ 1118706 h 1678000"/>
                <a:gd name="connsiteX28" fmla="*/ 66439 w 1655541"/>
                <a:gd name="connsiteY28" fmla="*/ 1180850 h 1678000"/>
                <a:gd name="connsiteX29" fmla="*/ 84194 w 1655541"/>
                <a:gd name="connsiteY29" fmla="*/ 1234116 h 1678000"/>
                <a:gd name="connsiteX30" fmla="*/ 93072 w 1655541"/>
                <a:gd name="connsiteY30" fmla="*/ 1269627 h 1678000"/>
                <a:gd name="connsiteX31" fmla="*/ 119705 w 1655541"/>
                <a:gd name="connsiteY31" fmla="*/ 1314015 h 1678000"/>
                <a:gd name="connsiteX32" fmla="*/ 128582 w 1655541"/>
                <a:gd name="connsiteY32" fmla="*/ 1340648 h 1678000"/>
                <a:gd name="connsiteX33" fmla="*/ 164093 w 1655541"/>
                <a:gd name="connsiteY33" fmla="*/ 1367281 h 1678000"/>
                <a:gd name="connsiteX34" fmla="*/ 172971 w 1655541"/>
                <a:gd name="connsiteY34" fmla="*/ 1393914 h 1678000"/>
                <a:gd name="connsiteX35" fmla="*/ 226237 w 1655541"/>
                <a:gd name="connsiteY35" fmla="*/ 1438303 h 1678000"/>
                <a:gd name="connsiteX36" fmla="*/ 235114 w 1655541"/>
                <a:gd name="connsiteY36" fmla="*/ 1464936 h 1678000"/>
                <a:gd name="connsiteX37" fmla="*/ 252870 w 1655541"/>
                <a:gd name="connsiteY37" fmla="*/ 1482691 h 1678000"/>
                <a:gd name="connsiteX38" fmla="*/ 332769 w 1655541"/>
                <a:gd name="connsiteY38" fmla="*/ 1544835 h 1678000"/>
                <a:gd name="connsiteX39" fmla="*/ 368279 w 1655541"/>
                <a:gd name="connsiteY39" fmla="*/ 1571468 h 1678000"/>
                <a:gd name="connsiteX40" fmla="*/ 394912 w 1655541"/>
                <a:gd name="connsiteY40" fmla="*/ 1598101 h 1678000"/>
                <a:gd name="connsiteX41" fmla="*/ 465934 w 1655541"/>
                <a:gd name="connsiteY41" fmla="*/ 1624734 h 1678000"/>
                <a:gd name="connsiteX42" fmla="*/ 510322 w 1655541"/>
                <a:gd name="connsiteY42" fmla="*/ 1651367 h 1678000"/>
                <a:gd name="connsiteX43" fmla="*/ 545833 w 1655541"/>
                <a:gd name="connsiteY43" fmla="*/ 1660244 h 1678000"/>
                <a:gd name="connsiteX44" fmla="*/ 643487 w 1655541"/>
                <a:gd name="connsiteY44" fmla="*/ 1678000 h 1678000"/>
                <a:gd name="connsiteX45" fmla="*/ 1406967 w 1655541"/>
                <a:gd name="connsiteY45" fmla="*/ 1669122 h 1678000"/>
                <a:gd name="connsiteX46" fmla="*/ 1460233 w 1655541"/>
                <a:gd name="connsiteY46" fmla="*/ 1660244 h 1678000"/>
                <a:gd name="connsiteX47" fmla="*/ 1486866 w 1655541"/>
                <a:gd name="connsiteY47" fmla="*/ 1633611 h 1678000"/>
                <a:gd name="connsiteX48" fmla="*/ 1513499 w 1655541"/>
                <a:gd name="connsiteY48" fmla="*/ 1615856 h 1678000"/>
                <a:gd name="connsiteX49" fmla="*/ 1540132 w 1655541"/>
                <a:gd name="connsiteY49" fmla="*/ 1580345 h 1678000"/>
                <a:gd name="connsiteX50" fmla="*/ 1575642 w 1655541"/>
                <a:gd name="connsiteY50" fmla="*/ 1562590 h 1678000"/>
                <a:gd name="connsiteX51" fmla="*/ 1584520 w 1655541"/>
                <a:gd name="connsiteY51" fmla="*/ 1535957 h 1678000"/>
                <a:gd name="connsiteX52" fmla="*/ 1611153 w 1655541"/>
                <a:gd name="connsiteY52" fmla="*/ 1491569 h 1678000"/>
                <a:gd name="connsiteX53" fmla="*/ 1637786 w 1655541"/>
                <a:gd name="connsiteY53" fmla="*/ 1429425 h 1678000"/>
                <a:gd name="connsiteX54" fmla="*/ 1646664 w 1655541"/>
                <a:gd name="connsiteY54" fmla="*/ 1376159 h 1678000"/>
                <a:gd name="connsiteX55" fmla="*/ 1655541 w 1655541"/>
                <a:gd name="connsiteY55" fmla="*/ 1340648 h 1678000"/>
                <a:gd name="connsiteX56" fmla="*/ 1620031 w 1655541"/>
                <a:gd name="connsiteY56" fmla="*/ 1207483 h 1678000"/>
                <a:gd name="connsiteX57" fmla="*/ 1602275 w 1655541"/>
                <a:gd name="connsiteY57" fmla="*/ 1145339 h 1678000"/>
                <a:gd name="connsiteX58" fmla="*/ 1584520 w 1655541"/>
                <a:gd name="connsiteY58" fmla="*/ 1109829 h 1678000"/>
                <a:gd name="connsiteX59" fmla="*/ 1540132 w 1655541"/>
                <a:gd name="connsiteY59" fmla="*/ 1074318 h 1678000"/>
                <a:gd name="connsiteX60" fmla="*/ 1451355 w 1655541"/>
                <a:gd name="connsiteY60" fmla="*/ 1021052 h 1678000"/>
                <a:gd name="connsiteX61" fmla="*/ 1433600 w 1655541"/>
                <a:gd name="connsiteY61" fmla="*/ 994419 h 1678000"/>
                <a:gd name="connsiteX62" fmla="*/ 1353701 w 1655541"/>
                <a:gd name="connsiteY62" fmla="*/ 967786 h 1678000"/>
                <a:gd name="connsiteX63" fmla="*/ 1335945 w 1655541"/>
                <a:gd name="connsiteY63" fmla="*/ 950031 h 1678000"/>
                <a:gd name="connsiteX64" fmla="*/ 1140637 w 1655541"/>
                <a:gd name="connsiteY64" fmla="*/ 923398 h 1678000"/>
                <a:gd name="connsiteX65" fmla="*/ 1078493 w 1655541"/>
                <a:gd name="connsiteY65" fmla="*/ 914520 h 1678000"/>
                <a:gd name="connsiteX66" fmla="*/ 1042982 w 1655541"/>
                <a:gd name="connsiteY66" fmla="*/ 896765 h 1678000"/>
                <a:gd name="connsiteX67" fmla="*/ 980839 w 1655541"/>
                <a:gd name="connsiteY67" fmla="*/ 887887 h 1678000"/>
                <a:gd name="connsiteX68" fmla="*/ 847674 w 1655541"/>
                <a:gd name="connsiteY68" fmla="*/ 870132 h 1678000"/>
                <a:gd name="connsiteX69" fmla="*/ 821040 w 1655541"/>
                <a:gd name="connsiteY69" fmla="*/ 861254 h 1678000"/>
                <a:gd name="connsiteX70" fmla="*/ 714508 w 1655541"/>
                <a:gd name="connsiteY70" fmla="*/ 843499 h 1678000"/>
                <a:gd name="connsiteX71" fmla="*/ 696753 w 1655541"/>
                <a:gd name="connsiteY71" fmla="*/ 825743 h 1678000"/>
                <a:gd name="connsiteX72" fmla="*/ 687875 w 1655541"/>
                <a:gd name="connsiteY72" fmla="*/ 790233 h 1678000"/>
                <a:gd name="connsiteX73" fmla="*/ 678998 w 1655541"/>
                <a:gd name="connsiteY73" fmla="*/ 763600 h 1678000"/>
                <a:gd name="connsiteX74" fmla="*/ 687875 w 1655541"/>
                <a:gd name="connsiteY74" fmla="*/ 621557 h 1678000"/>
                <a:gd name="connsiteX75" fmla="*/ 696753 w 1655541"/>
                <a:gd name="connsiteY75" fmla="*/ 594924 h 1678000"/>
                <a:gd name="connsiteX76" fmla="*/ 723386 w 1655541"/>
                <a:gd name="connsiteY76" fmla="*/ 568291 h 1678000"/>
                <a:gd name="connsiteX77" fmla="*/ 732264 w 1655541"/>
                <a:gd name="connsiteY77" fmla="*/ 541658 h 1678000"/>
                <a:gd name="connsiteX78" fmla="*/ 794407 w 1655541"/>
                <a:gd name="connsiteY78" fmla="*/ 497270 h 1678000"/>
                <a:gd name="connsiteX79" fmla="*/ 821040 w 1655541"/>
                <a:gd name="connsiteY79" fmla="*/ 488392 h 1678000"/>
                <a:gd name="connsiteX80" fmla="*/ 892062 w 1655541"/>
                <a:gd name="connsiteY80" fmla="*/ 461759 h 1678000"/>
                <a:gd name="connsiteX81" fmla="*/ 1069615 w 1655541"/>
                <a:gd name="connsiteY81" fmla="*/ 479514 h 1678000"/>
                <a:gd name="connsiteX82" fmla="*/ 1122881 w 1655541"/>
                <a:gd name="connsiteY82" fmla="*/ 497270 h 1678000"/>
                <a:gd name="connsiteX83" fmla="*/ 1140637 w 1655541"/>
                <a:gd name="connsiteY83" fmla="*/ 515025 h 1678000"/>
                <a:gd name="connsiteX84" fmla="*/ 1193903 w 1655541"/>
                <a:gd name="connsiteY84" fmla="*/ 550536 h 1678000"/>
                <a:gd name="connsiteX85" fmla="*/ 1211658 w 1655541"/>
                <a:gd name="connsiteY85" fmla="*/ 577169 h 1678000"/>
                <a:gd name="connsiteX86" fmla="*/ 1220536 w 1655541"/>
                <a:gd name="connsiteY86" fmla="*/ 603802 h 1678000"/>
                <a:gd name="connsiteX87" fmla="*/ 1256046 w 1655541"/>
                <a:gd name="connsiteY87" fmla="*/ 657068 h 1678000"/>
                <a:gd name="connsiteX88" fmla="*/ 1264924 w 1655541"/>
                <a:gd name="connsiteY88" fmla="*/ 692578 h 1678000"/>
                <a:gd name="connsiteX89" fmla="*/ 1291557 w 1655541"/>
                <a:gd name="connsiteY89" fmla="*/ 701456 h 1678000"/>
                <a:gd name="connsiteX90" fmla="*/ 1398089 w 1655541"/>
                <a:gd name="connsiteY90" fmla="*/ 719211 h 1678000"/>
                <a:gd name="connsiteX91" fmla="*/ 1486866 w 1655541"/>
                <a:gd name="connsiteY91" fmla="*/ 710334 h 1678000"/>
                <a:gd name="connsiteX92" fmla="*/ 1513499 w 1655541"/>
                <a:gd name="connsiteY92" fmla="*/ 621557 h 1678000"/>
                <a:gd name="connsiteX93" fmla="*/ 1504621 w 1655541"/>
                <a:gd name="connsiteY93" fmla="*/ 506147 h 1678000"/>
                <a:gd name="connsiteX94" fmla="*/ 1486866 w 1655541"/>
                <a:gd name="connsiteY94" fmla="*/ 452881 h 1678000"/>
                <a:gd name="connsiteX95" fmla="*/ 1424722 w 1655541"/>
                <a:gd name="connsiteY95" fmla="*/ 381860 h 1678000"/>
                <a:gd name="connsiteX96" fmla="*/ 1415844 w 1655541"/>
                <a:gd name="connsiteY96" fmla="*/ 346349 h 1678000"/>
                <a:gd name="connsiteX97" fmla="*/ 1433600 w 1655541"/>
                <a:gd name="connsiteY97" fmla="*/ 328594 h 1678000"/>
                <a:gd name="connsiteX98" fmla="*/ 1513499 w 1655541"/>
                <a:gd name="connsiteY98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181848 w 1655541"/>
                <a:gd name="connsiteY21" fmla="*/ 337472 h 1678000"/>
                <a:gd name="connsiteX22" fmla="*/ 57561 w 1655541"/>
                <a:gd name="connsiteY22" fmla="*/ 568291 h 1678000"/>
                <a:gd name="connsiteX23" fmla="*/ 4295 w 1655541"/>
                <a:gd name="connsiteY23" fmla="*/ 745844 h 1678000"/>
                <a:gd name="connsiteX24" fmla="*/ 4295 w 1655541"/>
                <a:gd name="connsiteY24" fmla="*/ 1056563 h 1678000"/>
                <a:gd name="connsiteX25" fmla="*/ 13173 w 1655541"/>
                <a:gd name="connsiteY25" fmla="*/ 1092073 h 1678000"/>
                <a:gd name="connsiteX26" fmla="*/ 30928 w 1655541"/>
                <a:gd name="connsiteY26" fmla="*/ 1118706 h 1678000"/>
                <a:gd name="connsiteX27" fmla="*/ 66439 w 1655541"/>
                <a:gd name="connsiteY27" fmla="*/ 1180850 h 1678000"/>
                <a:gd name="connsiteX28" fmla="*/ 84194 w 1655541"/>
                <a:gd name="connsiteY28" fmla="*/ 1234116 h 1678000"/>
                <a:gd name="connsiteX29" fmla="*/ 93072 w 1655541"/>
                <a:gd name="connsiteY29" fmla="*/ 1269627 h 1678000"/>
                <a:gd name="connsiteX30" fmla="*/ 119705 w 1655541"/>
                <a:gd name="connsiteY30" fmla="*/ 1314015 h 1678000"/>
                <a:gd name="connsiteX31" fmla="*/ 128582 w 1655541"/>
                <a:gd name="connsiteY31" fmla="*/ 1340648 h 1678000"/>
                <a:gd name="connsiteX32" fmla="*/ 164093 w 1655541"/>
                <a:gd name="connsiteY32" fmla="*/ 1367281 h 1678000"/>
                <a:gd name="connsiteX33" fmla="*/ 172971 w 1655541"/>
                <a:gd name="connsiteY33" fmla="*/ 1393914 h 1678000"/>
                <a:gd name="connsiteX34" fmla="*/ 226237 w 1655541"/>
                <a:gd name="connsiteY34" fmla="*/ 1438303 h 1678000"/>
                <a:gd name="connsiteX35" fmla="*/ 235114 w 1655541"/>
                <a:gd name="connsiteY35" fmla="*/ 1464936 h 1678000"/>
                <a:gd name="connsiteX36" fmla="*/ 252870 w 1655541"/>
                <a:gd name="connsiteY36" fmla="*/ 1482691 h 1678000"/>
                <a:gd name="connsiteX37" fmla="*/ 332769 w 1655541"/>
                <a:gd name="connsiteY37" fmla="*/ 1544835 h 1678000"/>
                <a:gd name="connsiteX38" fmla="*/ 368279 w 1655541"/>
                <a:gd name="connsiteY38" fmla="*/ 1571468 h 1678000"/>
                <a:gd name="connsiteX39" fmla="*/ 394912 w 1655541"/>
                <a:gd name="connsiteY39" fmla="*/ 1598101 h 1678000"/>
                <a:gd name="connsiteX40" fmla="*/ 465934 w 1655541"/>
                <a:gd name="connsiteY40" fmla="*/ 1624734 h 1678000"/>
                <a:gd name="connsiteX41" fmla="*/ 510322 w 1655541"/>
                <a:gd name="connsiteY41" fmla="*/ 1651367 h 1678000"/>
                <a:gd name="connsiteX42" fmla="*/ 545833 w 1655541"/>
                <a:gd name="connsiteY42" fmla="*/ 1660244 h 1678000"/>
                <a:gd name="connsiteX43" fmla="*/ 643487 w 1655541"/>
                <a:gd name="connsiteY43" fmla="*/ 1678000 h 1678000"/>
                <a:gd name="connsiteX44" fmla="*/ 1406967 w 1655541"/>
                <a:gd name="connsiteY44" fmla="*/ 1669122 h 1678000"/>
                <a:gd name="connsiteX45" fmla="*/ 1460233 w 1655541"/>
                <a:gd name="connsiteY45" fmla="*/ 1660244 h 1678000"/>
                <a:gd name="connsiteX46" fmla="*/ 1486866 w 1655541"/>
                <a:gd name="connsiteY46" fmla="*/ 1633611 h 1678000"/>
                <a:gd name="connsiteX47" fmla="*/ 1513499 w 1655541"/>
                <a:gd name="connsiteY47" fmla="*/ 1615856 h 1678000"/>
                <a:gd name="connsiteX48" fmla="*/ 1540132 w 1655541"/>
                <a:gd name="connsiteY48" fmla="*/ 1580345 h 1678000"/>
                <a:gd name="connsiteX49" fmla="*/ 1575642 w 1655541"/>
                <a:gd name="connsiteY49" fmla="*/ 1562590 h 1678000"/>
                <a:gd name="connsiteX50" fmla="*/ 1584520 w 1655541"/>
                <a:gd name="connsiteY50" fmla="*/ 1535957 h 1678000"/>
                <a:gd name="connsiteX51" fmla="*/ 1611153 w 1655541"/>
                <a:gd name="connsiteY51" fmla="*/ 1491569 h 1678000"/>
                <a:gd name="connsiteX52" fmla="*/ 1637786 w 1655541"/>
                <a:gd name="connsiteY52" fmla="*/ 1429425 h 1678000"/>
                <a:gd name="connsiteX53" fmla="*/ 1646664 w 1655541"/>
                <a:gd name="connsiteY53" fmla="*/ 1376159 h 1678000"/>
                <a:gd name="connsiteX54" fmla="*/ 1655541 w 1655541"/>
                <a:gd name="connsiteY54" fmla="*/ 1340648 h 1678000"/>
                <a:gd name="connsiteX55" fmla="*/ 1620031 w 1655541"/>
                <a:gd name="connsiteY55" fmla="*/ 1207483 h 1678000"/>
                <a:gd name="connsiteX56" fmla="*/ 1602275 w 1655541"/>
                <a:gd name="connsiteY56" fmla="*/ 1145339 h 1678000"/>
                <a:gd name="connsiteX57" fmla="*/ 1584520 w 1655541"/>
                <a:gd name="connsiteY57" fmla="*/ 1109829 h 1678000"/>
                <a:gd name="connsiteX58" fmla="*/ 1540132 w 1655541"/>
                <a:gd name="connsiteY58" fmla="*/ 1074318 h 1678000"/>
                <a:gd name="connsiteX59" fmla="*/ 1451355 w 1655541"/>
                <a:gd name="connsiteY59" fmla="*/ 1021052 h 1678000"/>
                <a:gd name="connsiteX60" fmla="*/ 1433600 w 1655541"/>
                <a:gd name="connsiteY60" fmla="*/ 994419 h 1678000"/>
                <a:gd name="connsiteX61" fmla="*/ 1353701 w 1655541"/>
                <a:gd name="connsiteY61" fmla="*/ 967786 h 1678000"/>
                <a:gd name="connsiteX62" fmla="*/ 1335945 w 1655541"/>
                <a:gd name="connsiteY62" fmla="*/ 950031 h 1678000"/>
                <a:gd name="connsiteX63" fmla="*/ 1140637 w 1655541"/>
                <a:gd name="connsiteY63" fmla="*/ 923398 h 1678000"/>
                <a:gd name="connsiteX64" fmla="*/ 1078493 w 1655541"/>
                <a:gd name="connsiteY64" fmla="*/ 914520 h 1678000"/>
                <a:gd name="connsiteX65" fmla="*/ 1042982 w 1655541"/>
                <a:gd name="connsiteY65" fmla="*/ 896765 h 1678000"/>
                <a:gd name="connsiteX66" fmla="*/ 980839 w 1655541"/>
                <a:gd name="connsiteY66" fmla="*/ 887887 h 1678000"/>
                <a:gd name="connsiteX67" fmla="*/ 847674 w 1655541"/>
                <a:gd name="connsiteY67" fmla="*/ 870132 h 1678000"/>
                <a:gd name="connsiteX68" fmla="*/ 821040 w 1655541"/>
                <a:gd name="connsiteY68" fmla="*/ 861254 h 1678000"/>
                <a:gd name="connsiteX69" fmla="*/ 714508 w 1655541"/>
                <a:gd name="connsiteY69" fmla="*/ 843499 h 1678000"/>
                <a:gd name="connsiteX70" fmla="*/ 696753 w 1655541"/>
                <a:gd name="connsiteY70" fmla="*/ 825743 h 1678000"/>
                <a:gd name="connsiteX71" fmla="*/ 687875 w 1655541"/>
                <a:gd name="connsiteY71" fmla="*/ 790233 h 1678000"/>
                <a:gd name="connsiteX72" fmla="*/ 678998 w 1655541"/>
                <a:gd name="connsiteY72" fmla="*/ 763600 h 1678000"/>
                <a:gd name="connsiteX73" fmla="*/ 687875 w 1655541"/>
                <a:gd name="connsiteY73" fmla="*/ 621557 h 1678000"/>
                <a:gd name="connsiteX74" fmla="*/ 696753 w 1655541"/>
                <a:gd name="connsiteY74" fmla="*/ 594924 h 1678000"/>
                <a:gd name="connsiteX75" fmla="*/ 723386 w 1655541"/>
                <a:gd name="connsiteY75" fmla="*/ 568291 h 1678000"/>
                <a:gd name="connsiteX76" fmla="*/ 732264 w 1655541"/>
                <a:gd name="connsiteY76" fmla="*/ 541658 h 1678000"/>
                <a:gd name="connsiteX77" fmla="*/ 794407 w 1655541"/>
                <a:gd name="connsiteY77" fmla="*/ 497270 h 1678000"/>
                <a:gd name="connsiteX78" fmla="*/ 821040 w 1655541"/>
                <a:gd name="connsiteY78" fmla="*/ 488392 h 1678000"/>
                <a:gd name="connsiteX79" fmla="*/ 892062 w 1655541"/>
                <a:gd name="connsiteY79" fmla="*/ 461759 h 1678000"/>
                <a:gd name="connsiteX80" fmla="*/ 1069615 w 1655541"/>
                <a:gd name="connsiteY80" fmla="*/ 479514 h 1678000"/>
                <a:gd name="connsiteX81" fmla="*/ 1122881 w 1655541"/>
                <a:gd name="connsiteY81" fmla="*/ 497270 h 1678000"/>
                <a:gd name="connsiteX82" fmla="*/ 1140637 w 1655541"/>
                <a:gd name="connsiteY82" fmla="*/ 515025 h 1678000"/>
                <a:gd name="connsiteX83" fmla="*/ 1193903 w 1655541"/>
                <a:gd name="connsiteY83" fmla="*/ 550536 h 1678000"/>
                <a:gd name="connsiteX84" fmla="*/ 1211658 w 1655541"/>
                <a:gd name="connsiteY84" fmla="*/ 577169 h 1678000"/>
                <a:gd name="connsiteX85" fmla="*/ 1220536 w 1655541"/>
                <a:gd name="connsiteY85" fmla="*/ 603802 h 1678000"/>
                <a:gd name="connsiteX86" fmla="*/ 1256046 w 1655541"/>
                <a:gd name="connsiteY86" fmla="*/ 657068 h 1678000"/>
                <a:gd name="connsiteX87" fmla="*/ 1264924 w 1655541"/>
                <a:gd name="connsiteY87" fmla="*/ 692578 h 1678000"/>
                <a:gd name="connsiteX88" fmla="*/ 1291557 w 1655541"/>
                <a:gd name="connsiteY88" fmla="*/ 701456 h 1678000"/>
                <a:gd name="connsiteX89" fmla="*/ 1398089 w 1655541"/>
                <a:gd name="connsiteY89" fmla="*/ 719211 h 1678000"/>
                <a:gd name="connsiteX90" fmla="*/ 1486866 w 1655541"/>
                <a:gd name="connsiteY90" fmla="*/ 710334 h 1678000"/>
                <a:gd name="connsiteX91" fmla="*/ 1513499 w 1655541"/>
                <a:gd name="connsiteY91" fmla="*/ 621557 h 1678000"/>
                <a:gd name="connsiteX92" fmla="*/ 1504621 w 1655541"/>
                <a:gd name="connsiteY92" fmla="*/ 506147 h 1678000"/>
                <a:gd name="connsiteX93" fmla="*/ 1486866 w 1655541"/>
                <a:gd name="connsiteY93" fmla="*/ 452881 h 1678000"/>
                <a:gd name="connsiteX94" fmla="*/ 1424722 w 1655541"/>
                <a:gd name="connsiteY94" fmla="*/ 381860 h 1678000"/>
                <a:gd name="connsiteX95" fmla="*/ 1415844 w 1655541"/>
                <a:gd name="connsiteY95" fmla="*/ 346349 h 1678000"/>
                <a:gd name="connsiteX96" fmla="*/ 1433600 w 1655541"/>
                <a:gd name="connsiteY96" fmla="*/ 328594 h 1678000"/>
                <a:gd name="connsiteX97" fmla="*/ 1513499 w 1655541"/>
                <a:gd name="connsiteY97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181848 w 1655541"/>
                <a:gd name="connsiteY20" fmla="*/ 337472 h 1678000"/>
                <a:gd name="connsiteX21" fmla="*/ 57561 w 1655541"/>
                <a:gd name="connsiteY21" fmla="*/ 568291 h 1678000"/>
                <a:gd name="connsiteX22" fmla="*/ 4295 w 1655541"/>
                <a:gd name="connsiteY22" fmla="*/ 745844 h 1678000"/>
                <a:gd name="connsiteX23" fmla="*/ 4295 w 1655541"/>
                <a:gd name="connsiteY23" fmla="*/ 1056563 h 1678000"/>
                <a:gd name="connsiteX24" fmla="*/ 13173 w 1655541"/>
                <a:gd name="connsiteY24" fmla="*/ 1092073 h 1678000"/>
                <a:gd name="connsiteX25" fmla="*/ 30928 w 1655541"/>
                <a:gd name="connsiteY25" fmla="*/ 1118706 h 1678000"/>
                <a:gd name="connsiteX26" fmla="*/ 66439 w 1655541"/>
                <a:gd name="connsiteY26" fmla="*/ 1180850 h 1678000"/>
                <a:gd name="connsiteX27" fmla="*/ 84194 w 1655541"/>
                <a:gd name="connsiteY27" fmla="*/ 1234116 h 1678000"/>
                <a:gd name="connsiteX28" fmla="*/ 93072 w 1655541"/>
                <a:gd name="connsiteY28" fmla="*/ 1269627 h 1678000"/>
                <a:gd name="connsiteX29" fmla="*/ 119705 w 1655541"/>
                <a:gd name="connsiteY29" fmla="*/ 1314015 h 1678000"/>
                <a:gd name="connsiteX30" fmla="*/ 128582 w 1655541"/>
                <a:gd name="connsiteY30" fmla="*/ 1340648 h 1678000"/>
                <a:gd name="connsiteX31" fmla="*/ 164093 w 1655541"/>
                <a:gd name="connsiteY31" fmla="*/ 1367281 h 1678000"/>
                <a:gd name="connsiteX32" fmla="*/ 172971 w 1655541"/>
                <a:gd name="connsiteY32" fmla="*/ 1393914 h 1678000"/>
                <a:gd name="connsiteX33" fmla="*/ 226237 w 1655541"/>
                <a:gd name="connsiteY33" fmla="*/ 1438303 h 1678000"/>
                <a:gd name="connsiteX34" fmla="*/ 235114 w 1655541"/>
                <a:gd name="connsiteY34" fmla="*/ 1464936 h 1678000"/>
                <a:gd name="connsiteX35" fmla="*/ 252870 w 1655541"/>
                <a:gd name="connsiteY35" fmla="*/ 1482691 h 1678000"/>
                <a:gd name="connsiteX36" fmla="*/ 332769 w 1655541"/>
                <a:gd name="connsiteY36" fmla="*/ 1544835 h 1678000"/>
                <a:gd name="connsiteX37" fmla="*/ 368279 w 1655541"/>
                <a:gd name="connsiteY37" fmla="*/ 1571468 h 1678000"/>
                <a:gd name="connsiteX38" fmla="*/ 394912 w 1655541"/>
                <a:gd name="connsiteY38" fmla="*/ 1598101 h 1678000"/>
                <a:gd name="connsiteX39" fmla="*/ 465934 w 1655541"/>
                <a:gd name="connsiteY39" fmla="*/ 1624734 h 1678000"/>
                <a:gd name="connsiteX40" fmla="*/ 510322 w 1655541"/>
                <a:gd name="connsiteY40" fmla="*/ 1651367 h 1678000"/>
                <a:gd name="connsiteX41" fmla="*/ 545833 w 1655541"/>
                <a:gd name="connsiteY41" fmla="*/ 1660244 h 1678000"/>
                <a:gd name="connsiteX42" fmla="*/ 643487 w 1655541"/>
                <a:gd name="connsiteY42" fmla="*/ 1678000 h 1678000"/>
                <a:gd name="connsiteX43" fmla="*/ 1406967 w 1655541"/>
                <a:gd name="connsiteY43" fmla="*/ 1669122 h 1678000"/>
                <a:gd name="connsiteX44" fmla="*/ 1460233 w 1655541"/>
                <a:gd name="connsiteY44" fmla="*/ 1660244 h 1678000"/>
                <a:gd name="connsiteX45" fmla="*/ 1486866 w 1655541"/>
                <a:gd name="connsiteY45" fmla="*/ 1633611 h 1678000"/>
                <a:gd name="connsiteX46" fmla="*/ 1513499 w 1655541"/>
                <a:gd name="connsiteY46" fmla="*/ 1615856 h 1678000"/>
                <a:gd name="connsiteX47" fmla="*/ 1540132 w 1655541"/>
                <a:gd name="connsiteY47" fmla="*/ 1580345 h 1678000"/>
                <a:gd name="connsiteX48" fmla="*/ 1575642 w 1655541"/>
                <a:gd name="connsiteY48" fmla="*/ 1562590 h 1678000"/>
                <a:gd name="connsiteX49" fmla="*/ 1584520 w 1655541"/>
                <a:gd name="connsiteY49" fmla="*/ 1535957 h 1678000"/>
                <a:gd name="connsiteX50" fmla="*/ 1611153 w 1655541"/>
                <a:gd name="connsiteY50" fmla="*/ 1491569 h 1678000"/>
                <a:gd name="connsiteX51" fmla="*/ 1637786 w 1655541"/>
                <a:gd name="connsiteY51" fmla="*/ 1429425 h 1678000"/>
                <a:gd name="connsiteX52" fmla="*/ 1646664 w 1655541"/>
                <a:gd name="connsiteY52" fmla="*/ 1376159 h 1678000"/>
                <a:gd name="connsiteX53" fmla="*/ 1655541 w 1655541"/>
                <a:gd name="connsiteY53" fmla="*/ 1340648 h 1678000"/>
                <a:gd name="connsiteX54" fmla="*/ 1620031 w 1655541"/>
                <a:gd name="connsiteY54" fmla="*/ 1207483 h 1678000"/>
                <a:gd name="connsiteX55" fmla="*/ 1602275 w 1655541"/>
                <a:gd name="connsiteY55" fmla="*/ 1145339 h 1678000"/>
                <a:gd name="connsiteX56" fmla="*/ 1584520 w 1655541"/>
                <a:gd name="connsiteY56" fmla="*/ 1109829 h 1678000"/>
                <a:gd name="connsiteX57" fmla="*/ 1540132 w 1655541"/>
                <a:gd name="connsiteY57" fmla="*/ 1074318 h 1678000"/>
                <a:gd name="connsiteX58" fmla="*/ 1451355 w 1655541"/>
                <a:gd name="connsiteY58" fmla="*/ 1021052 h 1678000"/>
                <a:gd name="connsiteX59" fmla="*/ 1433600 w 1655541"/>
                <a:gd name="connsiteY59" fmla="*/ 994419 h 1678000"/>
                <a:gd name="connsiteX60" fmla="*/ 1353701 w 1655541"/>
                <a:gd name="connsiteY60" fmla="*/ 967786 h 1678000"/>
                <a:gd name="connsiteX61" fmla="*/ 1335945 w 1655541"/>
                <a:gd name="connsiteY61" fmla="*/ 950031 h 1678000"/>
                <a:gd name="connsiteX62" fmla="*/ 1140637 w 1655541"/>
                <a:gd name="connsiteY62" fmla="*/ 923398 h 1678000"/>
                <a:gd name="connsiteX63" fmla="*/ 1078493 w 1655541"/>
                <a:gd name="connsiteY63" fmla="*/ 914520 h 1678000"/>
                <a:gd name="connsiteX64" fmla="*/ 1042982 w 1655541"/>
                <a:gd name="connsiteY64" fmla="*/ 896765 h 1678000"/>
                <a:gd name="connsiteX65" fmla="*/ 980839 w 1655541"/>
                <a:gd name="connsiteY65" fmla="*/ 887887 h 1678000"/>
                <a:gd name="connsiteX66" fmla="*/ 847674 w 1655541"/>
                <a:gd name="connsiteY66" fmla="*/ 870132 h 1678000"/>
                <a:gd name="connsiteX67" fmla="*/ 821040 w 1655541"/>
                <a:gd name="connsiteY67" fmla="*/ 861254 h 1678000"/>
                <a:gd name="connsiteX68" fmla="*/ 714508 w 1655541"/>
                <a:gd name="connsiteY68" fmla="*/ 843499 h 1678000"/>
                <a:gd name="connsiteX69" fmla="*/ 696753 w 1655541"/>
                <a:gd name="connsiteY69" fmla="*/ 825743 h 1678000"/>
                <a:gd name="connsiteX70" fmla="*/ 687875 w 1655541"/>
                <a:gd name="connsiteY70" fmla="*/ 790233 h 1678000"/>
                <a:gd name="connsiteX71" fmla="*/ 678998 w 1655541"/>
                <a:gd name="connsiteY71" fmla="*/ 763600 h 1678000"/>
                <a:gd name="connsiteX72" fmla="*/ 687875 w 1655541"/>
                <a:gd name="connsiteY72" fmla="*/ 621557 h 1678000"/>
                <a:gd name="connsiteX73" fmla="*/ 696753 w 1655541"/>
                <a:gd name="connsiteY73" fmla="*/ 594924 h 1678000"/>
                <a:gd name="connsiteX74" fmla="*/ 723386 w 1655541"/>
                <a:gd name="connsiteY74" fmla="*/ 568291 h 1678000"/>
                <a:gd name="connsiteX75" fmla="*/ 732264 w 1655541"/>
                <a:gd name="connsiteY75" fmla="*/ 541658 h 1678000"/>
                <a:gd name="connsiteX76" fmla="*/ 794407 w 1655541"/>
                <a:gd name="connsiteY76" fmla="*/ 497270 h 1678000"/>
                <a:gd name="connsiteX77" fmla="*/ 821040 w 1655541"/>
                <a:gd name="connsiteY77" fmla="*/ 488392 h 1678000"/>
                <a:gd name="connsiteX78" fmla="*/ 892062 w 1655541"/>
                <a:gd name="connsiteY78" fmla="*/ 461759 h 1678000"/>
                <a:gd name="connsiteX79" fmla="*/ 1069615 w 1655541"/>
                <a:gd name="connsiteY79" fmla="*/ 479514 h 1678000"/>
                <a:gd name="connsiteX80" fmla="*/ 1122881 w 1655541"/>
                <a:gd name="connsiteY80" fmla="*/ 497270 h 1678000"/>
                <a:gd name="connsiteX81" fmla="*/ 1140637 w 1655541"/>
                <a:gd name="connsiteY81" fmla="*/ 515025 h 1678000"/>
                <a:gd name="connsiteX82" fmla="*/ 1193903 w 1655541"/>
                <a:gd name="connsiteY82" fmla="*/ 550536 h 1678000"/>
                <a:gd name="connsiteX83" fmla="*/ 1211658 w 1655541"/>
                <a:gd name="connsiteY83" fmla="*/ 577169 h 1678000"/>
                <a:gd name="connsiteX84" fmla="*/ 1220536 w 1655541"/>
                <a:gd name="connsiteY84" fmla="*/ 603802 h 1678000"/>
                <a:gd name="connsiteX85" fmla="*/ 1256046 w 1655541"/>
                <a:gd name="connsiteY85" fmla="*/ 657068 h 1678000"/>
                <a:gd name="connsiteX86" fmla="*/ 1264924 w 1655541"/>
                <a:gd name="connsiteY86" fmla="*/ 692578 h 1678000"/>
                <a:gd name="connsiteX87" fmla="*/ 1291557 w 1655541"/>
                <a:gd name="connsiteY87" fmla="*/ 701456 h 1678000"/>
                <a:gd name="connsiteX88" fmla="*/ 1398089 w 1655541"/>
                <a:gd name="connsiteY88" fmla="*/ 719211 h 1678000"/>
                <a:gd name="connsiteX89" fmla="*/ 1486866 w 1655541"/>
                <a:gd name="connsiteY89" fmla="*/ 710334 h 1678000"/>
                <a:gd name="connsiteX90" fmla="*/ 1513499 w 1655541"/>
                <a:gd name="connsiteY90" fmla="*/ 621557 h 1678000"/>
                <a:gd name="connsiteX91" fmla="*/ 1504621 w 1655541"/>
                <a:gd name="connsiteY91" fmla="*/ 506147 h 1678000"/>
                <a:gd name="connsiteX92" fmla="*/ 1486866 w 1655541"/>
                <a:gd name="connsiteY92" fmla="*/ 452881 h 1678000"/>
                <a:gd name="connsiteX93" fmla="*/ 1424722 w 1655541"/>
                <a:gd name="connsiteY93" fmla="*/ 381860 h 1678000"/>
                <a:gd name="connsiteX94" fmla="*/ 1415844 w 1655541"/>
                <a:gd name="connsiteY94" fmla="*/ 346349 h 1678000"/>
                <a:gd name="connsiteX95" fmla="*/ 1433600 w 1655541"/>
                <a:gd name="connsiteY95" fmla="*/ 328594 h 1678000"/>
                <a:gd name="connsiteX96" fmla="*/ 1513499 w 1655541"/>
                <a:gd name="connsiteY96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181848 w 1655541"/>
                <a:gd name="connsiteY19" fmla="*/ 337472 h 1678000"/>
                <a:gd name="connsiteX20" fmla="*/ 57561 w 1655541"/>
                <a:gd name="connsiteY20" fmla="*/ 568291 h 1678000"/>
                <a:gd name="connsiteX21" fmla="*/ 4295 w 1655541"/>
                <a:gd name="connsiteY21" fmla="*/ 745844 h 1678000"/>
                <a:gd name="connsiteX22" fmla="*/ 4295 w 1655541"/>
                <a:gd name="connsiteY22" fmla="*/ 1056563 h 1678000"/>
                <a:gd name="connsiteX23" fmla="*/ 13173 w 1655541"/>
                <a:gd name="connsiteY23" fmla="*/ 1092073 h 1678000"/>
                <a:gd name="connsiteX24" fmla="*/ 30928 w 1655541"/>
                <a:gd name="connsiteY24" fmla="*/ 1118706 h 1678000"/>
                <a:gd name="connsiteX25" fmla="*/ 66439 w 1655541"/>
                <a:gd name="connsiteY25" fmla="*/ 1180850 h 1678000"/>
                <a:gd name="connsiteX26" fmla="*/ 84194 w 1655541"/>
                <a:gd name="connsiteY26" fmla="*/ 1234116 h 1678000"/>
                <a:gd name="connsiteX27" fmla="*/ 93072 w 1655541"/>
                <a:gd name="connsiteY27" fmla="*/ 1269627 h 1678000"/>
                <a:gd name="connsiteX28" fmla="*/ 119705 w 1655541"/>
                <a:gd name="connsiteY28" fmla="*/ 1314015 h 1678000"/>
                <a:gd name="connsiteX29" fmla="*/ 128582 w 1655541"/>
                <a:gd name="connsiteY29" fmla="*/ 1340648 h 1678000"/>
                <a:gd name="connsiteX30" fmla="*/ 164093 w 1655541"/>
                <a:gd name="connsiteY30" fmla="*/ 1367281 h 1678000"/>
                <a:gd name="connsiteX31" fmla="*/ 172971 w 1655541"/>
                <a:gd name="connsiteY31" fmla="*/ 1393914 h 1678000"/>
                <a:gd name="connsiteX32" fmla="*/ 226237 w 1655541"/>
                <a:gd name="connsiteY32" fmla="*/ 1438303 h 1678000"/>
                <a:gd name="connsiteX33" fmla="*/ 235114 w 1655541"/>
                <a:gd name="connsiteY33" fmla="*/ 1464936 h 1678000"/>
                <a:gd name="connsiteX34" fmla="*/ 252870 w 1655541"/>
                <a:gd name="connsiteY34" fmla="*/ 1482691 h 1678000"/>
                <a:gd name="connsiteX35" fmla="*/ 332769 w 1655541"/>
                <a:gd name="connsiteY35" fmla="*/ 1544835 h 1678000"/>
                <a:gd name="connsiteX36" fmla="*/ 368279 w 1655541"/>
                <a:gd name="connsiteY36" fmla="*/ 1571468 h 1678000"/>
                <a:gd name="connsiteX37" fmla="*/ 394912 w 1655541"/>
                <a:gd name="connsiteY37" fmla="*/ 1598101 h 1678000"/>
                <a:gd name="connsiteX38" fmla="*/ 465934 w 1655541"/>
                <a:gd name="connsiteY38" fmla="*/ 1624734 h 1678000"/>
                <a:gd name="connsiteX39" fmla="*/ 510322 w 1655541"/>
                <a:gd name="connsiteY39" fmla="*/ 1651367 h 1678000"/>
                <a:gd name="connsiteX40" fmla="*/ 545833 w 1655541"/>
                <a:gd name="connsiteY40" fmla="*/ 1660244 h 1678000"/>
                <a:gd name="connsiteX41" fmla="*/ 643487 w 1655541"/>
                <a:gd name="connsiteY41" fmla="*/ 1678000 h 1678000"/>
                <a:gd name="connsiteX42" fmla="*/ 1406967 w 1655541"/>
                <a:gd name="connsiteY42" fmla="*/ 1669122 h 1678000"/>
                <a:gd name="connsiteX43" fmla="*/ 1460233 w 1655541"/>
                <a:gd name="connsiteY43" fmla="*/ 1660244 h 1678000"/>
                <a:gd name="connsiteX44" fmla="*/ 1486866 w 1655541"/>
                <a:gd name="connsiteY44" fmla="*/ 1633611 h 1678000"/>
                <a:gd name="connsiteX45" fmla="*/ 1513499 w 1655541"/>
                <a:gd name="connsiteY45" fmla="*/ 1615856 h 1678000"/>
                <a:gd name="connsiteX46" fmla="*/ 1540132 w 1655541"/>
                <a:gd name="connsiteY46" fmla="*/ 1580345 h 1678000"/>
                <a:gd name="connsiteX47" fmla="*/ 1575642 w 1655541"/>
                <a:gd name="connsiteY47" fmla="*/ 1562590 h 1678000"/>
                <a:gd name="connsiteX48" fmla="*/ 1584520 w 1655541"/>
                <a:gd name="connsiteY48" fmla="*/ 1535957 h 1678000"/>
                <a:gd name="connsiteX49" fmla="*/ 1611153 w 1655541"/>
                <a:gd name="connsiteY49" fmla="*/ 1491569 h 1678000"/>
                <a:gd name="connsiteX50" fmla="*/ 1637786 w 1655541"/>
                <a:gd name="connsiteY50" fmla="*/ 1429425 h 1678000"/>
                <a:gd name="connsiteX51" fmla="*/ 1646664 w 1655541"/>
                <a:gd name="connsiteY51" fmla="*/ 1376159 h 1678000"/>
                <a:gd name="connsiteX52" fmla="*/ 1655541 w 1655541"/>
                <a:gd name="connsiteY52" fmla="*/ 1340648 h 1678000"/>
                <a:gd name="connsiteX53" fmla="*/ 1620031 w 1655541"/>
                <a:gd name="connsiteY53" fmla="*/ 1207483 h 1678000"/>
                <a:gd name="connsiteX54" fmla="*/ 1602275 w 1655541"/>
                <a:gd name="connsiteY54" fmla="*/ 1145339 h 1678000"/>
                <a:gd name="connsiteX55" fmla="*/ 1584520 w 1655541"/>
                <a:gd name="connsiteY55" fmla="*/ 1109829 h 1678000"/>
                <a:gd name="connsiteX56" fmla="*/ 1540132 w 1655541"/>
                <a:gd name="connsiteY56" fmla="*/ 1074318 h 1678000"/>
                <a:gd name="connsiteX57" fmla="*/ 1451355 w 1655541"/>
                <a:gd name="connsiteY57" fmla="*/ 1021052 h 1678000"/>
                <a:gd name="connsiteX58" fmla="*/ 1433600 w 1655541"/>
                <a:gd name="connsiteY58" fmla="*/ 994419 h 1678000"/>
                <a:gd name="connsiteX59" fmla="*/ 1353701 w 1655541"/>
                <a:gd name="connsiteY59" fmla="*/ 967786 h 1678000"/>
                <a:gd name="connsiteX60" fmla="*/ 1335945 w 1655541"/>
                <a:gd name="connsiteY60" fmla="*/ 950031 h 1678000"/>
                <a:gd name="connsiteX61" fmla="*/ 1140637 w 1655541"/>
                <a:gd name="connsiteY61" fmla="*/ 923398 h 1678000"/>
                <a:gd name="connsiteX62" fmla="*/ 1078493 w 1655541"/>
                <a:gd name="connsiteY62" fmla="*/ 914520 h 1678000"/>
                <a:gd name="connsiteX63" fmla="*/ 1042982 w 1655541"/>
                <a:gd name="connsiteY63" fmla="*/ 896765 h 1678000"/>
                <a:gd name="connsiteX64" fmla="*/ 980839 w 1655541"/>
                <a:gd name="connsiteY64" fmla="*/ 887887 h 1678000"/>
                <a:gd name="connsiteX65" fmla="*/ 847674 w 1655541"/>
                <a:gd name="connsiteY65" fmla="*/ 870132 h 1678000"/>
                <a:gd name="connsiteX66" fmla="*/ 821040 w 1655541"/>
                <a:gd name="connsiteY66" fmla="*/ 861254 h 1678000"/>
                <a:gd name="connsiteX67" fmla="*/ 714508 w 1655541"/>
                <a:gd name="connsiteY67" fmla="*/ 843499 h 1678000"/>
                <a:gd name="connsiteX68" fmla="*/ 696753 w 1655541"/>
                <a:gd name="connsiteY68" fmla="*/ 825743 h 1678000"/>
                <a:gd name="connsiteX69" fmla="*/ 687875 w 1655541"/>
                <a:gd name="connsiteY69" fmla="*/ 790233 h 1678000"/>
                <a:gd name="connsiteX70" fmla="*/ 678998 w 1655541"/>
                <a:gd name="connsiteY70" fmla="*/ 763600 h 1678000"/>
                <a:gd name="connsiteX71" fmla="*/ 687875 w 1655541"/>
                <a:gd name="connsiteY71" fmla="*/ 621557 h 1678000"/>
                <a:gd name="connsiteX72" fmla="*/ 696753 w 1655541"/>
                <a:gd name="connsiteY72" fmla="*/ 594924 h 1678000"/>
                <a:gd name="connsiteX73" fmla="*/ 723386 w 1655541"/>
                <a:gd name="connsiteY73" fmla="*/ 568291 h 1678000"/>
                <a:gd name="connsiteX74" fmla="*/ 732264 w 1655541"/>
                <a:gd name="connsiteY74" fmla="*/ 541658 h 1678000"/>
                <a:gd name="connsiteX75" fmla="*/ 794407 w 1655541"/>
                <a:gd name="connsiteY75" fmla="*/ 497270 h 1678000"/>
                <a:gd name="connsiteX76" fmla="*/ 821040 w 1655541"/>
                <a:gd name="connsiteY76" fmla="*/ 488392 h 1678000"/>
                <a:gd name="connsiteX77" fmla="*/ 892062 w 1655541"/>
                <a:gd name="connsiteY77" fmla="*/ 461759 h 1678000"/>
                <a:gd name="connsiteX78" fmla="*/ 1069615 w 1655541"/>
                <a:gd name="connsiteY78" fmla="*/ 479514 h 1678000"/>
                <a:gd name="connsiteX79" fmla="*/ 1122881 w 1655541"/>
                <a:gd name="connsiteY79" fmla="*/ 497270 h 1678000"/>
                <a:gd name="connsiteX80" fmla="*/ 1140637 w 1655541"/>
                <a:gd name="connsiteY80" fmla="*/ 515025 h 1678000"/>
                <a:gd name="connsiteX81" fmla="*/ 1193903 w 1655541"/>
                <a:gd name="connsiteY81" fmla="*/ 550536 h 1678000"/>
                <a:gd name="connsiteX82" fmla="*/ 1211658 w 1655541"/>
                <a:gd name="connsiteY82" fmla="*/ 577169 h 1678000"/>
                <a:gd name="connsiteX83" fmla="*/ 1220536 w 1655541"/>
                <a:gd name="connsiteY83" fmla="*/ 603802 h 1678000"/>
                <a:gd name="connsiteX84" fmla="*/ 1256046 w 1655541"/>
                <a:gd name="connsiteY84" fmla="*/ 657068 h 1678000"/>
                <a:gd name="connsiteX85" fmla="*/ 1264924 w 1655541"/>
                <a:gd name="connsiteY85" fmla="*/ 692578 h 1678000"/>
                <a:gd name="connsiteX86" fmla="*/ 1291557 w 1655541"/>
                <a:gd name="connsiteY86" fmla="*/ 701456 h 1678000"/>
                <a:gd name="connsiteX87" fmla="*/ 1398089 w 1655541"/>
                <a:gd name="connsiteY87" fmla="*/ 719211 h 1678000"/>
                <a:gd name="connsiteX88" fmla="*/ 1486866 w 1655541"/>
                <a:gd name="connsiteY88" fmla="*/ 710334 h 1678000"/>
                <a:gd name="connsiteX89" fmla="*/ 1513499 w 1655541"/>
                <a:gd name="connsiteY89" fmla="*/ 621557 h 1678000"/>
                <a:gd name="connsiteX90" fmla="*/ 1504621 w 1655541"/>
                <a:gd name="connsiteY90" fmla="*/ 506147 h 1678000"/>
                <a:gd name="connsiteX91" fmla="*/ 1486866 w 1655541"/>
                <a:gd name="connsiteY91" fmla="*/ 452881 h 1678000"/>
                <a:gd name="connsiteX92" fmla="*/ 1424722 w 1655541"/>
                <a:gd name="connsiteY92" fmla="*/ 381860 h 1678000"/>
                <a:gd name="connsiteX93" fmla="*/ 1415844 w 1655541"/>
                <a:gd name="connsiteY93" fmla="*/ 346349 h 1678000"/>
                <a:gd name="connsiteX94" fmla="*/ 1433600 w 1655541"/>
                <a:gd name="connsiteY94" fmla="*/ 328594 h 1678000"/>
                <a:gd name="connsiteX95" fmla="*/ 1513499 w 1655541"/>
                <a:gd name="connsiteY95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12668 w 1655541"/>
                <a:gd name="connsiteY17" fmla="*/ 195429 h 1678000"/>
                <a:gd name="connsiteX18" fmla="*/ 181848 w 1655541"/>
                <a:gd name="connsiteY18" fmla="*/ 337472 h 1678000"/>
                <a:gd name="connsiteX19" fmla="*/ 57561 w 1655541"/>
                <a:gd name="connsiteY19" fmla="*/ 568291 h 1678000"/>
                <a:gd name="connsiteX20" fmla="*/ 4295 w 1655541"/>
                <a:gd name="connsiteY20" fmla="*/ 745844 h 1678000"/>
                <a:gd name="connsiteX21" fmla="*/ 4295 w 1655541"/>
                <a:gd name="connsiteY21" fmla="*/ 1056563 h 1678000"/>
                <a:gd name="connsiteX22" fmla="*/ 13173 w 1655541"/>
                <a:gd name="connsiteY22" fmla="*/ 1092073 h 1678000"/>
                <a:gd name="connsiteX23" fmla="*/ 30928 w 1655541"/>
                <a:gd name="connsiteY23" fmla="*/ 1118706 h 1678000"/>
                <a:gd name="connsiteX24" fmla="*/ 66439 w 1655541"/>
                <a:gd name="connsiteY24" fmla="*/ 1180850 h 1678000"/>
                <a:gd name="connsiteX25" fmla="*/ 84194 w 1655541"/>
                <a:gd name="connsiteY25" fmla="*/ 1234116 h 1678000"/>
                <a:gd name="connsiteX26" fmla="*/ 93072 w 1655541"/>
                <a:gd name="connsiteY26" fmla="*/ 1269627 h 1678000"/>
                <a:gd name="connsiteX27" fmla="*/ 119705 w 1655541"/>
                <a:gd name="connsiteY27" fmla="*/ 1314015 h 1678000"/>
                <a:gd name="connsiteX28" fmla="*/ 128582 w 1655541"/>
                <a:gd name="connsiteY28" fmla="*/ 1340648 h 1678000"/>
                <a:gd name="connsiteX29" fmla="*/ 164093 w 1655541"/>
                <a:gd name="connsiteY29" fmla="*/ 1367281 h 1678000"/>
                <a:gd name="connsiteX30" fmla="*/ 172971 w 1655541"/>
                <a:gd name="connsiteY30" fmla="*/ 1393914 h 1678000"/>
                <a:gd name="connsiteX31" fmla="*/ 226237 w 1655541"/>
                <a:gd name="connsiteY31" fmla="*/ 1438303 h 1678000"/>
                <a:gd name="connsiteX32" fmla="*/ 235114 w 1655541"/>
                <a:gd name="connsiteY32" fmla="*/ 1464936 h 1678000"/>
                <a:gd name="connsiteX33" fmla="*/ 252870 w 1655541"/>
                <a:gd name="connsiteY33" fmla="*/ 1482691 h 1678000"/>
                <a:gd name="connsiteX34" fmla="*/ 332769 w 1655541"/>
                <a:gd name="connsiteY34" fmla="*/ 1544835 h 1678000"/>
                <a:gd name="connsiteX35" fmla="*/ 368279 w 1655541"/>
                <a:gd name="connsiteY35" fmla="*/ 1571468 h 1678000"/>
                <a:gd name="connsiteX36" fmla="*/ 394912 w 1655541"/>
                <a:gd name="connsiteY36" fmla="*/ 1598101 h 1678000"/>
                <a:gd name="connsiteX37" fmla="*/ 465934 w 1655541"/>
                <a:gd name="connsiteY37" fmla="*/ 1624734 h 1678000"/>
                <a:gd name="connsiteX38" fmla="*/ 510322 w 1655541"/>
                <a:gd name="connsiteY38" fmla="*/ 1651367 h 1678000"/>
                <a:gd name="connsiteX39" fmla="*/ 545833 w 1655541"/>
                <a:gd name="connsiteY39" fmla="*/ 1660244 h 1678000"/>
                <a:gd name="connsiteX40" fmla="*/ 643487 w 1655541"/>
                <a:gd name="connsiteY40" fmla="*/ 1678000 h 1678000"/>
                <a:gd name="connsiteX41" fmla="*/ 1406967 w 1655541"/>
                <a:gd name="connsiteY41" fmla="*/ 1669122 h 1678000"/>
                <a:gd name="connsiteX42" fmla="*/ 1460233 w 1655541"/>
                <a:gd name="connsiteY42" fmla="*/ 1660244 h 1678000"/>
                <a:gd name="connsiteX43" fmla="*/ 1486866 w 1655541"/>
                <a:gd name="connsiteY43" fmla="*/ 1633611 h 1678000"/>
                <a:gd name="connsiteX44" fmla="*/ 1513499 w 1655541"/>
                <a:gd name="connsiteY44" fmla="*/ 1615856 h 1678000"/>
                <a:gd name="connsiteX45" fmla="*/ 1540132 w 1655541"/>
                <a:gd name="connsiteY45" fmla="*/ 1580345 h 1678000"/>
                <a:gd name="connsiteX46" fmla="*/ 1575642 w 1655541"/>
                <a:gd name="connsiteY46" fmla="*/ 1562590 h 1678000"/>
                <a:gd name="connsiteX47" fmla="*/ 1584520 w 1655541"/>
                <a:gd name="connsiteY47" fmla="*/ 1535957 h 1678000"/>
                <a:gd name="connsiteX48" fmla="*/ 1611153 w 1655541"/>
                <a:gd name="connsiteY48" fmla="*/ 1491569 h 1678000"/>
                <a:gd name="connsiteX49" fmla="*/ 1637786 w 1655541"/>
                <a:gd name="connsiteY49" fmla="*/ 1429425 h 1678000"/>
                <a:gd name="connsiteX50" fmla="*/ 1646664 w 1655541"/>
                <a:gd name="connsiteY50" fmla="*/ 1376159 h 1678000"/>
                <a:gd name="connsiteX51" fmla="*/ 1655541 w 1655541"/>
                <a:gd name="connsiteY51" fmla="*/ 1340648 h 1678000"/>
                <a:gd name="connsiteX52" fmla="*/ 1620031 w 1655541"/>
                <a:gd name="connsiteY52" fmla="*/ 1207483 h 1678000"/>
                <a:gd name="connsiteX53" fmla="*/ 1602275 w 1655541"/>
                <a:gd name="connsiteY53" fmla="*/ 1145339 h 1678000"/>
                <a:gd name="connsiteX54" fmla="*/ 1584520 w 1655541"/>
                <a:gd name="connsiteY54" fmla="*/ 1109829 h 1678000"/>
                <a:gd name="connsiteX55" fmla="*/ 1540132 w 1655541"/>
                <a:gd name="connsiteY55" fmla="*/ 1074318 h 1678000"/>
                <a:gd name="connsiteX56" fmla="*/ 1451355 w 1655541"/>
                <a:gd name="connsiteY56" fmla="*/ 1021052 h 1678000"/>
                <a:gd name="connsiteX57" fmla="*/ 1433600 w 1655541"/>
                <a:gd name="connsiteY57" fmla="*/ 994419 h 1678000"/>
                <a:gd name="connsiteX58" fmla="*/ 1353701 w 1655541"/>
                <a:gd name="connsiteY58" fmla="*/ 967786 h 1678000"/>
                <a:gd name="connsiteX59" fmla="*/ 1335945 w 1655541"/>
                <a:gd name="connsiteY59" fmla="*/ 950031 h 1678000"/>
                <a:gd name="connsiteX60" fmla="*/ 1140637 w 1655541"/>
                <a:gd name="connsiteY60" fmla="*/ 923398 h 1678000"/>
                <a:gd name="connsiteX61" fmla="*/ 1078493 w 1655541"/>
                <a:gd name="connsiteY61" fmla="*/ 914520 h 1678000"/>
                <a:gd name="connsiteX62" fmla="*/ 1042982 w 1655541"/>
                <a:gd name="connsiteY62" fmla="*/ 896765 h 1678000"/>
                <a:gd name="connsiteX63" fmla="*/ 980839 w 1655541"/>
                <a:gd name="connsiteY63" fmla="*/ 887887 h 1678000"/>
                <a:gd name="connsiteX64" fmla="*/ 847674 w 1655541"/>
                <a:gd name="connsiteY64" fmla="*/ 870132 h 1678000"/>
                <a:gd name="connsiteX65" fmla="*/ 821040 w 1655541"/>
                <a:gd name="connsiteY65" fmla="*/ 861254 h 1678000"/>
                <a:gd name="connsiteX66" fmla="*/ 714508 w 1655541"/>
                <a:gd name="connsiteY66" fmla="*/ 843499 h 1678000"/>
                <a:gd name="connsiteX67" fmla="*/ 696753 w 1655541"/>
                <a:gd name="connsiteY67" fmla="*/ 825743 h 1678000"/>
                <a:gd name="connsiteX68" fmla="*/ 687875 w 1655541"/>
                <a:gd name="connsiteY68" fmla="*/ 790233 h 1678000"/>
                <a:gd name="connsiteX69" fmla="*/ 678998 w 1655541"/>
                <a:gd name="connsiteY69" fmla="*/ 763600 h 1678000"/>
                <a:gd name="connsiteX70" fmla="*/ 687875 w 1655541"/>
                <a:gd name="connsiteY70" fmla="*/ 621557 h 1678000"/>
                <a:gd name="connsiteX71" fmla="*/ 696753 w 1655541"/>
                <a:gd name="connsiteY71" fmla="*/ 594924 h 1678000"/>
                <a:gd name="connsiteX72" fmla="*/ 723386 w 1655541"/>
                <a:gd name="connsiteY72" fmla="*/ 568291 h 1678000"/>
                <a:gd name="connsiteX73" fmla="*/ 732264 w 1655541"/>
                <a:gd name="connsiteY73" fmla="*/ 541658 h 1678000"/>
                <a:gd name="connsiteX74" fmla="*/ 794407 w 1655541"/>
                <a:gd name="connsiteY74" fmla="*/ 497270 h 1678000"/>
                <a:gd name="connsiteX75" fmla="*/ 821040 w 1655541"/>
                <a:gd name="connsiteY75" fmla="*/ 488392 h 1678000"/>
                <a:gd name="connsiteX76" fmla="*/ 892062 w 1655541"/>
                <a:gd name="connsiteY76" fmla="*/ 461759 h 1678000"/>
                <a:gd name="connsiteX77" fmla="*/ 1069615 w 1655541"/>
                <a:gd name="connsiteY77" fmla="*/ 479514 h 1678000"/>
                <a:gd name="connsiteX78" fmla="*/ 1122881 w 1655541"/>
                <a:gd name="connsiteY78" fmla="*/ 497270 h 1678000"/>
                <a:gd name="connsiteX79" fmla="*/ 1140637 w 1655541"/>
                <a:gd name="connsiteY79" fmla="*/ 515025 h 1678000"/>
                <a:gd name="connsiteX80" fmla="*/ 1193903 w 1655541"/>
                <a:gd name="connsiteY80" fmla="*/ 550536 h 1678000"/>
                <a:gd name="connsiteX81" fmla="*/ 1211658 w 1655541"/>
                <a:gd name="connsiteY81" fmla="*/ 577169 h 1678000"/>
                <a:gd name="connsiteX82" fmla="*/ 1220536 w 1655541"/>
                <a:gd name="connsiteY82" fmla="*/ 603802 h 1678000"/>
                <a:gd name="connsiteX83" fmla="*/ 1256046 w 1655541"/>
                <a:gd name="connsiteY83" fmla="*/ 657068 h 1678000"/>
                <a:gd name="connsiteX84" fmla="*/ 1264924 w 1655541"/>
                <a:gd name="connsiteY84" fmla="*/ 692578 h 1678000"/>
                <a:gd name="connsiteX85" fmla="*/ 1291557 w 1655541"/>
                <a:gd name="connsiteY85" fmla="*/ 701456 h 1678000"/>
                <a:gd name="connsiteX86" fmla="*/ 1398089 w 1655541"/>
                <a:gd name="connsiteY86" fmla="*/ 719211 h 1678000"/>
                <a:gd name="connsiteX87" fmla="*/ 1486866 w 1655541"/>
                <a:gd name="connsiteY87" fmla="*/ 710334 h 1678000"/>
                <a:gd name="connsiteX88" fmla="*/ 1513499 w 1655541"/>
                <a:gd name="connsiteY88" fmla="*/ 621557 h 1678000"/>
                <a:gd name="connsiteX89" fmla="*/ 1504621 w 1655541"/>
                <a:gd name="connsiteY89" fmla="*/ 506147 h 1678000"/>
                <a:gd name="connsiteX90" fmla="*/ 1486866 w 1655541"/>
                <a:gd name="connsiteY90" fmla="*/ 452881 h 1678000"/>
                <a:gd name="connsiteX91" fmla="*/ 1424722 w 1655541"/>
                <a:gd name="connsiteY91" fmla="*/ 381860 h 1678000"/>
                <a:gd name="connsiteX92" fmla="*/ 1415844 w 1655541"/>
                <a:gd name="connsiteY92" fmla="*/ 346349 h 1678000"/>
                <a:gd name="connsiteX93" fmla="*/ 1433600 w 1655541"/>
                <a:gd name="connsiteY93" fmla="*/ 328594 h 1678000"/>
                <a:gd name="connsiteX94" fmla="*/ 1513499 w 1655541"/>
                <a:gd name="connsiteY94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412668 w 1655541"/>
                <a:gd name="connsiteY16" fmla="*/ 195429 h 1678000"/>
                <a:gd name="connsiteX17" fmla="*/ 181848 w 1655541"/>
                <a:gd name="connsiteY17" fmla="*/ 337472 h 1678000"/>
                <a:gd name="connsiteX18" fmla="*/ 57561 w 1655541"/>
                <a:gd name="connsiteY18" fmla="*/ 568291 h 1678000"/>
                <a:gd name="connsiteX19" fmla="*/ 4295 w 1655541"/>
                <a:gd name="connsiteY19" fmla="*/ 745844 h 1678000"/>
                <a:gd name="connsiteX20" fmla="*/ 4295 w 1655541"/>
                <a:gd name="connsiteY20" fmla="*/ 1056563 h 1678000"/>
                <a:gd name="connsiteX21" fmla="*/ 13173 w 1655541"/>
                <a:gd name="connsiteY21" fmla="*/ 1092073 h 1678000"/>
                <a:gd name="connsiteX22" fmla="*/ 30928 w 1655541"/>
                <a:gd name="connsiteY22" fmla="*/ 1118706 h 1678000"/>
                <a:gd name="connsiteX23" fmla="*/ 66439 w 1655541"/>
                <a:gd name="connsiteY23" fmla="*/ 1180850 h 1678000"/>
                <a:gd name="connsiteX24" fmla="*/ 84194 w 1655541"/>
                <a:gd name="connsiteY24" fmla="*/ 1234116 h 1678000"/>
                <a:gd name="connsiteX25" fmla="*/ 93072 w 1655541"/>
                <a:gd name="connsiteY25" fmla="*/ 1269627 h 1678000"/>
                <a:gd name="connsiteX26" fmla="*/ 119705 w 1655541"/>
                <a:gd name="connsiteY26" fmla="*/ 1314015 h 1678000"/>
                <a:gd name="connsiteX27" fmla="*/ 128582 w 1655541"/>
                <a:gd name="connsiteY27" fmla="*/ 1340648 h 1678000"/>
                <a:gd name="connsiteX28" fmla="*/ 164093 w 1655541"/>
                <a:gd name="connsiteY28" fmla="*/ 1367281 h 1678000"/>
                <a:gd name="connsiteX29" fmla="*/ 172971 w 1655541"/>
                <a:gd name="connsiteY29" fmla="*/ 1393914 h 1678000"/>
                <a:gd name="connsiteX30" fmla="*/ 226237 w 1655541"/>
                <a:gd name="connsiteY30" fmla="*/ 1438303 h 1678000"/>
                <a:gd name="connsiteX31" fmla="*/ 235114 w 1655541"/>
                <a:gd name="connsiteY31" fmla="*/ 1464936 h 1678000"/>
                <a:gd name="connsiteX32" fmla="*/ 252870 w 1655541"/>
                <a:gd name="connsiteY32" fmla="*/ 1482691 h 1678000"/>
                <a:gd name="connsiteX33" fmla="*/ 332769 w 1655541"/>
                <a:gd name="connsiteY33" fmla="*/ 1544835 h 1678000"/>
                <a:gd name="connsiteX34" fmla="*/ 368279 w 1655541"/>
                <a:gd name="connsiteY34" fmla="*/ 1571468 h 1678000"/>
                <a:gd name="connsiteX35" fmla="*/ 394912 w 1655541"/>
                <a:gd name="connsiteY35" fmla="*/ 1598101 h 1678000"/>
                <a:gd name="connsiteX36" fmla="*/ 465934 w 1655541"/>
                <a:gd name="connsiteY36" fmla="*/ 1624734 h 1678000"/>
                <a:gd name="connsiteX37" fmla="*/ 510322 w 1655541"/>
                <a:gd name="connsiteY37" fmla="*/ 1651367 h 1678000"/>
                <a:gd name="connsiteX38" fmla="*/ 545833 w 1655541"/>
                <a:gd name="connsiteY38" fmla="*/ 1660244 h 1678000"/>
                <a:gd name="connsiteX39" fmla="*/ 643487 w 1655541"/>
                <a:gd name="connsiteY39" fmla="*/ 1678000 h 1678000"/>
                <a:gd name="connsiteX40" fmla="*/ 1406967 w 1655541"/>
                <a:gd name="connsiteY40" fmla="*/ 1669122 h 1678000"/>
                <a:gd name="connsiteX41" fmla="*/ 1460233 w 1655541"/>
                <a:gd name="connsiteY41" fmla="*/ 1660244 h 1678000"/>
                <a:gd name="connsiteX42" fmla="*/ 1486866 w 1655541"/>
                <a:gd name="connsiteY42" fmla="*/ 1633611 h 1678000"/>
                <a:gd name="connsiteX43" fmla="*/ 1513499 w 1655541"/>
                <a:gd name="connsiteY43" fmla="*/ 1615856 h 1678000"/>
                <a:gd name="connsiteX44" fmla="*/ 1540132 w 1655541"/>
                <a:gd name="connsiteY44" fmla="*/ 1580345 h 1678000"/>
                <a:gd name="connsiteX45" fmla="*/ 1575642 w 1655541"/>
                <a:gd name="connsiteY45" fmla="*/ 1562590 h 1678000"/>
                <a:gd name="connsiteX46" fmla="*/ 1584520 w 1655541"/>
                <a:gd name="connsiteY46" fmla="*/ 1535957 h 1678000"/>
                <a:gd name="connsiteX47" fmla="*/ 1611153 w 1655541"/>
                <a:gd name="connsiteY47" fmla="*/ 1491569 h 1678000"/>
                <a:gd name="connsiteX48" fmla="*/ 1637786 w 1655541"/>
                <a:gd name="connsiteY48" fmla="*/ 1429425 h 1678000"/>
                <a:gd name="connsiteX49" fmla="*/ 1646664 w 1655541"/>
                <a:gd name="connsiteY49" fmla="*/ 1376159 h 1678000"/>
                <a:gd name="connsiteX50" fmla="*/ 1655541 w 1655541"/>
                <a:gd name="connsiteY50" fmla="*/ 1340648 h 1678000"/>
                <a:gd name="connsiteX51" fmla="*/ 1620031 w 1655541"/>
                <a:gd name="connsiteY51" fmla="*/ 1207483 h 1678000"/>
                <a:gd name="connsiteX52" fmla="*/ 1602275 w 1655541"/>
                <a:gd name="connsiteY52" fmla="*/ 1145339 h 1678000"/>
                <a:gd name="connsiteX53" fmla="*/ 1584520 w 1655541"/>
                <a:gd name="connsiteY53" fmla="*/ 1109829 h 1678000"/>
                <a:gd name="connsiteX54" fmla="*/ 1540132 w 1655541"/>
                <a:gd name="connsiteY54" fmla="*/ 1074318 h 1678000"/>
                <a:gd name="connsiteX55" fmla="*/ 1451355 w 1655541"/>
                <a:gd name="connsiteY55" fmla="*/ 1021052 h 1678000"/>
                <a:gd name="connsiteX56" fmla="*/ 1433600 w 1655541"/>
                <a:gd name="connsiteY56" fmla="*/ 994419 h 1678000"/>
                <a:gd name="connsiteX57" fmla="*/ 1353701 w 1655541"/>
                <a:gd name="connsiteY57" fmla="*/ 967786 h 1678000"/>
                <a:gd name="connsiteX58" fmla="*/ 1335945 w 1655541"/>
                <a:gd name="connsiteY58" fmla="*/ 950031 h 1678000"/>
                <a:gd name="connsiteX59" fmla="*/ 1140637 w 1655541"/>
                <a:gd name="connsiteY59" fmla="*/ 923398 h 1678000"/>
                <a:gd name="connsiteX60" fmla="*/ 1078493 w 1655541"/>
                <a:gd name="connsiteY60" fmla="*/ 914520 h 1678000"/>
                <a:gd name="connsiteX61" fmla="*/ 1042982 w 1655541"/>
                <a:gd name="connsiteY61" fmla="*/ 896765 h 1678000"/>
                <a:gd name="connsiteX62" fmla="*/ 980839 w 1655541"/>
                <a:gd name="connsiteY62" fmla="*/ 887887 h 1678000"/>
                <a:gd name="connsiteX63" fmla="*/ 847674 w 1655541"/>
                <a:gd name="connsiteY63" fmla="*/ 870132 h 1678000"/>
                <a:gd name="connsiteX64" fmla="*/ 821040 w 1655541"/>
                <a:gd name="connsiteY64" fmla="*/ 861254 h 1678000"/>
                <a:gd name="connsiteX65" fmla="*/ 714508 w 1655541"/>
                <a:gd name="connsiteY65" fmla="*/ 843499 h 1678000"/>
                <a:gd name="connsiteX66" fmla="*/ 696753 w 1655541"/>
                <a:gd name="connsiteY66" fmla="*/ 825743 h 1678000"/>
                <a:gd name="connsiteX67" fmla="*/ 687875 w 1655541"/>
                <a:gd name="connsiteY67" fmla="*/ 790233 h 1678000"/>
                <a:gd name="connsiteX68" fmla="*/ 678998 w 1655541"/>
                <a:gd name="connsiteY68" fmla="*/ 763600 h 1678000"/>
                <a:gd name="connsiteX69" fmla="*/ 687875 w 1655541"/>
                <a:gd name="connsiteY69" fmla="*/ 621557 h 1678000"/>
                <a:gd name="connsiteX70" fmla="*/ 696753 w 1655541"/>
                <a:gd name="connsiteY70" fmla="*/ 594924 h 1678000"/>
                <a:gd name="connsiteX71" fmla="*/ 723386 w 1655541"/>
                <a:gd name="connsiteY71" fmla="*/ 568291 h 1678000"/>
                <a:gd name="connsiteX72" fmla="*/ 732264 w 1655541"/>
                <a:gd name="connsiteY72" fmla="*/ 541658 h 1678000"/>
                <a:gd name="connsiteX73" fmla="*/ 794407 w 1655541"/>
                <a:gd name="connsiteY73" fmla="*/ 497270 h 1678000"/>
                <a:gd name="connsiteX74" fmla="*/ 821040 w 1655541"/>
                <a:gd name="connsiteY74" fmla="*/ 488392 h 1678000"/>
                <a:gd name="connsiteX75" fmla="*/ 892062 w 1655541"/>
                <a:gd name="connsiteY75" fmla="*/ 461759 h 1678000"/>
                <a:gd name="connsiteX76" fmla="*/ 1069615 w 1655541"/>
                <a:gd name="connsiteY76" fmla="*/ 479514 h 1678000"/>
                <a:gd name="connsiteX77" fmla="*/ 1122881 w 1655541"/>
                <a:gd name="connsiteY77" fmla="*/ 497270 h 1678000"/>
                <a:gd name="connsiteX78" fmla="*/ 1140637 w 1655541"/>
                <a:gd name="connsiteY78" fmla="*/ 515025 h 1678000"/>
                <a:gd name="connsiteX79" fmla="*/ 1193903 w 1655541"/>
                <a:gd name="connsiteY79" fmla="*/ 550536 h 1678000"/>
                <a:gd name="connsiteX80" fmla="*/ 1211658 w 1655541"/>
                <a:gd name="connsiteY80" fmla="*/ 577169 h 1678000"/>
                <a:gd name="connsiteX81" fmla="*/ 1220536 w 1655541"/>
                <a:gd name="connsiteY81" fmla="*/ 603802 h 1678000"/>
                <a:gd name="connsiteX82" fmla="*/ 1256046 w 1655541"/>
                <a:gd name="connsiteY82" fmla="*/ 657068 h 1678000"/>
                <a:gd name="connsiteX83" fmla="*/ 1264924 w 1655541"/>
                <a:gd name="connsiteY83" fmla="*/ 692578 h 1678000"/>
                <a:gd name="connsiteX84" fmla="*/ 1291557 w 1655541"/>
                <a:gd name="connsiteY84" fmla="*/ 701456 h 1678000"/>
                <a:gd name="connsiteX85" fmla="*/ 1398089 w 1655541"/>
                <a:gd name="connsiteY85" fmla="*/ 719211 h 1678000"/>
                <a:gd name="connsiteX86" fmla="*/ 1486866 w 1655541"/>
                <a:gd name="connsiteY86" fmla="*/ 710334 h 1678000"/>
                <a:gd name="connsiteX87" fmla="*/ 1513499 w 1655541"/>
                <a:gd name="connsiteY87" fmla="*/ 621557 h 1678000"/>
                <a:gd name="connsiteX88" fmla="*/ 1504621 w 1655541"/>
                <a:gd name="connsiteY88" fmla="*/ 506147 h 1678000"/>
                <a:gd name="connsiteX89" fmla="*/ 1486866 w 1655541"/>
                <a:gd name="connsiteY89" fmla="*/ 452881 h 1678000"/>
                <a:gd name="connsiteX90" fmla="*/ 1424722 w 1655541"/>
                <a:gd name="connsiteY90" fmla="*/ 381860 h 1678000"/>
                <a:gd name="connsiteX91" fmla="*/ 1415844 w 1655541"/>
                <a:gd name="connsiteY91" fmla="*/ 346349 h 1678000"/>
                <a:gd name="connsiteX92" fmla="*/ 1433600 w 1655541"/>
                <a:gd name="connsiteY92" fmla="*/ 328594 h 1678000"/>
                <a:gd name="connsiteX93" fmla="*/ 1513499 w 1655541"/>
                <a:gd name="connsiteY93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412668 w 1655541"/>
                <a:gd name="connsiteY15" fmla="*/ 195429 h 1678000"/>
                <a:gd name="connsiteX16" fmla="*/ 181848 w 1655541"/>
                <a:gd name="connsiteY16" fmla="*/ 337472 h 1678000"/>
                <a:gd name="connsiteX17" fmla="*/ 57561 w 1655541"/>
                <a:gd name="connsiteY17" fmla="*/ 568291 h 1678000"/>
                <a:gd name="connsiteX18" fmla="*/ 4295 w 1655541"/>
                <a:gd name="connsiteY18" fmla="*/ 745844 h 1678000"/>
                <a:gd name="connsiteX19" fmla="*/ 4295 w 1655541"/>
                <a:gd name="connsiteY19" fmla="*/ 1056563 h 1678000"/>
                <a:gd name="connsiteX20" fmla="*/ 13173 w 1655541"/>
                <a:gd name="connsiteY20" fmla="*/ 1092073 h 1678000"/>
                <a:gd name="connsiteX21" fmla="*/ 30928 w 1655541"/>
                <a:gd name="connsiteY21" fmla="*/ 1118706 h 1678000"/>
                <a:gd name="connsiteX22" fmla="*/ 66439 w 1655541"/>
                <a:gd name="connsiteY22" fmla="*/ 1180850 h 1678000"/>
                <a:gd name="connsiteX23" fmla="*/ 84194 w 1655541"/>
                <a:gd name="connsiteY23" fmla="*/ 1234116 h 1678000"/>
                <a:gd name="connsiteX24" fmla="*/ 93072 w 1655541"/>
                <a:gd name="connsiteY24" fmla="*/ 1269627 h 1678000"/>
                <a:gd name="connsiteX25" fmla="*/ 119705 w 1655541"/>
                <a:gd name="connsiteY25" fmla="*/ 1314015 h 1678000"/>
                <a:gd name="connsiteX26" fmla="*/ 128582 w 1655541"/>
                <a:gd name="connsiteY26" fmla="*/ 1340648 h 1678000"/>
                <a:gd name="connsiteX27" fmla="*/ 164093 w 1655541"/>
                <a:gd name="connsiteY27" fmla="*/ 1367281 h 1678000"/>
                <a:gd name="connsiteX28" fmla="*/ 172971 w 1655541"/>
                <a:gd name="connsiteY28" fmla="*/ 1393914 h 1678000"/>
                <a:gd name="connsiteX29" fmla="*/ 226237 w 1655541"/>
                <a:gd name="connsiteY29" fmla="*/ 1438303 h 1678000"/>
                <a:gd name="connsiteX30" fmla="*/ 235114 w 1655541"/>
                <a:gd name="connsiteY30" fmla="*/ 1464936 h 1678000"/>
                <a:gd name="connsiteX31" fmla="*/ 252870 w 1655541"/>
                <a:gd name="connsiteY31" fmla="*/ 1482691 h 1678000"/>
                <a:gd name="connsiteX32" fmla="*/ 332769 w 1655541"/>
                <a:gd name="connsiteY32" fmla="*/ 1544835 h 1678000"/>
                <a:gd name="connsiteX33" fmla="*/ 368279 w 1655541"/>
                <a:gd name="connsiteY33" fmla="*/ 1571468 h 1678000"/>
                <a:gd name="connsiteX34" fmla="*/ 394912 w 1655541"/>
                <a:gd name="connsiteY34" fmla="*/ 1598101 h 1678000"/>
                <a:gd name="connsiteX35" fmla="*/ 465934 w 1655541"/>
                <a:gd name="connsiteY35" fmla="*/ 1624734 h 1678000"/>
                <a:gd name="connsiteX36" fmla="*/ 510322 w 1655541"/>
                <a:gd name="connsiteY36" fmla="*/ 1651367 h 1678000"/>
                <a:gd name="connsiteX37" fmla="*/ 545833 w 1655541"/>
                <a:gd name="connsiteY37" fmla="*/ 1660244 h 1678000"/>
                <a:gd name="connsiteX38" fmla="*/ 643487 w 1655541"/>
                <a:gd name="connsiteY38" fmla="*/ 1678000 h 1678000"/>
                <a:gd name="connsiteX39" fmla="*/ 1406967 w 1655541"/>
                <a:gd name="connsiteY39" fmla="*/ 1669122 h 1678000"/>
                <a:gd name="connsiteX40" fmla="*/ 1460233 w 1655541"/>
                <a:gd name="connsiteY40" fmla="*/ 1660244 h 1678000"/>
                <a:gd name="connsiteX41" fmla="*/ 1486866 w 1655541"/>
                <a:gd name="connsiteY41" fmla="*/ 1633611 h 1678000"/>
                <a:gd name="connsiteX42" fmla="*/ 1513499 w 1655541"/>
                <a:gd name="connsiteY42" fmla="*/ 1615856 h 1678000"/>
                <a:gd name="connsiteX43" fmla="*/ 1540132 w 1655541"/>
                <a:gd name="connsiteY43" fmla="*/ 1580345 h 1678000"/>
                <a:gd name="connsiteX44" fmla="*/ 1575642 w 1655541"/>
                <a:gd name="connsiteY44" fmla="*/ 1562590 h 1678000"/>
                <a:gd name="connsiteX45" fmla="*/ 1584520 w 1655541"/>
                <a:gd name="connsiteY45" fmla="*/ 1535957 h 1678000"/>
                <a:gd name="connsiteX46" fmla="*/ 1611153 w 1655541"/>
                <a:gd name="connsiteY46" fmla="*/ 1491569 h 1678000"/>
                <a:gd name="connsiteX47" fmla="*/ 1637786 w 1655541"/>
                <a:gd name="connsiteY47" fmla="*/ 1429425 h 1678000"/>
                <a:gd name="connsiteX48" fmla="*/ 1646664 w 1655541"/>
                <a:gd name="connsiteY48" fmla="*/ 1376159 h 1678000"/>
                <a:gd name="connsiteX49" fmla="*/ 1655541 w 1655541"/>
                <a:gd name="connsiteY49" fmla="*/ 1340648 h 1678000"/>
                <a:gd name="connsiteX50" fmla="*/ 1620031 w 1655541"/>
                <a:gd name="connsiteY50" fmla="*/ 1207483 h 1678000"/>
                <a:gd name="connsiteX51" fmla="*/ 1602275 w 1655541"/>
                <a:gd name="connsiteY51" fmla="*/ 1145339 h 1678000"/>
                <a:gd name="connsiteX52" fmla="*/ 1584520 w 1655541"/>
                <a:gd name="connsiteY52" fmla="*/ 1109829 h 1678000"/>
                <a:gd name="connsiteX53" fmla="*/ 1540132 w 1655541"/>
                <a:gd name="connsiteY53" fmla="*/ 1074318 h 1678000"/>
                <a:gd name="connsiteX54" fmla="*/ 1451355 w 1655541"/>
                <a:gd name="connsiteY54" fmla="*/ 1021052 h 1678000"/>
                <a:gd name="connsiteX55" fmla="*/ 1433600 w 1655541"/>
                <a:gd name="connsiteY55" fmla="*/ 994419 h 1678000"/>
                <a:gd name="connsiteX56" fmla="*/ 1353701 w 1655541"/>
                <a:gd name="connsiteY56" fmla="*/ 967786 h 1678000"/>
                <a:gd name="connsiteX57" fmla="*/ 1335945 w 1655541"/>
                <a:gd name="connsiteY57" fmla="*/ 950031 h 1678000"/>
                <a:gd name="connsiteX58" fmla="*/ 1140637 w 1655541"/>
                <a:gd name="connsiteY58" fmla="*/ 923398 h 1678000"/>
                <a:gd name="connsiteX59" fmla="*/ 1078493 w 1655541"/>
                <a:gd name="connsiteY59" fmla="*/ 914520 h 1678000"/>
                <a:gd name="connsiteX60" fmla="*/ 1042982 w 1655541"/>
                <a:gd name="connsiteY60" fmla="*/ 896765 h 1678000"/>
                <a:gd name="connsiteX61" fmla="*/ 980839 w 1655541"/>
                <a:gd name="connsiteY61" fmla="*/ 887887 h 1678000"/>
                <a:gd name="connsiteX62" fmla="*/ 847674 w 1655541"/>
                <a:gd name="connsiteY62" fmla="*/ 870132 h 1678000"/>
                <a:gd name="connsiteX63" fmla="*/ 821040 w 1655541"/>
                <a:gd name="connsiteY63" fmla="*/ 861254 h 1678000"/>
                <a:gd name="connsiteX64" fmla="*/ 714508 w 1655541"/>
                <a:gd name="connsiteY64" fmla="*/ 843499 h 1678000"/>
                <a:gd name="connsiteX65" fmla="*/ 696753 w 1655541"/>
                <a:gd name="connsiteY65" fmla="*/ 825743 h 1678000"/>
                <a:gd name="connsiteX66" fmla="*/ 687875 w 1655541"/>
                <a:gd name="connsiteY66" fmla="*/ 790233 h 1678000"/>
                <a:gd name="connsiteX67" fmla="*/ 678998 w 1655541"/>
                <a:gd name="connsiteY67" fmla="*/ 763600 h 1678000"/>
                <a:gd name="connsiteX68" fmla="*/ 687875 w 1655541"/>
                <a:gd name="connsiteY68" fmla="*/ 621557 h 1678000"/>
                <a:gd name="connsiteX69" fmla="*/ 696753 w 1655541"/>
                <a:gd name="connsiteY69" fmla="*/ 594924 h 1678000"/>
                <a:gd name="connsiteX70" fmla="*/ 723386 w 1655541"/>
                <a:gd name="connsiteY70" fmla="*/ 568291 h 1678000"/>
                <a:gd name="connsiteX71" fmla="*/ 732264 w 1655541"/>
                <a:gd name="connsiteY71" fmla="*/ 541658 h 1678000"/>
                <a:gd name="connsiteX72" fmla="*/ 794407 w 1655541"/>
                <a:gd name="connsiteY72" fmla="*/ 497270 h 1678000"/>
                <a:gd name="connsiteX73" fmla="*/ 821040 w 1655541"/>
                <a:gd name="connsiteY73" fmla="*/ 488392 h 1678000"/>
                <a:gd name="connsiteX74" fmla="*/ 892062 w 1655541"/>
                <a:gd name="connsiteY74" fmla="*/ 461759 h 1678000"/>
                <a:gd name="connsiteX75" fmla="*/ 1069615 w 1655541"/>
                <a:gd name="connsiteY75" fmla="*/ 479514 h 1678000"/>
                <a:gd name="connsiteX76" fmla="*/ 1122881 w 1655541"/>
                <a:gd name="connsiteY76" fmla="*/ 497270 h 1678000"/>
                <a:gd name="connsiteX77" fmla="*/ 1140637 w 1655541"/>
                <a:gd name="connsiteY77" fmla="*/ 515025 h 1678000"/>
                <a:gd name="connsiteX78" fmla="*/ 1193903 w 1655541"/>
                <a:gd name="connsiteY78" fmla="*/ 550536 h 1678000"/>
                <a:gd name="connsiteX79" fmla="*/ 1211658 w 1655541"/>
                <a:gd name="connsiteY79" fmla="*/ 577169 h 1678000"/>
                <a:gd name="connsiteX80" fmla="*/ 1220536 w 1655541"/>
                <a:gd name="connsiteY80" fmla="*/ 603802 h 1678000"/>
                <a:gd name="connsiteX81" fmla="*/ 1256046 w 1655541"/>
                <a:gd name="connsiteY81" fmla="*/ 657068 h 1678000"/>
                <a:gd name="connsiteX82" fmla="*/ 1264924 w 1655541"/>
                <a:gd name="connsiteY82" fmla="*/ 692578 h 1678000"/>
                <a:gd name="connsiteX83" fmla="*/ 1291557 w 1655541"/>
                <a:gd name="connsiteY83" fmla="*/ 701456 h 1678000"/>
                <a:gd name="connsiteX84" fmla="*/ 1398089 w 1655541"/>
                <a:gd name="connsiteY84" fmla="*/ 719211 h 1678000"/>
                <a:gd name="connsiteX85" fmla="*/ 1486866 w 1655541"/>
                <a:gd name="connsiteY85" fmla="*/ 710334 h 1678000"/>
                <a:gd name="connsiteX86" fmla="*/ 1513499 w 1655541"/>
                <a:gd name="connsiteY86" fmla="*/ 621557 h 1678000"/>
                <a:gd name="connsiteX87" fmla="*/ 1504621 w 1655541"/>
                <a:gd name="connsiteY87" fmla="*/ 506147 h 1678000"/>
                <a:gd name="connsiteX88" fmla="*/ 1486866 w 1655541"/>
                <a:gd name="connsiteY88" fmla="*/ 452881 h 1678000"/>
                <a:gd name="connsiteX89" fmla="*/ 1424722 w 1655541"/>
                <a:gd name="connsiteY89" fmla="*/ 381860 h 1678000"/>
                <a:gd name="connsiteX90" fmla="*/ 1415844 w 1655541"/>
                <a:gd name="connsiteY90" fmla="*/ 346349 h 1678000"/>
                <a:gd name="connsiteX91" fmla="*/ 1433600 w 1655541"/>
                <a:gd name="connsiteY91" fmla="*/ 328594 h 1678000"/>
                <a:gd name="connsiteX92" fmla="*/ 1513499 w 1655541"/>
                <a:gd name="connsiteY92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687875 w 1655541"/>
                <a:gd name="connsiteY12" fmla="*/ 80019 h 1678000"/>
                <a:gd name="connsiteX13" fmla="*/ 652365 w 1655541"/>
                <a:gd name="connsiteY13" fmla="*/ 97774 h 1678000"/>
                <a:gd name="connsiteX14" fmla="*/ 412668 w 1655541"/>
                <a:gd name="connsiteY14" fmla="*/ 195429 h 1678000"/>
                <a:gd name="connsiteX15" fmla="*/ 181848 w 1655541"/>
                <a:gd name="connsiteY15" fmla="*/ 337472 h 1678000"/>
                <a:gd name="connsiteX16" fmla="*/ 57561 w 1655541"/>
                <a:gd name="connsiteY16" fmla="*/ 568291 h 1678000"/>
                <a:gd name="connsiteX17" fmla="*/ 4295 w 1655541"/>
                <a:gd name="connsiteY17" fmla="*/ 745844 h 1678000"/>
                <a:gd name="connsiteX18" fmla="*/ 4295 w 1655541"/>
                <a:gd name="connsiteY18" fmla="*/ 1056563 h 1678000"/>
                <a:gd name="connsiteX19" fmla="*/ 13173 w 1655541"/>
                <a:gd name="connsiteY19" fmla="*/ 1092073 h 1678000"/>
                <a:gd name="connsiteX20" fmla="*/ 30928 w 1655541"/>
                <a:gd name="connsiteY20" fmla="*/ 1118706 h 1678000"/>
                <a:gd name="connsiteX21" fmla="*/ 66439 w 1655541"/>
                <a:gd name="connsiteY21" fmla="*/ 1180850 h 1678000"/>
                <a:gd name="connsiteX22" fmla="*/ 84194 w 1655541"/>
                <a:gd name="connsiteY22" fmla="*/ 1234116 h 1678000"/>
                <a:gd name="connsiteX23" fmla="*/ 93072 w 1655541"/>
                <a:gd name="connsiteY23" fmla="*/ 1269627 h 1678000"/>
                <a:gd name="connsiteX24" fmla="*/ 119705 w 1655541"/>
                <a:gd name="connsiteY24" fmla="*/ 1314015 h 1678000"/>
                <a:gd name="connsiteX25" fmla="*/ 128582 w 1655541"/>
                <a:gd name="connsiteY25" fmla="*/ 1340648 h 1678000"/>
                <a:gd name="connsiteX26" fmla="*/ 164093 w 1655541"/>
                <a:gd name="connsiteY26" fmla="*/ 1367281 h 1678000"/>
                <a:gd name="connsiteX27" fmla="*/ 172971 w 1655541"/>
                <a:gd name="connsiteY27" fmla="*/ 1393914 h 1678000"/>
                <a:gd name="connsiteX28" fmla="*/ 226237 w 1655541"/>
                <a:gd name="connsiteY28" fmla="*/ 1438303 h 1678000"/>
                <a:gd name="connsiteX29" fmla="*/ 235114 w 1655541"/>
                <a:gd name="connsiteY29" fmla="*/ 1464936 h 1678000"/>
                <a:gd name="connsiteX30" fmla="*/ 252870 w 1655541"/>
                <a:gd name="connsiteY30" fmla="*/ 1482691 h 1678000"/>
                <a:gd name="connsiteX31" fmla="*/ 332769 w 1655541"/>
                <a:gd name="connsiteY31" fmla="*/ 1544835 h 1678000"/>
                <a:gd name="connsiteX32" fmla="*/ 368279 w 1655541"/>
                <a:gd name="connsiteY32" fmla="*/ 1571468 h 1678000"/>
                <a:gd name="connsiteX33" fmla="*/ 394912 w 1655541"/>
                <a:gd name="connsiteY33" fmla="*/ 1598101 h 1678000"/>
                <a:gd name="connsiteX34" fmla="*/ 465934 w 1655541"/>
                <a:gd name="connsiteY34" fmla="*/ 1624734 h 1678000"/>
                <a:gd name="connsiteX35" fmla="*/ 510322 w 1655541"/>
                <a:gd name="connsiteY35" fmla="*/ 1651367 h 1678000"/>
                <a:gd name="connsiteX36" fmla="*/ 545833 w 1655541"/>
                <a:gd name="connsiteY36" fmla="*/ 1660244 h 1678000"/>
                <a:gd name="connsiteX37" fmla="*/ 643487 w 1655541"/>
                <a:gd name="connsiteY37" fmla="*/ 1678000 h 1678000"/>
                <a:gd name="connsiteX38" fmla="*/ 1406967 w 1655541"/>
                <a:gd name="connsiteY38" fmla="*/ 1669122 h 1678000"/>
                <a:gd name="connsiteX39" fmla="*/ 1460233 w 1655541"/>
                <a:gd name="connsiteY39" fmla="*/ 1660244 h 1678000"/>
                <a:gd name="connsiteX40" fmla="*/ 1486866 w 1655541"/>
                <a:gd name="connsiteY40" fmla="*/ 1633611 h 1678000"/>
                <a:gd name="connsiteX41" fmla="*/ 1513499 w 1655541"/>
                <a:gd name="connsiteY41" fmla="*/ 1615856 h 1678000"/>
                <a:gd name="connsiteX42" fmla="*/ 1540132 w 1655541"/>
                <a:gd name="connsiteY42" fmla="*/ 1580345 h 1678000"/>
                <a:gd name="connsiteX43" fmla="*/ 1575642 w 1655541"/>
                <a:gd name="connsiteY43" fmla="*/ 1562590 h 1678000"/>
                <a:gd name="connsiteX44" fmla="*/ 1584520 w 1655541"/>
                <a:gd name="connsiteY44" fmla="*/ 1535957 h 1678000"/>
                <a:gd name="connsiteX45" fmla="*/ 1611153 w 1655541"/>
                <a:gd name="connsiteY45" fmla="*/ 1491569 h 1678000"/>
                <a:gd name="connsiteX46" fmla="*/ 1637786 w 1655541"/>
                <a:gd name="connsiteY46" fmla="*/ 1429425 h 1678000"/>
                <a:gd name="connsiteX47" fmla="*/ 1646664 w 1655541"/>
                <a:gd name="connsiteY47" fmla="*/ 1376159 h 1678000"/>
                <a:gd name="connsiteX48" fmla="*/ 1655541 w 1655541"/>
                <a:gd name="connsiteY48" fmla="*/ 1340648 h 1678000"/>
                <a:gd name="connsiteX49" fmla="*/ 1620031 w 1655541"/>
                <a:gd name="connsiteY49" fmla="*/ 1207483 h 1678000"/>
                <a:gd name="connsiteX50" fmla="*/ 1602275 w 1655541"/>
                <a:gd name="connsiteY50" fmla="*/ 1145339 h 1678000"/>
                <a:gd name="connsiteX51" fmla="*/ 1584520 w 1655541"/>
                <a:gd name="connsiteY51" fmla="*/ 1109829 h 1678000"/>
                <a:gd name="connsiteX52" fmla="*/ 1540132 w 1655541"/>
                <a:gd name="connsiteY52" fmla="*/ 1074318 h 1678000"/>
                <a:gd name="connsiteX53" fmla="*/ 1451355 w 1655541"/>
                <a:gd name="connsiteY53" fmla="*/ 1021052 h 1678000"/>
                <a:gd name="connsiteX54" fmla="*/ 1433600 w 1655541"/>
                <a:gd name="connsiteY54" fmla="*/ 994419 h 1678000"/>
                <a:gd name="connsiteX55" fmla="*/ 1353701 w 1655541"/>
                <a:gd name="connsiteY55" fmla="*/ 967786 h 1678000"/>
                <a:gd name="connsiteX56" fmla="*/ 1335945 w 1655541"/>
                <a:gd name="connsiteY56" fmla="*/ 950031 h 1678000"/>
                <a:gd name="connsiteX57" fmla="*/ 1140637 w 1655541"/>
                <a:gd name="connsiteY57" fmla="*/ 923398 h 1678000"/>
                <a:gd name="connsiteX58" fmla="*/ 1078493 w 1655541"/>
                <a:gd name="connsiteY58" fmla="*/ 914520 h 1678000"/>
                <a:gd name="connsiteX59" fmla="*/ 1042982 w 1655541"/>
                <a:gd name="connsiteY59" fmla="*/ 896765 h 1678000"/>
                <a:gd name="connsiteX60" fmla="*/ 980839 w 1655541"/>
                <a:gd name="connsiteY60" fmla="*/ 887887 h 1678000"/>
                <a:gd name="connsiteX61" fmla="*/ 847674 w 1655541"/>
                <a:gd name="connsiteY61" fmla="*/ 870132 h 1678000"/>
                <a:gd name="connsiteX62" fmla="*/ 821040 w 1655541"/>
                <a:gd name="connsiteY62" fmla="*/ 861254 h 1678000"/>
                <a:gd name="connsiteX63" fmla="*/ 714508 w 1655541"/>
                <a:gd name="connsiteY63" fmla="*/ 843499 h 1678000"/>
                <a:gd name="connsiteX64" fmla="*/ 696753 w 1655541"/>
                <a:gd name="connsiteY64" fmla="*/ 825743 h 1678000"/>
                <a:gd name="connsiteX65" fmla="*/ 687875 w 1655541"/>
                <a:gd name="connsiteY65" fmla="*/ 790233 h 1678000"/>
                <a:gd name="connsiteX66" fmla="*/ 678998 w 1655541"/>
                <a:gd name="connsiteY66" fmla="*/ 763600 h 1678000"/>
                <a:gd name="connsiteX67" fmla="*/ 687875 w 1655541"/>
                <a:gd name="connsiteY67" fmla="*/ 621557 h 1678000"/>
                <a:gd name="connsiteX68" fmla="*/ 696753 w 1655541"/>
                <a:gd name="connsiteY68" fmla="*/ 594924 h 1678000"/>
                <a:gd name="connsiteX69" fmla="*/ 723386 w 1655541"/>
                <a:gd name="connsiteY69" fmla="*/ 568291 h 1678000"/>
                <a:gd name="connsiteX70" fmla="*/ 732264 w 1655541"/>
                <a:gd name="connsiteY70" fmla="*/ 541658 h 1678000"/>
                <a:gd name="connsiteX71" fmla="*/ 794407 w 1655541"/>
                <a:gd name="connsiteY71" fmla="*/ 497270 h 1678000"/>
                <a:gd name="connsiteX72" fmla="*/ 821040 w 1655541"/>
                <a:gd name="connsiteY72" fmla="*/ 488392 h 1678000"/>
                <a:gd name="connsiteX73" fmla="*/ 892062 w 1655541"/>
                <a:gd name="connsiteY73" fmla="*/ 461759 h 1678000"/>
                <a:gd name="connsiteX74" fmla="*/ 1069615 w 1655541"/>
                <a:gd name="connsiteY74" fmla="*/ 479514 h 1678000"/>
                <a:gd name="connsiteX75" fmla="*/ 1122881 w 1655541"/>
                <a:gd name="connsiteY75" fmla="*/ 497270 h 1678000"/>
                <a:gd name="connsiteX76" fmla="*/ 1140637 w 1655541"/>
                <a:gd name="connsiteY76" fmla="*/ 515025 h 1678000"/>
                <a:gd name="connsiteX77" fmla="*/ 1193903 w 1655541"/>
                <a:gd name="connsiteY77" fmla="*/ 550536 h 1678000"/>
                <a:gd name="connsiteX78" fmla="*/ 1211658 w 1655541"/>
                <a:gd name="connsiteY78" fmla="*/ 577169 h 1678000"/>
                <a:gd name="connsiteX79" fmla="*/ 1220536 w 1655541"/>
                <a:gd name="connsiteY79" fmla="*/ 603802 h 1678000"/>
                <a:gd name="connsiteX80" fmla="*/ 1256046 w 1655541"/>
                <a:gd name="connsiteY80" fmla="*/ 657068 h 1678000"/>
                <a:gd name="connsiteX81" fmla="*/ 1264924 w 1655541"/>
                <a:gd name="connsiteY81" fmla="*/ 692578 h 1678000"/>
                <a:gd name="connsiteX82" fmla="*/ 1291557 w 1655541"/>
                <a:gd name="connsiteY82" fmla="*/ 701456 h 1678000"/>
                <a:gd name="connsiteX83" fmla="*/ 1398089 w 1655541"/>
                <a:gd name="connsiteY83" fmla="*/ 719211 h 1678000"/>
                <a:gd name="connsiteX84" fmla="*/ 1486866 w 1655541"/>
                <a:gd name="connsiteY84" fmla="*/ 710334 h 1678000"/>
                <a:gd name="connsiteX85" fmla="*/ 1513499 w 1655541"/>
                <a:gd name="connsiteY85" fmla="*/ 621557 h 1678000"/>
                <a:gd name="connsiteX86" fmla="*/ 1504621 w 1655541"/>
                <a:gd name="connsiteY86" fmla="*/ 506147 h 1678000"/>
                <a:gd name="connsiteX87" fmla="*/ 1486866 w 1655541"/>
                <a:gd name="connsiteY87" fmla="*/ 452881 h 1678000"/>
                <a:gd name="connsiteX88" fmla="*/ 1424722 w 1655541"/>
                <a:gd name="connsiteY88" fmla="*/ 381860 h 1678000"/>
                <a:gd name="connsiteX89" fmla="*/ 1415844 w 1655541"/>
                <a:gd name="connsiteY89" fmla="*/ 346349 h 1678000"/>
                <a:gd name="connsiteX90" fmla="*/ 1433600 w 1655541"/>
                <a:gd name="connsiteY90" fmla="*/ 328594 h 1678000"/>
                <a:gd name="connsiteX91" fmla="*/ 1513499 w 1655541"/>
                <a:gd name="connsiteY91" fmla="*/ 319716 h 167800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847674 w 1655541"/>
                <a:gd name="connsiteY10" fmla="*/ 17755 h 1677880"/>
                <a:gd name="connsiteX11" fmla="*/ 687875 w 1655541"/>
                <a:gd name="connsiteY11" fmla="*/ 79899 h 1677880"/>
                <a:gd name="connsiteX12" fmla="*/ 652365 w 1655541"/>
                <a:gd name="connsiteY12" fmla="*/ 97654 h 1677880"/>
                <a:gd name="connsiteX13" fmla="*/ 412668 w 1655541"/>
                <a:gd name="connsiteY13" fmla="*/ 195309 h 1677880"/>
                <a:gd name="connsiteX14" fmla="*/ 181848 w 1655541"/>
                <a:gd name="connsiteY14" fmla="*/ 337352 h 1677880"/>
                <a:gd name="connsiteX15" fmla="*/ 57561 w 1655541"/>
                <a:gd name="connsiteY15" fmla="*/ 568171 h 1677880"/>
                <a:gd name="connsiteX16" fmla="*/ 4295 w 1655541"/>
                <a:gd name="connsiteY16" fmla="*/ 745724 h 1677880"/>
                <a:gd name="connsiteX17" fmla="*/ 4295 w 1655541"/>
                <a:gd name="connsiteY17" fmla="*/ 1056443 h 1677880"/>
                <a:gd name="connsiteX18" fmla="*/ 13173 w 1655541"/>
                <a:gd name="connsiteY18" fmla="*/ 1091953 h 1677880"/>
                <a:gd name="connsiteX19" fmla="*/ 30928 w 1655541"/>
                <a:gd name="connsiteY19" fmla="*/ 1118586 h 1677880"/>
                <a:gd name="connsiteX20" fmla="*/ 66439 w 1655541"/>
                <a:gd name="connsiteY20" fmla="*/ 1180730 h 1677880"/>
                <a:gd name="connsiteX21" fmla="*/ 84194 w 1655541"/>
                <a:gd name="connsiteY21" fmla="*/ 1233996 h 1677880"/>
                <a:gd name="connsiteX22" fmla="*/ 93072 w 1655541"/>
                <a:gd name="connsiteY22" fmla="*/ 1269507 h 1677880"/>
                <a:gd name="connsiteX23" fmla="*/ 119705 w 1655541"/>
                <a:gd name="connsiteY23" fmla="*/ 1313895 h 1677880"/>
                <a:gd name="connsiteX24" fmla="*/ 128582 w 1655541"/>
                <a:gd name="connsiteY24" fmla="*/ 1340528 h 1677880"/>
                <a:gd name="connsiteX25" fmla="*/ 164093 w 1655541"/>
                <a:gd name="connsiteY25" fmla="*/ 1367161 h 1677880"/>
                <a:gd name="connsiteX26" fmla="*/ 172971 w 1655541"/>
                <a:gd name="connsiteY26" fmla="*/ 1393794 h 1677880"/>
                <a:gd name="connsiteX27" fmla="*/ 226237 w 1655541"/>
                <a:gd name="connsiteY27" fmla="*/ 1438183 h 1677880"/>
                <a:gd name="connsiteX28" fmla="*/ 235114 w 1655541"/>
                <a:gd name="connsiteY28" fmla="*/ 1464816 h 1677880"/>
                <a:gd name="connsiteX29" fmla="*/ 252870 w 1655541"/>
                <a:gd name="connsiteY29" fmla="*/ 1482571 h 1677880"/>
                <a:gd name="connsiteX30" fmla="*/ 332769 w 1655541"/>
                <a:gd name="connsiteY30" fmla="*/ 1544715 h 1677880"/>
                <a:gd name="connsiteX31" fmla="*/ 368279 w 1655541"/>
                <a:gd name="connsiteY31" fmla="*/ 1571348 h 1677880"/>
                <a:gd name="connsiteX32" fmla="*/ 394912 w 1655541"/>
                <a:gd name="connsiteY32" fmla="*/ 1597981 h 1677880"/>
                <a:gd name="connsiteX33" fmla="*/ 465934 w 1655541"/>
                <a:gd name="connsiteY33" fmla="*/ 1624614 h 1677880"/>
                <a:gd name="connsiteX34" fmla="*/ 510322 w 1655541"/>
                <a:gd name="connsiteY34" fmla="*/ 1651247 h 1677880"/>
                <a:gd name="connsiteX35" fmla="*/ 545833 w 1655541"/>
                <a:gd name="connsiteY35" fmla="*/ 1660124 h 1677880"/>
                <a:gd name="connsiteX36" fmla="*/ 643487 w 1655541"/>
                <a:gd name="connsiteY36" fmla="*/ 1677880 h 1677880"/>
                <a:gd name="connsiteX37" fmla="*/ 1406967 w 1655541"/>
                <a:gd name="connsiteY37" fmla="*/ 1669002 h 1677880"/>
                <a:gd name="connsiteX38" fmla="*/ 1460233 w 1655541"/>
                <a:gd name="connsiteY38" fmla="*/ 1660124 h 1677880"/>
                <a:gd name="connsiteX39" fmla="*/ 1486866 w 1655541"/>
                <a:gd name="connsiteY39" fmla="*/ 1633491 h 1677880"/>
                <a:gd name="connsiteX40" fmla="*/ 1513499 w 1655541"/>
                <a:gd name="connsiteY40" fmla="*/ 1615736 h 1677880"/>
                <a:gd name="connsiteX41" fmla="*/ 1540132 w 1655541"/>
                <a:gd name="connsiteY41" fmla="*/ 1580225 h 1677880"/>
                <a:gd name="connsiteX42" fmla="*/ 1575642 w 1655541"/>
                <a:gd name="connsiteY42" fmla="*/ 1562470 h 1677880"/>
                <a:gd name="connsiteX43" fmla="*/ 1584520 w 1655541"/>
                <a:gd name="connsiteY43" fmla="*/ 1535837 h 1677880"/>
                <a:gd name="connsiteX44" fmla="*/ 1611153 w 1655541"/>
                <a:gd name="connsiteY44" fmla="*/ 1491449 h 1677880"/>
                <a:gd name="connsiteX45" fmla="*/ 1637786 w 1655541"/>
                <a:gd name="connsiteY45" fmla="*/ 1429305 h 1677880"/>
                <a:gd name="connsiteX46" fmla="*/ 1646664 w 1655541"/>
                <a:gd name="connsiteY46" fmla="*/ 1376039 h 1677880"/>
                <a:gd name="connsiteX47" fmla="*/ 1655541 w 1655541"/>
                <a:gd name="connsiteY47" fmla="*/ 1340528 h 1677880"/>
                <a:gd name="connsiteX48" fmla="*/ 1620031 w 1655541"/>
                <a:gd name="connsiteY48" fmla="*/ 1207363 h 1677880"/>
                <a:gd name="connsiteX49" fmla="*/ 1602275 w 1655541"/>
                <a:gd name="connsiteY49" fmla="*/ 1145219 h 1677880"/>
                <a:gd name="connsiteX50" fmla="*/ 1584520 w 1655541"/>
                <a:gd name="connsiteY50" fmla="*/ 1109709 h 1677880"/>
                <a:gd name="connsiteX51" fmla="*/ 1540132 w 1655541"/>
                <a:gd name="connsiteY51" fmla="*/ 1074198 h 1677880"/>
                <a:gd name="connsiteX52" fmla="*/ 1451355 w 1655541"/>
                <a:gd name="connsiteY52" fmla="*/ 1020932 h 1677880"/>
                <a:gd name="connsiteX53" fmla="*/ 1433600 w 1655541"/>
                <a:gd name="connsiteY53" fmla="*/ 994299 h 1677880"/>
                <a:gd name="connsiteX54" fmla="*/ 1353701 w 1655541"/>
                <a:gd name="connsiteY54" fmla="*/ 967666 h 1677880"/>
                <a:gd name="connsiteX55" fmla="*/ 1335945 w 1655541"/>
                <a:gd name="connsiteY55" fmla="*/ 949911 h 1677880"/>
                <a:gd name="connsiteX56" fmla="*/ 1140637 w 1655541"/>
                <a:gd name="connsiteY56" fmla="*/ 923278 h 1677880"/>
                <a:gd name="connsiteX57" fmla="*/ 1078493 w 1655541"/>
                <a:gd name="connsiteY57" fmla="*/ 914400 h 1677880"/>
                <a:gd name="connsiteX58" fmla="*/ 1042982 w 1655541"/>
                <a:gd name="connsiteY58" fmla="*/ 896645 h 1677880"/>
                <a:gd name="connsiteX59" fmla="*/ 980839 w 1655541"/>
                <a:gd name="connsiteY59" fmla="*/ 887767 h 1677880"/>
                <a:gd name="connsiteX60" fmla="*/ 847674 w 1655541"/>
                <a:gd name="connsiteY60" fmla="*/ 870012 h 1677880"/>
                <a:gd name="connsiteX61" fmla="*/ 821040 w 1655541"/>
                <a:gd name="connsiteY61" fmla="*/ 861134 h 1677880"/>
                <a:gd name="connsiteX62" fmla="*/ 714508 w 1655541"/>
                <a:gd name="connsiteY62" fmla="*/ 843379 h 1677880"/>
                <a:gd name="connsiteX63" fmla="*/ 696753 w 1655541"/>
                <a:gd name="connsiteY63" fmla="*/ 825623 h 1677880"/>
                <a:gd name="connsiteX64" fmla="*/ 687875 w 1655541"/>
                <a:gd name="connsiteY64" fmla="*/ 790113 h 1677880"/>
                <a:gd name="connsiteX65" fmla="*/ 678998 w 1655541"/>
                <a:gd name="connsiteY65" fmla="*/ 763480 h 1677880"/>
                <a:gd name="connsiteX66" fmla="*/ 687875 w 1655541"/>
                <a:gd name="connsiteY66" fmla="*/ 621437 h 1677880"/>
                <a:gd name="connsiteX67" fmla="*/ 696753 w 1655541"/>
                <a:gd name="connsiteY67" fmla="*/ 594804 h 1677880"/>
                <a:gd name="connsiteX68" fmla="*/ 723386 w 1655541"/>
                <a:gd name="connsiteY68" fmla="*/ 568171 h 1677880"/>
                <a:gd name="connsiteX69" fmla="*/ 732264 w 1655541"/>
                <a:gd name="connsiteY69" fmla="*/ 541538 h 1677880"/>
                <a:gd name="connsiteX70" fmla="*/ 794407 w 1655541"/>
                <a:gd name="connsiteY70" fmla="*/ 497150 h 1677880"/>
                <a:gd name="connsiteX71" fmla="*/ 821040 w 1655541"/>
                <a:gd name="connsiteY71" fmla="*/ 488272 h 1677880"/>
                <a:gd name="connsiteX72" fmla="*/ 892062 w 1655541"/>
                <a:gd name="connsiteY72" fmla="*/ 461639 h 1677880"/>
                <a:gd name="connsiteX73" fmla="*/ 1069615 w 1655541"/>
                <a:gd name="connsiteY73" fmla="*/ 479394 h 1677880"/>
                <a:gd name="connsiteX74" fmla="*/ 1122881 w 1655541"/>
                <a:gd name="connsiteY74" fmla="*/ 497150 h 1677880"/>
                <a:gd name="connsiteX75" fmla="*/ 1140637 w 1655541"/>
                <a:gd name="connsiteY75" fmla="*/ 514905 h 1677880"/>
                <a:gd name="connsiteX76" fmla="*/ 1193903 w 1655541"/>
                <a:gd name="connsiteY76" fmla="*/ 550416 h 1677880"/>
                <a:gd name="connsiteX77" fmla="*/ 1211658 w 1655541"/>
                <a:gd name="connsiteY77" fmla="*/ 577049 h 1677880"/>
                <a:gd name="connsiteX78" fmla="*/ 1220536 w 1655541"/>
                <a:gd name="connsiteY78" fmla="*/ 603682 h 1677880"/>
                <a:gd name="connsiteX79" fmla="*/ 1256046 w 1655541"/>
                <a:gd name="connsiteY79" fmla="*/ 656948 h 1677880"/>
                <a:gd name="connsiteX80" fmla="*/ 1264924 w 1655541"/>
                <a:gd name="connsiteY80" fmla="*/ 692458 h 1677880"/>
                <a:gd name="connsiteX81" fmla="*/ 1291557 w 1655541"/>
                <a:gd name="connsiteY81" fmla="*/ 701336 h 1677880"/>
                <a:gd name="connsiteX82" fmla="*/ 1398089 w 1655541"/>
                <a:gd name="connsiteY82" fmla="*/ 719091 h 1677880"/>
                <a:gd name="connsiteX83" fmla="*/ 1486866 w 1655541"/>
                <a:gd name="connsiteY83" fmla="*/ 710214 h 1677880"/>
                <a:gd name="connsiteX84" fmla="*/ 1513499 w 1655541"/>
                <a:gd name="connsiteY84" fmla="*/ 621437 h 1677880"/>
                <a:gd name="connsiteX85" fmla="*/ 1504621 w 1655541"/>
                <a:gd name="connsiteY85" fmla="*/ 506027 h 1677880"/>
                <a:gd name="connsiteX86" fmla="*/ 1486866 w 1655541"/>
                <a:gd name="connsiteY86" fmla="*/ 452761 h 1677880"/>
                <a:gd name="connsiteX87" fmla="*/ 1424722 w 1655541"/>
                <a:gd name="connsiteY87" fmla="*/ 381740 h 1677880"/>
                <a:gd name="connsiteX88" fmla="*/ 1415844 w 1655541"/>
                <a:gd name="connsiteY88" fmla="*/ 346229 h 1677880"/>
                <a:gd name="connsiteX89" fmla="*/ 1433600 w 1655541"/>
                <a:gd name="connsiteY89" fmla="*/ 328474 h 1677880"/>
                <a:gd name="connsiteX90" fmla="*/ 1513499 w 1655541"/>
                <a:gd name="connsiteY90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652365 w 1655541"/>
                <a:gd name="connsiteY11" fmla="*/ 97654 h 1677880"/>
                <a:gd name="connsiteX12" fmla="*/ 412668 w 1655541"/>
                <a:gd name="connsiteY12" fmla="*/ 195309 h 1677880"/>
                <a:gd name="connsiteX13" fmla="*/ 181848 w 1655541"/>
                <a:gd name="connsiteY13" fmla="*/ 337352 h 1677880"/>
                <a:gd name="connsiteX14" fmla="*/ 57561 w 1655541"/>
                <a:gd name="connsiteY14" fmla="*/ 568171 h 1677880"/>
                <a:gd name="connsiteX15" fmla="*/ 4295 w 1655541"/>
                <a:gd name="connsiteY15" fmla="*/ 745724 h 1677880"/>
                <a:gd name="connsiteX16" fmla="*/ 4295 w 1655541"/>
                <a:gd name="connsiteY16" fmla="*/ 1056443 h 1677880"/>
                <a:gd name="connsiteX17" fmla="*/ 13173 w 1655541"/>
                <a:gd name="connsiteY17" fmla="*/ 1091953 h 1677880"/>
                <a:gd name="connsiteX18" fmla="*/ 30928 w 1655541"/>
                <a:gd name="connsiteY18" fmla="*/ 1118586 h 1677880"/>
                <a:gd name="connsiteX19" fmla="*/ 66439 w 1655541"/>
                <a:gd name="connsiteY19" fmla="*/ 1180730 h 1677880"/>
                <a:gd name="connsiteX20" fmla="*/ 84194 w 1655541"/>
                <a:gd name="connsiteY20" fmla="*/ 1233996 h 1677880"/>
                <a:gd name="connsiteX21" fmla="*/ 93072 w 1655541"/>
                <a:gd name="connsiteY21" fmla="*/ 1269507 h 1677880"/>
                <a:gd name="connsiteX22" fmla="*/ 119705 w 1655541"/>
                <a:gd name="connsiteY22" fmla="*/ 1313895 h 1677880"/>
                <a:gd name="connsiteX23" fmla="*/ 128582 w 1655541"/>
                <a:gd name="connsiteY23" fmla="*/ 1340528 h 1677880"/>
                <a:gd name="connsiteX24" fmla="*/ 164093 w 1655541"/>
                <a:gd name="connsiteY24" fmla="*/ 1367161 h 1677880"/>
                <a:gd name="connsiteX25" fmla="*/ 172971 w 1655541"/>
                <a:gd name="connsiteY25" fmla="*/ 1393794 h 1677880"/>
                <a:gd name="connsiteX26" fmla="*/ 226237 w 1655541"/>
                <a:gd name="connsiteY26" fmla="*/ 1438183 h 1677880"/>
                <a:gd name="connsiteX27" fmla="*/ 235114 w 1655541"/>
                <a:gd name="connsiteY27" fmla="*/ 1464816 h 1677880"/>
                <a:gd name="connsiteX28" fmla="*/ 252870 w 1655541"/>
                <a:gd name="connsiteY28" fmla="*/ 1482571 h 1677880"/>
                <a:gd name="connsiteX29" fmla="*/ 332769 w 1655541"/>
                <a:gd name="connsiteY29" fmla="*/ 1544715 h 1677880"/>
                <a:gd name="connsiteX30" fmla="*/ 368279 w 1655541"/>
                <a:gd name="connsiteY30" fmla="*/ 1571348 h 1677880"/>
                <a:gd name="connsiteX31" fmla="*/ 394912 w 1655541"/>
                <a:gd name="connsiteY31" fmla="*/ 1597981 h 1677880"/>
                <a:gd name="connsiteX32" fmla="*/ 465934 w 1655541"/>
                <a:gd name="connsiteY32" fmla="*/ 1624614 h 1677880"/>
                <a:gd name="connsiteX33" fmla="*/ 510322 w 1655541"/>
                <a:gd name="connsiteY33" fmla="*/ 1651247 h 1677880"/>
                <a:gd name="connsiteX34" fmla="*/ 545833 w 1655541"/>
                <a:gd name="connsiteY34" fmla="*/ 1660124 h 1677880"/>
                <a:gd name="connsiteX35" fmla="*/ 643487 w 1655541"/>
                <a:gd name="connsiteY35" fmla="*/ 1677880 h 1677880"/>
                <a:gd name="connsiteX36" fmla="*/ 1406967 w 1655541"/>
                <a:gd name="connsiteY36" fmla="*/ 1669002 h 1677880"/>
                <a:gd name="connsiteX37" fmla="*/ 1460233 w 1655541"/>
                <a:gd name="connsiteY37" fmla="*/ 1660124 h 1677880"/>
                <a:gd name="connsiteX38" fmla="*/ 1486866 w 1655541"/>
                <a:gd name="connsiteY38" fmla="*/ 1633491 h 1677880"/>
                <a:gd name="connsiteX39" fmla="*/ 1513499 w 1655541"/>
                <a:gd name="connsiteY39" fmla="*/ 1615736 h 1677880"/>
                <a:gd name="connsiteX40" fmla="*/ 1540132 w 1655541"/>
                <a:gd name="connsiteY40" fmla="*/ 1580225 h 1677880"/>
                <a:gd name="connsiteX41" fmla="*/ 1575642 w 1655541"/>
                <a:gd name="connsiteY41" fmla="*/ 1562470 h 1677880"/>
                <a:gd name="connsiteX42" fmla="*/ 1584520 w 1655541"/>
                <a:gd name="connsiteY42" fmla="*/ 1535837 h 1677880"/>
                <a:gd name="connsiteX43" fmla="*/ 1611153 w 1655541"/>
                <a:gd name="connsiteY43" fmla="*/ 1491449 h 1677880"/>
                <a:gd name="connsiteX44" fmla="*/ 1637786 w 1655541"/>
                <a:gd name="connsiteY44" fmla="*/ 1429305 h 1677880"/>
                <a:gd name="connsiteX45" fmla="*/ 1646664 w 1655541"/>
                <a:gd name="connsiteY45" fmla="*/ 1376039 h 1677880"/>
                <a:gd name="connsiteX46" fmla="*/ 1655541 w 1655541"/>
                <a:gd name="connsiteY46" fmla="*/ 1340528 h 1677880"/>
                <a:gd name="connsiteX47" fmla="*/ 1620031 w 1655541"/>
                <a:gd name="connsiteY47" fmla="*/ 1207363 h 1677880"/>
                <a:gd name="connsiteX48" fmla="*/ 1602275 w 1655541"/>
                <a:gd name="connsiteY48" fmla="*/ 1145219 h 1677880"/>
                <a:gd name="connsiteX49" fmla="*/ 1584520 w 1655541"/>
                <a:gd name="connsiteY49" fmla="*/ 1109709 h 1677880"/>
                <a:gd name="connsiteX50" fmla="*/ 1540132 w 1655541"/>
                <a:gd name="connsiteY50" fmla="*/ 1074198 h 1677880"/>
                <a:gd name="connsiteX51" fmla="*/ 1451355 w 1655541"/>
                <a:gd name="connsiteY51" fmla="*/ 1020932 h 1677880"/>
                <a:gd name="connsiteX52" fmla="*/ 1433600 w 1655541"/>
                <a:gd name="connsiteY52" fmla="*/ 994299 h 1677880"/>
                <a:gd name="connsiteX53" fmla="*/ 1353701 w 1655541"/>
                <a:gd name="connsiteY53" fmla="*/ 967666 h 1677880"/>
                <a:gd name="connsiteX54" fmla="*/ 1335945 w 1655541"/>
                <a:gd name="connsiteY54" fmla="*/ 949911 h 1677880"/>
                <a:gd name="connsiteX55" fmla="*/ 1140637 w 1655541"/>
                <a:gd name="connsiteY55" fmla="*/ 923278 h 1677880"/>
                <a:gd name="connsiteX56" fmla="*/ 1078493 w 1655541"/>
                <a:gd name="connsiteY56" fmla="*/ 914400 h 1677880"/>
                <a:gd name="connsiteX57" fmla="*/ 1042982 w 1655541"/>
                <a:gd name="connsiteY57" fmla="*/ 896645 h 1677880"/>
                <a:gd name="connsiteX58" fmla="*/ 980839 w 1655541"/>
                <a:gd name="connsiteY58" fmla="*/ 887767 h 1677880"/>
                <a:gd name="connsiteX59" fmla="*/ 847674 w 1655541"/>
                <a:gd name="connsiteY59" fmla="*/ 870012 h 1677880"/>
                <a:gd name="connsiteX60" fmla="*/ 821040 w 1655541"/>
                <a:gd name="connsiteY60" fmla="*/ 861134 h 1677880"/>
                <a:gd name="connsiteX61" fmla="*/ 714508 w 1655541"/>
                <a:gd name="connsiteY61" fmla="*/ 843379 h 1677880"/>
                <a:gd name="connsiteX62" fmla="*/ 696753 w 1655541"/>
                <a:gd name="connsiteY62" fmla="*/ 825623 h 1677880"/>
                <a:gd name="connsiteX63" fmla="*/ 687875 w 1655541"/>
                <a:gd name="connsiteY63" fmla="*/ 790113 h 1677880"/>
                <a:gd name="connsiteX64" fmla="*/ 678998 w 1655541"/>
                <a:gd name="connsiteY64" fmla="*/ 763480 h 1677880"/>
                <a:gd name="connsiteX65" fmla="*/ 687875 w 1655541"/>
                <a:gd name="connsiteY65" fmla="*/ 621437 h 1677880"/>
                <a:gd name="connsiteX66" fmla="*/ 696753 w 1655541"/>
                <a:gd name="connsiteY66" fmla="*/ 594804 h 1677880"/>
                <a:gd name="connsiteX67" fmla="*/ 723386 w 1655541"/>
                <a:gd name="connsiteY67" fmla="*/ 568171 h 1677880"/>
                <a:gd name="connsiteX68" fmla="*/ 732264 w 1655541"/>
                <a:gd name="connsiteY68" fmla="*/ 541538 h 1677880"/>
                <a:gd name="connsiteX69" fmla="*/ 794407 w 1655541"/>
                <a:gd name="connsiteY69" fmla="*/ 497150 h 1677880"/>
                <a:gd name="connsiteX70" fmla="*/ 821040 w 1655541"/>
                <a:gd name="connsiteY70" fmla="*/ 488272 h 1677880"/>
                <a:gd name="connsiteX71" fmla="*/ 892062 w 1655541"/>
                <a:gd name="connsiteY71" fmla="*/ 461639 h 1677880"/>
                <a:gd name="connsiteX72" fmla="*/ 1069615 w 1655541"/>
                <a:gd name="connsiteY72" fmla="*/ 479394 h 1677880"/>
                <a:gd name="connsiteX73" fmla="*/ 1122881 w 1655541"/>
                <a:gd name="connsiteY73" fmla="*/ 497150 h 1677880"/>
                <a:gd name="connsiteX74" fmla="*/ 1140637 w 1655541"/>
                <a:gd name="connsiteY74" fmla="*/ 514905 h 1677880"/>
                <a:gd name="connsiteX75" fmla="*/ 1193903 w 1655541"/>
                <a:gd name="connsiteY75" fmla="*/ 550416 h 1677880"/>
                <a:gd name="connsiteX76" fmla="*/ 1211658 w 1655541"/>
                <a:gd name="connsiteY76" fmla="*/ 577049 h 1677880"/>
                <a:gd name="connsiteX77" fmla="*/ 1220536 w 1655541"/>
                <a:gd name="connsiteY77" fmla="*/ 603682 h 1677880"/>
                <a:gd name="connsiteX78" fmla="*/ 1256046 w 1655541"/>
                <a:gd name="connsiteY78" fmla="*/ 656948 h 1677880"/>
                <a:gd name="connsiteX79" fmla="*/ 1264924 w 1655541"/>
                <a:gd name="connsiteY79" fmla="*/ 692458 h 1677880"/>
                <a:gd name="connsiteX80" fmla="*/ 1291557 w 1655541"/>
                <a:gd name="connsiteY80" fmla="*/ 701336 h 1677880"/>
                <a:gd name="connsiteX81" fmla="*/ 1398089 w 1655541"/>
                <a:gd name="connsiteY81" fmla="*/ 719091 h 1677880"/>
                <a:gd name="connsiteX82" fmla="*/ 1486866 w 1655541"/>
                <a:gd name="connsiteY82" fmla="*/ 710214 h 1677880"/>
                <a:gd name="connsiteX83" fmla="*/ 1513499 w 1655541"/>
                <a:gd name="connsiteY83" fmla="*/ 621437 h 1677880"/>
                <a:gd name="connsiteX84" fmla="*/ 1504621 w 1655541"/>
                <a:gd name="connsiteY84" fmla="*/ 506027 h 1677880"/>
                <a:gd name="connsiteX85" fmla="*/ 1486866 w 1655541"/>
                <a:gd name="connsiteY85" fmla="*/ 452761 h 1677880"/>
                <a:gd name="connsiteX86" fmla="*/ 1424722 w 1655541"/>
                <a:gd name="connsiteY86" fmla="*/ 381740 h 1677880"/>
                <a:gd name="connsiteX87" fmla="*/ 1415844 w 1655541"/>
                <a:gd name="connsiteY87" fmla="*/ 346229 h 1677880"/>
                <a:gd name="connsiteX88" fmla="*/ 1433600 w 1655541"/>
                <a:gd name="connsiteY88" fmla="*/ 328474 h 1677880"/>
                <a:gd name="connsiteX89" fmla="*/ 1513499 w 1655541"/>
                <a:gd name="connsiteY89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687875 w 1655541"/>
                <a:gd name="connsiteY64" fmla="*/ 621437 h 1677880"/>
                <a:gd name="connsiteX65" fmla="*/ 696753 w 1655541"/>
                <a:gd name="connsiteY65" fmla="*/ 594804 h 1677880"/>
                <a:gd name="connsiteX66" fmla="*/ 723386 w 1655541"/>
                <a:gd name="connsiteY66" fmla="*/ 568171 h 1677880"/>
                <a:gd name="connsiteX67" fmla="*/ 732264 w 1655541"/>
                <a:gd name="connsiteY67" fmla="*/ 541538 h 1677880"/>
                <a:gd name="connsiteX68" fmla="*/ 794407 w 1655541"/>
                <a:gd name="connsiteY68" fmla="*/ 497150 h 1677880"/>
                <a:gd name="connsiteX69" fmla="*/ 821040 w 1655541"/>
                <a:gd name="connsiteY69" fmla="*/ 488272 h 1677880"/>
                <a:gd name="connsiteX70" fmla="*/ 892062 w 1655541"/>
                <a:gd name="connsiteY70" fmla="*/ 461639 h 1677880"/>
                <a:gd name="connsiteX71" fmla="*/ 1069615 w 1655541"/>
                <a:gd name="connsiteY71" fmla="*/ 479394 h 1677880"/>
                <a:gd name="connsiteX72" fmla="*/ 1122881 w 1655541"/>
                <a:gd name="connsiteY72" fmla="*/ 497150 h 1677880"/>
                <a:gd name="connsiteX73" fmla="*/ 1140637 w 1655541"/>
                <a:gd name="connsiteY73" fmla="*/ 514905 h 1677880"/>
                <a:gd name="connsiteX74" fmla="*/ 1193903 w 1655541"/>
                <a:gd name="connsiteY74" fmla="*/ 550416 h 1677880"/>
                <a:gd name="connsiteX75" fmla="*/ 1211658 w 1655541"/>
                <a:gd name="connsiteY75" fmla="*/ 577049 h 1677880"/>
                <a:gd name="connsiteX76" fmla="*/ 1220536 w 1655541"/>
                <a:gd name="connsiteY76" fmla="*/ 603682 h 1677880"/>
                <a:gd name="connsiteX77" fmla="*/ 1256046 w 1655541"/>
                <a:gd name="connsiteY77" fmla="*/ 656948 h 1677880"/>
                <a:gd name="connsiteX78" fmla="*/ 1264924 w 1655541"/>
                <a:gd name="connsiteY78" fmla="*/ 692458 h 1677880"/>
                <a:gd name="connsiteX79" fmla="*/ 1291557 w 1655541"/>
                <a:gd name="connsiteY79" fmla="*/ 701336 h 1677880"/>
                <a:gd name="connsiteX80" fmla="*/ 1398089 w 1655541"/>
                <a:gd name="connsiteY80" fmla="*/ 719091 h 1677880"/>
                <a:gd name="connsiteX81" fmla="*/ 1486866 w 1655541"/>
                <a:gd name="connsiteY81" fmla="*/ 710214 h 1677880"/>
                <a:gd name="connsiteX82" fmla="*/ 1513499 w 1655541"/>
                <a:gd name="connsiteY82" fmla="*/ 621437 h 1677880"/>
                <a:gd name="connsiteX83" fmla="*/ 1504621 w 1655541"/>
                <a:gd name="connsiteY83" fmla="*/ 506027 h 1677880"/>
                <a:gd name="connsiteX84" fmla="*/ 1486866 w 1655541"/>
                <a:gd name="connsiteY84" fmla="*/ 452761 h 1677880"/>
                <a:gd name="connsiteX85" fmla="*/ 1424722 w 1655541"/>
                <a:gd name="connsiteY85" fmla="*/ 381740 h 1677880"/>
                <a:gd name="connsiteX86" fmla="*/ 1415844 w 1655541"/>
                <a:gd name="connsiteY86" fmla="*/ 346229 h 1677880"/>
                <a:gd name="connsiteX87" fmla="*/ 1433600 w 1655541"/>
                <a:gd name="connsiteY87" fmla="*/ 328474 h 1677880"/>
                <a:gd name="connsiteX88" fmla="*/ 1513499 w 1655541"/>
                <a:gd name="connsiteY88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687875 w 1655541"/>
                <a:gd name="connsiteY64" fmla="*/ 621437 h 1677880"/>
                <a:gd name="connsiteX65" fmla="*/ 696753 w 1655541"/>
                <a:gd name="connsiteY65" fmla="*/ 594804 h 1677880"/>
                <a:gd name="connsiteX66" fmla="*/ 732264 w 1655541"/>
                <a:gd name="connsiteY66" fmla="*/ 541538 h 1677880"/>
                <a:gd name="connsiteX67" fmla="*/ 794407 w 1655541"/>
                <a:gd name="connsiteY67" fmla="*/ 497150 h 1677880"/>
                <a:gd name="connsiteX68" fmla="*/ 821040 w 1655541"/>
                <a:gd name="connsiteY68" fmla="*/ 488272 h 1677880"/>
                <a:gd name="connsiteX69" fmla="*/ 892062 w 1655541"/>
                <a:gd name="connsiteY69" fmla="*/ 461639 h 1677880"/>
                <a:gd name="connsiteX70" fmla="*/ 1069615 w 1655541"/>
                <a:gd name="connsiteY70" fmla="*/ 479394 h 1677880"/>
                <a:gd name="connsiteX71" fmla="*/ 1122881 w 1655541"/>
                <a:gd name="connsiteY71" fmla="*/ 497150 h 1677880"/>
                <a:gd name="connsiteX72" fmla="*/ 1140637 w 1655541"/>
                <a:gd name="connsiteY72" fmla="*/ 514905 h 1677880"/>
                <a:gd name="connsiteX73" fmla="*/ 1193903 w 1655541"/>
                <a:gd name="connsiteY73" fmla="*/ 550416 h 1677880"/>
                <a:gd name="connsiteX74" fmla="*/ 1211658 w 1655541"/>
                <a:gd name="connsiteY74" fmla="*/ 577049 h 1677880"/>
                <a:gd name="connsiteX75" fmla="*/ 1220536 w 1655541"/>
                <a:gd name="connsiteY75" fmla="*/ 603682 h 1677880"/>
                <a:gd name="connsiteX76" fmla="*/ 1256046 w 1655541"/>
                <a:gd name="connsiteY76" fmla="*/ 656948 h 1677880"/>
                <a:gd name="connsiteX77" fmla="*/ 1264924 w 1655541"/>
                <a:gd name="connsiteY77" fmla="*/ 692458 h 1677880"/>
                <a:gd name="connsiteX78" fmla="*/ 1291557 w 1655541"/>
                <a:gd name="connsiteY78" fmla="*/ 701336 h 1677880"/>
                <a:gd name="connsiteX79" fmla="*/ 1398089 w 1655541"/>
                <a:gd name="connsiteY79" fmla="*/ 719091 h 1677880"/>
                <a:gd name="connsiteX80" fmla="*/ 1486866 w 1655541"/>
                <a:gd name="connsiteY80" fmla="*/ 710214 h 1677880"/>
                <a:gd name="connsiteX81" fmla="*/ 1513499 w 1655541"/>
                <a:gd name="connsiteY81" fmla="*/ 621437 h 1677880"/>
                <a:gd name="connsiteX82" fmla="*/ 1504621 w 1655541"/>
                <a:gd name="connsiteY82" fmla="*/ 506027 h 1677880"/>
                <a:gd name="connsiteX83" fmla="*/ 1486866 w 1655541"/>
                <a:gd name="connsiteY83" fmla="*/ 452761 h 1677880"/>
                <a:gd name="connsiteX84" fmla="*/ 1424722 w 1655541"/>
                <a:gd name="connsiteY84" fmla="*/ 381740 h 1677880"/>
                <a:gd name="connsiteX85" fmla="*/ 1415844 w 1655541"/>
                <a:gd name="connsiteY85" fmla="*/ 346229 h 1677880"/>
                <a:gd name="connsiteX86" fmla="*/ 1433600 w 1655541"/>
                <a:gd name="connsiteY86" fmla="*/ 328474 h 1677880"/>
                <a:gd name="connsiteX87" fmla="*/ 1513499 w 1655541"/>
                <a:gd name="connsiteY87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687875 w 1655541"/>
                <a:gd name="connsiteY64" fmla="*/ 621437 h 1677880"/>
                <a:gd name="connsiteX65" fmla="*/ 732264 w 1655541"/>
                <a:gd name="connsiteY65" fmla="*/ 541538 h 1677880"/>
                <a:gd name="connsiteX66" fmla="*/ 794407 w 1655541"/>
                <a:gd name="connsiteY66" fmla="*/ 497150 h 1677880"/>
                <a:gd name="connsiteX67" fmla="*/ 821040 w 1655541"/>
                <a:gd name="connsiteY67" fmla="*/ 488272 h 1677880"/>
                <a:gd name="connsiteX68" fmla="*/ 892062 w 1655541"/>
                <a:gd name="connsiteY68" fmla="*/ 461639 h 1677880"/>
                <a:gd name="connsiteX69" fmla="*/ 1069615 w 1655541"/>
                <a:gd name="connsiteY69" fmla="*/ 479394 h 1677880"/>
                <a:gd name="connsiteX70" fmla="*/ 1122881 w 1655541"/>
                <a:gd name="connsiteY70" fmla="*/ 497150 h 1677880"/>
                <a:gd name="connsiteX71" fmla="*/ 1140637 w 1655541"/>
                <a:gd name="connsiteY71" fmla="*/ 514905 h 1677880"/>
                <a:gd name="connsiteX72" fmla="*/ 1193903 w 1655541"/>
                <a:gd name="connsiteY72" fmla="*/ 550416 h 1677880"/>
                <a:gd name="connsiteX73" fmla="*/ 1211658 w 1655541"/>
                <a:gd name="connsiteY73" fmla="*/ 577049 h 1677880"/>
                <a:gd name="connsiteX74" fmla="*/ 1220536 w 1655541"/>
                <a:gd name="connsiteY74" fmla="*/ 603682 h 1677880"/>
                <a:gd name="connsiteX75" fmla="*/ 1256046 w 1655541"/>
                <a:gd name="connsiteY75" fmla="*/ 656948 h 1677880"/>
                <a:gd name="connsiteX76" fmla="*/ 1264924 w 1655541"/>
                <a:gd name="connsiteY76" fmla="*/ 692458 h 1677880"/>
                <a:gd name="connsiteX77" fmla="*/ 1291557 w 1655541"/>
                <a:gd name="connsiteY77" fmla="*/ 701336 h 1677880"/>
                <a:gd name="connsiteX78" fmla="*/ 1398089 w 1655541"/>
                <a:gd name="connsiteY78" fmla="*/ 719091 h 1677880"/>
                <a:gd name="connsiteX79" fmla="*/ 1486866 w 1655541"/>
                <a:gd name="connsiteY79" fmla="*/ 710214 h 1677880"/>
                <a:gd name="connsiteX80" fmla="*/ 1513499 w 1655541"/>
                <a:gd name="connsiteY80" fmla="*/ 621437 h 1677880"/>
                <a:gd name="connsiteX81" fmla="*/ 1504621 w 1655541"/>
                <a:gd name="connsiteY81" fmla="*/ 506027 h 1677880"/>
                <a:gd name="connsiteX82" fmla="*/ 1486866 w 1655541"/>
                <a:gd name="connsiteY82" fmla="*/ 452761 h 1677880"/>
                <a:gd name="connsiteX83" fmla="*/ 1424722 w 1655541"/>
                <a:gd name="connsiteY83" fmla="*/ 381740 h 1677880"/>
                <a:gd name="connsiteX84" fmla="*/ 1415844 w 1655541"/>
                <a:gd name="connsiteY84" fmla="*/ 346229 h 1677880"/>
                <a:gd name="connsiteX85" fmla="*/ 1433600 w 1655541"/>
                <a:gd name="connsiteY85" fmla="*/ 328474 h 1677880"/>
                <a:gd name="connsiteX86" fmla="*/ 1513499 w 1655541"/>
                <a:gd name="connsiteY86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732264 w 1655541"/>
                <a:gd name="connsiteY64" fmla="*/ 541538 h 1677880"/>
                <a:gd name="connsiteX65" fmla="*/ 794407 w 1655541"/>
                <a:gd name="connsiteY65" fmla="*/ 497150 h 1677880"/>
                <a:gd name="connsiteX66" fmla="*/ 821040 w 1655541"/>
                <a:gd name="connsiteY66" fmla="*/ 488272 h 1677880"/>
                <a:gd name="connsiteX67" fmla="*/ 892062 w 1655541"/>
                <a:gd name="connsiteY67" fmla="*/ 461639 h 1677880"/>
                <a:gd name="connsiteX68" fmla="*/ 1069615 w 1655541"/>
                <a:gd name="connsiteY68" fmla="*/ 479394 h 1677880"/>
                <a:gd name="connsiteX69" fmla="*/ 1122881 w 1655541"/>
                <a:gd name="connsiteY69" fmla="*/ 497150 h 1677880"/>
                <a:gd name="connsiteX70" fmla="*/ 1140637 w 1655541"/>
                <a:gd name="connsiteY70" fmla="*/ 514905 h 1677880"/>
                <a:gd name="connsiteX71" fmla="*/ 1193903 w 1655541"/>
                <a:gd name="connsiteY71" fmla="*/ 550416 h 1677880"/>
                <a:gd name="connsiteX72" fmla="*/ 1211658 w 1655541"/>
                <a:gd name="connsiteY72" fmla="*/ 577049 h 1677880"/>
                <a:gd name="connsiteX73" fmla="*/ 1220536 w 1655541"/>
                <a:gd name="connsiteY73" fmla="*/ 603682 h 1677880"/>
                <a:gd name="connsiteX74" fmla="*/ 1256046 w 1655541"/>
                <a:gd name="connsiteY74" fmla="*/ 656948 h 1677880"/>
                <a:gd name="connsiteX75" fmla="*/ 1264924 w 1655541"/>
                <a:gd name="connsiteY75" fmla="*/ 692458 h 1677880"/>
                <a:gd name="connsiteX76" fmla="*/ 1291557 w 1655541"/>
                <a:gd name="connsiteY76" fmla="*/ 701336 h 1677880"/>
                <a:gd name="connsiteX77" fmla="*/ 1398089 w 1655541"/>
                <a:gd name="connsiteY77" fmla="*/ 719091 h 1677880"/>
                <a:gd name="connsiteX78" fmla="*/ 1486866 w 1655541"/>
                <a:gd name="connsiteY78" fmla="*/ 710214 h 1677880"/>
                <a:gd name="connsiteX79" fmla="*/ 1513499 w 1655541"/>
                <a:gd name="connsiteY79" fmla="*/ 621437 h 1677880"/>
                <a:gd name="connsiteX80" fmla="*/ 1504621 w 1655541"/>
                <a:gd name="connsiteY80" fmla="*/ 506027 h 1677880"/>
                <a:gd name="connsiteX81" fmla="*/ 1486866 w 1655541"/>
                <a:gd name="connsiteY81" fmla="*/ 452761 h 1677880"/>
                <a:gd name="connsiteX82" fmla="*/ 1424722 w 1655541"/>
                <a:gd name="connsiteY82" fmla="*/ 381740 h 1677880"/>
                <a:gd name="connsiteX83" fmla="*/ 1415844 w 1655541"/>
                <a:gd name="connsiteY83" fmla="*/ 346229 h 1677880"/>
                <a:gd name="connsiteX84" fmla="*/ 1433600 w 1655541"/>
                <a:gd name="connsiteY84" fmla="*/ 328474 h 1677880"/>
                <a:gd name="connsiteX85" fmla="*/ 1513499 w 1655541"/>
                <a:gd name="connsiteY85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678999 w 1655541"/>
                <a:gd name="connsiteY64" fmla="*/ 630315 h 1677880"/>
                <a:gd name="connsiteX65" fmla="*/ 732264 w 1655541"/>
                <a:gd name="connsiteY65" fmla="*/ 541538 h 1677880"/>
                <a:gd name="connsiteX66" fmla="*/ 794407 w 1655541"/>
                <a:gd name="connsiteY66" fmla="*/ 497150 h 1677880"/>
                <a:gd name="connsiteX67" fmla="*/ 821040 w 1655541"/>
                <a:gd name="connsiteY67" fmla="*/ 488272 h 1677880"/>
                <a:gd name="connsiteX68" fmla="*/ 892062 w 1655541"/>
                <a:gd name="connsiteY68" fmla="*/ 461639 h 1677880"/>
                <a:gd name="connsiteX69" fmla="*/ 1069615 w 1655541"/>
                <a:gd name="connsiteY69" fmla="*/ 479394 h 1677880"/>
                <a:gd name="connsiteX70" fmla="*/ 1122881 w 1655541"/>
                <a:gd name="connsiteY70" fmla="*/ 497150 h 1677880"/>
                <a:gd name="connsiteX71" fmla="*/ 1140637 w 1655541"/>
                <a:gd name="connsiteY71" fmla="*/ 514905 h 1677880"/>
                <a:gd name="connsiteX72" fmla="*/ 1193903 w 1655541"/>
                <a:gd name="connsiteY72" fmla="*/ 550416 h 1677880"/>
                <a:gd name="connsiteX73" fmla="*/ 1211658 w 1655541"/>
                <a:gd name="connsiteY73" fmla="*/ 577049 h 1677880"/>
                <a:gd name="connsiteX74" fmla="*/ 1220536 w 1655541"/>
                <a:gd name="connsiteY74" fmla="*/ 603682 h 1677880"/>
                <a:gd name="connsiteX75" fmla="*/ 1256046 w 1655541"/>
                <a:gd name="connsiteY75" fmla="*/ 656948 h 1677880"/>
                <a:gd name="connsiteX76" fmla="*/ 1264924 w 1655541"/>
                <a:gd name="connsiteY76" fmla="*/ 692458 h 1677880"/>
                <a:gd name="connsiteX77" fmla="*/ 1291557 w 1655541"/>
                <a:gd name="connsiteY77" fmla="*/ 701336 h 1677880"/>
                <a:gd name="connsiteX78" fmla="*/ 1398089 w 1655541"/>
                <a:gd name="connsiteY78" fmla="*/ 719091 h 1677880"/>
                <a:gd name="connsiteX79" fmla="*/ 1486866 w 1655541"/>
                <a:gd name="connsiteY79" fmla="*/ 710214 h 1677880"/>
                <a:gd name="connsiteX80" fmla="*/ 1513499 w 1655541"/>
                <a:gd name="connsiteY80" fmla="*/ 621437 h 1677880"/>
                <a:gd name="connsiteX81" fmla="*/ 1504621 w 1655541"/>
                <a:gd name="connsiteY81" fmla="*/ 506027 h 1677880"/>
                <a:gd name="connsiteX82" fmla="*/ 1486866 w 1655541"/>
                <a:gd name="connsiteY82" fmla="*/ 452761 h 1677880"/>
                <a:gd name="connsiteX83" fmla="*/ 1424722 w 1655541"/>
                <a:gd name="connsiteY83" fmla="*/ 381740 h 1677880"/>
                <a:gd name="connsiteX84" fmla="*/ 1415844 w 1655541"/>
                <a:gd name="connsiteY84" fmla="*/ 346229 h 1677880"/>
                <a:gd name="connsiteX85" fmla="*/ 1433600 w 1655541"/>
                <a:gd name="connsiteY85" fmla="*/ 328474 h 1677880"/>
                <a:gd name="connsiteX86" fmla="*/ 1513499 w 1655541"/>
                <a:gd name="connsiteY86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9 w 1655541"/>
                <a:gd name="connsiteY63" fmla="*/ 630315 h 1677880"/>
                <a:gd name="connsiteX64" fmla="*/ 732264 w 1655541"/>
                <a:gd name="connsiteY64" fmla="*/ 541538 h 1677880"/>
                <a:gd name="connsiteX65" fmla="*/ 794407 w 1655541"/>
                <a:gd name="connsiteY65" fmla="*/ 497150 h 1677880"/>
                <a:gd name="connsiteX66" fmla="*/ 821040 w 1655541"/>
                <a:gd name="connsiteY66" fmla="*/ 488272 h 1677880"/>
                <a:gd name="connsiteX67" fmla="*/ 892062 w 1655541"/>
                <a:gd name="connsiteY67" fmla="*/ 461639 h 1677880"/>
                <a:gd name="connsiteX68" fmla="*/ 1069615 w 1655541"/>
                <a:gd name="connsiteY68" fmla="*/ 479394 h 1677880"/>
                <a:gd name="connsiteX69" fmla="*/ 1122881 w 1655541"/>
                <a:gd name="connsiteY69" fmla="*/ 497150 h 1677880"/>
                <a:gd name="connsiteX70" fmla="*/ 1140637 w 1655541"/>
                <a:gd name="connsiteY70" fmla="*/ 514905 h 1677880"/>
                <a:gd name="connsiteX71" fmla="*/ 1193903 w 1655541"/>
                <a:gd name="connsiteY71" fmla="*/ 550416 h 1677880"/>
                <a:gd name="connsiteX72" fmla="*/ 1211658 w 1655541"/>
                <a:gd name="connsiteY72" fmla="*/ 577049 h 1677880"/>
                <a:gd name="connsiteX73" fmla="*/ 1220536 w 1655541"/>
                <a:gd name="connsiteY73" fmla="*/ 603682 h 1677880"/>
                <a:gd name="connsiteX74" fmla="*/ 1256046 w 1655541"/>
                <a:gd name="connsiteY74" fmla="*/ 656948 h 1677880"/>
                <a:gd name="connsiteX75" fmla="*/ 1264924 w 1655541"/>
                <a:gd name="connsiteY75" fmla="*/ 692458 h 1677880"/>
                <a:gd name="connsiteX76" fmla="*/ 1291557 w 1655541"/>
                <a:gd name="connsiteY76" fmla="*/ 701336 h 1677880"/>
                <a:gd name="connsiteX77" fmla="*/ 1398089 w 1655541"/>
                <a:gd name="connsiteY77" fmla="*/ 719091 h 1677880"/>
                <a:gd name="connsiteX78" fmla="*/ 1486866 w 1655541"/>
                <a:gd name="connsiteY78" fmla="*/ 710214 h 1677880"/>
                <a:gd name="connsiteX79" fmla="*/ 1513499 w 1655541"/>
                <a:gd name="connsiteY79" fmla="*/ 621437 h 1677880"/>
                <a:gd name="connsiteX80" fmla="*/ 1504621 w 1655541"/>
                <a:gd name="connsiteY80" fmla="*/ 506027 h 1677880"/>
                <a:gd name="connsiteX81" fmla="*/ 1486866 w 1655541"/>
                <a:gd name="connsiteY81" fmla="*/ 452761 h 1677880"/>
                <a:gd name="connsiteX82" fmla="*/ 1424722 w 1655541"/>
                <a:gd name="connsiteY82" fmla="*/ 381740 h 1677880"/>
                <a:gd name="connsiteX83" fmla="*/ 1415844 w 1655541"/>
                <a:gd name="connsiteY83" fmla="*/ 346229 h 1677880"/>
                <a:gd name="connsiteX84" fmla="*/ 1433600 w 1655541"/>
                <a:gd name="connsiteY84" fmla="*/ 328474 h 1677880"/>
                <a:gd name="connsiteX85" fmla="*/ 1513499 w 1655541"/>
                <a:gd name="connsiteY85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78999 w 1655541"/>
                <a:gd name="connsiteY62" fmla="*/ 630315 h 1677880"/>
                <a:gd name="connsiteX63" fmla="*/ 732264 w 1655541"/>
                <a:gd name="connsiteY63" fmla="*/ 541538 h 1677880"/>
                <a:gd name="connsiteX64" fmla="*/ 794407 w 1655541"/>
                <a:gd name="connsiteY64" fmla="*/ 497150 h 1677880"/>
                <a:gd name="connsiteX65" fmla="*/ 821040 w 1655541"/>
                <a:gd name="connsiteY65" fmla="*/ 488272 h 1677880"/>
                <a:gd name="connsiteX66" fmla="*/ 892062 w 1655541"/>
                <a:gd name="connsiteY66" fmla="*/ 461639 h 1677880"/>
                <a:gd name="connsiteX67" fmla="*/ 1069615 w 1655541"/>
                <a:gd name="connsiteY67" fmla="*/ 479394 h 1677880"/>
                <a:gd name="connsiteX68" fmla="*/ 1122881 w 1655541"/>
                <a:gd name="connsiteY68" fmla="*/ 497150 h 1677880"/>
                <a:gd name="connsiteX69" fmla="*/ 1140637 w 1655541"/>
                <a:gd name="connsiteY69" fmla="*/ 514905 h 1677880"/>
                <a:gd name="connsiteX70" fmla="*/ 1193903 w 1655541"/>
                <a:gd name="connsiteY70" fmla="*/ 550416 h 1677880"/>
                <a:gd name="connsiteX71" fmla="*/ 1211658 w 1655541"/>
                <a:gd name="connsiteY71" fmla="*/ 577049 h 1677880"/>
                <a:gd name="connsiteX72" fmla="*/ 1220536 w 1655541"/>
                <a:gd name="connsiteY72" fmla="*/ 603682 h 1677880"/>
                <a:gd name="connsiteX73" fmla="*/ 1256046 w 1655541"/>
                <a:gd name="connsiteY73" fmla="*/ 656948 h 1677880"/>
                <a:gd name="connsiteX74" fmla="*/ 1264924 w 1655541"/>
                <a:gd name="connsiteY74" fmla="*/ 692458 h 1677880"/>
                <a:gd name="connsiteX75" fmla="*/ 1291557 w 1655541"/>
                <a:gd name="connsiteY75" fmla="*/ 701336 h 1677880"/>
                <a:gd name="connsiteX76" fmla="*/ 1398089 w 1655541"/>
                <a:gd name="connsiteY76" fmla="*/ 719091 h 1677880"/>
                <a:gd name="connsiteX77" fmla="*/ 1486866 w 1655541"/>
                <a:gd name="connsiteY77" fmla="*/ 710214 h 1677880"/>
                <a:gd name="connsiteX78" fmla="*/ 1513499 w 1655541"/>
                <a:gd name="connsiteY78" fmla="*/ 621437 h 1677880"/>
                <a:gd name="connsiteX79" fmla="*/ 1504621 w 1655541"/>
                <a:gd name="connsiteY79" fmla="*/ 506027 h 1677880"/>
                <a:gd name="connsiteX80" fmla="*/ 1486866 w 1655541"/>
                <a:gd name="connsiteY80" fmla="*/ 452761 h 1677880"/>
                <a:gd name="connsiteX81" fmla="*/ 1424722 w 1655541"/>
                <a:gd name="connsiteY81" fmla="*/ 381740 h 1677880"/>
                <a:gd name="connsiteX82" fmla="*/ 1415844 w 1655541"/>
                <a:gd name="connsiteY82" fmla="*/ 346229 h 1677880"/>
                <a:gd name="connsiteX83" fmla="*/ 1433600 w 1655541"/>
                <a:gd name="connsiteY83" fmla="*/ 328474 h 1677880"/>
                <a:gd name="connsiteX84" fmla="*/ 1513499 w 1655541"/>
                <a:gd name="connsiteY84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78999 w 1655541"/>
                <a:gd name="connsiteY61" fmla="*/ 630315 h 1677880"/>
                <a:gd name="connsiteX62" fmla="*/ 732264 w 1655541"/>
                <a:gd name="connsiteY62" fmla="*/ 541538 h 1677880"/>
                <a:gd name="connsiteX63" fmla="*/ 794407 w 1655541"/>
                <a:gd name="connsiteY63" fmla="*/ 497150 h 1677880"/>
                <a:gd name="connsiteX64" fmla="*/ 821040 w 1655541"/>
                <a:gd name="connsiteY64" fmla="*/ 488272 h 1677880"/>
                <a:gd name="connsiteX65" fmla="*/ 892062 w 1655541"/>
                <a:gd name="connsiteY65" fmla="*/ 461639 h 1677880"/>
                <a:gd name="connsiteX66" fmla="*/ 1069615 w 1655541"/>
                <a:gd name="connsiteY66" fmla="*/ 479394 h 1677880"/>
                <a:gd name="connsiteX67" fmla="*/ 1122881 w 1655541"/>
                <a:gd name="connsiteY67" fmla="*/ 497150 h 1677880"/>
                <a:gd name="connsiteX68" fmla="*/ 1140637 w 1655541"/>
                <a:gd name="connsiteY68" fmla="*/ 514905 h 1677880"/>
                <a:gd name="connsiteX69" fmla="*/ 1193903 w 1655541"/>
                <a:gd name="connsiteY69" fmla="*/ 550416 h 1677880"/>
                <a:gd name="connsiteX70" fmla="*/ 1211658 w 1655541"/>
                <a:gd name="connsiteY70" fmla="*/ 577049 h 1677880"/>
                <a:gd name="connsiteX71" fmla="*/ 1220536 w 1655541"/>
                <a:gd name="connsiteY71" fmla="*/ 603682 h 1677880"/>
                <a:gd name="connsiteX72" fmla="*/ 1256046 w 1655541"/>
                <a:gd name="connsiteY72" fmla="*/ 656948 h 1677880"/>
                <a:gd name="connsiteX73" fmla="*/ 1264924 w 1655541"/>
                <a:gd name="connsiteY73" fmla="*/ 692458 h 1677880"/>
                <a:gd name="connsiteX74" fmla="*/ 1291557 w 1655541"/>
                <a:gd name="connsiteY74" fmla="*/ 701336 h 1677880"/>
                <a:gd name="connsiteX75" fmla="*/ 1398089 w 1655541"/>
                <a:gd name="connsiteY75" fmla="*/ 719091 h 1677880"/>
                <a:gd name="connsiteX76" fmla="*/ 1486866 w 1655541"/>
                <a:gd name="connsiteY76" fmla="*/ 710214 h 1677880"/>
                <a:gd name="connsiteX77" fmla="*/ 1513499 w 1655541"/>
                <a:gd name="connsiteY77" fmla="*/ 621437 h 1677880"/>
                <a:gd name="connsiteX78" fmla="*/ 1504621 w 1655541"/>
                <a:gd name="connsiteY78" fmla="*/ 506027 h 1677880"/>
                <a:gd name="connsiteX79" fmla="*/ 1486866 w 1655541"/>
                <a:gd name="connsiteY79" fmla="*/ 452761 h 1677880"/>
                <a:gd name="connsiteX80" fmla="*/ 1424722 w 1655541"/>
                <a:gd name="connsiteY80" fmla="*/ 381740 h 1677880"/>
                <a:gd name="connsiteX81" fmla="*/ 1415844 w 1655541"/>
                <a:gd name="connsiteY81" fmla="*/ 346229 h 1677880"/>
                <a:gd name="connsiteX82" fmla="*/ 1433600 w 1655541"/>
                <a:gd name="connsiteY82" fmla="*/ 328474 h 1677880"/>
                <a:gd name="connsiteX83" fmla="*/ 1513499 w 1655541"/>
                <a:gd name="connsiteY83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678999 w 1655541"/>
                <a:gd name="connsiteY60" fmla="*/ 630315 h 1677880"/>
                <a:gd name="connsiteX61" fmla="*/ 732264 w 1655541"/>
                <a:gd name="connsiteY61" fmla="*/ 541538 h 1677880"/>
                <a:gd name="connsiteX62" fmla="*/ 794407 w 1655541"/>
                <a:gd name="connsiteY62" fmla="*/ 497150 h 1677880"/>
                <a:gd name="connsiteX63" fmla="*/ 821040 w 1655541"/>
                <a:gd name="connsiteY63" fmla="*/ 488272 h 1677880"/>
                <a:gd name="connsiteX64" fmla="*/ 892062 w 1655541"/>
                <a:gd name="connsiteY64" fmla="*/ 461639 h 1677880"/>
                <a:gd name="connsiteX65" fmla="*/ 1069615 w 1655541"/>
                <a:gd name="connsiteY65" fmla="*/ 479394 h 1677880"/>
                <a:gd name="connsiteX66" fmla="*/ 1122881 w 1655541"/>
                <a:gd name="connsiteY66" fmla="*/ 497150 h 1677880"/>
                <a:gd name="connsiteX67" fmla="*/ 1140637 w 1655541"/>
                <a:gd name="connsiteY67" fmla="*/ 514905 h 1677880"/>
                <a:gd name="connsiteX68" fmla="*/ 1193903 w 1655541"/>
                <a:gd name="connsiteY68" fmla="*/ 550416 h 1677880"/>
                <a:gd name="connsiteX69" fmla="*/ 1211658 w 1655541"/>
                <a:gd name="connsiteY69" fmla="*/ 577049 h 1677880"/>
                <a:gd name="connsiteX70" fmla="*/ 1220536 w 1655541"/>
                <a:gd name="connsiteY70" fmla="*/ 603682 h 1677880"/>
                <a:gd name="connsiteX71" fmla="*/ 1256046 w 1655541"/>
                <a:gd name="connsiteY71" fmla="*/ 656948 h 1677880"/>
                <a:gd name="connsiteX72" fmla="*/ 1264924 w 1655541"/>
                <a:gd name="connsiteY72" fmla="*/ 692458 h 1677880"/>
                <a:gd name="connsiteX73" fmla="*/ 1291557 w 1655541"/>
                <a:gd name="connsiteY73" fmla="*/ 701336 h 1677880"/>
                <a:gd name="connsiteX74" fmla="*/ 1398089 w 1655541"/>
                <a:gd name="connsiteY74" fmla="*/ 719091 h 1677880"/>
                <a:gd name="connsiteX75" fmla="*/ 1486866 w 1655541"/>
                <a:gd name="connsiteY75" fmla="*/ 710214 h 1677880"/>
                <a:gd name="connsiteX76" fmla="*/ 1513499 w 1655541"/>
                <a:gd name="connsiteY76" fmla="*/ 621437 h 1677880"/>
                <a:gd name="connsiteX77" fmla="*/ 1504621 w 1655541"/>
                <a:gd name="connsiteY77" fmla="*/ 506027 h 1677880"/>
                <a:gd name="connsiteX78" fmla="*/ 1486866 w 1655541"/>
                <a:gd name="connsiteY78" fmla="*/ 452761 h 1677880"/>
                <a:gd name="connsiteX79" fmla="*/ 1424722 w 1655541"/>
                <a:gd name="connsiteY79" fmla="*/ 381740 h 1677880"/>
                <a:gd name="connsiteX80" fmla="*/ 1415844 w 1655541"/>
                <a:gd name="connsiteY80" fmla="*/ 346229 h 1677880"/>
                <a:gd name="connsiteX81" fmla="*/ 1433600 w 1655541"/>
                <a:gd name="connsiteY81" fmla="*/ 328474 h 1677880"/>
                <a:gd name="connsiteX82" fmla="*/ 1513499 w 1655541"/>
                <a:gd name="connsiteY82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64093 w 1655541"/>
                <a:gd name="connsiteY22" fmla="*/ 1367161 h 1677880"/>
                <a:gd name="connsiteX23" fmla="*/ 172971 w 1655541"/>
                <a:gd name="connsiteY23" fmla="*/ 1393794 h 1677880"/>
                <a:gd name="connsiteX24" fmla="*/ 226237 w 1655541"/>
                <a:gd name="connsiteY24" fmla="*/ 1438183 h 1677880"/>
                <a:gd name="connsiteX25" fmla="*/ 235114 w 1655541"/>
                <a:gd name="connsiteY25" fmla="*/ 1464816 h 1677880"/>
                <a:gd name="connsiteX26" fmla="*/ 252870 w 1655541"/>
                <a:gd name="connsiteY26" fmla="*/ 1482571 h 1677880"/>
                <a:gd name="connsiteX27" fmla="*/ 332769 w 1655541"/>
                <a:gd name="connsiteY27" fmla="*/ 1544715 h 1677880"/>
                <a:gd name="connsiteX28" fmla="*/ 368279 w 1655541"/>
                <a:gd name="connsiteY28" fmla="*/ 1571348 h 1677880"/>
                <a:gd name="connsiteX29" fmla="*/ 394912 w 1655541"/>
                <a:gd name="connsiteY29" fmla="*/ 1597981 h 1677880"/>
                <a:gd name="connsiteX30" fmla="*/ 465934 w 1655541"/>
                <a:gd name="connsiteY30" fmla="*/ 1624614 h 1677880"/>
                <a:gd name="connsiteX31" fmla="*/ 510322 w 1655541"/>
                <a:gd name="connsiteY31" fmla="*/ 1651247 h 1677880"/>
                <a:gd name="connsiteX32" fmla="*/ 545833 w 1655541"/>
                <a:gd name="connsiteY32" fmla="*/ 1660124 h 1677880"/>
                <a:gd name="connsiteX33" fmla="*/ 643487 w 1655541"/>
                <a:gd name="connsiteY33" fmla="*/ 1677880 h 1677880"/>
                <a:gd name="connsiteX34" fmla="*/ 1406967 w 1655541"/>
                <a:gd name="connsiteY34" fmla="*/ 1669002 h 1677880"/>
                <a:gd name="connsiteX35" fmla="*/ 1460233 w 1655541"/>
                <a:gd name="connsiteY35" fmla="*/ 1660124 h 1677880"/>
                <a:gd name="connsiteX36" fmla="*/ 1486866 w 1655541"/>
                <a:gd name="connsiteY36" fmla="*/ 1633491 h 1677880"/>
                <a:gd name="connsiteX37" fmla="*/ 1513499 w 1655541"/>
                <a:gd name="connsiteY37" fmla="*/ 1615736 h 1677880"/>
                <a:gd name="connsiteX38" fmla="*/ 1540132 w 1655541"/>
                <a:gd name="connsiteY38" fmla="*/ 1580225 h 1677880"/>
                <a:gd name="connsiteX39" fmla="*/ 1575642 w 1655541"/>
                <a:gd name="connsiteY39" fmla="*/ 1562470 h 1677880"/>
                <a:gd name="connsiteX40" fmla="*/ 1584520 w 1655541"/>
                <a:gd name="connsiteY40" fmla="*/ 1535837 h 1677880"/>
                <a:gd name="connsiteX41" fmla="*/ 1611153 w 1655541"/>
                <a:gd name="connsiteY41" fmla="*/ 1491449 h 1677880"/>
                <a:gd name="connsiteX42" fmla="*/ 1637786 w 1655541"/>
                <a:gd name="connsiteY42" fmla="*/ 1429305 h 1677880"/>
                <a:gd name="connsiteX43" fmla="*/ 1646664 w 1655541"/>
                <a:gd name="connsiteY43" fmla="*/ 1376039 h 1677880"/>
                <a:gd name="connsiteX44" fmla="*/ 1655541 w 1655541"/>
                <a:gd name="connsiteY44" fmla="*/ 1340528 h 1677880"/>
                <a:gd name="connsiteX45" fmla="*/ 1620031 w 1655541"/>
                <a:gd name="connsiteY45" fmla="*/ 1207363 h 1677880"/>
                <a:gd name="connsiteX46" fmla="*/ 1602275 w 1655541"/>
                <a:gd name="connsiteY46" fmla="*/ 1145219 h 1677880"/>
                <a:gd name="connsiteX47" fmla="*/ 1584520 w 1655541"/>
                <a:gd name="connsiteY47" fmla="*/ 1109709 h 1677880"/>
                <a:gd name="connsiteX48" fmla="*/ 1540132 w 1655541"/>
                <a:gd name="connsiteY48" fmla="*/ 1074198 h 1677880"/>
                <a:gd name="connsiteX49" fmla="*/ 1451355 w 1655541"/>
                <a:gd name="connsiteY49" fmla="*/ 1020932 h 1677880"/>
                <a:gd name="connsiteX50" fmla="*/ 1433600 w 1655541"/>
                <a:gd name="connsiteY50" fmla="*/ 994299 h 1677880"/>
                <a:gd name="connsiteX51" fmla="*/ 1353701 w 1655541"/>
                <a:gd name="connsiteY51" fmla="*/ 967666 h 1677880"/>
                <a:gd name="connsiteX52" fmla="*/ 1335945 w 1655541"/>
                <a:gd name="connsiteY52" fmla="*/ 949911 h 1677880"/>
                <a:gd name="connsiteX53" fmla="*/ 1140637 w 1655541"/>
                <a:gd name="connsiteY53" fmla="*/ 923278 h 1677880"/>
                <a:gd name="connsiteX54" fmla="*/ 1078493 w 1655541"/>
                <a:gd name="connsiteY54" fmla="*/ 914400 h 1677880"/>
                <a:gd name="connsiteX55" fmla="*/ 1042982 w 1655541"/>
                <a:gd name="connsiteY55" fmla="*/ 896645 h 1677880"/>
                <a:gd name="connsiteX56" fmla="*/ 980839 w 1655541"/>
                <a:gd name="connsiteY56" fmla="*/ 887767 h 1677880"/>
                <a:gd name="connsiteX57" fmla="*/ 847674 w 1655541"/>
                <a:gd name="connsiteY57" fmla="*/ 870012 h 1677880"/>
                <a:gd name="connsiteX58" fmla="*/ 821040 w 1655541"/>
                <a:gd name="connsiteY58" fmla="*/ 861134 h 1677880"/>
                <a:gd name="connsiteX59" fmla="*/ 678999 w 1655541"/>
                <a:gd name="connsiteY59" fmla="*/ 630315 h 1677880"/>
                <a:gd name="connsiteX60" fmla="*/ 732264 w 1655541"/>
                <a:gd name="connsiteY60" fmla="*/ 541538 h 1677880"/>
                <a:gd name="connsiteX61" fmla="*/ 794407 w 1655541"/>
                <a:gd name="connsiteY61" fmla="*/ 497150 h 1677880"/>
                <a:gd name="connsiteX62" fmla="*/ 821040 w 1655541"/>
                <a:gd name="connsiteY62" fmla="*/ 488272 h 1677880"/>
                <a:gd name="connsiteX63" fmla="*/ 892062 w 1655541"/>
                <a:gd name="connsiteY63" fmla="*/ 461639 h 1677880"/>
                <a:gd name="connsiteX64" fmla="*/ 1069615 w 1655541"/>
                <a:gd name="connsiteY64" fmla="*/ 479394 h 1677880"/>
                <a:gd name="connsiteX65" fmla="*/ 1122881 w 1655541"/>
                <a:gd name="connsiteY65" fmla="*/ 497150 h 1677880"/>
                <a:gd name="connsiteX66" fmla="*/ 1140637 w 1655541"/>
                <a:gd name="connsiteY66" fmla="*/ 514905 h 1677880"/>
                <a:gd name="connsiteX67" fmla="*/ 1193903 w 1655541"/>
                <a:gd name="connsiteY67" fmla="*/ 550416 h 1677880"/>
                <a:gd name="connsiteX68" fmla="*/ 1211658 w 1655541"/>
                <a:gd name="connsiteY68" fmla="*/ 577049 h 1677880"/>
                <a:gd name="connsiteX69" fmla="*/ 1220536 w 1655541"/>
                <a:gd name="connsiteY69" fmla="*/ 603682 h 1677880"/>
                <a:gd name="connsiteX70" fmla="*/ 1256046 w 1655541"/>
                <a:gd name="connsiteY70" fmla="*/ 656948 h 1677880"/>
                <a:gd name="connsiteX71" fmla="*/ 1264924 w 1655541"/>
                <a:gd name="connsiteY71" fmla="*/ 692458 h 1677880"/>
                <a:gd name="connsiteX72" fmla="*/ 1291557 w 1655541"/>
                <a:gd name="connsiteY72" fmla="*/ 701336 h 1677880"/>
                <a:gd name="connsiteX73" fmla="*/ 1398089 w 1655541"/>
                <a:gd name="connsiteY73" fmla="*/ 719091 h 1677880"/>
                <a:gd name="connsiteX74" fmla="*/ 1486866 w 1655541"/>
                <a:gd name="connsiteY74" fmla="*/ 710214 h 1677880"/>
                <a:gd name="connsiteX75" fmla="*/ 1513499 w 1655541"/>
                <a:gd name="connsiteY75" fmla="*/ 621437 h 1677880"/>
                <a:gd name="connsiteX76" fmla="*/ 1504621 w 1655541"/>
                <a:gd name="connsiteY76" fmla="*/ 506027 h 1677880"/>
                <a:gd name="connsiteX77" fmla="*/ 1486866 w 1655541"/>
                <a:gd name="connsiteY77" fmla="*/ 452761 h 1677880"/>
                <a:gd name="connsiteX78" fmla="*/ 1424722 w 1655541"/>
                <a:gd name="connsiteY78" fmla="*/ 381740 h 1677880"/>
                <a:gd name="connsiteX79" fmla="*/ 1415844 w 1655541"/>
                <a:gd name="connsiteY79" fmla="*/ 346229 h 1677880"/>
                <a:gd name="connsiteX80" fmla="*/ 1433600 w 1655541"/>
                <a:gd name="connsiteY80" fmla="*/ 328474 h 1677880"/>
                <a:gd name="connsiteX81" fmla="*/ 1513499 w 1655541"/>
                <a:gd name="connsiteY81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64093 w 1655541"/>
                <a:gd name="connsiteY21" fmla="*/ 1367161 h 1677880"/>
                <a:gd name="connsiteX22" fmla="*/ 172971 w 1655541"/>
                <a:gd name="connsiteY22" fmla="*/ 1393794 h 1677880"/>
                <a:gd name="connsiteX23" fmla="*/ 226237 w 1655541"/>
                <a:gd name="connsiteY23" fmla="*/ 1438183 h 1677880"/>
                <a:gd name="connsiteX24" fmla="*/ 235114 w 1655541"/>
                <a:gd name="connsiteY24" fmla="*/ 1464816 h 1677880"/>
                <a:gd name="connsiteX25" fmla="*/ 252870 w 1655541"/>
                <a:gd name="connsiteY25" fmla="*/ 1482571 h 1677880"/>
                <a:gd name="connsiteX26" fmla="*/ 332769 w 1655541"/>
                <a:gd name="connsiteY26" fmla="*/ 1544715 h 1677880"/>
                <a:gd name="connsiteX27" fmla="*/ 368279 w 1655541"/>
                <a:gd name="connsiteY27" fmla="*/ 1571348 h 1677880"/>
                <a:gd name="connsiteX28" fmla="*/ 394912 w 1655541"/>
                <a:gd name="connsiteY28" fmla="*/ 1597981 h 1677880"/>
                <a:gd name="connsiteX29" fmla="*/ 465934 w 1655541"/>
                <a:gd name="connsiteY29" fmla="*/ 1624614 h 1677880"/>
                <a:gd name="connsiteX30" fmla="*/ 510322 w 1655541"/>
                <a:gd name="connsiteY30" fmla="*/ 1651247 h 1677880"/>
                <a:gd name="connsiteX31" fmla="*/ 545833 w 1655541"/>
                <a:gd name="connsiteY31" fmla="*/ 1660124 h 1677880"/>
                <a:gd name="connsiteX32" fmla="*/ 643487 w 1655541"/>
                <a:gd name="connsiteY32" fmla="*/ 1677880 h 1677880"/>
                <a:gd name="connsiteX33" fmla="*/ 1406967 w 1655541"/>
                <a:gd name="connsiteY33" fmla="*/ 1669002 h 1677880"/>
                <a:gd name="connsiteX34" fmla="*/ 1460233 w 1655541"/>
                <a:gd name="connsiteY34" fmla="*/ 1660124 h 1677880"/>
                <a:gd name="connsiteX35" fmla="*/ 1486866 w 1655541"/>
                <a:gd name="connsiteY35" fmla="*/ 1633491 h 1677880"/>
                <a:gd name="connsiteX36" fmla="*/ 1513499 w 1655541"/>
                <a:gd name="connsiteY36" fmla="*/ 1615736 h 1677880"/>
                <a:gd name="connsiteX37" fmla="*/ 1540132 w 1655541"/>
                <a:gd name="connsiteY37" fmla="*/ 1580225 h 1677880"/>
                <a:gd name="connsiteX38" fmla="*/ 1575642 w 1655541"/>
                <a:gd name="connsiteY38" fmla="*/ 1562470 h 1677880"/>
                <a:gd name="connsiteX39" fmla="*/ 1584520 w 1655541"/>
                <a:gd name="connsiteY39" fmla="*/ 1535837 h 1677880"/>
                <a:gd name="connsiteX40" fmla="*/ 1611153 w 1655541"/>
                <a:gd name="connsiteY40" fmla="*/ 1491449 h 1677880"/>
                <a:gd name="connsiteX41" fmla="*/ 1637786 w 1655541"/>
                <a:gd name="connsiteY41" fmla="*/ 1429305 h 1677880"/>
                <a:gd name="connsiteX42" fmla="*/ 1646664 w 1655541"/>
                <a:gd name="connsiteY42" fmla="*/ 1376039 h 1677880"/>
                <a:gd name="connsiteX43" fmla="*/ 1655541 w 1655541"/>
                <a:gd name="connsiteY43" fmla="*/ 1340528 h 1677880"/>
                <a:gd name="connsiteX44" fmla="*/ 1620031 w 1655541"/>
                <a:gd name="connsiteY44" fmla="*/ 1207363 h 1677880"/>
                <a:gd name="connsiteX45" fmla="*/ 1602275 w 1655541"/>
                <a:gd name="connsiteY45" fmla="*/ 1145219 h 1677880"/>
                <a:gd name="connsiteX46" fmla="*/ 1584520 w 1655541"/>
                <a:gd name="connsiteY46" fmla="*/ 1109709 h 1677880"/>
                <a:gd name="connsiteX47" fmla="*/ 1540132 w 1655541"/>
                <a:gd name="connsiteY47" fmla="*/ 1074198 h 1677880"/>
                <a:gd name="connsiteX48" fmla="*/ 1451355 w 1655541"/>
                <a:gd name="connsiteY48" fmla="*/ 1020932 h 1677880"/>
                <a:gd name="connsiteX49" fmla="*/ 1433600 w 1655541"/>
                <a:gd name="connsiteY49" fmla="*/ 994299 h 1677880"/>
                <a:gd name="connsiteX50" fmla="*/ 1353701 w 1655541"/>
                <a:gd name="connsiteY50" fmla="*/ 967666 h 1677880"/>
                <a:gd name="connsiteX51" fmla="*/ 1335945 w 1655541"/>
                <a:gd name="connsiteY51" fmla="*/ 949911 h 1677880"/>
                <a:gd name="connsiteX52" fmla="*/ 1140637 w 1655541"/>
                <a:gd name="connsiteY52" fmla="*/ 923278 h 1677880"/>
                <a:gd name="connsiteX53" fmla="*/ 1078493 w 1655541"/>
                <a:gd name="connsiteY53" fmla="*/ 914400 h 1677880"/>
                <a:gd name="connsiteX54" fmla="*/ 1042982 w 1655541"/>
                <a:gd name="connsiteY54" fmla="*/ 896645 h 1677880"/>
                <a:gd name="connsiteX55" fmla="*/ 980839 w 1655541"/>
                <a:gd name="connsiteY55" fmla="*/ 887767 h 1677880"/>
                <a:gd name="connsiteX56" fmla="*/ 847674 w 1655541"/>
                <a:gd name="connsiteY56" fmla="*/ 870012 h 1677880"/>
                <a:gd name="connsiteX57" fmla="*/ 821040 w 1655541"/>
                <a:gd name="connsiteY57" fmla="*/ 861134 h 1677880"/>
                <a:gd name="connsiteX58" fmla="*/ 678999 w 1655541"/>
                <a:gd name="connsiteY58" fmla="*/ 630315 h 1677880"/>
                <a:gd name="connsiteX59" fmla="*/ 732264 w 1655541"/>
                <a:gd name="connsiteY59" fmla="*/ 541538 h 1677880"/>
                <a:gd name="connsiteX60" fmla="*/ 794407 w 1655541"/>
                <a:gd name="connsiteY60" fmla="*/ 497150 h 1677880"/>
                <a:gd name="connsiteX61" fmla="*/ 821040 w 1655541"/>
                <a:gd name="connsiteY61" fmla="*/ 488272 h 1677880"/>
                <a:gd name="connsiteX62" fmla="*/ 892062 w 1655541"/>
                <a:gd name="connsiteY62" fmla="*/ 461639 h 1677880"/>
                <a:gd name="connsiteX63" fmla="*/ 1069615 w 1655541"/>
                <a:gd name="connsiteY63" fmla="*/ 479394 h 1677880"/>
                <a:gd name="connsiteX64" fmla="*/ 1122881 w 1655541"/>
                <a:gd name="connsiteY64" fmla="*/ 497150 h 1677880"/>
                <a:gd name="connsiteX65" fmla="*/ 1140637 w 1655541"/>
                <a:gd name="connsiteY65" fmla="*/ 514905 h 1677880"/>
                <a:gd name="connsiteX66" fmla="*/ 1193903 w 1655541"/>
                <a:gd name="connsiteY66" fmla="*/ 550416 h 1677880"/>
                <a:gd name="connsiteX67" fmla="*/ 1211658 w 1655541"/>
                <a:gd name="connsiteY67" fmla="*/ 577049 h 1677880"/>
                <a:gd name="connsiteX68" fmla="*/ 1220536 w 1655541"/>
                <a:gd name="connsiteY68" fmla="*/ 603682 h 1677880"/>
                <a:gd name="connsiteX69" fmla="*/ 1256046 w 1655541"/>
                <a:gd name="connsiteY69" fmla="*/ 656948 h 1677880"/>
                <a:gd name="connsiteX70" fmla="*/ 1264924 w 1655541"/>
                <a:gd name="connsiteY70" fmla="*/ 692458 h 1677880"/>
                <a:gd name="connsiteX71" fmla="*/ 1291557 w 1655541"/>
                <a:gd name="connsiteY71" fmla="*/ 701336 h 1677880"/>
                <a:gd name="connsiteX72" fmla="*/ 1398089 w 1655541"/>
                <a:gd name="connsiteY72" fmla="*/ 719091 h 1677880"/>
                <a:gd name="connsiteX73" fmla="*/ 1486866 w 1655541"/>
                <a:gd name="connsiteY73" fmla="*/ 710214 h 1677880"/>
                <a:gd name="connsiteX74" fmla="*/ 1513499 w 1655541"/>
                <a:gd name="connsiteY74" fmla="*/ 621437 h 1677880"/>
                <a:gd name="connsiteX75" fmla="*/ 1504621 w 1655541"/>
                <a:gd name="connsiteY75" fmla="*/ 506027 h 1677880"/>
                <a:gd name="connsiteX76" fmla="*/ 1486866 w 1655541"/>
                <a:gd name="connsiteY76" fmla="*/ 452761 h 1677880"/>
                <a:gd name="connsiteX77" fmla="*/ 1424722 w 1655541"/>
                <a:gd name="connsiteY77" fmla="*/ 381740 h 1677880"/>
                <a:gd name="connsiteX78" fmla="*/ 1415844 w 1655541"/>
                <a:gd name="connsiteY78" fmla="*/ 346229 h 1677880"/>
                <a:gd name="connsiteX79" fmla="*/ 1433600 w 1655541"/>
                <a:gd name="connsiteY79" fmla="*/ 328474 h 1677880"/>
                <a:gd name="connsiteX80" fmla="*/ 1513499 w 1655541"/>
                <a:gd name="connsiteY80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84194 w 1655541"/>
                <a:gd name="connsiteY18" fmla="*/ 1233996 h 1677880"/>
                <a:gd name="connsiteX19" fmla="*/ 93072 w 1655541"/>
                <a:gd name="connsiteY19" fmla="*/ 1269507 h 1677880"/>
                <a:gd name="connsiteX20" fmla="*/ 164093 w 1655541"/>
                <a:gd name="connsiteY20" fmla="*/ 1367161 h 1677880"/>
                <a:gd name="connsiteX21" fmla="*/ 172971 w 1655541"/>
                <a:gd name="connsiteY21" fmla="*/ 1393794 h 1677880"/>
                <a:gd name="connsiteX22" fmla="*/ 226237 w 1655541"/>
                <a:gd name="connsiteY22" fmla="*/ 1438183 h 1677880"/>
                <a:gd name="connsiteX23" fmla="*/ 235114 w 1655541"/>
                <a:gd name="connsiteY23" fmla="*/ 1464816 h 1677880"/>
                <a:gd name="connsiteX24" fmla="*/ 252870 w 1655541"/>
                <a:gd name="connsiteY24" fmla="*/ 1482571 h 1677880"/>
                <a:gd name="connsiteX25" fmla="*/ 332769 w 1655541"/>
                <a:gd name="connsiteY25" fmla="*/ 1544715 h 1677880"/>
                <a:gd name="connsiteX26" fmla="*/ 368279 w 1655541"/>
                <a:gd name="connsiteY26" fmla="*/ 1571348 h 1677880"/>
                <a:gd name="connsiteX27" fmla="*/ 394912 w 1655541"/>
                <a:gd name="connsiteY27" fmla="*/ 1597981 h 1677880"/>
                <a:gd name="connsiteX28" fmla="*/ 465934 w 1655541"/>
                <a:gd name="connsiteY28" fmla="*/ 1624614 h 1677880"/>
                <a:gd name="connsiteX29" fmla="*/ 510322 w 1655541"/>
                <a:gd name="connsiteY29" fmla="*/ 1651247 h 1677880"/>
                <a:gd name="connsiteX30" fmla="*/ 545833 w 1655541"/>
                <a:gd name="connsiteY30" fmla="*/ 1660124 h 1677880"/>
                <a:gd name="connsiteX31" fmla="*/ 643487 w 1655541"/>
                <a:gd name="connsiteY31" fmla="*/ 1677880 h 1677880"/>
                <a:gd name="connsiteX32" fmla="*/ 1406967 w 1655541"/>
                <a:gd name="connsiteY32" fmla="*/ 1669002 h 1677880"/>
                <a:gd name="connsiteX33" fmla="*/ 1460233 w 1655541"/>
                <a:gd name="connsiteY33" fmla="*/ 1660124 h 1677880"/>
                <a:gd name="connsiteX34" fmla="*/ 1486866 w 1655541"/>
                <a:gd name="connsiteY34" fmla="*/ 1633491 h 1677880"/>
                <a:gd name="connsiteX35" fmla="*/ 1513499 w 1655541"/>
                <a:gd name="connsiteY35" fmla="*/ 1615736 h 1677880"/>
                <a:gd name="connsiteX36" fmla="*/ 1540132 w 1655541"/>
                <a:gd name="connsiteY36" fmla="*/ 1580225 h 1677880"/>
                <a:gd name="connsiteX37" fmla="*/ 1575642 w 1655541"/>
                <a:gd name="connsiteY37" fmla="*/ 1562470 h 1677880"/>
                <a:gd name="connsiteX38" fmla="*/ 1584520 w 1655541"/>
                <a:gd name="connsiteY38" fmla="*/ 1535837 h 1677880"/>
                <a:gd name="connsiteX39" fmla="*/ 1611153 w 1655541"/>
                <a:gd name="connsiteY39" fmla="*/ 1491449 h 1677880"/>
                <a:gd name="connsiteX40" fmla="*/ 1637786 w 1655541"/>
                <a:gd name="connsiteY40" fmla="*/ 1429305 h 1677880"/>
                <a:gd name="connsiteX41" fmla="*/ 1646664 w 1655541"/>
                <a:gd name="connsiteY41" fmla="*/ 1376039 h 1677880"/>
                <a:gd name="connsiteX42" fmla="*/ 1655541 w 1655541"/>
                <a:gd name="connsiteY42" fmla="*/ 1340528 h 1677880"/>
                <a:gd name="connsiteX43" fmla="*/ 1620031 w 1655541"/>
                <a:gd name="connsiteY43" fmla="*/ 1207363 h 1677880"/>
                <a:gd name="connsiteX44" fmla="*/ 1602275 w 1655541"/>
                <a:gd name="connsiteY44" fmla="*/ 1145219 h 1677880"/>
                <a:gd name="connsiteX45" fmla="*/ 1584520 w 1655541"/>
                <a:gd name="connsiteY45" fmla="*/ 1109709 h 1677880"/>
                <a:gd name="connsiteX46" fmla="*/ 1540132 w 1655541"/>
                <a:gd name="connsiteY46" fmla="*/ 1074198 h 1677880"/>
                <a:gd name="connsiteX47" fmla="*/ 1451355 w 1655541"/>
                <a:gd name="connsiteY47" fmla="*/ 1020932 h 1677880"/>
                <a:gd name="connsiteX48" fmla="*/ 1433600 w 1655541"/>
                <a:gd name="connsiteY48" fmla="*/ 994299 h 1677880"/>
                <a:gd name="connsiteX49" fmla="*/ 1353701 w 1655541"/>
                <a:gd name="connsiteY49" fmla="*/ 967666 h 1677880"/>
                <a:gd name="connsiteX50" fmla="*/ 1335945 w 1655541"/>
                <a:gd name="connsiteY50" fmla="*/ 949911 h 1677880"/>
                <a:gd name="connsiteX51" fmla="*/ 1140637 w 1655541"/>
                <a:gd name="connsiteY51" fmla="*/ 923278 h 1677880"/>
                <a:gd name="connsiteX52" fmla="*/ 1078493 w 1655541"/>
                <a:gd name="connsiteY52" fmla="*/ 914400 h 1677880"/>
                <a:gd name="connsiteX53" fmla="*/ 1042982 w 1655541"/>
                <a:gd name="connsiteY53" fmla="*/ 896645 h 1677880"/>
                <a:gd name="connsiteX54" fmla="*/ 980839 w 1655541"/>
                <a:gd name="connsiteY54" fmla="*/ 887767 h 1677880"/>
                <a:gd name="connsiteX55" fmla="*/ 847674 w 1655541"/>
                <a:gd name="connsiteY55" fmla="*/ 870012 h 1677880"/>
                <a:gd name="connsiteX56" fmla="*/ 821040 w 1655541"/>
                <a:gd name="connsiteY56" fmla="*/ 861134 h 1677880"/>
                <a:gd name="connsiteX57" fmla="*/ 678999 w 1655541"/>
                <a:gd name="connsiteY57" fmla="*/ 630315 h 1677880"/>
                <a:gd name="connsiteX58" fmla="*/ 732264 w 1655541"/>
                <a:gd name="connsiteY58" fmla="*/ 541538 h 1677880"/>
                <a:gd name="connsiteX59" fmla="*/ 794407 w 1655541"/>
                <a:gd name="connsiteY59" fmla="*/ 497150 h 1677880"/>
                <a:gd name="connsiteX60" fmla="*/ 821040 w 1655541"/>
                <a:gd name="connsiteY60" fmla="*/ 488272 h 1677880"/>
                <a:gd name="connsiteX61" fmla="*/ 892062 w 1655541"/>
                <a:gd name="connsiteY61" fmla="*/ 461639 h 1677880"/>
                <a:gd name="connsiteX62" fmla="*/ 1069615 w 1655541"/>
                <a:gd name="connsiteY62" fmla="*/ 479394 h 1677880"/>
                <a:gd name="connsiteX63" fmla="*/ 1122881 w 1655541"/>
                <a:gd name="connsiteY63" fmla="*/ 497150 h 1677880"/>
                <a:gd name="connsiteX64" fmla="*/ 1140637 w 1655541"/>
                <a:gd name="connsiteY64" fmla="*/ 514905 h 1677880"/>
                <a:gd name="connsiteX65" fmla="*/ 1193903 w 1655541"/>
                <a:gd name="connsiteY65" fmla="*/ 550416 h 1677880"/>
                <a:gd name="connsiteX66" fmla="*/ 1211658 w 1655541"/>
                <a:gd name="connsiteY66" fmla="*/ 577049 h 1677880"/>
                <a:gd name="connsiteX67" fmla="*/ 1220536 w 1655541"/>
                <a:gd name="connsiteY67" fmla="*/ 603682 h 1677880"/>
                <a:gd name="connsiteX68" fmla="*/ 1256046 w 1655541"/>
                <a:gd name="connsiteY68" fmla="*/ 656948 h 1677880"/>
                <a:gd name="connsiteX69" fmla="*/ 1264924 w 1655541"/>
                <a:gd name="connsiteY69" fmla="*/ 692458 h 1677880"/>
                <a:gd name="connsiteX70" fmla="*/ 1291557 w 1655541"/>
                <a:gd name="connsiteY70" fmla="*/ 701336 h 1677880"/>
                <a:gd name="connsiteX71" fmla="*/ 1398089 w 1655541"/>
                <a:gd name="connsiteY71" fmla="*/ 719091 h 1677880"/>
                <a:gd name="connsiteX72" fmla="*/ 1486866 w 1655541"/>
                <a:gd name="connsiteY72" fmla="*/ 710214 h 1677880"/>
                <a:gd name="connsiteX73" fmla="*/ 1513499 w 1655541"/>
                <a:gd name="connsiteY73" fmla="*/ 621437 h 1677880"/>
                <a:gd name="connsiteX74" fmla="*/ 1504621 w 1655541"/>
                <a:gd name="connsiteY74" fmla="*/ 506027 h 1677880"/>
                <a:gd name="connsiteX75" fmla="*/ 1486866 w 1655541"/>
                <a:gd name="connsiteY75" fmla="*/ 452761 h 1677880"/>
                <a:gd name="connsiteX76" fmla="*/ 1424722 w 1655541"/>
                <a:gd name="connsiteY76" fmla="*/ 381740 h 1677880"/>
                <a:gd name="connsiteX77" fmla="*/ 1415844 w 1655541"/>
                <a:gd name="connsiteY77" fmla="*/ 346229 h 1677880"/>
                <a:gd name="connsiteX78" fmla="*/ 1433600 w 1655541"/>
                <a:gd name="connsiteY78" fmla="*/ 328474 h 1677880"/>
                <a:gd name="connsiteX79" fmla="*/ 1513499 w 1655541"/>
                <a:gd name="connsiteY79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84194 w 1655541"/>
                <a:gd name="connsiteY17" fmla="*/ 1233996 h 1677880"/>
                <a:gd name="connsiteX18" fmla="*/ 93072 w 1655541"/>
                <a:gd name="connsiteY18" fmla="*/ 1269507 h 1677880"/>
                <a:gd name="connsiteX19" fmla="*/ 164093 w 1655541"/>
                <a:gd name="connsiteY19" fmla="*/ 1367161 h 1677880"/>
                <a:gd name="connsiteX20" fmla="*/ 172971 w 1655541"/>
                <a:gd name="connsiteY20" fmla="*/ 1393794 h 1677880"/>
                <a:gd name="connsiteX21" fmla="*/ 226237 w 1655541"/>
                <a:gd name="connsiteY21" fmla="*/ 1438183 h 1677880"/>
                <a:gd name="connsiteX22" fmla="*/ 235114 w 1655541"/>
                <a:gd name="connsiteY22" fmla="*/ 1464816 h 1677880"/>
                <a:gd name="connsiteX23" fmla="*/ 252870 w 1655541"/>
                <a:gd name="connsiteY23" fmla="*/ 1482571 h 1677880"/>
                <a:gd name="connsiteX24" fmla="*/ 332769 w 1655541"/>
                <a:gd name="connsiteY24" fmla="*/ 1544715 h 1677880"/>
                <a:gd name="connsiteX25" fmla="*/ 368279 w 1655541"/>
                <a:gd name="connsiteY25" fmla="*/ 1571348 h 1677880"/>
                <a:gd name="connsiteX26" fmla="*/ 394912 w 1655541"/>
                <a:gd name="connsiteY26" fmla="*/ 1597981 h 1677880"/>
                <a:gd name="connsiteX27" fmla="*/ 465934 w 1655541"/>
                <a:gd name="connsiteY27" fmla="*/ 1624614 h 1677880"/>
                <a:gd name="connsiteX28" fmla="*/ 510322 w 1655541"/>
                <a:gd name="connsiteY28" fmla="*/ 1651247 h 1677880"/>
                <a:gd name="connsiteX29" fmla="*/ 545833 w 1655541"/>
                <a:gd name="connsiteY29" fmla="*/ 1660124 h 1677880"/>
                <a:gd name="connsiteX30" fmla="*/ 643487 w 1655541"/>
                <a:gd name="connsiteY30" fmla="*/ 1677880 h 1677880"/>
                <a:gd name="connsiteX31" fmla="*/ 1406967 w 1655541"/>
                <a:gd name="connsiteY31" fmla="*/ 1669002 h 1677880"/>
                <a:gd name="connsiteX32" fmla="*/ 1460233 w 1655541"/>
                <a:gd name="connsiteY32" fmla="*/ 1660124 h 1677880"/>
                <a:gd name="connsiteX33" fmla="*/ 1486866 w 1655541"/>
                <a:gd name="connsiteY33" fmla="*/ 1633491 h 1677880"/>
                <a:gd name="connsiteX34" fmla="*/ 1513499 w 1655541"/>
                <a:gd name="connsiteY34" fmla="*/ 1615736 h 1677880"/>
                <a:gd name="connsiteX35" fmla="*/ 1540132 w 1655541"/>
                <a:gd name="connsiteY35" fmla="*/ 1580225 h 1677880"/>
                <a:gd name="connsiteX36" fmla="*/ 1575642 w 1655541"/>
                <a:gd name="connsiteY36" fmla="*/ 1562470 h 1677880"/>
                <a:gd name="connsiteX37" fmla="*/ 1584520 w 1655541"/>
                <a:gd name="connsiteY37" fmla="*/ 1535837 h 1677880"/>
                <a:gd name="connsiteX38" fmla="*/ 1611153 w 1655541"/>
                <a:gd name="connsiteY38" fmla="*/ 1491449 h 1677880"/>
                <a:gd name="connsiteX39" fmla="*/ 1637786 w 1655541"/>
                <a:gd name="connsiteY39" fmla="*/ 1429305 h 1677880"/>
                <a:gd name="connsiteX40" fmla="*/ 1646664 w 1655541"/>
                <a:gd name="connsiteY40" fmla="*/ 1376039 h 1677880"/>
                <a:gd name="connsiteX41" fmla="*/ 1655541 w 1655541"/>
                <a:gd name="connsiteY41" fmla="*/ 1340528 h 1677880"/>
                <a:gd name="connsiteX42" fmla="*/ 1620031 w 1655541"/>
                <a:gd name="connsiteY42" fmla="*/ 1207363 h 1677880"/>
                <a:gd name="connsiteX43" fmla="*/ 1602275 w 1655541"/>
                <a:gd name="connsiteY43" fmla="*/ 1145219 h 1677880"/>
                <a:gd name="connsiteX44" fmla="*/ 1584520 w 1655541"/>
                <a:gd name="connsiteY44" fmla="*/ 1109709 h 1677880"/>
                <a:gd name="connsiteX45" fmla="*/ 1540132 w 1655541"/>
                <a:gd name="connsiteY45" fmla="*/ 1074198 h 1677880"/>
                <a:gd name="connsiteX46" fmla="*/ 1451355 w 1655541"/>
                <a:gd name="connsiteY46" fmla="*/ 1020932 h 1677880"/>
                <a:gd name="connsiteX47" fmla="*/ 1433600 w 1655541"/>
                <a:gd name="connsiteY47" fmla="*/ 994299 h 1677880"/>
                <a:gd name="connsiteX48" fmla="*/ 1353701 w 1655541"/>
                <a:gd name="connsiteY48" fmla="*/ 967666 h 1677880"/>
                <a:gd name="connsiteX49" fmla="*/ 1335945 w 1655541"/>
                <a:gd name="connsiteY49" fmla="*/ 949911 h 1677880"/>
                <a:gd name="connsiteX50" fmla="*/ 1140637 w 1655541"/>
                <a:gd name="connsiteY50" fmla="*/ 923278 h 1677880"/>
                <a:gd name="connsiteX51" fmla="*/ 1078493 w 1655541"/>
                <a:gd name="connsiteY51" fmla="*/ 914400 h 1677880"/>
                <a:gd name="connsiteX52" fmla="*/ 1042982 w 1655541"/>
                <a:gd name="connsiteY52" fmla="*/ 896645 h 1677880"/>
                <a:gd name="connsiteX53" fmla="*/ 980839 w 1655541"/>
                <a:gd name="connsiteY53" fmla="*/ 887767 h 1677880"/>
                <a:gd name="connsiteX54" fmla="*/ 847674 w 1655541"/>
                <a:gd name="connsiteY54" fmla="*/ 870012 h 1677880"/>
                <a:gd name="connsiteX55" fmla="*/ 821040 w 1655541"/>
                <a:gd name="connsiteY55" fmla="*/ 861134 h 1677880"/>
                <a:gd name="connsiteX56" fmla="*/ 678999 w 1655541"/>
                <a:gd name="connsiteY56" fmla="*/ 630315 h 1677880"/>
                <a:gd name="connsiteX57" fmla="*/ 732264 w 1655541"/>
                <a:gd name="connsiteY57" fmla="*/ 541538 h 1677880"/>
                <a:gd name="connsiteX58" fmla="*/ 794407 w 1655541"/>
                <a:gd name="connsiteY58" fmla="*/ 497150 h 1677880"/>
                <a:gd name="connsiteX59" fmla="*/ 821040 w 1655541"/>
                <a:gd name="connsiteY59" fmla="*/ 488272 h 1677880"/>
                <a:gd name="connsiteX60" fmla="*/ 892062 w 1655541"/>
                <a:gd name="connsiteY60" fmla="*/ 461639 h 1677880"/>
                <a:gd name="connsiteX61" fmla="*/ 1069615 w 1655541"/>
                <a:gd name="connsiteY61" fmla="*/ 479394 h 1677880"/>
                <a:gd name="connsiteX62" fmla="*/ 1122881 w 1655541"/>
                <a:gd name="connsiteY62" fmla="*/ 497150 h 1677880"/>
                <a:gd name="connsiteX63" fmla="*/ 1140637 w 1655541"/>
                <a:gd name="connsiteY63" fmla="*/ 514905 h 1677880"/>
                <a:gd name="connsiteX64" fmla="*/ 1193903 w 1655541"/>
                <a:gd name="connsiteY64" fmla="*/ 550416 h 1677880"/>
                <a:gd name="connsiteX65" fmla="*/ 1211658 w 1655541"/>
                <a:gd name="connsiteY65" fmla="*/ 577049 h 1677880"/>
                <a:gd name="connsiteX66" fmla="*/ 1220536 w 1655541"/>
                <a:gd name="connsiteY66" fmla="*/ 603682 h 1677880"/>
                <a:gd name="connsiteX67" fmla="*/ 1256046 w 1655541"/>
                <a:gd name="connsiteY67" fmla="*/ 656948 h 1677880"/>
                <a:gd name="connsiteX68" fmla="*/ 1264924 w 1655541"/>
                <a:gd name="connsiteY68" fmla="*/ 692458 h 1677880"/>
                <a:gd name="connsiteX69" fmla="*/ 1291557 w 1655541"/>
                <a:gd name="connsiteY69" fmla="*/ 701336 h 1677880"/>
                <a:gd name="connsiteX70" fmla="*/ 1398089 w 1655541"/>
                <a:gd name="connsiteY70" fmla="*/ 719091 h 1677880"/>
                <a:gd name="connsiteX71" fmla="*/ 1486866 w 1655541"/>
                <a:gd name="connsiteY71" fmla="*/ 710214 h 1677880"/>
                <a:gd name="connsiteX72" fmla="*/ 1513499 w 1655541"/>
                <a:gd name="connsiteY72" fmla="*/ 621437 h 1677880"/>
                <a:gd name="connsiteX73" fmla="*/ 1504621 w 1655541"/>
                <a:gd name="connsiteY73" fmla="*/ 506027 h 1677880"/>
                <a:gd name="connsiteX74" fmla="*/ 1486866 w 1655541"/>
                <a:gd name="connsiteY74" fmla="*/ 452761 h 1677880"/>
                <a:gd name="connsiteX75" fmla="*/ 1424722 w 1655541"/>
                <a:gd name="connsiteY75" fmla="*/ 381740 h 1677880"/>
                <a:gd name="connsiteX76" fmla="*/ 1415844 w 1655541"/>
                <a:gd name="connsiteY76" fmla="*/ 346229 h 1677880"/>
                <a:gd name="connsiteX77" fmla="*/ 1433600 w 1655541"/>
                <a:gd name="connsiteY77" fmla="*/ 328474 h 1677880"/>
                <a:gd name="connsiteX78" fmla="*/ 1513499 w 1655541"/>
                <a:gd name="connsiteY78" fmla="*/ 319596 h 1677880"/>
                <a:gd name="connsiteX0" fmla="*/ 1517608 w 1659650"/>
                <a:gd name="connsiteY0" fmla="*/ 319596 h 1677880"/>
                <a:gd name="connsiteX1" fmla="*/ 1561996 w 1659650"/>
                <a:gd name="connsiteY1" fmla="*/ 310718 h 1677880"/>
                <a:gd name="connsiteX2" fmla="*/ 1588629 w 1659650"/>
                <a:gd name="connsiteY2" fmla="*/ 257452 h 1677880"/>
                <a:gd name="connsiteX3" fmla="*/ 1561996 w 1659650"/>
                <a:gd name="connsiteY3" fmla="*/ 186431 h 1677880"/>
                <a:gd name="connsiteX4" fmla="*/ 1535363 w 1659650"/>
                <a:gd name="connsiteY4" fmla="*/ 150920 h 1677880"/>
                <a:gd name="connsiteX5" fmla="*/ 1517608 w 1659650"/>
                <a:gd name="connsiteY5" fmla="*/ 124287 h 1677880"/>
                <a:gd name="connsiteX6" fmla="*/ 1464342 w 1659650"/>
                <a:gd name="connsiteY6" fmla="*/ 71021 h 1677880"/>
                <a:gd name="connsiteX7" fmla="*/ 1428831 w 1659650"/>
                <a:gd name="connsiteY7" fmla="*/ 62144 h 1677880"/>
                <a:gd name="connsiteX8" fmla="*/ 1384443 w 1659650"/>
                <a:gd name="connsiteY8" fmla="*/ 35511 h 1677880"/>
                <a:gd name="connsiteX9" fmla="*/ 1260155 w 1659650"/>
                <a:gd name="connsiteY9" fmla="*/ 0 h 1677880"/>
                <a:gd name="connsiteX10" fmla="*/ 691984 w 1659650"/>
                <a:gd name="connsiteY10" fmla="*/ 79899 h 1677880"/>
                <a:gd name="connsiteX11" fmla="*/ 416777 w 1659650"/>
                <a:gd name="connsiteY11" fmla="*/ 195309 h 1677880"/>
                <a:gd name="connsiteX12" fmla="*/ 185957 w 1659650"/>
                <a:gd name="connsiteY12" fmla="*/ 337352 h 1677880"/>
                <a:gd name="connsiteX13" fmla="*/ 61670 w 1659650"/>
                <a:gd name="connsiteY13" fmla="*/ 568171 h 1677880"/>
                <a:gd name="connsiteX14" fmla="*/ 8404 w 1659650"/>
                <a:gd name="connsiteY14" fmla="*/ 745724 h 1677880"/>
                <a:gd name="connsiteX15" fmla="*/ 8404 w 1659650"/>
                <a:gd name="connsiteY15" fmla="*/ 1056443 h 1677880"/>
                <a:gd name="connsiteX16" fmla="*/ 88303 w 1659650"/>
                <a:gd name="connsiteY16" fmla="*/ 1233996 h 1677880"/>
                <a:gd name="connsiteX17" fmla="*/ 97181 w 1659650"/>
                <a:gd name="connsiteY17" fmla="*/ 1269507 h 1677880"/>
                <a:gd name="connsiteX18" fmla="*/ 168202 w 1659650"/>
                <a:gd name="connsiteY18" fmla="*/ 1367161 h 1677880"/>
                <a:gd name="connsiteX19" fmla="*/ 177080 w 1659650"/>
                <a:gd name="connsiteY19" fmla="*/ 1393794 h 1677880"/>
                <a:gd name="connsiteX20" fmla="*/ 230346 w 1659650"/>
                <a:gd name="connsiteY20" fmla="*/ 1438183 h 1677880"/>
                <a:gd name="connsiteX21" fmla="*/ 239223 w 1659650"/>
                <a:gd name="connsiteY21" fmla="*/ 1464816 h 1677880"/>
                <a:gd name="connsiteX22" fmla="*/ 256979 w 1659650"/>
                <a:gd name="connsiteY22" fmla="*/ 1482571 h 1677880"/>
                <a:gd name="connsiteX23" fmla="*/ 336878 w 1659650"/>
                <a:gd name="connsiteY23" fmla="*/ 1544715 h 1677880"/>
                <a:gd name="connsiteX24" fmla="*/ 372388 w 1659650"/>
                <a:gd name="connsiteY24" fmla="*/ 1571348 h 1677880"/>
                <a:gd name="connsiteX25" fmla="*/ 399021 w 1659650"/>
                <a:gd name="connsiteY25" fmla="*/ 1597981 h 1677880"/>
                <a:gd name="connsiteX26" fmla="*/ 470043 w 1659650"/>
                <a:gd name="connsiteY26" fmla="*/ 1624614 h 1677880"/>
                <a:gd name="connsiteX27" fmla="*/ 514431 w 1659650"/>
                <a:gd name="connsiteY27" fmla="*/ 1651247 h 1677880"/>
                <a:gd name="connsiteX28" fmla="*/ 549942 w 1659650"/>
                <a:gd name="connsiteY28" fmla="*/ 1660124 h 1677880"/>
                <a:gd name="connsiteX29" fmla="*/ 647596 w 1659650"/>
                <a:gd name="connsiteY29" fmla="*/ 1677880 h 1677880"/>
                <a:gd name="connsiteX30" fmla="*/ 1411076 w 1659650"/>
                <a:gd name="connsiteY30" fmla="*/ 1669002 h 1677880"/>
                <a:gd name="connsiteX31" fmla="*/ 1464342 w 1659650"/>
                <a:gd name="connsiteY31" fmla="*/ 1660124 h 1677880"/>
                <a:gd name="connsiteX32" fmla="*/ 1490975 w 1659650"/>
                <a:gd name="connsiteY32" fmla="*/ 1633491 h 1677880"/>
                <a:gd name="connsiteX33" fmla="*/ 1517608 w 1659650"/>
                <a:gd name="connsiteY33" fmla="*/ 1615736 h 1677880"/>
                <a:gd name="connsiteX34" fmla="*/ 1544241 w 1659650"/>
                <a:gd name="connsiteY34" fmla="*/ 1580225 h 1677880"/>
                <a:gd name="connsiteX35" fmla="*/ 1579751 w 1659650"/>
                <a:gd name="connsiteY35" fmla="*/ 1562470 h 1677880"/>
                <a:gd name="connsiteX36" fmla="*/ 1588629 w 1659650"/>
                <a:gd name="connsiteY36" fmla="*/ 1535837 h 1677880"/>
                <a:gd name="connsiteX37" fmla="*/ 1615262 w 1659650"/>
                <a:gd name="connsiteY37" fmla="*/ 1491449 h 1677880"/>
                <a:gd name="connsiteX38" fmla="*/ 1641895 w 1659650"/>
                <a:gd name="connsiteY38" fmla="*/ 1429305 h 1677880"/>
                <a:gd name="connsiteX39" fmla="*/ 1650773 w 1659650"/>
                <a:gd name="connsiteY39" fmla="*/ 1376039 h 1677880"/>
                <a:gd name="connsiteX40" fmla="*/ 1659650 w 1659650"/>
                <a:gd name="connsiteY40" fmla="*/ 1340528 h 1677880"/>
                <a:gd name="connsiteX41" fmla="*/ 1624140 w 1659650"/>
                <a:gd name="connsiteY41" fmla="*/ 1207363 h 1677880"/>
                <a:gd name="connsiteX42" fmla="*/ 1606384 w 1659650"/>
                <a:gd name="connsiteY42" fmla="*/ 1145219 h 1677880"/>
                <a:gd name="connsiteX43" fmla="*/ 1588629 w 1659650"/>
                <a:gd name="connsiteY43" fmla="*/ 1109709 h 1677880"/>
                <a:gd name="connsiteX44" fmla="*/ 1544241 w 1659650"/>
                <a:gd name="connsiteY44" fmla="*/ 1074198 h 1677880"/>
                <a:gd name="connsiteX45" fmla="*/ 1455464 w 1659650"/>
                <a:gd name="connsiteY45" fmla="*/ 1020932 h 1677880"/>
                <a:gd name="connsiteX46" fmla="*/ 1437709 w 1659650"/>
                <a:gd name="connsiteY46" fmla="*/ 994299 h 1677880"/>
                <a:gd name="connsiteX47" fmla="*/ 1357810 w 1659650"/>
                <a:gd name="connsiteY47" fmla="*/ 967666 h 1677880"/>
                <a:gd name="connsiteX48" fmla="*/ 1340054 w 1659650"/>
                <a:gd name="connsiteY48" fmla="*/ 949911 h 1677880"/>
                <a:gd name="connsiteX49" fmla="*/ 1144746 w 1659650"/>
                <a:gd name="connsiteY49" fmla="*/ 923278 h 1677880"/>
                <a:gd name="connsiteX50" fmla="*/ 1082602 w 1659650"/>
                <a:gd name="connsiteY50" fmla="*/ 914400 h 1677880"/>
                <a:gd name="connsiteX51" fmla="*/ 1047091 w 1659650"/>
                <a:gd name="connsiteY51" fmla="*/ 896645 h 1677880"/>
                <a:gd name="connsiteX52" fmla="*/ 984948 w 1659650"/>
                <a:gd name="connsiteY52" fmla="*/ 887767 h 1677880"/>
                <a:gd name="connsiteX53" fmla="*/ 851783 w 1659650"/>
                <a:gd name="connsiteY53" fmla="*/ 870012 h 1677880"/>
                <a:gd name="connsiteX54" fmla="*/ 825149 w 1659650"/>
                <a:gd name="connsiteY54" fmla="*/ 861134 h 1677880"/>
                <a:gd name="connsiteX55" fmla="*/ 683108 w 1659650"/>
                <a:gd name="connsiteY55" fmla="*/ 630315 h 1677880"/>
                <a:gd name="connsiteX56" fmla="*/ 736373 w 1659650"/>
                <a:gd name="connsiteY56" fmla="*/ 541538 h 1677880"/>
                <a:gd name="connsiteX57" fmla="*/ 798516 w 1659650"/>
                <a:gd name="connsiteY57" fmla="*/ 497150 h 1677880"/>
                <a:gd name="connsiteX58" fmla="*/ 825149 w 1659650"/>
                <a:gd name="connsiteY58" fmla="*/ 488272 h 1677880"/>
                <a:gd name="connsiteX59" fmla="*/ 896171 w 1659650"/>
                <a:gd name="connsiteY59" fmla="*/ 461639 h 1677880"/>
                <a:gd name="connsiteX60" fmla="*/ 1073724 w 1659650"/>
                <a:gd name="connsiteY60" fmla="*/ 479394 h 1677880"/>
                <a:gd name="connsiteX61" fmla="*/ 1126990 w 1659650"/>
                <a:gd name="connsiteY61" fmla="*/ 497150 h 1677880"/>
                <a:gd name="connsiteX62" fmla="*/ 1144746 w 1659650"/>
                <a:gd name="connsiteY62" fmla="*/ 514905 h 1677880"/>
                <a:gd name="connsiteX63" fmla="*/ 1198012 w 1659650"/>
                <a:gd name="connsiteY63" fmla="*/ 550416 h 1677880"/>
                <a:gd name="connsiteX64" fmla="*/ 1215767 w 1659650"/>
                <a:gd name="connsiteY64" fmla="*/ 577049 h 1677880"/>
                <a:gd name="connsiteX65" fmla="*/ 1224645 w 1659650"/>
                <a:gd name="connsiteY65" fmla="*/ 603682 h 1677880"/>
                <a:gd name="connsiteX66" fmla="*/ 1260155 w 1659650"/>
                <a:gd name="connsiteY66" fmla="*/ 656948 h 1677880"/>
                <a:gd name="connsiteX67" fmla="*/ 1269033 w 1659650"/>
                <a:gd name="connsiteY67" fmla="*/ 692458 h 1677880"/>
                <a:gd name="connsiteX68" fmla="*/ 1295666 w 1659650"/>
                <a:gd name="connsiteY68" fmla="*/ 701336 h 1677880"/>
                <a:gd name="connsiteX69" fmla="*/ 1402198 w 1659650"/>
                <a:gd name="connsiteY69" fmla="*/ 719091 h 1677880"/>
                <a:gd name="connsiteX70" fmla="*/ 1490975 w 1659650"/>
                <a:gd name="connsiteY70" fmla="*/ 710214 h 1677880"/>
                <a:gd name="connsiteX71" fmla="*/ 1517608 w 1659650"/>
                <a:gd name="connsiteY71" fmla="*/ 621437 h 1677880"/>
                <a:gd name="connsiteX72" fmla="*/ 1508730 w 1659650"/>
                <a:gd name="connsiteY72" fmla="*/ 506027 h 1677880"/>
                <a:gd name="connsiteX73" fmla="*/ 1490975 w 1659650"/>
                <a:gd name="connsiteY73" fmla="*/ 452761 h 1677880"/>
                <a:gd name="connsiteX74" fmla="*/ 1428831 w 1659650"/>
                <a:gd name="connsiteY74" fmla="*/ 381740 h 1677880"/>
                <a:gd name="connsiteX75" fmla="*/ 1419953 w 1659650"/>
                <a:gd name="connsiteY75" fmla="*/ 346229 h 1677880"/>
                <a:gd name="connsiteX76" fmla="*/ 1437709 w 1659650"/>
                <a:gd name="connsiteY76" fmla="*/ 328474 h 1677880"/>
                <a:gd name="connsiteX77" fmla="*/ 1517608 w 1659650"/>
                <a:gd name="connsiteY77" fmla="*/ 319596 h 1677880"/>
                <a:gd name="connsiteX0" fmla="*/ 1517608 w 1659650"/>
                <a:gd name="connsiteY0" fmla="*/ 319596 h 1677880"/>
                <a:gd name="connsiteX1" fmla="*/ 1561996 w 1659650"/>
                <a:gd name="connsiteY1" fmla="*/ 310718 h 1677880"/>
                <a:gd name="connsiteX2" fmla="*/ 1588629 w 1659650"/>
                <a:gd name="connsiteY2" fmla="*/ 257452 h 1677880"/>
                <a:gd name="connsiteX3" fmla="*/ 1561996 w 1659650"/>
                <a:gd name="connsiteY3" fmla="*/ 186431 h 1677880"/>
                <a:gd name="connsiteX4" fmla="*/ 1535363 w 1659650"/>
                <a:gd name="connsiteY4" fmla="*/ 150920 h 1677880"/>
                <a:gd name="connsiteX5" fmla="*/ 1517608 w 1659650"/>
                <a:gd name="connsiteY5" fmla="*/ 124287 h 1677880"/>
                <a:gd name="connsiteX6" fmla="*/ 1464342 w 1659650"/>
                <a:gd name="connsiteY6" fmla="*/ 71021 h 1677880"/>
                <a:gd name="connsiteX7" fmla="*/ 1428831 w 1659650"/>
                <a:gd name="connsiteY7" fmla="*/ 62144 h 1677880"/>
                <a:gd name="connsiteX8" fmla="*/ 1384443 w 1659650"/>
                <a:gd name="connsiteY8" fmla="*/ 35511 h 1677880"/>
                <a:gd name="connsiteX9" fmla="*/ 1260155 w 1659650"/>
                <a:gd name="connsiteY9" fmla="*/ 0 h 1677880"/>
                <a:gd name="connsiteX10" fmla="*/ 691984 w 1659650"/>
                <a:gd name="connsiteY10" fmla="*/ 79899 h 1677880"/>
                <a:gd name="connsiteX11" fmla="*/ 416777 w 1659650"/>
                <a:gd name="connsiteY11" fmla="*/ 195309 h 1677880"/>
                <a:gd name="connsiteX12" fmla="*/ 185957 w 1659650"/>
                <a:gd name="connsiteY12" fmla="*/ 337352 h 1677880"/>
                <a:gd name="connsiteX13" fmla="*/ 61670 w 1659650"/>
                <a:gd name="connsiteY13" fmla="*/ 568171 h 1677880"/>
                <a:gd name="connsiteX14" fmla="*/ 8404 w 1659650"/>
                <a:gd name="connsiteY14" fmla="*/ 745724 h 1677880"/>
                <a:gd name="connsiteX15" fmla="*/ 8404 w 1659650"/>
                <a:gd name="connsiteY15" fmla="*/ 1056443 h 1677880"/>
                <a:gd name="connsiteX16" fmla="*/ 88303 w 1659650"/>
                <a:gd name="connsiteY16" fmla="*/ 1233996 h 1677880"/>
                <a:gd name="connsiteX17" fmla="*/ 97181 w 1659650"/>
                <a:gd name="connsiteY17" fmla="*/ 1269507 h 1677880"/>
                <a:gd name="connsiteX18" fmla="*/ 177080 w 1659650"/>
                <a:gd name="connsiteY18" fmla="*/ 1393794 h 1677880"/>
                <a:gd name="connsiteX19" fmla="*/ 230346 w 1659650"/>
                <a:gd name="connsiteY19" fmla="*/ 1438183 h 1677880"/>
                <a:gd name="connsiteX20" fmla="*/ 239223 w 1659650"/>
                <a:gd name="connsiteY20" fmla="*/ 1464816 h 1677880"/>
                <a:gd name="connsiteX21" fmla="*/ 256979 w 1659650"/>
                <a:gd name="connsiteY21" fmla="*/ 1482571 h 1677880"/>
                <a:gd name="connsiteX22" fmla="*/ 336878 w 1659650"/>
                <a:gd name="connsiteY22" fmla="*/ 1544715 h 1677880"/>
                <a:gd name="connsiteX23" fmla="*/ 372388 w 1659650"/>
                <a:gd name="connsiteY23" fmla="*/ 1571348 h 1677880"/>
                <a:gd name="connsiteX24" fmla="*/ 399021 w 1659650"/>
                <a:gd name="connsiteY24" fmla="*/ 1597981 h 1677880"/>
                <a:gd name="connsiteX25" fmla="*/ 470043 w 1659650"/>
                <a:gd name="connsiteY25" fmla="*/ 1624614 h 1677880"/>
                <a:gd name="connsiteX26" fmla="*/ 514431 w 1659650"/>
                <a:gd name="connsiteY26" fmla="*/ 1651247 h 1677880"/>
                <a:gd name="connsiteX27" fmla="*/ 549942 w 1659650"/>
                <a:gd name="connsiteY27" fmla="*/ 1660124 h 1677880"/>
                <a:gd name="connsiteX28" fmla="*/ 647596 w 1659650"/>
                <a:gd name="connsiteY28" fmla="*/ 1677880 h 1677880"/>
                <a:gd name="connsiteX29" fmla="*/ 1411076 w 1659650"/>
                <a:gd name="connsiteY29" fmla="*/ 1669002 h 1677880"/>
                <a:gd name="connsiteX30" fmla="*/ 1464342 w 1659650"/>
                <a:gd name="connsiteY30" fmla="*/ 1660124 h 1677880"/>
                <a:gd name="connsiteX31" fmla="*/ 1490975 w 1659650"/>
                <a:gd name="connsiteY31" fmla="*/ 1633491 h 1677880"/>
                <a:gd name="connsiteX32" fmla="*/ 1517608 w 1659650"/>
                <a:gd name="connsiteY32" fmla="*/ 1615736 h 1677880"/>
                <a:gd name="connsiteX33" fmla="*/ 1544241 w 1659650"/>
                <a:gd name="connsiteY33" fmla="*/ 1580225 h 1677880"/>
                <a:gd name="connsiteX34" fmla="*/ 1579751 w 1659650"/>
                <a:gd name="connsiteY34" fmla="*/ 1562470 h 1677880"/>
                <a:gd name="connsiteX35" fmla="*/ 1588629 w 1659650"/>
                <a:gd name="connsiteY35" fmla="*/ 1535837 h 1677880"/>
                <a:gd name="connsiteX36" fmla="*/ 1615262 w 1659650"/>
                <a:gd name="connsiteY36" fmla="*/ 1491449 h 1677880"/>
                <a:gd name="connsiteX37" fmla="*/ 1641895 w 1659650"/>
                <a:gd name="connsiteY37" fmla="*/ 1429305 h 1677880"/>
                <a:gd name="connsiteX38" fmla="*/ 1650773 w 1659650"/>
                <a:gd name="connsiteY38" fmla="*/ 1376039 h 1677880"/>
                <a:gd name="connsiteX39" fmla="*/ 1659650 w 1659650"/>
                <a:gd name="connsiteY39" fmla="*/ 1340528 h 1677880"/>
                <a:gd name="connsiteX40" fmla="*/ 1624140 w 1659650"/>
                <a:gd name="connsiteY40" fmla="*/ 1207363 h 1677880"/>
                <a:gd name="connsiteX41" fmla="*/ 1606384 w 1659650"/>
                <a:gd name="connsiteY41" fmla="*/ 1145219 h 1677880"/>
                <a:gd name="connsiteX42" fmla="*/ 1588629 w 1659650"/>
                <a:gd name="connsiteY42" fmla="*/ 1109709 h 1677880"/>
                <a:gd name="connsiteX43" fmla="*/ 1544241 w 1659650"/>
                <a:gd name="connsiteY43" fmla="*/ 1074198 h 1677880"/>
                <a:gd name="connsiteX44" fmla="*/ 1455464 w 1659650"/>
                <a:gd name="connsiteY44" fmla="*/ 1020932 h 1677880"/>
                <a:gd name="connsiteX45" fmla="*/ 1437709 w 1659650"/>
                <a:gd name="connsiteY45" fmla="*/ 994299 h 1677880"/>
                <a:gd name="connsiteX46" fmla="*/ 1357810 w 1659650"/>
                <a:gd name="connsiteY46" fmla="*/ 967666 h 1677880"/>
                <a:gd name="connsiteX47" fmla="*/ 1340054 w 1659650"/>
                <a:gd name="connsiteY47" fmla="*/ 949911 h 1677880"/>
                <a:gd name="connsiteX48" fmla="*/ 1144746 w 1659650"/>
                <a:gd name="connsiteY48" fmla="*/ 923278 h 1677880"/>
                <a:gd name="connsiteX49" fmla="*/ 1082602 w 1659650"/>
                <a:gd name="connsiteY49" fmla="*/ 914400 h 1677880"/>
                <a:gd name="connsiteX50" fmla="*/ 1047091 w 1659650"/>
                <a:gd name="connsiteY50" fmla="*/ 896645 h 1677880"/>
                <a:gd name="connsiteX51" fmla="*/ 984948 w 1659650"/>
                <a:gd name="connsiteY51" fmla="*/ 887767 h 1677880"/>
                <a:gd name="connsiteX52" fmla="*/ 851783 w 1659650"/>
                <a:gd name="connsiteY52" fmla="*/ 870012 h 1677880"/>
                <a:gd name="connsiteX53" fmla="*/ 825149 w 1659650"/>
                <a:gd name="connsiteY53" fmla="*/ 861134 h 1677880"/>
                <a:gd name="connsiteX54" fmla="*/ 683108 w 1659650"/>
                <a:gd name="connsiteY54" fmla="*/ 630315 h 1677880"/>
                <a:gd name="connsiteX55" fmla="*/ 736373 w 1659650"/>
                <a:gd name="connsiteY55" fmla="*/ 541538 h 1677880"/>
                <a:gd name="connsiteX56" fmla="*/ 798516 w 1659650"/>
                <a:gd name="connsiteY56" fmla="*/ 497150 h 1677880"/>
                <a:gd name="connsiteX57" fmla="*/ 825149 w 1659650"/>
                <a:gd name="connsiteY57" fmla="*/ 488272 h 1677880"/>
                <a:gd name="connsiteX58" fmla="*/ 896171 w 1659650"/>
                <a:gd name="connsiteY58" fmla="*/ 461639 h 1677880"/>
                <a:gd name="connsiteX59" fmla="*/ 1073724 w 1659650"/>
                <a:gd name="connsiteY59" fmla="*/ 479394 h 1677880"/>
                <a:gd name="connsiteX60" fmla="*/ 1126990 w 1659650"/>
                <a:gd name="connsiteY60" fmla="*/ 497150 h 1677880"/>
                <a:gd name="connsiteX61" fmla="*/ 1144746 w 1659650"/>
                <a:gd name="connsiteY61" fmla="*/ 514905 h 1677880"/>
                <a:gd name="connsiteX62" fmla="*/ 1198012 w 1659650"/>
                <a:gd name="connsiteY62" fmla="*/ 550416 h 1677880"/>
                <a:gd name="connsiteX63" fmla="*/ 1215767 w 1659650"/>
                <a:gd name="connsiteY63" fmla="*/ 577049 h 1677880"/>
                <a:gd name="connsiteX64" fmla="*/ 1224645 w 1659650"/>
                <a:gd name="connsiteY64" fmla="*/ 603682 h 1677880"/>
                <a:gd name="connsiteX65" fmla="*/ 1260155 w 1659650"/>
                <a:gd name="connsiteY65" fmla="*/ 656948 h 1677880"/>
                <a:gd name="connsiteX66" fmla="*/ 1269033 w 1659650"/>
                <a:gd name="connsiteY66" fmla="*/ 692458 h 1677880"/>
                <a:gd name="connsiteX67" fmla="*/ 1295666 w 1659650"/>
                <a:gd name="connsiteY67" fmla="*/ 701336 h 1677880"/>
                <a:gd name="connsiteX68" fmla="*/ 1402198 w 1659650"/>
                <a:gd name="connsiteY68" fmla="*/ 719091 h 1677880"/>
                <a:gd name="connsiteX69" fmla="*/ 1490975 w 1659650"/>
                <a:gd name="connsiteY69" fmla="*/ 710214 h 1677880"/>
                <a:gd name="connsiteX70" fmla="*/ 1517608 w 1659650"/>
                <a:gd name="connsiteY70" fmla="*/ 621437 h 1677880"/>
                <a:gd name="connsiteX71" fmla="*/ 1508730 w 1659650"/>
                <a:gd name="connsiteY71" fmla="*/ 506027 h 1677880"/>
                <a:gd name="connsiteX72" fmla="*/ 1490975 w 1659650"/>
                <a:gd name="connsiteY72" fmla="*/ 452761 h 1677880"/>
                <a:gd name="connsiteX73" fmla="*/ 1428831 w 1659650"/>
                <a:gd name="connsiteY73" fmla="*/ 381740 h 1677880"/>
                <a:gd name="connsiteX74" fmla="*/ 1419953 w 1659650"/>
                <a:gd name="connsiteY74" fmla="*/ 346229 h 1677880"/>
                <a:gd name="connsiteX75" fmla="*/ 1437709 w 1659650"/>
                <a:gd name="connsiteY75" fmla="*/ 328474 h 1677880"/>
                <a:gd name="connsiteX76" fmla="*/ 1517608 w 1659650"/>
                <a:gd name="connsiteY76" fmla="*/ 319596 h 1677880"/>
                <a:gd name="connsiteX0" fmla="*/ 1517608 w 1659650"/>
                <a:gd name="connsiteY0" fmla="*/ 319596 h 1677880"/>
                <a:gd name="connsiteX1" fmla="*/ 1561996 w 1659650"/>
                <a:gd name="connsiteY1" fmla="*/ 310718 h 1677880"/>
                <a:gd name="connsiteX2" fmla="*/ 1588629 w 1659650"/>
                <a:gd name="connsiteY2" fmla="*/ 257452 h 1677880"/>
                <a:gd name="connsiteX3" fmla="*/ 1561996 w 1659650"/>
                <a:gd name="connsiteY3" fmla="*/ 186431 h 1677880"/>
                <a:gd name="connsiteX4" fmla="*/ 1535363 w 1659650"/>
                <a:gd name="connsiteY4" fmla="*/ 150920 h 1677880"/>
                <a:gd name="connsiteX5" fmla="*/ 1517608 w 1659650"/>
                <a:gd name="connsiteY5" fmla="*/ 124287 h 1677880"/>
                <a:gd name="connsiteX6" fmla="*/ 1464342 w 1659650"/>
                <a:gd name="connsiteY6" fmla="*/ 71021 h 1677880"/>
                <a:gd name="connsiteX7" fmla="*/ 1428831 w 1659650"/>
                <a:gd name="connsiteY7" fmla="*/ 62144 h 1677880"/>
                <a:gd name="connsiteX8" fmla="*/ 1384443 w 1659650"/>
                <a:gd name="connsiteY8" fmla="*/ 35511 h 1677880"/>
                <a:gd name="connsiteX9" fmla="*/ 1260155 w 1659650"/>
                <a:gd name="connsiteY9" fmla="*/ 0 h 1677880"/>
                <a:gd name="connsiteX10" fmla="*/ 691984 w 1659650"/>
                <a:gd name="connsiteY10" fmla="*/ 79899 h 1677880"/>
                <a:gd name="connsiteX11" fmla="*/ 416777 w 1659650"/>
                <a:gd name="connsiteY11" fmla="*/ 195309 h 1677880"/>
                <a:gd name="connsiteX12" fmla="*/ 185957 w 1659650"/>
                <a:gd name="connsiteY12" fmla="*/ 337352 h 1677880"/>
                <a:gd name="connsiteX13" fmla="*/ 61670 w 1659650"/>
                <a:gd name="connsiteY13" fmla="*/ 568171 h 1677880"/>
                <a:gd name="connsiteX14" fmla="*/ 8404 w 1659650"/>
                <a:gd name="connsiteY14" fmla="*/ 745724 h 1677880"/>
                <a:gd name="connsiteX15" fmla="*/ 8404 w 1659650"/>
                <a:gd name="connsiteY15" fmla="*/ 1056443 h 1677880"/>
                <a:gd name="connsiteX16" fmla="*/ 88303 w 1659650"/>
                <a:gd name="connsiteY16" fmla="*/ 1233996 h 1677880"/>
                <a:gd name="connsiteX17" fmla="*/ 97181 w 1659650"/>
                <a:gd name="connsiteY17" fmla="*/ 1269507 h 1677880"/>
                <a:gd name="connsiteX18" fmla="*/ 230346 w 1659650"/>
                <a:gd name="connsiteY18" fmla="*/ 1438183 h 1677880"/>
                <a:gd name="connsiteX19" fmla="*/ 239223 w 1659650"/>
                <a:gd name="connsiteY19" fmla="*/ 1464816 h 1677880"/>
                <a:gd name="connsiteX20" fmla="*/ 256979 w 1659650"/>
                <a:gd name="connsiteY20" fmla="*/ 1482571 h 1677880"/>
                <a:gd name="connsiteX21" fmla="*/ 336878 w 1659650"/>
                <a:gd name="connsiteY21" fmla="*/ 1544715 h 1677880"/>
                <a:gd name="connsiteX22" fmla="*/ 372388 w 1659650"/>
                <a:gd name="connsiteY22" fmla="*/ 1571348 h 1677880"/>
                <a:gd name="connsiteX23" fmla="*/ 399021 w 1659650"/>
                <a:gd name="connsiteY23" fmla="*/ 1597981 h 1677880"/>
                <a:gd name="connsiteX24" fmla="*/ 470043 w 1659650"/>
                <a:gd name="connsiteY24" fmla="*/ 1624614 h 1677880"/>
                <a:gd name="connsiteX25" fmla="*/ 514431 w 1659650"/>
                <a:gd name="connsiteY25" fmla="*/ 1651247 h 1677880"/>
                <a:gd name="connsiteX26" fmla="*/ 549942 w 1659650"/>
                <a:gd name="connsiteY26" fmla="*/ 1660124 h 1677880"/>
                <a:gd name="connsiteX27" fmla="*/ 647596 w 1659650"/>
                <a:gd name="connsiteY27" fmla="*/ 1677880 h 1677880"/>
                <a:gd name="connsiteX28" fmla="*/ 1411076 w 1659650"/>
                <a:gd name="connsiteY28" fmla="*/ 1669002 h 1677880"/>
                <a:gd name="connsiteX29" fmla="*/ 1464342 w 1659650"/>
                <a:gd name="connsiteY29" fmla="*/ 1660124 h 1677880"/>
                <a:gd name="connsiteX30" fmla="*/ 1490975 w 1659650"/>
                <a:gd name="connsiteY30" fmla="*/ 1633491 h 1677880"/>
                <a:gd name="connsiteX31" fmla="*/ 1517608 w 1659650"/>
                <a:gd name="connsiteY31" fmla="*/ 1615736 h 1677880"/>
                <a:gd name="connsiteX32" fmla="*/ 1544241 w 1659650"/>
                <a:gd name="connsiteY32" fmla="*/ 1580225 h 1677880"/>
                <a:gd name="connsiteX33" fmla="*/ 1579751 w 1659650"/>
                <a:gd name="connsiteY33" fmla="*/ 1562470 h 1677880"/>
                <a:gd name="connsiteX34" fmla="*/ 1588629 w 1659650"/>
                <a:gd name="connsiteY34" fmla="*/ 1535837 h 1677880"/>
                <a:gd name="connsiteX35" fmla="*/ 1615262 w 1659650"/>
                <a:gd name="connsiteY35" fmla="*/ 1491449 h 1677880"/>
                <a:gd name="connsiteX36" fmla="*/ 1641895 w 1659650"/>
                <a:gd name="connsiteY36" fmla="*/ 1429305 h 1677880"/>
                <a:gd name="connsiteX37" fmla="*/ 1650773 w 1659650"/>
                <a:gd name="connsiteY37" fmla="*/ 1376039 h 1677880"/>
                <a:gd name="connsiteX38" fmla="*/ 1659650 w 1659650"/>
                <a:gd name="connsiteY38" fmla="*/ 1340528 h 1677880"/>
                <a:gd name="connsiteX39" fmla="*/ 1624140 w 1659650"/>
                <a:gd name="connsiteY39" fmla="*/ 1207363 h 1677880"/>
                <a:gd name="connsiteX40" fmla="*/ 1606384 w 1659650"/>
                <a:gd name="connsiteY40" fmla="*/ 1145219 h 1677880"/>
                <a:gd name="connsiteX41" fmla="*/ 1588629 w 1659650"/>
                <a:gd name="connsiteY41" fmla="*/ 1109709 h 1677880"/>
                <a:gd name="connsiteX42" fmla="*/ 1544241 w 1659650"/>
                <a:gd name="connsiteY42" fmla="*/ 1074198 h 1677880"/>
                <a:gd name="connsiteX43" fmla="*/ 1455464 w 1659650"/>
                <a:gd name="connsiteY43" fmla="*/ 1020932 h 1677880"/>
                <a:gd name="connsiteX44" fmla="*/ 1437709 w 1659650"/>
                <a:gd name="connsiteY44" fmla="*/ 994299 h 1677880"/>
                <a:gd name="connsiteX45" fmla="*/ 1357810 w 1659650"/>
                <a:gd name="connsiteY45" fmla="*/ 967666 h 1677880"/>
                <a:gd name="connsiteX46" fmla="*/ 1340054 w 1659650"/>
                <a:gd name="connsiteY46" fmla="*/ 949911 h 1677880"/>
                <a:gd name="connsiteX47" fmla="*/ 1144746 w 1659650"/>
                <a:gd name="connsiteY47" fmla="*/ 923278 h 1677880"/>
                <a:gd name="connsiteX48" fmla="*/ 1082602 w 1659650"/>
                <a:gd name="connsiteY48" fmla="*/ 914400 h 1677880"/>
                <a:gd name="connsiteX49" fmla="*/ 1047091 w 1659650"/>
                <a:gd name="connsiteY49" fmla="*/ 896645 h 1677880"/>
                <a:gd name="connsiteX50" fmla="*/ 984948 w 1659650"/>
                <a:gd name="connsiteY50" fmla="*/ 887767 h 1677880"/>
                <a:gd name="connsiteX51" fmla="*/ 851783 w 1659650"/>
                <a:gd name="connsiteY51" fmla="*/ 870012 h 1677880"/>
                <a:gd name="connsiteX52" fmla="*/ 825149 w 1659650"/>
                <a:gd name="connsiteY52" fmla="*/ 861134 h 1677880"/>
                <a:gd name="connsiteX53" fmla="*/ 683108 w 1659650"/>
                <a:gd name="connsiteY53" fmla="*/ 630315 h 1677880"/>
                <a:gd name="connsiteX54" fmla="*/ 736373 w 1659650"/>
                <a:gd name="connsiteY54" fmla="*/ 541538 h 1677880"/>
                <a:gd name="connsiteX55" fmla="*/ 798516 w 1659650"/>
                <a:gd name="connsiteY55" fmla="*/ 497150 h 1677880"/>
                <a:gd name="connsiteX56" fmla="*/ 825149 w 1659650"/>
                <a:gd name="connsiteY56" fmla="*/ 488272 h 1677880"/>
                <a:gd name="connsiteX57" fmla="*/ 896171 w 1659650"/>
                <a:gd name="connsiteY57" fmla="*/ 461639 h 1677880"/>
                <a:gd name="connsiteX58" fmla="*/ 1073724 w 1659650"/>
                <a:gd name="connsiteY58" fmla="*/ 479394 h 1677880"/>
                <a:gd name="connsiteX59" fmla="*/ 1126990 w 1659650"/>
                <a:gd name="connsiteY59" fmla="*/ 497150 h 1677880"/>
                <a:gd name="connsiteX60" fmla="*/ 1144746 w 1659650"/>
                <a:gd name="connsiteY60" fmla="*/ 514905 h 1677880"/>
                <a:gd name="connsiteX61" fmla="*/ 1198012 w 1659650"/>
                <a:gd name="connsiteY61" fmla="*/ 550416 h 1677880"/>
                <a:gd name="connsiteX62" fmla="*/ 1215767 w 1659650"/>
                <a:gd name="connsiteY62" fmla="*/ 577049 h 1677880"/>
                <a:gd name="connsiteX63" fmla="*/ 1224645 w 1659650"/>
                <a:gd name="connsiteY63" fmla="*/ 603682 h 1677880"/>
                <a:gd name="connsiteX64" fmla="*/ 1260155 w 1659650"/>
                <a:gd name="connsiteY64" fmla="*/ 656948 h 1677880"/>
                <a:gd name="connsiteX65" fmla="*/ 1269033 w 1659650"/>
                <a:gd name="connsiteY65" fmla="*/ 692458 h 1677880"/>
                <a:gd name="connsiteX66" fmla="*/ 1295666 w 1659650"/>
                <a:gd name="connsiteY66" fmla="*/ 701336 h 1677880"/>
                <a:gd name="connsiteX67" fmla="*/ 1402198 w 1659650"/>
                <a:gd name="connsiteY67" fmla="*/ 719091 h 1677880"/>
                <a:gd name="connsiteX68" fmla="*/ 1490975 w 1659650"/>
                <a:gd name="connsiteY68" fmla="*/ 710214 h 1677880"/>
                <a:gd name="connsiteX69" fmla="*/ 1517608 w 1659650"/>
                <a:gd name="connsiteY69" fmla="*/ 621437 h 1677880"/>
                <a:gd name="connsiteX70" fmla="*/ 1508730 w 1659650"/>
                <a:gd name="connsiteY70" fmla="*/ 506027 h 1677880"/>
                <a:gd name="connsiteX71" fmla="*/ 1490975 w 1659650"/>
                <a:gd name="connsiteY71" fmla="*/ 452761 h 1677880"/>
                <a:gd name="connsiteX72" fmla="*/ 1428831 w 1659650"/>
                <a:gd name="connsiteY72" fmla="*/ 381740 h 1677880"/>
                <a:gd name="connsiteX73" fmla="*/ 1419953 w 1659650"/>
                <a:gd name="connsiteY73" fmla="*/ 346229 h 1677880"/>
                <a:gd name="connsiteX74" fmla="*/ 1437709 w 1659650"/>
                <a:gd name="connsiteY74" fmla="*/ 328474 h 1677880"/>
                <a:gd name="connsiteX75" fmla="*/ 1517608 w 1659650"/>
                <a:gd name="connsiteY75" fmla="*/ 319596 h 1677880"/>
                <a:gd name="connsiteX0" fmla="*/ 1517608 w 1659650"/>
                <a:gd name="connsiteY0" fmla="*/ 319596 h 1677880"/>
                <a:gd name="connsiteX1" fmla="*/ 1561996 w 1659650"/>
                <a:gd name="connsiteY1" fmla="*/ 310718 h 1677880"/>
                <a:gd name="connsiteX2" fmla="*/ 1588629 w 1659650"/>
                <a:gd name="connsiteY2" fmla="*/ 257452 h 1677880"/>
                <a:gd name="connsiteX3" fmla="*/ 1561996 w 1659650"/>
                <a:gd name="connsiteY3" fmla="*/ 186431 h 1677880"/>
                <a:gd name="connsiteX4" fmla="*/ 1535363 w 1659650"/>
                <a:gd name="connsiteY4" fmla="*/ 150920 h 1677880"/>
                <a:gd name="connsiteX5" fmla="*/ 1517608 w 1659650"/>
                <a:gd name="connsiteY5" fmla="*/ 124287 h 1677880"/>
                <a:gd name="connsiteX6" fmla="*/ 1464342 w 1659650"/>
                <a:gd name="connsiteY6" fmla="*/ 71021 h 1677880"/>
                <a:gd name="connsiteX7" fmla="*/ 1428831 w 1659650"/>
                <a:gd name="connsiteY7" fmla="*/ 62144 h 1677880"/>
                <a:gd name="connsiteX8" fmla="*/ 1384443 w 1659650"/>
                <a:gd name="connsiteY8" fmla="*/ 35511 h 1677880"/>
                <a:gd name="connsiteX9" fmla="*/ 1260155 w 1659650"/>
                <a:gd name="connsiteY9" fmla="*/ 0 h 1677880"/>
                <a:gd name="connsiteX10" fmla="*/ 691984 w 1659650"/>
                <a:gd name="connsiteY10" fmla="*/ 79899 h 1677880"/>
                <a:gd name="connsiteX11" fmla="*/ 416777 w 1659650"/>
                <a:gd name="connsiteY11" fmla="*/ 195309 h 1677880"/>
                <a:gd name="connsiteX12" fmla="*/ 185957 w 1659650"/>
                <a:gd name="connsiteY12" fmla="*/ 337352 h 1677880"/>
                <a:gd name="connsiteX13" fmla="*/ 61670 w 1659650"/>
                <a:gd name="connsiteY13" fmla="*/ 568171 h 1677880"/>
                <a:gd name="connsiteX14" fmla="*/ 8404 w 1659650"/>
                <a:gd name="connsiteY14" fmla="*/ 745724 h 1677880"/>
                <a:gd name="connsiteX15" fmla="*/ 8404 w 1659650"/>
                <a:gd name="connsiteY15" fmla="*/ 1056443 h 1677880"/>
                <a:gd name="connsiteX16" fmla="*/ 88303 w 1659650"/>
                <a:gd name="connsiteY16" fmla="*/ 1233996 h 1677880"/>
                <a:gd name="connsiteX17" fmla="*/ 230346 w 1659650"/>
                <a:gd name="connsiteY17" fmla="*/ 1438183 h 1677880"/>
                <a:gd name="connsiteX18" fmla="*/ 239223 w 1659650"/>
                <a:gd name="connsiteY18" fmla="*/ 1464816 h 1677880"/>
                <a:gd name="connsiteX19" fmla="*/ 256979 w 1659650"/>
                <a:gd name="connsiteY19" fmla="*/ 1482571 h 1677880"/>
                <a:gd name="connsiteX20" fmla="*/ 336878 w 1659650"/>
                <a:gd name="connsiteY20" fmla="*/ 1544715 h 1677880"/>
                <a:gd name="connsiteX21" fmla="*/ 372388 w 1659650"/>
                <a:gd name="connsiteY21" fmla="*/ 1571348 h 1677880"/>
                <a:gd name="connsiteX22" fmla="*/ 399021 w 1659650"/>
                <a:gd name="connsiteY22" fmla="*/ 1597981 h 1677880"/>
                <a:gd name="connsiteX23" fmla="*/ 470043 w 1659650"/>
                <a:gd name="connsiteY23" fmla="*/ 1624614 h 1677880"/>
                <a:gd name="connsiteX24" fmla="*/ 514431 w 1659650"/>
                <a:gd name="connsiteY24" fmla="*/ 1651247 h 1677880"/>
                <a:gd name="connsiteX25" fmla="*/ 549942 w 1659650"/>
                <a:gd name="connsiteY25" fmla="*/ 1660124 h 1677880"/>
                <a:gd name="connsiteX26" fmla="*/ 647596 w 1659650"/>
                <a:gd name="connsiteY26" fmla="*/ 1677880 h 1677880"/>
                <a:gd name="connsiteX27" fmla="*/ 1411076 w 1659650"/>
                <a:gd name="connsiteY27" fmla="*/ 1669002 h 1677880"/>
                <a:gd name="connsiteX28" fmla="*/ 1464342 w 1659650"/>
                <a:gd name="connsiteY28" fmla="*/ 1660124 h 1677880"/>
                <a:gd name="connsiteX29" fmla="*/ 1490975 w 1659650"/>
                <a:gd name="connsiteY29" fmla="*/ 1633491 h 1677880"/>
                <a:gd name="connsiteX30" fmla="*/ 1517608 w 1659650"/>
                <a:gd name="connsiteY30" fmla="*/ 1615736 h 1677880"/>
                <a:gd name="connsiteX31" fmla="*/ 1544241 w 1659650"/>
                <a:gd name="connsiteY31" fmla="*/ 1580225 h 1677880"/>
                <a:gd name="connsiteX32" fmla="*/ 1579751 w 1659650"/>
                <a:gd name="connsiteY32" fmla="*/ 1562470 h 1677880"/>
                <a:gd name="connsiteX33" fmla="*/ 1588629 w 1659650"/>
                <a:gd name="connsiteY33" fmla="*/ 1535837 h 1677880"/>
                <a:gd name="connsiteX34" fmla="*/ 1615262 w 1659650"/>
                <a:gd name="connsiteY34" fmla="*/ 1491449 h 1677880"/>
                <a:gd name="connsiteX35" fmla="*/ 1641895 w 1659650"/>
                <a:gd name="connsiteY35" fmla="*/ 1429305 h 1677880"/>
                <a:gd name="connsiteX36" fmla="*/ 1650773 w 1659650"/>
                <a:gd name="connsiteY36" fmla="*/ 1376039 h 1677880"/>
                <a:gd name="connsiteX37" fmla="*/ 1659650 w 1659650"/>
                <a:gd name="connsiteY37" fmla="*/ 1340528 h 1677880"/>
                <a:gd name="connsiteX38" fmla="*/ 1624140 w 1659650"/>
                <a:gd name="connsiteY38" fmla="*/ 1207363 h 1677880"/>
                <a:gd name="connsiteX39" fmla="*/ 1606384 w 1659650"/>
                <a:gd name="connsiteY39" fmla="*/ 1145219 h 1677880"/>
                <a:gd name="connsiteX40" fmla="*/ 1588629 w 1659650"/>
                <a:gd name="connsiteY40" fmla="*/ 1109709 h 1677880"/>
                <a:gd name="connsiteX41" fmla="*/ 1544241 w 1659650"/>
                <a:gd name="connsiteY41" fmla="*/ 1074198 h 1677880"/>
                <a:gd name="connsiteX42" fmla="*/ 1455464 w 1659650"/>
                <a:gd name="connsiteY42" fmla="*/ 1020932 h 1677880"/>
                <a:gd name="connsiteX43" fmla="*/ 1437709 w 1659650"/>
                <a:gd name="connsiteY43" fmla="*/ 994299 h 1677880"/>
                <a:gd name="connsiteX44" fmla="*/ 1357810 w 1659650"/>
                <a:gd name="connsiteY44" fmla="*/ 967666 h 1677880"/>
                <a:gd name="connsiteX45" fmla="*/ 1340054 w 1659650"/>
                <a:gd name="connsiteY45" fmla="*/ 949911 h 1677880"/>
                <a:gd name="connsiteX46" fmla="*/ 1144746 w 1659650"/>
                <a:gd name="connsiteY46" fmla="*/ 923278 h 1677880"/>
                <a:gd name="connsiteX47" fmla="*/ 1082602 w 1659650"/>
                <a:gd name="connsiteY47" fmla="*/ 914400 h 1677880"/>
                <a:gd name="connsiteX48" fmla="*/ 1047091 w 1659650"/>
                <a:gd name="connsiteY48" fmla="*/ 896645 h 1677880"/>
                <a:gd name="connsiteX49" fmla="*/ 984948 w 1659650"/>
                <a:gd name="connsiteY49" fmla="*/ 887767 h 1677880"/>
                <a:gd name="connsiteX50" fmla="*/ 851783 w 1659650"/>
                <a:gd name="connsiteY50" fmla="*/ 870012 h 1677880"/>
                <a:gd name="connsiteX51" fmla="*/ 825149 w 1659650"/>
                <a:gd name="connsiteY51" fmla="*/ 861134 h 1677880"/>
                <a:gd name="connsiteX52" fmla="*/ 683108 w 1659650"/>
                <a:gd name="connsiteY52" fmla="*/ 630315 h 1677880"/>
                <a:gd name="connsiteX53" fmla="*/ 736373 w 1659650"/>
                <a:gd name="connsiteY53" fmla="*/ 541538 h 1677880"/>
                <a:gd name="connsiteX54" fmla="*/ 798516 w 1659650"/>
                <a:gd name="connsiteY54" fmla="*/ 497150 h 1677880"/>
                <a:gd name="connsiteX55" fmla="*/ 825149 w 1659650"/>
                <a:gd name="connsiteY55" fmla="*/ 488272 h 1677880"/>
                <a:gd name="connsiteX56" fmla="*/ 896171 w 1659650"/>
                <a:gd name="connsiteY56" fmla="*/ 461639 h 1677880"/>
                <a:gd name="connsiteX57" fmla="*/ 1073724 w 1659650"/>
                <a:gd name="connsiteY57" fmla="*/ 479394 h 1677880"/>
                <a:gd name="connsiteX58" fmla="*/ 1126990 w 1659650"/>
                <a:gd name="connsiteY58" fmla="*/ 497150 h 1677880"/>
                <a:gd name="connsiteX59" fmla="*/ 1144746 w 1659650"/>
                <a:gd name="connsiteY59" fmla="*/ 514905 h 1677880"/>
                <a:gd name="connsiteX60" fmla="*/ 1198012 w 1659650"/>
                <a:gd name="connsiteY60" fmla="*/ 550416 h 1677880"/>
                <a:gd name="connsiteX61" fmla="*/ 1215767 w 1659650"/>
                <a:gd name="connsiteY61" fmla="*/ 577049 h 1677880"/>
                <a:gd name="connsiteX62" fmla="*/ 1224645 w 1659650"/>
                <a:gd name="connsiteY62" fmla="*/ 603682 h 1677880"/>
                <a:gd name="connsiteX63" fmla="*/ 1260155 w 1659650"/>
                <a:gd name="connsiteY63" fmla="*/ 656948 h 1677880"/>
                <a:gd name="connsiteX64" fmla="*/ 1269033 w 1659650"/>
                <a:gd name="connsiteY64" fmla="*/ 692458 h 1677880"/>
                <a:gd name="connsiteX65" fmla="*/ 1295666 w 1659650"/>
                <a:gd name="connsiteY65" fmla="*/ 701336 h 1677880"/>
                <a:gd name="connsiteX66" fmla="*/ 1402198 w 1659650"/>
                <a:gd name="connsiteY66" fmla="*/ 719091 h 1677880"/>
                <a:gd name="connsiteX67" fmla="*/ 1490975 w 1659650"/>
                <a:gd name="connsiteY67" fmla="*/ 710214 h 1677880"/>
                <a:gd name="connsiteX68" fmla="*/ 1517608 w 1659650"/>
                <a:gd name="connsiteY68" fmla="*/ 621437 h 1677880"/>
                <a:gd name="connsiteX69" fmla="*/ 1508730 w 1659650"/>
                <a:gd name="connsiteY69" fmla="*/ 506027 h 1677880"/>
                <a:gd name="connsiteX70" fmla="*/ 1490975 w 1659650"/>
                <a:gd name="connsiteY70" fmla="*/ 452761 h 1677880"/>
                <a:gd name="connsiteX71" fmla="*/ 1428831 w 1659650"/>
                <a:gd name="connsiteY71" fmla="*/ 381740 h 1677880"/>
                <a:gd name="connsiteX72" fmla="*/ 1419953 w 1659650"/>
                <a:gd name="connsiteY72" fmla="*/ 346229 h 1677880"/>
                <a:gd name="connsiteX73" fmla="*/ 1437709 w 1659650"/>
                <a:gd name="connsiteY73" fmla="*/ 328474 h 1677880"/>
                <a:gd name="connsiteX74" fmla="*/ 1517608 w 1659650"/>
                <a:gd name="connsiteY74" fmla="*/ 319596 h 1677880"/>
                <a:gd name="connsiteX0" fmla="*/ 1527800 w 1669842"/>
                <a:gd name="connsiteY0" fmla="*/ 319596 h 1677880"/>
                <a:gd name="connsiteX1" fmla="*/ 1572188 w 1669842"/>
                <a:gd name="connsiteY1" fmla="*/ 310718 h 1677880"/>
                <a:gd name="connsiteX2" fmla="*/ 1598821 w 1669842"/>
                <a:gd name="connsiteY2" fmla="*/ 257452 h 1677880"/>
                <a:gd name="connsiteX3" fmla="*/ 1572188 w 1669842"/>
                <a:gd name="connsiteY3" fmla="*/ 186431 h 1677880"/>
                <a:gd name="connsiteX4" fmla="*/ 1545555 w 1669842"/>
                <a:gd name="connsiteY4" fmla="*/ 150920 h 1677880"/>
                <a:gd name="connsiteX5" fmla="*/ 1527800 w 1669842"/>
                <a:gd name="connsiteY5" fmla="*/ 124287 h 1677880"/>
                <a:gd name="connsiteX6" fmla="*/ 1474534 w 1669842"/>
                <a:gd name="connsiteY6" fmla="*/ 71021 h 1677880"/>
                <a:gd name="connsiteX7" fmla="*/ 1439023 w 1669842"/>
                <a:gd name="connsiteY7" fmla="*/ 62144 h 1677880"/>
                <a:gd name="connsiteX8" fmla="*/ 1394635 w 1669842"/>
                <a:gd name="connsiteY8" fmla="*/ 35511 h 1677880"/>
                <a:gd name="connsiteX9" fmla="*/ 1270347 w 1669842"/>
                <a:gd name="connsiteY9" fmla="*/ 0 h 1677880"/>
                <a:gd name="connsiteX10" fmla="*/ 702176 w 1669842"/>
                <a:gd name="connsiteY10" fmla="*/ 79899 h 1677880"/>
                <a:gd name="connsiteX11" fmla="*/ 426969 w 1669842"/>
                <a:gd name="connsiteY11" fmla="*/ 195309 h 1677880"/>
                <a:gd name="connsiteX12" fmla="*/ 196149 w 1669842"/>
                <a:gd name="connsiteY12" fmla="*/ 337352 h 1677880"/>
                <a:gd name="connsiteX13" fmla="*/ 71862 w 1669842"/>
                <a:gd name="connsiteY13" fmla="*/ 568171 h 1677880"/>
                <a:gd name="connsiteX14" fmla="*/ 18596 w 1669842"/>
                <a:gd name="connsiteY14" fmla="*/ 745724 h 1677880"/>
                <a:gd name="connsiteX15" fmla="*/ 18596 w 1669842"/>
                <a:gd name="connsiteY15" fmla="*/ 1056443 h 1677880"/>
                <a:gd name="connsiteX16" fmla="*/ 240538 w 1669842"/>
                <a:gd name="connsiteY16" fmla="*/ 1438183 h 1677880"/>
                <a:gd name="connsiteX17" fmla="*/ 249415 w 1669842"/>
                <a:gd name="connsiteY17" fmla="*/ 1464816 h 1677880"/>
                <a:gd name="connsiteX18" fmla="*/ 267171 w 1669842"/>
                <a:gd name="connsiteY18" fmla="*/ 1482571 h 1677880"/>
                <a:gd name="connsiteX19" fmla="*/ 347070 w 1669842"/>
                <a:gd name="connsiteY19" fmla="*/ 1544715 h 1677880"/>
                <a:gd name="connsiteX20" fmla="*/ 382580 w 1669842"/>
                <a:gd name="connsiteY20" fmla="*/ 1571348 h 1677880"/>
                <a:gd name="connsiteX21" fmla="*/ 409213 w 1669842"/>
                <a:gd name="connsiteY21" fmla="*/ 1597981 h 1677880"/>
                <a:gd name="connsiteX22" fmla="*/ 480235 w 1669842"/>
                <a:gd name="connsiteY22" fmla="*/ 1624614 h 1677880"/>
                <a:gd name="connsiteX23" fmla="*/ 524623 w 1669842"/>
                <a:gd name="connsiteY23" fmla="*/ 1651247 h 1677880"/>
                <a:gd name="connsiteX24" fmla="*/ 560134 w 1669842"/>
                <a:gd name="connsiteY24" fmla="*/ 1660124 h 1677880"/>
                <a:gd name="connsiteX25" fmla="*/ 657788 w 1669842"/>
                <a:gd name="connsiteY25" fmla="*/ 1677880 h 1677880"/>
                <a:gd name="connsiteX26" fmla="*/ 1421268 w 1669842"/>
                <a:gd name="connsiteY26" fmla="*/ 1669002 h 1677880"/>
                <a:gd name="connsiteX27" fmla="*/ 1474534 w 1669842"/>
                <a:gd name="connsiteY27" fmla="*/ 1660124 h 1677880"/>
                <a:gd name="connsiteX28" fmla="*/ 1501167 w 1669842"/>
                <a:gd name="connsiteY28" fmla="*/ 1633491 h 1677880"/>
                <a:gd name="connsiteX29" fmla="*/ 1527800 w 1669842"/>
                <a:gd name="connsiteY29" fmla="*/ 1615736 h 1677880"/>
                <a:gd name="connsiteX30" fmla="*/ 1554433 w 1669842"/>
                <a:gd name="connsiteY30" fmla="*/ 1580225 h 1677880"/>
                <a:gd name="connsiteX31" fmla="*/ 1589943 w 1669842"/>
                <a:gd name="connsiteY31" fmla="*/ 1562470 h 1677880"/>
                <a:gd name="connsiteX32" fmla="*/ 1598821 w 1669842"/>
                <a:gd name="connsiteY32" fmla="*/ 1535837 h 1677880"/>
                <a:gd name="connsiteX33" fmla="*/ 1625454 w 1669842"/>
                <a:gd name="connsiteY33" fmla="*/ 1491449 h 1677880"/>
                <a:gd name="connsiteX34" fmla="*/ 1652087 w 1669842"/>
                <a:gd name="connsiteY34" fmla="*/ 1429305 h 1677880"/>
                <a:gd name="connsiteX35" fmla="*/ 1660965 w 1669842"/>
                <a:gd name="connsiteY35" fmla="*/ 1376039 h 1677880"/>
                <a:gd name="connsiteX36" fmla="*/ 1669842 w 1669842"/>
                <a:gd name="connsiteY36" fmla="*/ 1340528 h 1677880"/>
                <a:gd name="connsiteX37" fmla="*/ 1634332 w 1669842"/>
                <a:gd name="connsiteY37" fmla="*/ 1207363 h 1677880"/>
                <a:gd name="connsiteX38" fmla="*/ 1616576 w 1669842"/>
                <a:gd name="connsiteY38" fmla="*/ 1145219 h 1677880"/>
                <a:gd name="connsiteX39" fmla="*/ 1598821 w 1669842"/>
                <a:gd name="connsiteY39" fmla="*/ 1109709 h 1677880"/>
                <a:gd name="connsiteX40" fmla="*/ 1554433 w 1669842"/>
                <a:gd name="connsiteY40" fmla="*/ 1074198 h 1677880"/>
                <a:gd name="connsiteX41" fmla="*/ 1465656 w 1669842"/>
                <a:gd name="connsiteY41" fmla="*/ 1020932 h 1677880"/>
                <a:gd name="connsiteX42" fmla="*/ 1447901 w 1669842"/>
                <a:gd name="connsiteY42" fmla="*/ 994299 h 1677880"/>
                <a:gd name="connsiteX43" fmla="*/ 1368002 w 1669842"/>
                <a:gd name="connsiteY43" fmla="*/ 967666 h 1677880"/>
                <a:gd name="connsiteX44" fmla="*/ 1350246 w 1669842"/>
                <a:gd name="connsiteY44" fmla="*/ 949911 h 1677880"/>
                <a:gd name="connsiteX45" fmla="*/ 1154938 w 1669842"/>
                <a:gd name="connsiteY45" fmla="*/ 923278 h 1677880"/>
                <a:gd name="connsiteX46" fmla="*/ 1092794 w 1669842"/>
                <a:gd name="connsiteY46" fmla="*/ 914400 h 1677880"/>
                <a:gd name="connsiteX47" fmla="*/ 1057283 w 1669842"/>
                <a:gd name="connsiteY47" fmla="*/ 896645 h 1677880"/>
                <a:gd name="connsiteX48" fmla="*/ 995140 w 1669842"/>
                <a:gd name="connsiteY48" fmla="*/ 887767 h 1677880"/>
                <a:gd name="connsiteX49" fmla="*/ 861975 w 1669842"/>
                <a:gd name="connsiteY49" fmla="*/ 870012 h 1677880"/>
                <a:gd name="connsiteX50" fmla="*/ 835341 w 1669842"/>
                <a:gd name="connsiteY50" fmla="*/ 861134 h 1677880"/>
                <a:gd name="connsiteX51" fmla="*/ 693300 w 1669842"/>
                <a:gd name="connsiteY51" fmla="*/ 630315 h 1677880"/>
                <a:gd name="connsiteX52" fmla="*/ 746565 w 1669842"/>
                <a:gd name="connsiteY52" fmla="*/ 541538 h 1677880"/>
                <a:gd name="connsiteX53" fmla="*/ 808708 w 1669842"/>
                <a:gd name="connsiteY53" fmla="*/ 497150 h 1677880"/>
                <a:gd name="connsiteX54" fmla="*/ 835341 w 1669842"/>
                <a:gd name="connsiteY54" fmla="*/ 488272 h 1677880"/>
                <a:gd name="connsiteX55" fmla="*/ 906363 w 1669842"/>
                <a:gd name="connsiteY55" fmla="*/ 461639 h 1677880"/>
                <a:gd name="connsiteX56" fmla="*/ 1083916 w 1669842"/>
                <a:gd name="connsiteY56" fmla="*/ 479394 h 1677880"/>
                <a:gd name="connsiteX57" fmla="*/ 1137182 w 1669842"/>
                <a:gd name="connsiteY57" fmla="*/ 497150 h 1677880"/>
                <a:gd name="connsiteX58" fmla="*/ 1154938 w 1669842"/>
                <a:gd name="connsiteY58" fmla="*/ 514905 h 1677880"/>
                <a:gd name="connsiteX59" fmla="*/ 1208204 w 1669842"/>
                <a:gd name="connsiteY59" fmla="*/ 550416 h 1677880"/>
                <a:gd name="connsiteX60" fmla="*/ 1225959 w 1669842"/>
                <a:gd name="connsiteY60" fmla="*/ 577049 h 1677880"/>
                <a:gd name="connsiteX61" fmla="*/ 1234837 w 1669842"/>
                <a:gd name="connsiteY61" fmla="*/ 603682 h 1677880"/>
                <a:gd name="connsiteX62" fmla="*/ 1270347 w 1669842"/>
                <a:gd name="connsiteY62" fmla="*/ 656948 h 1677880"/>
                <a:gd name="connsiteX63" fmla="*/ 1279225 w 1669842"/>
                <a:gd name="connsiteY63" fmla="*/ 692458 h 1677880"/>
                <a:gd name="connsiteX64" fmla="*/ 1305858 w 1669842"/>
                <a:gd name="connsiteY64" fmla="*/ 701336 h 1677880"/>
                <a:gd name="connsiteX65" fmla="*/ 1412390 w 1669842"/>
                <a:gd name="connsiteY65" fmla="*/ 719091 h 1677880"/>
                <a:gd name="connsiteX66" fmla="*/ 1501167 w 1669842"/>
                <a:gd name="connsiteY66" fmla="*/ 710214 h 1677880"/>
                <a:gd name="connsiteX67" fmla="*/ 1527800 w 1669842"/>
                <a:gd name="connsiteY67" fmla="*/ 621437 h 1677880"/>
                <a:gd name="connsiteX68" fmla="*/ 1518922 w 1669842"/>
                <a:gd name="connsiteY68" fmla="*/ 506027 h 1677880"/>
                <a:gd name="connsiteX69" fmla="*/ 1501167 w 1669842"/>
                <a:gd name="connsiteY69" fmla="*/ 452761 h 1677880"/>
                <a:gd name="connsiteX70" fmla="*/ 1439023 w 1669842"/>
                <a:gd name="connsiteY70" fmla="*/ 381740 h 1677880"/>
                <a:gd name="connsiteX71" fmla="*/ 1430145 w 1669842"/>
                <a:gd name="connsiteY71" fmla="*/ 346229 h 1677880"/>
                <a:gd name="connsiteX72" fmla="*/ 1447901 w 1669842"/>
                <a:gd name="connsiteY72" fmla="*/ 328474 h 1677880"/>
                <a:gd name="connsiteX73" fmla="*/ 1527800 w 1669842"/>
                <a:gd name="connsiteY73" fmla="*/ 319596 h 1677880"/>
                <a:gd name="connsiteX0" fmla="*/ 1527800 w 1669842"/>
                <a:gd name="connsiteY0" fmla="*/ 319596 h 1677880"/>
                <a:gd name="connsiteX1" fmla="*/ 1572188 w 1669842"/>
                <a:gd name="connsiteY1" fmla="*/ 310718 h 1677880"/>
                <a:gd name="connsiteX2" fmla="*/ 1598821 w 1669842"/>
                <a:gd name="connsiteY2" fmla="*/ 257452 h 1677880"/>
                <a:gd name="connsiteX3" fmla="*/ 1572188 w 1669842"/>
                <a:gd name="connsiteY3" fmla="*/ 186431 h 1677880"/>
                <a:gd name="connsiteX4" fmla="*/ 1545555 w 1669842"/>
                <a:gd name="connsiteY4" fmla="*/ 150920 h 1677880"/>
                <a:gd name="connsiteX5" fmla="*/ 1527800 w 1669842"/>
                <a:gd name="connsiteY5" fmla="*/ 124287 h 1677880"/>
                <a:gd name="connsiteX6" fmla="*/ 1474534 w 1669842"/>
                <a:gd name="connsiteY6" fmla="*/ 71021 h 1677880"/>
                <a:gd name="connsiteX7" fmla="*/ 1439023 w 1669842"/>
                <a:gd name="connsiteY7" fmla="*/ 62144 h 1677880"/>
                <a:gd name="connsiteX8" fmla="*/ 1394635 w 1669842"/>
                <a:gd name="connsiteY8" fmla="*/ 35511 h 1677880"/>
                <a:gd name="connsiteX9" fmla="*/ 1270347 w 1669842"/>
                <a:gd name="connsiteY9" fmla="*/ 0 h 1677880"/>
                <a:gd name="connsiteX10" fmla="*/ 702176 w 1669842"/>
                <a:gd name="connsiteY10" fmla="*/ 79899 h 1677880"/>
                <a:gd name="connsiteX11" fmla="*/ 426969 w 1669842"/>
                <a:gd name="connsiteY11" fmla="*/ 195309 h 1677880"/>
                <a:gd name="connsiteX12" fmla="*/ 196149 w 1669842"/>
                <a:gd name="connsiteY12" fmla="*/ 337352 h 1677880"/>
                <a:gd name="connsiteX13" fmla="*/ 71862 w 1669842"/>
                <a:gd name="connsiteY13" fmla="*/ 568171 h 1677880"/>
                <a:gd name="connsiteX14" fmla="*/ 18596 w 1669842"/>
                <a:gd name="connsiteY14" fmla="*/ 745724 h 1677880"/>
                <a:gd name="connsiteX15" fmla="*/ 18596 w 1669842"/>
                <a:gd name="connsiteY15" fmla="*/ 1056443 h 1677880"/>
                <a:gd name="connsiteX16" fmla="*/ 240538 w 1669842"/>
                <a:gd name="connsiteY16" fmla="*/ 1438183 h 1677880"/>
                <a:gd name="connsiteX17" fmla="*/ 249415 w 1669842"/>
                <a:gd name="connsiteY17" fmla="*/ 1464816 h 1677880"/>
                <a:gd name="connsiteX18" fmla="*/ 267171 w 1669842"/>
                <a:gd name="connsiteY18" fmla="*/ 1482571 h 1677880"/>
                <a:gd name="connsiteX19" fmla="*/ 382580 w 1669842"/>
                <a:gd name="connsiteY19" fmla="*/ 1571348 h 1677880"/>
                <a:gd name="connsiteX20" fmla="*/ 409213 w 1669842"/>
                <a:gd name="connsiteY20" fmla="*/ 1597981 h 1677880"/>
                <a:gd name="connsiteX21" fmla="*/ 480235 w 1669842"/>
                <a:gd name="connsiteY21" fmla="*/ 1624614 h 1677880"/>
                <a:gd name="connsiteX22" fmla="*/ 524623 w 1669842"/>
                <a:gd name="connsiteY22" fmla="*/ 1651247 h 1677880"/>
                <a:gd name="connsiteX23" fmla="*/ 560134 w 1669842"/>
                <a:gd name="connsiteY23" fmla="*/ 1660124 h 1677880"/>
                <a:gd name="connsiteX24" fmla="*/ 657788 w 1669842"/>
                <a:gd name="connsiteY24" fmla="*/ 1677880 h 1677880"/>
                <a:gd name="connsiteX25" fmla="*/ 1421268 w 1669842"/>
                <a:gd name="connsiteY25" fmla="*/ 1669002 h 1677880"/>
                <a:gd name="connsiteX26" fmla="*/ 1474534 w 1669842"/>
                <a:gd name="connsiteY26" fmla="*/ 1660124 h 1677880"/>
                <a:gd name="connsiteX27" fmla="*/ 1501167 w 1669842"/>
                <a:gd name="connsiteY27" fmla="*/ 1633491 h 1677880"/>
                <a:gd name="connsiteX28" fmla="*/ 1527800 w 1669842"/>
                <a:gd name="connsiteY28" fmla="*/ 1615736 h 1677880"/>
                <a:gd name="connsiteX29" fmla="*/ 1554433 w 1669842"/>
                <a:gd name="connsiteY29" fmla="*/ 1580225 h 1677880"/>
                <a:gd name="connsiteX30" fmla="*/ 1589943 w 1669842"/>
                <a:gd name="connsiteY30" fmla="*/ 1562470 h 1677880"/>
                <a:gd name="connsiteX31" fmla="*/ 1598821 w 1669842"/>
                <a:gd name="connsiteY31" fmla="*/ 1535837 h 1677880"/>
                <a:gd name="connsiteX32" fmla="*/ 1625454 w 1669842"/>
                <a:gd name="connsiteY32" fmla="*/ 1491449 h 1677880"/>
                <a:gd name="connsiteX33" fmla="*/ 1652087 w 1669842"/>
                <a:gd name="connsiteY33" fmla="*/ 1429305 h 1677880"/>
                <a:gd name="connsiteX34" fmla="*/ 1660965 w 1669842"/>
                <a:gd name="connsiteY34" fmla="*/ 1376039 h 1677880"/>
                <a:gd name="connsiteX35" fmla="*/ 1669842 w 1669842"/>
                <a:gd name="connsiteY35" fmla="*/ 1340528 h 1677880"/>
                <a:gd name="connsiteX36" fmla="*/ 1634332 w 1669842"/>
                <a:gd name="connsiteY36" fmla="*/ 1207363 h 1677880"/>
                <a:gd name="connsiteX37" fmla="*/ 1616576 w 1669842"/>
                <a:gd name="connsiteY37" fmla="*/ 1145219 h 1677880"/>
                <a:gd name="connsiteX38" fmla="*/ 1598821 w 1669842"/>
                <a:gd name="connsiteY38" fmla="*/ 1109709 h 1677880"/>
                <a:gd name="connsiteX39" fmla="*/ 1554433 w 1669842"/>
                <a:gd name="connsiteY39" fmla="*/ 1074198 h 1677880"/>
                <a:gd name="connsiteX40" fmla="*/ 1465656 w 1669842"/>
                <a:gd name="connsiteY40" fmla="*/ 1020932 h 1677880"/>
                <a:gd name="connsiteX41" fmla="*/ 1447901 w 1669842"/>
                <a:gd name="connsiteY41" fmla="*/ 994299 h 1677880"/>
                <a:gd name="connsiteX42" fmla="*/ 1368002 w 1669842"/>
                <a:gd name="connsiteY42" fmla="*/ 967666 h 1677880"/>
                <a:gd name="connsiteX43" fmla="*/ 1350246 w 1669842"/>
                <a:gd name="connsiteY43" fmla="*/ 949911 h 1677880"/>
                <a:gd name="connsiteX44" fmla="*/ 1154938 w 1669842"/>
                <a:gd name="connsiteY44" fmla="*/ 923278 h 1677880"/>
                <a:gd name="connsiteX45" fmla="*/ 1092794 w 1669842"/>
                <a:gd name="connsiteY45" fmla="*/ 914400 h 1677880"/>
                <a:gd name="connsiteX46" fmla="*/ 1057283 w 1669842"/>
                <a:gd name="connsiteY46" fmla="*/ 896645 h 1677880"/>
                <a:gd name="connsiteX47" fmla="*/ 995140 w 1669842"/>
                <a:gd name="connsiteY47" fmla="*/ 887767 h 1677880"/>
                <a:gd name="connsiteX48" fmla="*/ 861975 w 1669842"/>
                <a:gd name="connsiteY48" fmla="*/ 870012 h 1677880"/>
                <a:gd name="connsiteX49" fmla="*/ 835341 w 1669842"/>
                <a:gd name="connsiteY49" fmla="*/ 861134 h 1677880"/>
                <a:gd name="connsiteX50" fmla="*/ 693300 w 1669842"/>
                <a:gd name="connsiteY50" fmla="*/ 630315 h 1677880"/>
                <a:gd name="connsiteX51" fmla="*/ 746565 w 1669842"/>
                <a:gd name="connsiteY51" fmla="*/ 541538 h 1677880"/>
                <a:gd name="connsiteX52" fmla="*/ 808708 w 1669842"/>
                <a:gd name="connsiteY52" fmla="*/ 497150 h 1677880"/>
                <a:gd name="connsiteX53" fmla="*/ 835341 w 1669842"/>
                <a:gd name="connsiteY53" fmla="*/ 488272 h 1677880"/>
                <a:gd name="connsiteX54" fmla="*/ 906363 w 1669842"/>
                <a:gd name="connsiteY54" fmla="*/ 461639 h 1677880"/>
                <a:gd name="connsiteX55" fmla="*/ 1083916 w 1669842"/>
                <a:gd name="connsiteY55" fmla="*/ 479394 h 1677880"/>
                <a:gd name="connsiteX56" fmla="*/ 1137182 w 1669842"/>
                <a:gd name="connsiteY56" fmla="*/ 497150 h 1677880"/>
                <a:gd name="connsiteX57" fmla="*/ 1154938 w 1669842"/>
                <a:gd name="connsiteY57" fmla="*/ 514905 h 1677880"/>
                <a:gd name="connsiteX58" fmla="*/ 1208204 w 1669842"/>
                <a:gd name="connsiteY58" fmla="*/ 550416 h 1677880"/>
                <a:gd name="connsiteX59" fmla="*/ 1225959 w 1669842"/>
                <a:gd name="connsiteY59" fmla="*/ 577049 h 1677880"/>
                <a:gd name="connsiteX60" fmla="*/ 1234837 w 1669842"/>
                <a:gd name="connsiteY60" fmla="*/ 603682 h 1677880"/>
                <a:gd name="connsiteX61" fmla="*/ 1270347 w 1669842"/>
                <a:gd name="connsiteY61" fmla="*/ 656948 h 1677880"/>
                <a:gd name="connsiteX62" fmla="*/ 1279225 w 1669842"/>
                <a:gd name="connsiteY62" fmla="*/ 692458 h 1677880"/>
                <a:gd name="connsiteX63" fmla="*/ 1305858 w 1669842"/>
                <a:gd name="connsiteY63" fmla="*/ 701336 h 1677880"/>
                <a:gd name="connsiteX64" fmla="*/ 1412390 w 1669842"/>
                <a:gd name="connsiteY64" fmla="*/ 719091 h 1677880"/>
                <a:gd name="connsiteX65" fmla="*/ 1501167 w 1669842"/>
                <a:gd name="connsiteY65" fmla="*/ 710214 h 1677880"/>
                <a:gd name="connsiteX66" fmla="*/ 1527800 w 1669842"/>
                <a:gd name="connsiteY66" fmla="*/ 621437 h 1677880"/>
                <a:gd name="connsiteX67" fmla="*/ 1518922 w 1669842"/>
                <a:gd name="connsiteY67" fmla="*/ 506027 h 1677880"/>
                <a:gd name="connsiteX68" fmla="*/ 1501167 w 1669842"/>
                <a:gd name="connsiteY68" fmla="*/ 452761 h 1677880"/>
                <a:gd name="connsiteX69" fmla="*/ 1439023 w 1669842"/>
                <a:gd name="connsiteY69" fmla="*/ 381740 h 1677880"/>
                <a:gd name="connsiteX70" fmla="*/ 1430145 w 1669842"/>
                <a:gd name="connsiteY70" fmla="*/ 346229 h 1677880"/>
                <a:gd name="connsiteX71" fmla="*/ 1447901 w 1669842"/>
                <a:gd name="connsiteY71" fmla="*/ 328474 h 1677880"/>
                <a:gd name="connsiteX72" fmla="*/ 1527800 w 1669842"/>
                <a:gd name="connsiteY72" fmla="*/ 319596 h 1677880"/>
                <a:gd name="connsiteX0" fmla="*/ 1527800 w 1669842"/>
                <a:gd name="connsiteY0" fmla="*/ 319596 h 1677880"/>
                <a:gd name="connsiteX1" fmla="*/ 1572188 w 1669842"/>
                <a:gd name="connsiteY1" fmla="*/ 310718 h 1677880"/>
                <a:gd name="connsiteX2" fmla="*/ 1598821 w 1669842"/>
                <a:gd name="connsiteY2" fmla="*/ 257452 h 1677880"/>
                <a:gd name="connsiteX3" fmla="*/ 1572188 w 1669842"/>
                <a:gd name="connsiteY3" fmla="*/ 186431 h 1677880"/>
                <a:gd name="connsiteX4" fmla="*/ 1545555 w 1669842"/>
                <a:gd name="connsiteY4" fmla="*/ 150920 h 1677880"/>
                <a:gd name="connsiteX5" fmla="*/ 1527800 w 1669842"/>
                <a:gd name="connsiteY5" fmla="*/ 124287 h 1677880"/>
                <a:gd name="connsiteX6" fmla="*/ 1474534 w 1669842"/>
                <a:gd name="connsiteY6" fmla="*/ 71021 h 1677880"/>
                <a:gd name="connsiteX7" fmla="*/ 1439023 w 1669842"/>
                <a:gd name="connsiteY7" fmla="*/ 62144 h 1677880"/>
                <a:gd name="connsiteX8" fmla="*/ 1394635 w 1669842"/>
                <a:gd name="connsiteY8" fmla="*/ 35511 h 1677880"/>
                <a:gd name="connsiteX9" fmla="*/ 1270347 w 1669842"/>
                <a:gd name="connsiteY9" fmla="*/ 0 h 1677880"/>
                <a:gd name="connsiteX10" fmla="*/ 702176 w 1669842"/>
                <a:gd name="connsiteY10" fmla="*/ 79899 h 1677880"/>
                <a:gd name="connsiteX11" fmla="*/ 426969 w 1669842"/>
                <a:gd name="connsiteY11" fmla="*/ 195309 h 1677880"/>
                <a:gd name="connsiteX12" fmla="*/ 196149 w 1669842"/>
                <a:gd name="connsiteY12" fmla="*/ 337352 h 1677880"/>
                <a:gd name="connsiteX13" fmla="*/ 71862 w 1669842"/>
                <a:gd name="connsiteY13" fmla="*/ 568171 h 1677880"/>
                <a:gd name="connsiteX14" fmla="*/ 18596 w 1669842"/>
                <a:gd name="connsiteY14" fmla="*/ 745724 h 1677880"/>
                <a:gd name="connsiteX15" fmla="*/ 18596 w 1669842"/>
                <a:gd name="connsiteY15" fmla="*/ 1056443 h 1677880"/>
                <a:gd name="connsiteX16" fmla="*/ 240538 w 1669842"/>
                <a:gd name="connsiteY16" fmla="*/ 1438183 h 1677880"/>
                <a:gd name="connsiteX17" fmla="*/ 249415 w 1669842"/>
                <a:gd name="connsiteY17" fmla="*/ 1464816 h 1677880"/>
                <a:gd name="connsiteX18" fmla="*/ 382580 w 1669842"/>
                <a:gd name="connsiteY18" fmla="*/ 1571348 h 1677880"/>
                <a:gd name="connsiteX19" fmla="*/ 409213 w 1669842"/>
                <a:gd name="connsiteY19" fmla="*/ 1597981 h 1677880"/>
                <a:gd name="connsiteX20" fmla="*/ 480235 w 1669842"/>
                <a:gd name="connsiteY20" fmla="*/ 1624614 h 1677880"/>
                <a:gd name="connsiteX21" fmla="*/ 524623 w 1669842"/>
                <a:gd name="connsiteY21" fmla="*/ 1651247 h 1677880"/>
                <a:gd name="connsiteX22" fmla="*/ 560134 w 1669842"/>
                <a:gd name="connsiteY22" fmla="*/ 1660124 h 1677880"/>
                <a:gd name="connsiteX23" fmla="*/ 657788 w 1669842"/>
                <a:gd name="connsiteY23" fmla="*/ 1677880 h 1677880"/>
                <a:gd name="connsiteX24" fmla="*/ 1421268 w 1669842"/>
                <a:gd name="connsiteY24" fmla="*/ 1669002 h 1677880"/>
                <a:gd name="connsiteX25" fmla="*/ 1474534 w 1669842"/>
                <a:gd name="connsiteY25" fmla="*/ 1660124 h 1677880"/>
                <a:gd name="connsiteX26" fmla="*/ 1501167 w 1669842"/>
                <a:gd name="connsiteY26" fmla="*/ 1633491 h 1677880"/>
                <a:gd name="connsiteX27" fmla="*/ 1527800 w 1669842"/>
                <a:gd name="connsiteY27" fmla="*/ 1615736 h 1677880"/>
                <a:gd name="connsiteX28" fmla="*/ 1554433 w 1669842"/>
                <a:gd name="connsiteY28" fmla="*/ 1580225 h 1677880"/>
                <a:gd name="connsiteX29" fmla="*/ 1589943 w 1669842"/>
                <a:gd name="connsiteY29" fmla="*/ 1562470 h 1677880"/>
                <a:gd name="connsiteX30" fmla="*/ 1598821 w 1669842"/>
                <a:gd name="connsiteY30" fmla="*/ 1535837 h 1677880"/>
                <a:gd name="connsiteX31" fmla="*/ 1625454 w 1669842"/>
                <a:gd name="connsiteY31" fmla="*/ 1491449 h 1677880"/>
                <a:gd name="connsiteX32" fmla="*/ 1652087 w 1669842"/>
                <a:gd name="connsiteY32" fmla="*/ 1429305 h 1677880"/>
                <a:gd name="connsiteX33" fmla="*/ 1660965 w 1669842"/>
                <a:gd name="connsiteY33" fmla="*/ 1376039 h 1677880"/>
                <a:gd name="connsiteX34" fmla="*/ 1669842 w 1669842"/>
                <a:gd name="connsiteY34" fmla="*/ 1340528 h 1677880"/>
                <a:gd name="connsiteX35" fmla="*/ 1634332 w 1669842"/>
                <a:gd name="connsiteY35" fmla="*/ 1207363 h 1677880"/>
                <a:gd name="connsiteX36" fmla="*/ 1616576 w 1669842"/>
                <a:gd name="connsiteY36" fmla="*/ 1145219 h 1677880"/>
                <a:gd name="connsiteX37" fmla="*/ 1598821 w 1669842"/>
                <a:gd name="connsiteY37" fmla="*/ 1109709 h 1677880"/>
                <a:gd name="connsiteX38" fmla="*/ 1554433 w 1669842"/>
                <a:gd name="connsiteY38" fmla="*/ 1074198 h 1677880"/>
                <a:gd name="connsiteX39" fmla="*/ 1465656 w 1669842"/>
                <a:gd name="connsiteY39" fmla="*/ 1020932 h 1677880"/>
                <a:gd name="connsiteX40" fmla="*/ 1447901 w 1669842"/>
                <a:gd name="connsiteY40" fmla="*/ 994299 h 1677880"/>
                <a:gd name="connsiteX41" fmla="*/ 1368002 w 1669842"/>
                <a:gd name="connsiteY41" fmla="*/ 967666 h 1677880"/>
                <a:gd name="connsiteX42" fmla="*/ 1350246 w 1669842"/>
                <a:gd name="connsiteY42" fmla="*/ 949911 h 1677880"/>
                <a:gd name="connsiteX43" fmla="*/ 1154938 w 1669842"/>
                <a:gd name="connsiteY43" fmla="*/ 923278 h 1677880"/>
                <a:gd name="connsiteX44" fmla="*/ 1092794 w 1669842"/>
                <a:gd name="connsiteY44" fmla="*/ 914400 h 1677880"/>
                <a:gd name="connsiteX45" fmla="*/ 1057283 w 1669842"/>
                <a:gd name="connsiteY45" fmla="*/ 896645 h 1677880"/>
                <a:gd name="connsiteX46" fmla="*/ 995140 w 1669842"/>
                <a:gd name="connsiteY46" fmla="*/ 887767 h 1677880"/>
                <a:gd name="connsiteX47" fmla="*/ 861975 w 1669842"/>
                <a:gd name="connsiteY47" fmla="*/ 870012 h 1677880"/>
                <a:gd name="connsiteX48" fmla="*/ 835341 w 1669842"/>
                <a:gd name="connsiteY48" fmla="*/ 861134 h 1677880"/>
                <a:gd name="connsiteX49" fmla="*/ 693300 w 1669842"/>
                <a:gd name="connsiteY49" fmla="*/ 630315 h 1677880"/>
                <a:gd name="connsiteX50" fmla="*/ 746565 w 1669842"/>
                <a:gd name="connsiteY50" fmla="*/ 541538 h 1677880"/>
                <a:gd name="connsiteX51" fmla="*/ 808708 w 1669842"/>
                <a:gd name="connsiteY51" fmla="*/ 497150 h 1677880"/>
                <a:gd name="connsiteX52" fmla="*/ 835341 w 1669842"/>
                <a:gd name="connsiteY52" fmla="*/ 488272 h 1677880"/>
                <a:gd name="connsiteX53" fmla="*/ 906363 w 1669842"/>
                <a:gd name="connsiteY53" fmla="*/ 461639 h 1677880"/>
                <a:gd name="connsiteX54" fmla="*/ 1083916 w 1669842"/>
                <a:gd name="connsiteY54" fmla="*/ 479394 h 1677880"/>
                <a:gd name="connsiteX55" fmla="*/ 1137182 w 1669842"/>
                <a:gd name="connsiteY55" fmla="*/ 497150 h 1677880"/>
                <a:gd name="connsiteX56" fmla="*/ 1154938 w 1669842"/>
                <a:gd name="connsiteY56" fmla="*/ 514905 h 1677880"/>
                <a:gd name="connsiteX57" fmla="*/ 1208204 w 1669842"/>
                <a:gd name="connsiteY57" fmla="*/ 550416 h 1677880"/>
                <a:gd name="connsiteX58" fmla="*/ 1225959 w 1669842"/>
                <a:gd name="connsiteY58" fmla="*/ 577049 h 1677880"/>
                <a:gd name="connsiteX59" fmla="*/ 1234837 w 1669842"/>
                <a:gd name="connsiteY59" fmla="*/ 603682 h 1677880"/>
                <a:gd name="connsiteX60" fmla="*/ 1270347 w 1669842"/>
                <a:gd name="connsiteY60" fmla="*/ 656948 h 1677880"/>
                <a:gd name="connsiteX61" fmla="*/ 1279225 w 1669842"/>
                <a:gd name="connsiteY61" fmla="*/ 692458 h 1677880"/>
                <a:gd name="connsiteX62" fmla="*/ 1305858 w 1669842"/>
                <a:gd name="connsiteY62" fmla="*/ 701336 h 1677880"/>
                <a:gd name="connsiteX63" fmla="*/ 1412390 w 1669842"/>
                <a:gd name="connsiteY63" fmla="*/ 719091 h 1677880"/>
                <a:gd name="connsiteX64" fmla="*/ 1501167 w 1669842"/>
                <a:gd name="connsiteY64" fmla="*/ 710214 h 1677880"/>
                <a:gd name="connsiteX65" fmla="*/ 1527800 w 1669842"/>
                <a:gd name="connsiteY65" fmla="*/ 621437 h 1677880"/>
                <a:gd name="connsiteX66" fmla="*/ 1518922 w 1669842"/>
                <a:gd name="connsiteY66" fmla="*/ 506027 h 1677880"/>
                <a:gd name="connsiteX67" fmla="*/ 1501167 w 1669842"/>
                <a:gd name="connsiteY67" fmla="*/ 452761 h 1677880"/>
                <a:gd name="connsiteX68" fmla="*/ 1439023 w 1669842"/>
                <a:gd name="connsiteY68" fmla="*/ 381740 h 1677880"/>
                <a:gd name="connsiteX69" fmla="*/ 1430145 w 1669842"/>
                <a:gd name="connsiteY69" fmla="*/ 346229 h 1677880"/>
                <a:gd name="connsiteX70" fmla="*/ 1447901 w 1669842"/>
                <a:gd name="connsiteY70" fmla="*/ 328474 h 1677880"/>
                <a:gd name="connsiteX71" fmla="*/ 1527800 w 1669842"/>
                <a:gd name="connsiteY71" fmla="*/ 319596 h 1677880"/>
                <a:gd name="connsiteX0" fmla="*/ 1527800 w 1669842"/>
                <a:gd name="connsiteY0" fmla="*/ 319596 h 1677880"/>
                <a:gd name="connsiteX1" fmla="*/ 1572188 w 1669842"/>
                <a:gd name="connsiteY1" fmla="*/ 310718 h 1677880"/>
                <a:gd name="connsiteX2" fmla="*/ 1598821 w 1669842"/>
                <a:gd name="connsiteY2" fmla="*/ 257452 h 1677880"/>
                <a:gd name="connsiteX3" fmla="*/ 1572188 w 1669842"/>
                <a:gd name="connsiteY3" fmla="*/ 186431 h 1677880"/>
                <a:gd name="connsiteX4" fmla="*/ 1545555 w 1669842"/>
                <a:gd name="connsiteY4" fmla="*/ 150920 h 1677880"/>
                <a:gd name="connsiteX5" fmla="*/ 1527800 w 1669842"/>
                <a:gd name="connsiteY5" fmla="*/ 124287 h 1677880"/>
                <a:gd name="connsiteX6" fmla="*/ 1474534 w 1669842"/>
                <a:gd name="connsiteY6" fmla="*/ 71021 h 1677880"/>
                <a:gd name="connsiteX7" fmla="*/ 1439023 w 1669842"/>
                <a:gd name="connsiteY7" fmla="*/ 62144 h 1677880"/>
                <a:gd name="connsiteX8" fmla="*/ 1394635 w 1669842"/>
                <a:gd name="connsiteY8" fmla="*/ 35511 h 1677880"/>
                <a:gd name="connsiteX9" fmla="*/ 1270347 w 1669842"/>
                <a:gd name="connsiteY9" fmla="*/ 0 h 1677880"/>
                <a:gd name="connsiteX10" fmla="*/ 702176 w 1669842"/>
                <a:gd name="connsiteY10" fmla="*/ 79899 h 1677880"/>
                <a:gd name="connsiteX11" fmla="*/ 426969 w 1669842"/>
                <a:gd name="connsiteY11" fmla="*/ 195309 h 1677880"/>
                <a:gd name="connsiteX12" fmla="*/ 196149 w 1669842"/>
                <a:gd name="connsiteY12" fmla="*/ 337352 h 1677880"/>
                <a:gd name="connsiteX13" fmla="*/ 71862 w 1669842"/>
                <a:gd name="connsiteY13" fmla="*/ 568171 h 1677880"/>
                <a:gd name="connsiteX14" fmla="*/ 18596 w 1669842"/>
                <a:gd name="connsiteY14" fmla="*/ 745724 h 1677880"/>
                <a:gd name="connsiteX15" fmla="*/ 18596 w 1669842"/>
                <a:gd name="connsiteY15" fmla="*/ 1056443 h 1677880"/>
                <a:gd name="connsiteX16" fmla="*/ 240538 w 1669842"/>
                <a:gd name="connsiteY16" fmla="*/ 1438183 h 1677880"/>
                <a:gd name="connsiteX17" fmla="*/ 382580 w 1669842"/>
                <a:gd name="connsiteY17" fmla="*/ 1571348 h 1677880"/>
                <a:gd name="connsiteX18" fmla="*/ 409213 w 1669842"/>
                <a:gd name="connsiteY18" fmla="*/ 1597981 h 1677880"/>
                <a:gd name="connsiteX19" fmla="*/ 480235 w 1669842"/>
                <a:gd name="connsiteY19" fmla="*/ 1624614 h 1677880"/>
                <a:gd name="connsiteX20" fmla="*/ 524623 w 1669842"/>
                <a:gd name="connsiteY20" fmla="*/ 1651247 h 1677880"/>
                <a:gd name="connsiteX21" fmla="*/ 560134 w 1669842"/>
                <a:gd name="connsiteY21" fmla="*/ 1660124 h 1677880"/>
                <a:gd name="connsiteX22" fmla="*/ 657788 w 1669842"/>
                <a:gd name="connsiteY22" fmla="*/ 1677880 h 1677880"/>
                <a:gd name="connsiteX23" fmla="*/ 1421268 w 1669842"/>
                <a:gd name="connsiteY23" fmla="*/ 1669002 h 1677880"/>
                <a:gd name="connsiteX24" fmla="*/ 1474534 w 1669842"/>
                <a:gd name="connsiteY24" fmla="*/ 1660124 h 1677880"/>
                <a:gd name="connsiteX25" fmla="*/ 1501167 w 1669842"/>
                <a:gd name="connsiteY25" fmla="*/ 1633491 h 1677880"/>
                <a:gd name="connsiteX26" fmla="*/ 1527800 w 1669842"/>
                <a:gd name="connsiteY26" fmla="*/ 1615736 h 1677880"/>
                <a:gd name="connsiteX27" fmla="*/ 1554433 w 1669842"/>
                <a:gd name="connsiteY27" fmla="*/ 1580225 h 1677880"/>
                <a:gd name="connsiteX28" fmla="*/ 1589943 w 1669842"/>
                <a:gd name="connsiteY28" fmla="*/ 1562470 h 1677880"/>
                <a:gd name="connsiteX29" fmla="*/ 1598821 w 1669842"/>
                <a:gd name="connsiteY29" fmla="*/ 1535837 h 1677880"/>
                <a:gd name="connsiteX30" fmla="*/ 1625454 w 1669842"/>
                <a:gd name="connsiteY30" fmla="*/ 1491449 h 1677880"/>
                <a:gd name="connsiteX31" fmla="*/ 1652087 w 1669842"/>
                <a:gd name="connsiteY31" fmla="*/ 1429305 h 1677880"/>
                <a:gd name="connsiteX32" fmla="*/ 1660965 w 1669842"/>
                <a:gd name="connsiteY32" fmla="*/ 1376039 h 1677880"/>
                <a:gd name="connsiteX33" fmla="*/ 1669842 w 1669842"/>
                <a:gd name="connsiteY33" fmla="*/ 1340528 h 1677880"/>
                <a:gd name="connsiteX34" fmla="*/ 1634332 w 1669842"/>
                <a:gd name="connsiteY34" fmla="*/ 1207363 h 1677880"/>
                <a:gd name="connsiteX35" fmla="*/ 1616576 w 1669842"/>
                <a:gd name="connsiteY35" fmla="*/ 1145219 h 1677880"/>
                <a:gd name="connsiteX36" fmla="*/ 1598821 w 1669842"/>
                <a:gd name="connsiteY36" fmla="*/ 1109709 h 1677880"/>
                <a:gd name="connsiteX37" fmla="*/ 1554433 w 1669842"/>
                <a:gd name="connsiteY37" fmla="*/ 1074198 h 1677880"/>
                <a:gd name="connsiteX38" fmla="*/ 1465656 w 1669842"/>
                <a:gd name="connsiteY38" fmla="*/ 1020932 h 1677880"/>
                <a:gd name="connsiteX39" fmla="*/ 1447901 w 1669842"/>
                <a:gd name="connsiteY39" fmla="*/ 994299 h 1677880"/>
                <a:gd name="connsiteX40" fmla="*/ 1368002 w 1669842"/>
                <a:gd name="connsiteY40" fmla="*/ 967666 h 1677880"/>
                <a:gd name="connsiteX41" fmla="*/ 1350246 w 1669842"/>
                <a:gd name="connsiteY41" fmla="*/ 949911 h 1677880"/>
                <a:gd name="connsiteX42" fmla="*/ 1154938 w 1669842"/>
                <a:gd name="connsiteY42" fmla="*/ 923278 h 1677880"/>
                <a:gd name="connsiteX43" fmla="*/ 1092794 w 1669842"/>
                <a:gd name="connsiteY43" fmla="*/ 914400 h 1677880"/>
                <a:gd name="connsiteX44" fmla="*/ 1057283 w 1669842"/>
                <a:gd name="connsiteY44" fmla="*/ 896645 h 1677880"/>
                <a:gd name="connsiteX45" fmla="*/ 995140 w 1669842"/>
                <a:gd name="connsiteY45" fmla="*/ 887767 h 1677880"/>
                <a:gd name="connsiteX46" fmla="*/ 861975 w 1669842"/>
                <a:gd name="connsiteY46" fmla="*/ 870012 h 1677880"/>
                <a:gd name="connsiteX47" fmla="*/ 835341 w 1669842"/>
                <a:gd name="connsiteY47" fmla="*/ 861134 h 1677880"/>
                <a:gd name="connsiteX48" fmla="*/ 693300 w 1669842"/>
                <a:gd name="connsiteY48" fmla="*/ 630315 h 1677880"/>
                <a:gd name="connsiteX49" fmla="*/ 746565 w 1669842"/>
                <a:gd name="connsiteY49" fmla="*/ 541538 h 1677880"/>
                <a:gd name="connsiteX50" fmla="*/ 808708 w 1669842"/>
                <a:gd name="connsiteY50" fmla="*/ 497150 h 1677880"/>
                <a:gd name="connsiteX51" fmla="*/ 835341 w 1669842"/>
                <a:gd name="connsiteY51" fmla="*/ 488272 h 1677880"/>
                <a:gd name="connsiteX52" fmla="*/ 906363 w 1669842"/>
                <a:gd name="connsiteY52" fmla="*/ 461639 h 1677880"/>
                <a:gd name="connsiteX53" fmla="*/ 1083916 w 1669842"/>
                <a:gd name="connsiteY53" fmla="*/ 479394 h 1677880"/>
                <a:gd name="connsiteX54" fmla="*/ 1137182 w 1669842"/>
                <a:gd name="connsiteY54" fmla="*/ 497150 h 1677880"/>
                <a:gd name="connsiteX55" fmla="*/ 1154938 w 1669842"/>
                <a:gd name="connsiteY55" fmla="*/ 514905 h 1677880"/>
                <a:gd name="connsiteX56" fmla="*/ 1208204 w 1669842"/>
                <a:gd name="connsiteY56" fmla="*/ 550416 h 1677880"/>
                <a:gd name="connsiteX57" fmla="*/ 1225959 w 1669842"/>
                <a:gd name="connsiteY57" fmla="*/ 577049 h 1677880"/>
                <a:gd name="connsiteX58" fmla="*/ 1234837 w 1669842"/>
                <a:gd name="connsiteY58" fmla="*/ 603682 h 1677880"/>
                <a:gd name="connsiteX59" fmla="*/ 1270347 w 1669842"/>
                <a:gd name="connsiteY59" fmla="*/ 656948 h 1677880"/>
                <a:gd name="connsiteX60" fmla="*/ 1279225 w 1669842"/>
                <a:gd name="connsiteY60" fmla="*/ 692458 h 1677880"/>
                <a:gd name="connsiteX61" fmla="*/ 1305858 w 1669842"/>
                <a:gd name="connsiteY61" fmla="*/ 701336 h 1677880"/>
                <a:gd name="connsiteX62" fmla="*/ 1412390 w 1669842"/>
                <a:gd name="connsiteY62" fmla="*/ 719091 h 1677880"/>
                <a:gd name="connsiteX63" fmla="*/ 1501167 w 1669842"/>
                <a:gd name="connsiteY63" fmla="*/ 710214 h 1677880"/>
                <a:gd name="connsiteX64" fmla="*/ 1527800 w 1669842"/>
                <a:gd name="connsiteY64" fmla="*/ 621437 h 1677880"/>
                <a:gd name="connsiteX65" fmla="*/ 1518922 w 1669842"/>
                <a:gd name="connsiteY65" fmla="*/ 506027 h 1677880"/>
                <a:gd name="connsiteX66" fmla="*/ 1501167 w 1669842"/>
                <a:gd name="connsiteY66" fmla="*/ 452761 h 1677880"/>
                <a:gd name="connsiteX67" fmla="*/ 1439023 w 1669842"/>
                <a:gd name="connsiteY67" fmla="*/ 381740 h 1677880"/>
                <a:gd name="connsiteX68" fmla="*/ 1430145 w 1669842"/>
                <a:gd name="connsiteY68" fmla="*/ 346229 h 1677880"/>
                <a:gd name="connsiteX69" fmla="*/ 1447901 w 1669842"/>
                <a:gd name="connsiteY69" fmla="*/ 328474 h 1677880"/>
                <a:gd name="connsiteX70" fmla="*/ 1527800 w 1669842"/>
                <a:gd name="connsiteY70" fmla="*/ 319596 h 1677880"/>
                <a:gd name="connsiteX0" fmla="*/ 1538249 w 1680291"/>
                <a:gd name="connsiteY0" fmla="*/ 319596 h 1677880"/>
                <a:gd name="connsiteX1" fmla="*/ 1582637 w 1680291"/>
                <a:gd name="connsiteY1" fmla="*/ 310718 h 1677880"/>
                <a:gd name="connsiteX2" fmla="*/ 1609270 w 1680291"/>
                <a:gd name="connsiteY2" fmla="*/ 257452 h 1677880"/>
                <a:gd name="connsiteX3" fmla="*/ 1582637 w 1680291"/>
                <a:gd name="connsiteY3" fmla="*/ 186431 h 1677880"/>
                <a:gd name="connsiteX4" fmla="*/ 1556004 w 1680291"/>
                <a:gd name="connsiteY4" fmla="*/ 150920 h 1677880"/>
                <a:gd name="connsiteX5" fmla="*/ 1538249 w 1680291"/>
                <a:gd name="connsiteY5" fmla="*/ 124287 h 1677880"/>
                <a:gd name="connsiteX6" fmla="*/ 1484983 w 1680291"/>
                <a:gd name="connsiteY6" fmla="*/ 71021 h 1677880"/>
                <a:gd name="connsiteX7" fmla="*/ 1449472 w 1680291"/>
                <a:gd name="connsiteY7" fmla="*/ 62144 h 1677880"/>
                <a:gd name="connsiteX8" fmla="*/ 1405084 w 1680291"/>
                <a:gd name="connsiteY8" fmla="*/ 35511 h 1677880"/>
                <a:gd name="connsiteX9" fmla="*/ 1280796 w 1680291"/>
                <a:gd name="connsiteY9" fmla="*/ 0 h 1677880"/>
                <a:gd name="connsiteX10" fmla="*/ 712625 w 1680291"/>
                <a:gd name="connsiteY10" fmla="*/ 79899 h 1677880"/>
                <a:gd name="connsiteX11" fmla="*/ 437418 w 1680291"/>
                <a:gd name="connsiteY11" fmla="*/ 195309 h 1677880"/>
                <a:gd name="connsiteX12" fmla="*/ 206598 w 1680291"/>
                <a:gd name="connsiteY12" fmla="*/ 337352 h 1677880"/>
                <a:gd name="connsiteX13" fmla="*/ 82311 w 1680291"/>
                <a:gd name="connsiteY13" fmla="*/ 568171 h 1677880"/>
                <a:gd name="connsiteX14" fmla="*/ 29045 w 1680291"/>
                <a:gd name="connsiteY14" fmla="*/ 745724 h 1677880"/>
                <a:gd name="connsiteX15" fmla="*/ 29045 w 1680291"/>
                <a:gd name="connsiteY15" fmla="*/ 1056443 h 1677880"/>
                <a:gd name="connsiteX16" fmla="*/ 393029 w 1680291"/>
                <a:gd name="connsiteY16" fmla="*/ 1571348 h 1677880"/>
                <a:gd name="connsiteX17" fmla="*/ 419662 w 1680291"/>
                <a:gd name="connsiteY17" fmla="*/ 1597981 h 1677880"/>
                <a:gd name="connsiteX18" fmla="*/ 490684 w 1680291"/>
                <a:gd name="connsiteY18" fmla="*/ 1624614 h 1677880"/>
                <a:gd name="connsiteX19" fmla="*/ 535072 w 1680291"/>
                <a:gd name="connsiteY19" fmla="*/ 1651247 h 1677880"/>
                <a:gd name="connsiteX20" fmla="*/ 570583 w 1680291"/>
                <a:gd name="connsiteY20" fmla="*/ 1660124 h 1677880"/>
                <a:gd name="connsiteX21" fmla="*/ 668237 w 1680291"/>
                <a:gd name="connsiteY21" fmla="*/ 1677880 h 1677880"/>
                <a:gd name="connsiteX22" fmla="*/ 1431717 w 1680291"/>
                <a:gd name="connsiteY22" fmla="*/ 1669002 h 1677880"/>
                <a:gd name="connsiteX23" fmla="*/ 1484983 w 1680291"/>
                <a:gd name="connsiteY23" fmla="*/ 1660124 h 1677880"/>
                <a:gd name="connsiteX24" fmla="*/ 1511616 w 1680291"/>
                <a:gd name="connsiteY24" fmla="*/ 1633491 h 1677880"/>
                <a:gd name="connsiteX25" fmla="*/ 1538249 w 1680291"/>
                <a:gd name="connsiteY25" fmla="*/ 1615736 h 1677880"/>
                <a:gd name="connsiteX26" fmla="*/ 1564882 w 1680291"/>
                <a:gd name="connsiteY26" fmla="*/ 1580225 h 1677880"/>
                <a:gd name="connsiteX27" fmla="*/ 1600392 w 1680291"/>
                <a:gd name="connsiteY27" fmla="*/ 1562470 h 1677880"/>
                <a:gd name="connsiteX28" fmla="*/ 1609270 w 1680291"/>
                <a:gd name="connsiteY28" fmla="*/ 1535837 h 1677880"/>
                <a:gd name="connsiteX29" fmla="*/ 1635903 w 1680291"/>
                <a:gd name="connsiteY29" fmla="*/ 1491449 h 1677880"/>
                <a:gd name="connsiteX30" fmla="*/ 1662536 w 1680291"/>
                <a:gd name="connsiteY30" fmla="*/ 1429305 h 1677880"/>
                <a:gd name="connsiteX31" fmla="*/ 1671414 w 1680291"/>
                <a:gd name="connsiteY31" fmla="*/ 1376039 h 1677880"/>
                <a:gd name="connsiteX32" fmla="*/ 1680291 w 1680291"/>
                <a:gd name="connsiteY32" fmla="*/ 1340528 h 1677880"/>
                <a:gd name="connsiteX33" fmla="*/ 1644781 w 1680291"/>
                <a:gd name="connsiteY33" fmla="*/ 1207363 h 1677880"/>
                <a:gd name="connsiteX34" fmla="*/ 1627025 w 1680291"/>
                <a:gd name="connsiteY34" fmla="*/ 1145219 h 1677880"/>
                <a:gd name="connsiteX35" fmla="*/ 1609270 w 1680291"/>
                <a:gd name="connsiteY35" fmla="*/ 1109709 h 1677880"/>
                <a:gd name="connsiteX36" fmla="*/ 1564882 w 1680291"/>
                <a:gd name="connsiteY36" fmla="*/ 1074198 h 1677880"/>
                <a:gd name="connsiteX37" fmla="*/ 1476105 w 1680291"/>
                <a:gd name="connsiteY37" fmla="*/ 1020932 h 1677880"/>
                <a:gd name="connsiteX38" fmla="*/ 1458350 w 1680291"/>
                <a:gd name="connsiteY38" fmla="*/ 994299 h 1677880"/>
                <a:gd name="connsiteX39" fmla="*/ 1378451 w 1680291"/>
                <a:gd name="connsiteY39" fmla="*/ 967666 h 1677880"/>
                <a:gd name="connsiteX40" fmla="*/ 1360695 w 1680291"/>
                <a:gd name="connsiteY40" fmla="*/ 949911 h 1677880"/>
                <a:gd name="connsiteX41" fmla="*/ 1165387 w 1680291"/>
                <a:gd name="connsiteY41" fmla="*/ 923278 h 1677880"/>
                <a:gd name="connsiteX42" fmla="*/ 1103243 w 1680291"/>
                <a:gd name="connsiteY42" fmla="*/ 914400 h 1677880"/>
                <a:gd name="connsiteX43" fmla="*/ 1067732 w 1680291"/>
                <a:gd name="connsiteY43" fmla="*/ 896645 h 1677880"/>
                <a:gd name="connsiteX44" fmla="*/ 1005589 w 1680291"/>
                <a:gd name="connsiteY44" fmla="*/ 887767 h 1677880"/>
                <a:gd name="connsiteX45" fmla="*/ 872424 w 1680291"/>
                <a:gd name="connsiteY45" fmla="*/ 870012 h 1677880"/>
                <a:gd name="connsiteX46" fmla="*/ 845790 w 1680291"/>
                <a:gd name="connsiteY46" fmla="*/ 861134 h 1677880"/>
                <a:gd name="connsiteX47" fmla="*/ 703749 w 1680291"/>
                <a:gd name="connsiteY47" fmla="*/ 630315 h 1677880"/>
                <a:gd name="connsiteX48" fmla="*/ 757014 w 1680291"/>
                <a:gd name="connsiteY48" fmla="*/ 541538 h 1677880"/>
                <a:gd name="connsiteX49" fmla="*/ 819157 w 1680291"/>
                <a:gd name="connsiteY49" fmla="*/ 497150 h 1677880"/>
                <a:gd name="connsiteX50" fmla="*/ 845790 w 1680291"/>
                <a:gd name="connsiteY50" fmla="*/ 488272 h 1677880"/>
                <a:gd name="connsiteX51" fmla="*/ 916812 w 1680291"/>
                <a:gd name="connsiteY51" fmla="*/ 461639 h 1677880"/>
                <a:gd name="connsiteX52" fmla="*/ 1094365 w 1680291"/>
                <a:gd name="connsiteY52" fmla="*/ 479394 h 1677880"/>
                <a:gd name="connsiteX53" fmla="*/ 1147631 w 1680291"/>
                <a:gd name="connsiteY53" fmla="*/ 497150 h 1677880"/>
                <a:gd name="connsiteX54" fmla="*/ 1165387 w 1680291"/>
                <a:gd name="connsiteY54" fmla="*/ 514905 h 1677880"/>
                <a:gd name="connsiteX55" fmla="*/ 1218653 w 1680291"/>
                <a:gd name="connsiteY55" fmla="*/ 550416 h 1677880"/>
                <a:gd name="connsiteX56" fmla="*/ 1236408 w 1680291"/>
                <a:gd name="connsiteY56" fmla="*/ 577049 h 1677880"/>
                <a:gd name="connsiteX57" fmla="*/ 1245286 w 1680291"/>
                <a:gd name="connsiteY57" fmla="*/ 603682 h 1677880"/>
                <a:gd name="connsiteX58" fmla="*/ 1280796 w 1680291"/>
                <a:gd name="connsiteY58" fmla="*/ 656948 h 1677880"/>
                <a:gd name="connsiteX59" fmla="*/ 1289674 w 1680291"/>
                <a:gd name="connsiteY59" fmla="*/ 692458 h 1677880"/>
                <a:gd name="connsiteX60" fmla="*/ 1316307 w 1680291"/>
                <a:gd name="connsiteY60" fmla="*/ 701336 h 1677880"/>
                <a:gd name="connsiteX61" fmla="*/ 1422839 w 1680291"/>
                <a:gd name="connsiteY61" fmla="*/ 719091 h 1677880"/>
                <a:gd name="connsiteX62" fmla="*/ 1511616 w 1680291"/>
                <a:gd name="connsiteY62" fmla="*/ 710214 h 1677880"/>
                <a:gd name="connsiteX63" fmla="*/ 1538249 w 1680291"/>
                <a:gd name="connsiteY63" fmla="*/ 621437 h 1677880"/>
                <a:gd name="connsiteX64" fmla="*/ 1529371 w 1680291"/>
                <a:gd name="connsiteY64" fmla="*/ 506027 h 1677880"/>
                <a:gd name="connsiteX65" fmla="*/ 1511616 w 1680291"/>
                <a:gd name="connsiteY65" fmla="*/ 452761 h 1677880"/>
                <a:gd name="connsiteX66" fmla="*/ 1449472 w 1680291"/>
                <a:gd name="connsiteY66" fmla="*/ 381740 h 1677880"/>
                <a:gd name="connsiteX67" fmla="*/ 1440594 w 1680291"/>
                <a:gd name="connsiteY67" fmla="*/ 346229 h 1677880"/>
                <a:gd name="connsiteX68" fmla="*/ 1458350 w 1680291"/>
                <a:gd name="connsiteY68" fmla="*/ 328474 h 1677880"/>
                <a:gd name="connsiteX69" fmla="*/ 1538249 w 1680291"/>
                <a:gd name="connsiteY69" fmla="*/ 319596 h 1677880"/>
                <a:gd name="connsiteX0" fmla="*/ 1538249 w 1680291"/>
                <a:gd name="connsiteY0" fmla="*/ 319596 h 1677880"/>
                <a:gd name="connsiteX1" fmla="*/ 1582637 w 1680291"/>
                <a:gd name="connsiteY1" fmla="*/ 310718 h 1677880"/>
                <a:gd name="connsiteX2" fmla="*/ 1609270 w 1680291"/>
                <a:gd name="connsiteY2" fmla="*/ 257452 h 1677880"/>
                <a:gd name="connsiteX3" fmla="*/ 1582637 w 1680291"/>
                <a:gd name="connsiteY3" fmla="*/ 186431 h 1677880"/>
                <a:gd name="connsiteX4" fmla="*/ 1556004 w 1680291"/>
                <a:gd name="connsiteY4" fmla="*/ 150920 h 1677880"/>
                <a:gd name="connsiteX5" fmla="*/ 1538249 w 1680291"/>
                <a:gd name="connsiteY5" fmla="*/ 124287 h 1677880"/>
                <a:gd name="connsiteX6" fmla="*/ 1484983 w 1680291"/>
                <a:gd name="connsiteY6" fmla="*/ 71021 h 1677880"/>
                <a:gd name="connsiteX7" fmla="*/ 1449472 w 1680291"/>
                <a:gd name="connsiteY7" fmla="*/ 62144 h 1677880"/>
                <a:gd name="connsiteX8" fmla="*/ 1405084 w 1680291"/>
                <a:gd name="connsiteY8" fmla="*/ 35511 h 1677880"/>
                <a:gd name="connsiteX9" fmla="*/ 1280796 w 1680291"/>
                <a:gd name="connsiteY9" fmla="*/ 0 h 1677880"/>
                <a:gd name="connsiteX10" fmla="*/ 712625 w 1680291"/>
                <a:gd name="connsiteY10" fmla="*/ 79899 h 1677880"/>
                <a:gd name="connsiteX11" fmla="*/ 437418 w 1680291"/>
                <a:gd name="connsiteY11" fmla="*/ 195309 h 1677880"/>
                <a:gd name="connsiteX12" fmla="*/ 206598 w 1680291"/>
                <a:gd name="connsiteY12" fmla="*/ 337352 h 1677880"/>
                <a:gd name="connsiteX13" fmla="*/ 82311 w 1680291"/>
                <a:gd name="connsiteY13" fmla="*/ 568171 h 1677880"/>
                <a:gd name="connsiteX14" fmla="*/ 29045 w 1680291"/>
                <a:gd name="connsiteY14" fmla="*/ 745724 h 1677880"/>
                <a:gd name="connsiteX15" fmla="*/ 29045 w 1680291"/>
                <a:gd name="connsiteY15" fmla="*/ 1056443 h 1677880"/>
                <a:gd name="connsiteX16" fmla="*/ 393029 w 1680291"/>
                <a:gd name="connsiteY16" fmla="*/ 1571348 h 1677880"/>
                <a:gd name="connsiteX17" fmla="*/ 419662 w 1680291"/>
                <a:gd name="connsiteY17" fmla="*/ 1597981 h 1677880"/>
                <a:gd name="connsiteX18" fmla="*/ 490684 w 1680291"/>
                <a:gd name="connsiteY18" fmla="*/ 1624614 h 1677880"/>
                <a:gd name="connsiteX19" fmla="*/ 535072 w 1680291"/>
                <a:gd name="connsiteY19" fmla="*/ 1651247 h 1677880"/>
                <a:gd name="connsiteX20" fmla="*/ 570583 w 1680291"/>
                <a:gd name="connsiteY20" fmla="*/ 1660124 h 1677880"/>
                <a:gd name="connsiteX21" fmla="*/ 668237 w 1680291"/>
                <a:gd name="connsiteY21" fmla="*/ 1677880 h 1677880"/>
                <a:gd name="connsiteX22" fmla="*/ 1431717 w 1680291"/>
                <a:gd name="connsiteY22" fmla="*/ 1669002 h 1677880"/>
                <a:gd name="connsiteX23" fmla="*/ 1511616 w 1680291"/>
                <a:gd name="connsiteY23" fmla="*/ 1633491 h 1677880"/>
                <a:gd name="connsiteX24" fmla="*/ 1538249 w 1680291"/>
                <a:gd name="connsiteY24" fmla="*/ 1615736 h 1677880"/>
                <a:gd name="connsiteX25" fmla="*/ 1564882 w 1680291"/>
                <a:gd name="connsiteY25" fmla="*/ 1580225 h 1677880"/>
                <a:gd name="connsiteX26" fmla="*/ 1600392 w 1680291"/>
                <a:gd name="connsiteY26" fmla="*/ 1562470 h 1677880"/>
                <a:gd name="connsiteX27" fmla="*/ 1609270 w 1680291"/>
                <a:gd name="connsiteY27" fmla="*/ 1535837 h 1677880"/>
                <a:gd name="connsiteX28" fmla="*/ 1635903 w 1680291"/>
                <a:gd name="connsiteY28" fmla="*/ 1491449 h 1677880"/>
                <a:gd name="connsiteX29" fmla="*/ 1662536 w 1680291"/>
                <a:gd name="connsiteY29" fmla="*/ 1429305 h 1677880"/>
                <a:gd name="connsiteX30" fmla="*/ 1671414 w 1680291"/>
                <a:gd name="connsiteY30" fmla="*/ 1376039 h 1677880"/>
                <a:gd name="connsiteX31" fmla="*/ 1680291 w 1680291"/>
                <a:gd name="connsiteY31" fmla="*/ 1340528 h 1677880"/>
                <a:gd name="connsiteX32" fmla="*/ 1644781 w 1680291"/>
                <a:gd name="connsiteY32" fmla="*/ 1207363 h 1677880"/>
                <a:gd name="connsiteX33" fmla="*/ 1627025 w 1680291"/>
                <a:gd name="connsiteY33" fmla="*/ 1145219 h 1677880"/>
                <a:gd name="connsiteX34" fmla="*/ 1609270 w 1680291"/>
                <a:gd name="connsiteY34" fmla="*/ 1109709 h 1677880"/>
                <a:gd name="connsiteX35" fmla="*/ 1564882 w 1680291"/>
                <a:gd name="connsiteY35" fmla="*/ 1074198 h 1677880"/>
                <a:gd name="connsiteX36" fmla="*/ 1476105 w 1680291"/>
                <a:gd name="connsiteY36" fmla="*/ 1020932 h 1677880"/>
                <a:gd name="connsiteX37" fmla="*/ 1458350 w 1680291"/>
                <a:gd name="connsiteY37" fmla="*/ 994299 h 1677880"/>
                <a:gd name="connsiteX38" fmla="*/ 1378451 w 1680291"/>
                <a:gd name="connsiteY38" fmla="*/ 967666 h 1677880"/>
                <a:gd name="connsiteX39" fmla="*/ 1360695 w 1680291"/>
                <a:gd name="connsiteY39" fmla="*/ 949911 h 1677880"/>
                <a:gd name="connsiteX40" fmla="*/ 1165387 w 1680291"/>
                <a:gd name="connsiteY40" fmla="*/ 923278 h 1677880"/>
                <a:gd name="connsiteX41" fmla="*/ 1103243 w 1680291"/>
                <a:gd name="connsiteY41" fmla="*/ 914400 h 1677880"/>
                <a:gd name="connsiteX42" fmla="*/ 1067732 w 1680291"/>
                <a:gd name="connsiteY42" fmla="*/ 896645 h 1677880"/>
                <a:gd name="connsiteX43" fmla="*/ 1005589 w 1680291"/>
                <a:gd name="connsiteY43" fmla="*/ 887767 h 1677880"/>
                <a:gd name="connsiteX44" fmla="*/ 872424 w 1680291"/>
                <a:gd name="connsiteY44" fmla="*/ 870012 h 1677880"/>
                <a:gd name="connsiteX45" fmla="*/ 845790 w 1680291"/>
                <a:gd name="connsiteY45" fmla="*/ 861134 h 1677880"/>
                <a:gd name="connsiteX46" fmla="*/ 703749 w 1680291"/>
                <a:gd name="connsiteY46" fmla="*/ 630315 h 1677880"/>
                <a:gd name="connsiteX47" fmla="*/ 757014 w 1680291"/>
                <a:gd name="connsiteY47" fmla="*/ 541538 h 1677880"/>
                <a:gd name="connsiteX48" fmla="*/ 819157 w 1680291"/>
                <a:gd name="connsiteY48" fmla="*/ 497150 h 1677880"/>
                <a:gd name="connsiteX49" fmla="*/ 845790 w 1680291"/>
                <a:gd name="connsiteY49" fmla="*/ 488272 h 1677880"/>
                <a:gd name="connsiteX50" fmla="*/ 916812 w 1680291"/>
                <a:gd name="connsiteY50" fmla="*/ 461639 h 1677880"/>
                <a:gd name="connsiteX51" fmla="*/ 1094365 w 1680291"/>
                <a:gd name="connsiteY51" fmla="*/ 479394 h 1677880"/>
                <a:gd name="connsiteX52" fmla="*/ 1147631 w 1680291"/>
                <a:gd name="connsiteY52" fmla="*/ 497150 h 1677880"/>
                <a:gd name="connsiteX53" fmla="*/ 1165387 w 1680291"/>
                <a:gd name="connsiteY53" fmla="*/ 514905 h 1677880"/>
                <a:gd name="connsiteX54" fmla="*/ 1218653 w 1680291"/>
                <a:gd name="connsiteY54" fmla="*/ 550416 h 1677880"/>
                <a:gd name="connsiteX55" fmla="*/ 1236408 w 1680291"/>
                <a:gd name="connsiteY55" fmla="*/ 577049 h 1677880"/>
                <a:gd name="connsiteX56" fmla="*/ 1245286 w 1680291"/>
                <a:gd name="connsiteY56" fmla="*/ 603682 h 1677880"/>
                <a:gd name="connsiteX57" fmla="*/ 1280796 w 1680291"/>
                <a:gd name="connsiteY57" fmla="*/ 656948 h 1677880"/>
                <a:gd name="connsiteX58" fmla="*/ 1289674 w 1680291"/>
                <a:gd name="connsiteY58" fmla="*/ 692458 h 1677880"/>
                <a:gd name="connsiteX59" fmla="*/ 1316307 w 1680291"/>
                <a:gd name="connsiteY59" fmla="*/ 701336 h 1677880"/>
                <a:gd name="connsiteX60" fmla="*/ 1422839 w 1680291"/>
                <a:gd name="connsiteY60" fmla="*/ 719091 h 1677880"/>
                <a:gd name="connsiteX61" fmla="*/ 1511616 w 1680291"/>
                <a:gd name="connsiteY61" fmla="*/ 710214 h 1677880"/>
                <a:gd name="connsiteX62" fmla="*/ 1538249 w 1680291"/>
                <a:gd name="connsiteY62" fmla="*/ 621437 h 1677880"/>
                <a:gd name="connsiteX63" fmla="*/ 1529371 w 1680291"/>
                <a:gd name="connsiteY63" fmla="*/ 506027 h 1677880"/>
                <a:gd name="connsiteX64" fmla="*/ 1511616 w 1680291"/>
                <a:gd name="connsiteY64" fmla="*/ 452761 h 1677880"/>
                <a:gd name="connsiteX65" fmla="*/ 1449472 w 1680291"/>
                <a:gd name="connsiteY65" fmla="*/ 381740 h 1677880"/>
                <a:gd name="connsiteX66" fmla="*/ 1440594 w 1680291"/>
                <a:gd name="connsiteY66" fmla="*/ 346229 h 1677880"/>
                <a:gd name="connsiteX67" fmla="*/ 1458350 w 1680291"/>
                <a:gd name="connsiteY67" fmla="*/ 328474 h 1677880"/>
                <a:gd name="connsiteX68" fmla="*/ 1538249 w 1680291"/>
                <a:gd name="connsiteY68" fmla="*/ 319596 h 1677880"/>
                <a:gd name="connsiteX0" fmla="*/ 1538249 w 1680291"/>
                <a:gd name="connsiteY0" fmla="*/ 319596 h 1677880"/>
                <a:gd name="connsiteX1" fmla="*/ 1582637 w 1680291"/>
                <a:gd name="connsiteY1" fmla="*/ 310718 h 1677880"/>
                <a:gd name="connsiteX2" fmla="*/ 1609270 w 1680291"/>
                <a:gd name="connsiteY2" fmla="*/ 257452 h 1677880"/>
                <a:gd name="connsiteX3" fmla="*/ 1582637 w 1680291"/>
                <a:gd name="connsiteY3" fmla="*/ 186431 h 1677880"/>
                <a:gd name="connsiteX4" fmla="*/ 1556004 w 1680291"/>
                <a:gd name="connsiteY4" fmla="*/ 150920 h 1677880"/>
                <a:gd name="connsiteX5" fmla="*/ 1538249 w 1680291"/>
                <a:gd name="connsiteY5" fmla="*/ 124287 h 1677880"/>
                <a:gd name="connsiteX6" fmla="*/ 1484983 w 1680291"/>
                <a:gd name="connsiteY6" fmla="*/ 71021 h 1677880"/>
                <a:gd name="connsiteX7" fmla="*/ 1449472 w 1680291"/>
                <a:gd name="connsiteY7" fmla="*/ 62144 h 1677880"/>
                <a:gd name="connsiteX8" fmla="*/ 1405084 w 1680291"/>
                <a:gd name="connsiteY8" fmla="*/ 35511 h 1677880"/>
                <a:gd name="connsiteX9" fmla="*/ 1280796 w 1680291"/>
                <a:gd name="connsiteY9" fmla="*/ 0 h 1677880"/>
                <a:gd name="connsiteX10" fmla="*/ 712625 w 1680291"/>
                <a:gd name="connsiteY10" fmla="*/ 79899 h 1677880"/>
                <a:gd name="connsiteX11" fmla="*/ 437418 w 1680291"/>
                <a:gd name="connsiteY11" fmla="*/ 195309 h 1677880"/>
                <a:gd name="connsiteX12" fmla="*/ 206598 w 1680291"/>
                <a:gd name="connsiteY12" fmla="*/ 337352 h 1677880"/>
                <a:gd name="connsiteX13" fmla="*/ 82311 w 1680291"/>
                <a:gd name="connsiteY13" fmla="*/ 568171 h 1677880"/>
                <a:gd name="connsiteX14" fmla="*/ 29045 w 1680291"/>
                <a:gd name="connsiteY14" fmla="*/ 745724 h 1677880"/>
                <a:gd name="connsiteX15" fmla="*/ 29045 w 1680291"/>
                <a:gd name="connsiteY15" fmla="*/ 1056443 h 1677880"/>
                <a:gd name="connsiteX16" fmla="*/ 393029 w 1680291"/>
                <a:gd name="connsiteY16" fmla="*/ 1571348 h 1677880"/>
                <a:gd name="connsiteX17" fmla="*/ 490684 w 1680291"/>
                <a:gd name="connsiteY17" fmla="*/ 1624614 h 1677880"/>
                <a:gd name="connsiteX18" fmla="*/ 535072 w 1680291"/>
                <a:gd name="connsiteY18" fmla="*/ 1651247 h 1677880"/>
                <a:gd name="connsiteX19" fmla="*/ 570583 w 1680291"/>
                <a:gd name="connsiteY19" fmla="*/ 1660124 h 1677880"/>
                <a:gd name="connsiteX20" fmla="*/ 668237 w 1680291"/>
                <a:gd name="connsiteY20" fmla="*/ 1677880 h 1677880"/>
                <a:gd name="connsiteX21" fmla="*/ 1431717 w 1680291"/>
                <a:gd name="connsiteY21" fmla="*/ 1669002 h 1677880"/>
                <a:gd name="connsiteX22" fmla="*/ 1511616 w 1680291"/>
                <a:gd name="connsiteY22" fmla="*/ 1633491 h 1677880"/>
                <a:gd name="connsiteX23" fmla="*/ 1538249 w 1680291"/>
                <a:gd name="connsiteY23" fmla="*/ 1615736 h 1677880"/>
                <a:gd name="connsiteX24" fmla="*/ 1564882 w 1680291"/>
                <a:gd name="connsiteY24" fmla="*/ 1580225 h 1677880"/>
                <a:gd name="connsiteX25" fmla="*/ 1600392 w 1680291"/>
                <a:gd name="connsiteY25" fmla="*/ 1562470 h 1677880"/>
                <a:gd name="connsiteX26" fmla="*/ 1609270 w 1680291"/>
                <a:gd name="connsiteY26" fmla="*/ 1535837 h 1677880"/>
                <a:gd name="connsiteX27" fmla="*/ 1635903 w 1680291"/>
                <a:gd name="connsiteY27" fmla="*/ 1491449 h 1677880"/>
                <a:gd name="connsiteX28" fmla="*/ 1662536 w 1680291"/>
                <a:gd name="connsiteY28" fmla="*/ 1429305 h 1677880"/>
                <a:gd name="connsiteX29" fmla="*/ 1671414 w 1680291"/>
                <a:gd name="connsiteY29" fmla="*/ 1376039 h 1677880"/>
                <a:gd name="connsiteX30" fmla="*/ 1680291 w 1680291"/>
                <a:gd name="connsiteY30" fmla="*/ 1340528 h 1677880"/>
                <a:gd name="connsiteX31" fmla="*/ 1644781 w 1680291"/>
                <a:gd name="connsiteY31" fmla="*/ 1207363 h 1677880"/>
                <a:gd name="connsiteX32" fmla="*/ 1627025 w 1680291"/>
                <a:gd name="connsiteY32" fmla="*/ 1145219 h 1677880"/>
                <a:gd name="connsiteX33" fmla="*/ 1609270 w 1680291"/>
                <a:gd name="connsiteY33" fmla="*/ 1109709 h 1677880"/>
                <a:gd name="connsiteX34" fmla="*/ 1564882 w 1680291"/>
                <a:gd name="connsiteY34" fmla="*/ 1074198 h 1677880"/>
                <a:gd name="connsiteX35" fmla="*/ 1476105 w 1680291"/>
                <a:gd name="connsiteY35" fmla="*/ 1020932 h 1677880"/>
                <a:gd name="connsiteX36" fmla="*/ 1458350 w 1680291"/>
                <a:gd name="connsiteY36" fmla="*/ 994299 h 1677880"/>
                <a:gd name="connsiteX37" fmla="*/ 1378451 w 1680291"/>
                <a:gd name="connsiteY37" fmla="*/ 967666 h 1677880"/>
                <a:gd name="connsiteX38" fmla="*/ 1360695 w 1680291"/>
                <a:gd name="connsiteY38" fmla="*/ 949911 h 1677880"/>
                <a:gd name="connsiteX39" fmla="*/ 1165387 w 1680291"/>
                <a:gd name="connsiteY39" fmla="*/ 923278 h 1677880"/>
                <a:gd name="connsiteX40" fmla="*/ 1103243 w 1680291"/>
                <a:gd name="connsiteY40" fmla="*/ 914400 h 1677880"/>
                <a:gd name="connsiteX41" fmla="*/ 1067732 w 1680291"/>
                <a:gd name="connsiteY41" fmla="*/ 896645 h 1677880"/>
                <a:gd name="connsiteX42" fmla="*/ 1005589 w 1680291"/>
                <a:gd name="connsiteY42" fmla="*/ 887767 h 1677880"/>
                <a:gd name="connsiteX43" fmla="*/ 872424 w 1680291"/>
                <a:gd name="connsiteY43" fmla="*/ 870012 h 1677880"/>
                <a:gd name="connsiteX44" fmla="*/ 845790 w 1680291"/>
                <a:gd name="connsiteY44" fmla="*/ 861134 h 1677880"/>
                <a:gd name="connsiteX45" fmla="*/ 703749 w 1680291"/>
                <a:gd name="connsiteY45" fmla="*/ 630315 h 1677880"/>
                <a:gd name="connsiteX46" fmla="*/ 757014 w 1680291"/>
                <a:gd name="connsiteY46" fmla="*/ 541538 h 1677880"/>
                <a:gd name="connsiteX47" fmla="*/ 819157 w 1680291"/>
                <a:gd name="connsiteY47" fmla="*/ 497150 h 1677880"/>
                <a:gd name="connsiteX48" fmla="*/ 845790 w 1680291"/>
                <a:gd name="connsiteY48" fmla="*/ 488272 h 1677880"/>
                <a:gd name="connsiteX49" fmla="*/ 916812 w 1680291"/>
                <a:gd name="connsiteY49" fmla="*/ 461639 h 1677880"/>
                <a:gd name="connsiteX50" fmla="*/ 1094365 w 1680291"/>
                <a:gd name="connsiteY50" fmla="*/ 479394 h 1677880"/>
                <a:gd name="connsiteX51" fmla="*/ 1147631 w 1680291"/>
                <a:gd name="connsiteY51" fmla="*/ 497150 h 1677880"/>
                <a:gd name="connsiteX52" fmla="*/ 1165387 w 1680291"/>
                <a:gd name="connsiteY52" fmla="*/ 514905 h 1677880"/>
                <a:gd name="connsiteX53" fmla="*/ 1218653 w 1680291"/>
                <a:gd name="connsiteY53" fmla="*/ 550416 h 1677880"/>
                <a:gd name="connsiteX54" fmla="*/ 1236408 w 1680291"/>
                <a:gd name="connsiteY54" fmla="*/ 577049 h 1677880"/>
                <a:gd name="connsiteX55" fmla="*/ 1245286 w 1680291"/>
                <a:gd name="connsiteY55" fmla="*/ 603682 h 1677880"/>
                <a:gd name="connsiteX56" fmla="*/ 1280796 w 1680291"/>
                <a:gd name="connsiteY56" fmla="*/ 656948 h 1677880"/>
                <a:gd name="connsiteX57" fmla="*/ 1289674 w 1680291"/>
                <a:gd name="connsiteY57" fmla="*/ 692458 h 1677880"/>
                <a:gd name="connsiteX58" fmla="*/ 1316307 w 1680291"/>
                <a:gd name="connsiteY58" fmla="*/ 701336 h 1677880"/>
                <a:gd name="connsiteX59" fmla="*/ 1422839 w 1680291"/>
                <a:gd name="connsiteY59" fmla="*/ 719091 h 1677880"/>
                <a:gd name="connsiteX60" fmla="*/ 1511616 w 1680291"/>
                <a:gd name="connsiteY60" fmla="*/ 710214 h 1677880"/>
                <a:gd name="connsiteX61" fmla="*/ 1538249 w 1680291"/>
                <a:gd name="connsiteY61" fmla="*/ 621437 h 1677880"/>
                <a:gd name="connsiteX62" fmla="*/ 1529371 w 1680291"/>
                <a:gd name="connsiteY62" fmla="*/ 506027 h 1677880"/>
                <a:gd name="connsiteX63" fmla="*/ 1511616 w 1680291"/>
                <a:gd name="connsiteY63" fmla="*/ 452761 h 1677880"/>
                <a:gd name="connsiteX64" fmla="*/ 1449472 w 1680291"/>
                <a:gd name="connsiteY64" fmla="*/ 381740 h 1677880"/>
                <a:gd name="connsiteX65" fmla="*/ 1440594 w 1680291"/>
                <a:gd name="connsiteY65" fmla="*/ 346229 h 1677880"/>
                <a:gd name="connsiteX66" fmla="*/ 1458350 w 1680291"/>
                <a:gd name="connsiteY66" fmla="*/ 328474 h 1677880"/>
                <a:gd name="connsiteX67" fmla="*/ 1538249 w 1680291"/>
                <a:gd name="connsiteY67" fmla="*/ 319596 h 1677880"/>
                <a:gd name="connsiteX0" fmla="*/ 1545459 w 1687501"/>
                <a:gd name="connsiteY0" fmla="*/ 319596 h 1677880"/>
                <a:gd name="connsiteX1" fmla="*/ 1589847 w 1687501"/>
                <a:gd name="connsiteY1" fmla="*/ 310718 h 1677880"/>
                <a:gd name="connsiteX2" fmla="*/ 1616480 w 1687501"/>
                <a:gd name="connsiteY2" fmla="*/ 257452 h 1677880"/>
                <a:gd name="connsiteX3" fmla="*/ 1589847 w 1687501"/>
                <a:gd name="connsiteY3" fmla="*/ 186431 h 1677880"/>
                <a:gd name="connsiteX4" fmla="*/ 1563214 w 1687501"/>
                <a:gd name="connsiteY4" fmla="*/ 150920 h 1677880"/>
                <a:gd name="connsiteX5" fmla="*/ 1545459 w 1687501"/>
                <a:gd name="connsiteY5" fmla="*/ 124287 h 1677880"/>
                <a:gd name="connsiteX6" fmla="*/ 1492193 w 1687501"/>
                <a:gd name="connsiteY6" fmla="*/ 71021 h 1677880"/>
                <a:gd name="connsiteX7" fmla="*/ 1456682 w 1687501"/>
                <a:gd name="connsiteY7" fmla="*/ 62144 h 1677880"/>
                <a:gd name="connsiteX8" fmla="*/ 1412294 w 1687501"/>
                <a:gd name="connsiteY8" fmla="*/ 35511 h 1677880"/>
                <a:gd name="connsiteX9" fmla="*/ 1288006 w 1687501"/>
                <a:gd name="connsiteY9" fmla="*/ 0 h 1677880"/>
                <a:gd name="connsiteX10" fmla="*/ 719835 w 1687501"/>
                <a:gd name="connsiteY10" fmla="*/ 79899 h 1677880"/>
                <a:gd name="connsiteX11" fmla="*/ 444628 w 1687501"/>
                <a:gd name="connsiteY11" fmla="*/ 195309 h 1677880"/>
                <a:gd name="connsiteX12" fmla="*/ 213808 w 1687501"/>
                <a:gd name="connsiteY12" fmla="*/ 337352 h 1677880"/>
                <a:gd name="connsiteX13" fmla="*/ 89521 w 1687501"/>
                <a:gd name="connsiteY13" fmla="*/ 568171 h 1677880"/>
                <a:gd name="connsiteX14" fmla="*/ 36255 w 1687501"/>
                <a:gd name="connsiteY14" fmla="*/ 745724 h 1677880"/>
                <a:gd name="connsiteX15" fmla="*/ 36255 w 1687501"/>
                <a:gd name="connsiteY15" fmla="*/ 1056443 h 1677880"/>
                <a:gd name="connsiteX16" fmla="*/ 497894 w 1687501"/>
                <a:gd name="connsiteY16" fmla="*/ 1624614 h 1677880"/>
                <a:gd name="connsiteX17" fmla="*/ 542282 w 1687501"/>
                <a:gd name="connsiteY17" fmla="*/ 1651247 h 1677880"/>
                <a:gd name="connsiteX18" fmla="*/ 577793 w 1687501"/>
                <a:gd name="connsiteY18" fmla="*/ 1660124 h 1677880"/>
                <a:gd name="connsiteX19" fmla="*/ 675447 w 1687501"/>
                <a:gd name="connsiteY19" fmla="*/ 1677880 h 1677880"/>
                <a:gd name="connsiteX20" fmla="*/ 1438927 w 1687501"/>
                <a:gd name="connsiteY20" fmla="*/ 1669002 h 1677880"/>
                <a:gd name="connsiteX21" fmla="*/ 1518826 w 1687501"/>
                <a:gd name="connsiteY21" fmla="*/ 1633491 h 1677880"/>
                <a:gd name="connsiteX22" fmla="*/ 1545459 w 1687501"/>
                <a:gd name="connsiteY22" fmla="*/ 1615736 h 1677880"/>
                <a:gd name="connsiteX23" fmla="*/ 1572092 w 1687501"/>
                <a:gd name="connsiteY23" fmla="*/ 1580225 h 1677880"/>
                <a:gd name="connsiteX24" fmla="*/ 1607602 w 1687501"/>
                <a:gd name="connsiteY24" fmla="*/ 1562470 h 1677880"/>
                <a:gd name="connsiteX25" fmla="*/ 1616480 w 1687501"/>
                <a:gd name="connsiteY25" fmla="*/ 1535837 h 1677880"/>
                <a:gd name="connsiteX26" fmla="*/ 1643113 w 1687501"/>
                <a:gd name="connsiteY26" fmla="*/ 1491449 h 1677880"/>
                <a:gd name="connsiteX27" fmla="*/ 1669746 w 1687501"/>
                <a:gd name="connsiteY27" fmla="*/ 1429305 h 1677880"/>
                <a:gd name="connsiteX28" fmla="*/ 1678624 w 1687501"/>
                <a:gd name="connsiteY28" fmla="*/ 1376039 h 1677880"/>
                <a:gd name="connsiteX29" fmla="*/ 1687501 w 1687501"/>
                <a:gd name="connsiteY29" fmla="*/ 1340528 h 1677880"/>
                <a:gd name="connsiteX30" fmla="*/ 1651991 w 1687501"/>
                <a:gd name="connsiteY30" fmla="*/ 1207363 h 1677880"/>
                <a:gd name="connsiteX31" fmla="*/ 1634235 w 1687501"/>
                <a:gd name="connsiteY31" fmla="*/ 1145219 h 1677880"/>
                <a:gd name="connsiteX32" fmla="*/ 1616480 w 1687501"/>
                <a:gd name="connsiteY32" fmla="*/ 1109709 h 1677880"/>
                <a:gd name="connsiteX33" fmla="*/ 1572092 w 1687501"/>
                <a:gd name="connsiteY33" fmla="*/ 1074198 h 1677880"/>
                <a:gd name="connsiteX34" fmla="*/ 1483315 w 1687501"/>
                <a:gd name="connsiteY34" fmla="*/ 1020932 h 1677880"/>
                <a:gd name="connsiteX35" fmla="*/ 1465560 w 1687501"/>
                <a:gd name="connsiteY35" fmla="*/ 994299 h 1677880"/>
                <a:gd name="connsiteX36" fmla="*/ 1385661 w 1687501"/>
                <a:gd name="connsiteY36" fmla="*/ 967666 h 1677880"/>
                <a:gd name="connsiteX37" fmla="*/ 1367905 w 1687501"/>
                <a:gd name="connsiteY37" fmla="*/ 949911 h 1677880"/>
                <a:gd name="connsiteX38" fmla="*/ 1172597 w 1687501"/>
                <a:gd name="connsiteY38" fmla="*/ 923278 h 1677880"/>
                <a:gd name="connsiteX39" fmla="*/ 1110453 w 1687501"/>
                <a:gd name="connsiteY39" fmla="*/ 914400 h 1677880"/>
                <a:gd name="connsiteX40" fmla="*/ 1074942 w 1687501"/>
                <a:gd name="connsiteY40" fmla="*/ 896645 h 1677880"/>
                <a:gd name="connsiteX41" fmla="*/ 1012799 w 1687501"/>
                <a:gd name="connsiteY41" fmla="*/ 887767 h 1677880"/>
                <a:gd name="connsiteX42" fmla="*/ 879634 w 1687501"/>
                <a:gd name="connsiteY42" fmla="*/ 870012 h 1677880"/>
                <a:gd name="connsiteX43" fmla="*/ 853000 w 1687501"/>
                <a:gd name="connsiteY43" fmla="*/ 861134 h 1677880"/>
                <a:gd name="connsiteX44" fmla="*/ 710959 w 1687501"/>
                <a:gd name="connsiteY44" fmla="*/ 630315 h 1677880"/>
                <a:gd name="connsiteX45" fmla="*/ 764224 w 1687501"/>
                <a:gd name="connsiteY45" fmla="*/ 541538 h 1677880"/>
                <a:gd name="connsiteX46" fmla="*/ 826367 w 1687501"/>
                <a:gd name="connsiteY46" fmla="*/ 497150 h 1677880"/>
                <a:gd name="connsiteX47" fmla="*/ 853000 w 1687501"/>
                <a:gd name="connsiteY47" fmla="*/ 488272 h 1677880"/>
                <a:gd name="connsiteX48" fmla="*/ 924022 w 1687501"/>
                <a:gd name="connsiteY48" fmla="*/ 461639 h 1677880"/>
                <a:gd name="connsiteX49" fmla="*/ 1101575 w 1687501"/>
                <a:gd name="connsiteY49" fmla="*/ 479394 h 1677880"/>
                <a:gd name="connsiteX50" fmla="*/ 1154841 w 1687501"/>
                <a:gd name="connsiteY50" fmla="*/ 497150 h 1677880"/>
                <a:gd name="connsiteX51" fmla="*/ 1172597 w 1687501"/>
                <a:gd name="connsiteY51" fmla="*/ 514905 h 1677880"/>
                <a:gd name="connsiteX52" fmla="*/ 1225863 w 1687501"/>
                <a:gd name="connsiteY52" fmla="*/ 550416 h 1677880"/>
                <a:gd name="connsiteX53" fmla="*/ 1243618 w 1687501"/>
                <a:gd name="connsiteY53" fmla="*/ 577049 h 1677880"/>
                <a:gd name="connsiteX54" fmla="*/ 1252496 w 1687501"/>
                <a:gd name="connsiteY54" fmla="*/ 603682 h 1677880"/>
                <a:gd name="connsiteX55" fmla="*/ 1288006 w 1687501"/>
                <a:gd name="connsiteY55" fmla="*/ 656948 h 1677880"/>
                <a:gd name="connsiteX56" fmla="*/ 1296884 w 1687501"/>
                <a:gd name="connsiteY56" fmla="*/ 692458 h 1677880"/>
                <a:gd name="connsiteX57" fmla="*/ 1323517 w 1687501"/>
                <a:gd name="connsiteY57" fmla="*/ 701336 h 1677880"/>
                <a:gd name="connsiteX58" fmla="*/ 1430049 w 1687501"/>
                <a:gd name="connsiteY58" fmla="*/ 719091 h 1677880"/>
                <a:gd name="connsiteX59" fmla="*/ 1518826 w 1687501"/>
                <a:gd name="connsiteY59" fmla="*/ 710214 h 1677880"/>
                <a:gd name="connsiteX60" fmla="*/ 1545459 w 1687501"/>
                <a:gd name="connsiteY60" fmla="*/ 621437 h 1677880"/>
                <a:gd name="connsiteX61" fmla="*/ 1536581 w 1687501"/>
                <a:gd name="connsiteY61" fmla="*/ 506027 h 1677880"/>
                <a:gd name="connsiteX62" fmla="*/ 1518826 w 1687501"/>
                <a:gd name="connsiteY62" fmla="*/ 452761 h 1677880"/>
                <a:gd name="connsiteX63" fmla="*/ 1456682 w 1687501"/>
                <a:gd name="connsiteY63" fmla="*/ 381740 h 1677880"/>
                <a:gd name="connsiteX64" fmla="*/ 1447804 w 1687501"/>
                <a:gd name="connsiteY64" fmla="*/ 346229 h 1677880"/>
                <a:gd name="connsiteX65" fmla="*/ 1465560 w 1687501"/>
                <a:gd name="connsiteY65" fmla="*/ 328474 h 1677880"/>
                <a:gd name="connsiteX66" fmla="*/ 1545459 w 1687501"/>
                <a:gd name="connsiteY66" fmla="*/ 319596 h 1677880"/>
                <a:gd name="connsiteX0" fmla="*/ 1548739 w 1690781"/>
                <a:gd name="connsiteY0" fmla="*/ 319596 h 1697582"/>
                <a:gd name="connsiteX1" fmla="*/ 1593127 w 1690781"/>
                <a:gd name="connsiteY1" fmla="*/ 310718 h 1697582"/>
                <a:gd name="connsiteX2" fmla="*/ 1619760 w 1690781"/>
                <a:gd name="connsiteY2" fmla="*/ 257452 h 1697582"/>
                <a:gd name="connsiteX3" fmla="*/ 1593127 w 1690781"/>
                <a:gd name="connsiteY3" fmla="*/ 186431 h 1697582"/>
                <a:gd name="connsiteX4" fmla="*/ 1566494 w 1690781"/>
                <a:gd name="connsiteY4" fmla="*/ 150920 h 1697582"/>
                <a:gd name="connsiteX5" fmla="*/ 1548739 w 1690781"/>
                <a:gd name="connsiteY5" fmla="*/ 124287 h 1697582"/>
                <a:gd name="connsiteX6" fmla="*/ 1495473 w 1690781"/>
                <a:gd name="connsiteY6" fmla="*/ 71021 h 1697582"/>
                <a:gd name="connsiteX7" fmla="*/ 1459962 w 1690781"/>
                <a:gd name="connsiteY7" fmla="*/ 62144 h 1697582"/>
                <a:gd name="connsiteX8" fmla="*/ 1415574 w 1690781"/>
                <a:gd name="connsiteY8" fmla="*/ 35511 h 1697582"/>
                <a:gd name="connsiteX9" fmla="*/ 1291286 w 1690781"/>
                <a:gd name="connsiteY9" fmla="*/ 0 h 1697582"/>
                <a:gd name="connsiteX10" fmla="*/ 723115 w 1690781"/>
                <a:gd name="connsiteY10" fmla="*/ 79899 h 1697582"/>
                <a:gd name="connsiteX11" fmla="*/ 447908 w 1690781"/>
                <a:gd name="connsiteY11" fmla="*/ 195309 h 1697582"/>
                <a:gd name="connsiteX12" fmla="*/ 217088 w 1690781"/>
                <a:gd name="connsiteY12" fmla="*/ 337352 h 1697582"/>
                <a:gd name="connsiteX13" fmla="*/ 92801 w 1690781"/>
                <a:gd name="connsiteY13" fmla="*/ 568171 h 1697582"/>
                <a:gd name="connsiteX14" fmla="*/ 39535 w 1690781"/>
                <a:gd name="connsiteY14" fmla="*/ 745724 h 1697582"/>
                <a:gd name="connsiteX15" fmla="*/ 39535 w 1690781"/>
                <a:gd name="connsiteY15" fmla="*/ 1056443 h 1697582"/>
                <a:gd name="connsiteX16" fmla="*/ 545562 w 1690781"/>
                <a:gd name="connsiteY16" fmla="*/ 1651247 h 1697582"/>
                <a:gd name="connsiteX17" fmla="*/ 581073 w 1690781"/>
                <a:gd name="connsiteY17" fmla="*/ 1660124 h 1697582"/>
                <a:gd name="connsiteX18" fmla="*/ 678727 w 1690781"/>
                <a:gd name="connsiteY18" fmla="*/ 1677880 h 1697582"/>
                <a:gd name="connsiteX19" fmla="*/ 1442207 w 1690781"/>
                <a:gd name="connsiteY19" fmla="*/ 1669002 h 1697582"/>
                <a:gd name="connsiteX20" fmla="*/ 1522106 w 1690781"/>
                <a:gd name="connsiteY20" fmla="*/ 1633491 h 1697582"/>
                <a:gd name="connsiteX21" fmla="*/ 1548739 w 1690781"/>
                <a:gd name="connsiteY21" fmla="*/ 1615736 h 1697582"/>
                <a:gd name="connsiteX22" fmla="*/ 1575372 w 1690781"/>
                <a:gd name="connsiteY22" fmla="*/ 1580225 h 1697582"/>
                <a:gd name="connsiteX23" fmla="*/ 1610882 w 1690781"/>
                <a:gd name="connsiteY23" fmla="*/ 1562470 h 1697582"/>
                <a:gd name="connsiteX24" fmla="*/ 1619760 w 1690781"/>
                <a:gd name="connsiteY24" fmla="*/ 1535837 h 1697582"/>
                <a:gd name="connsiteX25" fmla="*/ 1646393 w 1690781"/>
                <a:gd name="connsiteY25" fmla="*/ 1491449 h 1697582"/>
                <a:gd name="connsiteX26" fmla="*/ 1673026 w 1690781"/>
                <a:gd name="connsiteY26" fmla="*/ 1429305 h 1697582"/>
                <a:gd name="connsiteX27" fmla="*/ 1681904 w 1690781"/>
                <a:gd name="connsiteY27" fmla="*/ 1376039 h 1697582"/>
                <a:gd name="connsiteX28" fmla="*/ 1690781 w 1690781"/>
                <a:gd name="connsiteY28" fmla="*/ 1340528 h 1697582"/>
                <a:gd name="connsiteX29" fmla="*/ 1655271 w 1690781"/>
                <a:gd name="connsiteY29" fmla="*/ 1207363 h 1697582"/>
                <a:gd name="connsiteX30" fmla="*/ 1637515 w 1690781"/>
                <a:gd name="connsiteY30" fmla="*/ 1145219 h 1697582"/>
                <a:gd name="connsiteX31" fmla="*/ 1619760 w 1690781"/>
                <a:gd name="connsiteY31" fmla="*/ 1109709 h 1697582"/>
                <a:gd name="connsiteX32" fmla="*/ 1575372 w 1690781"/>
                <a:gd name="connsiteY32" fmla="*/ 1074198 h 1697582"/>
                <a:gd name="connsiteX33" fmla="*/ 1486595 w 1690781"/>
                <a:gd name="connsiteY33" fmla="*/ 1020932 h 1697582"/>
                <a:gd name="connsiteX34" fmla="*/ 1468840 w 1690781"/>
                <a:gd name="connsiteY34" fmla="*/ 994299 h 1697582"/>
                <a:gd name="connsiteX35" fmla="*/ 1388941 w 1690781"/>
                <a:gd name="connsiteY35" fmla="*/ 967666 h 1697582"/>
                <a:gd name="connsiteX36" fmla="*/ 1371185 w 1690781"/>
                <a:gd name="connsiteY36" fmla="*/ 949911 h 1697582"/>
                <a:gd name="connsiteX37" fmla="*/ 1175877 w 1690781"/>
                <a:gd name="connsiteY37" fmla="*/ 923278 h 1697582"/>
                <a:gd name="connsiteX38" fmla="*/ 1113733 w 1690781"/>
                <a:gd name="connsiteY38" fmla="*/ 914400 h 1697582"/>
                <a:gd name="connsiteX39" fmla="*/ 1078222 w 1690781"/>
                <a:gd name="connsiteY39" fmla="*/ 896645 h 1697582"/>
                <a:gd name="connsiteX40" fmla="*/ 1016079 w 1690781"/>
                <a:gd name="connsiteY40" fmla="*/ 887767 h 1697582"/>
                <a:gd name="connsiteX41" fmla="*/ 882914 w 1690781"/>
                <a:gd name="connsiteY41" fmla="*/ 870012 h 1697582"/>
                <a:gd name="connsiteX42" fmla="*/ 856280 w 1690781"/>
                <a:gd name="connsiteY42" fmla="*/ 861134 h 1697582"/>
                <a:gd name="connsiteX43" fmla="*/ 714239 w 1690781"/>
                <a:gd name="connsiteY43" fmla="*/ 630315 h 1697582"/>
                <a:gd name="connsiteX44" fmla="*/ 767504 w 1690781"/>
                <a:gd name="connsiteY44" fmla="*/ 541538 h 1697582"/>
                <a:gd name="connsiteX45" fmla="*/ 829647 w 1690781"/>
                <a:gd name="connsiteY45" fmla="*/ 497150 h 1697582"/>
                <a:gd name="connsiteX46" fmla="*/ 856280 w 1690781"/>
                <a:gd name="connsiteY46" fmla="*/ 488272 h 1697582"/>
                <a:gd name="connsiteX47" fmla="*/ 927302 w 1690781"/>
                <a:gd name="connsiteY47" fmla="*/ 461639 h 1697582"/>
                <a:gd name="connsiteX48" fmla="*/ 1104855 w 1690781"/>
                <a:gd name="connsiteY48" fmla="*/ 479394 h 1697582"/>
                <a:gd name="connsiteX49" fmla="*/ 1158121 w 1690781"/>
                <a:gd name="connsiteY49" fmla="*/ 497150 h 1697582"/>
                <a:gd name="connsiteX50" fmla="*/ 1175877 w 1690781"/>
                <a:gd name="connsiteY50" fmla="*/ 514905 h 1697582"/>
                <a:gd name="connsiteX51" fmla="*/ 1229143 w 1690781"/>
                <a:gd name="connsiteY51" fmla="*/ 550416 h 1697582"/>
                <a:gd name="connsiteX52" fmla="*/ 1246898 w 1690781"/>
                <a:gd name="connsiteY52" fmla="*/ 577049 h 1697582"/>
                <a:gd name="connsiteX53" fmla="*/ 1255776 w 1690781"/>
                <a:gd name="connsiteY53" fmla="*/ 603682 h 1697582"/>
                <a:gd name="connsiteX54" fmla="*/ 1291286 w 1690781"/>
                <a:gd name="connsiteY54" fmla="*/ 656948 h 1697582"/>
                <a:gd name="connsiteX55" fmla="*/ 1300164 w 1690781"/>
                <a:gd name="connsiteY55" fmla="*/ 692458 h 1697582"/>
                <a:gd name="connsiteX56" fmla="*/ 1326797 w 1690781"/>
                <a:gd name="connsiteY56" fmla="*/ 701336 h 1697582"/>
                <a:gd name="connsiteX57" fmla="*/ 1433329 w 1690781"/>
                <a:gd name="connsiteY57" fmla="*/ 719091 h 1697582"/>
                <a:gd name="connsiteX58" fmla="*/ 1522106 w 1690781"/>
                <a:gd name="connsiteY58" fmla="*/ 710214 h 1697582"/>
                <a:gd name="connsiteX59" fmla="*/ 1548739 w 1690781"/>
                <a:gd name="connsiteY59" fmla="*/ 621437 h 1697582"/>
                <a:gd name="connsiteX60" fmla="*/ 1539861 w 1690781"/>
                <a:gd name="connsiteY60" fmla="*/ 506027 h 1697582"/>
                <a:gd name="connsiteX61" fmla="*/ 1522106 w 1690781"/>
                <a:gd name="connsiteY61" fmla="*/ 452761 h 1697582"/>
                <a:gd name="connsiteX62" fmla="*/ 1459962 w 1690781"/>
                <a:gd name="connsiteY62" fmla="*/ 381740 h 1697582"/>
                <a:gd name="connsiteX63" fmla="*/ 1451084 w 1690781"/>
                <a:gd name="connsiteY63" fmla="*/ 346229 h 1697582"/>
                <a:gd name="connsiteX64" fmla="*/ 1468840 w 1690781"/>
                <a:gd name="connsiteY64" fmla="*/ 328474 h 1697582"/>
                <a:gd name="connsiteX65" fmla="*/ 1548739 w 1690781"/>
                <a:gd name="connsiteY65" fmla="*/ 319596 h 1697582"/>
                <a:gd name="connsiteX0" fmla="*/ 1551364 w 1693406"/>
                <a:gd name="connsiteY0" fmla="*/ 319596 h 1707564"/>
                <a:gd name="connsiteX1" fmla="*/ 1595752 w 1693406"/>
                <a:gd name="connsiteY1" fmla="*/ 310718 h 1707564"/>
                <a:gd name="connsiteX2" fmla="*/ 1622385 w 1693406"/>
                <a:gd name="connsiteY2" fmla="*/ 257452 h 1707564"/>
                <a:gd name="connsiteX3" fmla="*/ 1595752 w 1693406"/>
                <a:gd name="connsiteY3" fmla="*/ 186431 h 1707564"/>
                <a:gd name="connsiteX4" fmla="*/ 1569119 w 1693406"/>
                <a:gd name="connsiteY4" fmla="*/ 150920 h 1707564"/>
                <a:gd name="connsiteX5" fmla="*/ 1551364 w 1693406"/>
                <a:gd name="connsiteY5" fmla="*/ 124287 h 1707564"/>
                <a:gd name="connsiteX6" fmla="*/ 1498098 w 1693406"/>
                <a:gd name="connsiteY6" fmla="*/ 71021 h 1707564"/>
                <a:gd name="connsiteX7" fmla="*/ 1462587 w 1693406"/>
                <a:gd name="connsiteY7" fmla="*/ 62144 h 1707564"/>
                <a:gd name="connsiteX8" fmla="*/ 1418199 w 1693406"/>
                <a:gd name="connsiteY8" fmla="*/ 35511 h 1707564"/>
                <a:gd name="connsiteX9" fmla="*/ 1293911 w 1693406"/>
                <a:gd name="connsiteY9" fmla="*/ 0 h 1707564"/>
                <a:gd name="connsiteX10" fmla="*/ 725740 w 1693406"/>
                <a:gd name="connsiteY10" fmla="*/ 79899 h 1707564"/>
                <a:gd name="connsiteX11" fmla="*/ 450533 w 1693406"/>
                <a:gd name="connsiteY11" fmla="*/ 195309 h 1707564"/>
                <a:gd name="connsiteX12" fmla="*/ 219713 w 1693406"/>
                <a:gd name="connsiteY12" fmla="*/ 337352 h 1707564"/>
                <a:gd name="connsiteX13" fmla="*/ 95426 w 1693406"/>
                <a:gd name="connsiteY13" fmla="*/ 568171 h 1707564"/>
                <a:gd name="connsiteX14" fmla="*/ 42160 w 1693406"/>
                <a:gd name="connsiteY14" fmla="*/ 745724 h 1707564"/>
                <a:gd name="connsiteX15" fmla="*/ 42160 w 1693406"/>
                <a:gd name="connsiteY15" fmla="*/ 1056443 h 1707564"/>
                <a:gd name="connsiteX16" fmla="*/ 583698 w 1693406"/>
                <a:gd name="connsiteY16" fmla="*/ 1660124 h 1707564"/>
                <a:gd name="connsiteX17" fmla="*/ 681352 w 1693406"/>
                <a:gd name="connsiteY17" fmla="*/ 1677880 h 1707564"/>
                <a:gd name="connsiteX18" fmla="*/ 1444832 w 1693406"/>
                <a:gd name="connsiteY18" fmla="*/ 1669002 h 1707564"/>
                <a:gd name="connsiteX19" fmla="*/ 1524731 w 1693406"/>
                <a:gd name="connsiteY19" fmla="*/ 1633491 h 1707564"/>
                <a:gd name="connsiteX20" fmla="*/ 1551364 w 1693406"/>
                <a:gd name="connsiteY20" fmla="*/ 1615736 h 1707564"/>
                <a:gd name="connsiteX21" fmla="*/ 1577997 w 1693406"/>
                <a:gd name="connsiteY21" fmla="*/ 1580225 h 1707564"/>
                <a:gd name="connsiteX22" fmla="*/ 1613507 w 1693406"/>
                <a:gd name="connsiteY22" fmla="*/ 1562470 h 1707564"/>
                <a:gd name="connsiteX23" fmla="*/ 1622385 w 1693406"/>
                <a:gd name="connsiteY23" fmla="*/ 1535837 h 1707564"/>
                <a:gd name="connsiteX24" fmla="*/ 1649018 w 1693406"/>
                <a:gd name="connsiteY24" fmla="*/ 1491449 h 1707564"/>
                <a:gd name="connsiteX25" fmla="*/ 1675651 w 1693406"/>
                <a:gd name="connsiteY25" fmla="*/ 1429305 h 1707564"/>
                <a:gd name="connsiteX26" fmla="*/ 1684529 w 1693406"/>
                <a:gd name="connsiteY26" fmla="*/ 1376039 h 1707564"/>
                <a:gd name="connsiteX27" fmla="*/ 1693406 w 1693406"/>
                <a:gd name="connsiteY27" fmla="*/ 1340528 h 1707564"/>
                <a:gd name="connsiteX28" fmla="*/ 1657896 w 1693406"/>
                <a:gd name="connsiteY28" fmla="*/ 1207363 h 1707564"/>
                <a:gd name="connsiteX29" fmla="*/ 1640140 w 1693406"/>
                <a:gd name="connsiteY29" fmla="*/ 1145219 h 1707564"/>
                <a:gd name="connsiteX30" fmla="*/ 1622385 w 1693406"/>
                <a:gd name="connsiteY30" fmla="*/ 1109709 h 1707564"/>
                <a:gd name="connsiteX31" fmla="*/ 1577997 w 1693406"/>
                <a:gd name="connsiteY31" fmla="*/ 1074198 h 1707564"/>
                <a:gd name="connsiteX32" fmla="*/ 1489220 w 1693406"/>
                <a:gd name="connsiteY32" fmla="*/ 1020932 h 1707564"/>
                <a:gd name="connsiteX33" fmla="*/ 1471465 w 1693406"/>
                <a:gd name="connsiteY33" fmla="*/ 994299 h 1707564"/>
                <a:gd name="connsiteX34" fmla="*/ 1391566 w 1693406"/>
                <a:gd name="connsiteY34" fmla="*/ 967666 h 1707564"/>
                <a:gd name="connsiteX35" fmla="*/ 1373810 w 1693406"/>
                <a:gd name="connsiteY35" fmla="*/ 949911 h 1707564"/>
                <a:gd name="connsiteX36" fmla="*/ 1178502 w 1693406"/>
                <a:gd name="connsiteY36" fmla="*/ 923278 h 1707564"/>
                <a:gd name="connsiteX37" fmla="*/ 1116358 w 1693406"/>
                <a:gd name="connsiteY37" fmla="*/ 914400 h 1707564"/>
                <a:gd name="connsiteX38" fmla="*/ 1080847 w 1693406"/>
                <a:gd name="connsiteY38" fmla="*/ 896645 h 1707564"/>
                <a:gd name="connsiteX39" fmla="*/ 1018704 w 1693406"/>
                <a:gd name="connsiteY39" fmla="*/ 887767 h 1707564"/>
                <a:gd name="connsiteX40" fmla="*/ 885539 w 1693406"/>
                <a:gd name="connsiteY40" fmla="*/ 870012 h 1707564"/>
                <a:gd name="connsiteX41" fmla="*/ 858905 w 1693406"/>
                <a:gd name="connsiteY41" fmla="*/ 861134 h 1707564"/>
                <a:gd name="connsiteX42" fmla="*/ 716864 w 1693406"/>
                <a:gd name="connsiteY42" fmla="*/ 630315 h 1707564"/>
                <a:gd name="connsiteX43" fmla="*/ 770129 w 1693406"/>
                <a:gd name="connsiteY43" fmla="*/ 541538 h 1707564"/>
                <a:gd name="connsiteX44" fmla="*/ 832272 w 1693406"/>
                <a:gd name="connsiteY44" fmla="*/ 497150 h 1707564"/>
                <a:gd name="connsiteX45" fmla="*/ 858905 w 1693406"/>
                <a:gd name="connsiteY45" fmla="*/ 488272 h 1707564"/>
                <a:gd name="connsiteX46" fmla="*/ 929927 w 1693406"/>
                <a:gd name="connsiteY46" fmla="*/ 461639 h 1707564"/>
                <a:gd name="connsiteX47" fmla="*/ 1107480 w 1693406"/>
                <a:gd name="connsiteY47" fmla="*/ 479394 h 1707564"/>
                <a:gd name="connsiteX48" fmla="*/ 1160746 w 1693406"/>
                <a:gd name="connsiteY48" fmla="*/ 497150 h 1707564"/>
                <a:gd name="connsiteX49" fmla="*/ 1178502 w 1693406"/>
                <a:gd name="connsiteY49" fmla="*/ 514905 h 1707564"/>
                <a:gd name="connsiteX50" fmla="*/ 1231768 w 1693406"/>
                <a:gd name="connsiteY50" fmla="*/ 550416 h 1707564"/>
                <a:gd name="connsiteX51" fmla="*/ 1249523 w 1693406"/>
                <a:gd name="connsiteY51" fmla="*/ 577049 h 1707564"/>
                <a:gd name="connsiteX52" fmla="*/ 1258401 w 1693406"/>
                <a:gd name="connsiteY52" fmla="*/ 603682 h 1707564"/>
                <a:gd name="connsiteX53" fmla="*/ 1293911 w 1693406"/>
                <a:gd name="connsiteY53" fmla="*/ 656948 h 1707564"/>
                <a:gd name="connsiteX54" fmla="*/ 1302789 w 1693406"/>
                <a:gd name="connsiteY54" fmla="*/ 692458 h 1707564"/>
                <a:gd name="connsiteX55" fmla="*/ 1329422 w 1693406"/>
                <a:gd name="connsiteY55" fmla="*/ 701336 h 1707564"/>
                <a:gd name="connsiteX56" fmla="*/ 1435954 w 1693406"/>
                <a:gd name="connsiteY56" fmla="*/ 719091 h 1707564"/>
                <a:gd name="connsiteX57" fmla="*/ 1524731 w 1693406"/>
                <a:gd name="connsiteY57" fmla="*/ 710214 h 1707564"/>
                <a:gd name="connsiteX58" fmla="*/ 1551364 w 1693406"/>
                <a:gd name="connsiteY58" fmla="*/ 621437 h 1707564"/>
                <a:gd name="connsiteX59" fmla="*/ 1542486 w 1693406"/>
                <a:gd name="connsiteY59" fmla="*/ 506027 h 1707564"/>
                <a:gd name="connsiteX60" fmla="*/ 1524731 w 1693406"/>
                <a:gd name="connsiteY60" fmla="*/ 452761 h 1707564"/>
                <a:gd name="connsiteX61" fmla="*/ 1462587 w 1693406"/>
                <a:gd name="connsiteY61" fmla="*/ 381740 h 1707564"/>
                <a:gd name="connsiteX62" fmla="*/ 1453709 w 1693406"/>
                <a:gd name="connsiteY62" fmla="*/ 346229 h 1707564"/>
                <a:gd name="connsiteX63" fmla="*/ 1471465 w 1693406"/>
                <a:gd name="connsiteY63" fmla="*/ 328474 h 1707564"/>
                <a:gd name="connsiteX64" fmla="*/ 1551364 w 1693406"/>
                <a:gd name="connsiteY64" fmla="*/ 319596 h 1707564"/>
                <a:gd name="connsiteX0" fmla="*/ 1558586 w 1700628"/>
                <a:gd name="connsiteY0" fmla="*/ 319596 h 1677880"/>
                <a:gd name="connsiteX1" fmla="*/ 1602974 w 1700628"/>
                <a:gd name="connsiteY1" fmla="*/ 310718 h 1677880"/>
                <a:gd name="connsiteX2" fmla="*/ 1629607 w 1700628"/>
                <a:gd name="connsiteY2" fmla="*/ 257452 h 1677880"/>
                <a:gd name="connsiteX3" fmla="*/ 1602974 w 1700628"/>
                <a:gd name="connsiteY3" fmla="*/ 186431 h 1677880"/>
                <a:gd name="connsiteX4" fmla="*/ 1576341 w 1700628"/>
                <a:gd name="connsiteY4" fmla="*/ 150920 h 1677880"/>
                <a:gd name="connsiteX5" fmla="*/ 1558586 w 1700628"/>
                <a:gd name="connsiteY5" fmla="*/ 124287 h 1677880"/>
                <a:gd name="connsiteX6" fmla="*/ 1505320 w 1700628"/>
                <a:gd name="connsiteY6" fmla="*/ 71021 h 1677880"/>
                <a:gd name="connsiteX7" fmla="*/ 1469809 w 1700628"/>
                <a:gd name="connsiteY7" fmla="*/ 62144 h 1677880"/>
                <a:gd name="connsiteX8" fmla="*/ 1425421 w 1700628"/>
                <a:gd name="connsiteY8" fmla="*/ 35511 h 1677880"/>
                <a:gd name="connsiteX9" fmla="*/ 1301133 w 1700628"/>
                <a:gd name="connsiteY9" fmla="*/ 0 h 1677880"/>
                <a:gd name="connsiteX10" fmla="*/ 732962 w 1700628"/>
                <a:gd name="connsiteY10" fmla="*/ 79899 h 1677880"/>
                <a:gd name="connsiteX11" fmla="*/ 457755 w 1700628"/>
                <a:gd name="connsiteY11" fmla="*/ 195309 h 1677880"/>
                <a:gd name="connsiteX12" fmla="*/ 226935 w 1700628"/>
                <a:gd name="connsiteY12" fmla="*/ 337352 h 1677880"/>
                <a:gd name="connsiteX13" fmla="*/ 102648 w 1700628"/>
                <a:gd name="connsiteY13" fmla="*/ 568171 h 1677880"/>
                <a:gd name="connsiteX14" fmla="*/ 49382 w 1700628"/>
                <a:gd name="connsiteY14" fmla="*/ 745724 h 1677880"/>
                <a:gd name="connsiteX15" fmla="*/ 49382 w 1700628"/>
                <a:gd name="connsiteY15" fmla="*/ 1056443 h 1677880"/>
                <a:gd name="connsiteX16" fmla="*/ 688574 w 1700628"/>
                <a:gd name="connsiteY16" fmla="*/ 1677880 h 1677880"/>
                <a:gd name="connsiteX17" fmla="*/ 1452054 w 1700628"/>
                <a:gd name="connsiteY17" fmla="*/ 1669002 h 1677880"/>
                <a:gd name="connsiteX18" fmla="*/ 1531953 w 1700628"/>
                <a:gd name="connsiteY18" fmla="*/ 1633491 h 1677880"/>
                <a:gd name="connsiteX19" fmla="*/ 1558586 w 1700628"/>
                <a:gd name="connsiteY19" fmla="*/ 1615736 h 1677880"/>
                <a:gd name="connsiteX20" fmla="*/ 1585219 w 1700628"/>
                <a:gd name="connsiteY20" fmla="*/ 1580225 h 1677880"/>
                <a:gd name="connsiteX21" fmla="*/ 1620729 w 1700628"/>
                <a:gd name="connsiteY21" fmla="*/ 1562470 h 1677880"/>
                <a:gd name="connsiteX22" fmla="*/ 1629607 w 1700628"/>
                <a:gd name="connsiteY22" fmla="*/ 1535837 h 1677880"/>
                <a:gd name="connsiteX23" fmla="*/ 1656240 w 1700628"/>
                <a:gd name="connsiteY23" fmla="*/ 1491449 h 1677880"/>
                <a:gd name="connsiteX24" fmla="*/ 1682873 w 1700628"/>
                <a:gd name="connsiteY24" fmla="*/ 1429305 h 1677880"/>
                <a:gd name="connsiteX25" fmla="*/ 1691751 w 1700628"/>
                <a:gd name="connsiteY25" fmla="*/ 1376039 h 1677880"/>
                <a:gd name="connsiteX26" fmla="*/ 1700628 w 1700628"/>
                <a:gd name="connsiteY26" fmla="*/ 1340528 h 1677880"/>
                <a:gd name="connsiteX27" fmla="*/ 1665118 w 1700628"/>
                <a:gd name="connsiteY27" fmla="*/ 1207363 h 1677880"/>
                <a:gd name="connsiteX28" fmla="*/ 1647362 w 1700628"/>
                <a:gd name="connsiteY28" fmla="*/ 1145219 h 1677880"/>
                <a:gd name="connsiteX29" fmla="*/ 1629607 w 1700628"/>
                <a:gd name="connsiteY29" fmla="*/ 1109709 h 1677880"/>
                <a:gd name="connsiteX30" fmla="*/ 1585219 w 1700628"/>
                <a:gd name="connsiteY30" fmla="*/ 1074198 h 1677880"/>
                <a:gd name="connsiteX31" fmla="*/ 1496442 w 1700628"/>
                <a:gd name="connsiteY31" fmla="*/ 1020932 h 1677880"/>
                <a:gd name="connsiteX32" fmla="*/ 1478687 w 1700628"/>
                <a:gd name="connsiteY32" fmla="*/ 994299 h 1677880"/>
                <a:gd name="connsiteX33" fmla="*/ 1398788 w 1700628"/>
                <a:gd name="connsiteY33" fmla="*/ 967666 h 1677880"/>
                <a:gd name="connsiteX34" fmla="*/ 1381032 w 1700628"/>
                <a:gd name="connsiteY34" fmla="*/ 949911 h 1677880"/>
                <a:gd name="connsiteX35" fmla="*/ 1185724 w 1700628"/>
                <a:gd name="connsiteY35" fmla="*/ 923278 h 1677880"/>
                <a:gd name="connsiteX36" fmla="*/ 1123580 w 1700628"/>
                <a:gd name="connsiteY36" fmla="*/ 914400 h 1677880"/>
                <a:gd name="connsiteX37" fmla="*/ 1088069 w 1700628"/>
                <a:gd name="connsiteY37" fmla="*/ 896645 h 1677880"/>
                <a:gd name="connsiteX38" fmla="*/ 1025926 w 1700628"/>
                <a:gd name="connsiteY38" fmla="*/ 887767 h 1677880"/>
                <a:gd name="connsiteX39" fmla="*/ 892761 w 1700628"/>
                <a:gd name="connsiteY39" fmla="*/ 870012 h 1677880"/>
                <a:gd name="connsiteX40" fmla="*/ 866127 w 1700628"/>
                <a:gd name="connsiteY40" fmla="*/ 861134 h 1677880"/>
                <a:gd name="connsiteX41" fmla="*/ 724086 w 1700628"/>
                <a:gd name="connsiteY41" fmla="*/ 630315 h 1677880"/>
                <a:gd name="connsiteX42" fmla="*/ 777351 w 1700628"/>
                <a:gd name="connsiteY42" fmla="*/ 541538 h 1677880"/>
                <a:gd name="connsiteX43" fmla="*/ 839494 w 1700628"/>
                <a:gd name="connsiteY43" fmla="*/ 497150 h 1677880"/>
                <a:gd name="connsiteX44" fmla="*/ 866127 w 1700628"/>
                <a:gd name="connsiteY44" fmla="*/ 488272 h 1677880"/>
                <a:gd name="connsiteX45" fmla="*/ 937149 w 1700628"/>
                <a:gd name="connsiteY45" fmla="*/ 461639 h 1677880"/>
                <a:gd name="connsiteX46" fmla="*/ 1114702 w 1700628"/>
                <a:gd name="connsiteY46" fmla="*/ 479394 h 1677880"/>
                <a:gd name="connsiteX47" fmla="*/ 1167968 w 1700628"/>
                <a:gd name="connsiteY47" fmla="*/ 497150 h 1677880"/>
                <a:gd name="connsiteX48" fmla="*/ 1185724 w 1700628"/>
                <a:gd name="connsiteY48" fmla="*/ 514905 h 1677880"/>
                <a:gd name="connsiteX49" fmla="*/ 1238990 w 1700628"/>
                <a:gd name="connsiteY49" fmla="*/ 550416 h 1677880"/>
                <a:gd name="connsiteX50" fmla="*/ 1256745 w 1700628"/>
                <a:gd name="connsiteY50" fmla="*/ 577049 h 1677880"/>
                <a:gd name="connsiteX51" fmla="*/ 1265623 w 1700628"/>
                <a:gd name="connsiteY51" fmla="*/ 603682 h 1677880"/>
                <a:gd name="connsiteX52" fmla="*/ 1301133 w 1700628"/>
                <a:gd name="connsiteY52" fmla="*/ 656948 h 1677880"/>
                <a:gd name="connsiteX53" fmla="*/ 1310011 w 1700628"/>
                <a:gd name="connsiteY53" fmla="*/ 692458 h 1677880"/>
                <a:gd name="connsiteX54" fmla="*/ 1336644 w 1700628"/>
                <a:gd name="connsiteY54" fmla="*/ 701336 h 1677880"/>
                <a:gd name="connsiteX55" fmla="*/ 1443176 w 1700628"/>
                <a:gd name="connsiteY55" fmla="*/ 719091 h 1677880"/>
                <a:gd name="connsiteX56" fmla="*/ 1531953 w 1700628"/>
                <a:gd name="connsiteY56" fmla="*/ 710214 h 1677880"/>
                <a:gd name="connsiteX57" fmla="*/ 1558586 w 1700628"/>
                <a:gd name="connsiteY57" fmla="*/ 621437 h 1677880"/>
                <a:gd name="connsiteX58" fmla="*/ 1549708 w 1700628"/>
                <a:gd name="connsiteY58" fmla="*/ 506027 h 1677880"/>
                <a:gd name="connsiteX59" fmla="*/ 1531953 w 1700628"/>
                <a:gd name="connsiteY59" fmla="*/ 452761 h 1677880"/>
                <a:gd name="connsiteX60" fmla="*/ 1469809 w 1700628"/>
                <a:gd name="connsiteY60" fmla="*/ 381740 h 1677880"/>
                <a:gd name="connsiteX61" fmla="*/ 1460931 w 1700628"/>
                <a:gd name="connsiteY61" fmla="*/ 346229 h 1677880"/>
                <a:gd name="connsiteX62" fmla="*/ 1478687 w 1700628"/>
                <a:gd name="connsiteY62" fmla="*/ 328474 h 1677880"/>
                <a:gd name="connsiteX63" fmla="*/ 1558586 w 1700628"/>
                <a:gd name="connsiteY63" fmla="*/ 319596 h 1677880"/>
                <a:gd name="connsiteX0" fmla="*/ 1615106 w 1757148"/>
                <a:gd name="connsiteY0" fmla="*/ 319596 h 1705593"/>
                <a:gd name="connsiteX1" fmla="*/ 1659494 w 1757148"/>
                <a:gd name="connsiteY1" fmla="*/ 310718 h 1705593"/>
                <a:gd name="connsiteX2" fmla="*/ 1686127 w 1757148"/>
                <a:gd name="connsiteY2" fmla="*/ 257452 h 1705593"/>
                <a:gd name="connsiteX3" fmla="*/ 1659494 w 1757148"/>
                <a:gd name="connsiteY3" fmla="*/ 186431 h 1705593"/>
                <a:gd name="connsiteX4" fmla="*/ 1632861 w 1757148"/>
                <a:gd name="connsiteY4" fmla="*/ 150920 h 1705593"/>
                <a:gd name="connsiteX5" fmla="*/ 1615106 w 1757148"/>
                <a:gd name="connsiteY5" fmla="*/ 124287 h 1705593"/>
                <a:gd name="connsiteX6" fmla="*/ 1561840 w 1757148"/>
                <a:gd name="connsiteY6" fmla="*/ 71021 h 1705593"/>
                <a:gd name="connsiteX7" fmla="*/ 1526329 w 1757148"/>
                <a:gd name="connsiteY7" fmla="*/ 62144 h 1705593"/>
                <a:gd name="connsiteX8" fmla="*/ 1481941 w 1757148"/>
                <a:gd name="connsiteY8" fmla="*/ 35511 h 1705593"/>
                <a:gd name="connsiteX9" fmla="*/ 1357653 w 1757148"/>
                <a:gd name="connsiteY9" fmla="*/ 0 h 1705593"/>
                <a:gd name="connsiteX10" fmla="*/ 789482 w 1757148"/>
                <a:gd name="connsiteY10" fmla="*/ 79899 h 1705593"/>
                <a:gd name="connsiteX11" fmla="*/ 514275 w 1757148"/>
                <a:gd name="connsiteY11" fmla="*/ 195309 h 1705593"/>
                <a:gd name="connsiteX12" fmla="*/ 283455 w 1757148"/>
                <a:gd name="connsiteY12" fmla="*/ 337352 h 1705593"/>
                <a:gd name="connsiteX13" fmla="*/ 159168 w 1757148"/>
                <a:gd name="connsiteY13" fmla="*/ 568171 h 1705593"/>
                <a:gd name="connsiteX14" fmla="*/ 105902 w 1757148"/>
                <a:gd name="connsiteY14" fmla="*/ 745724 h 1705593"/>
                <a:gd name="connsiteX15" fmla="*/ 105902 w 1757148"/>
                <a:gd name="connsiteY15" fmla="*/ 1056443 h 1705593"/>
                <a:gd name="connsiteX16" fmla="*/ 1508574 w 1757148"/>
                <a:gd name="connsiteY16" fmla="*/ 1669002 h 1705593"/>
                <a:gd name="connsiteX17" fmla="*/ 1588473 w 1757148"/>
                <a:gd name="connsiteY17" fmla="*/ 1633491 h 1705593"/>
                <a:gd name="connsiteX18" fmla="*/ 1615106 w 1757148"/>
                <a:gd name="connsiteY18" fmla="*/ 1615736 h 1705593"/>
                <a:gd name="connsiteX19" fmla="*/ 1641739 w 1757148"/>
                <a:gd name="connsiteY19" fmla="*/ 1580225 h 1705593"/>
                <a:gd name="connsiteX20" fmla="*/ 1677249 w 1757148"/>
                <a:gd name="connsiteY20" fmla="*/ 1562470 h 1705593"/>
                <a:gd name="connsiteX21" fmla="*/ 1686127 w 1757148"/>
                <a:gd name="connsiteY21" fmla="*/ 1535837 h 1705593"/>
                <a:gd name="connsiteX22" fmla="*/ 1712760 w 1757148"/>
                <a:gd name="connsiteY22" fmla="*/ 1491449 h 1705593"/>
                <a:gd name="connsiteX23" fmla="*/ 1739393 w 1757148"/>
                <a:gd name="connsiteY23" fmla="*/ 1429305 h 1705593"/>
                <a:gd name="connsiteX24" fmla="*/ 1748271 w 1757148"/>
                <a:gd name="connsiteY24" fmla="*/ 1376039 h 1705593"/>
                <a:gd name="connsiteX25" fmla="*/ 1757148 w 1757148"/>
                <a:gd name="connsiteY25" fmla="*/ 1340528 h 1705593"/>
                <a:gd name="connsiteX26" fmla="*/ 1721638 w 1757148"/>
                <a:gd name="connsiteY26" fmla="*/ 1207363 h 1705593"/>
                <a:gd name="connsiteX27" fmla="*/ 1703882 w 1757148"/>
                <a:gd name="connsiteY27" fmla="*/ 1145219 h 1705593"/>
                <a:gd name="connsiteX28" fmla="*/ 1686127 w 1757148"/>
                <a:gd name="connsiteY28" fmla="*/ 1109709 h 1705593"/>
                <a:gd name="connsiteX29" fmla="*/ 1641739 w 1757148"/>
                <a:gd name="connsiteY29" fmla="*/ 1074198 h 1705593"/>
                <a:gd name="connsiteX30" fmla="*/ 1552962 w 1757148"/>
                <a:gd name="connsiteY30" fmla="*/ 1020932 h 1705593"/>
                <a:gd name="connsiteX31" fmla="*/ 1535207 w 1757148"/>
                <a:gd name="connsiteY31" fmla="*/ 994299 h 1705593"/>
                <a:gd name="connsiteX32" fmla="*/ 1455308 w 1757148"/>
                <a:gd name="connsiteY32" fmla="*/ 967666 h 1705593"/>
                <a:gd name="connsiteX33" fmla="*/ 1437552 w 1757148"/>
                <a:gd name="connsiteY33" fmla="*/ 949911 h 1705593"/>
                <a:gd name="connsiteX34" fmla="*/ 1242244 w 1757148"/>
                <a:gd name="connsiteY34" fmla="*/ 923278 h 1705593"/>
                <a:gd name="connsiteX35" fmla="*/ 1180100 w 1757148"/>
                <a:gd name="connsiteY35" fmla="*/ 914400 h 1705593"/>
                <a:gd name="connsiteX36" fmla="*/ 1144589 w 1757148"/>
                <a:gd name="connsiteY36" fmla="*/ 896645 h 1705593"/>
                <a:gd name="connsiteX37" fmla="*/ 1082446 w 1757148"/>
                <a:gd name="connsiteY37" fmla="*/ 887767 h 1705593"/>
                <a:gd name="connsiteX38" fmla="*/ 949281 w 1757148"/>
                <a:gd name="connsiteY38" fmla="*/ 870012 h 1705593"/>
                <a:gd name="connsiteX39" fmla="*/ 922647 w 1757148"/>
                <a:gd name="connsiteY39" fmla="*/ 861134 h 1705593"/>
                <a:gd name="connsiteX40" fmla="*/ 780606 w 1757148"/>
                <a:gd name="connsiteY40" fmla="*/ 630315 h 1705593"/>
                <a:gd name="connsiteX41" fmla="*/ 833871 w 1757148"/>
                <a:gd name="connsiteY41" fmla="*/ 541538 h 1705593"/>
                <a:gd name="connsiteX42" fmla="*/ 896014 w 1757148"/>
                <a:gd name="connsiteY42" fmla="*/ 497150 h 1705593"/>
                <a:gd name="connsiteX43" fmla="*/ 922647 w 1757148"/>
                <a:gd name="connsiteY43" fmla="*/ 488272 h 1705593"/>
                <a:gd name="connsiteX44" fmla="*/ 993669 w 1757148"/>
                <a:gd name="connsiteY44" fmla="*/ 461639 h 1705593"/>
                <a:gd name="connsiteX45" fmla="*/ 1171222 w 1757148"/>
                <a:gd name="connsiteY45" fmla="*/ 479394 h 1705593"/>
                <a:gd name="connsiteX46" fmla="*/ 1224488 w 1757148"/>
                <a:gd name="connsiteY46" fmla="*/ 497150 h 1705593"/>
                <a:gd name="connsiteX47" fmla="*/ 1242244 w 1757148"/>
                <a:gd name="connsiteY47" fmla="*/ 514905 h 1705593"/>
                <a:gd name="connsiteX48" fmla="*/ 1295510 w 1757148"/>
                <a:gd name="connsiteY48" fmla="*/ 550416 h 1705593"/>
                <a:gd name="connsiteX49" fmla="*/ 1313265 w 1757148"/>
                <a:gd name="connsiteY49" fmla="*/ 577049 h 1705593"/>
                <a:gd name="connsiteX50" fmla="*/ 1322143 w 1757148"/>
                <a:gd name="connsiteY50" fmla="*/ 603682 h 1705593"/>
                <a:gd name="connsiteX51" fmla="*/ 1357653 w 1757148"/>
                <a:gd name="connsiteY51" fmla="*/ 656948 h 1705593"/>
                <a:gd name="connsiteX52" fmla="*/ 1366531 w 1757148"/>
                <a:gd name="connsiteY52" fmla="*/ 692458 h 1705593"/>
                <a:gd name="connsiteX53" fmla="*/ 1393164 w 1757148"/>
                <a:gd name="connsiteY53" fmla="*/ 701336 h 1705593"/>
                <a:gd name="connsiteX54" fmla="*/ 1499696 w 1757148"/>
                <a:gd name="connsiteY54" fmla="*/ 719091 h 1705593"/>
                <a:gd name="connsiteX55" fmla="*/ 1588473 w 1757148"/>
                <a:gd name="connsiteY55" fmla="*/ 710214 h 1705593"/>
                <a:gd name="connsiteX56" fmla="*/ 1615106 w 1757148"/>
                <a:gd name="connsiteY56" fmla="*/ 621437 h 1705593"/>
                <a:gd name="connsiteX57" fmla="*/ 1606228 w 1757148"/>
                <a:gd name="connsiteY57" fmla="*/ 506027 h 1705593"/>
                <a:gd name="connsiteX58" fmla="*/ 1588473 w 1757148"/>
                <a:gd name="connsiteY58" fmla="*/ 452761 h 1705593"/>
                <a:gd name="connsiteX59" fmla="*/ 1526329 w 1757148"/>
                <a:gd name="connsiteY59" fmla="*/ 381740 h 1705593"/>
                <a:gd name="connsiteX60" fmla="*/ 1517451 w 1757148"/>
                <a:gd name="connsiteY60" fmla="*/ 346229 h 1705593"/>
                <a:gd name="connsiteX61" fmla="*/ 1535207 w 1757148"/>
                <a:gd name="connsiteY61" fmla="*/ 328474 h 1705593"/>
                <a:gd name="connsiteX62" fmla="*/ 1615106 w 1757148"/>
                <a:gd name="connsiteY62" fmla="*/ 319596 h 1705593"/>
                <a:gd name="connsiteX0" fmla="*/ 1517255 w 1659297"/>
                <a:gd name="connsiteY0" fmla="*/ 319596 h 1705593"/>
                <a:gd name="connsiteX1" fmla="*/ 1561643 w 1659297"/>
                <a:gd name="connsiteY1" fmla="*/ 310718 h 1705593"/>
                <a:gd name="connsiteX2" fmla="*/ 1588276 w 1659297"/>
                <a:gd name="connsiteY2" fmla="*/ 257452 h 1705593"/>
                <a:gd name="connsiteX3" fmla="*/ 1561643 w 1659297"/>
                <a:gd name="connsiteY3" fmla="*/ 186431 h 1705593"/>
                <a:gd name="connsiteX4" fmla="*/ 1535010 w 1659297"/>
                <a:gd name="connsiteY4" fmla="*/ 150920 h 1705593"/>
                <a:gd name="connsiteX5" fmla="*/ 1517255 w 1659297"/>
                <a:gd name="connsiteY5" fmla="*/ 124287 h 1705593"/>
                <a:gd name="connsiteX6" fmla="*/ 1463989 w 1659297"/>
                <a:gd name="connsiteY6" fmla="*/ 71021 h 1705593"/>
                <a:gd name="connsiteX7" fmla="*/ 1428478 w 1659297"/>
                <a:gd name="connsiteY7" fmla="*/ 62144 h 1705593"/>
                <a:gd name="connsiteX8" fmla="*/ 1384090 w 1659297"/>
                <a:gd name="connsiteY8" fmla="*/ 35511 h 1705593"/>
                <a:gd name="connsiteX9" fmla="*/ 1259802 w 1659297"/>
                <a:gd name="connsiteY9" fmla="*/ 0 h 1705593"/>
                <a:gd name="connsiteX10" fmla="*/ 691631 w 1659297"/>
                <a:gd name="connsiteY10" fmla="*/ 79899 h 1705593"/>
                <a:gd name="connsiteX11" fmla="*/ 416424 w 1659297"/>
                <a:gd name="connsiteY11" fmla="*/ 195309 h 1705593"/>
                <a:gd name="connsiteX12" fmla="*/ 185604 w 1659297"/>
                <a:gd name="connsiteY12" fmla="*/ 337352 h 1705593"/>
                <a:gd name="connsiteX13" fmla="*/ 61317 w 1659297"/>
                <a:gd name="connsiteY13" fmla="*/ 568171 h 1705593"/>
                <a:gd name="connsiteX14" fmla="*/ 8051 w 1659297"/>
                <a:gd name="connsiteY14" fmla="*/ 745724 h 1705593"/>
                <a:gd name="connsiteX15" fmla="*/ 8051 w 1659297"/>
                <a:gd name="connsiteY15" fmla="*/ 1056443 h 1705593"/>
                <a:gd name="connsiteX16" fmla="*/ 1410723 w 1659297"/>
                <a:gd name="connsiteY16" fmla="*/ 1669002 h 1705593"/>
                <a:gd name="connsiteX17" fmla="*/ 1490622 w 1659297"/>
                <a:gd name="connsiteY17" fmla="*/ 1633491 h 1705593"/>
                <a:gd name="connsiteX18" fmla="*/ 1517255 w 1659297"/>
                <a:gd name="connsiteY18" fmla="*/ 1615736 h 1705593"/>
                <a:gd name="connsiteX19" fmla="*/ 1543888 w 1659297"/>
                <a:gd name="connsiteY19" fmla="*/ 1580225 h 1705593"/>
                <a:gd name="connsiteX20" fmla="*/ 1579398 w 1659297"/>
                <a:gd name="connsiteY20" fmla="*/ 1562470 h 1705593"/>
                <a:gd name="connsiteX21" fmla="*/ 1588276 w 1659297"/>
                <a:gd name="connsiteY21" fmla="*/ 1535837 h 1705593"/>
                <a:gd name="connsiteX22" fmla="*/ 1614909 w 1659297"/>
                <a:gd name="connsiteY22" fmla="*/ 1491449 h 1705593"/>
                <a:gd name="connsiteX23" fmla="*/ 1641542 w 1659297"/>
                <a:gd name="connsiteY23" fmla="*/ 1429305 h 1705593"/>
                <a:gd name="connsiteX24" fmla="*/ 1650420 w 1659297"/>
                <a:gd name="connsiteY24" fmla="*/ 1376039 h 1705593"/>
                <a:gd name="connsiteX25" fmla="*/ 1659297 w 1659297"/>
                <a:gd name="connsiteY25" fmla="*/ 1340528 h 1705593"/>
                <a:gd name="connsiteX26" fmla="*/ 1623787 w 1659297"/>
                <a:gd name="connsiteY26" fmla="*/ 1207363 h 1705593"/>
                <a:gd name="connsiteX27" fmla="*/ 1606031 w 1659297"/>
                <a:gd name="connsiteY27" fmla="*/ 1145219 h 1705593"/>
                <a:gd name="connsiteX28" fmla="*/ 1588276 w 1659297"/>
                <a:gd name="connsiteY28" fmla="*/ 1109709 h 1705593"/>
                <a:gd name="connsiteX29" fmla="*/ 1543888 w 1659297"/>
                <a:gd name="connsiteY29" fmla="*/ 1074198 h 1705593"/>
                <a:gd name="connsiteX30" fmla="*/ 1455111 w 1659297"/>
                <a:gd name="connsiteY30" fmla="*/ 1020932 h 1705593"/>
                <a:gd name="connsiteX31" fmla="*/ 1437356 w 1659297"/>
                <a:gd name="connsiteY31" fmla="*/ 994299 h 1705593"/>
                <a:gd name="connsiteX32" fmla="*/ 1357457 w 1659297"/>
                <a:gd name="connsiteY32" fmla="*/ 967666 h 1705593"/>
                <a:gd name="connsiteX33" fmla="*/ 1339701 w 1659297"/>
                <a:gd name="connsiteY33" fmla="*/ 949911 h 1705593"/>
                <a:gd name="connsiteX34" fmla="*/ 1144393 w 1659297"/>
                <a:gd name="connsiteY34" fmla="*/ 923278 h 1705593"/>
                <a:gd name="connsiteX35" fmla="*/ 1082249 w 1659297"/>
                <a:gd name="connsiteY35" fmla="*/ 914400 h 1705593"/>
                <a:gd name="connsiteX36" fmla="*/ 1046738 w 1659297"/>
                <a:gd name="connsiteY36" fmla="*/ 896645 h 1705593"/>
                <a:gd name="connsiteX37" fmla="*/ 984595 w 1659297"/>
                <a:gd name="connsiteY37" fmla="*/ 887767 h 1705593"/>
                <a:gd name="connsiteX38" fmla="*/ 851430 w 1659297"/>
                <a:gd name="connsiteY38" fmla="*/ 870012 h 1705593"/>
                <a:gd name="connsiteX39" fmla="*/ 824796 w 1659297"/>
                <a:gd name="connsiteY39" fmla="*/ 861134 h 1705593"/>
                <a:gd name="connsiteX40" fmla="*/ 682755 w 1659297"/>
                <a:gd name="connsiteY40" fmla="*/ 630315 h 1705593"/>
                <a:gd name="connsiteX41" fmla="*/ 736020 w 1659297"/>
                <a:gd name="connsiteY41" fmla="*/ 541538 h 1705593"/>
                <a:gd name="connsiteX42" fmla="*/ 798163 w 1659297"/>
                <a:gd name="connsiteY42" fmla="*/ 497150 h 1705593"/>
                <a:gd name="connsiteX43" fmla="*/ 824796 w 1659297"/>
                <a:gd name="connsiteY43" fmla="*/ 488272 h 1705593"/>
                <a:gd name="connsiteX44" fmla="*/ 895818 w 1659297"/>
                <a:gd name="connsiteY44" fmla="*/ 461639 h 1705593"/>
                <a:gd name="connsiteX45" fmla="*/ 1073371 w 1659297"/>
                <a:gd name="connsiteY45" fmla="*/ 479394 h 1705593"/>
                <a:gd name="connsiteX46" fmla="*/ 1126637 w 1659297"/>
                <a:gd name="connsiteY46" fmla="*/ 497150 h 1705593"/>
                <a:gd name="connsiteX47" fmla="*/ 1144393 w 1659297"/>
                <a:gd name="connsiteY47" fmla="*/ 514905 h 1705593"/>
                <a:gd name="connsiteX48" fmla="*/ 1197659 w 1659297"/>
                <a:gd name="connsiteY48" fmla="*/ 550416 h 1705593"/>
                <a:gd name="connsiteX49" fmla="*/ 1215414 w 1659297"/>
                <a:gd name="connsiteY49" fmla="*/ 577049 h 1705593"/>
                <a:gd name="connsiteX50" fmla="*/ 1224292 w 1659297"/>
                <a:gd name="connsiteY50" fmla="*/ 603682 h 1705593"/>
                <a:gd name="connsiteX51" fmla="*/ 1259802 w 1659297"/>
                <a:gd name="connsiteY51" fmla="*/ 656948 h 1705593"/>
                <a:gd name="connsiteX52" fmla="*/ 1268680 w 1659297"/>
                <a:gd name="connsiteY52" fmla="*/ 692458 h 1705593"/>
                <a:gd name="connsiteX53" fmla="*/ 1295313 w 1659297"/>
                <a:gd name="connsiteY53" fmla="*/ 701336 h 1705593"/>
                <a:gd name="connsiteX54" fmla="*/ 1401845 w 1659297"/>
                <a:gd name="connsiteY54" fmla="*/ 719091 h 1705593"/>
                <a:gd name="connsiteX55" fmla="*/ 1490622 w 1659297"/>
                <a:gd name="connsiteY55" fmla="*/ 710214 h 1705593"/>
                <a:gd name="connsiteX56" fmla="*/ 1517255 w 1659297"/>
                <a:gd name="connsiteY56" fmla="*/ 621437 h 1705593"/>
                <a:gd name="connsiteX57" fmla="*/ 1508377 w 1659297"/>
                <a:gd name="connsiteY57" fmla="*/ 506027 h 1705593"/>
                <a:gd name="connsiteX58" fmla="*/ 1490622 w 1659297"/>
                <a:gd name="connsiteY58" fmla="*/ 452761 h 1705593"/>
                <a:gd name="connsiteX59" fmla="*/ 1428478 w 1659297"/>
                <a:gd name="connsiteY59" fmla="*/ 381740 h 1705593"/>
                <a:gd name="connsiteX60" fmla="*/ 1419600 w 1659297"/>
                <a:gd name="connsiteY60" fmla="*/ 346229 h 1705593"/>
                <a:gd name="connsiteX61" fmla="*/ 1437356 w 1659297"/>
                <a:gd name="connsiteY61" fmla="*/ 328474 h 1705593"/>
                <a:gd name="connsiteX62" fmla="*/ 1517255 w 1659297"/>
                <a:gd name="connsiteY62" fmla="*/ 319596 h 1705593"/>
                <a:gd name="connsiteX0" fmla="*/ 1602500 w 1744542"/>
                <a:gd name="connsiteY0" fmla="*/ 319596 h 1705593"/>
                <a:gd name="connsiteX1" fmla="*/ 1646888 w 1744542"/>
                <a:gd name="connsiteY1" fmla="*/ 310718 h 1705593"/>
                <a:gd name="connsiteX2" fmla="*/ 1673521 w 1744542"/>
                <a:gd name="connsiteY2" fmla="*/ 257452 h 1705593"/>
                <a:gd name="connsiteX3" fmla="*/ 1646888 w 1744542"/>
                <a:gd name="connsiteY3" fmla="*/ 186431 h 1705593"/>
                <a:gd name="connsiteX4" fmla="*/ 1620255 w 1744542"/>
                <a:gd name="connsiteY4" fmla="*/ 150920 h 1705593"/>
                <a:gd name="connsiteX5" fmla="*/ 1602500 w 1744542"/>
                <a:gd name="connsiteY5" fmla="*/ 124287 h 1705593"/>
                <a:gd name="connsiteX6" fmla="*/ 1549234 w 1744542"/>
                <a:gd name="connsiteY6" fmla="*/ 71021 h 1705593"/>
                <a:gd name="connsiteX7" fmla="*/ 1513723 w 1744542"/>
                <a:gd name="connsiteY7" fmla="*/ 62144 h 1705593"/>
                <a:gd name="connsiteX8" fmla="*/ 1469335 w 1744542"/>
                <a:gd name="connsiteY8" fmla="*/ 35511 h 1705593"/>
                <a:gd name="connsiteX9" fmla="*/ 1345047 w 1744542"/>
                <a:gd name="connsiteY9" fmla="*/ 0 h 1705593"/>
                <a:gd name="connsiteX10" fmla="*/ 776876 w 1744542"/>
                <a:gd name="connsiteY10" fmla="*/ 79899 h 1705593"/>
                <a:gd name="connsiteX11" fmla="*/ 501669 w 1744542"/>
                <a:gd name="connsiteY11" fmla="*/ 195309 h 1705593"/>
                <a:gd name="connsiteX12" fmla="*/ 270849 w 1744542"/>
                <a:gd name="connsiteY12" fmla="*/ 337352 h 1705593"/>
                <a:gd name="connsiteX13" fmla="*/ 146562 w 1744542"/>
                <a:gd name="connsiteY13" fmla="*/ 568171 h 1705593"/>
                <a:gd name="connsiteX14" fmla="*/ 93296 w 1744542"/>
                <a:gd name="connsiteY14" fmla="*/ 1056443 h 1705593"/>
                <a:gd name="connsiteX15" fmla="*/ 1495968 w 1744542"/>
                <a:gd name="connsiteY15" fmla="*/ 1669002 h 1705593"/>
                <a:gd name="connsiteX16" fmla="*/ 1575867 w 1744542"/>
                <a:gd name="connsiteY16" fmla="*/ 1633491 h 1705593"/>
                <a:gd name="connsiteX17" fmla="*/ 1602500 w 1744542"/>
                <a:gd name="connsiteY17" fmla="*/ 1615736 h 1705593"/>
                <a:gd name="connsiteX18" fmla="*/ 1629133 w 1744542"/>
                <a:gd name="connsiteY18" fmla="*/ 1580225 h 1705593"/>
                <a:gd name="connsiteX19" fmla="*/ 1664643 w 1744542"/>
                <a:gd name="connsiteY19" fmla="*/ 1562470 h 1705593"/>
                <a:gd name="connsiteX20" fmla="*/ 1673521 w 1744542"/>
                <a:gd name="connsiteY20" fmla="*/ 1535837 h 1705593"/>
                <a:gd name="connsiteX21" fmla="*/ 1700154 w 1744542"/>
                <a:gd name="connsiteY21" fmla="*/ 1491449 h 1705593"/>
                <a:gd name="connsiteX22" fmla="*/ 1726787 w 1744542"/>
                <a:gd name="connsiteY22" fmla="*/ 1429305 h 1705593"/>
                <a:gd name="connsiteX23" fmla="*/ 1735665 w 1744542"/>
                <a:gd name="connsiteY23" fmla="*/ 1376039 h 1705593"/>
                <a:gd name="connsiteX24" fmla="*/ 1744542 w 1744542"/>
                <a:gd name="connsiteY24" fmla="*/ 1340528 h 1705593"/>
                <a:gd name="connsiteX25" fmla="*/ 1709032 w 1744542"/>
                <a:gd name="connsiteY25" fmla="*/ 1207363 h 1705593"/>
                <a:gd name="connsiteX26" fmla="*/ 1691276 w 1744542"/>
                <a:gd name="connsiteY26" fmla="*/ 1145219 h 1705593"/>
                <a:gd name="connsiteX27" fmla="*/ 1673521 w 1744542"/>
                <a:gd name="connsiteY27" fmla="*/ 1109709 h 1705593"/>
                <a:gd name="connsiteX28" fmla="*/ 1629133 w 1744542"/>
                <a:gd name="connsiteY28" fmla="*/ 1074198 h 1705593"/>
                <a:gd name="connsiteX29" fmla="*/ 1540356 w 1744542"/>
                <a:gd name="connsiteY29" fmla="*/ 1020932 h 1705593"/>
                <a:gd name="connsiteX30" fmla="*/ 1522601 w 1744542"/>
                <a:gd name="connsiteY30" fmla="*/ 994299 h 1705593"/>
                <a:gd name="connsiteX31" fmla="*/ 1442702 w 1744542"/>
                <a:gd name="connsiteY31" fmla="*/ 967666 h 1705593"/>
                <a:gd name="connsiteX32" fmla="*/ 1424946 w 1744542"/>
                <a:gd name="connsiteY32" fmla="*/ 949911 h 1705593"/>
                <a:gd name="connsiteX33" fmla="*/ 1229638 w 1744542"/>
                <a:gd name="connsiteY33" fmla="*/ 923278 h 1705593"/>
                <a:gd name="connsiteX34" fmla="*/ 1167494 w 1744542"/>
                <a:gd name="connsiteY34" fmla="*/ 914400 h 1705593"/>
                <a:gd name="connsiteX35" fmla="*/ 1131983 w 1744542"/>
                <a:gd name="connsiteY35" fmla="*/ 896645 h 1705593"/>
                <a:gd name="connsiteX36" fmla="*/ 1069840 w 1744542"/>
                <a:gd name="connsiteY36" fmla="*/ 887767 h 1705593"/>
                <a:gd name="connsiteX37" fmla="*/ 936675 w 1744542"/>
                <a:gd name="connsiteY37" fmla="*/ 870012 h 1705593"/>
                <a:gd name="connsiteX38" fmla="*/ 910041 w 1744542"/>
                <a:gd name="connsiteY38" fmla="*/ 861134 h 1705593"/>
                <a:gd name="connsiteX39" fmla="*/ 768000 w 1744542"/>
                <a:gd name="connsiteY39" fmla="*/ 630315 h 1705593"/>
                <a:gd name="connsiteX40" fmla="*/ 821265 w 1744542"/>
                <a:gd name="connsiteY40" fmla="*/ 541538 h 1705593"/>
                <a:gd name="connsiteX41" fmla="*/ 883408 w 1744542"/>
                <a:gd name="connsiteY41" fmla="*/ 497150 h 1705593"/>
                <a:gd name="connsiteX42" fmla="*/ 910041 w 1744542"/>
                <a:gd name="connsiteY42" fmla="*/ 488272 h 1705593"/>
                <a:gd name="connsiteX43" fmla="*/ 981063 w 1744542"/>
                <a:gd name="connsiteY43" fmla="*/ 461639 h 1705593"/>
                <a:gd name="connsiteX44" fmla="*/ 1158616 w 1744542"/>
                <a:gd name="connsiteY44" fmla="*/ 479394 h 1705593"/>
                <a:gd name="connsiteX45" fmla="*/ 1211882 w 1744542"/>
                <a:gd name="connsiteY45" fmla="*/ 497150 h 1705593"/>
                <a:gd name="connsiteX46" fmla="*/ 1229638 w 1744542"/>
                <a:gd name="connsiteY46" fmla="*/ 514905 h 1705593"/>
                <a:gd name="connsiteX47" fmla="*/ 1282904 w 1744542"/>
                <a:gd name="connsiteY47" fmla="*/ 550416 h 1705593"/>
                <a:gd name="connsiteX48" fmla="*/ 1300659 w 1744542"/>
                <a:gd name="connsiteY48" fmla="*/ 577049 h 1705593"/>
                <a:gd name="connsiteX49" fmla="*/ 1309537 w 1744542"/>
                <a:gd name="connsiteY49" fmla="*/ 603682 h 1705593"/>
                <a:gd name="connsiteX50" fmla="*/ 1345047 w 1744542"/>
                <a:gd name="connsiteY50" fmla="*/ 656948 h 1705593"/>
                <a:gd name="connsiteX51" fmla="*/ 1353925 w 1744542"/>
                <a:gd name="connsiteY51" fmla="*/ 692458 h 1705593"/>
                <a:gd name="connsiteX52" fmla="*/ 1380558 w 1744542"/>
                <a:gd name="connsiteY52" fmla="*/ 701336 h 1705593"/>
                <a:gd name="connsiteX53" fmla="*/ 1487090 w 1744542"/>
                <a:gd name="connsiteY53" fmla="*/ 719091 h 1705593"/>
                <a:gd name="connsiteX54" fmla="*/ 1575867 w 1744542"/>
                <a:gd name="connsiteY54" fmla="*/ 710214 h 1705593"/>
                <a:gd name="connsiteX55" fmla="*/ 1602500 w 1744542"/>
                <a:gd name="connsiteY55" fmla="*/ 621437 h 1705593"/>
                <a:gd name="connsiteX56" fmla="*/ 1593622 w 1744542"/>
                <a:gd name="connsiteY56" fmla="*/ 506027 h 1705593"/>
                <a:gd name="connsiteX57" fmla="*/ 1575867 w 1744542"/>
                <a:gd name="connsiteY57" fmla="*/ 452761 h 1705593"/>
                <a:gd name="connsiteX58" fmla="*/ 1513723 w 1744542"/>
                <a:gd name="connsiteY58" fmla="*/ 381740 h 1705593"/>
                <a:gd name="connsiteX59" fmla="*/ 1504845 w 1744542"/>
                <a:gd name="connsiteY59" fmla="*/ 346229 h 1705593"/>
                <a:gd name="connsiteX60" fmla="*/ 1522601 w 1744542"/>
                <a:gd name="connsiteY60" fmla="*/ 328474 h 1705593"/>
                <a:gd name="connsiteX61" fmla="*/ 1602500 w 1744542"/>
                <a:gd name="connsiteY61" fmla="*/ 319596 h 1705593"/>
                <a:gd name="connsiteX0" fmla="*/ 1622471 w 1764513"/>
                <a:gd name="connsiteY0" fmla="*/ 319596 h 1705593"/>
                <a:gd name="connsiteX1" fmla="*/ 1666859 w 1764513"/>
                <a:gd name="connsiteY1" fmla="*/ 310718 h 1705593"/>
                <a:gd name="connsiteX2" fmla="*/ 1693492 w 1764513"/>
                <a:gd name="connsiteY2" fmla="*/ 257452 h 1705593"/>
                <a:gd name="connsiteX3" fmla="*/ 1666859 w 1764513"/>
                <a:gd name="connsiteY3" fmla="*/ 186431 h 1705593"/>
                <a:gd name="connsiteX4" fmla="*/ 1640226 w 1764513"/>
                <a:gd name="connsiteY4" fmla="*/ 150920 h 1705593"/>
                <a:gd name="connsiteX5" fmla="*/ 1622471 w 1764513"/>
                <a:gd name="connsiteY5" fmla="*/ 124287 h 1705593"/>
                <a:gd name="connsiteX6" fmla="*/ 1569205 w 1764513"/>
                <a:gd name="connsiteY6" fmla="*/ 71021 h 1705593"/>
                <a:gd name="connsiteX7" fmla="*/ 1533694 w 1764513"/>
                <a:gd name="connsiteY7" fmla="*/ 62144 h 1705593"/>
                <a:gd name="connsiteX8" fmla="*/ 1489306 w 1764513"/>
                <a:gd name="connsiteY8" fmla="*/ 35511 h 1705593"/>
                <a:gd name="connsiteX9" fmla="*/ 1365018 w 1764513"/>
                <a:gd name="connsiteY9" fmla="*/ 0 h 1705593"/>
                <a:gd name="connsiteX10" fmla="*/ 796847 w 1764513"/>
                <a:gd name="connsiteY10" fmla="*/ 79899 h 1705593"/>
                <a:gd name="connsiteX11" fmla="*/ 521640 w 1764513"/>
                <a:gd name="connsiteY11" fmla="*/ 195309 h 1705593"/>
                <a:gd name="connsiteX12" fmla="*/ 290820 w 1764513"/>
                <a:gd name="connsiteY12" fmla="*/ 337352 h 1705593"/>
                <a:gd name="connsiteX13" fmla="*/ 166533 w 1764513"/>
                <a:gd name="connsiteY13" fmla="*/ 568171 h 1705593"/>
                <a:gd name="connsiteX14" fmla="*/ 113267 w 1764513"/>
                <a:gd name="connsiteY14" fmla="*/ 1056443 h 1705593"/>
                <a:gd name="connsiteX15" fmla="*/ 1515939 w 1764513"/>
                <a:gd name="connsiteY15" fmla="*/ 1669002 h 1705593"/>
                <a:gd name="connsiteX16" fmla="*/ 1595838 w 1764513"/>
                <a:gd name="connsiteY16" fmla="*/ 1633491 h 1705593"/>
                <a:gd name="connsiteX17" fmla="*/ 1622471 w 1764513"/>
                <a:gd name="connsiteY17" fmla="*/ 1615736 h 1705593"/>
                <a:gd name="connsiteX18" fmla="*/ 1649104 w 1764513"/>
                <a:gd name="connsiteY18" fmla="*/ 1580225 h 1705593"/>
                <a:gd name="connsiteX19" fmla="*/ 1684614 w 1764513"/>
                <a:gd name="connsiteY19" fmla="*/ 1562470 h 1705593"/>
                <a:gd name="connsiteX20" fmla="*/ 1693492 w 1764513"/>
                <a:gd name="connsiteY20" fmla="*/ 1535837 h 1705593"/>
                <a:gd name="connsiteX21" fmla="*/ 1720125 w 1764513"/>
                <a:gd name="connsiteY21" fmla="*/ 1491449 h 1705593"/>
                <a:gd name="connsiteX22" fmla="*/ 1746758 w 1764513"/>
                <a:gd name="connsiteY22" fmla="*/ 1429305 h 1705593"/>
                <a:gd name="connsiteX23" fmla="*/ 1755636 w 1764513"/>
                <a:gd name="connsiteY23" fmla="*/ 1376039 h 1705593"/>
                <a:gd name="connsiteX24" fmla="*/ 1764513 w 1764513"/>
                <a:gd name="connsiteY24" fmla="*/ 1340528 h 1705593"/>
                <a:gd name="connsiteX25" fmla="*/ 1729003 w 1764513"/>
                <a:gd name="connsiteY25" fmla="*/ 1207363 h 1705593"/>
                <a:gd name="connsiteX26" fmla="*/ 1711247 w 1764513"/>
                <a:gd name="connsiteY26" fmla="*/ 1145219 h 1705593"/>
                <a:gd name="connsiteX27" fmla="*/ 1693492 w 1764513"/>
                <a:gd name="connsiteY27" fmla="*/ 1109709 h 1705593"/>
                <a:gd name="connsiteX28" fmla="*/ 1649104 w 1764513"/>
                <a:gd name="connsiteY28" fmla="*/ 1074198 h 1705593"/>
                <a:gd name="connsiteX29" fmla="*/ 1560327 w 1764513"/>
                <a:gd name="connsiteY29" fmla="*/ 1020932 h 1705593"/>
                <a:gd name="connsiteX30" fmla="*/ 1542572 w 1764513"/>
                <a:gd name="connsiteY30" fmla="*/ 994299 h 1705593"/>
                <a:gd name="connsiteX31" fmla="*/ 1462673 w 1764513"/>
                <a:gd name="connsiteY31" fmla="*/ 967666 h 1705593"/>
                <a:gd name="connsiteX32" fmla="*/ 1444917 w 1764513"/>
                <a:gd name="connsiteY32" fmla="*/ 949911 h 1705593"/>
                <a:gd name="connsiteX33" fmla="*/ 1249609 w 1764513"/>
                <a:gd name="connsiteY33" fmla="*/ 923278 h 1705593"/>
                <a:gd name="connsiteX34" fmla="*/ 1187465 w 1764513"/>
                <a:gd name="connsiteY34" fmla="*/ 914400 h 1705593"/>
                <a:gd name="connsiteX35" fmla="*/ 1151954 w 1764513"/>
                <a:gd name="connsiteY35" fmla="*/ 896645 h 1705593"/>
                <a:gd name="connsiteX36" fmla="*/ 1089811 w 1764513"/>
                <a:gd name="connsiteY36" fmla="*/ 887767 h 1705593"/>
                <a:gd name="connsiteX37" fmla="*/ 956646 w 1764513"/>
                <a:gd name="connsiteY37" fmla="*/ 870012 h 1705593"/>
                <a:gd name="connsiteX38" fmla="*/ 930012 w 1764513"/>
                <a:gd name="connsiteY38" fmla="*/ 861134 h 1705593"/>
                <a:gd name="connsiteX39" fmla="*/ 787971 w 1764513"/>
                <a:gd name="connsiteY39" fmla="*/ 630315 h 1705593"/>
                <a:gd name="connsiteX40" fmla="*/ 841236 w 1764513"/>
                <a:gd name="connsiteY40" fmla="*/ 541538 h 1705593"/>
                <a:gd name="connsiteX41" fmla="*/ 903379 w 1764513"/>
                <a:gd name="connsiteY41" fmla="*/ 497150 h 1705593"/>
                <a:gd name="connsiteX42" fmla="*/ 930012 w 1764513"/>
                <a:gd name="connsiteY42" fmla="*/ 488272 h 1705593"/>
                <a:gd name="connsiteX43" fmla="*/ 1001034 w 1764513"/>
                <a:gd name="connsiteY43" fmla="*/ 461639 h 1705593"/>
                <a:gd name="connsiteX44" fmla="*/ 1178587 w 1764513"/>
                <a:gd name="connsiteY44" fmla="*/ 479394 h 1705593"/>
                <a:gd name="connsiteX45" fmla="*/ 1231853 w 1764513"/>
                <a:gd name="connsiteY45" fmla="*/ 497150 h 1705593"/>
                <a:gd name="connsiteX46" fmla="*/ 1249609 w 1764513"/>
                <a:gd name="connsiteY46" fmla="*/ 514905 h 1705593"/>
                <a:gd name="connsiteX47" fmla="*/ 1302875 w 1764513"/>
                <a:gd name="connsiteY47" fmla="*/ 550416 h 1705593"/>
                <a:gd name="connsiteX48" fmla="*/ 1320630 w 1764513"/>
                <a:gd name="connsiteY48" fmla="*/ 577049 h 1705593"/>
                <a:gd name="connsiteX49" fmla="*/ 1329508 w 1764513"/>
                <a:gd name="connsiteY49" fmla="*/ 603682 h 1705593"/>
                <a:gd name="connsiteX50" fmla="*/ 1365018 w 1764513"/>
                <a:gd name="connsiteY50" fmla="*/ 656948 h 1705593"/>
                <a:gd name="connsiteX51" fmla="*/ 1373896 w 1764513"/>
                <a:gd name="connsiteY51" fmla="*/ 692458 h 1705593"/>
                <a:gd name="connsiteX52" fmla="*/ 1400529 w 1764513"/>
                <a:gd name="connsiteY52" fmla="*/ 701336 h 1705593"/>
                <a:gd name="connsiteX53" fmla="*/ 1507061 w 1764513"/>
                <a:gd name="connsiteY53" fmla="*/ 719091 h 1705593"/>
                <a:gd name="connsiteX54" fmla="*/ 1595838 w 1764513"/>
                <a:gd name="connsiteY54" fmla="*/ 710214 h 1705593"/>
                <a:gd name="connsiteX55" fmla="*/ 1622471 w 1764513"/>
                <a:gd name="connsiteY55" fmla="*/ 621437 h 1705593"/>
                <a:gd name="connsiteX56" fmla="*/ 1613593 w 1764513"/>
                <a:gd name="connsiteY56" fmla="*/ 506027 h 1705593"/>
                <a:gd name="connsiteX57" fmla="*/ 1595838 w 1764513"/>
                <a:gd name="connsiteY57" fmla="*/ 452761 h 1705593"/>
                <a:gd name="connsiteX58" fmla="*/ 1533694 w 1764513"/>
                <a:gd name="connsiteY58" fmla="*/ 381740 h 1705593"/>
                <a:gd name="connsiteX59" fmla="*/ 1524816 w 1764513"/>
                <a:gd name="connsiteY59" fmla="*/ 346229 h 1705593"/>
                <a:gd name="connsiteX60" fmla="*/ 1542572 w 1764513"/>
                <a:gd name="connsiteY60" fmla="*/ 328474 h 1705593"/>
                <a:gd name="connsiteX61" fmla="*/ 1622471 w 1764513"/>
                <a:gd name="connsiteY61" fmla="*/ 319596 h 1705593"/>
                <a:gd name="connsiteX0" fmla="*/ 1577286 w 1719328"/>
                <a:gd name="connsiteY0" fmla="*/ 319596 h 1705593"/>
                <a:gd name="connsiteX1" fmla="*/ 1621674 w 1719328"/>
                <a:gd name="connsiteY1" fmla="*/ 310718 h 1705593"/>
                <a:gd name="connsiteX2" fmla="*/ 1648307 w 1719328"/>
                <a:gd name="connsiteY2" fmla="*/ 257452 h 1705593"/>
                <a:gd name="connsiteX3" fmla="*/ 1621674 w 1719328"/>
                <a:gd name="connsiteY3" fmla="*/ 186431 h 1705593"/>
                <a:gd name="connsiteX4" fmla="*/ 1595041 w 1719328"/>
                <a:gd name="connsiteY4" fmla="*/ 150920 h 1705593"/>
                <a:gd name="connsiteX5" fmla="*/ 1577286 w 1719328"/>
                <a:gd name="connsiteY5" fmla="*/ 124287 h 1705593"/>
                <a:gd name="connsiteX6" fmla="*/ 1524020 w 1719328"/>
                <a:gd name="connsiteY6" fmla="*/ 71021 h 1705593"/>
                <a:gd name="connsiteX7" fmla="*/ 1488509 w 1719328"/>
                <a:gd name="connsiteY7" fmla="*/ 62144 h 1705593"/>
                <a:gd name="connsiteX8" fmla="*/ 1444121 w 1719328"/>
                <a:gd name="connsiteY8" fmla="*/ 35511 h 1705593"/>
                <a:gd name="connsiteX9" fmla="*/ 1319833 w 1719328"/>
                <a:gd name="connsiteY9" fmla="*/ 0 h 1705593"/>
                <a:gd name="connsiteX10" fmla="*/ 751662 w 1719328"/>
                <a:gd name="connsiteY10" fmla="*/ 79899 h 1705593"/>
                <a:gd name="connsiteX11" fmla="*/ 476455 w 1719328"/>
                <a:gd name="connsiteY11" fmla="*/ 195309 h 1705593"/>
                <a:gd name="connsiteX12" fmla="*/ 245635 w 1719328"/>
                <a:gd name="connsiteY12" fmla="*/ 337352 h 1705593"/>
                <a:gd name="connsiteX13" fmla="*/ 68082 w 1719328"/>
                <a:gd name="connsiteY13" fmla="*/ 1056443 h 1705593"/>
                <a:gd name="connsiteX14" fmla="*/ 1470754 w 1719328"/>
                <a:gd name="connsiteY14" fmla="*/ 1669002 h 1705593"/>
                <a:gd name="connsiteX15" fmla="*/ 1550653 w 1719328"/>
                <a:gd name="connsiteY15" fmla="*/ 1633491 h 1705593"/>
                <a:gd name="connsiteX16" fmla="*/ 1577286 w 1719328"/>
                <a:gd name="connsiteY16" fmla="*/ 1615736 h 1705593"/>
                <a:gd name="connsiteX17" fmla="*/ 1603919 w 1719328"/>
                <a:gd name="connsiteY17" fmla="*/ 1580225 h 1705593"/>
                <a:gd name="connsiteX18" fmla="*/ 1639429 w 1719328"/>
                <a:gd name="connsiteY18" fmla="*/ 1562470 h 1705593"/>
                <a:gd name="connsiteX19" fmla="*/ 1648307 w 1719328"/>
                <a:gd name="connsiteY19" fmla="*/ 1535837 h 1705593"/>
                <a:gd name="connsiteX20" fmla="*/ 1674940 w 1719328"/>
                <a:gd name="connsiteY20" fmla="*/ 1491449 h 1705593"/>
                <a:gd name="connsiteX21" fmla="*/ 1701573 w 1719328"/>
                <a:gd name="connsiteY21" fmla="*/ 1429305 h 1705593"/>
                <a:gd name="connsiteX22" fmla="*/ 1710451 w 1719328"/>
                <a:gd name="connsiteY22" fmla="*/ 1376039 h 1705593"/>
                <a:gd name="connsiteX23" fmla="*/ 1719328 w 1719328"/>
                <a:gd name="connsiteY23" fmla="*/ 1340528 h 1705593"/>
                <a:gd name="connsiteX24" fmla="*/ 1683818 w 1719328"/>
                <a:gd name="connsiteY24" fmla="*/ 1207363 h 1705593"/>
                <a:gd name="connsiteX25" fmla="*/ 1666062 w 1719328"/>
                <a:gd name="connsiteY25" fmla="*/ 1145219 h 1705593"/>
                <a:gd name="connsiteX26" fmla="*/ 1648307 w 1719328"/>
                <a:gd name="connsiteY26" fmla="*/ 1109709 h 1705593"/>
                <a:gd name="connsiteX27" fmla="*/ 1603919 w 1719328"/>
                <a:gd name="connsiteY27" fmla="*/ 1074198 h 1705593"/>
                <a:gd name="connsiteX28" fmla="*/ 1515142 w 1719328"/>
                <a:gd name="connsiteY28" fmla="*/ 1020932 h 1705593"/>
                <a:gd name="connsiteX29" fmla="*/ 1497387 w 1719328"/>
                <a:gd name="connsiteY29" fmla="*/ 994299 h 1705593"/>
                <a:gd name="connsiteX30" fmla="*/ 1417488 w 1719328"/>
                <a:gd name="connsiteY30" fmla="*/ 967666 h 1705593"/>
                <a:gd name="connsiteX31" fmla="*/ 1399732 w 1719328"/>
                <a:gd name="connsiteY31" fmla="*/ 949911 h 1705593"/>
                <a:gd name="connsiteX32" fmla="*/ 1204424 w 1719328"/>
                <a:gd name="connsiteY32" fmla="*/ 923278 h 1705593"/>
                <a:gd name="connsiteX33" fmla="*/ 1142280 w 1719328"/>
                <a:gd name="connsiteY33" fmla="*/ 914400 h 1705593"/>
                <a:gd name="connsiteX34" fmla="*/ 1106769 w 1719328"/>
                <a:gd name="connsiteY34" fmla="*/ 896645 h 1705593"/>
                <a:gd name="connsiteX35" fmla="*/ 1044626 w 1719328"/>
                <a:gd name="connsiteY35" fmla="*/ 887767 h 1705593"/>
                <a:gd name="connsiteX36" fmla="*/ 911461 w 1719328"/>
                <a:gd name="connsiteY36" fmla="*/ 870012 h 1705593"/>
                <a:gd name="connsiteX37" fmla="*/ 884827 w 1719328"/>
                <a:gd name="connsiteY37" fmla="*/ 861134 h 1705593"/>
                <a:gd name="connsiteX38" fmla="*/ 742786 w 1719328"/>
                <a:gd name="connsiteY38" fmla="*/ 630315 h 1705593"/>
                <a:gd name="connsiteX39" fmla="*/ 796051 w 1719328"/>
                <a:gd name="connsiteY39" fmla="*/ 541538 h 1705593"/>
                <a:gd name="connsiteX40" fmla="*/ 858194 w 1719328"/>
                <a:gd name="connsiteY40" fmla="*/ 497150 h 1705593"/>
                <a:gd name="connsiteX41" fmla="*/ 884827 w 1719328"/>
                <a:gd name="connsiteY41" fmla="*/ 488272 h 1705593"/>
                <a:gd name="connsiteX42" fmla="*/ 955849 w 1719328"/>
                <a:gd name="connsiteY42" fmla="*/ 461639 h 1705593"/>
                <a:gd name="connsiteX43" fmla="*/ 1133402 w 1719328"/>
                <a:gd name="connsiteY43" fmla="*/ 479394 h 1705593"/>
                <a:gd name="connsiteX44" fmla="*/ 1186668 w 1719328"/>
                <a:gd name="connsiteY44" fmla="*/ 497150 h 1705593"/>
                <a:gd name="connsiteX45" fmla="*/ 1204424 w 1719328"/>
                <a:gd name="connsiteY45" fmla="*/ 514905 h 1705593"/>
                <a:gd name="connsiteX46" fmla="*/ 1257690 w 1719328"/>
                <a:gd name="connsiteY46" fmla="*/ 550416 h 1705593"/>
                <a:gd name="connsiteX47" fmla="*/ 1275445 w 1719328"/>
                <a:gd name="connsiteY47" fmla="*/ 577049 h 1705593"/>
                <a:gd name="connsiteX48" fmla="*/ 1284323 w 1719328"/>
                <a:gd name="connsiteY48" fmla="*/ 603682 h 1705593"/>
                <a:gd name="connsiteX49" fmla="*/ 1319833 w 1719328"/>
                <a:gd name="connsiteY49" fmla="*/ 656948 h 1705593"/>
                <a:gd name="connsiteX50" fmla="*/ 1328711 w 1719328"/>
                <a:gd name="connsiteY50" fmla="*/ 692458 h 1705593"/>
                <a:gd name="connsiteX51" fmla="*/ 1355344 w 1719328"/>
                <a:gd name="connsiteY51" fmla="*/ 701336 h 1705593"/>
                <a:gd name="connsiteX52" fmla="*/ 1461876 w 1719328"/>
                <a:gd name="connsiteY52" fmla="*/ 719091 h 1705593"/>
                <a:gd name="connsiteX53" fmla="*/ 1550653 w 1719328"/>
                <a:gd name="connsiteY53" fmla="*/ 710214 h 1705593"/>
                <a:gd name="connsiteX54" fmla="*/ 1577286 w 1719328"/>
                <a:gd name="connsiteY54" fmla="*/ 621437 h 1705593"/>
                <a:gd name="connsiteX55" fmla="*/ 1568408 w 1719328"/>
                <a:gd name="connsiteY55" fmla="*/ 506027 h 1705593"/>
                <a:gd name="connsiteX56" fmla="*/ 1550653 w 1719328"/>
                <a:gd name="connsiteY56" fmla="*/ 452761 h 1705593"/>
                <a:gd name="connsiteX57" fmla="*/ 1488509 w 1719328"/>
                <a:gd name="connsiteY57" fmla="*/ 381740 h 1705593"/>
                <a:gd name="connsiteX58" fmla="*/ 1479631 w 1719328"/>
                <a:gd name="connsiteY58" fmla="*/ 346229 h 1705593"/>
                <a:gd name="connsiteX59" fmla="*/ 1497387 w 1719328"/>
                <a:gd name="connsiteY59" fmla="*/ 328474 h 1705593"/>
                <a:gd name="connsiteX60" fmla="*/ 1577286 w 1719328"/>
                <a:gd name="connsiteY60" fmla="*/ 319596 h 1705593"/>
                <a:gd name="connsiteX0" fmla="*/ 1583751 w 1725793"/>
                <a:gd name="connsiteY0" fmla="*/ 319596 h 1705593"/>
                <a:gd name="connsiteX1" fmla="*/ 1628139 w 1725793"/>
                <a:gd name="connsiteY1" fmla="*/ 310718 h 1705593"/>
                <a:gd name="connsiteX2" fmla="*/ 1654772 w 1725793"/>
                <a:gd name="connsiteY2" fmla="*/ 257452 h 1705593"/>
                <a:gd name="connsiteX3" fmla="*/ 1628139 w 1725793"/>
                <a:gd name="connsiteY3" fmla="*/ 186431 h 1705593"/>
                <a:gd name="connsiteX4" fmla="*/ 1601506 w 1725793"/>
                <a:gd name="connsiteY4" fmla="*/ 150920 h 1705593"/>
                <a:gd name="connsiteX5" fmla="*/ 1583751 w 1725793"/>
                <a:gd name="connsiteY5" fmla="*/ 124287 h 1705593"/>
                <a:gd name="connsiteX6" fmla="*/ 1530485 w 1725793"/>
                <a:gd name="connsiteY6" fmla="*/ 71021 h 1705593"/>
                <a:gd name="connsiteX7" fmla="*/ 1494974 w 1725793"/>
                <a:gd name="connsiteY7" fmla="*/ 62144 h 1705593"/>
                <a:gd name="connsiteX8" fmla="*/ 1450586 w 1725793"/>
                <a:gd name="connsiteY8" fmla="*/ 35511 h 1705593"/>
                <a:gd name="connsiteX9" fmla="*/ 1326298 w 1725793"/>
                <a:gd name="connsiteY9" fmla="*/ 0 h 1705593"/>
                <a:gd name="connsiteX10" fmla="*/ 758127 w 1725793"/>
                <a:gd name="connsiteY10" fmla="*/ 79899 h 1705593"/>
                <a:gd name="connsiteX11" fmla="*/ 252100 w 1725793"/>
                <a:gd name="connsiteY11" fmla="*/ 337352 h 1705593"/>
                <a:gd name="connsiteX12" fmla="*/ 74547 w 1725793"/>
                <a:gd name="connsiteY12" fmla="*/ 1056443 h 1705593"/>
                <a:gd name="connsiteX13" fmla="*/ 1477219 w 1725793"/>
                <a:gd name="connsiteY13" fmla="*/ 1669002 h 1705593"/>
                <a:gd name="connsiteX14" fmla="*/ 1557118 w 1725793"/>
                <a:gd name="connsiteY14" fmla="*/ 1633491 h 1705593"/>
                <a:gd name="connsiteX15" fmla="*/ 1583751 w 1725793"/>
                <a:gd name="connsiteY15" fmla="*/ 1615736 h 1705593"/>
                <a:gd name="connsiteX16" fmla="*/ 1610384 w 1725793"/>
                <a:gd name="connsiteY16" fmla="*/ 1580225 h 1705593"/>
                <a:gd name="connsiteX17" fmla="*/ 1645894 w 1725793"/>
                <a:gd name="connsiteY17" fmla="*/ 1562470 h 1705593"/>
                <a:gd name="connsiteX18" fmla="*/ 1654772 w 1725793"/>
                <a:gd name="connsiteY18" fmla="*/ 1535837 h 1705593"/>
                <a:gd name="connsiteX19" fmla="*/ 1681405 w 1725793"/>
                <a:gd name="connsiteY19" fmla="*/ 1491449 h 1705593"/>
                <a:gd name="connsiteX20" fmla="*/ 1708038 w 1725793"/>
                <a:gd name="connsiteY20" fmla="*/ 1429305 h 1705593"/>
                <a:gd name="connsiteX21" fmla="*/ 1716916 w 1725793"/>
                <a:gd name="connsiteY21" fmla="*/ 1376039 h 1705593"/>
                <a:gd name="connsiteX22" fmla="*/ 1725793 w 1725793"/>
                <a:gd name="connsiteY22" fmla="*/ 1340528 h 1705593"/>
                <a:gd name="connsiteX23" fmla="*/ 1690283 w 1725793"/>
                <a:gd name="connsiteY23" fmla="*/ 1207363 h 1705593"/>
                <a:gd name="connsiteX24" fmla="*/ 1672527 w 1725793"/>
                <a:gd name="connsiteY24" fmla="*/ 1145219 h 1705593"/>
                <a:gd name="connsiteX25" fmla="*/ 1654772 w 1725793"/>
                <a:gd name="connsiteY25" fmla="*/ 1109709 h 1705593"/>
                <a:gd name="connsiteX26" fmla="*/ 1610384 w 1725793"/>
                <a:gd name="connsiteY26" fmla="*/ 1074198 h 1705593"/>
                <a:gd name="connsiteX27" fmla="*/ 1521607 w 1725793"/>
                <a:gd name="connsiteY27" fmla="*/ 1020932 h 1705593"/>
                <a:gd name="connsiteX28" fmla="*/ 1503852 w 1725793"/>
                <a:gd name="connsiteY28" fmla="*/ 994299 h 1705593"/>
                <a:gd name="connsiteX29" fmla="*/ 1423953 w 1725793"/>
                <a:gd name="connsiteY29" fmla="*/ 967666 h 1705593"/>
                <a:gd name="connsiteX30" fmla="*/ 1406197 w 1725793"/>
                <a:gd name="connsiteY30" fmla="*/ 949911 h 1705593"/>
                <a:gd name="connsiteX31" fmla="*/ 1210889 w 1725793"/>
                <a:gd name="connsiteY31" fmla="*/ 923278 h 1705593"/>
                <a:gd name="connsiteX32" fmla="*/ 1148745 w 1725793"/>
                <a:gd name="connsiteY32" fmla="*/ 914400 h 1705593"/>
                <a:gd name="connsiteX33" fmla="*/ 1113234 w 1725793"/>
                <a:gd name="connsiteY33" fmla="*/ 896645 h 1705593"/>
                <a:gd name="connsiteX34" fmla="*/ 1051091 w 1725793"/>
                <a:gd name="connsiteY34" fmla="*/ 887767 h 1705593"/>
                <a:gd name="connsiteX35" fmla="*/ 917926 w 1725793"/>
                <a:gd name="connsiteY35" fmla="*/ 870012 h 1705593"/>
                <a:gd name="connsiteX36" fmla="*/ 891292 w 1725793"/>
                <a:gd name="connsiteY36" fmla="*/ 861134 h 1705593"/>
                <a:gd name="connsiteX37" fmla="*/ 749251 w 1725793"/>
                <a:gd name="connsiteY37" fmla="*/ 630315 h 1705593"/>
                <a:gd name="connsiteX38" fmla="*/ 802516 w 1725793"/>
                <a:gd name="connsiteY38" fmla="*/ 541538 h 1705593"/>
                <a:gd name="connsiteX39" fmla="*/ 864659 w 1725793"/>
                <a:gd name="connsiteY39" fmla="*/ 497150 h 1705593"/>
                <a:gd name="connsiteX40" fmla="*/ 891292 w 1725793"/>
                <a:gd name="connsiteY40" fmla="*/ 488272 h 1705593"/>
                <a:gd name="connsiteX41" fmla="*/ 962314 w 1725793"/>
                <a:gd name="connsiteY41" fmla="*/ 461639 h 1705593"/>
                <a:gd name="connsiteX42" fmla="*/ 1139867 w 1725793"/>
                <a:gd name="connsiteY42" fmla="*/ 479394 h 1705593"/>
                <a:gd name="connsiteX43" fmla="*/ 1193133 w 1725793"/>
                <a:gd name="connsiteY43" fmla="*/ 497150 h 1705593"/>
                <a:gd name="connsiteX44" fmla="*/ 1210889 w 1725793"/>
                <a:gd name="connsiteY44" fmla="*/ 514905 h 1705593"/>
                <a:gd name="connsiteX45" fmla="*/ 1264155 w 1725793"/>
                <a:gd name="connsiteY45" fmla="*/ 550416 h 1705593"/>
                <a:gd name="connsiteX46" fmla="*/ 1281910 w 1725793"/>
                <a:gd name="connsiteY46" fmla="*/ 577049 h 1705593"/>
                <a:gd name="connsiteX47" fmla="*/ 1290788 w 1725793"/>
                <a:gd name="connsiteY47" fmla="*/ 603682 h 1705593"/>
                <a:gd name="connsiteX48" fmla="*/ 1326298 w 1725793"/>
                <a:gd name="connsiteY48" fmla="*/ 656948 h 1705593"/>
                <a:gd name="connsiteX49" fmla="*/ 1335176 w 1725793"/>
                <a:gd name="connsiteY49" fmla="*/ 692458 h 1705593"/>
                <a:gd name="connsiteX50" fmla="*/ 1361809 w 1725793"/>
                <a:gd name="connsiteY50" fmla="*/ 701336 h 1705593"/>
                <a:gd name="connsiteX51" fmla="*/ 1468341 w 1725793"/>
                <a:gd name="connsiteY51" fmla="*/ 719091 h 1705593"/>
                <a:gd name="connsiteX52" fmla="*/ 1557118 w 1725793"/>
                <a:gd name="connsiteY52" fmla="*/ 710214 h 1705593"/>
                <a:gd name="connsiteX53" fmla="*/ 1583751 w 1725793"/>
                <a:gd name="connsiteY53" fmla="*/ 621437 h 1705593"/>
                <a:gd name="connsiteX54" fmla="*/ 1574873 w 1725793"/>
                <a:gd name="connsiteY54" fmla="*/ 506027 h 1705593"/>
                <a:gd name="connsiteX55" fmla="*/ 1557118 w 1725793"/>
                <a:gd name="connsiteY55" fmla="*/ 452761 h 1705593"/>
                <a:gd name="connsiteX56" fmla="*/ 1494974 w 1725793"/>
                <a:gd name="connsiteY56" fmla="*/ 381740 h 1705593"/>
                <a:gd name="connsiteX57" fmla="*/ 1486096 w 1725793"/>
                <a:gd name="connsiteY57" fmla="*/ 346229 h 1705593"/>
                <a:gd name="connsiteX58" fmla="*/ 1503852 w 1725793"/>
                <a:gd name="connsiteY58" fmla="*/ 328474 h 1705593"/>
                <a:gd name="connsiteX59" fmla="*/ 1583751 w 1725793"/>
                <a:gd name="connsiteY59" fmla="*/ 319596 h 1705593"/>
                <a:gd name="connsiteX0" fmla="*/ 1600530 w 1742572"/>
                <a:gd name="connsiteY0" fmla="*/ 319596 h 1705593"/>
                <a:gd name="connsiteX1" fmla="*/ 1644918 w 1742572"/>
                <a:gd name="connsiteY1" fmla="*/ 310718 h 1705593"/>
                <a:gd name="connsiteX2" fmla="*/ 1671551 w 1742572"/>
                <a:gd name="connsiteY2" fmla="*/ 257452 h 1705593"/>
                <a:gd name="connsiteX3" fmla="*/ 1644918 w 1742572"/>
                <a:gd name="connsiteY3" fmla="*/ 186431 h 1705593"/>
                <a:gd name="connsiteX4" fmla="*/ 1618285 w 1742572"/>
                <a:gd name="connsiteY4" fmla="*/ 150920 h 1705593"/>
                <a:gd name="connsiteX5" fmla="*/ 1600530 w 1742572"/>
                <a:gd name="connsiteY5" fmla="*/ 124287 h 1705593"/>
                <a:gd name="connsiteX6" fmla="*/ 1547264 w 1742572"/>
                <a:gd name="connsiteY6" fmla="*/ 71021 h 1705593"/>
                <a:gd name="connsiteX7" fmla="*/ 1511753 w 1742572"/>
                <a:gd name="connsiteY7" fmla="*/ 62144 h 1705593"/>
                <a:gd name="connsiteX8" fmla="*/ 1467365 w 1742572"/>
                <a:gd name="connsiteY8" fmla="*/ 35511 h 1705593"/>
                <a:gd name="connsiteX9" fmla="*/ 1343077 w 1742572"/>
                <a:gd name="connsiteY9" fmla="*/ 0 h 1705593"/>
                <a:gd name="connsiteX10" fmla="*/ 268879 w 1742572"/>
                <a:gd name="connsiteY10" fmla="*/ 337352 h 1705593"/>
                <a:gd name="connsiteX11" fmla="*/ 91326 w 1742572"/>
                <a:gd name="connsiteY11" fmla="*/ 1056443 h 1705593"/>
                <a:gd name="connsiteX12" fmla="*/ 1493998 w 1742572"/>
                <a:gd name="connsiteY12" fmla="*/ 1669002 h 1705593"/>
                <a:gd name="connsiteX13" fmla="*/ 1573897 w 1742572"/>
                <a:gd name="connsiteY13" fmla="*/ 1633491 h 1705593"/>
                <a:gd name="connsiteX14" fmla="*/ 1600530 w 1742572"/>
                <a:gd name="connsiteY14" fmla="*/ 1615736 h 1705593"/>
                <a:gd name="connsiteX15" fmla="*/ 1627163 w 1742572"/>
                <a:gd name="connsiteY15" fmla="*/ 1580225 h 1705593"/>
                <a:gd name="connsiteX16" fmla="*/ 1662673 w 1742572"/>
                <a:gd name="connsiteY16" fmla="*/ 1562470 h 1705593"/>
                <a:gd name="connsiteX17" fmla="*/ 1671551 w 1742572"/>
                <a:gd name="connsiteY17" fmla="*/ 1535837 h 1705593"/>
                <a:gd name="connsiteX18" fmla="*/ 1698184 w 1742572"/>
                <a:gd name="connsiteY18" fmla="*/ 1491449 h 1705593"/>
                <a:gd name="connsiteX19" fmla="*/ 1724817 w 1742572"/>
                <a:gd name="connsiteY19" fmla="*/ 1429305 h 1705593"/>
                <a:gd name="connsiteX20" fmla="*/ 1733695 w 1742572"/>
                <a:gd name="connsiteY20" fmla="*/ 1376039 h 1705593"/>
                <a:gd name="connsiteX21" fmla="*/ 1742572 w 1742572"/>
                <a:gd name="connsiteY21" fmla="*/ 1340528 h 1705593"/>
                <a:gd name="connsiteX22" fmla="*/ 1707062 w 1742572"/>
                <a:gd name="connsiteY22" fmla="*/ 1207363 h 1705593"/>
                <a:gd name="connsiteX23" fmla="*/ 1689306 w 1742572"/>
                <a:gd name="connsiteY23" fmla="*/ 1145219 h 1705593"/>
                <a:gd name="connsiteX24" fmla="*/ 1671551 w 1742572"/>
                <a:gd name="connsiteY24" fmla="*/ 1109709 h 1705593"/>
                <a:gd name="connsiteX25" fmla="*/ 1627163 w 1742572"/>
                <a:gd name="connsiteY25" fmla="*/ 1074198 h 1705593"/>
                <a:gd name="connsiteX26" fmla="*/ 1538386 w 1742572"/>
                <a:gd name="connsiteY26" fmla="*/ 1020932 h 1705593"/>
                <a:gd name="connsiteX27" fmla="*/ 1520631 w 1742572"/>
                <a:gd name="connsiteY27" fmla="*/ 994299 h 1705593"/>
                <a:gd name="connsiteX28" fmla="*/ 1440732 w 1742572"/>
                <a:gd name="connsiteY28" fmla="*/ 967666 h 1705593"/>
                <a:gd name="connsiteX29" fmla="*/ 1422976 w 1742572"/>
                <a:gd name="connsiteY29" fmla="*/ 949911 h 1705593"/>
                <a:gd name="connsiteX30" fmla="*/ 1227668 w 1742572"/>
                <a:gd name="connsiteY30" fmla="*/ 923278 h 1705593"/>
                <a:gd name="connsiteX31" fmla="*/ 1165524 w 1742572"/>
                <a:gd name="connsiteY31" fmla="*/ 914400 h 1705593"/>
                <a:gd name="connsiteX32" fmla="*/ 1130013 w 1742572"/>
                <a:gd name="connsiteY32" fmla="*/ 896645 h 1705593"/>
                <a:gd name="connsiteX33" fmla="*/ 1067870 w 1742572"/>
                <a:gd name="connsiteY33" fmla="*/ 887767 h 1705593"/>
                <a:gd name="connsiteX34" fmla="*/ 934705 w 1742572"/>
                <a:gd name="connsiteY34" fmla="*/ 870012 h 1705593"/>
                <a:gd name="connsiteX35" fmla="*/ 908071 w 1742572"/>
                <a:gd name="connsiteY35" fmla="*/ 861134 h 1705593"/>
                <a:gd name="connsiteX36" fmla="*/ 766030 w 1742572"/>
                <a:gd name="connsiteY36" fmla="*/ 630315 h 1705593"/>
                <a:gd name="connsiteX37" fmla="*/ 819295 w 1742572"/>
                <a:gd name="connsiteY37" fmla="*/ 541538 h 1705593"/>
                <a:gd name="connsiteX38" fmla="*/ 881438 w 1742572"/>
                <a:gd name="connsiteY38" fmla="*/ 497150 h 1705593"/>
                <a:gd name="connsiteX39" fmla="*/ 908071 w 1742572"/>
                <a:gd name="connsiteY39" fmla="*/ 488272 h 1705593"/>
                <a:gd name="connsiteX40" fmla="*/ 979093 w 1742572"/>
                <a:gd name="connsiteY40" fmla="*/ 461639 h 1705593"/>
                <a:gd name="connsiteX41" fmla="*/ 1156646 w 1742572"/>
                <a:gd name="connsiteY41" fmla="*/ 479394 h 1705593"/>
                <a:gd name="connsiteX42" fmla="*/ 1209912 w 1742572"/>
                <a:gd name="connsiteY42" fmla="*/ 497150 h 1705593"/>
                <a:gd name="connsiteX43" fmla="*/ 1227668 w 1742572"/>
                <a:gd name="connsiteY43" fmla="*/ 514905 h 1705593"/>
                <a:gd name="connsiteX44" fmla="*/ 1280934 w 1742572"/>
                <a:gd name="connsiteY44" fmla="*/ 550416 h 1705593"/>
                <a:gd name="connsiteX45" fmla="*/ 1298689 w 1742572"/>
                <a:gd name="connsiteY45" fmla="*/ 577049 h 1705593"/>
                <a:gd name="connsiteX46" fmla="*/ 1307567 w 1742572"/>
                <a:gd name="connsiteY46" fmla="*/ 603682 h 1705593"/>
                <a:gd name="connsiteX47" fmla="*/ 1343077 w 1742572"/>
                <a:gd name="connsiteY47" fmla="*/ 656948 h 1705593"/>
                <a:gd name="connsiteX48" fmla="*/ 1351955 w 1742572"/>
                <a:gd name="connsiteY48" fmla="*/ 692458 h 1705593"/>
                <a:gd name="connsiteX49" fmla="*/ 1378588 w 1742572"/>
                <a:gd name="connsiteY49" fmla="*/ 701336 h 1705593"/>
                <a:gd name="connsiteX50" fmla="*/ 1485120 w 1742572"/>
                <a:gd name="connsiteY50" fmla="*/ 719091 h 1705593"/>
                <a:gd name="connsiteX51" fmla="*/ 1573897 w 1742572"/>
                <a:gd name="connsiteY51" fmla="*/ 710214 h 1705593"/>
                <a:gd name="connsiteX52" fmla="*/ 1600530 w 1742572"/>
                <a:gd name="connsiteY52" fmla="*/ 621437 h 1705593"/>
                <a:gd name="connsiteX53" fmla="*/ 1591652 w 1742572"/>
                <a:gd name="connsiteY53" fmla="*/ 506027 h 1705593"/>
                <a:gd name="connsiteX54" fmla="*/ 1573897 w 1742572"/>
                <a:gd name="connsiteY54" fmla="*/ 452761 h 1705593"/>
                <a:gd name="connsiteX55" fmla="*/ 1511753 w 1742572"/>
                <a:gd name="connsiteY55" fmla="*/ 381740 h 1705593"/>
                <a:gd name="connsiteX56" fmla="*/ 1502875 w 1742572"/>
                <a:gd name="connsiteY56" fmla="*/ 346229 h 1705593"/>
                <a:gd name="connsiteX57" fmla="*/ 1520631 w 1742572"/>
                <a:gd name="connsiteY57" fmla="*/ 328474 h 1705593"/>
                <a:gd name="connsiteX58" fmla="*/ 1600530 w 1742572"/>
                <a:gd name="connsiteY58" fmla="*/ 319596 h 1705593"/>
                <a:gd name="connsiteX0" fmla="*/ 1600530 w 1742572"/>
                <a:gd name="connsiteY0" fmla="*/ 331910 h 1717907"/>
                <a:gd name="connsiteX1" fmla="*/ 1644918 w 1742572"/>
                <a:gd name="connsiteY1" fmla="*/ 323032 h 1717907"/>
                <a:gd name="connsiteX2" fmla="*/ 1671551 w 1742572"/>
                <a:gd name="connsiteY2" fmla="*/ 269766 h 1717907"/>
                <a:gd name="connsiteX3" fmla="*/ 1644918 w 1742572"/>
                <a:gd name="connsiteY3" fmla="*/ 198745 h 1717907"/>
                <a:gd name="connsiteX4" fmla="*/ 1618285 w 1742572"/>
                <a:gd name="connsiteY4" fmla="*/ 163234 h 1717907"/>
                <a:gd name="connsiteX5" fmla="*/ 1600530 w 1742572"/>
                <a:gd name="connsiteY5" fmla="*/ 136601 h 1717907"/>
                <a:gd name="connsiteX6" fmla="*/ 1547264 w 1742572"/>
                <a:gd name="connsiteY6" fmla="*/ 83335 h 1717907"/>
                <a:gd name="connsiteX7" fmla="*/ 1511753 w 1742572"/>
                <a:gd name="connsiteY7" fmla="*/ 74458 h 1717907"/>
                <a:gd name="connsiteX8" fmla="*/ 1343077 w 1742572"/>
                <a:gd name="connsiteY8" fmla="*/ 12314 h 1717907"/>
                <a:gd name="connsiteX9" fmla="*/ 268879 w 1742572"/>
                <a:gd name="connsiteY9" fmla="*/ 349666 h 1717907"/>
                <a:gd name="connsiteX10" fmla="*/ 91326 w 1742572"/>
                <a:gd name="connsiteY10" fmla="*/ 1068757 h 1717907"/>
                <a:gd name="connsiteX11" fmla="*/ 1493998 w 1742572"/>
                <a:gd name="connsiteY11" fmla="*/ 1681316 h 1717907"/>
                <a:gd name="connsiteX12" fmla="*/ 1573897 w 1742572"/>
                <a:gd name="connsiteY12" fmla="*/ 1645805 h 1717907"/>
                <a:gd name="connsiteX13" fmla="*/ 1600530 w 1742572"/>
                <a:gd name="connsiteY13" fmla="*/ 1628050 h 1717907"/>
                <a:gd name="connsiteX14" fmla="*/ 1627163 w 1742572"/>
                <a:gd name="connsiteY14" fmla="*/ 1592539 h 1717907"/>
                <a:gd name="connsiteX15" fmla="*/ 1662673 w 1742572"/>
                <a:gd name="connsiteY15" fmla="*/ 1574784 h 1717907"/>
                <a:gd name="connsiteX16" fmla="*/ 1671551 w 1742572"/>
                <a:gd name="connsiteY16" fmla="*/ 1548151 h 1717907"/>
                <a:gd name="connsiteX17" fmla="*/ 1698184 w 1742572"/>
                <a:gd name="connsiteY17" fmla="*/ 1503763 h 1717907"/>
                <a:gd name="connsiteX18" fmla="*/ 1724817 w 1742572"/>
                <a:gd name="connsiteY18" fmla="*/ 1441619 h 1717907"/>
                <a:gd name="connsiteX19" fmla="*/ 1733695 w 1742572"/>
                <a:gd name="connsiteY19" fmla="*/ 1388353 h 1717907"/>
                <a:gd name="connsiteX20" fmla="*/ 1742572 w 1742572"/>
                <a:gd name="connsiteY20" fmla="*/ 1352842 h 1717907"/>
                <a:gd name="connsiteX21" fmla="*/ 1707062 w 1742572"/>
                <a:gd name="connsiteY21" fmla="*/ 1219677 h 1717907"/>
                <a:gd name="connsiteX22" fmla="*/ 1689306 w 1742572"/>
                <a:gd name="connsiteY22" fmla="*/ 1157533 h 1717907"/>
                <a:gd name="connsiteX23" fmla="*/ 1671551 w 1742572"/>
                <a:gd name="connsiteY23" fmla="*/ 1122023 h 1717907"/>
                <a:gd name="connsiteX24" fmla="*/ 1627163 w 1742572"/>
                <a:gd name="connsiteY24" fmla="*/ 1086512 h 1717907"/>
                <a:gd name="connsiteX25" fmla="*/ 1538386 w 1742572"/>
                <a:gd name="connsiteY25" fmla="*/ 1033246 h 1717907"/>
                <a:gd name="connsiteX26" fmla="*/ 1520631 w 1742572"/>
                <a:gd name="connsiteY26" fmla="*/ 1006613 h 1717907"/>
                <a:gd name="connsiteX27" fmla="*/ 1440732 w 1742572"/>
                <a:gd name="connsiteY27" fmla="*/ 979980 h 1717907"/>
                <a:gd name="connsiteX28" fmla="*/ 1422976 w 1742572"/>
                <a:gd name="connsiteY28" fmla="*/ 962225 h 1717907"/>
                <a:gd name="connsiteX29" fmla="*/ 1227668 w 1742572"/>
                <a:gd name="connsiteY29" fmla="*/ 935592 h 1717907"/>
                <a:gd name="connsiteX30" fmla="*/ 1165524 w 1742572"/>
                <a:gd name="connsiteY30" fmla="*/ 926714 h 1717907"/>
                <a:gd name="connsiteX31" fmla="*/ 1130013 w 1742572"/>
                <a:gd name="connsiteY31" fmla="*/ 908959 h 1717907"/>
                <a:gd name="connsiteX32" fmla="*/ 1067870 w 1742572"/>
                <a:gd name="connsiteY32" fmla="*/ 900081 h 1717907"/>
                <a:gd name="connsiteX33" fmla="*/ 934705 w 1742572"/>
                <a:gd name="connsiteY33" fmla="*/ 882326 h 1717907"/>
                <a:gd name="connsiteX34" fmla="*/ 908071 w 1742572"/>
                <a:gd name="connsiteY34" fmla="*/ 873448 h 1717907"/>
                <a:gd name="connsiteX35" fmla="*/ 766030 w 1742572"/>
                <a:gd name="connsiteY35" fmla="*/ 642629 h 1717907"/>
                <a:gd name="connsiteX36" fmla="*/ 819295 w 1742572"/>
                <a:gd name="connsiteY36" fmla="*/ 553852 h 1717907"/>
                <a:gd name="connsiteX37" fmla="*/ 881438 w 1742572"/>
                <a:gd name="connsiteY37" fmla="*/ 509464 h 1717907"/>
                <a:gd name="connsiteX38" fmla="*/ 908071 w 1742572"/>
                <a:gd name="connsiteY38" fmla="*/ 500586 h 1717907"/>
                <a:gd name="connsiteX39" fmla="*/ 979093 w 1742572"/>
                <a:gd name="connsiteY39" fmla="*/ 473953 h 1717907"/>
                <a:gd name="connsiteX40" fmla="*/ 1156646 w 1742572"/>
                <a:gd name="connsiteY40" fmla="*/ 491708 h 1717907"/>
                <a:gd name="connsiteX41" fmla="*/ 1209912 w 1742572"/>
                <a:gd name="connsiteY41" fmla="*/ 509464 h 1717907"/>
                <a:gd name="connsiteX42" fmla="*/ 1227668 w 1742572"/>
                <a:gd name="connsiteY42" fmla="*/ 527219 h 1717907"/>
                <a:gd name="connsiteX43" fmla="*/ 1280934 w 1742572"/>
                <a:gd name="connsiteY43" fmla="*/ 562730 h 1717907"/>
                <a:gd name="connsiteX44" fmla="*/ 1298689 w 1742572"/>
                <a:gd name="connsiteY44" fmla="*/ 589363 h 1717907"/>
                <a:gd name="connsiteX45" fmla="*/ 1307567 w 1742572"/>
                <a:gd name="connsiteY45" fmla="*/ 615996 h 1717907"/>
                <a:gd name="connsiteX46" fmla="*/ 1343077 w 1742572"/>
                <a:gd name="connsiteY46" fmla="*/ 669262 h 1717907"/>
                <a:gd name="connsiteX47" fmla="*/ 1351955 w 1742572"/>
                <a:gd name="connsiteY47" fmla="*/ 704772 h 1717907"/>
                <a:gd name="connsiteX48" fmla="*/ 1378588 w 1742572"/>
                <a:gd name="connsiteY48" fmla="*/ 713650 h 1717907"/>
                <a:gd name="connsiteX49" fmla="*/ 1485120 w 1742572"/>
                <a:gd name="connsiteY49" fmla="*/ 731405 h 1717907"/>
                <a:gd name="connsiteX50" fmla="*/ 1573897 w 1742572"/>
                <a:gd name="connsiteY50" fmla="*/ 722528 h 1717907"/>
                <a:gd name="connsiteX51" fmla="*/ 1600530 w 1742572"/>
                <a:gd name="connsiteY51" fmla="*/ 633751 h 1717907"/>
                <a:gd name="connsiteX52" fmla="*/ 1591652 w 1742572"/>
                <a:gd name="connsiteY52" fmla="*/ 518341 h 1717907"/>
                <a:gd name="connsiteX53" fmla="*/ 1573897 w 1742572"/>
                <a:gd name="connsiteY53" fmla="*/ 465075 h 1717907"/>
                <a:gd name="connsiteX54" fmla="*/ 1511753 w 1742572"/>
                <a:gd name="connsiteY54" fmla="*/ 394054 h 1717907"/>
                <a:gd name="connsiteX55" fmla="*/ 1502875 w 1742572"/>
                <a:gd name="connsiteY55" fmla="*/ 358543 h 1717907"/>
                <a:gd name="connsiteX56" fmla="*/ 1520631 w 1742572"/>
                <a:gd name="connsiteY56" fmla="*/ 340788 h 1717907"/>
                <a:gd name="connsiteX57" fmla="*/ 1600530 w 1742572"/>
                <a:gd name="connsiteY57" fmla="*/ 331910 h 1717907"/>
                <a:gd name="connsiteX0" fmla="*/ 1600530 w 1742572"/>
                <a:gd name="connsiteY0" fmla="*/ 319596 h 1705593"/>
                <a:gd name="connsiteX1" fmla="*/ 1644918 w 1742572"/>
                <a:gd name="connsiteY1" fmla="*/ 310718 h 1705593"/>
                <a:gd name="connsiteX2" fmla="*/ 1671551 w 1742572"/>
                <a:gd name="connsiteY2" fmla="*/ 257452 h 1705593"/>
                <a:gd name="connsiteX3" fmla="*/ 1644918 w 1742572"/>
                <a:gd name="connsiteY3" fmla="*/ 186431 h 1705593"/>
                <a:gd name="connsiteX4" fmla="*/ 1618285 w 1742572"/>
                <a:gd name="connsiteY4" fmla="*/ 150920 h 1705593"/>
                <a:gd name="connsiteX5" fmla="*/ 1600530 w 1742572"/>
                <a:gd name="connsiteY5" fmla="*/ 124287 h 1705593"/>
                <a:gd name="connsiteX6" fmla="*/ 1547264 w 1742572"/>
                <a:gd name="connsiteY6" fmla="*/ 71021 h 1705593"/>
                <a:gd name="connsiteX7" fmla="*/ 1343077 w 1742572"/>
                <a:gd name="connsiteY7" fmla="*/ 0 h 1705593"/>
                <a:gd name="connsiteX8" fmla="*/ 268879 w 1742572"/>
                <a:gd name="connsiteY8" fmla="*/ 337352 h 1705593"/>
                <a:gd name="connsiteX9" fmla="*/ 91326 w 1742572"/>
                <a:gd name="connsiteY9" fmla="*/ 1056443 h 1705593"/>
                <a:gd name="connsiteX10" fmla="*/ 1493998 w 1742572"/>
                <a:gd name="connsiteY10" fmla="*/ 1669002 h 1705593"/>
                <a:gd name="connsiteX11" fmla="*/ 1573897 w 1742572"/>
                <a:gd name="connsiteY11" fmla="*/ 1633491 h 1705593"/>
                <a:gd name="connsiteX12" fmla="*/ 1600530 w 1742572"/>
                <a:gd name="connsiteY12" fmla="*/ 1615736 h 1705593"/>
                <a:gd name="connsiteX13" fmla="*/ 1627163 w 1742572"/>
                <a:gd name="connsiteY13" fmla="*/ 1580225 h 1705593"/>
                <a:gd name="connsiteX14" fmla="*/ 1662673 w 1742572"/>
                <a:gd name="connsiteY14" fmla="*/ 1562470 h 1705593"/>
                <a:gd name="connsiteX15" fmla="*/ 1671551 w 1742572"/>
                <a:gd name="connsiteY15" fmla="*/ 1535837 h 1705593"/>
                <a:gd name="connsiteX16" fmla="*/ 1698184 w 1742572"/>
                <a:gd name="connsiteY16" fmla="*/ 1491449 h 1705593"/>
                <a:gd name="connsiteX17" fmla="*/ 1724817 w 1742572"/>
                <a:gd name="connsiteY17" fmla="*/ 1429305 h 1705593"/>
                <a:gd name="connsiteX18" fmla="*/ 1733695 w 1742572"/>
                <a:gd name="connsiteY18" fmla="*/ 1376039 h 1705593"/>
                <a:gd name="connsiteX19" fmla="*/ 1742572 w 1742572"/>
                <a:gd name="connsiteY19" fmla="*/ 1340528 h 1705593"/>
                <a:gd name="connsiteX20" fmla="*/ 1707062 w 1742572"/>
                <a:gd name="connsiteY20" fmla="*/ 1207363 h 1705593"/>
                <a:gd name="connsiteX21" fmla="*/ 1689306 w 1742572"/>
                <a:gd name="connsiteY21" fmla="*/ 1145219 h 1705593"/>
                <a:gd name="connsiteX22" fmla="*/ 1671551 w 1742572"/>
                <a:gd name="connsiteY22" fmla="*/ 1109709 h 1705593"/>
                <a:gd name="connsiteX23" fmla="*/ 1627163 w 1742572"/>
                <a:gd name="connsiteY23" fmla="*/ 1074198 h 1705593"/>
                <a:gd name="connsiteX24" fmla="*/ 1538386 w 1742572"/>
                <a:gd name="connsiteY24" fmla="*/ 1020932 h 1705593"/>
                <a:gd name="connsiteX25" fmla="*/ 1520631 w 1742572"/>
                <a:gd name="connsiteY25" fmla="*/ 994299 h 1705593"/>
                <a:gd name="connsiteX26" fmla="*/ 1440732 w 1742572"/>
                <a:gd name="connsiteY26" fmla="*/ 967666 h 1705593"/>
                <a:gd name="connsiteX27" fmla="*/ 1422976 w 1742572"/>
                <a:gd name="connsiteY27" fmla="*/ 949911 h 1705593"/>
                <a:gd name="connsiteX28" fmla="*/ 1227668 w 1742572"/>
                <a:gd name="connsiteY28" fmla="*/ 923278 h 1705593"/>
                <a:gd name="connsiteX29" fmla="*/ 1165524 w 1742572"/>
                <a:gd name="connsiteY29" fmla="*/ 914400 h 1705593"/>
                <a:gd name="connsiteX30" fmla="*/ 1130013 w 1742572"/>
                <a:gd name="connsiteY30" fmla="*/ 896645 h 1705593"/>
                <a:gd name="connsiteX31" fmla="*/ 1067870 w 1742572"/>
                <a:gd name="connsiteY31" fmla="*/ 887767 h 1705593"/>
                <a:gd name="connsiteX32" fmla="*/ 934705 w 1742572"/>
                <a:gd name="connsiteY32" fmla="*/ 870012 h 1705593"/>
                <a:gd name="connsiteX33" fmla="*/ 908071 w 1742572"/>
                <a:gd name="connsiteY33" fmla="*/ 861134 h 1705593"/>
                <a:gd name="connsiteX34" fmla="*/ 766030 w 1742572"/>
                <a:gd name="connsiteY34" fmla="*/ 630315 h 1705593"/>
                <a:gd name="connsiteX35" fmla="*/ 819295 w 1742572"/>
                <a:gd name="connsiteY35" fmla="*/ 541538 h 1705593"/>
                <a:gd name="connsiteX36" fmla="*/ 881438 w 1742572"/>
                <a:gd name="connsiteY36" fmla="*/ 497150 h 1705593"/>
                <a:gd name="connsiteX37" fmla="*/ 908071 w 1742572"/>
                <a:gd name="connsiteY37" fmla="*/ 488272 h 1705593"/>
                <a:gd name="connsiteX38" fmla="*/ 979093 w 1742572"/>
                <a:gd name="connsiteY38" fmla="*/ 461639 h 1705593"/>
                <a:gd name="connsiteX39" fmla="*/ 1156646 w 1742572"/>
                <a:gd name="connsiteY39" fmla="*/ 479394 h 1705593"/>
                <a:gd name="connsiteX40" fmla="*/ 1209912 w 1742572"/>
                <a:gd name="connsiteY40" fmla="*/ 497150 h 1705593"/>
                <a:gd name="connsiteX41" fmla="*/ 1227668 w 1742572"/>
                <a:gd name="connsiteY41" fmla="*/ 514905 h 1705593"/>
                <a:gd name="connsiteX42" fmla="*/ 1280934 w 1742572"/>
                <a:gd name="connsiteY42" fmla="*/ 550416 h 1705593"/>
                <a:gd name="connsiteX43" fmla="*/ 1298689 w 1742572"/>
                <a:gd name="connsiteY43" fmla="*/ 577049 h 1705593"/>
                <a:gd name="connsiteX44" fmla="*/ 1307567 w 1742572"/>
                <a:gd name="connsiteY44" fmla="*/ 603682 h 1705593"/>
                <a:gd name="connsiteX45" fmla="*/ 1343077 w 1742572"/>
                <a:gd name="connsiteY45" fmla="*/ 656948 h 1705593"/>
                <a:gd name="connsiteX46" fmla="*/ 1351955 w 1742572"/>
                <a:gd name="connsiteY46" fmla="*/ 692458 h 1705593"/>
                <a:gd name="connsiteX47" fmla="*/ 1378588 w 1742572"/>
                <a:gd name="connsiteY47" fmla="*/ 701336 h 1705593"/>
                <a:gd name="connsiteX48" fmla="*/ 1485120 w 1742572"/>
                <a:gd name="connsiteY48" fmla="*/ 719091 h 1705593"/>
                <a:gd name="connsiteX49" fmla="*/ 1573897 w 1742572"/>
                <a:gd name="connsiteY49" fmla="*/ 710214 h 1705593"/>
                <a:gd name="connsiteX50" fmla="*/ 1600530 w 1742572"/>
                <a:gd name="connsiteY50" fmla="*/ 621437 h 1705593"/>
                <a:gd name="connsiteX51" fmla="*/ 1591652 w 1742572"/>
                <a:gd name="connsiteY51" fmla="*/ 506027 h 1705593"/>
                <a:gd name="connsiteX52" fmla="*/ 1573897 w 1742572"/>
                <a:gd name="connsiteY52" fmla="*/ 452761 h 1705593"/>
                <a:gd name="connsiteX53" fmla="*/ 1511753 w 1742572"/>
                <a:gd name="connsiteY53" fmla="*/ 381740 h 1705593"/>
                <a:gd name="connsiteX54" fmla="*/ 1502875 w 1742572"/>
                <a:gd name="connsiteY54" fmla="*/ 346229 h 1705593"/>
                <a:gd name="connsiteX55" fmla="*/ 1520631 w 1742572"/>
                <a:gd name="connsiteY55" fmla="*/ 328474 h 1705593"/>
                <a:gd name="connsiteX56" fmla="*/ 1600530 w 1742572"/>
                <a:gd name="connsiteY56" fmla="*/ 319596 h 1705593"/>
                <a:gd name="connsiteX0" fmla="*/ 1600530 w 1742572"/>
                <a:gd name="connsiteY0" fmla="*/ 325521 h 1711518"/>
                <a:gd name="connsiteX1" fmla="*/ 1644918 w 1742572"/>
                <a:gd name="connsiteY1" fmla="*/ 316643 h 1711518"/>
                <a:gd name="connsiteX2" fmla="*/ 1671551 w 1742572"/>
                <a:gd name="connsiteY2" fmla="*/ 263377 h 1711518"/>
                <a:gd name="connsiteX3" fmla="*/ 1644918 w 1742572"/>
                <a:gd name="connsiteY3" fmla="*/ 192356 h 1711518"/>
                <a:gd name="connsiteX4" fmla="*/ 1618285 w 1742572"/>
                <a:gd name="connsiteY4" fmla="*/ 156845 h 1711518"/>
                <a:gd name="connsiteX5" fmla="*/ 1600530 w 1742572"/>
                <a:gd name="connsiteY5" fmla="*/ 130212 h 1711518"/>
                <a:gd name="connsiteX6" fmla="*/ 1343077 w 1742572"/>
                <a:gd name="connsiteY6" fmla="*/ 5925 h 1711518"/>
                <a:gd name="connsiteX7" fmla="*/ 268879 w 1742572"/>
                <a:gd name="connsiteY7" fmla="*/ 343277 h 1711518"/>
                <a:gd name="connsiteX8" fmla="*/ 91326 w 1742572"/>
                <a:gd name="connsiteY8" fmla="*/ 1062368 h 1711518"/>
                <a:gd name="connsiteX9" fmla="*/ 1493998 w 1742572"/>
                <a:gd name="connsiteY9" fmla="*/ 1674927 h 1711518"/>
                <a:gd name="connsiteX10" fmla="*/ 1573897 w 1742572"/>
                <a:gd name="connsiteY10" fmla="*/ 1639416 h 1711518"/>
                <a:gd name="connsiteX11" fmla="*/ 1600530 w 1742572"/>
                <a:gd name="connsiteY11" fmla="*/ 1621661 h 1711518"/>
                <a:gd name="connsiteX12" fmla="*/ 1627163 w 1742572"/>
                <a:gd name="connsiteY12" fmla="*/ 1586150 h 1711518"/>
                <a:gd name="connsiteX13" fmla="*/ 1662673 w 1742572"/>
                <a:gd name="connsiteY13" fmla="*/ 1568395 h 1711518"/>
                <a:gd name="connsiteX14" fmla="*/ 1671551 w 1742572"/>
                <a:gd name="connsiteY14" fmla="*/ 1541762 h 1711518"/>
                <a:gd name="connsiteX15" fmla="*/ 1698184 w 1742572"/>
                <a:gd name="connsiteY15" fmla="*/ 1497374 h 1711518"/>
                <a:gd name="connsiteX16" fmla="*/ 1724817 w 1742572"/>
                <a:gd name="connsiteY16" fmla="*/ 1435230 h 1711518"/>
                <a:gd name="connsiteX17" fmla="*/ 1733695 w 1742572"/>
                <a:gd name="connsiteY17" fmla="*/ 1381964 h 1711518"/>
                <a:gd name="connsiteX18" fmla="*/ 1742572 w 1742572"/>
                <a:gd name="connsiteY18" fmla="*/ 1346453 h 1711518"/>
                <a:gd name="connsiteX19" fmla="*/ 1707062 w 1742572"/>
                <a:gd name="connsiteY19" fmla="*/ 1213288 h 1711518"/>
                <a:gd name="connsiteX20" fmla="*/ 1689306 w 1742572"/>
                <a:gd name="connsiteY20" fmla="*/ 1151144 h 1711518"/>
                <a:gd name="connsiteX21" fmla="*/ 1671551 w 1742572"/>
                <a:gd name="connsiteY21" fmla="*/ 1115634 h 1711518"/>
                <a:gd name="connsiteX22" fmla="*/ 1627163 w 1742572"/>
                <a:gd name="connsiteY22" fmla="*/ 1080123 h 1711518"/>
                <a:gd name="connsiteX23" fmla="*/ 1538386 w 1742572"/>
                <a:gd name="connsiteY23" fmla="*/ 1026857 h 1711518"/>
                <a:gd name="connsiteX24" fmla="*/ 1520631 w 1742572"/>
                <a:gd name="connsiteY24" fmla="*/ 1000224 h 1711518"/>
                <a:gd name="connsiteX25" fmla="*/ 1440732 w 1742572"/>
                <a:gd name="connsiteY25" fmla="*/ 973591 h 1711518"/>
                <a:gd name="connsiteX26" fmla="*/ 1422976 w 1742572"/>
                <a:gd name="connsiteY26" fmla="*/ 955836 h 1711518"/>
                <a:gd name="connsiteX27" fmla="*/ 1227668 w 1742572"/>
                <a:gd name="connsiteY27" fmla="*/ 929203 h 1711518"/>
                <a:gd name="connsiteX28" fmla="*/ 1165524 w 1742572"/>
                <a:gd name="connsiteY28" fmla="*/ 920325 h 1711518"/>
                <a:gd name="connsiteX29" fmla="*/ 1130013 w 1742572"/>
                <a:gd name="connsiteY29" fmla="*/ 902570 h 1711518"/>
                <a:gd name="connsiteX30" fmla="*/ 1067870 w 1742572"/>
                <a:gd name="connsiteY30" fmla="*/ 893692 h 1711518"/>
                <a:gd name="connsiteX31" fmla="*/ 934705 w 1742572"/>
                <a:gd name="connsiteY31" fmla="*/ 875937 h 1711518"/>
                <a:gd name="connsiteX32" fmla="*/ 908071 w 1742572"/>
                <a:gd name="connsiteY32" fmla="*/ 867059 h 1711518"/>
                <a:gd name="connsiteX33" fmla="*/ 766030 w 1742572"/>
                <a:gd name="connsiteY33" fmla="*/ 636240 h 1711518"/>
                <a:gd name="connsiteX34" fmla="*/ 819295 w 1742572"/>
                <a:gd name="connsiteY34" fmla="*/ 547463 h 1711518"/>
                <a:gd name="connsiteX35" fmla="*/ 881438 w 1742572"/>
                <a:gd name="connsiteY35" fmla="*/ 503075 h 1711518"/>
                <a:gd name="connsiteX36" fmla="*/ 908071 w 1742572"/>
                <a:gd name="connsiteY36" fmla="*/ 494197 h 1711518"/>
                <a:gd name="connsiteX37" fmla="*/ 979093 w 1742572"/>
                <a:gd name="connsiteY37" fmla="*/ 467564 h 1711518"/>
                <a:gd name="connsiteX38" fmla="*/ 1156646 w 1742572"/>
                <a:gd name="connsiteY38" fmla="*/ 485319 h 1711518"/>
                <a:gd name="connsiteX39" fmla="*/ 1209912 w 1742572"/>
                <a:gd name="connsiteY39" fmla="*/ 503075 h 1711518"/>
                <a:gd name="connsiteX40" fmla="*/ 1227668 w 1742572"/>
                <a:gd name="connsiteY40" fmla="*/ 520830 h 1711518"/>
                <a:gd name="connsiteX41" fmla="*/ 1280934 w 1742572"/>
                <a:gd name="connsiteY41" fmla="*/ 556341 h 1711518"/>
                <a:gd name="connsiteX42" fmla="*/ 1298689 w 1742572"/>
                <a:gd name="connsiteY42" fmla="*/ 582974 h 1711518"/>
                <a:gd name="connsiteX43" fmla="*/ 1307567 w 1742572"/>
                <a:gd name="connsiteY43" fmla="*/ 609607 h 1711518"/>
                <a:gd name="connsiteX44" fmla="*/ 1343077 w 1742572"/>
                <a:gd name="connsiteY44" fmla="*/ 662873 h 1711518"/>
                <a:gd name="connsiteX45" fmla="*/ 1351955 w 1742572"/>
                <a:gd name="connsiteY45" fmla="*/ 698383 h 1711518"/>
                <a:gd name="connsiteX46" fmla="*/ 1378588 w 1742572"/>
                <a:gd name="connsiteY46" fmla="*/ 707261 h 1711518"/>
                <a:gd name="connsiteX47" fmla="*/ 1485120 w 1742572"/>
                <a:gd name="connsiteY47" fmla="*/ 725016 h 1711518"/>
                <a:gd name="connsiteX48" fmla="*/ 1573897 w 1742572"/>
                <a:gd name="connsiteY48" fmla="*/ 716139 h 1711518"/>
                <a:gd name="connsiteX49" fmla="*/ 1600530 w 1742572"/>
                <a:gd name="connsiteY49" fmla="*/ 627362 h 1711518"/>
                <a:gd name="connsiteX50" fmla="*/ 1591652 w 1742572"/>
                <a:gd name="connsiteY50" fmla="*/ 511952 h 1711518"/>
                <a:gd name="connsiteX51" fmla="*/ 1573897 w 1742572"/>
                <a:gd name="connsiteY51" fmla="*/ 458686 h 1711518"/>
                <a:gd name="connsiteX52" fmla="*/ 1511753 w 1742572"/>
                <a:gd name="connsiteY52" fmla="*/ 387665 h 1711518"/>
                <a:gd name="connsiteX53" fmla="*/ 1502875 w 1742572"/>
                <a:gd name="connsiteY53" fmla="*/ 352154 h 1711518"/>
                <a:gd name="connsiteX54" fmla="*/ 1520631 w 1742572"/>
                <a:gd name="connsiteY54" fmla="*/ 334399 h 1711518"/>
                <a:gd name="connsiteX55" fmla="*/ 1600530 w 1742572"/>
                <a:gd name="connsiteY55" fmla="*/ 325521 h 1711518"/>
                <a:gd name="connsiteX0" fmla="*/ 1600530 w 1742572"/>
                <a:gd name="connsiteY0" fmla="*/ 323786 h 1709783"/>
                <a:gd name="connsiteX1" fmla="*/ 1644918 w 1742572"/>
                <a:gd name="connsiteY1" fmla="*/ 314908 h 1709783"/>
                <a:gd name="connsiteX2" fmla="*/ 1671551 w 1742572"/>
                <a:gd name="connsiteY2" fmla="*/ 261642 h 1709783"/>
                <a:gd name="connsiteX3" fmla="*/ 1644918 w 1742572"/>
                <a:gd name="connsiteY3" fmla="*/ 190621 h 1709783"/>
                <a:gd name="connsiteX4" fmla="*/ 1618285 w 1742572"/>
                <a:gd name="connsiteY4" fmla="*/ 155110 h 1709783"/>
                <a:gd name="connsiteX5" fmla="*/ 1343077 w 1742572"/>
                <a:gd name="connsiteY5" fmla="*/ 4190 h 1709783"/>
                <a:gd name="connsiteX6" fmla="*/ 268879 w 1742572"/>
                <a:gd name="connsiteY6" fmla="*/ 341542 h 1709783"/>
                <a:gd name="connsiteX7" fmla="*/ 91326 w 1742572"/>
                <a:gd name="connsiteY7" fmla="*/ 1060633 h 1709783"/>
                <a:gd name="connsiteX8" fmla="*/ 1493998 w 1742572"/>
                <a:gd name="connsiteY8" fmla="*/ 1673192 h 1709783"/>
                <a:gd name="connsiteX9" fmla="*/ 1573897 w 1742572"/>
                <a:gd name="connsiteY9" fmla="*/ 1637681 h 1709783"/>
                <a:gd name="connsiteX10" fmla="*/ 1600530 w 1742572"/>
                <a:gd name="connsiteY10" fmla="*/ 1619926 h 1709783"/>
                <a:gd name="connsiteX11" fmla="*/ 1627163 w 1742572"/>
                <a:gd name="connsiteY11" fmla="*/ 1584415 h 1709783"/>
                <a:gd name="connsiteX12" fmla="*/ 1662673 w 1742572"/>
                <a:gd name="connsiteY12" fmla="*/ 1566660 h 1709783"/>
                <a:gd name="connsiteX13" fmla="*/ 1671551 w 1742572"/>
                <a:gd name="connsiteY13" fmla="*/ 1540027 h 1709783"/>
                <a:gd name="connsiteX14" fmla="*/ 1698184 w 1742572"/>
                <a:gd name="connsiteY14" fmla="*/ 1495639 h 1709783"/>
                <a:gd name="connsiteX15" fmla="*/ 1724817 w 1742572"/>
                <a:gd name="connsiteY15" fmla="*/ 1433495 h 1709783"/>
                <a:gd name="connsiteX16" fmla="*/ 1733695 w 1742572"/>
                <a:gd name="connsiteY16" fmla="*/ 1380229 h 1709783"/>
                <a:gd name="connsiteX17" fmla="*/ 1742572 w 1742572"/>
                <a:gd name="connsiteY17" fmla="*/ 1344718 h 1709783"/>
                <a:gd name="connsiteX18" fmla="*/ 1707062 w 1742572"/>
                <a:gd name="connsiteY18" fmla="*/ 1211553 h 1709783"/>
                <a:gd name="connsiteX19" fmla="*/ 1689306 w 1742572"/>
                <a:gd name="connsiteY19" fmla="*/ 1149409 h 1709783"/>
                <a:gd name="connsiteX20" fmla="*/ 1671551 w 1742572"/>
                <a:gd name="connsiteY20" fmla="*/ 1113899 h 1709783"/>
                <a:gd name="connsiteX21" fmla="*/ 1627163 w 1742572"/>
                <a:gd name="connsiteY21" fmla="*/ 1078388 h 1709783"/>
                <a:gd name="connsiteX22" fmla="*/ 1538386 w 1742572"/>
                <a:gd name="connsiteY22" fmla="*/ 1025122 h 1709783"/>
                <a:gd name="connsiteX23" fmla="*/ 1520631 w 1742572"/>
                <a:gd name="connsiteY23" fmla="*/ 998489 h 1709783"/>
                <a:gd name="connsiteX24" fmla="*/ 1440732 w 1742572"/>
                <a:gd name="connsiteY24" fmla="*/ 971856 h 1709783"/>
                <a:gd name="connsiteX25" fmla="*/ 1422976 w 1742572"/>
                <a:gd name="connsiteY25" fmla="*/ 954101 h 1709783"/>
                <a:gd name="connsiteX26" fmla="*/ 1227668 w 1742572"/>
                <a:gd name="connsiteY26" fmla="*/ 927468 h 1709783"/>
                <a:gd name="connsiteX27" fmla="*/ 1165524 w 1742572"/>
                <a:gd name="connsiteY27" fmla="*/ 918590 h 1709783"/>
                <a:gd name="connsiteX28" fmla="*/ 1130013 w 1742572"/>
                <a:gd name="connsiteY28" fmla="*/ 900835 h 1709783"/>
                <a:gd name="connsiteX29" fmla="*/ 1067870 w 1742572"/>
                <a:gd name="connsiteY29" fmla="*/ 891957 h 1709783"/>
                <a:gd name="connsiteX30" fmla="*/ 934705 w 1742572"/>
                <a:gd name="connsiteY30" fmla="*/ 874202 h 1709783"/>
                <a:gd name="connsiteX31" fmla="*/ 908071 w 1742572"/>
                <a:gd name="connsiteY31" fmla="*/ 865324 h 1709783"/>
                <a:gd name="connsiteX32" fmla="*/ 766030 w 1742572"/>
                <a:gd name="connsiteY32" fmla="*/ 634505 h 1709783"/>
                <a:gd name="connsiteX33" fmla="*/ 819295 w 1742572"/>
                <a:gd name="connsiteY33" fmla="*/ 545728 h 1709783"/>
                <a:gd name="connsiteX34" fmla="*/ 881438 w 1742572"/>
                <a:gd name="connsiteY34" fmla="*/ 501340 h 1709783"/>
                <a:gd name="connsiteX35" fmla="*/ 908071 w 1742572"/>
                <a:gd name="connsiteY35" fmla="*/ 492462 h 1709783"/>
                <a:gd name="connsiteX36" fmla="*/ 979093 w 1742572"/>
                <a:gd name="connsiteY36" fmla="*/ 465829 h 1709783"/>
                <a:gd name="connsiteX37" fmla="*/ 1156646 w 1742572"/>
                <a:gd name="connsiteY37" fmla="*/ 483584 h 1709783"/>
                <a:gd name="connsiteX38" fmla="*/ 1209912 w 1742572"/>
                <a:gd name="connsiteY38" fmla="*/ 501340 h 1709783"/>
                <a:gd name="connsiteX39" fmla="*/ 1227668 w 1742572"/>
                <a:gd name="connsiteY39" fmla="*/ 519095 h 1709783"/>
                <a:gd name="connsiteX40" fmla="*/ 1280934 w 1742572"/>
                <a:gd name="connsiteY40" fmla="*/ 554606 h 1709783"/>
                <a:gd name="connsiteX41" fmla="*/ 1298689 w 1742572"/>
                <a:gd name="connsiteY41" fmla="*/ 581239 h 1709783"/>
                <a:gd name="connsiteX42" fmla="*/ 1307567 w 1742572"/>
                <a:gd name="connsiteY42" fmla="*/ 607872 h 1709783"/>
                <a:gd name="connsiteX43" fmla="*/ 1343077 w 1742572"/>
                <a:gd name="connsiteY43" fmla="*/ 661138 h 1709783"/>
                <a:gd name="connsiteX44" fmla="*/ 1351955 w 1742572"/>
                <a:gd name="connsiteY44" fmla="*/ 696648 h 1709783"/>
                <a:gd name="connsiteX45" fmla="*/ 1378588 w 1742572"/>
                <a:gd name="connsiteY45" fmla="*/ 705526 h 1709783"/>
                <a:gd name="connsiteX46" fmla="*/ 1485120 w 1742572"/>
                <a:gd name="connsiteY46" fmla="*/ 723281 h 1709783"/>
                <a:gd name="connsiteX47" fmla="*/ 1573897 w 1742572"/>
                <a:gd name="connsiteY47" fmla="*/ 714404 h 1709783"/>
                <a:gd name="connsiteX48" fmla="*/ 1600530 w 1742572"/>
                <a:gd name="connsiteY48" fmla="*/ 625627 h 1709783"/>
                <a:gd name="connsiteX49" fmla="*/ 1591652 w 1742572"/>
                <a:gd name="connsiteY49" fmla="*/ 510217 h 1709783"/>
                <a:gd name="connsiteX50" fmla="*/ 1573897 w 1742572"/>
                <a:gd name="connsiteY50" fmla="*/ 456951 h 1709783"/>
                <a:gd name="connsiteX51" fmla="*/ 1511753 w 1742572"/>
                <a:gd name="connsiteY51" fmla="*/ 385930 h 1709783"/>
                <a:gd name="connsiteX52" fmla="*/ 1502875 w 1742572"/>
                <a:gd name="connsiteY52" fmla="*/ 350419 h 1709783"/>
                <a:gd name="connsiteX53" fmla="*/ 1520631 w 1742572"/>
                <a:gd name="connsiteY53" fmla="*/ 332664 h 1709783"/>
                <a:gd name="connsiteX54" fmla="*/ 1600530 w 1742572"/>
                <a:gd name="connsiteY54" fmla="*/ 323786 h 1709783"/>
                <a:gd name="connsiteX0" fmla="*/ 1600530 w 1742572"/>
                <a:gd name="connsiteY0" fmla="*/ 322140 h 1708137"/>
                <a:gd name="connsiteX1" fmla="*/ 1644918 w 1742572"/>
                <a:gd name="connsiteY1" fmla="*/ 313262 h 1708137"/>
                <a:gd name="connsiteX2" fmla="*/ 1671551 w 1742572"/>
                <a:gd name="connsiteY2" fmla="*/ 259996 h 1708137"/>
                <a:gd name="connsiteX3" fmla="*/ 1644918 w 1742572"/>
                <a:gd name="connsiteY3" fmla="*/ 188975 h 1708137"/>
                <a:gd name="connsiteX4" fmla="*/ 1343077 w 1742572"/>
                <a:gd name="connsiteY4" fmla="*/ 2544 h 1708137"/>
                <a:gd name="connsiteX5" fmla="*/ 268879 w 1742572"/>
                <a:gd name="connsiteY5" fmla="*/ 339896 h 1708137"/>
                <a:gd name="connsiteX6" fmla="*/ 91326 w 1742572"/>
                <a:gd name="connsiteY6" fmla="*/ 1058987 h 1708137"/>
                <a:gd name="connsiteX7" fmla="*/ 1493998 w 1742572"/>
                <a:gd name="connsiteY7" fmla="*/ 1671546 h 1708137"/>
                <a:gd name="connsiteX8" fmla="*/ 1573897 w 1742572"/>
                <a:gd name="connsiteY8" fmla="*/ 1636035 h 1708137"/>
                <a:gd name="connsiteX9" fmla="*/ 1600530 w 1742572"/>
                <a:gd name="connsiteY9" fmla="*/ 1618280 h 1708137"/>
                <a:gd name="connsiteX10" fmla="*/ 1627163 w 1742572"/>
                <a:gd name="connsiteY10" fmla="*/ 1582769 h 1708137"/>
                <a:gd name="connsiteX11" fmla="*/ 1662673 w 1742572"/>
                <a:gd name="connsiteY11" fmla="*/ 1565014 h 1708137"/>
                <a:gd name="connsiteX12" fmla="*/ 1671551 w 1742572"/>
                <a:gd name="connsiteY12" fmla="*/ 1538381 h 1708137"/>
                <a:gd name="connsiteX13" fmla="*/ 1698184 w 1742572"/>
                <a:gd name="connsiteY13" fmla="*/ 1493993 h 1708137"/>
                <a:gd name="connsiteX14" fmla="*/ 1724817 w 1742572"/>
                <a:gd name="connsiteY14" fmla="*/ 1431849 h 1708137"/>
                <a:gd name="connsiteX15" fmla="*/ 1733695 w 1742572"/>
                <a:gd name="connsiteY15" fmla="*/ 1378583 h 1708137"/>
                <a:gd name="connsiteX16" fmla="*/ 1742572 w 1742572"/>
                <a:gd name="connsiteY16" fmla="*/ 1343072 h 1708137"/>
                <a:gd name="connsiteX17" fmla="*/ 1707062 w 1742572"/>
                <a:gd name="connsiteY17" fmla="*/ 1209907 h 1708137"/>
                <a:gd name="connsiteX18" fmla="*/ 1689306 w 1742572"/>
                <a:gd name="connsiteY18" fmla="*/ 1147763 h 1708137"/>
                <a:gd name="connsiteX19" fmla="*/ 1671551 w 1742572"/>
                <a:gd name="connsiteY19" fmla="*/ 1112253 h 1708137"/>
                <a:gd name="connsiteX20" fmla="*/ 1627163 w 1742572"/>
                <a:gd name="connsiteY20" fmla="*/ 1076742 h 1708137"/>
                <a:gd name="connsiteX21" fmla="*/ 1538386 w 1742572"/>
                <a:gd name="connsiteY21" fmla="*/ 1023476 h 1708137"/>
                <a:gd name="connsiteX22" fmla="*/ 1520631 w 1742572"/>
                <a:gd name="connsiteY22" fmla="*/ 996843 h 1708137"/>
                <a:gd name="connsiteX23" fmla="*/ 1440732 w 1742572"/>
                <a:gd name="connsiteY23" fmla="*/ 970210 h 1708137"/>
                <a:gd name="connsiteX24" fmla="*/ 1422976 w 1742572"/>
                <a:gd name="connsiteY24" fmla="*/ 952455 h 1708137"/>
                <a:gd name="connsiteX25" fmla="*/ 1227668 w 1742572"/>
                <a:gd name="connsiteY25" fmla="*/ 925822 h 1708137"/>
                <a:gd name="connsiteX26" fmla="*/ 1165524 w 1742572"/>
                <a:gd name="connsiteY26" fmla="*/ 916944 h 1708137"/>
                <a:gd name="connsiteX27" fmla="*/ 1130013 w 1742572"/>
                <a:gd name="connsiteY27" fmla="*/ 899189 h 1708137"/>
                <a:gd name="connsiteX28" fmla="*/ 1067870 w 1742572"/>
                <a:gd name="connsiteY28" fmla="*/ 890311 h 1708137"/>
                <a:gd name="connsiteX29" fmla="*/ 934705 w 1742572"/>
                <a:gd name="connsiteY29" fmla="*/ 872556 h 1708137"/>
                <a:gd name="connsiteX30" fmla="*/ 908071 w 1742572"/>
                <a:gd name="connsiteY30" fmla="*/ 863678 h 1708137"/>
                <a:gd name="connsiteX31" fmla="*/ 766030 w 1742572"/>
                <a:gd name="connsiteY31" fmla="*/ 632859 h 1708137"/>
                <a:gd name="connsiteX32" fmla="*/ 819295 w 1742572"/>
                <a:gd name="connsiteY32" fmla="*/ 544082 h 1708137"/>
                <a:gd name="connsiteX33" fmla="*/ 881438 w 1742572"/>
                <a:gd name="connsiteY33" fmla="*/ 499694 h 1708137"/>
                <a:gd name="connsiteX34" fmla="*/ 908071 w 1742572"/>
                <a:gd name="connsiteY34" fmla="*/ 490816 h 1708137"/>
                <a:gd name="connsiteX35" fmla="*/ 979093 w 1742572"/>
                <a:gd name="connsiteY35" fmla="*/ 464183 h 1708137"/>
                <a:gd name="connsiteX36" fmla="*/ 1156646 w 1742572"/>
                <a:gd name="connsiteY36" fmla="*/ 481938 h 1708137"/>
                <a:gd name="connsiteX37" fmla="*/ 1209912 w 1742572"/>
                <a:gd name="connsiteY37" fmla="*/ 499694 h 1708137"/>
                <a:gd name="connsiteX38" fmla="*/ 1227668 w 1742572"/>
                <a:gd name="connsiteY38" fmla="*/ 517449 h 1708137"/>
                <a:gd name="connsiteX39" fmla="*/ 1280934 w 1742572"/>
                <a:gd name="connsiteY39" fmla="*/ 552960 h 1708137"/>
                <a:gd name="connsiteX40" fmla="*/ 1298689 w 1742572"/>
                <a:gd name="connsiteY40" fmla="*/ 579593 h 1708137"/>
                <a:gd name="connsiteX41" fmla="*/ 1307567 w 1742572"/>
                <a:gd name="connsiteY41" fmla="*/ 606226 h 1708137"/>
                <a:gd name="connsiteX42" fmla="*/ 1343077 w 1742572"/>
                <a:gd name="connsiteY42" fmla="*/ 659492 h 1708137"/>
                <a:gd name="connsiteX43" fmla="*/ 1351955 w 1742572"/>
                <a:gd name="connsiteY43" fmla="*/ 695002 h 1708137"/>
                <a:gd name="connsiteX44" fmla="*/ 1378588 w 1742572"/>
                <a:gd name="connsiteY44" fmla="*/ 703880 h 1708137"/>
                <a:gd name="connsiteX45" fmla="*/ 1485120 w 1742572"/>
                <a:gd name="connsiteY45" fmla="*/ 721635 h 1708137"/>
                <a:gd name="connsiteX46" fmla="*/ 1573897 w 1742572"/>
                <a:gd name="connsiteY46" fmla="*/ 712758 h 1708137"/>
                <a:gd name="connsiteX47" fmla="*/ 1600530 w 1742572"/>
                <a:gd name="connsiteY47" fmla="*/ 623981 h 1708137"/>
                <a:gd name="connsiteX48" fmla="*/ 1591652 w 1742572"/>
                <a:gd name="connsiteY48" fmla="*/ 508571 h 1708137"/>
                <a:gd name="connsiteX49" fmla="*/ 1573897 w 1742572"/>
                <a:gd name="connsiteY49" fmla="*/ 455305 h 1708137"/>
                <a:gd name="connsiteX50" fmla="*/ 1511753 w 1742572"/>
                <a:gd name="connsiteY50" fmla="*/ 384284 h 1708137"/>
                <a:gd name="connsiteX51" fmla="*/ 1502875 w 1742572"/>
                <a:gd name="connsiteY51" fmla="*/ 348773 h 1708137"/>
                <a:gd name="connsiteX52" fmla="*/ 1520631 w 1742572"/>
                <a:gd name="connsiteY52" fmla="*/ 331018 h 1708137"/>
                <a:gd name="connsiteX53" fmla="*/ 1600530 w 1742572"/>
                <a:gd name="connsiteY53" fmla="*/ 322140 h 1708137"/>
                <a:gd name="connsiteX0" fmla="*/ 1600530 w 1742572"/>
                <a:gd name="connsiteY0" fmla="*/ 320179 h 1706176"/>
                <a:gd name="connsiteX1" fmla="*/ 1644918 w 1742572"/>
                <a:gd name="connsiteY1" fmla="*/ 311301 h 1706176"/>
                <a:gd name="connsiteX2" fmla="*/ 1671551 w 1742572"/>
                <a:gd name="connsiteY2" fmla="*/ 258035 h 1706176"/>
                <a:gd name="connsiteX3" fmla="*/ 1343077 w 1742572"/>
                <a:gd name="connsiteY3" fmla="*/ 583 h 1706176"/>
                <a:gd name="connsiteX4" fmla="*/ 268879 w 1742572"/>
                <a:gd name="connsiteY4" fmla="*/ 337935 h 1706176"/>
                <a:gd name="connsiteX5" fmla="*/ 91326 w 1742572"/>
                <a:gd name="connsiteY5" fmla="*/ 1057026 h 1706176"/>
                <a:gd name="connsiteX6" fmla="*/ 1493998 w 1742572"/>
                <a:gd name="connsiteY6" fmla="*/ 1669585 h 1706176"/>
                <a:gd name="connsiteX7" fmla="*/ 1573897 w 1742572"/>
                <a:gd name="connsiteY7" fmla="*/ 1634074 h 1706176"/>
                <a:gd name="connsiteX8" fmla="*/ 1600530 w 1742572"/>
                <a:gd name="connsiteY8" fmla="*/ 1616319 h 1706176"/>
                <a:gd name="connsiteX9" fmla="*/ 1627163 w 1742572"/>
                <a:gd name="connsiteY9" fmla="*/ 1580808 h 1706176"/>
                <a:gd name="connsiteX10" fmla="*/ 1662673 w 1742572"/>
                <a:gd name="connsiteY10" fmla="*/ 1563053 h 1706176"/>
                <a:gd name="connsiteX11" fmla="*/ 1671551 w 1742572"/>
                <a:gd name="connsiteY11" fmla="*/ 1536420 h 1706176"/>
                <a:gd name="connsiteX12" fmla="*/ 1698184 w 1742572"/>
                <a:gd name="connsiteY12" fmla="*/ 1492032 h 1706176"/>
                <a:gd name="connsiteX13" fmla="*/ 1724817 w 1742572"/>
                <a:gd name="connsiteY13" fmla="*/ 1429888 h 1706176"/>
                <a:gd name="connsiteX14" fmla="*/ 1733695 w 1742572"/>
                <a:gd name="connsiteY14" fmla="*/ 1376622 h 1706176"/>
                <a:gd name="connsiteX15" fmla="*/ 1742572 w 1742572"/>
                <a:gd name="connsiteY15" fmla="*/ 1341111 h 1706176"/>
                <a:gd name="connsiteX16" fmla="*/ 1707062 w 1742572"/>
                <a:gd name="connsiteY16" fmla="*/ 1207946 h 1706176"/>
                <a:gd name="connsiteX17" fmla="*/ 1689306 w 1742572"/>
                <a:gd name="connsiteY17" fmla="*/ 1145802 h 1706176"/>
                <a:gd name="connsiteX18" fmla="*/ 1671551 w 1742572"/>
                <a:gd name="connsiteY18" fmla="*/ 1110292 h 1706176"/>
                <a:gd name="connsiteX19" fmla="*/ 1627163 w 1742572"/>
                <a:gd name="connsiteY19" fmla="*/ 1074781 h 1706176"/>
                <a:gd name="connsiteX20" fmla="*/ 1538386 w 1742572"/>
                <a:gd name="connsiteY20" fmla="*/ 1021515 h 1706176"/>
                <a:gd name="connsiteX21" fmla="*/ 1520631 w 1742572"/>
                <a:gd name="connsiteY21" fmla="*/ 994882 h 1706176"/>
                <a:gd name="connsiteX22" fmla="*/ 1440732 w 1742572"/>
                <a:gd name="connsiteY22" fmla="*/ 968249 h 1706176"/>
                <a:gd name="connsiteX23" fmla="*/ 1422976 w 1742572"/>
                <a:gd name="connsiteY23" fmla="*/ 950494 h 1706176"/>
                <a:gd name="connsiteX24" fmla="*/ 1227668 w 1742572"/>
                <a:gd name="connsiteY24" fmla="*/ 923861 h 1706176"/>
                <a:gd name="connsiteX25" fmla="*/ 1165524 w 1742572"/>
                <a:gd name="connsiteY25" fmla="*/ 914983 h 1706176"/>
                <a:gd name="connsiteX26" fmla="*/ 1130013 w 1742572"/>
                <a:gd name="connsiteY26" fmla="*/ 897228 h 1706176"/>
                <a:gd name="connsiteX27" fmla="*/ 1067870 w 1742572"/>
                <a:gd name="connsiteY27" fmla="*/ 888350 h 1706176"/>
                <a:gd name="connsiteX28" fmla="*/ 934705 w 1742572"/>
                <a:gd name="connsiteY28" fmla="*/ 870595 h 1706176"/>
                <a:gd name="connsiteX29" fmla="*/ 908071 w 1742572"/>
                <a:gd name="connsiteY29" fmla="*/ 861717 h 1706176"/>
                <a:gd name="connsiteX30" fmla="*/ 766030 w 1742572"/>
                <a:gd name="connsiteY30" fmla="*/ 630898 h 1706176"/>
                <a:gd name="connsiteX31" fmla="*/ 819295 w 1742572"/>
                <a:gd name="connsiteY31" fmla="*/ 542121 h 1706176"/>
                <a:gd name="connsiteX32" fmla="*/ 881438 w 1742572"/>
                <a:gd name="connsiteY32" fmla="*/ 497733 h 1706176"/>
                <a:gd name="connsiteX33" fmla="*/ 908071 w 1742572"/>
                <a:gd name="connsiteY33" fmla="*/ 488855 h 1706176"/>
                <a:gd name="connsiteX34" fmla="*/ 979093 w 1742572"/>
                <a:gd name="connsiteY34" fmla="*/ 462222 h 1706176"/>
                <a:gd name="connsiteX35" fmla="*/ 1156646 w 1742572"/>
                <a:gd name="connsiteY35" fmla="*/ 479977 h 1706176"/>
                <a:gd name="connsiteX36" fmla="*/ 1209912 w 1742572"/>
                <a:gd name="connsiteY36" fmla="*/ 497733 h 1706176"/>
                <a:gd name="connsiteX37" fmla="*/ 1227668 w 1742572"/>
                <a:gd name="connsiteY37" fmla="*/ 515488 h 1706176"/>
                <a:gd name="connsiteX38" fmla="*/ 1280934 w 1742572"/>
                <a:gd name="connsiteY38" fmla="*/ 550999 h 1706176"/>
                <a:gd name="connsiteX39" fmla="*/ 1298689 w 1742572"/>
                <a:gd name="connsiteY39" fmla="*/ 577632 h 1706176"/>
                <a:gd name="connsiteX40" fmla="*/ 1307567 w 1742572"/>
                <a:gd name="connsiteY40" fmla="*/ 604265 h 1706176"/>
                <a:gd name="connsiteX41" fmla="*/ 1343077 w 1742572"/>
                <a:gd name="connsiteY41" fmla="*/ 657531 h 1706176"/>
                <a:gd name="connsiteX42" fmla="*/ 1351955 w 1742572"/>
                <a:gd name="connsiteY42" fmla="*/ 693041 h 1706176"/>
                <a:gd name="connsiteX43" fmla="*/ 1378588 w 1742572"/>
                <a:gd name="connsiteY43" fmla="*/ 701919 h 1706176"/>
                <a:gd name="connsiteX44" fmla="*/ 1485120 w 1742572"/>
                <a:gd name="connsiteY44" fmla="*/ 719674 h 1706176"/>
                <a:gd name="connsiteX45" fmla="*/ 1573897 w 1742572"/>
                <a:gd name="connsiteY45" fmla="*/ 710797 h 1706176"/>
                <a:gd name="connsiteX46" fmla="*/ 1600530 w 1742572"/>
                <a:gd name="connsiteY46" fmla="*/ 622020 h 1706176"/>
                <a:gd name="connsiteX47" fmla="*/ 1591652 w 1742572"/>
                <a:gd name="connsiteY47" fmla="*/ 506610 h 1706176"/>
                <a:gd name="connsiteX48" fmla="*/ 1573897 w 1742572"/>
                <a:gd name="connsiteY48" fmla="*/ 453344 h 1706176"/>
                <a:gd name="connsiteX49" fmla="*/ 1511753 w 1742572"/>
                <a:gd name="connsiteY49" fmla="*/ 382323 h 1706176"/>
                <a:gd name="connsiteX50" fmla="*/ 1502875 w 1742572"/>
                <a:gd name="connsiteY50" fmla="*/ 346812 h 1706176"/>
                <a:gd name="connsiteX51" fmla="*/ 1520631 w 1742572"/>
                <a:gd name="connsiteY51" fmla="*/ 329057 h 1706176"/>
                <a:gd name="connsiteX52" fmla="*/ 1600530 w 1742572"/>
                <a:gd name="connsiteY52" fmla="*/ 320179 h 1706176"/>
                <a:gd name="connsiteX0" fmla="*/ 1600530 w 1742572"/>
                <a:gd name="connsiteY0" fmla="*/ 320179 h 1706176"/>
                <a:gd name="connsiteX1" fmla="*/ 1644918 w 1742572"/>
                <a:gd name="connsiteY1" fmla="*/ 311301 h 1706176"/>
                <a:gd name="connsiteX2" fmla="*/ 1671551 w 1742572"/>
                <a:gd name="connsiteY2" fmla="*/ 258035 h 1706176"/>
                <a:gd name="connsiteX3" fmla="*/ 1343077 w 1742572"/>
                <a:gd name="connsiteY3" fmla="*/ 583 h 1706176"/>
                <a:gd name="connsiteX4" fmla="*/ 268879 w 1742572"/>
                <a:gd name="connsiteY4" fmla="*/ 337935 h 1706176"/>
                <a:gd name="connsiteX5" fmla="*/ 91326 w 1742572"/>
                <a:gd name="connsiteY5" fmla="*/ 1057026 h 1706176"/>
                <a:gd name="connsiteX6" fmla="*/ 1493998 w 1742572"/>
                <a:gd name="connsiteY6" fmla="*/ 1669585 h 1706176"/>
                <a:gd name="connsiteX7" fmla="*/ 1573897 w 1742572"/>
                <a:gd name="connsiteY7" fmla="*/ 1634074 h 1706176"/>
                <a:gd name="connsiteX8" fmla="*/ 1600530 w 1742572"/>
                <a:gd name="connsiteY8" fmla="*/ 1616319 h 1706176"/>
                <a:gd name="connsiteX9" fmla="*/ 1627163 w 1742572"/>
                <a:gd name="connsiteY9" fmla="*/ 1580808 h 1706176"/>
                <a:gd name="connsiteX10" fmla="*/ 1662673 w 1742572"/>
                <a:gd name="connsiteY10" fmla="*/ 1563053 h 1706176"/>
                <a:gd name="connsiteX11" fmla="*/ 1671551 w 1742572"/>
                <a:gd name="connsiteY11" fmla="*/ 1536420 h 1706176"/>
                <a:gd name="connsiteX12" fmla="*/ 1698184 w 1742572"/>
                <a:gd name="connsiteY12" fmla="*/ 1492032 h 1706176"/>
                <a:gd name="connsiteX13" fmla="*/ 1724817 w 1742572"/>
                <a:gd name="connsiteY13" fmla="*/ 1429888 h 1706176"/>
                <a:gd name="connsiteX14" fmla="*/ 1733695 w 1742572"/>
                <a:gd name="connsiteY14" fmla="*/ 1376622 h 1706176"/>
                <a:gd name="connsiteX15" fmla="*/ 1742572 w 1742572"/>
                <a:gd name="connsiteY15" fmla="*/ 1341111 h 1706176"/>
                <a:gd name="connsiteX16" fmla="*/ 1707062 w 1742572"/>
                <a:gd name="connsiteY16" fmla="*/ 1207946 h 1706176"/>
                <a:gd name="connsiteX17" fmla="*/ 1689306 w 1742572"/>
                <a:gd name="connsiteY17" fmla="*/ 1145802 h 1706176"/>
                <a:gd name="connsiteX18" fmla="*/ 1671551 w 1742572"/>
                <a:gd name="connsiteY18" fmla="*/ 1110292 h 1706176"/>
                <a:gd name="connsiteX19" fmla="*/ 1627163 w 1742572"/>
                <a:gd name="connsiteY19" fmla="*/ 1074781 h 1706176"/>
                <a:gd name="connsiteX20" fmla="*/ 1538386 w 1742572"/>
                <a:gd name="connsiteY20" fmla="*/ 1021515 h 1706176"/>
                <a:gd name="connsiteX21" fmla="*/ 1520631 w 1742572"/>
                <a:gd name="connsiteY21" fmla="*/ 994882 h 1706176"/>
                <a:gd name="connsiteX22" fmla="*/ 1440732 w 1742572"/>
                <a:gd name="connsiteY22" fmla="*/ 968249 h 1706176"/>
                <a:gd name="connsiteX23" fmla="*/ 1422976 w 1742572"/>
                <a:gd name="connsiteY23" fmla="*/ 950494 h 1706176"/>
                <a:gd name="connsiteX24" fmla="*/ 1227668 w 1742572"/>
                <a:gd name="connsiteY24" fmla="*/ 923861 h 1706176"/>
                <a:gd name="connsiteX25" fmla="*/ 1165524 w 1742572"/>
                <a:gd name="connsiteY25" fmla="*/ 914983 h 1706176"/>
                <a:gd name="connsiteX26" fmla="*/ 1130013 w 1742572"/>
                <a:gd name="connsiteY26" fmla="*/ 897228 h 1706176"/>
                <a:gd name="connsiteX27" fmla="*/ 1067870 w 1742572"/>
                <a:gd name="connsiteY27" fmla="*/ 888350 h 1706176"/>
                <a:gd name="connsiteX28" fmla="*/ 934705 w 1742572"/>
                <a:gd name="connsiteY28" fmla="*/ 870595 h 1706176"/>
                <a:gd name="connsiteX29" fmla="*/ 908071 w 1742572"/>
                <a:gd name="connsiteY29" fmla="*/ 861717 h 1706176"/>
                <a:gd name="connsiteX30" fmla="*/ 766030 w 1742572"/>
                <a:gd name="connsiteY30" fmla="*/ 630898 h 1706176"/>
                <a:gd name="connsiteX31" fmla="*/ 819295 w 1742572"/>
                <a:gd name="connsiteY31" fmla="*/ 542121 h 1706176"/>
                <a:gd name="connsiteX32" fmla="*/ 881438 w 1742572"/>
                <a:gd name="connsiteY32" fmla="*/ 497733 h 1706176"/>
                <a:gd name="connsiteX33" fmla="*/ 908071 w 1742572"/>
                <a:gd name="connsiteY33" fmla="*/ 488855 h 1706176"/>
                <a:gd name="connsiteX34" fmla="*/ 979093 w 1742572"/>
                <a:gd name="connsiteY34" fmla="*/ 462222 h 1706176"/>
                <a:gd name="connsiteX35" fmla="*/ 1156646 w 1742572"/>
                <a:gd name="connsiteY35" fmla="*/ 479977 h 1706176"/>
                <a:gd name="connsiteX36" fmla="*/ 1209912 w 1742572"/>
                <a:gd name="connsiteY36" fmla="*/ 497733 h 1706176"/>
                <a:gd name="connsiteX37" fmla="*/ 1227668 w 1742572"/>
                <a:gd name="connsiteY37" fmla="*/ 515488 h 1706176"/>
                <a:gd name="connsiteX38" fmla="*/ 1280934 w 1742572"/>
                <a:gd name="connsiteY38" fmla="*/ 550999 h 1706176"/>
                <a:gd name="connsiteX39" fmla="*/ 1298689 w 1742572"/>
                <a:gd name="connsiteY39" fmla="*/ 577632 h 1706176"/>
                <a:gd name="connsiteX40" fmla="*/ 1307567 w 1742572"/>
                <a:gd name="connsiteY40" fmla="*/ 604265 h 1706176"/>
                <a:gd name="connsiteX41" fmla="*/ 1343077 w 1742572"/>
                <a:gd name="connsiteY41" fmla="*/ 657531 h 1706176"/>
                <a:gd name="connsiteX42" fmla="*/ 1351955 w 1742572"/>
                <a:gd name="connsiteY42" fmla="*/ 693041 h 1706176"/>
                <a:gd name="connsiteX43" fmla="*/ 1378588 w 1742572"/>
                <a:gd name="connsiteY43" fmla="*/ 701919 h 1706176"/>
                <a:gd name="connsiteX44" fmla="*/ 1485120 w 1742572"/>
                <a:gd name="connsiteY44" fmla="*/ 719674 h 1706176"/>
                <a:gd name="connsiteX45" fmla="*/ 1573897 w 1742572"/>
                <a:gd name="connsiteY45" fmla="*/ 710797 h 1706176"/>
                <a:gd name="connsiteX46" fmla="*/ 1600530 w 1742572"/>
                <a:gd name="connsiteY46" fmla="*/ 622020 h 1706176"/>
                <a:gd name="connsiteX47" fmla="*/ 1591652 w 1742572"/>
                <a:gd name="connsiteY47" fmla="*/ 506610 h 1706176"/>
                <a:gd name="connsiteX48" fmla="*/ 1573897 w 1742572"/>
                <a:gd name="connsiteY48" fmla="*/ 453344 h 1706176"/>
                <a:gd name="connsiteX49" fmla="*/ 1511753 w 1742572"/>
                <a:gd name="connsiteY49" fmla="*/ 382323 h 1706176"/>
                <a:gd name="connsiteX50" fmla="*/ 1502875 w 1742572"/>
                <a:gd name="connsiteY50" fmla="*/ 346812 h 1706176"/>
                <a:gd name="connsiteX51" fmla="*/ 1600530 w 1742572"/>
                <a:gd name="connsiteY51" fmla="*/ 320179 h 1706176"/>
                <a:gd name="connsiteX0" fmla="*/ 1502875 w 1742572"/>
                <a:gd name="connsiteY0" fmla="*/ 346812 h 1706176"/>
                <a:gd name="connsiteX1" fmla="*/ 1644918 w 1742572"/>
                <a:gd name="connsiteY1" fmla="*/ 311301 h 1706176"/>
                <a:gd name="connsiteX2" fmla="*/ 1671551 w 1742572"/>
                <a:gd name="connsiteY2" fmla="*/ 258035 h 1706176"/>
                <a:gd name="connsiteX3" fmla="*/ 1343077 w 1742572"/>
                <a:gd name="connsiteY3" fmla="*/ 583 h 1706176"/>
                <a:gd name="connsiteX4" fmla="*/ 268879 w 1742572"/>
                <a:gd name="connsiteY4" fmla="*/ 337935 h 1706176"/>
                <a:gd name="connsiteX5" fmla="*/ 91326 w 1742572"/>
                <a:gd name="connsiteY5" fmla="*/ 1057026 h 1706176"/>
                <a:gd name="connsiteX6" fmla="*/ 1493998 w 1742572"/>
                <a:gd name="connsiteY6" fmla="*/ 1669585 h 1706176"/>
                <a:gd name="connsiteX7" fmla="*/ 1573897 w 1742572"/>
                <a:gd name="connsiteY7" fmla="*/ 1634074 h 1706176"/>
                <a:gd name="connsiteX8" fmla="*/ 1600530 w 1742572"/>
                <a:gd name="connsiteY8" fmla="*/ 1616319 h 1706176"/>
                <a:gd name="connsiteX9" fmla="*/ 1627163 w 1742572"/>
                <a:gd name="connsiteY9" fmla="*/ 1580808 h 1706176"/>
                <a:gd name="connsiteX10" fmla="*/ 1662673 w 1742572"/>
                <a:gd name="connsiteY10" fmla="*/ 1563053 h 1706176"/>
                <a:gd name="connsiteX11" fmla="*/ 1671551 w 1742572"/>
                <a:gd name="connsiteY11" fmla="*/ 1536420 h 1706176"/>
                <a:gd name="connsiteX12" fmla="*/ 1698184 w 1742572"/>
                <a:gd name="connsiteY12" fmla="*/ 1492032 h 1706176"/>
                <a:gd name="connsiteX13" fmla="*/ 1724817 w 1742572"/>
                <a:gd name="connsiteY13" fmla="*/ 1429888 h 1706176"/>
                <a:gd name="connsiteX14" fmla="*/ 1733695 w 1742572"/>
                <a:gd name="connsiteY14" fmla="*/ 1376622 h 1706176"/>
                <a:gd name="connsiteX15" fmla="*/ 1742572 w 1742572"/>
                <a:gd name="connsiteY15" fmla="*/ 1341111 h 1706176"/>
                <a:gd name="connsiteX16" fmla="*/ 1707062 w 1742572"/>
                <a:gd name="connsiteY16" fmla="*/ 1207946 h 1706176"/>
                <a:gd name="connsiteX17" fmla="*/ 1689306 w 1742572"/>
                <a:gd name="connsiteY17" fmla="*/ 1145802 h 1706176"/>
                <a:gd name="connsiteX18" fmla="*/ 1671551 w 1742572"/>
                <a:gd name="connsiteY18" fmla="*/ 1110292 h 1706176"/>
                <a:gd name="connsiteX19" fmla="*/ 1627163 w 1742572"/>
                <a:gd name="connsiteY19" fmla="*/ 1074781 h 1706176"/>
                <a:gd name="connsiteX20" fmla="*/ 1538386 w 1742572"/>
                <a:gd name="connsiteY20" fmla="*/ 1021515 h 1706176"/>
                <a:gd name="connsiteX21" fmla="*/ 1520631 w 1742572"/>
                <a:gd name="connsiteY21" fmla="*/ 994882 h 1706176"/>
                <a:gd name="connsiteX22" fmla="*/ 1440732 w 1742572"/>
                <a:gd name="connsiteY22" fmla="*/ 968249 h 1706176"/>
                <a:gd name="connsiteX23" fmla="*/ 1422976 w 1742572"/>
                <a:gd name="connsiteY23" fmla="*/ 950494 h 1706176"/>
                <a:gd name="connsiteX24" fmla="*/ 1227668 w 1742572"/>
                <a:gd name="connsiteY24" fmla="*/ 923861 h 1706176"/>
                <a:gd name="connsiteX25" fmla="*/ 1165524 w 1742572"/>
                <a:gd name="connsiteY25" fmla="*/ 914983 h 1706176"/>
                <a:gd name="connsiteX26" fmla="*/ 1130013 w 1742572"/>
                <a:gd name="connsiteY26" fmla="*/ 897228 h 1706176"/>
                <a:gd name="connsiteX27" fmla="*/ 1067870 w 1742572"/>
                <a:gd name="connsiteY27" fmla="*/ 888350 h 1706176"/>
                <a:gd name="connsiteX28" fmla="*/ 934705 w 1742572"/>
                <a:gd name="connsiteY28" fmla="*/ 870595 h 1706176"/>
                <a:gd name="connsiteX29" fmla="*/ 908071 w 1742572"/>
                <a:gd name="connsiteY29" fmla="*/ 861717 h 1706176"/>
                <a:gd name="connsiteX30" fmla="*/ 766030 w 1742572"/>
                <a:gd name="connsiteY30" fmla="*/ 630898 h 1706176"/>
                <a:gd name="connsiteX31" fmla="*/ 819295 w 1742572"/>
                <a:gd name="connsiteY31" fmla="*/ 542121 h 1706176"/>
                <a:gd name="connsiteX32" fmla="*/ 881438 w 1742572"/>
                <a:gd name="connsiteY32" fmla="*/ 497733 h 1706176"/>
                <a:gd name="connsiteX33" fmla="*/ 908071 w 1742572"/>
                <a:gd name="connsiteY33" fmla="*/ 488855 h 1706176"/>
                <a:gd name="connsiteX34" fmla="*/ 979093 w 1742572"/>
                <a:gd name="connsiteY34" fmla="*/ 462222 h 1706176"/>
                <a:gd name="connsiteX35" fmla="*/ 1156646 w 1742572"/>
                <a:gd name="connsiteY35" fmla="*/ 479977 h 1706176"/>
                <a:gd name="connsiteX36" fmla="*/ 1209912 w 1742572"/>
                <a:gd name="connsiteY36" fmla="*/ 497733 h 1706176"/>
                <a:gd name="connsiteX37" fmla="*/ 1227668 w 1742572"/>
                <a:gd name="connsiteY37" fmla="*/ 515488 h 1706176"/>
                <a:gd name="connsiteX38" fmla="*/ 1280934 w 1742572"/>
                <a:gd name="connsiteY38" fmla="*/ 550999 h 1706176"/>
                <a:gd name="connsiteX39" fmla="*/ 1298689 w 1742572"/>
                <a:gd name="connsiteY39" fmla="*/ 577632 h 1706176"/>
                <a:gd name="connsiteX40" fmla="*/ 1307567 w 1742572"/>
                <a:gd name="connsiteY40" fmla="*/ 604265 h 1706176"/>
                <a:gd name="connsiteX41" fmla="*/ 1343077 w 1742572"/>
                <a:gd name="connsiteY41" fmla="*/ 657531 h 1706176"/>
                <a:gd name="connsiteX42" fmla="*/ 1351955 w 1742572"/>
                <a:gd name="connsiteY42" fmla="*/ 693041 h 1706176"/>
                <a:gd name="connsiteX43" fmla="*/ 1378588 w 1742572"/>
                <a:gd name="connsiteY43" fmla="*/ 701919 h 1706176"/>
                <a:gd name="connsiteX44" fmla="*/ 1485120 w 1742572"/>
                <a:gd name="connsiteY44" fmla="*/ 719674 h 1706176"/>
                <a:gd name="connsiteX45" fmla="*/ 1573897 w 1742572"/>
                <a:gd name="connsiteY45" fmla="*/ 710797 h 1706176"/>
                <a:gd name="connsiteX46" fmla="*/ 1600530 w 1742572"/>
                <a:gd name="connsiteY46" fmla="*/ 622020 h 1706176"/>
                <a:gd name="connsiteX47" fmla="*/ 1591652 w 1742572"/>
                <a:gd name="connsiteY47" fmla="*/ 506610 h 1706176"/>
                <a:gd name="connsiteX48" fmla="*/ 1573897 w 1742572"/>
                <a:gd name="connsiteY48" fmla="*/ 453344 h 1706176"/>
                <a:gd name="connsiteX49" fmla="*/ 1511753 w 1742572"/>
                <a:gd name="connsiteY49" fmla="*/ 382323 h 1706176"/>
                <a:gd name="connsiteX50" fmla="*/ 1502875 w 1742572"/>
                <a:gd name="connsiteY50" fmla="*/ 346812 h 1706176"/>
                <a:gd name="connsiteX0" fmla="*/ 1502875 w 1742572"/>
                <a:gd name="connsiteY0" fmla="*/ 346286 h 1705650"/>
                <a:gd name="connsiteX1" fmla="*/ 1644918 w 1742572"/>
                <a:gd name="connsiteY1" fmla="*/ 310775 h 1705650"/>
                <a:gd name="connsiteX2" fmla="*/ 1343077 w 1742572"/>
                <a:gd name="connsiteY2" fmla="*/ 57 h 1705650"/>
                <a:gd name="connsiteX3" fmla="*/ 268879 w 1742572"/>
                <a:gd name="connsiteY3" fmla="*/ 337409 h 1705650"/>
                <a:gd name="connsiteX4" fmla="*/ 91326 w 1742572"/>
                <a:gd name="connsiteY4" fmla="*/ 1056500 h 1705650"/>
                <a:gd name="connsiteX5" fmla="*/ 1493998 w 1742572"/>
                <a:gd name="connsiteY5" fmla="*/ 1669059 h 1705650"/>
                <a:gd name="connsiteX6" fmla="*/ 1573897 w 1742572"/>
                <a:gd name="connsiteY6" fmla="*/ 1633548 h 1705650"/>
                <a:gd name="connsiteX7" fmla="*/ 1600530 w 1742572"/>
                <a:gd name="connsiteY7" fmla="*/ 1615793 h 1705650"/>
                <a:gd name="connsiteX8" fmla="*/ 1627163 w 1742572"/>
                <a:gd name="connsiteY8" fmla="*/ 1580282 h 1705650"/>
                <a:gd name="connsiteX9" fmla="*/ 1662673 w 1742572"/>
                <a:gd name="connsiteY9" fmla="*/ 1562527 h 1705650"/>
                <a:gd name="connsiteX10" fmla="*/ 1671551 w 1742572"/>
                <a:gd name="connsiteY10" fmla="*/ 1535894 h 1705650"/>
                <a:gd name="connsiteX11" fmla="*/ 1698184 w 1742572"/>
                <a:gd name="connsiteY11" fmla="*/ 1491506 h 1705650"/>
                <a:gd name="connsiteX12" fmla="*/ 1724817 w 1742572"/>
                <a:gd name="connsiteY12" fmla="*/ 1429362 h 1705650"/>
                <a:gd name="connsiteX13" fmla="*/ 1733695 w 1742572"/>
                <a:gd name="connsiteY13" fmla="*/ 1376096 h 1705650"/>
                <a:gd name="connsiteX14" fmla="*/ 1742572 w 1742572"/>
                <a:gd name="connsiteY14" fmla="*/ 1340585 h 1705650"/>
                <a:gd name="connsiteX15" fmla="*/ 1707062 w 1742572"/>
                <a:gd name="connsiteY15" fmla="*/ 1207420 h 1705650"/>
                <a:gd name="connsiteX16" fmla="*/ 1689306 w 1742572"/>
                <a:gd name="connsiteY16" fmla="*/ 1145276 h 1705650"/>
                <a:gd name="connsiteX17" fmla="*/ 1671551 w 1742572"/>
                <a:gd name="connsiteY17" fmla="*/ 1109766 h 1705650"/>
                <a:gd name="connsiteX18" fmla="*/ 1627163 w 1742572"/>
                <a:gd name="connsiteY18" fmla="*/ 1074255 h 1705650"/>
                <a:gd name="connsiteX19" fmla="*/ 1538386 w 1742572"/>
                <a:gd name="connsiteY19" fmla="*/ 1020989 h 1705650"/>
                <a:gd name="connsiteX20" fmla="*/ 1520631 w 1742572"/>
                <a:gd name="connsiteY20" fmla="*/ 994356 h 1705650"/>
                <a:gd name="connsiteX21" fmla="*/ 1440732 w 1742572"/>
                <a:gd name="connsiteY21" fmla="*/ 967723 h 1705650"/>
                <a:gd name="connsiteX22" fmla="*/ 1422976 w 1742572"/>
                <a:gd name="connsiteY22" fmla="*/ 949968 h 1705650"/>
                <a:gd name="connsiteX23" fmla="*/ 1227668 w 1742572"/>
                <a:gd name="connsiteY23" fmla="*/ 923335 h 1705650"/>
                <a:gd name="connsiteX24" fmla="*/ 1165524 w 1742572"/>
                <a:gd name="connsiteY24" fmla="*/ 914457 h 1705650"/>
                <a:gd name="connsiteX25" fmla="*/ 1130013 w 1742572"/>
                <a:gd name="connsiteY25" fmla="*/ 896702 h 1705650"/>
                <a:gd name="connsiteX26" fmla="*/ 1067870 w 1742572"/>
                <a:gd name="connsiteY26" fmla="*/ 887824 h 1705650"/>
                <a:gd name="connsiteX27" fmla="*/ 934705 w 1742572"/>
                <a:gd name="connsiteY27" fmla="*/ 870069 h 1705650"/>
                <a:gd name="connsiteX28" fmla="*/ 908071 w 1742572"/>
                <a:gd name="connsiteY28" fmla="*/ 861191 h 1705650"/>
                <a:gd name="connsiteX29" fmla="*/ 766030 w 1742572"/>
                <a:gd name="connsiteY29" fmla="*/ 630372 h 1705650"/>
                <a:gd name="connsiteX30" fmla="*/ 819295 w 1742572"/>
                <a:gd name="connsiteY30" fmla="*/ 541595 h 1705650"/>
                <a:gd name="connsiteX31" fmla="*/ 881438 w 1742572"/>
                <a:gd name="connsiteY31" fmla="*/ 497207 h 1705650"/>
                <a:gd name="connsiteX32" fmla="*/ 908071 w 1742572"/>
                <a:gd name="connsiteY32" fmla="*/ 488329 h 1705650"/>
                <a:gd name="connsiteX33" fmla="*/ 979093 w 1742572"/>
                <a:gd name="connsiteY33" fmla="*/ 461696 h 1705650"/>
                <a:gd name="connsiteX34" fmla="*/ 1156646 w 1742572"/>
                <a:gd name="connsiteY34" fmla="*/ 479451 h 1705650"/>
                <a:gd name="connsiteX35" fmla="*/ 1209912 w 1742572"/>
                <a:gd name="connsiteY35" fmla="*/ 497207 h 1705650"/>
                <a:gd name="connsiteX36" fmla="*/ 1227668 w 1742572"/>
                <a:gd name="connsiteY36" fmla="*/ 514962 h 1705650"/>
                <a:gd name="connsiteX37" fmla="*/ 1280934 w 1742572"/>
                <a:gd name="connsiteY37" fmla="*/ 550473 h 1705650"/>
                <a:gd name="connsiteX38" fmla="*/ 1298689 w 1742572"/>
                <a:gd name="connsiteY38" fmla="*/ 577106 h 1705650"/>
                <a:gd name="connsiteX39" fmla="*/ 1307567 w 1742572"/>
                <a:gd name="connsiteY39" fmla="*/ 603739 h 1705650"/>
                <a:gd name="connsiteX40" fmla="*/ 1343077 w 1742572"/>
                <a:gd name="connsiteY40" fmla="*/ 657005 h 1705650"/>
                <a:gd name="connsiteX41" fmla="*/ 1351955 w 1742572"/>
                <a:gd name="connsiteY41" fmla="*/ 692515 h 1705650"/>
                <a:gd name="connsiteX42" fmla="*/ 1378588 w 1742572"/>
                <a:gd name="connsiteY42" fmla="*/ 701393 h 1705650"/>
                <a:gd name="connsiteX43" fmla="*/ 1485120 w 1742572"/>
                <a:gd name="connsiteY43" fmla="*/ 719148 h 1705650"/>
                <a:gd name="connsiteX44" fmla="*/ 1573897 w 1742572"/>
                <a:gd name="connsiteY44" fmla="*/ 710271 h 1705650"/>
                <a:gd name="connsiteX45" fmla="*/ 1600530 w 1742572"/>
                <a:gd name="connsiteY45" fmla="*/ 621494 h 1705650"/>
                <a:gd name="connsiteX46" fmla="*/ 1591652 w 1742572"/>
                <a:gd name="connsiteY46" fmla="*/ 506084 h 1705650"/>
                <a:gd name="connsiteX47" fmla="*/ 1573897 w 1742572"/>
                <a:gd name="connsiteY47" fmla="*/ 452818 h 1705650"/>
                <a:gd name="connsiteX48" fmla="*/ 1511753 w 1742572"/>
                <a:gd name="connsiteY48" fmla="*/ 381797 h 1705650"/>
                <a:gd name="connsiteX49" fmla="*/ 1502875 w 1742572"/>
                <a:gd name="connsiteY49" fmla="*/ 346286 h 1705650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378588 w 1742572"/>
                <a:gd name="connsiteY42" fmla="*/ 701394 h 1705651"/>
                <a:gd name="connsiteX43" fmla="*/ 1485120 w 1742572"/>
                <a:gd name="connsiteY43" fmla="*/ 719149 h 1705651"/>
                <a:gd name="connsiteX44" fmla="*/ 1573897 w 1742572"/>
                <a:gd name="connsiteY44" fmla="*/ 710272 h 1705651"/>
                <a:gd name="connsiteX45" fmla="*/ 1600530 w 1742572"/>
                <a:gd name="connsiteY45" fmla="*/ 621495 h 1705651"/>
                <a:gd name="connsiteX46" fmla="*/ 1591652 w 1742572"/>
                <a:gd name="connsiteY46" fmla="*/ 506085 h 1705651"/>
                <a:gd name="connsiteX47" fmla="*/ 1573897 w 1742572"/>
                <a:gd name="connsiteY47" fmla="*/ 452819 h 1705651"/>
                <a:gd name="connsiteX48" fmla="*/ 1511753 w 1742572"/>
                <a:gd name="connsiteY48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378588 w 1742572"/>
                <a:gd name="connsiteY42" fmla="*/ 701394 h 1705651"/>
                <a:gd name="connsiteX43" fmla="*/ 1485120 w 1742572"/>
                <a:gd name="connsiteY43" fmla="*/ 719149 h 1705651"/>
                <a:gd name="connsiteX44" fmla="*/ 1573897 w 1742572"/>
                <a:gd name="connsiteY44" fmla="*/ 710272 h 1705651"/>
                <a:gd name="connsiteX45" fmla="*/ 1600530 w 1742572"/>
                <a:gd name="connsiteY45" fmla="*/ 621495 h 1705651"/>
                <a:gd name="connsiteX46" fmla="*/ 1591652 w 1742572"/>
                <a:gd name="connsiteY46" fmla="*/ 506085 h 1705651"/>
                <a:gd name="connsiteX47" fmla="*/ 1511753 w 1742572"/>
                <a:gd name="connsiteY47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378588 w 1742572"/>
                <a:gd name="connsiteY42" fmla="*/ 701394 h 1705651"/>
                <a:gd name="connsiteX43" fmla="*/ 1485120 w 1742572"/>
                <a:gd name="connsiteY43" fmla="*/ 719149 h 1705651"/>
                <a:gd name="connsiteX44" fmla="*/ 1573897 w 1742572"/>
                <a:gd name="connsiteY44" fmla="*/ 710272 h 1705651"/>
                <a:gd name="connsiteX45" fmla="*/ 1600530 w 1742572"/>
                <a:gd name="connsiteY45" fmla="*/ 621495 h 1705651"/>
                <a:gd name="connsiteX46" fmla="*/ 1511753 w 1742572"/>
                <a:gd name="connsiteY46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378588 w 1742572"/>
                <a:gd name="connsiteY42" fmla="*/ 701394 h 1705651"/>
                <a:gd name="connsiteX43" fmla="*/ 1573897 w 1742572"/>
                <a:gd name="connsiteY43" fmla="*/ 710272 h 1705651"/>
                <a:gd name="connsiteX44" fmla="*/ 1600530 w 1742572"/>
                <a:gd name="connsiteY44" fmla="*/ 621495 h 1705651"/>
                <a:gd name="connsiteX45" fmla="*/ 1511753 w 1742572"/>
                <a:gd name="connsiteY45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573897 w 1742572"/>
                <a:gd name="connsiteY42" fmla="*/ 710272 h 1705651"/>
                <a:gd name="connsiteX43" fmla="*/ 1600530 w 1742572"/>
                <a:gd name="connsiteY43" fmla="*/ 621495 h 1705651"/>
                <a:gd name="connsiteX44" fmla="*/ 1511753 w 1742572"/>
                <a:gd name="connsiteY44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573897 w 1742572"/>
                <a:gd name="connsiteY41" fmla="*/ 710272 h 1705651"/>
                <a:gd name="connsiteX42" fmla="*/ 1600530 w 1742572"/>
                <a:gd name="connsiteY42" fmla="*/ 621495 h 1705651"/>
                <a:gd name="connsiteX43" fmla="*/ 1511753 w 1742572"/>
                <a:gd name="connsiteY43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573897 w 1742572"/>
                <a:gd name="connsiteY40" fmla="*/ 710272 h 1705651"/>
                <a:gd name="connsiteX41" fmla="*/ 1600530 w 1742572"/>
                <a:gd name="connsiteY41" fmla="*/ 621495 h 1705651"/>
                <a:gd name="connsiteX42" fmla="*/ 1511753 w 1742572"/>
                <a:gd name="connsiteY42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573897 w 1742572"/>
                <a:gd name="connsiteY39" fmla="*/ 710272 h 1705651"/>
                <a:gd name="connsiteX40" fmla="*/ 1600530 w 1742572"/>
                <a:gd name="connsiteY40" fmla="*/ 621495 h 1705651"/>
                <a:gd name="connsiteX41" fmla="*/ 1511753 w 1742572"/>
                <a:gd name="connsiteY41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573897 w 1742572"/>
                <a:gd name="connsiteY38" fmla="*/ 710272 h 1705651"/>
                <a:gd name="connsiteX39" fmla="*/ 1600530 w 1742572"/>
                <a:gd name="connsiteY39" fmla="*/ 621495 h 1705651"/>
                <a:gd name="connsiteX40" fmla="*/ 1511753 w 1742572"/>
                <a:gd name="connsiteY40" fmla="*/ 381798 h 1705651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819295 w 1742572"/>
                <a:gd name="connsiteY29" fmla="*/ 541596 h 1702167"/>
                <a:gd name="connsiteX30" fmla="*/ 881438 w 1742572"/>
                <a:gd name="connsiteY30" fmla="*/ 497208 h 1702167"/>
                <a:gd name="connsiteX31" fmla="*/ 908071 w 1742572"/>
                <a:gd name="connsiteY31" fmla="*/ 488330 h 1702167"/>
                <a:gd name="connsiteX32" fmla="*/ 979093 w 1742572"/>
                <a:gd name="connsiteY32" fmla="*/ 461697 h 1702167"/>
                <a:gd name="connsiteX33" fmla="*/ 1156646 w 1742572"/>
                <a:gd name="connsiteY33" fmla="*/ 479452 h 1702167"/>
                <a:gd name="connsiteX34" fmla="*/ 1209912 w 1742572"/>
                <a:gd name="connsiteY34" fmla="*/ 497208 h 1702167"/>
                <a:gd name="connsiteX35" fmla="*/ 1227668 w 1742572"/>
                <a:gd name="connsiteY35" fmla="*/ 514963 h 1702167"/>
                <a:gd name="connsiteX36" fmla="*/ 1280934 w 1742572"/>
                <a:gd name="connsiteY36" fmla="*/ 550474 h 1702167"/>
                <a:gd name="connsiteX37" fmla="*/ 1573897 w 1742572"/>
                <a:gd name="connsiteY37" fmla="*/ 710272 h 1702167"/>
                <a:gd name="connsiteX38" fmla="*/ 1600530 w 1742572"/>
                <a:gd name="connsiteY38" fmla="*/ 621495 h 1702167"/>
                <a:gd name="connsiteX39" fmla="*/ 1511753 w 1742572"/>
                <a:gd name="connsiteY39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819295 w 1742572"/>
                <a:gd name="connsiteY29" fmla="*/ 541596 h 1702167"/>
                <a:gd name="connsiteX30" fmla="*/ 881438 w 1742572"/>
                <a:gd name="connsiteY30" fmla="*/ 497208 h 1702167"/>
                <a:gd name="connsiteX31" fmla="*/ 908071 w 1742572"/>
                <a:gd name="connsiteY31" fmla="*/ 488330 h 1702167"/>
                <a:gd name="connsiteX32" fmla="*/ 1156646 w 1742572"/>
                <a:gd name="connsiteY32" fmla="*/ 479452 h 1702167"/>
                <a:gd name="connsiteX33" fmla="*/ 1209912 w 1742572"/>
                <a:gd name="connsiteY33" fmla="*/ 497208 h 1702167"/>
                <a:gd name="connsiteX34" fmla="*/ 1227668 w 1742572"/>
                <a:gd name="connsiteY34" fmla="*/ 514963 h 1702167"/>
                <a:gd name="connsiteX35" fmla="*/ 1280934 w 1742572"/>
                <a:gd name="connsiteY35" fmla="*/ 550474 h 1702167"/>
                <a:gd name="connsiteX36" fmla="*/ 1573897 w 1742572"/>
                <a:gd name="connsiteY36" fmla="*/ 710272 h 1702167"/>
                <a:gd name="connsiteX37" fmla="*/ 1600530 w 1742572"/>
                <a:gd name="connsiteY37" fmla="*/ 621495 h 1702167"/>
                <a:gd name="connsiteX38" fmla="*/ 1511753 w 1742572"/>
                <a:gd name="connsiteY38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819295 w 1742572"/>
                <a:gd name="connsiteY29" fmla="*/ 541596 h 1702167"/>
                <a:gd name="connsiteX30" fmla="*/ 881438 w 1742572"/>
                <a:gd name="connsiteY30" fmla="*/ 497208 h 1702167"/>
                <a:gd name="connsiteX31" fmla="*/ 1156646 w 1742572"/>
                <a:gd name="connsiteY31" fmla="*/ 479452 h 1702167"/>
                <a:gd name="connsiteX32" fmla="*/ 1209912 w 1742572"/>
                <a:gd name="connsiteY32" fmla="*/ 497208 h 1702167"/>
                <a:gd name="connsiteX33" fmla="*/ 1227668 w 1742572"/>
                <a:gd name="connsiteY33" fmla="*/ 514963 h 1702167"/>
                <a:gd name="connsiteX34" fmla="*/ 1280934 w 1742572"/>
                <a:gd name="connsiteY34" fmla="*/ 550474 h 1702167"/>
                <a:gd name="connsiteX35" fmla="*/ 1573897 w 1742572"/>
                <a:gd name="connsiteY35" fmla="*/ 710272 h 1702167"/>
                <a:gd name="connsiteX36" fmla="*/ 1600530 w 1742572"/>
                <a:gd name="connsiteY36" fmla="*/ 621495 h 1702167"/>
                <a:gd name="connsiteX37" fmla="*/ 1511753 w 1742572"/>
                <a:gd name="connsiteY37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819295 w 1742572"/>
                <a:gd name="connsiteY29" fmla="*/ 541596 h 1702167"/>
                <a:gd name="connsiteX30" fmla="*/ 1156646 w 1742572"/>
                <a:gd name="connsiteY30" fmla="*/ 479452 h 1702167"/>
                <a:gd name="connsiteX31" fmla="*/ 1209912 w 1742572"/>
                <a:gd name="connsiteY31" fmla="*/ 497208 h 1702167"/>
                <a:gd name="connsiteX32" fmla="*/ 1227668 w 1742572"/>
                <a:gd name="connsiteY32" fmla="*/ 514963 h 1702167"/>
                <a:gd name="connsiteX33" fmla="*/ 1280934 w 1742572"/>
                <a:gd name="connsiteY33" fmla="*/ 550474 h 1702167"/>
                <a:gd name="connsiteX34" fmla="*/ 1573897 w 1742572"/>
                <a:gd name="connsiteY34" fmla="*/ 710272 h 1702167"/>
                <a:gd name="connsiteX35" fmla="*/ 1600530 w 1742572"/>
                <a:gd name="connsiteY35" fmla="*/ 621495 h 1702167"/>
                <a:gd name="connsiteX36" fmla="*/ 1511753 w 1742572"/>
                <a:gd name="connsiteY36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156646 w 1742572"/>
                <a:gd name="connsiteY29" fmla="*/ 479452 h 1702167"/>
                <a:gd name="connsiteX30" fmla="*/ 1209912 w 1742572"/>
                <a:gd name="connsiteY30" fmla="*/ 497208 h 1702167"/>
                <a:gd name="connsiteX31" fmla="*/ 1227668 w 1742572"/>
                <a:gd name="connsiteY31" fmla="*/ 514963 h 1702167"/>
                <a:gd name="connsiteX32" fmla="*/ 1280934 w 1742572"/>
                <a:gd name="connsiteY32" fmla="*/ 550474 h 1702167"/>
                <a:gd name="connsiteX33" fmla="*/ 1573897 w 1742572"/>
                <a:gd name="connsiteY33" fmla="*/ 710272 h 1702167"/>
                <a:gd name="connsiteX34" fmla="*/ 1600530 w 1742572"/>
                <a:gd name="connsiteY34" fmla="*/ 621495 h 1702167"/>
                <a:gd name="connsiteX35" fmla="*/ 1511753 w 1742572"/>
                <a:gd name="connsiteY35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209912 w 1742572"/>
                <a:gd name="connsiteY29" fmla="*/ 497208 h 1702167"/>
                <a:gd name="connsiteX30" fmla="*/ 1227668 w 1742572"/>
                <a:gd name="connsiteY30" fmla="*/ 514963 h 1702167"/>
                <a:gd name="connsiteX31" fmla="*/ 1280934 w 1742572"/>
                <a:gd name="connsiteY31" fmla="*/ 550474 h 1702167"/>
                <a:gd name="connsiteX32" fmla="*/ 1573897 w 1742572"/>
                <a:gd name="connsiteY32" fmla="*/ 710272 h 1702167"/>
                <a:gd name="connsiteX33" fmla="*/ 1600530 w 1742572"/>
                <a:gd name="connsiteY33" fmla="*/ 621495 h 1702167"/>
                <a:gd name="connsiteX34" fmla="*/ 1511753 w 1742572"/>
                <a:gd name="connsiteY34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209912 w 1742572"/>
                <a:gd name="connsiteY29" fmla="*/ 497208 h 1702167"/>
                <a:gd name="connsiteX30" fmla="*/ 1280934 w 1742572"/>
                <a:gd name="connsiteY30" fmla="*/ 550474 h 1702167"/>
                <a:gd name="connsiteX31" fmla="*/ 1573897 w 1742572"/>
                <a:gd name="connsiteY31" fmla="*/ 710272 h 1702167"/>
                <a:gd name="connsiteX32" fmla="*/ 1600530 w 1742572"/>
                <a:gd name="connsiteY32" fmla="*/ 621495 h 1702167"/>
                <a:gd name="connsiteX33" fmla="*/ 1511753 w 1742572"/>
                <a:gd name="connsiteY33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280934 w 1742572"/>
                <a:gd name="connsiteY29" fmla="*/ 550474 h 1702167"/>
                <a:gd name="connsiteX30" fmla="*/ 1573897 w 1742572"/>
                <a:gd name="connsiteY30" fmla="*/ 710272 h 1702167"/>
                <a:gd name="connsiteX31" fmla="*/ 1600530 w 1742572"/>
                <a:gd name="connsiteY31" fmla="*/ 621495 h 1702167"/>
                <a:gd name="connsiteX32" fmla="*/ 1511753 w 1742572"/>
                <a:gd name="connsiteY32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280934 w 1742572"/>
                <a:gd name="connsiteY29" fmla="*/ 550474 h 1702167"/>
                <a:gd name="connsiteX30" fmla="*/ 1573897 w 1742572"/>
                <a:gd name="connsiteY30" fmla="*/ 710272 h 1702167"/>
                <a:gd name="connsiteX31" fmla="*/ 1511753 w 1742572"/>
                <a:gd name="connsiteY31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08071 w 1742572"/>
                <a:gd name="connsiteY26" fmla="*/ 861192 h 1702167"/>
                <a:gd name="connsiteX27" fmla="*/ 766030 w 1742572"/>
                <a:gd name="connsiteY27" fmla="*/ 630373 h 1702167"/>
                <a:gd name="connsiteX28" fmla="*/ 1280934 w 1742572"/>
                <a:gd name="connsiteY28" fmla="*/ 550474 h 1702167"/>
                <a:gd name="connsiteX29" fmla="*/ 1573897 w 1742572"/>
                <a:gd name="connsiteY29" fmla="*/ 710272 h 1702167"/>
                <a:gd name="connsiteX30" fmla="*/ 1511753 w 1742572"/>
                <a:gd name="connsiteY30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908071 w 1742572"/>
                <a:gd name="connsiteY25" fmla="*/ 861192 h 1702167"/>
                <a:gd name="connsiteX26" fmla="*/ 766030 w 1742572"/>
                <a:gd name="connsiteY26" fmla="*/ 630373 h 1702167"/>
                <a:gd name="connsiteX27" fmla="*/ 1280934 w 1742572"/>
                <a:gd name="connsiteY27" fmla="*/ 550474 h 1702167"/>
                <a:gd name="connsiteX28" fmla="*/ 1573897 w 1742572"/>
                <a:gd name="connsiteY28" fmla="*/ 710272 h 1702167"/>
                <a:gd name="connsiteX29" fmla="*/ 1511753 w 1742572"/>
                <a:gd name="connsiteY29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766030 w 1742572"/>
                <a:gd name="connsiteY25" fmla="*/ 630373 h 1702167"/>
                <a:gd name="connsiteX26" fmla="*/ 1280934 w 1742572"/>
                <a:gd name="connsiteY26" fmla="*/ 550474 h 1702167"/>
                <a:gd name="connsiteX27" fmla="*/ 1573897 w 1742572"/>
                <a:gd name="connsiteY27" fmla="*/ 710272 h 1702167"/>
                <a:gd name="connsiteX28" fmla="*/ 1511753 w 1742572"/>
                <a:gd name="connsiteY28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766030 w 1742572"/>
                <a:gd name="connsiteY24" fmla="*/ 630373 h 1702167"/>
                <a:gd name="connsiteX25" fmla="*/ 1280934 w 1742572"/>
                <a:gd name="connsiteY25" fmla="*/ 550474 h 1702167"/>
                <a:gd name="connsiteX26" fmla="*/ 1573897 w 1742572"/>
                <a:gd name="connsiteY26" fmla="*/ 710272 h 1702167"/>
                <a:gd name="connsiteX27" fmla="*/ 1511753 w 1742572"/>
                <a:gd name="connsiteY27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766030 w 1742572"/>
                <a:gd name="connsiteY24" fmla="*/ 630373 h 1702167"/>
                <a:gd name="connsiteX25" fmla="*/ 1280934 w 1742572"/>
                <a:gd name="connsiteY25" fmla="*/ 550474 h 1702167"/>
                <a:gd name="connsiteX26" fmla="*/ 1573897 w 1742572"/>
                <a:gd name="connsiteY26" fmla="*/ 710272 h 1702167"/>
                <a:gd name="connsiteX27" fmla="*/ 1511753 w 1742572"/>
                <a:gd name="connsiteY27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165524 w 1742572"/>
                <a:gd name="connsiteY22" fmla="*/ 914458 h 1702167"/>
                <a:gd name="connsiteX23" fmla="*/ 766030 w 1742572"/>
                <a:gd name="connsiteY23" fmla="*/ 630373 h 1702167"/>
                <a:gd name="connsiteX24" fmla="*/ 1280934 w 1742572"/>
                <a:gd name="connsiteY24" fmla="*/ 550474 h 1702167"/>
                <a:gd name="connsiteX25" fmla="*/ 1573897 w 1742572"/>
                <a:gd name="connsiteY25" fmla="*/ 710272 h 1702167"/>
                <a:gd name="connsiteX26" fmla="*/ 1511753 w 1742572"/>
                <a:gd name="connsiteY26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165524 w 1742572"/>
                <a:gd name="connsiteY22" fmla="*/ 914458 h 1702167"/>
                <a:gd name="connsiteX23" fmla="*/ 766030 w 1742572"/>
                <a:gd name="connsiteY23" fmla="*/ 630373 h 1702167"/>
                <a:gd name="connsiteX24" fmla="*/ 1280934 w 1742572"/>
                <a:gd name="connsiteY24" fmla="*/ 550474 h 1702167"/>
                <a:gd name="connsiteX25" fmla="*/ 1573897 w 1742572"/>
                <a:gd name="connsiteY25" fmla="*/ 710272 h 1702167"/>
                <a:gd name="connsiteX26" fmla="*/ 1511753 w 1742572"/>
                <a:gd name="connsiteY26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22976 w 1742572"/>
                <a:gd name="connsiteY20" fmla="*/ 949969 h 1702167"/>
                <a:gd name="connsiteX21" fmla="*/ 1165524 w 1742572"/>
                <a:gd name="connsiteY21" fmla="*/ 914458 h 1702167"/>
                <a:gd name="connsiteX22" fmla="*/ 766030 w 1742572"/>
                <a:gd name="connsiteY22" fmla="*/ 630373 h 1702167"/>
                <a:gd name="connsiteX23" fmla="*/ 1280934 w 1742572"/>
                <a:gd name="connsiteY23" fmla="*/ 550474 h 1702167"/>
                <a:gd name="connsiteX24" fmla="*/ 1573897 w 1742572"/>
                <a:gd name="connsiteY24" fmla="*/ 710272 h 1702167"/>
                <a:gd name="connsiteX25" fmla="*/ 1511753 w 1742572"/>
                <a:gd name="connsiteY25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422976 w 1742572"/>
                <a:gd name="connsiteY19" fmla="*/ 949969 h 1702167"/>
                <a:gd name="connsiteX20" fmla="*/ 1165524 w 1742572"/>
                <a:gd name="connsiteY20" fmla="*/ 914458 h 1702167"/>
                <a:gd name="connsiteX21" fmla="*/ 766030 w 1742572"/>
                <a:gd name="connsiteY21" fmla="*/ 630373 h 1702167"/>
                <a:gd name="connsiteX22" fmla="*/ 1280934 w 1742572"/>
                <a:gd name="connsiteY22" fmla="*/ 550474 h 1702167"/>
                <a:gd name="connsiteX23" fmla="*/ 1573897 w 1742572"/>
                <a:gd name="connsiteY23" fmla="*/ 710272 h 1702167"/>
                <a:gd name="connsiteX24" fmla="*/ 1511753 w 1742572"/>
                <a:gd name="connsiteY24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422976 w 1742572"/>
                <a:gd name="connsiteY18" fmla="*/ 949969 h 1702167"/>
                <a:gd name="connsiteX19" fmla="*/ 1165524 w 1742572"/>
                <a:gd name="connsiteY19" fmla="*/ 914458 h 1702167"/>
                <a:gd name="connsiteX20" fmla="*/ 766030 w 1742572"/>
                <a:gd name="connsiteY20" fmla="*/ 630373 h 1702167"/>
                <a:gd name="connsiteX21" fmla="*/ 1280934 w 1742572"/>
                <a:gd name="connsiteY21" fmla="*/ 550474 h 1702167"/>
                <a:gd name="connsiteX22" fmla="*/ 1573897 w 1742572"/>
                <a:gd name="connsiteY22" fmla="*/ 710272 h 1702167"/>
                <a:gd name="connsiteX23" fmla="*/ 1511753 w 1742572"/>
                <a:gd name="connsiteY23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165524 w 1742572"/>
                <a:gd name="connsiteY18" fmla="*/ 914458 h 1702167"/>
                <a:gd name="connsiteX19" fmla="*/ 766030 w 1742572"/>
                <a:gd name="connsiteY19" fmla="*/ 630373 h 1702167"/>
                <a:gd name="connsiteX20" fmla="*/ 1280934 w 1742572"/>
                <a:gd name="connsiteY20" fmla="*/ 550474 h 1702167"/>
                <a:gd name="connsiteX21" fmla="*/ 1573897 w 1742572"/>
                <a:gd name="connsiteY21" fmla="*/ 710272 h 1702167"/>
                <a:gd name="connsiteX22" fmla="*/ 1511753 w 1742572"/>
                <a:gd name="connsiteY22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27163 w 1742572"/>
                <a:gd name="connsiteY16" fmla="*/ 1074256 h 1702167"/>
                <a:gd name="connsiteX17" fmla="*/ 1165524 w 1742572"/>
                <a:gd name="connsiteY17" fmla="*/ 914458 h 1702167"/>
                <a:gd name="connsiteX18" fmla="*/ 766030 w 1742572"/>
                <a:gd name="connsiteY18" fmla="*/ 630373 h 1702167"/>
                <a:gd name="connsiteX19" fmla="*/ 1280934 w 1742572"/>
                <a:gd name="connsiteY19" fmla="*/ 550474 h 1702167"/>
                <a:gd name="connsiteX20" fmla="*/ 1573897 w 1742572"/>
                <a:gd name="connsiteY20" fmla="*/ 710272 h 1702167"/>
                <a:gd name="connsiteX21" fmla="*/ 1511753 w 1742572"/>
                <a:gd name="connsiteY21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27163 w 1742572"/>
                <a:gd name="connsiteY15" fmla="*/ 1074256 h 1702167"/>
                <a:gd name="connsiteX16" fmla="*/ 1165524 w 1742572"/>
                <a:gd name="connsiteY16" fmla="*/ 914458 h 1702167"/>
                <a:gd name="connsiteX17" fmla="*/ 766030 w 1742572"/>
                <a:gd name="connsiteY17" fmla="*/ 630373 h 1702167"/>
                <a:gd name="connsiteX18" fmla="*/ 1280934 w 1742572"/>
                <a:gd name="connsiteY18" fmla="*/ 550474 h 1702167"/>
                <a:gd name="connsiteX19" fmla="*/ 1573897 w 1742572"/>
                <a:gd name="connsiteY19" fmla="*/ 710272 h 1702167"/>
                <a:gd name="connsiteX20" fmla="*/ 1511753 w 1742572"/>
                <a:gd name="connsiteY20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71551 w 1742572"/>
                <a:gd name="connsiteY8" fmla="*/ 1535895 h 1702167"/>
                <a:gd name="connsiteX9" fmla="*/ 1698184 w 1742572"/>
                <a:gd name="connsiteY9" fmla="*/ 1491507 h 1702167"/>
                <a:gd name="connsiteX10" fmla="*/ 1724817 w 1742572"/>
                <a:gd name="connsiteY10" fmla="*/ 1429363 h 1702167"/>
                <a:gd name="connsiteX11" fmla="*/ 1733695 w 1742572"/>
                <a:gd name="connsiteY11" fmla="*/ 1376097 h 1702167"/>
                <a:gd name="connsiteX12" fmla="*/ 1742572 w 1742572"/>
                <a:gd name="connsiteY12" fmla="*/ 1340586 h 1702167"/>
                <a:gd name="connsiteX13" fmla="*/ 1707062 w 1742572"/>
                <a:gd name="connsiteY13" fmla="*/ 1207421 h 1702167"/>
                <a:gd name="connsiteX14" fmla="*/ 1627163 w 1742572"/>
                <a:gd name="connsiteY14" fmla="*/ 1074256 h 1702167"/>
                <a:gd name="connsiteX15" fmla="*/ 1165524 w 1742572"/>
                <a:gd name="connsiteY15" fmla="*/ 914458 h 1702167"/>
                <a:gd name="connsiteX16" fmla="*/ 766030 w 1742572"/>
                <a:gd name="connsiteY16" fmla="*/ 630373 h 1702167"/>
                <a:gd name="connsiteX17" fmla="*/ 1280934 w 1742572"/>
                <a:gd name="connsiteY17" fmla="*/ 550474 h 1702167"/>
                <a:gd name="connsiteX18" fmla="*/ 1573897 w 1742572"/>
                <a:gd name="connsiteY18" fmla="*/ 710272 h 1702167"/>
                <a:gd name="connsiteX19" fmla="*/ 1511753 w 1742572"/>
                <a:gd name="connsiteY19" fmla="*/ 381798 h 1702167"/>
                <a:gd name="connsiteX0" fmla="*/ 1511753 w 1742572"/>
                <a:gd name="connsiteY0" fmla="*/ 381798 h 1695630"/>
                <a:gd name="connsiteX1" fmla="*/ 1644918 w 1742572"/>
                <a:gd name="connsiteY1" fmla="*/ 310776 h 1695630"/>
                <a:gd name="connsiteX2" fmla="*/ 1343077 w 1742572"/>
                <a:gd name="connsiteY2" fmla="*/ 58 h 1695630"/>
                <a:gd name="connsiteX3" fmla="*/ 268879 w 1742572"/>
                <a:gd name="connsiteY3" fmla="*/ 337410 h 1695630"/>
                <a:gd name="connsiteX4" fmla="*/ 91326 w 1742572"/>
                <a:gd name="connsiteY4" fmla="*/ 1056501 h 1695630"/>
                <a:gd name="connsiteX5" fmla="*/ 1493998 w 1742572"/>
                <a:gd name="connsiteY5" fmla="*/ 1669060 h 1695630"/>
                <a:gd name="connsiteX6" fmla="*/ 1627163 w 1742572"/>
                <a:gd name="connsiteY6" fmla="*/ 1580283 h 1695630"/>
                <a:gd name="connsiteX7" fmla="*/ 1671551 w 1742572"/>
                <a:gd name="connsiteY7" fmla="*/ 1535895 h 1695630"/>
                <a:gd name="connsiteX8" fmla="*/ 1698184 w 1742572"/>
                <a:gd name="connsiteY8" fmla="*/ 1491507 h 1695630"/>
                <a:gd name="connsiteX9" fmla="*/ 1724817 w 1742572"/>
                <a:gd name="connsiteY9" fmla="*/ 1429363 h 1695630"/>
                <a:gd name="connsiteX10" fmla="*/ 1733695 w 1742572"/>
                <a:gd name="connsiteY10" fmla="*/ 1376097 h 1695630"/>
                <a:gd name="connsiteX11" fmla="*/ 1742572 w 1742572"/>
                <a:gd name="connsiteY11" fmla="*/ 1340586 h 1695630"/>
                <a:gd name="connsiteX12" fmla="*/ 1707062 w 1742572"/>
                <a:gd name="connsiteY12" fmla="*/ 1207421 h 1695630"/>
                <a:gd name="connsiteX13" fmla="*/ 1627163 w 1742572"/>
                <a:gd name="connsiteY13" fmla="*/ 1074256 h 1695630"/>
                <a:gd name="connsiteX14" fmla="*/ 1165524 w 1742572"/>
                <a:gd name="connsiteY14" fmla="*/ 914458 h 1695630"/>
                <a:gd name="connsiteX15" fmla="*/ 766030 w 1742572"/>
                <a:gd name="connsiteY15" fmla="*/ 630373 h 1695630"/>
                <a:gd name="connsiteX16" fmla="*/ 1280934 w 1742572"/>
                <a:gd name="connsiteY16" fmla="*/ 550474 h 1695630"/>
                <a:gd name="connsiteX17" fmla="*/ 1573897 w 1742572"/>
                <a:gd name="connsiteY17" fmla="*/ 710272 h 1695630"/>
                <a:gd name="connsiteX18" fmla="*/ 1511753 w 1742572"/>
                <a:gd name="connsiteY18" fmla="*/ 381798 h 1695630"/>
                <a:gd name="connsiteX0" fmla="*/ 1511753 w 1734290"/>
                <a:gd name="connsiteY0" fmla="*/ 381798 h 1695630"/>
                <a:gd name="connsiteX1" fmla="*/ 1644918 w 1734290"/>
                <a:gd name="connsiteY1" fmla="*/ 310776 h 1695630"/>
                <a:gd name="connsiteX2" fmla="*/ 1343077 w 1734290"/>
                <a:gd name="connsiteY2" fmla="*/ 58 h 1695630"/>
                <a:gd name="connsiteX3" fmla="*/ 268879 w 1734290"/>
                <a:gd name="connsiteY3" fmla="*/ 337410 h 1695630"/>
                <a:gd name="connsiteX4" fmla="*/ 91326 w 1734290"/>
                <a:gd name="connsiteY4" fmla="*/ 1056501 h 1695630"/>
                <a:gd name="connsiteX5" fmla="*/ 1493998 w 1734290"/>
                <a:gd name="connsiteY5" fmla="*/ 1669060 h 1695630"/>
                <a:gd name="connsiteX6" fmla="*/ 1627163 w 1734290"/>
                <a:gd name="connsiteY6" fmla="*/ 1580283 h 1695630"/>
                <a:gd name="connsiteX7" fmla="*/ 1671551 w 1734290"/>
                <a:gd name="connsiteY7" fmla="*/ 1535895 h 1695630"/>
                <a:gd name="connsiteX8" fmla="*/ 1698184 w 1734290"/>
                <a:gd name="connsiteY8" fmla="*/ 1491507 h 1695630"/>
                <a:gd name="connsiteX9" fmla="*/ 1724817 w 1734290"/>
                <a:gd name="connsiteY9" fmla="*/ 1429363 h 1695630"/>
                <a:gd name="connsiteX10" fmla="*/ 1733695 w 1734290"/>
                <a:gd name="connsiteY10" fmla="*/ 1376097 h 1695630"/>
                <a:gd name="connsiteX11" fmla="*/ 1707062 w 1734290"/>
                <a:gd name="connsiteY11" fmla="*/ 1207421 h 1695630"/>
                <a:gd name="connsiteX12" fmla="*/ 1627163 w 1734290"/>
                <a:gd name="connsiteY12" fmla="*/ 1074256 h 1695630"/>
                <a:gd name="connsiteX13" fmla="*/ 1165524 w 1734290"/>
                <a:gd name="connsiteY13" fmla="*/ 914458 h 1695630"/>
                <a:gd name="connsiteX14" fmla="*/ 766030 w 1734290"/>
                <a:gd name="connsiteY14" fmla="*/ 630373 h 1695630"/>
                <a:gd name="connsiteX15" fmla="*/ 1280934 w 1734290"/>
                <a:gd name="connsiteY15" fmla="*/ 550474 h 1695630"/>
                <a:gd name="connsiteX16" fmla="*/ 1573897 w 1734290"/>
                <a:gd name="connsiteY16" fmla="*/ 710272 h 1695630"/>
                <a:gd name="connsiteX17" fmla="*/ 1511753 w 1734290"/>
                <a:gd name="connsiteY17" fmla="*/ 381798 h 1695630"/>
                <a:gd name="connsiteX0" fmla="*/ 1511753 w 1737366"/>
                <a:gd name="connsiteY0" fmla="*/ 381798 h 1695630"/>
                <a:gd name="connsiteX1" fmla="*/ 1644918 w 1737366"/>
                <a:gd name="connsiteY1" fmla="*/ 310776 h 1695630"/>
                <a:gd name="connsiteX2" fmla="*/ 1343077 w 1737366"/>
                <a:gd name="connsiteY2" fmla="*/ 58 h 1695630"/>
                <a:gd name="connsiteX3" fmla="*/ 268879 w 1737366"/>
                <a:gd name="connsiteY3" fmla="*/ 337410 h 1695630"/>
                <a:gd name="connsiteX4" fmla="*/ 91326 w 1737366"/>
                <a:gd name="connsiteY4" fmla="*/ 1056501 h 1695630"/>
                <a:gd name="connsiteX5" fmla="*/ 1493998 w 1737366"/>
                <a:gd name="connsiteY5" fmla="*/ 1669060 h 1695630"/>
                <a:gd name="connsiteX6" fmla="*/ 1627163 w 1737366"/>
                <a:gd name="connsiteY6" fmla="*/ 1580283 h 1695630"/>
                <a:gd name="connsiteX7" fmla="*/ 1671551 w 1737366"/>
                <a:gd name="connsiteY7" fmla="*/ 1535895 h 1695630"/>
                <a:gd name="connsiteX8" fmla="*/ 1698184 w 1737366"/>
                <a:gd name="connsiteY8" fmla="*/ 1491507 h 1695630"/>
                <a:gd name="connsiteX9" fmla="*/ 1724817 w 1737366"/>
                <a:gd name="connsiteY9" fmla="*/ 1429363 h 1695630"/>
                <a:gd name="connsiteX10" fmla="*/ 1733695 w 1737366"/>
                <a:gd name="connsiteY10" fmla="*/ 1376097 h 1695630"/>
                <a:gd name="connsiteX11" fmla="*/ 1707062 w 1737366"/>
                <a:gd name="connsiteY11" fmla="*/ 1207421 h 1695630"/>
                <a:gd name="connsiteX12" fmla="*/ 1444283 w 1737366"/>
                <a:gd name="connsiteY12" fmla="*/ 797396 h 1695630"/>
                <a:gd name="connsiteX13" fmla="*/ 1165524 w 1737366"/>
                <a:gd name="connsiteY13" fmla="*/ 914458 h 1695630"/>
                <a:gd name="connsiteX14" fmla="*/ 766030 w 1737366"/>
                <a:gd name="connsiteY14" fmla="*/ 630373 h 1695630"/>
                <a:gd name="connsiteX15" fmla="*/ 1280934 w 1737366"/>
                <a:gd name="connsiteY15" fmla="*/ 550474 h 1695630"/>
                <a:gd name="connsiteX16" fmla="*/ 1573897 w 1737366"/>
                <a:gd name="connsiteY16" fmla="*/ 710272 h 1695630"/>
                <a:gd name="connsiteX17" fmla="*/ 1511753 w 1737366"/>
                <a:gd name="connsiteY17" fmla="*/ 381798 h 1695630"/>
                <a:gd name="connsiteX0" fmla="*/ 1511753 w 1737366"/>
                <a:gd name="connsiteY0" fmla="*/ 381798 h 1695630"/>
                <a:gd name="connsiteX1" fmla="*/ 1644918 w 1737366"/>
                <a:gd name="connsiteY1" fmla="*/ 310776 h 1695630"/>
                <a:gd name="connsiteX2" fmla="*/ 1343077 w 1737366"/>
                <a:gd name="connsiteY2" fmla="*/ 58 h 1695630"/>
                <a:gd name="connsiteX3" fmla="*/ 268879 w 1737366"/>
                <a:gd name="connsiteY3" fmla="*/ 337410 h 1695630"/>
                <a:gd name="connsiteX4" fmla="*/ 91326 w 1737366"/>
                <a:gd name="connsiteY4" fmla="*/ 1056501 h 1695630"/>
                <a:gd name="connsiteX5" fmla="*/ 1493998 w 1737366"/>
                <a:gd name="connsiteY5" fmla="*/ 1669060 h 1695630"/>
                <a:gd name="connsiteX6" fmla="*/ 1627163 w 1737366"/>
                <a:gd name="connsiteY6" fmla="*/ 1580283 h 1695630"/>
                <a:gd name="connsiteX7" fmla="*/ 1671551 w 1737366"/>
                <a:gd name="connsiteY7" fmla="*/ 1535895 h 1695630"/>
                <a:gd name="connsiteX8" fmla="*/ 1698184 w 1737366"/>
                <a:gd name="connsiteY8" fmla="*/ 1491507 h 1695630"/>
                <a:gd name="connsiteX9" fmla="*/ 1724817 w 1737366"/>
                <a:gd name="connsiteY9" fmla="*/ 1429363 h 1695630"/>
                <a:gd name="connsiteX10" fmla="*/ 1733695 w 1737366"/>
                <a:gd name="connsiteY10" fmla="*/ 1376097 h 1695630"/>
                <a:gd name="connsiteX11" fmla="*/ 1707062 w 1737366"/>
                <a:gd name="connsiteY11" fmla="*/ 1207421 h 1695630"/>
                <a:gd name="connsiteX12" fmla="*/ 1444283 w 1737366"/>
                <a:gd name="connsiteY12" fmla="*/ 797396 h 1695630"/>
                <a:gd name="connsiteX13" fmla="*/ 1104564 w 1737366"/>
                <a:gd name="connsiteY13" fmla="*/ 848418 h 1695630"/>
                <a:gd name="connsiteX14" fmla="*/ 766030 w 1737366"/>
                <a:gd name="connsiteY14" fmla="*/ 630373 h 1695630"/>
                <a:gd name="connsiteX15" fmla="*/ 1280934 w 1737366"/>
                <a:gd name="connsiteY15" fmla="*/ 550474 h 1695630"/>
                <a:gd name="connsiteX16" fmla="*/ 1573897 w 1737366"/>
                <a:gd name="connsiteY16" fmla="*/ 710272 h 1695630"/>
                <a:gd name="connsiteX17" fmla="*/ 1511753 w 1737366"/>
                <a:gd name="connsiteY17" fmla="*/ 381798 h 1695630"/>
                <a:gd name="connsiteX0" fmla="*/ 1511753 w 1737366"/>
                <a:gd name="connsiteY0" fmla="*/ 381798 h 1695630"/>
                <a:gd name="connsiteX1" fmla="*/ 1644918 w 1737366"/>
                <a:gd name="connsiteY1" fmla="*/ 310776 h 1695630"/>
                <a:gd name="connsiteX2" fmla="*/ 1343077 w 1737366"/>
                <a:gd name="connsiteY2" fmla="*/ 58 h 1695630"/>
                <a:gd name="connsiteX3" fmla="*/ 268879 w 1737366"/>
                <a:gd name="connsiteY3" fmla="*/ 337410 h 1695630"/>
                <a:gd name="connsiteX4" fmla="*/ 91326 w 1737366"/>
                <a:gd name="connsiteY4" fmla="*/ 1056501 h 1695630"/>
                <a:gd name="connsiteX5" fmla="*/ 1493998 w 1737366"/>
                <a:gd name="connsiteY5" fmla="*/ 1669060 h 1695630"/>
                <a:gd name="connsiteX6" fmla="*/ 1627163 w 1737366"/>
                <a:gd name="connsiteY6" fmla="*/ 1580283 h 1695630"/>
                <a:gd name="connsiteX7" fmla="*/ 1671551 w 1737366"/>
                <a:gd name="connsiteY7" fmla="*/ 1535895 h 1695630"/>
                <a:gd name="connsiteX8" fmla="*/ 1698184 w 1737366"/>
                <a:gd name="connsiteY8" fmla="*/ 1491507 h 1695630"/>
                <a:gd name="connsiteX9" fmla="*/ 1724817 w 1737366"/>
                <a:gd name="connsiteY9" fmla="*/ 1429363 h 1695630"/>
                <a:gd name="connsiteX10" fmla="*/ 1733695 w 1737366"/>
                <a:gd name="connsiteY10" fmla="*/ 1376097 h 1695630"/>
                <a:gd name="connsiteX11" fmla="*/ 1707062 w 1737366"/>
                <a:gd name="connsiteY11" fmla="*/ 1207421 h 1695630"/>
                <a:gd name="connsiteX12" fmla="*/ 1444283 w 1737366"/>
                <a:gd name="connsiteY12" fmla="*/ 797396 h 1695630"/>
                <a:gd name="connsiteX13" fmla="*/ 1104564 w 1737366"/>
                <a:gd name="connsiteY13" fmla="*/ 848418 h 1695630"/>
                <a:gd name="connsiteX14" fmla="*/ 766030 w 1737366"/>
                <a:gd name="connsiteY14" fmla="*/ 630373 h 1695630"/>
                <a:gd name="connsiteX15" fmla="*/ 1280934 w 1737366"/>
                <a:gd name="connsiteY15" fmla="*/ 550474 h 1695630"/>
                <a:gd name="connsiteX16" fmla="*/ 1573897 w 1737366"/>
                <a:gd name="connsiteY16" fmla="*/ 710272 h 1695630"/>
                <a:gd name="connsiteX17" fmla="*/ 1511753 w 1737366"/>
                <a:gd name="connsiteY17" fmla="*/ 381798 h 1695630"/>
                <a:gd name="connsiteX0" fmla="*/ 1511753 w 1739104"/>
                <a:gd name="connsiteY0" fmla="*/ 381798 h 1695630"/>
                <a:gd name="connsiteX1" fmla="*/ 1644918 w 1739104"/>
                <a:gd name="connsiteY1" fmla="*/ 310776 h 1695630"/>
                <a:gd name="connsiteX2" fmla="*/ 1343077 w 1739104"/>
                <a:gd name="connsiteY2" fmla="*/ 58 h 1695630"/>
                <a:gd name="connsiteX3" fmla="*/ 268879 w 1739104"/>
                <a:gd name="connsiteY3" fmla="*/ 337410 h 1695630"/>
                <a:gd name="connsiteX4" fmla="*/ 91326 w 1739104"/>
                <a:gd name="connsiteY4" fmla="*/ 1056501 h 1695630"/>
                <a:gd name="connsiteX5" fmla="*/ 1493998 w 1739104"/>
                <a:gd name="connsiteY5" fmla="*/ 1669060 h 1695630"/>
                <a:gd name="connsiteX6" fmla="*/ 1627163 w 1739104"/>
                <a:gd name="connsiteY6" fmla="*/ 1580283 h 1695630"/>
                <a:gd name="connsiteX7" fmla="*/ 1671551 w 1739104"/>
                <a:gd name="connsiteY7" fmla="*/ 1535895 h 1695630"/>
                <a:gd name="connsiteX8" fmla="*/ 1698184 w 1739104"/>
                <a:gd name="connsiteY8" fmla="*/ 1491507 h 1695630"/>
                <a:gd name="connsiteX9" fmla="*/ 1733695 w 1739104"/>
                <a:gd name="connsiteY9" fmla="*/ 1376097 h 1695630"/>
                <a:gd name="connsiteX10" fmla="*/ 1707062 w 1739104"/>
                <a:gd name="connsiteY10" fmla="*/ 1207421 h 1695630"/>
                <a:gd name="connsiteX11" fmla="*/ 1444283 w 1739104"/>
                <a:gd name="connsiteY11" fmla="*/ 797396 h 1695630"/>
                <a:gd name="connsiteX12" fmla="*/ 1104564 w 1739104"/>
                <a:gd name="connsiteY12" fmla="*/ 848418 h 1695630"/>
                <a:gd name="connsiteX13" fmla="*/ 766030 w 1739104"/>
                <a:gd name="connsiteY13" fmla="*/ 630373 h 1695630"/>
                <a:gd name="connsiteX14" fmla="*/ 1280934 w 1739104"/>
                <a:gd name="connsiteY14" fmla="*/ 550474 h 1695630"/>
                <a:gd name="connsiteX15" fmla="*/ 1573897 w 1739104"/>
                <a:gd name="connsiteY15" fmla="*/ 710272 h 1695630"/>
                <a:gd name="connsiteX16" fmla="*/ 1511753 w 1739104"/>
                <a:gd name="connsiteY16" fmla="*/ 381798 h 1695630"/>
                <a:gd name="connsiteX0" fmla="*/ 1511753 w 1740904"/>
                <a:gd name="connsiteY0" fmla="*/ 381798 h 1695630"/>
                <a:gd name="connsiteX1" fmla="*/ 1644918 w 1740904"/>
                <a:gd name="connsiteY1" fmla="*/ 310776 h 1695630"/>
                <a:gd name="connsiteX2" fmla="*/ 1343077 w 1740904"/>
                <a:gd name="connsiteY2" fmla="*/ 58 h 1695630"/>
                <a:gd name="connsiteX3" fmla="*/ 268879 w 1740904"/>
                <a:gd name="connsiteY3" fmla="*/ 337410 h 1695630"/>
                <a:gd name="connsiteX4" fmla="*/ 91326 w 1740904"/>
                <a:gd name="connsiteY4" fmla="*/ 1056501 h 1695630"/>
                <a:gd name="connsiteX5" fmla="*/ 1493998 w 1740904"/>
                <a:gd name="connsiteY5" fmla="*/ 1669060 h 1695630"/>
                <a:gd name="connsiteX6" fmla="*/ 1627163 w 1740904"/>
                <a:gd name="connsiteY6" fmla="*/ 1580283 h 1695630"/>
                <a:gd name="connsiteX7" fmla="*/ 1671551 w 1740904"/>
                <a:gd name="connsiteY7" fmla="*/ 1535895 h 1695630"/>
                <a:gd name="connsiteX8" fmla="*/ 1733695 w 1740904"/>
                <a:gd name="connsiteY8" fmla="*/ 1376097 h 1695630"/>
                <a:gd name="connsiteX9" fmla="*/ 1707062 w 1740904"/>
                <a:gd name="connsiteY9" fmla="*/ 1207421 h 1695630"/>
                <a:gd name="connsiteX10" fmla="*/ 1444283 w 1740904"/>
                <a:gd name="connsiteY10" fmla="*/ 797396 h 1695630"/>
                <a:gd name="connsiteX11" fmla="*/ 1104564 w 1740904"/>
                <a:gd name="connsiteY11" fmla="*/ 848418 h 1695630"/>
                <a:gd name="connsiteX12" fmla="*/ 766030 w 1740904"/>
                <a:gd name="connsiteY12" fmla="*/ 630373 h 1695630"/>
                <a:gd name="connsiteX13" fmla="*/ 1280934 w 1740904"/>
                <a:gd name="connsiteY13" fmla="*/ 550474 h 1695630"/>
                <a:gd name="connsiteX14" fmla="*/ 1573897 w 1740904"/>
                <a:gd name="connsiteY14" fmla="*/ 710272 h 1695630"/>
                <a:gd name="connsiteX15" fmla="*/ 1511753 w 1740904"/>
                <a:gd name="connsiteY15" fmla="*/ 381798 h 1695630"/>
                <a:gd name="connsiteX0" fmla="*/ 1511753 w 1740904"/>
                <a:gd name="connsiteY0" fmla="*/ 381798 h 1690628"/>
                <a:gd name="connsiteX1" fmla="*/ 1644918 w 1740904"/>
                <a:gd name="connsiteY1" fmla="*/ 310776 h 1690628"/>
                <a:gd name="connsiteX2" fmla="*/ 1343077 w 1740904"/>
                <a:gd name="connsiteY2" fmla="*/ 58 h 1690628"/>
                <a:gd name="connsiteX3" fmla="*/ 268879 w 1740904"/>
                <a:gd name="connsiteY3" fmla="*/ 337410 h 1690628"/>
                <a:gd name="connsiteX4" fmla="*/ 91326 w 1740904"/>
                <a:gd name="connsiteY4" fmla="*/ 1056501 h 1690628"/>
                <a:gd name="connsiteX5" fmla="*/ 1493998 w 1740904"/>
                <a:gd name="connsiteY5" fmla="*/ 1669060 h 1690628"/>
                <a:gd name="connsiteX6" fmla="*/ 1671551 w 1740904"/>
                <a:gd name="connsiteY6" fmla="*/ 1535895 h 1690628"/>
                <a:gd name="connsiteX7" fmla="*/ 1733695 w 1740904"/>
                <a:gd name="connsiteY7" fmla="*/ 1376097 h 1690628"/>
                <a:gd name="connsiteX8" fmla="*/ 1707062 w 1740904"/>
                <a:gd name="connsiteY8" fmla="*/ 1207421 h 1690628"/>
                <a:gd name="connsiteX9" fmla="*/ 1444283 w 1740904"/>
                <a:gd name="connsiteY9" fmla="*/ 797396 h 1690628"/>
                <a:gd name="connsiteX10" fmla="*/ 1104564 w 1740904"/>
                <a:gd name="connsiteY10" fmla="*/ 848418 h 1690628"/>
                <a:gd name="connsiteX11" fmla="*/ 766030 w 1740904"/>
                <a:gd name="connsiteY11" fmla="*/ 630373 h 1690628"/>
                <a:gd name="connsiteX12" fmla="*/ 1280934 w 1740904"/>
                <a:gd name="connsiteY12" fmla="*/ 550474 h 1690628"/>
                <a:gd name="connsiteX13" fmla="*/ 1573897 w 1740904"/>
                <a:gd name="connsiteY13" fmla="*/ 710272 h 1690628"/>
                <a:gd name="connsiteX14" fmla="*/ 1511753 w 1740904"/>
                <a:gd name="connsiteY14" fmla="*/ 381798 h 1690628"/>
                <a:gd name="connsiteX0" fmla="*/ 1511753 w 1753597"/>
                <a:gd name="connsiteY0" fmla="*/ 381798 h 1675980"/>
                <a:gd name="connsiteX1" fmla="*/ 1644918 w 1753597"/>
                <a:gd name="connsiteY1" fmla="*/ 310776 h 1675980"/>
                <a:gd name="connsiteX2" fmla="*/ 1343077 w 1753597"/>
                <a:gd name="connsiteY2" fmla="*/ 58 h 1675980"/>
                <a:gd name="connsiteX3" fmla="*/ 268879 w 1753597"/>
                <a:gd name="connsiteY3" fmla="*/ 337410 h 1675980"/>
                <a:gd name="connsiteX4" fmla="*/ 91326 w 1753597"/>
                <a:gd name="connsiteY4" fmla="*/ 1056501 h 1675980"/>
                <a:gd name="connsiteX5" fmla="*/ 1493998 w 1753597"/>
                <a:gd name="connsiteY5" fmla="*/ 1669060 h 1675980"/>
                <a:gd name="connsiteX6" fmla="*/ 1733695 w 1753597"/>
                <a:gd name="connsiteY6" fmla="*/ 1376097 h 1675980"/>
                <a:gd name="connsiteX7" fmla="*/ 1707062 w 1753597"/>
                <a:gd name="connsiteY7" fmla="*/ 1207421 h 1675980"/>
                <a:gd name="connsiteX8" fmla="*/ 1444283 w 1753597"/>
                <a:gd name="connsiteY8" fmla="*/ 797396 h 1675980"/>
                <a:gd name="connsiteX9" fmla="*/ 1104564 w 1753597"/>
                <a:gd name="connsiteY9" fmla="*/ 848418 h 1675980"/>
                <a:gd name="connsiteX10" fmla="*/ 766030 w 1753597"/>
                <a:gd name="connsiteY10" fmla="*/ 630373 h 1675980"/>
                <a:gd name="connsiteX11" fmla="*/ 1280934 w 1753597"/>
                <a:gd name="connsiteY11" fmla="*/ 550474 h 1675980"/>
                <a:gd name="connsiteX12" fmla="*/ 1573897 w 1753597"/>
                <a:gd name="connsiteY12" fmla="*/ 710272 h 1675980"/>
                <a:gd name="connsiteX13" fmla="*/ 1511753 w 1753597"/>
                <a:gd name="connsiteY13" fmla="*/ 381798 h 1675980"/>
                <a:gd name="connsiteX0" fmla="*/ 1511753 w 1715589"/>
                <a:gd name="connsiteY0" fmla="*/ 381798 h 1670377"/>
                <a:gd name="connsiteX1" fmla="*/ 1644918 w 1715589"/>
                <a:gd name="connsiteY1" fmla="*/ 310776 h 1670377"/>
                <a:gd name="connsiteX2" fmla="*/ 1343077 w 1715589"/>
                <a:gd name="connsiteY2" fmla="*/ 58 h 1670377"/>
                <a:gd name="connsiteX3" fmla="*/ 268879 w 1715589"/>
                <a:gd name="connsiteY3" fmla="*/ 337410 h 1670377"/>
                <a:gd name="connsiteX4" fmla="*/ 91326 w 1715589"/>
                <a:gd name="connsiteY4" fmla="*/ 1056501 h 1670377"/>
                <a:gd name="connsiteX5" fmla="*/ 1493998 w 1715589"/>
                <a:gd name="connsiteY5" fmla="*/ 1669060 h 1670377"/>
                <a:gd name="connsiteX6" fmla="*/ 1707062 w 1715589"/>
                <a:gd name="connsiteY6" fmla="*/ 1207421 h 1670377"/>
                <a:gd name="connsiteX7" fmla="*/ 1444283 w 1715589"/>
                <a:gd name="connsiteY7" fmla="*/ 797396 h 1670377"/>
                <a:gd name="connsiteX8" fmla="*/ 1104564 w 1715589"/>
                <a:gd name="connsiteY8" fmla="*/ 848418 h 1670377"/>
                <a:gd name="connsiteX9" fmla="*/ 766030 w 1715589"/>
                <a:gd name="connsiteY9" fmla="*/ 630373 h 1670377"/>
                <a:gd name="connsiteX10" fmla="*/ 1280934 w 1715589"/>
                <a:gd name="connsiteY10" fmla="*/ 550474 h 1670377"/>
                <a:gd name="connsiteX11" fmla="*/ 1573897 w 1715589"/>
                <a:gd name="connsiteY11" fmla="*/ 710272 h 1670377"/>
                <a:gd name="connsiteX12" fmla="*/ 1511753 w 1715589"/>
                <a:gd name="connsiteY12" fmla="*/ 381798 h 1670377"/>
                <a:gd name="connsiteX0" fmla="*/ 1509689 w 1707184"/>
                <a:gd name="connsiteY0" fmla="*/ 381798 h 1420722"/>
                <a:gd name="connsiteX1" fmla="*/ 1642854 w 1707184"/>
                <a:gd name="connsiteY1" fmla="*/ 310776 h 1420722"/>
                <a:gd name="connsiteX2" fmla="*/ 1341013 w 1707184"/>
                <a:gd name="connsiteY2" fmla="*/ 58 h 1420722"/>
                <a:gd name="connsiteX3" fmla="*/ 266815 w 1707184"/>
                <a:gd name="connsiteY3" fmla="*/ 337410 h 1420722"/>
                <a:gd name="connsiteX4" fmla="*/ 89262 w 1707184"/>
                <a:gd name="connsiteY4" fmla="*/ 1056501 h 1420722"/>
                <a:gd name="connsiteX5" fmla="*/ 1463994 w 1707184"/>
                <a:gd name="connsiteY5" fmla="*/ 1417600 h 1420722"/>
                <a:gd name="connsiteX6" fmla="*/ 1704998 w 1707184"/>
                <a:gd name="connsiteY6" fmla="*/ 1207421 h 1420722"/>
                <a:gd name="connsiteX7" fmla="*/ 1442219 w 1707184"/>
                <a:gd name="connsiteY7" fmla="*/ 797396 h 1420722"/>
                <a:gd name="connsiteX8" fmla="*/ 1102500 w 1707184"/>
                <a:gd name="connsiteY8" fmla="*/ 848418 h 1420722"/>
                <a:gd name="connsiteX9" fmla="*/ 763966 w 1707184"/>
                <a:gd name="connsiteY9" fmla="*/ 630373 h 1420722"/>
                <a:gd name="connsiteX10" fmla="*/ 1278870 w 1707184"/>
                <a:gd name="connsiteY10" fmla="*/ 550474 h 1420722"/>
                <a:gd name="connsiteX11" fmla="*/ 1571833 w 1707184"/>
                <a:gd name="connsiteY11" fmla="*/ 710272 h 1420722"/>
                <a:gd name="connsiteX12" fmla="*/ 1509689 w 1707184"/>
                <a:gd name="connsiteY12" fmla="*/ 381798 h 1420722"/>
                <a:gd name="connsiteX0" fmla="*/ 1571833 w 1707184"/>
                <a:gd name="connsiteY0" fmla="*/ 710287 h 1420737"/>
                <a:gd name="connsiteX1" fmla="*/ 1642854 w 1707184"/>
                <a:gd name="connsiteY1" fmla="*/ 310791 h 1420737"/>
                <a:gd name="connsiteX2" fmla="*/ 1341013 w 1707184"/>
                <a:gd name="connsiteY2" fmla="*/ 73 h 1420737"/>
                <a:gd name="connsiteX3" fmla="*/ 266815 w 1707184"/>
                <a:gd name="connsiteY3" fmla="*/ 337425 h 1420737"/>
                <a:gd name="connsiteX4" fmla="*/ 89262 w 1707184"/>
                <a:gd name="connsiteY4" fmla="*/ 1056516 h 1420737"/>
                <a:gd name="connsiteX5" fmla="*/ 1463994 w 1707184"/>
                <a:gd name="connsiteY5" fmla="*/ 1417615 h 1420737"/>
                <a:gd name="connsiteX6" fmla="*/ 1704998 w 1707184"/>
                <a:gd name="connsiteY6" fmla="*/ 1207436 h 1420737"/>
                <a:gd name="connsiteX7" fmla="*/ 1442219 w 1707184"/>
                <a:gd name="connsiteY7" fmla="*/ 797411 h 1420737"/>
                <a:gd name="connsiteX8" fmla="*/ 1102500 w 1707184"/>
                <a:gd name="connsiteY8" fmla="*/ 848433 h 1420737"/>
                <a:gd name="connsiteX9" fmla="*/ 763966 w 1707184"/>
                <a:gd name="connsiteY9" fmla="*/ 630388 h 1420737"/>
                <a:gd name="connsiteX10" fmla="*/ 1278870 w 1707184"/>
                <a:gd name="connsiteY10" fmla="*/ 550489 h 1420737"/>
                <a:gd name="connsiteX11" fmla="*/ 1571833 w 1707184"/>
                <a:gd name="connsiteY11" fmla="*/ 710287 h 1420737"/>
                <a:gd name="connsiteX0" fmla="*/ 1571833 w 1707184"/>
                <a:gd name="connsiteY0" fmla="*/ 710287 h 1420737"/>
                <a:gd name="connsiteX1" fmla="*/ 1642854 w 1707184"/>
                <a:gd name="connsiteY1" fmla="*/ 310791 h 1420737"/>
                <a:gd name="connsiteX2" fmla="*/ 1341013 w 1707184"/>
                <a:gd name="connsiteY2" fmla="*/ 73 h 1420737"/>
                <a:gd name="connsiteX3" fmla="*/ 266815 w 1707184"/>
                <a:gd name="connsiteY3" fmla="*/ 337425 h 1420737"/>
                <a:gd name="connsiteX4" fmla="*/ 89262 w 1707184"/>
                <a:gd name="connsiteY4" fmla="*/ 1056516 h 1420737"/>
                <a:gd name="connsiteX5" fmla="*/ 1463994 w 1707184"/>
                <a:gd name="connsiteY5" fmla="*/ 1417615 h 1420737"/>
                <a:gd name="connsiteX6" fmla="*/ 1704998 w 1707184"/>
                <a:gd name="connsiteY6" fmla="*/ 1207436 h 1420737"/>
                <a:gd name="connsiteX7" fmla="*/ 1442219 w 1707184"/>
                <a:gd name="connsiteY7" fmla="*/ 797411 h 1420737"/>
                <a:gd name="connsiteX8" fmla="*/ 1102500 w 1707184"/>
                <a:gd name="connsiteY8" fmla="*/ 848433 h 1420737"/>
                <a:gd name="connsiteX9" fmla="*/ 763966 w 1707184"/>
                <a:gd name="connsiteY9" fmla="*/ 630388 h 1420737"/>
                <a:gd name="connsiteX10" fmla="*/ 1278870 w 1707184"/>
                <a:gd name="connsiteY10" fmla="*/ 550489 h 1420737"/>
                <a:gd name="connsiteX11" fmla="*/ 1663273 w 1707184"/>
                <a:gd name="connsiteY11" fmla="*/ 801727 h 1420737"/>
                <a:gd name="connsiteX0" fmla="*/ 1571833 w 1707184"/>
                <a:gd name="connsiteY0" fmla="*/ 710287 h 1420737"/>
                <a:gd name="connsiteX1" fmla="*/ 1642854 w 1707184"/>
                <a:gd name="connsiteY1" fmla="*/ 310791 h 1420737"/>
                <a:gd name="connsiteX2" fmla="*/ 1341013 w 1707184"/>
                <a:gd name="connsiteY2" fmla="*/ 73 h 1420737"/>
                <a:gd name="connsiteX3" fmla="*/ 266815 w 1707184"/>
                <a:gd name="connsiteY3" fmla="*/ 337425 h 1420737"/>
                <a:gd name="connsiteX4" fmla="*/ 89262 w 1707184"/>
                <a:gd name="connsiteY4" fmla="*/ 1056516 h 1420737"/>
                <a:gd name="connsiteX5" fmla="*/ 1463994 w 1707184"/>
                <a:gd name="connsiteY5" fmla="*/ 1417615 h 1420737"/>
                <a:gd name="connsiteX6" fmla="*/ 1704998 w 1707184"/>
                <a:gd name="connsiteY6" fmla="*/ 1207436 h 1420737"/>
                <a:gd name="connsiteX7" fmla="*/ 1442219 w 1707184"/>
                <a:gd name="connsiteY7" fmla="*/ 797411 h 1420737"/>
                <a:gd name="connsiteX8" fmla="*/ 1102500 w 1707184"/>
                <a:gd name="connsiteY8" fmla="*/ 848433 h 1420737"/>
                <a:gd name="connsiteX9" fmla="*/ 763966 w 1707184"/>
                <a:gd name="connsiteY9" fmla="*/ 630388 h 1420737"/>
                <a:gd name="connsiteX10" fmla="*/ 1278870 w 1707184"/>
                <a:gd name="connsiteY10" fmla="*/ 550489 h 1420737"/>
                <a:gd name="connsiteX11" fmla="*/ 1490553 w 1707184"/>
                <a:gd name="connsiteY11" fmla="*/ 852527 h 1420737"/>
                <a:gd name="connsiteX0" fmla="*/ 1571833 w 1707184"/>
                <a:gd name="connsiteY0" fmla="*/ 710287 h 1420737"/>
                <a:gd name="connsiteX1" fmla="*/ 1642854 w 1707184"/>
                <a:gd name="connsiteY1" fmla="*/ 310791 h 1420737"/>
                <a:gd name="connsiteX2" fmla="*/ 1341013 w 1707184"/>
                <a:gd name="connsiteY2" fmla="*/ 73 h 1420737"/>
                <a:gd name="connsiteX3" fmla="*/ 266815 w 1707184"/>
                <a:gd name="connsiteY3" fmla="*/ 337425 h 1420737"/>
                <a:gd name="connsiteX4" fmla="*/ 89262 w 1707184"/>
                <a:gd name="connsiteY4" fmla="*/ 1056516 h 1420737"/>
                <a:gd name="connsiteX5" fmla="*/ 1463994 w 1707184"/>
                <a:gd name="connsiteY5" fmla="*/ 1417615 h 1420737"/>
                <a:gd name="connsiteX6" fmla="*/ 1704998 w 1707184"/>
                <a:gd name="connsiteY6" fmla="*/ 1207436 h 1420737"/>
                <a:gd name="connsiteX7" fmla="*/ 1442219 w 1707184"/>
                <a:gd name="connsiteY7" fmla="*/ 797411 h 1420737"/>
                <a:gd name="connsiteX8" fmla="*/ 1102500 w 1707184"/>
                <a:gd name="connsiteY8" fmla="*/ 848433 h 1420737"/>
                <a:gd name="connsiteX9" fmla="*/ 763966 w 1707184"/>
                <a:gd name="connsiteY9" fmla="*/ 630388 h 1420737"/>
                <a:gd name="connsiteX10" fmla="*/ 1278870 w 1707184"/>
                <a:gd name="connsiteY10" fmla="*/ 550489 h 1420737"/>
                <a:gd name="connsiteX11" fmla="*/ 1429593 w 1707184"/>
                <a:gd name="connsiteY11" fmla="*/ 700127 h 1420737"/>
                <a:gd name="connsiteX0" fmla="*/ 1571833 w 1707184"/>
                <a:gd name="connsiteY0" fmla="*/ 710287 h 1420737"/>
                <a:gd name="connsiteX1" fmla="*/ 1642854 w 1707184"/>
                <a:gd name="connsiteY1" fmla="*/ 310791 h 1420737"/>
                <a:gd name="connsiteX2" fmla="*/ 1341013 w 1707184"/>
                <a:gd name="connsiteY2" fmla="*/ 73 h 1420737"/>
                <a:gd name="connsiteX3" fmla="*/ 266815 w 1707184"/>
                <a:gd name="connsiteY3" fmla="*/ 337425 h 1420737"/>
                <a:gd name="connsiteX4" fmla="*/ 89262 w 1707184"/>
                <a:gd name="connsiteY4" fmla="*/ 1056516 h 1420737"/>
                <a:gd name="connsiteX5" fmla="*/ 1463994 w 1707184"/>
                <a:gd name="connsiteY5" fmla="*/ 1417615 h 1420737"/>
                <a:gd name="connsiteX6" fmla="*/ 1704998 w 1707184"/>
                <a:gd name="connsiteY6" fmla="*/ 1207436 h 1420737"/>
                <a:gd name="connsiteX7" fmla="*/ 1442219 w 1707184"/>
                <a:gd name="connsiteY7" fmla="*/ 797411 h 1420737"/>
                <a:gd name="connsiteX8" fmla="*/ 1438276 w 1707184"/>
                <a:gd name="connsiteY8" fmla="*/ 791976 h 1420737"/>
                <a:gd name="connsiteX9" fmla="*/ 1102500 w 1707184"/>
                <a:gd name="connsiteY9" fmla="*/ 848433 h 1420737"/>
                <a:gd name="connsiteX10" fmla="*/ 763966 w 1707184"/>
                <a:gd name="connsiteY10" fmla="*/ 630388 h 1420737"/>
                <a:gd name="connsiteX11" fmla="*/ 1278870 w 1707184"/>
                <a:gd name="connsiteY11" fmla="*/ 550489 h 1420737"/>
                <a:gd name="connsiteX12" fmla="*/ 1429593 w 1707184"/>
                <a:gd name="connsiteY12" fmla="*/ 700127 h 1420737"/>
                <a:gd name="connsiteX0" fmla="*/ 1571833 w 1707184"/>
                <a:gd name="connsiteY0" fmla="*/ 710287 h 1420737"/>
                <a:gd name="connsiteX1" fmla="*/ 1642854 w 1707184"/>
                <a:gd name="connsiteY1" fmla="*/ 310791 h 1420737"/>
                <a:gd name="connsiteX2" fmla="*/ 1341013 w 1707184"/>
                <a:gd name="connsiteY2" fmla="*/ 73 h 1420737"/>
                <a:gd name="connsiteX3" fmla="*/ 266815 w 1707184"/>
                <a:gd name="connsiteY3" fmla="*/ 337425 h 1420737"/>
                <a:gd name="connsiteX4" fmla="*/ 89262 w 1707184"/>
                <a:gd name="connsiteY4" fmla="*/ 1056516 h 1420737"/>
                <a:gd name="connsiteX5" fmla="*/ 1463994 w 1707184"/>
                <a:gd name="connsiteY5" fmla="*/ 1417615 h 1420737"/>
                <a:gd name="connsiteX6" fmla="*/ 1704998 w 1707184"/>
                <a:gd name="connsiteY6" fmla="*/ 1207436 h 1420737"/>
                <a:gd name="connsiteX7" fmla="*/ 1442219 w 1707184"/>
                <a:gd name="connsiteY7" fmla="*/ 797411 h 1420737"/>
                <a:gd name="connsiteX8" fmla="*/ 1417956 w 1707184"/>
                <a:gd name="connsiteY8" fmla="*/ 695456 h 1420737"/>
                <a:gd name="connsiteX9" fmla="*/ 1102500 w 1707184"/>
                <a:gd name="connsiteY9" fmla="*/ 848433 h 1420737"/>
                <a:gd name="connsiteX10" fmla="*/ 763966 w 1707184"/>
                <a:gd name="connsiteY10" fmla="*/ 630388 h 1420737"/>
                <a:gd name="connsiteX11" fmla="*/ 1278870 w 1707184"/>
                <a:gd name="connsiteY11" fmla="*/ 550489 h 1420737"/>
                <a:gd name="connsiteX12" fmla="*/ 1429593 w 1707184"/>
                <a:gd name="connsiteY12" fmla="*/ 700127 h 1420737"/>
                <a:gd name="connsiteX0" fmla="*/ 1642854 w 1707184"/>
                <a:gd name="connsiteY0" fmla="*/ 310791 h 1420737"/>
                <a:gd name="connsiteX1" fmla="*/ 1341013 w 1707184"/>
                <a:gd name="connsiteY1" fmla="*/ 73 h 1420737"/>
                <a:gd name="connsiteX2" fmla="*/ 266815 w 1707184"/>
                <a:gd name="connsiteY2" fmla="*/ 337425 h 1420737"/>
                <a:gd name="connsiteX3" fmla="*/ 89262 w 1707184"/>
                <a:gd name="connsiteY3" fmla="*/ 1056516 h 1420737"/>
                <a:gd name="connsiteX4" fmla="*/ 1463994 w 1707184"/>
                <a:gd name="connsiteY4" fmla="*/ 1417615 h 1420737"/>
                <a:gd name="connsiteX5" fmla="*/ 1704998 w 1707184"/>
                <a:gd name="connsiteY5" fmla="*/ 1207436 h 1420737"/>
                <a:gd name="connsiteX6" fmla="*/ 1442219 w 1707184"/>
                <a:gd name="connsiteY6" fmla="*/ 797411 h 1420737"/>
                <a:gd name="connsiteX7" fmla="*/ 1417956 w 1707184"/>
                <a:gd name="connsiteY7" fmla="*/ 695456 h 1420737"/>
                <a:gd name="connsiteX8" fmla="*/ 1102500 w 1707184"/>
                <a:gd name="connsiteY8" fmla="*/ 848433 h 1420737"/>
                <a:gd name="connsiteX9" fmla="*/ 763966 w 1707184"/>
                <a:gd name="connsiteY9" fmla="*/ 630388 h 1420737"/>
                <a:gd name="connsiteX10" fmla="*/ 1278870 w 1707184"/>
                <a:gd name="connsiteY10" fmla="*/ 550489 h 1420737"/>
                <a:gd name="connsiteX11" fmla="*/ 1429593 w 1707184"/>
                <a:gd name="connsiteY11" fmla="*/ 700127 h 1420737"/>
                <a:gd name="connsiteX0" fmla="*/ 1341013 w 1707184"/>
                <a:gd name="connsiteY0" fmla="*/ 0 h 1420664"/>
                <a:gd name="connsiteX1" fmla="*/ 266815 w 1707184"/>
                <a:gd name="connsiteY1" fmla="*/ 337352 h 1420664"/>
                <a:gd name="connsiteX2" fmla="*/ 89262 w 1707184"/>
                <a:gd name="connsiteY2" fmla="*/ 1056443 h 1420664"/>
                <a:gd name="connsiteX3" fmla="*/ 1463994 w 1707184"/>
                <a:gd name="connsiteY3" fmla="*/ 1417542 h 1420664"/>
                <a:gd name="connsiteX4" fmla="*/ 1704998 w 1707184"/>
                <a:gd name="connsiteY4" fmla="*/ 1207363 h 1420664"/>
                <a:gd name="connsiteX5" fmla="*/ 1442219 w 1707184"/>
                <a:gd name="connsiteY5" fmla="*/ 797338 h 1420664"/>
                <a:gd name="connsiteX6" fmla="*/ 1417956 w 1707184"/>
                <a:gd name="connsiteY6" fmla="*/ 695383 h 1420664"/>
                <a:gd name="connsiteX7" fmla="*/ 1102500 w 1707184"/>
                <a:gd name="connsiteY7" fmla="*/ 848360 h 1420664"/>
                <a:gd name="connsiteX8" fmla="*/ 763966 w 1707184"/>
                <a:gd name="connsiteY8" fmla="*/ 630315 h 1420664"/>
                <a:gd name="connsiteX9" fmla="*/ 1278870 w 1707184"/>
                <a:gd name="connsiteY9" fmla="*/ 550416 h 1420664"/>
                <a:gd name="connsiteX10" fmla="*/ 1429593 w 1707184"/>
                <a:gd name="connsiteY10" fmla="*/ 700054 h 1420664"/>
                <a:gd name="connsiteX0" fmla="*/ 266815 w 1707184"/>
                <a:gd name="connsiteY0" fmla="*/ 0 h 1083312"/>
                <a:gd name="connsiteX1" fmla="*/ 89262 w 1707184"/>
                <a:gd name="connsiteY1" fmla="*/ 719091 h 1083312"/>
                <a:gd name="connsiteX2" fmla="*/ 1463994 w 1707184"/>
                <a:gd name="connsiteY2" fmla="*/ 1080190 h 1083312"/>
                <a:gd name="connsiteX3" fmla="*/ 1704998 w 1707184"/>
                <a:gd name="connsiteY3" fmla="*/ 870011 h 1083312"/>
                <a:gd name="connsiteX4" fmla="*/ 1442219 w 1707184"/>
                <a:gd name="connsiteY4" fmla="*/ 459986 h 1083312"/>
                <a:gd name="connsiteX5" fmla="*/ 1417956 w 1707184"/>
                <a:gd name="connsiteY5" fmla="*/ 358031 h 1083312"/>
                <a:gd name="connsiteX6" fmla="*/ 1102500 w 1707184"/>
                <a:gd name="connsiteY6" fmla="*/ 511008 h 1083312"/>
                <a:gd name="connsiteX7" fmla="*/ 763966 w 1707184"/>
                <a:gd name="connsiteY7" fmla="*/ 292963 h 1083312"/>
                <a:gd name="connsiteX8" fmla="*/ 1278870 w 1707184"/>
                <a:gd name="connsiteY8" fmla="*/ 213064 h 1083312"/>
                <a:gd name="connsiteX9" fmla="*/ 1429593 w 1707184"/>
                <a:gd name="connsiteY9" fmla="*/ 362702 h 1083312"/>
                <a:gd name="connsiteX0" fmla="*/ 0 w 1617922"/>
                <a:gd name="connsiteY0" fmla="*/ 506506 h 870727"/>
                <a:gd name="connsiteX1" fmla="*/ 1374732 w 1617922"/>
                <a:gd name="connsiteY1" fmla="*/ 867605 h 870727"/>
                <a:gd name="connsiteX2" fmla="*/ 1615736 w 1617922"/>
                <a:gd name="connsiteY2" fmla="*/ 657426 h 870727"/>
                <a:gd name="connsiteX3" fmla="*/ 1352957 w 1617922"/>
                <a:gd name="connsiteY3" fmla="*/ 247401 h 870727"/>
                <a:gd name="connsiteX4" fmla="*/ 1328694 w 1617922"/>
                <a:gd name="connsiteY4" fmla="*/ 145446 h 870727"/>
                <a:gd name="connsiteX5" fmla="*/ 1013238 w 1617922"/>
                <a:gd name="connsiteY5" fmla="*/ 298423 h 870727"/>
                <a:gd name="connsiteX6" fmla="*/ 674704 w 1617922"/>
                <a:gd name="connsiteY6" fmla="*/ 80378 h 870727"/>
                <a:gd name="connsiteX7" fmla="*/ 1189608 w 1617922"/>
                <a:gd name="connsiteY7" fmla="*/ 479 h 870727"/>
                <a:gd name="connsiteX8" fmla="*/ 1340331 w 1617922"/>
                <a:gd name="connsiteY8" fmla="*/ 150117 h 870727"/>
                <a:gd name="connsiteX0" fmla="*/ 702712 w 945902"/>
                <a:gd name="connsiteY0" fmla="*/ 867605 h 870727"/>
                <a:gd name="connsiteX1" fmla="*/ 943716 w 945902"/>
                <a:gd name="connsiteY1" fmla="*/ 657426 h 870727"/>
                <a:gd name="connsiteX2" fmla="*/ 680937 w 945902"/>
                <a:gd name="connsiteY2" fmla="*/ 247401 h 870727"/>
                <a:gd name="connsiteX3" fmla="*/ 656674 w 945902"/>
                <a:gd name="connsiteY3" fmla="*/ 145446 h 870727"/>
                <a:gd name="connsiteX4" fmla="*/ 341218 w 945902"/>
                <a:gd name="connsiteY4" fmla="*/ 298423 h 870727"/>
                <a:gd name="connsiteX5" fmla="*/ 2684 w 945902"/>
                <a:gd name="connsiteY5" fmla="*/ 80378 h 870727"/>
                <a:gd name="connsiteX6" fmla="*/ 517588 w 945902"/>
                <a:gd name="connsiteY6" fmla="*/ 479 h 870727"/>
                <a:gd name="connsiteX7" fmla="*/ 668311 w 945902"/>
                <a:gd name="connsiteY7" fmla="*/ 150117 h 870727"/>
                <a:gd name="connsiteX0" fmla="*/ 943716 w 943716"/>
                <a:gd name="connsiteY0" fmla="*/ 657426 h 657426"/>
                <a:gd name="connsiteX1" fmla="*/ 680937 w 943716"/>
                <a:gd name="connsiteY1" fmla="*/ 247401 h 657426"/>
                <a:gd name="connsiteX2" fmla="*/ 656674 w 943716"/>
                <a:gd name="connsiteY2" fmla="*/ 145446 h 657426"/>
                <a:gd name="connsiteX3" fmla="*/ 341218 w 943716"/>
                <a:gd name="connsiteY3" fmla="*/ 298423 h 657426"/>
                <a:gd name="connsiteX4" fmla="*/ 2684 w 943716"/>
                <a:gd name="connsiteY4" fmla="*/ 80378 h 657426"/>
                <a:gd name="connsiteX5" fmla="*/ 517588 w 943716"/>
                <a:gd name="connsiteY5" fmla="*/ 479 h 657426"/>
                <a:gd name="connsiteX6" fmla="*/ 668311 w 943716"/>
                <a:gd name="connsiteY6" fmla="*/ 150117 h 657426"/>
                <a:gd name="connsiteX0" fmla="*/ 680937 w 680937"/>
                <a:gd name="connsiteY0" fmla="*/ 247401 h 298965"/>
                <a:gd name="connsiteX1" fmla="*/ 656674 w 680937"/>
                <a:gd name="connsiteY1" fmla="*/ 145446 h 298965"/>
                <a:gd name="connsiteX2" fmla="*/ 341218 w 680937"/>
                <a:gd name="connsiteY2" fmla="*/ 298423 h 298965"/>
                <a:gd name="connsiteX3" fmla="*/ 2684 w 680937"/>
                <a:gd name="connsiteY3" fmla="*/ 80378 h 298965"/>
                <a:gd name="connsiteX4" fmla="*/ 517588 w 680937"/>
                <a:gd name="connsiteY4" fmla="*/ 479 h 298965"/>
                <a:gd name="connsiteX5" fmla="*/ 668311 w 680937"/>
                <a:gd name="connsiteY5" fmla="*/ 150117 h 298965"/>
                <a:gd name="connsiteX0" fmla="*/ 656674 w 668311"/>
                <a:gd name="connsiteY0" fmla="*/ 145446 h 298965"/>
                <a:gd name="connsiteX1" fmla="*/ 341218 w 668311"/>
                <a:gd name="connsiteY1" fmla="*/ 298423 h 298965"/>
                <a:gd name="connsiteX2" fmla="*/ 2684 w 668311"/>
                <a:gd name="connsiteY2" fmla="*/ 80378 h 298965"/>
                <a:gd name="connsiteX3" fmla="*/ 517588 w 668311"/>
                <a:gd name="connsiteY3" fmla="*/ 479 h 298965"/>
                <a:gd name="connsiteX4" fmla="*/ 668311 w 668311"/>
                <a:gd name="connsiteY4" fmla="*/ 150117 h 298965"/>
                <a:gd name="connsiteX0" fmla="*/ 656674 w 656674"/>
                <a:gd name="connsiteY0" fmla="*/ 145446 h 298965"/>
                <a:gd name="connsiteX1" fmla="*/ 341218 w 656674"/>
                <a:gd name="connsiteY1" fmla="*/ 298423 h 298965"/>
                <a:gd name="connsiteX2" fmla="*/ 2684 w 656674"/>
                <a:gd name="connsiteY2" fmla="*/ 80378 h 298965"/>
                <a:gd name="connsiteX3" fmla="*/ 517588 w 656674"/>
                <a:gd name="connsiteY3" fmla="*/ 479 h 298965"/>
                <a:gd name="connsiteX0" fmla="*/ 656674 w 656674"/>
                <a:gd name="connsiteY0" fmla="*/ 145446 h 298965"/>
                <a:gd name="connsiteX1" fmla="*/ 341218 w 656674"/>
                <a:gd name="connsiteY1" fmla="*/ 298423 h 298965"/>
                <a:gd name="connsiteX2" fmla="*/ 2684 w 656674"/>
                <a:gd name="connsiteY2" fmla="*/ 80378 h 298965"/>
                <a:gd name="connsiteX3" fmla="*/ 517588 w 656674"/>
                <a:gd name="connsiteY3" fmla="*/ 479 h 298965"/>
                <a:gd name="connsiteX4" fmla="*/ 656674 w 656674"/>
                <a:gd name="connsiteY4" fmla="*/ 145446 h 298965"/>
                <a:gd name="connsiteX0" fmla="*/ 636588 w 636588"/>
                <a:gd name="connsiteY0" fmla="*/ 144999 h 313431"/>
                <a:gd name="connsiteX1" fmla="*/ 321132 w 636588"/>
                <a:gd name="connsiteY1" fmla="*/ 297976 h 313431"/>
                <a:gd name="connsiteX2" fmla="*/ 2852 w 636588"/>
                <a:gd name="connsiteY2" fmla="*/ 125502 h 313431"/>
                <a:gd name="connsiteX3" fmla="*/ 497502 w 636588"/>
                <a:gd name="connsiteY3" fmla="*/ 32 h 313431"/>
                <a:gd name="connsiteX4" fmla="*/ 636588 w 636588"/>
                <a:gd name="connsiteY4" fmla="*/ 144999 h 313431"/>
                <a:gd name="connsiteX0" fmla="*/ 635962 w 635962"/>
                <a:gd name="connsiteY0" fmla="*/ 144999 h 293653"/>
                <a:gd name="connsiteX1" fmla="*/ 396457 w 635962"/>
                <a:gd name="connsiteY1" fmla="*/ 262532 h 293653"/>
                <a:gd name="connsiteX2" fmla="*/ 2226 w 635962"/>
                <a:gd name="connsiteY2" fmla="*/ 125502 h 293653"/>
                <a:gd name="connsiteX3" fmla="*/ 496876 w 635962"/>
                <a:gd name="connsiteY3" fmla="*/ 32 h 293653"/>
                <a:gd name="connsiteX4" fmla="*/ 635962 w 635962"/>
                <a:gd name="connsiteY4" fmla="*/ 144999 h 293653"/>
                <a:gd name="connsiteX0" fmla="*/ 635962 w 635962"/>
                <a:gd name="connsiteY0" fmla="*/ 145010 h 293664"/>
                <a:gd name="connsiteX1" fmla="*/ 396457 w 635962"/>
                <a:gd name="connsiteY1" fmla="*/ 262543 h 293664"/>
                <a:gd name="connsiteX2" fmla="*/ 2226 w 635962"/>
                <a:gd name="connsiteY2" fmla="*/ 125513 h 293664"/>
                <a:gd name="connsiteX3" fmla="*/ 496876 w 635962"/>
                <a:gd name="connsiteY3" fmla="*/ 43 h 293664"/>
                <a:gd name="connsiteX4" fmla="*/ 635962 w 635962"/>
                <a:gd name="connsiteY4" fmla="*/ 145010 h 293664"/>
                <a:gd name="connsiteX0" fmla="*/ 635962 w 635962"/>
                <a:gd name="connsiteY0" fmla="*/ 101984 h 250638"/>
                <a:gd name="connsiteX1" fmla="*/ 396457 w 635962"/>
                <a:gd name="connsiteY1" fmla="*/ 219517 h 250638"/>
                <a:gd name="connsiteX2" fmla="*/ 2226 w 635962"/>
                <a:gd name="connsiteY2" fmla="*/ 82487 h 250638"/>
                <a:gd name="connsiteX3" fmla="*/ 512066 w 635962"/>
                <a:gd name="connsiteY3" fmla="*/ 56 h 250638"/>
                <a:gd name="connsiteX4" fmla="*/ 635962 w 635962"/>
                <a:gd name="connsiteY4" fmla="*/ 101984 h 250638"/>
                <a:gd name="connsiteX0" fmla="*/ 635962 w 635962"/>
                <a:gd name="connsiteY0" fmla="*/ 64030 h 212684"/>
                <a:gd name="connsiteX1" fmla="*/ 396457 w 635962"/>
                <a:gd name="connsiteY1" fmla="*/ 181563 h 212684"/>
                <a:gd name="connsiteX2" fmla="*/ 2226 w 635962"/>
                <a:gd name="connsiteY2" fmla="*/ 44533 h 212684"/>
                <a:gd name="connsiteX3" fmla="*/ 514597 w 635962"/>
                <a:gd name="connsiteY3" fmla="*/ 77 h 212684"/>
                <a:gd name="connsiteX4" fmla="*/ 635962 w 635962"/>
                <a:gd name="connsiteY4" fmla="*/ 64030 h 212684"/>
                <a:gd name="connsiteX0" fmla="*/ 635962 w 635962"/>
                <a:gd name="connsiteY0" fmla="*/ 68509 h 217163"/>
                <a:gd name="connsiteX1" fmla="*/ 396457 w 635962"/>
                <a:gd name="connsiteY1" fmla="*/ 186042 h 217163"/>
                <a:gd name="connsiteX2" fmla="*/ 2226 w 635962"/>
                <a:gd name="connsiteY2" fmla="*/ 49012 h 217163"/>
                <a:gd name="connsiteX3" fmla="*/ 514597 w 635962"/>
                <a:gd name="connsiteY3" fmla="*/ 4556 h 217163"/>
                <a:gd name="connsiteX4" fmla="*/ 635962 w 635962"/>
                <a:gd name="connsiteY4" fmla="*/ 68509 h 217163"/>
                <a:gd name="connsiteX0" fmla="*/ 635962 w 635962"/>
                <a:gd name="connsiteY0" fmla="*/ 104514 h 253168"/>
                <a:gd name="connsiteX1" fmla="*/ 396457 w 635962"/>
                <a:gd name="connsiteY1" fmla="*/ 222047 h 253168"/>
                <a:gd name="connsiteX2" fmla="*/ 2226 w 635962"/>
                <a:gd name="connsiteY2" fmla="*/ 85017 h 253168"/>
                <a:gd name="connsiteX3" fmla="*/ 436114 w 635962"/>
                <a:gd name="connsiteY3" fmla="*/ 2585 h 253168"/>
                <a:gd name="connsiteX4" fmla="*/ 635962 w 635962"/>
                <a:gd name="connsiteY4" fmla="*/ 104514 h 253168"/>
                <a:gd name="connsiteX0" fmla="*/ 635900 w 635900"/>
                <a:gd name="connsiteY0" fmla="*/ 104514 h 271390"/>
                <a:gd name="connsiteX1" fmla="*/ 406522 w 635900"/>
                <a:gd name="connsiteY1" fmla="*/ 254959 h 271390"/>
                <a:gd name="connsiteX2" fmla="*/ 2164 w 635900"/>
                <a:gd name="connsiteY2" fmla="*/ 85017 h 271390"/>
                <a:gd name="connsiteX3" fmla="*/ 436052 w 635900"/>
                <a:gd name="connsiteY3" fmla="*/ 2585 h 271390"/>
                <a:gd name="connsiteX4" fmla="*/ 635900 w 635900"/>
                <a:gd name="connsiteY4" fmla="*/ 104514 h 271390"/>
                <a:gd name="connsiteX0" fmla="*/ 635618 w 635618"/>
                <a:gd name="connsiteY0" fmla="*/ 104514 h 284520"/>
                <a:gd name="connsiteX1" fmla="*/ 459406 w 635618"/>
                <a:gd name="connsiteY1" fmla="*/ 275212 h 284520"/>
                <a:gd name="connsiteX2" fmla="*/ 1882 w 635618"/>
                <a:gd name="connsiteY2" fmla="*/ 85017 h 284520"/>
                <a:gd name="connsiteX3" fmla="*/ 435770 w 635618"/>
                <a:gd name="connsiteY3" fmla="*/ 2585 h 284520"/>
                <a:gd name="connsiteX4" fmla="*/ 635618 w 635618"/>
                <a:gd name="connsiteY4" fmla="*/ 104514 h 284520"/>
                <a:gd name="connsiteX0" fmla="*/ 643183 w 643183"/>
                <a:gd name="connsiteY0" fmla="*/ 102902 h 274163"/>
                <a:gd name="connsiteX1" fmla="*/ 466971 w 643183"/>
                <a:gd name="connsiteY1" fmla="*/ 273600 h 274163"/>
                <a:gd name="connsiteX2" fmla="*/ 1852 w 643183"/>
                <a:gd name="connsiteY2" fmla="*/ 32770 h 274163"/>
                <a:gd name="connsiteX3" fmla="*/ 443335 w 643183"/>
                <a:gd name="connsiteY3" fmla="*/ 973 h 274163"/>
                <a:gd name="connsiteX4" fmla="*/ 643183 w 643183"/>
                <a:gd name="connsiteY4" fmla="*/ 102902 h 274163"/>
                <a:gd name="connsiteX0" fmla="*/ 643183 w 643183"/>
                <a:gd name="connsiteY0" fmla="*/ 135580 h 306841"/>
                <a:gd name="connsiteX1" fmla="*/ 466971 w 643183"/>
                <a:gd name="connsiteY1" fmla="*/ 306278 h 306841"/>
                <a:gd name="connsiteX2" fmla="*/ 1852 w 643183"/>
                <a:gd name="connsiteY2" fmla="*/ 65448 h 306841"/>
                <a:gd name="connsiteX3" fmla="*/ 519287 w 643183"/>
                <a:gd name="connsiteY3" fmla="*/ 738 h 306841"/>
                <a:gd name="connsiteX4" fmla="*/ 643183 w 643183"/>
                <a:gd name="connsiteY4" fmla="*/ 135580 h 306841"/>
                <a:gd name="connsiteX0" fmla="*/ 663437 w 663437"/>
                <a:gd name="connsiteY0" fmla="*/ 135581 h 382392"/>
                <a:gd name="connsiteX1" fmla="*/ 487225 w 663437"/>
                <a:gd name="connsiteY1" fmla="*/ 306279 h 382392"/>
                <a:gd name="connsiteX2" fmla="*/ 139969 w 663437"/>
                <a:gd name="connsiteY2" fmla="*/ 369714 h 382392"/>
                <a:gd name="connsiteX3" fmla="*/ 22106 w 663437"/>
                <a:gd name="connsiteY3" fmla="*/ 65449 h 382392"/>
                <a:gd name="connsiteX4" fmla="*/ 539541 w 663437"/>
                <a:gd name="connsiteY4" fmla="*/ 739 h 382392"/>
                <a:gd name="connsiteX5" fmla="*/ 663437 w 663437"/>
                <a:gd name="connsiteY5" fmla="*/ 135581 h 382392"/>
                <a:gd name="connsiteX0" fmla="*/ 678144 w 678144"/>
                <a:gd name="connsiteY0" fmla="*/ 135581 h 376439"/>
                <a:gd name="connsiteX1" fmla="*/ 501932 w 678144"/>
                <a:gd name="connsiteY1" fmla="*/ 306279 h 376439"/>
                <a:gd name="connsiteX2" fmla="*/ 154676 w 678144"/>
                <a:gd name="connsiteY2" fmla="*/ 369714 h 376439"/>
                <a:gd name="connsiteX3" fmla="*/ 66066 w 678144"/>
                <a:gd name="connsiteY3" fmla="*/ 159583 h 376439"/>
                <a:gd name="connsiteX4" fmla="*/ 36813 w 678144"/>
                <a:gd name="connsiteY4" fmla="*/ 65449 h 376439"/>
                <a:gd name="connsiteX5" fmla="*/ 554248 w 678144"/>
                <a:gd name="connsiteY5" fmla="*/ 739 h 376439"/>
                <a:gd name="connsiteX6" fmla="*/ 678144 w 678144"/>
                <a:gd name="connsiteY6" fmla="*/ 135581 h 376439"/>
                <a:gd name="connsiteX0" fmla="*/ 642863 w 642863"/>
                <a:gd name="connsiteY0" fmla="*/ 135717 h 376575"/>
                <a:gd name="connsiteX1" fmla="*/ 466651 w 642863"/>
                <a:gd name="connsiteY1" fmla="*/ 306415 h 376575"/>
                <a:gd name="connsiteX2" fmla="*/ 119395 w 642863"/>
                <a:gd name="connsiteY2" fmla="*/ 369850 h 376575"/>
                <a:gd name="connsiteX3" fmla="*/ 30785 w 642863"/>
                <a:gd name="connsiteY3" fmla="*/ 159719 h 376575"/>
                <a:gd name="connsiteX4" fmla="*/ 52167 w 642863"/>
                <a:gd name="connsiteY4" fmla="*/ 60522 h 376575"/>
                <a:gd name="connsiteX5" fmla="*/ 518967 w 642863"/>
                <a:gd name="connsiteY5" fmla="*/ 875 h 376575"/>
                <a:gd name="connsiteX6" fmla="*/ 642863 w 642863"/>
                <a:gd name="connsiteY6" fmla="*/ 135717 h 376575"/>
                <a:gd name="connsiteX0" fmla="*/ 649876 w 649876"/>
                <a:gd name="connsiteY0" fmla="*/ 135717 h 376575"/>
                <a:gd name="connsiteX1" fmla="*/ 473664 w 649876"/>
                <a:gd name="connsiteY1" fmla="*/ 306415 h 376575"/>
                <a:gd name="connsiteX2" fmla="*/ 126408 w 649876"/>
                <a:gd name="connsiteY2" fmla="*/ 369850 h 376575"/>
                <a:gd name="connsiteX3" fmla="*/ 22607 w 649876"/>
                <a:gd name="connsiteY3" fmla="*/ 154655 h 376575"/>
                <a:gd name="connsiteX4" fmla="*/ 59180 w 649876"/>
                <a:gd name="connsiteY4" fmla="*/ 60522 h 376575"/>
                <a:gd name="connsiteX5" fmla="*/ 525980 w 649876"/>
                <a:gd name="connsiteY5" fmla="*/ 875 h 376575"/>
                <a:gd name="connsiteX6" fmla="*/ 649876 w 649876"/>
                <a:gd name="connsiteY6" fmla="*/ 135717 h 376575"/>
                <a:gd name="connsiteX0" fmla="*/ 651135 w 651135"/>
                <a:gd name="connsiteY0" fmla="*/ 136320 h 377178"/>
                <a:gd name="connsiteX1" fmla="*/ 474923 w 651135"/>
                <a:gd name="connsiteY1" fmla="*/ 307018 h 377178"/>
                <a:gd name="connsiteX2" fmla="*/ 127667 w 651135"/>
                <a:gd name="connsiteY2" fmla="*/ 370453 h 377178"/>
                <a:gd name="connsiteX3" fmla="*/ 23866 w 651135"/>
                <a:gd name="connsiteY3" fmla="*/ 155258 h 377178"/>
                <a:gd name="connsiteX4" fmla="*/ 57907 w 651135"/>
                <a:gd name="connsiteY4" fmla="*/ 43403 h 377178"/>
                <a:gd name="connsiteX5" fmla="*/ 527239 w 651135"/>
                <a:gd name="connsiteY5" fmla="*/ 1478 h 377178"/>
                <a:gd name="connsiteX6" fmla="*/ 651135 w 651135"/>
                <a:gd name="connsiteY6" fmla="*/ 136320 h 377178"/>
                <a:gd name="connsiteX0" fmla="*/ 651135 w 651135"/>
                <a:gd name="connsiteY0" fmla="*/ 153853 h 394711"/>
                <a:gd name="connsiteX1" fmla="*/ 474923 w 651135"/>
                <a:gd name="connsiteY1" fmla="*/ 324551 h 394711"/>
                <a:gd name="connsiteX2" fmla="*/ 127667 w 651135"/>
                <a:gd name="connsiteY2" fmla="*/ 387986 h 394711"/>
                <a:gd name="connsiteX3" fmla="*/ 23866 w 651135"/>
                <a:gd name="connsiteY3" fmla="*/ 172791 h 394711"/>
                <a:gd name="connsiteX4" fmla="*/ 57907 w 651135"/>
                <a:gd name="connsiteY4" fmla="*/ 60936 h 394711"/>
                <a:gd name="connsiteX5" fmla="*/ 529770 w 651135"/>
                <a:gd name="connsiteY5" fmla="*/ 1289 h 394711"/>
                <a:gd name="connsiteX6" fmla="*/ 651135 w 651135"/>
                <a:gd name="connsiteY6" fmla="*/ 153853 h 394711"/>
                <a:gd name="connsiteX0" fmla="*/ 651135 w 651135"/>
                <a:gd name="connsiteY0" fmla="*/ 153853 h 393379"/>
                <a:gd name="connsiteX1" fmla="*/ 462264 w 651135"/>
                <a:gd name="connsiteY1" fmla="*/ 306830 h 393379"/>
                <a:gd name="connsiteX2" fmla="*/ 127667 w 651135"/>
                <a:gd name="connsiteY2" fmla="*/ 387986 h 393379"/>
                <a:gd name="connsiteX3" fmla="*/ 23866 w 651135"/>
                <a:gd name="connsiteY3" fmla="*/ 172791 h 393379"/>
                <a:gd name="connsiteX4" fmla="*/ 57907 w 651135"/>
                <a:gd name="connsiteY4" fmla="*/ 60936 h 393379"/>
                <a:gd name="connsiteX5" fmla="*/ 529770 w 651135"/>
                <a:gd name="connsiteY5" fmla="*/ 1289 h 393379"/>
                <a:gd name="connsiteX6" fmla="*/ 651135 w 651135"/>
                <a:gd name="connsiteY6" fmla="*/ 153853 h 393379"/>
                <a:gd name="connsiteX0" fmla="*/ 651135 w 651135"/>
                <a:gd name="connsiteY0" fmla="*/ 153853 h 376743"/>
                <a:gd name="connsiteX1" fmla="*/ 462264 w 651135"/>
                <a:gd name="connsiteY1" fmla="*/ 306830 h 376743"/>
                <a:gd name="connsiteX2" fmla="*/ 137794 w 651135"/>
                <a:gd name="connsiteY2" fmla="*/ 370264 h 376743"/>
                <a:gd name="connsiteX3" fmla="*/ 23866 w 651135"/>
                <a:gd name="connsiteY3" fmla="*/ 172791 h 376743"/>
                <a:gd name="connsiteX4" fmla="*/ 57907 w 651135"/>
                <a:gd name="connsiteY4" fmla="*/ 60936 h 376743"/>
                <a:gd name="connsiteX5" fmla="*/ 529770 w 651135"/>
                <a:gd name="connsiteY5" fmla="*/ 1289 h 376743"/>
                <a:gd name="connsiteX6" fmla="*/ 651135 w 651135"/>
                <a:gd name="connsiteY6" fmla="*/ 153853 h 376743"/>
                <a:gd name="connsiteX0" fmla="*/ 644283 w 644283"/>
                <a:gd name="connsiteY0" fmla="*/ 153535 h 376425"/>
                <a:gd name="connsiteX1" fmla="*/ 455412 w 644283"/>
                <a:gd name="connsiteY1" fmla="*/ 306512 h 376425"/>
                <a:gd name="connsiteX2" fmla="*/ 130942 w 644283"/>
                <a:gd name="connsiteY2" fmla="*/ 369946 h 376425"/>
                <a:gd name="connsiteX3" fmla="*/ 17014 w 644283"/>
                <a:gd name="connsiteY3" fmla="*/ 172473 h 376425"/>
                <a:gd name="connsiteX4" fmla="*/ 66245 w 644283"/>
                <a:gd name="connsiteY4" fmla="*/ 70745 h 376425"/>
                <a:gd name="connsiteX5" fmla="*/ 522918 w 644283"/>
                <a:gd name="connsiteY5" fmla="*/ 971 h 376425"/>
                <a:gd name="connsiteX6" fmla="*/ 644283 w 644283"/>
                <a:gd name="connsiteY6" fmla="*/ 153535 h 376425"/>
                <a:gd name="connsiteX0" fmla="*/ 629386 w 629386"/>
                <a:gd name="connsiteY0" fmla="*/ 152579 h 375469"/>
                <a:gd name="connsiteX1" fmla="*/ 440515 w 629386"/>
                <a:gd name="connsiteY1" fmla="*/ 305556 h 375469"/>
                <a:gd name="connsiteX2" fmla="*/ 116045 w 629386"/>
                <a:gd name="connsiteY2" fmla="*/ 368990 h 375469"/>
                <a:gd name="connsiteX3" fmla="*/ 2117 w 629386"/>
                <a:gd name="connsiteY3" fmla="*/ 171517 h 375469"/>
                <a:gd name="connsiteX4" fmla="*/ 193125 w 629386"/>
                <a:gd name="connsiteY4" fmla="*/ 140677 h 375469"/>
                <a:gd name="connsiteX5" fmla="*/ 508021 w 629386"/>
                <a:gd name="connsiteY5" fmla="*/ 15 h 375469"/>
                <a:gd name="connsiteX6" fmla="*/ 629386 w 629386"/>
                <a:gd name="connsiteY6" fmla="*/ 152579 h 375469"/>
                <a:gd name="connsiteX0" fmla="*/ 639368 w 639368"/>
                <a:gd name="connsiteY0" fmla="*/ 152579 h 375469"/>
                <a:gd name="connsiteX1" fmla="*/ 450497 w 639368"/>
                <a:gd name="connsiteY1" fmla="*/ 305556 h 375469"/>
                <a:gd name="connsiteX2" fmla="*/ 126027 w 639368"/>
                <a:gd name="connsiteY2" fmla="*/ 368990 h 375469"/>
                <a:gd name="connsiteX3" fmla="*/ 1972 w 639368"/>
                <a:gd name="connsiteY3" fmla="*/ 115820 h 375469"/>
                <a:gd name="connsiteX4" fmla="*/ 203107 w 639368"/>
                <a:gd name="connsiteY4" fmla="*/ 140677 h 375469"/>
                <a:gd name="connsiteX5" fmla="*/ 518003 w 639368"/>
                <a:gd name="connsiteY5" fmla="*/ 15 h 375469"/>
                <a:gd name="connsiteX6" fmla="*/ 639368 w 639368"/>
                <a:gd name="connsiteY6" fmla="*/ 152579 h 375469"/>
                <a:gd name="connsiteX0" fmla="*/ 639187 w 639187"/>
                <a:gd name="connsiteY0" fmla="*/ 152680 h 375570"/>
                <a:gd name="connsiteX1" fmla="*/ 450316 w 639187"/>
                <a:gd name="connsiteY1" fmla="*/ 305657 h 375570"/>
                <a:gd name="connsiteX2" fmla="*/ 125846 w 639187"/>
                <a:gd name="connsiteY2" fmla="*/ 369091 h 375570"/>
                <a:gd name="connsiteX3" fmla="*/ 1791 w 639187"/>
                <a:gd name="connsiteY3" fmla="*/ 115921 h 375570"/>
                <a:gd name="connsiteX4" fmla="*/ 218116 w 639187"/>
                <a:gd name="connsiteY4" fmla="*/ 120525 h 375570"/>
                <a:gd name="connsiteX5" fmla="*/ 517822 w 639187"/>
                <a:gd name="connsiteY5" fmla="*/ 116 h 375570"/>
                <a:gd name="connsiteX6" fmla="*/ 639187 w 639187"/>
                <a:gd name="connsiteY6" fmla="*/ 152680 h 375570"/>
                <a:gd name="connsiteX0" fmla="*/ 638731 w 638731"/>
                <a:gd name="connsiteY0" fmla="*/ 152579 h 375469"/>
                <a:gd name="connsiteX1" fmla="*/ 449860 w 638731"/>
                <a:gd name="connsiteY1" fmla="*/ 305556 h 375469"/>
                <a:gd name="connsiteX2" fmla="*/ 125390 w 638731"/>
                <a:gd name="connsiteY2" fmla="*/ 368990 h 375469"/>
                <a:gd name="connsiteX3" fmla="*/ 1335 w 638731"/>
                <a:gd name="connsiteY3" fmla="*/ 115820 h 375469"/>
                <a:gd name="connsiteX4" fmla="*/ 273358 w 638731"/>
                <a:gd name="connsiteY4" fmla="*/ 140677 h 375469"/>
                <a:gd name="connsiteX5" fmla="*/ 517366 w 638731"/>
                <a:gd name="connsiteY5" fmla="*/ 15 h 375469"/>
                <a:gd name="connsiteX6" fmla="*/ 638731 w 638731"/>
                <a:gd name="connsiteY6" fmla="*/ 152579 h 375469"/>
                <a:gd name="connsiteX0" fmla="*/ 638731 w 638731"/>
                <a:gd name="connsiteY0" fmla="*/ 152579 h 320635"/>
                <a:gd name="connsiteX1" fmla="*/ 449860 w 638731"/>
                <a:gd name="connsiteY1" fmla="*/ 305556 h 320635"/>
                <a:gd name="connsiteX2" fmla="*/ 155771 w 638731"/>
                <a:gd name="connsiteY2" fmla="*/ 298103 h 320635"/>
                <a:gd name="connsiteX3" fmla="*/ 1335 w 638731"/>
                <a:gd name="connsiteY3" fmla="*/ 115820 h 320635"/>
                <a:gd name="connsiteX4" fmla="*/ 273358 w 638731"/>
                <a:gd name="connsiteY4" fmla="*/ 140677 h 320635"/>
                <a:gd name="connsiteX5" fmla="*/ 517366 w 638731"/>
                <a:gd name="connsiteY5" fmla="*/ 15 h 320635"/>
                <a:gd name="connsiteX6" fmla="*/ 638731 w 638731"/>
                <a:gd name="connsiteY6" fmla="*/ 152579 h 320635"/>
                <a:gd name="connsiteX0" fmla="*/ 638731 w 638731"/>
                <a:gd name="connsiteY0" fmla="*/ 152579 h 320636"/>
                <a:gd name="connsiteX1" fmla="*/ 449860 w 638731"/>
                <a:gd name="connsiteY1" fmla="*/ 305556 h 320636"/>
                <a:gd name="connsiteX2" fmla="*/ 155771 w 638731"/>
                <a:gd name="connsiteY2" fmla="*/ 298103 h 320636"/>
                <a:gd name="connsiteX3" fmla="*/ 1335 w 638731"/>
                <a:gd name="connsiteY3" fmla="*/ 115820 h 320636"/>
                <a:gd name="connsiteX4" fmla="*/ 273358 w 638731"/>
                <a:gd name="connsiteY4" fmla="*/ 140677 h 320636"/>
                <a:gd name="connsiteX5" fmla="*/ 517366 w 638731"/>
                <a:gd name="connsiteY5" fmla="*/ 15 h 320636"/>
                <a:gd name="connsiteX6" fmla="*/ 638731 w 638731"/>
                <a:gd name="connsiteY6" fmla="*/ 152579 h 320636"/>
                <a:gd name="connsiteX0" fmla="*/ 638731 w 638731"/>
                <a:gd name="connsiteY0" fmla="*/ 152579 h 310944"/>
                <a:gd name="connsiteX1" fmla="*/ 449860 w 638731"/>
                <a:gd name="connsiteY1" fmla="*/ 305556 h 310944"/>
                <a:gd name="connsiteX2" fmla="*/ 155771 w 638731"/>
                <a:gd name="connsiteY2" fmla="*/ 298103 h 310944"/>
                <a:gd name="connsiteX3" fmla="*/ 1335 w 638731"/>
                <a:gd name="connsiteY3" fmla="*/ 115820 h 310944"/>
                <a:gd name="connsiteX4" fmla="*/ 273358 w 638731"/>
                <a:gd name="connsiteY4" fmla="*/ 140677 h 310944"/>
                <a:gd name="connsiteX5" fmla="*/ 517366 w 638731"/>
                <a:gd name="connsiteY5" fmla="*/ 15 h 310944"/>
                <a:gd name="connsiteX6" fmla="*/ 638731 w 638731"/>
                <a:gd name="connsiteY6" fmla="*/ 152579 h 310944"/>
                <a:gd name="connsiteX0" fmla="*/ 638731 w 638731"/>
                <a:gd name="connsiteY0" fmla="*/ 152579 h 325276"/>
                <a:gd name="connsiteX1" fmla="*/ 459987 w 638731"/>
                <a:gd name="connsiteY1" fmla="*/ 320747 h 325276"/>
                <a:gd name="connsiteX2" fmla="*/ 155771 w 638731"/>
                <a:gd name="connsiteY2" fmla="*/ 298103 h 325276"/>
                <a:gd name="connsiteX3" fmla="*/ 1335 w 638731"/>
                <a:gd name="connsiteY3" fmla="*/ 115820 h 325276"/>
                <a:gd name="connsiteX4" fmla="*/ 273358 w 638731"/>
                <a:gd name="connsiteY4" fmla="*/ 140677 h 325276"/>
                <a:gd name="connsiteX5" fmla="*/ 517366 w 638731"/>
                <a:gd name="connsiteY5" fmla="*/ 15 h 325276"/>
                <a:gd name="connsiteX6" fmla="*/ 638731 w 638731"/>
                <a:gd name="connsiteY6" fmla="*/ 152579 h 325276"/>
                <a:gd name="connsiteX0" fmla="*/ 638731 w 638731"/>
                <a:gd name="connsiteY0" fmla="*/ 152579 h 325320"/>
                <a:gd name="connsiteX1" fmla="*/ 459987 w 638731"/>
                <a:gd name="connsiteY1" fmla="*/ 320747 h 325320"/>
                <a:gd name="connsiteX2" fmla="*/ 155771 w 638731"/>
                <a:gd name="connsiteY2" fmla="*/ 298103 h 325320"/>
                <a:gd name="connsiteX3" fmla="*/ 1335 w 638731"/>
                <a:gd name="connsiteY3" fmla="*/ 115820 h 325320"/>
                <a:gd name="connsiteX4" fmla="*/ 273358 w 638731"/>
                <a:gd name="connsiteY4" fmla="*/ 140677 h 325320"/>
                <a:gd name="connsiteX5" fmla="*/ 517366 w 638731"/>
                <a:gd name="connsiteY5" fmla="*/ 15 h 325320"/>
                <a:gd name="connsiteX6" fmla="*/ 638731 w 638731"/>
                <a:gd name="connsiteY6" fmla="*/ 152579 h 325320"/>
                <a:gd name="connsiteX0" fmla="*/ 638731 w 638731"/>
                <a:gd name="connsiteY0" fmla="*/ 152579 h 350250"/>
                <a:gd name="connsiteX1" fmla="*/ 459987 w 638731"/>
                <a:gd name="connsiteY1" fmla="*/ 320747 h 350250"/>
                <a:gd name="connsiteX2" fmla="*/ 155771 w 638731"/>
                <a:gd name="connsiteY2" fmla="*/ 298103 h 350250"/>
                <a:gd name="connsiteX3" fmla="*/ 1335 w 638731"/>
                <a:gd name="connsiteY3" fmla="*/ 115820 h 350250"/>
                <a:gd name="connsiteX4" fmla="*/ 273358 w 638731"/>
                <a:gd name="connsiteY4" fmla="*/ 140677 h 350250"/>
                <a:gd name="connsiteX5" fmla="*/ 517366 w 638731"/>
                <a:gd name="connsiteY5" fmla="*/ 15 h 350250"/>
                <a:gd name="connsiteX6" fmla="*/ 638731 w 638731"/>
                <a:gd name="connsiteY6" fmla="*/ 152579 h 350250"/>
                <a:gd name="connsiteX0" fmla="*/ 805825 w 805825"/>
                <a:gd name="connsiteY0" fmla="*/ 203582 h 323356"/>
                <a:gd name="connsiteX1" fmla="*/ 459987 w 805825"/>
                <a:gd name="connsiteY1" fmla="*/ 321115 h 323356"/>
                <a:gd name="connsiteX2" fmla="*/ 155771 w 805825"/>
                <a:gd name="connsiteY2" fmla="*/ 298471 h 323356"/>
                <a:gd name="connsiteX3" fmla="*/ 1335 w 805825"/>
                <a:gd name="connsiteY3" fmla="*/ 116188 h 323356"/>
                <a:gd name="connsiteX4" fmla="*/ 273358 w 805825"/>
                <a:gd name="connsiteY4" fmla="*/ 141045 h 323356"/>
                <a:gd name="connsiteX5" fmla="*/ 517366 w 805825"/>
                <a:gd name="connsiteY5" fmla="*/ 383 h 323356"/>
                <a:gd name="connsiteX6" fmla="*/ 805825 w 805825"/>
                <a:gd name="connsiteY6" fmla="*/ 203582 h 32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5825" h="323356">
                  <a:moveTo>
                    <a:pt x="805825" y="203582"/>
                  </a:moveTo>
                  <a:cubicBezTo>
                    <a:pt x="749205" y="212086"/>
                    <a:pt x="568329" y="305300"/>
                    <a:pt x="459987" y="321115"/>
                  </a:cubicBezTo>
                  <a:cubicBezTo>
                    <a:pt x="351645" y="336930"/>
                    <a:pt x="287067" y="262581"/>
                    <a:pt x="155771" y="298471"/>
                  </a:cubicBezTo>
                  <a:cubicBezTo>
                    <a:pt x="191570" y="228029"/>
                    <a:pt x="20979" y="166899"/>
                    <a:pt x="1335" y="116188"/>
                  </a:cubicBezTo>
                  <a:cubicBezTo>
                    <a:pt x="-18309" y="65477"/>
                    <a:pt x="183977" y="167097"/>
                    <a:pt x="273358" y="141045"/>
                  </a:cubicBezTo>
                  <a:cubicBezTo>
                    <a:pt x="411645" y="196130"/>
                    <a:pt x="428622" y="-10040"/>
                    <a:pt x="517366" y="383"/>
                  </a:cubicBezTo>
                  <a:cubicBezTo>
                    <a:pt x="606111" y="10806"/>
                    <a:pt x="759463" y="155260"/>
                    <a:pt x="805825" y="203582"/>
                  </a:cubicBezTo>
                  <a:close/>
                </a:path>
              </a:pathLst>
            </a:cu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8" name="Дуга 47"/>
          <p:cNvSpPr/>
          <p:nvPr/>
        </p:nvSpPr>
        <p:spPr>
          <a:xfrm>
            <a:off x="2807435" y="2521697"/>
            <a:ext cx="768759" cy="1042725"/>
          </a:xfrm>
          <a:prstGeom prst="arc">
            <a:avLst>
              <a:gd name="adj1" fmla="val 418400"/>
              <a:gd name="adj2" fmla="val 5239923"/>
            </a:avLst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Дуга 48"/>
          <p:cNvSpPr/>
          <p:nvPr/>
        </p:nvSpPr>
        <p:spPr>
          <a:xfrm rot="13174273">
            <a:off x="5469293" y="1690864"/>
            <a:ext cx="768759" cy="1042725"/>
          </a:xfrm>
          <a:prstGeom prst="arc">
            <a:avLst>
              <a:gd name="adj1" fmla="val 17953471"/>
              <a:gd name="adj2" fmla="val 793166"/>
            </a:avLst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олилиния 49"/>
          <p:cNvSpPr/>
          <p:nvPr/>
        </p:nvSpPr>
        <p:spPr>
          <a:xfrm rot="13886805">
            <a:off x="5039394" y="2133735"/>
            <a:ext cx="1271440" cy="1422635"/>
          </a:xfrm>
          <a:custGeom>
            <a:avLst/>
            <a:gdLst>
              <a:gd name="connsiteX0" fmla="*/ 1518082 w 1660124"/>
              <a:gd name="connsiteY0" fmla="*/ 319716 h 1678000"/>
              <a:gd name="connsiteX1" fmla="*/ 1562470 w 1660124"/>
              <a:gd name="connsiteY1" fmla="*/ 310838 h 1678000"/>
              <a:gd name="connsiteX2" fmla="*/ 1589103 w 1660124"/>
              <a:gd name="connsiteY2" fmla="*/ 257572 h 1678000"/>
              <a:gd name="connsiteX3" fmla="*/ 1562470 w 1660124"/>
              <a:gd name="connsiteY3" fmla="*/ 186551 h 1678000"/>
              <a:gd name="connsiteX4" fmla="*/ 1535837 w 1660124"/>
              <a:gd name="connsiteY4" fmla="*/ 151040 h 1678000"/>
              <a:gd name="connsiteX5" fmla="*/ 1518082 w 1660124"/>
              <a:gd name="connsiteY5" fmla="*/ 124407 h 1678000"/>
              <a:gd name="connsiteX6" fmla="*/ 1464816 w 1660124"/>
              <a:gd name="connsiteY6" fmla="*/ 71141 h 1678000"/>
              <a:gd name="connsiteX7" fmla="*/ 1429305 w 1660124"/>
              <a:gd name="connsiteY7" fmla="*/ 62264 h 1678000"/>
              <a:gd name="connsiteX8" fmla="*/ 1384917 w 1660124"/>
              <a:gd name="connsiteY8" fmla="*/ 35631 h 1678000"/>
              <a:gd name="connsiteX9" fmla="*/ 1260629 w 1660124"/>
              <a:gd name="connsiteY9" fmla="*/ 120 h 1678000"/>
              <a:gd name="connsiteX10" fmla="*/ 852257 w 1660124"/>
              <a:gd name="connsiteY10" fmla="*/ 17875 h 1678000"/>
              <a:gd name="connsiteX11" fmla="*/ 781235 w 1660124"/>
              <a:gd name="connsiteY11" fmla="*/ 44508 h 1678000"/>
              <a:gd name="connsiteX12" fmla="*/ 745724 w 1660124"/>
              <a:gd name="connsiteY12" fmla="*/ 62264 h 1678000"/>
              <a:gd name="connsiteX13" fmla="*/ 692458 w 1660124"/>
              <a:gd name="connsiteY13" fmla="*/ 80019 h 1678000"/>
              <a:gd name="connsiteX14" fmla="*/ 656948 w 1660124"/>
              <a:gd name="connsiteY14" fmla="*/ 97774 h 1678000"/>
              <a:gd name="connsiteX15" fmla="*/ 603682 w 1660124"/>
              <a:gd name="connsiteY15" fmla="*/ 115530 h 1678000"/>
              <a:gd name="connsiteX16" fmla="*/ 541538 w 1660124"/>
              <a:gd name="connsiteY16" fmla="*/ 151040 h 1678000"/>
              <a:gd name="connsiteX17" fmla="*/ 470517 w 1660124"/>
              <a:gd name="connsiteY17" fmla="*/ 186551 h 1678000"/>
              <a:gd name="connsiteX18" fmla="*/ 417251 w 1660124"/>
              <a:gd name="connsiteY18" fmla="*/ 195429 h 1678000"/>
              <a:gd name="connsiteX19" fmla="*/ 399495 w 1660124"/>
              <a:gd name="connsiteY19" fmla="*/ 213184 h 1678000"/>
              <a:gd name="connsiteX20" fmla="*/ 284086 w 1660124"/>
              <a:gd name="connsiteY20" fmla="*/ 266450 h 1678000"/>
              <a:gd name="connsiteX21" fmla="*/ 257453 w 1660124"/>
              <a:gd name="connsiteY21" fmla="*/ 301961 h 1678000"/>
              <a:gd name="connsiteX22" fmla="*/ 186431 w 1660124"/>
              <a:gd name="connsiteY22" fmla="*/ 337472 h 1678000"/>
              <a:gd name="connsiteX23" fmla="*/ 168676 w 1660124"/>
              <a:gd name="connsiteY23" fmla="*/ 390738 h 1678000"/>
              <a:gd name="connsiteX24" fmla="*/ 133165 w 1660124"/>
              <a:gd name="connsiteY24" fmla="*/ 435126 h 1678000"/>
              <a:gd name="connsiteX25" fmla="*/ 88777 w 1660124"/>
              <a:gd name="connsiteY25" fmla="*/ 506147 h 1678000"/>
              <a:gd name="connsiteX26" fmla="*/ 62144 w 1660124"/>
              <a:gd name="connsiteY26" fmla="*/ 568291 h 1678000"/>
              <a:gd name="connsiteX27" fmla="*/ 44389 w 1660124"/>
              <a:gd name="connsiteY27" fmla="*/ 603802 h 1678000"/>
              <a:gd name="connsiteX28" fmla="*/ 17756 w 1660124"/>
              <a:gd name="connsiteY28" fmla="*/ 665945 h 1678000"/>
              <a:gd name="connsiteX29" fmla="*/ 8878 w 1660124"/>
              <a:gd name="connsiteY29" fmla="*/ 745844 h 1678000"/>
              <a:gd name="connsiteX30" fmla="*/ 0 w 1660124"/>
              <a:gd name="connsiteY30" fmla="*/ 790233 h 1678000"/>
              <a:gd name="connsiteX31" fmla="*/ 8878 w 1660124"/>
              <a:gd name="connsiteY31" fmla="*/ 1056563 h 1678000"/>
              <a:gd name="connsiteX32" fmla="*/ 17756 w 1660124"/>
              <a:gd name="connsiteY32" fmla="*/ 1092073 h 1678000"/>
              <a:gd name="connsiteX33" fmla="*/ 35511 w 1660124"/>
              <a:gd name="connsiteY33" fmla="*/ 1118706 h 1678000"/>
              <a:gd name="connsiteX34" fmla="*/ 71022 w 1660124"/>
              <a:gd name="connsiteY34" fmla="*/ 1180850 h 1678000"/>
              <a:gd name="connsiteX35" fmla="*/ 88777 w 1660124"/>
              <a:gd name="connsiteY35" fmla="*/ 1234116 h 1678000"/>
              <a:gd name="connsiteX36" fmla="*/ 97655 w 1660124"/>
              <a:gd name="connsiteY36" fmla="*/ 1269627 h 1678000"/>
              <a:gd name="connsiteX37" fmla="*/ 124288 w 1660124"/>
              <a:gd name="connsiteY37" fmla="*/ 1314015 h 1678000"/>
              <a:gd name="connsiteX38" fmla="*/ 133165 w 1660124"/>
              <a:gd name="connsiteY38" fmla="*/ 1340648 h 1678000"/>
              <a:gd name="connsiteX39" fmla="*/ 168676 w 1660124"/>
              <a:gd name="connsiteY39" fmla="*/ 1367281 h 1678000"/>
              <a:gd name="connsiteX40" fmla="*/ 177554 w 1660124"/>
              <a:gd name="connsiteY40" fmla="*/ 1393914 h 1678000"/>
              <a:gd name="connsiteX41" fmla="*/ 230820 w 1660124"/>
              <a:gd name="connsiteY41" fmla="*/ 1438303 h 1678000"/>
              <a:gd name="connsiteX42" fmla="*/ 239697 w 1660124"/>
              <a:gd name="connsiteY42" fmla="*/ 1464936 h 1678000"/>
              <a:gd name="connsiteX43" fmla="*/ 257453 w 1660124"/>
              <a:gd name="connsiteY43" fmla="*/ 1482691 h 1678000"/>
              <a:gd name="connsiteX44" fmla="*/ 337352 w 1660124"/>
              <a:gd name="connsiteY44" fmla="*/ 1544835 h 1678000"/>
              <a:gd name="connsiteX45" fmla="*/ 372862 w 1660124"/>
              <a:gd name="connsiteY45" fmla="*/ 1571468 h 1678000"/>
              <a:gd name="connsiteX46" fmla="*/ 399495 w 1660124"/>
              <a:gd name="connsiteY46" fmla="*/ 1598101 h 1678000"/>
              <a:gd name="connsiteX47" fmla="*/ 470517 w 1660124"/>
              <a:gd name="connsiteY47" fmla="*/ 1624734 h 1678000"/>
              <a:gd name="connsiteX48" fmla="*/ 514905 w 1660124"/>
              <a:gd name="connsiteY48" fmla="*/ 1651367 h 1678000"/>
              <a:gd name="connsiteX49" fmla="*/ 550416 w 1660124"/>
              <a:gd name="connsiteY49" fmla="*/ 1660244 h 1678000"/>
              <a:gd name="connsiteX50" fmla="*/ 648070 w 1660124"/>
              <a:gd name="connsiteY50" fmla="*/ 1678000 h 1678000"/>
              <a:gd name="connsiteX51" fmla="*/ 1411550 w 1660124"/>
              <a:gd name="connsiteY51" fmla="*/ 1669122 h 1678000"/>
              <a:gd name="connsiteX52" fmla="*/ 1464816 w 1660124"/>
              <a:gd name="connsiteY52" fmla="*/ 1660244 h 1678000"/>
              <a:gd name="connsiteX53" fmla="*/ 1491449 w 1660124"/>
              <a:gd name="connsiteY53" fmla="*/ 1633611 h 1678000"/>
              <a:gd name="connsiteX54" fmla="*/ 1518082 w 1660124"/>
              <a:gd name="connsiteY54" fmla="*/ 1615856 h 1678000"/>
              <a:gd name="connsiteX55" fmla="*/ 1544715 w 1660124"/>
              <a:gd name="connsiteY55" fmla="*/ 1580345 h 1678000"/>
              <a:gd name="connsiteX56" fmla="*/ 1580225 w 1660124"/>
              <a:gd name="connsiteY56" fmla="*/ 1562590 h 1678000"/>
              <a:gd name="connsiteX57" fmla="*/ 1589103 w 1660124"/>
              <a:gd name="connsiteY57" fmla="*/ 1535957 h 1678000"/>
              <a:gd name="connsiteX58" fmla="*/ 1615736 w 1660124"/>
              <a:gd name="connsiteY58" fmla="*/ 1491569 h 1678000"/>
              <a:gd name="connsiteX59" fmla="*/ 1642369 w 1660124"/>
              <a:gd name="connsiteY59" fmla="*/ 1429425 h 1678000"/>
              <a:gd name="connsiteX60" fmla="*/ 1651247 w 1660124"/>
              <a:gd name="connsiteY60" fmla="*/ 1376159 h 1678000"/>
              <a:gd name="connsiteX61" fmla="*/ 1660124 w 1660124"/>
              <a:gd name="connsiteY61" fmla="*/ 1340648 h 1678000"/>
              <a:gd name="connsiteX62" fmla="*/ 1624614 w 1660124"/>
              <a:gd name="connsiteY62" fmla="*/ 1207483 h 1678000"/>
              <a:gd name="connsiteX63" fmla="*/ 1606858 w 1660124"/>
              <a:gd name="connsiteY63" fmla="*/ 1145339 h 1678000"/>
              <a:gd name="connsiteX64" fmla="*/ 1589103 w 1660124"/>
              <a:gd name="connsiteY64" fmla="*/ 1109829 h 1678000"/>
              <a:gd name="connsiteX65" fmla="*/ 1544715 w 1660124"/>
              <a:gd name="connsiteY65" fmla="*/ 1074318 h 1678000"/>
              <a:gd name="connsiteX66" fmla="*/ 1455938 w 1660124"/>
              <a:gd name="connsiteY66" fmla="*/ 1021052 h 1678000"/>
              <a:gd name="connsiteX67" fmla="*/ 1438183 w 1660124"/>
              <a:gd name="connsiteY67" fmla="*/ 994419 h 1678000"/>
              <a:gd name="connsiteX68" fmla="*/ 1358284 w 1660124"/>
              <a:gd name="connsiteY68" fmla="*/ 967786 h 1678000"/>
              <a:gd name="connsiteX69" fmla="*/ 1340528 w 1660124"/>
              <a:gd name="connsiteY69" fmla="*/ 950031 h 1678000"/>
              <a:gd name="connsiteX70" fmla="*/ 1145220 w 1660124"/>
              <a:gd name="connsiteY70" fmla="*/ 923398 h 1678000"/>
              <a:gd name="connsiteX71" fmla="*/ 1083076 w 1660124"/>
              <a:gd name="connsiteY71" fmla="*/ 914520 h 1678000"/>
              <a:gd name="connsiteX72" fmla="*/ 1047565 w 1660124"/>
              <a:gd name="connsiteY72" fmla="*/ 896765 h 1678000"/>
              <a:gd name="connsiteX73" fmla="*/ 985422 w 1660124"/>
              <a:gd name="connsiteY73" fmla="*/ 887887 h 1678000"/>
              <a:gd name="connsiteX74" fmla="*/ 852257 w 1660124"/>
              <a:gd name="connsiteY74" fmla="*/ 870132 h 1678000"/>
              <a:gd name="connsiteX75" fmla="*/ 825623 w 1660124"/>
              <a:gd name="connsiteY75" fmla="*/ 861254 h 1678000"/>
              <a:gd name="connsiteX76" fmla="*/ 719091 w 1660124"/>
              <a:gd name="connsiteY76" fmla="*/ 843499 h 1678000"/>
              <a:gd name="connsiteX77" fmla="*/ 701336 w 1660124"/>
              <a:gd name="connsiteY77" fmla="*/ 825743 h 1678000"/>
              <a:gd name="connsiteX78" fmla="*/ 692458 w 1660124"/>
              <a:gd name="connsiteY78" fmla="*/ 790233 h 1678000"/>
              <a:gd name="connsiteX79" fmla="*/ 683581 w 1660124"/>
              <a:gd name="connsiteY79" fmla="*/ 763600 h 1678000"/>
              <a:gd name="connsiteX80" fmla="*/ 692458 w 1660124"/>
              <a:gd name="connsiteY80" fmla="*/ 621557 h 1678000"/>
              <a:gd name="connsiteX81" fmla="*/ 701336 w 1660124"/>
              <a:gd name="connsiteY81" fmla="*/ 594924 h 1678000"/>
              <a:gd name="connsiteX82" fmla="*/ 727969 w 1660124"/>
              <a:gd name="connsiteY82" fmla="*/ 568291 h 1678000"/>
              <a:gd name="connsiteX83" fmla="*/ 736847 w 1660124"/>
              <a:gd name="connsiteY83" fmla="*/ 541658 h 1678000"/>
              <a:gd name="connsiteX84" fmla="*/ 798990 w 1660124"/>
              <a:gd name="connsiteY84" fmla="*/ 497270 h 1678000"/>
              <a:gd name="connsiteX85" fmla="*/ 825623 w 1660124"/>
              <a:gd name="connsiteY85" fmla="*/ 488392 h 1678000"/>
              <a:gd name="connsiteX86" fmla="*/ 896645 w 1660124"/>
              <a:gd name="connsiteY86" fmla="*/ 461759 h 1678000"/>
              <a:gd name="connsiteX87" fmla="*/ 1074198 w 1660124"/>
              <a:gd name="connsiteY87" fmla="*/ 479514 h 1678000"/>
              <a:gd name="connsiteX88" fmla="*/ 1127464 w 1660124"/>
              <a:gd name="connsiteY88" fmla="*/ 497270 h 1678000"/>
              <a:gd name="connsiteX89" fmla="*/ 1145220 w 1660124"/>
              <a:gd name="connsiteY89" fmla="*/ 515025 h 1678000"/>
              <a:gd name="connsiteX90" fmla="*/ 1198486 w 1660124"/>
              <a:gd name="connsiteY90" fmla="*/ 550536 h 1678000"/>
              <a:gd name="connsiteX91" fmla="*/ 1216241 w 1660124"/>
              <a:gd name="connsiteY91" fmla="*/ 577169 h 1678000"/>
              <a:gd name="connsiteX92" fmla="*/ 1225119 w 1660124"/>
              <a:gd name="connsiteY92" fmla="*/ 603802 h 1678000"/>
              <a:gd name="connsiteX93" fmla="*/ 1260629 w 1660124"/>
              <a:gd name="connsiteY93" fmla="*/ 657068 h 1678000"/>
              <a:gd name="connsiteX94" fmla="*/ 1269507 w 1660124"/>
              <a:gd name="connsiteY94" fmla="*/ 692578 h 1678000"/>
              <a:gd name="connsiteX95" fmla="*/ 1296140 w 1660124"/>
              <a:gd name="connsiteY95" fmla="*/ 701456 h 1678000"/>
              <a:gd name="connsiteX96" fmla="*/ 1402672 w 1660124"/>
              <a:gd name="connsiteY96" fmla="*/ 719211 h 1678000"/>
              <a:gd name="connsiteX97" fmla="*/ 1491449 w 1660124"/>
              <a:gd name="connsiteY97" fmla="*/ 710334 h 1678000"/>
              <a:gd name="connsiteX98" fmla="*/ 1518082 w 1660124"/>
              <a:gd name="connsiteY98" fmla="*/ 621557 h 1678000"/>
              <a:gd name="connsiteX99" fmla="*/ 1509204 w 1660124"/>
              <a:gd name="connsiteY99" fmla="*/ 506147 h 1678000"/>
              <a:gd name="connsiteX100" fmla="*/ 1491449 w 1660124"/>
              <a:gd name="connsiteY100" fmla="*/ 452881 h 1678000"/>
              <a:gd name="connsiteX101" fmla="*/ 1429305 w 1660124"/>
              <a:gd name="connsiteY101" fmla="*/ 381860 h 1678000"/>
              <a:gd name="connsiteX102" fmla="*/ 1420427 w 1660124"/>
              <a:gd name="connsiteY102" fmla="*/ 346349 h 1678000"/>
              <a:gd name="connsiteX103" fmla="*/ 1438183 w 1660124"/>
              <a:gd name="connsiteY103" fmla="*/ 328594 h 1678000"/>
              <a:gd name="connsiteX104" fmla="*/ 1518082 w 1660124"/>
              <a:gd name="connsiteY104" fmla="*/ 319716 h 1678000"/>
              <a:gd name="connsiteX0" fmla="*/ 1510314 w 1652356"/>
              <a:gd name="connsiteY0" fmla="*/ 319716 h 1678000"/>
              <a:gd name="connsiteX1" fmla="*/ 1554702 w 1652356"/>
              <a:gd name="connsiteY1" fmla="*/ 310838 h 1678000"/>
              <a:gd name="connsiteX2" fmla="*/ 1581335 w 1652356"/>
              <a:gd name="connsiteY2" fmla="*/ 257572 h 1678000"/>
              <a:gd name="connsiteX3" fmla="*/ 1554702 w 1652356"/>
              <a:gd name="connsiteY3" fmla="*/ 186551 h 1678000"/>
              <a:gd name="connsiteX4" fmla="*/ 1528069 w 1652356"/>
              <a:gd name="connsiteY4" fmla="*/ 151040 h 1678000"/>
              <a:gd name="connsiteX5" fmla="*/ 1510314 w 1652356"/>
              <a:gd name="connsiteY5" fmla="*/ 124407 h 1678000"/>
              <a:gd name="connsiteX6" fmla="*/ 1457048 w 1652356"/>
              <a:gd name="connsiteY6" fmla="*/ 71141 h 1678000"/>
              <a:gd name="connsiteX7" fmla="*/ 1421537 w 1652356"/>
              <a:gd name="connsiteY7" fmla="*/ 62264 h 1678000"/>
              <a:gd name="connsiteX8" fmla="*/ 1377149 w 1652356"/>
              <a:gd name="connsiteY8" fmla="*/ 35631 h 1678000"/>
              <a:gd name="connsiteX9" fmla="*/ 1252861 w 1652356"/>
              <a:gd name="connsiteY9" fmla="*/ 120 h 1678000"/>
              <a:gd name="connsiteX10" fmla="*/ 844489 w 1652356"/>
              <a:gd name="connsiteY10" fmla="*/ 17875 h 1678000"/>
              <a:gd name="connsiteX11" fmla="*/ 773467 w 1652356"/>
              <a:gd name="connsiteY11" fmla="*/ 44508 h 1678000"/>
              <a:gd name="connsiteX12" fmla="*/ 737956 w 1652356"/>
              <a:gd name="connsiteY12" fmla="*/ 62264 h 1678000"/>
              <a:gd name="connsiteX13" fmla="*/ 684690 w 1652356"/>
              <a:gd name="connsiteY13" fmla="*/ 80019 h 1678000"/>
              <a:gd name="connsiteX14" fmla="*/ 649180 w 1652356"/>
              <a:gd name="connsiteY14" fmla="*/ 97774 h 1678000"/>
              <a:gd name="connsiteX15" fmla="*/ 595914 w 1652356"/>
              <a:gd name="connsiteY15" fmla="*/ 115530 h 1678000"/>
              <a:gd name="connsiteX16" fmla="*/ 533770 w 1652356"/>
              <a:gd name="connsiteY16" fmla="*/ 151040 h 1678000"/>
              <a:gd name="connsiteX17" fmla="*/ 462749 w 1652356"/>
              <a:gd name="connsiteY17" fmla="*/ 186551 h 1678000"/>
              <a:gd name="connsiteX18" fmla="*/ 409483 w 1652356"/>
              <a:gd name="connsiteY18" fmla="*/ 195429 h 1678000"/>
              <a:gd name="connsiteX19" fmla="*/ 391727 w 1652356"/>
              <a:gd name="connsiteY19" fmla="*/ 213184 h 1678000"/>
              <a:gd name="connsiteX20" fmla="*/ 276318 w 1652356"/>
              <a:gd name="connsiteY20" fmla="*/ 266450 h 1678000"/>
              <a:gd name="connsiteX21" fmla="*/ 249685 w 1652356"/>
              <a:gd name="connsiteY21" fmla="*/ 301961 h 1678000"/>
              <a:gd name="connsiteX22" fmla="*/ 178663 w 1652356"/>
              <a:gd name="connsiteY22" fmla="*/ 337472 h 1678000"/>
              <a:gd name="connsiteX23" fmla="*/ 160908 w 1652356"/>
              <a:gd name="connsiteY23" fmla="*/ 390738 h 1678000"/>
              <a:gd name="connsiteX24" fmla="*/ 125397 w 1652356"/>
              <a:gd name="connsiteY24" fmla="*/ 435126 h 1678000"/>
              <a:gd name="connsiteX25" fmla="*/ 81009 w 1652356"/>
              <a:gd name="connsiteY25" fmla="*/ 506147 h 1678000"/>
              <a:gd name="connsiteX26" fmla="*/ 54376 w 1652356"/>
              <a:gd name="connsiteY26" fmla="*/ 568291 h 1678000"/>
              <a:gd name="connsiteX27" fmla="*/ 36621 w 1652356"/>
              <a:gd name="connsiteY27" fmla="*/ 603802 h 1678000"/>
              <a:gd name="connsiteX28" fmla="*/ 9988 w 1652356"/>
              <a:gd name="connsiteY28" fmla="*/ 665945 h 1678000"/>
              <a:gd name="connsiteX29" fmla="*/ 1110 w 1652356"/>
              <a:gd name="connsiteY29" fmla="*/ 745844 h 1678000"/>
              <a:gd name="connsiteX30" fmla="*/ 1110 w 1652356"/>
              <a:gd name="connsiteY30" fmla="*/ 1056563 h 1678000"/>
              <a:gd name="connsiteX31" fmla="*/ 9988 w 1652356"/>
              <a:gd name="connsiteY31" fmla="*/ 1092073 h 1678000"/>
              <a:gd name="connsiteX32" fmla="*/ 27743 w 1652356"/>
              <a:gd name="connsiteY32" fmla="*/ 1118706 h 1678000"/>
              <a:gd name="connsiteX33" fmla="*/ 63254 w 1652356"/>
              <a:gd name="connsiteY33" fmla="*/ 1180850 h 1678000"/>
              <a:gd name="connsiteX34" fmla="*/ 81009 w 1652356"/>
              <a:gd name="connsiteY34" fmla="*/ 1234116 h 1678000"/>
              <a:gd name="connsiteX35" fmla="*/ 89887 w 1652356"/>
              <a:gd name="connsiteY35" fmla="*/ 1269627 h 1678000"/>
              <a:gd name="connsiteX36" fmla="*/ 116520 w 1652356"/>
              <a:gd name="connsiteY36" fmla="*/ 1314015 h 1678000"/>
              <a:gd name="connsiteX37" fmla="*/ 125397 w 1652356"/>
              <a:gd name="connsiteY37" fmla="*/ 1340648 h 1678000"/>
              <a:gd name="connsiteX38" fmla="*/ 160908 w 1652356"/>
              <a:gd name="connsiteY38" fmla="*/ 1367281 h 1678000"/>
              <a:gd name="connsiteX39" fmla="*/ 169786 w 1652356"/>
              <a:gd name="connsiteY39" fmla="*/ 1393914 h 1678000"/>
              <a:gd name="connsiteX40" fmla="*/ 223052 w 1652356"/>
              <a:gd name="connsiteY40" fmla="*/ 1438303 h 1678000"/>
              <a:gd name="connsiteX41" fmla="*/ 231929 w 1652356"/>
              <a:gd name="connsiteY41" fmla="*/ 1464936 h 1678000"/>
              <a:gd name="connsiteX42" fmla="*/ 249685 w 1652356"/>
              <a:gd name="connsiteY42" fmla="*/ 1482691 h 1678000"/>
              <a:gd name="connsiteX43" fmla="*/ 329584 w 1652356"/>
              <a:gd name="connsiteY43" fmla="*/ 1544835 h 1678000"/>
              <a:gd name="connsiteX44" fmla="*/ 365094 w 1652356"/>
              <a:gd name="connsiteY44" fmla="*/ 1571468 h 1678000"/>
              <a:gd name="connsiteX45" fmla="*/ 391727 w 1652356"/>
              <a:gd name="connsiteY45" fmla="*/ 1598101 h 1678000"/>
              <a:gd name="connsiteX46" fmla="*/ 462749 w 1652356"/>
              <a:gd name="connsiteY46" fmla="*/ 1624734 h 1678000"/>
              <a:gd name="connsiteX47" fmla="*/ 507137 w 1652356"/>
              <a:gd name="connsiteY47" fmla="*/ 1651367 h 1678000"/>
              <a:gd name="connsiteX48" fmla="*/ 542648 w 1652356"/>
              <a:gd name="connsiteY48" fmla="*/ 1660244 h 1678000"/>
              <a:gd name="connsiteX49" fmla="*/ 640302 w 1652356"/>
              <a:gd name="connsiteY49" fmla="*/ 1678000 h 1678000"/>
              <a:gd name="connsiteX50" fmla="*/ 1403782 w 1652356"/>
              <a:gd name="connsiteY50" fmla="*/ 1669122 h 1678000"/>
              <a:gd name="connsiteX51" fmla="*/ 1457048 w 1652356"/>
              <a:gd name="connsiteY51" fmla="*/ 1660244 h 1678000"/>
              <a:gd name="connsiteX52" fmla="*/ 1483681 w 1652356"/>
              <a:gd name="connsiteY52" fmla="*/ 1633611 h 1678000"/>
              <a:gd name="connsiteX53" fmla="*/ 1510314 w 1652356"/>
              <a:gd name="connsiteY53" fmla="*/ 1615856 h 1678000"/>
              <a:gd name="connsiteX54" fmla="*/ 1536947 w 1652356"/>
              <a:gd name="connsiteY54" fmla="*/ 1580345 h 1678000"/>
              <a:gd name="connsiteX55" fmla="*/ 1572457 w 1652356"/>
              <a:gd name="connsiteY55" fmla="*/ 1562590 h 1678000"/>
              <a:gd name="connsiteX56" fmla="*/ 1581335 w 1652356"/>
              <a:gd name="connsiteY56" fmla="*/ 1535957 h 1678000"/>
              <a:gd name="connsiteX57" fmla="*/ 1607968 w 1652356"/>
              <a:gd name="connsiteY57" fmla="*/ 1491569 h 1678000"/>
              <a:gd name="connsiteX58" fmla="*/ 1634601 w 1652356"/>
              <a:gd name="connsiteY58" fmla="*/ 1429425 h 1678000"/>
              <a:gd name="connsiteX59" fmla="*/ 1643479 w 1652356"/>
              <a:gd name="connsiteY59" fmla="*/ 1376159 h 1678000"/>
              <a:gd name="connsiteX60" fmla="*/ 1652356 w 1652356"/>
              <a:gd name="connsiteY60" fmla="*/ 1340648 h 1678000"/>
              <a:gd name="connsiteX61" fmla="*/ 1616846 w 1652356"/>
              <a:gd name="connsiteY61" fmla="*/ 1207483 h 1678000"/>
              <a:gd name="connsiteX62" fmla="*/ 1599090 w 1652356"/>
              <a:gd name="connsiteY62" fmla="*/ 1145339 h 1678000"/>
              <a:gd name="connsiteX63" fmla="*/ 1581335 w 1652356"/>
              <a:gd name="connsiteY63" fmla="*/ 1109829 h 1678000"/>
              <a:gd name="connsiteX64" fmla="*/ 1536947 w 1652356"/>
              <a:gd name="connsiteY64" fmla="*/ 1074318 h 1678000"/>
              <a:gd name="connsiteX65" fmla="*/ 1448170 w 1652356"/>
              <a:gd name="connsiteY65" fmla="*/ 1021052 h 1678000"/>
              <a:gd name="connsiteX66" fmla="*/ 1430415 w 1652356"/>
              <a:gd name="connsiteY66" fmla="*/ 994419 h 1678000"/>
              <a:gd name="connsiteX67" fmla="*/ 1350516 w 1652356"/>
              <a:gd name="connsiteY67" fmla="*/ 967786 h 1678000"/>
              <a:gd name="connsiteX68" fmla="*/ 1332760 w 1652356"/>
              <a:gd name="connsiteY68" fmla="*/ 950031 h 1678000"/>
              <a:gd name="connsiteX69" fmla="*/ 1137452 w 1652356"/>
              <a:gd name="connsiteY69" fmla="*/ 923398 h 1678000"/>
              <a:gd name="connsiteX70" fmla="*/ 1075308 w 1652356"/>
              <a:gd name="connsiteY70" fmla="*/ 914520 h 1678000"/>
              <a:gd name="connsiteX71" fmla="*/ 1039797 w 1652356"/>
              <a:gd name="connsiteY71" fmla="*/ 896765 h 1678000"/>
              <a:gd name="connsiteX72" fmla="*/ 977654 w 1652356"/>
              <a:gd name="connsiteY72" fmla="*/ 887887 h 1678000"/>
              <a:gd name="connsiteX73" fmla="*/ 844489 w 1652356"/>
              <a:gd name="connsiteY73" fmla="*/ 870132 h 1678000"/>
              <a:gd name="connsiteX74" fmla="*/ 817855 w 1652356"/>
              <a:gd name="connsiteY74" fmla="*/ 861254 h 1678000"/>
              <a:gd name="connsiteX75" fmla="*/ 711323 w 1652356"/>
              <a:gd name="connsiteY75" fmla="*/ 843499 h 1678000"/>
              <a:gd name="connsiteX76" fmla="*/ 693568 w 1652356"/>
              <a:gd name="connsiteY76" fmla="*/ 825743 h 1678000"/>
              <a:gd name="connsiteX77" fmla="*/ 684690 w 1652356"/>
              <a:gd name="connsiteY77" fmla="*/ 790233 h 1678000"/>
              <a:gd name="connsiteX78" fmla="*/ 675813 w 1652356"/>
              <a:gd name="connsiteY78" fmla="*/ 763600 h 1678000"/>
              <a:gd name="connsiteX79" fmla="*/ 684690 w 1652356"/>
              <a:gd name="connsiteY79" fmla="*/ 621557 h 1678000"/>
              <a:gd name="connsiteX80" fmla="*/ 693568 w 1652356"/>
              <a:gd name="connsiteY80" fmla="*/ 594924 h 1678000"/>
              <a:gd name="connsiteX81" fmla="*/ 720201 w 1652356"/>
              <a:gd name="connsiteY81" fmla="*/ 568291 h 1678000"/>
              <a:gd name="connsiteX82" fmla="*/ 729079 w 1652356"/>
              <a:gd name="connsiteY82" fmla="*/ 541658 h 1678000"/>
              <a:gd name="connsiteX83" fmla="*/ 791222 w 1652356"/>
              <a:gd name="connsiteY83" fmla="*/ 497270 h 1678000"/>
              <a:gd name="connsiteX84" fmla="*/ 817855 w 1652356"/>
              <a:gd name="connsiteY84" fmla="*/ 488392 h 1678000"/>
              <a:gd name="connsiteX85" fmla="*/ 888877 w 1652356"/>
              <a:gd name="connsiteY85" fmla="*/ 461759 h 1678000"/>
              <a:gd name="connsiteX86" fmla="*/ 1066430 w 1652356"/>
              <a:gd name="connsiteY86" fmla="*/ 479514 h 1678000"/>
              <a:gd name="connsiteX87" fmla="*/ 1119696 w 1652356"/>
              <a:gd name="connsiteY87" fmla="*/ 497270 h 1678000"/>
              <a:gd name="connsiteX88" fmla="*/ 1137452 w 1652356"/>
              <a:gd name="connsiteY88" fmla="*/ 515025 h 1678000"/>
              <a:gd name="connsiteX89" fmla="*/ 1190718 w 1652356"/>
              <a:gd name="connsiteY89" fmla="*/ 550536 h 1678000"/>
              <a:gd name="connsiteX90" fmla="*/ 1208473 w 1652356"/>
              <a:gd name="connsiteY90" fmla="*/ 577169 h 1678000"/>
              <a:gd name="connsiteX91" fmla="*/ 1217351 w 1652356"/>
              <a:gd name="connsiteY91" fmla="*/ 603802 h 1678000"/>
              <a:gd name="connsiteX92" fmla="*/ 1252861 w 1652356"/>
              <a:gd name="connsiteY92" fmla="*/ 657068 h 1678000"/>
              <a:gd name="connsiteX93" fmla="*/ 1261739 w 1652356"/>
              <a:gd name="connsiteY93" fmla="*/ 692578 h 1678000"/>
              <a:gd name="connsiteX94" fmla="*/ 1288372 w 1652356"/>
              <a:gd name="connsiteY94" fmla="*/ 701456 h 1678000"/>
              <a:gd name="connsiteX95" fmla="*/ 1394904 w 1652356"/>
              <a:gd name="connsiteY95" fmla="*/ 719211 h 1678000"/>
              <a:gd name="connsiteX96" fmla="*/ 1483681 w 1652356"/>
              <a:gd name="connsiteY96" fmla="*/ 710334 h 1678000"/>
              <a:gd name="connsiteX97" fmla="*/ 1510314 w 1652356"/>
              <a:gd name="connsiteY97" fmla="*/ 621557 h 1678000"/>
              <a:gd name="connsiteX98" fmla="*/ 1501436 w 1652356"/>
              <a:gd name="connsiteY98" fmla="*/ 506147 h 1678000"/>
              <a:gd name="connsiteX99" fmla="*/ 1483681 w 1652356"/>
              <a:gd name="connsiteY99" fmla="*/ 452881 h 1678000"/>
              <a:gd name="connsiteX100" fmla="*/ 1421537 w 1652356"/>
              <a:gd name="connsiteY100" fmla="*/ 381860 h 1678000"/>
              <a:gd name="connsiteX101" fmla="*/ 1412659 w 1652356"/>
              <a:gd name="connsiteY101" fmla="*/ 346349 h 1678000"/>
              <a:gd name="connsiteX102" fmla="*/ 1430415 w 1652356"/>
              <a:gd name="connsiteY102" fmla="*/ 328594 h 1678000"/>
              <a:gd name="connsiteX103" fmla="*/ 1510314 w 1652356"/>
              <a:gd name="connsiteY103" fmla="*/ 319716 h 1678000"/>
              <a:gd name="connsiteX0" fmla="*/ 1512195 w 1654237"/>
              <a:gd name="connsiteY0" fmla="*/ 319716 h 1678000"/>
              <a:gd name="connsiteX1" fmla="*/ 1556583 w 1654237"/>
              <a:gd name="connsiteY1" fmla="*/ 310838 h 1678000"/>
              <a:gd name="connsiteX2" fmla="*/ 1583216 w 1654237"/>
              <a:gd name="connsiteY2" fmla="*/ 257572 h 1678000"/>
              <a:gd name="connsiteX3" fmla="*/ 1556583 w 1654237"/>
              <a:gd name="connsiteY3" fmla="*/ 186551 h 1678000"/>
              <a:gd name="connsiteX4" fmla="*/ 1529950 w 1654237"/>
              <a:gd name="connsiteY4" fmla="*/ 151040 h 1678000"/>
              <a:gd name="connsiteX5" fmla="*/ 1512195 w 1654237"/>
              <a:gd name="connsiteY5" fmla="*/ 124407 h 1678000"/>
              <a:gd name="connsiteX6" fmla="*/ 1458929 w 1654237"/>
              <a:gd name="connsiteY6" fmla="*/ 71141 h 1678000"/>
              <a:gd name="connsiteX7" fmla="*/ 1423418 w 1654237"/>
              <a:gd name="connsiteY7" fmla="*/ 62264 h 1678000"/>
              <a:gd name="connsiteX8" fmla="*/ 1379030 w 1654237"/>
              <a:gd name="connsiteY8" fmla="*/ 35631 h 1678000"/>
              <a:gd name="connsiteX9" fmla="*/ 1254742 w 1654237"/>
              <a:gd name="connsiteY9" fmla="*/ 120 h 1678000"/>
              <a:gd name="connsiteX10" fmla="*/ 846370 w 1654237"/>
              <a:gd name="connsiteY10" fmla="*/ 17875 h 1678000"/>
              <a:gd name="connsiteX11" fmla="*/ 775348 w 1654237"/>
              <a:gd name="connsiteY11" fmla="*/ 44508 h 1678000"/>
              <a:gd name="connsiteX12" fmla="*/ 739837 w 1654237"/>
              <a:gd name="connsiteY12" fmla="*/ 62264 h 1678000"/>
              <a:gd name="connsiteX13" fmla="*/ 686571 w 1654237"/>
              <a:gd name="connsiteY13" fmla="*/ 80019 h 1678000"/>
              <a:gd name="connsiteX14" fmla="*/ 651061 w 1654237"/>
              <a:gd name="connsiteY14" fmla="*/ 97774 h 1678000"/>
              <a:gd name="connsiteX15" fmla="*/ 597795 w 1654237"/>
              <a:gd name="connsiteY15" fmla="*/ 115530 h 1678000"/>
              <a:gd name="connsiteX16" fmla="*/ 535651 w 1654237"/>
              <a:gd name="connsiteY16" fmla="*/ 151040 h 1678000"/>
              <a:gd name="connsiteX17" fmla="*/ 464630 w 1654237"/>
              <a:gd name="connsiteY17" fmla="*/ 186551 h 1678000"/>
              <a:gd name="connsiteX18" fmla="*/ 411364 w 1654237"/>
              <a:gd name="connsiteY18" fmla="*/ 195429 h 1678000"/>
              <a:gd name="connsiteX19" fmla="*/ 393608 w 1654237"/>
              <a:gd name="connsiteY19" fmla="*/ 213184 h 1678000"/>
              <a:gd name="connsiteX20" fmla="*/ 278199 w 1654237"/>
              <a:gd name="connsiteY20" fmla="*/ 266450 h 1678000"/>
              <a:gd name="connsiteX21" fmla="*/ 251566 w 1654237"/>
              <a:gd name="connsiteY21" fmla="*/ 301961 h 1678000"/>
              <a:gd name="connsiteX22" fmla="*/ 180544 w 1654237"/>
              <a:gd name="connsiteY22" fmla="*/ 337472 h 1678000"/>
              <a:gd name="connsiteX23" fmla="*/ 162789 w 1654237"/>
              <a:gd name="connsiteY23" fmla="*/ 390738 h 1678000"/>
              <a:gd name="connsiteX24" fmla="*/ 127278 w 1654237"/>
              <a:gd name="connsiteY24" fmla="*/ 435126 h 1678000"/>
              <a:gd name="connsiteX25" fmla="*/ 82890 w 1654237"/>
              <a:gd name="connsiteY25" fmla="*/ 506147 h 1678000"/>
              <a:gd name="connsiteX26" fmla="*/ 56257 w 1654237"/>
              <a:gd name="connsiteY26" fmla="*/ 568291 h 1678000"/>
              <a:gd name="connsiteX27" fmla="*/ 38502 w 1654237"/>
              <a:gd name="connsiteY27" fmla="*/ 603802 h 1678000"/>
              <a:gd name="connsiteX28" fmla="*/ 2991 w 1654237"/>
              <a:gd name="connsiteY28" fmla="*/ 745844 h 1678000"/>
              <a:gd name="connsiteX29" fmla="*/ 2991 w 1654237"/>
              <a:gd name="connsiteY29" fmla="*/ 1056563 h 1678000"/>
              <a:gd name="connsiteX30" fmla="*/ 11869 w 1654237"/>
              <a:gd name="connsiteY30" fmla="*/ 1092073 h 1678000"/>
              <a:gd name="connsiteX31" fmla="*/ 29624 w 1654237"/>
              <a:gd name="connsiteY31" fmla="*/ 1118706 h 1678000"/>
              <a:gd name="connsiteX32" fmla="*/ 65135 w 1654237"/>
              <a:gd name="connsiteY32" fmla="*/ 1180850 h 1678000"/>
              <a:gd name="connsiteX33" fmla="*/ 82890 w 1654237"/>
              <a:gd name="connsiteY33" fmla="*/ 1234116 h 1678000"/>
              <a:gd name="connsiteX34" fmla="*/ 91768 w 1654237"/>
              <a:gd name="connsiteY34" fmla="*/ 1269627 h 1678000"/>
              <a:gd name="connsiteX35" fmla="*/ 118401 w 1654237"/>
              <a:gd name="connsiteY35" fmla="*/ 1314015 h 1678000"/>
              <a:gd name="connsiteX36" fmla="*/ 127278 w 1654237"/>
              <a:gd name="connsiteY36" fmla="*/ 1340648 h 1678000"/>
              <a:gd name="connsiteX37" fmla="*/ 162789 w 1654237"/>
              <a:gd name="connsiteY37" fmla="*/ 1367281 h 1678000"/>
              <a:gd name="connsiteX38" fmla="*/ 171667 w 1654237"/>
              <a:gd name="connsiteY38" fmla="*/ 1393914 h 1678000"/>
              <a:gd name="connsiteX39" fmla="*/ 224933 w 1654237"/>
              <a:gd name="connsiteY39" fmla="*/ 1438303 h 1678000"/>
              <a:gd name="connsiteX40" fmla="*/ 233810 w 1654237"/>
              <a:gd name="connsiteY40" fmla="*/ 1464936 h 1678000"/>
              <a:gd name="connsiteX41" fmla="*/ 251566 w 1654237"/>
              <a:gd name="connsiteY41" fmla="*/ 1482691 h 1678000"/>
              <a:gd name="connsiteX42" fmla="*/ 331465 w 1654237"/>
              <a:gd name="connsiteY42" fmla="*/ 1544835 h 1678000"/>
              <a:gd name="connsiteX43" fmla="*/ 366975 w 1654237"/>
              <a:gd name="connsiteY43" fmla="*/ 1571468 h 1678000"/>
              <a:gd name="connsiteX44" fmla="*/ 393608 w 1654237"/>
              <a:gd name="connsiteY44" fmla="*/ 1598101 h 1678000"/>
              <a:gd name="connsiteX45" fmla="*/ 464630 w 1654237"/>
              <a:gd name="connsiteY45" fmla="*/ 1624734 h 1678000"/>
              <a:gd name="connsiteX46" fmla="*/ 509018 w 1654237"/>
              <a:gd name="connsiteY46" fmla="*/ 1651367 h 1678000"/>
              <a:gd name="connsiteX47" fmla="*/ 544529 w 1654237"/>
              <a:gd name="connsiteY47" fmla="*/ 1660244 h 1678000"/>
              <a:gd name="connsiteX48" fmla="*/ 642183 w 1654237"/>
              <a:gd name="connsiteY48" fmla="*/ 1678000 h 1678000"/>
              <a:gd name="connsiteX49" fmla="*/ 1405663 w 1654237"/>
              <a:gd name="connsiteY49" fmla="*/ 1669122 h 1678000"/>
              <a:gd name="connsiteX50" fmla="*/ 1458929 w 1654237"/>
              <a:gd name="connsiteY50" fmla="*/ 1660244 h 1678000"/>
              <a:gd name="connsiteX51" fmla="*/ 1485562 w 1654237"/>
              <a:gd name="connsiteY51" fmla="*/ 1633611 h 1678000"/>
              <a:gd name="connsiteX52" fmla="*/ 1512195 w 1654237"/>
              <a:gd name="connsiteY52" fmla="*/ 1615856 h 1678000"/>
              <a:gd name="connsiteX53" fmla="*/ 1538828 w 1654237"/>
              <a:gd name="connsiteY53" fmla="*/ 1580345 h 1678000"/>
              <a:gd name="connsiteX54" fmla="*/ 1574338 w 1654237"/>
              <a:gd name="connsiteY54" fmla="*/ 1562590 h 1678000"/>
              <a:gd name="connsiteX55" fmla="*/ 1583216 w 1654237"/>
              <a:gd name="connsiteY55" fmla="*/ 1535957 h 1678000"/>
              <a:gd name="connsiteX56" fmla="*/ 1609849 w 1654237"/>
              <a:gd name="connsiteY56" fmla="*/ 1491569 h 1678000"/>
              <a:gd name="connsiteX57" fmla="*/ 1636482 w 1654237"/>
              <a:gd name="connsiteY57" fmla="*/ 1429425 h 1678000"/>
              <a:gd name="connsiteX58" fmla="*/ 1645360 w 1654237"/>
              <a:gd name="connsiteY58" fmla="*/ 1376159 h 1678000"/>
              <a:gd name="connsiteX59" fmla="*/ 1654237 w 1654237"/>
              <a:gd name="connsiteY59" fmla="*/ 1340648 h 1678000"/>
              <a:gd name="connsiteX60" fmla="*/ 1618727 w 1654237"/>
              <a:gd name="connsiteY60" fmla="*/ 1207483 h 1678000"/>
              <a:gd name="connsiteX61" fmla="*/ 1600971 w 1654237"/>
              <a:gd name="connsiteY61" fmla="*/ 1145339 h 1678000"/>
              <a:gd name="connsiteX62" fmla="*/ 1583216 w 1654237"/>
              <a:gd name="connsiteY62" fmla="*/ 1109829 h 1678000"/>
              <a:gd name="connsiteX63" fmla="*/ 1538828 w 1654237"/>
              <a:gd name="connsiteY63" fmla="*/ 1074318 h 1678000"/>
              <a:gd name="connsiteX64" fmla="*/ 1450051 w 1654237"/>
              <a:gd name="connsiteY64" fmla="*/ 1021052 h 1678000"/>
              <a:gd name="connsiteX65" fmla="*/ 1432296 w 1654237"/>
              <a:gd name="connsiteY65" fmla="*/ 994419 h 1678000"/>
              <a:gd name="connsiteX66" fmla="*/ 1352397 w 1654237"/>
              <a:gd name="connsiteY66" fmla="*/ 967786 h 1678000"/>
              <a:gd name="connsiteX67" fmla="*/ 1334641 w 1654237"/>
              <a:gd name="connsiteY67" fmla="*/ 950031 h 1678000"/>
              <a:gd name="connsiteX68" fmla="*/ 1139333 w 1654237"/>
              <a:gd name="connsiteY68" fmla="*/ 923398 h 1678000"/>
              <a:gd name="connsiteX69" fmla="*/ 1077189 w 1654237"/>
              <a:gd name="connsiteY69" fmla="*/ 914520 h 1678000"/>
              <a:gd name="connsiteX70" fmla="*/ 1041678 w 1654237"/>
              <a:gd name="connsiteY70" fmla="*/ 896765 h 1678000"/>
              <a:gd name="connsiteX71" fmla="*/ 979535 w 1654237"/>
              <a:gd name="connsiteY71" fmla="*/ 887887 h 1678000"/>
              <a:gd name="connsiteX72" fmla="*/ 846370 w 1654237"/>
              <a:gd name="connsiteY72" fmla="*/ 870132 h 1678000"/>
              <a:gd name="connsiteX73" fmla="*/ 819736 w 1654237"/>
              <a:gd name="connsiteY73" fmla="*/ 861254 h 1678000"/>
              <a:gd name="connsiteX74" fmla="*/ 713204 w 1654237"/>
              <a:gd name="connsiteY74" fmla="*/ 843499 h 1678000"/>
              <a:gd name="connsiteX75" fmla="*/ 695449 w 1654237"/>
              <a:gd name="connsiteY75" fmla="*/ 825743 h 1678000"/>
              <a:gd name="connsiteX76" fmla="*/ 686571 w 1654237"/>
              <a:gd name="connsiteY76" fmla="*/ 790233 h 1678000"/>
              <a:gd name="connsiteX77" fmla="*/ 677694 w 1654237"/>
              <a:gd name="connsiteY77" fmla="*/ 763600 h 1678000"/>
              <a:gd name="connsiteX78" fmla="*/ 686571 w 1654237"/>
              <a:gd name="connsiteY78" fmla="*/ 621557 h 1678000"/>
              <a:gd name="connsiteX79" fmla="*/ 695449 w 1654237"/>
              <a:gd name="connsiteY79" fmla="*/ 594924 h 1678000"/>
              <a:gd name="connsiteX80" fmla="*/ 722082 w 1654237"/>
              <a:gd name="connsiteY80" fmla="*/ 568291 h 1678000"/>
              <a:gd name="connsiteX81" fmla="*/ 730960 w 1654237"/>
              <a:gd name="connsiteY81" fmla="*/ 541658 h 1678000"/>
              <a:gd name="connsiteX82" fmla="*/ 793103 w 1654237"/>
              <a:gd name="connsiteY82" fmla="*/ 497270 h 1678000"/>
              <a:gd name="connsiteX83" fmla="*/ 819736 w 1654237"/>
              <a:gd name="connsiteY83" fmla="*/ 488392 h 1678000"/>
              <a:gd name="connsiteX84" fmla="*/ 890758 w 1654237"/>
              <a:gd name="connsiteY84" fmla="*/ 461759 h 1678000"/>
              <a:gd name="connsiteX85" fmla="*/ 1068311 w 1654237"/>
              <a:gd name="connsiteY85" fmla="*/ 479514 h 1678000"/>
              <a:gd name="connsiteX86" fmla="*/ 1121577 w 1654237"/>
              <a:gd name="connsiteY86" fmla="*/ 497270 h 1678000"/>
              <a:gd name="connsiteX87" fmla="*/ 1139333 w 1654237"/>
              <a:gd name="connsiteY87" fmla="*/ 515025 h 1678000"/>
              <a:gd name="connsiteX88" fmla="*/ 1192599 w 1654237"/>
              <a:gd name="connsiteY88" fmla="*/ 550536 h 1678000"/>
              <a:gd name="connsiteX89" fmla="*/ 1210354 w 1654237"/>
              <a:gd name="connsiteY89" fmla="*/ 577169 h 1678000"/>
              <a:gd name="connsiteX90" fmla="*/ 1219232 w 1654237"/>
              <a:gd name="connsiteY90" fmla="*/ 603802 h 1678000"/>
              <a:gd name="connsiteX91" fmla="*/ 1254742 w 1654237"/>
              <a:gd name="connsiteY91" fmla="*/ 657068 h 1678000"/>
              <a:gd name="connsiteX92" fmla="*/ 1263620 w 1654237"/>
              <a:gd name="connsiteY92" fmla="*/ 692578 h 1678000"/>
              <a:gd name="connsiteX93" fmla="*/ 1290253 w 1654237"/>
              <a:gd name="connsiteY93" fmla="*/ 701456 h 1678000"/>
              <a:gd name="connsiteX94" fmla="*/ 1396785 w 1654237"/>
              <a:gd name="connsiteY94" fmla="*/ 719211 h 1678000"/>
              <a:gd name="connsiteX95" fmla="*/ 1485562 w 1654237"/>
              <a:gd name="connsiteY95" fmla="*/ 710334 h 1678000"/>
              <a:gd name="connsiteX96" fmla="*/ 1512195 w 1654237"/>
              <a:gd name="connsiteY96" fmla="*/ 621557 h 1678000"/>
              <a:gd name="connsiteX97" fmla="*/ 1503317 w 1654237"/>
              <a:gd name="connsiteY97" fmla="*/ 506147 h 1678000"/>
              <a:gd name="connsiteX98" fmla="*/ 1485562 w 1654237"/>
              <a:gd name="connsiteY98" fmla="*/ 452881 h 1678000"/>
              <a:gd name="connsiteX99" fmla="*/ 1423418 w 1654237"/>
              <a:gd name="connsiteY99" fmla="*/ 381860 h 1678000"/>
              <a:gd name="connsiteX100" fmla="*/ 1414540 w 1654237"/>
              <a:gd name="connsiteY100" fmla="*/ 346349 h 1678000"/>
              <a:gd name="connsiteX101" fmla="*/ 1432296 w 1654237"/>
              <a:gd name="connsiteY101" fmla="*/ 328594 h 1678000"/>
              <a:gd name="connsiteX102" fmla="*/ 1512195 w 1654237"/>
              <a:gd name="connsiteY10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84194 w 1655541"/>
              <a:gd name="connsiteY25" fmla="*/ 506147 h 1678000"/>
              <a:gd name="connsiteX26" fmla="*/ 57561 w 1655541"/>
              <a:gd name="connsiteY26" fmla="*/ 568291 h 1678000"/>
              <a:gd name="connsiteX27" fmla="*/ 4295 w 1655541"/>
              <a:gd name="connsiteY27" fmla="*/ 745844 h 1678000"/>
              <a:gd name="connsiteX28" fmla="*/ 4295 w 1655541"/>
              <a:gd name="connsiteY28" fmla="*/ 1056563 h 1678000"/>
              <a:gd name="connsiteX29" fmla="*/ 13173 w 1655541"/>
              <a:gd name="connsiteY29" fmla="*/ 1092073 h 1678000"/>
              <a:gd name="connsiteX30" fmla="*/ 30928 w 1655541"/>
              <a:gd name="connsiteY30" fmla="*/ 1118706 h 1678000"/>
              <a:gd name="connsiteX31" fmla="*/ 66439 w 1655541"/>
              <a:gd name="connsiteY31" fmla="*/ 1180850 h 1678000"/>
              <a:gd name="connsiteX32" fmla="*/ 84194 w 1655541"/>
              <a:gd name="connsiteY32" fmla="*/ 1234116 h 1678000"/>
              <a:gd name="connsiteX33" fmla="*/ 93072 w 1655541"/>
              <a:gd name="connsiteY33" fmla="*/ 1269627 h 1678000"/>
              <a:gd name="connsiteX34" fmla="*/ 119705 w 1655541"/>
              <a:gd name="connsiteY34" fmla="*/ 1314015 h 1678000"/>
              <a:gd name="connsiteX35" fmla="*/ 128582 w 1655541"/>
              <a:gd name="connsiteY35" fmla="*/ 1340648 h 1678000"/>
              <a:gd name="connsiteX36" fmla="*/ 164093 w 1655541"/>
              <a:gd name="connsiteY36" fmla="*/ 1367281 h 1678000"/>
              <a:gd name="connsiteX37" fmla="*/ 172971 w 1655541"/>
              <a:gd name="connsiteY37" fmla="*/ 1393914 h 1678000"/>
              <a:gd name="connsiteX38" fmla="*/ 226237 w 1655541"/>
              <a:gd name="connsiteY38" fmla="*/ 1438303 h 1678000"/>
              <a:gd name="connsiteX39" fmla="*/ 235114 w 1655541"/>
              <a:gd name="connsiteY39" fmla="*/ 1464936 h 1678000"/>
              <a:gd name="connsiteX40" fmla="*/ 252870 w 1655541"/>
              <a:gd name="connsiteY40" fmla="*/ 1482691 h 1678000"/>
              <a:gd name="connsiteX41" fmla="*/ 332769 w 1655541"/>
              <a:gd name="connsiteY41" fmla="*/ 1544835 h 1678000"/>
              <a:gd name="connsiteX42" fmla="*/ 368279 w 1655541"/>
              <a:gd name="connsiteY42" fmla="*/ 1571468 h 1678000"/>
              <a:gd name="connsiteX43" fmla="*/ 394912 w 1655541"/>
              <a:gd name="connsiteY43" fmla="*/ 1598101 h 1678000"/>
              <a:gd name="connsiteX44" fmla="*/ 465934 w 1655541"/>
              <a:gd name="connsiteY44" fmla="*/ 1624734 h 1678000"/>
              <a:gd name="connsiteX45" fmla="*/ 510322 w 1655541"/>
              <a:gd name="connsiteY45" fmla="*/ 1651367 h 1678000"/>
              <a:gd name="connsiteX46" fmla="*/ 545833 w 1655541"/>
              <a:gd name="connsiteY46" fmla="*/ 1660244 h 1678000"/>
              <a:gd name="connsiteX47" fmla="*/ 643487 w 1655541"/>
              <a:gd name="connsiteY47" fmla="*/ 1678000 h 1678000"/>
              <a:gd name="connsiteX48" fmla="*/ 1406967 w 1655541"/>
              <a:gd name="connsiteY48" fmla="*/ 1669122 h 1678000"/>
              <a:gd name="connsiteX49" fmla="*/ 1460233 w 1655541"/>
              <a:gd name="connsiteY49" fmla="*/ 1660244 h 1678000"/>
              <a:gd name="connsiteX50" fmla="*/ 1486866 w 1655541"/>
              <a:gd name="connsiteY50" fmla="*/ 1633611 h 1678000"/>
              <a:gd name="connsiteX51" fmla="*/ 1513499 w 1655541"/>
              <a:gd name="connsiteY51" fmla="*/ 1615856 h 1678000"/>
              <a:gd name="connsiteX52" fmla="*/ 1540132 w 1655541"/>
              <a:gd name="connsiteY52" fmla="*/ 1580345 h 1678000"/>
              <a:gd name="connsiteX53" fmla="*/ 1575642 w 1655541"/>
              <a:gd name="connsiteY53" fmla="*/ 1562590 h 1678000"/>
              <a:gd name="connsiteX54" fmla="*/ 1584520 w 1655541"/>
              <a:gd name="connsiteY54" fmla="*/ 1535957 h 1678000"/>
              <a:gd name="connsiteX55" fmla="*/ 1611153 w 1655541"/>
              <a:gd name="connsiteY55" fmla="*/ 1491569 h 1678000"/>
              <a:gd name="connsiteX56" fmla="*/ 1637786 w 1655541"/>
              <a:gd name="connsiteY56" fmla="*/ 1429425 h 1678000"/>
              <a:gd name="connsiteX57" fmla="*/ 1646664 w 1655541"/>
              <a:gd name="connsiteY57" fmla="*/ 1376159 h 1678000"/>
              <a:gd name="connsiteX58" fmla="*/ 1655541 w 1655541"/>
              <a:gd name="connsiteY58" fmla="*/ 1340648 h 1678000"/>
              <a:gd name="connsiteX59" fmla="*/ 1620031 w 1655541"/>
              <a:gd name="connsiteY59" fmla="*/ 1207483 h 1678000"/>
              <a:gd name="connsiteX60" fmla="*/ 1602275 w 1655541"/>
              <a:gd name="connsiteY60" fmla="*/ 1145339 h 1678000"/>
              <a:gd name="connsiteX61" fmla="*/ 1584520 w 1655541"/>
              <a:gd name="connsiteY61" fmla="*/ 1109829 h 1678000"/>
              <a:gd name="connsiteX62" fmla="*/ 1540132 w 1655541"/>
              <a:gd name="connsiteY62" fmla="*/ 1074318 h 1678000"/>
              <a:gd name="connsiteX63" fmla="*/ 1451355 w 1655541"/>
              <a:gd name="connsiteY63" fmla="*/ 1021052 h 1678000"/>
              <a:gd name="connsiteX64" fmla="*/ 1433600 w 1655541"/>
              <a:gd name="connsiteY64" fmla="*/ 994419 h 1678000"/>
              <a:gd name="connsiteX65" fmla="*/ 1353701 w 1655541"/>
              <a:gd name="connsiteY65" fmla="*/ 967786 h 1678000"/>
              <a:gd name="connsiteX66" fmla="*/ 1335945 w 1655541"/>
              <a:gd name="connsiteY66" fmla="*/ 950031 h 1678000"/>
              <a:gd name="connsiteX67" fmla="*/ 1140637 w 1655541"/>
              <a:gd name="connsiteY67" fmla="*/ 923398 h 1678000"/>
              <a:gd name="connsiteX68" fmla="*/ 1078493 w 1655541"/>
              <a:gd name="connsiteY68" fmla="*/ 914520 h 1678000"/>
              <a:gd name="connsiteX69" fmla="*/ 1042982 w 1655541"/>
              <a:gd name="connsiteY69" fmla="*/ 896765 h 1678000"/>
              <a:gd name="connsiteX70" fmla="*/ 980839 w 1655541"/>
              <a:gd name="connsiteY70" fmla="*/ 887887 h 1678000"/>
              <a:gd name="connsiteX71" fmla="*/ 847674 w 1655541"/>
              <a:gd name="connsiteY71" fmla="*/ 870132 h 1678000"/>
              <a:gd name="connsiteX72" fmla="*/ 821040 w 1655541"/>
              <a:gd name="connsiteY72" fmla="*/ 861254 h 1678000"/>
              <a:gd name="connsiteX73" fmla="*/ 714508 w 1655541"/>
              <a:gd name="connsiteY73" fmla="*/ 843499 h 1678000"/>
              <a:gd name="connsiteX74" fmla="*/ 696753 w 1655541"/>
              <a:gd name="connsiteY74" fmla="*/ 825743 h 1678000"/>
              <a:gd name="connsiteX75" fmla="*/ 687875 w 1655541"/>
              <a:gd name="connsiteY75" fmla="*/ 790233 h 1678000"/>
              <a:gd name="connsiteX76" fmla="*/ 678998 w 1655541"/>
              <a:gd name="connsiteY76" fmla="*/ 763600 h 1678000"/>
              <a:gd name="connsiteX77" fmla="*/ 687875 w 1655541"/>
              <a:gd name="connsiteY77" fmla="*/ 621557 h 1678000"/>
              <a:gd name="connsiteX78" fmla="*/ 696753 w 1655541"/>
              <a:gd name="connsiteY78" fmla="*/ 594924 h 1678000"/>
              <a:gd name="connsiteX79" fmla="*/ 723386 w 1655541"/>
              <a:gd name="connsiteY79" fmla="*/ 568291 h 1678000"/>
              <a:gd name="connsiteX80" fmla="*/ 732264 w 1655541"/>
              <a:gd name="connsiteY80" fmla="*/ 541658 h 1678000"/>
              <a:gd name="connsiteX81" fmla="*/ 794407 w 1655541"/>
              <a:gd name="connsiteY81" fmla="*/ 497270 h 1678000"/>
              <a:gd name="connsiteX82" fmla="*/ 821040 w 1655541"/>
              <a:gd name="connsiteY82" fmla="*/ 488392 h 1678000"/>
              <a:gd name="connsiteX83" fmla="*/ 892062 w 1655541"/>
              <a:gd name="connsiteY83" fmla="*/ 461759 h 1678000"/>
              <a:gd name="connsiteX84" fmla="*/ 1069615 w 1655541"/>
              <a:gd name="connsiteY84" fmla="*/ 479514 h 1678000"/>
              <a:gd name="connsiteX85" fmla="*/ 1122881 w 1655541"/>
              <a:gd name="connsiteY85" fmla="*/ 497270 h 1678000"/>
              <a:gd name="connsiteX86" fmla="*/ 1140637 w 1655541"/>
              <a:gd name="connsiteY86" fmla="*/ 515025 h 1678000"/>
              <a:gd name="connsiteX87" fmla="*/ 1193903 w 1655541"/>
              <a:gd name="connsiteY87" fmla="*/ 550536 h 1678000"/>
              <a:gd name="connsiteX88" fmla="*/ 1211658 w 1655541"/>
              <a:gd name="connsiteY88" fmla="*/ 577169 h 1678000"/>
              <a:gd name="connsiteX89" fmla="*/ 1220536 w 1655541"/>
              <a:gd name="connsiteY89" fmla="*/ 603802 h 1678000"/>
              <a:gd name="connsiteX90" fmla="*/ 1256046 w 1655541"/>
              <a:gd name="connsiteY90" fmla="*/ 657068 h 1678000"/>
              <a:gd name="connsiteX91" fmla="*/ 1264924 w 1655541"/>
              <a:gd name="connsiteY91" fmla="*/ 692578 h 1678000"/>
              <a:gd name="connsiteX92" fmla="*/ 1291557 w 1655541"/>
              <a:gd name="connsiteY92" fmla="*/ 701456 h 1678000"/>
              <a:gd name="connsiteX93" fmla="*/ 1398089 w 1655541"/>
              <a:gd name="connsiteY93" fmla="*/ 719211 h 1678000"/>
              <a:gd name="connsiteX94" fmla="*/ 1486866 w 1655541"/>
              <a:gd name="connsiteY94" fmla="*/ 710334 h 1678000"/>
              <a:gd name="connsiteX95" fmla="*/ 1513499 w 1655541"/>
              <a:gd name="connsiteY95" fmla="*/ 621557 h 1678000"/>
              <a:gd name="connsiteX96" fmla="*/ 1504621 w 1655541"/>
              <a:gd name="connsiteY96" fmla="*/ 506147 h 1678000"/>
              <a:gd name="connsiteX97" fmla="*/ 1486866 w 1655541"/>
              <a:gd name="connsiteY97" fmla="*/ 452881 h 1678000"/>
              <a:gd name="connsiteX98" fmla="*/ 1424722 w 1655541"/>
              <a:gd name="connsiteY98" fmla="*/ 381860 h 1678000"/>
              <a:gd name="connsiteX99" fmla="*/ 1415844 w 1655541"/>
              <a:gd name="connsiteY99" fmla="*/ 346349 h 1678000"/>
              <a:gd name="connsiteX100" fmla="*/ 1433600 w 1655541"/>
              <a:gd name="connsiteY100" fmla="*/ 328594 h 1678000"/>
              <a:gd name="connsiteX101" fmla="*/ 1513499 w 1655541"/>
              <a:gd name="connsiteY101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57561 w 1655541"/>
              <a:gd name="connsiteY25" fmla="*/ 568291 h 1678000"/>
              <a:gd name="connsiteX26" fmla="*/ 4295 w 1655541"/>
              <a:gd name="connsiteY26" fmla="*/ 745844 h 1678000"/>
              <a:gd name="connsiteX27" fmla="*/ 4295 w 1655541"/>
              <a:gd name="connsiteY27" fmla="*/ 1056563 h 1678000"/>
              <a:gd name="connsiteX28" fmla="*/ 13173 w 1655541"/>
              <a:gd name="connsiteY28" fmla="*/ 1092073 h 1678000"/>
              <a:gd name="connsiteX29" fmla="*/ 30928 w 1655541"/>
              <a:gd name="connsiteY29" fmla="*/ 1118706 h 1678000"/>
              <a:gd name="connsiteX30" fmla="*/ 66439 w 1655541"/>
              <a:gd name="connsiteY30" fmla="*/ 1180850 h 1678000"/>
              <a:gd name="connsiteX31" fmla="*/ 84194 w 1655541"/>
              <a:gd name="connsiteY31" fmla="*/ 1234116 h 1678000"/>
              <a:gd name="connsiteX32" fmla="*/ 93072 w 1655541"/>
              <a:gd name="connsiteY32" fmla="*/ 1269627 h 1678000"/>
              <a:gd name="connsiteX33" fmla="*/ 119705 w 1655541"/>
              <a:gd name="connsiteY33" fmla="*/ 1314015 h 1678000"/>
              <a:gd name="connsiteX34" fmla="*/ 128582 w 1655541"/>
              <a:gd name="connsiteY34" fmla="*/ 1340648 h 1678000"/>
              <a:gd name="connsiteX35" fmla="*/ 164093 w 1655541"/>
              <a:gd name="connsiteY35" fmla="*/ 1367281 h 1678000"/>
              <a:gd name="connsiteX36" fmla="*/ 172971 w 1655541"/>
              <a:gd name="connsiteY36" fmla="*/ 1393914 h 1678000"/>
              <a:gd name="connsiteX37" fmla="*/ 226237 w 1655541"/>
              <a:gd name="connsiteY37" fmla="*/ 1438303 h 1678000"/>
              <a:gd name="connsiteX38" fmla="*/ 235114 w 1655541"/>
              <a:gd name="connsiteY38" fmla="*/ 1464936 h 1678000"/>
              <a:gd name="connsiteX39" fmla="*/ 252870 w 1655541"/>
              <a:gd name="connsiteY39" fmla="*/ 1482691 h 1678000"/>
              <a:gd name="connsiteX40" fmla="*/ 332769 w 1655541"/>
              <a:gd name="connsiteY40" fmla="*/ 1544835 h 1678000"/>
              <a:gd name="connsiteX41" fmla="*/ 368279 w 1655541"/>
              <a:gd name="connsiteY41" fmla="*/ 1571468 h 1678000"/>
              <a:gd name="connsiteX42" fmla="*/ 394912 w 1655541"/>
              <a:gd name="connsiteY42" fmla="*/ 1598101 h 1678000"/>
              <a:gd name="connsiteX43" fmla="*/ 465934 w 1655541"/>
              <a:gd name="connsiteY43" fmla="*/ 1624734 h 1678000"/>
              <a:gd name="connsiteX44" fmla="*/ 510322 w 1655541"/>
              <a:gd name="connsiteY44" fmla="*/ 1651367 h 1678000"/>
              <a:gd name="connsiteX45" fmla="*/ 545833 w 1655541"/>
              <a:gd name="connsiteY45" fmla="*/ 1660244 h 1678000"/>
              <a:gd name="connsiteX46" fmla="*/ 643487 w 1655541"/>
              <a:gd name="connsiteY46" fmla="*/ 1678000 h 1678000"/>
              <a:gd name="connsiteX47" fmla="*/ 1406967 w 1655541"/>
              <a:gd name="connsiteY47" fmla="*/ 1669122 h 1678000"/>
              <a:gd name="connsiteX48" fmla="*/ 1460233 w 1655541"/>
              <a:gd name="connsiteY48" fmla="*/ 1660244 h 1678000"/>
              <a:gd name="connsiteX49" fmla="*/ 1486866 w 1655541"/>
              <a:gd name="connsiteY49" fmla="*/ 1633611 h 1678000"/>
              <a:gd name="connsiteX50" fmla="*/ 1513499 w 1655541"/>
              <a:gd name="connsiteY50" fmla="*/ 1615856 h 1678000"/>
              <a:gd name="connsiteX51" fmla="*/ 1540132 w 1655541"/>
              <a:gd name="connsiteY51" fmla="*/ 1580345 h 1678000"/>
              <a:gd name="connsiteX52" fmla="*/ 1575642 w 1655541"/>
              <a:gd name="connsiteY52" fmla="*/ 1562590 h 1678000"/>
              <a:gd name="connsiteX53" fmla="*/ 1584520 w 1655541"/>
              <a:gd name="connsiteY53" fmla="*/ 1535957 h 1678000"/>
              <a:gd name="connsiteX54" fmla="*/ 1611153 w 1655541"/>
              <a:gd name="connsiteY54" fmla="*/ 1491569 h 1678000"/>
              <a:gd name="connsiteX55" fmla="*/ 1637786 w 1655541"/>
              <a:gd name="connsiteY55" fmla="*/ 1429425 h 1678000"/>
              <a:gd name="connsiteX56" fmla="*/ 1646664 w 1655541"/>
              <a:gd name="connsiteY56" fmla="*/ 1376159 h 1678000"/>
              <a:gd name="connsiteX57" fmla="*/ 1655541 w 1655541"/>
              <a:gd name="connsiteY57" fmla="*/ 1340648 h 1678000"/>
              <a:gd name="connsiteX58" fmla="*/ 1620031 w 1655541"/>
              <a:gd name="connsiteY58" fmla="*/ 1207483 h 1678000"/>
              <a:gd name="connsiteX59" fmla="*/ 1602275 w 1655541"/>
              <a:gd name="connsiteY59" fmla="*/ 1145339 h 1678000"/>
              <a:gd name="connsiteX60" fmla="*/ 1584520 w 1655541"/>
              <a:gd name="connsiteY60" fmla="*/ 1109829 h 1678000"/>
              <a:gd name="connsiteX61" fmla="*/ 1540132 w 1655541"/>
              <a:gd name="connsiteY61" fmla="*/ 1074318 h 1678000"/>
              <a:gd name="connsiteX62" fmla="*/ 1451355 w 1655541"/>
              <a:gd name="connsiteY62" fmla="*/ 1021052 h 1678000"/>
              <a:gd name="connsiteX63" fmla="*/ 1433600 w 1655541"/>
              <a:gd name="connsiteY63" fmla="*/ 994419 h 1678000"/>
              <a:gd name="connsiteX64" fmla="*/ 1353701 w 1655541"/>
              <a:gd name="connsiteY64" fmla="*/ 967786 h 1678000"/>
              <a:gd name="connsiteX65" fmla="*/ 1335945 w 1655541"/>
              <a:gd name="connsiteY65" fmla="*/ 950031 h 1678000"/>
              <a:gd name="connsiteX66" fmla="*/ 1140637 w 1655541"/>
              <a:gd name="connsiteY66" fmla="*/ 923398 h 1678000"/>
              <a:gd name="connsiteX67" fmla="*/ 1078493 w 1655541"/>
              <a:gd name="connsiteY67" fmla="*/ 914520 h 1678000"/>
              <a:gd name="connsiteX68" fmla="*/ 1042982 w 1655541"/>
              <a:gd name="connsiteY68" fmla="*/ 896765 h 1678000"/>
              <a:gd name="connsiteX69" fmla="*/ 980839 w 1655541"/>
              <a:gd name="connsiteY69" fmla="*/ 887887 h 1678000"/>
              <a:gd name="connsiteX70" fmla="*/ 847674 w 1655541"/>
              <a:gd name="connsiteY70" fmla="*/ 870132 h 1678000"/>
              <a:gd name="connsiteX71" fmla="*/ 821040 w 1655541"/>
              <a:gd name="connsiteY71" fmla="*/ 861254 h 1678000"/>
              <a:gd name="connsiteX72" fmla="*/ 714508 w 1655541"/>
              <a:gd name="connsiteY72" fmla="*/ 843499 h 1678000"/>
              <a:gd name="connsiteX73" fmla="*/ 696753 w 1655541"/>
              <a:gd name="connsiteY73" fmla="*/ 825743 h 1678000"/>
              <a:gd name="connsiteX74" fmla="*/ 687875 w 1655541"/>
              <a:gd name="connsiteY74" fmla="*/ 790233 h 1678000"/>
              <a:gd name="connsiteX75" fmla="*/ 678998 w 1655541"/>
              <a:gd name="connsiteY75" fmla="*/ 763600 h 1678000"/>
              <a:gd name="connsiteX76" fmla="*/ 687875 w 1655541"/>
              <a:gd name="connsiteY76" fmla="*/ 621557 h 1678000"/>
              <a:gd name="connsiteX77" fmla="*/ 696753 w 1655541"/>
              <a:gd name="connsiteY77" fmla="*/ 594924 h 1678000"/>
              <a:gd name="connsiteX78" fmla="*/ 723386 w 1655541"/>
              <a:gd name="connsiteY78" fmla="*/ 568291 h 1678000"/>
              <a:gd name="connsiteX79" fmla="*/ 732264 w 1655541"/>
              <a:gd name="connsiteY79" fmla="*/ 541658 h 1678000"/>
              <a:gd name="connsiteX80" fmla="*/ 794407 w 1655541"/>
              <a:gd name="connsiteY80" fmla="*/ 497270 h 1678000"/>
              <a:gd name="connsiteX81" fmla="*/ 821040 w 1655541"/>
              <a:gd name="connsiteY81" fmla="*/ 488392 h 1678000"/>
              <a:gd name="connsiteX82" fmla="*/ 892062 w 1655541"/>
              <a:gd name="connsiteY82" fmla="*/ 461759 h 1678000"/>
              <a:gd name="connsiteX83" fmla="*/ 1069615 w 1655541"/>
              <a:gd name="connsiteY83" fmla="*/ 479514 h 1678000"/>
              <a:gd name="connsiteX84" fmla="*/ 1122881 w 1655541"/>
              <a:gd name="connsiteY84" fmla="*/ 497270 h 1678000"/>
              <a:gd name="connsiteX85" fmla="*/ 1140637 w 1655541"/>
              <a:gd name="connsiteY85" fmla="*/ 515025 h 1678000"/>
              <a:gd name="connsiteX86" fmla="*/ 1193903 w 1655541"/>
              <a:gd name="connsiteY86" fmla="*/ 550536 h 1678000"/>
              <a:gd name="connsiteX87" fmla="*/ 1211658 w 1655541"/>
              <a:gd name="connsiteY87" fmla="*/ 577169 h 1678000"/>
              <a:gd name="connsiteX88" fmla="*/ 1220536 w 1655541"/>
              <a:gd name="connsiteY88" fmla="*/ 603802 h 1678000"/>
              <a:gd name="connsiteX89" fmla="*/ 1256046 w 1655541"/>
              <a:gd name="connsiteY89" fmla="*/ 657068 h 1678000"/>
              <a:gd name="connsiteX90" fmla="*/ 1264924 w 1655541"/>
              <a:gd name="connsiteY90" fmla="*/ 692578 h 1678000"/>
              <a:gd name="connsiteX91" fmla="*/ 1291557 w 1655541"/>
              <a:gd name="connsiteY91" fmla="*/ 701456 h 1678000"/>
              <a:gd name="connsiteX92" fmla="*/ 1398089 w 1655541"/>
              <a:gd name="connsiteY92" fmla="*/ 719211 h 1678000"/>
              <a:gd name="connsiteX93" fmla="*/ 1486866 w 1655541"/>
              <a:gd name="connsiteY93" fmla="*/ 710334 h 1678000"/>
              <a:gd name="connsiteX94" fmla="*/ 1513499 w 1655541"/>
              <a:gd name="connsiteY94" fmla="*/ 621557 h 1678000"/>
              <a:gd name="connsiteX95" fmla="*/ 1504621 w 1655541"/>
              <a:gd name="connsiteY95" fmla="*/ 506147 h 1678000"/>
              <a:gd name="connsiteX96" fmla="*/ 1486866 w 1655541"/>
              <a:gd name="connsiteY96" fmla="*/ 452881 h 1678000"/>
              <a:gd name="connsiteX97" fmla="*/ 1424722 w 1655541"/>
              <a:gd name="connsiteY97" fmla="*/ 381860 h 1678000"/>
              <a:gd name="connsiteX98" fmla="*/ 1415844 w 1655541"/>
              <a:gd name="connsiteY98" fmla="*/ 346349 h 1678000"/>
              <a:gd name="connsiteX99" fmla="*/ 1433600 w 1655541"/>
              <a:gd name="connsiteY99" fmla="*/ 328594 h 1678000"/>
              <a:gd name="connsiteX100" fmla="*/ 1513499 w 1655541"/>
              <a:gd name="connsiteY100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57561 w 1655541"/>
              <a:gd name="connsiteY24" fmla="*/ 568291 h 1678000"/>
              <a:gd name="connsiteX25" fmla="*/ 4295 w 1655541"/>
              <a:gd name="connsiteY25" fmla="*/ 745844 h 1678000"/>
              <a:gd name="connsiteX26" fmla="*/ 4295 w 1655541"/>
              <a:gd name="connsiteY26" fmla="*/ 1056563 h 1678000"/>
              <a:gd name="connsiteX27" fmla="*/ 13173 w 1655541"/>
              <a:gd name="connsiteY27" fmla="*/ 1092073 h 1678000"/>
              <a:gd name="connsiteX28" fmla="*/ 30928 w 1655541"/>
              <a:gd name="connsiteY28" fmla="*/ 1118706 h 1678000"/>
              <a:gd name="connsiteX29" fmla="*/ 66439 w 1655541"/>
              <a:gd name="connsiteY29" fmla="*/ 1180850 h 1678000"/>
              <a:gd name="connsiteX30" fmla="*/ 84194 w 1655541"/>
              <a:gd name="connsiteY30" fmla="*/ 1234116 h 1678000"/>
              <a:gd name="connsiteX31" fmla="*/ 93072 w 1655541"/>
              <a:gd name="connsiteY31" fmla="*/ 1269627 h 1678000"/>
              <a:gd name="connsiteX32" fmla="*/ 119705 w 1655541"/>
              <a:gd name="connsiteY32" fmla="*/ 1314015 h 1678000"/>
              <a:gd name="connsiteX33" fmla="*/ 128582 w 1655541"/>
              <a:gd name="connsiteY33" fmla="*/ 1340648 h 1678000"/>
              <a:gd name="connsiteX34" fmla="*/ 164093 w 1655541"/>
              <a:gd name="connsiteY34" fmla="*/ 1367281 h 1678000"/>
              <a:gd name="connsiteX35" fmla="*/ 172971 w 1655541"/>
              <a:gd name="connsiteY35" fmla="*/ 1393914 h 1678000"/>
              <a:gd name="connsiteX36" fmla="*/ 226237 w 1655541"/>
              <a:gd name="connsiteY36" fmla="*/ 1438303 h 1678000"/>
              <a:gd name="connsiteX37" fmla="*/ 235114 w 1655541"/>
              <a:gd name="connsiteY37" fmla="*/ 1464936 h 1678000"/>
              <a:gd name="connsiteX38" fmla="*/ 252870 w 1655541"/>
              <a:gd name="connsiteY38" fmla="*/ 1482691 h 1678000"/>
              <a:gd name="connsiteX39" fmla="*/ 332769 w 1655541"/>
              <a:gd name="connsiteY39" fmla="*/ 1544835 h 1678000"/>
              <a:gd name="connsiteX40" fmla="*/ 368279 w 1655541"/>
              <a:gd name="connsiteY40" fmla="*/ 1571468 h 1678000"/>
              <a:gd name="connsiteX41" fmla="*/ 394912 w 1655541"/>
              <a:gd name="connsiteY41" fmla="*/ 1598101 h 1678000"/>
              <a:gd name="connsiteX42" fmla="*/ 465934 w 1655541"/>
              <a:gd name="connsiteY42" fmla="*/ 1624734 h 1678000"/>
              <a:gd name="connsiteX43" fmla="*/ 510322 w 1655541"/>
              <a:gd name="connsiteY43" fmla="*/ 1651367 h 1678000"/>
              <a:gd name="connsiteX44" fmla="*/ 545833 w 1655541"/>
              <a:gd name="connsiteY44" fmla="*/ 1660244 h 1678000"/>
              <a:gd name="connsiteX45" fmla="*/ 643487 w 1655541"/>
              <a:gd name="connsiteY45" fmla="*/ 1678000 h 1678000"/>
              <a:gd name="connsiteX46" fmla="*/ 1406967 w 1655541"/>
              <a:gd name="connsiteY46" fmla="*/ 1669122 h 1678000"/>
              <a:gd name="connsiteX47" fmla="*/ 1460233 w 1655541"/>
              <a:gd name="connsiteY47" fmla="*/ 1660244 h 1678000"/>
              <a:gd name="connsiteX48" fmla="*/ 1486866 w 1655541"/>
              <a:gd name="connsiteY48" fmla="*/ 1633611 h 1678000"/>
              <a:gd name="connsiteX49" fmla="*/ 1513499 w 1655541"/>
              <a:gd name="connsiteY49" fmla="*/ 1615856 h 1678000"/>
              <a:gd name="connsiteX50" fmla="*/ 1540132 w 1655541"/>
              <a:gd name="connsiteY50" fmla="*/ 1580345 h 1678000"/>
              <a:gd name="connsiteX51" fmla="*/ 1575642 w 1655541"/>
              <a:gd name="connsiteY51" fmla="*/ 1562590 h 1678000"/>
              <a:gd name="connsiteX52" fmla="*/ 1584520 w 1655541"/>
              <a:gd name="connsiteY52" fmla="*/ 1535957 h 1678000"/>
              <a:gd name="connsiteX53" fmla="*/ 1611153 w 1655541"/>
              <a:gd name="connsiteY53" fmla="*/ 1491569 h 1678000"/>
              <a:gd name="connsiteX54" fmla="*/ 1637786 w 1655541"/>
              <a:gd name="connsiteY54" fmla="*/ 1429425 h 1678000"/>
              <a:gd name="connsiteX55" fmla="*/ 1646664 w 1655541"/>
              <a:gd name="connsiteY55" fmla="*/ 1376159 h 1678000"/>
              <a:gd name="connsiteX56" fmla="*/ 1655541 w 1655541"/>
              <a:gd name="connsiteY56" fmla="*/ 1340648 h 1678000"/>
              <a:gd name="connsiteX57" fmla="*/ 1620031 w 1655541"/>
              <a:gd name="connsiteY57" fmla="*/ 1207483 h 1678000"/>
              <a:gd name="connsiteX58" fmla="*/ 1602275 w 1655541"/>
              <a:gd name="connsiteY58" fmla="*/ 1145339 h 1678000"/>
              <a:gd name="connsiteX59" fmla="*/ 1584520 w 1655541"/>
              <a:gd name="connsiteY59" fmla="*/ 1109829 h 1678000"/>
              <a:gd name="connsiteX60" fmla="*/ 1540132 w 1655541"/>
              <a:gd name="connsiteY60" fmla="*/ 1074318 h 1678000"/>
              <a:gd name="connsiteX61" fmla="*/ 1451355 w 1655541"/>
              <a:gd name="connsiteY61" fmla="*/ 1021052 h 1678000"/>
              <a:gd name="connsiteX62" fmla="*/ 1433600 w 1655541"/>
              <a:gd name="connsiteY62" fmla="*/ 994419 h 1678000"/>
              <a:gd name="connsiteX63" fmla="*/ 1353701 w 1655541"/>
              <a:gd name="connsiteY63" fmla="*/ 967786 h 1678000"/>
              <a:gd name="connsiteX64" fmla="*/ 1335945 w 1655541"/>
              <a:gd name="connsiteY64" fmla="*/ 950031 h 1678000"/>
              <a:gd name="connsiteX65" fmla="*/ 1140637 w 1655541"/>
              <a:gd name="connsiteY65" fmla="*/ 923398 h 1678000"/>
              <a:gd name="connsiteX66" fmla="*/ 1078493 w 1655541"/>
              <a:gd name="connsiteY66" fmla="*/ 914520 h 1678000"/>
              <a:gd name="connsiteX67" fmla="*/ 1042982 w 1655541"/>
              <a:gd name="connsiteY67" fmla="*/ 896765 h 1678000"/>
              <a:gd name="connsiteX68" fmla="*/ 980839 w 1655541"/>
              <a:gd name="connsiteY68" fmla="*/ 887887 h 1678000"/>
              <a:gd name="connsiteX69" fmla="*/ 847674 w 1655541"/>
              <a:gd name="connsiteY69" fmla="*/ 870132 h 1678000"/>
              <a:gd name="connsiteX70" fmla="*/ 821040 w 1655541"/>
              <a:gd name="connsiteY70" fmla="*/ 861254 h 1678000"/>
              <a:gd name="connsiteX71" fmla="*/ 714508 w 1655541"/>
              <a:gd name="connsiteY71" fmla="*/ 843499 h 1678000"/>
              <a:gd name="connsiteX72" fmla="*/ 696753 w 1655541"/>
              <a:gd name="connsiteY72" fmla="*/ 825743 h 1678000"/>
              <a:gd name="connsiteX73" fmla="*/ 687875 w 1655541"/>
              <a:gd name="connsiteY73" fmla="*/ 790233 h 1678000"/>
              <a:gd name="connsiteX74" fmla="*/ 678998 w 1655541"/>
              <a:gd name="connsiteY74" fmla="*/ 763600 h 1678000"/>
              <a:gd name="connsiteX75" fmla="*/ 687875 w 1655541"/>
              <a:gd name="connsiteY75" fmla="*/ 621557 h 1678000"/>
              <a:gd name="connsiteX76" fmla="*/ 696753 w 1655541"/>
              <a:gd name="connsiteY76" fmla="*/ 594924 h 1678000"/>
              <a:gd name="connsiteX77" fmla="*/ 723386 w 1655541"/>
              <a:gd name="connsiteY77" fmla="*/ 568291 h 1678000"/>
              <a:gd name="connsiteX78" fmla="*/ 732264 w 1655541"/>
              <a:gd name="connsiteY78" fmla="*/ 541658 h 1678000"/>
              <a:gd name="connsiteX79" fmla="*/ 794407 w 1655541"/>
              <a:gd name="connsiteY79" fmla="*/ 497270 h 1678000"/>
              <a:gd name="connsiteX80" fmla="*/ 821040 w 1655541"/>
              <a:gd name="connsiteY80" fmla="*/ 488392 h 1678000"/>
              <a:gd name="connsiteX81" fmla="*/ 892062 w 1655541"/>
              <a:gd name="connsiteY81" fmla="*/ 461759 h 1678000"/>
              <a:gd name="connsiteX82" fmla="*/ 1069615 w 1655541"/>
              <a:gd name="connsiteY82" fmla="*/ 479514 h 1678000"/>
              <a:gd name="connsiteX83" fmla="*/ 1122881 w 1655541"/>
              <a:gd name="connsiteY83" fmla="*/ 497270 h 1678000"/>
              <a:gd name="connsiteX84" fmla="*/ 1140637 w 1655541"/>
              <a:gd name="connsiteY84" fmla="*/ 515025 h 1678000"/>
              <a:gd name="connsiteX85" fmla="*/ 1193903 w 1655541"/>
              <a:gd name="connsiteY85" fmla="*/ 550536 h 1678000"/>
              <a:gd name="connsiteX86" fmla="*/ 1211658 w 1655541"/>
              <a:gd name="connsiteY86" fmla="*/ 577169 h 1678000"/>
              <a:gd name="connsiteX87" fmla="*/ 1220536 w 1655541"/>
              <a:gd name="connsiteY87" fmla="*/ 603802 h 1678000"/>
              <a:gd name="connsiteX88" fmla="*/ 1256046 w 1655541"/>
              <a:gd name="connsiteY88" fmla="*/ 657068 h 1678000"/>
              <a:gd name="connsiteX89" fmla="*/ 1264924 w 1655541"/>
              <a:gd name="connsiteY89" fmla="*/ 692578 h 1678000"/>
              <a:gd name="connsiteX90" fmla="*/ 1291557 w 1655541"/>
              <a:gd name="connsiteY90" fmla="*/ 701456 h 1678000"/>
              <a:gd name="connsiteX91" fmla="*/ 1398089 w 1655541"/>
              <a:gd name="connsiteY91" fmla="*/ 719211 h 1678000"/>
              <a:gd name="connsiteX92" fmla="*/ 1486866 w 1655541"/>
              <a:gd name="connsiteY92" fmla="*/ 710334 h 1678000"/>
              <a:gd name="connsiteX93" fmla="*/ 1513499 w 1655541"/>
              <a:gd name="connsiteY93" fmla="*/ 621557 h 1678000"/>
              <a:gd name="connsiteX94" fmla="*/ 1504621 w 1655541"/>
              <a:gd name="connsiteY94" fmla="*/ 506147 h 1678000"/>
              <a:gd name="connsiteX95" fmla="*/ 1486866 w 1655541"/>
              <a:gd name="connsiteY95" fmla="*/ 452881 h 1678000"/>
              <a:gd name="connsiteX96" fmla="*/ 1424722 w 1655541"/>
              <a:gd name="connsiteY96" fmla="*/ 381860 h 1678000"/>
              <a:gd name="connsiteX97" fmla="*/ 1415844 w 1655541"/>
              <a:gd name="connsiteY97" fmla="*/ 346349 h 1678000"/>
              <a:gd name="connsiteX98" fmla="*/ 1433600 w 1655541"/>
              <a:gd name="connsiteY98" fmla="*/ 328594 h 1678000"/>
              <a:gd name="connsiteX99" fmla="*/ 1513499 w 1655541"/>
              <a:gd name="connsiteY99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57561 w 1655541"/>
              <a:gd name="connsiteY23" fmla="*/ 568291 h 1678000"/>
              <a:gd name="connsiteX24" fmla="*/ 4295 w 1655541"/>
              <a:gd name="connsiteY24" fmla="*/ 745844 h 1678000"/>
              <a:gd name="connsiteX25" fmla="*/ 4295 w 1655541"/>
              <a:gd name="connsiteY25" fmla="*/ 1056563 h 1678000"/>
              <a:gd name="connsiteX26" fmla="*/ 13173 w 1655541"/>
              <a:gd name="connsiteY26" fmla="*/ 1092073 h 1678000"/>
              <a:gd name="connsiteX27" fmla="*/ 30928 w 1655541"/>
              <a:gd name="connsiteY27" fmla="*/ 1118706 h 1678000"/>
              <a:gd name="connsiteX28" fmla="*/ 66439 w 1655541"/>
              <a:gd name="connsiteY28" fmla="*/ 1180850 h 1678000"/>
              <a:gd name="connsiteX29" fmla="*/ 84194 w 1655541"/>
              <a:gd name="connsiteY29" fmla="*/ 1234116 h 1678000"/>
              <a:gd name="connsiteX30" fmla="*/ 93072 w 1655541"/>
              <a:gd name="connsiteY30" fmla="*/ 1269627 h 1678000"/>
              <a:gd name="connsiteX31" fmla="*/ 119705 w 1655541"/>
              <a:gd name="connsiteY31" fmla="*/ 1314015 h 1678000"/>
              <a:gd name="connsiteX32" fmla="*/ 128582 w 1655541"/>
              <a:gd name="connsiteY32" fmla="*/ 1340648 h 1678000"/>
              <a:gd name="connsiteX33" fmla="*/ 164093 w 1655541"/>
              <a:gd name="connsiteY33" fmla="*/ 1367281 h 1678000"/>
              <a:gd name="connsiteX34" fmla="*/ 172971 w 1655541"/>
              <a:gd name="connsiteY34" fmla="*/ 1393914 h 1678000"/>
              <a:gd name="connsiteX35" fmla="*/ 226237 w 1655541"/>
              <a:gd name="connsiteY35" fmla="*/ 1438303 h 1678000"/>
              <a:gd name="connsiteX36" fmla="*/ 235114 w 1655541"/>
              <a:gd name="connsiteY36" fmla="*/ 1464936 h 1678000"/>
              <a:gd name="connsiteX37" fmla="*/ 252870 w 1655541"/>
              <a:gd name="connsiteY37" fmla="*/ 1482691 h 1678000"/>
              <a:gd name="connsiteX38" fmla="*/ 332769 w 1655541"/>
              <a:gd name="connsiteY38" fmla="*/ 1544835 h 1678000"/>
              <a:gd name="connsiteX39" fmla="*/ 368279 w 1655541"/>
              <a:gd name="connsiteY39" fmla="*/ 1571468 h 1678000"/>
              <a:gd name="connsiteX40" fmla="*/ 394912 w 1655541"/>
              <a:gd name="connsiteY40" fmla="*/ 1598101 h 1678000"/>
              <a:gd name="connsiteX41" fmla="*/ 465934 w 1655541"/>
              <a:gd name="connsiteY41" fmla="*/ 1624734 h 1678000"/>
              <a:gd name="connsiteX42" fmla="*/ 510322 w 1655541"/>
              <a:gd name="connsiteY42" fmla="*/ 1651367 h 1678000"/>
              <a:gd name="connsiteX43" fmla="*/ 545833 w 1655541"/>
              <a:gd name="connsiteY43" fmla="*/ 1660244 h 1678000"/>
              <a:gd name="connsiteX44" fmla="*/ 643487 w 1655541"/>
              <a:gd name="connsiteY44" fmla="*/ 1678000 h 1678000"/>
              <a:gd name="connsiteX45" fmla="*/ 1406967 w 1655541"/>
              <a:gd name="connsiteY45" fmla="*/ 1669122 h 1678000"/>
              <a:gd name="connsiteX46" fmla="*/ 1460233 w 1655541"/>
              <a:gd name="connsiteY46" fmla="*/ 1660244 h 1678000"/>
              <a:gd name="connsiteX47" fmla="*/ 1486866 w 1655541"/>
              <a:gd name="connsiteY47" fmla="*/ 1633611 h 1678000"/>
              <a:gd name="connsiteX48" fmla="*/ 1513499 w 1655541"/>
              <a:gd name="connsiteY48" fmla="*/ 1615856 h 1678000"/>
              <a:gd name="connsiteX49" fmla="*/ 1540132 w 1655541"/>
              <a:gd name="connsiteY49" fmla="*/ 1580345 h 1678000"/>
              <a:gd name="connsiteX50" fmla="*/ 1575642 w 1655541"/>
              <a:gd name="connsiteY50" fmla="*/ 1562590 h 1678000"/>
              <a:gd name="connsiteX51" fmla="*/ 1584520 w 1655541"/>
              <a:gd name="connsiteY51" fmla="*/ 1535957 h 1678000"/>
              <a:gd name="connsiteX52" fmla="*/ 1611153 w 1655541"/>
              <a:gd name="connsiteY52" fmla="*/ 1491569 h 1678000"/>
              <a:gd name="connsiteX53" fmla="*/ 1637786 w 1655541"/>
              <a:gd name="connsiteY53" fmla="*/ 1429425 h 1678000"/>
              <a:gd name="connsiteX54" fmla="*/ 1646664 w 1655541"/>
              <a:gd name="connsiteY54" fmla="*/ 1376159 h 1678000"/>
              <a:gd name="connsiteX55" fmla="*/ 1655541 w 1655541"/>
              <a:gd name="connsiteY55" fmla="*/ 1340648 h 1678000"/>
              <a:gd name="connsiteX56" fmla="*/ 1620031 w 1655541"/>
              <a:gd name="connsiteY56" fmla="*/ 1207483 h 1678000"/>
              <a:gd name="connsiteX57" fmla="*/ 1602275 w 1655541"/>
              <a:gd name="connsiteY57" fmla="*/ 1145339 h 1678000"/>
              <a:gd name="connsiteX58" fmla="*/ 1584520 w 1655541"/>
              <a:gd name="connsiteY58" fmla="*/ 1109829 h 1678000"/>
              <a:gd name="connsiteX59" fmla="*/ 1540132 w 1655541"/>
              <a:gd name="connsiteY59" fmla="*/ 1074318 h 1678000"/>
              <a:gd name="connsiteX60" fmla="*/ 1451355 w 1655541"/>
              <a:gd name="connsiteY60" fmla="*/ 1021052 h 1678000"/>
              <a:gd name="connsiteX61" fmla="*/ 1433600 w 1655541"/>
              <a:gd name="connsiteY61" fmla="*/ 994419 h 1678000"/>
              <a:gd name="connsiteX62" fmla="*/ 1353701 w 1655541"/>
              <a:gd name="connsiteY62" fmla="*/ 967786 h 1678000"/>
              <a:gd name="connsiteX63" fmla="*/ 1335945 w 1655541"/>
              <a:gd name="connsiteY63" fmla="*/ 950031 h 1678000"/>
              <a:gd name="connsiteX64" fmla="*/ 1140637 w 1655541"/>
              <a:gd name="connsiteY64" fmla="*/ 923398 h 1678000"/>
              <a:gd name="connsiteX65" fmla="*/ 1078493 w 1655541"/>
              <a:gd name="connsiteY65" fmla="*/ 914520 h 1678000"/>
              <a:gd name="connsiteX66" fmla="*/ 1042982 w 1655541"/>
              <a:gd name="connsiteY66" fmla="*/ 896765 h 1678000"/>
              <a:gd name="connsiteX67" fmla="*/ 980839 w 1655541"/>
              <a:gd name="connsiteY67" fmla="*/ 887887 h 1678000"/>
              <a:gd name="connsiteX68" fmla="*/ 847674 w 1655541"/>
              <a:gd name="connsiteY68" fmla="*/ 870132 h 1678000"/>
              <a:gd name="connsiteX69" fmla="*/ 821040 w 1655541"/>
              <a:gd name="connsiteY69" fmla="*/ 861254 h 1678000"/>
              <a:gd name="connsiteX70" fmla="*/ 714508 w 1655541"/>
              <a:gd name="connsiteY70" fmla="*/ 843499 h 1678000"/>
              <a:gd name="connsiteX71" fmla="*/ 696753 w 1655541"/>
              <a:gd name="connsiteY71" fmla="*/ 825743 h 1678000"/>
              <a:gd name="connsiteX72" fmla="*/ 687875 w 1655541"/>
              <a:gd name="connsiteY72" fmla="*/ 790233 h 1678000"/>
              <a:gd name="connsiteX73" fmla="*/ 678998 w 1655541"/>
              <a:gd name="connsiteY73" fmla="*/ 763600 h 1678000"/>
              <a:gd name="connsiteX74" fmla="*/ 687875 w 1655541"/>
              <a:gd name="connsiteY74" fmla="*/ 621557 h 1678000"/>
              <a:gd name="connsiteX75" fmla="*/ 696753 w 1655541"/>
              <a:gd name="connsiteY75" fmla="*/ 594924 h 1678000"/>
              <a:gd name="connsiteX76" fmla="*/ 723386 w 1655541"/>
              <a:gd name="connsiteY76" fmla="*/ 568291 h 1678000"/>
              <a:gd name="connsiteX77" fmla="*/ 732264 w 1655541"/>
              <a:gd name="connsiteY77" fmla="*/ 541658 h 1678000"/>
              <a:gd name="connsiteX78" fmla="*/ 794407 w 1655541"/>
              <a:gd name="connsiteY78" fmla="*/ 497270 h 1678000"/>
              <a:gd name="connsiteX79" fmla="*/ 821040 w 1655541"/>
              <a:gd name="connsiteY79" fmla="*/ 488392 h 1678000"/>
              <a:gd name="connsiteX80" fmla="*/ 892062 w 1655541"/>
              <a:gd name="connsiteY80" fmla="*/ 461759 h 1678000"/>
              <a:gd name="connsiteX81" fmla="*/ 1069615 w 1655541"/>
              <a:gd name="connsiteY81" fmla="*/ 479514 h 1678000"/>
              <a:gd name="connsiteX82" fmla="*/ 1122881 w 1655541"/>
              <a:gd name="connsiteY82" fmla="*/ 497270 h 1678000"/>
              <a:gd name="connsiteX83" fmla="*/ 1140637 w 1655541"/>
              <a:gd name="connsiteY83" fmla="*/ 515025 h 1678000"/>
              <a:gd name="connsiteX84" fmla="*/ 1193903 w 1655541"/>
              <a:gd name="connsiteY84" fmla="*/ 550536 h 1678000"/>
              <a:gd name="connsiteX85" fmla="*/ 1211658 w 1655541"/>
              <a:gd name="connsiteY85" fmla="*/ 577169 h 1678000"/>
              <a:gd name="connsiteX86" fmla="*/ 1220536 w 1655541"/>
              <a:gd name="connsiteY86" fmla="*/ 603802 h 1678000"/>
              <a:gd name="connsiteX87" fmla="*/ 1256046 w 1655541"/>
              <a:gd name="connsiteY87" fmla="*/ 657068 h 1678000"/>
              <a:gd name="connsiteX88" fmla="*/ 1264924 w 1655541"/>
              <a:gd name="connsiteY88" fmla="*/ 692578 h 1678000"/>
              <a:gd name="connsiteX89" fmla="*/ 1291557 w 1655541"/>
              <a:gd name="connsiteY89" fmla="*/ 701456 h 1678000"/>
              <a:gd name="connsiteX90" fmla="*/ 1398089 w 1655541"/>
              <a:gd name="connsiteY90" fmla="*/ 719211 h 1678000"/>
              <a:gd name="connsiteX91" fmla="*/ 1486866 w 1655541"/>
              <a:gd name="connsiteY91" fmla="*/ 710334 h 1678000"/>
              <a:gd name="connsiteX92" fmla="*/ 1513499 w 1655541"/>
              <a:gd name="connsiteY92" fmla="*/ 621557 h 1678000"/>
              <a:gd name="connsiteX93" fmla="*/ 1504621 w 1655541"/>
              <a:gd name="connsiteY93" fmla="*/ 506147 h 1678000"/>
              <a:gd name="connsiteX94" fmla="*/ 1486866 w 1655541"/>
              <a:gd name="connsiteY94" fmla="*/ 452881 h 1678000"/>
              <a:gd name="connsiteX95" fmla="*/ 1424722 w 1655541"/>
              <a:gd name="connsiteY95" fmla="*/ 381860 h 1678000"/>
              <a:gd name="connsiteX96" fmla="*/ 1415844 w 1655541"/>
              <a:gd name="connsiteY96" fmla="*/ 346349 h 1678000"/>
              <a:gd name="connsiteX97" fmla="*/ 1433600 w 1655541"/>
              <a:gd name="connsiteY97" fmla="*/ 328594 h 1678000"/>
              <a:gd name="connsiteX98" fmla="*/ 1513499 w 1655541"/>
              <a:gd name="connsiteY98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181848 w 1655541"/>
              <a:gd name="connsiteY21" fmla="*/ 337472 h 1678000"/>
              <a:gd name="connsiteX22" fmla="*/ 57561 w 1655541"/>
              <a:gd name="connsiteY22" fmla="*/ 568291 h 1678000"/>
              <a:gd name="connsiteX23" fmla="*/ 4295 w 1655541"/>
              <a:gd name="connsiteY23" fmla="*/ 745844 h 1678000"/>
              <a:gd name="connsiteX24" fmla="*/ 4295 w 1655541"/>
              <a:gd name="connsiteY24" fmla="*/ 1056563 h 1678000"/>
              <a:gd name="connsiteX25" fmla="*/ 13173 w 1655541"/>
              <a:gd name="connsiteY25" fmla="*/ 1092073 h 1678000"/>
              <a:gd name="connsiteX26" fmla="*/ 30928 w 1655541"/>
              <a:gd name="connsiteY26" fmla="*/ 1118706 h 1678000"/>
              <a:gd name="connsiteX27" fmla="*/ 66439 w 1655541"/>
              <a:gd name="connsiteY27" fmla="*/ 1180850 h 1678000"/>
              <a:gd name="connsiteX28" fmla="*/ 84194 w 1655541"/>
              <a:gd name="connsiteY28" fmla="*/ 1234116 h 1678000"/>
              <a:gd name="connsiteX29" fmla="*/ 93072 w 1655541"/>
              <a:gd name="connsiteY29" fmla="*/ 1269627 h 1678000"/>
              <a:gd name="connsiteX30" fmla="*/ 119705 w 1655541"/>
              <a:gd name="connsiteY30" fmla="*/ 1314015 h 1678000"/>
              <a:gd name="connsiteX31" fmla="*/ 128582 w 1655541"/>
              <a:gd name="connsiteY31" fmla="*/ 1340648 h 1678000"/>
              <a:gd name="connsiteX32" fmla="*/ 164093 w 1655541"/>
              <a:gd name="connsiteY32" fmla="*/ 1367281 h 1678000"/>
              <a:gd name="connsiteX33" fmla="*/ 172971 w 1655541"/>
              <a:gd name="connsiteY33" fmla="*/ 1393914 h 1678000"/>
              <a:gd name="connsiteX34" fmla="*/ 226237 w 1655541"/>
              <a:gd name="connsiteY34" fmla="*/ 1438303 h 1678000"/>
              <a:gd name="connsiteX35" fmla="*/ 235114 w 1655541"/>
              <a:gd name="connsiteY35" fmla="*/ 1464936 h 1678000"/>
              <a:gd name="connsiteX36" fmla="*/ 252870 w 1655541"/>
              <a:gd name="connsiteY36" fmla="*/ 1482691 h 1678000"/>
              <a:gd name="connsiteX37" fmla="*/ 332769 w 1655541"/>
              <a:gd name="connsiteY37" fmla="*/ 1544835 h 1678000"/>
              <a:gd name="connsiteX38" fmla="*/ 368279 w 1655541"/>
              <a:gd name="connsiteY38" fmla="*/ 1571468 h 1678000"/>
              <a:gd name="connsiteX39" fmla="*/ 394912 w 1655541"/>
              <a:gd name="connsiteY39" fmla="*/ 1598101 h 1678000"/>
              <a:gd name="connsiteX40" fmla="*/ 465934 w 1655541"/>
              <a:gd name="connsiteY40" fmla="*/ 1624734 h 1678000"/>
              <a:gd name="connsiteX41" fmla="*/ 510322 w 1655541"/>
              <a:gd name="connsiteY41" fmla="*/ 1651367 h 1678000"/>
              <a:gd name="connsiteX42" fmla="*/ 545833 w 1655541"/>
              <a:gd name="connsiteY42" fmla="*/ 1660244 h 1678000"/>
              <a:gd name="connsiteX43" fmla="*/ 643487 w 1655541"/>
              <a:gd name="connsiteY43" fmla="*/ 1678000 h 1678000"/>
              <a:gd name="connsiteX44" fmla="*/ 1406967 w 1655541"/>
              <a:gd name="connsiteY44" fmla="*/ 1669122 h 1678000"/>
              <a:gd name="connsiteX45" fmla="*/ 1460233 w 1655541"/>
              <a:gd name="connsiteY45" fmla="*/ 1660244 h 1678000"/>
              <a:gd name="connsiteX46" fmla="*/ 1486866 w 1655541"/>
              <a:gd name="connsiteY46" fmla="*/ 1633611 h 1678000"/>
              <a:gd name="connsiteX47" fmla="*/ 1513499 w 1655541"/>
              <a:gd name="connsiteY47" fmla="*/ 1615856 h 1678000"/>
              <a:gd name="connsiteX48" fmla="*/ 1540132 w 1655541"/>
              <a:gd name="connsiteY48" fmla="*/ 1580345 h 1678000"/>
              <a:gd name="connsiteX49" fmla="*/ 1575642 w 1655541"/>
              <a:gd name="connsiteY49" fmla="*/ 1562590 h 1678000"/>
              <a:gd name="connsiteX50" fmla="*/ 1584520 w 1655541"/>
              <a:gd name="connsiteY50" fmla="*/ 1535957 h 1678000"/>
              <a:gd name="connsiteX51" fmla="*/ 1611153 w 1655541"/>
              <a:gd name="connsiteY51" fmla="*/ 1491569 h 1678000"/>
              <a:gd name="connsiteX52" fmla="*/ 1637786 w 1655541"/>
              <a:gd name="connsiteY52" fmla="*/ 1429425 h 1678000"/>
              <a:gd name="connsiteX53" fmla="*/ 1646664 w 1655541"/>
              <a:gd name="connsiteY53" fmla="*/ 1376159 h 1678000"/>
              <a:gd name="connsiteX54" fmla="*/ 1655541 w 1655541"/>
              <a:gd name="connsiteY54" fmla="*/ 1340648 h 1678000"/>
              <a:gd name="connsiteX55" fmla="*/ 1620031 w 1655541"/>
              <a:gd name="connsiteY55" fmla="*/ 1207483 h 1678000"/>
              <a:gd name="connsiteX56" fmla="*/ 1602275 w 1655541"/>
              <a:gd name="connsiteY56" fmla="*/ 1145339 h 1678000"/>
              <a:gd name="connsiteX57" fmla="*/ 1584520 w 1655541"/>
              <a:gd name="connsiteY57" fmla="*/ 1109829 h 1678000"/>
              <a:gd name="connsiteX58" fmla="*/ 1540132 w 1655541"/>
              <a:gd name="connsiteY58" fmla="*/ 1074318 h 1678000"/>
              <a:gd name="connsiteX59" fmla="*/ 1451355 w 1655541"/>
              <a:gd name="connsiteY59" fmla="*/ 1021052 h 1678000"/>
              <a:gd name="connsiteX60" fmla="*/ 1433600 w 1655541"/>
              <a:gd name="connsiteY60" fmla="*/ 994419 h 1678000"/>
              <a:gd name="connsiteX61" fmla="*/ 1353701 w 1655541"/>
              <a:gd name="connsiteY61" fmla="*/ 967786 h 1678000"/>
              <a:gd name="connsiteX62" fmla="*/ 1335945 w 1655541"/>
              <a:gd name="connsiteY62" fmla="*/ 950031 h 1678000"/>
              <a:gd name="connsiteX63" fmla="*/ 1140637 w 1655541"/>
              <a:gd name="connsiteY63" fmla="*/ 923398 h 1678000"/>
              <a:gd name="connsiteX64" fmla="*/ 1078493 w 1655541"/>
              <a:gd name="connsiteY64" fmla="*/ 914520 h 1678000"/>
              <a:gd name="connsiteX65" fmla="*/ 1042982 w 1655541"/>
              <a:gd name="connsiteY65" fmla="*/ 896765 h 1678000"/>
              <a:gd name="connsiteX66" fmla="*/ 980839 w 1655541"/>
              <a:gd name="connsiteY66" fmla="*/ 887887 h 1678000"/>
              <a:gd name="connsiteX67" fmla="*/ 847674 w 1655541"/>
              <a:gd name="connsiteY67" fmla="*/ 870132 h 1678000"/>
              <a:gd name="connsiteX68" fmla="*/ 821040 w 1655541"/>
              <a:gd name="connsiteY68" fmla="*/ 861254 h 1678000"/>
              <a:gd name="connsiteX69" fmla="*/ 714508 w 1655541"/>
              <a:gd name="connsiteY69" fmla="*/ 843499 h 1678000"/>
              <a:gd name="connsiteX70" fmla="*/ 696753 w 1655541"/>
              <a:gd name="connsiteY70" fmla="*/ 825743 h 1678000"/>
              <a:gd name="connsiteX71" fmla="*/ 687875 w 1655541"/>
              <a:gd name="connsiteY71" fmla="*/ 790233 h 1678000"/>
              <a:gd name="connsiteX72" fmla="*/ 678998 w 1655541"/>
              <a:gd name="connsiteY72" fmla="*/ 763600 h 1678000"/>
              <a:gd name="connsiteX73" fmla="*/ 687875 w 1655541"/>
              <a:gd name="connsiteY73" fmla="*/ 621557 h 1678000"/>
              <a:gd name="connsiteX74" fmla="*/ 696753 w 1655541"/>
              <a:gd name="connsiteY74" fmla="*/ 594924 h 1678000"/>
              <a:gd name="connsiteX75" fmla="*/ 723386 w 1655541"/>
              <a:gd name="connsiteY75" fmla="*/ 568291 h 1678000"/>
              <a:gd name="connsiteX76" fmla="*/ 732264 w 1655541"/>
              <a:gd name="connsiteY76" fmla="*/ 541658 h 1678000"/>
              <a:gd name="connsiteX77" fmla="*/ 794407 w 1655541"/>
              <a:gd name="connsiteY77" fmla="*/ 497270 h 1678000"/>
              <a:gd name="connsiteX78" fmla="*/ 821040 w 1655541"/>
              <a:gd name="connsiteY78" fmla="*/ 488392 h 1678000"/>
              <a:gd name="connsiteX79" fmla="*/ 892062 w 1655541"/>
              <a:gd name="connsiteY79" fmla="*/ 461759 h 1678000"/>
              <a:gd name="connsiteX80" fmla="*/ 1069615 w 1655541"/>
              <a:gd name="connsiteY80" fmla="*/ 479514 h 1678000"/>
              <a:gd name="connsiteX81" fmla="*/ 1122881 w 1655541"/>
              <a:gd name="connsiteY81" fmla="*/ 497270 h 1678000"/>
              <a:gd name="connsiteX82" fmla="*/ 1140637 w 1655541"/>
              <a:gd name="connsiteY82" fmla="*/ 515025 h 1678000"/>
              <a:gd name="connsiteX83" fmla="*/ 1193903 w 1655541"/>
              <a:gd name="connsiteY83" fmla="*/ 550536 h 1678000"/>
              <a:gd name="connsiteX84" fmla="*/ 1211658 w 1655541"/>
              <a:gd name="connsiteY84" fmla="*/ 577169 h 1678000"/>
              <a:gd name="connsiteX85" fmla="*/ 1220536 w 1655541"/>
              <a:gd name="connsiteY85" fmla="*/ 603802 h 1678000"/>
              <a:gd name="connsiteX86" fmla="*/ 1256046 w 1655541"/>
              <a:gd name="connsiteY86" fmla="*/ 657068 h 1678000"/>
              <a:gd name="connsiteX87" fmla="*/ 1264924 w 1655541"/>
              <a:gd name="connsiteY87" fmla="*/ 692578 h 1678000"/>
              <a:gd name="connsiteX88" fmla="*/ 1291557 w 1655541"/>
              <a:gd name="connsiteY88" fmla="*/ 701456 h 1678000"/>
              <a:gd name="connsiteX89" fmla="*/ 1398089 w 1655541"/>
              <a:gd name="connsiteY89" fmla="*/ 719211 h 1678000"/>
              <a:gd name="connsiteX90" fmla="*/ 1486866 w 1655541"/>
              <a:gd name="connsiteY90" fmla="*/ 710334 h 1678000"/>
              <a:gd name="connsiteX91" fmla="*/ 1513499 w 1655541"/>
              <a:gd name="connsiteY91" fmla="*/ 621557 h 1678000"/>
              <a:gd name="connsiteX92" fmla="*/ 1504621 w 1655541"/>
              <a:gd name="connsiteY92" fmla="*/ 506147 h 1678000"/>
              <a:gd name="connsiteX93" fmla="*/ 1486866 w 1655541"/>
              <a:gd name="connsiteY93" fmla="*/ 452881 h 1678000"/>
              <a:gd name="connsiteX94" fmla="*/ 1424722 w 1655541"/>
              <a:gd name="connsiteY94" fmla="*/ 381860 h 1678000"/>
              <a:gd name="connsiteX95" fmla="*/ 1415844 w 1655541"/>
              <a:gd name="connsiteY95" fmla="*/ 346349 h 1678000"/>
              <a:gd name="connsiteX96" fmla="*/ 1433600 w 1655541"/>
              <a:gd name="connsiteY96" fmla="*/ 328594 h 1678000"/>
              <a:gd name="connsiteX97" fmla="*/ 1513499 w 1655541"/>
              <a:gd name="connsiteY97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181848 w 1655541"/>
              <a:gd name="connsiteY20" fmla="*/ 337472 h 1678000"/>
              <a:gd name="connsiteX21" fmla="*/ 57561 w 1655541"/>
              <a:gd name="connsiteY21" fmla="*/ 568291 h 1678000"/>
              <a:gd name="connsiteX22" fmla="*/ 4295 w 1655541"/>
              <a:gd name="connsiteY22" fmla="*/ 745844 h 1678000"/>
              <a:gd name="connsiteX23" fmla="*/ 4295 w 1655541"/>
              <a:gd name="connsiteY23" fmla="*/ 1056563 h 1678000"/>
              <a:gd name="connsiteX24" fmla="*/ 13173 w 1655541"/>
              <a:gd name="connsiteY24" fmla="*/ 1092073 h 1678000"/>
              <a:gd name="connsiteX25" fmla="*/ 30928 w 1655541"/>
              <a:gd name="connsiteY25" fmla="*/ 1118706 h 1678000"/>
              <a:gd name="connsiteX26" fmla="*/ 66439 w 1655541"/>
              <a:gd name="connsiteY26" fmla="*/ 1180850 h 1678000"/>
              <a:gd name="connsiteX27" fmla="*/ 84194 w 1655541"/>
              <a:gd name="connsiteY27" fmla="*/ 1234116 h 1678000"/>
              <a:gd name="connsiteX28" fmla="*/ 93072 w 1655541"/>
              <a:gd name="connsiteY28" fmla="*/ 1269627 h 1678000"/>
              <a:gd name="connsiteX29" fmla="*/ 119705 w 1655541"/>
              <a:gd name="connsiteY29" fmla="*/ 1314015 h 1678000"/>
              <a:gd name="connsiteX30" fmla="*/ 128582 w 1655541"/>
              <a:gd name="connsiteY30" fmla="*/ 1340648 h 1678000"/>
              <a:gd name="connsiteX31" fmla="*/ 164093 w 1655541"/>
              <a:gd name="connsiteY31" fmla="*/ 1367281 h 1678000"/>
              <a:gd name="connsiteX32" fmla="*/ 172971 w 1655541"/>
              <a:gd name="connsiteY32" fmla="*/ 1393914 h 1678000"/>
              <a:gd name="connsiteX33" fmla="*/ 226237 w 1655541"/>
              <a:gd name="connsiteY33" fmla="*/ 1438303 h 1678000"/>
              <a:gd name="connsiteX34" fmla="*/ 235114 w 1655541"/>
              <a:gd name="connsiteY34" fmla="*/ 1464936 h 1678000"/>
              <a:gd name="connsiteX35" fmla="*/ 252870 w 1655541"/>
              <a:gd name="connsiteY35" fmla="*/ 1482691 h 1678000"/>
              <a:gd name="connsiteX36" fmla="*/ 332769 w 1655541"/>
              <a:gd name="connsiteY36" fmla="*/ 1544835 h 1678000"/>
              <a:gd name="connsiteX37" fmla="*/ 368279 w 1655541"/>
              <a:gd name="connsiteY37" fmla="*/ 1571468 h 1678000"/>
              <a:gd name="connsiteX38" fmla="*/ 394912 w 1655541"/>
              <a:gd name="connsiteY38" fmla="*/ 1598101 h 1678000"/>
              <a:gd name="connsiteX39" fmla="*/ 465934 w 1655541"/>
              <a:gd name="connsiteY39" fmla="*/ 1624734 h 1678000"/>
              <a:gd name="connsiteX40" fmla="*/ 510322 w 1655541"/>
              <a:gd name="connsiteY40" fmla="*/ 1651367 h 1678000"/>
              <a:gd name="connsiteX41" fmla="*/ 545833 w 1655541"/>
              <a:gd name="connsiteY41" fmla="*/ 1660244 h 1678000"/>
              <a:gd name="connsiteX42" fmla="*/ 643487 w 1655541"/>
              <a:gd name="connsiteY42" fmla="*/ 1678000 h 1678000"/>
              <a:gd name="connsiteX43" fmla="*/ 1406967 w 1655541"/>
              <a:gd name="connsiteY43" fmla="*/ 1669122 h 1678000"/>
              <a:gd name="connsiteX44" fmla="*/ 1460233 w 1655541"/>
              <a:gd name="connsiteY44" fmla="*/ 1660244 h 1678000"/>
              <a:gd name="connsiteX45" fmla="*/ 1486866 w 1655541"/>
              <a:gd name="connsiteY45" fmla="*/ 1633611 h 1678000"/>
              <a:gd name="connsiteX46" fmla="*/ 1513499 w 1655541"/>
              <a:gd name="connsiteY46" fmla="*/ 1615856 h 1678000"/>
              <a:gd name="connsiteX47" fmla="*/ 1540132 w 1655541"/>
              <a:gd name="connsiteY47" fmla="*/ 1580345 h 1678000"/>
              <a:gd name="connsiteX48" fmla="*/ 1575642 w 1655541"/>
              <a:gd name="connsiteY48" fmla="*/ 1562590 h 1678000"/>
              <a:gd name="connsiteX49" fmla="*/ 1584520 w 1655541"/>
              <a:gd name="connsiteY49" fmla="*/ 1535957 h 1678000"/>
              <a:gd name="connsiteX50" fmla="*/ 1611153 w 1655541"/>
              <a:gd name="connsiteY50" fmla="*/ 1491569 h 1678000"/>
              <a:gd name="connsiteX51" fmla="*/ 1637786 w 1655541"/>
              <a:gd name="connsiteY51" fmla="*/ 1429425 h 1678000"/>
              <a:gd name="connsiteX52" fmla="*/ 1646664 w 1655541"/>
              <a:gd name="connsiteY52" fmla="*/ 1376159 h 1678000"/>
              <a:gd name="connsiteX53" fmla="*/ 1655541 w 1655541"/>
              <a:gd name="connsiteY53" fmla="*/ 1340648 h 1678000"/>
              <a:gd name="connsiteX54" fmla="*/ 1620031 w 1655541"/>
              <a:gd name="connsiteY54" fmla="*/ 1207483 h 1678000"/>
              <a:gd name="connsiteX55" fmla="*/ 1602275 w 1655541"/>
              <a:gd name="connsiteY55" fmla="*/ 1145339 h 1678000"/>
              <a:gd name="connsiteX56" fmla="*/ 1584520 w 1655541"/>
              <a:gd name="connsiteY56" fmla="*/ 1109829 h 1678000"/>
              <a:gd name="connsiteX57" fmla="*/ 1540132 w 1655541"/>
              <a:gd name="connsiteY57" fmla="*/ 1074318 h 1678000"/>
              <a:gd name="connsiteX58" fmla="*/ 1451355 w 1655541"/>
              <a:gd name="connsiteY58" fmla="*/ 1021052 h 1678000"/>
              <a:gd name="connsiteX59" fmla="*/ 1433600 w 1655541"/>
              <a:gd name="connsiteY59" fmla="*/ 994419 h 1678000"/>
              <a:gd name="connsiteX60" fmla="*/ 1353701 w 1655541"/>
              <a:gd name="connsiteY60" fmla="*/ 967786 h 1678000"/>
              <a:gd name="connsiteX61" fmla="*/ 1335945 w 1655541"/>
              <a:gd name="connsiteY61" fmla="*/ 950031 h 1678000"/>
              <a:gd name="connsiteX62" fmla="*/ 1140637 w 1655541"/>
              <a:gd name="connsiteY62" fmla="*/ 923398 h 1678000"/>
              <a:gd name="connsiteX63" fmla="*/ 1078493 w 1655541"/>
              <a:gd name="connsiteY63" fmla="*/ 914520 h 1678000"/>
              <a:gd name="connsiteX64" fmla="*/ 1042982 w 1655541"/>
              <a:gd name="connsiteY64" fmla="*/ 896765 h 1678000"/>
              <a:gd name="connsiteX65" fmla="*/ 980839 w 1655541"/>
              <a:gd name="connsiteY65" fmla="*/ 887887 h 1678000"/>
              <a:gd name="connsiteX66" fmla="*/ 847674 w 1655541"/>
              <a:gd name="connsiteY66" fmla="*/ 870132 h 1678000"/>
              <a:gd name="connsiteX67" fmla="*/ 821040 w 1655541"/>
              <a:gd name="connsiteY67" fmla="*/ 861254 h 1678000"/>
              <a:gd name="connsiteX68" fmla="*/ 714508 w 1655541"/>
              <a:gd name="connsiteY68" fmla="*/ 843499 h 1678000"/>
              <a:gd name="connsiteX69" fmla="*/ 696753 w 1655541"/>
              <a:gd name="connsiteY69" fmla="*/ 825743 h 1678000"/>
              <a:gd name="connsiteX70" fmla="*/ 687875 w 1655541"/>
              <a:gd name="connsiteY70" fmla="*/ 790233 h 1678000"/>
              <a:gd name="connsiteX71" fmla="*/ 678998 w 1655541"/>
              <a:gd name="connsiteY71" fmla="*/ 763600 h 1678000"/>
              <a:gd name="connsiteX72" fmla="*/ 687875 w 1655541"/>
              <a:gd name="connsiteY72" fmla="*/ 621557 h 1678000"/>
              <a:gd name="connsiteX73" fmla="*/ 696753 w 1655541"/>
              <a:gd name="connsiteY73" fmla="*/ 594924 h 1678000"/>
              <a:gd name="connsiteX74" fmla="*/ 723386 w 1655541"/>
              <a:gd name="connsiteY74" fmla="*/ 568291 h 1678000"/>
              <a:gd name="connsiteX75" fmla="*/ 732264 w 1655541"/>
              <a:gd name="connsiteY75" fmla="*/ 541658 h 1678000"/>
              <a:gd name="connsiteX76" fmla="*/ 794407 w 1655541"/>
              <a:gd name="connsiteY76" fmla="*/ 497270 h 1678000"/>
              <a:gd name="connsiteX77" fmla="*/ 821040 w 1655541"/>
              <a:gd name="connsiteY77" fmla="*/ 488392 h 1678000"/>
              <a:gd name="connsiteX78" fmla="*/ 892062 w 1655541"/>
              <a:gd name="connsiteY78" fmla="*/ 461759 h 1678000"/>
              <a:gd name="connsiteX79" fmla="*/ 1069615 w 1655541"/>
              <a:gd name="connsiteY79" fmla="*/ 479514 h 1678000"/>
              <a:gd name="connsiteX80" fmla="*/ 1122881 w 1655541"/>
              <a:gd name="connsiteY80" fmla="*/ 497270 h 1678000"/>
              <a:gd name="connsiteX81" fmla="*/ 1140637 w 1655541"/>
              <a:gd name="connsiteY81" fmla="*/ 515025 h 1678000"/>
              <a:gd name="connsiteX82" fmla="*/ 1193903 w 1655541"/>
              <a:gd name="connsiteY82" fmla="*/ 550536 h 1678000"/>
              <a:gd name="connsiteX83" fmla="*/ 1211658 w 1655541"/>
              <a:gd name="connsiteY83" fmla="*/ 577169 h 1678000"/>
              <a:gd name="connsiteX84" fmla="*/ 1220536 w 1655541"/>
              <a:gd name="connsiteY84" fmla="*/ 603802 h 1678000"/>
              <a:gd name="connsiteX85" fmla="*/ 1256046 w 1655541"/>
              <a:gd name="connsiteY85" fmla="*/ 657068 h 1678000"/>
              <a:gd name="connsiteX86" fmla="*/ 1264924 w 1655541"/>
              <a:gd name="connsiteY86" fmla="*/ 692578 h 1678000"/>
              <a:gd name="connsiteX87" fmla="*/ 1291557 w 1655541"/>
              <a:gd name="connsiteY87" fmla="*/ 701456 h 1678000"/>
              <a:gd name="connsiteX88" fmla="*/ 1398089 w 1655541"/>
              <a:gd name="connsiteY88" fmla="*/ 719211 h 1678000"/>
              <a:gd name="connsiteX89" fmla="*/ 1486866 w 1655541"/>
              <a:gd name="connsiteY89" fmla="*/ 710334 h 1678000"/>
              <a:gd name="connsiteX90" fmla="*/ 1513499 w 1655541"/>
              <a:gd name="connsiteY90" fmla="*/ 621557 h 1678000"/>
              <a:gd name="connsiteX91" fmla="*/ 1504621 w 1655541"/>
              <a:gd name="connsiteY91" fmla="*/ 506147 h 1678000"/>
              <a:gd name="connsiteX92" fmla="*/ 1486866 w 1655541"/>
              <a:gd name="connsiteY92" fmla="*/ 452881 h 1678000"/>
              <a:gd name="connsiteX93" fmla="*/ 1424722 w 1655541"/>
              <a:gd name="connsiteY93" fmla="*/ 381860 h 1678000"/>
              <a:gd name="connsiteX94" fmla="*/ 1415844 w 1655541"/>
              <a:gd name="connsiteY94" fmla="*/ 346349 h 1678000"/>
              <a:gd name="connsiteX95" fmla="*/ 1433600 w 1655541"/>
              <a:gd name="connsiteY95" fmla="*/ 328594 h 1678000"/>
              <a:gd name="connsiteX96" fmla="*/ 1513499 w 1655541"/>
              <a:gd name="connsiteY96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181848 w 1655541"/>
              <a:gd name="connsiteY19" fmla="*/ 337472 h 1678000"/>
              <a:gd name="connsiteX20" fmla="*/ 57561 w 1655541"/>
              <a:gd name="connsiteY20" fmla="*/ 568291 h 1678000"/>
              <a:gd name="connsiteX21" fmla="*/ 4295 w 1655541"/>
              <a:gd name="connsiteY21" fmla="*/ 745844 h 1678000"/>
              <a:gd name="connsiteX22" fmla="*/ 4295 w 1655541"/>
              <a:gd name="connsiteY22" fmla="*/ 1056563 h 1678000"/>
              <a:gd name="connsiteX23" fmla="*/ 13173 w 1655541"/>
              <a:gd name="connsiteY23" fmla="*/ 1092073 h 1678000"/>
              <a:gd name="connsiteX24" fmla="*/ 30928 w 1655541"/>
              <a:gd name="connsiteY24" fmla="*/ 1118706 h 1678000"/>
              <a:gd name="connsiteX25" fmla="*/ 66439 w 1655541"/>
              <a:gd name="connsiteY25" fmla="*/ 1180850 h 1678000"/>
              <a:gd name="connsiteX26" fmla="*/ 84194 w 1655541"/>
              <a:gd name="connsiteY26" fmla="*/ 1234116 h 1678000"/>
              <a:gd name="connsiteX27" fmla="*/ 93072 w 1655541"/>
              <a:gd name="connsiteY27" fmla="*/ 1269627 h 1678000"/>
              <a:gd name="connsiteX28" fmla="*/ 119705 w 1655541"/>
              <a:gd name="connsiteY28" fmla="*/ 1314015 h 1678000"/>
              <a:gd name="connsiteX29" fmla="*/ 128582 w 1655541"/>
              <a:gd name="connsiteY29" fmla="*/ 1340648 h 1678000"/>
              <a:gd name="connsiteX30" fmla="*/ 164093 w 1655541"/>
              <a:gd name="connsiteY30" fmla="*/ 1367281 h 1678000"/>
              <a:gd name="connsiteX31" fmla="*/ 172971 w 1655541"/>
              <a:gd name="connsiteY31" fmla="*/ 1393914 h 1678000"/>
              <a:gd name="connsiteX32" fmla="*/ 226237 w 1655541"/>
              <a:gd name="connsiteY32" fmla="*/ 1438303 h 1678000"/>
              <a:gd name="connsiteX33" fmla="*/ 235114 w 1655541"/>
              <a:gd name="connsiteY33" fmla="*/ 1464936 h 1678000"/>
              <a:gd name="connsiteX34" fmla="*/ 252870 w 1655541"/>
              <a:gd name="connsiteY34" fmla="*/ 1482691 h 1678000"/>
              <a:gd name="connsiteX35" fmla="*/ 332769 w 1655541"/>
              <a:gd name="connsiteY35" fmla="*/ 1544835 h 1678000"/>
              <a:gd name="connsiteX36" fmla="*/ 368279 w 1655541"/>
              <a:gd name="connsiteY36" fmla="*/ 1571468 h 1678000"/>
              <a:gd name="connsiteX37" fmla="*/ 394912 w 1655541"/>
              <a:gd name="connsiteY37" fmla="*/ 1598101 h 1678000"/>
              <a:gd name="connsiteX38" fmla="*/ 465934 w 1655541"/>
              <a:gd name="connsiteY38" fmla="*/ 1624734 h 1678000"/>
              <a:gd name="connsiteX39" fmla="*/ 510322 w 1655541"/>
              <a:gd name="connsiteY39" fmla="*/ 1651367 h 1678000"/>
              <a:gd name="connsiteX40" fmla="*/ 545833 w 1655541"/>
              <a:gd name="connsiteY40" fmla="*/ 1660244 h 1678000"/>
              <a:gd name="connsiteX41" fmla="*/ 643487 w 1655541"/>
              <a:gd name="connsiteY41" fmla="*/ 1678000 h 1678000"/>
              <a:gd name="connsiteX42" fmla="*/ 1406967 w 1655541"/>
              <a:gd name="connsiteY42" fmla="*/ 1669122 h 1678000"/>
              <a:gd name="connsiteX43" fmla="*/ 1460233 w 1655541"/>
              <a:gd name="connsiteY43" fmla="*/ 1660244 h 1678000"/>
              <a:gd name="connsiteX44" fmla="*/ 1486866 w 1655541"/>
              <a:gd name="connsiteY44" fmla="*/ 1633611 h 1678000"/>
              <a:gd name="connsiteX45" fmla="*/ 1513499 w 1655541"/>
              <a:gd name="connsiteY45" fmla="*/ 1615856 h 1678000"/>
              <a:gd name="connsiteX46" fmla="*/ 1540132 w 1655541"/>
              <a:gd name="connsiteY46" fmla="*/ 1580345 h 1678000"/>
              <a:gd name="connsiteX47" fmla="*/ 1575642 w 1655541"/>
              <a:gd name="connsiteY47" fmla="*/ 1562590 h 1678000"/>
              <a:gd name="connsiteX48" fmla="*/ 1584520 w 1655541"/>
              <a:gd name="connsiteY48" fmla="*/ 1535957 h 1678000"/>
              <a:gd name="connsiteX49" fmla="*/ 1611153 w 1655541"/>
              <a:gd name="connsiteY49" fmla="*/ 1491569 h 1678000"/>
              <a:gd name="connsiteX50" fmla="*/ 1637786 w 1655541"/>
              <a:gd name="connsiteY50" fmla="*/ 1429425 h 1678000"/>
              <a:gd name="connsiteX51" fmla="*/ 1646664 w 1655541"/>
              <a:gd name="connsiteY51" fmla="*/ 1376159 h 1678000"/>
              <a:gd name="connsiteX52" fmla="*/ 1655541 w 1655541"/>
              <a:gd name="connsiteY52" fmla="*/ 1340648 h 1678000"/>
              <a:gd name="connsiteX53" fmla="*/ 1620031 w 1655541"/>
              <a:gd name="connsiteY53" fmla="*/ 1207483 h 1678000"/>
              <a:gd name="connsiteX54" fmla="*/ 1602275 w 1655541"/>
              <a:gd name="connsiteY54" fmla="*/ 1145339 h 1678000"/>
              <a:gd name="connsiteX55" fmla="*/ 1584520 w 1655541"/>
              <a:gd name="connsiteY55" fmla="*/ 1109829 h 1678000"/>
              <a:gd name="connsiteX56" fmla="*/ 1540132 w 1655541"/>
              <a:gd name="connsiteY56" fmla="*/ 1074318 h 1678000"/>
              <a:gd name="connsiteX57" fmla="*/ 1451355 w 1655541"/>
              <a:gd name="connsiteY57" fmla="*/ 1021052 h 1678000"/>
              <a:gd name="connsiteX58" fmla="*/ 1433600 w 1655541"/>
              <a:gd name="connsiteY58" fmla="*/ 994419 h 1678000"/>
              <a:gd name="connsiteX59" fmla="*/ 1353701 w 1655541"/>
              <a:gd name="connsiteY59" fmla="*/ 967786 h 1678000"/>
              <a:gd name="connsiteX60" fmla="*/ 1335945 w 1655541"/>
              <a:gd name="connsiteY60" fmla="*/ 950031 h 1678000"/>
              <a:gd name="connsiteX61" fmla="*/ 1140637 w 1655541"/>
              <a:gd name="connsiteY61" fmla="*/ 923398 h 1678000"/>
              <a:gd name="connsiteX62" fmla="*/ 1078493 w 1655541"/>
              <a:gd name="connsiteY62" fmla="*/ 914520 h 1678000"/>
              <a:gd name="connsiteX63" fmla="*/ 1042982 w 1655541"/>
              <a:gd name="connsiteY63" fmla="*/ 896765 h 1678000"/>
              <a:gd name="connsiteX64" fmla="*/ 980839 w 1655541"/>
              <a:gd name="connsiteY64" fmla="*/ 887887 h 1678000"/>
              <a:gd name="connsiteX65" fmla="*/ 847674 w 1655541"/>
              <a:gd name="connsiteY65" fmla="*/ 870132 h 1678000"/>
              <a:gd name="connsiteX66" fmla="*/ 821040 w 1655541"/>
              <a:gd name="connsiteY66" fmla="*/ 861254 h 1678000"/>
              <a:gd name="connsiteX67" fmla="*/ 714508 w 1655541"/>
              <a:gd name="connsiteY67" fmla="*/ 843499 h 1678000"/>
              <a:gd name="connsiteX68" fmla="*/ 696753 w 1655541"/>
              <a:gd name="connsiteY68" fmla="*/ 825743 h 1678000"/>
              <a:gd name="connsiteX69" fmla="*/ 687875 w 1655541"/>
              <a:gd name="connsiteY69" fmla="*/ 790233 h 1678000"/>
              <a:gd name="connsiteX70" fmla="*/ 678998 w 1655541"/>
              <a:gd name="connsiteY70" fmla="*/ 763600 h 1678000"/>
              <a:gd name="connsiteX71" fmla="*/ 687875 w 1655541"/>
              <a:gd name="connsiteY71" fmla="*/ 621557 h 1678000"/>
              <a:gd name="connsiteX72" fmla="*/ 696753 w 1655541"/>
              <a:gd name="connsiteY72" fmla="*/ 594924 h 1678000"/>
              <a:gd name="connsiteX73" fmla="*/ 723386 w 1655541"/>
              <a:gd name="connsiteY73" fmla="*/ 568291 h 1678000"/>
              <a:gd name="connsiteX74" fmla="*/ 732264 w 1655541"/>
              <a:gd name="connsiteY74" fmla="*/ 541658 h 1678000"/>
              <a:gd name="connsiteX75" fmla="*/ 794407 w 1655541"/>
              <a:gd name="connsiteY75" fmla="*/ 497270 h 1678000"/>
              <a:gd name="connsiteX76" fmla="*/ 821040 w 1655541"/>
              <a:gd name="connsiteY76" fmla="*/ 488392 h 1678000"/>
              <a:gd name="connsiteX77" fmla="*/ 892062 w 1655541"/>
              <a:gd name="connsiteY77" fmla="*/ 461759 h 1678000"/>
              <a:gd name="connsiteX78" fmla="*/ 1069615 w 1655541"/>
              <a:gd name="connsiteY78" fmla="*/ 479514 h 1678000"/>
              <a:gd name="connsiteX79" fmla="*/ 1122881 w 1655541"/>
              <a:gd name="connsiteY79" fmla="*/ 497270 h 1678000"/>
              <a:gd name="connsiteX80" fmla="*/ 1140637 w 1655541"/>
              <a:gd name="connsiteY80" fmla="*/ 515025 h 1678000"/>
              <a:gd name="connsiteX81" fmla="*/ 1193903 w 1655541"/>
              <a:gd name="connsiteY81" fmla="*/ 550536 h 1678000"/>
              <a:gd name="connsiteX82" fmla="*/ 1211658 w 1655541"/>
              <a:gd name="connsiteY82" fmla="*/ 577169 h 1678000"/>
              <a:gd name="connsiteX83" fmla="*/ 1220536 w 1655541"/>
              <a:gd name="connsiteY83" fmla="*/ 603802 h 1678000"/>
              <a:gd name="connsiteX84" fmla="*/ 1256046 w 1655541"/>
              <a:gd name="connsiteY84" fmla="*/ 657068 h 1678000"/>
              <a:gd name="connsiteX85" fmla="*/ 1264924 w 1655541"/>
              <a:gd name="connsiteY85" fmla="*/ 692578 h 1678000"/>
              <a:gd name="connsiteX86" fmla="*/ 1291557 w 1655541"/>
              <a:gd name="connsiteY86" fmla="*/ 701456 h 1678000"/>
              <a:gd name="connsiteX87" fmla="*/ 1398089 w 1655541"/>
              <a:gd name="connsiteY87" fmla="*/ 719211 h 1678000"/>
              <a:gd name="connsiteX88" fmla="*/ 1486866 w 1655541"/>
              <a:gd name="connsiteY88" fmla="*/ 710334 h 1678000"/>
              <a:gd name="connsiteX89" fmla="*/ 1513499 w 1655541"/>
              <a:gd name="connsiteY89" fmla="*/ 621557 h 1678000"/>
              <a:gd name="connsiteX90" fmla="*/ 1504621 w 1655541"/>
              <a:gd name="connsiteY90" fmla="*/ 506147 h 1678000"/>
              <a:gd name="connsiteX91" fmla="*/ 1486866 w 1655541"/>
              <a:gd name="connsiteY91" fmla="*/ 452881 h 1678000"/>
              <a:gd name="connsiteX92" fmla="*/ 1424722 w 1655541"/>
              <a:gd name="connsiteY92" fmla="*/ 381860 h 1678000"/>
              <a:gd name="connsiteX93" fmla="*/ 1415844 w 1655541"/>
              <a:gd name="connsiteY93" fmla="*/ 346349 h 1678000"/>
              <a:gd name="connsiteX94" fmla="*/ 1433600 w 1655541"/>
              <a:gd name="connsiteY94" fmla="*/ 328594 h 1678000"/>
              <a:gd name="connsiteX95" fmla="*/ 1513499 w 1655541"/>
              <a:gd name="connsiteY95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12668 w 1655541"/>
              <a:gd name="connsiteY17" fmla="*/ 195429 h 1678000"/>
              <a:gd name="connsiteX18" fmla="*/ 181848 w 1655541"/>
              <a:gd name="connsiteY18" fmla="*/ 337472 h 1678000"/>
              <a:gd name="connsiteX19" fmla="*/ 57561 w 1655541"/>
              <a:gd name="connsiteY19" fmla="*/ 568291 h 1678000"/>
              <a:gd name="connsiteX20" fmla="*/ 4295 w 1655541"/>
              <a:gd name="connsiteY20" fmla="*/ 745844 h 1678000"/>
              <a:gd name="connsiteX21" fmla="*/ 4295 w 1655541"/>
              <a:gd name="connsiteY21" fmla="*/ 1056563 h 1678000"/>
              <a:gd name="connsiteX22" fmla="*/ 13173 w 1655541"/>
              <a:gd name="connsiteY22" fmla="*/ 1092073 h 1678000"/>
              <a:gd name="connsiteX23" fmla="*/ 30928 w 1655541"/>
              <a:gd name="connsiteY23" fmla="*/ 1118706 h 1678000"/>
              <a:gd name="connsiteX24" fmla="*/ 66439 w 1655541"/>
              <a:gd name="connsiteY24" fmla="*/ 1180850 h 1678000"/>
              <a:gd name="connsiteX25" fmla="*/ 84194 w 1655541"/>
              <a:gd name="connsiteY25" fmla="*/ 1234116 h 1678000"/>
              <a:gd name="connsiteX26" fmla="*/ 93072 w 1655541"/>
              <a:gd name="connsiteY26" fmla="*/ 1269627 h 1678000"/>
              <a:gd name="connsiteX27" fmla="*/ 119705 w 1655541"/>
              <a:gd name="connsiteY27" fmla="*/ 1314015 h 1678000"/>
              <a:gd name="connsiteX28" fmla="*/ 128582 w 1655541"/>
              <a:gd name="connsiteY28" fmla="*/ 1340648 h 1678000"/>
              <a:gd name="connsiteX29" fmla="*/ 164093 w 1655541"/>
              <a:gd name="connsiteY29" fmla="*/ 1367281 h 1678000"/>
              <a:gd name="connsiteX30" fmla="*/ 172971 w 1655541"/>
              <a:gd name="connsiteY30" fmla="*/ 1393914 h 1678000"/>
              <a:gd name="connsiteX31" fmla="*/ 226237 w 1655541"/>
              <a:gd name="connsiteY31" fmla="*/ 1438303 h 1678000"/>
              <a:gd name="connsiteX32" fmla="*/ 235114 w 1655541"/>
              <a:gd name="connsiteY32" fmla="*/ 1464936 h 1678000"/>
              <a:gd name="connsiteX33" fmla="*/ 252870 w 1655541"/>
              <a:gd name="connsiteY33" fmla="*/ 1482691 h 1678000"/>
              <a:gd name="connsiteX34" fmla="*/ 332769 w 1655541"/>
              <a:gd name="connsiteY34" fmla="*/ 1544835 h 1678000"/>
              <a:gd name="connsiteX35" fmla="*/ 368279 w 1655541"/>
              <a:gd name="connsiteY35" fmla="*/ 1571468 h 1678000"/>
              <a:gd name="connsiteX36" fmla="*/ 394912 w 1655541"/>
              <a:gd name="connsiteY36" fmla="*/ 1598101 h 1678000"/>
              <a:gd name="connsiteX37" fmla="*/ 465934 w 1655541"/>
              <a:gd name="connsiteY37" fmla="*/ 1624734 h 1678000"/>
              <a:gd name="connsiteX38" fmla="*/ 510322 w 1655541"/>
              <a:gd name="connsiteY38" fmla="*/ 1651367 h 1678000"/>
              <a:gd name="connsiteX39" fmla="*/ 545833 w 1655541"/>
              <a:gd name="connsiteY39" fmla="*/ 1660244 h 1678000"/>
              <a:gd name="connsiteX40" fmla="*/ 643487 w 1655541"/>
              <a:gd name="connsiteY40" fmla="*/ 1678000 h 1678000"/>
              <a:gd name="connsiteX41" fmla="*/ 1406967 w 1655541"/>
              <a:gd name="connsiteY41" fmla="*/ 1669122 h 1678000"/>
              <a:gd name="connsiteX42" fmla="*/ 1460233 w 1655541"/>
              <a:gd name="connsiteY42" fmla="*/ 1660244 h 1678000"/>
              <a:gd name="connsiteX43" fmla="*/ 1486866 w 1655541"/>
              <a:gd name="connsiteY43" fmla="*/ 1633611 h 1678000"/>
              <a:gd name="connsiteX44" fmla="*/ 1513499 w 1655541"/>
              <a:gd name="connsiteY44" fmla="*/ 1615856 h 1678000"/>
              <a:gd name="connsiteX45" fmla="*/ 1540132 w 1655541"/>
              <a:gd name="connsiteY45" fmla="*/ 1580345 h 1678000"/>
              <a:gd name="connsiteX46" fmla="*/ 1575642 w 1655541"/>
              <a:gd name="connsiteY46" fmla="*/ 1562590 h 1678000"/>
              <a:gd name="connsiteX47" fmla="*/ 1584520 w 1655541"/>
              <a:gd name="connsiteY47" fmla="*/ 1535957 h 1678000"/>
              <a:gd name="connsiteX48" fmla="*/ 1611153 w 1655541"/>
              <a:gd name="connsiteY48" fmla="*/ 1491569 h 1678000"/>
              <a:gd name="connsiteX49" fmla="*/ 1637786 w 1655541"/>
              <a:gd name="connsiteY49" fmla="*/ 1429425 h 1678000"/>
              <a:gd name="connsiteX50" fmla="*/ 1646664 w 1655541"/>
              <a:gd name="connsiteY50" fmla="*/ 1376159 h 1678000"/>
              <a:gd name="connsiteX51" fmla="*/ 1655541 w 1655541"/>
              <a:gd name="connsiteY51" fmla="*/ 1340648 h 1678000"/>
              <a:gd name="connsiteX52" fmla="*/ 1620031 w 1655541"/>
              <a:gd name="connsiteY52" fmla="*/ 1207483 h 1678000"/>
              <a:gd name="connsiteX53" fmla="*/ 1602275 w 1655541"/>
              <a:gd name="connsiteY53" fmla="*/ 1145339 h 1678000"/>
              <a:gd name="connsiteX54" fmla="*/ 1584520 w 1655541"/>
              <a:gd name="connsiteY54" fmla="*/ 1109829 h 1678000"/>
              <a:gd name="connsiteX55" fmla="*/ 1540132 w 1655541"/>
              <a:gd name="connsiteY55" fmla="*/ 1074318 h 1678000"/>
              <a:gd name="connsiteX56" fmla="*/ 1451355 w 1655541"/>
              <a:gd name="connsiteY56" fmla="*/ 1021052 h 1678000"/>
              <a:gd name="connsiteX57" fmla="*/ 1433600 w 1655541"/>
              <a:gd name="connsiteY57" fmla="*/ 994419 h 1678000"/>
              <a:gd name="connsiteX58" fmla="*/ 1353701 w 1655541"/>
              <a:gd name="connsiteY58" fmla="*/ 967786 h 1678000"/>
              <a:gd name="connsiteX59" fmla="*/ 1335945 w 1655541"/>
              <a:gd name="connsiteY59" fmla="*/ 950031 h 1678000"/>
              <a:gd name="connsiteX60" fmla="*/ 1140637 w 1655541"/>
              <a:gd name="connsiteY60" fmla="*/ 923398 h 1678000"/>
              <a:gd name="connsiteX61" fmla="*/ 1078493 w 1655541"/>
              <a:gd name="connsiteY61" fmla="*/ 914520 h 1678000"/>
              <a:gd name="connsiteX62" fmla="*/ 1042982 w 1655541"/>
              <a:gd name="connsiteY62" fmla="*/ 896765 h 1678000"/>
              <a:gd name="connsiteX63" fmla="*/ 980839 w 1655541"/>
              <a:gd name="connsiteY63" fmla="*/ 887887 h 1678000"/>
              <a:gd name="connsiteX64" fmla="*/ 847674 w 1655541"/>
              <a:gd name="connsiteY64" fmla="*/ 870132 h 1678000"/>
              <a:gd name="connsiteX65" fmla="*/ 821040 w 1655541"/>
              <a:gd name="connsiteY65" fmla="*/ 861254 h 1678000"/>
              <a:gd name="connsiteX66" fmla="*/ 714508 w 1655541"/>
              <a:gd name="connsiteY66" fmla="*/ 843499 h 1678000"/>
              <a:gd name="connsiteX67" fmla="*/ 696753 w 1655541"/>
              <a:gd name="connsiteY67" fmla="*/ 825743 h 1678000"/>
              <a:gd name="connsiteX68" fmla="*/ 687875 w 1655541"/>
              <a:gd name="connsiteY68" fmla="*/ 790233 h 1678000"/>
              <a:gd name="connsiteX69" fmla="*/ 678998 w 1655541"/>
              <a:gd name="connsiteY69" fmla="*/ 763600 h 1678000"/>
              <a:gd name="connsiteX70" fmla="*/ 687875 w 1655541"/>
              <a:gd name="connsiteY70" fmla="*/ 621557 h 1678000"/>
              <a:gd name="connsiteX71" fmla="*/ 696753 w 1655541"/>
              <a:gd name="connsiteY71" fmla="*/ 594924 h 1678000"/>
              <a:gd name="connsiteX72" fmla="*/ 723386 w 1655541"/>
              <a:gd name="connsiteY72" fmla="*/ 568291 h 1678000"/>
              <a:gd name="connsiteX73" fmla="*/ 732264 w 1655541"/>
              <a:gd name="connsiteY73" fmla="*/ 541658 h 1678000"/>
              <a:gd name="connsiteX74" fmla="*/ 794407 w 1655541"/>
              <a:gd name="connsiteY74" fmla="*/ 497270 h 1678000"/>
              <a:gd name="connsiteX75" fmla="*/ 821040 w 1655541"/>
              <a:gd name="connsiteY75" fmla="*/ 488392 h 1678000"/>
              <a:gd name="connsiteX76" fmla="*/ 892062 w 1655541"/>
              <a:gd name="connsiteY76" fmla="*/ 461759 h 1678000"/>
              <a:gd name="connsiteX77" fmla="*/ 1069615 w 1655541"/>
              <a:gd name="connsiteY77" fmla="*/ 479514 h 1678000"/>
              <a:gd name="connsiteX78" fmla="*/ 1122881 w 1655541"/>
              <a:gd name="connsiteY78" fmla="*/ 497270 h 1678000"/>
              <a:gd name="connsiteX79" fmla="*/ 1140637 w 1655541"/>
              <a:gd name="connsiteY79" fmla="*/ 515025 h 1678000"/>
              <a:gd name="connsiteX80" fmla="*/ 1193903 w 1655541"/>
              <a:gd name="connsiteY80" fmla="*/ 550536 h 1678000"/>
              <a:gd name="connsiteX81" fmla="*/ 1211658 w 1655541"/>
              <a:gd name="connsiteY81" fmla="*/ 577169 h 1678000"/>
              <a:gd name="connsiteX82" fmla="*/ 1220536 w 1655541"/>
              <a:gd name="connsiteY82" fmla="*/ 603802 h 1678000"/>
              <a:gd name="connsiteX83" fmla="*/ 1256046 w 1655541"/>
              <a:gd name="connsiteY83" fmla="*/ 657068 h 1678000"/>
              <a:gd name="connsiteX84" fmla="*/ 1264924 w 1655541"/>
              <a:gd name="connsiteY84" fmla="*/ 692578 h 1678000"/>
              <a:gd name="connsiteX85" fmla="*/ 1291557 w 1655541"/>
              <a:gd name="connsiteY85" fmla="*/ 701456 h 1678000"/>
              <a:gd name="connsiteX86" fmla="*/ 1398089 w 1655541"/>
              <a:gd name="connsiteY86" fmla="*/ 719211 h 1678000"/>
              <a:gd name="connsiteX87" fmla="*/ 1486866 w 1655541"/>
              <a:gd name="connsiteY87" fmla="*/ 710334 h 1678000"/>
              <a:gd name="connsiteX88" fmla="*/ 1513499 w 1655541"/>
              <a:gd name="connsiteY88" fmla="*/ 621557 h 1678000"/>
              <a:gd name="connsiteX89" fmla="*/ 1504621 w 1655541"/>
              <a:gd name="connsiteY89" fmla="*/ 506147 h 1678000"/>
              <a:gd name="connsiteX90" fmla="*/ 1486866 w 1655541"/>
              <a:gd name="connsiteY90" fmla="*/ 452881 h 1678000"/>
              <a:gd name="connsiteX91" fmla="*/ 1424722 w 1655541"/>
              <a:gd name="connsiteY91" fmla="*/ 381860 h 1678000"/>
              <a:gd name="connsiteX92" fmla="*/ 1415844 w 1655541"/>
              <a:gd name="connsiteY92" fmla="*/ 346349 h 1678000"/>
              <a:gd name="connsiteX93" fmla="*/ 1433600 w 1655541"/>
              <a:gd name="connsiteY93" fmla="*/ 328594 h 1678000"/>
              <a:gd name="connsiteX94" fmla="*/ 1513499 w 1655541"/>
              <a:gd name="connsiteY94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412668 w 1655541"/>
              <a:gd name="connsiteY16" fmla="*/ 195429 h 1678000"/>
              <a:gd name="connsiteX17" fmla="*/ 181848 w 1655541"/>
              <a:gd name="connsiteY17" fmla="*/ 337472 h 1678000"/>
              <a:gd name="connsiteX18" fmla="*/ 57561 w 1655541"/>
              <a:gd name="connsiteY18" fmla="*/ 568291 h 1678000"/>
              <a:gd name="connsiteX19" fmla="*/ 4295 w 1655541"/>
              <a:gd name="connsiteY19" fmla="*/ 745844 h 1678000"/>
              <a:gd name="connsiteX20" fmla="*/ 4295 w 1655541"/>
              <a:gd name="connsiteY20" fmla="*/ 1056563 h 1678000"/>
              <a:gd name="connsiteX21" fmla="*/ 13173 w 1655541"/>
              <a:gd name="connsiteY21" fmla="*/ 1092073 h 1678000"/>
              <a:gd name="connsiteX22" fmla="*/ 30928 w 1655541"/>
              <a:gd name="connsiteY22" fmla="*/ 1118706 h 1678000"/>
              <a:gd name="connsiteX23" fmla="*/ 66439 w 1655541"/>
              <a:gd name="connsiteY23" fmla="*/ 1180850 h 1678000"/>
              <a:gd name="connsiteX24" fmla="*/ 84194 w 1655541"/>
              <a:gd name="connsiteY24" fmla="*/ 1234116 h 1678000"/>
              <a:gd name="connsiteX25" fmla="*/ 93072 w 1655541"/>
              <a:gd name="connsiteY25" fmla="*/ 1269627 h 1678000"/>
              <a:gd name="connsiteX26" fmla="*/ 119705 w 1655541"/>
              <a:gd name="connsiteY26" fmla="*/ 1314015 h 1678000"/>
              <a:gd name="connsiteX27" fmla="*/ 128582 w 1655541"/>
              <a:gd name="connsiteY27" fmla="*/ 1340648 h 1678000"/>
              <a:gd name="connsiteX28" fmla="*/ 164093 w 1655541"/>
              <a:gd name="connsiteY28" fmla="*/ 1367281 h 1678000"/>
              <a:gd name="connsiteX29" fmla="*/ 172971 w 1655541"/>
              <a:gd name="connsiteY29" fmla="*/ 1393914 h 1678000"/>
              <a:gd name="connsiteX30" fmla="*/ 226237 w 1655541"/>
              <a:gd name="connsiteY30" fmla="*/ 1438303 h 1678000"/>
              <a:gd name="connsiteX31" fmla="*/ 235114 w 1655541"/>
              <a:gd name="connsiteY31" fmla="*/ 1464936 h 1678000"/>
              <a:gd name="connsiteX32" fmla="*/ 252870 w 1655541"/>
              <a:gd name="connsiteY32" fmla="*/ 1482691 h 1678000"/>
              <a:gd name="connsiteX33" fmla="*/ 332769 w 1655541"/>
              <a:gd name="connsiteY33" fmla="*/ 1544835 h 1678000"/>
              <a:gd name="connsiteX34" fmla="*/ 368279 w 1655541"/>
              <a:gd name="connsiteY34" fmla="*/ 1571468 h 1678000"/>
              <a:gd name="connsiteX35" fmla="*/ 394912 w 1655541"/>
              <a:gd name="connsiteY35" fmla="*/ 1598101 h 1678000"/>
              <a:gd name="connsiteX36" fmla="*/ 465934 w 1655541"/>
              <a:gd name="connsiteY36" fmla="*/ 1624734 h 1678000"/>
              <a:gd name="connsiteX37" fmla="*/ 510322 w 1655541"/>
              <a:gd name="connsiteY37" fmla="*/ 1651367 h 1678000"/>
              <a:gd name="connsiteX38" fmla="*/ 545833 w 1655541"/>
              <a:gd name="connsiteY38" fmla="*/ 1660244 h 1678000"/>
              <a:gd name="connsiteX39" fmla="*/ 643487 w 1655541"/>
              <a:gd name="connsiteY39" fmla="*/ 1678000 h 1678000"/>
              <a:gd name="connsiteX40" fmla="*/ 1406967 w 1655541"/>
              <a:gd name="connsiteY40" fmla="*/ 1669122 h 1678000"/>
              <a:gd name="connsiteX41" fmla="*/ 1460233 w 1655541"/>
              <a:gd name="connsiteY41" fmla="*/ 1660244 h 1678000"/>
              <a:gd name="connsiteX42" fmla="*/ 1486866 w 1655541"/>
              <a:gd name="connsiteY42" fmla="*/ 1633611 h 1678000"/>
              <a:gd name="connsiteX43" fmla="*/ 1513499 w 1655541"/>
              <a:gd name="connsiteY43" fmla="*/ 1615856 h 1678000"/>
              <a:gd name="connsiteX44" fmla="*/ 1540132 w 1655541"/>
              <a:gd name="connsiteY44" fmla="*/ 1580345 h 1678000"/>
              <a:gd name="connsiteX45" fmla="*/ 1575642 w 1655541"/>
              <a:gd name="connsiteY45" fmla="*/ 1562590 h 1678000"/>
              <a:gd name="connsiteX46" fmla="*/ 1584520 w 1655541"/>
              <a:gd name="connsiteY46" fmla="*/ 1535957 h 1678000"/>
              <a:gd name="connsiteX47" fmla="*/ 1611153 w 1655541"/>
              <a:gd name="connsiteY47" fmla="*/ 1491569 h 1678000"/>
              <a:gd name="connsiteX48" fmla="*/ 1637786 w 1655541"/>
              <a:gd name="connsiteY48" fmla="*/ 1429425 h 1678000"/>
              <a:gd name="connsiteX49" fmla="*/ 1646664 w 1655541"/>
              <a:gd name="connsiteY49" fmla="*/ 1376159 h 1678000"/>
              <a:gd name="connsiteX50" fmla="*/ 1655541 w 1655541"/>
              <a:gd name="connsiteY50" fmla="*/ 1340648 h 1678000"/>
              <a:gd name="connsiteX51" fmla="*/ 1620031 w 1655541"/>
              <a:gd name="connsiteY51" fmla="*/ 1207483 h 1678000"/>
              <a:gd name="connsiteX52" fmla="*/ 1602275 w 1655541"/>
              <a:gd name="connsiteY52" fmla="*/ 1145339 h 1678000"/>
              <a:gd name="connsiteX53" fmla="*/ 1584520 w 1655541"/>
              <a:gd name="connsiteY53" fmla="*/ 1109829 h 1678000"/>
              <a:gd name="connsiteX54" fmla="*/ 1540132 w 1655541"/>
              <a:gd name="connsiteY54" fmla="*/ 1074318 h 1678000"/>
              <a:gd name="connsiteX55" fmla="*/ 1451355 w 1655541"/>
              <a:gd name="connsiteY55" fmla="*/ 1021052 h 1678000"/>
              <a:gd name="connsiteX56" fmla="*/ 1433600 w 1655541"/>
              <a:gd name="connsiteY56" fmla="*/ 994419 h 1678000"/>
              <a:gd name="connsiteX57" fmla="*/ 1353701 w 1655541"/>
              <a:gd name="connsiteY57" fmla="*/ 967786 h 1678000"/>
              <a:gd name="connsiteX58" fmla="*/ 1335945 w 1655541"/>
              <a:gd name="connsiteY58" fmla="*/ 950031 h 1678000"/>
              <a:gd name="connsiteX59" fmla="*/ 1140637 w 1655541"/>
              <a:gd name="connsiteY59" fmla="*/ 923398 h 1678000"/>
              <a:gd name="connsiteX60" fmla="*/ 1078493 w 1655541"/>
              <a:gd name="connsiteY60" fmla="*/ 914520 h 1678000"/>
              <a:gd name="connsiteX61" fmla="*/ 1042982 w 1655541"/>
              <a:gd name="connsiteY61" fmla="*/ 896765 h 1678000"/>
              <a:gd name="connsiteX62" fmla="*/ 980839 w 1655541"/>
              <a:gd name="connsiteY62" fmla="*/ 887887 h 1678000"/>
              <a:gd name="connsiteX63" fmla="*/ 847674 w 1655541"/>
              <a:gd name="connsiteY63" fmla="*/ 870132 h 1678000"/>
              <a:gd name="connsiteX64" fmla="*/ 821040 w 1655541"/>
              <a:gd name="connsiteY64" fmla="*/ 861254 h 1678000"/>
              <a:gd name="connsiteX65" fmla="*/ 714508 w 1655541"/>
              <a:gd name="connsiteY65" fmla="*/ 843499 h 1678000"/>
              <a:gd name="connsiteX66" fmla="*/ 696753 w 1655541"/>
              <a:gd name="connsiteY66" fmla="*/ 825743 h 1678000"/>
              <a:gd name="connsiteX67" fmla="*/ 687875 w 1655541"/>
              <a:gd name="connsiteY67" fmla="*/ 790233 h 1678000"/>
              <a:gd name="connsiteX68" fmla="*/ 678998 w 1655541"/>
              <a:gd name="connsiteY68" fmla="*/ 763600 h 1678000"/>
              <a:gd name="connsiteX69" fmla="*/ 687875 w 1655541"/>
              <a:gd name="connsiteY69" fmla="*/ 621557 h 1678000"/>
              <a:gd name="connsiteX70" fmla="*/ 696753 w 1655541"/>
              <a:gd name="connsiteY70" fmla="*/ 594924 h 1678000"/>
              <a:gd name="connsiteX71" fmla="*/ 723386 w 1655541"/>
              <a:gd name="connsiteY71" fmla="*/ 568291 h 1678000"/>
              <a:gd name="connsiteX72" fmla="*/ 732264 w 1655541"/>
              <a:gd name="connsiteY72" fmla="*/ 541658 h 1678000"/>
              <a:gd name="connsiteX73" fmla="*/ 794407 w 1655541"/>
              <a:gd name="connsiteY73" fmla="*/ 497270 h 1678000"/>
              <a:gd name="connsiteX74" fmla="*/ 821040 w 1655541"/>
              <a:gd name="connsiteY74" fmla="*/ 488392 h 1678000"/>
              <a:gd name="connsiteX75" fmla="*/ 892062 w 1655541"/>
              <a:gd name="connsiteY75" fmla="*/ 461759 h 1678000"/>
              <a:gd name="connsiteX76" fmla="*/ 1069615 w 1655541"/>
              <a:gd name="connsiteY76" fmla="*/ 479514 h 1678000"/>
              <a:gd name="connsiteX77" fmla="*/ 1122881 w 1655541"/>
              <a:gd name="connsiteY77" fmla="*/ 497270 h 1678000"/>
              <a:gd name="connsiteX78" fmla="*/ 1140637 w 1655541"/>
              <a:gd name="connsiteY78" fmla="*/ 515025 h 1678000"/>
              <a:gd name="connsiteX79" fmla="*/ 1193903 w 1655541"/>
              <a:gd name="connsiteY79" fmla="*/ 550536 h 1678000"/>
              <a:gd name="connsiteX80" fmla="*/ 1211658 w 1655541"/>
              <a:gd name="connsiteY80" fmla="*/ 577169 h 1678000"/>
              <a:gd name="connsiteX81" fmla="*/ 1220536 w 1655541"/>
              <a:gd name="connsiteY81" fmla="*/ 603802 h 1678000"/>
              <a:gd name="connsiteX82" fmla="*/ 1256046 w 1655541"/>
              <a:gd name="connsiteY82" fmla="*/ 657068 h 1678000"/>
              <a:gd name="connsiteX83" fmla="*/ 1264924 w 1655541"/>
              <a:gd name="connsiteY83" fmla="*/ 692578 h 1678000"/>
              <a:gd name="connsiteX84" fmla="*/ 1291557 w 1655541"/>
              <a:gd name="connsiteY84" fmla="*/ 701456 h 1678000"/>
              <a:gd name="connsiteX85" fmla="*/ 1398089 w 1655541"/>
              <a:gd name="connsiteY85" fmla="*/ 719211 h 1678000"/>
              <a:gd name="connsiteX86" fmla="*/ 1486866 w 1655541"/>
              <a:gd name="connsiteY86" fmla="*/ 710334 h 1678000"/>
              <a:gd name="connsiteX87" fmla="*/ 1513499 w 1655541"/>
              <a:gd name="connsiteY87" fmla="*/ 621557 h 1678000"/>
              <a:gd name="connsiteX88" fmla="*/ 1504621 w 1655541"/>
              <a:gd name="connsiteY88" fmla="*/ 506147 h 1678000"/>
              <a:gd name="connsiteX89" fmla="*/ 1486866 w 1655541"/>
              <a:gd name="connsiteY89" fmla="*/ 452881 h 1678000"/>
              <a:gd name="connsiteX90" fmla="*/ 1424722 w 1655541"/>
              <a:gd name="connsiteY90" fmla="*/ 381860 h 1678000"/>
              <a:gd name="connsiteX91" fmla="*/ 1415844 w 1655541"/>
              <a:gd name="connsiteY91" fmla="*/ 346349 h 1678000"/>
              <a:gd name="connsiteX92" fmla="*/ 1433600 w 1655541"/>
              <a:gd name="connsiteY92" fmla="*/ 328594 h 1678000"/>
              <a:gd name="connsiteX93" fmla="*/ 1513499 w 1655541"/>
              <a:gd name="connsiteY93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412668 w 1655541"/>
              <a:gd name="connsiteY15" fmla="*/ 195429 h 1678000"/>
              <a:gd name="connsiteX16" fmla="*/ 181848 w 1655541"/>
              <a:gd name="connsiteY16" fmla="*/ 337472 h 1678000"/>
              <a:gd name="connsiteX17" fmla="*/ 57561 w 1655541"/>
              <a:gd name="connsiteY17" fmla="*/ 568291 h 1678000"/>
              <a:gd name="connsiteX18" fmla="*/ 4295 w 1655541"/>
              <a:gd name="connsiteY18" fmla="*/ 745844 h 1678000"/>
              <a:gd name="connsiteX19" fmla="*/ 4295 w 1655541"/>
              <a:gd name="connsiteY19" fmla="*/ 1056563 h 1678000"/>
              <a:gd name="connsiteX20" fmla="*/ 13173 w 1655541"/>
              <a:gd name="connsiteY20" fmla="*/ 1092073 h 1678000"/>
              <a:gd name="connsiteX21" fmla="*/ 30928 w 1655541"/>
              <a:gd name="connsiteY21" fmla="*/ 1118706 h 1678000"/>
              <a:gd name="connsiteX22" fmla="*/ 66439 w 1655541"/>
              <a:gd name="connsiteY22" fmla="*/ 1180850 h 1678000"/>
              <a:gd name="connsiteX23" fmla="*/ 84194 w 1655541"/>
              <a:gd name="connsiteY23" fmla="*/ 1234116 h 1678000"/>
              <a:gd name="connsiteX24" fmla="*/ 93072 w 1655541"/>
              <a:gd name="connsiteY24" fmla="*/ 1269627 h 1678000"/>
              <a:gd name="connsiteX25" fmla="*/ 119705 w 1655541"/>
              <a:gd name="connsiteY25" fmla="*/ 1314015 h 1678000"/>
              <a:gd name="connsiteX26" fmla="*/ 128582 w 1655541"/>
              <a:gd name="connsiteY26" fmla="*/ 1340648 h 1678000"/>
              <a:gd name="connsiteX27" fmla="*/ 164093 w 1655541"/>
              <a:gd name="connsiteY27" fmla="*/ 1367281 h 1678000"/>
              <a:gd name="connsiteX28" fmla="*/ 172971 w 1655541"/>
              <a:gd name="connsiteY28" fmla="*/ 1393914 h 1678000"/>
              <a:gd name="connsiteX29" fmla="*/ 226237 w 1655541"/>
              <a:gd name="connsiteY29" fmla="*/ 1438303 h 1678000"/>
              <a:gd name="connsiteX30" fmla="*/ 235114 w 1655541"/>
              <a:gd name="connsiteY30" fmla="*/ 1464936 h 1678000"/>
              <a:gd name="connsiteX31" fmla="*/ 252870 w 1655541"/>
              <a:gd name="connsiteY31" fmla="*/ 1482691 h 1678000"/>
              <a:gd name="connsiteX32" fmla="*/ 332769 w 1655541"/>
              <a:gd name="connsiteY32" fmla="*/ 1544835 h 1678000"/>
              <a:gd name="connsiteX33" fmla="*/ 368279 w 1655541"/>
              <a:gd name="connsiteY33" fmla="*/ 1571468 h 1678000"/>
              <a:gd name="connsiteX34" fmla="*/ 394912 w 1655541"/>
              <a:gd name="connsiteY34" fmla="*/ 1598101 h 1678000"/>
              <a:gd name="connsiteX35" fmla="*/ 465934 w 1655541"/>
              <a:gd name="connsiteY35" fmla="*/ 1624734 h 1678000"/>
              <a:gd name="connsiteX36" fmla="*/ 510322 w 1655541"/>
              <a:gd name="connsiteY36" fmla="*/ 1651367 h 1678000"/>
              <a:gd name="connsiteX37" fmla="*/ 545833 w 1655541"/>
              <a:gd name="connsiteY37" fmla="*/ 1660244 h 1678000"/>
              <a:gd name="connsiteX38" fmla="*/ 643487 w 1655541"/>
              <a:gd name="connsiteY38" fmla="*/ 1678000 h 1678000"/>
              <a:gd name="connsiteX39" fmla="*/ 1406967 w 1655541"/>
              <a:gd name="connsiteY39" fmla="*/ 1669122 h 1678000"/>
              <a:gd name="connsiteX40" fmla="*/ 1460233 w 1655541"/>
              <a:gd name="connsiteY40" fmla="*/ 1660244 h 1678000"/>
              <a:gd name="connsiteX41" fmla="*/ 1486866 w 1655541"/>
              <a:gd name="connsiteY41" fmla="*/ 1633611 h 1678000"/>
              <a:gd name="connsiteX42" fmla="*/ 1513499 w 1655541"/>
              <a:gd name="connsiteY42" fmla="*/ 1615856 h 1678000"/>
              <a:gd name="connsiteX43" fmla="*/ 1540132 w 1655541"/>
              <a:gd name="connsiteY43" fmla="*/ 1580345 h 1678000"/>
              <a:gd name="connsiteX44" fmla="*/ 1575642 w 1655541"/>
              <a:gd name="connsiteY44" fmla="*/ 1562590 h 1678000"/>
              <a:gd name="connsiteX45" fmla="*/ 1584520 w 1655541"/>
              <a:gd name="connsiteY45" fmla="*/ 1535957 h 1678000"/>
              <a:gd name="connsiteX46" fmla="*/ 1611153 w 1655541"/>
              <a:gd name="connsiteY46" fmla="*/ 1491569 h 1678000"/>
              <a:gd name="connsiteX47" fmla="*/ 1637786 w 1655541"/>
              <a:gd name="connsiteY47" fmla="*/ 1429425 h 1678000"/>
              <a:gd name="connsiteX48" fmla="*/ 1646664 w 1655541"/>
              <a:gd name="connsiteY48" fmla="*/ 1376159 h 1678000"/>
              <a:gd name="connsiteX49" fmla="*/ 1655541 w 1655541"/>
              <a:gd name="connsiteY49" fmla="*/ 1340648 h 1678000"/>
              <a:gd name="connsiteX50" fmla="*/ 1620031 w 1655541"/>
              <a:gd name="connsiteY50" fmla="*/ 1207483 h 1678000"/>
              <a:gd name="connsiteX51" fmla="*/ 1602275 w 1655541"/>
              <a:gd name="connsiteY51" fmla="*/ 1145339 h 1678000"/>
              <a:gd name="connsiteX52" fmla="*/ 1584520 w 1655541"/>
              <a:gd name="connsiteY52" fmla="*/ 1109829 h 1678000"/>
              <a:gd name="connsiteX53" fmla="*/ 1540132 w 1655541"/>
              <a:gd name="connsiteY53" fmla="*/ 1074318 h 1678000"/>
              <a:gd name="connsiteX54" fmla="*/ 1451355 w 1655541"/>
              <a:gd name="connsiteY54" fmla="*/ 1021052 h 1678000"/>
              <a:gd name="connsiteX55" fmla="*/ 1433600 w 1655541"/>
              <a:gd name="connsiteY55" fmla="*/ 994419 h 1678000"/>
              <a:gd name="connsiteX56" fmla="*/ 1353701 w 1655541"/>
              <a:gd name="connsiteY56" fmla="*/ 967786 h 1678000"/>
              <a:gd name="connsiteX57" fmla="*/ 1335945 w 1655541"/>
              <a:gd name="connsiteY57" fmla="*/ 950031 h 1678000"/>
              <a:gd name="connsiteX58" fmla="*/ 1140637 w 1655541"/>
              <a:gd name="connsiteY58" fmla="*/ 923398 h 1678000"/>
              <a:gd name="connsiteX59" fmla="*/ 1078493 w 1655541"/>
              <a:gd name="connsiteY59" fmla="*/ 914520 h 1678000"/>
              <a:gd name="connsiteX60" fmla="*/ 1042982 w 1655541"/>
              <a:gd name="connsiteY60" fmla="*/ 896765 h 1678000"/>
              <a:gd name="connsiteX61" fmla="*/ 980839 w 1655541"/>
              <a:gd name="connsiteY61" fmla="*/ 887887 h 1678000"/>
              <a:gd name="connsiteX62" fmla="*/ 847674 w 1655541"/>
              <a:gd name="connsiteY62" fmla="*/ 870132 h 1678000"/>
              <a:gd name="connsiteX63" fmla="*/ 821040 w 1655541"/>
              <a:gd name="connsiteY63" fmla="*/ 861254 h 1678000"/>
              <a:gd name="connsiteX64" fmla="*/ 714508 w 1655541"/>
              <a:gd name="connsiteY64" fmla="*/ 843499 h 1678000"/>
              <a:gd name="connsiteX65" fmla="*/ 696753 w 1655541"/>
              <a:gd name="connsiteY65" fmla="*/ 825743 h 1678000"/>
              <a:gd name="connsiteX66" fmla="*/ 687875 w 1655541"/>
              <a:gd name="connsiteY66" fmla="*/ 790233 h 1678000"/>
              <a:gd name="connsiteX67" fmla="*/ 678998 w 1655541"/>
              <a:gd name="connsiteY67" fmla="*/ 763600 h 1678000"/>
              <a:gd name="connsiteX68" fmla="*/ 687875 w 1655541"/>
              <a:gd name="connsiteY68" fmla="*/ 621557 h 1678000"/>
              <a:gd name="connsiteX69" fmla="*/ 696753 w 1655541"/>
              <a:gd name="connsiteY69" fmla="*/ 594924 h 1678000"/>
              <a:gd name="connsiteX70" fmla="*/ 723386 w 1655541"/>
              <a:gd name="connsiteY70" fmla="*/ 568291 h 1678000"/>
              <a:gd name="connsiteX71" fmla="*/ 732264 w 1655541"/>
              <a:gd name="connsiteY71" fmla="*/ 541658 h 1678000"/>
              <a:gd name="connsiteX72" fmla="*/ 794407 w 1655541"/>
              <a:gd name="connsiteY72" fmla="*/ 497270 h 1678000"/>
              <a:gd name="connsiteX73" fmla="*/ 821040 w 1655541"/>
              <a:gd name="connsiteY73" fmla="*/ 488392 h 1678000"/>
              <a:gd name="connsiteX74" fmla="*/ 892062 w 1655541"/>
              <a:gd name="connsiteY74" fmla="*/ 461759 h 1678000"/>
              <a:gd name="connsiteX75" fmla="*/ 1069615 w 1655541"/>
              <a:gd name="connsiteY75" fmla="*/ 479514 h 1678000"/>
              <a:gd name="connsiteX76" fmla="*/ 1122881 w 1655541"/>
              <a:gd name="connsiteY76" fmla="*/ 497270 h 1678000"/>
              <a:gd name="connsiteX77" fmla="*/ 1140637 w 1655541"/>
              <a:gd name="connsiteY77" fmla="*/ 515025 h 1678000"/>
              <a:gd name="connsiteX78" fmla="*/ 1193903 w 1655541"/>
              <a:gd name="connsiteY78" fmla="*/ 550536 h 1678000"/>
              <a:gd name="connsiteX79" fmla="*/ 1211658 w 1655541"/>
              <a:gd name="connsiteY79" fmla="*/ 577169 h 1678000"/>
              <a:gd name="connsiteX80" fmla="*/ 1220536 w 1655541"/>
              <a:gd name="connsiteY80" fmla="*/ 603802 h 1678000"/>
              <a:gd name="connsiteX81" fmla="*/ 1256046 w 1655541"/>
              <a:gd name="connsiteY81" fmla="*/ 657068 h 1678000"/>
              <a:gd name="connsiteX82" fmla="*/ 1264924 w 1655541"/>
              <a:gd name="connsiteY82" fmla="*/ 692578 h 1678000"/>
              <a:gd name="connsiteX83" fmla="*/ 1291557 w 1655541"/>
              <a:gd name="connsiteY83" fmla="*/ 701456 h 1678000"/>
              <a:gd name="connsiteX84" fmla="*/ 1398089 w 1655541"/>
              <a:gd name="connsiteY84" fmla="*/ 719211 h 1678000"/>
              <a:gd name="connsiteX85" fmla="*/ 1486866 w 1655541"/>
              <a:gd name="connsiteY85" fmla="*/ 710334 h 1678000"/>
              <a:gd name="connsiteX86" fmla="*/ 1513499 w 1655541"/>
              <a:gd name="connsiteY86" fmla="*/ 621557 h 1678000"/>
              <a:gd name="connsiteX87" fmla="*/ 1504621 w 1655541"/>
              <a:gd name="connsiteY87" fmla="*/ 506147 h 1678000"/>
              <a:gd name="connsiteX88" fmla="*/ 1486866 w 1655541"/>
              <a:gd name="connsiteY88" fmla="*/ 452881 h 1678000"/>
              <a:gd name="connsiteX89" fmla="*/ 1424722 w 1655541"/>
              <a:gd name="connsiteY89" fmla="*/ 381860 h 1678000"/>
              <a:gd name="connsiteX90" fmla="*/ 1415844 w 1655541"/>
              <a:gd name="connsiteY90" fmla="*/ 346349 h 1678000"/>
              <a:gd name="connsiteX91" fmla="*/ 1433600 w 1655541"/>
              <a:gd name="connsiteY91" fmla="*/ 328594 h 1678000"/>
              <a:gd name="connsiteX92" fmla="*/ 1513499 w 1655541"/>
              <a:gd name="connsiteY9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687875 w 1655541"/>
              <a:gd name="connsiteY12" fmla="*/ 80019 h 1678000"/>
              <a:gd name="connsiteX13" fmla="*/ 652365 w 1655541"/>
              <a:gd name="connsiteY13" fmla="*/ 97774 h 1678000"/>
              <a:gd name="connsiteX14" fmla="*/ 412668 w 1655541"/>
              <a:gd name="connsiteY14" fmla="*/ 195429 h 1678000"/>
              <a:gd name="connsiteX15" fmla="*/ 181848 w 1655541"/>
              <a:gd name="connsiteY15" fmla="*/ 337472 h 1678000"/>
              <a:gd name="connsiteX16" fmla="*/ 57561 w 1655541"/>
              <a:gd name="connsiteY16" fmla="*/ 568291 h 1678000"/>
              <a:gd name="connsiteX17" fmla="*/ 4295 w 1655541"/>
              <a:gd name="connsiteY17" fmla="*/ 745844 h 1678000"/>
              <a:gd name="connsiteX18" fmla="*/ 4295 w 1655541"/>
              <a:gd name="connsiteY18" fmla="*/ 1056563 h 1678000"/>
              <a:gd name="connsiteX19" fmla="*/ 13173 w 1655541"/>
              <a:gd name="connsiteY19" fmla="*/ 1092073 h 1678000"/>
              <a:gd name="connsiteX20" fmla="*/ 30928 w 1655541"/>
              <a:gd name="connsiteY20" fmla="*/ 1118706 h 1678000"/>
              <a:gd name="connsiteX21" fmla="*/ 66439 w 1655541"/>
              <a:gd name="connsiteY21" fmla="*/ 1180850 h 1678000"/>
              <a:gd name="connsiteX22" fmla="*/ 84194 w 1655541"/>
              <a:gd name="connsiteY22" fmla="*/ 1234116 h 1678000"/>
              <a:gd name="connsiteX23" fmla="*/ 93072 w 1655541"/>
              <a:gd name="connsiteY23" fmla="*/ 1269627 h 1678000"/>
              <a:gd name="connsiteX24" fmla="*/ 119705 w 1655541"/>
              <a:gd name="connsiteY24" fmla="*/ 1314015 h 1678000"/>
              <a:gd name="connsiteX25" fmla="*/ 128582 w 1655541"/>
              <a:gd name="connsiteY25" fmla="*/ 1340648 h 1678000"/>
              <a:gd name="connsiteX26" fmla="*/ 164093 w 1655541"/>
              <a:gd name="connsiteY26" fmla="*/ 1367281 h 1678000"/>
              <a:gd name="connsiteX27" fmla="*/ 172971 w 1655541"/>
              <a:gd name="connsiteY27" fmla="*/ 1393914 h 1678000"/>
              <a:gd name="connsiteX28" fmla="*/ 226237 w 1655541"/>
              <a:gd name="connsiteY28" fmla="*/ 1438303 h 1678000"/>
              <a:gd name="connsiteX29" fmla="*/ 235114 w 1655541"/>
              <a:gd name="connsiteY29" fmla="*/ 1464936 h 1678000"/>
              <a:gd name="connsiteX30" fmla="*/ 252870 w 1655541"/>
              <a:gd name="connsiteY30" fmla="*/ 1482691 h 1678000"/>
              <a:gd name="connsiteX31" fmla="*/ 332769 w 1655541"/>
              <a:gd name="connsiteY31" fmla="*/ 1544835 h 1678000"/>
              <a:gd name="connsiteX32" fmla="*/ 368279 w 1655541"/>
              <a:gd name="connsiteY32" fmla="*/ 1571468 h 1678000"/>
              <a:gd name="connsiteX33" fmla="*/ 394912 w 1655541"/>
              <a:gd name="connsiteY33" fmla="*/ 1598101 h 1678000"/>
              <a:gd name="connsiteX34" fmla="*/ 465934 w 1655541"/>
              <a:gd name="connsiteY34" fmla="*/ 1624734 h 1678000"/>
              <a:gd name="connsiteX35" fmla="*/ 510322 w 1655541"/>
              <a:gd name="connsiteY35" fmla="*/ 1651367 h 1678000"/>
              <a:gd name="connsiteX36" fmla="*/ 545833 w 1655541"/>
              <a:gd name="connsiteY36" fmla="*/ 1660244 h 1678000"/>
              <a:gd name="connsiteX37" fmla="*/ 643487 w 1655541"/>
              <a:gd name="connsiteY37" fmla="*/ 1678000 h 1678000"/>
              <a:gd name="connsiteX38" fmla="*/ 1406967 w 1655541"/>
              <a:gd name="connsiteY38" fmla="*/ 1669122 h 1678000"/>
              <a:gd name="connsiteX39" fmla="*/ 1460233 w 1655541"/>
              <a:gd name="connsiteY39" fmla="*/ 1660244 h 1678000"/>
              <a:gd name="connsiteX40" fmla="*/ 1486866 w 1655541"/>
              <a:gd name="connsiteY40" fmla="*/ 1633611 h 1678000"/>
              <a:gd name="connsiteX41" fmla="*/ 1513499 w 1655541"/>
              <a:gd name="connsiteY41" fmla="*/ 1615856 h 1678000"/>
              <a:gd name="connsiteX42" fmla="*/ 1540132 w 1655541"/>
              <a:gd name="connsiteY42" fmla="*/ 1580345 h 1678000"/>
              <a:gd name="connsiteX43" fmla="*/ 1575642 w 1655541"/>
              <a:gd name="connsiteY43" fmla="*/ 1562590 h 1678000"/>
              <a:gd name="connsiteX44" fmla="*/ 1584520 w 1655541"/>
              <a:gd name="connsiteY44" fmla="*/ 1535957 h 1678000"/>
              <a:gd name="connsiteX45" fmla="*/ 1611153 w 1655541"/>
              <a:gd name="connsiteY45" fmla="*/ 1491569 h 1678000"/>
              <a:gd name="connsiteX46" fmla="*/ 1637786 w 1655541"/>
              <a:gd name="connsiteY46" fmla="*/ 1429425 h 1678000"/>
              <a:gd name="connsiteX47" fmla="*/ 1646664 w 1655541"/>
              <a:gd name="connsiteY47" fmla="*/ 1376159 h 1678000"/>
              <a:gd name="connsiteX48" fmla="*/ 1655541 w 1655541"/>
              <a:gd name="connsiteY48" fmla="*/ 1340648 h 1678000"/>
              <a:gd name="connsiteX49" fmla="*/ 1620031 w 1655541"/>
              <a:gd name="connsiteY49" fmla="*/ 1207483 h 1678000"/>
              <a:gd name="connsiteX50" fmla="*/ 1602275 w 1655541"/>
              <a:gd name="connsiteY50" fmla="*/ 1145339 h 1678000"/>
              <a:gd name="connsiteX51" fmla="*/ 1584520 w 1655541"/>
              <a:gd name="connsiteY51" fmla="*/ 1109829 h 1678000"/>
              <a:gd name="connsiteX52" fmla="*/ 1540132 w 1655541"/>
              <a:gd name="connsiteY52" fmla="*/ 1074318 h 1678000"/>
              <a:gd name="connsiteX53" fmla="*/ 1451355 w 1655541"/>
              <a:gd name="connsiteY53" fmla="*/ 1021052 h 1678000"/>
              <a:gd name="connsiteX54" fmla="*/ 1433600 w 1655541"/>
              <a:gd name="connsiteY54" fmla="*/ 994419 h 1678000"/>
              <a:gd name="connsiteX55" fmla="*/ 1353701 w 1655541"/>
              <a:gd name="connsiteY55" fmla="*/ 967786 h 1678000"/>
              <a:gd name="connsiteX56" fmla="*/ 1335945 w 1655541"/>
              <a:gd name="connsiteY56" fmla="*/ 950031 h 1678000"/>
              <a:gd name="connsiteX57" fmla="*/ 1140637 w 1655541"/>
              <a:gd name="connsiteY57" fmla="*/ 923398 h 1678000"/>
              <a:gd name="connsiteX58" fmla="*/ 1078493 w 1655541"/>
              <a:gd name="connsiteY58" fmla="*/ 914520 h 1678000"/>
              <a:gd name="connsiteX59" fmla="*/ 1042982 w 1655541"/>
              <a:gd name="connsiteY59" fmla="*/ 896765 h 1678000"/>
              <a:gd name="connsiteX60" fmla="*/ 980839 w 1655541"/>
              <a:gd name="connsiteY60" fmla="*/ 887887 h 1678000"/>
              <a:gd name="connsiteX61" fmla="*/ 847674 w 1655541"/>
              <a:gd name="connsiteY61" fmla="*/ 870132 h 1678000"/>
              <a:gd name="connsiteX62" fmla="*/ 821040 w 1655541"/>
              <a:gd name="connsiteY62" fmla="*/ 861254 h 1678000"/>
              <a:gd name="connsiteX63" fmla="*/ 714508 w 1655541"/>
              <a:gd name="connsiteY63" fmla="*/ 843499 h 1678000"/>
              <a:gd name="connsiteX64" fmla="*/ 696753 w 1655541"/>
              <a:gd name="connsiteY64" fmla="*/ 825743 h 1678000"/>
              <a:gd name="connsiteX65" fmla="*/ 687875 w 1655541"/>
              <a:gd name="connsiteY65" fmla="*/ 790233 h 1678000"/>
              <a:gd name="connsiteX66" fmla="*/ 678998 w 1655541"/>
              <a:gd name="connsiteY66" fmla="*/ 763600 h 1678000"/>
              <a:gd name="connsiteX67" fmla="*/ 687875 w 1655541"/>
              <a:gd name="connsiteY67" fmla="*/ 621557 h 1678000"/>
              <a:gd name="connsiteX68" fmla="*/ 696753 w 1655541"/>
              <a:gd name="connsiteY68" fmla="*/ 594924 h 1678000"/>
              <a:gd name="connsiteX69" fmla="*/ 723386 w 1655541"/>
              <a:gd name="connsiteY69" fmla="*/ 568291 h 1678000"/>
              <a:gd name="connsiteX70" fmla="*/ 732264 w 1655541"/>
              <a:gd name="connsiteY70" fmla="*/ 541658 h 1678000"/>
              <a:gd name="connsiteX71" fmla="*/ 794407 w 1655541"/>
              <a:gd name="connsiteY71" fmla="*/ 497270 h 1678000"/>
              <a:gd name="connsiteX72" fmla="*/ 821040 w 1655541"/>
              <a:gd name="connsiteY72" fmla="*/ 488392 h 1678000"/>
              <a:gd name="connsiteX73" fmla="*/ 892062 w 1655541"/>
              <a:gd name="connsiteY73" fmla="*/ 461759 h 1678000"/>
              <a:gd name="connsiteX74" fmla="*/ 1069615 w 1655541"/>
              <a:gd name="connsiteY74" fmla="*/ 479514 h 1678000"/>
              <a:gd name="connsiteX75" fmla="*/ 1122881 w 1655541"/>
              <a:gd name="connsiteY75" fmla="*/ 497270 h 1678000"/>
              <a:gd name="connsiteX76" fmla="*/ 1140637 w 1655541"/>
              <a:gd name="connsiteY76" fmla="*/ 515025 h 1678000"/>
              <a:gd name="connsiteX77" fmla="*/ 1193903 w 1655541"/>
              <a:gd name="connsiteY77" fmla="*/ 550536 h 1678000"/>
              <a:gd name="connsiteX78" fmla="*/ 1211658 w 1655541"/>
              <a:gd name="connsiteY78" fmla="*/ 577169 h 1678000"/>
              <a:gd name="connsiteX79" fmla="*/ 1220536 w 1655541"/>
              <a:gd name="connsiteY79" fmla="*/ 603802 h 1678000"/>
              <a:gd name="connsiteX80" fmla="*/ 1256046 w 1655541"/>
              <a:gd name="connsiteY80" fmla="*/ 657068 h 1678000"/>
              <a:gd name="connsiteX81" fmla="*/ 1264924 w 1655541"/>
              <a:gd name="connsiteY81" fmla="*/ 692578 h 1678000"/>
              <a:gd name="connsiteX82" fmla="*/ 1291557 w 1655541"/>
              <a:gd name="connsiteY82" fmla="*/ 701456 h 1678000"/>
              <a:gd name="connsiteX83" fmla="*/ 1398089 w 1655541"/>
              <a:gd name="connsiteY83" fmla="*/ 719211 h 1678000"/>
              <a:gd name="connsiteX84" fmla="*/ 1486866 w 1655541"/>
              <a:gd name="connsiteY84" fmla="*/ 710334 h 1678000"/>
              <a:gd name="connsiteX85" fmla="*/ 1513499 w 1655541"/>
              <a:gd name="connsiteY85" fmla="*/ 621557 h 1678000"/>
              <a:gd name="connsiteX86" fmla="*/ 1504621 w 1655541"/>
              <a:gd name="connsiteY86" fmla="*/ 506147 h 1678000"/>
              <a:gd name="connsiteX87" fmla="*/ 1486866 w 1655541"/>
              <a:gd name="connsiteY87" fmla="*/ 452881 h 1678000"/>
              <a:gd name="connsiteX88" fmla="*/ 1424722 w 1655541"/>
              <a:gd name="connsiteY88" fmla="*/ 381860 h 1678000"/>
              <a:gd name="connsiteX89" fmla="*/ 1415844 w 1655541"/>
              <a:gd name="connsiteY89" fmla="*/ 346349 h 1678000"/>
              <a:gd name="connsiteX90" fmla="*/ 1433600 w 1655541"/>
              <a:gd name="connsiteY90" fmla="*/ 328594 h 1678000"/>
              <a:gd name="connsiteX91" fmla="*/ 1513499 w 1655541"/>
              <a:gd name="connsiteY91" fmla="*/ 319716 h 167800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847674 w 1655541"/>
              <a:gd name="connsiteY10" fmla="*/ 17755 h 1677880"/>
              <a:gd name="connsiteX11" fmla="*/ 687875 w 1655541"/>
              <a:gd name="connsiteY11" fmla="*/ 79899 h 1677880"/>
              <a:gd name="connsiteX12" fmla="*/ 652365 w 1655541"/>
              <a:gd name="connsiteY12" fmla="*/ 97654 h 1677880"/>
              <a:gd name="connsiteX13" fmla="*/ 412668 w 1655541"/>
              <a:gd name="connsiteY13" fmla="*/ 195309 h 1677880"/>
              <a:gd name="connsiteX14" fmla="*/ 181848 w 1655541"/>
              <a:gd name="connsiteY14" fmla="*/ 337352 h 1677880"/>
              <a:gd name="connsiteX15" fmla="*/ 57561 w 1655541"/>
              <a:gd name="connsiteY15" fmla="*/ 568171 h 1677880"/>
              <a:gd name="connsiteX16" fmla="*/ 4295 w 1655541"/>
              <a:gd name="connsiteY16" fmla="*/ 745724 h 1677880"/>
              <a:gd name="connsiteX17" fmla="*/ 4295 w 1655541"/>
              <a:gd name="connsiteY17" fmla="*/ 1056443 h 1677880"/>
              <a:gd name="connsiteX18" fmla="*/ 13173 w 1655541"/>
              <a:gd name="connsiteY18" fmla="*/ 1091953 h 1677880"/>
              <a:gd name="connsiteX19" fmla="*/ 30928 w 1655541"/>
              <a:gd name="connsiteY19" fmla="*/ 1118586 h 1677880"/>
              <a:gd name="connsiteX20" fmla="*/ 66439 w 1655541"/>
              <a:gd name="connsiteY20" fmla="*/ 1180730 h 1677880"/>
              <a:gd name="connsiteX21" fmla="*/ 84194 w 1655541"/>
              <a:gd name="connsiteY21" fmla="*/ 1233996 h 1677880"/>
              <a:gd name="connsiteX22" fmla="*/ 93072 w 1655541"/>
              <a:gd name="connsiteY22" fmla="*/ 1269507 h 1677880"/>
              <a:gd name="connsiteX23" fmla="*/ 119705 w 1655541"/>
              <a:gd name="connsiteY23" fmla="*/ 1313895 h 1677880"/>
              <a:gd name="connsiteX24" fmla="*/ 128582 w 1655541"/>
              <a:gd name="connsiteY24" fmla="*/ 1340528 h 1677880"/>
              <a:gd name="connsiteX25" fmla="*/ 164093 w 1655541"/>
              <a:gd name="connsiteY25" fmla="*/ 1367161 h 1677880"/>
              <a:gd name="connsiteX26" fmla="*/ 172971 w 1655541"/>
              <a:gd name="connsiteY26" fmla="*/ 1393794 h 1677880"/>
              <a:gd name="connsiteX27" fmla="*/ 226237 w 1655541"/>
              <a:gd name="connsiteY27" fmla="*/ 1438183 h 1677880"/>
              <a:gd name="connsiteX28" fmla="*/ 235114 w 1655541"/>
              <a:gd name="connsiteY28" fmla="*/ 1464816 h 1677880"/>
              <a:gd name="connsiteX29" fmla="*/ 252870 w 1655541"/>
              <a:gd name="connsiteY29" fmla="*/ 1482571 h 1677880"/>
              <a:gd name="connsiteX30" fmla="*/ 332769 w 1655541"/>
              <a:gd name="connsiteY30" fmla="*/ 1544715 h 1677880"/>
              <a:gd name="connsiteX31" fmla="*/ 368279 w 1655541"/>
              <a:gd name="connsiteY31" fmla="*/ 1571348 h 1677880"/>
              <a:gd name="connsiteX32" fmla="*/ 394912 w 1655541"/>
              <a:gd name="connsiteY32" fmla="*/ 1597981 h 1677880"/>
              <a:gd name="connsiteX33" fmla="*/ 465934 w 1655541"/>
              <a:gd name="connsiteY33" fmla="*/ 1624614 h 1677880"/>
              <a:gd name="connsiteX34" fmla="*/ 510322 w 1655541"/>
              <a:gd name="connsiteY34" fmla="*/ 1651247 h 1677880"/>
              <a:gd name="connsiteX35" fmla="*/ 545833 w 1655541"/>
              <a:gd name="connsiteY35" fmla="*/ 1660124 h 1677880"/>
              <a:gd name="connsiteX36" fmla="*/ 643487 w 1655541"/>
              <a:gd name="connsiteY36" fmla="*/ 1677880 h 1677880"/>
              <a:gd name="connsiteX37" fmla="*/ 1406967 w 1655541"/>
              <a:gd name="connsiteY37" fmla="*/ 1669002 h 1677880"/>
              <a:gd name="connsiteX38" fmla="*/ 1460233 w 1655541"/>
              <a:gd name="connsiteY38" fmla="*/ 1660124 h 1677880"/>
              <a:gd name="connsiteX39" fmla="*/ 1486866 w 1655541"/>
              <a:gd name="connsiteY39" fmla="*/ 1633491 h 1677880"/>
              <a:gd name="connsiteX40" fmla="*/ 1513499 w 1655541"/>
              <a:gd name="connsiteY40" fmla="*/ 1615736 h 1677880"/>
              <a:gd name="connsiteX41" fmla="*/ 1540132 w 1655541"/>
              <a:gd name="connsiteY41" fmla="*/ 1580225 h 1677880"/>
              <a:gd name="connsiteX42" fmla="*/ 1575642 w 1655541"/>
              <a:gd name="connsiteY42" fmla="*/ 1562470 h 1677880"/>
              <a:gd name="connsiteX43" fmla="*/ 1584520 w 1655541"/>
              <a:gd name="connsiteY43" fmla="*/ 1535837 h 1677880"/>
              <a:gd name="connsiteX44" fmla="*/ 1611153 w 1655541"/>
              <a:gd name="connsiteY44" fmla="*/ 1491449 h 1677880"/>
              <a:gd name="connsiteX45" fmla="*/ 1637786 w 1655541"/>
              <a:gd name="connsiteY45" fmla="*/ 1429305 h 1677880"/>
              <a:gd name="connsiteX46" fmla="*/ 1646664 w 1655541"/>
              <a:gd name="connsiteY46" fmla="*/ 1376039 h 1677880"/>
              <a:gd name="connsiteX47" fmla="*/ 1655541 w 1655541"/>
              <a:gd name="connsiteY47" fmla="*/ 1340528 h 1677880"/>
              <a:gd name="connsiteX48" fmla="*/ 1620031 w 1655541"/>
              <a:gd name="connsiteY48" fmla="*/ 1207363 h 1677880"/>
              <a:gd name="connsiteX49" fmla="*/ 1602275 w 1655541"/>
              <a:gd name="connsiteY49" fmla="*/ 1145219 h 1677880"/>
              <a:gd name="connsiteX50" fmla="*/ 1584520 w 1655541"/>
              <a:gd name="connsiteY50" fmla="*/ 1109709 h 1677880"/>
              <a:gd name="connsiteX51" fmla="*/ 1540132 w 1655541"/>
              <a:gd name="connsiteY51" fmla="*/ 1074198 h 1677880"/>
              <a:gd name="connsiteX52" fmla="*/ 1451355 w 1655541"/>
              <a:gd name="connsiteY52" fmla="*/ 1020932 h 1677880"/>
              <a:gd name="connsiteX53" fmla="*/ 1433600 w 1655541"/>
              <a:gd name="connsiteY53" fmla="*/ 994299 h 1677880"/>
              <a:gd name="connsiteX54" fmla="*/ 1353701 w 1655541"/>
              <a:gd name="connsiteY54" fmla="*/ 967666 h 1677880"/>
              <a:gd name="connsiteX55" fmla="*/ 1335945 w 1655541"/>
              <a:gd name="connsiteY55" fmla="*/ 949911 h 1677880"/>
              <a:gd name="connsiteX56" fmla="*/ 1140637 w 1655541"/>
              <a:gd name="connsiteY56" fmla="*/ 923278 h 1677880"/>
              <a:gd name="connsiteX57" fmla="*/ 1078493 w 1655541"/>
              <a:gd name="connsiteY57" fmla="*/ 914400 h 1677880"/>
              <a:gd name="connsiteX58" fmla="*/ 1042982 w 1655541"/>
              <a:gd name="connsiteY58" fmla="*/ 896645 h 1677880"/>
              <a:gd name="connsiteX59" fmla="*/ 980839 w 1655541"/>
              <a:gd name="connsiteY59" fmla="*/ 887767 h 1677880"/>
              <a:gd name="connsiteX60" fmla="*/ 847674 w 1655541"/>
              <a:gd name="connsiteY60" fmla="*/ 870012 h 1677880"/>
              <a:gd name="connsiteX61" fmla="*/ 821040 w 1655541"/>
              <a:gd name="connsiteY61" fmla="*/ 861134 h 1677880"/>
              <a:gd name="connsiteX62" fmla="*/ 714508 w 1655541"/>
              <a:gd name="connsiteY62" fmla="*/ 843379 h 1677880"/>
              <a:gd name="connsiteX63" fmla="*/ 696753 w 1655541"/>
              <a:gd name="connsiteY63" fmla="*/ 825623 h 1677880"/>
              <a:gd name="connsiteX64" fmla="*/ 687875 w 1655541"/>
              <a:gd name="connsiteY64" fmla="*/ 790113 h 1677880"/>
              <a:gd name="connsiteX65" fmla="*/ 678998 w 1655541"/>
              <a:gd name="connsiteY65" fmla="*/ 763480 h 1677880"/>
              <a:gd name="connsiteX66" fmla="*/ 687875 w 1655541"/>
              <a:gd name="connsiteY66" fmla="*/ 621437 h 1677880"/>
              <a:gd name="connsiteX67" fmla="*/ 696753 w 1655541"/>
              <a:gd name="connsiteY67" fmla="*/ 594804 h 1677880"/>
              <a:gd name="connsiteX68" fmla="*/ 723386 w 1655541"/>
              <a:gd name="connsiteY68" fmla="*/ 568171 h 1677880"/>
              <a:gd name="connsiteX69" fmla="*/ 732264 w 1655541"/>
              <a:gd name="connsiteY69" fmla="*/ 541538 h 1677880"/>
              <a:gd name="connsiteX70" fmla="*/ 794407 w 1655541"/>
              <a:gd name="connsiteY70" fmla="*/ 497150 h 1677880"/>
              <a:gd name="connsiteX71" fmla="*/ 821040 w 1655541"/>
              <a:gd name="connsiteY71" fmla="*/ 488272 h 1677880"/>
              <a:gd name="connsiteX72" fmla="*/ 892062 w 1655541"/>
              <a:gd name="connsiteY72" fmla="*/ 461639 h 1677880"/>
              <a:gd name="connsiteX73" fmla="*/ 1069615 w 1655541"/>
              <a:gd name="connsiteY73" fmla="*/ 479394 h 1677880"/>
              <a:gd name="connsiteX74" fmla="*/ 1122881 w 1655541"/>
              <a:gd name="connsiteY74" fmla="*/ 497150 h 1677880"/>
              <a:gd name="connsiteX75" fmla="*/ 1140637 w 1655541"/>
              <a:gd name="connsiteY75" fmla="*/ 514905 h 1677880"/>
              <a:gd name="connsiteX76" fmla="*/ 1193903 w 1655541"/>
              <a:gd name="connsiteY76" fmla="*/ 550416 h 1677880"/>
              <a:gd name="connsiteX77" fmla="*/ 1211658 w 1655541"/>
              <a:gd name="connsiteY77" fmla="*/ 577049 h 1677880"/>
              <a:gd name="connsiteX78" fmla="*/ 1220536 w 1655541"/>
              <a:gd name="connsiteY78" fmla="*/ 603682 h 1677880"/>
              <a:gd name="connsiteX79" fmla="*/ 1256046 w 1655541"/>
              <a:gd name="connsiteY79" fmla="*/ 656948 h 1677880"/>
              <a:gd name="connsiteX80" fmla="*/ 1264924 w 1655541"/>
              <a:gd name="connsiteY80" fmla="*/ 692458 h 1677880"/>
              <a:gd name="connsiteX81" fmla="*/ 1291557 w 1655541"/>
              <a:gd name="connsiteY81" fmla="*/ 701336 h 1677880"/>
              <a:gd name="connsiteX82" fmla="*/ 1398089 w 1655541"/>
              <a:gd name="connsiteY82" fmla="*/ 719091 h 1677880"/>
              <a:gd name="connsiteX83" fmla="*/ 1486866 w 1655541"/>
              <a:gd name="connsiteY83" fmla="*/ 710214 h 1677880"/>
              <a:gd name="connsiteX84" fmla="*/ 1513499 w 1655541"/>
              <a:gd name="connsiteY84" fmla="*/ 621437 h 1677880"/>
              <a:gd name="connsiteX85" fmla="*/ 1504621 w 1655541"/>
              <a:gd name="connsiteY85" fmla="*/ 506027 h 1677880"/>
              <a:gd name="connsiteX86" fmla="*/ 1486866 w 1655541"/>
              <a:gd name="connsiteY86" fmla="*/ 452761 h 1677880"/>
              <a:gd name="connsiteX87" fmla="*/ 1424722 w 1655541"/>
              <a:gd name="connsiteY87" fmla="*/ 381740 h 1677880"/>
              <a:gd name="connsiteX88" fmla="*/ 1415844 w 1655541"/>
              <a:gd name="connsiteY88" fmla="*/ 346229 h 1677880"/>
              <a:gd name="connsiteX89" fmla="*/ 1433600 w 1655541"/>
              <a:gd name="connsiteY89" fmla="*/ 328474 h 1677880"/>
              <a:gd name="connsiteX90" fmla="*/ 1513499 w 1655541"/>
              <a:gd name="connsiteY9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652365 w 1655541"/>
              <a:gd name="connsiteY11" fmla="*/ 97654 h 1677880"/>
              <a:gd name="connsiteX12" fmla="*/ 412668 w 1655541"/>
              <a:gd name="connsiteY12" fmla="*/ 195309 h 1677880"/>
              <a:gd name="connsiteX13" fmla="*/ 181848 w 1655541"/>
              <a:gd name="connsiteY13" fmla="*/ 337352 h 1677880"/>
              <a:gd name="connsiteX14" fmla="*/ 57561 w 1655541"/>
              <a:gd name="connsiteY14" fmla="*/ 568171 h 1677880"/>
              <a:gd name="connsiteX15" fmla="*/ 4295 w 1655541"/>
              <a:gd name="connsiteY15" fmla="*/ 745724 h 1677880"/>
              <a:gd name="connsiteX16" fmla="*/ 4295 w 1655541"/>
              <a:gd name="connsiteY16" fmla="*/ 1056443 h 1677880"/>
              <a:gd name="connsiteX17" fmla="*/ 13173 w 1655541"/>
              <a:gd name="connsiteY17" fmla="*/ 1091953 h 1677880"/>
              <a:gd name="connsiteX18" fmla="*/ 30928 w 1655541"/>
              <a:gd name="connsiteY18" fmla="*/ 1118586 h 1677880"/>
              <a:gd name="connsiteX19" fmla="*/ 66439 w 1655541"/>
              <a:gd name="connsiteY19" fmla="*/ 1180730 h 1677880"/>
              <a:gd name="connsiteX20" fmla="*/ 84194 w 1655541"/>
              <a:gd name="connsiteY20" fmla="*/ 1233996 h 1677880"/>
              <a:gd name="connsiteX21" fmla="*/ 93072 w 1655541"/>
              <a:gd name="connsiteY21" fmla="*/ 1269507 h 1677880"/>
              <a:gd name="connsiteX22" fmla="*/ 119705 w 1655541"/>
              <a:gd name="connsiteY22" fmla="*/ 1313895 h 1677880"/>
              <a:gd name="connsiteX23" fmla="*/ 128582 w 1655541"/>
              <a:gd name="connsiteY23" fmla="*/ 1340528 h 1677880"/>
              <a:gd name="connsiteX24" fmla="*/ 164093 w 1655541"/>
              <a:gd name="connsiteY24" fmla="*/ 1367161 h 1677880"/>
              <a:gd name="connsiteX25" fmla="*/ 172971 w 1655541"/>
              <a:gd name="connsiteY25" fmla="*/ 1393794 h 1677880"/>
              <a:gd name="connsiteX26" fmla="*/ 226237 w 1655541"/>
              <a:gd name="connsiteY26" fmla="*/ 1438183 h 1677880"/>
              <a:gd name="connsiteX27" fmla="*/ 235114 w 1655541"/>
              <a:gd name="connsiteY27" fmla="*/ 1464816 h 1677880"/>
              <a:gd name="connsiteX28" fmla="*/ 252870 w 1655541"/>
              <a:gd name="connsiteY28" fmla="*/ 1482571 h 1677880"/>
              <a:gd name="connsiteX29" fmla="*/ 332769 w 1655541"/>
              <a:gd name="connsiteY29" fmla="*/ 1544715 h 1677880"/>
              <a:gd name="connsiteX30" fmla="*/ 368279 w 1655541"/>
              <a:gd name="connsiteY30" fmla="*/ 1571348 h 1677880"/>
              <a:gd name="connsiteX31" fmla="*/ 394912 w 1655541"/>
              <a:gd name="connsiteY31" fmla="*/ 1597981 h 1677880"/>
              <a:gd name="connsiteX32" fmla="*/ 465934 w 1655541"/>
              <a:gd name="connsiteY32" fmla="*/ 1624614 h 1677880"/>
              <a:gd name="connsiteX33" fmla="*/ 510322 w 1655541"/>
              <a:gd name="connsiteY33" fmla="*/ 1651247 h 1677880"/>
              <a:gd name="connsiteX34" fmla="*/ 545833 w 1655541"/>
              <a:gd name="connsiteY34" fmla="*/ 1660124 h 1677880"/>
              <a:gd name="connsiteX35" fmla="*/ 643487 w 1655541"/>
              <a:gd name="connsiteY35" fmla="*/ 1677880 h 1677880"/>
              <a:gd name="connsiteX36" fmla="*/ 1406967 w 1655541"/>
              <a:gd name="connsiteY36" fmla="*/ 1669002 h 1677880"/>
              <a:gd name="connsiteX37" fmla="*/ 1460233 w 1655541"/>
              <a:gd name="connsiteY37" fmla="*/ 1660124 h 1677880"/>
              <a:gd name="connsiteX38" fmla="*/ 1486866 w 1655541"/>
              <a:gd name="connsiteY38" fmla="*/ 1633491 h 1677880"/>
              <a:gd name="connsiteX39" fmla="*/ 1513499 w 1655541"/>
              <a:gd name="connsiteY39" fmla="*/ 1615736 h 1677880"/>
              <a:gd name="connsiteX40" fmla="*/ 1540132 w 1655541"/>
              <a:gd name="connsiteY40" fmla="*/ 1580225 h 1677880"/>
              <a:gd name="connsiteX41" fmla="*/ 1575642 w 1655541"/>
              <a:gd name="connsiteY41" fmla="*/ 1562470 h 1677880"/>
              <a:gd name="connsiteX42" fmla="*/ 1584520 w 1655541"/>
              <a:gd name="connsiteY42" fmla="*/ 1535837 h 1677880"/>
              <a:gd name="connsiteX43" fmla="*/ 1611153 w 1655541"/>
              <a:gd name="connsiteY43" fmla="*/ 1491449 h 1677880"/>
              <a:gd name="connsiteX44" fmla="*/ 1637786 w 1655541"/>
              <a:gd name="connsiteY44" fmla="*/ 1429305 h 1677880"/>
              <a:gd name="connsiteX45" fmla="*/ 1646664 w 1655541"/>
              <a:gd name="connsiteY45" fmla="*/ 1376039 h 1677880"/>
              <a:gd name="connsiteX46" fmla="*/ 1655541 w 1655541"/>
              <a:gd name="connsiteY46" fmla="*/ 1340528 h 1677880"/>
              <a:gd name="connsiteX47" fmla="*/ 1620031 w 1655541"/>
              <a:gd name="connsiteY47" fmla="*/ 1207363 h 1677880"/>
              <a:gd name="connsiteX48" fmla="*/ 1602275 w 1655541"/>
              <a:gd name="connsiteY48" fmla="*/ 1145219 h 1677880"/>
              <a:gd name="connsiteX49" fmla="*/ 1584520 w 1655541"/>
              <a:gd name="connsiteY49" fmla="*/ 1109709 h 1677880"/>
              <a:gd name="connsiteX50" fmla="*/ 1540132 w 1655541"/>
              <a:gd name="connsiteY50" fmla="*/ 1074198 h 1677880"/>
              <a:gd name="connsiteX51" fmla="*/ 1451355 w 1655541"/>
              <a:gd name="connsiteY51" fmla="*/ 1020932 h 1677880"/>
              <a:gd name="connsiteX52" fmla="*/ 1433600 w 1655541"/>
              <a:gd name="connsiteY52" fmla="*/ 994299 h 1677880"/>
              <a:gd name="connsiteX53" fmla="*/ 1353701 w 1655541"/>
              <a:gd name="connsiteY53" fmla="*/ 967666 h 1677880"/>
              <a:gd name="connsiteX54" fmla="*/ 1335945 w 1655541"/>
              <a:gd name="connsiteY54" fmla="*/ 949911 h 1677880"/>
              <a:gd name="connsiteX55" fmla="*/ 1140637 w 1655541"/>
              <a:gd name="connsiteY55" fmla="*/ 923278 h 1677880"/>
              <a:gd name="connsiteX56" fmla="*/ 1078493 w 1655541"/>
              <a:gd name="connsiteY56" fmla="*/ 914400 h 1677880"/>
              <a:gd name="connsiteX57" fmla="*/ 1042982 w 1655541"/>
              <a:gd name="connsiteY57" fmla="*/ 896645 h 1677880"/>
              <a:gd name="connsiteX58" fmla="*/ 980839 w 1655541"/>
              <a:gd name="connsiteY58" fmla="*/ 887767 h 1677880"/>
              <a:gd name="connsiteX59" fmla="*/ 847674 w 1655541"/>
              <a:gd name="connsiteY59" fmla="*/ 870012 h 1677880"/>
              <a:gd name="connsiteX60" fmla="*/ 821040 w 1655541"/>
              <a:gd name="connsiteY60" fmla="*/ 861134 h 1677880"/>
              <a:gd name="connsiteX61" fmla="*/ 714508 w 1655541"/>
              <a:gd name="connsiteY61" fmla="*/ 843379 h 1677880"/>
              <a:gd name="connsiteX62" fmla="*/ 696753 w 1655541"/>
              <a:gd name="connsiteY62" fmla="*/ 825623 h 1677880"/>
              <a:gd name="connsiteX63" fmla="*/ 687875 w 1655541"/>
              <a:gd name="connsiteY63" fmla="*/ 790113 h 1677880"/>
              <a:gd name="connsiteX64" fmla="*/ 678998 w 1655541"/>
              <a:gd name="connsiteY64" fmla="*/ 763480 h 1677880"/>
              <a:gd name="connsiteX65" fmla="*/ 687875 w 1655541"/>
              <a:gd name="connsiteY65" fmla="*/ 621437 h 1677880"/>
              <a:gd name="connsiteX66" fmla="*/ 696753 w 1655541"/>
              <a:gd name="connsiteY66" fmla="*/ 594804 h 1677880"/>
              <a:gd name="connsiteX67" fmla="*/ 723386 w 1655541"/>
              <a:gd name="connsiteY67" fmla="*/ 568171 h 1677880"/>
              <a:gd name="connsiteX68" fmla="*/ 732264 w 1655541"/>
              <a:gd name="connsiteY68" fmla="*/ 541538 h 1677880"/>
              <a:gd name="connsiteX69" fmla="*/ 794407 w 1655541"/>
              <a:gd name="connsiteY69" fmla="*/ 497150 h 1677880"/>
              <a:gd name="connsiteX70" fmla="*/ 821040 w 1655541"/>
              <a:gd name="connsiteY70" fmla="*/ 488272 h 1677880"/>
              <a:gd name="connsiteX71" fmla="*/ 892062 w 1655541"/>
              <a:gd name="connsiteY71" fmla="*/ 461639 h 1677880"/>
              <a:gd name="connsiteX72" fmla="*/ 1069615 w 1655541"/>
              <a:gd name="connsiteY72" fmla="*/ 479394 h 1677880"/>
              <a:gd name="connsiteX73" fmla="*/ 1122881 w 1655541"/>
              <a:gd name="connsiteY73" fmla="*/ 497150 h 1677880"/>
              <a:gd name="connsiteX74" fmla="*/ 1140637 w 1655541"/>
              <a:gd name="connsiteY74" fmla="*/ 514905 h 1677880"/>
              <a:gd name="connsiteX75" fmla="*/ 1193903 w 1655541"/>
              <a:gd name="connsiteY75" fmla="*/ 550416 h 1677880"/>
              <a:gd name="connsiteX76" fmla="*/ 1211658 w 1655541"/>
              <a:gd name="connsiteY76" fmla="*/ 577049 h 1677880"/>
              <a:gd name="connsiteX77" fmla="*/ 1220536 w 1655541"/>
              <a:gd name="connsiteY77" fmla="*/ 603682 h 1677880"/>
              <a:gd name="connsiteX78" fmla="*/ 1256046 w 1655541"/>
              <a:gd name="connsiteY78" fmla="*/ 656948 h 1677880"/>
              <a:gd name="connsiteX79" fmla="*/ 1264924 w 1655541"/>
              <a:gd name="connsiteY79" fmla="*/ 692458 h 1677880"/>
              <a:gd name="connsiteX80" fmla="*/ 1291557 w 1655541"/>
              <a:gd name="connsiteY80" fmla="*/ 701336 h 1677880"/>
              <a:gd name="connsiteX81" fmla="*/ 1398089 w 1655541"/>
              <a:gd name="connsiteY81" fmla="*/ 719091 h 1677880"/>
              <a:gd name="connsiteX82" fmla="*/ 1486866 w 1655541"/>
              <a:gd name="connsiteY82" fmla="*/ 710214 h 1677880"/>
              <a:gd name="connsiteX83" fmla="*/ 1513499 w 1655541"/>
              <a:gd name="connsiteY83" fmla="*/ 621437 h 1677880"/>
              <a:gd name="connsiteX84" fmla="*/ 1504621 w 1655541"/>
              <a:gd name="connsiteY84" fmla="*/ 506027 h 1677880"/>
              <a:gd name="connsiteX85" fmla="*/ 1486866 w 1655541"/>
              <a:gd name="connsiteY85" fmla="*/ 452761 h 1677880"/>
              <a:gd name="connsiteX86" fmla="*/ 1424722 w 1655541"/>
              <a:gd name="connsiteY86" fmla="*/ 381740 h 1677880"/>
              <a:gd name="connsiteX87" fmla="*/ 1415844 w 1655541"/>
              <a:gd name="connsiteY87" fmla="*/ 346229 h 1677880"/>
              <a:gd name="connsiteX88" fmla="*/ 1433600 w 1655541"/>
              <a:gd name="connsiteY88" fmla="*/ 328474 h 1677880"/>
              <a:gd name="connsiteX89" fmla="*/ 1513499 w 1655541"/>
              <a:gd name="connsiteY8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23386 w 1655541"/>
              <a:gd name="connsiteY66" fmla="*/ 568171 h 1677880"/>
              <a:gd name="connsiteX67" fmla="*/ 732264 w 1655541"/>
              <a:gd name="connsiteY67" fmla="*/ 541538 h 1677880"/>
              <a:gd name="connsiteX68" fmla="*/ 794407 w 1655541"/>
              <a:gd name="connsiteY68" fmla="*/ 497150 h 1677880"/>
              <a:gd name="connsiteX69" fmla="*/ 821040 w 1655541"/>
              <a:gd name="connsiteY69" fmla="*/ 488272 h 1677880"/>
              <a:gd name="connsiteX70" fmla="*/ 892062 w 1655541"/>
              <a:gd name="connsiteY70" fmla="*/ 461639 h 1677880"/>
              <a:gd name="connsiteX71" fmla="*/ 1069615 w 1655541"/>
              <a:gd name="connsiteY71" fmla="*/ 479394 h 1677880"/>
              <a:gd name="connsiteX72" fmla="*/ 1122881 w 1655541"/>
              <a:gd name="connsiteY72" fmla="*/ 497150 h 1677880"/>
              <a:gd name="connsiteX73" fmla="*/ 1140637 w 1655541"/>
              <a:gd name="connsiteY73" fmla="*/ 514905 h 1677880"/>
              <a:gd name="connsiteX74" fmla="*/ 1193903 w 1655541"/>
              <a:gd name="connsiteY74" fmla="*/ 550416 h 1677880"/>
              <a:gd name="connsiteX75" fmla="*/ 1211658 w 1655541"/>
              <a:gd name="connsiteY75" fmla="*/ 577049 h 1677880"/>
              <a:gd name="connsiteX76" fmla="*/ 1220536 w 1655541"/>
              <a:gd name="connsiteY76" fmla="*/ 603682 h 1677880"/>
              <a:gd name="connsiteX77" fmla="*/ 1256046 w 1655541"/>
              <a:gd name="connsiteY77" fmla="*/ 656948 h 1677880"/>
              <a:gd name="connsiteX78" fmla="*/ 1264924 w 1655541"/>
              <a:gd name="connsiteY78" fmla="*/ 692458 h 1677880"/>
              <a:gd name="connsiteX79" fmla="*/ 1291557 w 1655541"/>
              <a:gd name="connsiteY79" fmla="*/ 701336 h 1677880"/>
              <a:gd name="connsiteX80" fmla="*/ 1398089 w 1655541"/>
              <a:gd name="connsiteY80" fmla="*/ 719091 h 1677880"/>
              <a:gd name="connsiteX81" fmla="*/ 1486866 w 1655541"/>
              <a:gd name="connsiteY81" fmla="*/ 710214 h 1677880"/>
              <a:gd name="connsiteX82" fmla="*/ 1513499 w 1655541"/>
              <a:gd name="connsiteY82" fmla="*/ 621437 h 1677880"/>
              <a:gd name="connsiteX83" fmla="*/ 1504621 w 1655541"/>
              <a:gd name="connsiteY83" fmla="*/ 506027 h 1677880"/>
              <a:gd name="connsiteX84" fmla="*/ 1486866 w 1655541"/>
              <a:gd name="connsiteY84" fmla="*/ 452761 h 1677880"/>
              <a:gd name="connsiteX85" fmla="*/ 1424722 w 1655541"/>
              <a:gd name="connsiteY85" fmla="*/ 381740 h 1677880"/>
              <a:gd name="connsiteX86" fmla="*/ 1415844 w 1655541"/>
              <a:gd name="connsiteY86" fmla="*/ 346229 h 1677880"/>
              <a:gd name="connsiteX87" fmla="*/ 1433600 w 1655541"/>
              <a:gd name="connsiteY87" fmla="*/ 328474 h 1677880"/>
              <a:gd name="connsiteX88" fmla="*/ 1513499 w 1655541"/>
              <a:gd name="connsiteY88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32264 w 1655541"/>
              <a:gd name="connsiteY66" fmla="*/ 541538 h 1677880"/>
              <a:gd name="connsiteX67" fmla="*/ 794407 w 1655541"/>
              <a:gd name="connsiteY67" fmla="*/ 497150 h 1677880"/>
              <a:gd name="connsiteX68" fmla="*/ 821040 w 1655541"/>
              <a:gd name="connsiteY68" fmla="*/ 488272 h 1677880"/>
              <a:gd name="connsiteX69" fmla="*/ 892062 w 1655541"/>
              <a:gd name="connsiteY69" fmla="*/ 461639 h 1677880"/>
              <a:gd name="connsiteX70" fmla="*/ 1069615 w 1655541"/>
              <a:gd name="connsiteY70" fmla="*/ 479394 h 1677880"/>
              <a:gd name="connsiteX71" fmla="*/ 1122881 w 1655541"/>
              <a:gd name="connsiteY71" fmla="*/ 497150 h 1677880"/>
              <a:gd name="connsiteX72" fmla="*/ 1140637 w 1655541"/>
              <a:gd name="connsiteY72" fmla="*/ 514905 h 1677880"/>
              <a:gd name="connsiteX73" fmla="*/ 1193903 w 1655541"/>
              <a:gd name="connsiteY73" fmla="*/ 550416 h 1677880"/>
              <a:gd name="connsiteX74" fmla="*/ 1211658 w 1655541"/>
              <a:gd name="connsiteY74" fmla="*/ 577049 h 1677880"/>
              <a:gd name="connsiteX75" fmla="*/ 1220536 w 1655541"/>
              <a:gd name="connsiteY75" fmla="*/ 603682 h 1677880"/>
              <a:gd name="connsiteX76" fmla="*/ 1256046 w 1655541"/>
              <a:gd name="connsiteY76" fmla="*/ 656948 h 1677880"/>
              <a:gd name="connsiteX77" fmla="*/ 1264924 w 1655541"/>
              <a:gd name="connsiteY77" fmla="*/ 692458 h 1677880"/>
              <a:gd name="connsiteX78" fmla="*/ 1291557 w 1655541"/>
              <a:gd name="connsiteY78" fmla="*/ 701336 h 1677880"/>
              <a:gd name="connsiteX79" fmla="*/ 1398089 w 1655541"/>
              <a:gd name="connsiteY79" fmla="*/ 719091 h 1677880"/>
              <a:gd name="connsiteX80" fmla="*/ 1486866 w 1655541"/>
              <a:gd name="connsiteY80" fmla="*/ 710214 h 1677880"/>
              <a:gd name="connsiteX81" fmla="*/ 1513499 w 1655541"/>
              <a:gd name="connsiteY81" fmla="*/ 621437 h 1677880"/>
              <a:gd name="connsiteX82" fmla="*/ 1504621 w 1655541"/>
              <a:gd name="connsiteY82" fmla="*/ 506027 h 1677880"/>
              <a:gd name="connsiteX83" fmla="*/ 1486866 w 1655541"/>
              <a:gd name="connsiteY83" fmla="*/ 452761 h 1677880"/>
              <a:gd name="connsiteX84" fmla="*/ 1424722 w 1655541"/>
              <a:gd name="connsiteY84" fmla="*/ 381740 h 1677880"/>
              <a:gd name="connsiteX85" fmla="*/ 1415844 w 1655541"/>
              <a:gd name="connsiteY85" fmla="*/ 346229 h 1677880"/>
              <a:gd name="connsiteX86" fmla="*/ 1433600 w 1655541"/>
              <a:gd name="connsiteY86" fmla="*/ 328474 h 1677880"/>
              <a:gd name="connsiteX87" fmla="*/ 1513499 w 1655541"/>
              <a:gd name="connsiteY87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78999 w 1655541"/>
              <a:gd name="connsiteY64" fmla="*/ 630315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9 w 1655541"/>
              <a:gd name="connsiteY63" fmla="*/ 630315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78999 w 1655541"/>
              <a:gd name="connsiteY62" fmla="*/ 630315 h 1677880"/>
              <a:gd name="connsiteX63" fmla="*/ 732264 w 1655541"/>
              <a:gd name="connsiteY63" fmla="*/ 541538 h 1677880"/>
              <a:gd name="connsiteX64" fmla="*/ 794407 w 1655541"/>
              <a:gd name="connsiteY64" fmla="*/ 497150 h 1677880"/>
              <a:gd name="connsiteX65" fmla="*/ 821040 w 1655541"/>
              <a:gd name="connsiteY65" fmla="*/ 488272 h 1677880"/>
              <a:gd name="connsiteX66" fmla="*/ 892062 w 1655541"/>
              <a:gd name="connsiteY66" fmla="*/ 461639 h 1677880"/>
              <a:gd name="connsiteX67" fmla="*/ 1069615 w 1655541"/>
              <a:gd name="connsiteY67" fmla="*/ 479394 h 1677880"/>
              <a:gd name="connsiteX68" fmla="*/ 1122881 w 1655541"/>
              <a:gd name="connsiteY68" fmla="*/ 497150 h 1677880"/>
              <a:gd name="connsiteX69" fmla="*/ 1140637 w 1655541"/>
              <a:gd name="connsiteY69" fmla="*/ 514905 h 1677880"/>
              <a:gd name="connsiteX70" fmla="*/ 1193903 w 1655541"/>
              <a:gd name="connsiteY70" fmla="*/ 550416 h 1677880"/>
              <a:gd name="connsiteX71" fmla="*/ 1211658 w 1655541"/>
              <a:gd name="connsiteY71" fmla="*/ 577049 h 1677880"/>
              <a:gd name="connsiteX72" fmla="*/ 1220536 w 1655541"/>
              <a:gd name="connsiteY72" fmla="*/ 603682 h 1677880"/>
              <a:gd name="connsiteX73" fmla="*/ 1256046 w 1655541"/>
              <a:gd name="connsiteY73" fmla="*/ 656948 h 1677880"/>
              <a:gd name="connsiteX74" fmla="*/ 1264924 w 1655541"/>
              <a:gd name="connsiteY74" fmla="*/ 692458 h 1677880"/>
              <a:gd name="connsiteX75" fmla="*/ 1291557 w 1655541"/>
              <a:gd name="connsiteY75" fmla="*/ 701336 h 1677880"/>
              <a:gd name="connsiteX76" fmla="*/ 1398089 w 1655541"/>
              <a:gd name="connsiteY76" fmla="*/ 719091 h 1677880"/>
              <a:gd name="connsiteX77" fmla="*/ 1486866 w 1655541"/>
              <a:gd name="connsiteY77" fmla="*/ 710214 h 1677880"/>
              <a:gd name="connsiteX78" fmla="*/ 1513499 w 1655541"/>
              <a:gd name="connsiteY78" fmla="*/ 621437 h 1677880"/>
              <a:gd name="connsiteX79" fmla="*/ 1504621 w 1655541"/>
              <a:gd name="connsiteY79" fmla="*/ 506027 h 1677880"/>
              <a:gd name="connsiteX80" fmla="*/ 1486866 w 1655541"/>
              <a:gd name="connsiteY80" fmla="*/ 452761 h 1677880"/>
              <a:gd name="connsiteX81" fmla="*/ 1424722 w 1655541"/>
              <a:gd name="connsiteY81" fmla="*/ 381740 h 1677880"/>
              <a:gd name="connsiteX82" fmla="*/ 1415844 w 1655541"/>
              <a:gd name="connsiteY82" fmla="*/ 346229 h 1677880"/>
              <a:gd name="connsiteX83" fmla="*/ 1433600 w 1655541"/>
              <a:gd name="connsiteY83" fmla="*/ 328474 h 1677880"/>
              <a:gd name="connsiteX84" fmla="*/ 1513499 w 1655541"/>
              <a:gd name="connsiteY84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78999 w 1655541"/>
              <a:gd name="connsiteY61" fmla="*/ 630315 h 1677880"/>
              <a:gd name="connsiteX62" fmla="*/ 732264 w 1655541"/>
              <a:gd name="connsiteY62" fmla="*/ 541538 h 1677880"/>
              <a:gd name="connsiteX63" fmla="*/ 794407 w 1655541"/>
              <a:gd name="connsiteY63" fmla="*/ 497150 h 1677880"/>
              <a:gd name="connsiteX64" fmla="*/ 821040 w 1655541"/>
              <a:gd name="connsiteY64" fmla="*/ 488272 h 1677880"/>
              <a:gd name="connsiteX65" fmla="*/ 892062 w 1655541"/>
              <a:gd name="connsiteY65" fmla="*/ 461639 h 1677880"/>
              <a:gd name="connsiteX66" fmla="*/ 1069615 w 1655541"/>
              <a:gd name="connsiteY66" fmla="*/ 479394 h 1677880"/>
              <a:gd name="connsiteX67" fmla="*/ 1122881 w 1655541"/>
              <a:gd name="connsiteY67" fmla="*/ 497150 h 1677880"/>
              <a:gd name="connsiteX68" fmla="*/ 1140637 w 1655541"/>
              <a:gd name="connsiteY68" fmla="*/ 514905 h 1677880"/>
              <a:gd name="connsiteX69" fmla="*/ 1193903 w 1655541"/>
              <a:gd name="connsiteY69" fmla="*/ 550416 h 1677880"/>
              <a:gd name="connsiteX70" fmla="*/ 1211658 w 1655541"/>
              <a:gd name="connsiteY70" fmla="*/ 577049 h 1677880"/>
              <a:gd name="connsiteX71" fmla="*/ 1220536 w 1655541"/>
              <a:gd name="connsiteY71" fmla="*/ 603682 h 1677880"/>
              <a:gd name="connsiteX72" fmla="*/ 1256046 w 1655541"/>
              <a:gd name="connsiteY72" fmla="*/ 656948 h 1677880"/>
              <a:gd name="connsiteX73" fmla="*/ 1264924 w 1655541"/>
              <a:gd name="connsiteY73" fmla="*/ 692458 h 1677880"/>
              <a:gd name="connsiteX74" fmla="*/ 1291557 w 1655541"/>
              <a:gd name="connsiteY74" fmla="*/ 701336 h 1677880"/>
              <a:gd name="connsiteX75" fmla="*/ 1398089 w 1655541"/>
              <a:gd name="connsiteY75" fmla="*/ 719091 h 1677880"/>
              <a:gd name="connsiteX76" fmla="*/ 1486866 w 1655541"/>
              <a:gd name="connsiteY76" fmla="*/ 710214 h 1677880"/>
              <a:gd name="connsiteX77" fmla="*/ 1513499 w 1655541"/>
              <a:gd name="connsiteY77" fmla="*/ 621437 h 1677880"/>
              <a:gd name="connsiteX78" fmla="*/ 1504621 w 1655541"/>
              <a:gd name="connsiteY78" fmla="*/ 506027 h 1677880"/>
              <a:gd name="connsiteX79" fmla="*/ 1486866 w 1655541"/>
              <a:gd name="connsiteY79" fmla="*/ 452761 h 1677880"/>
              <a:gd name="connsiteX80" fmla="*/ 1424722 w 1655541"/>
              <a:gd name="connsiteY80" fmla="*/ 381740 h 1677880"/>
              <a:gd name="connsiteX81" fmla="*/ 1415844 w 1655541"/>
              <a:gd name="connsiteY81" fmla="*/ 346229 h 1677880"/>
              <a:gd name="connsiteX82" fmla="*/ 1433600 w 1655541"/>
              <a:gd name="connsiteY82" fmla="*/ 328474 h 1677880"/>
              <a:gd name="connsiteX83" fmla="*/ 1513499 w 1655541"/>
              <a:gd name="connsiteY83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678999 w 1655541"/>
              <a:gd name="connsiteY60" fmla="*/ 630315 h 1677880"/>
              <a:gd name="connsiteX61" fmla="*/ 732264 w 1655541"/>
              <a:gd name="connsiteY61" fmla="*/ 541538 h 1677880"/>
              <a:gd name="connsiteX62" fmla="*/ 794407 w 1655541"/>
              <a:gd name="connsiteY62" fmla="*/ 497150 h 1677880"/>
              <a:gd name="connsiteX63" fmla="*/ 821040 w 1655541"/>
              <a:gd name="connsiteY63" fmla="*/ 488272 h 1677880"/>
              <a:gd name="connsiteX64" fmla="*/ 892062 w 1655541"/>
              <a:gd name="connsiteY64" fmla="*/ 461639 h 1677880"/>
              <a:gd name="connsiteX65" fmla="*/ 1069615 w 1655541"/>
              <a:gd name="connsiteY65" fmla="*/ 479394 h 1677880"/>
              <a:gd name="connsiteX66" fmla="*/ 1122881 w 1655541"/>
              <a:gd name="connsiteY66" fmla="*/ 497150 h 1677880"/>
              <a:gd name="connsiteX67" fmla="*/ 1140637 w 1655541"/>
              <a:gd name="connsiteY67" fmla="*/ 514905 h 1677880"/>
              <a:gd name="connsiteX68" fmla="*/ 1193903 w 1655541"/>
              <a:gd name="connsiteY68" fmla="*/ 550416 h 1677880"/>
              <a:gd name="connsiteX69" fmla="*/ 1211658 w 1655541"/>
              <a:gd name="connsiteY69" fmla="*/ 577049 h 1677880"/>
              <a:gd name="connsiteX70" fmla="*/ 1220536 w 1655541"/>
              <a:gd name="connsiteY70" fmla="*/ 603682 h 1677880"/>
              <a:gd name="connsiteX71" fmla="*/ 1256046 w 1655541"/>
              <a:gd name="connsiteY71" fmla="*/ 656948 h 1677880"/>
              <a:gd name="connsiteX72" fmla="*/ 1264924 w 1655541"/>
              <a:gd name="connsiteY72" fmla="*/ 692458 h 1677880"/>
              <a:gd name="connsiteX73" fmla="*/ 1291557 w 1655541"/>
              <a:gd name="connsiteY73" fmla="*/ 701336 h 1677880"/>
              <a:gd name="connsiteX74" fmla="*/ 1398089 w 1655541"/>
              <a:gd name="connsiteY74" fmla="*/ 719091 h 1677880"/>
              <a:gd name="connsiteX75" fmla="*/ 1486866 w 1655541"/>
              <a:gd name="connsiteY75" fmla="*/ 710214 h 1677880"/>
              <a:gd name="connsiteX76" fmla="*/ 1513499 w 1655541"/>
              <a:gd name="connsiteY76" fmla="*/ 621437 h 1677880"/>
              <a:gd name="connsiteX77" fmla="*/ 1504621 w 1655541"/>
              <a:gd name="connsiteY77" fmla="*/ 506027 h 1677880"/>
              <a:gd name="connsiteX78" fmla="*/ 1486866 w 1655541"/>
              <a:gd name="connsiteY78" fmla="*/ 452761 h 1677880"/>
              <a:gd name="connsiteX79" fmla="*/ 1424722 w 1655541"/>
              <a:gd name="connsiteY79" fmla="*/ 381740 h 1677880"/>
              <a:gd name="connsiteX80" fmla="*/ 1415844 w 1655541"/>
              <a:gd name="connsiteY80" fmla="*/ 346229 h 1677880"/>
              <a:gd name="connsiteX81" fmla="*/ 1433600 w 1655541"/>
              <a:gd name="connsiteY81" fmla="*/ 328474 h 1677880"/>
              <a:gd name="connsiteX82" fmla="*/ 1513499 w 1655541"/>
              <a:gd name="connsiteY82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64093 w 1655541"/>
              <a:gd name="connsiteY22" fmla="*/ 1367161 h 1677880"/>
              <a:gd name="connsiteX23" fmla="*/ 172971 w 1655541"/>
              <a:gd name="connsiteY23" fmla="*/ 1393794 h 1677880"/>
              <a:gd name="connsiteX24" fmla="*/ 226237 w 1655541"/>
              <a:gd name="connsiteY24" fmla="*/ 1438183 h 1677880"/>
              <a:gd name="connsiteX25" fmla="*/ 235114 w 1655541"/>
              <a:gd name="connsiteY25" fmla="*/ 1464816 h 1677880"/>
              <a:gd name="connsiteX26" fmla="*/ 252870 w 1655541"/>
              <a:gd name="connsiteY26" fmla="*/ 1482571 h 1677880"/>
              <a:gd name="connsiteX27" fmla="*/ 332769 w 1655541"/>
              <a:gd name="connsiteY27" fmla="*/ 1544715 h 1677880"/>
              <a:gd name="connsiteX28" fmla="*/ 368279 w 1655541"/>
              <a:gd name="connsiteY28" fmla="*/ 1571348 h 1677880"/>
              <a:gd name="connsiteX29" fmla="*/ 394912 w 1655541"/>
              <a:gd name="connsiteY29" fmla="*/ 1597981 h 1677880"/>
              <a:gd name="connsiteX30" fmla="*/ 465934 w 1655541"/>
              <a:gd name="connsiteY30" fmla="*/ 1624614 h 1677880"/>
              <a:gd name="connsiteX31" fmla="*/ 510322 w 1655541"/>
              <a:gd name="connsiteY31" fmla="*/ 1651247 h 1677880"/>
              <a:gd name="connsiteX32" fmla="*/ 545833 w 1655541"/>
              <a:gd name="connsiteY32" fmla="*/ 1660124 h 1677880"/>
              <a:gd name="connsiteX33" fmla="*/ 643487 w 1655541"/>
              <a:gd name="connsiteY33" fmla="*/ 1677880 h 1677880"/>
              <a:gd name="connsiteX34" fmla="*/ 1406967 w 1655541"/>
              <a:gd name="connsiteY34" fmla="*/ 1669002 h 1677880"/>
              <a:gd name="connsiteX35" fmla="*/ 1460233 w 1655541"/>
              <a:gd name="connsiteY35" fmla="*/ 1660124 h 1677880"/>
              <a:gd name="connsiteX36" fmla="*/ 1486866 w 1655541"/>
              <a:gd name="connsiteY36" fmla="*/ 1633491 h 1677880"/>
              <a:gd name="connsiteX37" fmla="*/ 1513499 w 1655541"/>
              <a:gd name="connsiteY37" fmla="*/ 1615736 h 1677880"/>
              <a:gd name="connsiteX38" fmla="*/ 1540132 w 1655541"/>
              <a:gd name="connsiteY38" fmla="*/ 1580225 h 1677880"/>
              <a:gd name="connsiteX39" fmla="*/ 1575642 w 1655541"/>
              <a:gd name="connsiteY39" fmla="*/ 1562470 h 1677880"/>
              <a:gd name="connsiteX40" fmla="*/ 1584520 w 1655541"/>
              <a:gd name="connsiteY40" fmla="*/ 1535837 h 1677880"/>
              <a:gd name="connsiteX41" fmla="*/ 1611153 w 1655541"/>
              <a:gd name="connsiteY41" fmla="*/ 1491449 h 1677880"/>
              <a:gd name="connsiteX42" fmla="*/ 1637786 w 1655541"/>
              <a:gd name="connsiteY42" fmla="*/ 1429305 h 1677880"/>
              <a:gd name="connsiteX43" fmla="*/ 1646664 w 1655541"/>
              <a:gd name="connsiteY43" fmla="*/ 1376039 h 1677880"/>
              <a:gd name="connsiteX44" fmla="*/ 1655541 w 1655541"/>
              <a:gd name="connsiteY44" fmla="*/ 1340528 h 1677880"/>
              <a:gd name="connsiteX45" fmla="*/ 1620031 w 1655541"/>
              <a:gd name="connsiteY45" fmla="*/ 1207363 h 1677880"/>
              <a:gd name="connsiteX46" fmla="*/ 1602275 w 1655541"/>
              <a:gd name="connsiteY46" fmla="*/ 1145219 h 1677880"/>
              <a:gd name="connsiteX47" fmla="*/ 1584520 w 1655541"/>
              <a:gd name="connsiteY47" fmla="*/ 1109709 h 1677880"/>
              <a:gd name="connsiteX48" fmla="*/ 1540132 w 1655541"/>
              <a:gd name="connsiteY48" fmla="*/ 1074198 h 1677880"/>
              <a:gd name="connsiteX49" fmla="*/ 1451355 w 1655541"/>
              <a:gd name="connsiteY49" fmla="*/ 1020932 h 1677880"/>
              <a:gd name="connsiteX50" fmla="*/ 1433600 w 1655541"/>
              <a:gd name="connsiteY50" fmla="*/ 994299 h 1677880"/>
              <a:gd name="connsiteX51" fmla="*/ 1353701 w 1655541"/>
              <a:gd name="connsiteY51" fmla="*/ 967666 h 1677880"/>
              <a:gd name="connsiteX52" fmla="*/ 1335945 w 1655541"/>
              <a:gd name="connsiteY52" fmla="*/ 949911 h 1677880"/>
              <a:gd name="connsiteX53" fmla="*/ 1140637 w 1655541"/>
              <a:gd name="connsiteY53" fmla="*/ 923278 h 1677880"/>
              <a:gd name="connsiteX54" fmla="*/ 1078493 w 1655541"/>
              <a:gd name="connsiteY54" fmla="*/ 914400 h 1677880"/>
              <a:gd name="connsiteX55" fmla="*/ 1042982 w 1655541"/>
              <a:gd name="connsiteY55" fmla="*/ 896645 h 1677880"/>
              <a:gd name="connsiteX56" fmla="*/ 980839 w 1655541"/>
              <a:gd name="connsiteY56" fmla="*/ 887767 h 1677880"/>
              <a:gd name="connsiteX57" fmla="*/ 847674 w 1655541"/>
              <a:gd name="connsiteY57" fmla="*/ 870012 h 1677880"/>
              <a:gd name="connsiteX58" fmla="*/ 821040 w 1655541"/>
              <a:gd name="connsiteY58" fmla="*/ 861134 h 1677880"/>
              <a:gd name="connsiteX59" fmla="*/ 678999 w 1655541"/>
              <a:gd name="connsiteY59" fmla="*/ 630315 h 1677880"/>
              <a:gd name="connsiteX60" fmla="*/ 732264 w 1655541"/>
              <a:gd name="connsiteY60" fmla="*/ 541538 h 1677880"/>
              <a:gd name="connsiteX61" fmla="*/ 794407 w 1655541"/>
              <a:gd name="connsiteY61" fmla="*/ 497150 h 1677880"/>
              <a:gd name="connsiteX62" fmla="*/ 821040 w 1655541"/>
              <a:gd name="connsiteY62" fmla="*/ 488272 h 1677880"/>
              <a:gd name="connsiteX63" fmla="*/ 892062 w 1655541"/>
              <a:gd name="connsiteY63" fmla="*/ 461639 h 1677880"/>
              <a:gd name="connsiteX64" fmla="*/ 1069615 w 1655541"/>
              <a:gd name="connsiteY64" fmla="*/ 479394 h 1677880"/>
              <a:gd name="connsiteX65" fmla="*/ 1122881 w 1655541"/>
              <a:gd name="connsiteY65" fmla="*/ 497150 h 1677880"/>
              <a:gd name="connsiteX66" fmla="*/ 1140637 w 1655541"/>
              <a:gd name="connsiteY66" fmla="*/ 514905 h 1677880"/>
              <a:gd name="connsiteX67" fmla="*/ 1193903 w 1655541"/>
              <a:gd name="connsiteY67" fmla="*/ 550416 h 1677880"/>
              <a:gd name="connsiteX68" fmla="*/ 1211658 w 1655541"/>
              <a:gd name="connsiteY68" fmla="*/ 577049 h 1677880"/>
              <a:gd name="connsiteX69" fmla="*/ 1220536 w 1655541"/>
              <a:gd name="connsiteY69" fmla="*/ 603682 h 1677880"/>
              <a:gd name="connsiteX70" fmla="*/ 1256046 w 1655541"/>
              <a:gd name="connsiteY70" fmla="*/ 656948 h 1677880"/>
              <a:gd name="connsiteX71" fmla="*/ 1264924 w 1655541"/>
              <a:gd name="connsiteY71" fmla="*/ 692458 h 1677880"/>
              <a:gd name="connsiteX72" fmla="*/ 1291557 w 1655541"/>
              <a:gd name="connsiteY72" fmla="*/ 701336 h 1677880"/>
              <a:gd name="connsiteX73" fmla="*/ 1398089 w 1655541"/>
              <a:gd name="connsiteY73" fmla="*/ 719091 h 1677880"/>
              <a:gd name="connsiteX74" fmla="*/ 1486866 w 1655541"/>
              <a:gd name="connsiteY74" fmla="*/ 710214 h 1677880"/>
              <a:gd name="connsiteX75" fmla="*/ 1513499 w 1655541"/>
              <a:gd name="connsiteY75" fmla="*/ 621437 h 1677880"/>
              <a:gd name="connsiteX76" fmla="*/ 1504621 w 1655541"/>
              <a:gd name="connsiteY76" fmla="*/ 506027 h 1677880"/>
              <a:gd name="connsiteX77" fmla="*/ 1486866 w 1655541"/>
              <a:gd name="connsiteY77" fmla="*/ 452761 h 1677880"/>
              <a:gd name="connsiteX78" fmla="*/ 1424722 w 1655541"/>
              <a:gd name="connsiteY78" fmla="*/ 381740 h 1677880"/>
              <a:gd name="connsiteX79" fmla="*/ 1415844 w 1655541"/>
              <a:gd name="connsiteY79" fmla="*/ 346229 h 1677880"/>
              <a:gd name="connsiteX80" fmla="*/ 1433600 w 1655541"/>
              <a:gd name="connsiteY80" fmla="*/ 328474 h 1677880"/>
              <a:gd name="connsiteX81" fmla="*/ 1513499 w 1655541"/>
              <a:gd name="connsiteY81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64093 w 1655541"/>
              <a:gd name="connsiteY21" fmla="*/ 1367161 h 1677880"/>
              <a:gd name="connsiteX22" fmla="*/ 172971 w 1655541"/>
              <a:gd name="connsiteY22" fmla="*/ 1393794 h 1677880"/>
              <a:gd name="connsiteX23" fmla="*/ 226237 w 1655541"/>
              <a:gd name="connsiteY23" fmla="*/ 1438183 h 1677880"/>
              <a:gd name="connsiteX24" fmla="*/ 235114 w 1655541"/>
              <a:gd name="connsiteY24" fmla="*/ 1464816 h 1677880"/>
              <a:gd name="connsiteX25" fmla="*/ 252870 w 1655541"/>
              <a:gd name="connsiteY25" fmla="*/ 1482571 h 1677880"/>
              <a:gd name="connsiteX26" fmla="*/ 332769 w 1655541"/>
              <a:gd name="connsiteY26" fmla="*/ 1544715 h 1677880"/>
              <a:gd name="connsiteX27" fmla="*/ 368279 w 1655541"/>
              <a:gd name="connsiteY27" fmla="*/ 1571348 h 1677880"/>
              <a:gd name="connsiteX28" fmla="*/ 394912 w 1655541"/>
              <a:gd name="connsiteY28" fmla="*/ 1597981 h 1677880"/>
              <a:gd name="connsiteX29" fmla="*/ 465934 w 1655541"/>
              <a:gd name="connsiteY29" fmla="*/ 1624614 h 1677880"/>
              <a:gd name="connsiteX30" fmla="*/ 510322 w 1655541"/>
              <a:gd name="connsiteY30" fmla="*/ 1651247 h 1677880"/>
              <a:gd name="connsiteX31" fmla="*/ 545833 w 1655541"/>
              <a:gd name="connsiteY31" fmla="*/ 1660124 h 1677880"/>
              <a:gd name="connsiteX32" fmla="*/ 643487 w 1655541"/>
              <a:gd name="connsiteY32" fmla="*/ 1677880 h 1677880"/>
              <a:gd name="connsiteX33" fmla="*/ 1406967 w 1655541"/>
              <a:gd name="connsiteY33" fmla="*/ 1669002 h 1677880"/>
              <a:gd name="connsiteX34" fmla="*/ 1460233 w 1655541"/>
              <a:gd name="connsiteY34" fmla="*/ 1660124 h 1677880"/>
              <a:gd name="connsiteX35" fmla="*/ 1486866 w 1655541"/>
              <a:gd name="connsiteY35" fmla="*/ 1633491 h 1677880"/>
              <a:gd name="connsiteX36" fmla="*/ 1513499 w 1655541"/>
              <a:gd name="connsiteY36" fmla="*/ 1615736 h 1677880"/>
              <a:gd name="connsiteX37" fmla="*/ 1540132 w 1655541"/>
              <a:gd name="connsiteY37" fmla="*/ 1580225 h 1677880"/>
              <a:gd name="connsiteX38" fmla="*/ 1575642 w 1655541"/>
              <a:gd name="connsiteY38" fmla="*/ 1562470 h 1677880"/>
              <a:gd name="connsiteX39" fmla="*/ 1584520 w 1655541"/>
              <a:gd name="connsiteY39" fmla="*/ 1535837 h 1677880"/>
              <a:gd name="connsiteX40" fmla="*/ 1611153 w 1655541"/>
              <a:gd name="connsiteY40" fmla="*/ 1491449 h 1677880"/>
              <a:gd name="connsiteX41" fmla="*/ 1637786 w 1655541"/>
              <a:gd name="connsiteY41" fmla="*/ 1429305 h 1677880"/>
              <a:gd name="connsiteX42" fmla="*/ 1646664 w 1655541"/>
              <a:gd name="connsiteY42" fmla="*/ 1376039 h 1677880"/>
              <a:gd name="connsiteX43" fmla="*/ 1655541 w 1655541"/>
              <a:gd name="connsiteY43" fmla="*/ 1340528 h 1677880"/>
              <a:gd name="connsiteX44" fmla="*/ 1620031 w 1655541"/>
              <a:gd name="connsiteY44" fmla="*/ 1207363 h 1677880"/>
              <a:gd name="connsiteX45" fmla="*/ 1602275 w 1655541"/>
              <a:gd name="connsiteY45" fmla="*/ 1145219 h 1677880"/>
              <a:gd name="connsiteX46" fmla="*/ 1584520 w 1655541"/>
              <a:gd name="connsiteY46" fmla="*/ 1109709 h 1677880"/>
              <a:gd name="connsiteX47" fmla="*/ 1540132 w 1655541"/>
              <a:gd name="connsiteY47" fmla="*/ 1074198 h 1677880"/>
              <a:gd name="connsiteX48" fmla="*/ 1451355 w 1655541"/>
              <a:gd name="connsiteY48" fmla="*/ 1020932 h 1677880"/>
              <a:gd name="connsiteX49" fmla="*/ 1433600 w 1655541"/>
              <a:gd name="connsiteY49" fmla="*/ 994299 h 1677880"/>
              <a:gd name="connsiteX50" fmla="*/ 1353701 w 1655541"/>
              <a:gd name="connsiteY50" fmla="*/ 967666 h 1677880"/>
              <a:gd name="connsiteX51" fmla="*/ 1335945 w 1655541"/>
              <a:gd name="connsiteY51" fmla="*/ 949911 h 1677880"/>
              <a:gd name="connsiteX52" fmla="*/ 1140637 w 1655541"/>
              <a:gd name="connsiteY52" fmla="*/ 923278 h 1677880"/>
              <a:gd name="connsiteX53" fmla="*/ 1078493 w 1655541"/>
              <a:gd name="connsiteY53" fmla="*/ 914400 h 1677880"/>
              <a:gd name="connsiteX54" fmla="*/ 1042982 w 1655541"/>
              <a:gd name="connsiteY54" fmla="*/ 896645 h 1677880"/>
              <a:gd name="connsiteX55" fmla="*/ 980839 w 1655541"/>
              <a:gd name="connsiteY55" fmla="*/ 887767 h 1677880"/>
              <a:gd name="connsiteX56" fmla="*/ 847674 w 1655541"/>
              <a:gd name="connsiteY56" fmla="*/ 870012 h 1677880"/>
              <a:gd name="connsiteX57" fmla="*/ 821040 w 1655541"/>
              <a:gd name="connsiteY57" fmla="*/ 861134 h 1677880"/>
              <a:gd name="connsiteX58" fmla="*/ 678999 w 1655541"/>
              <a:gd name="connsiteY58" fmla="*/ 630315 h 1677880"/>
              <a:gd name="connsiteX59" fmla="*/ 732264 w 1655541"/>
              <a:gd name="connsiteY59" fmla="*/ 541538 h 1677880"/>
              <a:gd name="connsiteX60" fmla="*/ 794407 w 1655541"/>
              <a:gd name="connsiteY60" fmla="*/ 497150 h 1677880"/>
              <a:gd name="connsiteX61" fmla="*/ 821040 w 1655541"/>
              <a:gd name="connsiteY61" fmla="*/ 488272 h 1677880"/>
              <a:gd name="connsiteX62" fmla="*/ 892062 w 1655541"/>
              <a:gd name="connsiteY62" fmla="*/ 461639 h 1677880"/>
              <a:gd name="connsiteX63" fmla="*/ 1069615 w 1655541"/>
              <a:gd name="connsiteY63" fmla="*/ 479394 h 1677880"/>
              <a:gd name="connsiteX64" fmla="*/ 1122881 w 1655541"/>
              <a:gd name="connsiteY64" fmla="*/ 497150 h 1677880"/>
              <a:gd name="connsiteX65" fmla="*/ 1140637 w 1655541"/>
              <a:gd name="connsiteY65" fmla="*/ 514905 h 1677880"/>
              <a:gd name="connsiteX66" fmla="*/ 1193903 w 1655541"/>
              <a:gd name="connsiteY66" fmla="*/ 550416 h 1677880"/>
              <a:gd name="connsiteX67" fmla="*/ 1211658 w 1655541"/>
              <a:gd name="connsiteY67" fmla="*/ 577049 h 1677880"/>
              <a:gd name="connsiteX68" fmla="*/ 1220536 w 1655541"/>
              <a:gd name="connsiteY68" fmla="*/ 603682 h 1677880"/>
              <a:gd name="connsiteX69" fmla="*/ 1256046 w 1655541"/>
              <a:gd name="connsiteY69" fmla="*/ 656948 h 1677880"/>
              <a:gd name="connsiteX70" fmla="*/ 1264924 w 1655541"/>
              <a:gd name="connsiteY70" fmla="*/ 692458 h 1677880"/>
              <a:gd name="connsiteX71" fmla="*/ 1291557 w 1655541"/>
              <a:gd name="connsiteY71" fmla="*/ 701336 h 1677880"/>
              <a:gd name="connsiteX72" fmla="*/ 1398089 w 1655541"/>
              <a:gd name="connsiteY72" fmla="*/ 719091 h 1677880"/>
              <a:gd name="connsiteX73" fmla="*/ 1486866 w 1655541"/>
              <a:gd name="connsiteY73" fmla="*/ 710214 h 1677880"/>
              <a:gd name="connsiteX74" fmla="*/ 1513499 w 1655541"/>
              <a:gd name="connsiteY74" fmla="*/ 621437 h 1677880"/>
              <a:gd name="connsiteX75" fmla="*/ 1504621 w 1655541"/>
              <a:gd name="connsiteY75" fmla="*/ 506027 h 1677880"/>
              <a:gd name="connsiteX76" fmla="*/ 1486866 w 1655541"/>
              <a:gd name="connsiteY76" fmla="*/ 452761 h 1677880"/>
              <a:gd name="connsiteX77" fmla="*/ 1424722 w 1655541"/>
              <a:gd name="connsiteY77" fmla="*/ 381740 h 1677880"/>
              <a:gd name="connsiteX78" fmla="*/ 1415844 w 1655541"/>
              <a:gd name="connsiteY78" fmla="*/ 346229 h 1677880"/>
              <a:gd name="connsiteX79" fmla="*/ 1433600 w 1655541"/>
              <a:gd name="connsiteY79" fmla="*/ 328474 h 1677880"/>
              <a:gd name="connsiteX80" fmla="*/ 1513499 w 1655541"/>
              <a:gd name="connsiteY8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84194 w 1655541"/>
              <a:gd name="connsiteY18" fmla="*/ 1233996 h 1677880"/>
              <a:gd name="connsiteX19" fmla="*/ 93072 w 1655541"/>
              <a:gd name="connsiteY19" fmla="*/ 1269507 h 1677880"/>
              <a:gd name="connsiteX20" fmla="*/ 164093 w 1655541"/>
              <a:gd name="connsiteY20" fmla="*/ 1367161 h 1677880"/>
              <a:gd name="connsiteX21" fmla="*/ 172971 w 1655541"/>
              <a:gd name="connsiteY21" fmla="*/ 1393794 h 1677880"/>
              <a:gd name="connsiteX22" fmla="*/ 226237 w 1655541"/>
              <a:gd name="connsiteY22" fmla="*/ 1438183 h 1677880"/>
              <a:gd name="connsiteX23" fmla="*/ 235114 w 1655541"/>
              <a:gd name="connsiteY23" fmla="*/ 1464816 h 1677880"/>
              <a:gd name="connsiteX24" fmla="*/ 252870 w 1655541"/>
              <a:gd name="connsiteY24" fmla="*/ 1482571 h 1677880"/>
              <a:gd name="connsiteX25" fmla="*/ 332769 w 1655541"/>
              <a:gd name="connsiteY25" fmla="*/ 1544715 h 1677880"/>
              <a:gd name="connsiteX26" fmla="*/ 368279 w 1655541"/>
              <a:gd name="connsiteY26" fmla="*/ 1571348 h 1677880"/>
              <a:gd name="connsiteX27" fmla="*/ 394912 w 1655541"/>
              <a:gd name="connsiteY27" fmla="*/ 1597981 h 1677880"/>
              <a:gd name="connsiteX28" fmla="*/ 465934 w 1655541"/>
              <a:gd name="connsiteY28" fmla="*/ 1624614 h 1677880"/>
              <a:gd name="connsiteX29" fmla="*/ 510322 w 1655541"/>
              <a:gd name="connsiteY29" fmla="*/ 1651247 h 1677880"/>
              <a:gd name="connsiteX30" fmla="*/ 545833 w 1655541"/>
              <a:gd name="connsiteY30" fmla="*/ 1660124 h 1677880"/>
              <a:gd name="connsiteX31" fmla="*/ 643487 w 1655541"/>
              <a:gd name="connsiteY31" fmla="*/ 1677880 h 1677880"/>
              <a:gd name="connsiteX32" fmla="*/ 1406967 w 1655541"/>
              <a:gd name="connsiteY32" fmla="*/ 1669002 h 1677880"/>
              <a:gd name="connsiteX33" fmla="*/ 1460233 w 1655541"/>
              <a:gd name="connsiteY33" fmla="*/ 1660124 h 1677880"/>
              <a:gd name="connsiteX34" fmla="*/ 1486866 w 1655541"/>
              <a:gd name="connsiteY34" fmla="*/ 1633491 h 1677880"/>
              <a:gd name="connsiteX35" fmla="*/ 1513499 w 1655541"/>
              <a:gd name="connsiteY35" fmla="*/ 1615736 h 1677880"/>
              <a:gd name="connsiteX36" fmla="*/ 1540132 w 1655541"/>
              <a:gd name="connsiteY36" fmla="*/ 1580225 h 1677880"/>
              <a:gd name="connsiteX37" fmla="*/ 1575642 w 1655541"/>
              <a:gd name="connsiteY37" fmla="*/ 1562470 h 1677880"/>
              <a:gd name="connsiteX38" fmla="*/ 1584520 w 1655541"/>
              <a:gd name="connsiteY38" fmla="*/ 1535837 h 1677880"/>
              <a:gd name="connsiteX39" fmla="*/ 1611153 w 1655541"/>
              <a:gd name="connsiteY39" fmla="*/ 1491449 h 1677880"/>
              <a:gd name="connsiteX40" fmla="*/ 1637786 w 1655541"/>
              <a:gd name="connsiteY40" fmla="*/ 1429305 h 1677880"/>
              <a:gd name="connsiteX41" fmla="*/ 1646664 w 1655541"/>
              <a:gd name="connsiteY41" fmla="*/ 1376039 h 1677880"/>
              <a:gd name="connsiteX42" fmla="*/ 1655541 w 1655541"/>
              <a:gd name="connsiteY42" fmla="*/ 1340528 h 1677880"/>
              <a:gd name="connsiteX43" fmla="*/ 1620031 w 1655541"/>
              <a:gd name="connsiteY43" fmla="*/ 1207363 h 1677880"/>
              <a:gd name="connsiteX44" fmla="*/ 1602275 w 1655541"/>
              <a:gd name="connsiteY44" fmla="*/ 1145219 h 1677880"/>
              <a:gd name="connsiteX45" fmla="*/ 1584520 w 1655541"/>
              <a:gd name="connsiteY45" fmla="*/ 1109709 h 1677880"/>
              <a:gd name="connsiteX46" fmla="*/ 1540132 w 1655541"/>
              <a:gd name="connsiteY46" fmla="*/ 1074198 h 1677880"/>
              <a:gd name="connsiteX47" fmla="*/ 1451355 w 1655541"/>
              <a:gd name="connsiteY47" fmla="*/ 1020932 h 1677880"/>
              <a:gd name="connsiteX48" fmla="*/ 1433600 w 1655541"/>
              <a:gd name="connsiteY48" fmla="*/ 994299 h 1677880"/>
              <a:gd name="connsiteX49" fmla="*/ 1353701 w 1655541"/>
              <a:gd name="connsiteY49" fmla="*/ 967666 h 1677880"/>
              <a:gd name="connsiteX50" fmla="*/ 1335945 w 1655541"/>
              <a:gd name="connsiteY50" fmla="*/ 949911 h 1677880"/>
              <a:gd name="connsiteX51" fmla="*/ 1140637 w 1655541"/>
              <a:gd name="connsiteY51" fmla="*/ 923278 h 1677880"/>
              <a:gd name="connsiteX52" fmla="*/ 1078493 w 1655541"/>
              <a:gd name="connsiteY52" fmla="*/ 914400 h 1677880"/>
              <a:gd name="connsiteX53" fmla="*/ 1042982 w 1655541"/>
              <a:gd name="connsiteY53" fmla="*/ 896645 h 1677880"/>
              <a:gd name="connsiteX54" fmla="*/ 980839 w 1655541"/>
              <a:gd name="connsiteY54" fmla="*/ 887767 h 1677880"/>
              <a:gd name="connsiteX55" fmla="*/ 847674 w 1655541"/>
              <a:gd name="connsiteY55" fmla="*/ 870012 h 1677880"/>
              <a:gd name="connsiteX56" fmla="*/ 821040 w 1655541"/>
              <a:gd name="connsiteY56" fmla="*/ 861134 h 1677880"/>
              <a:gd name="connsiteX57" fmla="*/ 678999 w 1655541"/>
              <a:gd name="connsiteY57" fmla="*/ 630315 h 1677880"/>
              <a:gd name="connsiteX58" fmla="*/ 732264 w 1655541"/>
              <a:gd name="connsiteY58" fmla="*/ 541538 h 1677880"/>
              <a:gd name="connsiteX59" fmla="*/ 794407 w 1655541"/>
              <a:gd name="connsiteY59" fmla="*/ 497150 h 1677880"/>
              <a:gd name="connsiteX60" fmla="*/ 821040 w 1655541"/>
              <a:gd name="connsiteY60" fmla="*/ 488272 h 1677880"/>
              <a:gd name="connsiteX61" fmla="*/ 892062 w 1655541"/>
              <a:gd name="connsiteY61" fmla="*/ 461639 h 1677880"/>
              <a:gd name="connsiteX62" fmla="*/ 1069615 w 1655541"/>
              <a:gd name="connsiteY62" fmla="*/ 479394 h 1677880"/>
              <a:gd name="connsiteX63" fmla="*/ 1122881 w 1655541"/>
              <a:gd name="connsiteY63" fmla="*/ 497150 h 1677880"/>
              <a:gd name="connsiteX64" fmla="*/ 1140637 w 1655541"/>
              <a:gd name="connsiteY64" fmla="*/ 514905 h 1677880"/>
              <a:gd name="connsiteX65" fmla="*/ 1193903 w 1655541"/>
              <a:gd name="connsiteY65" fmla="*/ 550416 h 1677880"/>
              <a:gd name="connsiteX66" fmla="*/ 1211658 w 1655541"/>
              <a:gd name="connsiteY66" fmla="*/ 577049 h 1677880"/>
              <a:gd name="connsiteX67" fmla="*/ 1220536 w 1655541"/>
              <a:gd name="connsiteY67" fmla="*/ 603682 h 1677880"/>
              <a:gd name="connsiteX68" fmla="*/ 1256046 w 1655541"/>
              <a:gd name="connsiteY68" fmla="*/ 656948 h 1677880"/>
              <a:gd name="connsiteX69" fmla="*/ 1264924 w 1655541"/>
              <a:gd name="connsiteY69" fmla="*/ 692458 h 1677880"/>
              <a:gd name="connsiteX70" fmla="*/ 1291557 w 1655541"/>
              <a:gd name="connsiteY70" fmla="*/ 701336 h 1677880"/>
              <a:gd name="connsiteX71" fmla="*/ 1398089 w 1655541"/>
              <a:gd name="connsiteY71" fmla="*/ 719091 h 1677880"/>
              <a:gd name="connsiteX72" fmla="*/ 1486866 w 1655541"/>
              <a:gd name="connsiteY72" fmla="*/ 710214 h 1677880"/>
              <a:gd name="connsiteX73" fmla="*/ 1513499 w 1655541"/>
              <a:gd name="connsiteY73" fmla="*/ 621437 h 1677880"/>
              <a:gd name="connsiteX74" fmla="*/ 1504621 w 1655541"/>
              <a:gd name="connsiteY74" fmla="*/ 506027 h 1677880"/>
              <a:gd name="connsiteX75" fmla="*/ 1486866 w 1655541"/>
              <a:gd name="connsiteY75" fmla="*/ 452761 h 1677880"/>
              <a:gd name="connsiteX76" fmla="*/ 1424722 w 1655541"/>
              <a:gd name="connsiteY76" fmla="*/ 381740 h 1677880"/>
              <a:gd name="connsiteX77" fmla="*/ 1415844 w 1655541"/>
              <a:gd name="connsiteY77" fmla="*/ 346229 h 1677880"/>
              <a:gd name="connsiteX78" fmla="*/ 1433600 w 1655541"/>
              <a:gd name="connsiteY78" fmla="*/ 328474 h 1677880"/>
              <a:gd name="connsiteX79" fmla="*/ 1513499 w 1655541"/>
              <a:gd name="connsiteY7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84194 w 1655541"/>
              <a:gd name="connsiteY17" fmla="*/ 1233996 h 1677880"/>
              <a:gd name="connsiteX18" fmla="*/ 93072 w 1655541"/>
              <a:gd name="connsiteY18" fmla="*/ 1269507 h 1677880"/>
              <a:gd name="connsiteX19" fmla="*/ 164093 w 1655541"/>
              <a:gd name="connsiteY19" fmla="*/ 1367161 h 1677880"/>
              <a:gd name="connsiteX20" fmla="*/ 172971 w 1655541"/>
              <a:gd name="connsiteY20" fmla="*/ 1393794 h 1677880"/>
              <a:gd name="connsiteX21" fmla="*/ 226237 w 1655541"/>
              <a:gd name="connsiteY21" fmla="*/ 1438183 h 1677880"/>
              <a:gd name="connsiteX22" fmla="*/ 235114 w 1655541"/>
              <a:gd name="connsiteY22" fmla="*/ 1464816 h 1677880"/>
              <a:gd name="connsiteX23" fmla="*/ 252870 w 1655541"/>
              <a:gd name="connsiteY23" fmla="*/ 1482571 h 1677880"/>
              <a:gd name="connsiteX24" fmla="*/ 332769 w 1655541"/>
              <a:gd name="connsiteY24" fmla="*/ 1544715 h 1677880"/>
              <a:gd name="connsiteX25" fmla="*/ 368279 w 1655541"/>
              <a:gd name="connsiteY25" fmla="*/ 1571348 h 1677880"/>
              <a:gd name="connsiteX26" fmla="*/ 394912 w 1655541"/>
              <a:gd name="connsiteY26" fmla="*/ 1597981 h 1677880"/>
              <a:gd name="connsiteX27" fmla="*/ 465934 w 1655541"/>
              <a:gd name="connsiteY27" fmla="*/ 1624614 h 1677880"/>
              <a:gd name="connsiteX28" fmla="*/ 510322 w 1655541"/>
              <a:gd name="connsiteY28" fmla="*/ 1651247 h 1677880"/>
              <a:gd name="connsiteX29" fmla="*/ 545833 w 1655541"/>
              <a:gd name="connsiteY29" fmla="*/ 1660124 h 1677880"/>
              <a:gd name="connsiteX30" fmla="*/ 643487 w 1655541"/>
              <a:gd name="connsiteY30" fmla="*/ 1677880 h 1677880"/>
              <a:gd name="connsiteX31" fmla="*/ 1406967 w 1655541"/>
              <a:gd name="connsiteY31" fmla="*/ 1669002 h 1677880"/>
              <a:gd name="connsiteX32" fmla="*/ 1460233 w 1655541"/>
              <a:gd name="connsiteY32" fmla="*/ 1660124 h 1677880"/>
              <a:gd name="connsiteX33" fmla="*/ 1486866 w 1655541"/>
              <a:gd name="connsiteY33" fmla="*/ 1633491 h 1677880"/>
              <a:gd name="connsiteX34" fmla="*/ 1513499 w 1655541"/>
              <a:gd name="connsiteY34" fmla="*/ 1615736 h 1677880"/>
              <a:gd name="connsiteX35" fmla="*/ 1540132 w 1655541"/>
              <a:gd name="connsiteY35" fmla="*/ 1580225 h 1677880"/>
              <a:gd name="connsiteX36" fmla="*/ 1575642 w 1655541"/>
              <a:gd name="connsiteY36" fmla="*/ 1562470 h 1677880"/>
              <a:gd name="connsiteX37" fmla="*/ 1584520 w 1655541"/>
              <a:gd name="connsiteY37" fmla="*/ 1535837 h 1677880"/>
              <a:gd name="connsiteX38" fmla="*/ 1611153 w 1655541"/>
              <a:gd name="connsiteY38" fmla="*/ 1491449 h 1677880"/>
              <a:gd name="connsiteX39" fmla="*/ 1637786 w 1655541"/>
              <a:gd name="connsiteY39" fmla="*/ 1429305 h 1677880"/>
              <a:gd name="connsiteX40" fmla="*/ 1646664 w 1655541"/>
              <a:gd name="connsiteY40" fmla="*/ 1376039 h 1677880"/>
              <a:gd name="connsiteX41" fmla="*/ 1655541 w 1655541"/>
              <a:gd name="connsiteY41" fmla="*/ 1340528 h 1677880"/>
              <a:gd name="connsiteX42" fmla="*/ 1620031 w 1655541"/>
              <a:gd name="connsiteY42" fmla="*/ 1207363 h 1677880"/>
              <a:gd name="connsiteX43" fmla="*/ 1602275 w 1655541"/>
              <a:gd name="connsiteY43" fmla="*/ 1145219 h 1677880"/>
              <a:gd name="connsiteX44" fmla="*/ 1584520 w 1655541"/>
              <a:gd name="connsiteY44" fmla="*/ 1109709 h 1677880"/>
              <a:gd name="connsiteX45" fmla="*/ 1540132 w 1655541"/>
              <a:gd name="connsiteY45" fmla="*/ 1074198 h 1677880"/>
              <a:gd name="connsiteX46" fmla="*/ 1451355 w 1655541"/>
              <a:gd name="connsiteY46" fmla="*/ 1020932 h 1677880"/>
              <a:gd name="connsiteX47" fmla="*/ 1433600 w 1655541"/>
              <a:gd name="connsiteY47" fmla="*/ 994299 h 1677880"/>
              <a:gd name="connsiteX48" fmla="*/ 1353701 w 1655541"/>
              <a:gd name="connsiteY48" fmla="*/ 967666 h 1677880"/>
              <a:gd name="connsiteX49" fmla="*/ 1335945 w 1655541"/>
              <a:gd name="connsiteY49" fmla="*/ 949911 h 1677880"/>
              <a:gd name="connsiteX50" fmla="*/ 1140637 w 1655541"/>
              <a:gd name="connsiteY50" fmla="*/ 923278 h 1677880"/>
              <a:gd name="connsiteX51" fmla="*/ 1078493 w 1655541"/>
              <a:gd name="connsiteY51" fmla="*/ 914400 h 1677880"/>
              <a:gd name="connsiteX52" fmla="*/ 1042982 w 1655541"/>
              <a:gd name="connsiteY52" fmla="*/ 896645 h 1677880"/>
              <a:gd name="connsiteX53" fmla="*/ 980839 w 1655541"/>
              <a:gd name="connsiteY53" fmla="*/ 887767 h 1677880"/>
              <a:gd name="connsiteX54" fmla="*/ 847674 w 1655541"/>
              <a:gd name="connsiteY54" fmla="*/ 870012 h 1677880"/>
              <a:gd name="connsiteX55" fmla="*/ 821040 w 1655541"/>
              <a:gd name="connsiteY55" fmla="*/ 861134 h 1677880"/>
              <a:gd name="connsiteX56" fmla="*/ 678999 w 1655541"/>
              <a:gd name="connsiteY56" fmla="*/ 630315 h 1677880"/>
              <a:gd name="connsiteX57" fmla="*/ 732264 w 1655541"/>
              <a:gd name="connsiteY57" fmla="*/ 541538 h 1677880"/>
              <a:gd name="connsiteX58" fmla="*/ 794407 w 1655541"/>
              <a:gd name="connsiteY58" fmla="*/ 497150 h 1677880"/>
              <a:gd name="connsiteX59" fmla="*/ 821040 w 1655541"/>
              <a:gd name="connsiteY59" fmla="*/ 488272 h 1677880"/>
              <a:gd name="connsiteX60" fmla="*/ 892062 w 1655541"/>
              <a:gd name="connsiteY60" fmla="*/ 461639 h 1677880"/>
              <a:gd name="connsiteX61" fmla="*/ 1069615 w 1655541"/>
              <a:gd name="connsiteY61" fmla="*/ 479394 h 1677880"/>
              <a:gd name="connsiteX62" fmla="*/ 1122881 w 1655541"/>
              <a:gd name="connsiteY62" fmla="*/ 497150 h 1677880"/>
              <a:gd name="connsiteX63" fmla="*/ 1140637 w 1655541"/>
              <a:gd name="connsiteY63" fmla="*/ 514905 h 1677880"/>
              <a:gd name="connsiteX64" fmla="*/ 1193903 w 1655541"/>
              <a:gd name="connsiteY64" fmla="*/ 550416 h 1677880"/>
              <a:gd name="connsiteX65" fmla="*/ 1211658 w 1655541"/>
              <a:gd name="connsiteY65" fmla="*/ 577049 h 1677880"/>
              <a:gd name="connsiteX66" fmla="*/ 1220536 w 1655541"/>
              <a:gd name="connsiteY66" fmla="*/ 603682 h 1677880"/>
              <a:gd name="connsiteX67" fmla="*/ 1256046 w 1655541"/>
              <a:gd name="connsiteY67" fmla="*/ 656948 h 1677880"/>
              <a:gd name="connsiteX68" fmla="*/ 1264924 w 1655541"/>
              <a:gd name="connsiteY68" fmla="*/ 692458 h 1677880"/>
              <a:gd name="connsiteX69" fmla="*/ 1291557 w 1655541"/>
              <a:gd name="connsiteY69" fmla="*/ 701336 h 1677880"/>
              <a:gd name="connsiteX70" fmla="*/ 1398089 w 1655541"/>
              <a:gd name="connsiteY70" fmla="*/ 719091 h 1677880"/>
              <a:gd name="connsiteX71" fmla="*/ 1486866 w 1655541"/>
              <a:gd name="connsiteY71" fmla="*/ 710214 h 1677880"/>
              <a:gd name="connsiteX72" fmla="*/ 1513499 w 1655541"/>
              <a:gd name="connsiteY72" fmla="*/ 621437 h 1677880"/>
              <a:gd name="connsiteX73" fmla="*/ 1504621 w 1655541"/>
              <a:gd name="connsiteY73" fmla="*/ 506027 h 1677880"/>
              <a:gd name="connsiteX74" fmla="*/ 1486866 w 1655541"/>
              <a:gd name="connsiteY74" fmla="*/ 452761 h 1677880"/>
              <a:gd name="connsiteX75" fmla="*/ 1424722 w 1655541"/>
              <a:gd name="connsiteY75" fmla="*/ 381740 h 1677880"/>
              <a:gd name="connsiteX76" fmla="*/ 1415844 w 1655541"/>
              <a:gd name="connsiteY76" fmla="*/ 346229 h 1677880"/>
              <a:gd name="connsiteX77" fmla="*/ 1433600 w 1655541"/>
              <a:gd name="connsiteY77" fmla="*/ 328474 h 1677880"/>
              <a:gd name="connsiteX78" fmla="*/ 1513499 w 1655541"/>
              <a:gd name="connsiteY78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68202 w 1659650"/>
              <a:gd name="connsiteY18" fmla="*/ 1367161 h 1677880"/>
              <a:gd name="connsiteX19" fmla="*/ 177080 w 1659650"/>
              <a:gd name="connsiteY19" fmla="*/ 1393794 h 1677880"/>
              <a:gd name="connsiteX20" fmla="*/ 230346 w 1659650"/>
              <a:gd name="connsiteY20" fmla="*/ 1438183 h 1677880"/>
              <a:gd name="connsiteX21" fmla="*/ 239223 w 1659650"/>
              <a:gd name="connsiteY21" fmla="*/ 1464816 h 1677880"/>
              <a:gd name="connsiteX22" fmla="*/ 256979 w 1659650"/>
              <a:gd name="connsiteY22" fmla="*/ 1482571 h 1677880"/>
              <a:gd name="connsiteX23" fmla="*/ 336878 w 1659650"/>
              <a:gd name="connsiteY23" fmla="*/ 1544715 h 1677880"/>
              <a:gd name="connsiteX24" fmla="*/ 372388 w 1659650"/>
              <a:gd name="connsiteY24" fmla="*/ 1571348 h 1677880"/>
              <a:gd name="connsiteX25" fmla="*/ 399021 w 1659650"/>
              <a:gd name="connsiteY25" fmla="*/ 1597981 h 1677880"/>
              <a:gd name="connsiteX26" fmla="*/ 470043 w 1659650"/>
              <a:gd name="connsiteY26" fmla="*/ 1624614 h 1677880"/>
              <a:gd name="connsiteX27" fmla="*/ 514431 w 1659650"/>
              <a:gd name="connsiteY27" fmla="*/ 1651247 h 1677880"/>
              <a:gd name="connsiteX28" fmla="*/ 549942 w 1659650"/>
              <a:gd name="connsiteY28" fmla="*/ 1660124 h 1677880"/>
              <a:gd name="connsiteX29" fmla="*/ 647596 w 1659650"/>
              <a:gd name="connsiteY29" fmla="*/ 1677880 h 1677880"/>
              <a:gd name="connsiteX30" fmla="*/ 1411076 w 1659650"/>
              <a:gd name="connsiteY30" fmla="*/ 1669002 h 1677880"/>
              <a:gd name="connsiteX31" fmla="*/ 1464342 w 1659650"/>
              <a:gd name="connsiteY31" fmla="*/ 1660124 h 1677880"/>
              <a:gd name="connsiteX32" fmla="*/ 1490975 w 1659650"/>
              <a:gd name="connsiteY32" fmla="*/ 1633491 h 1677880"/>
              <a:gd name="connsiteX33" fmla="*/ 1517608 w 1659650"/>
              <a:gd name="connsiteY33" fmla="*/ 1615736 h 1677880"/>
              <a:gd name="connsiteX34" fmla="*/ 1544241 w 1659650"/>
              <a:gd name="connsiteY34" fmla="*/ 1580225 h 1677880"/>
              <a:gd name="connsiteX35" fmla="*/ 1579751 w 1659650"/>
              <a:gd name="connsiteY35" fmla="*/ 1562470 h 1677880"/>
              <a:gd name="connsiteX36" fmla="*/ 1588629 w 1659650"/>
              <a:gd name="connsiteY36" fmla="*/ 1535837 h 1677880"/>
              <a:gd name="connsiteX37" fmla="*/ 1615262 w 1659650"/>
              <a:gd name="connsiteY37" fmla="*/ 1491449 h 1677880"/>
              <a:gd name="connsiteX38" fmla="*/ 1641895 w 1659650"/>
              <a:gd name="connsiteY38" fmla="*/ 1429305 h 1677880"/>
              <a:gd name="connsiteX39" fmla="*/ 1650773 w 1659650"/>
              <a:gd name="connsiteY39" fmla="*/ 1376039 h 1677880"/>
              <a:gd name="connsiteX40" fmla="*/ 1659650 w 1659650"/>
              <a:gd name="connsiteY40" fmla="*/ 1340528 h 1677880"/>
              <a:gd name="connsiteX41" fmla="*/ 1624140 w 1659650"/>
              <a:gd name="connsiteY41" fmla="*/ 1207363 h 1677880"/>
              <a:gd name="connsiteX42" fmla="*/ 1606384 w 1659650"/>
              <a:gd name="connsiteY42" fmla="*/ 1145219 h 1677880"/>
              <a:gd name="connsiteX43" fmla="*/ 1588629 w 1659650"/>
              <a:gd name="connsiteY43" fmla="*/ 1109709 h 1677880"/>
              <a:gd name="connsiteX44" fmla="*/ 1544241 w 1659650"/>
              <a:gd name="connsiteY44" fmla="*/ 1074198 h 1677880"/>
              <a:gd name="connsiteX45" fmla="*/ 1455464 w 1659650"/>
              <a:gd name="connsiteY45" fmla="*/ 1020932 h 1677880"/>
              <a:gd name="connsiteX46" fmla="*/ 1437709 w 1659650"/>
              <a:gd name="connsiteY46" fmla="*/ 994299 h 1677880"/>
              <a:gd name="connsiteX47" fmla="*/ 1357810 w 1659650"/>
              <a:gd name="connsiteY47" fmla="*/ 967666 h 1677880"/>
              <a:gd name="connsiteX48" fmla="*/ 1340054 w 1659650"/>
              <a:gd name="connsiteY48" fmla="*/ 949911 h 1677880"/>
              <a:gd name="connsiteX49" fmla="*/ 1144746 w 1659650"/>
              <a:gd name="connsiteY49" fmla="*/ 923278 h 1677880"/>
              <a:gd name="connsiteX50" fmla="*/ 1082602 w 1659650"/>
              <a:gd name="connsiteY50" fmla="*/ 914400 h 1677880"/>
              <a:gd name="connsiteX51" fmla="*/ 1047091 w 1659650"/>
              <a:gd name="connsiteY51" fmla="*/ 896645 h 1677880"/>
              <a:gd name="connsiteX52" fmla="*/ 984948 w 1659650"/>
              <a:gd name="connsiteY52" fmla="*/ 887767 h 1677880"/>
              <a:gd name="connsiteX53" fmla="*/ 851783 w 1659650"/>
              <a:gd name="connsiteY53" fmla="*/ 870012 h 1677880"/>
              <a:gd name="connsiteX54" fmla="*/ 825149 w 1659650"/>
              <a:gd name="connsiteY54" fmla="*/ 861134 h 1677880"/>
              <a:gd name="connsiteX55" fmla="*/ 683108 w 1659650"/>
              <a:gd name="connsiteY55" fmla="*/ 630315 h 1677880"/>
              <a:gd name="connsiteX56" fmla="*/ 736373 w 1659650"/>
              <a:gd name="connsiteY56" fmla="*/ 541538 h 1677880"/>
              <a:gd name="connsiteX57" fmla="*/ 798516 w 1659650"/>
              <a:gd name="connsiteY57" fmla="*/ 497150 h 1677880"/>
              <a:gd name="connsiteX58" fmla="*/ 825149 w 1659650"/>
              <a:gd name="connsiteY58" fmla="*/ 488272 h 1677880"/>
              <a:gd name="connsiteX59" fmla="*/ 896171 w 1659650"/>
              <a:gd name="connsiteY59" fmla="*/ 461639 h 1677880"/>
              <a:gd name="connsiteX60" fmla="*/ 1073724 w 1659650"/>
              <a:gd name="connsiteY60" fmla="*/ 479394 h 1677880"/>
              <a:gd name="connsiteX61" fmla="*/ 1126990 w 1659650"/>
              <a:gd name="connsiteY61" fmla="*/ 497150 h 1677880"/>
              <a:gd name="connsiteX62" fmla="*/ 1144746 w 1659650"/>
              <a:gd name="connsiteY62" fmla="*/ 514905 h 1677880"/>
              <a:gd name="connsiteX63" fmla="*/ 1198012 w 1659650"/>
              <a:gd name="connsiteY63" fmla="*/ 550416 h 1677880"/>
              <a:gd name="connsiteX64" fmla="*/ 1215767 w 1659650"/>
              <a:gd name="connsiteY64" fmla="*/ 577049 h 1677880"/>
              <a:gd name="connsiteX65" fmla="*/ 1224645 w 1659650"/>
              <a:gd name="connsiteY65" fmla="*/ 603682 h 1677880"/>
              <a:gd name="connsiteX66" fmla="*/ 1260155 w 1659650"/>
              <a:gd name="connsiteY66" fmla="*/ 656948 h 1677880"/>
              <a:gd name="connsiteX67" fmla="*/ 1269033 w 1659650"/>
              <a:gd name="connsiteY67" fmla="*/ 692458 h 1677880"/>
              <a:gd name="connsiteX68" fmla="*/ 1295666 w 1659650"/>
              <a:gd name="connsiteY68" fmla="*/ 701336 h 1677880"/>
              <a:gd name="connsiteX69" fmla="*/ 1402198 w 1659650"/>
              <a:gd name="connsiteY69" fmla="*/ 719091 h 1677880"/>
              <a:gd name="connsiteX70" fmla="*/ 1490975 w 1659650"/>
              <a:gd name="connsiteY70" fmla="*/ 710214 h 1677880"/>
              <a:gd name="connsiteX71" fmla="*/ 1517608 w 1659650"/>
              <a:gd name="connsiteY71" fmla="*/ 621437 h 1677880"/>
              <a:gd name="connsiteX72" fmla="*/ 1508730 w 1659650"/>
              <a:gd name="connsiteY72" fmla="*/ 506027 h 1677880"/>
              <a:gd name="connsiteX73" fmla="*/ 1490975 w 1659650"/>
              <a:gd name="connsiteY73" fmla="*/ 452761 h 1677880"/>
              <a:gd name="connsiteX74" fmla="*/ 1428831 w 1659650"/>
              <a:gd name="connsiteY74" fmla="*/ 381740 h 1677880"/>
              <a:gd name="connsiteX75" fmla="*/ 1419953 w 1659650"/>
              <a:gd name="connsiteY75" fmla="*/ 346229 h 1677880"/>
              <a:gd name="connsiteX76" fmla="*/ 1437709 w 1659650"/>
              <a:gd name="connsiteY76" fmla="*/ 328474 h 1677880"/>
              <a:gd name="connsiteX77" fmla="*/ 1517608 w 1659650"/>
              <a:gd name="connsiteY77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77080 w 1659650"/>
              <a:gd name="connsiteY18" fmla="*/ 1393794 h 1677880"/>
              <a:gd name="connsiteX19" fmla="*/ 230346 w 1659650"/>
              <a:gd name="connsiteY19" fmla="*/ 1438183 h 1677880"/>
              <a:gd name="connsiteX20" fmla="*/ 239223 w 1659650"/>
              <a:gd name="connsiteY20" fmla="*/ 1464816 h 1677880"/>
              <a:gd name="connsiteX21" fmla="*/ 256979 w 1659650"/>
              <a:gd name="connsiteY21" fmla="*/ 1482571 h 1677880"/>
              <a:gd name="connsiteX22" fmla="*/ 336878 w 1659650"/>
              <a:gd name="connsiteY22" fmla="*/ 1544715 h 1677880"/>
              <a:gd name="connsiteX23" fmla="*/ 372388 w 1659650"/>
              <a:gd name="connsiteY23" fmla="*/ 1571348 h 1677880"/>
              <a:gd name="connsiteX24" fmla="*/ 399021 w 1659650"/>
              <a:gd name="connsiteY24" fmla="*/ 1597981 h 1677880"/>
              <a:gd name="connsiteX25" fmla="*/ 470043 w 1659650"/>
              <a:gd name="connsiteY25" fmla="*/ 1624614 h 1677880"/>
              <a:gd name="connsiteX26" fmla="*/ 514431 w 1659650"/>
              <a:gd name="connsiteY26" fmla="*/ 1651247 h 1677880"/>
              <a:gd name="connsiteX27" fmla="*/ 549942 w 1659650"/>
              <a:gd name="connsiteY27" fmla="*/ 1660124 h 1677880"/>
              <a:gd name="connsiteX28" fmla="*/ 647596 w 1659650"/>
              <a:gd name="connsiteY28" fmla="*/ 1677880 h 1677880"/>
              <a:gd name="connsiteX29" fmla="*/ 1411076 w 1659650"/>
              <a:gd name="connsiteY29" fmla="*/ 1669002 h 1677880"/>
              <a:gd name="connsiteX30" fmla="*/ 1464342 w 1659650"/>
              <a:gd name="connsiteY30" fmla="*/ 1660124 h 1677880"/>
              <a:gd name="connsiteX31" fmla="*/ 1490975 w 1659650"/>
              <a:gd name="connsiteY31" fmla="*/ 1633491 h 1677880"/>
              <a:gd name="connsiteX32" fmla="*/ 1517608 w 1659650"/>
              <a:gd name="connsiteY32" fmla="*/ 1615736 h 1677880"/>
              <a:gd name="connsiteX33" fmla="*/ 1544241 w 1659650"/>
              <a:gd name="connsiteY33" fmla="*/ 1580225 h 1677880"/>
              <a:gd name="connsiteX34" fmla="*/ 1579751 w 1659650"/>
              <a:gd name="connsiteY34" fmla="*/ 1562470 h 1677880"/>
              <a:gd name="connsiteX35" fmla="*/ 1588629 w 1659650"/>
              <a:gd name="connsiteY35" fmla="*/ 1535837 h 1677880"/>
              <a:gd name="connsiteX36" fmla="*/ 1615262 w 1659650"/>
              <a:gd name="connsiteY36" fmla="*/ 1491449 h 1677880"/>
              <a:gd name="connsiteX37" fmla="*/ 1641895 w 1659650"/>
              <a:gd name="connsiteY37" fmla="*/ 1429305 h 1677880"/>
              <a:gd name="connsiteX38" fmla="*/ 1650773 w 1659650"/>
              <a:gd name="connsiteY38" fmla="*/ 1376039 h 1677880"/>
              <a:gd name="connsiteX39" fmla="*/ 1659650 w 1659650"/>
              <a:gd name="connsiteY39" fmla="*/ 1340528 h 1677880"/>
              <a:gd name="connsiteX40" fmla="*/ 1624140 w 1659650"/>
              <a:gd name="connsiteY40" fmla="*/ 1207363 h 1677880"/>
              <a:gd name="connsiteX41" fmla="*/ 1606384 w 1659650"/>
              <a:gd name="connsiteY41" fmla="*/ 1145219 h 1677880"/>
              <a:gd name="connsiteX42" fmla="*/ 1588629 w 1659650"/>
              <a:gd name="connsiteY42" fmla="*/ 1109709 h 1677880"/>
              <a:gd name="connsiteX43" fmla="*/ 1544241 w 1659650"/>
              <a:gd name="connsiteY43" fmla="*/ 1074198 h 1677880"/>
              <a:gd name="connsiteX44" fmla="*/ 1455464 w 1659650"/>
              <a:gd name="connsiteY44" fmla="*/ 1020932 h 1677880"/>
              <a:gd name="connsiteX45" fmla="*/ 1437709 w 1659650"/>
              <a:gd name="connsiteY45" fmla="*/ 994299 h 1677880"/>
              <a:gd name="connsiteX46" fmla="*/ 1357810 w 1659650"/>
              <a:gd name="connsiteY46" fmla="*/ 967666 h 1677880"/>
              <a:gd name="connsiteX47" fmla="*/ 1340054 w 1659650"/>
              <a:gd name="connsiteY47" fmla="*/ 949911 h 1677880"/>
              <a:gd name="connsiteX48" fmla="*/ 1144746 w 1659650"/>
              <a:gd name="connsiteY48" fmla="*/ 923278 h 1677880"/>
              <a:gd name="connsiteX49" fmla="*/ 1082602 w 1659650"/>
              <a:gd name="connsiteY49" fmla="*/ 914400 h 1677880"/>
              <a:gd name="connsiteX50" fmla="*/ 1047091 w 1659650"/>
              <a:gd name="connsiteY50" fmla="*/ 896645 h 1677880"/>
              <a:gd name="connsiteX51" fmla="*/ 984948 w 1659650"/>
              <a:gd name="connsiteY51" fmla="*/ 887767 h 1677880"/>
              <a:gd name="connsiteX52" fmla="*/ 851783 w 1659650"/>
              <a:gd name="connsiteY52" fmla="*/ 870012 h 1677880"/>
              <a:gd name="connsiteX53" fmla="*/ 825149 w 1659650"/>
              <a:gd name="connsiteY53" fmla="*/ 861134 h 1677880"/>
              <a:gd name="connsiteX54" fmla="*/ 683108 w 1659650"/>
              <a:gd name="connsiteY54" fmla="*/ 630315 h 1677880"/>
              <a:gd name="connsiteX55" fmla="*/ 736373 w 1659650"/>
              <a:gd name="connsiteY55" fmla="*/ 541538 h 1677880"/>
              <a:gd name="connsiteX56" fmla="*/ 798516 w 1659650"/>
              <a:gd name="connsiteY56" fmla="*/ 497150 h 1677880"/>
              <a:gd name="connsiteX57" fmla="*/ 825149 w 1659650"/>
              <a:gd name="connsiteY57" fmla="*/ 488272 h 1677880"/>
              <a:gd name="connsiteX58" fmla="*/ 896171 w 1659650"/>
              <a:gd name="connsiteY58" fmla="*/ 461639 h 1677880"/>
              <a:gd name="connsiteX59" fmla="*/ 1073724 w 1659650"/>
              <a:gd name="connsiteY59" fmla="*/ 479394 h 1677880"/>
              <a:gd name="connsiteX60" fmla="*/ 1126990 w 1659650"/>
              <a:gd name="connsiteY60" fmla="*/ 497150 h 1677880"/>
              <a:gd name="connsiteX61" fmla="*/ 1144746 w 1659650"/>
              <a:gd name="connsiteY61" fmla="*/ 514905 h 1677880"/>
              <a:gd name="connsiteX62" fmla="*/ 1198012 w 1659650"/>
              <a:gd name="connsiteY62" fmla="*/ 550416 h 1677880"/>
              <a:gd name="connsiteX63" fmla="*/ 1215767 w 1659650"/>
              <a:gd name="connsiteY63" fmla="*/ 577049 h 1677880"/>
              <a:gd name="connsiteX64" fmla="*/ 1224645 w 1659650"/>
              <a:gd name="connsiteY64" fmla="*/ 603682 h 1677880"/>
              <a:gd name="connsiteX65" fmla="*/ 1260155 w 1659650"/>
              <a:gd name="connsiteY65" fmla="*/ 656948 h 1677880"/>
              <a:gd name="connsiteX66" fmla="*/ 1269033 w 1659650"/>
              <a:gd name="connsiteY66" fmla="*/ 692458 h 1677880"/>
              <a:gd name="connsiteX67" fmla="*/ 1295666 w 1659650"/>
              <a:gd name="connsiteY67" fmla="*/ 701336 h 1677880"/>
              <a:gd name="connsiteX68" fmla="*/ 1402198 w 1659650"/>
              <a:gd name="connsiteY68" fmla="*/ 719091 h 1677880"/>
              <a:gd name="connsiteX69" fmla="*/ 1490975 w 1659650"/>
              <a:gd name="connsiteY69" fmla="*/ 710214 h 1677880"/>
              <a:gd name="connsiteX70" fmla="*/ 1517608 w 1659650"/>
              <a:gd name="connsiteY70" fmla="*/ 621437 h 1677880"/>
              <a:gd name="connsiteX71" fmla="*/ 1508730 w 1659650"/>
              <a:gd name="connsiteY71" fmla="*/ 506027 h 1677880"/>
              <a:gd name="connsiteX72" fmla="*/ 1490975 w 1659650"/>
              <a:gd name="connsiteY72" fmla="*/ 452761 h 1677880"/>
              <a:gd name="connsiteX73" fmla="*/ 1428831 w 1659650"/>
              <a:gd name="connsiteY73" fmla="*/ 381740 h 1677880"/>
              <a:gd name="connsiteX74" fmla="*/ 1419953 w 1659650"/>
              <a:gd name="connsiteY74" fmla="*/ 346229 h 1677880"/>
              <a:gd name="connsiteX75" fmla="*/ 1437709 w 1659650"/>
              <a:gd name="connsiteY75" fmla="*/ 328474 h 1677880"/>
              <a:gd name="connsiteX76" fmla="*/ 1517608 w 1659650"/>
              <a:gd name="connsiteY76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230346 w 1659650"/>
              <a:gd name="connsiteY18" fmla="*/ 1438183 h 1677880"/>
              <a:gd name="connsiteX19" fmla="*/ 239223 w 1659650"/>
              <a:gd name="connsiteY19" fmla="*/ 1464816 h 1677880"/>
              <a:gd name="connsiteX20" fmla="*/ 256979 w 1659650"/>
              <a:gd name="connsiteY20" fmla="*/ 1482571 h 1677880"/>
              <a:gd name="connsiteX21" fmla="*/ 336878 w 1659650"/>
              <a:gd name="connsiteY21" fmla="*/ 1544715 h 1677880"/>
              <a:gd name="connsiteX22" fmla="*/ 372388 w 1659650"/>
              <a:gd name="connsiteY22" fmla="*/ 1571348 h 1677880"/>
              <a:gd name="connsiteX23" fmla="*/ 399021 w 1659650"/>
              <a:gd name="connsiteY23" fmla="*/ 1597981 h 1677880"/>
              <a:gd name="connsiteX24" fmla="*/ 470043 w 1659650"/>
              <a:gd name="connsiteY24" fmla="*/ 1624614 h 1677880"/>
              <a:gd name="connsiteX25" fmla="*/ 514431 w 1659650"/>
              <a:gd name="connsiteY25" fmla="*/ 1651247 h 1677880"/>
              <a:gd name="connsiteX26" fmla="*/ 549942 w 1659650"/>
              <a:gd name="connsiteY26" fmla="*/ 1660124 h 1677880"/>
              <a:gd name="connsiteX27" fmla="*/ 647596 w 1659650"/>
              <a:gd name="connsiteY27" fmla="*/ 1677880 h 1677880"/>
              <a:gd name="connsiteX28" fmla="*/ 1411076 w 1659650"/>
              <a:gd name="connsiteY28" fmla="*/ 1669002 h 1677880"/>
              <a:gd name="connsiteX29" fmla="*/ 1464342 w 1659650"/>
              <a:gd name="connsiteY29" fmla="*/ 1660124 h 1677880"/>
              <a:gd name="connsiteX30" fmla="*/ 1490975 w 1659650"/>
              <a:gd name="connsiteY30" fmla="*/ 1633491 h 1677880"/>
              <a:gd name="connsiteX31" fmla="*/ 1517608 w 1659650"/>
              <a:gd name="connsiteY31" fmla="*/ 1615736 h 1677880"/>
              <a:gd name="connsiteX32" fmla="*/ 1544241 w 1659650"/>
              <a:gd name="connsiteY32" fmla="*/ 1580225 h 1677880"/>
              <a:gd name="connsiteX33" fmla="*/ 1579751 w 1659650"/>
              <a:gd name="connsiteY33" fmla="*/ 1562470 h 1677880"/>
              <a:gd name="connsiteX34" fmla="*/ 1588629 w 1659650"/>
              <a:gd name="connsiteY34" fmla="*/ 1535837 h 1677880"/>
              <a:gd name="connsiteX35" fmla="*/ 1615262 w 1659650"/>
              <a:gd name="connsiteY35" fmla="*/ 1491449 h 1677880"/>
              <a:gd name="connsiteX36" fmla="*/ 1641895 w 1659650"/>
              <a:gd name="connsiteY36" fmla="*/ 1429305 h 1677880"/>
              <a:gd name="connsiteX37" fmla="*/ 1650773 w 1659650"/>
              <a:gd name="connsiteY37" fmla="*/ 1376039 h 1677880"/>
              <a:gd name="connsiteX38" fmla="*/ 1659650 w 1659650"/>
              <a:gd name="connsiteY38" fmla="*/ 1340528 h 1677880"/>
              <a:gd name="connsiteX39" fmla="*/ 1624140 w 1659650"/>
              <a:gd name="connsiteY39" fmla="*/ 1207363 h 1677880"/>
              <a:gd name="connsiteX40" fmla="*/ 1606384 w 1659650"/>
              <a:gd name="connsiteY40" fmla="*/ 1145219 h 1677880"/>
              <a:gd name="connsiteX41" fmla="*/ 1588629 w 1659650"/>
              <a:gd name="connsiteY41" fmla="*/ 1109709 h 1677880"/>
              <a:gd name="connsiteX42" fmla="*/ 1544241 w 1659650"/>
              <a:gd name="connsiteY42" fmla="*/ 1074198 h 1677880"/>
              <a:gd name="connsiteX43" fmla="*/ 1455464 w 1659650"/>
              <a:gd name="connsiteY43" fmla="*/ 1020932 h 1677880"/>
              <a:gd name="connsiteX44" fmla="*/ 1437709 w 1659650"/>
              <a:gd name="connsiteY44" fmla="*/ 994299 h 1677880"/>
              <a:gd name="connsiteX45" fmla="*/ 1357810 w 1659650"/>
              <a:gd name="connsiteY45" fmla="*/ 967666 h 1677880"/>
              <a:gd name="connsiteX46" fmla="*/ 1340054 w 1659650"/>
              <a:gd name="connsiteY46" fmla="*/ 949911 h 1677880"/>
              <a:gd name="connsiteX47" fmla="*/ 1144746 w 1659650"/>
              <a:gd name="connsiteY47" fmla="*/ 923278 h 1677880"/>
              <a:gd name="connsiteX48" fmla="*/ 1082602 w 1659650"/>
              <a:gd name="connsiteY48" fmla="*/ 914400 h 1677880"/>
              <a:gd name="connsiteX49" fmla="*/ 1047091 w 1659650"/>
              <a:gd name="connsiteY49" fmla="*/ 896645 h 1677880"/>
              <a:gd name="connsiteX50" fmla="*/ 984948 w 1659650"/>
              <a:gd name="connsiteY50" fmla="*/ 887767 h 1677880"/>
              <a:gd name="connsiteX51" fmla="*/ 851783 w 1659650"/>
              <a:gd name="connsiteY51" fmla="*/ 870012 h 1677880"/>
              <a:gd name="connsiteX52" fmla="*/ 825149 w 1659650"/>
              <a:gd name="connsiteY52" fmla="*/ 861134 h 1677880"/>
              <a:gd name="connsiteX53" fmla="*/ 683108 w 1659650"/>
              <a:gd name="connsiteY53" fmla="*/ 630315 h 1677880"/>
              <a:gd name="connsiteX54" fmla="*/ 736373 w 1659650"/>
              <a:gd name="connsiteY54" fmla="*/ 541538 h 1677880"/>
              <a:gd name="connsiteX55" fmla="*/ 798516 w 1659650"/>
              <a:gd name="connsiteY55" fmla="*/ 497150 h 1677880"/>
              <a:gd name="connsiteX56" fmla="*/ 825149 w 1659650"/>
              <a:gd name="connsiteY56" fmla="*/ 488272 h 1677880"/>
              <a:gd name="connsiteX57" fmla="*/ 896171 w 1659650"/>
              <a:gd name="connsiteY57" fmla="*/ 461639 h 1677880"/>
              <a:gd name="connsiteX58" fmla="*/ 1073724 w 1659650"/>
              <a:gd name="connsiteY58" fmla="*/ 479394 h 1677880"/>
              <a:gd name="connsiteX59" fmla="*/ 1126990 w 1659650"/>
              <a:gd name="connsiteY59" fmla="*/ 497150 h 1677880"/>
              <a:gd name="connsiteX60" fmla="*/ 1144746 w 1659650"/>
              <a:gd name="connsiteY60" fmla="*/ 514905 h 1677880"/>
              <a:gd name="connsiteX61" fmla="*/ 1198012 w 1659650"/>
              <a:gd name="connsiteY61" fmla="*/ 550416 h 1677880"/>
              <a:gd name="connsiteX62" fmla="*/ 1215767 w 1659650"/>
              <a:gd name="connsiteY62" fmla="*/ 577049 h 1677880"/>
              <a:gd name="connsiteX63" fmla="*/ 1224645 w 1659650"/>
              <a:gd name="connsiteY63" fmla="*/ 603682 h 1677880"/>
              <a:gd name="connsiteX64" fmla="*/ 1260155 w 1659650"/>
              <a:gd name="connsiteY64" fmla="*/ 656948 h 1677880"/>
              <a:gd name="connsiteX65" fmla="*/ 1269033 w 1659650"/>
              <a:gd name="connsiteY65" fmla="*/ 692458 h 1677880"/>
              <a:gd name="connsiteX66" fmla="*/ 1295666 w 1659650"/>
              <a:gd name="connsiteY66" fmla="*/ 701336 h 1677880"/>
              <a:gd name="connsiteX67" fmla="*/ 1402198 w 1659650"/>
              <a:gd name="connsiteY67" fmla="*/ 719091 h 1677880"/>
              <a:gd name="connsiteX68" fmla="*/ 1490975 w 1659650"/>
              <a:gd name="connsiteY68" fmla="*/ 710214 h 1677880"/>
              <a:gd name="connsiteX69" fmla="*/ 1517608 w 1659650"/>
              <a:gd name="connsiteY69" fmla="*/ 621437 h 1677880"/>
              <a:gd name="connsiteX70" fmla="*/ 1508730 w 1659650"/>
              <a:gd name="connsiteY70" fmla="*/ 506027 h 1677880"/>
              <a:gd name="connsiteX71" fmla="*/ 1490975 w 1659650"/>
              <a:gd name="connsiteY71" fmla="*/ 452761 h 1677880"/>
              <a:gd name="connsiteX72" fmla="*/ 1428831 w 1659650"/>
              <a:gd name="connsiteY72" fmla="*/ 381740 h 1677880"/>
              <a:gd name="connsiteX73" fmla="*/ 1419953 w 1659650"/>
              <a:gd name="connsiteY73" fmla="*/ 346229 h 1677880"/>
              <a:gd name="connsiteX74" fmla="*/ 1437709 w 1659650"/>
              <a:gd name="connsiteY74" fmla="*/ 328474 h 1677880"/>
              <a:gd name="connsiteX75" fmla="*/ 1517608 w 1659650"/>
              <a:gd name="connsiteY75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230346 w 1659650"/>
              <a:gd name="connsiteY17" fmla="*/ 1438183 h 1677880"/>
              <a:gd name="connsiteX18" fmla="*/ 239223 w 1659650"/>
              <a:gd name="connsiteY18" fmla="*/ 1464816 h 1677880"/>
              <a:gd name="connsiteX19" fmla="*/ 256979 w 1659650"/>
              <a:gd name="connsiteY19" fmla="*/ 1482571 h 1677880"/>
              <a:gd name="connsiteX20" fmla="*/ 336878 w 1659650"/>
              <a:gd name="connsiteY20" fmla="*/ 1544715 h 1677880"/>
              <a:gd name="connsiteX21" fmla="*/ 372388 w 1659650"/>
              <a:gd name="connsiteY21" fmla="*/ 1571348 h 1677880"/>
              <a:gd name="connsiteX22" fmla="*/ 399021 w 1659650"/>
              <a:gd name="connsiteY22" fmla="*/ 1597981 h 1677880"/>
              <a:gd name="connsiteX23" fmla="*/ 470043 w 1659650"/>
              <a:gd name="connsiteY23" fmla="*/ 1624614 h 1677880"/>
              <a:gd name="connsiteX24" fmla="*/ 514431 w 1659650"/>
              <a:gd name="connsiteY24" fmla="*/ 1651247 h 1677880"/>
              <a:gd name="connsiteX25" fmla="*/ 549942 w 1659650"/>
              <a:gd name="connsiteY25" fmla="*/ 1660124 h 1677880"/>
              <a:gd name="connsiteX26" fmla="*/ 647596 w 1659650"/>
              <a:gd name="connsiteY26" fmla="*/ 1677880 h 1677880"/>
              <a:gd name="connsiteX27" fmla="*/ 1411076 w 1659650"/>
              <a:gd name="connsiteY27" fmla="*/ 1669002 h 1677880"/>
              <a:gd name="connsiteX28" fmla="*/ 1464342 w 1659650"/>
              <a:gd name="connsiteY28" fmla="*/ 1660124 h 1677880"/>
              <a:gd name="connsiteX29" fmla="*/ 1490975 w 1659650"/>
              <a:gd name="connsiteY29" fmla="*/ 1633491 h 1677880"/>
              <a:gd name="connsiteX30" fmla="*/ 1517608 w 1659650"/>
              <a:gd name="connsiteY30" fmla="*/ 1615736 h 1677880"/>
              <a:gd name="connsiteX31" fmla="*/ 1544241 w 1659650"/>
              <a:gd name="connsiteY31" fmla="*/ 1580225 h 1677880"/>
              <a:gd name="connsiteX32" fmla="*/ 1579751 w 1659650"/>
              <a:gd name="connsiteY32" fmla="*/ 1562470 h 1677880"/>
              <a:gd name="connsiteX33" fmla="*/ 1588629 w 1659650"/>
              <a:gd name="connsiteY33" fmla="*/ 1535837 h 1677880"/>
              <a:gd name="connsiteX34" fmla="*/ 1615262 w 1659650"/>
              <a:gd name="connsiteY34" fmla="*/ 1491449 h 1677880"/>
              <a:gd name="connsiteX35" fmla="*/ 1641895 w 1659650"/>
              <a:gd name="connsiteY35" fmla="*/ 1429305 h 1677880"/>
              <a:gd name="connsiteX36" fmla="*/ 1650773 w 1659650"/>
              <a:gd name="connsiteY36" fmla="*/ 1376039 h 1677880"/>
              <a:gd name="connsiteX37" fmla="*/ 1659650 w 1659650"/>
              <a:gd name="connsiteY37" fmla="*/ 1340528 h 1677880"/>
              <a:gd name="connsiteX38" fmla="*/ 1624140 w 1659650"/>
              <a:gd name="connsiteY38" fmla="*/ 1207363 h 1677880"/>
              <a:gd name="connsiteX39" fmla="*/ 1606384 w 1659650"/>
              <a:gd name="connsiteY39" fmla="*/ 1145219 h 1677880"/>
              <a:gd name="connsiteX40" fmla="*/ 1588629 w 1659650"/>
              <a:gd name="connsiteY40" fmla="*/ 1109709 h 1677880"/>
              <a:gd name="connsiteX41" fmla="*/ 1544241 w 1659650"/>
              <a:gd name="connsiteY41" fmla="*/ 1074198 h 1677880"/>
              <a:gd name="connsiteX42" fmla="*/ 1455464 w 1659650"/>
              <a:gd name="connsiteY42" fmla="*/ 1020932 h 1677880"/>
              <a:gd name="connsiteX43" fmla="*/ 1437709 w 1659650"/>
              <a:gd name="connsiteY43" fmla="*/ 994299 h 1677880"/>
              <a:gd name="connsiteX44" fmla="*/ 1357810 w 1659650"/>
              <a:gd name="connsiteY44" fmla="*/ 967666 h 1677880"/>
              <a:gd name="connsiteX45" fmla="*/ 1340054 w 1659650"/>
              <a:gd name="connsiteY45" fmla="*/ 949911 h 1677880"/>
              <a:gd name="connsiteX46" fmla="*/ 1144746 w 1659650"/>
              <a:gd name="connsiteY46" fmla="*/ 923278 h 1677880"/>
              <a:gd name="connsiteX47" fmla="*/ 1082602 w 1659650"/>
              <a:gd name="connsiteY47" fmla="*/ 914400 h 1677880"/>
              <a:gd name="connsiteX48" fmla="*/ 1047091 w 1659650"/>
              <a:gd name="connsiteY48" fmla="*/ 896645 h 1677880"/>
              <a:gd name="connsiteX49" fmla="*/ 984948 w 1659650"/>
              <a:gd name="connsiteY49" fmla="*/ 887767 h 1677880"/>
              <a:gd name="connsiteX50" fmla="*/ 851783 w 1659650"/>
              <a:gd name="connsiteY50" fmla="*/ 870012 h 1677880"/>
              <a:gd name="connsiteX51" fmla="*/ 825149 w 1659650"/>
              <a:gd name="connsiteY51" fmla="*/ 861134 h 1677880"/>
              <a:gd name="connsiteX52" fmla="*/ 683108 w 1659650"/>
              <a:gd name="connsiteY52" fmla="*/ 630315 h 1677880"/>
              <a:gd name="connsiteX53" fmla="*/ 736373 w 1659650"/>
              <a:gd name="connsiteY53" fmla="*/ 541538 h 1677880"/>
              <a:gd name="connsiteX54" fmla="*/ 798516 w 1659650"/>
              <a:gd name="connsiteY54" fmla="*/ 497150 h 1677880"/>
              <a:gd name="connsiteX55" fmla="*/ 825149 w 1659650"/>
              <a:gd name="connsiteY55" fmla="*/ 488272 h 1677880"/>
              <a:gd name="connsiteX56" fmla="*/ 896171 w 1659650"/>
              <a:gd name="connsiteY56" fmla="*/ 461639 h 1677880"/>
              <a:gd name="connsiteX57" fmla="*/ 1073724 w 1659650"/>
              <a:gd name="connsiteY57" fmla="*/ 479394 h 1677880"/>
              <a:gd name="connsiteX58" fmla="*/ 1126990 w 1659650"/>
              <a:gd name="connsiteY58" fmla="*/ 497150 h 1677880"/>
              <a:gd name="connsiteX59" fmla="*/ 1144746 w 1659650"/>
              <a:gd name="connsiteY59" fmla="*/ 514905 h 1677880"/>
              <a:gd name="connsiteX60" fmla="*/ 1198012 w 1659650"/>
              <a:gd name="connsiteY60" fmla="*/ 550416 h 1677880"/>
              <a:gd name="connsiteX61" fmla="*/ 1215767 w 1659650"/>
              <a:gd name="connsiteY61" fmla="*/ 577049 h 1677880"/>
              <a:gd name="connsiteX62" fmla="*/ 1224645 w 1659650"/>
              <a:gd name="connsiteY62" fmla="*/ 603682 h 1677880"/>
              <a:gd name="connsiteX63" fmla="*/ 1260155 w 1659650"/>
              <a:gd name="connsiteY63" fmla="*/ 656948 h 1677880"/>
              <a:gd name="connsiteX64" fmla="*/ 1269033 w 1659650"/>
              <a:gd name="connsiteY64" fmla="*/ 692458 h 1677880"/>
              <a:gd name="connsiteX65" fmla="*/ 1295666 w 1659650"/>
              <a:gd name="connsiteY65" fmla="*/ 701336 h 1677880"/>
              <a:gd name="connsiteX66" fmla="*/ 1402198 w 1659650"/>
              <a:gd name="connsiteY66" fmla="*/ 719091 h 1677880"/>
              <a:gd name="connsiteX67" fmla="*/ 1490975 w 1659650"/>
              <a:gd name="connsiteY67" fmla="*/ 710214 h 1677880"/>
              <a:gd name="connsiteX68" fmla="*/ 1517608 w 1659650"/>
              <a:gd name="connsiteY68" fmla="*/ 621437 h 1677880"/>
              <a:gd name="connsiteX69" fmla="*/ 1508730 w 1659650"/>
              <a:gd name="connsiteY69" fmla="*/ 506027 h 1677880"/>
              <a:gd name="connsiteX70" fmla="*/ 1490975 w 1659650"/>
              <a:gd name="connsiteY70" fmla="*/ 452761 h 1677880"/>
              <a:gd name="connsiteX71" fmla="*/ 1428831 w 1659650"/>
              <a:gd name="connsiteY71" fmla="*/ 381740 h 1677880"/>
              <a:gd name="connsiteX72" fmla="*/ 1419953 w 1659650"/>
              <a:gd name="connsiteY72" fmla="*/ 346229 h 1677880"/>
              <a:gd name="connsiteX73" fmla="*/ 1437709 w 1659650"/>
              <a:gd name="connsiteY73" fmla="*/ 328474 h 1677880"/>
              <a:gd name="connsiteX74" fmla="*/ 1517608 w 1659650"/>
              <a:gd name="connsiteY74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47070 w 1669842"/>
              <a:gd name="connsiteY19" fmla="*/ 1544715 h 1677880"/>
              <a:gd name="connsiteX20" fmla="*/ 382580 w 1669842"/>
              <a:gd name="connsiteY20" fmla="*/ 1571348 h 1677880"/>
              <a:gd name="connsiteX21" fmla="*/ 409213 w 1669842"/>
              <a:gd name="connsiteY21" fmla="*/ 1597981 h 1677880"/>
              <a:gd name="connsiteX22" fmla="*/ 480235 w 1669842"/>
              <a:gd name="connsiteY22" fmla="*/ 1624614 h 1677880"/>
              <a:gd name="connsiteX23" fmla="*/ 524623 w 1669842"/>
              <a:gd name="connsiteY23" fmla="*/ 1651247 h 1677880"/>
              <a:gd name="connsiteX24" fmla="*/ 560134 w 1669842"/>
              <a:gd name="connsiteY24" fmla="*/ 1660124 h 1677880"/>
              <a:gd name="connsiteX25" fmla="*/ 657788 w 1669842"/>
              <a:gd name="connsiteY25" fmla="*/ 1677880 h 1677880"/>
              <a:gd name="connsiteX26" fmla="*/ 1421268 w 1669842"/>
              <a:gd name="connsiteY26" fmla="*/ 1669002 h 1677880"/>
              <a:gd name="connsiteX27" fmla="*/ 1474534 w 1669842"/>
              <a:gd name="connsiteY27" fmla="*/ 1660124 h 1677880"/>
              <a:gd name="connsiteX28" fmla="*/ 1501167 w 1669842"/>
              <a:gd name="connsiteY28" fmla="*/ 1633491 h 1677880"/>
              <a:gd name="connsiteX29" fmla="*/ 1527800 w 1669842"/>
              <a:gd name="connsiteY29" fmla="*/ 1615736 h 1677880"/>
              <a:gd name="connsiteX30" fmla="*/ 1554433 w 1669842"/>
              <a:gd name="connsiteY30" fmla="*/ 1580225 h 1677880"/>
              <a:gd name="connsiteX31" fmla="*/ 1589943 w 1669842"/>
              <a:gd name="connsiteY31" fmla="*/ 1562470 h 1677880"/>
              <a:gd name="connsiteX32" fmla="*/ 1598821 w 1669842"/>
              <a:gd name="connsiteY32" fmla="*/ 1535837 h 1677880"/>
              <a:gd name="connsiteX33" fmla="*/ 1625454 w 1669842"/>
              <a:gd name="connsiteY33" fmla="*/ 1491449 h 1677880"/>
              <a:gd name="connsiteX34" fmla="*/ 1652087 w 1669842"/>
              <a:gd name="connsiteY34" fmla="*/ 1429305 h 1677880"/>
              <a:gd name="connsiteX35" fmla="*/ 1660965 w 1669842"/>
              <a:gd name="connsiteY35" fmla="*/ 1376039 h 1677880"/>
              <a:gd name="connsiteX36" fmla="*/ 1669842 w 1669842"/>
              <a:gd name="connsiteY36" fmla="*/ 1340528 h 1677880"/>
              <a:gd name="connsiteX37" fmla="*/ 1634332 w 1669842"/>
              <a:gd name="connsiteY37" fmla="*/ 1207363 h 1677880"/>
              <a:gd name="connsiteX38" fmla="*/ 1616576 w 1669842"/>
              <a:gd name="connsiteY38" fmla="*/ 1145219 h 1677880"/>
              <a:gd name="connsiteX39" fmla="*/ 1598821 w 1669842"/>
              <a:gd name="connsiteY39" fmla="*/ 1109709 h 1677880"/>
              <a:gd name="connsiteX40" fmla="*/ 1554433 w 1669842"/>
              <a:gd name="connsiteY40" fmla="*/ 1074198 h 1677880"/>
              <a:gd name="connsiteX41" fmla="*/ 1465656 w 1669842"/>
              <a:gd name="connsiteY41" fmla="*/ 1020932 h 1677880"/>
              <a:gd name="connsiteX42" fmla="*/ 1447901 w 1669842"/>
              <a:gd name="connsiteY42" fmla="*/ 994299 h 1677880"/>
              <a:gd name="connsiteX43" fmla="*/ 1368002 w 1669842"/>
              <a:gd name="connsiteY43" fmla="*/ 967666 h 1677880"/>
              <a:gd name="connsiteX44" fmla="*/ 1350246 w 1669842"/>
              <a:gd name="connsiteY44" fmla="*/ 949911 h 1677880"/>
              <a:gd name="connsiteX45" fmla="*/ 1154938 w 1669842"/>
              <a:gd name="connsiteY45" fmla="*/ 923278 h 1677880"/>
              <a:gd name="connsiteX46" fmla="*/ 1092794 w 1669842"/>
              <a:gd name="connsiteY46" fmla="*/ 914400 h 1677880"/>
              <a:gd name="connsiteX47" fmla="*/ 1057283 w 1669842"/>
              <a:gd name="connsiteY47" fmla="*/ 896645 h 1677880"/>
              <a:gd name="connsiteX48" fmla="*/ 995140 w 1669842"/>
              <a:gd name="connsiteY48" fmla="*/ 887767 h 1677880"/>
              <a:gd name="connsiteX49" fmla="*/ 861975 w 1669842"/>
              <a:gd name="connsiteY49" fmla="*/ 870012 h 1677880"/>
              <a:gd name="connsiteX50" fmla="*/ 835341 w 1669842"/>
              <a:gd name="connsiteY50" fmla="*/ 861134 h 1677880"/>
              <a:gd name="connsiteX51" fmla="*/ 693300 w 1669842"/>
              <a:gd name="connsiteY51" fmla="*/ 630315 h 1677880"/>
              <a:gd name="connsiteX52" fmla="*/ 746565 w 1669842"/>
              <a:gd name="connsiteY52" fmla="*/ 541538 h 1677880"/>
              <a:gd name="connsiteX53" fmla="*/ 808708 w 1669842"/>
              <a:gd name="connsiteY53" fmla="*/ 497150 h 1677880"/>
              <a:gd name="connsiteX54" fmla="*/ 835341 w 1669842"/>
              <a:gd name="connsiteY54" fmla="*/ 488272 h 1677880"/>
              <a:gd name="connsiteX55" fmla="*/ 906363 w 1669842"/>
              <a:gd name="connsiteY55" fmla="*/ 461639 h 1677880"/>
              <a:gd name="connsiteX56" fmla="*/ 1083916 w 1669842"/>
              <a:gd name="connsiteY56" fmla="*/ 479394 h 1677880"/>
              <a:gd name="connsiteX57" fmla="*/ 1137182 w 1669842"/>
              <a:gd name="connsiteY57" fmla="*/ 497150 h 1677880"/>
              <a:gd name="connsiteX58" fmla="*/ 1154938 w 1669842"/>
              <a:gd name="connsiteY58" fmla="*/ 514905 h 1677880"/>
              <a:gd name="connsiteX59" fmla="*/ 1208204 w 1669842"/>
              <a:gd name="connsiteY59" fmla="*/ 550416 h 1677880"/>
              <a:gd name="connsiteX60" fmla="*/ 1225959 w 1669842"/>
              <a:gd name="connsiteY60" fmla="*/ 577049 h 1677880"/>
              <a:gd name="connsiteX61" fmla="*/ 1234837 w 1669842"/>
              <a:gd name="connsiteY61" fmla="*/ 603682 h 1677880"/>
              <a:gd name="connsiteX62" fmla="*/ 1270347 w 1669842"/>
              <a:gd name="connsiteY62" fmla="*/ 656948 h 1677880"/>
              <a:gd name="connsiteX63" fmla="*/ 1279225 w 1669842"/>
              <a:gd name="connsiteY63" fmla="*/ 692458 h 1677880"/>
              <a:gd name="connsiteX64" fmla="*/ 1305858 w 1669842"/>
              <a:gd name="connsiteY64" fmla="*/ 701336 h 1677880"/>
              <a:gd name="connsiteX65" fmla="*/ 1412390 w 1669842"/>
              <a:gd name="connsiteY65" fmla="*/ 719091 h 1677880"/>
              <a:gd name="connsiteX66" fmla="*/ 1501167 w 1669842"/>
              <a:gd name="connsiteY66" fmla="*/ 710214 h 1677880"/>
              <a:gd name="connsiteX67" fmla="*/ 1527800 w 1669842"/>
              <a:gd name="connsiteY67" fmla="*/ 621437 h 1677880"/>
              <a:gd name="connsiteX68" fmla="*/ 1518922 w 1669842"/>
              <a:gd name="connsiteY68" fmla="*/ 506027 h 1677880"/>
              <a:gd name="connsiteX69" fmla="*/ 1501167 w 1669842"/>
              <a:gd name="connsiteY69" fmla="*/ 452761 h 1677880"/>
              <a:gd name="connsiteX70" fmla="*/ 1439023 w 1669842"/>
              <a:gd name="connsiteY70" fmla="*/ 381740 h 1677880"/>
              <a:gd name="connsiteX71" fmla="*/ 1430145 w 1669842"/>
              <a:gd name="connsiteY71" fmla="*/ 346229 h 1677880"/>
              <a:gd name="connsiteX72" fmla="*/ 1447901 w 1669842"/>
              <a:gd name="connsiteY72" fmla="*/ 328474 h 1677880"/>
              <a:gd name="connsiteX73" fmla="*/ 1527800 w 1669842"/>
              <a:gd name="connsiteY73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82580 w 1669842"/>
              <a:gd name="connsiteY19" fmla="*/ 1571348 h 1677880"/>
              <a:gd name="connsiteX20" fmla="*/ 409213 w 1669842"/>
              <a:gd name="connsiteY20" fmla="*/ 1597981 h 1677880"/>
              <a:gd name="connsiteX21" fmla="*/ 480235 w 1669842"/>
              <a:gd name="connsiteY21" fmla="*/ 1624614 h 1677880"/>
              <a:gd name="connsiteX22" fmla="*/ 524623 w 1669842"/>
              <a:gd name="connsiteY22" fmla="*/ 1651247 h 1677880"/>
              <a:gd name="connsiteX23" fmla="*/ 560134 w 1669842"/>
              <a:gd name="connsiteY23" fmla="*/ 1660124 h 1677880"/>
              <a:gd name="connsiteX24" fmla="*/ 657788 w 1669842"/>
              <a:gd name="connsiteY24" fmla="*/ 1677880 h 1677880"/>
              <a:gd name="connsiteX25" fmla="*/ 1421268 w 1669842"/>
              <a:gd name="connsiteY25" fmla="*/ 1669002 h 1677880"/>
              <a:gd name="connsiteX26" fmla="*/ 1474534 w 1669842"/>
              <a:gd name="connsiteY26" fmla="*/ 1660124 h 1677880"/>
              <a:gd name="connsiteX27" fmla="*/ 1501167 w 1669842"/>
              <a:gd name="connsiteY27" fmla="*/ 1633491 h 1677880"/>
              <a:gd name="connsiteX28" fmla="*/ 1527800 w 1669842"/>
              <a:gd name="connsiteY28" fmla="*/ 1615736 h 1677880"/>
              <a:gd name="connsiteX29" fmla="*/ 1554433 w 1669842"/>
              <a:gd name="connsiteY29" fmla="*/ 1580225 h 1677880"/>
              <a:gd name="connsiteX30" fmla="*/ 1589943 w 1669842"/>
              <a:gd name="connsiteY30" fmla="*/ 1562470 h 1677880"/>
              <a:gd name="connsiteX31" fmla="*/ 1598821 w 1669842"/>
              <a:gd name="connsiteY31" fmla="*/ 1535837 h 1677880"/>
              <a:gd name="connsiteX32" fmla="*/ 1625454 w 1669842"/>
              <a:gd name="connsiteY32" fmla="*/ 1491449 h 1677880"/>
              <a:gd name="connsiteX33" fmla="*/ 1652087 w 1669842"/>
              <a:gd name="connsiteY33" fmla="*/ 1429305 h 1677880"/>
              <a:gd name="connsiteX34" fmla="*/ 1660965 w 1669842"/>
              <a:gd name="connsiteY34" fmla="*/ 1376039 h 1677880"/>
              <a:gd name="connsiteX35" fmla="*/ 1669842 w 1669842"/>
              <a:gd name="connsiteY35" fmla="*/ 1340528 h 1677880"/>
              <a:gd name="connsiteX36" fmla="*/ 1634332 w 1669842"/>
              <a:gd name="connsiteY36" fmla="*/ 1207363 h 1677880"/>
              <a:gd name="connsiteX37" fmla="*/ 1616576 w 1669842"/>
              <a:gd name="connsiteY37" fmla="*/ 1145219 h 1677880"/>
              <a:gd name="connsiteX38" fmla="*/ 1598821 w 1669842"/>
              <a:gd name="connsiteY38" fmla="*/ 1109709 h 1677880"/>
              <a:gd name="connsiteX39" fmla="*/ 1554433 w 1669842"/>
              <a:gd name="connsiteY39" fmla="*/ 1074198 h 1677880"/>
              <a:gd name="connsiteX40" fmla="*/ 1465656 w 1669842"/>
              <a:gd name="connsiteY40" fmla="*/ 1020932 h 1677880"/>
              <a:gd name="connsiteX41" fmla="*/ 1447901 w 1669842"/>
              <a:gd name="connsiteY41" fmla="*/ 994299 h 1677880"/>
              <a:gd name="connsiteX42" fmla="*/ 1368002 w 1669842"/>
              <a:gd name="connsiteY42" fmla="*/ 967666 h 1677880"/>
              <a:gd name="connsiteX43" fmla="*/ 1350246 w 1669842"/>
              <a:gd name="connsiteY43" fmla="*/ 949911 h 1677880"/>
              <a:gd name="connsiteX44" fmla="*/ 1154938 w 1669842"/>
              <a:gd name="connsiteY44" fmla="*/ 923278 h 1677880"/>
              <a:gd name="connsiteX45" fmla="*/ 1092794 w 1669842"/>
              <a:gd name="connsiteY45" fmla="*/ 914400 h 1677880"/>
              <a:gd name="connsiteX46" fmla="*/ 1057283 w 1669842"/>
              <a:gd name="connsiteY46" fmla="*/ 896645 h 1677880"/>
              <a:gd name="connsiteX47" fmla="*/ 995140 w 1669842"/>
              <a:gd name="connsiteY47" fmla="*/ 887767 h 1677880"/>
              <a:gd name="connsiteX48" fmla="*/ 861975 w 1669842"/>
              <a:gd name="connsiteY48" fmla="*/ 870012 h 1677880"/>
              <a:gd name="connsiteX49" fmla="*/ 835341 w 1669842"/>
              <a:gd name="connsiteY49" fmla="*/ 861134 h 1677880"/>
              <a:gd name="connsiteX50" fmla="*/ 693300 w 1669842"/>
              <a:gd name="connsiteY50" fmla="*/ 630315 h 1677880"/>
              <a:gd name="connsiteX51" fmla="*/ 746565 w 1669842"/>
              <a:gd name="connsiteY51" fmla="*/ 541538 h 1677880"/>
              <a:gd name="connsiteX52" fmla="*/ 808708 w 1669842"/>
              <a:gd name="connsiteY52" fmla="*/ 497150 h 1677880"/>
              <a:gd name="connsiteX53" fmla="*/ 835341 w 1669842"/>
              <a:gd name="connsiteY53" fmla="*/ 488272 h 1677880"/>
              <a:gd name="connsiteX54" fmla="*/ 906363 w 1669842"/>
              <a:gd name="connsiteY54" fmla="*/ 461639 h 1677880"/>
              <a:gd name="connsiteX55" fmla="*/ 1083916 w 1669842"/>
              <a:gd name="connsiteY55" fmla="*/ 479394 h 1677880"/>
              <a:gd name="connsiteX56" fmla="*/ 1137182 w 1669842"/>
              <a:gd name="connsiteY56" fmla="*/ 497150 h 1677880"/>
              <a:gd name="connsiteX57" fmla="*/ 1154938 w 1669842"/>
              <a:gd name="connsiteY57" fmla="*/ 514905 h 1677880"/>
              <a:gd name="connsiteX58" fmla="*/ 1208204 w 1669842"/>
              <a:gd name="connsiteY58" fmla="*/ 550416 h 1677880"/>
              <a:gd name="connsiteX59" fmla="*/ 1225959 w 1669842"/>
              <a:gd name="connsiteY59" fmla="*/ 577049 h 1677880"/>
              <a:gd name="connsiteX60" fmla="*/ 1234837 w 1669842"/>
              <a:gd name="connsiteY60" fmla="*/ 603682 h 1677880"/>
              <a:gd name="connsiteX61" fmla="*/ 1270347 w 1669842"/>
              <a:gd name="connsiteY61" fmla="*/ 656948 h 1677880"/>
              <a:gd name="connsiteX62" fmla="*/ 1279225 w 1669842"/>
              <a:gd name="connsiteY62" fmla="*/ 692458 h 1677880"/>
              <a:gd name="connsiteX63" fmla="*/ 1305858 w 1669842"/>
              <a:gd name="connsiteY63" fmla="*/ 701336 h 1677880"/>
              <a:gd name="connsiteX64" fmla="*/ 1412390 w 1669842"/>
              <a:gd name="connsiteY64" fmla="*/ 719091 h 1677880"/>
              <a:gd name="connsiteX65" fmla="*/ 1501167 w 1669842"/>
              <a:gd name="connsiteY65" fmla="*/ 710214 h 1677880"/>
              <a:gd name="connsiteX66" fmla="*/ 1527800 w 1669842"/>
              <a:gd name="connsiteY66" fmla="*/ 621437 h 1677880"/>
              <a:gd name="connsiteX67" fmla="*/ 1518922 w 1669842"/>
              <a:gd name="connsiteY67" fmla="*/ 506027 h 1677880"/>
              <a:gd name="connsiteX68" fmla="*/ 1501167 w 1669842"/>
              <a:gd name="connsiteY68" fmla="*/ 452761 h 1677880"/>
              <a:gd name="connsiteX69" fmla="*/ 1439023 w 1669842"/>
              <a:gd name="connsiteY69" fmla="*/ 381740 h 1677880"/>
              <a:gd name="connsiteX70" fmla="*/ 1430145 w 1669842"/>
              <a:gd name="connsiteY70" fmla="*/ 346229 h 1677880"/>
              <a:gd name="connsiteX71" fmla="*/ 1447901 w 1669842"/>
              <a:gd name="connsiteY71" fmla="*/ 328474 h 1677880"/>
              <a:gd name="connsiteX72" fmla="*/ 1527800 w 1669842"/>
              <a:gd name="connsiteY72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382580 w 1669842"/>
              <a:gd name="connsiteY18" fmla="*/ 1571348 h 1677880"/>
              <a:gd name="connsiteX19" fmla="*/ 409213 w 1669842"/>
              <a:gd name="connsiteY19" fmla="*/ 1597981 h 1677880"/>
              <a:gd name="connsiteX20" fmla="*/ 480235 w 1669842"/>
              <a:gd name="connsiteY20" fmla="*/ 1624614 h 1677880"/>
              <a:gd name="connsiteX21" fmla="*/ 524623 w 1669842"/>
              <a:gd name="connsiteY21" fmla="*/ 1651247 h 1677880"/>
              <a:gd name="connsiteX22" fmla="*/ 560134 w 1669842"/>
              <a:gd name="connsiteY22" fmla="*/ 1660124 h 1677880"/>
              <a:gd name="connsiteX23" fmla="*/ 657788 w 1669842"/>
              <a:gd name="connsiteY23" fmla="*/ 1677880 h 1677880"/>
              <a:gd name="connsiteX24" fmla="*/ 1421268 w 1669842"/>
              <a:gd name="connsiteY24" fmla="*/ 1669002 h 1677880"/>
              <a:gd name="connsiteX25" fmla="*/ 1474534 w 1669842"/>
              <a:gd name="connsiteY25" fmla="*/ 1660124 h 1677880"/>
              <a:gd name="connsiteX26" fmla="*/ 1501167 w 1669842"/>
              <a:gd name="connsiteY26" fmla="*/ 1633491 h 1677880"/>
              <a:gd name="connsiteX27" fmla="*/ 1527800 w 1669842"/>
              <a:gd name="connsiteY27" fmla="*/ 1615736 h 1677880"/>
              <a:gd name="connsiteX28" fmla="*/ 1554433 w 1669842"/>
              <a:gd name="connsiteY28" fmla="*/ 1580225 h 1677880"/>
              <a:gd name="connsiteX29" fmla="*/ 1589943 w 1669842"/>
              <a:gd name="connsiteY29" fmla="*/ 1562470 h 1677880"/>
              <a:gd name="connsiteX30" fmla="*/ 1598821 w 1669842"/>
              <a:gd name="connsiteY30" fmla="*/ 1535837 h 1677880"/>
              <a:gd name="connsiteX31" fmla="*/ 1625454 w 1669842"/>
              <a:gd name="connsiteY31" fmla="*/ 1491449 h 1677880"/>
              <a:gd name="connsiteX32" fmla="*/ 1652087 w 1669842"/>
              <a:gd name="connsiteY32" fmla="*/ 1429305 h 1677880"/>
              <a:gd name="connsiteX33" fmla="*/ 1660965 w 1669842"/>
              <a:gd name="connsiteY33" fmla="*/ 1376039 h 1677880"/>
              <a:gd name="connsiteX34" fmla="*/ 1669842 w 1669842"/>
              <a:gd name="connsiteY34" fmla="*/ 1340528 h 1677880"/>
              <a:gd name="connsiteX35" fmla="*/ 1634332 w 1669842"/>
              <a:gd name="connsiteY35" fmla="*/ 1207363 h 1677880"/>
              <a:gd name="connsiteX36" fmla="*/ 1616576 w 1669842"/>
              <a:gd name="connsiteY36" fmla="*/ 1145219 h 1677880"/>
              <a:gd name="connsiteX37" fmla="*/ 1598821 w 1669842"/>
              <a:gd name="connsiteY37" fmla="*/ 1109709 h 1677880"/>
              <a:gd name="connsiteX38" fmla="*/ 1554433 w 1669842"/>
              <a:gd name="connsiteY38" fmla="*/ 1074198 h 1677880"/>
              <a:gd name="connsiteX39" fmla="*/ 1465656 w 1669842"/>
              <a:gd name="connsiteY39" fmla="*/ 1020932 h 1677880"/>
              <a:gd name="connsiteX40" fmla="*/ 1447901 w 1669842"/>
              <a:gd name="connsiteY40" fmla="*/ 994299 h 1677880"/>
              <a:gd name="connsiteX41" fmla="*/ 1368002 w 1669842"/>
              <a:gd name="connsiteY41" fmla="*/ 967666 h 1677880"/>
              <a:gd name="connsiteX42" fmla="*/ 1350246 w 1669842"/>
              <a:gd name="connsiteY42" fmla="*/ 949911 h 1677880"/>
              <a:gd name="connsiteX43" fmla="*/ 1154938 w 1669842"/>
              <a:gd name="connsiteY43" fmla="*/ 923278 h 1677880"/>
              <a:gd name="connsiteX44" fmla="*/ 1092794 w 1669842"/>
              <a:gd name="connsiteY44" fmla="*/ 914400 h 1677880"/>
              <a:gd name="connsiteX45" fmla="*/ 1057283 w 1669842"/>
              <a:gd name="connsiteY45" fmla="*/ 896645 h 1677880"/>
              <a:gd name="connsiteX46" fmla="*/ 995140 w 1669842"/>
              <a:gd name="connsiteY46" fmla="*/ 887767 h 1677880"/>
              <a:gd name="connsiteX47" fmla="*/ 861975 w 1669842"/>
              <a:gd name="connsiteY47" fmla="*/ 870012 h 1677880"/>
              <a:gd name="connsiteX48" fmla="*/ 835341 w 1669842"/>
              <a:gd name="connsiteY48" fmla="*/ 861134 h 1677880"/>
              <a:gd name="connsiteX49" fmla="*/ 693300 w 1669842"/>
              <a:gd name="connsiteY49" fmla="*/ 630315 h 1677880"/>
              <a:gd name="connsiteX50" fmla="*/ 746565 w 1669842"/>
              <a:gd name="connsiteY50" fmla="*/ 541538 h 1677880"/>
              <a:gd name="connsiteX51" fmla="*/ 808708 w 1669842"/>
              <a:gd name="connsiteY51" fmla="*/ 497150 h 1677880"/>
              <a:gd name="connsiteX52" fmla="*/ 835341 w 1669842"/>
              <a:gd name="connsiteY52" fmla="*/ 488272 h 1677880"/>
              <a:gd name="connsiteX53" fmla="*/ 906363 w 1669842"/>
              <a:gd name="connsiteY53" fmla="*/ 461639 h 1677880"/>
              <a:gd name="connsiteX54" fmla="*/ 1083916 w 1669842"/>
              <a:gd name="connsiteY54" fmla="*/ 479394 h 1677880"/>
              <a:gd name="connsiteX55" fmla="*/ 1137182 w 1669842"/>
              <a:gd name="connsiteY55" fmla="*/ 497150 h 1677880"/>
              <a:gd name="connsiteX56" fmla="*/ 1154938 w 1669842"/>
              <a:gd name="connsiteY56" fmla="*/ 514905 h 1677880"/>
              <a:gd name="connsiteX57" fmla="*/ 1208204 w 1669842"/>
              <a:gd name="connsiteY57" fmla="*/ 550416 h 1677880"/>
              <a:gd name="connsiteX58" fmla="*/ 1225959 w 1669842"/>
              <a:gd name="connsiteY58" fmla="*/ 577049 h 1677880"/>
              <a:gd name="connsiteX59" fmla="*/ 1234837 w 1669842"/>
              <a:gd name="connsiteY59" fmla="*/ 603682 h 1677880"/>
              <a:gd name="connsiteX60" fmla="*/ 1270347 w 1669842"/>
              <a:gd name="connsiteY60" fmla="*/ 656948 h 1677880"/>
              <a:gd name="connsiteX61" fmla="*/ 1279225 w 1669842"/>
              <a:gd name="connsiteY61" fmla="*/ 692458 h 1677880"/>
              <a:gd name="connsiteX62" fmla="*/ 1305858 w 1669842"/>
              <a:gd name="connsiteY62" fmla="*/ 701336 h 1677880"/>
              <a:gd name="connsiteX63" fmla="*/ 1412390 w 1669842"/>
              <a:gd name="connsiteY63" fmla="*/ 719091 h 1677880"/>
              <a:gd name="connsiteX64" fmla="*/ 1501167 w 1669842"/>
              <a:gd name="connsiteY64" fmla="*/ 710214 h 1677880"/>
              <a:gd name="connsiteX65" fmla="*/ 1527800 w 1669842"/>
              <a:gd name="connsiteY65" fmla="*/ 621437 h 1677880"/>
              <a:gd name="connsiteX66" fmla="*/ 1518922 w 1669842"/>
              <a:gd name="connsiteY66" fmla="*/ 506027 h 1677880"/>
              <a:gd name="connsiteX67" fmla="*/ 1501167 w 1669842"/>
              <a:gd name="connsiteY67" fmla="*/ 452761 h 1677880"/>
              <a:gd name="connsiteX68" fmla="*/ 1439023 w 1669842"/>
              <a:gd name="connsiteY68" fmla="*/ 381740 h 1677880"/>
              <a:gd name="connsiteX69" fmla="*/ 1430145 w 1669842"/>
              <a:gd name="connsiteY69" fmla="*/ 346229 h 1677880"/>
              <a:gd name="connsiteX70" fmla="*/ 1447901 w 1669842"/>
              <a:gd name="connsiteY70" fmla="*/ 328474 h 1677880"/>
              <a:gd name="connsiteX71" fmla="*/ 1527800 w 1669842"/>
              <a:gd name="connsiteY71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382580 w 1669842"/>
              <a:gd name="connsiteY17" fmla="*/ 1571348 h 1677880"/>
              <a:gd name="connsiteX18" fmla="*/ 409213 w 1669842"/>
              <a:gd name="connsiteY18" fmla="*/ 1597981 h 1677880"/>
              <a:gd name="connsiteX19" fmla="*/ 480235 w 1669842"/>
              <a:gd name="connsiteY19" fmla="*/ 1624614 h 1677880"/>
              <a:gd name="connsiteX20" fmla="*/ 524623 w 1669842"/>
              <a:gd name="connsiteY20" fmla="*/ 1651247 h 1677880"/>
              <a:gd name="connsiteX21" fmla="*/ 560134 w 1669842"/>
              <a:gd name="connsiteY21" fmla="*/ 1660124 h 1677880"/>
              <a:gd name="connsiteX22" fmla="*/ 657788 w 1669842"/>
              <a:gd name="connsiteY22" fmla="*/ 1677880 h 1677880"/>
              <a:gd name="connsiteX23" fmla="*/ 1421268 w 1669842"/>
              <a:gd name="connsiteY23" fmla="*/ 1669002 h 1677880"/>
              <a:gd name="connsiteX24" fmla="*/ 1474534 w 1669842"/>
              <a:gd name="connsiteY24" fmla="*/ 1660124 h 1677880"/>
              <a:gd name="connsiteX25" fmla="*/ 1501167 w 1669842"/>
              <a:gd name="connsiteY25" fmla="*/ 1633491 h 1677880"/>
              <a:gd name="connsiteX26" fmla="*/ 1527800 w 1669842"/>
              <a:gd name="connsiteY26" fmla="*/ 1615736 h 1677880"/>
              <a:gd name="connsiteX27" fmla="*/ 1554433 w 1669842"/>
              <a:gd name="connsiteY27" fmla="*/ 1580225 h 1677880"/>
              <a:gd name="connsiteX28" fmla="*/ 1589943 w 1669842"/>
              <a:gd name="connsiteY28" fmla="*/ 1562470 h 1677880"/>
              <a:gd name="connsiteX29" fmla="*/ 1598821 w 1669842"/>
              <a:gd name="connsiteY29" fmla="*/ 1535837 h 1677880"/>
              <a:gd name="connsiteX30" fmla="*/ 1625454 w 1669842"/>
              <a:gd name="connsiteY30" fmla="*/ 1491449 h 1677880"/>
              <a:gd name="connsiteX31" fmla="*/ 1652087 w 1669842"/>
              <a:gd name="connsiteY31" fmla="*/ 1429305 h 1677880"/>
              <a:gd name="connsiteX32" fmla="*/ 1660965 w 1669842"/>
              <a:gd name="connsiteY32" fmla="*/ 1376039 h 1677880"/>
              <a:gd name="connsiteX33" fmla="*/ 1669842 w 1669842"/>
              <a:gd name="connsiteY33" fmla="*/ 1340528 h 1677880"/>
              <a:gd name="connsiteX34" fmla="*/ 1634332 w 1669842"/>
              <a:gd name="connsiteY34" fmla="*/ 1207363 h 1677880"/>
              <a:gd name="connsiteX35" fmla="*/ 1616576 w 1669842"/>
              <a:gd name="connsiteY35" fmla="*/ 1145219 h 1677880"/>
              <a:gd name="connsiteX36" fmla="*/ 1598821 w 1669842"/>
              <a:gd name="connsiteY36" fmla="*/ 1109709 h 1677880"/>
              <a:gd name="connsiteX37" fmla="*/ 1554433 w 1669842"/>
              <a:gd name="connsiteY37" fmla="*/ 1074198 h 1677880"/>
              <a:gd name="connsiteX38" fmla="*/ 1465656 w 1669842"/>
              <a:gd name="connsiteY38" fmla="*/ 1020932 h 1677880"/>
              <a:gd name="connsiteX39" fmla="*/ 1447901 w 1669842"/>
              <a:gd name="connsiteY39" fmla="*/ 994299 h 1677880"/>
              <a:gd name="connsiteX40" fmla="*/ 1368002 w 1669842"/>
              <a:gd name="connsiteY40" fmla="*/ 967666 h 1677880"/>
              <a:gd name="connsiteX41" fmla="*/ 1350246 w 1669842"/>
              <a:gd name="connsiteY41" fmla="*/ 949911 h 1677880"/>
              <a:gd name="connsiteX42" fmla="*/ 1154938 w 1669842"/>
              <a:gd name="connsiteY42" fmla="*/ 923278 h 1677880"/>
              <a:gd name="connsiteX43" fmla="*/ 1092794 w 1669842"/>
              <a:gd name="connsiteY43" fmla="*/ 914400 h 1677880"/>
              <a:gd name="connsiteX44" fmla="*/ 1057283 w 1669842"/>
              <a:gd name="connsiteY44" fmla="*/ 896645 h 1677880"/>
              <a:gd name="connsiteX45" fmla="*/ 995140 w 1669842"/>
              <a:gd name="connsiteY45" fmla="*/ 887767 h 1677880"/>
              <a:gd name="connsiteX46" fmla="*/ 861975 w 1669842"/>
              <a:gd name="connsiteY46" fmla="*/ 870012 h 1677880"/>
              <a:gd name="connsiteX47" fmla="*/ 835341 w 1669842"/>
              <a:gd name="connsiteY47" fmla="*/ 861134 h 1677880"/>
              <a:gd name="connsiteX48" fmla="*/ 693300 w 1669842"/>
              <a:gd name="connsiteY48" fmla="*/ 630315 h 1677880"/>
              <a:gd name="connsiteX49" fmla="*/ 746565 w 1669842"/>
              <a:gd name="connsiteY49" fmla="*/ 541538 h 1677880"/>
              <a:gd name="connsiteX50" fmla="*/ 808708 w 1669842"/>
              <a:gd name="connsiteY50" fmla="*/ 497150 h 1677880"/>
              <a:gd name="connsiteX51" fmla="*/ 835341 w 1669842"/>
              <a:gd name="connsiteY51" fmla="*/ 488272 h 1677880"/>
              <a:gd name="connsiteX52" fmla="*/ 906363 w 1669842"/>
              <a:gd name="connsiteY52" fmla="*/ 461639 h 1677880"/>
              <a:gd name="connsiteX53" fmla="*/ 1083916 w 1669842"/>
              <a:gd name="connsiteY53" fmla="*/ 479394 h 1677880"/>
              <a:gd name="connsiteX54" fmla="*/ 1137182 w 1669842"/>
              <a:gd name="connsiteY54" fmla="*/ 497150 h 1677880"/>
              <a:gd name="connsiteX55" fmla="*/ 1154938 w 1669842"/>
              <a:gd name="connsiteY55" fmla="*/ 514905 h 1677880"/>
              <a:gd name="connsiteX56" fmla="*/ 1208204 w 1669842"/>
              <a:gd name="connsiteY56" fmla="*/ 550416 h 1677880"/>
              <a:gd name="connsiteX57" fmla="*/ 1225959 w 1669842"/>
              <a:gd name="connsiteY57" fmla="*/ 577049 h 1677880"/>
              <a:gd name="connsiteX58" fmla="*/ 1234837 w 1669842"/>
              <a:gd name="connsiteY58" fmla="*/ 603682 h 1677880"/>
              <a:gd name="connsiteX59" fmla="*/ 1270347 w 1669842"/>
              <a:gd name="connsiteY59" fmla="*/ 656948 h 1677880"/>
              <a:gd name="connsiteX60" fmla="*/ 1279225 w 1669842"/>
              <a:gd name="connsiteY60" fmla="*/ 692458 h 1677880"/>
              <a:gd name="connsiteX61" fmla="*/ 1305858 w 1669842"/>
              <a:gd name="connsiteY61" fmla="*/ 701336 h 1677880"/>
              <a:gd name="connsiteX62" fmla="*/ 1412390 w 1669842"/>
              <a:gd name="connsiteY62" fmla="*/ 719091 h 1677880"/>
              <a:gd name="connsiteX63" fmla="*/ 1501167 w 1669842"/>
              <a:gd name="connsiteY63" fmla="*/ 710214 h 1677880"/>
              <a:gd name="connsiteX64" fmla="*/ 1527800 w 1669842"/>
              <a:gd name="connsiteY64" fmla="*/ 621437 h 1677880"/>
              <a:gd name="connsiteX65" fmla="*/ 1518922 w 1669842"/>
              <a:gd name="connsiteY65" fmla="*/ 506027 h 1677880"/>
              <a:gd name="connsiteX66" fmla="*/ 1501167 w 1669842"/>
              <a:gd name="connsiteY66" fmla="*/ 452761 h 1677880"/>
              <a:gd name="connsiteX67" fmla="*/ 1439023 w 1669842"/>
              <a:gd name="connsiteY67" fmla="*/ 381740 h 1677880"/>
              <a:gd name="connsiteX68" fmla="*/ 1430145 w 1669842"/>
              <a:gd name="connsiteY68" fmla="*/ 346229 h 1677880"/>
              <a:gd name="connsiteX69" fmla="*/ 1447901 w 1669842"/>
              <a:gd name="connsiteY69" fmla="*/ 328474 h 1677880"/>
              <a:gd name="connsiteX70" fmla="*/ 1527800 w 1669842"/>
              <a:gd name="connsiteY70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484983 w 1680291"/>
              <a:gd name="connsiteY23" fmla="*/ 1660124 h 1677880"/>
              <a:gd name="connsiteX24" fmla="*/ 1511616 w 1680291"/>
              <a:gd name="connsiteY24" fmla="*/ 1633491 h 1677880"/>
              <a:gd name="connsiteX25" fmla="*/ 1538249 w 1680291"/>
              <a:gd name="connsiteY25" fmla="*/ 1615736 h 1677880"/>
              <a:gd name="connsiteX26" fmla="*/ 1564882 w 1680291"/>
              <a:gd name="connsiteY26" fmla="*/ 1580225 h 1677880"/>
              <a:gd name="connsiteX27" fmla="*/ 1600392 w 1680291"/>
              <a:gd name="connsiteY27" fmla="*/ 1562470 h 1677880"/>
              <a:gd name="connsiteX28" fmla="*/ 1609270 w 1680291"/>
              <a:gd name="connsiteY28" fmla="*/ 1535837 h 1677880"/>
              <a:gd name="connsiteX29" fmla="*/ 1635903 w 1680291"/>
              <a:gd name="connsiteY29" fmla="*/ 1491449 h 1677880"/>
              <a:gd name="connsiteX30" fmla="*/ 1662536 w 1680291"/>
              <a:gd name="connsiteY30" fmla="*/ 1429305 h 1677880"/>
              <a:gd name="connsiteX31" fmla="*/ 1671414 w 1680291"/>
              <a:gd name="connsiteY31" fmla="*/ 1376039 h 1677880"/>
              <a:gd name="connsiteX32" fmla="*/ 1680291 w 1680291"/>
              <a:gd name="connsiteY32" fmla="*/ 1340528 h 1677880"/>
              <a:gd name="connsiteX33" fmla="*/ 1644781 w 1680291"/>
              <a:gd name="connsiteY33" fmla="*/ 1207363 h 1677880"/>
              <a:gd name="connsiteX34" fmla="*/ 1627025 w 1680291"/>
              <a:gd name="connsiteY34" fmla="*/ 1145219 h 1677880"/>
              <a:gd name="connsiteX35" fmla="*/ 1609270 w 1680291"/>
              <a:gd name="connsiteY35" fmla="*/ 1109709 h 1677880"/>
              <a:gd name="connsiteX36" fmla="*/ 1564882 w 1680291"/>
              <a:gd name="connsiteY36" fmla="*/ 1074198 h 1677880"/>
              <a:gd name="connsiteX37" fmla="*/ 1476105 w 1680291"/>
              <a:gd name="connsiteY37" fmla="*/ 1020932 h 1677880"/>
              <a:gd name="connsiteX38" fmla="*/ 1458350 w 1680291"/>
              <a:gd name="connsiteY38" fmla="*/ 994299 h 1677880"/>
              <a:gd name="connsiteX39" fmla="*/ 1378451 w 1680291"/>
              <a:gd name="connsiteY39" fmla="*/ 967666 h 1677880"/>
              <a:gd name="connsiteX40" fmla="*/ 1360695 w 1680291"/>
              <a:gd name="connsiteY40" fmla="*/ 949911 h 1677880"/>
              <a:gd name="connsiteX41" fmla="*/ 1165387 w 1680291"/>
              <a:gd name="connsiteY41" fmla="*/ 923278 h 1677880"/>
              <a:gd name="connsiteX42" fmla="*/ 1103243 w 1680291"/>
              <a:gd name="connsiteY42" fmla="*/ 914400 h 1677880"/>
              <a:gd name="connsiteX43" fmla="*/ 1067732 w 1680291"/>
              <a:gd name="connsiteY43" fmla="*/ 896645 h 1677880"/>
              <a:gd name="connsiteX44" fmla="*/ 1005589 w 1680291"/>
              <a:gd name="connsiteY44" fmla="*/ 887767 h 1677880"/>
              <a:gd name="connsiteX45" fmla="*/ 872424 w 1680291"/>
              <a:gd name="connsiteY45" fmla="*/ 870012 h 1677880"/>
              <a:gd name="connsiteX46" fmla="*/ 845790 w 1680291"/>
              <a:gd name="connsiteY46" fmla="*/ 861134 h 1677880"/>
              <a:gd name="connsiteX47" fmla="*/ 703749 w 1680291"/>
              <a:gd name="connsiteY47" fmla="*/ 630315 h 1677880"/>
              <a:gd name="connsiteX48" fmla="*/ 757014 w 1680291"/>
              <a:gd name="connsiteY48" fmla="*/ 541538 h 1677880"/>
              <a:gd name="connsiteX49" fmla="*/ 819157 w 1680291"/>
              <a:gd name="connsiteY49" fmla="*/ 497150 h 1677880"/>
              <a:gd name="connsiteX50" fmla="*/ 845790 w 1680291"/>
              <a:gd name="connsiteY50" fmla="*/ 488272 h 1677880"/>
              <a:gd name="connsiteX51" fmla="*/ 916812 w 1680291"/>
              <a:gd name="connsiteY51" fmla="*/ 461639 h 1677880"/>
              <a:gd name="connsiteX52" fmla="*/ 1094365 w 1680291"/>
              <a:gd name="connsiteY52" fmla="*/ 479394 h 1677880"/>
              <a:gd name="connsiteX53" fmla="*/ 1147631 w 1680291"/>
              <a:gd name="connsiteY53" fmla="*/ 497150 h 1677880"/>
              <a:gd name="connsiteX54" fmla="*/ 1165387 w 1680291"/>
              <a:gd name="connsiteY54" fmla="*/ 514905 h 1677880"/>
              <a:gd name="connsiteX55" fmla="*/ 1218653 w 1680291"/>
              <a:gd name="connsiteY55" fmla="*/ 550416 h 1677880"/>
              <a:gd name="connsiteX56" fmla="*/ 1236408 w 1680291"/>
              <a:gd name="connsiteY56" fmla="*/ 577049 h 1677880"/>
              <a:gd name="connsiteX57" fmla="*/ 1245286 w 1680291"/>
              <a:gd name="connsiteY57" fmla="*/ 603682 h 1677880"/>
              <a:gd name="connsiteX58" fmla="*/ 1280796 w 1680291"/>
              <a:gd name="connsiteY58" fmla="*/ 656948 h 1677880"/>
              <a:gd name="connsiteX59" fmla="*/ 1289674 w 1680291"/>
              <a:gd name="connsiteY59" fmla="*/ 692458 h 1677880"/>
              <a:gd name="connsiteX60" fmla="*/ 1316307 w 1680291"/>
              <a:gd name="connsiteY60" fmla="*/ 701336 h 1677880"/>
              <a:gd name="connsiteX61" fmla="*/ 1422839 w 1680291"/>
              <a:gd name="connsiteY61" fmla="*/ 719091 h 1677880"/>
              <a:gd name="connsiteX62" fmla="*/ 1511616 w 1680291"/>
              <a:gd name="connsiteY62" fmla="*/ 710214 h 1677880"/>
              <a:gd name="connsiteX63" fmla="*/ 1538249 w 1680291"/>
              <a:gd name="connsiteY63" fmla="*/ 621437 h 1677880"/>
              <a:gd name="connsiteX64" fmla="*/ 1529371 w 1680291"/>
              <a:gd name="connsiteY64" fmla="*/ 506027 h 1677880"/>
              <a:gd name="connsiteX65" fmla="*/ 1511616 w 1680291"/>
              <a:gd name="connsiteY65" fmla="*/ 452761 h 1677880"/>
              <a:gd name="connsiteX66" fmla="*/ 1449472 w 1680291"/>
              <a:gd name="connsiteY66" fmla="*/ 381740 h 1677880"/>
              <a:gd name="connsiteX67" fmla="*/ 1440594 w 1680291"/>
              <a:gd name="connsiteY67" fmla="*/ 346229 h 1677880"/>
              <a:gd name="connsiteX68" fmla="*/ 1458350 w 1680291"/>
              <a:gd name="connsiteY68" fmla="*/ 328474 h 1677880"/>
              <a:gd name="connsiteX69" fmla="*/ 1538249 w 1680291"/>
              <a:gd name="connsiteY69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511616 w 1680291"/>
              <a:gd name="connsiteY23" fmla="*/ 1633491 h 1677880"/>
              <a:gd name="connsiteX24" fmla="*/ 1538249 w 1680291"/>
              <a:gd name="connsiteY24" fmla="*/ 1615736 h 1677880"/>
              <a:gd name="connsiteX25" fmla="*/ 1564882 w 1680291"/>
              <a:gd name="connsiteY25" fmla="*/ 1580225 h 1677880"/>
              <a:gd name="connsiteX26" fmla="*/ 1600392 w 1680291"/>
              <a:gd name="connsiteY26" fmla="*/ 1562470 h 1677880"/>
              <a:gd name="connsiteX27" fmla="*/ 1609270 w 1680291"/>
              <a:gd name="connsiteY27" fmla="*/ 1535837 h 1677880"/>
              <a:gd name="connsiteX28" fmla="*/ 1635903 w 1680291"/>
              <a:gd name="connsiteY28" fmla="*/ 1491449 h 1677880"/>
              <a:gd name="connsiteX29" fmla="*/ 1662536 w 1680291"/>
              <a:gd name="connsiteY29" fmla="*/ 1429305 h 1677880"/>
              <a:gd name="connsiteX30" fmla="*/ 1671414 w 1680291"/>
              <a:gd name="connsiteY30" fmla="*/ 1376039 h 1677880"/>
              <a:gd name="connsiteX31" fmla="*/ 1680291 w 1680291"/>
              <a:gd name="connsiteY31" fmla="*/ 1340528 h 1677880"/>
              <a:gd name="connsiteX32" fmla="*/ 1644781 w 1680291"/>
              <a:gd name="connsiteY32" fmla="*/ 1207363 h 1677880"/>
              <a:gd name="connsiteX33" fmla="*/ 1627025 w 1680291"/>
              <a:gd name="connsiteY33" fmla="*/ 1145219 h 1677880"/>
              <a:gd name="connsiteX34" fmla="*/ 1609270 w 1680291"/>
              <a:gd name="connsiteY34" fmla="*/ 1109709 h 1677880"/>
              <a:gd name="connsiteX35" fmla="*/ 1564882 w 1680291"/>
              <a:gd name="connsiteY35" fmla="*/ 1074198 h 1677880"/>
              <a:gd name="connsiteX36" fmla="*/ 1476105 w 1680291"/>
              <a:gd name="connsiteY36" fmla="*/ 1020932 h 1677880"/>
              <a:gd name="connsiteX37" fmla="*/ 1458350 w 1680291"/>
              <a:gd name="connsiteY37" fmla="*/ 994299 h 1677880"/>
              <a:gd name="connsiteX38" fmla="*/ 1378451 w 1680291"/>
              <a:gd name="connsiteY38" fmla="*/ 967666 h 1677880"/>
              <a:gd name="connsiteX39" fmla="*/ 1360695 w 1680291"/>
              <a:gd name="connsiteY39" fmla="*/ 949911 h 1677880"/>
              <a:gd name="connsiteX40" fmla="*/ 1165387 w 1680291"/>
              <a:gd name="connsiteY40" fmla="*/ 923278 h 1677880"/>
              <a:gd name="connsiteX41" fmla="*/ 1103243 w 1680291"/>
              <a:gd name="connsiteY41" fmla="*/ 914400 h 1677880"/>
              <a:gd name="connsiteX42" fmla="*/ 1067732 w 1680291"/>
              <a:gd name="connsiteY42" fmla="*/ 896645 h 1677880"/>
              <a:gd name="connsiteX43" fmla="*/ 1005589 w 1680291"/>
              <a:gd name="connsiteY43" fmla="*/ 887767 h 1677880"/>
              <a:gd name="connsiteX44" fmla="*/ 872424 w 1680291"/>
              <a:gd name="connsiteY44" fmla="*/ 870012 h 1677880"/>
              <a:gd name="connsiteX45" fmla="*/ 845790 w 1680291"/>
              <a:gd name="connsiteY45" fmla="*/ 861134 h 1677880"/>
              <a:gd name="connsiteX46" fmla="*/ 703749 w 1680291"/>
              <a:gd name="connsiteY46" fmla="*/ 630315 h 1677880"/>
              <a:gd name="connsiteX47" fmla="*/ 757014 w 1680291"/>
              <a:gd name="connsiteY47" fmla="*/ 541538 h 1677880"/>
              <a:gd name="connsiteX48" fmla="*/ 819157 w 1680291"/>
              <a:gd name="connsiteY48" fmla="*/ 497150 h 1677880"/>
              <a:gd name="connsiteX49" fmla="*/ 845790 w 1680291"/>
              <a:gd name="connsiteY49" fmla="*/ 488272 h 1677880"/>
              <a:gd name="connsiteX50" fmla="*/ 916812 w 1680291"/>
              <a:gd name="connsiteY50" fmla="*/ 461639 h 1677880"/>
              <a:gd name="connsiteX51" fmla="*/ 1094365 w 1680291"/>
              <a:gd name="connsiteY51" fmla="*/ 479394 h 1677880"/>
              <a:gd name="connsiteX52" fmla="*/ 1147631 w 1680291"/>
              <a:gd name="connsiteY52" fmla="*/ 497150 h 1677880"/>
              <a:gd name="connsiteX53" fmla="*/ 1165387 w 1680291"/>
              <a:gd name="connsiteY53" fmla="*/ 514905 h 1677880"/>
              <a:gd name="connsiteX54" fmla="*/ 1218653 w 1680291"/>
              <a:gd name="connsiteY54" fmla="*/ 550416 h 1677880"/>
              <a:gd name="connsiteX55" fmla="*/ 1236408 w 1680291"/>
              <a:gd name="connsiteY55" fmla="*/ 577049 h 1677880"/>
              <a:gd name="connsiteX56" fmla="*/ 1245286 w 1680291"/>
              <a:gd name="connsiteY56" fmla="*/ 603682 h 1677880"/>
              <a:gd name="connsiteX57" fmla="*/ 1280796 w 1680291"/>
              <a:gd name="connsiteY57" fmla="*/ 656948 h 1677880"/>
              <a:gd name="connsiteX58" fmla="*/ 1289674 w 1680291"/>
              <a:gd name="connsiteY58" fmla="*/ 692458 h 1677880"/>
              <a:gd name="connsiteX59" fmla="*/ 1316307 w 1680291"/>
              <a:gd name="connsiteY59" fmla="*/ 701336 h 1677880"/>
              <a:gd name="connsiteX60" fmla="*/ 1422839 w 1680291"/>
              <a:gd name="connsiteY60" fmla="*/ 719091 h 1677880"/>
              <a:gd name="connsiteX61" fmla="*/ 1511616 w 1680291"/>
              <a:gd name="connsiteY61" fmla="*/ 710214 h 1677880"/>
              <a:gd name="connsiteX62" fmla="*/ 1538249 w 1680291"/>
              <a:gd name="connsiteY62" fmla="*/ 621437 h 1677880"/>
              <a:gd name="connsiteX63" fmla="*/ 1529371 w 1680291"/>
              <a:gd name="connsiteY63" fmla="*/ 506027 h 1677880"/>
              <a:gd name="connsiteX64" fmla="*/ 1511616 w 1680291"/>
              <a:gd name="connsiteY64" fmla="*/ 452761 h 1677880"/>
              <a:gd name="connsiteX65" fmla="*/ 1449472 w 1680291"/>
              <a:gd name="connsiteY65" fmla="*/ 381740 h 1677880"/>
              <a:gd name="connsiteX66" fmla="*/ 1440594 w 1680291"/>
              <a:gd name="connsiteY66" fmla="*/ 346229 h 1677880"/>
              <a:gd name="connsiteX67" fmla="*/ 1458350 w 1680291"/>
              <a:gd name="connsiteY67" fmla="*/ 328474 h 1677880"/>
              <a:gd name="connsiteX68" fmla="*/ 1538249 w 1680291"/>
              <a:gd name="connsiteY68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90684 w 1680291"/>
              <a:gd name="connsiteY17" fmla="*/ 1624614 h 1677880"/>
              <a:gd name="connsiteX18" fmla="*/ 535072 w 1680291"/>
              <a:gd name="connsiteY18" fmla="*/ 1651247 h 1677880"/>
              <a:gd name="connsiteX19" fmla="*/ 570583 w 1680291"/>
              <a:gd name="connsiteY19" fmla="*/ 1660124 h 1677880"/>
              <a:gd name="connsiteX20" fmla="*/ 668237 w 1680291"/>
              <a:gd name="connsiteY20" fmla="*/ 1677880 h 1677880"/>
              <a:gd name="connsiteX21" fmla="*/ 1431717 w 1680291"/>
              <a:gd name="connsiteY21" fmla="*/ 1669002 h 1677880"/>
              <a:gd name="connsiteX22" fmla="*/ 1511616 w 1680291"/>
              <a:gd name="connsiteY22" fmla="*/ 1633491 h 1677880"/>
              <a:gd name="connsiteX23" fmla="*/ 1538249 w 1680291"/>
              <a:gd name="connsiteY23" fmla="*/ 1615736 h 1677880"/>
              <a:gd name="connsiteX24" fmla="*/ 1564882 w 1680291"/>
              <a:gd name="connsiteY24" fmla="*/ 1580225 h 1677880"/>
              <a:gd name="connsiteX25" fmla="*/ 1600392 w 1680291"/>
              <a:gd name="connsiteY25" fmla="*/ 1562470 h 1677880"/>
              <a:gd name="connsiteX26" fmla="*/ 1609270 w 1680291"/>
              <a:gd name="connsiteY26" fmla="*/ 1535837 h 1677880"/>
              <a:gd name="connsiteX27" fmla="*/ 1635903 w 1680291"/>
              <a:gd name="connsiteY27" fmla="*/ 1491449 h 1677880"/>
              <a:gd name="connsiteX28" fmla="*/ 1662536 w 1680291"/>
              <a:gd name="connsiteY28" fmla="*/ 1429305 h 1677880"/>
              <a:gd name="connsiteX29" fmla="*/ 1671414 w 1680291"/>
              <a:gd name="connsiteY29" fmla="*/ 1376039 h 1677880"/>
              <a:gd name="connsiteX30" fmla="*/ 1680291 w 1680291"/>
              <a:gd name="connsiteY30" fmla="*/ 1340528 h 1677880"/>
              <a:gd name="connsiteX31" fmla="*/ 1644781 w 1680291"/>
              <a:gd name="connsiteY31" fmla="*/ 1207363 h 1677880"/>
              <a:gd name="connsiteX32" fmla="*/ 1627025 w 1680291"/>
              <a:gd name="connsiteY32" fmla="*/ 1145219 h 1677880"/>
              <a:gd name="connsiteX33" fmla="*/ 1609270 w 1680291"/>
              <a:gd name="connsiteY33" fmla="*/ 1109709 h 1677880"/>
              <a:gd name="connsiteX34" fmla="*/ 1564882 w 1680291"/>
              <a:gd name="connsiteY34" fmla="*/ 1074198 h 1677880"/>
              <a:gd name="connsiteX35" fmla="*/ 1476105 w 1680291"/>
              <a:gd name="connsiteY35" fmla="*/ 1020932 h 1677880"/>
              <a:gd name="connsiteX36" fmla="*/ 1458350 w 1680291"/>
              <a:gd name="connsiteY36" fmla="*/ 994299 h 1677880"/>
              <a:gd name="connsiteX37" fmla="*/ 1378451 w 1680291"/>
              <a:gd name="connsiteY37" fmla="*/ 967666 h 1677880"/>
              <a:gd name="connsiteX38" fmla="*/ 1360695 w 1680291"/>
              <a:gd name="connsiteY38" fmla="*/ 949911 h 1677880"/>
              <a:gd name="connsiteX39" fmla="*/ 1165387 w 1680291"/>
              <a:gd name="connsiteY39" fmla="*/ 923278 h 1677880"/>
              <a:gd name="connsiteX40" fmla="*/ 1103243 w 1680291"/>
              <a:gd name="connsiteY40" fmla="*/ 914400 h 1677880"/>
              <a:gd name="connsiteX41" fmla="*/ 1067732 w 1680291"/>
              <a:gd name="connsiteY41" fmla="*/ 896645 h 1677880"/>
              <a:gd name="connsiteX42" fmla="*/ 1005589 w 1680291"/>
              <a:gd name="connsiteY42" fmla="*/ 887767 h 1677880"/>
              <a:gd name="connsiteX43" fmla="*/ 872424 w 1680291"/>
              <a:gd name="connsiteY43" fmla="*/ 870012 h 1677880"/>
              <a:gd name="connsiteX44" fmla="*/ 845790 w 1680291"/>
              <a:gd name="connsiteY44" fmla="*/ 861134 h 1677880"/>
              <a:gd name="connsiteX45" fmla="*/ 703749 w 1680291"/>
              <a:gd name="connsiteY45" fmla="*/ 630315 h 1677880"/>
              <a:gd name="connsiteX46" fmla="*/ 757014 w 1680291"/>
              <a:gd name="connsiteY46" fmla="*/ 541538 h 1677880"/>
              <a:gd name="connsiteX47" fmla="*/ 819157 w 1680291"/>
              <a:gd name="connsiteY47" fmla="*/ 497150 h 1677880"/>
              <a:gd name="connsiteX48" fmla="*/ 845790 w 1680291"/>
              <a:gd name="connsiteY48" fmla="*/ 488272 h 1677880"/>
              <a:gd name="connsiteX49" fmla="*/ 916812 w 1680291"/>
              <a:gd name="connsiteY49" fmla="*/ 461639 h 1677880"/>
              <a:gd name="connsiteX50" fmla="*/ 1094365 w 1680291"/>
              <a:gd name="connsiteY50" fmla="*/ 479394 h 1677880"/>
              <a:gd name="connsiteX51" fmla="*/ 1147631 w 1680291"/>
              <a:gd name="connsiteY51" fmla="*/ 497150 h 1677880"/>
              <a:gd name="connsiteX52" fmla="*/ 1165387 w 1680291"/>
              <a:gd name="connsiteY52" fmla="*/ 514905 h 1677880"/>
              <a:gd name="connsiteX53" fmla="*/ 1218653 w 1680291"/>
              <a:gd name="connsiteY53" fmla="*/ 550416 h 1677880"/>
              <a:gd name="connsiteX54" fmla="*/ 1236408 w 1680291"/>
              <a:gd name="connsiteY54" fmla="*/ 577049 h 1677880"/>
              <a:gd name="connsiteX55" fmla="*/ 1245286 w 1680291"/>
              <a:gd name="connsiteY55" fmla="*/ 603682 h 1677880"/>
              <a:gd name="connsiteX56" fmla="*/ 1280796 w 1680291"/>
              <a:gd name="connsiteY56" fmla="*/ 656948 h 1677880"/>
              <a:gd name="connsiteX57" fmla="*/ 1289674 w 1680291"/>
              <a:gd name="connsiteY57" fmla="*/ 692458 h 1677880"/>
              <a:gd name="connsiteX58" fmla="*/ 1316307 w 1680291"/>
              <a:gd name="connsiteY58" fmla="*/ 701336 h 1677880"/>
              <a:gd name="connsiteX59" fmla="*/ 1422839 w 1680291"/>
              <a:gd name="connsiteY59" fmla="*/ 719091 h 1677880"/>
              <a:gd name="connsiteX60" fmla="*/ 1511616 w 1680291"/>
              <a:gd name="connsiteY60" fmla="*/ 710214 h 1677880"/>
              <a:gd name="connsiteX61" fmla="*/ 1538249 w 1680291"/>
              <a:gd name="connsiteY61" fmla="*/ 621437 h 1677880"/>
              <a:gd name="connsiteX62" fmla="*/ 1529371 w 1680291"/>
              <a:gd name="connsiteY62" fmla="*/ 506027 h 1677880"/>
              <a:gd name="connsiteX63" fmla="*/ 1511616 w 1680291"/>
              <a:gd name="connsiteY63" fmla="*/ 452761 h 1677880"/>
              <a:gd name="connsiteX64" fmla="*/ 1449472 w 1680291"/>
              <a:gd name="connsiteY64" fmla="*/ 381740 h 1677880"/>
              <a:gd name="connsiteX65" fmla="*/ 1440594 w 1680291"/>
              <a:gd name="connsiteY65" fmla="*/ 346229 h 1677880"/>
              <a:gd name="connsiteX66" fmla="*/ 1458350 w 1680291"/>
              <a:gd name="connsiteY66" fmla="*/ 328474 h 1677880"/>
              <a:gd name="connsiteX67" fmla="*/ 1538249 w 1680291"/>
              <a:gd name="connsiteY67" fmla="*/ 319596 h 1677880"/>
              <a:gd name="connsiteX0" fmla="*/ 1545459 w 1687501"/>
              <a:gd name="connsiteY0" fmla="*/ 319596 h 1677880"/>
              <a:gd name="connsiteX1" fmla="*/ 1589847 w 1687501"/>
              <a:gd name="connsiteY1" fmla="*/ 310718 h 1677880"/>
              <a:gd name="connsiteX2" fmla="*/ 1616480 w 1687501"/>
              <a:gd name="connsiteY2" fmla="*/ 257452 h 1677880"/>
              <a:gd name="connsiteX3" fmla="*/ 1589847 w 1687501"/>
              <a:gd name="connsiteY3" fmla="*/ 186431 h 1677880"/>
              <a:gd name="connsiteX4" fmla="*/ 1563214 w 1687501"/>
              <a:gd name="connsiteY4" fmla="*/ 150920 h 1677880"/>
              <a:gd name="connsiteX5" fmla="*/ 1545459 w 1687501"/>
              <a:gd name="connsiteY5" fmla="*/ 124287 h 1677880"/>
              <a:gd name="connsiteX6" fmla="*/ 1492193 w 1687501"/>
              <a:gd name="connsiteY6" fmla="*/ 71021 h 1677880"/>
              <a:gd name="connsiteX7" fmla="*/ 1456682 w 1687501"/>
              <a:gd name="connsiteY7" fmla="*/ 62144 h 1677880"/>
              <a:gd name="connsiteX8" fmla="*/ 1412294 w 1687501"/>
              <a:gd name="connsiteY8" fmla="*/ 35511 h 1677880"/>
              <a:gd name="connsiteX9" fmla="*/ 1288006 w 1687501"/>
              <a:gd name="connsiteY9" fmla="*/ 0 h 1677880"/>
              <a:gd name="connsiteX10" fmla="*/ 719835 w 1687501"/>
              <a:gd name="connsiteY10" fmla="*/ 79899 h 1677880"/>
              <a:gd name="connsiteX11" fmla="*/ 444628 w 1687501"/>
              <a:gd name="connsiteY11" fmla="*/ 195309 h 1677880"/>
              <a:gd name="connsiteX12" fmla="*/ 213808 w 1687501"/>
              <a:gd name="connsiteY12" fmla="*/ 337352 h 1677880"/>
              <a:gd name="connsiteX13" fmla="*/ 89521 w 1687501"/>
              <a:gd name="connsiteY13" fmla="*/ 568171 h 1677880"/>
              <a:gd name="connsiteX14" fmla="*/ 36255 w 1687501"/>
              <a:gd name="connsiteY14" fmla="*/ 745724 h 1677880"/>
              <a:gd name="connsiteX15" fmla="*/ 36255 w 1687501"/>
              <a:gd name="connsiteY15" fmla="*/ 1056443 h 1677880"/>
              <a:gd name="connsiteX16" fmla="*/ 497894 w 1687501"/>
              <a:gd name="connsiteY16" fmla="*/ 1624614 h 1677880"/>
              <a:gd name="connsiteX17" fmla="*/ 542282 w 1687501"/>
              <a:gd name="connsiteY17" fmla="*/ 1651247 h 1677880"/>
              <a:gd name="connsiteX18" fmla="*/ 577793 w 1687501"/>
              <a:gd name="connsiteY18" fmla="*/ 1660124 h 1677880"/>
              <a:gd name="connsiteX19" fmla="*/ 675447 w 1687501"/>
              <a:gd name="connsiteY19" fmla="*/ 1677880 h 1677880"/>
              <a:gd name="connsiteX20" fmla="*/ 1438927 w 1687501"/>
              <a:gd name="connsiteY20" fmla="*/ 1669002 h 1677880"/>
              <a:gd name="connsiteX21" fmla="*/ 1518826 w 1687501"/>
              <a:gd name="connsiteY21" fmla="*/ 1633491 h 1677880"/>
              <a:gd name="connsiteX22" fmla="*/ 1545459 w 1687501"/>
              <a:gd name="connsiteY22" fmla="*/ 1615736 h 1677880"/>
              <a:gd name="connsiteX23" fmla="*/ 1572092 w 1687501"/>
              <a:gd name="connsiteY23" fmla="*/ 1580225 h 1677880"/>
              <a:gd name="connsiteX24" fmla="*/ 1607602 w 1687501"/>
              <a:gd name="connsiteY24" fmla="*/ 1562470 h 1677880"/>
              <a:gd name="connsiteX25" fmla="*/ 1616480 w 1687501"/>
              <a:gd name="connsiteY25" fmla="*/ 1535837 h 1677880"/>
              <a:gd name="connsiteX26" fmla="*/ 1643113 w 1687501"/>
              <a:gd name="connsiteY26" fmla="*/ 1491449 h 1677880"/>
              <a:gd name="connsiteX27" fmla="*/ 1669746 w 1687501"/>
              <a:gd name="connsiteY27" fmla="*/ 1429305 h 1677880"/>
              <a:gd name="connsiteX28" fmla="*/ 1678624 w 1687501"/>
              <a:gd name="connsiteY28" fmla="*/ 1376039 h 1677880"/>
              <a:gd name="connsiteX29" fmla="*/ 1687501 w 1687501"/>
              <a:gd name="connsiteY29" fmla="*/ 1340528 h 1677880"/>
              <a:gd name="connsiteX30" fmla="*/ 1651991 w 1687501"/>
              <a:gd name="connsiteY30" fmla="*/ 1207363 h 1677880"/>
              <a:gd name="connsiteX31" fmla="*/ 1634235 w 1687501"/>
              <a:gd name="connsiteY31" fmla="*/ 1145219 h 1677880"/>
              <a:gd name="connsiteX32" fmla="*/ 1616480 w 1687501"/>
              <a:gd name="connsiteY32" fmla="*/ 1109709 h 1677880"/>
              <a:gd name="connsiteX33" fmla="*/ 1572092 w 1687501"/>
              <a:gd name="connsiteY33" fmla="*/ 1074198 h 1677880"/>
              <a:gd name="connsiteX34" fmla="*/ 1483315 w 1687501"/>
              <a:gd name="connsiteY34" fmla="*/ 1020932 h 1677880"/>
              <a:gd name="connsiteX35" fmla="*/ 1465560 w 1687501"/>
              <a:gd name="connsiteY35" fmla="*/ 994299 h 1677880"/>
              <a:gd name="connsiteX36" fmla="*/ 1385661 w 1687501"/>
              <a:gd name="connsiteY36" fmla="*/ 967666 h 1677880"/>
              <a:gd name="connsiteX37" fmla="*/ 1367905 w 1687501"/>
              <a:gd name="connsiteY37" fmla="*/ 949911 h 1677880"/>
              <a:gd name="connsiteX38" fmla="*/ 1172597 w 1687501"/>
              <a:gd name="connsiteY38" fmla="*/ 923278 h 1677880"/>
              <a:gd name="connsiteX39" fmla="*/ 1110453 w 1687501"/>
              <a:gd name="connsiteY39" fmla="*/ 914400 h 1677880"/>
              <a:gd name="connsiteX40" fmla="*/ 1074942 w 1687501"/>
              <a:gd name="connsiteY40" fmla="*/ 896645 h 1677880"/>
              <a:gd name="connsiteX41" fmla="*/ 1012799 w 1687501"/>
              <a:gd name="connsiteY41" fmla="*/ 887767 h 1677880"/>
              <a:gd name="connsiteX42" fmla="*/ 879634 w 1687501"/>
              <a:gd name="connsiteY42" fmla="*/ 870012 h 1677880"/>
              <a:gd name="connsiteX43" fmla="*/ 853000 w 1687501"/>
              <a:gd name="connsiteY43" fmla="*/ 861134 h 1677880"/>
              <a:gd name="connsiteX44" fmla="*/ 710959 w 1687501"/>
              <a:gd name="connsiteY44" fmla="*/ 630315 h 1677880"/>
              <a:gd name="connsiteX45" fmla="*/ 764224 w 1687501"/>
              <a:gd name="connsiteY45" fmla="*/ 541538 h 1677880"/>
              <a:gd name="connsiteX46" fmla="*/ 826367 w 1687501"/>
              <a:gd name="connsiteY46" fmla="*/ 497150 h 1677880"/>
              <a:gd name="connsiteX47" fmla="*/ 853000 w 1687501"/>
              <a:gd name="connsiteY47" fmla="*/ 488272 h 1677880"/>
              <a:gd name="connsiteX48" fmla="*/ 924022 w 1687501"/>
              <a:gd name="connsiteY48" fmla="*/ 461639 h 1677880"/>
              <a:gd name="connsiteX49" fmla="*/ 1101575 w 1687501"/>
              <a:gd name="connsiteY49" fmla="*/ 479394 h 1677880"/>
              <a:gd name="connsiteX50" fmla="*/ 1154841 w 1687501"/>
              <a:gd name="connsiteY50" fmla="*/ 497150 h 1677880"/>
              <a:gd name="connsiteX51" fmla="*/ 1172597 w 1687501"/>
              <a:gd name="connsiteY51" fmla="*/ 514905 h 1677880"/>
              <a:gd name="connsiteX52" fmla="*/ 1225863 w 1687501"/>
              <a:gd name="connsiteY52" fmla="*/ 550416 h 1677880"/>
              <a:gd name="connsiteX53" fmla="*/ 1243618 w 1687501"/>
              <a:gd name="connsiteY53" fmla="*/ 577049 h 1677880"/>
              <a:gd name="connsiteX54" fmla="*/ 1252496 w 1687501"/>
              <a:gd name="connsiteY54" fmla="*/ 603682 h 1677880"/>
              <a:gd name="connsiteX55" fmla="*/ 1288006 w 1687501"/>
              <a:gd name="connsiteY55" fmla="*/ 656948 h 1677880"/>
              <a:gd name="connsiteX56" fmla="*/ 1296884 w 1687501"/>
              <a:gd name="connsiteY56" fmla="*/ 692458 h 1677880"/>
              <a:gd name="connsiteX57" fmla="*/ 1323517 w 1687501"/>
              <a:gd name="connsiteY57" fmla="*/ 701336 h 1677880"/>
              <a:gd name="connsiteX58" fmla="*/ 1430049 w 1687501"/>
              <a:gd name="connsiteY58" fmla="*/ 719091 h 1677880"/>
              <a:gd name="connsiteX59" fmla="*/ 1518826 w 1687501"/>
              <a:gd name="connsiteY59" fmla="*/ 710214 h 1677880"/>
              <a:gd name="connsiteX60" fmla="*/ 1545459 w 1687501"/>
              <a:gd name="connsiteY60" fmla="*/ 621437 h 1677880"/>
              <a:gd name="connsiteX61" fmla="*/ 1536581 w 1687501"/>
              <a:gd name="connsiteY61" fmla="*/ 506027 h 1677880"/>
              <a:gd name="connsiteX62" fmla="*/ 1518826 w 1687501"/>
              <a:gd name="connsiteY62" fmla="*/ 452761 h 1677880"/>
              <a:gd name="connsiteX63" fmla="*/ 1456682 w 1687501"/>
              <a:gd name="connsiteY63" fmla="*/ 381740 h 1677880"/>
              <a:gd name="connsiteX64" fmla="*/ 1447804 w 1687501"/>
              <a:gd name="connsiteY64" fmla="*/ 346229 h 1677880"/>
              <a:gd name="connsiteX65" fmla="*/ 1465560 w 1687501"/>
              <a:gd name="connsiteY65" fmla="*/ 328474 h 1677880"/>
              <a:gd name="connsiteX66" fmla="*/ 1545459 w 1687501"/>
              <a:gd name="connsiteY66" fmla="*/ 319596 h 1677880"/>
              <a:gd name="connsiteX0" fmla="*/ 1548739 w 1690781"/>
              <a:gd name="connsiteY0" fmla="*/ 319596 h 1697582"/>
              <a:gd name="connsiteX1" fmla="*/ 1593127 w 1690781"/>
              <a:gd name="connsiteY1" fmla="*/ 310718 h 1697582"/>
              <a:gd name="connsiteX2" fmla="*/ 1619760 w 1690781"/>
              <a:gd name="connsiteY2" fmla="*/ 257452 h 1697582"/>
              <a:gd name="connsiteX3" fmla="*/ 1593127 w 1690781"/>
              <a:gd name="connsiteY3" fmla="*/ 186431 h 1697582"/>
              <a:gd name="connsiteX4" fmla="*/ 1566494 w 1690781"/>
              <a:gd name="connsiteY4" fmla="*/ 150920 h 1697582"/>
              <a:gd name="connsiteX5" fmla="*/ 1548739 w 1690781"/>
              <a:gd name="connsiteY5" fmla="*/ 124287 h 1697582"/>
              <a:gd name="connsiteX6" fmla="*/ 1495473 w 1690781"/>
              <a:gd name="connsiteY6" fmla="*/ 71021 h 1697582"/>
              <a:gd name="connsiteX7" fmla="*/ 1459962 w 1690781"/>
              <a:gd name="connsiteY7" fmla="*/ 62144 h 1697582"/>
              <a:gd name="connsiteX8" fmla="*/ 1415574 w 1690781"/>
              <a:gd name="connsiteY8" fmla="*/ 35511 h 1697582"/>
              <a:gd name="connsiteX9" fmla="*/ 1291286 w 1690781"/>
              <a:gd name="connsiteY9" fmla="*/ 0 h 1697582"/>
              <a:gd name="connsiteX10" fmla="*/ 723115 w 1690781"/>
              <a:gd name="connsiteY10" fmla="*/ 79899 h 1697582"/>
              <a:gd name="connsiteX11" fmla="*/ 447908 w 1690781"/>
              <a:gd name="connsiteY11" fmla="*/ 195309 h 1697582"/>
              <a:gd name="connsiteX12" fmla="*/ 217088 w 1690781"/>
              <a:gd name="connsiteY12" fmla="*/ 337352 h 1697582"/>
              <a:gd name="connsiteX13" fmla="*/ 92801 w 1690781"/>
              <a:gd name="connsiteY13" fmla="*/ 568171 h 1697582"/>
              <a:gd name="connsiteX14" fmla="*/ 39535 w 1690781"/>
              <a:gd name="connsiteY14" fmla="*/ 745724 h 1697582"/>
              <a:gd name="connsiteX15" fmla="*/ 39535 w 1690781"/>
              <a:gd name="connsiteY15" fmla="*/ 1056443 h 1697582"/>
              <a:gd name="connsiteX16" fmla="*/ 545562 w 1690781"/>
              <a:gd name="connsiteY16" fmla="*/ 1651247 h 1697582"/>
              <a:gd name="connsiteX17" fmla="*/ 581073 w 1690781"/>
              <a:gd name="connsiteY17" fmla="*/ 1660124 h 1697582"/>
              <a:gd name="connsiteX18" fmla="*/ 678727 w 1690781"/>
              <a:gd name="connsiteY18" fmla="*/ 1677880 h 1697582"/>
              <a:gd name="connsiteX19" fmla="*/ 1442207 w 1690781"/>
              <a:gd name="connsiteY19" fmla="*/ 1669002 h 1697582"/>
              <a:gd name="connsiteX20" fmla="*/ 1522106 w 1690781"/>
              <a:gd name="connsiteY20" fmla="*/ 1633491 h 1697582"/>
              <a:gd name="connsiteX21" fmla="*/ 1548739 w 1690781"/>
              <a:gd name="connsiteY21" fmla="*/ 1615736 h 1697582"/>
              <a:gd name="connsiteX22" fmla="*/ 1575372 w 1690781"/>
              <a:gd name="connsiteY22" fmla="*/ 1580225 h 1697582"/>
              <a:gd name="connsiteX23" fmla="*/ 1610882 w 1690781"/>
              <a:gd name="connsiteY23" fmla="*/ 1562470 h 1697582"/>
              <a:gd name="connsiteX24" fmla="*/ 1619760 w 1690781"/>
              <a:gd name="connsiteY24" fmla="*/ 1535837 h 1697582"/>
              <a:gd name="connsiteX25" fmla="*/ 1646393 w 1690781"/>
              <a:gd name="connsiteY25" fmla="*/ 1491449 h 1697582"/>
              <a:gd name="connsiteX26" fmla="*/ 1673026 w 1690781"/>
              <a:gd name="connsiteY26" fmla="*/ 1429305 h 1697582"/>
              <a:gd name="connsiteX27" fmla="*/ 1681904 w 1690781"/>
              <a:gd name="connsiteY27" fmla="*/ 1376039 h 1697582"/>
              <a:gd name="connsiteX28" fmla="*/ 1690781 w 1690781"/>
              <a:gd name="connsiteY28" fmla="*/ 1340528 h 1697582"/>
              <a:gd name="connsiteX29" fmla="*/ 1655271 w 1690781"/>
              <a:gd name="connsiteY29" fmla="*/ 1207363 h 1697582"/>
              <a:gd name="connsiteX30" fmla="*/ 1637515 w 1690781"/>
              <a:gd name="connsiteY30" fmla="*/ 1145219 h 1697582"/>
              <a:gd name="connsiteX31" fmla="*/ 1619760 w 1690781"/>
              <a:gd name="connsiteY31" fmla="*/ 1109709 h 1697582"/>
              <a:gd name="connsiteX32" fmla="*/ 1575372 w 1690781"/>
              <a:gd name="connsiteY32" fmla="*/ 1074198 h 1697582"/>
              <a:gd name="connsiteX33" fmla="*/ 1486595 w 1690781"/>
              <a:gd name="connsiteY33" fmla="*/ 1020932 h 1697582"/>
              <a:gd name="connsiteX34" fmla="*/ 1468840 w 1690781"/>
              <a:gd name="connsiteY34" fmla="*/ 994299 h 1697582"/>
              <a:gd name="connsiteX35" fmla="*/ 1388941 w 1690781"/>
              <a:gd name="connsiteY35" fmla="*/ 967666 h 1697582"/>
              <a:gd name="connsiteX36" fmla="*/ 1371185 w 1690781"/>
              <a:gd name="connsiteY36" fmla="*/ 949911 h 1697582"/>
              <a:gd name="connsiteX37" fmla="*/ 1175877 w 1690781"/>
              <a:gd name="connsiteY37" fmla="*/ 923278 h 1697582"/>
              <a:gd name="connsiteX38" fmla="*/ 1113733 w 1690781"/>
              <a:gd name="connsiteY38" fmla="*/ 914400 h 1697582"/>
              <a:gd name="connsiteX39" fmla="*/ 1078222 w 1690781"/>
              <a:gd name="connsiteY39" fmla="*/ 896645 h 1697582"/>
              <a:gd name="connsiteX40" fmla="*/ 1016079 w 1690781"/>
              <a:gd name="connsiteY40" fmla="*/ 887767 h 1697582"/>
              <a:gd name="connsiteX41" fmla="*/ 882914 w 1690781"/>
              <a:gd name="connsiteY41" fmla="*/ 870012 h 1697582"/>
              <a:gd name="connsiteX42" fmla="*/ 856280 w 1690781"/>
              <a:gd name="connsiteY42" fmla="*/ 861134 h 1697582"/>
              <a:gd name="connsiteX43" fmla="*/ 714239 w 1690781"/>
              <a:gd name="connsiteY43" fmla="*/ 630315 h 1697582"/>
              <a:gd name="connsiteX44" fmla="*/ 767504 w 1690781"/>
              <a:gd name="connsiteY44" fmla="*/ 541538 h 1697582"/>
              <a:gd name="connsiteX45" fmla="*/ 829647 w 1690781"/>
              <a:gd name="connsiteY45" fmla="*/ 497150 h 1697582"/>
              <a:gd name="connsiteX46" fmla="*/ 856280 w 1690781"/>
              <a:gd name="connsiteY46" fmla="*/ 488272 h 1697582"/>
              <a:gd name="connsiteX47" fmla="*/ 927302 w 1690781"/>
              <a:gd name="connsiteY47" fmla="*/ 461639 h 1697582"/>
              <a:gd name="connsiteX48" fmla="*/ 1104855 w 1690781"/>
              <a:gd name="connsiteY48" fmla="*/ 479394 h 1697582"/>
              <a:gd name="connsiteX49" fmla="*/ 1158121 w 1690781"/>
              <a:gd name="connsiteY49" fmla="*/ 497150 h 1697582"/>
              <a:gd name="connsiteX50" fmla="*/ 1175877 w 1690781"/>
              <a:gd name="connsiteY50" fmla="*/ 514905 h 1697582"/>
              <a:gd name="connsiteX51" fmla="*/ 1229143 w 1690781"/>
              <a:gd name="connsiteY51" fmla="*/ 550416 h 1697582"/>
              <a:gd name="connsiteX52" fmla="*/ 1246898 w 1690781"/>
              <a:gd name="connsiteY52" fmla="*/ 577049 h 1697582"/>
              <a:gd name="connsiteX53" fmla="*/ 1255776 w 1690781"/>
              <a:gd name="connsiteY53" fmla="*/ 603682 h 1697582"/>
              <a:gd name="connsiteX54" fmla="*/ 1291286 w 1690781"/>
              <a:gd name="connsiteY54" fmla="*/ 656948 h 1697582"/>
              <a:gd name="connsiteX55" fmla="*/ 1300164 w 1690781"/>
              <a:gd name="connsiteY55" fmla="*/ 692458 h 1697582"/>
              <a:gd name="connsiteX56" fmla="*/ 1326797 w 1690781"/>
              <a:gd name="connsiteY56" fmla="*/ 701336 h 1697582"/>
              <a:gd name="connsiteX57" fmla="*/ 1433329 w 1690781"/>
              <a:gd name="connsiteY57" fmla="*/ 719091 h 1697582"/>
              <a:gd name="connsiteX58" fmla="*/ 1522106 w 1690781"/>
              <a:gd name="connsiteY58" fmla="*/ 710214 h 1697582"/>
              <a:gd name="connsiteX59" fmla="*/ 1548739 w 1690781"/>
              <a:gd name="connsiteY59" fmla="*/ 621437 h 1697582"/>
              <a:gd name="connsiteX60" fmla="*/ 1539861 w 1690781"/>
              <a:gd name="connsiteY60" fmla="*/ 506027 h 1697582"/>
              <a:gd name="connsiteX61" fmla="*/ 1522106 w 1690781"/>
              <a:gd name="connsiteY61" fmla="*/ 452761 h 1697582"/>
              <a:gd name="connsiteX62" fmla="*/ 1459962 w 1690781"/>
              <a:gd name="connsiteY62" fmla="*/ 381740 h 1697582"/>
              <a:gd name="connsiteX63" fmla="*/ 1451084 w 1690781"/>
              <a:gd name="connsiteY63" fmla="*/ 346229 h 1697582"/>
              <a:gd name="connsiteX64" fmla="*/ 1468840 w 1690781"/>
              <a:gd name="connsiteY64" fmla="*/ 328474 h 1697582"/>
              <a:gd name="connsiteX65" fmla="*/ 1548739 w 1690781"/>
              <a:gd name="connsiteY65" fmla="*/ 319596 h 1697582"/>
              <a:gd name="connsiteX0" fmla="*/ 1551364 w 1693406"/>
              <a:gd name="connsiteY0" fmla="*/ 319596 h 1707564"/>
              <a:gd name="connsiteX1" fmla="*/ 1595752 w 1693406"/>
              <a:gd name="connsiteY1" fmla="*/ 310718 h 1707564"/>
              <a:gd name="connsiteX2" fmla="*/ 1622385 w 1693406"/>
              <a:gd name="connsiteY2" fmla="*/ 257452 h 1707564"/>
              <a:gd name="connsiteX3" fmla="*/ 1595752 w 1693406"/>
              <a:gd name="connsiteY3" fmla="*/ 186431 h 1707564"/>
              <a:gd name="connsiteX4" fmla="*/ 1569119 w 1693406"/>
              <a:gd name="connsiteY4" fmla="*/ 150920 h 1707564"/>
              <a:gd name="connsiteX5" fmla="*/ 1551364 w 1693406"/>
              <a:gd name="connsiteY5" fmla="*/ 124287 h 1707564"/>
              <a:gd name="connsiteX6" fmla="*/ 1498098 w 1693406"/>
              <a:gd name="connsiteY6" fmla="*/ 71021 h 1707564"/>
              <a:gd name="connsiteX7" fmla="*/ 1462587 w 1693406"/>
              <a:gd name="connsiteY7" fmla="*/ 62144 h 1707564"/>
              <a:gd name="connsiteX8" fmla="*/ 1418199 w 1693406"/>
              <a:gd name="connsiteY8" fmla="*/ 35511 h 1707564"/>
              <a:gd name="connsiteX9" fmla="*/ 1293911 w 1693406"/>
              <a:gd name="connsiteY9" fmla="*/ 0 h 1707564"/>
              <a:gd name="connsiteX10" fmla="*/ 725740 w 1693406"/>
              <a:gd name="connsiteY10" fmla="*/ 79899 h 1707564"/>
              <a:gd name="connsiteX11" fmla="*/ 450533 w 1693406"/>
              <a:gd name="connsiteY11" fmla="*/ 195309 h 1707564"/>
              <a:gd name="connsiteX12" fmla="*/ 219713 w 1693406"/>
              <a:gd name="connsiteY12" fmla="*/ 337352 h 1707564"/>
              <a:gd name="connsiteX13" fmla="*/ 95426 w 1693406"/>
              <a:gd name="connsiteY13" fmla="*/ 568171 h 1707564"/>
              <a:gd name="connsiteX14" fmla="*/ 42160 w 1693406"/>
              <a:gd name="connsiteY14" fmla="*/ 745724 h 1707564"/>
              <a:gd name="connsiteX15" fmla="*/ 42160 w 1693406"/>
              <a:gd name="connsiteY15" fmla="*/ 1056443 h 1707564"/>
              <a:gd name="connsiteX16" fmla="*/ 583698 w 1693406"/>
              <a:gd name="connsiteY16" fmla="*/ 1660124 h 1707564"/>
              <a:gd name="connsiteX17" fmla="*/ 681352 w 1693406"/>
              <a:gd name="connsiteY17" fmla="*/ 1677880 h 1707564"/>
              <a:gd name="connsiteX18" fmla="*/ 1444832 w 1693406"/>
              <a:gd name="connsiteY18" fmla="*/ 1669002 h 1707564"/>
              <a:gd name="connsiteX19" fmla="*/ 1524731 w 1693406"/>
              <a:gd name="connsiteY19" fmla="*/ 1633491 h 1707564"/>
              <a:gd name="connsiteX20" fmla="*/ 1551364 w 1693406"/>
              <a:gd name="connsiteY20" fmla="*/ 1615736 h 1707564"/>
              <a:gd name="connsiteX21" fmla="*/ 1577997 w 1693406"/>
              <a:gd name="connsiteY21" fmla="*/ 1580225 h 1707564"/>
              <a:gd name="connsiteX22" fmla="*/ 1613507 w 1693406"/>
              <a:gd name="connsiteY22" fmla="*/ 1562470 h 1707564"/>
              <a:gd name="connsiteX23" fmla="*/ 1622385 w 1693406"/>
              <a:gd name="connsiteY23" fmla="*/ 1535837 h 1707564"/>
              <a:gd name="connsiteX24" fmla="*/ 1649018 w 1693406"/>
              <a:gd name="connsiteY24" fmla="*/ 1491449 h 1707564"/>
              <a:gd name="connsiteX25" fmla="*/ 1675651 w 1693406"/>
              <a:gd name="connsiteY25" fmla="*/ 1429305 h 1707564"/>
              <a:gd name="connsiteX26" fmla="*/ 1684529 w 1693406"/>
              <a:gd name="connsiteY26" fmla="*/ 1376039 h 1707564"/>
              <a:gd name="connsiteX27" fmla="*/ 1693406 w 1693406"/>
              <a:gd name="connsiteY27" fmla="*/ 1340528 h 1707564"/>
              <a:gd name="connsiteX28" fmla="*/ 1657896 w 1693406"/>
              <a:gd name="connsiteY28" fmla="*/ 1207363 h 1707564"/>
              <a:gd name="connsiteX29" fmla="*/ 1640140 w 1693406"/>
              <a:gd name="connsiteY29" fmla="*/ 1145219 h 1707564"/>
              <a:gd name="connsiteX30" fmla="*/ 1622385 w 1693406"/>
              <a:gd name="connsiteY30" fmla="*/ 1109709 h 1707564"/>
              <a:gd name="connsiteX31" fmla="*/ 1577997 w 1693406"/>
              <a:gd name="connsiteY31" fmla="*/ 1074198 h 1707564"/>
              <a:gd name="connsiteX32" fmla="*/ 1489220 w 1693406"/>
              <a:gd name="connsiteY32" fmla="*/ 1020932 h 1707564"/>
              <a:gd name="connsiteX33" fmla="*/ 1471465 w 1693406"/>
              <a:gd name="connsiteY33" fmla="*/ 994299 h 1707564"/>
              <a:gd name="connsiteX34" fmla="*/ 1391566 w 1693406"/>
              <a:gd name="connsiteY34" fmla="*/ 967666 h 1707564"/>
              <a:gd name="connsiteX35" fmla="*/ 1373810 w 1693406"/>
              <a:gd name="connsiteY35" fmla="*/ 949911 h 1707564"/>
              <a:gd name="connsiteX36" fmla="*/ 1178502 w 1693406"/>
              <a:gd name="connsiteY36" fmla="*/ 923278 h 1707564"/>
              <a:gd name="connsiteX37" fmla="*/ 1116358 w 1693406"/>
              <a:gd name="connsiteY37" fmla="*/ 914400 h 1707564"/>
              <a:gd name="connsiteX38" fmla="*/ 1080847 w 1693406"/>
              <a:gd name="connsiteY38" fmla="*/ 896645 h 1707564"/>
              <a:gd name="connsiteX39" fmla="*/ 1018704 w 1693406"/>
              <a:gd name="connsiteY39" fmla="*/ 887767 h 1707564"/>
              <a:gd name="connsiteX40" fmla="*/ 885539 w 1693406"/>
              <a:gd name="connsiteY40" fmla="*/ 870012 h 1707564"/>
              <a:gd name="connsiteX41" fmla="*/ 858905 w 1693406"/>
              <a:gd name="connsiteY41" fmla="*/ 861134 h 1707564"/>
              <a:gd name="connsiteX42" fmla="*/ 716864 w 1693406"/>
              <a:gd name="connsiteY42" fmla="*/ 630315 h 1707564"/>
              <a:gd name="connsiteX43" fmla="*/ 770129 w 1693406"/>
              <a:gd name="connsiteY43" fmla="*/ 541538 h 1707564"/>
              <a:gd name="connsiteX44" fmla="*/ 832272 w 1693406"/>
              <a:gd name="connsiteY44" fmla="*/ 497150 h 1707564"/>
              <a:gd name="connsiteX45" fmla="*/ 858905 w 1693406"/>
              <a:gd name="connsiteY45" fmla="*/ 488272 h 1707564"/>
              <a:gd name="connsiteX46" fmla="*/ 929927 w 1693406"/>
              <a:gd name="connsiteY46" fmla="*/ 461639 h 1707564"/>
              <a:gd name="connsiteX47" fmla="*/ 1107480 w 1693406"/>
              <a:gd name="connsiteY47" fmla="*/ 479394 h 1707564"/>
              <a:gd name="connsiteX48" fmla="*/ 1160746 w 1693406"/>
              <a:gd name="connsiteY48" fmla="*/ 497150 h 1707564"/>
              <a:gd name="connsiteX49" fmla="*/ 1178502 w 1693406"/>
              <a:gd name="connsiteY49" fmla="*/ 514905 h 1707564"/>
              <a:gd name="connsiteX50" fmla="*/ 1231768 w 1693406"/>
              <a:gd name="connsiteY50" fmla="*/ 550416 h 1707564"/>
              <a:gd name="connsiteX51" fmla="*/ 1249523 w 1693406"/>
              <a:gd name="connsiteY51" fmla="*/ 577049 h 1707564"/>
              <a:gd name="connsiteX52" fmla="*/ 1258401 w 1693406"/>
              <a:gd name="connsiteY52" fmla="*/ 603682 h 1707564"/>
              <a:gd name="connsiteX53" fmla="*/ 1293911 w 1693406"/>
              <a:gd name="connsiteY53" fmla="*/ 656948 h 1707564"/>
              <a:gd name="connsiteX54" fmla="*/ 1302789 w 1693406"/>
              <a:gd name="connsiteY54" fmla="*/ 692458 h 1707564"/>
              <a:gd name="connsiteX55" fmla="*/ 1329422 w 1693406"/>
              <a:gd name="connsiteY55" fmla="*/ 701336 h 1707564"/>
              <a:gd name="connsiteX56" fmla="*/ 1435954 w 1693406"/>
              <a:gd name="connsiteY56" fmla="*/ 719091 h 1707564"/>
              <a:gd name="connsiteX57" fmla="*/ 1524731 w 1693406"/>
              <a:gd name="connsiteY57" fmla="*/ 710214 h 1707564"/>
              <a:gd name="connsiteX58" fmla="*/ 1551364 w 1693406"/>
              <a:gd name="connsiteY58" fmla="*/ 621437 h 1707564"/>
              <a:gd name="connsiteX59" fmla="*/ 1542486 w 1693406"/>
              <a:gd name="connsiteY59" fmla="*/ 506027 h 1707564"/>
              <a:gd name="connsiteX60" fmla="*/ 1524731 w 1693406"/>
              <a:gd name="connsiteY60" fmla="*/ 452761 h 1707564"/>
              <a:gd name="connsiteX61" fmla="*/ 1462587 w 1693406"/>
              <a:gd name="connsiteY61" fmla="*/ 381740 h 1707564"/>
              <a:gd name="connsiteX62" fmla="*/ 1453709 w 1693406"/>
              <a:gd name="connsiteY62" fmla="*/ 346229 h 1707564"/>
              <a:gd name="connsiteX63" fmla="*/ 1471465 w 1693406"/>
              <a:gd name="connsiteY63" fmla="*/ 328474 h 1707564"/>
              <a:gd name="connsiteX64" fmla="*/ 1551364 w 1693406"/>
              <a:gd name="connsiteY64" fmla="*/ 319596 h 1707564"/>
              <a:gd name="connsiteX0" fmla="*/ 1558586 w 1700628"/>
              <a:gd name="connsiteY0" fmla="*/ 319596 h 1677880"/>
              <a:gd name="connsiteX1" fmla="*/ 1602974 w 1700628"/>
              <a:gd name="connsiteY1" fmla="*/ 310718 h 1677880"/>
              <a:gd name="connsiteX2" fmla="*/ 1629607 w 1700628"/>
              <a:gd name="connsiteY2" fmla="*/ 257452 h 1677880"/>
              <a:gd name="connsiteX3" fmla="*/ 1602974 w 1700628"/>
              <a:gd name="connsiteY3" fmla="*/ 186431 h 1677880"/>
              <a:gd name="connsiteX4" fmla="*/ 1576341 w 1700628"/>
              <a:gd name="connsiteY4" fmla="*/ 150920 h 1677880"/>
              <a:gd name="connsiteX5" fmla="*/ 1558586 w 1700628"/>
              <a:gd name="connsiteY5" fmla="*/ 124287 h 1677880"/>
              <a:gd name="connsiteX6" fmla="*/ 1505320 w 1700628"/>
              <a:gd name="connsiteY6" fmla="*/ 71021 h 1677880"/>
              <a:gd name="connsiteX7" fmla="*/ 1469809 w 1700628"/>
              <a:gd name="connsiteY7" fmla="*/ 62144 h 1677880"/>
              <a:gd name="connsiteX8" fmla="*/ 1425421 w 1700628"/>
              <a:gd name="connsiteY8" fmla="*/ 35511 h 1677880"/>
              <a:gd name="connsiteX9" fmla="*/ 1301133 w 1700628"/>
              <a:gd name="connsiteY9" fmla="*/ 0 h 1677880"/>
              <a:gd name="connsiteX10" fmla="*/ 732962 w 1700628"/>
              <a:gd name="connsiteY10" fmla="*/ 79899 h 1677880"/>
              <a:gd name="connsiteX11" fmla="*/ 457755 w 1700628"/>
              <a:gd name="connsiteY11" fmla="*/ 195309 h 1677880"/>
              <a:gd name="connsiteX12" fmla="*/ 226935 w 1700628"/>
              <a:gd name="connsiteY12" fmla="*/ 337352 h 1677880"/>
              <a:gd name="connsiteX13" fmla="*/ 102648 w 1700628"/>
              <a:gd name="connsiteY13" fmla="*/ 568171 h 1677880"/>
              <a:gd name="connsiteX14" fmla="*/ 49382 w 1700628"/>
              <a:gd name="connsiteY14" fmla="*/ 745724 h 1677880"/>
              <a:gd name="connsiteX15" fmla="*/ 49382 w 1700628"/>
              <a:gd name="connsiteY15" fmla="*/ 1056443 h 1677880"/>
              <a:gd name="connsiteX16" fmla="*/ 688574 w 1700628"/>
              <a:gd name="connsiteY16" fmla="*/ 1677880 h 1677880"/>
              <a:gd name="connsiteX17" fmla="*/ 1452054 w 1700628"/>
              <a:gd name="connsiteY17" fmla="*/ 1669002 h 1677880"/>
              <a:gd name="connsiteX18" fmla="*/ 1531953 w 1700628"/>
              <a:gd name="connsiteY18" fmla="*/ 1633491 h 1677880"/>
              <a:gd name="connsiteX19" fmla="*/ 1558586 w 1700628"/>
              <a:gd name="connsiteY19" fmla="*/ 1615736 h 1677880"/>
              <a:gd name="connsiteX20" fmla="*/ 1585219 w 1700628"/>
              <a:gd name="connsiteY20" fmla="*/ 1580225 h 1677880"/>
              <a:gd name="connsiteX21" fmla="*/ 1620729 w 1700628"/>
              <a:gd name="connsiteY21" fmla="*/ 1562470 h 1677880"/>
              <a:gd name="connsiteX22" fmla="*/ 1629607 w 1700628"/>
              <a:gd name="connsiteY22" fmla="*/ 1535837 h 1677880"/>
              <a:gd name="connsiteX23" fmla="*/ 1656240 w 1700628"/>
              <a:gd name="connsiteY23" fmla="*/ 1491449 h 1677880"/>
              <a:gd name="connsiteX24" fmla="*/ 1682873 w 1700628"/>
              <a:gd name="connsiteY24" fmla="*/ 1429305 h 1677880"/>
              <a:gd name="connsiteX25" fmla="*/ 1691751 w 1700628"/>
              <a:gd name="connsiteY25" fmla="*/ 1376039 h 1677880"/>
              <a:gd name="connsiteX26" fmla="*/ 1700628 w 1700628"/>
              <a:gd name="connsiteY26" fmla="*/ 1340528 h 1677880"/>
              <a:gd name="connsiteX27" fmla="*/ 1665118 w 1700628"/>
              <a:gd name="connsiteY27" fmla="*/ 1207363 h 1677880"/>
              <a:gd name="connsiteX28" fmla="*/ 1647362 w 1700628"/>
              <a:gd name="connsiteY28" fmla="*/ 1145219 h 1677880"/>
              <a:gd name="connsiteX29" fmla="*/ 1629607 w 1700628"/>
              <a:gd name="connsiteY29" fmla="*/ 1109709 h 1677880"/>
              <a:gd name="connsiteX30" fmla="*/ 1585219 w 1700628"/>
              <a:gd name="connsiteY30" fmla="*/ 1074198 h 1677880"/>
              <a:gd name="connsiteX31" fmla="*/ 1496442 w 1700628"/>
              <a:gd name="connsiteY31" fmla="*/ 1020932 h 1677880"/>
              <a:gd name="connsiteX32" fmla="*/ 1478687 w 1700628"/>
              <a:gd name="connsiteY32" fmla="*/ 994299 h 1677880"/>
              <a:gd name="connsiteX33" fmla="*/ 1398788 w 1700628"/>
              <a:gd name="connsiteY33" fmla="*/ 967666 h 1677880"/>
              <a:gd name="connsiteX34" fmla="*/ 1381032 w 1700628"/>
              <a:gd name="connsiteY34" fmla="*/ 949911 h 1677880"/>
              <a:gd name="connsiteX35" fmla="*/ 1185724 w 1700628"/>
              <a:gd name="connsiteY35" fmla="*/ 923278 h 1677880"/>
              <a:gd name="connsiteX36" fmla="*/ 1123580 w 1700628"/>
              <a:gd name="connsiteY36" fmla="*/ 914400 h 1677880"/>
              <a:gd name="connsiteX37" fmla="*/ 1088069 w 1700628"/>
              <a:gd name="connsiteY37" fmla="*/ 896645 h 1677880"/>
              <a:gd name="connsiteX38" fmla="*/ 1025926 w 1700628"/>
              <a:gd name="connsiteY38" fmla="*/ 887767 h 1677880"/>
              <a:gd name="connsiteX39" fmla="*/ 892761 w 1700628"/>
              <a:gd name="connsiteY39" fmla="*/ 870012 h 1677880"/>
              <a:gd name="connsiteX40" fmla="*/ 866127 w 1700628"/>
              <a:gd name="connsiteY40" fmla="*/ 861134 h 1677880"/>
              <a:gd name="connsiteX41" fmla="*/ 724086 w 1700628"/>
              <a:gd name="connsiteY41" fmla="*/ 630315 h 1677880"/>
              <a:gd name="connsiteX42" fmla="*/ 777351 w 1700628"/>
              <a:gd name="connsiteY42" fmla="*/ 541538 h 1677880"/>
              <a:gd name="connsiteX43" fmla="*/ 839494 w 1700628"/>
              <a:gd name="connsiteY43" fmla="*/ 497150 h 1677880"/>
              <a:gd name="connsiteX44" fmla="*/ 866127 w 1700628"/>
              <a:gd name="connsiteY44" fmla="*/ 488272 h 1677880"/>
              <a:gd name="connsiteX45" fmla="*/ 937149 w 1700628"/>
              <a:gd name="connsiteY45" fmla="*/ 461639 h 1677880"/>
              <a:gd name="connsiteX46" fmla="*/ 1114702 w 1700628"/>
              <a:gd name="connsiteY46" fmla="*/ 479394 h 1677880"/>
              <a:gd name="connsiteX47" fmla="*/ 1167968 w 1700628"/>
              <a:gd name="connsiteY47" fmla="*/ 497150 h 1677880"/>
              <a:gd name="connsiteX48" fmla="*/ 1185724 w 1700628"/>
              <a:gd name="connsiteY48" fmla="*/ 514905 h 1677880"/>
              <a:gd name="connsiteX49" fmla="*/ 1238990 w 1700628"/>
              <a:gd name="connsiteY49" fmla="*/ 550416 h 1677880"/>
              <a:gd name="connsiteX50" fmla="*/ 1256745 w 1700628"/>
              <a:gd name="connsiteY50" fmla="*/ 577049 h 1677880"/>
              <a:gd name="connsiteX51" fmla="*/ 1265623 w 1700628"/>
              <a:gd name="connsiteY51" fmla="*/ 603682 h 1677880"/>
              <a:gd name="connsiteX52" fmla="*/ 1301133 w 1700628"/>
              <a:gd name="connsiteY52" fmla="*/ 656948 h 1677880"/>
              <a:gd name="connsiteX53" fmla="*/ 1310011 w 1700628"/>
              <a:gd name="connsiteY53" fmla="*/ 692458 h 1677880"/>
              <a:gd name="connsiteX54" fmla="*/ 1336644 w 1700628"/>
              <a:gd name="connsiteY54" fmla="*/ 701336 h 1677880"/>
              <a:gd name="connsiteX55" fmla="*/ 1443176 w 1700628"/>
              <a:gd name="connsiteY55" fmla="*/ 719091 h 1677880"/>
              <a:gd name="connsiteX56" fmla="*/ 1531953 w 1700628"/>
              <a:gd name="connsiteY56" fmla="*/ 710214 h 1677880"/>
              <a:gd name="connsiteX57" fmla="*/ 1558586 w 1700628"/>
              <a:gd name="connsiteY57" fmla="*/ 621437 h 1677880"/>
              <a:gd name="connsiteX58" fmla="*/ 1549708 w 1700628"/>
              <a:gd name="connsiteY58" fmla="*/ 506027 h 1677880"/>
              <a:gd name="connsiteX59" fmla="*/ 1531953 w 1700628"/>
              <a:gd name="connsiteY59" fmla="*/ 452761 h 1677880"/>
              <a:gd name="connsiteX60" fmla="*/ 1469809 w 1700628"/>
              <a:gd name="connsiteY60" fmla="*/ 381740 h 1677880"/>
              <a:gd name="connsiteX61" fmla="*/ 1460931 w 1700628"/>
              <a:gd name="connsiteY61" fmla="*/ 346229 h 1677880"/>
              <a:gd name="connsiteX62" fmla="*/ 1478687 w 1700628"/>
              <a:gd name="connsiteY62" fmla="*/ 328474 h 1677880"/>
              <a:gd name="connsiteX63" fmla="*/ 1558586 w 1700628"/>
              <a:gd name="connsiteY63" fmla="*/ 319596 h 1677880"/>
              <a:gd name="connsiteX0" fmla="*/ 1615106 w 1757148"/>
              <a:gd name="connsiteY0" fmla="*/ 319596 h 1705593"/>
              <a:gd name="connsiteX1" fmla="*/ 1659494 w 1757148"/>
              <a:gd name="connsiteY1" fmla="*/ 310718 h 1705593"/>
              <a:gd name="connsiteX2" fmla="*/ 1686127 w 1757148"/>
              <a:gd name="connsiteY2" fmla="*/ 257452 h 1705593"/>
              <a:gd name="connsiteX3" fmla="*/ 1659494 w 1757148"/>
              <a:gd name="connsiteY3" fmla="*/ 186431 h 1705593"/>
              <a:gd name="connsiteX4" fmla="*/ 1632861 w 1757148"/>
              <a:gd name="connsiteY4" fmla="*/ 150920 h 1705593"/>
              <a:gd name="connsiteX5" fmla="*/ 1615106 w 1757148"/>
              <a:gd name="connsiteY5" fmla="*/ 124287 h 1705593"/>
              <a:gd name="connsiteX6" fmla="*/ 1561840 w 1757148"/>
              <a:gd name="connsiteY6" fmla="*/ 71021 h 1705593"/>
              <a:gd name="connsiteX7" fmla="*/ 1526329 w 1757148"/>
              <a:gd name="connsiteY7" fmla="*/ 62144 h 1705593"/>
              <a:gd name="connsiteX8" fmla="*/ 1481941 w 1757148"/>
              <a:gd name="connsiteY8" fmla="*/ 35511 h 1705593"/>
              <a:gd name="connsiteX9" fmla="*/ 1357653 w 1757148"/>
              <a:gd name="connsiteY9" fmla="*/ 0 h 1705593"/>
              <a:gd name="connsiteX10" fmla="*/ 789482 w 1757148"/>
              <a:gd name="connsiteY10" fmla="*/ 79899 h 1705593"/>
              <a:gd name="connsiteX11" fmla="*/ 514275 w 1757148"/>
              <a:gd name="connsiteY11" fmla="*/ 195309 h 1705593"/>
              <a:gd name="connsiteX12" fmla="*/ 283455 w 1757148"/>
              <a:gd name="connsiteY12" fmla="*/ 337352 h 1705593"/>
              <a:gd name="connsiteX13" fmla="*/ 159168 w 1757148"/>
              <a:gd name="connsiteY13" fmla="*/ 568171 h 1705593"/>
              <a:gd name="connsiteX14" fmla="*/ 105902 w 1757148"/>
              <a:gd name="connsiteY14" fmla="*/ 745724 h 1705593"/>
              <a:gd name="connsiteX15" fmla="*/ 105902 w 1757148"/>
              <a:gd name="connsiteY15" fmla="*/ 1056443 h 1705593"/>
              <a:gd name="connsiteX16" fmla="*/ 1508574 w 1757148"/>
              <a:gd name="connsiteY16" fmla="*/ 1669002 h 1705593"/>
              <a:gd name="connsiteX17" fmla="*/ 1588473 w 1757148"/>
              <a:gd name="connsiteY17" fmla="*/ 1633491 h 1705593"/>
              <a:gd name="connsiteX18" fmla="*/ 1615106 w 1757148"/>
              <a:gd name="connsiteY18" fmla="*/ 1615736 h 1705593"/>
              <a:gd name="connsiteX19" fmla="*/ 1641739 w 1757148"/>
              <a:gd name="connsiteY19" fmla="*/ 1580225 h 1705593"/>
              <a:gd name="connsiteX20" fmla="*/ 1677249 w 1757148"/>
              <a:gd name="connsiteY20" fmla="*/ 1562470 h 1705593"/>
              <a:gd name="connsiteX21" fmla="*/ 1686127 w 1757148"/>
              <a:gd name="connsiteY21" fmla="*/ 1535837 h 1705593"/>
              <a:gd name="connsiteX22" fmla="*/ 1712760 w 1757148"/>
              <a:gd name="connsiteY22" fmla="*/ 1491449 h 1705593"/>
              <a:gd name="connsiteX23" fmla="*/ 1739393 w 1757148"/>
              <a:gd name="connsiteY23" fmla="*/ 1429305 h 1705593"/>
              <a:gd name="connsiteX24" fmla="*/ 1748271 w 1757148"/>
              <a:gd name="connsiteY24" fmla="*/ 1376039 h 1705593"/>
              <a:gd name="connsiteX25" fmla="*/ 1757148 w 1757148"/>
              <a:gd name="connsiteY25" fmla="*/ 1340528 h 1705593"/>
              <a:gd name="connsiteX26" fmla="*/ 1721638 w 1757148"/>
              <a:gd name="connsiteY26" fmla="*/ 1207363 h 1705593"/>
              <a:gd name="connsiteX27" fmla="*/ 1703882 w 1757148"/>
              <a:gd name="connsiteY27" fmla="*/ 1145219 h 1705593"/>
              <a:gd name="connsiteX28" fmla="*/ 1686127 w 1757148"/>
              <a:gd name="connsiteY28" fmla="*/ 1109709 h 1705593"/>
              <a:gd name="connsiteX29" fmla="*/ 1641739 w 1757148"/>
              <a:gd name="connsiteY29" fmla="*/ 1074198 h 1705593"/>
              <a:gd name="connsiteX30" fmla="*/ 1552962 w 1757148"/>
              <a:gd name="connsiteY30" fmla="*/ 1020932 h 1705593"/>
              <a:gd name="connsiteX31" fmla="*/ 1535207 w 1757148"/>
              <a:gd name="connsiteY31" fmla="*/ 994299 h 1705593"/>
              <a:gd name="connsiteX32" fmla="*/ 1455308 w 1757148"/>
              <a:gd name="connsiteY32" fmla="*/ 967666 h 1705593"/>
              <a:gd name="connsiteX33" fmla="*/ 1437552 w 1757148"/>
              <a:gd name="connsiteY33" fmla="*/ 949911 h 1705593"/>
              <a:gd name="connsiteX34" fmla="*/ 1242244 w 1757148"/>
              <a:gd name="connsiteY34" fmla="*/ 923278 h 1705593"/>
              <a:gd name="connsiteX35" fmla="*/ 1180100 w 1757148"/>
              <a:gd name="connsiteY35" fmla="*/ 914400 h 1705593"/>
              <a:gd name="connsiteX36" fmla="*/ 1144589 w 1757148"/>
              <a:gd name="connsiteY36" fmla="*/ 896645 h 1705593"/>
              <a:gd name="connsiteX37" fmla="*/ 1082446 w 1757148"/>
              <a:gd name="connsiteY37" fmla="*/ 887767 h 1705593"/>
              <a:gd name="connsiteX38" fmla="*/ 949281 w 1757148"/>
              <a:gd name="connsiteY38" fmla="*/ 870012 h 1705593"/>
              <a:gd name="connsiteX39" fmla="*/ 922647 w 1757148"/>
              <a:gd name="connsiteY39" fmla="*/ 861134 h 1705593"/>
              <a:gd name="connsiteX40" fmla="*/ 780606 w 1757148"/>
              <a:gd name="connsiteY40" fmla="*/ 630315 h 1705593"/>
              <a:gd name="connsiteX41" fmla="*/ 833871 w 1757148"/>
              <a:gd name="connsiteY41" fmla="*/ 541538 h 1705593"/>
              <a:gd name="connsiteX42" fmla="*/ 896014 w 1757148"/>
              <a:gd name="connsiteY42" fmla="*/ 497150 h 1705593"/>
              <a:gd name="connsiteX43" fmla="*/ 922647 w 1757148"/>
              <a:gd name="connsiteY43" fmla="*/ 488272 h 1705593"/>
              <a:gd name="connsiteX44" fmla="*/ 993669 w 1757148"/>
              <a:gd name="connsiteY44" fmla="*/ 461639 h 1705593"/>
              <a:gd name="connsiteX45" fmla="*/ 1171222 w 1757148"/>
              <a:gd name="connsiteY45" fmla="*/ 479394 h 1705593"/>
              <a:gd name="connsiteX46" fmla="*/ 1224488 w 1757148"/>
              <a:gd name="connsiteY46" fmla="*/ 497150 h 1705593"/>
              <a:gd name="connsiteX47" fmla="*/ 1242244 w 1757148"/>
              <a:gd name="connsiteY47" fmla="*/ 514905 h 1705593"/>
              <a:gd name="connsiteX48" fmla="*/ 1295510 w 1757148"/>
              <a:gd name="connsiteY48" fmla="*/ 550416 h 1705593"/>
              <a:gd name="connsiteX49" fmla="*/ 1313265 w 1757148"/>
              <a:gd name="connsiteY49" fmla="*/ 577049 h 1705593"/>
              <a:gd name="connsiteX50" fmla="*/ 1322143 w 1757148"/>
              <a:gd name="connsiteY50" fmla="*/ 603682 h 1705593"/>
              <a:gd name="connsiteX51" fmla="*/ 1357653 w 1757148"/>
              <a:gd name="connsiteY51" fmla="*/ 656948 h 1705593"/>
              <a:gd name="connsiteX52" fmla="*/ 1366531 w 1757148"/>
              <a:gd name="connsiteY52" fmla="*/ 692458 h 1705593"/>
              <a:gd name="connsiteX53" fmla="*/ 1393164 w 1757148"/>
              <a:gd name="connsiteY53" fmla="*/ 701336 h 1705593"/>
              <a:gd name="connsiteX54" fmla="*/ 1499696 w 1757148"/>
              <a:gd name="connsiteY54" fmla="*/ 719091 h 1705593"/>
              <a:gd name="connsiteX55" fmla="*/ 1588473 w 1757148"/>
              <a:gd name="connsiteY55" fmla="*/ 710214 h 1705593"/>
              <a:gd name="connsiteX56" fmla="*/ 1615106 w 1757148"/>
              <a:gd name="connsiteY56" fmla="*/ 621437 h 1705593"/>
              <a:gd name="connsiteX57" fmla="*/ 1606228 w 1757148"/>
              <a:gd name="connsiteY57" fmla="*/ 506027 h 1705593"/>
              <a:gd name="connsiteX58" fmla="*/ 1588473 w 1757148"/>
              <a:gd name="connsiteY58" fmla="*/ 452761 h 1705593"/>
              <a:gd name="connsiteX59" fmla="*/ 1526329 w 1757148"/>
              <a:gd name="connsiteY59" fmla="*/ 381740 h 1705593"/>
              <a:gd name="connsiteX60" fmla="*/ 1517451 w 1757148"/>
              <a:gd name="connsiteY60" fmla="*/ 346229 h 1705593"/>
              <a:gd name="connsiteX61" fmla="*/ 1535207 w 1757148"/>
              <a:gd name="connsiteY61" fmla="*/ 328474 h 1705593"/>
              <a:gd name="connsiteX62" fmla="*/ 1615106 w 1757148"/>
              <a:gd name="connsiteY62" fmla="*/ 319596 h 1705593"/>
              <a:gd name="connsiteX0" fmla="*/ 1517255 w 1659297"/>
              <a:gd name="connsiteY0" fmla="*/ 319596 h 1705593"/>
              <a:gd name="connsiteX1" fmla="*/ 1561643 w 1659297"/>
              <a:gd name="connsiteY1" fmla="*/ 310718 h 1705593"/>
              <a:gd name="connsiteX2" fmla="*/ 1588276 w 1659297"/>
              <a:gd name="connsiteY2" fmla="*/ 257452 h 1705593"/>
              <a:gd name="connsiteX3" fmla="*/ 1561643 w 1659297"/>
              <a:gd name="connsiteY3" fmla="*/ 186431 h 1705593"/>
              <a:gd name="connsiteX4" fmla="*/ 1535010 w 1659297"/>
              <a:gd name="connsiteY4" fmla="*/ 150920 h 1705593"/>
              <a:gd name="connsiteX5" fmla="*/ 1517255 w 1659297"/>
              <a:gd name="connsiteY5" fmla="*/ 124287 h 1705593"/>
              <a:gd name="connsiteX6" fmla="*/ 1463989 w 1659297"/>
              <a:gd name="connsiteY6" fmla="*/ 71021 h 1705593"/>
              <a:gd name="connsiteX7" fmla="*/ 1428478 w 1659297"/>
              <a:gd name="connsiteY7" fmla="*/ 62144 h 1705593"/>
              <a:gd name="connsiteX8" fmla="*/ 1384090 w 1659297"/>
              <a:gd name="connsiteY8" fmla="*/ 35511 h 1705593"/>
              <a:gd name="connsiteX9" fmla="*/ 1259802 w 1659297"/>
              <a:gd name="connsiteY9" fmla="*/ 0 h 1705593"/>
              <a:gd name="connsiteX10" fmla="*/ 691631 w 1659297"/>
              <a:gd name="connsiteY10" fmla="*/ 79899 h 1705593"/>
              <a:gd name="connsiteX11" fmla="*/ 416424 w 1659297"/>
              <a:gd name="connsiteY11" fmla="*/ 195309 h 1705593"/>
              <a:gd name="connsiteX12" fmla="*/ 185604 w 1659297"/>
              <a:gd name="connsiteY12" fmla="*/ 337352 h 1705593"/>
              <a:gd name="connsiteX13" fmla="*/ 61317 w 1659297"/>
              <a:gd name="connsiteY13" fmla="*/ 568171 h 1705593"/>
              <a:gd name="connsiteX14" fmla="*/ 8051 w 1659297"/>
              <a:gd name="connsiteY14" fmla="*/ 745724 h 1705593"/>
              <a:gd name="connsiteX15" fmla="*/ 8051 w 1659297"/>
              <a:gd name="connsiteY15" fmla="*/ 1056443 h 1705593"/>
              <a:gd name="connsiteX16" fmla="*/ 1410723 w 1659297"/>
              <a:gd name="connsiteY16" fmla="*/ 1669002 h 1705593"/>
              <a:gd name="connsiteX17" fmla="*/ 1490622 w 1659297"/>
              <a:gd name="connsiteY17" fmla="*/ 1633491 h 1705593"/>
              <a:gd name="connsiteX18" fmla="*/ 1517255 w 1659297"/>
              <a:gd name="connsiteY18" fmla="*/ 1615736 h 1705593"/>
              <a:gd name="connsiteX19" fmla="*/ 1543888 w 1659297"/>
              <a:gd name="connsiteY19" fmla="*/ 1580225 h 1705593"/>
              <a:gd name="connsiteX20" fmla="*/ 1579398 w 1659297"/>
              <a:gd name="connsiteY20" fmla="*/ 1562470 h 1705593"/>
              <a:gd name="connsiteX21" fmla="*/ 1588276 w 1659297"/>
              <a:gd name="connsiteY21" fmla="*/ 1535837 h 1705593"/>
              <a:gd name="connsiteX22" fmla="*/ 1614909 w 1659297"/>
              <a:gd name="connsiteY22" fmla="*/ 1491449 h 1705593"/>
              <a:gd name="connsiteX23" fmla="*/ 1641542 w 1659297"/>
              <a:gd name="connsiteY23" fmla="*/ 1429305 h 1705593"/>
              <a:gd name="connsiteX24" fmla="*/ 1650420 w 1659297"/>
              <a:gd name="connsiteY24" fmla="*/ 1376039 h 1705593"/>
              <a:gd name="connsiteX25" fmla="*/ 1659297 w 1659297"/>
              <a:gd name="connsiteY25" fmla="*/ 1340528 h 1705593"/>
              <a:gd name="connsiteX26" fmla="*/ 1623787 w 1659297"/>
              <a:gd name="connsiteY26" fmla="*/ 1207363 h 1705593"/>
              <a:gd name="connsiteX27" fmla="*/ 1606031 w 1659297"/>
              <a:gd name="connsiteY27" fmla="*/ 1145219 h 1705593"/>
              <a:gd name="connsiteX28" fmla="*/ 1588276 w 1659297"/>
              <a:gd name="connsiteY28" fmla="*/ 1109709 h 1705593"/>
              <a:gd name="connsiteX29" fmla="*/ 1543888 w 1659297"/>
              <a:gd name="connsiteY29" fmla="*/ 1074198 h 1705593"/>
              <a:gd name="connsiteX30" fmla="*/ 1455111 w 1659297"/>
              <a:gd name="connsiteY30" fmla="*/ 1020932 h 1705593"/>
              <a:gd name="connsiteX31" fmla="*/ 1437356 w 1659297"/>
              <a:gd name="connsiteY31" fmla="*/ 994299 h 1705593"/>
              <a:gd name="connsiteX32" fmla="*/ 1357457 w 1659297"/>
              <a:gd name="connsiteY32" fmla="*/ 967666 h 1705593"/>
              <a:gd name="connsiteX33" fmla="*/ 1339701 w 1659297"/>
              <a:gd name="connsiteY33" fmla="*/ 949911 h 1705593"/>
              <a:gd name="connsiteX34" fmla="*/ 1144393 w 1659297"/>
              <a:gd name="connsiteY34" fmla="*/ 923278 h 1705593"/>
              <a:gd name="connsiteX35" fmla="*/ 1082249 w 1659297"/>
              <a:gd name="connsiteY35" fmla="*/ 914400 h 1705593"/>
              <a:gd name="connsiteX36" fmla="*/ 1046738 w 1659297"/>
              <a:gd name="connsiteY36" fmla="*/ 896645 h 1705593"/>
              <a:gd name="connsiteX37" fmla="*/ 984595 w 1659297"/>
              <a:gd name="connsiteY37" fmla="*/ 887767 h 1705593"/>
              <a:gd name="connsiteX38" fmla="*/ 851430 w 1659297"/>
              <a:gd name="connsiteY38" fmla="*/ 870012 h 1705593"/>
              <a:gd name="connsiteX39" fmla="*/ 824796 w 1659297"/>
              <a:gd name="connsiteY39" fmla="*/ 861134 h 1705593"/>
              <a:gd name="connsiteX40" fmla="*/ 682755 w 1659297"/>
              <a:gd name="connsiteY40" fmla="*/ 630315 h 1705593"/>
              <a:gd name="connsiteX41" fmla="*/ 736020 w 1659297"/>
              <a:gd name="connsiteY41" fmla="*/ 541538 h 1705593"/>
              <a:gd name="connsiteX42" fmla="*/ 798163 w 1659297"/>
              <a:gd name="connsiteY42" fmla="*/ 497150 h 1705593"/>
              <a:gd name="connsiteX43" fmla="*/ 824796 w 1659297"/>
              <a:gd name="connsiteY43" fmla="*/ 488272 h 1705593"/>
              <a:gd name="connsiteX44" fmla="*/ 895818 w 1659297"/>
              <a:gd name="connsiteY44" fmla="*/ 461639 h 1705593"/>
              <a:gd name="connsiteX45" fmla="*/ 1073371 w 1659297"/>
              <a:gd name="connsiteY45" fmla="*/ 479394 h 1705593"/>
              <a:gd name="connsiteX46" fmla="*/ 1126637 w 1659297"/>
              <a:gd name="connsiteY46" fmla="*/ 497150 h 1705593"/>
              <a:gd name="connsiteX47" fmla="*/ 1144393 w 1659297"/>
              <a:gd name="connsiteY47" fmla="*/ 514905 h 1705593"/>
              <a:gd name="connsiteX48" fmla="*/ 1197659 w 1659297"/>
              <a:gd name="connsiteY48" fmla="*/ 550416 h 1705593"/>
              <a:gd name="connsiteX49" fmla="*/ 1215414 w 1659297"/>
              <a:gd name="connsiteY49" fmla="*/ 577049 h 1705593"/>
              <a:gd name="connsiteX50" fmla="*/ 1224292 w 1659297"/>
              <a:gd name="connsiteY50" fmla="*/ 603682 h 1705593"/>
              <a:gd name="connsiteX51" fmla="*/ 1259802 w 1659297"/>
              <a:gd name="connsiteY51" fmla="*/ 656948 h 1705593"/>
              <a:gd name="connsiteX52" fmla="*/ 1268680 w 1659297"/>
              <a:gd name="connsiteY52" fmla="*/ 692458 h 1705593"/>
              <a:gd name="connsiteX53" fmla="*/ 1295313 w 1659297"/>
              <a:gd name="connsiteY53" fmla="*/ 701336 h 1705593"/>
              <a:gd name="connsiteX54" fmla="*/ 1401845 w 1659297"/>
              <a:gd name="connsiteY54" fmla="*/ 719091 h 1705593"/>
              <a:gd name="connsiteX55" fmla="*/ 1490622 w 1659297"/>
              <a:gd name="connsiteY55" fmla="*/ 710214 h 1705593"/>
              <a:gd name="connsiteX56" fmla="*/ 1517255 w 1659297"/>
              <a:gd name="connsiteY56" fmla="*/ 621437 h 1705593"/>
              <a:gd name="connsiteX57" fmla="*/ 1508377 w 1659297"/>
              <a:gd name="connsiteY57" fmla="*/ 506027 h 1705593"/>
              <a:gd name="connsiteX58" fmla="*/ 1490622 w 1659297"/>
              <a:gd name="connsiteY58" fmla="*/ 452761 h 1705593"/>
              <a:gd name="connsiteX59" fmla="*/ 1428478 w 1659297"/>
              <a:gd name="connsiteY59" fmla="*/ 381740 h 1705593"/>
              <a:gd name="connsiteX60" fmla="*/ 1419600 w 1659297"/>
              <a:gd name="connsiteY60" fmla="*/ 346229 h 1705593"/>
              <a:gd name="connsiteX61" fmla="*/ 1437356 w 1659297"/>
              <a:gd name="connsiteY61" fmla="*/ 328474 h 1705593"/>
              <a:gd name="connsiteX62" fmla="*/ 1517255 w 1659297"/>
              <a:gd name="connsiteY62" fmla="*/ 319596 h 1705593"/>
              <a:gd name="connsiteX0" fmla="*/ 1602500 w 1744542"/>
              <a:gd name="connsiteY0" fmla="*/ 319596 h 1705593"/>
              <a:gd name="connsiteX1" fmla="*/ 1646888 w 1744542"/>
              <a:gd name="connsiteY1" fmla="*/ 310718 h 1705593"/>
              <a:gd name="connsiteX2" fmla="*/ 1673521 w 1744542"/>
              <a:gd name="connsiteY2" fmla="*/ 257452 h 1705593"/>
              <a:gd name="connsiteX3" fmla="*/ 1646888 w 1744542"/>
              <a:gd name="connsiteY3" fmla="*/ 186431 h 1705593"/>
              <a:gd name="connsiteX4" fmla="*/ 1620255 w 1744542"/>
              <a:gd name="connsiteY4" fmla="*/ 150920 h 1705593"/>
              <a:gd name="connsiteX5" fmla="*/ 1602500 w 1744542"/>
              <a:gd name="connsiteY5" fmla="*/ 124287 h 1705593"/>
              <a:gd name="connsiteX6" fmla="*/ 1549234 w 1744542"/>
              <a:gd name="connsiteY6" fmla="*/ 71021 h 1705593"/>
              <a:gd name="connsiteX7" fmla="*/ 1513723 w 1744542"/>
              <a:gd name="connsiteY7" fmla="*/ 62144 h 1705593"/>
              <a:gd name="connsiteX8" fmla="*/ 1469335 w 1744542"/>
              <a:gd name="connsiteY8" fmla="*/ 35511 h 1705593"/>
              <a:gd name="connsiteX9" fmla="*/ 1345047 w 1744542"/>
              <a:gd name="connsiteY9" fmla="*/ 0 h 1705593"/>
              <a:gd name="connsiteX10" fmla="*/ 776876 w 1744542"/>
              <a:gd name="connsiteY10" fmla="*/ 79899 h 1705593"/>
              <a:gd name="connsiteX11" fmla="*/ 501669 w 1744542"/>
              <a:gd name="connsiteY11" fmla="*/ 195309 h 1705593"/>
              <a:gd name="connsiteX12" fmla="*/ 270849 w 1744542"/>
              <a:gd name="connsiteY12" fmla="*/ 337352 h 1705593"/>
              <a:gd name="connsiteX13" fmla="*/ 146562 w 1744542"/>
              <a:gd name="connsiteY13" fmla="*/ 568171 h 1705593"/>
              <a:gd name="connsiteX14" fmla="*/ 93296 w 1744542"/>
              <a:gd name="connsiteY14" fmla="*/ 1056443 h 1705593"/>
              <a:gd name="connsiteX15" fmla="*/ 1495968 w 1744542"/>
              <a:gd name="connsiteY15" fmla="*/ 1669002 h 1705593"/>
              <a:gd name="connsiteX16" fmla="*/ 1575867 w 1744542"/>
              <a:gd name="connsiteY16" fmla="*/ 1633491 h 1705593"/>
              <a:gd name="connsiteX17" fmla="*/ 1602500 w 1744542"/>
              <a:gd name="connsiteY17" fmla="*/ 1615736 h 1705593"/>
              <a:gd name="connsiteX18" fmla="*/ 1629133 w 1744542"/>
              <a:gd name="connsiteY18" fmla="*/ 1580225 h 1705593"/>
              <a:gd name="connsiteX19" fmla="*/ 1664643 w 1744542"/>
              <a:gd name="connsiteY19" fmla="*/ 1562470 h 1705593"/>
              <a:gd name="connsiteX20" fmla="*/ 1673521 w 1744542"/>
              <a:gd name="connsiteY20" fmla="*/ 1535837 h 1705593"/>
              <a:gd name="connsiteX21" fmla="*/ 1700154 w 1744542"/>
              <a:gd name="connsiteY21" fmla="*/ 1491449 h 1705593"/>
              <a:gd name="connsiteX22" fmla="*/ 1726787 w 1744542"/>
              <a:gd name="connsiteY22" fmla="*/ 1429305 h 1705593"/>
              <a:gd name="connsiteX23" fmla="*/ 1735665 w 1744542"/>
              <a:gd name="connsiteY23" fmla="*/ 1376039 h 1705593"/>
              <a:gd name="connsiteX24" fmla="*/ 1744542 w 1744542"/>
              <a:gd name="connsiteY24" fmla="*/ 1340528 h 1705593"/>
              <a:gd name="connsiteX25" fmla="*/ 1709032 w 1744542"/>
              <a:gd name="connsiteY25" fmla="*/ 1207363 h 1705593"/>
              <a:gd name="connsiteX26" fmla="*/ 1691276 w 1744542"/>
              <a:gd name="connsiteY26" fmla="*/ 1145219 h 1705593"/>
              <a:gd name="connsiteX27" fmla="*/ 1673521 w 1744542"/>
              <a:gd name="connsiteY27" fmla="*/ 1109709 h 1705593"/>
              <a:gd name="connsiteX28" fmla="*/ 1629133 w 1744542"/>
              <a:gd name="connsiteY28" fmla="*/ 1074198 h 1705593"/>
              <a:gd name="connsiteX29" fmla="*/ 1540356 w 1744542"/>
              <a:gd name="connsiteY29" fmla="*/ 1020932 h 1705593"/>
              <a:gd name="connsiteX30" fmla="*/ 1522601 w 1744542"/>
              <a:gd name="connsiteY30" fmla="*/ 994299 h 1705593"/>
              <a:gd name="connsiteX31" fmla="*/ 1442702 w 1744542"/>
              <a:gd name="connsiteY31" fmla="*/ 967666 h 1705593"/>
              <a:gd name="connsiteX32" fmla="*/ 1424946 w 1744542"/>
              <a:gd name="connsiteY32" fmla="*/ 949911 h 1705593"/>
              <a:gd name="connsiteX33" fmla="*/ 1229638 w 1744542"/>
              <a:gd name="connsiteY33" fmla="*/ 923278 h 1705593"/>
              <a:gd name="connsiteX34" fmla="*/ 1167494 w 1744542"/>
              <a:gd name="connsiteY34" fmla="*/ 914400 h 1705593"/>
              <a:gd name="connsiteX35" fmla="*/ 1131983 w 1744542"/>
              <a:gd name="connsiteY35" fmla="*/ 896645 h 1705593"/>
              <a:gd name="connsiteX36" fmla="*/ 1069840 w 1744542"/>
              <a:gd name="connsiteY36" fmla="*/ 887767 h 1705593"/>
              <a:gd name="connsiteX37" fmla="*/ 936675 w 1744542"/>
              <a:gd name="connsiteY37" fmla="*/ 870012 h 1705593"/>
              <a:gd name="connsiteX38" fmla="*/ 910041 w 1744542"/>
              <a:gd name="connsiteY38" fmla="*/ 861134 h 1705593"/>
              <a:gd name="connsiteX39" fmla="*/ 768000 w 1744542"/>
              <a:gd name="connsiteY39" fmla="*/ 630315 h 1705593"/>
              <a:gd name="connsiteX40" fmla="*/ 821265 w 1744542"/>
              <a:gd name="connsiteY40" fmla="*/ 541538 h 1705593"/>
              <a:gd name="connsiteX41" fmla="*/ 883408 w 1744542"/>
              <a:gd name="connsiteY41" fmla="*/ 497150 h 1705593"/>
              <a:gd name="connsiteX42" fmla="*/ 910041 w 1744542"/>
              <a:gd name="connsiteY42" fmla="*/ 488272 h 1705593"/>
              <a:gd name="connsiteX43" fmla="*/ 981063 w 1744542"/>
              <a:gd name="connsiteY43" fmla="*/ 461639 h 1705593"/>
              <a:gd name="connsiteX44" fmla="*/ 1158616 w 1744542"/>
              <a:gd name="connsiteY44" fmla="*/ 479394 h 1705593"/>
              <a:gd name="connsiteX45" fmla="*/ 1211882 w 1744542"/>
              <a:gd name="connsiteY45" fmla="*/ 497150 h 1705593"/>
              <a:gd name="connsiteX46" fmla="*/ 1229638 w 1744542"/>
              <a:gd name="connsiteY46" fmla="*/ 514905 h 1705593"/>
              <a:gd name="connsiteX47" fmla="*/ 1282904 w 1744542"/>
              <a:gd name="connsiteY47" fmla="*/ 550416 h 1705593"/>
              <a:gd name="connsiteX48" fmla="*/ 1300659 w 1744542"/>
              <a:gd name="connsiteY48" fmla="*/ 577049 h 1705593"/>
              <a:gd name="connsiteX49" fmla="*/ 1309537 w 1744542"/>
              <a:gd name="connsiteY49" fmla="*/ 603682 h 1705593"/>
              <a:gd name="connsiteX50" fmla="*/ 1345047 w 1744542"/>
              <a:gd name="connsiteY50" fmla="*/ 656948 h 1705593"/>
              <a:gd name="connsiteX51" fmla="*/ 1353925 w 1744542"/>
              <a:gd name="connsiteY51" fmla="*/ 692458 h 1705593"/>
              <a:gd name="connsiteX52" fmla="*/ 1380558 w 1744542"/>
              <a:gd name="connsiteY52" fmla="*/ 701336 h 1705593"/>
              <a:gd name="connsiteX53" fmla="*/ 1487090 w 1744542"/>
              <a:gd name="connsiteY53" fmla="*/ 719091 h 1705593"/>
              <a:gd name="connsiteX54" fmla="*/ 1575867 w 1744542"/>
              <a:gd name="connsiteY54" fmla="*/ 710214 h 1705593"/>
              <a:gd name="connsiteX55" fmla="*/ 1602500 w 1744542"/>
              <a:gd name="connsiteY55" fmla="*/ 621437 h 1705593"/>
              <a:gd name="connsiteX56" fmla="*/ 1593622 w 1744542"/>
              <a:gd name="connsiteY56" fmla="*/ 506027 h 1705593"/>
              <a:gd name="connsiteX57" fmla="*/ 1575867 w 1744542"/>
              <a:gd name="connsiteY57" fmla="*/ 452761 h 1705593"/>
              <a:gd name="connsiteX58" fmla="*/ 1513723 w 1744542"/>
              <a:gd name="connsiteY58" fmla="*/ 381740 h 1705593"/>
              <a:gd name="connsiteX59" fmla="*/ 1504845 w 1744542"/>
              <a:gd name="connsiteY59" fmla="*/ 346229 h 1705593"/>
              <a:gd name="connsiteX60" fmla="*/ 1522601 w 1744542"/>
              <a:gd name="connsiteY60" fmla="*/ 328474 h 1705593"/>
              <a:gd name="connsiteX61" fmla="*/ 1602500 w 1744542"/>
              <a:gd name="connsiteY61" fmla="*/ 319596 h 1705593"/>
              <a:gd name="connsiteX0" fmla="*/ 1622471 w 1764513"/>
              <a:gd name="connsiteY0" fmla="*/ 319596 h 1705593"/>
              <a:gd name="connsiteX1" fmla="*/ 1666859 w 1764513"/>
              <a:gd name="connsiteY1" fmla="*/ 310718 h 1705593"/>
              <a:gd name="connsiteX2" fmla="*/ 1693492 w 1764513"/>
              <a:gd name="connsiteY2" fmla="*/ 257452 h 1705593"/>
              <a:gd name="connsiteX3" fmla="*/ 1666859 w 1764513"/>
              <a:gd name="connsiteY3" fmla="*/ 186431 h 1705593"/>
              <a:gd name="connsiteX4" fmla="*/ 1640226 w 1764513"/>
              <a:gd name="connsiteY4" fmla="*/ 150920 h 1705593"/>
              <a:gd name="connsiteX5" fmla="*/ 1622471 w 1764513"/>
              <a:gd name="connsiteY5" fmla="*/ 124287 h 1705593"/>
              <a:gd name="connsiteX6" fmla="*/ 1569205 w 1764513"/>
              <a:gd name="connsiteY6" fmla="*/ 71021 h 1705593"/>
              <a:gd name="connsiteX7" fmla="*/ 1533694 w 1764513"/>
              <a:gd name="connsiteY7" fmla="*/ 62144 h 1705593"/>
              <a:gd name="connsiteX8" fmla="*/ 1489306 w 1764513"/>
              <a:gd name="connsiteY8" fmla="*/ 35511 h 1705593"/>
              <a:gd name="connsiteX9" fmla="*/ 1365018 w 1764513"/>
              <a:gd name="connsiteY9" fmla="*/ 0 h 1705593"/>
              <a:gd name="connsiteX10" fmla="*/ 796847 w 1764513"/>
              <a:gd name="connsiteY10" fmla="*/ 79899 h 1705593"/>
              <a:gd name="connsiteX11" fmla="*/ 521640 w 1764513"/>
              <a:gd name="connsiteY11" fmla="*/ 195309 h 1705593"/>
              <a:gd name="connsiteX12" fmla="*/ 290820 w 1764513"/>
              <a:gd name="connsiteY12" fmla="*/ 337352 h 1705593"/>
              <a:gd name="connsiteX13" fmla="*/ 166533 w 1764513"/>
              <a:gd name="connsiteY13" fmla="*/ 568171 h 1705593"/>
              <a:gd name="connsiteX14" fmla="*/ 113267 w 1764513"/>
              <a:gd name="connsiteY14" fmla="*/ 1056443 h 1705593"/>
              <a:gd name="connsiteX15" fmla="*/ 1515939 w 1764513"/>
              <a:gd name="connsiteY15" fmla="*/ 1669002 h 1705593"/>
              <a:gd name="connsiteX16" fmla="*/ 1595838 w 1764513"/>
              <a:gd name="connsiteY16" fmla="*/ 1633491 h 1705593"/>
              <a:gd name="connsiteX17" fmla="*/ 1622471 w 1764513"/>
              <a:gd name="connsiteY17" fmla="*/ 1615736 h 1705593"/>
              <a:gd name="connsiteX18" fmla="*/ 1649104 w 1764513"/>
              <a:gd name="connsiteY18" fmla="*/ 1580225 h 1705593"/>
              <a:gd name="connsiteX19" fmla="*/ 1684614 w 1764513"/>
              <a:gd name="connsiteY19" fmla="*/ 1562470 h 1705593"/>
              <a:gd name="connsiteX20" fmla="*/ 1693492 w 1764513"/>
              <a:gd name="connsiteY20" fmla="*/ 1535837 h 1705593"/>
              <a:gd name="connsiteX21" fmla="*/ 1720125 w 1764513"/>
              <a:gd name="connsiteY21" fmla="*/ 1491449 h 1705593"/>
              <a:gd name="connsiteX22" fmla="*/ 1746758 w 1764513"/>
              <a:gd name="connsiteY22" fmla="*/ 1429305 h 1705593"/>
              <a:gd name="connsiteX23" fmla="*/ 1755636 w 1764513"/>
              <a:gd name="connsiteY23" fmla="*/ 1376039 h 1705593"/>
              <a:gd name="connsiteX24" fmla="*/ 1764513 w 1764513"/>
              <a:gd name="connsiteY24" fmla="*/ 1340528 h 1705593"/>
              <a:gd name="connsiteX25" fmla="*/ 1729003 w 1764513"/>
              <a:gd name="connsiteY25" fmla="*/ 1207363 h 1705593"/>
              <a:gd name="connsiteX26" fmla="*/ 1711247 w 1764513"/>
              <a:gd name="connsiteY26" fmla="*/ 1145219 h 1705593"/>
              <a:gd name="connsiteX27" fmla="*/ 1693492 w 1764513"/>
              <a:gd name="connsiteY27" fmla="*/ 1109709 h 1705593"/>
              <a:gd name="connsiteX28" fmla="*/ 1649104 w 1764513"/>
              <a:gd name="connsiteY28" fmla="*/ 1074198 h 1705593"/>
              <a:gd name="connsiteX29" fmla="*/ 1560327 w 1764513"/>
              <a:gd name="connsiteY29" fmla="*/ 1020932 h 1705593"/>
              <a:gd name="connsiteX30" fmla="*/ 1542572 w 1764513"/>
              <a:gd name="connsiteY30" fmla="*/ 994299 h 1705593"/>
              <a:gd name="connsiteX31" fmla="*/ 1462673 w 1764513"/>
              <a:gd name="connsiteY31" fmla="*/ 967666 h 1705593"/>
              <a:gd name="connsiteX32" fmla="*/ 1444917 w 1764513"/>
              <a:gd name="connsiteY32" fmla="*/ 949911 h 1705593"/>
              <a:gd name="connsiteX33" fmla="*/ 1249609 w 1764513"/>
              <a:gd name="connsiteY33" fmla="*/ 923278 h 1705593"/>
              <a:gd name="connsiteX34" fmla="*/ 1187465 w 1764513"/>
              <a:gd name="connsiteY34" fmla="*/ 914400 h 1705593"/>
              <a:gd name="connsiteX35" fmla="*/ 1151954 w 1764513"/>
              <a:gd name="connsiteY35" fmla="*/ 896645 h 1705593"/>
              <a:gd name="connsiteX36" fmla="*/ 1089811 w 1764513"/>
              <a:gd name="connsiteY36" fmla="*/ 887767 h 1705593"/>
              <a:gd name="connsiteX37" fmla="*/ 956646 w 1764513"/>
              <a:gd name="connsiteY37" fmla="*/ 870012 h 1705593"/>
              <a:gd name="connsiteX38" fmla="*/ 930012 w 1764513"/>
              <a:gd name="connsiteY38" fmla="*/ 861134 h 1705593"/>
              <a:gd name="connsiteX39" fmla="*/ 787971 w 1764513"/>
              <a:gd name="connsiteY39" fmla="*/ 630315 h 1705593"/>
              <a:gd name="connsiteX40" fmla="*/ 841236 w 1764513"/>
              <a:gd name="connsiteY40" fmla="*/ 541538 h 1705593"/>
              <a:gd name="connsiteX41" fmla="*/ 903379 w 1764513"/>
              <a:gd name="connsiteY41" fmla="*/ 497150 h 1705593"/>
              <a:gd name="connsiteX42" fmla="*/ 930012 w 1764513"/>
              <a:gd name="connsiteY42" fmla="*/ 488272 h 1705593"/>
              <a:gd name="connsiteX43" fmla="*/ 1001034 w 1764513"/>
              <a:gd name="connsiteY43" fmla="*/ 461639 h 1705593"/>
              <a:gd name="connsiteX44" fmla="*/ 1178587 w 1764513"/>
              <a:gd name="connsiteY44" fmla="*/ 479394 h 1705593"/>
              <a:gd name="connsiteX45" fmla="*/ 1231853 w 1764513"/>
              <a:gd name="connsiteY45" fmla="*/ 497150 h 1705593"/>
              <a:gd name="connsiteX46" fmla="*/ 1249609 w 1764513"/>
              <a:gd name="connsiteY46" fmla="*/ 514905 h 1705593"/>
              <a:gd name="connsiteX47" fmla="*/ 1302875 w 1764513"/>
              <a:gd name="connsiteY47" fmla="*/ 550416 h 1705593"/>
              <a:gd name="connsiteX48" fmla="*/ 1320630 w 1764513"/>
              <a:gd name="connsiteY48" fmla="*/ 577049 h 1705593"/>
              <a:gd name="connsiteX49" fmla="*/ 1329508 w 1764513"/>
              <a:gd name="connsiteY49" fmla="*/ 603682 h 1705593"/>
              <a:gd name="connsiteX50" fmla="*/ 1365018 w 1764513"/>
              <a:gd name="connsiteY50" fmla="*/ 656948 h 1705593"/>
              <a:gd name="connsiteX51" fmla="*/ 1373896 w 1764513"/>
              <a:gd name="connsiteY51" fmla="*/ 692458 h 1705593"/>
              <a:gd name="connsiteX52" fmla="*/ 1400529 w 1764513"/>
              <a:gd name="connsiteY52" fmla="*/ 701336 h 1705593"/>
              <a:gd name="connsiteX53" fmla="*/ 1507061 w 1764513"/>
              <a:gd name="connsiteY53" fmla="*/ 719091 h 1705593"/>
              <a:gd name="connsiteX54" fmla="*/ 1595838 w 1764513"/>
              <a:gd name="connsiteY54" fmla="*/ 710214 h 1705593"/>
              <a:gd name="connsiteX55" fmla="*/ 1622471 w 1764513"/>
              <a:gd name="connsiteY55" fmla="*/ 621437 h 1705593"/>
              <a:gd name="connsiteX56" fmla="*/ 1613593 w 1764513"/>
              <a:gd name="connsiteY56" fmla="*/ 506027 h 1705593"/>
              <a:gd name="connsiteX57" fmla="*/ 1595838 w 1764513"/>
              <a:gd name="connsiteY57" fmla="*/ 452761 h 1705593"/>
              <a:gd name="connsiteX58" fmla="*/ 1533694 w 1764513"/>
              <a:gd name="connsiteY58" fmla="*/ 381740 h 1705593"/>
              <a:gd name="connsiteX59" fmla="*/ 1524816 w 1764513"/>
              <a:gd name="connsiteY59" fmla="*/ 346229 h 1705593"/>
              <a:gd name="connsiteX60" fmla="*/ 1542572 w 1764513"/>
              <a:gd name="connsiteY60" fmla="*/ 328474 h 1705593"/>
              <a:gd name="connsiteX61" fmla="*/ 1622471 w 1764513"/>
              <a:gd name="connsiteY61" fmla="*/ 319596 h 1705593"/>
              <a:gd name="connsiteX0" fmla="*/ 1577286 w 1719328"/>
              <a:gd name="connsiteY0" fmla="*/ 319596 h 1705593"/>
              <a:gd name="connsiteX1" fmla="*/ 1621674 w 1719328"/>
              <a:gd name="connsiteY1" fmla="*/ 310718 h 1705593"/>
              <a:gd name="connsiteX2" fmla="*/ 1648307 w 1719328"/>
              <a:gd name="connsiteY2" fmla="*/ 257452 h 1705593"/>
              <a:gd name="connsiteX3" fmla="*/ 1621674 w 1719328"/>
              <a:gd name="connsiteY3" fmla="*/ 186431 h 1705593"/>
              <a:gd name="connsiteX4" fmla="*/ 1595041 w 1719328"/>
              <a:gd name="connsiteY4" fmla="*/ 150920 h 1705593"/>
              <a:gd name="connsiteX5" fmla="*/ 1577286 w 1719328"/>
              <a:gd name="connsiteY5" fmla="*/ 124287 h 1705593"/>
              <a:gd name="connsiteX6" fmla="*/ 1524020 w 1719328"/>
              <a:gd name="connsiteY6" fmla="*/ 71021 h 1705593"/>
              <a:gd name="connsiteX7" fmla="*/ 1488509 w 1719328"/>
              <a:gd name="connsiteY7" fmla="*/ 62144 h 1705593"/>
              <a:gd name="connsiteX8" fmla="*/ 1444121 w 1719328"/>
              <a:gd name="connsiteY8" fmla="*/ 35511 h 1705593"/>
              <a:gd name="connsiteX9" fmla="*/ 1319833 w 1719328"/>
              <a:gd name="connsiteY9" fmla="*/ 0 h 1705593"/>
              <a:gd name="connsiteX10" fmla="*/ 751662 w 1719328"/>
              <a:gd name="connsiteY10" fmla="*/ 79899 h 1705593"/>
              <a:gd name="connsiteX11" fmla="*/ 476455 w 1719328"/>
              <a:gd name="connsiteY11" fmla="*/ 195309 h 1705593"/>
              <a:gd name="connsiteX12" fmla="*/ 245635 w 1719328"/>
              <a:gd name="connsiteY12" fmla="*/ 337352 h 1705593"/>
              <a:gd name="connsiteX13" fmla="*/ 68082 w 1719328"/>
              <a:gd name="connsiteY13" fmla="*/ 1056443 h 1705593"/>
              <a:gd name="connsiteX14" fmla="*/ 1470754 w 1719328"/>
              <a:gd name="connsiteY14" fmla="*/ 1669002 h 1705593"/>
              <a:gd name="connsiteX15" fmla="*/ 1550653 w 1719328"/>
              <a:gd name="connsiteY15" fmla="*/ 1633491 h 1705593"/>
              <a:gd name="connsiteX16" fmla="*/ 1577286 w 1719328"/>
              <a:gd name="connsiteY16" fmla="*/ 1615736 h 1705593"/>
              <a:gd name="connsiteX17" fmla="*/ 1603919 w 1719328"/>
              <a:gd name="connsiteY17" fmla="*/ 1580225 h 1705593"/>
              <a:gd name="connsiteX18" fmla="*/ 1639429 w 1719328"/>
              <a:gd name="connsiteY18" fmla="*/ 1562470 h 1705593"/>
              <a:gd name="connsiteX19" fmla="*/ 1648307 w 1719328"/>
              <a:gd name="connsiteY19" fmla="*/ 1535837 h 1705593"/>
              <a:gd name="connsiteX20" fmla="*/ 1674940 w 1719328"/>
              <a:gd name="connsiteY20" fmla="*/ 1491449 h 1705593"/>
              <a:gd name="connsiteX21" fmla="*/ 1701573 w 1719328"/>
              <a:gd name="connsiteY21" fmla="*/ 1429305 h 1705593"/>
              <a:gd name="connsiteX22" fmla="*/ 1710451 w 1719328"/>
              <a:gd name="connsiteY22" fmla="*/ 1376039 h 1705593"/>
              <a:gd name="connsiteX23" fmla="*/ 1719328 w 1719328"/>
              <a:gd name="connsiteY23" fmla="*/ 1340528 h 1705593"/>
              <a:gd name="connsiteX24" fmla="*/ 1683818 w 1719328"/>
              <a:gd name="connsiteY24" fmla="*/ 1207363 h 1705593"/>
              <a:gd name="connsiteX25" fmla="*/ 1666062 w 1719328"/>
              <a:gd name="connsiteY25" fmla="*/ 1145219 h 1705593"/>
              <a:gd name="connsiteX26" fmla="*/ 1648307 w 1719328"/>
              <a:gd name="connsiteY26" fmla="*/ 1109709 h 1705593"/>
              <a:gd name="connsiteX27" fmla="*/ 1603919 w 1719328"/>
              <a:gd name="connsiteY27" fmla="*/ 1074198 h 1705593"/>
              <a:gd name="connsiteX28" fmla="*/ 1515142 w 1719328"/>
              <a:gd name="connsiteY28" fmla="*/ 1020932 h 1705593"/>
              <a:gd name="connsiteX29" fmla="*/ 1497387 w 1719328"/>
              <a:gd name="connsiteY29" fmla="*/ 994299 h 1705593"/>
              <a:gd name="connsiteX30" fmla="*/ 1417488 w 1719328"/>
              <a:gd name="connsiteY30" fmla="*/ 967666 h 1705593"/>
              <a:gd name="connsiteX31" fmla="*/ 1399732 w 1719328"/>
              <a:gd name="connsiteY31" fmla="*/ 949911 h 1705593"/>
              <a:gd name="connsiteX32" fmla="*/ 1204424 w 1719328"/>
              <a:gd name="connsiteY32" fmla="*/ 923278 h 1705593"/>
              <a:gd name="connsiteX33" fmla="*/ 1142280 w 1719328"/>
              <a:gd name="connsiteY33" fmla="*/ 914400 h 1705593"/>
              <a:gd name="connsiteX34" fmla="*/ 1106769 w 1719328"/>
              <a:gd name="connsiteY34" fmla="*/ 896645 h 1705593"/>
              <a:gd name="connsiteX35" fmla="*/ 1044626 w 1719328"/>
              <a:gd name="connsiteY35" fmla="*/ 887767 h 1705593"/>
              <a:gd name="connsiteX36" fmla="*/ 911461 w 1719328"/>
              <a:gd name="connsiteY36" fmla="*/ 870012 h 1705593"/>
              <a:gd name="connsiteX37" fmla="*/ 884827 w 1719328"/>
              <a:gd name="connsiteY37" fmla="*/ 861134 h 1705593"/>
              <a:gd name="connsiteX38" fmla="*/ 742786 w 1719328"/>
              <a:gd name="connsiteY38" fmla="*/ 630315 h 1705593"/>
              <a:gd name="connsiteX39" fmla="*/ 796051 w 1719328"/>
              <a:gd name="connsiteY39" fmla="*/ 541538 h 1705593"/>
              <a:gd name="connsiteX40" fmla="*/ 858194 w 1719328"/>
              <a:gd name="connsiteY40" fmla="*/ 497150 h 1705593"/>
              <a:gd name="connsiteX41" fmla="*/ 884827 w 1719328"/>
              <a:gd name="connsiteY41" fmla="*/ 488272 h 1705593"/>
              <a:gd name="connsiteX42" fmla="*/ 955849 w 1719328"/>
              <a:gd name="connsiteY42" fmla="*/ 461639 h 1705593"/>
              <a:gd name="connsiteX43" fmla="*/ 1133402 w 1719328"/>
              <a:gd name="connsiteY43" fmla="*/ 479394 h 1705593"/>
              <a:gd name="connsiteX44" fmla="*/ 1186668 w 1719328"/>
              <a:gd name="connsiteY44" fmla="*/ 497150 h 1705593"/>
              <a:gd name="connsiteX45" fmla="*/ 1204424 w 1719328"/>
              <a:gd name="connsiteY45" fmla="*/ 514905 h 1705593"/>
              <a:gd name="connsiteX46" fmla="*/ 1257690 w 1719328"/>
              <a:gd name="connsiteY46" fmla="*/ 550416 h 1705593"/>
              <a:gd name="connsiteX47" fmla="*/ 1275445 w 1719328"/>
              <a:gd name="connsiteY47" fmla="*/ 577049 h 1705593"/>
              <a:gd name="connsiteX48" fmla="*/ 1284323 w 1719328"/>
              <a:gd name="connsiteY48" fmla="*/ 603682 h 1705593"/>
              <a:gd name="connsiteX49" fmla="*/ 1319833 w 1719328"/>
              <a:gd name="connsiteY49" fmla="*/ 656948 h 1705593"/>
              <a:gd name="connsiteX50" fmla="*/ 1328711 w 1719328"/>
              <a:gd name="connsiteY50" fmla="*/ 692458 h 1705593"/>
              <a:gd name="connsiteX51" fmla="*/ 1355344 w 1719328"/>
              <a:gd name="connsiteY51" fmla="*/ 701336 h 1705593"/>
              <a:gd name="connsiteX52" fmla="*/ 1461876 w 1719328"/>
              <a:gd name="connsiteY52" fmla="*/ 719091 h 1705593"/>
              <a:gd name="connsiteX53" fmla="*/ 1550653 w 1719328"/>
              <a:gd name="connsiteY53" fmla="*/ 710214 h 1705593"/>
              <a:gd name="connsiteX54" fmla="*/ 1577286 w 1719328"/>
              <a:gd name="connsiteY54" fmla="*/ 621437 h 1705593"/>
              <a:gd name="connsiteX55" fmla="*/ 1568408 w 1719328"/>
              <a:gd name="connsiteY55" fmla="*/ 506027 h 1705593"/>
              <a:gd name="connsiteX56" fmla="*/ 1550653 w 1719328"/>
              <a:gd name="connsiteY56" fmla="*/ 452761 h 1705593"/>
              <a:gd name="connsiteX57" fmla="*/ 1488509 w 1719328"/>
              <a:gd name="connsiteY57" fmla="*/ 381740 h 1705593"/>
              <a:gd name="connsiteX58" fmla="*/ 1479631 w 1719328"/>
              <a:gd name="connsiteY58" fmla="*/ 346229 h 1705593"/>
              <a:gd name="connsiteX59" fmla="*/ 1497387 w 1719328"/>
              <a:gd name="connsiteY59" fmla="*/ 328474 h 1705593"/>
              <a:gd name="connsiteX60" fmla="*/ 1577286 w 1719328"/>
              <a:gd name="connsiteY60" fmla="*/ 319596 h 1705593"/>
              <a:gd name="connsiteX0" fmla="*/ 1583751 w 1725793"/>
              <a:gd name="connsiteY0" fmla="*/ 319596 h 1705593"/>
              <a:gd name="connsiteX1" fmla="*/ 1628139 w 1725793"/>
              <a:gd name="connsiteY1" fmla="*/ 310718 h 1705593"/>
              <a:gd name="connsiteX2" fmla="*/ 1654772 w 1725793"/>
              <a:gd name="connsiteY2" fmla="*/ 257452 h 1705593"/>
              <a:gd name="connsiteX3" fmla="*/ 1628139 w 1725793"/>
              <a:gd name="connsiteY3" fmla="*/ 186431 h 1705593"/>
              <a:gd name="connsiteX4" fmla="*/ 1601506 w 1725793"/>
              <a:gd name="connsiteY4" fmla="*/ 150920 h 1705593"/>
              <a:gd name="connsiteX5" fmla="*/ 1583751 w 1725793"/>
              <a:gd name="connsiteY5" fmla="*/ 124287 h 1705593"/>
              <a:gd name="connsiteX6" fmla="*/ 1530485 w 1725793"/>
              <a:gd name="connsiteY6" fmla="*/ 71021 h 1705593"/>
              <a:gd name="connsiteX7" fmla="*/ 1494974 w 1725793"/>
              <a:gd name="connsiteY7" fmla="*/ 62144 h 1705593"/>
              <a:gd name="connsiteX8" fmla="*/ 1450586 w 1725793"/>
              <a:gd name="connsiteY8" fmla="*/ 35511 h 1705593"/>
              <a:gd name="connsiteX9" fmla="*/ 1326298 w 1725793"/>
              <a:gd name="connsiteY9" fmla="*/ 0 h 1705593"/>
              <a:gd name="connsiteX10" fmla="*/ 758127 w 1725793"/>
              <a:gd name="connsiteY10" fmla="*/ 79899 h 1705593"/>
              <a:gd name="connsiteX11" fmla="*/ 252100 w 1725793"/>
              <a:gd name="connsiteY11" fmla="*/ 337352 h 1705593"/>
              <a:gd name="connsiteX12" fmla="*/ 74547 w 1725793"/>
              <a:gd name="connsiteY12" fmla="*/ 1056443 h 1705593"/>
              <a:gd name="connsiteX13" fmla="*/ 1477219 w 1725793"/>
              <a:gd name="connsiteY13" fmla="*/ 1669002 h 1705593"/>
              <a:gd name="connsiteX14" fmla="*/ 1557118 w 1725793"/>
              <a:gd name="connsiteY14" fmla="*/ 1633491 h 1705593"/>
              <a:gd name="connsiteX15" fmla="*/ 1583751 w 1725793"/>
              <a:gd name="connsiteY15" fmla="*/ 1615736 h 1705593"/>
              <a:gd name="connsiteX16" fmla="*/ 1610384 w 1725793"/>
              <a:gd name="connsiteY16" fmla="*/ 1580225 h 1705593"/>
              <a:gd name="connsiteX17" fmla="*/ 1645894 w 1725793"/>
              <a:gd name="connsiteY17" fmla="*/ 1562470 h 1705593"/>
              <a:gd name="connsiteX18" fmla="*/ 1654772 w 1725793"/>
              <a:gd name="connsiteY18" fmla="*/ 1535837 h 1705593"/>
              <a:gd name="connsiteX19" fmla="*/ 1681405 w 1725793"/>
              <a:gd name="connsiteY19" fmla="*/ 1491449 h 1705593"/>
              <a:gd name="connsiteX20" fmla="*/ 1708038 w 1725793"/>
              <a:gd name="connsiteY20" fmla="*/ 1429305 h 1705593"/>
              <a:gd name="connsiteX21" fmla="*/ 1716916 w 1725793"/>
              <a:gd name="connsiteY21" fmla="*/ 1376039 h 1705593"/>
              <a:gd name="connsiteX22" fmla="*/ 1725793 w 1725793"/>
              <a:gd name="connsiteY22" fmla="*/ 1340528 h 1705593"/>
              <a:gd name="connsiteX23" fmla="*/ 1690283 w 1725793"/>
              <a:gd name="connsiteY23" fmla="*/ 1207363 h 1705593"/>
              <a:gd name="connsiteX24" fmla="*/ 1672527 w 1725793"/>
              <a:gd name="connsiteY24" fmla="*/ 1145219 h 1705593"/>
              <a:gd name="connsiteX25" fmla="*/ 1654772 w 1725793"/>
              <a:gd name="connsiteY25" fmla="*/ 1109709 h 1705593"/>
              <a:gd name="connsiteX26" fmla="*/ 1610384 w 1725793"/>
              <a:gd name="connsiteY26" fmla="*/ 1074198 h 1705593"/>
              <a:gd name="connsiteX27" fmla="*/ 1521607 w 1725793"/>
              <a:gd name="connsiteY27" fmla="*/ 1020932 h 1705593"/>
              <a:gd name="connsiteX28" fmla="*/ 1503852 w 1725793"/>
              <a:gd name="connsiteY28" fmla="*/ 994299 h 1705593"/>
              <a:gd name="connsiteX29" fmla="*/ 1423953 w 1725793"/>
              <a:gd name="connsiteY29" fmla="*/ 967666 h 1705593"/>
              <a:gd name="connsiteX30" fmla="*/ 1406197 w 1725793"/>
              <a:gd name="connsiteY30" fmla="*/ 949911 h 1705593"/>
              <a:gd name="connsiteX31" fmla="*/ 1210889 w 1725793"/>
              <a:gd name="connsiteY31" fmla="*/ 923278 h 1705593"/>
              <a:gd name="connsiteX32" fmla="*/ 1148745 w 1725793"/>
              <a:gd name="connsiteY32" fmla="*/ 914400 h 1705593"/>
              <a:gd name="connsiteX33" fmla="*/ 1113234 w 1725793"/>
              <a:gd name="connsiteY33" fmla="*/ 896645 h 1705593"/>
              <a:gd name="connsiteX34" fmla="*/ 1051091 w 1725793"/>
              <a:gd name="connsiteY34" fmla="*/ 887767 h 1705593"/>
              <a:gd name="connsiteX35" fmla="*/ 917926 w 1725793"/>
              <a:gd name="connsiteY35" fmla="*/ 870012 h 1705593"/>
              <a:gd name="connsiteX36" fmla="*/ 891292 w 1725793"/>
              <a:gd name="connsiteY36" fmla="*/ 861134 h 1705593"/>
              <a:gd name="connsiteX37" fmla="*/ 749251 w 1725793"/>
              <a:gd name="connsiteY37" fmla="*/ 630315 h 1705593"/>
              <a:gd name="connsiteX38" fmla="*/ 802516 w 1725793"/>
              <a:gd name="connsiteY38" fmla="*/ 541538 h 1705593"/>
              <a:gd name="connsiteX39" fmla="*/ 864659 w 1725793"/>
              <a:gd name="connsiteY39" fmla="*/ 497150 h 1705593"/>
              <a:gd name="connsiteX40" fmla="*/ 891292 w 1725793"/>
              <a:gd name="connsiteY40" fmla="*/ 488272 h 1705593"/>
              <a:gd name="connsiteX41" fmla="*/ 962314 w 1725793"/>
              <a:gd name="connsiteY41" fmla="*/ 461639 h 1705593"/>
              <a:gd name="connsiteX42" fmla="*/ 1139867 w 1725793"/>
              <a:gd name="connsiteY42" fmla="*/ 479394 h 1705593"/>
              <a:gd name="connsiteX43" fmla="*/ 1193133 w 1725793"/>
              <a:gd name="connsiteY43" fmla="*/ 497150 h 1705593"/>
              <a:gd name="connsiteX44" fmla="*/ 1210889 w 1725793"/>
              <a:gd name="connsiteY44" fmla="*/ 514905 h 1705593"/>
              <a:gd name="connsiteX45" fmla="*/ 1264155 w 1725793"/>
              <a:gd name="connsiteY45" fmla="*/ 550416 h 1705593"/>
              <a:gd name="connsiteX46" fmla="*/ 1281910 w 1725793"/>
              <a:gd name="connsiteY46" fmla="*/ 577049 h 1705593"/>
              <a:gd name="connsiteX47" fmla="*/ 1290788 w 1725793"/>
              <a:gd name="connsiteY47" fmla="*/ 603682 h 1705593"/>
              <a:gd name="connsiteX48" fmla="*/ 1326298 w 1725793"/>
              <a:gd name="connsiteY48" fmla="*/ 656948 h 1705593"/>
              <a:gd name="connsiteX49" fmla="*/ 1335176 w 1725793"/>
              <a:gd name="connsiteY49" fmla="*/ 692458 h 1705593"/>
              <a:gd name="connsiteX50" fmla="*/ 1361809 w 1725793"/>
              <a:gd name="connsiteY50" fmla="*/ 701336 h 1705593"/>
              <a:gd name="connsiteX51" fmla="*/ 1468341 w 1725793"/>
              <a:gd name="connsiteY51" fmla="*/ 719091 h 1705593"/>
              <a:gd name="connsiteX52" fmla="*/ 1557118 w 1725793"/>
              <a:gd name="connsiteY52" fmla="*/ 710214 h 1705593"/>
              <a:gd name="connsiteX53" fmla="*/ 1583751 w 1725793"/>
              <a:gd name="connsiteY53" fmla="*/ 621437 h 1705593"/>
              <a:gd name="connsiteX54" fmla="*/ 1574873 w 1725793"/>
              <a:gd name="connsiteY54" fmla="*/ 506027 h 1705593"/>
              <a:gd name="connsiteX55" fmla="*/ 1557118 w 1725793"/>
              <a:gd name="connsiteY55" fmla="*/ 452761 h 1705593"/>
              <a:gd name="connsiteX56" fmla="*/ 1494974 w 1725793"/>
              <a:gd name="connsiteY56" fmla="*/ 381740 h 1705593"/>
              <a:gd name="connsiteX57" fmla="*/ 1486096 w 1725793"/>
              <a:gd name="connsiteY57" fmla="*/ 346229 h 1705593"/>
              <a:gd name="connsiteX58" fmla="*/ 1503852 w 1725793"/>
              <a:gd name="connsiteY58" fmla="*/ 328474 h 1705593"/>
              <a:gd name="connsiteX59" fmla="*/ 1583751 w 1725793"/>
              <a:gd name="connsiteY59" fmla="*/ 319596 h 1705593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511753 w 1742572"/>
              <a:gd name="connsiteY7" fmla="*/ 62144 h 1705593"/>
              <a:gd name="connsiteX8" fmla="*/ 1467365 w 1742572"/>
              <a:gd name="connsiteY8" fmla="*/ 35511 h 1705593"/>
              <a:gd name="connsiteX9" fmla="*/ 1343077 w 1742572"/>
              <a:gd name="connsiteY9" fmla="*/ 0 h 1705593"/>
              <a:gd name="connsiteX10" fmla="*/ 268879 w 1742572"/>
              <a:gd name="connsiteY10" fmla="*/ 337352 h 1705593"/>
              <a:gd name="connsiteX11" fmla="*/ 91326 w 1742572"/>
              <a:gd name="connsiteY11" fmla="*/ 1056443 h 1705593"/>
              <a:gd name="connsiteX12" fmla="*/ 1493998 w 1742572"/>
              <a:gd name="connsiteY12" fmla="*/ 1669002 h 1705593"/>
              <a:gd name="connsiteX13" fmla="*/ 1573897 w 1742572"/>
              <a:gd name="connsiteY13" fmla="*/ 1633491 h 1705593"/>
              <a:gd name="connsiteX14" fmla="*/ 1600530 w 1742572"/>
              <a:gd name="connsiteY14" fmla="*/ 1615736 h 1705593"/>
              <a:gd name="connsiteX15" fmla="*/ 1627163 w 1742572"/>
              <a:gd name="connsiteY15" fmla="*/ 1580225 h 1705593"/>
              <a:gd name="connsiteX16" fmla="*/ 1662673 w 1742572"/>
              <a:gd name="connsiteY16" fmla="*/ 1562470 h 1705593"/>
              <a:gd name="connsiteX17" fmla="*/ 1671551 w 1742572"/>
              <a:gd name="connsiteY17" fmla="*/ 1535837 h 1705593"/>
              <a:gd name="connsiteX18" fmla="*/ 1698184 w 1742572"/>
              <a:gd name="connsiteY18" fmla="*/ 1491449 h 1705593"/>
              <a:gd name="connsiteX19" fmla="*/ 1724817 w 1742572"/>
              <a:gd name="connsiteY19" fmla="*/ 1429305 h 1705593"/>
              <a:gd name="connsiteX20" fmla="*/ 1733695 w 1742572"/>
              <a:gd name="connsiteY20" fmla="*/ 1376039 h 1705593"/>
              <a:gd name="connsiteX21" fmla="*/ 1742572 w 1742572"/>
              <a:gd name="connsiteY21" fmla="*/ 1340528 h 1705593"/>
              <a:gd name="connsiteX22" fmla="*/ 1707062 w 1742572"/>
              <a:gd name="connsiteY22" fmla="*/ 1207363 h 1705593"/>
              <a:gd name="connsiteX23" fmla="*/ 1689306 w 1742572"/>
              <a:gd name="connsiteY23" fmla="*/ 1145219 h 1705593"/>
              <a:gd name="connsiteX24" fmla="*/ 1671551 w 1742572"/>
              <a:gd name="connsiteY24" fmla="*/ 1109709 h 1705593"/>
              <a:gd name="connsiteX25" fmla="*/ 1627163 w 1742572"/>
              <a:gd name="connsiteY25" fmla="*/ 1074198 h 1705593"/>
              <a:gd name="connsiteX26" fmla="*/ 1538386 w 1742572"/>
              <a:gd name="connsiteY26" fmla="*/ 1020932 h 1705593"/>
              <a:gd name="connsiteX27" fmla="*/ 1520631 w 1742572"/>
              <a:gd name="connsiteY27" fmla="*/ 994299 h 1705593"/>
              <a:gd name="connsiteX28" fmla="*/ 1440732 w 1742572"/>
              <a:gd name="connsiteY28" fmla="*/ 967666 h 1705593"/>
              <a:gd name="connsiteX29" fmla="*/ 1422976 w 1742572"/>
              <a:gd name="connsiteY29" fmla="*/ 949911 h 1705593"/>
              <a:gd name="connsiteX30" fmla="*/ 1227668 w 1742572"/>
              <a:gd name="connsiteY30" fmla="*/ 923278 h 1705593"/>
              <a:gd name="connsiteX31" fmla="*/ 1165524 w 1742572"/>
              <a:gd name="connsiteY31" fmla="*/ 914400 h 1705593"/>
              <a:gd name="connsiteX32" fmla="*/ 1130013 w 1742572"/>
              <a:gd name="connsiteY32" fmla="*/ 896645 h 1705593"/>
              <a:gd name="connsiteX33" fmla="*/ 1067870 w 1742572"/>
              <a:gd name="connsiteY33" fmla="*/ 887767 h 1705593"/>
              <a:gd name="connsiteX34" fmla="*/ 934705 w 1742572"/>
              <a:gd name="connsiteY34" fmla="*/ 870012 h 1705593"/>
              <a:gd name="connsiteX35" fmla="*/ 908071 w 1742572"/>
              <a:gd name="connsiteY35" fmla="*/ 861134 h 1705593"/>
              <a:gd name="connsiteX36" fmla="*/ 766030 w 1742572"/>
              <a:gd name="connsiteY36" fmla="*/ 630315 h 1705593"/>
              <a:gd name="connsiteX37" fmla="*/ 819295 w 1742572"/>
              <a:gd name="connsiteY37" fmla="*/ 541538 h 1705593"/>
              <a:gd name="connsiteX38" fmla="*/ 881438 w 1742572"/>
              <a:gd name="connsiteY38" fmla="*/ 497150 h 1705593"/>
              <a:gd name="connsiteX39" fmla="*/ 908071 w 1742572"/>
              <a:gd name="connsiteY39" fmla="*/ 488272 h 1705593"/>
              <a:gd name="connsiteX40" fmla="*/ 979093 w 1742572"/>
              <a:gd name="connsiteY40" fmla="*/ 461639 h 1705593"/>
              <a:gd name="connsiteX41" fmla="*/ 1156646 w 1742572"/>
              <a:gd name="connsiteY41" fmla="*/ 479394 h 1705593"/>
              <a:gd name="connsiteX42" fmla="*/ 1209912 w 1742572"/>
              <a:gd name="connsiteY42" fmla="*/ 497150 h 1705593"/>
              <a:gd name="connsiteX43" fmla="*/ 1227668 w 1742572"/>
              <a:gd name="connsiteY43" fmla="*/ 514905 h 1705593"/>
              <a:gd name="connsiteX44" fmla="*/ 1280934 w 1742572"/>
              <a:gd name="connsiteY44" fmla="*/ 550416 h 1705593"/>
              <a:gd name="connsiteX45" fmla="*/ 1298689 w 1742572"/>
              <a:gd name="connsiteY45" fmla="*/ 577049 h 1705593"/>
              <a:gd name="connsiteX46" fmla="*/ 1307567 w 1742572"/>
              <a:gd name="connsiteY46" fmla="*/ 603682 h 1705593"/>
              <a:gd name="connsiteX47" fmla="*/ 1343077 w 1742572"/>
              <a:gd name="connsiteY47" fmla="*/ 656948 h 1705593"/>
              <a:gd name="connsiteX48" fmla="*/ 1351955 w 1742572"/>
              <a:gd name="connsiteY48" fmla="*/ 692458 h 1705593"/>
              <a:gd name="connsiteX49" fmla="*/ 1378588 w 1742572"/>
              <a:gd name="connsiteY49" fmla="*/ 701336 h 1705593"/>
              <a:gd name="connsiteX50" fmla="*/ 1485120 w 1742572"/>
              <a:gd name="connsiteY50" fmla="*/ 719091 h 1705593"/>
              <a:gd name="connsiteX51" fmla="*/ 1573897 w 1742572"/>
              <a:gd name="connsiteY51" fmla="*/ 710214 h 1705593"/>
              <a:gd name="connsiteX52" fmla="*/ 1600530 w 1742572"/>
              <a:gd name="connsiteY52" fmla="*/ 621437 h 1705593"/>
              <a:gd name="connsiteX53" fmla="*/ 1591652 w 1742572"/>
              <a:gd name="connsiteY53" fmla="*/ 506027 h 1705593"/>
              <a:gd name="connsiteX54" fmla="*/ 1573897 w 1742572"/>
              <a:gd name="connsiteY54" fmla="*/ 452761 h 1705593"/>
              <a:gd name="connsiteX55" fmla="*/ 1511753 w 1742572"/>
              <a:gd name="connsiteY55" fmla="*/ 381740 h 1705593"/>
              <a:gd name="connsiteX56" fmla="*/ 1502875 w 1742572"/>
              <a:gd name="connsiteY56" fmla="*/ 346229 h 1705593"/>
              <a:gd name="connsiteX57" fmla="*/ 1520631 w 1742572"/>
              <a:gd name="connsiteY57" fmla="*/ 328474 h 1705593"/>
              <a:gd name="connsiteX58" fmla="*/ 1600530 w 1742572"/>
              <a:gd name="connsiteY58" fmla="*/ 319596 h 1705593"/>
              <a:gd name="connsiteX0" fmla="*/ 1600530 w 1742572"/>
              <a:gd name="connsiteY0" fmla="*/ 331910 h 1717907"/>
              <a:gd name="connsiteX1" fmla="*/ 1644918 w 1742572"/>
              <a:gd name="connsiteY1" fmla="*/ 323032 h 1717907"/>
              <a:gd name="connsiteX2" fmla="*/ 1671551 w 1742572"/>
              <a:gd name="connsiteY2" fmla="*/ 269766 h 1717907"/>
              <a:gd name="connsiteX3" fmla="*/ 1644918 w 1742572"/>
              <a:gd name="connsiteY3" fmla="*/ 198745 h 1717907"/>
              <a:gd name="connsiteX4" fmla="*/ 1618285 w 1742572"/>
              <a:gd name="connsiteY4" fmla="*/ 163234 h 1717907"/>
              <a:gd name="connsiteX5" fmla="*/ 1600530 w 1742572"/>
              <a:gd name="connsiteY5" fmla="*/ 136601 h 1717907"/>
              <a:gd name="connsiteX6" fmla="*/ 1547264 w 1742572"/>
              <a:gd name="connsiteY6" fmla="*/ 83335 h 1717907"/>
              <a:gd name="connsiteX7" fmla="*/ 1511753 w 1742572"/>
              <a:gd name="connsiteY7" fmla="*/ 74458 h 1717907"/>
              <a:gd name="connsiteX8" fmla="*/ 1343077 w 1742572"/>
              <a:gd name="connsiteY8" fmla="*/ 12314 h 1717907"/>
              <a:gd name="connsiteX9" fmla="*/ 268879 w 1742572"/>
              <a:gd name="connsiteY9" fmla="*/ 349666 h 1717907"/>
              <a:gd name="connsiteX10" fmla="*/ 91326 w 1742572"/>
              <a:gd name="connsiteY10" fmla="*/ 1068757 h 1717907"/>
              <a:gd name="connsiteX11" fmla="*/ 1493998 w 1742572"/>
              <a:gd name="connsiteY11" fmla="*/ 1681316 h 1717907"/>
              <a:gd name="connsiteX12" fmla="*/ 1573897 w 1742572"/>
              <a:gd name="connsiteY12" fmla="*/ 1645805 h 1717907"/>
              <a:gd name="connsiteX13" fmla="*/ 1600530 w 1742572"/>
              <a:gd name="connsiteY13" fmla="*/ 1628050 h 1717907"/>
              <a:gd name="connsiteX14" fmla="*/ 1627163 w 1742572"/>
              <a:gd name="connsiteY14" fmla="*/ 1592539 h 1717907"/>
              <a:gd name="connsiteX15" fmla="*/ 1662673 w 1742572"/>
              <a:gd name="connsiteY15" fmla="*/ 1574784 h 1717907"/>
              <a:gd name="connsiteX16" fmla="*/ 1671551 w 1742572"/>
              <a:gd name="connsiteY16" fmla="*/ 1548151 h 1717907"/>
              <a:gd name="connsiteX17" fmla="*/ 1698184 w 1742572"/>
              <a:gd name="connsiteY17" fmla="*/ 1503763 h 1717907"/>
              <a:gd name="connsiteX18" fmla="*/ 1724817 w 1742572"/>
              <a:gd name="connsiteY18" fmla="*/ 1441619 h 1717907"/>
              <a:gd name="connsiteX19" fmla="*/ 1733695 w 1742572"/>
              <a:gd name="connsiteY19" fmla="*/ 1388353 h 1717907"/>
              <a:gd name="connsiteX20" fmla="*/ 1742572 w 1742572"/>
              <a:gd name="connsiteY20" fmla="*/ 1352842 h 1717907"/>
              <a:gd name="connsiteX21" fmla="*/ 1707062 w 1742572"/>
              <a:gd name="connsiteY21" fmla="*/ 1219677 h 1717907"/>
              <a:gd name="connsiteX22" fmla="*/ 1689306 w 1742572"/>
              <a:gd name="connsiteY22" fmla="*/ 1157533 h 1717907"/>
              <a:gd name="connsiteX23" fmla="*/ 1671551 w 1742572"/>
              <a:gd name="connsiteY23" fmla="*/ 1122023 h 1717907"/>
              <a:gd name="connsiteX24" fmla="*/ 1627163 w 1742572"/>
              <a:gd name="connsiteY24" fmla="*/ 1086512 h 1717907"/>
              <a:gd name="connsiteX25" fmla="*/ 1538386 w 1742572"/>
              <a:gd name="connsiteY25" fmla="*/ 1033246 h 1717907"/>
              <a:gd name="connsiteX26" fmla="*/ 1520631 w 1742572"/>
              <a:gd name="connsiteY26" fmla="*/ 1006613 h 1717907"/>
              <a:gd name="connsiteX27" fmla="*/ 1440732 w 1742572"/>
              <a:gd name="connsiteY27" fmla="*/ 979980 h 1717907"/>
              <a:gd name="connsiteX28" fmla="*/ 1422976 w 1742572"/>
              <a:gd name="connsiteY28" fmla="*/ 962225 h 1717907"/>
              <a:gd name="connsiteX29" fmla="*/ 1227668 w 1742572"/>
              <a:gd name="connsiteY29" fmla="*/ 935592 h 1717907"/>
              <a:gd name="connsiteX30" fmla="*/ 1165524 w 1742572"/>
              <a:gd name="connsiteY30" fmla="*/ 926714 h 1717907"/>
              <a:gd name="connsiteX31" fmla="*/ 1130013 w 1742572"/>
              <a:gd name="connsiteY31" fmla="*/ 908959 h 1717907"/>
              <a:gd name="connsiteX32" fmla="*/ 1067870 w 1742572"/>
              <a:gd name="connsiteY32" fmla="*/ 900081 h 1717907"/>
              <a:gd name="connsiteX33" fmla="*/ 934705 w 1742572"/>
              <a:gd name="connsiteY33" fmla="*/ 882326 h 1717907"/>
              <a:gd name="connsiteX34" fmla="*/ 908071 w 1742572"/>
              <a:gd name="connsiteY34" fmla="*/ 873448 h 1717907"/>
              <a:gd name="connsiteX35" fmla="*/ 766030 w 1742572"/>
              <a:gd name="connsiteY35" fmla="*/ 642629 h 1717907"/>
              <a:gd name="connsiteX36" fmla="*/ 819295 w 1742572"/>
              <a:gd name="connsiteY36" fmla="*/ 553852 h 1717907"/>
              <a:gd name="connsiteX37" fmla="*/ 881438 w 1742572"/>
              <a:gd name="connsiteY37" fmla="*/ 509464 h 1717907"/>
              <a:gd name="connsiteX38" fmla="*/ 908071 w 1742572"/>
              <a:gd name="connsiteY38" fmla="*/ 500586 h 1717907"/>
              <a:gd name="connsiteX39" fmla="*/ 979093 w 1742572"/>
              <a:gd name="connsiteY39" fmla="*/ 473953 h 1717907"/>
              <a:gd name="connsiteX40" fmla="*/ 1156646 w 1742572"/>
              <a:gd name="connsiteY40" fmla="*/ 491708 h 1717907"/>
              <a:gd name="connsiteX41" fmla="*/ 1209912 w 1742572"/>
              <a:gd name="connsiteY41" fmla="*/ 509464 h 1717907"/>
              <a:gd name="connsiteX42" fmla="*/ 1227668 w 1742572"/>
              <a:gd name="connsiteY42" fmla="*/ 527219 h 1717907"/>
              <a:gd name="connsiteX43" fmla="*/ 1280934 w 1742572"/>
              <a:gd name="connsiteY43" fmla="*/ 562730 h 1717907"/>
              <a:gd name="connsiteX44" fmla="*/ 1298689 w 1742572"/>
              <a:gd name="connsiteY44" fmla="*/ 589363 h 1717907"/>
              <a:gd name="connsiteX45" fmla="*/ 1307567 w 1742572"/>
              <a:gd name="connsiteY45" fmla="*/ 615996 h 1717907"/>
              <a:gd name="connsiteX46" fmla="*/ 1343077 w 1742572"/>
              <a:gd name="connsiteY46" fmla="*/ 669262 h 1717907"/>
              <a:gd name="connsiteX47" fmla="*/ 1351955 w 1742572"/>
              <a:gd name="connsiteY47" fmla="*/ 704772 h 1717907"/>
              <a:gd name="connsiteX48" fmla="*/ 1378588 w 1742572"/>
              <a:gd name="connsiteY48" fmla="*/ 713650 h 1717907"/>
              <a:gd name="connsiteX49" fmla="*/ 1485120 w 1742572"/>
              <a:gd name="connsiteY49" fmla="*/ 731405 h 1717907"/>
              <a:gd name="connsiteX50" fmla="*/ 1573897 w 1742572"/>
              <a:gd name="connsiteY50" fmla="*/ 722528 h 1717907"/>
              <a:gd name="connsiteX51" fmla="*/ 1600530 w 1742572"/>
              <a:gd name="connsiteY51" fmla="*/ 633751 h 1717907"/>
              <a:gd name="connsiteX52" fmla="*/ 1591652 w 1742572"/>
              <a:gd name="connsiteY52" fmla="*/ 518341 h 1717907"/>
              <a:gd name="connsiteX53" fmla="*/ 1573897 w 1742572"/>
              <a:gd name="connsiteY53" fmla="*/ 465075 h 1717907"/>
              <a:gd name="connsiteX54" fmla="*/ 1511753 w 1742572"/>
              <a:gd name="connsiteY54" fmla="*/ 394054 h 1717907"/>
              <a:gd name="connsiteX55" fmla="*/ 1502875 w 1742572"/>
              <a:gd name="connsiteY55" fmla="*/ 358543 h 1717907"/>
              <a:gd name="connsiteX56" fmla="*/ 1520631 w 1742572"/>
              <a:gd name="connsiteY56" fmla="*/ 340788 h 1717907"/>
              <a:gd name="connsiteX57" fmla="*/ 1600530 w 1742572"/>
              <a:gd name="connsiteY57" fmla="*/ 331910 h 1717907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343077 w 1742572"/>
              <a:gd name="connsiteY7" fmla="*/ 0 h 1705593"/>
              <a:gd name="connsiteX8" fmla="*/ 268879 w 1742572"/>
              <a:gd name="connsiteY8" fmla="*/ 337352 h 1705593"/>
              <a:gd name="connsiteX9" fmla="*/ 91326 w 1742572"/>
              <a:gd name="connsiteY9" fmla="*/ 1056443 h 1705593"/>
              <a:gd name="connsiteX10" fmla="*/ 1493998 w 1742572"/>
              <a:gd name="connsiteY10" fmla="*/ 1669002 h 1705593"/>
              <a:gd name="connsiteX11" fmla="*/ 1573897 w 1742572"/>
              <a:gd name="connsiteY11" fmla="*/ 1633491 h 1705593"/>
              <a:gd name="connsiteX12" fmla="*/ 1600530 w 1742572"/>
              <a:gd name="connsiteY12" fmla="*/ 1615736 h 1705593"/>
              <a:gd name="connsiteX13" fmla="*/ 1627163 w 1742572"/>
              <a:gd name="connsiteY13" fmla="*/ 1580225 h 1705593"/>
              <a:gd name="connsiteX14" fmla="*/ 1662673 w 1742572"/>
              <a:gd name="connsiteY14" fmla="*/ 1562470 h 1705593"/>
              <a:gd name="connsiteX15" fmla="*/ 1671551 w 1742572"/>
              <a:gd name="connsiteY15" fmla="*/ 1535837 h 1705593"/>
              <a:gd name="connsiteX16" fmla="*/ 1698184 w 1742572"/>
              <a:gd name="connsiteY16" fmla="*/ 1491449 h 1705593"/>
              <a:gd name="connsiteX17" fmla="*/ 1724817 w 1742572"/>
              <a:gd name="connsiteY17" fmla="*/ 1429305 h 1705593"/>
              <a:gd name="connsiteX18" fmla="*/ 1733695 w 1742572"/>
              <a:gd name="connsiteY18" fmla="*/ 1376039 h 1705593"/>
              <a:gd name="connsiteX19" fmla="*/ 1742572 w 1742572"/>
              <a:gd name="connsiteY19" fmla="*/ 1340528 h 1705593"/>
              <a:gd name="connsiteX20" fmla="*/ 1707062 w 1742572"/>
              <a:gd name="connsiteY20" fmla="*/ 1207363 h 1705593"/>
              <a:gd name="connsiteX21" fmla="*/ 1689306 w 1742572"/>
              <a:gd name="connsiteY21" fmla="*/ 1145219 h 1705593"/>
              <a:gd name="connsiteX22" fmla="*/ 1671551 w 1742572"/>
              <a:gd name="connsiteY22" fmla="*/ 1109709 h 1705593"/>
              <a:gd name="connsiteX23" fmla="*/ 1627163 w 1742572"/>
              <a:gd name="connsiteY23" fmla="*/ 1074198 h 1705593"/>
              <a:gd name="connsiteX24" fmla="*/ 1538386 w 1742572"/>
              <a:gd name="connsiteY24" fmla="*/ 1020932 h 1705593"/>
              <a:gd name="connsiteX25" fmla="*/ 1520631 w 1742572"/>
              <a:gd name="connsiteY25" fmla="*/ 994299 h 1705593"/>
              <a:gd name="connsiteX26" fmla="*/ 1440732 w 1742572"/>
              <a:gd name="connsiteY26" fmla="*/ 967666 h 1705593"/>
              <a:gd name="connsiteX27" fmla="*/ 1422976 w 1742572"/>
              <a:gd name="connsiteY27" fmla="*/ 949911 h 1705593"/>
              <a:gd name="connsiteX28" fmla="*/ 1227668 w 1742572"/>
              <a:gd name="connsiteY28" fmla="*/ 923278 h 1705593"/>
              <a:gd name="connsiteX29" fmla="*/ 1165524 w 1742572"/>
              <a:gd name="connsiteY29" fmla="*/ 914400 h 1705593"/>
              <a:gd name="connsiteX30" fmla="*/ 1130013 w 1742572"/>
              <a:gd name="connsiteY30" fmla="*/ 896645 h 1705593"/>
              <a:gd name="connsiteX31" fmla="*/ 1067870 w 1742572"/>
              <a:gd name="connsiteY31" fmla="*/ 887767 h 1705593"/>
              <a:gd name="connsiteX32" fmla="*/ 934705 w 1742572"/>
              <a:gd name="connsiteY32" fmla="*/ 870012 h 1705593"/>
              <a:gd name="connsiteX33" fmla="*/ 908071 w 1742572"/>
              <a:gd name="connsiteY33" fmla="*/ 861134 h 1705593"/>
              <a:gd name="connsiteX34" fmla="*/ 766030 w 1742572"/>
              <a:gd name="connsiteY34" fmla="*/ 630315 h 1705593"/>
              <a:gd name="connsiteX35" fmla="*/ 819295 w 1742572"/>
              <a:gd name="connsiteY35" fmla="*/ 541538 h 1705593"/>
              <a:gd name="connsiteX36" fmla="*/ 881438 w 1742572"/>
              <a:gd name="connsiteY36" fmla="*/ 497150 h 1705593"/>
              <a:gd name="connsiteX37" fmla="*/ 908071 w 1742572"/>
              <a:gd name="connsiteY37" fmla="*/ 488272 h 1705593"/>
              <a:gd name="connsiteX38" fmla="*/ 979093 w 1742572"/>
              <a:gd name="connsiteY38" fmla="*/ 461639 h 1705593"/>
              <a:gd name="connsiteX39" fmla="*/ 1156646 w 1742572"/>
              <a:gd name="connsiteY39" fmla="*/ 479394 h 1705593"/>
              <a:gd name="connsiteX40" fmla="*/ 1209912 w 1742572"/>
              <a:gd name="connsiteY40" fmla="*/ 497150 h 1705593"/>
              <a:gd name="connsiteX41" fmla="*/ 1227668 w 1742572"/>
              <a:gd name="connsiteY41" fmla="*/ 514905 h 1705593"/>
              <a:gd name="connsiteX42" fmla="*/ 1280934 w 1742572"/>
              <a:gd name="connsiteY42" fmla="*/ 550416 h 1705593"/>
              <a:gd name="connsiteX43" fmla="*/ 1298689 w 1742572"/>
              <a:gd name="connsiteY43" fmla="*/ 577049 h 1705593"/>
              <a:gd name="connsiteX44" fmla="*/ 1307567 w 1742572"/>
              <a:gd name="connsiteY44" fmla="*/ 603682 h 1705593"/>
              <a:gd name="connsiteX45" fmla="*/ 1343077 w 1742572"/>
              <a:gd name="connsiteY45" fmla="*/ 656948 h 1705593"/>
              <a:gd name="connsiteX46" fmla="*/ 1351955 w 1742572"/>
              <a:gd name="connsiteY46" fmla="*/ 692458 h 1705593"/>
              <a:gd name="connsiteX47" fmla="*/ 1378588 w 1742572"/>
              <a:gd name="connsiteY47" fmla="*/ 701336 h 1705593"/>
              <a:gd name="connsiteX48" fmla="*/ 1485120 w 1742572"/>
              <a:gd name="connsiteY48" fmla="*/ 719091 h 1705593"/>
              <a:gd name="connsiteX49" fmla="*/ 1573897 w 1742572"/>
              <a:gd name="connsiteY49" fmla="*/ 710214 h 1705593"/>
              <a:gd name="connsiteX50" fmla="*/ 1600530 w 1742572"/>
              <a:gd name="connsiteY50" fmla="*/ 621437 h 1705593"/>
              <a:gd name="connsiteX51" fmla="*/ 1591652 w 1742572"/>
              <a:gd name="connsiteY51" fmla="*/ 506027 h 1705593"/>
              <a:gd name="connsiteX52" fmla="*/ 1573897 w 1742572"/>
              <a:gd name="connsiteY52" fmla="*/ 452761 h 1705593"/>
              <a:gd name="connsiteX53" fmla="*/ 1511753 w 1742572"/>
              <a:gd name="connsiteY53" fmla="*/ 381740 h 1705593"/>
              <a:gd name="connsiteX54" fmla="*/ 1502875 w 1742572"/>
              <a:gd name="connsiteY54" fmla="*/ 346229 h 1705593"/>
              <a:gd name="connsiteX55" fmla="*/ 1520631 w 1742572"/>
              <a:gd name="connsiteY55" fmla="*/ 328474 h 1705593"/>
              <a:gd name="connsiteX56" fmla="*/ 1600530 w 1742572"/>
              <a:gd name="connsiteY56" fmla="*/ 319596 h 1705593"/>
              <a:gd name="connsiteX0" fmla="*/ 1600530 w 1742572"/>
              <a:gd name="connsiteY0" fmla="*/ 325521 h 1711518"/>
              <a:gd name="connsiteX1" fmla="*/ 1644918 w 1742572"/>
              <a:gd name="connsiteY1" fmla="*/ 316643 h 1711518"/>
              <a:gd name="connsiteX2" fmla="*/ 1671551 w 1742572"/>
              <a:gd name="connsiteY2" fmla="*/ 263377 h 1711518"/>
              <a:gd name="connsiteX3" fmla="*/ 1644918 w 1742572"/>
              <a:gd name="connsiteY3" fmla="*/ 192356 h 1711518"/>
              <a:gd name="connsiteX4" fmla="*/ 1618285 w 1742572"/>
              <a:gd name="connsiteY4" fmla="*/ 156845 h 1711518"/>
              <a:gd name="connsiteX5" fmla="*/ 1600530 w 1742572"/>
              <a:gd name="connsiteY5" fmla="*/ 130212 h 1711518"/>
              <a:gd name="connsiteX6" fmla="*/ 1343077 w 1742572"/>
              <a:gd name="connsiteY6" fmla="*/ 5925 h 1711518"/>
              <a:gd name="connsiteX7" fmla="*/ 268879 w 1742572"/>
              <a:gd name="connsiteY7" fmla="*/ 343277 h 1711518"/>
              <a:gd name="connsiteX8" fmla="*/ 91326 w 1742572"/>
              <a:gd name="connsiteY8" fmla="*/ 1062368 h 1711518"/>
              <a:gd name="connsiteX9" fmla="*/ 1493998 w 1742572"/>
              <a:gd name="connsiteY9" fmla="*/ 1674927 h 1711518"/>
              <a:gd name="connsiteX10" fmla="*/ 1573897 w 1742572"/>
              <a:gd name="connsiteY10" fmla="*/ 1639416 h 1711518"/>
              <a:gd name="connsiteX11" fmla="*/ 1600530 w 1742572"/>
              <a:gd name="connsiteY11" fmla="*/ 1621661 h 1711518"/>
              <a:gd name="connsiteX12" fmla="*/ 1627163 w 1742572"/>
              <a:gd name="connsiteY12" fmla="*/ 1586150 h 1711518"/>
              <a:gd name="connsiteX13" fmla="*/ 1662673 w 1742572"/>
              <a:gd name="connsiteY13" fmla="*/ 1568395 h 1711518"/>
              <a:gd name="connsiteX14" fmla="*/ 1671551 w 1742572"/>
              <a:gd name="connsiteY14" fmla="*/ 1541762 h 1711518"/>
              <a:gd name="connsiteX15" fmla="*/ 1698184 w 1742572"/>
              <a:gd name="connsiteY15" fmla="*/ 1497374 h 1711518"/>
              <a:gd name="connsiteX16" fmla="*/ 1724817 w 1742572"/>
              <a:gd name="connsiteY16" fmla="*/ 1435230 h 1711518"/>
              <a:gd name="connsiteX17" fmla="*/ 1733695 w 1742572"/>
              <a:gd name="connsiteY17" fmla="*/ 1381964 h 1711518"/>
              <a:gd name="connsiteX18" fmla="*/ 1742572 w 1742572"/>
              <a:gd name="connsiteY18" fmla="*/ 1346453 h 1711518"/>
              <a:gd name="connsiteX19" fmla="*/ 1707062 w 1742572"/>
              <a:gd name="connsiteY19" fmla="*/ 1213288 h 1711518"/>
              <a:gd name="connsiteX20" fmla="*/ 1689306 w 1742572"/>
              <a:gd name="connsiteY20" fmla="*/ 1151144 h 1711518"/>
              <a:gd name="connsiteX21" fmla="*/ 1671551 w 1742572"/>
              <a:gd name="connsiteY21" fmla="*/ 1115634 h 1711518"/>
              <a:gd name="connsiteX22" fmla="*/ 1627163 w 1742572"/>
              <a:gd name="connsiteY22" fmla="*/ 1080123 h 1711518"/>
              <a:gd name="connsiteX23" fmla="*/ 1538386 w 1742572"/>
              <a:gd name="connsiteY23" fmla="*/ 1026857 h 1711518"/>
              <a:gd name="connsiteX24" fmla="*/ 1520631 w 1742572"/>
              <a:gd name="connsiteY24" fmla="*/ 1000224 h 1711518"/>
              <a:gd name="connsiteX25" fmla="*/ 1440732 w 1742572"/>
              <a:gd name="connsiteY25" fmla="*/ 973591 h 1711518"/>
              <a:gd name="connsiteX26" fmla="*/ 1422976 w 1742572"/>
              <a:gd name="connsiteY26" fmla="*/ 955836 h 1711518"/>
              <a:gd name="connsiteX27" fmla="*/ 1227668 w 1742572"/>
              <a:gd name="connsiteY27" fmla="*/ 929203 h 1711518"/>
              <a:gd name="connsiteX28" fmla="*/ 1165524 w 1742572"/>
              <a:gd name="connsiteY28" fmla="*/ 920325 h 1711518"/>
              <a:gd name="connsiteX29" fmla="*/ 1130013 w 1742572"/>
              <a:gd name="connsiteY29" fmla="*/ 902570 h 1711518"/>
              <a:gd name="connsiteX30" fmla="*/ 1067870 w 1742572"/>
              <a:gd name="connsiteY30" fmla="*/ 893692 h 1711518"/>
              <a:gd name="connsiteX31" fmla="*/ 934705 w 1742572"/>
              <a:gd name="connsiteY31" fmla="*/ 875937 h 1711518"/>
              <a:gd name="connsiteX32" fmla="*/ 908071 w 1742572"/>
              <a:gd name="connsiteY32" fmla="*/ 867059 h 1711518"/>
              <a:gd name="connsiteX33" fmla="*/ 766030 w 1742572"/>
              <a:gd name="connsiteY33" fmla="*/ 636240 h 1711518"/>
              <a:gd name="connsiteX34" fmla="*/ 819295 w 1742572"/>
              <a:gd name="connsiteY34" fmla="*/ 547463 h 1711518"/>
              <a:gd name="connsiteX35" fmla="*/ 881438 w 1742572"/>
              <a:gd name="connsiteY35" fmla="*/ 503075 h 1711518"/>
              <a:gd name="connsiteX36" fmla="*/ 908071 w 1742572"/>
              <a:gd name="connsiteY36" fmla="*/ 494197 h 1711518"/>
              <a:gd name="connsiteX37" fmla="*/ 979093 w 1742572"/>
              <a:gd name="connsiteY37" fmla="*/ 467564 h 1711518"/>
              <a:gd name="connsiteX38" fmla="*/ 1156646 w 1742572"/>
              <a:gd name="connsiteY38" fmla="*/ 485319 h 1711518"/>
              <a:gd name="connsiteX39" fmla="*/ 1209912 w 1742572"/>
              <a:gd name="connsiteY39" fmla="*/ 503075 h 1711518"/>
              <a:gd name="connsiteX40" fmla="*/ 1227668 w 1742572"/>
              <a:gd name="connsiteY40" fmla="*/ 520830 h 1711518"/>
              <a:gd name="connsiteX41" fmla="*/ 1280934 w 1742572"/>
              <a:gd name="connsiteY41" fmla="*/ 556341 h 1711518"/>
              <a:gd name="connsiteX42" fmla="*/ 1298689 w 1742572"/>
              <a:gd name="connsiteY42" fmla="*/ 582974 h 1711518"/>
              <a:gd name="connsiteX43" fmla="*/ 1307567 w 1742572"/>
              <a:gd name="connsiteY43" fmla="*/ 609607 h 1711518"/>
              <a:gd name="connsiteX44" fmla="*/ 1343077 w 1742572"/>
              <a:gd name="connsiteY44" fmla="*/ 662873 h 1711518"/>
              <a:gd name="connsiteX45" fmla="*/ 1351955 w 1742572"/>
              <a:gd name="connsiteY45" fmla="*/ 698383 h 1711518"/>
              <a:gd name="connsiteX46" fmla="*/ 1378588 w 1742572"/>
              <a:gd name="connsiteY46" fmla="*/ 707261 h 1711518"/>
              <a:gd name="connsiteX47" fmla="*/ 1485120 w 1742572"/>
              <a:gd name="connsiteY47" fmla="*/ 725016 h 1711518"/>
              <a:gd name="connsiteX48" fmla="*/ 1573897 w 1742572"/>
              <a:gd name="connsiteY48" fmla="*/ 716139 h 1711518"/>
              <a:gd name="connsiteX49" fmla="*/ 1600530 w 1742572"/>
              <a:gd name="connsiteY49" fmla="*/ 627362 h 1711518"/>
              <a:gd name="connsiteX50" fmla="*/ 1591652 w 1742572"/>
              <a:gd name="connsiteY50" fmla="*/ 511952 h 1711518"/>
              <a:gd name="connsiteX51" fmla="*/ 1573897 w 1742572"/>
              <a:gd name="connsiteY51" fmla="*/ 458686 h 1711518"/>
              <a:gd name="connsiteX52" fmla="*/ 1511753 w 1742572"/>
              <a:gd name="connsiteY52" fmla="*/ 387665 h 1711518"/>
              <a:gd name="connsiteX53" fmla="*/ 1502875 w 1742572"/>
              <a:gd name="connsiteY53" fmla="*/ 352154 h 1711518"/>
              <a:gd name="connsiteX54" fmla="*/ 1520631 w 1742572"/>
              <a:gd name="connsiteY54" fmla="*/ 334399 h 1711518"/>
              <a:gd name="connsiteX55" fmla="*/ 1600530 w 1742572"/>
              <a:gd name="connsiteY55" fmla="*/ 325521 h 1711518"/>
              <a:gd name="connsiteX0" fmla="*/ 1600530 w 1742572"/>
              <a:gd name="connsiteY0" fmla="*/ 323786 h 1709783"/>
              <a:gd name="connsiteX1" fmla="*/ 1644918 w 1742572"/>
              <a:gd name="connsiteY1" fmla="*/ 314908 h 1709783"/>
              <a:gd name="connsiteX2" fmla="*/ 1671551 w 1742572"/>
              <a:gd name="connsiteY2" fmla="*/ 261642 h 1709783"/>
              <a:gd name="connsiteX3" fmla="*/ 1644918 w 1742572"/>
              <a:gd name="connsiteY3" fmla="*/ 190621 h 1709783"/>
              <a:gd name="connsiteX4" fmla="*/ 1618285 w 1742572"/>
              <a:gd name="connsiteY4" fmla="*/ 155110 h 1709783"/>
              <a:gd name="connsiteX5" fmla="*/ 1343077 w 1742572"/>
              <a:gd name="connsiteY5" fmla="*/ 4190 h 1709783"/>
              <a:gd name="connsiteX6" fmla="*/ 268879 w 1742572"/>
              <a:gd name="connsiteY6" fmla="*/ 341542 h 1709783"/>
              <a:gd name="connsiteX7" fmla="*/ 91326 w 1742572"/>
              <a:gd name="connsiteY7" fmla="*/ 1060633 h 1709783"/>
              <a:gd name="connsiteX8" fmla="*/ 1493998 w 1742572"/>
              <a:gd name="connsiteY8" fmla="*/ 1673192 h 1709783"/>
              <a:gd name="connsiteX9" fmla="*/ 1573897 w 1742572"/>
              <a:gd name="connsiteY9" fmla="*/ 1637681 h 1709783"/>
              <a:gd name="connsiteX10" fmla="*/ 1600530 w 1742572"/>
              <a:gd name="connsiteY10" fmla="*/ 1619926 h 1709783"/>
              <a:gd name="connsiteX11" fmla="*/ 1627163 w 1742572"/>
              <a:gd name="connsiteY11" fmla="*/ 1584415 h 1709783"/>
              <a:gd name="connsiteX12" fmla="*/ 1662673 w 1742572"/>
              <a:gd name="connsiteY12" fmla="*/ 1566660 h 1709783"/>
              <a:gd name="connsiteX13" fmla="*/ 1671551 w 1742572"/>
              <a:gd name="connsiteY13" fmla="*/ 1540027 h 1709783"/>
              <a:gd name="connsiteX14" fmla="*/ 1698184 w 1742572"/>
              <a:gd name="connsiteY14" fmla="*/ 1495639 h 1709783"/>
              <a:gd name="connsiteX15" fmla="*/ 1724817 w 1742572"/>
              <a:gd name="connsiteY15" fmla="*/ 1433495 h 1709783"/>
              <a:gd name="connsiteX16" fmla="*/ 1733695 w 1742572"/>
              <a:gd name="connsiteY16" fmla="*/ 1380229 h 1709783"/>
              <a:gd name="connsiteX17" fmla="*/ 1742572 w 1742572"/>
              <a:gd name="connsiteY17" fmla="*/ 1344718 h 1709783"/>
              <a:gd name="connsiteX18" fmla="*/ 1707062 w 1742572"/>
              <a:gd name="connsiteY18" fmla="*/ 1211553 h 1709783"/>
              <a:gd name="connsiteX19" fmla="*/ 1689306 w 1742572"/>
              <a:gd name="connsiteY19" fmla="*/ 1149409 h 1709783"/>
              <a:gd name="connsiteX20" fmla="*/ 1671551 w 1742572"/>
              <a:gd name="connsiteY20" fmla="*/ 1113899 h 1709783"/>
              <a:gd name="connsiteX21" fmla="*/ 1627163 w 1742572"/>
              <a:gd name="connsiteY21" fmla="*/ 1078388 h 1709783"/>
              <a:gd name="connsiteX22" fmla="*/ 1538386 w 1742572"/>
              <a:gd name="connsiteY22" fmla="*/ 1025122 h 1709783"/>
              <a:gd name="connsiteX23" fmla="*/ 1520631 w 1742572"/>
              <a:gd name="connsiteY23" fmla="*/ 998489 h 1709783"/>
              <a:gd name="connsiteX24" fmla="*/ 1440732 w 1742572"/>
              <a:gd name="connsiteY24" fmla="*/ 971856 h 1709783"/>
              <a:gd name="connsiteX25" fmla="*/ 1422976 w 1742572"/>
              <a:gd name="connsiteY25" fmla="*/ 954101 h 1709783"/>
              <a:gd name="connsiteX26" fmla="*/ 1227668 w 1742572"/>
              <a:gd name="connsiteY26" fmla="*/ 927468 h 1709783"/>
              <a:gd name="connsiteX27" fmla="*/ 1165524 w 1742572"/>
              <a:gd name="connsiteY27" fmla="*/ 918590 h 1709783"/>
              <a:gd name="connsiteX28" fmla="*/ 1130013 w 1742572"/>
              <a:gd name="connsiteY28" fmla="*/ 900835 h 1709783"/>
              <a:gd name="connsiteX29" fmla="*/ 1067870 w 1742572"/>
              <a:gd name="connsiteY29" fmla="*/ 891957 h 1709783"/>
              <a:gd name="connsiteX30" fmla="*/ 934705 w 1742572"/>
              <a:gd name="connsiteY30" fmla="*/ 874202 h 1709783"/>
              <a:gd name="connsiteX31" fmla="*/ 908071 w 1742572"/>
              <a:gd name="connsiteY31" fmla="*/ 865324 h 1709783"/>
              <a:gd name="connsiteX32" fmla="*/ 766030 w 1742572"/>
              <a:gd name="connsiteY32" fmla="*/ 634505 h 1709783"/>
              <a:gd name="connsiteX33" fmla="*/ 819295 w 1742572"/>
              <a:gd name="connsiteY33" fmla="*/ 545728 h 1709783"/>
              <a:gd name="connsiteX34" fmla="*/ 881438 w 1742572"/>
              <a:gd name="connsiteY34" fmla="*/ 501340 h 1709783"/>
              <a:gd name="connsiteX35" fmla="*/ 908071 w 1742572"/>
              <a:gd name="connsiteY35" fmla="*/ 492462 h 1709783"/>
              <a:gd name="connsiteX36" fmla="*/ 979093 w 1742572"/>
              <a:gd name="connsiteY36" fmla="*/ 465829 h 1709783"/>
              <a:gd name="connsiteX37" fmla="*/ 1156646 w 1742572"/>
              <a:gd name="connsiteY37" fmla="*/ 483584 h 1709783"/>
              <a:gd name="connsiteX38" fmla="*/ 1209912 w 1742572"/>
              <a:gd name="connsiteY38" fmla="*/ 501340 h 1709783"/>
              <a:gd name="connsiteX39" fmla="*/ 1227668 w 1742572"/>
              <a:gd name="connsiteY39" fmla="*/ 519095 h 1709783"/>
              <a:gd name="connsiteX40" fmla="*/ 1280934 w 1742572"/>
              <a:gd name="connsiteY40" fmla="*/ 554606 h 1709783"/>
              <a:gd name="connsiteX41" fmla="*/ 1298689 w 1742572"/>
              <a:gd name="connsiteY41" fmla="*/ 581239 h 1709783"/>
              <a:gd name="connsiteX42" fmla="*/ 1307567 w 1742572"/>
              <a:gd name="connsiteY42" fmla="*/ 607872 h 1709783"/>
              <a:gd name="connsiteX43" fmla="*/ 1343077 w 1742572"/>
              <a:gd name="connsiteY43" fmla="*/ 661138 h 1709783"/>
              <a:gd name="connsiteX44" fmla="*/ 1351955 w 1742572"/>
              <a:gd name="connsiteY44" fmla="*/ 696648 h 1709783"/>
              <a:gd name="connsiteX45" fmla="*/ 1378588 w 1742572"/>
              <a:gd name="connsiteY45" fmla="*/ 705526 h 1709783"/>
              <a:gd name="connsiteX46" fmla="*/ 1485120 w 1742572"/>
              <a:gd name="connsiteY46" fmla="*/ 723281 h 1709783"/>
              <a:gd name="connsiteX47" fmla="*/ 1573897 w 1742572"/>
              <a:gd name="connsiteY47" fmla="*/ 714404 h 1709783"/>
              <a:gd name="connsiteX48" fmla="*/ 1600530 w 1742572"/>
              <a:gd name="connsiteY48" fmla="*/ 625627 h 1709783"/>
              <a:gd name="connsiteX49" fmla="*/ 1591652 w 1742572"/>
              <a:gd name="connsiteY49" fmla="*/ 510217 h 1709783"/>
              <a:gd name="connsiteX50" fmla="*/ 1573897 w 1742572"/>
              <a:gd name="connsiteY50" fmla="*/ 456951 h 1709783"/>
              <a:gd name="connsiteX51" fmla="*/ 1511753 w 1742572"/>
              <a:gd name="connsiteY51" fmla="*/ 385930 h 1709783"/>
              <a:gd name="connsiteX52" fmla="*/ 1502875 w 1742572"/>
              <a:gd name="connsiteY52" fmla="*/ 350419 h 1709783"/>
              <a:gd name="connsiteX53" fmla="*/ 1520631 w 1742572"/>
              <a:gd name="connsiteY53" fmla="*/ 332664 h 1709783"/>
              <a:gd name="connsiteX54" fmla="*/ 1600530 w 1742572"/>
              <a:gd name="connsiteY54" fmla="*/ 323786 h 1709783"/>
              <a:gd name="connsiteX0" fmla="*/ 1600530 w 1742572"/>
              <a:gd name="connsiteY0" fmla="*/ 322140 h 1708137"/>
              <a:gd name="connsiteX1" fmla="*/ 1644918 w 1742572"/>
              <a:gd name="connsiteY1" fmla="*/ 313262 h 1708137"/>
              <a:gd name="connsiteX2" fmla="*/ 1671551 w 1742572"/>
              <a:gd name="connsiteY2" fmla="*/ 259996 h 1708137"/>
              <a:gd name="connsiteX3" fmla="*/ 1644918 w 1742572"/>
              <a:gd name="connsiteY3" fmla="*/ 188975 h 1708137"/>
              <a:gd name="connsiteX4" fmla="*/ 1343077 w 1742572"/>
              <a:gd name="connsiteY4" fmla="*/ 2544 h 1708137"/>
              <a:gd name="connsiteX5" fmla="*/ 268879 w 1742572"/>
              <a:gd name="connsiteY5" fmla="*/ 339896 h 1708137"/>
              <a:gd name="connsiteX6" fmla="*/ 91326 w 1742572"/>
              <a:gd name="connsiteY6" fmla="*/ 1058987 h 1708137"/>
              <a:gd name="connsiteX7" fmla="*/ 1493998 w 1742572"/>
              <a:gd name="connsiteY7" fmla="*/ 1671546 h 1708137"/>
              <a:gd name="connsiteX8" fmla="*/ 1573897 w 1742572"/>
              <a:gd name="connsiteY8" fmla="*/ 1636035 h 1708137"/>
              <a:gd name="connsiteX9" fmla="*/ 1600530 w 1742572"/>
              <a:gd name="connsiteY9" fmla="*/ 1618280 h 1708137"/>
              <a:gd name="connsiteX10" fmla="*/ 1627163 w 1742572"/>
              <a:gd name="connsiteY10" fmla="*/ 1582769 h 1708137"/>
              <a:gd name="connsiteX11" fmla="*/ 1662673 w 1742572"/>
              <a:gd name="connsiteY11" fmla="*/ 1565014 h 1708137"/>
              <a:gd name="connsiteX12" fmla="*/ 1671551 w 1742572"/>
              <a:gd name="connsiteY12" fmla="*/ 1538381 h 1708137"/>
              <a:gd name="connsiteX13" fmla="*/ 1698184 w 1742572"/>
              <a:gd name="connsiteY13" fmla="*/ 1493993 h 1708137"/>
              <a:gd name="connsiteX14" fmla="*/ 1724817 w 1742572"/>
              <a:gd name="connsiteY14" fmla="*/ 1431849 h 1708137"/>
              <a:gd name="connsiteX15" fmla="*/ 1733695 w 1742572"/>
              <a:gd name="connsiteY15" fmla="*/ 1378583 h 1708137"/>
              <a:gd name="connsiteX16" fmla="*/ 1742572 w 1742572"/>
              <a:gd name="connsiteY16" fmla="*/ 1343072 h 1708137"/>
              <a:gd name="connsiteX17" fmla="*/ 1707062 w 1742572"/>
              <a:gd name="connsiteY17" fmla="*/ 1209907 h 1708137"/>
              <a:gd name="connsiteX18" fmla="*/ 1689306 w 1742572"/>
              <a:gd name="connsiteY18" fmla="*/ 1147763 h 1708137"/>
              <a:gd name="connsiteX19" fmla="*/ 1671551 w 1742572"/>
              <a:gd name="connsiteY19" fmla="*/ 1112253 h 1708137"/>
              <a:gd name="connsiteX20" fmla="*/ 1627163 w 1742572"/>
              <a:gd name="connsiteY20" fmla="*/ 1076742 h 1708137"/>
              <a:gd name="connsiteX21" fmla="*/ 1538386 w 1742572"/>
              <a:gd name="connsiteY21" fmla="*/ 1023476 h 1708137"/>
              <a:gd name="connsiteX22" fmla="*/ 1520631 w 1742572"/>
              <a:gd name="connsiteY22" fmla="*/ 996843 h 1708137"/>
              <a:gd name="connsiteX23" fmla="*/ 1440732 w 1742572"/>
              <a:gd name="connsiteY23" fmla="*/ 970210 h 1708137"/>
              <a:gd name="connsiteX24" fmla="*/ 1422976 w 1742572"/>
              <a:gd name="connsiteY24" fmla="*/ 952455 h 1708137"/>
              <a:gd name="connsiteX25" fmla="*/ 1227668 w 1742572"/>
              <a:gd name="connsiteY25" fmla="*/ 925822 h 1708137"/>
              <a:gd name="connsiteX26" fmla="*/ 1165524 w 1742572"/>
              <a:gd name="connsiteY26" fmla="*/ 916944 h 1708137"/>
              <a:gd name="connsiteX27" fmla="*/ 1130013 w 1742572"/>
              <a:gd name="connsiteY27" fmla="*/ 899189 h 1708137"/>
              <a:gd name="connsiteX28" fmla="*/ 1067870 w 1742572"/>
              <a:gd name="connsiteY28" fmla="*/ 890311 h 1708137"/>
              <a:gd name="connsiteX29" fmla="*/ 934705 w 1742572"/>
              <a:gd name="connsiteY29" fmla="*/ 872556 h 1708137"/>
              <a:gd name="connsiteX30" fmla="*/ 908071 w 1742572"/>
              <a:gd name="connsiteY30" fmla="*/ 863678 h 1708137"/>
              <a:gd name="connsiteX31" fmla="*/ 766030 w 1742572"/>
              <a:gd name="connsiteY31" fmla="*/ 632859 h 1708137"/>
              <a:gd name="connsiteX32" fmla="*/ 819295 w 1742572"/>
              <a:gd name="connsiteY32" fmla="*/ 544082 h 1708137"/>
              <a:gd name="connsiteX33" fmla="*/ 881438 w 1742572"/>
              <a:gd name="connsiteY33" fmla="*/ 499694 h 1708137"/>
              <a:gd name="connsiteX34" fmla="*/ 908071 w 1742572"/>
              <a:gd name="connsiteY34" fmla="*/ 490816 h 1708137"/>
              <a:gd name="connsiteX35" fmla="*/ 979093 w 1742572"/>
              <a:gd name="connsiteY35" fmla="*/ 464183 h 1708137"/>
              <a:gd name="connsiteX36" fmla="*/ 1156646 w 1742572"/>
              <a:gd name="connsiteY36" fmla="*/ 481938 h 1708137"/>
              <a:gd name="connsiteX37" fmla="*/ 1209912 w 1742572"/>
              <a:gd name="connsiteY37" fmla="*/ 499694 h 1708137"/>
              <a:gd name="connsiteX38" fmla="*/ 1227668 w 1742572"/>
              <a:gd name="connsiteY38" fmla="*/ 517449 h 1708137"/>
              <a:gd name="connsiteX39" fmla="*/ 1280934 w 1742572"/>
              <a:gd name="connsiteY39" fmla="*/ 552960 h 1708137"/>
              <a:gd name="connsiteX40" fmla="*/ 1298689 w 1742572"/>
              <a:gd name="connsiteY40" fmla="*/ 579593 h 1708137"/>
              <a:gd name="connsiteX41" fmla="*/ 1307567 w 1742572"/>
              <a:gd name="connsiteY41" fmla="*/ 606226 h 1708137"/>
              <a:gd name="connsiteX42" fmla="*/ 1343077 w 1742572"/>
              <a:gd name="connsiteY42" fmla="*/ 659492 h 1708137"/>
              <a:gd name="connsiteX43" fmla="*/ 1351955 w 1742572"/>
              <a:gd name="connsiteY43" fmla="*/ 695002 h 1708137"/>
              <a:gd name="connsiteX44" fmla="*/ 1378588 w 1742572"/>
              <a:gd name="connsiteY44" fmla="*/ 703880 h 1708137"/>
              <a:gd name="connsiteX45" fmla="*/ 1485120 w 1742572"/>
              <a:gd name="connsiteY45" fmla="*/ 721635 h 1708137"/>
              <a:gd name="connsiteX46" fmla="*/ 1573897 w 1742572"/>
              <a:gd name="connsiteY46" fmla="*/ 712758 h 1708137"/>
              <a:gd name="connsiteX47" fmla="*/ 1600530 w 1742572"/>
              <a:gd name="connsiteY47" fmla="*/ 623981 h 1708137"/>
              <a:gd name="connsiteX48" fmla="*/ 1591652 w 1742572"/>
              <a:gd name="connsiteY48" fmla="*/ 508571 h 1708137"/>
              <a:gd name="connsiteX49" fmla="*/ 1573897 w 1742572"/>
              <a:gd name="connsiteY49" fmla="*/ 455305 h 1708137"/>
              <a:gd name="connsiteX50" fmla="*/ 1511753 w 1742572"/>
              <a:gd name="connsiteY50" fmla="*/ 384284 h 1708137"/>
              <a:gd name="connsiteX51" fmla="*/ 1502875 w 1742572"/>
              <a:gd name="connsiteY51" fmla="*/ 348773 h 1708137"/>
              <a:gd name="connsiteX52" fmla="*/ 1520631 w 1742572"/>
              <a:gd name="connsiteY52" fmla="*/ 331018 h 1708137"/>
              <a:gd name="connsiteX53" fmla="*/ 1600530 w 1742572"/>
              <a:gd name="connsiteY53" fmla="*/ 322140 h 1708137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520631 w 1742572"/>
              <a:gd name="connsiteY51" fmla="*/ 329057 h 1706176"/>
              <a:gd name="connsiteX52" fmla="*/ 1600530 w 1742572"/>
              <a:gd name="connsiteY52" fmla="*/ 320179 h 1706176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600530 w 1742572"/>
              <a:gd name="connsiteY51" fmla="*/ 320179 h 1706176"/>
              <a:gd name="connsiteX0" fmla="*/ 1502875 w 1742572"/>
              <a:gd name="connsiteY0" fmla="*/ 346812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0" fmla="*/ 1502875 w 1742572"/>
              <a:gd name="connsiteY0" fmla="*/ 346286 h 1705650"/>
              <a:gd name="connsiteX1" fmla="*/ 1644918 w 1742572"/>
              <a:gd name="connsiteY1" fmla="*/ 310775 h 1705650"/>
              <a:gd name="connsiteX2" fmla="*/ 1343077 w 1742572"/>
              <a:gd name="connsiteY2" fmla="*/ 57 h 1705650"/>
              <a:gd name="connsiteX3" fmla="*/ 268879 w 1742572"/>
              <a:gd name="connsiteY3" fmla="*/ 337409 h 1705650"/>
              <a:gd name="connsiteX4" fmla="*/ 91326 w 1742572"/>
              <a:gd name="connsiteY4" fmla="*/ 1056500 h 1705650"/>
              <a:gd name="connsiteX5" fmla="*/ 1493998 w 1742572"/>
              <a:gd name="connsiteY5" fmla="*/ 1669059 h 1705650"/>
              <a:gd name="connsiteX6" fmla="*/ 1573897 w 1742572"/>
              <a:gd name="connsiteY6" fmla="*/ 1633548 h 1705650"/>
              <a:gd name="connsiteX7" fmla="*/ 1600530 w 1742572"/>
              <a:gd name="connsiteY7" fmla="*/ 1615793 h 1705650"/>
              <a:gd name="connsiteX8" fmla="*/ 1627163 w 1742572"/>
              <a:gd name="connsiteY8" fmla="*/ 1580282 h 1705650"/>
              <a:gd name="connsiteX9" fmla="*/ 1662673 w 1742572"/>
              <a:gd name="connsiteY9" fmla="*/ 1562527 h 1705650"/>
              <a:gd name="connsiteX10" fmla="*/ 1671551 w 1742572"/>
              <a:gd name="connsiteY10" fmla="*/ 1535894 h 1705650"/>
              <a:gd name="connsiteX11" fmla="*/ 1698184 w 1742572"/>
              <a:gd name="connsiteY11" fmla="*/ 1491506 h 1705650"/>
              <a:gd name="connsiteX12" fmla="*/ 1724817 w 1742572"/>
              <a:gd name="connsiteY12" fmla="*/ 1429362 h 1705650"/>
              <a:gd name="connsiteX13" fmla="*/ 1733695 w 1742572"/>
              <a:gd name="connsiteY13" fmla="*/ 1376096 h 1705650"/>
              <a:gd name="connsiteX14" fmla="*/ 1742572 w 1742572"/>
              <a:gd name="connsiteY14" fmla="*/ 1340585 h 1705650"/>
              <a:gd name="connsiteX15" fmla="*/ 1707062 w 1742572"/>
              <a:gd name="connsiteY15" fmla="*/ 1207420 h 1705650"/>
              <a:gd name="connsiteX16" fmla="*/ 1689306 w 1742572"/>
              <a:gd name="connsiteY16" fmla="*/ 1145276 h 1705650"/>
              <a:gd name="connsiteX17" fmla="*/ 1671551 w 1742572"/>
              <a:gd name="connsiteY17" fmla="*/ 1109766 h 1705650"/>
              <a:gd name="connsiteX18" fmla="*/ 1627163 w 1742572"/>
              <a:gd name="connsiteY18" fmla="*/ 1074255 h 1705650"/>
              <a:gd name="connsiteX19" fmla="*/ 1538386 w 1742572"/>
              <a:gd name="connsiteY19" fmla="*/ 1020989 h 1705650"/>
              <a:gd name="connsiteX20" fmla="*/ 1520631 w 1742572"/>
              <a:gd name="connsiteY20" fmla="*/ 994356 h 1705650"/>
              <a:gd name="connsiteX21" fmla="*/ 1440732 w 1742572"/>
              <a:gd name="connsiteY21" fmla="*/ 967723 h 1705650"/>
              <a:gd name="connsiteX22" fmla="*/ 1422976 w 1742572"/>
              <a:gd name="connsiteY22" fmla="*/ 949968 h 1705650"/>
              <a:gd name="connsiteX23" fmla="*/ 1227668 w 1742572"/>
              <a:gd name="connsiteY23" fmla="*/ 923335 h 1705650"/>
              <a:gd name="connsiteX24" fmla="*/ 1165524 w 1742572"/>
              <a:gd name="connsiteY24" fmla="*/ 914457 h 1705650"/>
              <a:gd name="connsiteX25" fmla="*/ 1130013 w 1742572"/>
              <a:gd name="connsiteY25" fmla="*/ 896702 h 1705650"/>
              <a:gd name="connsiteX26" fmla="*/ 1067870 w 1742572"/>
              <a:gd name="connsiteY26" fmla="*/ 887824 h 1705650"/>
              <a:gd name="connsiteX27" fmla="*/ 934705 w 1742572"/>
              <a:gd name="connsiteY27" fmla="*/ 870069 h 1705650"/>
              <a:gd name="connsiteX28" fmla="*/ 908071 w 1742572"/>
              <a:gd name="connsiteY28" fmla="*/ 861191 h 1705650"/>
              <a:gd name="connsiteX29" fmla="*/ 766030 w 1742572"/>
              <a:gd name="connsiteY29" fmla="*/ 630372 h 1705650"/>
              <a:gd name="connsiteX30" fmla="*/ 819295 w 1742572"/>
              <a:gd name="connsiteY30" fmla="*/ 541595 h 1705650"/>
              <a:gd name="connsiteX31" fmla="*/ 881438 w 1742572"/>
              <a:gd name="connsiteY31" fmla="*/ 497207 h 1705650"/>
              <a:gd name="connsiteX32" fmla="*/ 908071 w 1742572"/>
              <a:gd name="connsiteY32" fmla="*/ 488329 h 1705650"/>
              <a:gd name="connsiteX33" fmla="*/ 979093 w 1742572"/>
              <a:gd name="connsiteY33" fmla="*/ 461696 h 1705650"/>
              <a:gd name="connsiteX34" fmla="*/ 1156646 w 1742572"/>
              <a:gd name="connsiteY34" fmla="*/ 479451 h 1705650"/>
              <a:gd name="connsiteX35" fmla="*/ 1209912 w 1742572"/>
              <a:gd name="connsiteY35" fmla="*/ 497207 h 1705650"/>
              <a:gd name="connsiteX36" fmla="*/ 1227668 w 1742572"/>
              <a:gd name="connsiteY36" fmla="*/ 514962 h 1705650"/>
              <a:gd name="connsiteX37" fmla="*/ 1280934 w 1742572"/>
              <a:gd name="connsiteY37" fmla="*/ 550473 h 1705650"/>
              <a:gd name="connsiteX38" fmla="*/ 1298689 w 1742572"/>
              <a:gd name="connsiteY38" fmla="*/ 577106 h 1705650"/>
              <a:gd name="connsiteX39" fmla="*/ 1307567 w 1742572"/>
              <a:gd name="connsiteY39" fmla="*/ 603739 h 1705650"/>
              <a:gd name="connsiteX40" fmla="*/ 1343077 w 1742572"/>
              <a:gd name="connsiteY40" fmla="*/ 657005 h 1705650"/>
              <a:gd name="connsiteX41" fmla="*/ 1351955 w 1742572"/>
              <a:gd name="connsiteY41" fmla="*/ 692515 h 1705650"/>
              <a:gd name="connsiteX42" fmla="*/ 1378588 w 1742572"/>
              <a:gd name="connsiteY42" fmla="*/ 701393 h 1705650"/>
              <a:gd name="connsiteX43" fmla="*/ 1485120 w 1742572"/>
              <a:gd name="connsiteY43" fmla="*/ 719148 h 1705650"/>
              <a:gd name="connsiteX44" fmla="*/ 1573897 w 1742572"/>
              <a:gd name="connsiteY44" fmla="*/ 710271 h 1705650"/>
              <a:gd name="connsiteX45" fmla="*/ 1600530 w 1742572"/>
              <a:gd name="connsiteY45" fmla="*/ 621494 h 1705650"/>
              <a:gd name="connsiteX46" fmla="*/ 1591652 w 1742572"/>
              <a:gd name="connsiteY46" fmla="*/ 506084 h 1705650"/>
              <a:gd name="connsiteX47" fmla="*/ 1573897 w 1742572"/>
              <a:gd name="connsiteY47" fmla="*/ 452818 h 1705650"/>
              <a:gd name="connsiteX48" fmla="*/ 1511753 w 1742572"/>
              <a:gd name="connsiteY48" fmla="*/ 381797 h 1705650"/>
              <a:gd name="connsiteX49" fmla="*/ 1502875 w 1742572"/>
              <a:gd name="connsiteY49" fmla="*/ 346286 h 1705650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73897 w 1742572"/>
              <a:gd name="connsiteY47" fmla="*/ 452819 h 1705651"/>
              <a:gd name="connsiteX48" fmla="*/ 1511753 w 1742572"/>
              <a:gd name="connsiteY48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11753 w 1742572"/>
              <a:gd name="connsiteY47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11753 w 1742572"/>
              <a:gd name="connsiteY46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573897 w 1742572"/>
              <a:gd name="connsiteY43" fmla="*/ 710272 h 1705651"/>
              <a:gd name="connsiteX44" fmla="*/ 1600530 w 1742572"/>
              <a:gd name="connsiteY44" fmla="*/ 621495 h 1705651"/>
              <a:gd name="connsiteX45" fmla="*/ 1511753 w 1742572"/>
              <a:gd name="connsiteY45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573897 w 1742572"/>
              <a:gd name="connsiteY42" fmla="*/ 710272 h 1705651"/>
              <a:gd name="connsiteX43" fmla="*/ 1600530 w 1742572"/>
              <a:gd name="connsiteY43" fmla="*/ 621495 h 1705651"/>
              <a:gd name="connsiteX44" fmla="*/ 1511753 w 1742572"/>
              <a:gd name="connsiteY44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573897 w 1742572"/>
              <a:gd name="connsiteY41" fmla="*/ 710272 h 1705651"/>
              <a:gd name="connsiteX42" fmla="*/ 1600530 w 1742572"/>
              <a:gd name="connsiteY42" fmla="*/ 621495 h 1705651"/>
              <a:gd name="connsiteX43" fmla="*/ 1511753 w 1742572"/>
              <a:gd name="connsiteY43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573897 w 1742572"/>
              <a:gd name="connsiteY40" fmla="*/ 710272 h 1705651"/>
              <a:gd name="connsiteX41" fmla="*/ 1600530 w 1742572"/>
              <a:gd name="connsiteY41" fmla="*/ 621495 h 1705651"/>
              <a:gd name="connsiteX42" fmla="*/ 1511753 w 1742572"/>
              <a:gd name="connsiteY42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573897 w 1742572"/>
              <a:gd name="connsiteY39" fmla="*/ 710272 h 1705651"/>
              <a:gd name="connsiteX40" fmla="*/ 1600530 w 1742572"/>
              <a:gd name="connsiteY40" fmla="*/ 621495 h 1705651"/>
              <a:gd name="connsiteX41" fmla="*/ 1511753 w 1742572"/>
              <a:gd name="connsiteY41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573897 w 1742572"/>
              <a:gd name="connsiteY38" fmla="*/ 710272 h 1705651"/>
              <a:gd name="connsiteX39" fmla="*/ 1600530 w 1742572"/>
              <a:gd name="connsiteY39" fmla="*/ 621495 h 1705651"/>
              <a:gd name="connsiteX40" fmla="*/ 1511753 w 1742572"/>
              <a:gd name="connsiteY40" fmla="*/ 381798 h 1705651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979093 w 1742572"/>
              <a:gd name="connsiteY32" fmla="*/ 461697 h 1702167"/>
              <a:gd name="connsiteX33" fmla="*/ 1156646 w 1742572"/>
              <a:gd name="connsiteY33" fmla="*/ 479452 h 1702167"/>
              <a:gd name="connsiteX34" fmla="*/ 1209912 w 1742572"/>
              <a:gd name="connsiteY34" fmla="*/ 497208 h 1702167"/>
              <a:gd name="connsiteX35" fmla="*/ 1227668 w 1742572"/>
              <a:gd name="connsiteY35" fmla="*/ 514963 h 1702167"/>
              <a:gd name="connsiteX36" fmla="*/ 1280934 w 1742572"/>
              <a:gd name="connsiteY36" fmla="*/ 550474 h 1702167"/>
              <a:gd name="connsiteX37" fmla="*/ 1573897 w 1742572"/>
              <a:gd name="connsiteY37" fmla="*/ 710272 h 1702167"/>
              <a:gd name="connsiteX38" fmla="*/ 1600530 w 1742572"/>
              <a:gd name="connsiteY38" fmla="*/ 621495 h 1702167"/>
              <a:gd name="connsiteX39" fmla="*/ 1511753 w 1742572"/>
              <a:gd name="connsiteY3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1156646 w 1742572"/>
              <a:gd name="connsiteY32" fmla="*/ 479452 h 1702167"/>
              <a:gd name="connsiteX33" fmla="*/ 1209912 w 1742572"/>
              <a:gd name="connsiteY33" fmla="*/ 497208 h 1702167"/>
              <a:gd name="connsiteX34" fmla="*/ 1227668 w 1742572"/>
              <a:gd name="connsiteY34" fmla="*/ 514963 h 1702167"/>
              <a:gd name="connsiteX35" fmla="*/ 1280934 w 1742572"/>
              <a:gd name="connsiteY35" fmla="*/ 550474 h 1702167"/>
              <a:gd name="connsiteX36" fmla="*/ 1573897 w 1742572"/>
              <a:gd name="connsiteY36" fmla="*/ 710272 h 1702167"/>
              <a:gd name="connsiteX37" fmla="*/ 1600530 w 1742572"/>
              <a:gd name="connsiteY37" fmla="*/ 621495 h 1702167"/>
              <a:gd name="connsiteX38" fmla="*/ 1511753 w 1742572"/>
              <a:gd name="connsiteY3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1156646 w 1742572"/>
              <a:gd name="connsiteY31" fmla="*/ 479452 h 1702167"/>
              <a:gd name="connsiteX32" fmla="*/ 1209912 w 1742572"/>
              <a:gd name="connsiteY32" fmla="*/ 497208 h 1702167"/>
              <a:gd name="connsiteX33" fmla="*/ 1227668 w 1742572"/>
              <a:gd name="connsiteY33" fmla="*/ 514963 h 1702167"/>
              <a:gd name="connsiteX34" fmla="*/ 1280934 w 1742572"/>
              <a:gd name="connsiteY34" fmla="*/ 550474 h 1702167"/>
              <a:gd name="connsiteX35" fmla="*/ 1573897 w 1742572"/>
              <a:gd name="connsiteY35" fmla="*/ 710272 h 1702167"/>
              <a:gd name="connsiteX36" fmla="*/ 1600530 w 1742572"/>
              <a:gd name="connsiteY36" fmla="*/ 621495 h 1702167"/>
              <a:gd name="connsiteX37" fmla="*/ 1511753 w 1742572"/>
              <a:gd name="connsiteY3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1156646 w 1742572"/>
              <a:gd name="connsiteY30" fmla="*/ 479452 h 1702167"/>
              <a:gd name="connsiteX31" fmla="*/ 1209912 w 1742572"/>
              <a:gd name="connsiteY31" fmla="*/ 497208 h 1702167"/>
              <a:gd name="connsiteX32" fmla="*/ 1227668 w 1742572"/>
              <a:gd name="connsiteY32" fmla="*/ 514963 h 1702167"/>
              <a:gd name="connsiteX33" fmla="*/ 1280934 w 1742572"/>
              <a:gd name="connsiteY33" fmla="*/ 550474 h 1702167"/>
              <a:gd name="connsiteX34" fmla="*/ 1573897 w 1742572"/>
              <a:gd name="connsiteY34" fmla="*/ 710272 h 1702167"/>
              <a:gd name="connsiteX35" fmla="*/ 1600530 w 1742572"/>
              <a:gd name="connsiteY35" fmla="*/ 621495 h 1702167"/>
              <a:gd name="connsiteX36" fmla="*/ 1511753 w 1742572"/>
              <a:gd name="connsiteY3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156646 w 1742572"/>
              <a:gd name="connsiteY29" fmla="*/ 479452 h 1702167"/>
              <a:gd name="connsiteX30" fmla="*/ 1209912 w 1742572"/>
              <a:gd name="connsiteY30" fmla="*/ 497208 h 1702167"/>
              <a:gd name="connsiteX31" fmla="*/ 1227668 w 1742572"/>
              <a:gd name="connsiteY31" fmla="*/ 514963 h 1702167"/>
              <a:gd name="connsiteX32" fmla="*/ 1280934 w 1742572"/>
              <a:gd name="connsiteY32" fmla="*/ 550474 h 1702167"/>
              <a:gd name="connsiteX33" fmla="*/ 1573897 w 1742572"/>
              <a:gd name="connsiteY33" fmla="*/ 710272 h 1702167"/>
              <a:gd name="connsiteX34" fmla="*/ 1600530 w 1742572"/>
              <a:gd name="connsiteY34" fmla="*/ 621495 h 1702167"/>
              <a:gd name="connsiteX35" fmla="*/ 1511753 w 1742572"/>
              <a:gd name="connsiteY3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27668 w 1742572"/>
              <a:gd name="connsiteY30" fmla="*/ 514963 h 1702167"/>
              <a:gd name="connsiteX31" fmla="*/ 1280934 w 1742572"/>
              <a:gd name="connsiteY31" fmla="*/ 550474 h 1702167"/>
              <a:gd name="connsiteX32" fmla="*/ 1573897 w 1742572"/>
              <a:gd name="connsiteY32" fmla="*/ 710272 h 1702167"/>
              <a:gd name="connsiteX33" fmla="*/ 1600530 w 1742572"/>
              <a:gd name="connsiteY33" fmla="*/ 621495 h 1702167"/>
              <a:gd name="connsiteX34" fmla="*/ 1511753 w 1742572"/>
              <a:gd name="connsiteY3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80934 w 1742572"/>
              <a:gd name="connsiteY30" fmla="*/ 550474 h 1702167"/>
              <a:gd name="connsiteX31" fmla="*/ 1573897 w 1742572"/>
              <a:gd name="connsiteY31" fmla="*/ 710272 h 1702167"/>
              <a:gd name="connsiteX32" fmla="*/ 1600530 w 1742572"/>
              <a:gd name="connsiteY32" fmla="*/ 621495 h 1702167"/>
              <a:gd name="connsiteX33" fmla="*/ 1511753 w 1742572"/>
              <a:gd name="connsiteY3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600530 w 1742572"/>
              <a:gd name="connsiteY31" fmla="*/ 621495 h 1702167"/>
              <a:gd name="connsiteX32" fmla="*/ 1511753 w 1742572"/>
              <a:gd name="connsiteY3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511753 w 1742572"/>
              <a:gd name="connsiteY3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08071 w 1742572"/>
              <a:gd name="connsiteY26" fmla="*/ 861192 h 1702167"/>
              <a:gd name="connsiteX27" fmla="*/ 766030 w 1742572"/>
              <a:gd name="connsiteY27" fmla="*/ 630373 h 1702167"/>
              <a:gd name="connsiteX28" fmla="*/ 1280934 w 1742572"/>
              <a:gd name="connsiteY28" fmla="*/ 550474 h 1702167"/>
              <a:gd name="connsiteX29" fmla="*/ 1573897 w 1742572"/>
              <a:gd name="connsiteY29" fmla="*/ 710272 h 1702167"/>
              <a:gd name="connsiteX30" fmla="*/ 1511753 w 1742572"/>
              <a:gd name="connsiteY3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908071 w 1742572"/>
              <a:gd name="connsiteY25" fmla="*/ 861192 h 1702167"/>
              <a:gd name="connsiteX26" fmla="*/ 766030 w 1742572"/>
              <a:gd name="connsiteY26" fmla="*/ 630373 h 1702167"/>
              <a:gd name="connsiteX27" fmla="*/ 1280934 w 1742572"/>
              <a:gd name="connsiteY27" fmla="*/ 550474 h 1702167"/>
              <a:gd name="connsiteX28" fmla="*/ 1573897 w 1742572"/>
              <a:gd name="connsiteY28" fmla="*/ 710272 h 1702167"/>
              <a:gd name="connsiteX29" fmla="*/ 1511753 w 1742572"/>
              <a:gd name="connsiteY2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766030 w 1742572"/>
              <a:gd name="connsiteY25" fmla="*/ 630373 h 1702167"/>
              <a:gd name="connsiteX26" fmla="*/ 1280934 w 1742572"/>
              <a:gd name="connsiteY26" fmla="*/ 550474 h 1702167"/>
              <a:gd name="connsiteX27" fmla="*/ 1573897 w 1742572"/>
              <a:gd name="connsiteY27" fmla="*/ 710272 h 1702167"/>
              <a:gd name="connsiteX28" fmla="*/ 1511753 w 1742572"/>
              <a:gd name="connsiteY2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22976 w 1742572"/>
              <a:gd name="connsiteY20" fmla="*/ 949969 h 1702167"/>
              <a:gd name="connsiteX21" fmla="*/ 1165524 w 1742572"/>
              <a:gd name="connsiteY21" fmla="*/ 914458 h 1702167"/>
              <a:gd name="connsiteX22" fmla="*/ 766030 w 1742572"/>
              <a:gd name="connsiteY22" fmla="*/ 630373 h 1702167"/>
              <a:gd name="connsiteX23" fmla="*/ 1280934 w 1742572"/>
              <a:gd name="connsiteY23" fmla="*/ 550474 h 1702167"/>
              <a:gd name="connsiteX24" fmla="*/ 1573897 w 1742572"/>
              <a:gd name="connsiteY24" fmla="*/ 710272 h 1702167"/>
              <a:gd name="connsiteX25" fmla="*/ 1511753 w 1742572"/>
              <a:gd name="connsiteY2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422976 w 1742572"/>
              <a:gd name="connsiteY19" fmla="*/ 949969 h 1702167"/>
              <a:gd name="connsiteX20" fmla="*/ 1165524 w 1742572"/>
              <a:gd name="connsiteY20" fmla="*/ 914458 h 1702167"/>
              <a:gd name="connsiteX21" fmla="*/ 766030 w 1742572"/>
              <a:gd name="connsiteY21" fmla="*/ 630373 h 1702167"/>
              <a:gd name="connsiteX22" fmla="*/ 1280934 w 1742572"/>
              <a:gd name="connsiteY22" fmla="*/ 550474 h 1702167"/>
              <a:gd name="connsiteX23" fmla="*/ 1573897 w 1742572"/>
              <a:gd name="connsiteY23" fmla="*/ 710272 h 1702167"/>
              <a:gd name="connsiteX24" fmla="*/ 1511753 w 1742572"/>
              <a:gd name="connsiteY2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422976 w 1742572"/>
              <a:gd name="connsiteY18" fmla="*/ 949969 h 1702167"/>
              <a:gd name="connsiteX19" fmla="*/ 1165524 w 1742572"/>
              <a:gd name="connsiteY19" fmla="*/ 914458 h 1702167"/>
              <a:gd name="connsiteX20" fmla="*/ 766030 w 1742572"/>
              <a:gd name="connsiteY20" fmla="*/ 630373 h 1702167"/>
              <a:gd name="connsiteX21" fmla="*/ 1280934 w 1742572"/>
              <a:gd name="connsiteY21" fmla="*/ 550474 h 1702167"/>
              <a:gd name="connsiteX22" fmla="*/ 1573897 w 1742572"/>
              <a:gd name="connsiteY22" fmla="*/ 710272 h 1702167"/>
              <a:gd name="connsiteX23" fmla="*/ 1511753 w 1742572"/>
              <a:gd name="connsiteY2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165524 w 1742572"/>
              <a:gd name="connsiteY18" fmla="*/ 914458 h 1702167"/>
              <a:gd name="connsiteX19" fmla="*/ 766030 w 1742572"/>
              <a:gd name="connsiteY19" fmla="*/ 630373 h 1702167"/>
              <a:gd name="connsiteX20" fmla="*/ 1280934 w 1742572"/>
              <a:gd name="connsiteY20" fmla="*/ 550474 h 1702167"/>
              <a:gd name="connsiteX21" fmla="*/ 1573897 w 1742572"/>
              <a:gd name="connsiteY21" fmla="*/ 710272 h 1702167"/>
              <a:gd name="connsiteX22" fmla="*/ 1511753 w 1742572"/>
              <a:gd name="connsiteY2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27163 w 1742572"/>
              <a:gd name="connsiteY16" fmla="*/ 1074256 h 1702167"/>
              <a:gd name="connsiteX17" fmla="*/ 1165524 w 1742572"/>
              <a:gd name="connsiteY17" fmla="*/ 914458 h 1702167"/>
              <a:gd name="connsiteX18" fmla="*/ 766030 w 1742572"/>
              <a:gd name="connsiteY18" fmla="*/ 630373 h 1702167"/>
              <a:gd name="connsiteX19" fmla="*/ 1280934 w 1742572"/>
              <a:gd name="connsiteY19" fmla="*/ 550474 h 1702167"/>
              <a:gd name="connsiteX20" fmla="*/ 1573897 w 1742572"/>
              <a:gd name="connsiteY20" fmla="*/ 710272 h 1702167"/>
              <a:gd name="connsiteX21" fmla="*/ 1511753 w 1742572"/>
              <a:gd name="connsiteY2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27163 w 1742572"/>
              <a:gd name="connsiteY15" fmla="*/ 1074256 h 1702167"/>
              <a:gd name="connsiteX16" fmla="*/ 1165524 w 1742572"/>
              <a:gd name="connsiteY16" fmla="*/ 914458 h 1702167"/>
              <a:gd name="connsiteX17" fmla="*/ 766030 w 1742572"/>
              <a:gd name="connsiteY17" fmla="*/ 630373 h 1702167"/>
              <a:gd name="connsiteX18" fmla="*/ 1280934 w 1742572"/>
              <a:gd name="connsiteY18" fmla="*/ 550474 h 1702167"/>
              <a:gd name="connsiteX19" fmla="*/ 1573897 w 1742572"/>
              <a:gd name="connsiteY19" fmla="*/ 710272 h 1702167"/>
              <a:gd name="connsiteX20" fmla="*/ 1511753 w 1742572"/>
              <a:gd name="connsiteY2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71551 w 1742572"/>
              <a:gd name="connsiteY8" fmla="*/ 1535895 h 1702167"/>
              <a:gd name="connsiteX9" fmla="*/ 1698184 w 1742572"/>
              <a:gd name="connsiteY9" fmla="*/ 1491507 h 1702167"/>
              <a:gd name="connsiteX10" fmla="*/ 1724817 w 1742572"/>
              <a:gd name="connsiteY10" fmla="*/ 1429363 h 1702167"/>
              <a:gd name="connsiteX11" fmla="*/ 1733695 w 1742572"/>
              <a:gd name="connsiteY11" fmla="*/ 1376097 h 1702167"/>
              <a:gd name="connsiteX12" fmla="*/ 1742572 w 1742572"/>
              <a:gd name="connsiteY12" fmla="*/ 1340586 h 1702167"/>
              <a:gd name="connsiteX13" fmla="*/ 1707062 w 1742572"/>
              <a:gd name="connsiteY13" fmla="*/ 1207421 h 1702167"/>
              <a:gd name="connsiteX14" fmla="*/ 1627163 w 1742572"/>
              <a:gd name="connsiteY14" fmla="*/ 1074256 h 1702167"/>
              <a:gd name="connsiteX15" fmla="*/ 1165524 w 1742572"/>
              <a:gd name="connsiteY15" fmla="*/ 914458 h 1702167"/>
              <a:gd name="connsiteX16" fmla="*/ 766030 w 1742572"/>
              <a:gd name="connsiteY16" fmla="*/ 630373 h 1702167"/>
              <a:gd name="connsiteX17" fmla="*/ 1280934 w 1742572"/>
              <a:gd name="connsiteY17" fmla="*/ 550474 h 1702167"/>
              <a:gd name="connsiteX18" fmla="*/ 1573897 w 1742572"/>
              <a:gd name="connsiteY18" fmla="*/ 710272 h 1702167"/>
              <a:gd name="connsiteX19" fmla="*/ 1511753 w 1742572"/>
              <a:gd name="connsiteY19" fmla="*/ 381798 h 1702167"/>
              <a:gd name="connsiteX0" fmla="*/ 1511753 w 1742572"/>
              <a:gd name="connsiteY0" fmla="*/ 381798 h 1695630"/>
              <a:gd name="connsiteX1" fmla="*/ 1644918 w 1742572"/>
              <a:gd name="connsiteY1" fmla="*/ 310776 h 1695630"/>
              <a:gd name="connsiteX2" fmla="*/ 1343077 w 1742572"/>
              <a:gd name="connsiteY2" fmla="*/ 58 h 1695630"/>
              <a:gd name="connsiteX3" fmla="*/ 268879 w 1742572"/>
              <a:gd name="connsiteY3" fmla="*/ 337410 h 1695630"/>
              <a:gd name="connsiteX4" fmla="*/ 91326 w 1742572"/>
              <a:gd name="connsiteY4" fmla="*/ 1056501 h 1695630"/>
              <a:gd name="connsiteX5" fmla="*/ 1493998 w 1742572"/>
              <a:gd name="connsiteY5" fmla="*/ 1669060 h 1695630"/>
              <a:gd name="connsiteX6" fmla="*/ 1627163 w 1742572"/>
              <a:gd name="connsiteY6" fmla="*/ 1580283 h 1695630"/>
              <a:gd name="connsiteX7" fmla="*/ 1671551 w 1742572"/>
              <a:gd name="connsiteY7" fmla="*/ 1535895 h 1695630"/>
              <a:gd name="connsiteX8" fmla="*/ 1698184 w 1742572"/>
              <a:gd name="connsiteY8" fmla="*/ 1491507 h 1695630"/>
              <a:gd name="connsiteX9" fmla="*/ 1724817 w 1742572"/>
              <a:gd name="connsiteY9" fmla="*/ 1429363 h 1695630"/>
              <a:gd name="connsiteX10" fmla="*/ 1733695 w 1742572"/>
              <a:gd name="connsiteY10" fmla="*/ 1376097 h 1695630"/>
              <a:gd name="connsiteX11" fmla="*/ 1742572 w 1742572"/>
              <a:gd name="connsiteY11" fmla="*/ 1340586 h 1695630"/>
              <a:gd name="connsiteX12" fmla="*/ 1707062 w 1742572"/>
              <a:gd name="connsiteY12" fmla="*/ 1207421 h 1695630"/>
              <a:gd name="connsiteX13" fmla="*/ 1627163 w 1742572"/>
              <a:gd name="connsiteY13" fmla="*/ 1074256 h 1695630"/>
              <a:gd name="connsiteX14" fmla="*/ 1165524 w 1742572"/>
              <a:gd name="connsiteY14" fmla="*/ 914458 h 1695630"/>
              <a:gd name="connsiteX15" fmla="*/ 766030 w 1742572"/>
              <a:gd name="connsiteY15" fmla="*/ 630373 h 1695630"/>
              <a:gd name="connsiteX16" fmla="*/ 1280934 w 1742572"/>
              <a:gd name="connsiteY16" fmla="*/ 550474 h 1695630"/>
              <a:gd name="connsiteX17" fmla="*/ 1573897 w 1742572"/>
              <a:gd name="connsiteY17" fmla="*/ 710272 h 1695630"/>
              <a:gd name="connsiteX18" fmla="*/ 1511753 w 1742572"/>
              <a:gd name="connsiteY18" fmla="*/ 381798 h 1695630"/>
              <a:gd name="connsiteX0" fmla="*/ 1511753 w 1734290"/>
              <a:gd name="connsiteY0" fmla="*/ 381798 h 1695630"/>
              <a:gd name="connsiteX1" fmla="*/ 1644918 w 1734290"/>
              <a:gd name="connsiteY1" fmla="*/ 310776 h 1695630"/>
              <a:gd name="connsiteX2" fmla="*/ 1343077 w 1734290"/>
              <a:gd name="connsiteY2" fmla="*/ 58 h 1695630"/>
              <a:gd name="connsiteX3" fmla="*/ 268879 w 1734290"/>
              <a:gd name="connsiteY3" fmla="*/ 337410 h 1695630"/>
              <a:gd name="connsiteX4" fmla="*/ 91326 w 1734290"/>
              <a:gd name="connsiteY4" fmla="*/ 1056501 h 1695630"/>
              <a:gd name="connsiteX5" fmla="*/ 1493998 w 1734290"/>
              <a:gd name="connsiteY5" fmla="*/ 1669060 h 1695630"/>
              <a:gd name="connsiteX6" fmla="*/ 1627163 w 1734290"/>
              <a:gd name="connsiteY6" fmla="*/ 1580283 h 1695630"/>
              <a:gd name="connsiteX7" fmla="*/ 1671551 w 1734290"/>
              <a:gd name="connsiteY7" fmla="*/ 1535895 h 1695630"/>
              <a:gd name="connsiteX8" fmla="*/ 1698184 w 1734290"/>
              <a:gd name="connsiteY8" fmla="*/ 1491507 h 1695630"/>
              <a:gd name="connsiteX9" fmla="*/ 1724817 w 1734290"/>
              <a:gd name="connsiteY9" fmla="*/ 1429363 h 1695630"/>
              <a:gd name="connsiteX10" fmla="*/ 1733695 w 1734290"/>
              <a:gd name="connsiteY10" fmla="*/ 1376097 h 1695630"/>
              <a:gd name="connsiteX11" fmla="*/ 1707062 w 1734290"/>
              <a:gd name="connsiteY11" fmla="*/ 1207421 h 1695630"/>
              <a:gd name="connsiteX12" fmla="*/ 1627163 w 1734290"/>
              <a:gd name="connsiteY12" fmla="*/ 1074256 h 1695630"/>
              <a:gd name="connsiteX13" fmla="*/ 1165524 w 1734290"/>
              <a:gd name="connsiteY13" fmla="*/ 914458 h 1695630"/>
              <a:gd name="connsiteX14" fmla="*/ 766030 w 1734290"/>
              <a:gd name="connsiteY14" fmla="*/ 630373 h 1695630"/>
              <a:gd name="connsiteX15" fmla="*/ 1280934 w 1734290"/>
              <a:gd name="connsiteY15" fmla="*/ 550474 h 1695630"/>
              <a:gd name="connsiteX16" fmla="*/ 1573897 w 1734290"/>
              <a:gd name="connsiteY16" fmla="*/ 710272 h 1695630"/>
              <a:gd name="connsiteX17" fmla="*/ 1511753 w 1734290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65524 w 1737366"/>
              <a:gd name="connsiteY13" fmla="*/ 91445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9104"/>
              <a:gd name="connsiteY0" fmla="*/ 381798 h 1695630"/>
              <a:gd name="connsiteX1" fmla="*/ 1644918 w 1739104"/>
              <a:gd name="connsiteY1" fmla="*/ 310776 h 1695630"/>
              <a:gd name="connsiteX2" fmla="*/ 1343077 w 1739104"/>
              <a:gd name="connsiteY2" fmla="*/ 58 h 1695630"/>
              <a:gd name="connsiteX3" fmla="*/ 268879 w 1739104"/>
              <a:gd name="connsiteY3" fmla="*/ 337410 h 1695630"/>
              <a:gd name="connsiteX4" fmla="*/ 91326 w 1739104"/>
              <a:gd name="connsiteY4" fmla="*/ 1056501 h 1695630"/>
              <a:gd name="connsiteX5" fmla="*/ 1493998 w 1739104"/>
              <a:gd name="connsiteY5" fmla="*/ 1669060 h 1695630"/>
              <a:gd name="connsiteX6" fmla="*/ 1627163 w 1739104"/>
              <a:gd name="connsiteY6" fmla="*/ 1580283 h 1695630"/>
              <a:gd name="connsiteX7" fmla="*/ 1671551 w 1739104"/>
              <a:gd name="connsiteY7" fmla="*/ 1535895 h 1695630"/>
              <a:gd name="connsiteX8" fmla="*/ 1698184 w 1739104"/>
              <a:gd name="connsiteY8" fmla="*/ 1491507 h 1695630"/>
              <a:gd name="connsiteX9" fmla="*/ 1733695 w 1739104"/>
              <a:gd name="connsiteY9" fmla="*/ 1376097 h 1695630"/>
              <a:gd name="connsiteX10" fmla="*/ 1707062 w 1739104"/>
              <a:gd name="connsiteY10" fmla="*/ 1207421 h 1695630"/>
              <a:gd name="connsiteX11" fmla="*/ 1444283 w 1739104"/>
              <a:gd name="connsiteY11" fmla="*/ 797396 h 1695630"/>
              <a:gd name="connsiteX12" fmla="*/ 1104564 w 1739104"/>
              <a:gd name="connsiteY12" fmla="*/ 848418 h 1695630"/>
              <a:gd name="connsiteX13" fmla="*/ 766030 w 1739104"/>
              <a:gd name="connsiteY13" fmla="*/ 630373 h 1695630"/>
              <a:gd name="connsiteX14" fmla="*/ 1280934 w 1739104"/>
              <a:gd name="connsiteY14" fmla="*/ 550474 h 1695630"/>
              <a:gd name="connsiteX15" fmla="*/ 1573897 w 1739104"/>
              <a:gd name="connsiteY15" fmla="*/ 710272 h 1695630"/>
              <a:gd name="connsiteX16" fmla="*/ 1511753 w 1739104"/>
              <a:gd name="connsiteY16" fmla="*/ 381798 h 1695630"/>
              <a:gd name="connsiteX0" fmla="*/ 1511753 w 1740904"/>
              <a:gd name="connsiteY0" fmla="*/ 381798 h 1695630"/>
              <a:gd name="connsiteX1" fmla="*/ 1644918 w 1740904"/>
              <a:gd name="connsiteY1" fmla="*/ 310776 h 1695630"/>
              <a:gd name="connsiteX2" fmla="*/ 1343077 w 1740904"/>
              <a:gd name="connsiteY2" fmla="*/ 58 h 1695630"/>
              <a:gd name="connsiteX3" fmla="*/ 268879 w 1740904"/>
              <a:gd name="connsiteY3" fmla="*/ 337410 h 1695630"/>
              <a:gd name="connsiteX4" fmla="*/ 91326 w 1740904"/>
              <a:gd name="connsiteY4" fmla="*/ 1056501 h 1695630"/>
              <a:gd name="connsiteX5" fmla="*/ 1493998 w 1740904"/>
              <a:gd name="connsiteY5" fmla="*/ 1669060 h 1695630"/>
              <a:gd name="connsiteX6" fmla="*/ 1627163 w 1740904"/>
              <a:gd name="connsiteY6" fmla="*/ 1580283 h 1695630"/>
              <a:gd name="connsiteX7" fmla="*/ 1671551 w 1740904"/>
              <a:gd name="connsiteY7" fmla="*/ 1535895 h 1695630"/>
              <a:gd name="connsiteX8" fmla="*/ 1733695 w 1740904"/>
              <a:gd name="connsiteY8" fmla="*/ 1376097 h 1695630"/>
              <a:gd name="connsiteX9" fmla="*/ 1707062 w 1740904"/>
              <a:gd name="connsiteY9" fmla="*/ 1207421 h 1695630"/>
              <a:gd name="connsiteX10" fmla="*/ 1444283 w 1740904"/>
              <a:gd name="connsiteY10" fmla="*/ 797396 h 1695630"/>
              <a:gd name="connsiteX11" fmla="*/ 1104564 w 1740904"/>
              <a:gd name="connsiteY11" fmla="*/ 848418 h 1695630"/>
              <a:gd name="connsiteX12" fmla="*/ 766030 w 1740904"/>
              <a:gd name="connsiteY12" fmla="*/ 630373 h 1695630"/>
              <a:gd name="connsiteX13" fmla="*/ 1280934 w 1740904"/>
              <a:gd name="connsiteY13" fmla="*/ 550474 h 1695630"/>
              <a:gd name="connsiteX14" fmla="*/ 1573897 w 1740904"/>
              <a:gd name="connsiteY14" fmla="*/ 710272 h 1695630"/>
              <a:gd name="connsiteX15" fmla="*/ 1511753 w 1740904"/>
              <a:gd name="connsiteY15" fmla="*/ 381798 h 1695630"/>
              <a:gd name="connsiteX0" fmla="*/ 1511753 w 1740904"/>
              <a:gd name="connsiteY0" fmla="*/ 381798 h 1690628"/>
              <a:gd name="connsiteX1" fmla="*/ 1644918 w 1740904"/>
              <a:gd name="connsiteY1" fmla="*/ 310776 h 1690628"/>
              <a:gd name="connsiteX2" fmla="*/ 1343077 w 1740904"/>
              <a:gd name="connsiteY2" fmla="*/ 58 h 1690628"/>
              <a:gd name="connsiteX3" fmla="*/ 268879 w 1740904"/>
              <a:gd name="connsiteY3" fmla="*/ 337410 h 1690628"/>
              <a:gd name="connsiteX4" fmla="*/ 91326 w 1740904"/>
              <a:gd name="connsiteY4" fmla="*/ 1056501 h 1690628"/>
              <a:gd name="connsiteX5" fmla="*/ 1493998 w 1740904"/>
              <a:gd name="connsiteY5" fmla="*/ 1669060 h 1690628"/>
              <a:gd name="connsiteX6" fmla="*/ 1671551 w 1740904"/>
              <a:gd name="connsiteY6" fmla="*/ 1535895 h 1690628"/>
              <a:gd name="connsiteX7" fmla="*/ 1733695 w 1740904"/>
              <a:gd name="connsiteY7" fmla="*/ 1376097 h 1690628"/>
              <a:gd name="connsiteX8" fmla="*/ 1707062 w 1740904"/>
              <a:gd name="connsiteY8" fmla="*/ 1207421 h 1690628"/>
              <a:gd name="connsiteX9" fmla="*/ 1444283 w 1740904"/>
              <a:gd name="connsiteY9" fmla="*/ 797396 h 1690628"/>
              <a:gd name="connsiteX10" fmla="*/ 1104564 w 1740904"/>
              <a:gd name="connsiteY10" fmla="*/ 848418 h 1690628"/>
              <a:gd name="connsiteX11" fmla="*/ 766030 w 1740904"/>
              <a:gd name="connsiteY11" fmla="*/ 630373 h 1690628"/>
              <a:gd name="connsiteX12" fmla="*/ 1280934 w 1740904"/>
              <a:gd name="connsiteY12" fmla="*/ 550474 h 1690628"/>
              <a:gd name="connsiteX13" fmla="*/ 1573897 w 1740904"/>
              <a:gd name="connsiteY13" fmla="*/ 710272 h 1690628"/>
              <a:gd name="connsiteX14" fmla="*/ 1511753 w 1740904"/>
              <a:gd name="connsiteY14" fmla="*/ 381798 h 1690628"/>
              <a:gd name="connsiteX0" fmla="*/ 1511753 w 1753597"/>
              <a:gd name="connsiteY0" fmla="*/ 381798 h 1675980"/>
              <a:gd name="connsiteX1" fmla="*/ 1644918 w 1753597"/>
              <a:gd name="connsiteY1" fmla="*/ 310776 h 1675980"/>
              <a:gd name="connsiteX2" fmla="*/ 1343077 w 1753597"/>
              <a:gd name="connsiteY2" fmla="*/ 58 h 1675980"/>
              <a:gd name="connsiteX3" fmla="*/ 268879 w 1753597"/>
              <a:gd name="connsiteY3" fmla="*/ 337410 h 1675980"/>
              <a:gd name="connsiteX4" fmla="*/ 91326 w 1753597"/>
              <a:gd name="connsiteY4" fmla="*/ 1056501 h 1675980"/>
              <a:gd name="connsiteX5" fmla="*/ 1493998 w 1753597"/>
              <a:gd name="connsiteY5" fmla="*/ 1669060 h 1675980"/>
              <a:gd name="connsiteX6" fmla="*/ 1733695 w 1753597"/>
              <a:gd name="connsiteY6" fmla="*/ 1376097 h 1675980"/>
              <a:gd name="connsiteX7" fmla="*/ 1707062 w 1753597"/>
              <a:gd name="connsiteY7" fmla="*/ 1207421 h 1675980"/>
              <a:gd name="connsiteX8" fmla="*/ 1444283 w 1753597"/>
              <a:gd name="connsiteY8" fmla="*/ 797396 h 1675980"/>
              <a:gd name="connsiteX9" fmla="*/ 1104564 w 1753597"/>
              <a:gd name="connsiteY9" fmla="*/ 848418 h 1675980"/>
              <a:gd name="connsiteX10" fmla="*/ 766030 w 1753597"/>
              <a:gd name="connsiteY10" fmla="*/ 630373 h 1675980"/>
              <a:gd name="connsiteX11" fmla="*/ 1280934 w 1753597"/>
              <a:gd name="connsiteY11" fmla="*/ 550474 h 1675980"/>
              <a:gd name="connsiteX12" fmla="*/ 1573897 w 1753597"/>
              <a:gd name="connsiteY12" fmla="*/ 710272 h 1675980"/>
              <a:gd name="connsiteX13" fmla="*/ 1511753 w 1753597"/>
              <a:gd name="connsiteY13" fmla="*/ 381798 h 1675980"/>
              <a:gd name="connsiteX0" fmla="*/ 1511753 w 1715589"/>
              <a:gd name="connsiteY0" fmla="*/ 381798 h 1670377"/>
              <a:gd name="connsiteX1" fmla="*/ 1644918 w 1715589"/>
              <a:gd name="connsiteY1" fmla="*/ 310776 h 1670377"/>
              <a:gd name="connsiteX2" fmla="*/ 1343077 w 1715589"/>
              <a:gd name="connsiteY2" fmla="*/ 58 h 1670377"/>
              <a:gd name="connsiteX3" fmla="*/ 268879 w 1715589"/>
              <a:gd name="connsiteY3" fmla="*/ 337410 h 1670377"/>
              <a:gd name="connsiteX4" fmla="*/ 91326 w 1715589"/>
              <a:gd name="connsiteY4" fmla="*/ 1056501 h 1670377"/>
              <a:gd name="connsiteX5" fmla="*/ 1493998 w 1715589"/>
              <a:gd name="connsiteY5" fmla="*/ 1669060 h 1670377"/>
              <a:gd name="connsiteX6" fmla="*/ 1707062 w 1715589"/>
              <a:gd name="connsiteY6" fmla="*/ 1207421 h 1670377"/>
              <a:gd name="connsiteX7" fmla="*/ 1444283 w 1715589"/>
              <a:gd name="connsiteY7" fmla="*/ 797396 h 1670377"/>
              <a:gd name="connsiteX8" fmla="*/ 1104564 w 1715589"/>
              <a:gd name="connsiteY8" fmla="*/ 848418 h 1670377"/>
              <a:gd name="connsiteX9" fmla="*/ 766030 w 1715589"/>
              <a:gd name="connsiteY9" fmla="*/ 630373 h 1670377"/>
              <a:gd name="connsiteX10" fmla="*/ 1280934 w 1715589"/>
              <a:gd name="connsiteY10" fmla="*/ 550474 h 1670377"/>
              <a:gd name="connsiteX11" fmla="*/ 1573897 w 1715589"/>
              <a:gd name="connsiteY11" fmla="*/ 710272 h 1670377"/>
              <a:gd name="connsiteX12" fmla="*/ 1511753 w 1715589"/>
              <a:gd name="connsiteY12" fmla="*/ 381798 h 1670377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763966 w 1707184"/>
              <a:gd name="connsiteY9" fmla="*/ 630373 h 1420722"/>
              <a:gd name="connsiteX10" fmla="*/ 1278870 w 1707184"/>
              <a:gd name="connsiteY10" fmla="*/ 550474 h 1420722"/>
              <a:gd name="connsiteX11" fmla="*/ 1571833 w 1707184"/>
              <a:gd name="connsiteY11" fmla="*/ 710272 h 1420722"/>
              <a:gd name="connsiteX12" fmla="*/ 1509689 w 1707184"/>
              <a:gd name="connsiteY12" fmla="*/ 381798 h 1420722"/>
              <a:gd name="connsiteX0" fmla="*/ 1692569 w 1707184"/>
              <a:gd name="connsiteY0" fmla="*/ 513883 h 1420727"/>
              <a:gd name="connsiteX1" fmla="*/ 1642854 w 1707184"/>
              <a:gd name="connsiteY1" fmla="*/ 310781 h 1420727"/>
              <a:gd name="connsiteX2" fmla="*/ 1341013 w 1707184"/>
              <a:gd name="connsiteY2" fmla="*/ 63 h 1420727"/>
              <a:gd name="connsiteX3" fmla="*/ 266815 w 1707184"/>
              <a:gd name="connsiteY3" fmla="*/ 337415 h 1420727"/>
              <a:gd name="connsiteX4" fmla="*/ 89262 w 1707184"/>
              <a:gd name="connsiteY4" fmla="*/ 1056506 h 1420727"/>
              <a:gd name="connsiteX5" fmla="*/ 1463994 w 1707184"/>
              <a:gd name="connsiteY5" fmla="*/ 1417605 h 1420727"/>
              <a:gd name="connsiteX6" fmla="*/ 1704998 w 1707184"/>
              <a:gd name="connsiteY6" fmla="*/ 1207426 h 1420727"/>
              <a:gd name="connsiteX7" fmla="*/ 1442219 w 1707184"/>
              <a:gd name="connsiteY7" fmla="*/ 797401 h 1420727"/>
              <a:gd name="connsiteX8" fmla="*/ 1102500 w 1707184"/>
              <a:gd name="connsiteY8" fmla="*/ 848423 h 1420727"/>
              <a:gd name="connsiteX9" fmla="*/ 763966 w 1707184"/>
              <a:gd name="connsiteY9" fmla="*/ 630378 h 1420727"/>
              <a:gd name="connsiteX10" fmla="*/ 1278870 w 1707184"/>
              <a:gd name="connsiteY10" fmla="*/ 550479 h 1420727"/>
              <a:gd name="connsiteX11" fmla="*/ 1571833 w 1707184"/>
              <a:gd name="connsiteY11" fmla="*/ 710277 h 1420727"/>
              <a:gd name="connsiteX12" fmla="*/ 1692569 w 1707184"/>
              <a:gd name="connsiteY12" fmla="*/ 513883 h 1420727"/>
              <a:gd name="connsiteX0" fmla="*/ 1458408 w 1470990"/>
              <a:gd name="connsiteY0" fmla="*/ 513883 h 1418618"/>
              <a:gd name="connsiteX1" fmla="*/ 1408693 w 1470990"/>
              <a:gd name="connsiteY1" fmla="*/ 310781 h 1418618"/>
              <a:gd name="connsiteX2" fmla="*/ 1106852 w 1470990"/>
              <a:gd name="connsiteY2" fmla="*/ 63 h 1418618"/>
              <a:gd name="connsiteX3" fmla="*/ 32654 w 1470990"/>
              <a:gd name="connsiteY3" fmla="*/ 337415 h 1418618"/>
              <a:gd name="connsiteX4" fmla="*/ 363101 w 1470990"/>
              <a:gd name="connsiteY4" fmla="*/ 1127626 h 1418618"/>
              <a:gd name="connsiteX5" fmla="*/ 1229833 w 1470990"/>
              <a:gd name="connsiteY5" fmla="*/ 1417605 h 1418618"/>
              <a:gd name="connsiteX6" fmla="*/ 1470837 w 1470990"/>
              <a:gd name="connsiteY6" fmla="*/ 1207426 h 1418618"/>
              <a:gd name="connsiteX7" fmla="*/ 1208058 w 1470990"/>
              <a:gd name="connsiteY7" fmla="*/ 797401 h 1418618"/>
              <a:gd name="connsiteX8" fmla="*/ 868339 w 1470990"/>
              <a:gd name="connsiteY8" fmla="*/ 848423 h 1418618"/>
              <a:gd name="connsiteX9" fmla="*/ 529805 w 1470990"/>
              <a:gd name="connsiteY9" fmla="*/ 630378 h 1418618"/>
              <a:gd name="connsiteX10" fmla="*/ 1044709 w 1470990"/>
              <a:gd name="connsiteY10" fmla="*/ 550479 h 1418618"/>
              <a:gd name="connsiteX11" fmla="*/ 1337672 w 1470990"/>
              <a:gd name="connsiteY11" fmla="*/ 710277 h 1418618"/>
              <a:gd name="connsiteX12" fmla="*/ 1458408 w 1470990"/>
              <a:gd name="connsiteY12" fmla="*/ 513883 h 1418618"/>
              <a:gd name="connsiteX0" fmla="*/ 1265870 w 1278452"/>
              <a:gd name="connsiteY0" fmla="*/ 513883 h 1418618"/>
              <a:gd name="connsiteX1" fmla="*/ 1216155 w 1278452"/>
              <a:gd name="connsiteY1" fmla="*/ 310781 h 1418618"/>
              <a:gd name="connsiteX2" fmla="*/ 914314 w 1278452"/>
              <a:gd name="connsiteY2" fmla="*/ 63 h 1418618"/>
              <a:gd name="connsiteX3" fmla="*/ 63636 w 1278452"/>
              <a:gd name="connsiteY3" fmla="*/ 337415 h 1418618"/>
              <a:gd name="connsiteX4" fmla="*/ 170563 w 1278452"/>
              <a:gd name="connsiteY4" fmla="*/ 1127626 h 1418618"/>
              <a:gd name="connsiteX5" fmla="*/ 1037295 w 1278452"/>
              <a:gd name="connsiteY5" fmla="*/ 1417605 h 1418618"/>
              <a:gd name="connsiteX6" fmla="*/ 1278299 w 1278452"/>
              <a:gd name="connsiteY6" fmla="*/ 1207426 h 1418618"/>
              <a:gd name="connsiteX7" fmla="*/ 1015520 w 1278452"/>
              <a:gd name="connsiteY7" fmla="*/ 797401 h 1418618"/>
              <a:gd name="connsiteX8" fmla="*/ 675801 w 1278452"/>
              <a:gd name="connsiteY8" fmla="*/ 848423 h 1418618"/>
              <a:gd name="connsiteX9" fmla="*/ 337267 w 1278452"/>
              <a:gd name="connsiteY9" fmla="*/ 630378 h 1418618"/>
              <a:gd name="connsiteX10" fmla="*/ 852171 w 1278452"/>
              <a:gd name="connsiteY10" fmla="*/ 550479 h 1418618"/>
              <a:gd name="connsiteX11" fmla="*/ 1145134 w 1278452"/>
              <a:gd name="connsiteY11" fmla="*/ 710277 h 1418618"/>
              <a:gd name="connsiteX12" fmla="*/ 1265870 w 1278452"/>
              <a:gd name="connsiteY12" fmla="*/ 513883 h 1418618"/>
              <a:gd name="connsiteX0" fmla="*/ 1265870 w 1278452"/>
              <a:gd name="connsiteY0" fmla="*/ 513883 h 1418618"/>
              <a:gd name="connsiteX1" fmla="*/ 1216155 w 1278452"/>
              <a:gd name="connsiteY1" fmla="*/ 310781 h 1418618"/>
              <a:gd name="connsiteX2" fmla="*/ 914314 w 1278452"/>
              <a:gd name="connsiteY2" fmla="*/ 63 h 1418618"/>
              <a:gd name="connsiteX3" fmla="*/ 63636 w 1278452"/>
              <a:gd name="connsiteY3" fmla="*/ 337415 h 1418618"/>
              <a:gd name="connsiteX4" fmla="*/ 170563 w 1278452"/>
              <a:gd name="connsiteY4" fmla="*/ 1127626 h 1418618"/>
              <a:gd name="connsiteX5" fmla="*/ 1037295 w 1278452"/>
              <a:gd name="connsiteY5" fmla="*/ 1417605 h 1418618"/>
              <a:gd name="connsiteX6" fmla="*/ 1278299 w 1278452"/>
              <a:gd name="connsiteY6" fmla="*/ 1207426 h 1418618"/>
              <a:gd name="connsiteX7" fmla="*/ 1015520 w 1278452"/>
              <a:gd name="connsiteY7" fmla="*/ 797401 h 1418618"/>
              <a:gd name="connsiteX8" fmla="*/ 675801 w 1278452"/>
              <a:gd name="connsiteY8" fmla="*/ 848423 h 1418618"/>
              <a:gd name="connsiteX9" fmla="*/ 611587 w 1278452"/>
              <a:gd name="connsiteY9" fmla="*/ 620218 h 1418618"/>
              <a:gd name="connsiteX10" fmla="*/ 852171 w 1278452"/>
              <a:gd name="connsiteY10" fmla="*/ 550479 h 1418618"/>
              <a:gd name="connsiteX11" fmla="*/ 1145134 w 1278452"/>
              <a:gd name="connsiteY11" fmla="*/ 710277 h 1418618"/>
              <a:gd name="connsiteX12" fmla="*/ 1265870 w 1278452"/>
              <a:gd name="connsiteY12" fmla="*/ 513883 h 1418618"/>
              <a:gd name="connsiteX0" fmla="*/ 1265870 w 1284352"/>
              <a:gd name="connsiteY0" fmla="*/ 513883 h 1418340"/>
              <a:gd name="connsiteX1" fmla="*/ 1216155 w 1284352"/>
              <a:gd name="connsiteY1" fmla="*/ 310781 h 1418340"/>
              <a:gd name="connsiteX2" fmla="*/ 914314 w 1284352"/>
              <a:gd name="connsiteY2" fmla="*/ 63 h 1418340"/>
              <a:gd name="connsiteX3" fmla="*/ 63636 w 1284352"/>
              <a:gd name="connsiteY3" fmla="*/ 337415 h 1418340"/>
              <a:gd name="connsiteX4" fmla="*/ 170563 w 1284352"/>
              <a:gd name="connsiteY4" fmla="*/ 1127626 h 1418340"/>
              <a:gd name="connsiteX5" fmla="*/ 1037295 w 1284352"/>
              <a:gd name="connsiteY5" fmla="*/ 1417605 h 1418340"/>
              <a:gd name="connsiteX6" fmla="*/ 1278299 w 1284352"/>
              <a:gd name="connsiteY6" fmla="*/ 1207426 h 1418340"/>
              <a:gd name="connsiteX7" fmla="*/ 852960 w 1284352"/>
              <a:gd name="connsiteY7" fmla="*/ 1102201 h 1418340"/>
              <a:gd name="connsiteX8" fmla="*/ 675801 w 1284352"/>
              <a:gd name="connsiteY8" fmla="*/ 848423 h 1418340"/>
              <a:gd name="connsiteX9" fmla="*/ 611587 w 1284352"/>
              <a:gd name="connsiteY9" fmla="*/ 620218 h 1418340"/>
              <a:gd name="connsiteX10" fmla="*/ 852171 w 1284352"/>
              <a:gd name="connsiteY10" fmla="*/ 550479 h 1418340"/>
              <a:gd name="connsiteX11" fmla="*/ 1145134 w 1284352"/>
              <a:gd name="connsiteY11" fmla="*/ 710277 h 1418340"/>
              <a:gd name="connsiteX12" fmla="*/ 1265870 w 1284352"/>
              <a:gd name="connsiteY12" fmla="*/ 513883 h 1418340"/>
              <a:gd name="connsiteX0" fmla="*/ 1265870 w 1271440"/>
              <a:gd name="connsiteY0" fmla="*/ 513883 h 1422635"/>
              <a:gd name="connsiteX1" fmla="*/ 1216155 w 1271440"/>
              <a:gd name="connsiteY1" fmla="*/ 310781 h 1422635"/>
              <a:gd name="connsiteX2" fmla="*/ 914314 w 1271440"/>
              <a:gd name="connsiteY2" fmla="*/ 63 h 1422635"/>
              <a:gd name="connsiteX3" fmla="*/ 63636 w 1271440"/>
              <a:gd name="connsiteY3" fmla="*/ 337415 h 1422635"/>
              <a:gd name="connsiteX4" fmla="*/ 170563 w 1271440"/>
              <a:gd name="connsiteY4" fmla="*/ 1127626 h 1422635"/>
              <a:gd name="connsiteX5" fmla="*/ 1037295 w 1271440"/>
              <a:gd name="connsiteY5" fmla="*/ 1417605 h 1422635"/>
              <a:gd name="connsiteX6" fmla="*/ 1146219 w 1271440"/>
              <a:gd name="connsiteY6" fmla="*/ 922946 h 1422635"/>
              <a:gd name="connsiteX7" fmla="*/ 852960 w 1271440"/>
              <a:gd name="connsiteY7" fmla="*/ 1102201 h 1422635"/>
              <a:gd name="connsiteX8" fmla="*/ 675801 w 1271440"/>
              <a:gd name="connsiteY8" fmla="*/ 848423 h 1422635"/>
              <a:gd name="connsiteX9" fmla="*/ 611587 w 1271440"/>
              <a:gd name="connsiteY9" fmla="*/ 620218 h 1422635"/>
              <a:gd name="connsiteX10" fmla="*/ 852171 w 1271440"/>
              <a:gd name="connsiteY10" fmla="*/ 550479 h 1422635"/>
              <a:gd name="connsiteX11" fmla="*/ 1145134 w 1271440"/>
              <a:gd name="connsiteY11" fmla="*/ 710277 h 1422635"/>
              <a:gd name="connsiteX12" fmla="*/ 1265870 w 1271440"/>
              <a:gd name="connsiteY12" fmla="*/ 513883 h 142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71440" h="1422635">
                <a:moveTo>
                  <a:pt x="1265870" y="513883"/>
                </a:moveTo>
                <a:cubicBezTo>
                  <a:pt x="1277707" y="447301"/>
                  <a:pt x="1274748" y="396418"/>
                  <a:pt x="1216155" y="310781"/>
                </a:cubicBezTo>
                <a:cubicBezTo>
                  <a:pt x="1157562" y="225144"/>
                  <a:pt x="1106400" y="-4376"/>
                  <a:pt x="914314" y="63"/>
                </a:cubicBezTo>
                <a:cubicBezTo>
                  <a:pt x="722228" y="4502"/>
                  <a:pt x="187595" y="149488"/>
                  <a:pt x="63636" y="337415"/>
                </a:cubicBezTo>
                <a:cubicBezTo>
                  <a:pt x="-60322" y="525342"/>
                  <a:pt x="8287" y="947594"/>
                  <a:pt x="170563" y="1127626"/>
                </a:cubicBezTo>
                <a:cubicBezTo>
                  <a:pt x="332840" y="1307658"/>
                  <a:pt x="874686" y="1451718"/>
                  <a:pt x="1037295" y="1417605"/>
                </a:cubicBezTo>
                <a:cubicBezTo>
                  <a:pt x="1199904" y="1383492"/>
                  <a:pt x="1176942" y="975513"/>
                  <a:pt x="1146219" y="922946"/>
                </a:cubicBezTo>
                <a:cubicBezTo>
                  <a:pt x="1115496" y="870379"/>
                  <a:pt x="931363" y="1114622"/>
                  <a:pt x="852960" y="1102201"/>
                </a:cubicBezTo>
                <a:cubicBezTo>
                  <a:pt x="774557" y="1089781"/>
                  <a:pt x="716030" y="928753"/>
                  <a:pt x="675801" y="848423"/>
                </a:cubicBezTo>
                <a:cubicBezTo>
                  <a:pt x="635572" y="768093"/>
                  <a:pt x="579652" y="889162"/>
                  <a:pt x="611587" y="620218"/>
                </a:cubicBezTo>
                <a:cubicBezTo>
                  <a:pt x="732151" y="733532"/>
                  <a:pt x="717527" y="537163"/>
                  <a:pt x="852171" y="550479"/>
                </a:cubicBezTo>
                <a:cubicBezTo>
                  <a:pt x="986816" y="563796"/>
                  <a:pt x="1076184" y="716376"/>
                  <a:pt x="1145134" y="710277"/>
                </a:cubicBezTo>
                <a:cubicBezTo>
                  <a:pt x="1214084" y="704178"/>
                  <a:pt x="1254033" y="580465"/>
                  <a:pt x="1265870" y="513883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олилиния 50"/>
          <p:cNvSpPr/>
          <p:nvPr/>
        </p:nvSpPr>
        <p:spPr>
          <a:xfrm>
            <a:off x="5933342" y="2563665"/>
            <a:ext cx="1707184" cy="1420722"/>
          </a:xfrm>
          <a:custGeom>
            <a:avLst/>
            <a:gdLst>
              <a:gd name="connsiteX0" fmla="*/ 1518082 w 1660124"/>
              <a:gd name="connsiteY0" fmla="*/ 319716 h 1678000"/>
              <a:gd name="connsiteX1" fmla="*/ 1562470 w 1660124"/>
              <a:gd name="connsiteY1" fmla="*/ 310838 h 1678000"/>
              <a:gd name="connsiteX2" fmla="*/ 1589103 w 1660124"/>
              <a:gd name="connsiteY2" fmla="*/ 257572 h 1678000"/>
              <a:gd name="connsiteX3" fmla="*/ 1562470 w 1660124"/>
              <a:gd name="connsiteY3" fmla="*/ 186551 h 1678000"/>
              <a:gd name="connsiteX4" fmla="*/ 1535837 w 1660124"/>
              <a:gd name="connsiteY4" fmla="*/ 151040 h 1678000"/>
              <a:gd name="connsiteX5" fmla="*/ 1518082 w 1660124"/>
              <a:gd name="connsiteY5" fmla="*/ 124407 h 1678000"/>
              <a:gd name="connsiteX6" fmla="*/ 1464816 w 1660124"/>
              <a:gd name="connsiteY6" fmla="*/ 71141 h 1678000"/>
              <a:gd name="connsiteX7" fmla="*/ 1429305 w 1660124"/>
              <a:gd name="connsiteY7" fmla="*/ 62264 h 1678000"/>
              <a:gd name="connsiteX8" fmla="*/ 1384917 w 1660124"/>
              <a:gd name="connsiteY8" fmla="*/ 35631 h 1678000"/>
              <a:gd name="connsiteX9" fmla="*/ 1260629 w 1660124"/>
              <a:gd name="connsiteY9" fmla="*/ 120 h 1678000"/>
              <a:gd name="connsiteX10" fmla="*/ 852257 w 1660124"/>
              <a:gd name="connsiteY10" fmla="*/ 17875 h 1678000"/>
              <a:gd name="connsiteX11" fmla="*/ 781235 w 1660124"/>
              <a:gd name="connsiteY11" fmla="*/ 44508 h 1678000"/>
              <a:gd name="connsiteX12" fmla="*/ 745724 w 1660124"/>
              <a:gd name="connsiteY12" fmla="*/ 62264 h 1678000"/>
              <a:gd name="connsiteX13" fmla="*/ 692458 w 1660124"/>
              <a:gd name="connsiteY13" fmla="*/ 80019 h 1678000"/>
              <a:gd name="connsiteX14" fmla="*/ 656948 w 1660124"/>
              <a:gd name="connsiteY14" fmla="*/ 97774 h 1678000"/>
              <a:gd name="connsiteX15" fmla="*/ 603682 w 1660124"/>
              <a:gd name="connsiteY15" fmla="*/ 115530 h 1678000"/>
              <a:gd name="connsiteX16" fmla="*/ 541538 w 1660124"/>
              <a:gd name="connsiteY16" fmla="*/ 151040 h 1678000"/>
              <a:gd name="connsiteX17" fmla="*/ 470517 w 1660124"/>
              <a:gd name="connsiteY17" fmla="*/ 186551 h 1678000"/>
              <a:gd name="connsiteX18" fmla="*/ 417251 w 1660124"/>
              <a:gd name="connsiteY18" fmla="*/ 195429 h 1678000"/>
              <a:gd name="connsiteX19" fmla="*/ 399495 w 1660124"/>
              <a:gd name="connsiteY19" fmla="*/ 213184 h 1678000"/>
              <a:gd name="connsiteX20" fmla="*/ 284086 w 1660124"/>
              <a:gd name="connsiteY20" fmla="*/ 266450 h 1678000"/>
              <a:gd name="connsiteX21" fmla="*/ 257453 w 1660124"/>
              <a:gd name="connsiteY21" fmla="*/ 301961 h 1678000"/>
              <a:gd name="connsiteX22" fmla="*/ 186431 w 1660124"/>
              <a:gd name="connsiteY22" fmla="*/ 337472 h 1678000"/>
              <a:gd name="connsiteX23" fmla="*/ 168676 w 1660124"/>
              <a:gd name="connsiteY23" fmla="*/ 390738 h 1678000"/>
              <a:gd name="connsiteX24" fmla="*/ 133165 w 1660124"/>
              <a:gd name="connsiteY24" fmla="*/ 435126 h 1678000"/>
              <a:gd name="connsiteX25" fmla="*/ 88777 w 1660124"/>
              <a:gd name="connsiteY25" fmla="*/ 506147 h 1678000"/>
              <a:gd name="connsiteX26" fmla="*/ 62144 w 1660124"/>
              <a:gd name="connsiteY26" fmla="*/ 568291 h 1678000"/>
              <a:gd name="connsiteX27" fmla="*/ 44389 w 1660124"/>
              <a:gd name="connsiteY27" fmla="*/ 603802 h 1678000"/>
              <a:gd name="connsiteX28" fmla="*/ 17756 w 1660124"/>
              <a:gd name="connsiteY28" fmla="*/ 665945 h 1678000"/>
              <a:gd name="connsiteX29" fmla="*/ 8878 w 1660124"/>
              <a:gd name="connsiteY29" fmla="*/ 745844 h 1678000"/>
              <a:gd name="connsiteX30" fmla="*/ 0 w 1660124"/>
              <a:gd name="connsiteY30" fmla="*/ 790233 h 1678000"/>
              <a:gd name="connsiteX31" fmla="*/ 8878 w 1660124"/>
              <a:gd name="connsiteY31" fmla="*/ 1056563 h 1678000"/>
              <a:gd name="connsiteX32" fmla="*/ 17756 w 1660124"/>
              <a:gd name="connsiteY32" fmla="*/ 1092073 h 1678000"/>
              <a:gd name="connsiteX33" fmla="*/ 35511 w 1660124"/>
              <a:gd name="connsiteY33" fmla="*/ 1118706 h 1678000"/>
              <a:gd name="connsiteX34" fmla="*/ 71022 w 1660124"/>
              <a:gd name="connsiteY34" fmla="*/ 1180850 h 1678000"/>
              <a:gd name="connsiteX35" fmla="*/ 88777 w 1660124"/>
              <a:gd name="connsiteY35" fmla="*/ 1234116 h 1678000"/>
              <a:gd name="connsiteX36" fmla="*/ 97655 w 1660124"/>
              <a:gd name="connsiteY36" fmla="*/ 1269627 h 1678000"/>
              <a:gd name="connsiteX37" fmla="*/ 124288 w 1660124"/>
              <a:gd name="connsiteY37" fmla="*/ 1314015 h 1678000"/>
              <a:gd name="connsiteX38" fmla="*/ 133165 w 1660124"/>
              <a:gd name="connsiteY38" fmla="*/ 1340648 h 1678000"/>
              <a:gd name="connsiteX39" fmla="*/ 168676 w 1660124"/>
              <a:gd name="connsiteY39" fmla="*/ 1367281 h 1678000"/>
              <a:gd name="connsiteX40" fmla="*/ 177554 w 1660124"/>
              <a:gd name="connsiteY40" fmla="*/ 1393914 h 1678000"/>
              <a:gd name="connsiteX41" fmla="*/ 230820 w 1660124"/>
              <a:gd name="connsiteY41" fmla="*/ 1438303 h 1678000"/>
              <a:gd name="connsiteX42" fmla="*/ 239697 w 1660124"/>
              <a:gd name="connsiteY42" fmla="*/ 1464936 h 1678000"/>
              <a:gd name="connsiteX43" fmla="*/ 257453 w 1660124"/>
              <a:gd name="connsiteY43" fmla="*/ 1482691 h 1678000"/>
              <a:gd name="connsiteX44" fmla="*/ 337352 w 1660124"/>
              <a:gd name="connsiteY44" fmla="*/ 1544835 h 1678000"/>
              <a:gd name="connsiteX45" fmla="*/ 372862 w 1660124"/>
              <a:gd name="connsiteY45" fmla="*/ 1571468 h 1678000"/>
              <a:gd name="connsiteX46" fmla="*/ 399495 w 1660124"/>
              <a:gd name="connsiteY46" fmla="*/ 1598101 h 1678000"/>
              <a:gd name="connsiteX47" fmla="*/ 470517 w 1660124"/>
              <a:gd name="connsiteY47" fmla="*/ 1624734 h 1678000"/>
              <a:gd name="connsiteX48" fmla="*/ 514905 w 1660124"/>
              <a:gd name="connsiteY48" fmla="*/ 1651367 h 1678000"/>
              <a:gd name="connsiteX49" fmla="*/ 550416 w 1660124"/>
              <a:gd name="connsiteY49" fmla="*/ 1660244 h 1678000"/>
              <a:gd name="connsiteX50" fmla="*/ 648070 w 1660124"/>
              <a:gd name="connsiteY50" fmla="*/ 1678000 h 1678000"/>
              <a:gd name="connsiteX51" fmla="*/ 1411550 w 1660124"/>
              <a:gd name="connsiteY51" fmla="*/ 1669122 h 1678000"/>
              <a:gd name="connsiteX52" fmla="*/ 1464816 w 1660124"/>
              <a:gd name="connsiteY52" fmla="*/ 1660244 h 1678000"/>
              <a:gd name="connsiteX53" fmla="*/ 1491449 w 1660124"/>
              <a:gd name="connsiteY53" fmla="*/ 1633611 h 1678000"/>
              <a:gd name="connsiteX54" fmla="*/ 1518082 w 1660124"/>
              <a:gd name="connsiteY54" fmla="*/ 1615856 h 1678000"/>
              <a:gd name="connsiteX55" fmla="*/ 1544715 w 1660124"/>
              <a:gd name="connsiteY55" fmla="*/ 1580345 h 1678000"/>
              <a:gd name="connsiteX56" fmla="*/ 1580225 w 1660124"/>
              <a:gd name="connsiteY56" fmla="*/ 1562590 h 1678000"/>
              <a:gd name="connsiteX57" fmla="*/ 1589103 w 1660124"/>
              <a:gd name="connsiteY57" fmla="*/ 1535957 h 1678000"/>
              <a:gd name="connsiteX58" fmla="*/ 1615736 w 1660124"/>
              <a:gd name="connsiteY58" fmla="*/ 1491569 h 1678000"/>
              <a:gd name="connsiteX59" fmla="*/ 1642369 w 1660124"/>
              <a:gd name="connsiteY59" fmla="*/ 1429425 h 1678000"/>
              <a:gd name="connsiteX60" fmla="*/ 1651247 w 1660124"/>
              <a:gd name="connsiteY60" fmla="*/ 1376159 h 1678000"/>
              <a:gd name="connsiteX61" fmla="*/ 1660124 w 1660124"/>
              <a:gd name="connsiteY61" fmla="*/ 1340648 h 1678000"/>
              <a:gd name="connsiteX62" fmla="*/ 1624614 w 1660124"/>
              <a:gd name="connsiteY62" fmla="*/ 1207483 h 1678000"/>
              <a:gd name="connsiteX63" fmla="*/ 1606858 w 1660124"/>
              <a:gd name="connsiteY63" fmla="*/ 1145339 h 1678000"/>
              <a:gd name="connsiteX64" fmla="*/ 1589103 w 1660124"/>
              <a:gd name="connsiteY64" fmla="*/ 1109829 h 1678000"/>
              <a:gd name="connsiteX65" fmla="*/ 1544715 w 1660124"/>
              <a:gd name="connsiteY65" fmla="*/ 1074318 h 1678000"/>
              <a:gd name="connsiteX66" fmla="*/ 1455938 w 1660124"/>
              <a:gd name="connsiteY66" fmla="*/ 1021052 h 1678000"/>
              <a:gd name="connsiteX67" fmla="*/ 1438183 w 1660124"/>
              <a:gd name="connsiteY67" fmla="*/ 994419 h 1678000"/>
              <a:gd name="connsiteX68" fmla="*/ 1358284 w 1660124"/>
              <a:gd name="connsiteY68" fmla="*/ 967786 h 1678000"/>
              <a:gd name="connsiteX69" fmla="*/ 1340528 w 1660124"/>
              <a:gd name="connsiteY69" fmla="*/ 950031 h 1678000"/>
              <a:gd name="connsiteX70" fmla="*/ 1145220 w 1660124"/>
              <a:gd name="connsiteY70" fmla="*/ 923398 h 1678000"/>
              <a:gd name="connsiteX71" fmla="*/ 1083076 w 1660124"/>
              <a:gd name="connsiteY71" fmla="*/ 914520 h 1678000"/>
              <a:gd name="connsiteX72" fmla="*/ 1047565 w 1660124"/>
              <a:gd name="connsiteY72" fmla="*/ 896765 h 1678000"/>
              <a:gd name="connsiteX73" fmla="*/ 985422 w 1660124"/>
              <a:gd name="connsiteY73" fmla="*/ 887887 h 1678000"/>
              <a:gd name="connsiteX74" fmla="*/ 852257 w 1660124"/>
              <a:gd name="connsiteY74" fmla="*/ 870132 h 1678000"/>
              <a:gd name="connsiteX75" fmla="*/ 825623 w 1660124"/>
              <a:gd name="connsiteY75" fmla="*/ 861254 h 1678000"/>
              <a:gd name="connsiteX76" fmla="*/ 719091 w 1660124"/>
              <a:gd name="connsiteY76" fmla="*/ 843499 h 1678000"/>
              <a:gd name="connsiteX77" fmla="*/ 701336 w 1660124"/>
              <a:gd name="connsiteY77" fmla="*/ 825743 h 1678000"/>
              <a:gd name="connsiteX78" fmla="*/ 692458 w 1660124"/>
              <a:gd name="connsiteY78" fmla="*/ 790233 h 1678000"/>
              <a:gd name="connsiteX79" fmla="*/ 683581 w 1660124"/>
              <a:gd name="connsiteY79" fmla="*/ 763600 h 1678000"/>
              <a:gd name="connsiteX80" fmla="*/ 692458 w 1660124"/>
              <a:gd name="connsiteY80" fmla="*/ 621557 h 1678000"/>
              <a:gd name="connsiteX81" fmla="*/ 701336 w 1660124"/>
              <a:gd name="connsiteY81" fmla="*/ 594924 h 1678000"/>
              <a:gd name="connsiteX82" fmla="*/ 727969 w 1660124"/>
              <a:gd name="connsiteY82" fmla="*/ 568291 h 1678000"/>
              <a:gd name="connsiteX83" fmla="*/ 736847 w 1660124"/>
              <a:gd name="connsiteY83" fmla="*/ 541658 h 1678000"/>
              <a:gd name="connsiteX84" fmla="*/ 798990 w 1660124"/>
              <a:gd name="connsiteY84" fmla="*/ 497270 h 1678000"/>
              <a:gd name="connsiteX85" fmla="*/ 825623 w 1660124"/>
              <a:gd name="connsiteY85" fmla="*/ 488392 h 1678000"/>
              <a:gd name="connsiteX86" fmla="*/ 896645 w 1660124"/>
              <a:gd name="connsiteY86" fmla="*/ 461759 h 1678000"/>
              <a:gd name="connsiteX87" fmla="*/ 1074198 w 1660124"/>
              <a:gd name="connsiteY87" fmla="*/ 479514 h 1678000"/>
              <a:gd name="connsiteX88" fmla="*/ 1127464 w 1660124"/>
              <a:gd name="connsiteY88" fmla="*/ 497270 h 1678000"/>
              <a:gd name="connsiteX89" fmla="*/ 1145220 w 1660124"/>
              <a:gd name="connsiteY89" fmla="*/ 515025 h 1678000"/>
              <a:gd name="connsiteX90" fmla="*/ 1198486 w 1660124"/>
              <a:gd name="connsiteY90" fmla="*/ 550536 h 1678000"/>
              <a:gd name="connsiteX91" fmla="*/ 1216241 w 1660124"/>
              <a:gd name="connsiteY91" fmla="*/ 577169 h 1678000"/>
              <a:gd name="connsiteX92" fmla="*/ 1225119 w 1660124"/>
              <a:gd name="connsiteY92" fmla="*/ 603802 h 1678000"/>
              <a:gd name="connsiteX93" fmla="*/ 1260629 w 1660124"/>
              <a:gd name="connsiteY93" fmla="*/ 657068 h 1678000"/>
              <a:gd name="connsiteX94" fmla="*/ 1269507 w 1660124"/>
              <a:gd name="connsiteY94" fmla="*/ 692578 h 1678000"/>
              <a:gd name="connsiteX95" fmla="*/ 1296140 w 1660124"/>
              <a:gd name="connsiteY95" fmla="*/ 701456 h 1678000"/>
              <a:gd name="connsiteX96" fmla="*/ 1402672 w 1660124"/>
              <a:gd name="connsiteY96" fmla="*/ 719211 h 1678000"/>
              <a:gd name="connsiteX97" fmla="*/ 1491449 w 1660124"/>
              <a:gd name="connsiteY97" fmla="*/ 710334 h 1678000"/>
              <a:gd name="connsiteX98" fmla="*/ 1518082 w 1660124"/>
              <a:gd name="connsiteY98" fmla="*/ 621557 h 1678000"/>
              <a:gd name="connsiteX99" fmla="*/ 1509204 w 1660124"/>
              <a:gd name="connsiteY99" fmla="*/ 506147 h 1678000"/>
              <a:gd name="connsiteX100" fmla="*/ 1491449 w 1660124"/>
              <a:gd name="connsiteY100" fmla="*/ 452881 h 1678000"/>
              <a:gd name="connsiteX101" fmla="*/ 1429305 w 1660124"/>
              <a:gd name="connsiteY101" fmla="*/ 381860 h 1678000"/>
              <a:gd name="connsiteX102" fmla="*/ 1420427 w 1660124"/>
              <a:gd name="connsiteY102" fmla="*/ 346349 h 1678000"/>
              <a:gd name="connsiteX103" fmla="*/ 1438183 w 1660124"/>
              <a:gd name="connsiteY103" fmla="*/ 328594 h 1678000"/>
              <a:gd name="connsiteX104" fmla="*/ 1518082 w 1660124"/>
              <a:gd name="connsiteY104" fmla="*/ 319716 h 1678000"/>
              <a:gd name="connsiteX0" fmla="*/ 1510314 w 1652356"/>
              <a:gd name="connsiteY0" fmla="*/ 319716 h 1678000"/>
              <a:gd name="connsiteX1" fmla="*/ 1554702 w 1652356"/>
              <a:gd name="connsiteY1" fmla="*/ 310838 h 1678000"/>
              <a:gd name="connsiteX2" fmla="*/ 1581335 w 1652356"/>
              <a:gd name="connsiteY2" fmla="*/ 257572 h 1678000"/>
              <a:gd name="connsiteX3" fmla="*/ 1554702 w 1652356"/>
              <a:gd name="connsiteY3" fmla="*/ 186551 h 1678000"/>
              <a:gd name="connsiteX4" fmla="*/ 1528069 w 1652356"/>
              <a:gd name="connsiteY4" fmla="*/ 151040 h 1678000"/>
              <a:gd name="connsiteX5" fmla="*/ 1510314 w 1652356"/>
              <a:gd name="connsiteY5" fmla="*/ 124407 h 1678000"/>
              <a:gd name="connsiteX6" fmla="*/ 1457048 w 1652356"/>
              <a:gd name="connsiteY6" fmla="*/ 71141 h 1678000"/>
              <a:gd name="connsiteX7" fmla="*/ 1421537 w 1652356"/>
              <a:gd name="connsiteY7" fmla="*/ 62264 h 1678000"/>
              <a:gd name="connsiteX8" fmla="*/ 1377149 w 1652356"/>
              <a:gd name="connsiteY8" fmla="*/ 35631 h 1678000"/>
              <a:gd name="connsiteX9" fmla="*/ 1252861 w 1652356"/>
              <a:gd name="connsiteY9" fmla="*/ 120 h 1678000"/>
              <a:gd name="connsiteX10" fmla="*/ 844489 w 1652356"/>
              <a:gd name="connsiteY10" fmla="*/ 17875 h 1678000"/>
              <a:gd name="connsiteX11" fmla="*/ 773467 w 1652356"/>
              <a:gd name="connsiteY11" fmla="*/ 44508 h 1678000"/>
              <a:gd name="connsiteX12" fmla="*/ 737956 w 1652356"/>
              <a:gd name="connsiteY12" fmla="*/ 62264 h 1678000"/>
              <a:gd name="connsiteX13" fmla="*/ 684690 w 1652356"/>
              <a:gd name="connsiteY13" fmla="*/ 80019 h 1678000"/>
              <a:gd name="connsiteX14" fmla="*/ 649180 w 1652356"/>
              <a:gd name="connsiteY14" fmla="*/ 97774 h 1678000"/>
              <a:gd name="connsiteX15" fmla="*/ 595914 w 1652356"/>
              <a:gd name="connsiteY15" fmla="*/ 115530 h 1678000"/>
              <a:gd name="connsiteX16" fmla="*/ 533770 w 1652356"/>
              <a:gd name="connsiteY16" fmla="*/ 151040 h 1678000"/>
              <a:gd name="connsiteX17" fmla="*/ 462749 w 1652356"/>
              <a:gd name="connsiteY17" fmla="*/ 186551 h 1678000"/>
              <a:gd name="connsiteX18" fmla="*/ 409483 w 1652356"/>
              <a:gd name="connsiteY18" fmla="*/ 195429 h 1678000"/>
              <a:gd name="connsiteX19" fmla="*/ 391727 w 1652356"/>
              <a:gd name="connsiteY19" fmla="*/ 213184 h 1678000"/>
              <a:gd name="connsiteX20" fmla="*/ 276318 w 1652356"/>
              <a:gd name="connsiteY20" fmla="*/ 266450 h 1678000"/>
              <a:gd name="connsiteX21" fmla="*/ 249685 w 1652356"/>
              <a:gd name="connsiteY21" fmla="*/ 301961 h 1678000"/>
              <a:gd name="connsiteX22" fmla="*/ 178663 w 1652356"/>
              <a:gd name="connsiteY22" fmla="*/ 337472 h 1678000"/>
              <a:gd name="connsiteX23" fmla="*/ 160908 w 1652356"/>
              <a:gd name="connsiteY23" fmla="*/ 390738 h 1678000"/>
              <a:gd name="connsiteX24" fmla="*/ 125397 w 1652356"/>
              <a:gd name="connsiteY24" fmla="*/ 435126 h 1678000"/>
              <a:gd name="connsiteX25" fmla="*/ 81009 w 1652356"/>
              <a:gd name="connsiteY25" fmla="*/ 506147 h 1678000"/>
              <a:gd name="connsiteX26" fmla="*/ 54376 w 1652356"/>
              <a:gd name="connsiteY26" fmla="*/ 568291 h 1678000"/>
              <a:gd name="connsiteX27" fmla="*/ 36621 w 1652356"/>
              <a:gd name="connsiteY27" fmla="*/ 603802 h 1678000"/>
              <a:gd name="connsiteX28" fmla="*/ 9988 w 1652356"/>
              <a:gd name="connsiteY28" fmla="*/ 665945 h 1678000"/>
              <a:gd name="connsiteX29" fmla="*/ 1110 w 1652356"/>
              <a:gd name="connsiteY29" fmla="*/ 745844 h 1678000"/>
              <a:gd name="connsiteX30" fmla="*/ 1110 w 1652356"/>
              <a:gd name="connsiteY30" fmla="*/ 1056563 h 1678000"/>
              <a:gd name="connsiteX31" fmla="*/ 9988 w 1652356"/>
              <a:gd name="connsiteY31" fmla="*/ 1092073 h 1678000"/>
              <a:gd name="connsiteX32" fmla="*/ 27743 w 1652356"/>
              <a:gd name="connsiteY32" fmla="*/ 1118706 h 1678000"/>
              <a:gd name="connsiteX33" fmla="*/ 63254 w 1652356"/>
              <a:gd name="connsiteY33" fmla="*/ 1180850 h 1678000"/>
              <a:gd name="connsiteX34" fmla="*/ 81009 w 1652356"/>
              <a:gd name="connsiteY34" fmla="*/ 1234116 h 1678000"/>
              <a:gd name="connsiteX35" fmla="*/ 89887 w 1652356"/>
              <a:gd name="connsiteY35" fmla="*/ 1269627 h 1678000"/>
              <a:gd name="connsiteX36" fmla="*/ 116520 w 1652356"/>
              <a:gd name="connsiteY36" fmla="*/ 1314015 h 1678000"/>
              <a:gd name="connsiteX37" fmla="*/ 125397 w 1652356"/>
              <a:gd name="connsiteY37" fmla="*/ 1340648 h 1678000"/>
              <a:gd name="connsiteX38" fmla="*/ 160908 w 1652356"/>
              <a:gd name="connsiteY38" fmla="*/ 1367281 h 1678000"/>
              <a:gd name="connsiteX39" fmla="*/ 169786 w 1652356"/>
              <a:gd name="connsiteY39" fmla="*/ 1393914 h 1678000"/>
              <a:gd name="connsiteX40" fmla="*/ 223052 w 1652356"/>
              <a:gd name="connsiteY40" fmla="*/ 1438303 h 1678000"/>
              <a:gd name="connsiteX41" fmla="*/ 231929 w 1652356"/>
              <a:gd name="connsiteY41" fmla="*/ 1464936 h 1678000"/>
              <a:gd name="connsiteX42" fmla="*/ 249685 w 1652356"/>
              <a:gd name="connsiteY42" fmla="*/ 1482691 h 1678000"/>
              <a:gd name="connsiteX43" fmla="*/ 329584 w 1652356"/>
              <a:gd name="connsiteY43" fmla="*/ 1544835 h 1678000"/>
              <a:gd name="connsiteX44" fmla="*/ 365094 w 1652356"/>
              <a:gd name="connsiteY44" fmla="*/ 1571468 h 1678000"/>
              <a:gd name="connsiteX45" fmla="*/ 391727 w 1652356"/>
              <a:gd name="connsiteY45" fmla="*/ 1598101 h 1678000"/>
              <a:gd name="connsiteX46" fmla="*/ 462749 w 1652356"/>
              <a:gd name="connsiteY46" fmla="*/ 1624734 h 1678000"/>
              <a:gd name="connsiteX47" fmla="*/ 507137 w 1652356"/>
              <a:gd name="connsiteY47" fmla="*/ 1651367 h 1678000"/>
              <a:gd name="connsiteX48" fmla="*/ 542648 w 1652356"/>
              <a:gd name="connsiteY48" fmla="*/ 1660244 h 1678000"/>
              <a:gd name="connsiteX49" fmla="*/ 640302 w 1652356"/>
              <a:gd name="connsiteY49" fmla="*/ 1678000 h 1678000"/>
              <a:gd name="connsiteX50" fmla="*/ 1403782 w 1652356"/>
              <a:gd name="connsiteY50" fmla="*/ 1669122 h 1678000"/>
              <a:gd name="connsiteX51" fmla="*/ 1457048 w 1652356"/>
              <a:gd name="connsiteY51" fmla="*/ 1660244 h 1678000"/>
              <a:gd name="connsiteX52" fmla="*/ 1483681 w 1652356"/>
              <a:gd name="connsiteY52" fmla="*/ 1633611 h 1678000"/>
              <a:gd name="connsiteX53" fmla="*/ 1510314 w 1652356"/>
              <a:gd name="connsiteY53" fmla="*/ 1615856 h 1678000"/>
              <a:gd name="connsiteX54" fmla="*/ 1536947 w 1652356"/>
              <a:gd name="connsiteY54" fmla="*/ 1580345 h 1678000"/>
              <a:gd name="connsiteX55" fmla="*/ 1572457 w 1652356"/>
              <a:gd name="connsiteY55" fmla="*/ 1562590 h 1678000"/>
              <a:gd name="connsiteX56" fmla="*/ 1581335 w 1652356"/>
              <a:gd name="connsiteY56" fmla="*/ 1535957 h 1678000"/>
              <a:gd name="connsiteX57" fmla="*/ 1607968 w 1652356"/>
              <a:gd name="connsiteY57" fmla="*/ 1491569 h 1678000"/>
              <a:gd name="connsiteX58" fmla="*/ 1634601 w 1652356"/>
              <a:gd name="connsiteY58" fmla="*/ 1429425 h 1678000"/>
              <a:gd name="connsiteX59" fmla="*/ 1643479 w 1652356"/>
              <a:gd name="connsiteY59" fmla="*/ 1376159 h 1678000"/>
              <a:gd name="connsiteX60" fmla="*/ 1652356 w 1652356"/>
              <a:gd name="connsiteY60" fmla="*/ 1340648 h 1678000"/>
              <a:gd name="connsiteX61" fmla="*/ 1616846 w 1652356"/>
              <a:gd name="connsiteY61" fmla="*/ 1207483 h 1678000"/>
              <a:gd name="connsiteX62" fmla="*/ 1599090 w 1652356"/>
              <a:gd name="connsiteY62" fmla="*/ 1145339 h 1678000"/>
              <a:gd name="connsiteX63" fmla="*/ 1581335 w 1652356"/>
              <a:gd name="connsiteY63" fmla="*/ 1109829 h 1678000"/>
              <a:gd name="connsiteX64" fmla="*/ 1536947 w 1652356"/>
              <a:gd name="connsiteY64" fmla="*/ 1074318 h 1678000"/>
              <a:gd name="connsiteX65" fmla="*/ 1448170 w 1652356"/>
              <a:gd name="connsiteY65" fmla="*/ 1021052 h 1678000"/>
              <a:gd name="connsiteX66" fmla="*/ 1430415 w 1652356"/>
              <a:gd name="connsiteY66" fmla="*/ 994419 h 1678000"/>
              <a:gd name="connsiteX67" fmla="*/ 1350516 w 1652356"/>
              <a:gd name="connsiteY67" fmla="*/ 967786 h 1678000"/>
              <a:gd name="connsiteX68" fmla="*/ 1332760 w 1652356"/>
              <a:gd name="connsiteY68" fmla="*/ 950031 h 1678000"/>
              <a:gd name="connsiteX69" fmla="*/ 1137452 w 1652356"/>
              <a:gd name="connsiteY69" fmla="*/ 923398 h 1678000"/>
              <a:gd name="connsiteX70" fmla="*/ 1075308 w 1652356"/>
              <a:gd name="connsiteY70" fmla="*/ 914520 h 1678000"/>
              <a:gd name="connsiteX71" fmla="*/ 1039797 w 1652356"/>
              <a:gd name="connsiteY71" fmla="*/ 896765 h 1678000"/>
              <a:gd name="connsiteX72" fmla="*/ 977654 w 1652356"/>
              <a:gd name="connsiteY72" fmla="*/ 887887 h 1678000"/>
              <a:gd name="connsiteX73" fmla="*/ 844489 w 1652356"/>
              <a:gd name="connsiteY73" fmla="*/ 870132 h 1678000"/>
              <a:gd name="connsiteX74" fmla="*/ 817855 w 1652356"/>
              <a:gd name="connsiteY74" fmla="*/ 861254 h 1678000"/>
              <a:gd name="connsiteX75" fmla="*/ 711323 w 1652356"/>
              <a:gd name="connsiteY75" fmla="*/ 843499 h 1678000"/>
              <a:gd name="connsiteX76" fmla="*/ 693568 w 1652356"/>
              <a:gd name="connsiteY76" fmla="*/ 825743 h 1678000"/>
              <a:gd name="connsiteX77" fmla="*/ 684690 w 1652356"/>
              <a:gd name="connsiteY77" fmla="*/ 790233 h 1678000"/>
              <a:gd name="connsiteX78" fmla="*/ 675813 w 1652356"/>
              <a:gd name="connsiteY78" fmla="*/ 763600 h 1678000"/>
              <a:gd name="connsiteX79" fmla="*/ 684690 w 1652356"/>
              <a:gd name="connsiteY79" fmla="*/ 621557 h 1678000"/>
              <a:gd name="connsiteX80" fmla="*/ 693568 w 1652356"/>
              <a:gd name="connsiteY80" fmla="*/ 594924 h 1678000"/>
              <a:gd name="connsiteX81" fmla="*/ 720201 w 1652356"/>
              <a:gd name="connsiteY81" fmla="*/ 568291 h 1678000"/>
              <a:gd name="connsiteX82" fmla="*/ 729079 w 1652356"/>
              <a:gd name="connsiteY82" fmla="*/ 541658 h 1678000"/>
              <a:gd name="connsiteX83" fmla="*/ 791222 w 1652356"/>
              <a:gd name="connsiteY83" fmla="*/ 497270 h 1678000"/>
              <a:gd name="connsiteX84" fmla="*/ 817855 w 1652356"/>
              <a:gd name="connsiteY84" fmla="*/ 488392 h 1678000"/>
              <a:gd name="connsiteX85" fmla="*/ 888877 w 1652356"/>
              <a:gd name="connsiteY85" fmla="*/ 461759 h 1678000"/>
              <a:gd name="connsiteX86" fmla="*/ 1066430 w 1652356"/>
              <a:gd name="connsiteY86" fmla="*/ 479514 h 1678000"/>
              <a:gd name="connsiteX87" fmla="*/ 1119696 w 1652356"/>
              <a:gd name="connsiteY87" fmla="*/ 497270 h 1678000"/>
              <a:gd name="connsiteX88" fmla="*/ 1137452 w 1652356"/>
              <a:gd name="connsiteY88" fmla="*/ 515025 h 1678000"/>
              <a:gd name="connsiteX89" fmla="*/ 1190718 w 1652356"/>
              <a:gd name="connsiteY89" fmla="*/ 550536 h 1678000"/>
              <a:gd name="connsiteX90" fmla="*/ 1208473 w 1652356"/>
              <a:gd name="connsiteY90" fmla="*/ 577169 h 1678000"/>
              <a:gd name="connsiteX91" fmla="*/ 1217351 w 1652356"/>
              <a:gd name="connsiteY91" fmla="*/ 603802 h 1678000"/>
              <a:gd name="connsiteX92" fmla="*/ 1252861 w 1652356"/>
              <a:gd name="connsiteY92" fmla="*/ 657068 h 1678000"/>
              <a:gd name="connsiteX93" fmla="*/ 1261739 w 1652356"/>
              <a:gd name="connsiteY93" fmla="*/ 692578 h 1678000"/>
              <a:gd name="connsiteX94" fmla="*/ 1288372 w 1652356"/>
              <a:gd name="connsiteY94" fmla="*/ 701456 h 1678000"/>
              <a:gd name="connsiteX95" fmla="*/ 1394904 w 1652356"/>
              <a:gd name="connsiteY95" fmla="*/ 719211 h 1678000"/>
              <a:gd name="connsiteX96" fmla="*/ 1483681 w 1652356"/>
              <a:gd name="connsiteY96" fmla="*/ 710334 h 1678000"/>
              <a:gd name="connsiteX97" fmla="*/ 1510314 w 1652356"/>
              <a:gd name="connsiteY97" fmla="*/ 621557 h 1678000"/>
              <a:gd name="connsiteX98" fmla="*/ 1501436 w 1652356"/>
              <a:gd name="connsiteY98" fmla="*/ 506147 h 1678000"/>
              <a:gd name="connsiteX99" fmla="*/ 1483681 w 1652356"/>
              <a:gd name="connsiteY99" fmla="*/ 452881 h 1678000"/>
              <a:gd name="connsiteX100" fmla="*/ 1421537 w 1652356"/>
              <a:gd name="connsiteY100" fmla="*/ 381860 h 1678000"/>
              <a:gd name="connsiteX101" fmla="*/ 1412659 w 1652356"/>
              <a:gd name="connsiteY101" fmla="*/ 346349 h 1678000"/>
              <a:gd name="connsiteX102" fmla="*/ 1430415 w 1652356"/>
              <a:gd name="connsiteY102" fmla="*/ 328594 h 1678000"/>
              <a:gd name="connsiteX103" fmla="*/ 1510314 w 1652356"/>
              <a:gd name="connsiteY103" fmla="*/ 319716 h 1678000"/>
              <a:gd name="connsiteX0" fmla="*/ 1512195 w 1654237"/>
              <a:gd name="connsiteY0" fmla="*/ 319716 h 1678000"/>
              <a:gd name="connsiteX1" fmla="*/ 1556583 w 1654237"/>
              <a:gd name="connsiteY1" fmla="*/ 310838 h 1678000"/>
              <a:gd name="connsiteX2" fmla="*/ 1583216 w 1654237"/>
              <a:gd name="connsiteY2" fmla="*/ 257572 h 1678000"/>
              <a:gd name="connsiteX3" fmla="*/ 1556583 w 1654237"/>
              <a:gd name="connsiteY3" fmla="*/ 186551 h 1678000"/>
              <a:gd name="connsiteX4" fmla="*/ 1529950 w 1654237"/>
              <a:gd name="connsiteY4" fmla="*/ 151040 h 1678000"/>
              <a:gd name="connsiteX5" fmla="*/ 1512195 w 1654237"/>
              <a:gd name="connsiteY5" fmla="*/ 124407 h 1678000"/>
              <a:gd name="connsiteX6" fmla="*/ 1458929 w 1654237"/>
              <a:gd name="connsiteY6" fmla="*/ 71141 h 1678000"/>
              <a:gd name="connsiteX7" fmla="*/ 1423418 w 1654237"/>
              <a:gd name="connsiteY7" fmla="*/ 62264 h 1678000"/>
              <a:gd name="connsiteX8" fmla="*/ 1379030 w 1654237"/>
              <a:gd name="connsiteY8" fmla="*/ 35631 h 1678000"/>
              <a:gd name="connsiteX9" fmla="*/ 1254742 w 1654237"/>
              <a:gd name="connsiteY9" fmla="*/ 120 h 1678000"/>
              <a:gd name="connsiteX10" fmla="*/ 846370 w 1654237"/>
              <a:gd name="connsiteY10" fmla="*/ 17875 h 1678000"/>
              <a:gd name="connsiteX11" fmla="*/ 775348 w 1654237"/>
              <a:gd name="connsiteY11" fmla="*/ 44508 h 1678000"/>
              <a:gd name="connsiteX12" fmla="*/ 739837 w 1654237"/>
              <a:gd name="connsiteY12" fmla="*/ 62264 h 1678000"/>
              <a:gd name="connsiteX13" fmla="*/ 686571 w 1654237"/>
              <a:gd name="connsiteY13" fmla="*/ 80019 h 1678000"/>
              <a:gd name="connsiteX14" fmla="*/ 651061 w 1654237"/>
              <a:gd name="connsiteY14" fmla="*/ 97774 h 1678000"/>
              <a:gd name="connsiteX15" fmla="*/ 597795 w 1654237"/>
              <a:gd name="connsiteY15" fmla="*/ 115530 h 1678000"/>
              <a:gd name="connsiteX16" fmla="*/ 535651 w 1654237"/>
              <a:gd name="connsiteY16" fmla="*/ 151040 h 1678000"/>
              <a:gd name="connsiteX17" fmla="*/ 464630 w 1654237"/>
              <a:gd name="connsiteY17" fmla="*/ 186551 h 1678000"/>
              <a:gd name="connsiteX18" fmla="*/ 411364 w 1654237"/>
              <a:gd name="connsiteY18" fmla="*/ 195429 h 1678000"/>
              <a:gd name="connsiteX19" fmla="*/ 393608 w 1654237"/>
              <a:gd name="connsiteY19" fmla="*/ 213184 h 1678000"/>
              <a:gd name="connsiteX20" fmla="*/ 278199 w 1654237"/>
              <a:gd name="connsiteY20" fmla="*/ 266450 h 1678000"/>
              <a:gd name="connsiteX21" fmla="*/ 251566 w 1654237"/>
              <a:gd name="connsiteY21" fmla="*/ 301961 h 1678000"/>
              <a:gd name="connsiteX22" fmla="*/ 180544 w 1654237"/>
              <a:gd name="connsiteY22" fmla="*/ 337472 h 1678000"/>
              <a:gd name="connsiteX23" fmla="*/ 162789 w 1654237"/>
              <a:gd name="connsiteY23" fmla="*/ 390738 h 1678000"/>
              <a:gd name="connsiteX24" fmla="*/ 127278 w 1654237"/>
              <a:gd name="connsiteY24" fmla="*/ 435126 h 1678000"/>
              <a:gd name="connsiteX25" fmla="*/ 82890 w 1654237"/>
              <a:gd name="connsiteY25" fmla="*/ 506147 h 1678000"/>
              <a:gd name="connsiteX26" fmla="*/ 56257 w 1654237"/>
              <a:gd name="connsiteY26" fmla="*/ 568291 h 1678000"/>
              <a:gd name="connsiteX27" fmla="*/ 38502 w 1654237"/>
              <a:gd name="connsiteY27" fmla="*/ 603802 h 1678000"/>
              <a:gd name="connsiteX28" fmla="*/ 2991 w 1654237"/>
              <a:gd name="connsiteY28" fmla="*/ 745844 h 1678000"/>
              <a:gd name="connsiteX29" fmla="*/ 2991 w 1654237"/>
              <a:gd name="connsiteY29" fmla="*/ 1056563 h 1678000"/>
              <a:gd name="connsiteX30" fmla="*/ 11869 w 1654237"/>
              <a:gd name="connsiteY30" fmla="*/ 1092073 h 1678000"/>
              <a:gd name="connsiteX31" fmla="*/ 29624 w 1654237"/>
              <a:gd name="connsiteY31" fmla="*/ 1118706 h 1678000"/>
              <a:gd name="connsiteX32" fmla="*/ 65135 w 1654237"/>
              <a:gd name="connsiteY32" fmla="*/ 1180850 h 1678000"/>
              <a:gd name="connsiteX33" fmla="*/ 82890 w 1654237"/>
              <a:gd name="connsiteY33" fmla="*/ 1234116 h 1678000"/>
              <a:gd name="connsiteX34" fmla="*/ 91768 w 1654237"/>
              <a:gd name="connsiteY34" fmla="*/ 1269627 h 1678000"/>
              <a:gd name="connsiteX35" fmla="*/ 118401 w 1654237"/>
              <a:gd name="connsiteY35" fmla="*/ 1314015 h 1678000"/>
              <a:gd name="connsiteX36" fmla="*/ 127278 w 1654237"/>
              <a:gd name="connsiteY36" fmla="*/ 1340648 h 1678000"/>
              <a:gd name="connsiteX37" fmla="*/ 162789 w 1654237"/>
              <a:gd name="connsiteY37" fmla="*/ 1367281 h 1678000"/>
              <a:gd name="connsiteX38" fmla="*/ 171667 w 1654237"/>
              <a:gd name="connsiteY38" fmla="*/ 1393914 h 1678000"/>
              <a:gd name="connsiteX39" fmla="*/ 224933 w 1654237"/>
              <a:gd name="connsiteY39" fmla="*/ 1438303 h 1678000"/>
              <a:gd name="connsiteX40" fmla="*/ 233810 w 1654237"/>
              <a:gd name="connsiteY40" fmla="*/ 1464936 h 1678000"/>
              <a:gd name="connsiteX41" fmla="*/ 251566 w 1654237"/>
              <a:gd name="connsiteY41" fmla="*/ 1482691 h 1678000"/>
              <a:gd name="connsiteX42" fmla="*/ 331465 w 1654237"/>
              <a:gd name="connsiteY42" fmla="*/ 1544835 h 1678000"/>
              <a:gd name="connsiteX43" fmla="*/ 366975 w 1654237"/>
              <a:gd name="connsiteY43" fmla="*/ 1571468 h 1678000"/>
              <a:gd name="connsiteX44" fmla="*/ 393608 w 1654237"/>
              <a:gd name="connsiteY44" fmla="*/ 1598101 h 1678000"/>
              <a:gd name="connsiteX45" fmla="*/ 464630 w 1654237"/>
              <a:gd name="connsiteY45" fmla="*/ 1624734 h 1678000"/>
              <a:gd name="connsiteX46" fmla="*/ 509018 w 1654237"/>
              <a:gd name="connsiteY46" fmla="*/ 1651367 h 1678000"/>
              <a:gd name="connsiteX47" fmla="*/ 544529 w 1654237"/>
              <a:gd name="connsiteY47" fmla="*/ 1660244 h 1678000"/>
              <a:gd name="connsiteX48" fmla="*/ 642183 w 1654237"/>
              <a:gd name="connsiteY48" fmla="*/ 1678000 h 1678000"/>
              <a:gd name="connsiteX49" fmla="*/ 1405663 w 1654237"/>
              <a:gd name="connsiteY49" fmla="*/ 1669122 h 1678000"/>
              <a:gd name="connsiteX50" fmla="*/ 1458929 w 1654237"/>
              <a:gd name="connsiteY50" fmla="*/ 1660244 h 1678000"/>
              <a:gd name="connsiteX51" fmla="*/ 1485562 w 1654237"/>
              <a:gd name="connsiteY51" fmla="*/ 1633611 h 1678000"/>
              <a:gd name="connsiteX52" fmla="*/ 1512195 w 1654237"/>
              <a:gd name="connsiteY52" fmla="*/ 1615856 h 1678000"/>
              <a:gd name="connsiteX53" fmla="*/ 1538828 w 1654237"/>
              <a:gd name="connsiteY53" fmla="*/ 1580345 h 1678000"/>
              <a:gd name="connsiteX54" fmla="*/ 1574338 w 1654237"/>
              <a:gd name="connsiteY54" fmla="*/ 1562590 h 1678000"/>
              <a:gd name="connsiteX55" fmla="*/ 1583216 w 1654237"/>
              <a:gd name="connsiteY55" fmla="*/ 1535957 h 1678000"/>
              <a:gd name="connsiteX56" fmla="*/ 1609849 w 1654237"/>
              <a:gd name="connsiteY56" fmla="*/ 1491569 h 1678000"/>
              <a:gd name="connsiteX57" fmla="*/ 1636482 w 1654237"/>
              <a:gd name="connsiteY57" fmla="*/ 1429425 h 1678000"/>
              <a:gd name="connsiteX58" fmla="*/ 1645360 w 1654237"/>
              <a:gd name="connsiteY58" fmla="*/ 1376159 h 1678000"/>
              <a:gd name="connsiteX59" fmla="*/ 1654237 w 1654237"/>
              <a:gd name="connsiteY59" fmla="*/ 1340648 h 1678000"/>
              <a:gd name="connsiteX60" fmla="*/ 1618727 w 1654237"/>
              <a:gd name="connsiteY60" fmla="*/ 1207483 h 1678000"/>
              <a:gd name="connsiteX61" fmla="*/ 1600971 w 1654237"/>
              <a:gd name="connsiteY61" fmla="*/ 1145339 h 1678000"/>
              <a:gd name="connsiteX62" fmla="*/ 1583216 w 1654237"/>
              <a:gd name="connsiteY62" fmla="*/ 1109829 h 1678000"/>
              <a:gd name="connsiteX63" fmla="*/ 1538828 w 1654237"/>
              <a:gd name="connsiteY63" fmla="*/ 1074318 h 1678000"/>
              <a:gd name="connsiteX64" fmla="*/ 1450051 w 1654237"/>
              <a:gd name="connsiteY64" fmla="*/ 1021052 h 1678000"/>
              <a:gd name="connsiteX65" fmla="*/ 1432296 w 1654237"/>
              <a:gd name="connsiteY65" fmla="*/ 994419 h 1678000"/>
              <a:gd name="connsiteX66" fmla="*/ 1352397 w 1654237"/>
              <a:gd name="connsiteY66" fmla="*/ 967786 h 1678000"/>
              <a:gd name="connsiteX67" fmla="*/ 1334641 w 1654237"/>
              <a:gd name="connsiteY67" fmla="*/ 950031 h 1678000"/>
              <a:gd name="connsiteX68" fmla="*/ 1139333 w 1654237"/>
              <a:gd name="connsiteY68" fmla="*/ 923398 h 1678000"/>
              <a:gd name="connsiteX69" fmla="*/ 1077189 w 1654237"/>
              <a:gd name="connsiteY69" fmla="*/ 914520 h 1678000"/>
              <a:gd name="connsiteX70" fmla="*/ 1041678 w 1654237"/>
              <a:gd name="connsiteY70" fmla="*/ 896765 h 1678000"/>
              <a:gd name="connsiteX71" fmla="*/ 979535 w 1654237"/>
              <a:gd name="connsiteY71" fmla="*/ 887887 h 1678000"/>
              <a:gd name="connsiteX72" fmla="*/ 846370 w 1654237"/>
              <a:gd name="connsiteY72" fmla="*/ 870132 h 1678000"/>
              <a:gd name="connsiteX73" fmla="*/ 819736 w 1654237"/>
              <a:gd name="connsiteY73" fmla="*/ 861254 h 1678000"/>
              <a:gd name="connsiteX74" fmla="*/ 713204 w 1654237"/>
              <a:gd name="connsiteY74" fmla="*/ 843499 h 1678000"/>
              <a:gd name="connsiteX75" fmla="*/ 695449 w 1654237"/>
              <a:gd name="connsiteY75" fmla="*/ 825743 h 1678000"/>
              <a:gd name="connsiteX76" fmla="*/ 686571 w 1654237"/>
              <a:gd name="connsiteY76" fmla="*/ 790233 h 1678000"/>
              <a:gd name="connsiteX77" fmla="*/ 677694 w 1654237"/>
              <a:gd name="connsiteY77" fmla="*/ 763600 h 1678000"/>
              <a:gd name="connsiteX78" fmla="*/ 686571 w 1654237"/>
              <a:gd name="connsiteY78" fmla="*/ 621557 h 1678000"/>
              <a:gd name="connsiteX79" fmla="*/ 695449 w 1654237"/>
              <a:gd name="connsiteY79" fmla="*/ 594924 h 1678000"/>
              <a:gd name="connsiteX80" fmla="*/ 722082 w 1654237"/>
              <a:gd name="connsiteY80" fmla="*/ 568291 h 1678000"/>
              <a:gd name="connsiteX81" fmla="*/ 730960 w 1654237"/>
              <a:gd name="connsiteY81" fmla="*/ 541658 h 1678000"/>
              <a:gd name="connsiteX82" fmla="*/ 793103 w 1654237"/>
              <a:gd name="connsiteY82" fmla="*/ 497270 h 1678000"/>
              <a:gd name="connsiteX83" fmla="*/ 819736 w 1654237"/>
              <a:gd name="connsiteY83" fmla="*/ 488392 h 1678000"/>
              <a:gd name="connsiteX84" fmla="*/ 890758 w 1654237"/>
              <a:gd name="connsiteY84" fmla="*/ 461759 h 1678000"/>
              <a:gd name="connsiteX85" fmla="*/ 1068311 w 1654237"/>
              <a:gd name="connsiteY85" fmla="*/ 479514 h 1678000"/>
              <a:gd name="connsiteX86" fmla="*/ 1121577 w 1654237"/>
              <a:gd name="connsiteY86" fmla="*/ 497270 h 1678000"/>
              <a:gd name="connsiteX87" fmla="*/ 1139333 w 1654237"/>
              <a:gd name="connsiteY87" fmla="*/ 515025 h 1678000"/>
              <a:gd name="connsiteX88" fmla="*/ 1192599 w 1654237"/>
              <a:gd name="connsiteY88" fmla="*/ 550536 h 1678000"/>
              <a:gd name="connsiteX89" fmla="*/ 1210354 w 1654237"/>
              <a:gd name="connsiteY89" fmla="*/ 577169 h 1678000"/>
              <a:gd name="connsiteX90" fmla="*/ 1219232 w 1654237"/>
              <a:gd name="connsiteY90" fmla="*/ 603802 h 1678000"/>
              <a:gd name="connsiteX91" fmla="*/ 1254742 w 1654237"/>
              <a:gd name="connsiteY91" fmla="*/ 657068 h 1678000"/>
              <a:gd name="connsiteX92" fmla="*/ 1263620 w 1654237"/>
              <a:gd name="connsiteY92" fmla="*/ 692578 h 1678000"/>
              <a:gd name="connsiteX93" fmla="*/ 1290253 w 1654237"/>
              <a:gd name="connsiteY93" fmla="*/ 701456 h 1678000"/>
              <a:gd name="connsiteX94" fmla="*/ 1396785 w 1654237"/>
              <a:gd name="connsiteY94" fmla="*/ 719211 h 1678000"/>
              <a:gd name="connsiteX95" fmla="*/ 1485562 w 1654237"/>
              <a:gd name="connsiteY95" fmla="*/ 710334 h 1678000"/>
              <a:gd name="connsiteX96" fmla="*/ 1512195 w 1654237"/>
              <a:gd name="connsiteY96" fmla="*/ 621557 h 1678000"/>
              <a:gd name="connsiteX97" fmla="*/ 1503317 w 1654237"/>
              <a:gd name="connsiteY97" fmla="*/ 506147 h 1678000"/>
              <a:gd name="connsiteX98" fmla="*/ 1485562 w 1654237"/>
              <a:gd name="connsiteY98" fmla="*/ 452881 h 1678000"/>
              <a:gd name="connsiteX99" fmla="*/ 1423418 w 1654237"/>
              <a:gd name="connsiteY99" fmla="*/ 381860 h 1678000"/>
              <a:gd name="connsiteX100" fmla="*/ 1414540 w 1654237"/>
              <a:gd name="connsiteY100" fmla="*/ 346349 h 1678000"/>
              <a:gd name="connsiteX101" fmla="*/ 1432296 w 1654237"/>
              <a:gd name="connsiteY101" fmla="*/ 328594 h 1678000"/>
              <a:gd name="connsiteX102" fmla="*/ 1512195 w 1654237"/>
              <a:gd name="connsiteY10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84194 w 1655541"/>
              <a:gd name="connsiteY25" fmla="*/ 506147 h 1678000"/>
              <a:gd name="connsiteX26" fmla="*/ 57561 w 1655541"/>
              <a:gd name="connsiteY26" fmla="*/ 568291 h 1678000"/>
              <a:gd name="connsiteX27" fmla="*/ 4295 w 1655541"/>
              <a:gd name="connsiteY27" fmla="*/ 745844 h 1678000"/>
              <a:gd name="connsiteX28" fmla="*/ 4295 w 1655541"/>
              <a:gd name="connsiteY28" fmla="*/ 1056563 h 1678000"/>
              <a:gd name="connsiteX29" fmla="*/ 13173 w 1655541"/>
              <a:gd name="connsiteY29" fmla="*/ 1092073 h 1678000"/>
              <a:gd name="connsiteX30" fmla="*/ 30928 w 1655541"/>
              <a:gd name="connsiteY30" fmla="*/ 1118706 h 1678000"/>
              <a:gd name="connsiteX31" fmla="*/ 66439 w 1655541"/>
              <a:gd name="connsiteY31" fmla="*/ 1180850 h 1678000"/>
              <a:gd name="connsiteX32" fmla="*/ 84194 w 1655541"/>
              <a:gd name="connsiteY32" fmla="*/ 1234116 h 1678000"/>
              <a:gd name="connsiteX33" fmla="*/ 93072 w 1655541"/>
              <a:gd name="connsiteY33" fmla="*/ 1269627 h 1678000"/>
              <a:gd name="connsiteX34" fmla="*/ 119705 w 1655541"/>
              <a:gd name="connsiteY34" fmla="*/ 1314015 h 1678000"/>
              <a:gd name="connsiteX35" fmla="*/ 128582 w 1655541"/>
              <a:gd name="connsiteY35" fmla="*/ 1340648 h 1678000"/>
              <a:gd name="connsiteX36" fmla="*/ 164093 w 1655541"/>
              <a:gd name="connsiteY36" fmla="*/ 1367281 h 1678000"/>
              <a:gd name="connsiteX37" fmla="*/ 172971 w 1655541"/>
              <a:gd name="connsiteY37" fmla="*/ 1393914 h 1678000"/>
              <a:gd name="connsiteX38" fmla="*/ 226237 w 1655541"/>
              <a:gd name="connsiteY38" fmla="*/ 1438303 h 1678000"/>
              <a:gd name="connsiteX39" fmla="*/ 235114 w 1655541"/>
              <a:gd name="connsiteY39" fmla="*/ 1464936 h 1678000"/>
              <a:gd name="connsiteX40" fmla="*/ 252870 w 1655541"/>
              <a:gd name="connsiteY40" fmla="*/ 1482691 h 1678000"/>
              <a:gd name="connsiteX41" fmla="*/ 332769 w 1655541"/>
              <a:gd name="connsiteY41" fmla="*/ 1544835 h 1678000"/>
              <a:gd name="connsiteX42" fmla="*/ 368279 w 1655541"/>
              <a:gd name="connsiteY42" fmla="*/ 1571468 h 1678000"/>
              <a:gd name="connsiteX43" fmla="*/ 394912 w 1655541"/>
              <a:gd name="connsiteY43" fmla="*/ 1598101 h 1678000"/>
              <a:gd name="connsiteX44" fmla="*/ 465934 w 1655541"/>
              <a:gd name="connsiteY44" fmla="*/ 1624734 h 1678000"/>
              <a:gd name="connsiteX45" fmla="*/ 510322 w 1655541"/>
              <a:gd name="connsiteY45" fmla="*/ 1651367 h 1678000"/>
              <a:gd name="connsiteX46" fmla="*/ 545833 w 1655541"/>
              <a:gd name="connsiteY46" fmla="*/ 1660244 h 1678000"/>
              <a:gd name="connsiteX47" fmla="*/ 643487 w 1655541"/>
              <a:gd name="connsiteY47" fmla="*/ 1678000 h 1678000"/>
              <a:gd name="connsiteX48" fmla="*/ 1406967 w 1655541"/>
              <a:gd name="connsiteY48" fmla="*/ 1669122 h 1678000"/>
              <a:gd name="connsiteX49" fmla="*/ 1460233 w 1655541"/>
              <a:gd name="connsiteY49" fmla="*/ 1660244 h 1678000"/>
              <a:gd name="connsiteX50" fmla="*/ 1486866 w 1655541"/>
              <a:gd name="connsiteY50" fmla="*/ 1633611 h 1678000"/>
              <a:gd name="connsiteX51" fmla="*/ 1513499 w 1655541"/>
              <a:gd name="connsiteY51" fmla="*/ 1615856 h 1678000"/>
              <a:gd name="connsiteX52" fmla="*/ 1540132 w 1655541"/>
              <a:gd name="connsiteY52" fmla="*/ 1580345 h 1678000"/>
              <a:gd name="connsiteX53" fmla="*/ 1575642 w 1655541"/>
              <a:gd name="connsiteY53" fmla="*/ 1562590 h 1678000"/>
              <a:gd name="connsiteX54" fmla="*/ 1584520 w 1655541"/>
              <a:gd name="connsiteY54" fmla="*/ 1535957 h 1678000"/>
              <a:gd name="connsiteX55" fmla="*/ 1611153 w 1655541"/>
              <a:gd name="connsiteY55" fmla="*/ 1491569 h 1678000"/>
              <a:gd name="connsiteX56" fmla="*/ 1637786 w 1655541"/>
              <a:gd name="connsiteY56" fmla="*/ 1429425 h 1678000"/>
              <a:gd name="connsiteX57" fmla="*/ 1646664 w 1655541"/>
              <a:gd name="connsiteY57" fmla="*/ 1376159 h 1678000"/>
              <a:gd name="connsiteX58" fmla="*/ 1655541 w 1655541"/>
              <a:gd name="connsiteY58" fmla="*/ 1340648 h 1678000"/>
              <a:gd name="connsiteX59" fmla="*/ 1620031 w 1655541"/>
              <a:gd name="connsiteY59" fmla="*/ 1207483 h 1678000"/>
              <a:gd name="connsiteX60" fmla="*/ 1602275 w 1655541"/>
              <a:gd name="connsiteY60" fmla="*/ 1145339 h 1678000"/>
              <a:gd name="connsiteX61" fmla="*/ 1584520 w 1655541"/>
              <a:gd name="connsiteY61" fmla="*/ 1109829 h 1678000"/>
              <a:gd name="connsiteX62" fmla="*/ 1540132 w 1655541"/>
              <a:gd name="connsiteY62" fmla="*/ 1074318 h 1678000"/>
              <a:gd name="connsiteX63" fmla="*/ 1451355 w 1655541"/>
              <a:gd name="connsiteY63" fmla="*/ 1021052 h 1678000"/>
              <a:gd name="connsiteX64" fmla="*/ 1433600 w 1655541"/>
              <a:gd name="connsiteY64" fmla="*/ 994419 h 1678000"/>
              <a:gd name="connsiteX65" fmla="*/ 1353701 w 1655541"/>
              <a:gd name="connsiteY65" fmla="*/ 967786 h 1678000"/>
              <a:gd name="connsiteX66" fmla="*/ 1335945 w 1655541"/>
              <a:gd name="connsiteY66" fmla="*/ 950031 h 1678000"/>
              <a:gd name="connsiteX67" fmla="*/ 1140637 w 1655541"/>
              <a:gd name="connsiteY67" fmla="*/ 923398 h 1678000"/>
              <a:gd name="connsiteX68" fmla="*/ 1078493 w 1655541"/>
              <a:gd name="connsiteY68" fmla="*/ 914520 h 1678000"/>
              <a:gd name="connsiteX69" fmla="*/ 1042982 w 1655541"/>
              <a:gd name="connsiteY69" fmla="*/ 896765 h 1678000"/>
              <a:gd name="connsiteX70" fmla="*/ 980839 w 1655541"/>
              <a:gd name="connsiteY70" fmla="*/ 887887 h 1678000"/>
              <a:gd name="connsiteX71" fmla="*/ 847674 w 1655541"/>
              <a:gd name="connsiteY71" fmla="*/ 870132 h 1678000"/>
              <a:gd name="connsiteX72" fmla="*/ 821040 w 1655541"/>
              <a:gd name="connsiteY72" fmla="*/ 861254 h 1678000"/>
              <a:gd name="connsiteX73" fmla="*/ 714508 w 1655541"/>
              <a:gd name="connsiteY73" fmla="*/ 843499 h 1678000"/>
              <a:gd name="connsiteX74" fmla="*/ 696753 w 1655541"/>
              <a:gd name="connsiteY74" fmla="*/ 825743 h 1678000"/>
              <a:gd name="connsiteX75" fmla="*/ 687875 w 1655541"/>
              <a:gd name="connsiteY75" fmla="*/ 790233 h 1678000"/>
              <a:gd name="connsiteX76" fmla="*/ 678998 w 1655541"/>
              <a:gd name="connsiteY76" fmla="*/ 763600 h 1678000"/>
              <a:gd name="connsiteX77" fmla="*/ 687875 w 1655541"/>
              <a:gd name="connsiteY77" fmla="*/ 621557 h 1678000"/>
              <a:gd name="connsiteX78" fmla="*/ 696753 w 1655541"/>
              <a:gd name="connsiteY78" fmla="*/ 594924 h 1678000"/>
              <a:gd name="connsiteX79" fmla="*/ 723386 w 1655541"/>
              <a:gd name="connsiteY79" fmla="*/ 568291 h 1678000"/>
              <a:gd name="connsiteX80" fmla="*/ 732264 w 1655541"/>
              <a:gd name="connsiteY80" fmla="*/ 541658 h 1678000"/>
              <a:gd name="connsiteX81" fmla="*/ 794407 w 1655541"/>
              <a:gd name="connsiteY81" fmla="*/ 497270 h 1678000"/>
              <a:gd name="connsiteX82" fmla="*/ 821040 w 1655541"/>
              <a:gd name="connsiteY82" fmla="*/ 488392 h 1678000"/>
              <a:gd name="connsiteX83" fmla="*/ 892062 w 1655541"/>
              <a:gd name="connsiteY83" fmla="*/ 461759 h 1678000"/>
              <a:gd name="connsiteX84" fmla="*/ 1069615 w 1655541"/>
              <a:gd name="connsiteY84" fmla="*/ 479514 h 1678000"/>
              <a:gd name="connsiteX85" fmla="*/ 1122881 w 1655541"/>
              <a:gd name="connsiteY85" fmla="*/ 497270 h 1678000"/>
              <a:gd name="connsiteX86" fmla="*/ 1140637 w 1655541"/>
              <a:gd name="connsiteY86" fmla="*/ 515025 h 1678000"/>
              <a:gd name="connsiteX87" fmla="*/ 1193903 w 1655541"/>
              <a:gd name="connsiteY87" fmla="*/ 550536 h 1678000"/>
              <a:gd name="connsiteX88" fmla="*/ 1211658 w 1655541"/>
              <a:gd name="connsiteY88" fmla="*/ 577169 h 1678000"/>
              <a:gd name="connsiteX89" fmla="*/ 1220536 w 1655541"/>
              <a:gd name="connsiteY89" fmla="*/ 603802 h 1678000"/>
              <a:gd name="connsiteX90" fmla="*/ 1256046 w 1655541"/>
              <a:gd name="connsiteY90" fmla="*/ 657068 h 1678000"/>
              <a:gd name="connsiteX91" fmla="*/ 1264924 w 1655541"/>
              <a:gd name="connsiteY91" fmla="*/ 692578 h 1678000"/>
              <a:gd name="connsiteX92" fmla="*/ 1291557 w 1655541"/>
              <a:gd name="connsiteY92" fmla="*/ 701456 h 1678000"/>
              <a:gd name="connsiteX93" fmla="*/ 1398089 w 1655541"/>
              <a:gd name="connsiteY93" fmla="*/ 719211 h 1678000"/>
              <a:gd name="connsiteX94" fmla="*/ 1486866 w 1655541"/>
              <a:gd name="connsiteY94" fmla="*/ 710334 h 1678000"/>
              <a:gd name="connsiteX95" fmla="*/ 1513499 w 1655541"/>
              <a:gd name="connsiteY95" fmla="*/ 621557 h 1678000"/>
              <a:gd name="connsiteX96" fmla="*/ 1504621 w 1655541"/>
              <a:gd name="connsiteY96" fmla="*/ 506147 h 1678000"/>
              <a:gd name="connsiteX97" fmla="*/ 1486866 w 1655541"/>
              <a:gd name="connsiteY97" fmla="*/ 452881 h 1678000"/>
              <a:gd name="connsiteX98" fmla="*/ 1424722 w 1655541"/>
              <a:gd name="connsiteY98" fmla="*/ 381860 h 1678000"/>
              <a:gd name="connsiteX99" fmla="*/ 1415844 w 1655541"/>
              <a:gd name="connsiteY99" fmla="*/ 346349 h 1678000"/>
              <a:gd name="connsiteX100" fmla="*/ 1433600 w 1655541"/>
              <a:gd name="connsiteY100" fmla="*/ 328594 h 1678000"/>
              <a:gd name="connsiteX101" fmla="*/ 1513499 w 1655541"/>
              <a:gd name="connsiteY101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57561 w 1655541"/>
              <a:gd name="connsiteY25" fmla="*/ 568291 h 1678000"/>
              <a:gd name="connsiteX26" fmla="*/ 4295 w 1655541"/>
              <a:gd name="connsiteY26" fmla="*/ 745844 h 1678000"/>
              <a:gd name="connsiteX27" fmla="*/ 4295 w 1655541"/>
              <a:gd name="connsiteY27" fmla="*/ 1056563 h 1678000"/>
              <a:gd name="connsiteX28" fmla="*/ 13173 w 1655541"/>
              <a:gd name="connsiteY28" fmla="*/ 1092073 h 1678000"/>
              <a:gd name="connsiteX29" fmla="*/ 30928 w 1655541"/>
              <a:gd name="connsiteY29" fmla="*/ 1118706 h 1678000"/>
              <a:gd name="connsiteX30" fmla="*/ 66439 w 1655541"/>
              <a:gd name="connsiteY30" fmla="*/ 1180850 h 1678000"/>
              <a:gd name="connsiteX31" fmla="*/ 84194 w 1655541"/>
              <a:gd name="connsiteY31" fmla="*/ 1234116 h 1678000"/>
              <a:gd name="connsiteX32" fmla="*/ 93072 w 1655541"/>
              <a:gd name="connsiteY32" fmla="*/ 1269627 h 1678000"/>
              <a:gd name="connsiteX33" fmla="*/ 119705 w 1655541"/>
              <a:gd name="connsiteY33" fmla="*/ 1314015 h 1678000"/>
              <a:gd name="connsiteX34" fmla="*/ 128582 w 1655541"/>
              <a:gd name="connsiteY34" fmla="*/ 1340648 h 1678000"/>
              <a:gd name="connsiteX35" fmla="*/ 164093 w 1655541"/>
              <a:gd name="connsiteY35" fmla="*/ 1367281 h 1678000"/>
              <a:gd name="connsiteX36" fmla="*/ 172971 w 1655541"/>
              <a:gd name="connsiteY36" fmla="*/ 1393914 h 1678000"/>
              <a:gd name="connsiteX37" fmla="*/ 226237 w 1655541"/>
              <a:gd name="connsiteY37" fmla="*/ 1438303 h 1678000"/>
              <a:gd name="connsiteX38" fmla="*/ 235114 w 1655541"/>
              <a:gd name="connsiteY38" fmla="*/ 1464936 h 1678000"/>
              <a:gd name="connsiteX39" fmla="*/ 252870 w 1655541"/>
              <a:gd name="connsiteY39" fmla="*/ 1482691 h 1678000"/>
              <a:gd name="connsiteX40" fmla="*/ 332769 w 1655541"/>
              <a:gd name="connsiteY40" fmla="*/ 1544835 h 1678000"/>
              <a:gd name="connsiteX41" fmla="*/ 368279 w 1655541"/>
              <a:gd name="connsiteY41" fmla="*/ 1571468 h 1678000"/>
              <a:gd name="connsiteX42" fmla="*/ 394912 w 1655541"/>
              <a:gd name="connsiteY42" fmla="*/ 1598101 h 1678000"/>
              <a:gd name="connsiteX43" fmla="*/ 465934 w 1655541"/>
              <a:gd name="connsiteY43" fmla="*/ 1624734 h 1678000"/>
              <a:gd name="connsiteX44" fmla="*/ 510322 w 1655541"/>
              <a:gd name="connsiteY44" fmla="*/ 1651367 h 1678000"/>
              <a:gd name="connsiteX45" fmla="*/ 545833 w 1655541"/>
              <a:gd name="connsiteY45" fmla="*/ 1660244 h 1678000"/>
              <a:gd name="connsiteX46" fmla="*/ 643487 w 1655541"/>
              <a:gd name="connsiteY46" fmla="*/ 1678000 h 1678000"/>
              <a:gd name="connsiteX47" fmla="*/ 1406967 w 1655541"/>
              <a:gd name="connsiteY47" fmla="*/ 1669122 h 1678000"/>
              <a:gd name="connsiteX48" fmla="*/ 1460233 w 1655541"/>
              <a:gd name="connsiteY48" fmla="*/ 1660244 h 1678000"/>
              <a:gd name="connsiteX49" fmla="*/ 1486866 w 1655541"/>
              <a:gd name="connsiteY49" fmla="*/ 1633611 h 1678000"/>
              <a:gd name="connsiteX50" fmla="*/ 1513499 w 1655541"/>
              <a:gd name="connsiteY50" fmla="*/ 1615856 h 1678000"/>
              <a:gd name="connsiteX51" fmla="*/ 1540132 w 1655541"/>
              <a:gd name="connsiteY51" fmla="*/ 1580345 h 1678000"/>
              <a:gd name="connsiteX52" fmla="*/ 1575642 w 1655541"/>
              <a:gd name="connsiteY52" fmla="*/ 1562590 h 1678000"/>
              <a:gd name="connsiteX53" fmla="*/ 1584520 w 1655541"/>
              <a:gd name="connsiteY53" fmla="*/ 1535957 h 1678000"/>
              <a:gd name="connsiteX54" fmla="*/ 1611153 w 1655541"/>
              <a:gd name="connsiteY54" fmla="*/ 1491569 h 1678000"/>
              <a:gd name="connsiteX55" fmla="*/ 1637786 w 1655541"/>
              <a:gd name="connsiteY55" fmla="*/ 1429425 h 1678000"/>
              <a:gd name="connsiteX56" fmla="*/ 1646664 w 1655541"/>
              <a:gd name="connsiteY56" fmla="*/ 1376159 h 1678000"/>
              <a:gd name="connsiteX57" fmla="*/ 1655541 w 1655541"/>
              <a:gd name="connsiteY57" fmla="*/ 1340648 h 1678000"/>
              <a:gd name="connsiteX58" fmla="*/ 1620031 w 1655541"/>
              <a:gd name="connsiteY58" fmla="*/ 1207483 h 1678000"/>
              <a:gd name="connsiteX59" fmla="*/ 1602275 w 1655541"/>
              <a:gd name="connsiteY59" fmla="*/ 1145339 h 1678000"/>
              <a:gd name="connsiteX60" fmla="*/ 1584520 w 1655541"/>
              <a:gd name="connsiteY60" fmla="*/ 1109829 h 1678000"/>
              <a:gd name="connsiteX61" fmla="*/ 1540132 w 1655541"/>
              <a:gd name="connsiteY61" fmla="*/ 1074318 h 1678000"/>
              <a:gd name="connsiteX62" fmla="*/ 1451355 w 1655541"/>
              <a:gd name="connsiteY62" fmla="*/ 1021052 h 1678000"/>
              <a:gd name="connsiteX63" fmla="*/ 1433600 w 1655541"/>
              <a:gd name="connsiteY63" fmla="*/ 994419 h 1678000"/>
              <a:gd name="connsiteX64" fmla="*/ 1353701 w 1655541"/>
              <a:gd name="connsiteY64" fmla="*/ 967786 h 1678000"/>
              <a:gd name="connsiteX65" fmla="*/ 1335945 w 1655541"/>
              <a:gd name="connsiteY65" fmla="*/ 950031 h 1678000"/>
              <a:gd name="connsiteX66" fmla="*/ 1140637 w 1655541"/>
              <a:gd name="connsiteY66" fmla="*/ 923398 h 1678000"/>
              <a:gd name="connsiteX67" fmla="*/ 1078493 w 1655541"/>
              <a:gd name="connsiteY67" fmla="*/ 914520 h 1678000"/>
              <a:gd name="connsiteX68" fmla="*/ 1042982 w 1655541"/>
              <a:gd name="connsiteY68" fmla="*/ 896765 h 1678000"/>
              <a:gd name="connsiteX69" fmla="*/ 980839 w 1655541"/>
              <a:gd name="connsiteY69" fmla="*/ 887887 h 1678000"/>
              <a:gd name="connsiteX70" fmla="*/ 847674 w 1655541"/>
              <a:gd name="connsiteY70" fmla="*/ 870132 h 1678000"/>
              <a:gd name="connsiteX71" fmla="*/ 821040 w 1655541"/>
              <a:gd name="connsiteY71" fmla="*/ 861254 h 1678000"/>
              <a:gd name="connsiteX72" fmla="*/ 714508 w 1655541"/>
              <a:gd name="connsiteY72" fmla="*/ 843499 h 1678000"/>
              <a:gd name="connsiteX73" fmla="*/ 696753 w 1655541"/>
              <a:gd name="connsiteY73" fmla="*/ 825743 h 1678000"/>
              <a:gd name="connsiteX74" fmla="*/ 687875 w 1655541"/>
              <a:gd name="connsiteY74" fmla="*/ 790233 h 1678000"/>
              <a:gd name="connsiteX75" fmla="*/ 678998 w 1655541"/>
              <a:gd name="connsiteY75" fmla="*/ 763600 h 1678000"/>
              <a:gd name="connsiteX76" fmla="*/ 687875 w 1655541"/>
              <a:gd name="connsiteY76" fmla="*/ 621557 h 1678000"/>
              <a:gd name="connsiteX77" fmla="*/ 696753 w 1655541"/>
              <a:gd name="connsiteY77" fmla="*/ 594924 h 1678000"/>
              <a:gd name="connsiteX78" fmla="*/ 723386 w 1655541"/>
              <a:gd name="connsiteY78" fmla="*/ 568291 h 1678000"/>
              <a:gd name="connsiteX79" fmla="*/ 732264 w 1655541"/>
              <a:gd name="connsiteY79" fmla="*/ 541658 h 1678000"/>
              <a:gd name="connsiteX80" fmla="*/ 794407 w 1655541"/>
              <a:gd name="connsiteY80" fmla="*/ 497270 h 1678000"/>
              <a:gd name="connsiteX81" fmla="*/ 821040 w 1655541"/>
              <a:gd name="connsiteY81" fmla="*/ 488392 h 1678000"/>
              <a:gd name="connsiteX82" fmla="*/ 892062 w 1655541"/>
              <a:gd name="connsiteY82" fmla="*/ 461759 h 1678000"/>
              <a:gd name="connsiteX83" fmla="*/ 1069615 w 1655541"/>
              <a:gd name="connsiteY83" fmla="*/ 479514 h 1678000"/>
              <a:gd name="connsiteX84" fmla="*/ 1122881 w 1655541"/>
              <a:gd name="connsiteY84" fmla="*/ 497270 h 1678000"/>
              <a:gd name="connsiteX85" fmla="*/ 1140637 w 1655541"/>
              <a:gd name="connsiteY85" fmla="*/ 515025 h 1678000"/>
              <a:gd name="connsiteX86" fmla="*/ 1193903 w 1655541"/>
              <a:gd name="connsiteY86" fmla="*/ 550536 h 1678000"/>
              <a:gd name="connsiteX87" fmla="*/ 1211658 w 1655541"/>
              <a:gd name="connsiteY87" fmla="*/ 577169 h 1678000"/>
              <a:gd name="connsiteX88" fmla="*/ 1220536 w 1655541"/>
              <a:gd name="connsiteY88" fmla="*/ 603802 h 1678000"/>
              <a:gd name="connsiteX89" fmla="*/ 1256046 w 1655541"/>
              <a:gd name="connsiteY89" fmla="*/ 657068 h 1678000"/>
              <a:gd name="connsiteX90" fmla="*/ 1264924 w 1655541"/>
              <a:gd name="connsiteY90" fmla="*/ 692578 h 1678000"/>
              <a:gd name="connsiteX91" fmla="*/ 1291557 w 1655541"/>
              <a:gd name="connsiteY91" fmla="*/ 701456 h 1678000"/>
              <a:gd name="connsiteX92" fmla="*/ 1398089 w 1655541"/>
              <a:gd name="connsiteY92" fmla="*/ 719211 h 1678000"/>
              <a:gd name="connsiteX93" fmla="*/ 1486866 w 1655541"/>
              <a:gd name="connsiteY93" fmla="*/ 710334 h 1678000"/>
              <a:gd name="connsiteX94" fmla="*/ 1513499 w 1655541"/>
              <a:gd name="connsiteY94" fmla="*/ 621557 h 1678000"/>
              <a:gd name="connsiteX95" fmla="*/ 1504621 w 1655541"/>
              <a:gd name="connsiteY95" fmla="*/ 506147 h 1678000"/>
              <a:gd name="connsiteX96" fmla="*/ 1486866 w 1655541"/>
              <a:gd name="connsiteY96" fmla="*/ 452881 h 1678000"/>
              <a:gd name="connsiteX97" fmla="*/ 1424722 w 1655541"/>
              <a:gd name="connsiteY97" fmla="*/ 381860 h 1678000"/>
              <a:gd name="connsiteX98" fmla="*/ 1415844 w 1655541"/>
              <a:gd name="connsiteY98" fmla="*/ 346349 h 1678000"/>
              <a:gd name="connsiteX99" fmla="*/ 1433600 w 1655541"/>
              <a:gd name="connsiteY99" fmla="*/ 328594 h 1678000"/>
              <a:gd name="connsiteX100" fmla="*/ 1513499 w 1655541"/>
              <a:gd name="connsiteY100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57561 w 1655541"/>
              <a:gd name="connsiteY24" fmla="*/ 568291 h 1678000"/>
              <a:gd name="connsiteX25" fmla="*/ 4295 w 1655541"/>
              <a:gd name="connsiteY25" fmla="*/ 745844 h 1678000"/>
              <a:gd name="connsiteX26" fmla="*/ 4295 w 1655541"/>
              <a:gd name="connsiteY26" fmla="*/ 1056563 h 1678000"/>
              <a:gd name="connsiteX27" fmla="*/ 13173 w 1655541"/>
              <a:gd name="connsiteY27" fmla="*/ 1092073 h 1678000"/>
              <a:gd name="connsiteX28" fmla="*/ 30928 w 1655541"/>
              <a:gd name="connsiteY28" fmla="*/ 1118706 h 1678000"/>
              <a:gd name="connsiteX29" fmla="*/ 66439 w 1655541"/>
              <a:gd name="connsiteY29" fmla="*/ 1180850 h 1678000"/>
              <a:gd name="connsiteX30" fmla="*/ 84194 w 1655541"/>
              <a:gd name="connsiteY30" fmla="*/ 1234116 h 1678000"/>
              <a:gd name="connsiteX31" fmla="*/ 93072 w 1655541"/>
              <a:gd name="connsiteY31" fmla="*/ 1269627 h 1678000"/>
              <a:gd name="connsiteX32" fmla="*/ 119705 w 1655541"/>
              <a:gd name="connsiteY32" fmla="*/ 1314015 h 1678000"/>
              <a:gd name="connsiteX33" fmla="*/ 128582 w 1655541"/>
              <a:gd name="connsiteY33" fmla="*/ 1340648 h 1678000"/>
              <a:gd name="connsiteX34" fmla="*/ 164093 w 1655541"/>
              <a:gd name="connsiteY34" fmla="*/ 1367281 h 1678000"/>
              <a:gd name="connsiteX35" fmla="*/ 172971 w 1655541"/>
              <a:gd name="connsiteY35" fmla="*/ 1393914 h 1678000"/>
              <a:gd name="connsiteX36" fmla="*/ 226237 w 1655541"/>
              <a:gd name="connsiteY36" fmla="*/ 1438303 h 1678000"/>
              <a:gd name="connsiteX37" fmla="*/ 235114 w 1655541"/>
              <a:gd name="connsiteY37" fmla="*/ 1464936 h 1678000"/>
              <a:gd name="connsiteX38" fmla="*/ 252870 w 1655541"/>
              <a:gd name="connsiteY38" fmla="*/ 1482691 h 1678000"/>
              <a:gd name="connsiteX39" fmla="*/ 332769 w 1655541"/>
              <a:gd name="connsiteY39" fmla="*/ 1544835 h 1678000"/>
              <a:gd name="connsiteX40" fmla="*/ 368279 w 1655541"/>
              <a:gd name="connsiteY40" fmla="*/ 1571468 h 1678000"/>
              <a:gd name="connsiteX41" fmla="*/ 394912 w 1655541"/>
              <a:gd name="connsiteY41" fmla="*/ 1598101 h 1678000"/>
              <a:gd name="connsiteX42" fmla="*/ 465934 w 1655541"/>
              <a:gd name="connsiteY42" fmla="*/ 1624734 h 1678000"/>
              <a:gd name="connsiteX43" fmla="*/ 510322 w 1655541"/>
              <a:gd name="connsiteY43" fmla="*/ 1651367 h 1678000"/>
              <a:gd name="connsiteX44" fmla="*/ 545833 w 1655541"/>
              <a:gd name="connsiteY44" fmla="*/ 1660244 h 1678000"/>
              <a:gd name="connsiteX45" fmla="*/ 643487 w 1655541"/>
              <a:gd name="connsiteY45" fmla="*/ 1678000 h 1678000"/>
              <a:gd name="connsiteX46" fmla="*/ 1406967 w 1655541"/>
              <a:gd name="connsiteY46" fmla="*/ 1669122 h 1678000"/>
              <a:gd name="connsiteX47" fmla="*/ 1460233 w 1655541"/>
              <a:gd name="connsiteY47" fmla="*/ 1660244 h 1678000"/>
              <a:gd name="connsiteX48" fmla="*/ 1486866 w 1655541"/>
              <a:gd name="connsiteY48" fmla="*/ 1633611 h 1678000"/>
              <a:gd name="connsiteX49" fmla="*/ 1513499 w 1655541"/>
              <a:gd name="connsiteY49" fmla="*/ 1615856 h 1678000"/>
              <a:gd name="connsiteX50" fmla="*/ 1540132 w 1655541"/>
              <a:gd name="connsiteY50" fmla="*/ 1580345 h 1678000"/>
              <a:gd name="connsiteX51" fmla="*/ 1575642 w 1655541"/>
              <a:gd name="connsiteY51" fmla="*/ 1562590 h 1678000"/>
              <a:gd name="connsiteX52" fmla="*/ 1584520 w 1655541"/>
              <a:gd name="connsiteY52" fmla="*/ 1535957 h 1678000"/>
              <a:gd name="connsiteX53" fmla="*/ 1611153 w 1655541"/>
              <a:gd name="connsiteY53" fmla="*/ 1491569 h 1678000"/>
              <a:gd name="connsiteX54" fmla="*/ 1637786 w 1655541"/>
              <a:gd name="connsiteY54" fmla="*/ 1429425 h 1678000"/>
              <a:gd name="connsiteX55" fmla="*/ 1646664 w 1655541"/>
              <a:gd name="connsiteY55" fmla="*/ 1376159 h 1678000"/>
              <a:gd name="connsiteX56" fmla="*/ 1655541 w 1655541"/>
              <a:gd name="connsiteY56" fmla="*/ 1340648 h 1678000"/>
              <a:gd name="connsiteX57" fmla="*/ 1620031 w 1655541"/>
              <a:gd name="connsiteY57" fmla="*/ 1207483 h 1678000"/>
              <a:gd name="connsiteX58" fmla="*/ 1602275 w 1655541"/>
              <a:gd name="connsiteY58" fmla="*/ 1145339 h 1678000"/>
              <a:gd name="connsiteX59" fmla="*/ 1584520 w 1655541"/>
              <a:gd name="connsiteY59" fmla="*/ 1109829 h 1678000"/>
              <a:gd name="connsiteX60" fmla="*/ 1540132 w 1655541"/>
              <a:gd name="connsiteY60" fmla="*/ 1074318 h 1678000"/>
              <a:gd name="connsiteX61" fmla="*/ 1451355 w 1655541"/>
              <a:gd name="connsiteY61" fmla="*/ 1021052 h 1678000"/>
              <a:gd name="connsiteX62" fmla="*/ 1433600 w 1655541"/>
              <a:gd name="connsiteY62" fmla="*/ 994419 h 1678000"/>
              <a:gd name="connsiteX63" fmla="*/ 1353701 w 1655541"/>
              <a:gd name="connsiteY63" fmla="*/ 967786 h 1678000"/>
              <a:gd name="connsiteX64" fmla="*/ 1335945 w 1655541"/>
              <a:gd name="connsiteY64" fmla="*/ 950031 h 1678000"/>
              <a:gd name="connsiteX65" fmla="*/ 1140637 w 1655541"/>
              <a:gd name="connsiteY65" fmla="*/ 923398 h 1678000"/>
              <a:gd name="connsiteX66" fmla="*/ 1078493 w 1655541"/>
              <a:gd name="connsiteY66" fmla="*/ 914520 h 1678000"/>
              <a:gd name="connsiteX67" fmla="*/ 1042982 w 1655541"/>
              <a:gd name="connsiteY67" fmla="*/ 896765 h 1678000"/>
              <a:gd name="connsiteX68" fmla="*/ 980839 w 1655541"/>
              <a:gd name="connsiteY68" fmla="*/ 887887 h 1678000"/>
              <a:gd name="connsiteX69" fmla="*/ 847674 w 1655541"/>
              <a:gd name="connsiteY69" fmla="*/ 870132 h 1678000"/>
              <a:gd name="connsiteX70" fmla="*/ 821040 w 1655541"/>
              <a:gd name="connsiteY70" fmla="*/ 861254 h 1678000"/>
              <a:gd name="connsiteX71" fmla="*/ 714508 w 1655541"/>
              <a:gd name="connsiteY71" fmla="*/ 843499 h 1678000"/>
              <a:gd name="connsiteX72" fmla="*/ 696753 w 1655541"/>
              <a:gd name="connsiteY72" fmla="*/ 825743 h 1678000"/>
              <a:gd name="connsiteX73" fmla="*/ 687875 w 1655541"/>
              <a:gd name="connsiteY73" fmla="*/ 790233 h 1678000"/>
              <a:gd name="connsiteX74" fmla="*/ 678998 w 1655541"/>
              <a:gd name="connsiteY74" fmla="*/ 763600 h 1678000"/>
              <a:gd name="connsiteX75" fmla="*/ 687875 w 1655541"/>
              <a:gd name="connsiteY75" fmla="*/ 621557 h 1678000"/>
              <a:gd name="connsiteX76" fmla="*/ 696753 w 1655541"/>
              <a:gd name="connsiteY76" fmla="*/ 594924 h 1678000"/>
              <a:gd name="connsiteX77" fmla="*/ 723386 w 1655541"/>
              <a:gd name="connsiteY77" fmla="*/ 568291 h 1678000"/>
              <a:gd name="connsiteX78" fmla="*/ 732264 w 1655541"/>
              <a:gd name="connsiteY78" fmla="*/ 541658 h 1678000"/>
              <a:gd name="connsiteX79" fmla="*/ 794407 w 1655541"/>
              <a:gd name="connsiteY79" fmla="*/ 497270 h 1678000"/>
              <a:gd name="connsiteX80" fmla="*/ 821040 w 1655541"/>
              <a:gd name="connsiteY80" fmla="*/ 488392 h 1678000"/>
              <a:gd name="connsiteX81" fmla="*/ 892062 w 1655541"/>
              <a:gd name="connsiteY81" fmla="*/ 461759 h 1678000"/>
              <a:gd name="connsiteX82" fmla="*/ 1069615 w 1655541"/>
              <a:gd name="connsiteY82" fmla="*/ 479514 h 1678000"/>
              <a:gd name="connsiteX83" fmla="*/ 1122881 w 1655541"/>
              <a:gd name="connsiteY83" fmla="*/ 497270 h 1678000"/>
              <a:gd name="connsiteX84" fmla="*/ 1140637 w 1655541"/>
              <a:gd name="connsiteY84" fmla="*/ 515025 h 1678000"/>
              <a:gd name="connsiteX85" fmla="*/ 1193903 w 1655541"/>
              <a:gd name="connsiteY85" fmla="*/ 550536 h 1678000"/>
              <a:gd name="connsiteX86" fmla="*/ 1211658 w 1655541"/>
              <a:gd name="connsiteY86" fmla="*/ 577169 h 1678000"/>
              <a:gd name="connsiteX87" fmla="*/ 1220536 w 1655541"/>
              <a:gd name="connsiteY87" fmla="*/ 603802 h 1678000"/>
              <a:gd name="connsiteX88" fmla="*/ 1256046 w 1655541"/>
              <a:gd name="connsiteY88" fmla="*/ 657068 h 1678000"/>
              <a:gd name="connsiteX89" fmla="*/ 1264924 w 1655541"/>
              <a:gd name="connsiteY89" fmla="*/ 692578 h 1678000"/>
              <a:gd name="connsiteX90" fmla="*/ 1291557 w 1655541"/>
              <a:gd name="connsiteY90" fmla="*/ 701456 h 1678000"/>
              <a:gd name="connsiteX91" fmla="*/ 1398089 w 1655541"/>
              <a:gd name="connsiteY91" fmla="*/ 719211 h 1678000"/>
              <a:gd name="connsiteX92" fmla="*/ 1486866 w 1655541"/>
              <a:gd name="connsiteY92" fmla="*/ 710334 h 1678000"/>
              <a:gd name="connsiteX93" fmla="*/ 1513499 w 1655541"/>
              <a:gd name="connsiteY93" fmla="*/ 621557 h 1678000"/>
              <a:gd name="connsiteX94" fmla="*/ 1504621 w 1655541"/>
              <a:gd name="connsiteY94" fmla="*/ 506147 h 1678000"/>
              <a:gd name="connsiteX95" fmla="*/ 1486866 w 1655541"/>
              <a:gd name="connsiteY95" fmla="*/ 452881 h 1678000"/>
              <a:gd name="connsiteX96" fmla="*/ 1424722 w 1655541"/>
              <a:gd name="connsiteY96" fmla="*/ 381860 h 1678000"/>
              <a:gd name="connsiteX97" fmla="*/ 1415844 w 1655541"/>
              <a:gd name="connsiteY97" fmla="*/ 346349 h 1678000"/>
              <a:gd name="connsiteX98" fmla="*/ 1433600 w 1655541"/>
              <a:gd name="connsiteY98" fmla="*/ 328594 h 1678000"/>
              <a:gd name="connsiteX99" fmla="*/ 1513499 w 1655541"/>
              <a:gd name="connsiteY99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57561 w 1655541"/>
              <a:gd name="connsiteY23" fmla="*/ 568291 h 1678000"/>
              <a:gd name="connsiteX24" fmla="*/ 4295 w 1655541"/>
              <a:gd name="connsiteY24" fmla="*/ 745844 h 1678000"/>
              <a:gd name="connsiteX25" fmla="*/ 4295 w 1655541"/>
              <a:gd name="connsiteY25" fmla="*/ 1056563 h 1678000"/>
              <a:gd name="connsiteX26" fmla="*/ 13173 w 1655541"/>
              <a:gd name="connsiteY26" fmla="*/ 1092073 h 1678000"/>
              <a:gd name="connsiteX27" fmla="*/ 30928 w 1655541"/>
              <a:gd name="connsiteY27" fmla="*/ 1118706 h 1678000"/>
              <a:gd name="connsiteX28" fmla="*/ 66439 w 1655541"/>
              <a:gd name="connsiteY28" fmla="*/ 1180850 h 1678000"/>
              <a:gd name="connsiteX29" fmla="*/ 84194 w 1655541"/>
              <a:gd name="connsiteY29" fmla="*/ 1234116 h 1678000"/>
              <a:gd name="connsiteX30" fmla="*/ 93072 w 1655541"/>
              <a:gd name="connsiteY30" fmla="*/ 1269627 h 1678000"/>
              <a:gd name="connsiteX31" fmla="*/ 119705 w 1655541"/>
              <a:gd name="connsiteY31" fmla="*/ 1314015 h 1678000"/>
              <a:gd name="connsiteX32" fmla="*/ 128582 w 1655541"/>
              <a:gd name="connsiteY32" fmla="*/ 1340648 h 1678000"/>
              <a:gd name="connsiteX33" fmla="*/ 164093 w 1655541"/>
              <a:gd name="connsiteY33" fmla="*/ 1367281 h 1678000"/>
              <a:gd name="connsiteX34" fmla="*/ 172971 w 1655541"/>
              <a:gd name="connsiteY34" fmla="*/ 1393914 h 1678000"/>
              <a:gd name="connsiteX35" fmla="*/ 226237 w 1655541"/>
              <a:gd name="connsiteY35" fmla="*/ 1438303 h 1678000"/>
              <a:gd name="connsiteX36" fmla="*/ 235114 w 1655541"/>
              <a:gd name="connsiteY36" fmla="*/ 1464936 h 1678000"/>
              <a:gd name="connsiteX37" fmla="*/ 252870 w 1655541"/>
              <a:gd name="connsiteY37" fmla="*/ 1482691 h 1678000"/>
              <a:gd name="connsiteX38" fmla="*/ 332769 w 1655541"/>
              <a:gd name="connsiteY38" fmla="*/ 1544835 h 1678000"/>
              <a:gd name="connsiteX39" fmla="*/ 368279 w 1655541"/>
              <a:gd name="connsiteY39" fmla="*/ 1571468 h 1678000"/>
              <a:gd name="connsiteX40" fmla="*/ 394912 w 1655541"/>
              <a:gd name="connsiteY40" fmla="*/ 1598101 h 1678000"/>
              <a:gd name="connsiteX41" fmla="*/ 465934 w 1655541"/>
              <a:gd name="connsiteY41" fmla="*/ 1624734 h 1678000"/>
              <a:gd name="connsiteX42" fmla="*/ 510322 w 1655541"/>
              <a:gd name="connsiteY42" fmla="*/ 1651367 h 1678000"/>
              <a:gd name="connsiteX43" fmla="*/ 545833 w 1655541"/>
              <a:gd name="connsiteY43" fmla="*/ 1660244 h 1678000"/>
              <a:gd name="connsiteX44" fmla="*/ 643487 w 1655541"/>
              <a:gd name="connsiteY44" fmla="*/ 1678000 h 1678000"/>
              <a:gd name="connsiteX45" fmla="*/ 1406967 w 1655541"/>
              <a:gd name="connsiteY45" fmla="*/ 1669122 h 1678000"/>
              <a:gd name="connsiteX46" fmla="*/ 1460233 w 1655541"/>
              <a:gd name="connsiteY46" fmla="*/ 1660244 h 1678000"/>
              <a:gd name="connsiteX47" fmla="*/ 1486866 w 1655541"/>
              <a:gd name="connsiteY47" fmla="*/ 1633611 h 1678000"/>
              <a:gd name="connsiteX48" fmla="*/ 1513499 w 1655541"/>
              <a:gd name="connsiteY48" fmla="*/ 1615856 h 1678000"/>
              <a:gd name="connsiteX49" fmla="*/ 1540132 w 1655541"/>
              <a:gd name="connsiteY49" fmla="*/ 1580345 h 1678000"/>
              <a:gd name="connsiteX50" fmla="*/ 1575642 w 1655541"/>
              <a:gd name="connsiteY50" fmla="*/ 1562590 h 1678000"/>
              <a:gd name="connsiteX51" fmla="*/ 1584520 w 1655541"/>
              <a:gd name="connsiteY51" fmla="*/ 1535957 h 1678000"/>
              <a:gd name="connsiteX52" fmla="*/ 1611153 w 1655541"/>
              <a:gd name="connsiteY52" fmla="*/ 1491569 h 1678000"/>
              <a:gd name="connsiteX53" fmla="*/ 1637786 w 1655541"/>
              <a:gd name="connsiteY53" fmla="*/ 1429425 h 1678000"/>
              <a:gd name="connsiteX54" fmla="*/ 1646664 w 1655541"/>
              <a:gd name="connsiteY54" fmla="*/ 1376159 h 1678000"/>
              <a:gd name="connsiteX55" fmla="*/ 1655541 w 1655541"/>
              <a:gd name="connsiteY55" fmla="*/ 1340648 h 1678000"/>
              <a:gd name="connsiteX56" fmla="*/ 1620031 w 1655541"/>
              <a:gd name="connsiteY56" fmla="*/ 1207483 h 1678000"/>
              <a:gd name="connsiteX57" fmla="*/ 1602275 w 1655541"/>
              <a:gd name="connsiteY57" fmla="*/ 1145339 h 1678000"/>
              <a:gd name="connsiteX58" fmla="*/ 1584520 w 1655541"/>
              <a:gd name="connsiteY58" fmla="*/ 1109829 h 1678000"/>
              <a:gd name="connsiteX59" fmla="*/ 1540132 w 1655541"/>
              <a:gd name="connsiteY59" fmla="*/ 1074318 h 1678000"/>
              <a:gd name="connsiteX60" fmla="*/ 1451355 w 1655541"/>
              <a:gd name="connsiteY60" fmla="*/ 1021052 h 1678000"/>
              <a:gd name="connsiteX61" fmla="*/ 1433600 w 1655541"/>
              <a:gd name="connsiteY61" fmla="*/ 994419 h 1678000"/>
              <a:gd name="connsiteX62" fmla="*/ 1353701 w 1655541"/>
              <a:gd name="connsiteY62" fmla="*/ 967786 h 1678000"/>
              <a:gd name="connsiteX63" fmla="*/ 1335945 w 1655541"/>
              <a:gd name="connsiteY63" fmla="*/ 950031 h 1678000"/>
              <a:gd name="connsiteX64" fmla="*/ 1140637 w 1655541"/>
              <a:gd name="connsiteY64" fmla="*/ 923398 h 1678000"/>
              <a:gd name="connsiteX65" fmla="*/ 1078493 w 1655541"/>
              <a:gd name="connsiteY65" fmla="*/ 914520 h 1678000"/>
              <a:gd name="connsiteX66" fmla="*/ 1042982 w 1655541"/>
              <a:gd name="connsiteY66" fmla="*/ 896765 h 1678000"/>
              <a:gd name="connsiteX67" fmla="*/ 980839 w 1655541"/>
              <a:gd name="connsiteY67" fmla="*/ 887887 h 1678000"/>
              <a:gd name="connsiteX68" fmla="*/ 847674 w 1655541"/>
              <a:gd name="connsiteY68" fmla="*/ 870132 h 1678000"/>
              <a:gd name="connsiteX69" fmla="*/ 821040 w 1655541"/>
              <a:gd name="connsiteY69" fmla="*/ 861254 h 1678000"/>
              <a:gd name="connsiteX70" fmla="*/ 714508 w 1655541"/>
              <a:gd name="connsiteY70" fmla="*/ 843499 h 1678000"/>
              <a:gd name="connsiteX71" fmla="*/ 696753 w 1655541"/>
              <a:gd name="connsiteY71" fmla="*/ 825743 h 1678000"/>
              <a:gd name="connsiteX72" fmla="*/ 687875 w 1655541"/>
              <a:gd name="connsiteY72" fmla="*/ 790233 h 1678000"/>
              <a:gd name="connsiteX73" fmla="*/ 678998 w 1655541"/>
              <a:gd name="connsiteY73" fmla="*/ 763600 h 1678000"/>
              <a:gd name="connsiteX74" fmla="*/ 687875 w 1655541"/>
              <a:gd name="connsiteY74" fmla="*/ 621557 h 1678000"/>
              <a:gd name="connsiteX75" fmla="*/ 696753 w 1655541"/>
              <a:gd name="connsiteY75" fmla="*/ 594924 h 1678000"/>
              <a:gd name="connsiteX76" fmla="*/ 723386 w 1655541"/>
              <a:gd name="connsiteY76" fmla="*/ 568291 h 1678000"/>
              <a:gd name="connsiteX77" fmla="*/ 732264 w 1655541"/>
              <a:gd name="connsiteY77" fmla="*/ 541658 h 1678000"/>
              <a:gd name="connsiteX78" fmla="*/ 794407 w 1655541"/>
              <a:gd name="connsiteY78" fmla="*/ 497270 h 1678000"/>
              <a:gd name="connsiteX79" fmla="*/ 821040 w 1655541"/>
              <a:gd name="connsiteY79" fmla="*/ 488392 h 1678000"/>
              <a:gd name="connsiteX80" fmla="*/ 892062 w 1655541"/>
              <a:gd name="connsiteY80" fmla="*/ 461759 h 1678000"/>
              <a:gd name="connsiteX81" fmla="*/ 1069615 w 1655541"/>
              <a:gd name="connsiteY81" fmla="*/ 479514 h 1678000"/>
              <a:gd name="connsiteX82" fmla="*/ 1122881 w 1655541"/>
              <a:gd name="connsiteY82" fmla="*/ 497270 h 1678000"/>
              <a:gd name="connsiteX83" fmla="*/ 1140637 w 1655541"/>
              <a:gd name="connsiteY83" fmla="*/ 515025 h 1678000"/>
              <a:gd name="connsiteX84" fmla="*/ 1193903 w 1655541"/>
              <a:gd name="connsiteY84" fmla="*/ 550536 h 1678000"/>
              <a:gd name="connsiteX85" fmla="*/ 1211658 w 1655541"/>
              <a:gd name="connsiteY85" fmla="*/ 577169 h 1678000"/>
              <a:gd name="connsiteX86" fmla="*/ 1220536 w 1655541"/>
              <a:gd name="connsiteY86" fmla="*/ 603802 h 1678000"/>
              <a:gd name="connsiteX87" fmla="*/ 1256046 w 1655541"/>
              <a:gd name="connsiteY87" fmla="*/ 657068 h 1678000"/>
              <a:gd name="connsiteX88" fmla="*/ 1264924 w 1655541"/>
              <a:gd name="connsiteY88" fmla="*/ 692578 h 1678000"/>
              <a:gd name="connsiteX89" fmla="*/ 1291557 w 1655541"/>
              <a:gd name="connsiteY89" fmla="*/ 701456 h 1678000"/>
              <a:gd name="connsiteX90" fmla="*/ 1398089 w 1655541"/>
              <a:gd name="connsiteY90" fmla="*/ 719211 h 1678000"/>
              <a:gd name="connsiteX91" fmla="*/ 1486866 w 1655541"/>
              <a:gd name="connsiteY91" fmla="*/ 710334 h 1678000"/>
              <a:gd name="connsiteX92" fmla="*/ 1513499 w 1655541"/>
              <a:gd name="connsiteY92" fmla="*/ 621557 h 1678000"/>
              <a:gd name="connsiteX93" fmla="*/ 1504621 w 1655541"/>
              <a:gd name="connsiteY93" fmla="*/ 506147 h 1678000"/>
              <a:gd name="connsiteX94" fmla="*/ 1486866 w 1655541"/>
              <a:gd name="connsiteY94" fmla="*/ 452881 h 1678000"/>
              <a:gd name="connsiteX95" fmla="*/ 1424722 w 1655541"/>
              <a:gd name="connsiteY95" fmla="*/ 381860 h 1678000"/>
              <a:gd name="connsiteX96" fmla="*/ 1415844 w 1655541"/>
              <a:gd name="connsiteY96" fmla="*/ 346349 h 1678000"/>
              <a:gd name="connsiteX97" fmla="*/ 1433600 w 1655541"/>
              <a:gd name="connsiteY97" fmla="*/ 328594 h 1678000"/>
              <a:gd name="connsiteX98" fmla="*/ 1513499 w 1655541"/>
              <a:gd name="connsiteY98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181848 w 1655541"/>
              <a:gd name="connsiteY21" fmla="*/ 337472 h 1678000"/>
              <a:gd name="connsiteX22" fmla="*/ 57561 w 1655541"/>
              <a:gd name="connsiteY22" fmla="*/ 568291 h 1678000"/>
              <a:gd name="connsiteX23" fmla="*/ 4295 w 1655541"/>
              <a:gd name="connsiteY23" fmla="*/ 745844 h 1678000"/>
              <a:gd name="connsiteX24" fmla="*/ 4295 w 1655541"/>
              <a:gd name="connsiteY24" fmla="*/ 1056563 h 1678000"/>
              <a:gd name="connsiteX25" fmla="*/ 13173 w 1655541"/>
              <a:gd name="connsiteY25" fmla="*/ 1092073 h 1678000"/>
              <a:gd name="connsiteX26" fmla="*/ 30928 w 1655541"/>
              <a:gd name="connsiteY26" fmla="*/ 1118706 h 1678000"/>
              <a:gd name="connsiteX27" fmla="*/ 66439 w 1655541"/>
              <a:gd name="connsiteY27" fmla="*/ 1180850 h 1678000"/>
              <a:gd name="connsiteX28" fmla="*/ 84194 w 1655541"/>
              <a:gd name="connsiteY28" fmla="*/ 1234116 h 1678000"/>
              <a:gd name="connsiteX29" fmla="*/ 93072 w 1655541"/>
              <a:gd name="connsiteY29" fmla="*/ 1269627 h 1678000"/>
              <a:gd name="connsiteX30" fmla="*/ 119705 w 1655541"/>
              <a:gd name="connsiteY30" fmla="*/ 1314015 h 1678000"/>
              <a:gd name="connsiteX31" fmla="*/ 128582 w 1655541"/>
              <a:gd name="connsiteY31" fmla="*/ 1340648 h 1678000"/>
              <a:gd name="connsiteX32" fmla="*/ 164093 w 1655541"/>
              <a:gd name="connsiteY32" fmla="*/ 1367281 h 1678000"/>
              <a:gd name="connsiteX33" fmla="*/ 172971 w 1655541"/>
              <a:gd name="connsiteY33" fmla="*/ 1393914 h 1678000"/>
              <a:gd name="connsiteX34" fmla="*/ 226237 w 1655541"/>
              <a:gd name="connsiteY34" fmla="*/ 1438303 h 1678000"/>
              <a:gd name="connsiteX35" fmla="*/ 235114 w 1655541"/>
              <a:gd name="connsiteY35" fmla="*/ 1464936 h 1678000"/>
              <a:gd name="connsiteX36" fmla="*/ 252870 w 1655541"/>
              <a:gd name="connsiteY36" fmla="*/ 1482691 h 1678000"/>
              <a:gd name="connsiteX37" fmla="*/ 332769 w 1655541"/>
              <a:gd name="connsiteY37" fmla="*/ 1544835 h 1678000"/>
              <a:gd name="connsiteX38" fmla="*/ 368279 w 1655541"/>
              <a:gd name="connsiteY38" fmla="*/ 1571468 h 1678000"/>
              <a:gd name="connsiteX39" fmla="*/ 394912 w 1655541"/>
              <a:gd name="connsiteY39" fmla="*/ 1598101 h 1678000"/>
              <a:gd name="connsiteX40" fmla="*/ 465934 w 1655541"/>
              <a:gd name="connsiteY40" fmla="*/ 1624734 h 1678000"/>
              <a:gd name="connsiteX41" fmla="*/ 510322 w 1655541"/>
              <a:gd name="connsiteY41" fmla="*/ 1651367 h 1678000"/>
              <a:gd name="connsiteX42" fmla="*/ 545833 w 1655541"/>
              <a:gd name="connsiteY42" fmla="*/ 1660244 h 1678000"/>
              <a:gd name="connsiteX43" fmla="*/ 643487 w 1655541"/>
              <a:gd name="connsiteY43" fmla="*/ 1678000 h 1678000"/>
              <a:gd name="connsiteX44" fmla="*/ 1406967 w 1655541"/>
              <a:gd name="connsiteY44" fmla="*/ 1669122 h 1678000"/>
              <a:gd name="connsiteX45" fmla="*/ 1460233 w 1655541"/>
              <a:gd name="connsiteY45" fmla="*/ 1660244 h 1678000"/>
              <a:gd name="connsiteX46" fmla="*/ 1486866 w 1655541"/>
              <a:gd name="connsiteY46" fmla="*/ 1633611 h 1678000"/>
              <a:gd name="connsiteX47" fmla="*/ 1513499 w 1655541"/>
              <a:gd name="connsiteY47" fmla="*/ 1615856 h 1678000"/>
              <a:gd name="connsiteX48" fmla="*/ 1540132 w 1655541"/>
              <a:gd name="connsiteY48" fmla="*/ 1580345 h 1678000"/>
              <a:gd name="connsiteX49" fmla="*/ 1575642 w 1655541"/>
              <a:gd name="connsiteY49" fmla="*/ 1562590 h 1678000"/>
              <a:gd name="connsiteX50" fmla="*/ 1584520 w 1655541"/>
              <a:gd name="connsiteY50" fmla="*/ 1535957 h 1678000"/>
              <a:gd name="connsiteX51" fmla="*/ 1611153 w 1655541"/>
              <a:gd name="connsiteY51" fmla="*/ 1491569 h 1678000"/>
              <a:gd name="connsiteX52" fmla="*/ 1637786 w 1655541"/>
              <a:gd name="connsiteY52" fmla="*/ 1429425 h 1678000"/>
              <a:gd name="connsiteX53" fmla="*/ 1646664 w 1655541"/>
              <a:gd name="connsiteY53" fmla="*/ 1376159 h 1678000"/>
              <a:gd name="connsiteX54" fmla="*/ 1655541 w 1655541"/>
              <a:gd name="connsiteY54" fmla="*/ 1340648 h 1678000"/>
              <a:gd name="connsiteX55" fmla="*/ 1620031 w 1655541"/>
              <a:gd name="connsiteY55" fmla="*/ 1207483 h 1678000"/>
              <a:gd name="connsiteX56" fmla="*/ 1602275 w 1655541"/>
              <a:gd name="connsiteY56" fmla="*/ 1145339 h 1678000"/>
              <a:gd name="connsiteX57" fmla="*/ 1584520 w 1655541"/>
              <a:gd name="connsiteY57" fmla="*/ 1109829 h 1678000"/>
              <a:gd name="connsiteX58" fmla="*/ 1540132 w 1655541"/>
              <a:gd name="connsiteY58" fmla="*/ 1074318 h 1678000"/>
              <a:gd name="connsiteX59" fmla="*/ 1451355 w 1655541"/>
              <a:gd name="connsiteY59" fmla="*/ 1021052 h 1678000"/>
              <a:gd name="connsiteX60" fmla="*/ 1433600 w 1655541"/>
              <a:gd name="connsiteY60" fmla="*/ 994419 h 1678000"/>
              <a:gd name="connsiteX61" fmla="*/ 1353701 w 1655541"/>
              <a:gd name="connsiteY61" fmla="*/ 967786 h 1678000"/>
              <a:gd name="connsiteX62" fmla="*/ 1335945 w 1655541"/>
              <a:gd name="connsiteY62" fmla="*/ 950031 h 1678000"/>
              <a:gd name="connsiteX63" fmla="*/ 1140637 w 1655541"/>
              <a:gd name="connsiteY63" fmla="*/ 923398 h 1678000"/>
              <a:gd name="connsiteX64" fmla="*/ 1078493 w 1655541"/>
              <a:gd name="connsiteY64" fmla="*/ 914520 h 1678000"/>
              <a:gd name="connsiteX65" fmla="*/ 1042982 w 1655541"/>
              <a:gd name="connsiteY65" fmla="*/ 896765 h 1678000"/>
              <a:gd name="connsiteX66" fmla="*/ 980839 w 1655541"/>
              <a:gd name="connsiteY66" fmla="*/ 887887 h 1678000"/>
              <a:gd name="connsiteX67" fmla="*/ 847674 w 1655541"/>
              <a:gd name="connsiteY67" fmla="*/ 870132 h 1678000"/>
              <a:gd name="connsiteX68" fmla="*/ 821040 w 1655541"/>
              <a:gd name="connsiteY68" fmla="*/ 861254 h 1678000"/>
              <a:gd name="connsiteX69" fmla="*/ 714508 w 1655541"/>
              <a:gd name="connsiteY69" fmla="*/ 843499 h 1678000"/>
              <a:gd name="connsiteX70" fmla="*/ 696753 w 1655541"/>
              <a:gd name="connsiteY70" fmla="*/ 825743 h 1678000"/>
              <a:gd name="connsiteX71" fmla="*/ 687875 w 1655541"/>
              <a:gd name="connsiteY71" fmla="*/ 790233 h 1678000"/>
              <a:gd name="connsiteX72" fmla="*/ 678998 w 1655541"/>
              <a:gd name="connsiteY72" fmla="*/ 763600 h 1678000"/>
              <a:gd name="connsiteX73" fmla="*/ 687875 w 1655541"/>
              <a:gd name="connsiteY73" fmla="*/ 621557 h 1678000"/>
              <a:gd name="connsiteX74" fmla="*/ 696753 w 1655541"/>
              <a:gd name="connsiteY74" fmla="*/ 594924 h 1678000"/>
              <a:gd name="connsiteX75" fmla="*/ 723386 w 1655541"/>
              <a:gd name="connsiteY75" fmla="*/ 568291 h 1678000"/>
              <a:gd name="connsiteX76" fmla="*/ 732264 w 1655541"/>
              <a:gd name="connsiteY76" fmla="*/ 541658 h 1678000"/>
              <a:gd name="connsiteX77" fmla="*/ 794407 w 1655541"/>
              <a:gd name="connsiteY77" fmla="*/ 497270 h 1678000"/>
              <a:gd name="connsiteX78" fmla="*/ 821040 w 1655541"/>
              <a:gd name="connsiteY78" fmla="*/ 488392 h 1678000"/>
              <a:gd name="connsiteX79" fmla="*/ 892062 w 1655541"/>
              <a:gd name="connsiteY79" fmla="*/ 461759 h 1678000"/>
              <a:gd name="connsiteX80" fmla="*/ 1069615 w 1655541"/>
              <a:gd name="connsiteY80" fmla="*/ 479514 h 1678000"/>
              <a:gd name="connsiteX81" fmla="*/ 1122881 w 1655541"/>
              <a:gd name="connsiteY81" fmla="*/ 497270 h 1678000"/>
              <a:gd name="connsiteX82" fmla="*/ 1140637 w 1655541"/>
              <a:gd name="connsiteY82" fmla="*/ 515025 h 1678000"/>
              <a:gd name="connsiteX83" fmla="*/ 1193903 w 1655541"/>
              <a:gd name="connsiteY83" fmla="*/ 550536 h 1678000"/>
              <a:gd name="connsiteX84" fmla="*/ 1211658 w 1655541"/>
              <a:gd name="connsiteY84" fmla="*/ 577169 h 1678000"/>
              <a:gd name="connsiteX85" fmla="*/ 1220536 w 1655541"/>
              <a:gd name="connsiteY85" fmla="*/ 603802 h 1678000"/>
              <a:gd name="connsiteX86" fmla="*/ 1256046 w 1655541"/>
              <a:gd name="connsiteY86" fmla="*/ 657068 h 1678000"/>
              <a:gd name="connsiteX87" fmla="*/ 1264924 w 1655541"/>
              <a:gd name="connsiteY87" fmla="*/ 692578 h 1678000"/>
              <a:gd name="connsiteX88" fmla="*/ 1291557 w 1655541"/>
              <a:gd name="connsiteY88" fmla="*/ 701456 h 1678000"/>
              <a:gd name="connsiteX89" fmla="*/ 1398089 w 1655541"/>
              <a:gd name="connsiteY89" fmla="*/ 719211 h 1678000"/>
              <a:gd name="connsiteX90" fmla="*/ 1486866 w 1655541"/>
              <a:gd name="connsiteY90" fmla="*/ 710334 h 1678000"/>
              <a:gd name="connsiteX91" fmla="*/ 1513499 w 1655541"/>
              <a:gd name="connsiteY91" fmla="*/ 621557 h 1678000"/>
              <a:gd name="connsiteX92" fmla="*/ 1504621 w 1655541"/>
              <a:gd name="connsiteY92" fmla="*/ 506147 h 1678000"/>
              <a:gd name="connsiteX93" fmla="*/ 1486866 w 1655541"/>
              <a:gd name="connsiteY93" fmla="*/ 452881 h 1678000"/>
              <a:gd name="connsiteX94" fmla="*/ 1424722 w 1655541"/>
              <a:gd name="connsiteY94" fmla="*/ 381860 h 1678000"/>
              <a:gd name="connsiteX95" fmla="*/ 1415844 w 1655541"/>
              <a:gd name="connsiteY95" fmla="*/ 346349 h 1678000"/>
              <a:gd name="connsiteX96" fmla="*/ 1433600 w 1655541"/>
              <a:gd name="connsiteY96" fmla="*/ 328594 h 1678000"/>
              <a:gd name="connsiteX97" fmla="*/ 1513499 w 1655541"/>
              <a:gd name="connsiteY97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181848 w 1655541"/>
              <a:gd name="connsiteY20" fmla="*/ 337472 h 1678000"/>
              <a:gd name="connsiteX21" fmla="*/ 57561 w 1655541"/>
              <a:gd name="connsiteY21" fmla="*/ 568291 h 1678000"/>
              <a:gd name="connsiteX22" fmla="*/ 4295 w 1655541"/>
              <a:gd name="connsiteY22" fmla="*/ 745844 h 1678000"/>
              <a:gd name="connsiteX23" fmla="*/ 4295 w 1655541"/>
              <a:gd name="connsiteY23" fmla="*/ 1056563 h 1678000"/>
              <a:gd name="connsiteX24" fmla="*/ 13173 w 1655541"/>
              <a:gd name="connsiteY24" fmla="*/ 1092073 h 1678000"/>
              <a:gd name="connsiteX25" fmla="*/ 30928 w 1655541"/>
              <a:gd name="connsiteY25" fmla="*/ 1118706 h 1678000"/>
              <a:gd name="connsiteX26" fmla="*/ 66439 w 1655541"/>
              <a:gd name="connsiteY26" fmla="*/ 1180850 h 1678000"/>
              <a:gd name="connsiteX27" fmla="*/ 84194 w 1655541"/>
              <a:gd name="connsiteY27" fmla="*/ 1234116 h 1678000"/>
              <a:gd name="connsiteX28" fmla="*/ 93072 w 1655541"/>
              <a:gd name="connsiteY28" fmla="*/ 1269627 h 1678000"/>
              <a:gd name="connsiteX29" fmla="*/ 119705 w 1655541"/>
              <a:gd name="connsiteY29" fmla="*/ 1314015 h 1678000"/>
              <a:gd name="connsiteX30" fmla="*/ 128582 w 1655541"/>
              <a:gd name="connsiteY30" fmla="*/ 1340648 h 1678000"/>
              <a:gd name="connsiteX31" fmla="*/ 164093 w 1655541"/>
              <a:gd name="connsiteY31" fmla="*/ 1367281 h 1678000"/>
              <a:gd name="connsiteX32" fmla="*/ 172971 w 1655541"/>
              <a:gd name="connsiteY32" fmla="*/ 1393914 h 1678000"/>
              <a:gd name="connsiteX33" fmla="*/ 226237 w 1655541"/>
              <a:gd name="connsiteY33" fmla="*/ 1438303 h 1678000"/>
              <a:gd name="connsiteX34" fmla="*/ 235114 w 1655541"/>
              <a:gd name="connsiteY34" fmla="*/ 1464936 h 1678000"/>
              <a:gd name="connsiteX35" fmla="*/ 252870 w 1655541"/>
              <a:gd name="connsiteY35" fmla="*/ 1482691 h 1678000"/>
              <a:gd name="connsiteX36" fmla="*/ 332769 w 1655541"/>
              <a:gd name="connsiteY36" fmla="*/ 1544835 h 1678000"/>
              <a:gd name="connsiteX37" fmla="*/ 368279 w 1655541"/>
              <a:gd name="connsiteY37" fmla="*/ 1571468 h 1678000"/>
              <a:gd name="connsiteX38" fmla="*/ 394912 w 1655541"/>
              <a:gd name="connsiteY38" fmla="*/ 1598101 h 1678000"/>
              <a:gd name="connsiteX39" fmla="*/ 465934 w 1655541"/>
              <a:gd name="connsiteY39" fmla="*/ 1624734 h 1678000"/>
              <a:gd name="connsiteX40" fmla="*/ 510322 w 1655541"/>
              <a:gd name="connsiteY40" fmla="*/ 1651367 h 1678000"/>
              <a:gd name="connsiteX41" fmla="*/ 545833 w 1655541"/>
              <a:gd name="connsiteY41" fmla="*/ 1660244 h 1678000"/>
              <a:gd name="connsiteX42" fmla="*/ 643487 w 1655541"/>
              <a:gd name="connsiteY42" fmla="*/ 1678000 h 1678000"/>
              <a:gd name="connsiteX43" fmla="*/ 1406967 w 1655541"/>
              <a:gd name="connsiteY43" fmla="*/ 1669122 h 1678000"/>
              <a:gd name="connsiteX44" fmla="*/ 1460233 w 1655541"/>
              <a:gd name="connsiteY44" fmla="*/ 1660244 h 1678000"/>
              <a:gd name="connsiteX45" fmla="*/ 1486866 w 1655541"/>
              <a:gd name="connsiteY45" fmla="*/ 1633611 h 1678000"/>
              <a:gd name="connsiteX46" fmla="*/ 1513499 w 1655541"/>
              <a:gd name="connsiteY46" fmla="*/ 1615856 h 1678000"/>
              <a:gd name="connsiteX47" fmla="*/ 1540132 w 1655541"/>
              <a:gd name="connsiteY47" fmla="*/ 1580345 h 1678000"/>
              <a:gd name="connsiteX48" fmla="*/ 1575642 w 1655541"/>
              <a:gd name="connsiteY48" fmla="*/ 1562590 h 1678000"/>
              <a:gd name="connsiteX49" fmla="*/ 1584520 w 1655541"/>
              <a:gd name="connsiteY49" fmla="*/ 1535957 h 1678000"/>
              <a:gd name="connsiteX50" fmla="*/ 1611153 w 1655541"/>
              <a:gd name="connsiteY50" fmla="*/ 1491569 h 1678000"/>
              <a:gd name="connsiteX51" fmla="*/ 1637786 w 1655541"/>
              <a:gd name="connsiteY51" fmla="*/ 1429425 h 1678000"/>
              <a:gd name="connsiteX52" fmla="*/ 1646664 w 1655541"/>
              <a:gd name="connsiteY52" fmla="*/ 1376159 h 1678000"/>
              <a:gd name="connsiteX53" fmla="*/ 1655541 w 1655541"/>
              <a:gd name="connsiteY53" fmla="*/ 1340648 h 1678000"/>
              <a:gd name="connsiteX54" fmla="*/ 1620031 w 1655541"/>
              <a:gd name="connsiteY54" fmla="*/ 1207483 h 1678000"/>
              <a:gd name="connsiteX55" fmla="*/ 1602275 w 1655541"/>
              <a:gd name="connsiteY55" fmla="*/ 1145339 h 1678000"/>
              <a:gd name="connsiteX56" fmla="*/ 1584520 w 1655541"/>
              <a:gd name="connsiteY56" fmla="*/ 1109829 h 1678000"/>
              <a:gd name="connsiteX57" fmla="*/ 1540132 w 1655541"/>
              <a:gd name="connsiteY57" fmla="*/ 1074318 h 1678000"/>
              <a:gd name="connsiteX58" fmla="*/ 1451355 w 1655541"/>
              <a:gd name="connsiteY58" fmla="*/ 1021052 h 1678000"/>
              <a:gd name="connsiteX59" fmla="*/ 1433600 w 1655541"/>
              <a:gd name="connsiteY59" fmla="*/ 994419 h 1678000"/>
              <a:gd name="connsiteX60" fmla="*/ 1353701 w 1655541"/>
              <a:gd name="connsiteY60" fmla="*/ 967786 h 1678000"/>
              <a:gd name="connsiteX61" fmla="*/ 1335945 w 1655541"/>
              <a:gd name="connsiteY61" fmla="*/ 950031 h 1678000"/>
              <a:gd name="connsiteX62" fmla="*/ 1140637 w 1655541"/>
              <a:gd name="connsiteY62" fmla="*/ 923398 h 1678000"/>
              <a:gd name="connsiteX63" fmla="*/ 1078493 w 1655541"/>
              <a:gd name="connsiteY63" fmla="*/ 914520 h 1678000"/>
              <a:gd name="connsiteX64" fmla="*/ 1042982 w 1655541"/>
              <a:gd name="connsiteY64" fmla="*/ 896765 h 1678000"/>
              <a:gd name="connsiteX65" fmla="*/ 980839 w 1655541"/>
              <a:gd name="connsiteY65" fmla="*/ 887887 h 1678000"/>
              <a:gd name="connsiteX66" fmla="*/ 847674 w 1655541"/>
              <a:gd name="connsiteY66" fmla="*/ 870132 h 1678000"/>
              <a:gd name="connsiteX67" fmla="*/ 821040 w 1655541"/>
              <a:gd name="connsiteY67" fmla="*/ 861254 h 1678000"/>
              <a:gd name="connsiteX68" fmla="*/ 714508 w 1655541"/>
              <a:gd name="connsiteY68" fmla="*/ 843499 h 1678000"/>
              <a:gd name="connsiteX69" fmla="*/ 696753 w 1655541"/>
              <a:gd name="connsiteY69" fmla="*/ 825743 h 1678000"/>
              <a:gd name="connsiteX70" fmla="*/ 687875 w 1655541"/>
              <a:gd name="connsiteY70" fmla="*/ 790233 h 1678000"/>
              <a:gd name="connsiteX71" fmla="*/ 678998 w 1655541"/>
              <a:gd name="connsiteY71" fmla="*/ 763600 h 1678000"/>
              <a:gd name="connsiteX72" fmla="*/ 687875 w 1655541"/>
              <a:gd name="connsiteY72" fmla="*/ 621557 h 1678000"/>
              <a:gd name="connsiteX73" fmla="*/ 696753 w 1655541"/>
              <a:gd name="connsiteY73" fmla="*/ 594924 h 1678000"/>
              <a:gd name="connsiteX74" fmla="*/ 723386 w 1655541"/>
              <a:gd name="connsiteY74" fmla="*/ 568291 h 1678000"/>
              <a:gd name="connsiteX75" fmla="*/ 732264 w 1655541"/>
              <a:gd name="connsiteY75" fmla="*/ 541658 h 1678000"/>
              <a:gd name="connsiteX76" fmla="*/ 794407 w 1655541"/>
              <a:gd name="connsiteY76" fmla="*/ 497270 h 1678000"/>
              <a:gd name="connsiteX77" fmla="*/ 821040 w 1655541"/>
              <a:gd name="connsiteY77" fmla="*/ 488392 h 1678000"/>
              <a:gd name="connsiteX78" fmla="*/ 892062 w 1655541"/>
              <a:gd name="connsiteY78" fmla="*/ 461759 h 1678000"/>
              <a:gd name="connsiteX79" fmla="*/ 1069615 w 1655541"/>
              <a:gd name="connsiteY79" fmla="*/ 479514 h 1678000"/>
              <a:gd name="connsiteX80" fmla="*/ 1122881 w 1655541"/>
              <a:gd name="connsiteY80" fmla="*/ 497270 h 1678000"/>
              <a:gd name="connsiteX81" fmla="*/ 1140637 w 1655541"/>
              <a:gd name="connsiteY81" fmla="*/ 515025 h 1678000"/>
              <a:gd name="connsiteX82" fmla="*/ 1193903 w 1655541"/>
              <a:gd name="connsiteY82" fmla="*/ 550536 h 1678000"/>
              <a:gd name="connsiteX83" fmla="*/ 1211658 w 1655541"/>
              <a:gd name="connsiteY83" fmla="*/ 577169 h 1678000"/>
              <a:gd name="connsiteX84" fmla="*/ 1220536 w 1655541"/>
              <a:gd name="connsiteY84" fmla="*/ 603802 h 1678000"/>
              <a:gd name="connsiteX85" fmla="*/ 1256046 w 1655541"/>
              <a:gd name="connsiteY85" fmla="*/ 657068 h 1678000"/>
              <a:gd name="connsiteX86" fmla="*/ 1264924 w 1655541"/>
              <a:gd name="connsiteY86" fmla="*/ 692578 h 1678000"/>
              <a:gd name="connsiteX87" fmla="*/ 1291557 w 1655541"/>
              <a:gd name="connsiteY87" fmla="*/ 701456 h 1678000"/>
              <a:gd name="connsiteX88" fmla="*/ 1398089 w 1655541"/>
              <a:gd name="connsiteY88" fmla="*/ 719211 h 1678000"/>
              <a:gd name="connsiteX89" fmla="*/ 1486866 w 1655541"/>
              <a:gd name="connsiteY89" fmla="*/ 710334 h 1678000"/>
              <a:gd name="connsiteX90" fmla="*/ 1513499 w 1655541"/>
              <a:gd name="connsiteY90" fmla="*/ 621557 h 1678000"/>
              <a:gd name="connsiteX91" fmla="*/ 1504621 w 1655541"/>
              <a:gd name="connsiteY91" fmla="*/ 506147 h 1678000"/>
              <a:gd name="connsiteX92" fmla="*/ 1486866 w 1655541"/>
              <a:gd name="connsiteY92" fmla="*/ 452881 h 1678000"/>
              <a:gd name="connsiteX93" fmla="*/ 1424722 w 1655541"/>
              <a:gd name="connsiteY93" fmla="*/ 381860 h 1678000"/>
              <a:gd name="connsiteX94" fmla="*/ 1415844 w 1655541"/>
              <a:gd name="connsiteY94" fmla="*/ 346349 h 1678000"/>
              <a:gd name="connsiteX95" fmla="*/ 1433600 w 1655541"/>
              <a:gd name="connsiteY95" fmla="*/ 328594 h 1678000"/>
              <a:gd name="connsiteX96" fmla="*/ 1513499 w 1655541"/>
              <a:gd name="connsiteY96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181848 w 1655541"/>
              <a:gd name="connsiteY19" fmla="*/ 337472 h 1678000"/>
              <a:gd name="connsiteX20" fmla="*/ 57561 w 1655541"/>
              <a:gd name="connsiteY20" fmla="*/ 568291 h 1678000"/>
              <a:gd name="connsiteX21" fmla="*/ 4295 w 1655541"/>
              <a:gd name="connsiteY21" fmla="*/ 745844 h 1678000"/>
              <a:gd name="connsiteX22" fmla="*/ 4295 w 1655541"/>
              <a:gd name="connsiteY22" fmla="*/ 1056563 h 1678000"/>
              <a:gd name="connsiteX23" fmla="*/ 13173 w 1655541"/>
              <a:gd name="connsiteY23" fmla="*/ 1092073 h 1678000"/>
              <a:gd name="connsiteX24" fmla="*/ 30928 w 1655541"/>
              <a:gd name="connsiteY24" fmla="*/ 1118706 h 1678000"/>
              <a:gd name="connsiteX25" fmla="*/ 66439 w 1655541"/>
              <a:gd name="connsiteY25" fmla="*/ 1180850 h 1678000"/>
              <a:gd name="connsiteX26" fmla="*/ 84194 w 1655541"/>
              <a:gd name="connsiteY26" fmla="*/ 1234116 h 1678000"/>
              <a:gd name="connsiteX27" fmla="*/ 93072 w 1655541"/>
              <a:gd name="connsiteY27" fmla="*/ 1269627 h 1678000"/>
              <a:gd name="connsiteX28" fmla="*/ 119705 w 1655541"/>
              <a:gd name="connsiteY28" fmla="*/ 1314015 h 1678000"/>
              <a:gd name="connsiteX29" fmla="*/ 128582 w 1655541"/>
              <a:gd name="connsiteY29" fmla="*/ 1340648 h 1678000"/>
              <a:gd name="connsiteX30" fmla="*/ 164093 w 1655541"/>
              <a:gd name="connsiteY30" fmla="*/ 1367281 h 1678000"/>
              <a:gd name="connsiteX31" fmla="*/ 172971 w 1655541"/>
              <a:gd name="connsiteY31" fmla="*/ 1393914 h 1678000"/>
              <a:gd name="connsiteX32" fmla="*/ 226237 w 1655541"/>
              <a:gd name="connsiteY32" fmla="*/ 1438303 h 1678000"/>
              <a:gd name="connsiteX33" fmla="*/ 235114 w 1655541"/>
              <a:gd name="connsiteY33" fmla="*/ 1464936 h 1678000"/>
              <a:gd name="connsiteX34" fmla="*/ 252870 w 1655541"/>
              <a:gd name="connsiteY34" fmla="*/ 1482691 h 1678000"/>
              <a:gd name="connsiteX35" fmla="*/ 332769 w 1655541"/>
              <a:gd name="connsiteY35" fmla="*/ 1544835 h 1678000"/>
              <a:gd name="connsiteX36" fmla="*/ 368279 w 1655541"/>
              <a:gd name="connsiteY36" fmla="*/ 1571468 h 1678000"/>
              <a:gd name="connsiteX37" fmla="*/ 394912 w 1655541"/>
              <a:gd name="connsiteY37" fmla="*/ 1598101 h 1678000"/>
              <a:gd name="connsiteX38" fmla="*/ 465934 w 1655541"/>
              <a:gd name="connsiteY38" fmla="*/ 1624734 h 1678000"/>
              <a:gd name="connsiteX39" fmla="*/ 510322 w 1655541"/>
              <a:gd name="connsiteY39" fmla="*/ 1651367 h 1678000"/>
              <a:gd name="connsiteX40" fmla="*/ 545833 w 1655541"/>
              <a:gd name="connsiteY40" fmla="*/ 1660244 h 1678000"/>
              <a:gd name="connsiteX41" fmla="*/ 643487 w 1655541"/>
              <a:gd name="connsiteY41" fmla="*/ 1678000 h 1678000"/>
              <a:gd name="connsiteX42" fmla="*/ 1406967 w 1655541"/>
              <a:gd name="connsiteY42" fmla="*/ 1669122 h 1678000"/>
              <a:gd name="connsiteX43" fmla="*/ 1460233 w 1655541"/>
              <a:gd name="connsiteY43" fmla="*/ 1660244 h 1678000"/>
              <a:gd name="connsiteX44" fmla="*/ 1486866 w 1655541"/>
              <a:gd name="connsiteY44" fmla="*/ 1633611 h 1678000"/>
              <a:gd name="connsiteX45" fmla="*/ 1513499 w 1655541"/>
              <a:gd name="connsiteY45" fmla="*/ 1615856 h 1678000"/>
              <a:gd name="connsiteX46" fmla="*/ 1540132 w 1655541"/>
              <a:gd name="connsiteY46" fmla="*/ 1580345 h 1678000"/>
              <a:gd name="connsiteX47" fmla="*/ 1575642 w 1655541"/>
              <a:gd name="connsiteY47" fmla="*/ 1562590 h 1678000"/>
              <a:gd name="connsiteX48" fmla="*/ 1584520 w 1655541"/>
              <a:gd name="connsiteY48" fmla="*/ 1535957 h 1678000"/>
              <a:gd name="connsiteX49" fmla="*/ 1611153 w 1655541"/>
              <a:gd name="connsiteY49" fmla="*/ 1491569 h 1678000"/>
              <a:gd name="connsiteX50" fmla="*/ 1637786 w 1655541"/>
              <a:gd name="connsiteY50" fmla="*/ 1429425 h 1678000"/>
              <a:gd name="connsiteX51" fmla="*/ 1646664 w 1655541"/>
              <a:gd name="connsiteY51" fmla="*/ 1376159 h 1678000"/>
              <a:gd name="connsiteX52" fmla="*/ 1655541 w 1655541"/>
              <a:gd name="connsiteY52" fmla="*/ 1340648 h 1678000"/>
              <a:gd name="connsiteX53" fmla="*/ 1620031 w 1655541"/>
              <a:gd name="connsiteY53" fmla="*/ 1207483 h 1678000"/>
              <a:gd name="connsiteX54" fmla="*/ 1602275 w 1655541"/>
              <a:gd name="connsiteY54" fmla="*/ 1145339 h 1678000"/>
              <a:gd name="connsiteX55" fmla="*/ 1584520 w 1655541"/>
              <a:gd name="connsiteY55" fmla="*/ 1109829 h 1678000"/>
              <a:gd name="connsiteX56" fmla="*/ 1540132 w 1655541"/>
              <a:gd name="connsiteY56" fmla="*/ 1074318 h 1678000"/>
              <a:gd name="connsiteX57" fmla="*/ 1451355 w 1655541"/>
              <a:gd name="connsiteY57" fmla="*/ 1021052 h 1678000"/>
              <a:gd name="connsiteX58" fmla="*/ 1433600 w 1655541"/>
              <a:gd name="connsiteY58" fmla="*/ 994419 h 1678000"/>
              <a:gd name="connsiteX59" fmla="*/ 1353701 w 1655541"/>
              <a:gd name="connsiteY59" fmla="*/ 967786 h 1678000"/>
              <a:gd name="connsiteX60" fmla="*/ 1335945 w 1655541"/>
              <a:gd name="connsiteY60" fmla="*/ 950031 h 1678000"/>
              <a:gd name="connsiteX61" fmla="*/ 1140637 w 1655541"/>
              <a:gd name="connsiteY61" fmla="*/ 923398 h 1678000"/>
              <a:gd name="connsiteX62" fmla="*/ 1078493 w 1655541"/>
              <a:gd name="connsiteY62" fmla="*/ 914520 h 1678000"/>
              <a:gd name="connsiteX63" fmla="*/ 1042982 w 1655541"/>
              <a:gd name="connsiteY63" fmla="*/ 896765 h 1678000"/>
              <a:gd name="connsiteX64" fmla="*/ 980839 w 1655541"/>
              <a:gd name="connsiteY64" fmla="*/ 887887 h 1678000"/>
              <a:gd name="connsiteX65" fmla="*/ 847674 w 1655541"/>
              <a:gd name="connsiteY65" fmla="*/ 870132 h 1678000"/>
              <a:gd name="connsiteX66" fmla="*/ 821040 w 1655541"/>
              <a:gd name="connsiteY66" fmla="*/ 861254 h 1678000"/>
              <a:gd name="connsiteX67" fmla="*/ 714508 w 1655541"/>
              <a:gd name="connsiteY67" fmla="*/ 843499 h 1678000"/>
              <a:gd name="connsiteX68" fmla="*/ 696753 w 1655541"/>
              <a:gd name="connsiteY68" fmla="*/ 825743 h 1678000"/>
              <a:gd name="connsiteX69" fmla="*/ 687875 w 1655541"/>
              <a:gd name="connsiteY69" fmla="*/ 790233 h 1678000"/>
              <a:gd name="connsiteX70" fmla="*/ 678998 w 1655541"/>
              <a:gd name="connsiteY70" fmla="*/ 763600 h 1678000"/>
              <a:gd name="connsiteX71" fmla="*/ 687875 w 1655541"/>
              <a:gd name="connsiteY71" fmla="*/ 621557 h 1678000"/>
              <a:gd name="connsiteX72" fmla="*/ 696753 w 1655541"/>
              <a:gd name="connsiteY72" fmla="*/ 594924 h 1678000"/>
              <a:gd name="connsiteX73" fmla="*/ 723386 w 1655541"/>
              <a:gd name="connsiteY73" fmla="*/ 568291 h 1678000"/>
              <a:gd name="connsiteX74" fmla="*/ 732264 w 1655541"/>
              <a:gd name="connsiteY74" fmla="*/ 541658 h 1678000"/>
              <a:gd name="connsiteX75" fmla="*/ 794407 w 1655541"/>
              <a:gd name="connsiteY75" fmla="*/ 497270 h 1678000"/>
              <a:gd name="connsiteX76" fmla="*/ 821040 w 1655541"/>
              <a:gd name="connsiteY76" fmla="*/ 488392 h 1678000"/>
              <a:gd name="connsiteX77" fmla="*/ 892062 w 1655541"/>
              <a:gd name="connsiteY77" fmla="*/ 461759 h 1678000"/>
              <a:gd name="connsiteX78" fmla="*/ 1069615 w 1655541"/>
              <a:gd name="connsiteY78" fmla="*/ 479514 h 1678000"/>
              <a:gd name="connsiteX79" fmla="*/ 1122881 w 1655541"/>
              <a:gd name="connsiteY79" fmla="*/ 497270 h 1678000"/>
              <a:gd name="connsiteX80" fmla="*/ 1140637 w 1655541"/>
              <a:gd name="connsiteY80" fmla="*/ 515025 h 1678000"/>
              <a:gd name="connsiteX81" fmla="*/ 1193903 w 1655541"/>
              <a:gd name="connsiteY81" fmla="*/ 550536 h 1678000"/>
              <a:gd name="connsiteX82" fmla="*/ 1211658 w 1655541"/>
              <a:gd name="connsiteY82" fmla="*/ 577169 h 1678000"/>
              <a:gd name="connsiteX83" fmla="*/ 1220536 w 1655541"/>
              <a:gd name="connsiteY83" fmla="*/ 603802 h 1678000"/>
              <a:gd name="connsiteX84" fmla="*/ 1256046 w 1655541"/>
              <a:gd name="connsiteY84" fmla="*/ 657068 h 1678000"/>
              <a:gd name="connsiteX85" fmla="*/ 1264924 w 1655541"/>
              <a:gd name="connsiteY85" fmla="*/ 692578 h 1678000"/>
              <a:gd name="connsiteX86" fmla="*/ 1291557 w 1655541"/>
              <a:gd name="connsiteY86" fmla="*/ 701456 h 1678000"/>
              <a:gd name="connsiteX87" fmla="*/ 1398089 w 1655541"/>
              <a:gd name="connsiteY87" fmla="*/ 719211 h 1678000"/>
              <a:gd name="connsiteX88" fmla="*/ 1486866 w 1655541"/>
              <a:gd name="connsiteY88" fmla="*/ 710334 h 1678000"/>
              <a:gd name="connsiteX89" fmla="*/ 1513499 w 1655541"/>
              <a:gd name="connsiteY89" fmla="*/ 621557 h 1678000"/>
              <a:gd name="connsiteX90" fmla="*/ 1504621 w 1655541"/>
              <a:gd name="connsiteY90" fmla="*/ 506147 h 1678000"/>
              <a:gd name="connsiteX91" fmla="*/ 1486866 w 1655541"/>
              <a:gd name="connsiteY91" fmla="*/ 452881 h 1678000"/>
              <a:gd name="connsiteX92" fmla="*/ 1424722 w 1655541"/>
              <a:gd name="connsiteY92" fmla="*/ 381860 h 1678000"/>
              <a:gd name="connsiteX93" fmla="*/ 1415844 w 1655541"/>
              <a:gd name="connsiteY93" fmla="*/ 346349 h 1678000"/>
              <a:gd name="connsiteX94" fmla="*/ 1433600 w 1655541"/>
              <a:gd name="connsiteY94" fmla="*/ 328594 h 1678000"/>
              <a:gd name="connsiteX95" fmla="*/ 1513499 w 1655541"/>
              <a:gd name="connsiteY95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12668 w 1655541"/>
              <a:gd name="connsiteY17" fmla="*/ 195429 h 1678000"/>
              <a:gd name="connsiteX18" fmla="*/ 181848 w 1655541"/>
              <a:gd name="connsiteY18" fmla="*/ 337472 h 1678000"/>
              <a:gd name="connsiteX19" fmla="*/ 57561 w 1655541"/>
              <a:gd name="connsiteY19" fmla="*/ 568291 h 1678000"/>
              <a:gd name="connsiteX20" fmla="*/ 4295 w 1655541"/>
              <a:gd name="connsiteY20" fmla="*/ 745844 h 1678000"/>
              <a:gd name="connsiteX21" fmla="*/ 4295 w 1655541"/>
              <a:gd name="connsiteY21" fmla="*/ 1056563 h 1678000"/>
              <a:gd name="connsiteX22" fmla="*/ 13173 w 1655541"/>
              <a:gd name="connsiteY22" fmla="*/ 1092073 h 1678000"/>
              <a:gd name="connsiteX23" fmla="*/ 30928 w 1655541"/>
              <a:gd name="connsiteY23" fmla="*/ 1118706 h 1678000"/>
              <a:gd name="connsiteX24" fmla="*/ 66439 w 1655541"/>
              <a:gd name="connsiteY24" fmla="*/ 1180850 h 1678000"/>
              <a:gd name="connsiteX25" fmla="*/ 84194 w 1655541"/>
              <a:gd name="connsiteY25" fmla="*/ 1234116 h 1678000"/>
              <a:gd name="connsiteX26" fmla="*/ 93072 w 1655541"/>
              <a:gd name="connsiteY26" fmla="*/ 1269627 h 1678000"/>
              <a:gd name="connsiteX27" fmla="*/ 119705 w 1655541"/>
              <a:gd name="connsiteY27" fmla="*/ 1314015 h 1678000"/>
              <a:gd name="connsiteX28" fmla="*/ 128582 w 1655541"/>
              <a:gd name="connsiteY28" fmla="*/ 1340648 h 1678000"/>
              <a:gd name="connsiteX29" fmla="*/ 164093 w 1655541"/>
              <a:gd name="connsiteY29" fmla="*/ 1367281 h 1678000"/>
              <a:gd name="connsiteX30" fmla="*/ 172971 w 1655541"/>
              <a:gd name="connsiteY30" fmla="*/ 1393914 h 1678000"/>
              <a:gd name="connsiteX31" fmla="*/ 226237 w 1655541"/>
              <a:gd name="connsiteY31" fmla="*/ 1438303 h 1678000"/>
              <a:gd name="connsiteX32" fmla="*/ 235114 w 1655541"/>
              <a:gd name="connsiteY32" fmla="*/ 1464936 h 1678000"/>
              <a:gd name="connsiteX33" fmla="*/ 252870 w 1655541"/>
              <a:gd name="connsiteY33" fmla="*/ 1482691 h 1678000"/>
              <a:gd name="connsiteX34" fmla="*/ 332769 w 1655541"/>
              <a:gd name="connsiteY34" fmla="*/ 1544835 h 1678000"/>
              <a:gd name="connsiteX35" fmla="*/ 368279 w 1655541"/>
              <a:gd name="connsiteY35" fmla="*/ 1571468 h 1678000"/>
              <a:gd name="connsiteX36" fmla="*/ 394912 w 1655541"/>
              <a:gd name="connsiteY36" fmla="*/ 1598101 h 1678000"/>
              <a:gd name="connsiteX37" fmla="*/ 465934 w 1655541"/>
              <a:gd name="connsiteY37" fmla="*/ 1624734 h 1678000"/>
              <a:gd name="connsiteX38" fmla="*/ 510322 w 1655541"/>
              <a:gd name="connsiteY38" fmla="*/ 1651367 h 1678000"/>
              <a:gd name="connsiteX39" fmla="*/ 545833 w 1655541"/>
              <a:gd name="connsiteY39" fmla="*/ 1660244 h 1678000"/>
              <a:gd name="connsiteX40" fmla="*/ 643487 w 1655541"/>
              <a:gd name="connsiteY40" fmla="*/ 1678000 h 1678000"/>
              <a:gd name="connsiteX41" fmla="*/ 1406967 w 1655541"/>
              <a:gd name="connsiteY41" fmla="*/ 1669122 h 1678000"/>
              <a:gd name="connsiteX42" fmla="*/ 1460233 w 1655541"/>
              <a:gd name="connsiteY42" fmla="*/ 1660244 h 1678000"/>
              <a:gd name="connsiteX43" fmla="*/ 1486866 w 1655541"/>
              <a:gd name="connsiteY43" fmla="*/ 1633611 h 1678000"/>
              <a:gd name="connsiteX44" fmla="*/ 1513499 w 1655541"/>
              <a:gd name="connsiteY44" fmla="*/ 1615856 h 1678000"/>
              <a:gd name="connsiteX45" fmla="*/ 1540132 w 1655541"/>
              <a:gd name="connsiteY45" fmla="*/ 1580345 h 1678000"/>
              <a:gd name="connsiteX46" fmla="*/ 1575642 w 1655541"/>
              <a:gd name="connsiteY46" fmla="*/ 1562590 h 1678000"/>
              <a:gd name="connsiteX47" fmla="*/ 1584520 w 1655541"/>
              <a:gd name="connsiteY47" fmla="*/ 1535957 h 1678000"/>
              <a:gd name="connsiteX48" fmla="*/ 1611153 w 1655541"/>
              <a:gd name="connsiteY48" fmla="*/ 1491569 h 1678000"/>
              <a:gd name="connsiteX49" fmla="*/ 1637786 w 1655541"/>
              <a:gd name="connsiteY49" fmla="*/ 1429425 h 1678000"/>
              <a:gd name="connsiteX50" fmla="*/ 1646664 w 1655541"/>
              <a:gd name="connsiteY50" fmla="*/ 1376159 h 1678000"/>
              <a:gd name="connsiteX51" fmla="*/ 1655541 w 1655541"/>
              <a:gd name="connsiteY51" fmla="*/ 1340648 h 1678000"/>
              <a:gd name="connsiteX52" fmla="*/ 1620031 w 1655541"/>
              <a:gd name="connsiteY52" fmla="*/ 1207483 h 1678000"/>
              <a:gd name="connsiteX53" fmla="*/ 1602275 w 1655541"/>
              <a:gd name="connsiteY53" fmla="*/ 1145339 h 1678000"/>
              <a:gd name="connsiteX54" fmla="*/ 1584520 w 1655541"/>
              <a:gd name="connsiteY54" fmla="*/ 1109829 h 1678000"/>
              <a:gd name="connsiteX55" fmla="*/ 1540132 w 1655541"/>
              <a:gd name="connsiteY55" fmla="*/ 1074318 h 1678000"/>
              <a:gd name="connsiteX56" fmla="*/ 1451355 w 1655541"/>
              <a:gd name="connsiteY56" fmla="*/ 1021052 h 1678000"/>
              <a:gd name="connsiteX57" fmla="*/ 1433600 w 1655541"/>
              <a:gd name="connsiteY57" fmla="*/ 994419 h 1678000"/>
              <a:gd name="connsiteX58" fmla="*/ 1353701 w 1655541"/>
              <a:gd name="connsiteY58" fmla="*/ 967786 h 1678000"/>
              <a:gd name="connsiteX59" fmla="*/ 1335945 w 1655541"/>
              <a:gd name="connsiteY59" fmla="*/ 950031 h 1678000"/>
              <a:gd name="connsiteX60" fmla="*/ 1140637 w 1655541"/>
              <a:gd name="connsiteY60" fmla="*/ 923398 h 1678000"/>
              <a:gd name="connsiteX61" fmla="*/ 1078493 w 1655541"/>
              <a:gd name="connsiteY61" fmla="*/ 914520 h 1678000"/>
              <a:gd name="connsiteX62" fmla="*/ 1042982 w 1655541"/>
              <a:gd name="connsiteY62" fmla="*/ 896765 h 1678000"/>
              <a:gd name="connsiteX63" fmla="*/ 980839 w 1655541"/>
              <a:gd name="connsiteY63" fmla="*/ 887887 h 1678000"/>
              <a:gd name="connsiteX64" fmla="*/ 847674 w 1655541"/>
              <a:gd name="connsiteY64" fmla="*/ 870132 h 1678000"/>
              <a:gd name="connsiteX65" fmla="*/ 821040 w 1655541"/>
              <a:gd name="connsiteY65" fmla="*/ 861254 h 1678000"/>
              <a:gd name="connsiteX66" fmla="*/ 714508 w 1655541"/>
              <a:gd name="connsiteY66" fmla="*/ 843499 h 1678000"/>
              <a:gd name="connsiteX67" fmla="*/ 696753 w 1655541"/>
              <a:gd name="connsiteY67" fmla="*/ 825743 h 1678000"/>
              <a:gd name="connsiteX68" fmla="*/ 687875 w 1655541"/>
              <a:gd name="connsiteY68" fmla="*/ 790233 h 1678000"/>
              <a:gd name="connsiteX69" fmla="*/ 678998 w 1655541"/>
              <a:gd name="connsiteY69" fmla="*/ 763600 h 1678000"/>
              <a:gd name="connsiteX70" fmla="*/ 687875 w 1655541"/>
              <a:gd name="connsiteY70" fmla="*/ 621557 h 1678000"/>
              <a:gd name="connsiteX71" fmla="*/ 696753 w 1655541"/>
              <a:gd name="connsiteY71" fmla="*/ 594924 h 1678000"/>
              <a:gd name="connsiteX72" fmla="*/ 723386 w 1655541"/>
              <a:gd name="connsiteY72" fmla="*/ 568291 h 1678000"/>
              <a:gd name="connsiteX73" fmla="*/ 732264 w 1655541"/>
              <a:gd name="connsiteY73" fmla="*/ 541658 h 1678000"/>
              <a:gd name="connsiteX74" fmla="*/ 794407 w 1655541"/>
              <a:gd name="connsiteY74" fmla="*/ 497270 h 1678000"/>
              <a:gd name="connsiteX75" fmla="*/ 821040 w 1655541"/>
              <a:gd name="connsiteY75" fmla="*/ 488392 h 1678000"/>
              <a:gd name="connsiteX76" fmla="*/ 892062 w 1655541"/>
              <a:gd name="connsiteY76" fmla="*/ 461759 h 1678000"/>
              <a:gd name="connsiteX77" fmla="*/ 1069615 w 1655541"/>
              <a:gd name="connsiteY77" fmla="*/ 479514 h 1678000"/>
              <a:gd name="connsiteX78" fmla="*/ 1122881 w 1655541"/>
              <a:gd name="connsiteY78" fmla="*/ 497270 h 1678000"/>
              <a:gd name="connsiteX79" fmla="*/ 1140637 w 1655541"/>
              <a:gd name="connsiteY79" fmla="*/ 515025 h 1678000"/>
              <a:gd name="connsiteX80" fmla="*/ 1193903 w 1655541"/>
              <a:gd name="connsiteY80" fmla="*/ 550536 h 1678000"/>
              <a:gd name="connsiteX81" fmla="*/ 1211658 w 1655541"/>
              <a:gd name="connsiteY81" fmla="*/ 577169 h 1678000"/>
              <a:gd name="connsiteX82" fmla="*/ 1220536 w 1655541"/>
              <a:gd name="connsiteY82" fmla="*/ 603802 h 1678000"/>
              <a:gd name="connsiteX83" fmla="*/ 1256046 w 1655541"/>
              <a:gd name="connsiteY83" fmla="*/ 657068 h 1678000"/>
              <a:gd name="connsiteX84" fmla="*/ 1264924 w 1655541"/>
              <a:gd name="connsiteY84" fmla="*/ 692578 h 1678000"/>
              <a:gd name="connsiteX85" fmla="*/ 1291557 w 1655541"/>
              <a:gd name="connsiteY85" fmla="*/ 701456 h 1678000"/>
              <a:gd name="connsiteX86" fmla="*/ 1398089 w 1655541"/>
              <a:gd name="connsiteY86" fmla="*/ 719211 h 1678000"/>
              <a:gd name="connsiteX87" fmla="*/ 1486866 w 1655541"/>
              <a:gd name="connsiteY87" fmla="*/ 710334 h 1678000"/>
              <a:gd name="connsiteX88" fmla="*/ 1513499 w 1655541"/>
              <a:gd name="connsiteY88" fmla="*/ 621557 h 1678000"/>
              <a:gd name="connsiteX89" fmla="*/ 1504621 w 1655541"/>
              <a:gd name="connsiteY89" fmla="*/ 506147 h 1678000"/>
              <a:gd name="connsiteX90" fmla="*/ 1486866 w 1655541"/>
              <a:gd name="connsiteY90" fmla="*/ 452881 h 1678000"/>
              <a:gd name="connsiteX91" fmla="*/ 1424722 w 1655541"/>
              <a:gd name="connsiteY91" fmla="*/ 381860 h 1678000"/>
              <a:gd name="connsiteX92" fmla="*/ 1415844 w 1655541"/>
              <a:gd name="connsiteY92" fmla="*/ 346349 h 1678000"/>
              <a:gd name="connsiteX93" fmla="*/ 1433600 w 1655541"/>
              <a:gd name="connsiteY93" fmla="*/ 328594 h 1678000"/>
              <a:gd name="connsiteX94" fmla="*/ 1513499 w 1655541"/>
              <a:gd name="connsiteY94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412668 w 1655541"/>
              <a:gd name="connsiteY16" fmla="*/ 195429 h 1678000"/>
              <a:gd name="connsiteX17" fmla="*/ 181848 w 1655541"/>
              <a:gd name="connsiteY17" fmla="*/ 337472 h 1678000"/>
              <a:gd name="connsiteX18" fmla="*/ 57561 w 1655541"/>
              <a:gd name="connsiteY18" fmla="*/ 568291 h 1678000"/>
              <a:gd name="connsiteX19" fmla="*/ 4295 w 1655541"/>
              <a:gd name="connsiteY19" fmla="*/ 745844 h 1678000"/>
              <a:gd name="connsiteX20" fmla="*/ 4295 w 1655541"/>
              <a:gd name="connsiteY20" fmla="*/ 1056563 h 1678000"/>
              <a:gd name="connsiteX21" fmla="*/ 13173 w 1655541"/>
              <a:gd name="connsiteY21" fmla="*/ 1092073 h 1678000"/>
              <a:gd name="connsiteX22" fmla="*/ 30928 w 1655541"/>
              <a:gd name="connsiteY22" fmla="*/ 1118706 h 1678000"/>
              <a:gd name="connsiteX23" fmla="*/ 66439 w 1655541"/>
              <a:gd name="connsiteY23" fmla="*/ 1180850 h 1678000"/>
              <a:gd name="connsiteX24" fmla="*/ 84194 w 1655541"/>
              <a:gd name="connsiteY24" fmla="*/ 1234116 h 1678000"/>
              <a:gd name="connsiteX25" fmla="*/ 93072 w 1655541"/>
              <a:gd name="connsiteY25" fmla="*/ 1269627 h 1678000"/>
              <a:gd name="connsiteX26" fmla="*/ 119705 w 1655541"/>
              <a:gd name="connsiteY26" fmla="*/ 1314015 h 1678000"/>
              <a:gd name="connsiteX27" fmla="*/ 128582 w 1655541"/>
              <a:gd name="connsiteY27" fmla="*/ 1340648 h 1678000"/>
              <a:gd name="connsiteX28" fmla="*/ 164093 w 1655541"/>
              <a:gd name="connsiteY28" fmla="*/ 1367281 h 1678000"/>
              <a:gd name="connsiteX29" fmla="*/ 172971 w 1655541"/>
              <a:gd name="connsiteY29" fmla="*/ 1393914 h 1678000"/>
              <a:gd name="connsiteX30" fmla="*/ 226237 w 1655541"/>
              <a:gd name="connsiteY30" fmla="*/ 1438303 h 1678000"/>
              <a:gd name="connsiteX31" fmla="*/ 235114 w 1655541"/>
              <a:gd name="connsiteY31" fmla="*/ 1464936 h 1678000"/>
              <a:gd name="connsiteX32" fmla="*/ 252870 w 1655541"/>
              <a:gd name="connsiteY32" fmla="*/ 1482691 h 1678000"/>
              <a:gd name="connsiteX33" fmla="*/ 332769 w 1655541"/>
              <a:gd name="connsiteY33" fmla="*/ 1544835 h 1678000"/>
              <a:gd name="connsiteX34" fmla="*/ 368279 w 1655541"/>
              <a:gd name="connsiteY34" fmla="*/ 1571468 h 1678000"/>
              <a:gd name="connsiteX35" fmla="*/ 394912 w 1655541"/>
              <a:gd name="connsiteY35" fmla="*/ 1598101 h 1678000"/>
              <a:gd name="connsiteX36" fmla="*/ 465934 w 1655541"/>
              <a:gd name="connsiteY36" fmla="*/ 1624734 h 1678000"/>
              <a:gd name="connsiteX37" fmla="*/ 510322 w 1655541"/>
              <a:gd name="connsiteY37" fmla="*/ 1651367 h 1678000"/>
              <a:gd name="connsiteX38" fmla="*/ 545833 w 1655541"/>
              <a:gd name="connsiteY38" fmla="*/ 1660244 h 1678000"/>
              <a:gd name="connsiteX39" fmla="*/ 643487 w 1655541"/>
              <a:gd name="connsiteY39" fmla="*/ 1678000 h 1678000"/>
              <a:gd name="connsiteX40" fmla="*/ 1406967 w 1655541"/>
              <a:gd name="connsiteY40" fmla="*/ 1669122 h 1678000"/>
              <a:gd name="connsiteX41" fmla="*/ 1460233 w 1655541"/>
              <a:gd name="connsiteY41" fmla="*/ 1660244 h 1678000"/>
              <a:gd name="connsiteX42" fmla="*/ 1486866 w 1655541"/>
              <a:gd name="connsiteY42" fmla="*/ 1633611 h 1678000"/>
              <a:gd name="connsiteX43" fmla="*/ 1513499 w 1655541"/>
              <a:gd name="connsiteY43" fmla="*/ 1615856 h 1678000"/>
              <a:gd name="connsiteX44" fmla="*/ 1540132 w 1655541"/>
              <a:gd name="connsiteY44" fmla="*/ 1580345 h 1678000"/>
              <a:gd name="connsiteX45" fmla="*/ 1575642 w 1655541"/>
              <a:gd name="connsiteY45" fmla="*/ 1562590 h 1678000"/>
              <a:gd name="connsiteX46" fmla="*/ 1584520 w 1655541"/>
              <a:gd name="connsiteY46" fmla="*/ 1535957 h 1678000"/>
              <a:gd name="connsiteX47" fmla="*/ 1611153 w 1655541"/>
              <a:gd name="connsiteY47" fmla="*/ 1491569 h 1678000"/>
              <a:gd name="connsiteX48" fmla="*/ 1637786 w 1655541"/>
              <a:gd name="connsiteY48" fmla="*/ 1429425 h 1678000"/>
              <a:gd name="connsiteX49" fmla="*/ 1646664 w 1655541"/>
              <a:gd name="connsiteY49" fmla="*/ 1376159 h 1678000"/>
              <a:gd name="connsiteX50" fmla="*/ 1655541 w 1655541"/>
              <a:gd name="connsiteY50" fmla="*/ 1340648 h 1678000"/>
              <a:gd name="connsiteX51" fmla="*/ 1620031 w 1655541"/>
              <a:gd name="connsiteY51" fmla="*/ 1207483 h 1678000"/>
              <a:gd name="connsiteX52" fmla="*/ 1602275 w 1655541"/>
              <a:gd name="connsiteY52" fmla="*/ 1145339 h 1678000"/>
              <a:gd name="connsiteX53" fmla="*/ 1584520 w 1655541"/>
              <a:gd name="connsiteY53" fmla="*/ 1109829 h 1678000"/>
              <a:gd name="connsiteX54" fmla="*/ 1540132 w 1655541"/>
              <a:gd name="connsiteY54" fmla="*/ 1074318 h 1678000"/>
              <a:gd name="connsiteX55" fmla="*/ 1451355 w 1655541"/>
              <a:gd name="connsiteY55" fmla="*/ 1021052 h 1678000"/>
              <a:gd name="connsiteX56" fmla="*/ 1433600 w 1655541"/>
              <a:gd name="connsiteY56" fmla="*/ 994419 h 1678000"/>
              <a:gd name="connsiteX57" fmla="*/ 1353701 w 1655541"/>
              <a:gd name="connsiteY57" fmla="*/ 967786 h 1678000"/>
              <a:gd name="connsiteX58" fmla="*/ 1335945 w 1655541"/>
              <a:gd name="connsiteY58" fmla="*/ 950031 h 1678000"/>
              <a:gd name="connsiteX59" fmla="*/ 1140637 w 1655541"/>
              <a:gd name="connsiteY59" fmla="*/ 923398 h 1678000"/>
              <a:gd name="connsiteX60" fmla="*/ 1078493 w 1655541"/>
              <a:gd name="connsiteY60" fmla="*/ 914520 h 1678000"/>
              <a:gd name="connsiteX61" fmla="*/ 1042982 w 1655541"/>
              <a:gd name="connsiteY61" fmla="*/ 896765 h 1678000"/>
              <a:gd name="connsiteX62" fmla="*/ 980839 w 1655541"/>
              <a:gd name="connsiteY62" fmla="*/ 887887 h 1678000"/>
              <a:gd name="connsiteX63" fmla="*/ 847674 w 1655541"/>
              <a:gd name="connsiteY63" fmla="*/ 870132 h 1678000"/>
              <a:gd name="connsiteX64" fmla="*/ 821040 w 1655541"/>
              <a:gd name="connsiteY64" fmla="*/ 861254 h 1678000"/>
              <a:gd name="connsiteX65" fmla="*/ 714508 w 1655541"/>
              <a:gd name="connsiteY65" fmla="*/ 843499 h 1678000"/>
              <a:gd name="connsiteX66" fmla="*/ 696753 w 1655541"/>
              <a:gd name="connsiteY66" fmla="*/ 825743 h 1678000"/>
              <a:gd name="connsiteX67" fmla="*/ 687875 w 1655541"/>
              <a:gd name="connsiteY67" fmla="*/ 790233 h 1678000"/>
              <a:gd name="connsiteX68" fmla="*/ 678998 w 1655541"/>
              <a:gd name="connsiteY68" fmla="*/ 763600 h 1678000"/>
              <a:gd name="connsiteX69" fmla="*/ 687875 w 1655541"/>
              <a:gd name="connsiteY69" fmla="*/ 621557 h 1678000"/>
              <a:gd name="connsiteX70" fmla="*/ 696753 w 1655541"/>
              <a:gd name="connsiteY70" fmla="*/ 594924 h 1678000"/>
              <a:gd name="connsiteX71" fmla="*/ 723386 w 1655541"/>
              <a:gd name="connsiteY71" fmla="*/ 568291 h 1678000"/>
              <a:gd name="connsiteX72" fmla="*/ 732264 w 1655541"/>
              <a:gd name="connsiteY72" fmla="*/ 541658 h 1678000"/>
              <a:gd name="connsiteX73" fmla="*/ 794407 w 1655541"/>
              <a:gd name="connsiteY73" fmla="*/ 497270 h 1678000"/>
              <a:gd name="connsiteX74" fmla="*/ 821040 w 1655541"/>
              <a:gd name="connsiteY74" fmla="*/ 488392 h 1678000"/>
              <a:gd name="connsiteX75" fmla="*/ 892062 w 1655541"/>
              <a:gd name="connsiteY75" fmla="*/ 461759 h 1678000"/>
              <a:gd name="connsiteX76" fmla="*/ 1069615 w 1655541"/>
              <a:gd name="connsiteY76" fmla="*/ 479514 h 1678000"/>
              <a:gd name="connsiteX77" fmla="*/ 1122881 w 1655541"/>
              <a:gd name="connsiteY77" fmla="*/ 497270 h 1678000"/>
              <a:gd name="connsiteX78" fmla="*/ 1140637 w 1655541"/>
              <a:gd name="connsiteY78" fmla="*/ 515025 h 1678000"/>
              <a:gd name="connsiteX79" fmla="*/ 1193903 w 1655541"/>
              <a:gd name="connsiteY79" fmla="*/ 550536 h 1678000"/>
              <a:gd name="connsiteX80" fmla="*/ 1211658 w 1655541"/>
              <a:gd name="connsiteY80" fmla="*/ 577169 h 1678000"/>
              <a:gd name="connsiteX81" fmla="*/ 1220536 w 1655541"/>
              <a:gd name="connsiteY81" fmla="*/ 603802 h 1678000"/>
              <a:gd name="connsiteX82" fmla="*/ 1256046 w 1655541"/>
              <a:gd name="connsiteY82" fmla="*/ 657068 h 1678000"/>
              <a:gd name="connsiteX83" fmla="*/ 1264924 w 1655541"/>
              <a:gd name="connsiteY83" fmla="*/ 692578 h 1678000"/>
              <a:gd name="connsiteX84" fmla="*/ 1291557 w 1655541"/>
              <a:gd name="connsiteY84" fmla="*/ 701456 h 1678000"/>
              <a:gd name="connsiteX85" fmla="*/ 1398089 w 1655541"/>
              <a:gd name="connsiteY85" fmla="*/ 719211 h 1678000"/>
              <a:gd name="connsiteX86" fmla="*/ 1486866 w 1655541"/>
              <a:gd name="connsiteY86" fmla="*/ 710334 h 1678000"/>
              <a:gd name="connsiteX87" fmla="*/ 1513499 w 1655541"/>
              <a:gd name="connsiteY87" fmla="*/ 621557 h 1678000"/>
              <a:gd name="connsiteX88" fmla="*/ 1504621 w 1655541"/>
              <a:gd name="connsiteY88" fmla="*/ 506147 h 1678000"/>
              <a:gd name="connsiteX89" fmla="*/ 1486866 w 1655541"/>
              <a:gd name="connsiteY89" fmla="*/ 452881 h 1678000"/>
              <a:gd name="connsiteX90" fmla="*/ 1424722 w 1655541"/>
              <a:gd name="connsiteY90" fmla="*/ 381860 h 1678000"/>
              <a:gd name="connsiteX91" fmla="*/ 1415844 w 1655541"/>
              <a:gd name="connsiteY91" fmla="*/ 346349 h 1678000"/>
              <a:gd name="connsiteX92" fmla="*/ 1433600 w 1655541"/>
              <a:gd name="connsiteY92" fmla="*/ 328594 h 1678000"/>
              <a:gd name="connsiteX93" fmla="*/ 1513499 w 1655541"/>
              <a:gd name="connsiteY93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412668 w 1655541"/>
              <a:gd name="connsiteY15" fmla="*/ 195429 h 1678000"/>
              <a:gd name="connsiteX16" fmla="*/ 181848 w 1655541"/>
              <a:gd name="connsiteY16" fmla="*/ 337472 h 1678000"/>
              <a:gd name="connsiteX17" fmla="*/ 57561 w 1655541"/>
              <a:gd name="connsiteY17" fmla="*/ 568291 h 1678000"/>
              <a:gd name="connsiteX18" fmla="*/ 4295 w 1655541"/>
              <a:gd name="connsiteY18" fmla="*/ 745844 h 1678000"/>
              <a:gd name="connsiteX19" fmla="*/ 4295 w 1655541"/>
              <a:gd name="connsiteY19" fmla="*/ 1056563 h 1678000"/>
              <a:gd name="connsiteX20" fmla="*/ 13173 w 1655541"/>
              <a:gd name="connsiteY20" fmla="*/ 1092073 h 1678000"/>
              <a:gd name="connsiteX21" fmla="*/ 30928 w 1655541"/>
              <a:gd name="connsiteY21" fmla="*/ 1118706 h 1678000"/>
              <a:gd name="connsiteX22" fmla="*/ 66439 w 1655541"/>
              <a:gd name="connsiteY22" fmla="*/ 1180850 h 1678000"/>
              <a:gd name="connsiteX23" fmla="*/ 84194 w 1655541"/>
              <a:gd name="connsiteY23" fmla="*/ 1234116 h 1678000"/>
              <a:gd name="connsiteX24" fmla="*/ 93072 w 1655541"/>
              <a:gd name="connsiteY24" fmla="*/ 1269627 h 1678000"/>
              <a:gd name="connsiteX25" fmla="*/ 119705 w 1655541"/>
              <a:gd name="connsiteY25" fmla="*/ 1314015 h 1678000"/>
              <a:gd name="connsiteX26" fmla="*/ 128582 w 1655541"/>
              <a:gd name="connsiteY26" fmla="*/ 1340648 h 1678000"/>
              <a:gd name="connsiteX27" fmla="*/ 164093 w 1655541"/>
              <a:gd name="connsiteY27" fmla="*/ 1367281 h 1678000"/>
              <a:gd name="connsiteX28" fmla="*/ 172971 w 1655541"/>
              <a:gd name="connsiteY28" fmla="*/ 1393914 h 1678000"/>
              <a:gd name="connsiteX29" fmla="*/ 226237 w 1655541"/>
              <a:gd name="connsiteY29" fmla="*/ 1438303 h 1678000"/>
              <a:gd name="connsiteX30" fmla="*/ 235114 w 1655541"/>
              <a:gd name="connsiteY30" fmla="*/ 1464936 h 1678000"/>
              <a:gd name="connsiteX31" fmla="*/ 252870 w 1655541"/>
              <a:gd name="connsiteY31" fmla="*/ 1482691 h 1678000"/>
              <a:gd name="connsiteX32" fmla="*/ 332769 w 1655541"/>
              <a:gd name="connsiteY32" fmla="*/ 1544835 h 1678000"/>
              <a:gd name="connsiteX33" fmla="*/ 368279 w 1655541"/>
              <a:gd name="connsiteY33" fmla="*/ 1571468 h 1678000"/>
              <a:gd name="connsiteX34" fmla="*/ 394912 w 1655541"/>
              <a:gd name="connsiteY34" fmla="*/ 1598101 h 1678000"/>
              <a:gd name="connsiteX35" fmla="*/ 465934 w 1655541"/>
              <a:gd name="connsiteY35" fmla="*/ 1624734 h 1678000"/>
              <a:gd name="connsiteX36" fmla="*/ 510322 w 1655541"/>
              <a:gd name="connsiteY36" fmla="*/ 1651367 h 1678000"/>
              <a:gd name="connsiteX37" fmla="*/ 545833 w 1655541"/>
              <a:gd name="connsiteY37" fmla="*/ 1660244 h 1678000"/>
              <a:gd name="connsiteX38" fmla="*/ 643487 w 1655541"/>
              <a:gd name="connsiteY38" fmla="*/ 1678000 h 1678000"/>
              <a:gd name="connsiteX39" fmla="*/ 1406967 w 1655541"/>
              <a:gd name="connsiteY39" fmla="*/ 1669122 h 1678000"/>
              <a:gd name="connsiteX40" fmla="*/ 1460233 w 1655541"/>
              <a:gd name="connsiteY40" fmla="*/ 1660244 h 1678000"/>
              <a:gd name="connsiteX41" fmla="*/ 1486866 w 1655541"/>
              <a:gd name="connsiteY41" fmla="*/ 1633611 h 1678000"/>
              <a:gd name="connsiteX42" fmla="*/ 1513499 w 1655541"/>
              <a:gd name="connsiteY42" fmla="*/ 1615856 h 1678000"/>
              <a:gd name="connsiteX43" fmla="*/ 1540132 w 1655541"/>
              <a:gd name="connsiteY43" fmla="*/ 1580345 h 1678000"/>
              <a:gd name="connsiteX44" fmla="*/ 1575642 w 1655541"/>
              <a:gd name="connsiteY44" fmla="*/ 1562590 h 1678000"/>
              <a:gd name="connsiteX45" fmla="*/ 1584520 w 1655541"/>
              <a:gd name="connsiteY45" fmla="*/ 1535957 h 1678000"/>
              <a:gd name="connsiteX46" fmla="*/ 1611153 w 1655541"/>
              <a:gd name="connsiteY46" fmla="*/ 1491569 h 1678000"/>
              <a:gd name="connsiteX47" fmla="*/ 1637786 w 1655541"/>
              <a:gd name="connsiteY47" fmla="*/ 1429425 h 1678000"/>
              <a:gd name="connsiteX48" fmla="*/ 1646664 w 1655541"/>
              <a:gd name="connsiteY48" fmla="*/ 1376159 h 1678000"/>
              <a:gd name="connsiteX49" fmla="*/ 1655541 w 1655541"/>
              <a:gd name="connsiteY49" fmla="*/ 1340648 h 1678000"/>
              <a:gd name="connsiteX50" fmla="*/ 1620031 w 1655541"/>
              <a:gd name="connsiteY50" fmla="*/ 1207483 h 1678000"/>
              <a:gd name="connsiteX51" fmla="*/ 1602275 w 1655541"/>
              <a:gd name="connsiteY51" fmla="*/ 1145339 h 1678000"/>
              <a:gd name="connsiteX52" fmla="*/ 1584520 w 1655541"/>
              <a:gd name="connsiteY52" fmla="*/ 1109829 h 1678000"/>
              <a:gd name="connsiteX53" fmla="*/ 1540132 w 1655541"/>
              <a:gd name="connsiteY53" fmla="*/ 1074318 h 1678000"/>
              <a:gd name="connsiteX54" fmla="*/ 1451355 w 1655541"/>
              <a:gd name="connsiteY54" fmla="*/ 1021052 h 1678000"/>
              <a:gd name="connsiteX55" fmla="*/ 1433600 w 1655541"/>
              <a:gd name="connsiteY55" fmla="*/ 994419 h 1678000"/>
              <a:gd name="connsiteX56" fmla="*/ 1353701 w 1655541"/>
              <a:gd name="connsiteY56" fmla="*/ 967786 h 1678000"/>
              <a:gd name="connsiteX57" fmla="*/ 1335945 w 1655541"/>
              <a:gd name="connsiteY57" fmla="*/ 950031 h 1678000"/>
              <a:gd name="connsiteX58" fmla="*/ 1140637 w 1655541"/>
              <a:gd name="connsiteY58" fmla="*/ 923398 h 1678000"/>
              <a:gd name="connsiteX59" fmla="*/ 1078493 w 1655541"/>
              <a:gd name="connsiteY59" fmla="*/ 914520 h 1678000"/>
              <a:gd name="connsiteX60" fmla="*/ 1042982 w 1655541"/>
              <a:gd name="connsiteY60" fmla="*/ 896765 h 1678000"/>
              <a:gd name="connsiteX61" fmla="*/ 980839 w 1655541"/>
              <a:gd name="connsiteY61" fmla="*/ 887887 h 1678000"/>
              <a:gd name="connsiteX62" fmla="*/ 847674 w 1655541"/>
              <a:gd name="connsiteY62" fmla="*/ 870132 h 1678000"/>
              <a:gd name="connsiteX63" fmla="*/ 821040 w 1655541"/>
              <a:gd name="connsiteY63" fmla="*/ 861254 h 1678000"/>
              <a:gd name="connsiteX64" fmla="*/ 714508 w 1655541"/>
              <a:gd name="connsiteY64" fmla="*/ 843499 h 1678000"/>
              <a:gd name="connsiteX65" fmla="*/ 696753 w 1655541"/>
              <a:gd name="connsiteY65" fmla="*/ 825743 h 1678000"/>
              <a:gd name="connsiteX66" fmla="*/ 687875 w 1655541"/>
              <a:gd name="connsiteY66" fmla="*/ 790233 h 1678000"/>
              <a:gd name="connsiteX67" fmla="*/ 678998 w 1655541"/>
              <a:gd name="connsiteY67" fmla="*/ 763600 h 1678000"/>
              <a:gd name="connsiteX68" fmla="*/ 687875 w 1655541"/>
              <a:gd name="connsiteY68" fmla="*/ 621557 h 1678000"/>
              <a:gd name="connsiteX69" fmla="*/ 696753 w 1655541"/>
              <a:gd name="connsiteY69" fmla="*/ 594924 h 1678000"/>
              <a:gd name="connsiteX70" fmla="*/ 723386 w 1655541"/>
              <a:gd name="connsiteY70" fmla="*/ 568291 h 1678000"/>
              <a:gd name="connsiteX71" fmla="*/ 732264 w 1655541"/>
              <a:gd name="connsiteY71" fmla="*/ 541658 h 1678000"/>
              <a:gd name="connsiteX72" fmla="*/ 794407 w 1655541"/>
              <a:gd name="connsiteY72" fmla="*/ 497270 h 1678000"/>
              <a:gd name="connsiteX73" fmla="*/ 821040 w 1655541"/>
              <a:gd name="connsiteY73" fmla="*/ 488392 h 1678000"/>
              <a:gd name="connsiteX74" fmla="*/ 892062 w 1655541"/>
              <a:gd name="connsiteY74" fmla="*/ 461759 h 1678000"/>
              <a:gd name="connsiteX75" fmla="*/ 1069615 w 1655541"/>
              <a:gd name="connsiteY75" fmla="*/ 479514 h 1678000"/>
              <a:gd name="connsiteX76" fmla="*/ 1122881 w 1655541"/>
              <a:gd name="connsiteY76" fmla="*/ 497270 h 1678000"/>
              <a:gd name="connsiteX77" fmla="*/ 1140637 w 1655541"/>
              <a:gd name="connsiteY77" fmla="*/ 515025 h 1678000"/>
              <a:gd name="connsiteX78" fmla="*/ 1193903 w 1655541"/>
              <a:gd name="connsiteY78" fmla="*/ 550536 h 1678000"/>
              <a:gd name="connsiteX79" fmla="*/ 1211658 w 1655541"/>
              <a:gd name="connsiteY79" fmla="*/ 577169 h 1678000"/>
              <a:gd name="connsiteX80" fmla="*/ 1220536 w 1655541"/>
              <a:gd name="connsiteY80" fmla="*/ 603802 h 1678000"/>
              <a:gd name="connsiteX81" fmla="*/ 1256046 w 1655541"/>
              <a:gd name="connsiteY81" fmla="*/ 657068 h 1678000"/>
              <a:gd name="connsiteX82" fmla="*/ 1264924 w 1655541"/>
              <a:gd name="connsiteY82" fmla="*/ 692578 h 1678000"/>
              <a:gd name="connsiteX83" fmla="*/ 1291557 w 1655541"/>
              <a:gd name="connsiteY83" fmla="*/ 701456 h 1678000"/>
              <a:gd name="connsiteX84" fmla="*/ 1398089 w 1655541"/>
              <a:gd name="connsiteY84" fmla="*/ 719211 h 1678000"/>
              <a:gd name="connsiteX85" fmla="*/ 1486866 w 1655541"/>
              <a:gd name="connsiteY85" fmla="*/ 710334 h 1678000"/>
              <a:gd name="connsiteX86" fmla="*/ 1513499 w 1655541"/>
              <a:gd name="connsiteY86" fmla="*/ 621557 h 1678000"/>
              <a:gd name="connsiteX87" fmla="*/ 1504621 w 1655541"/>
              <a:gd name="connsiteY87" fmla="*/ 506147 h 1678000"/>
              <a:gd name="connsiteX88" fmla="*/ 1486866 w 1655541"/>
              <a:gd name="connsiteY88" fmla="*/ 452881 h 1678000"/>
              <a:gd name="connsiteX89" fmla="*/ 1424722 w 1655541"/>
              <a:gd name="connsiteY89" fmla="*/ 381860 h 1678000"/>
              <a:gd name="connsiteX90" fmla="*/ 1415844 w 1655541"/>
              <a:gd name="connsiteY90" fmla="*/ 346349 h 1678000"/>
              <a:gd name="connsiteX91" fmla="*/ 1433600 w 1655541"/>
              <a:gd name="connsiteY91" fmla="*/ 328594 h 1678000"/>
              <a:gd name="connsiteX92" fmla="*/ 1513499 w 1655541"/>
              <a:gd name="connsiteY9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687875 w 1655541"/>
              <a:gd name="connsiteY12" fmla="*/ 80019 h 1678000"/>
              <a:gd name="connsiteX13" fmla="*/ 652365 w 1655541"/>
              <a:gd name="connsiteY13" fmla="*/ 97774 h 1678000"/>
              <a:gd name="connsiteX14" fmla="*/ 412668 w 1655541"/>
              <a:gd name="connsiteY14" fmla="*/ 195429 h 1678000"/>
              <a:gd name="connsiteX15" fmla="*/ 181848 w 1655541"/>
              <a:gd name="connsiteY15" fmla="*/ 337472 h 1678000"/>
              <a:gd name="connsiteX16" fmla="*/ 57561 w 1655541"/>
              <a:gd name="connsiteY16" fmla="*/ 568291 h 1678000"/>
              <a:gd name="connsiteX17" fmla="*/ 4295 w 1655541"/>
              <a:gd name="connsiteY17" fmla="*/ 745844 h 1678000"/>
              <a:gd name="connsiteX18" fmla="*/ 4295 w 1655541"/>
              <a:gd name="connsiteY18" fmla="*/ 1056563 h 1678000"/>
              <a:gd name="connsiteX19" fmla="*/ 13173 w 1655541"/>
              <a:gd name="connsiteY19" fmla="*/ 1092073 h 1678000"/>
              <a:gd name="connsiteX20" fmla="*/ 30928 w 1655541"/>
              <a:gd name="connsiteY20" fmla="*/ 1118706 h 1678000"/>
              <a:gd name="connsiteX21" fmla="*/ 66439 w 1655541"/>
              <a:gd name="connsiteY21" fmla="*/ 1180850 h 1678000"/>
              <a:gd name="connsiteX22" fmla="*/ 84194 w 1655541"/>
              <a:gd name="connsiteY22" fmla="*/ 1234116 h 1678000"/>
              <a:gd name="connsiteX23" fmla="*/ 93072 w 1655541"/>
              <a:gd name="connsiteY23" fmla="*/ 1269627 h 1678000"/>
              <a:gd name="connsiteX24" fmla="*/ 119705 w 1655541"/>
              <a:gd name="connsiteY24" fmla="*/ 1314015 h 1678000"/>
              <a:gd name="connsiteX25" fmla="*/ 128582 w 1655541"/>
              <a:gd name="connsiteY25" fmla="*/ 1340648 h 1678000"/>
              <a:gd name="connsiteX26" fmla="*/ 164093 w 1655541"/>
              <a:gd name="connsiteY26" fmla="*/ 1367281 h 1678000"/>
              <a:gd name="connsiteX27" fmla="*/ 172971 w 1655541"/>
              <a:gd name="connsiteY27" fmla="*/ 1393914 h 1678000"/>
              <a:gd name="connsiteX28" fmla="*/ 226237 w 1655541"/>
              <a:gd name="connsiteY28" fmla="*/ 1438303 h 1678000"/>
              <a:gd name="connsiteX29" fmla="*/ 235114 w 1655541"/>
              <a:gd name="connsiteY29" fmla="*/ 1464936 h 1678000"/>
              <a:gd name="connsiteX30" fmla="*/ 252870 w 1655541"/>
              <a:gd name="connsiteY30" fmla="*/ 1482691 h 1678000"/>
              <a:gd name="connsiteX31" fmla="*/ 332769 w 1655541"/>
              <a:gd name="connsiteY31" fmla="*/ 1544835 h 1678000"/>
              <a:gd name="connsiteX32" fmla="*/ 368279 w 1655541"/>
              <a:gd name="connsiteY32" fmla="*/ 1571468 h 1678000"/>
              <a:gd name="connsiteX33" fmla="*/ 394912 w 1655541"/>
              <a:gd name="connsiteY33" fmla="*/ 1598101 h 1678000"/>
              <a:gd name="connsiteX34" fmla="*/ 465934 w 1655541"/>
              <a:gd name="connsiteY34" fmla="*/ 1624734 h 1678000"/>
              <a:gd name="connsiteX35" fmla="*/ 510322 w 1655541"/>
              <a:gd name="connsiteY35" fmla="*/ 1651367 h 1678000"/>
              <a:gd name="connsiteX36" fmla="*/ 545833 w 1655541"/>
              <a:gd name="connsiteY36" fmla="*/ 1660244 h 1678000"/>
              <a:gd name="connsiteX37" fmla="*/ 643487 w 1655541"/>
              <a:gd name="connsiteY37" fmla="*/ 1678000 h 1678000"/>
              <a:gd name="connsiteX38" fmla="*/ 1406967 w 1655541"/>
              <a:gd name="connsiteY38" fmla="*/ 1669122 h 1678000"/>
              <a:gd name="connsiteX39" fmla="*/ 1460233 w 1655541"/>
              <a:gd name="connsiteY39" fmla="*/ 1660244 h 1678000"/>
              <a:gd name="connsiteX40" fmla="*/ 1486866 w 1655541"/>
              <a:gd name="connsiteY40" fmla="*/ 1633611 h 1678000"/>
              <a:gd name="connsiteX41" fmla="*/ 1513499 w 1655541"/>
              <a:gd name="connsiteY41" fmla="*/ 1615856 h 1678000"/>
              <a:gd name="connsiteX42" fmla="*/ 1540132 w 1655541"/>
              <a:gd name="connsiteY42" fmla="*/ 1580345 h 1678000"/>
              <a:gd name="connsiteX43" fmla="*/ 1575642 w 1655541"/>
              <a:gd name="connsiteY43" fmla="*/ 1562590 h 1678000"/>
              <a:gd name="connsiteX44" fmla="*/ 1584520 w 1655541"/>
              <a:gd name="connsiteY44" fmla="*/ 1535957 h 1678000"/>
              <a:gd name="connsiteX45" fmla="*/ 1611153 w 1655541"/>
              <a:gd name="connsiteY45" fmla="*/ 1491569 h 1678000"/>
              <a:gd name="connsiteX46" fmla="*/ 1637786 w 1655541"/>
              <a:gd name="connsiteY46" fmla="*/ 1429425 h 1678000"/>
              <a:gd name="connsiteX47" fmla="*/ 1646664 w 1655541"/>
              <a:gd name="connsiteY47" fmla="*/ 1376159 h 1678000"/>
              <a:gd name="connsiteX48" fmla="*/ 1655541 w 1655541"/>
              <a:gd name="connsiteY48" fmla="*/ 1340648 h 1678000"/>
              <a:gd name="connsiteX49" fmla="*/ 1620031 w 1655541"/>
              <a:gd name="connsiteY49" fmla="*/ 1207483 h 1678000"/>
              <a:gd name="connsiteX50" fmla="*/ 1602275 w 1655541"/>
              <a:gd name="connsiteY50" fmla="*/ 1145339 h 1678000"/>
              <a:gd name="connsiteX51" fmla="*/ 1584520 w 1655541"/>
              <a:gd name="connsiteY51" fmla="*/ 1109829 h 1678000"/>
              <a:gd name="connsiteX52" fmla="*/ 1540132 w 1655541"/>
              <a:gd name="connsiteY52" fmla="*/ 1074318 h 1678000"/>
              <a:gd name="connsiteX53" fmla="*/ 1451355 w 1655541"/>
              <a:gd name="connsiteY53" fmla="*/ 1021052 h 1678000"/>
              <a:gd name="connsiteX54" fmla="*/ 1433600 w 1655541"/>
              <a:gd name="connsiteY54" fmla="*/ 994419 h 1678000"/>
              <a:gd name="connsiteX55" fmla="*/ 1353701 w 1655541"/>
              <a:gd name="connsiteY55" fmla="*/ 967786 h 1678000"/>
              <a:gd name="connsiteX56" fmla="*/ 1335945 w 1655541"/>
              <a:gd name="connsiteY56" fmla="*/ 950031 h 1678000"/>
              <a:gd name="connsiteX57" fmla="*/ 1140637 w 1655541"/>
              <a:gd name="connsiteY57" fmla="*/ 923398 h 1678000"/>
              <a:gd name="connsiteX58" fmla="*/ 1078493 w 1655541"/>
              <a:gd name="connsiteY58" fmla="*/ 914520 h 1678000"/>
              <a:gd name="connsiteX59" fmla="*/ 1042982 w 1655541"/>
              <a:gd name="connsiteY59" fmla="*/ 896765 h 1678000"/>
              <a:gd name="connsiteX60" fmla="*/ 980839 w 1655541"/>
              <a:gd name="connsiteY60" fmla="*/ 887887 h 1678000"/>
              <a:gd name="connsiteX61" fmla="*/ 847674 w 1655541"/>
              <a:gd name="connsiteY61" fmla="*/ 870132 h 1678000"/>
              <a:gd name="connsiteX62" fmla="*/ 821040 w 1655541"/>
              <a:gd name="connsiteY62" fmla="*/ 861254 h 1678000"/>
              <a:gd name="connsiteX63" fmla="*/ 714508 w 1655541"/>
              <a:gd name="connsiteY63" fmla="*/ 843499 h 1678000"/>
              <a:gd name="connsiteX64" fmla="*/ 696753 w 1655541"/>
              <a:gd name="connsiteY64" fmla="*/ 825743 h 1678000"/>
              <a:gd name="connsiteX65" fmla="*/ 687875 w 1655541"/>
              <a:gd name="connsiteY65" fmla="*/ 790233 h 1678000"/>
              <a:gd name="connsiteX66" fmla="*/ 678998 w 1655541"/>
              <a:gd name="connsiteY66" fmla="*/ 763600 h 1678000"/>
              <a:gd name="connsiteX67" fmla="*/ 687875 w 1655541"/>
              <a:gd name="connsiteY67" fmla="*/ 621557 h 1678000"/>
              <a:gd name="connsiteX68" fmla="*/ 696753 w 1655541"/>
              <a:gd name="connsiteY68" fmla="*/ 594924 h 1678000"/>
              <a:gd name="connsiteX69" fmla="*/ 723386 w 1655541"/>
              <a:gd name="connsiteY69" fmla="*/ 568291 h 1678000"/>
              <a:gd name="connsiteX70" fmla="*/ 732264 w 1655541"/>
              <a:gd name="connsiteY70" fmla="*/ 541658 h 1678000"/>
              <a:gd name="connsiteX71" fmla="*/ 794407 w 1655541"/>
              <a:gd name="connsiteY71" fmla="*/ 497270 h 1678000"/>
              <a:gd name="connsiteX72" fmla="*/ 821040 w 1655541"/>
              <a:gd name="connsiteY72" fmla="*/ 488392 h 1678000"/>
              <a:gd name="connsiteX73" fmla="*/ 892062 w 1655541"/>
              <a:gd name="connsiteY73" fmla="*/ 461759 h 1678000"/>
              <a:gd name="connsiteX74" fmla="*/ 1069615 w 1655541"/>
              <a:gd name="connsiteY74" fmla="*/ 479514 h 1678000"/>
              <a:gd name="connsiteX75" fmla="*/ 1122881 w 1655541"/>
              <a:gd name="connsiteY75" fmla="*/ 497270 h 1678000"/>
              <a:gd name="connsiteX76" fmla="*/ 1140637 w 1655541"/>
              <a:gd name="connsiteY76" fmla="*/ 515025 h 1678000"/>
              <a:gd name="connsiteX77" fmla="*/ 1193903 w 1655541"/>
              <a:gd name="connsiteY77" fmla="*/ 550536 h 1678000"/>
              <a:gd name="connsiteX78" fmla="*/ 1211658 w 1655541"/>
              <a:gd name="connsiteY78" fmla="*/ 577169 h 1678000"/>
              <a:gd name="connsiteX79" fmla="*/ 1220536 w 1655541"/>
              <a:gd name="connsiteY79" fmla="*/ 603802 h 1678000"/>
              <a:gd name="connsiteX80" fmla="*/ 1256046 w 1655541"/>
              <a:gd name="connsiteY80" fmla="*/ 657068 h 1678000"/>
              <a:gd name="connsiteX81" fmla="*/ 1264924 w 1655541"/>
              <a:gd name="connsiteY81" fmla="*/ 692578 h 1678000"/>
              <a:gd name="connsiteX82" fmla="*/ 1291557 w 1655541"/>
              <a:gd name="connsiteY82" fmla="*/ 701456 h 1678000"/>
              <a:gd name="connsiteX83" fmla="*/ 1398089 w 1655541"/>
              <a:gd name="connsiteY83" fmla="*/ 719211 h 1678000"/>
              <a:gd name="connsiteX84" fmla="*/ 1486866 w 1655541"/>
              <a:gd name="connsiteY84" fmla="*/ 710334 h 1678000"/>
              <a:gd name="connsiteX85" fmla="*/ 1513499 w 1655541"/>
              <a:gd name="connsiteY85" fmla="*/ 621557 h 1678000"/>
              <a:gd name="connsiteX86" fmla="*/ 1504621 w 1655541"/>
              <a:gd name="connsiteY86" fmla="*/ 506147 h 1678000"/>
              <a:gd name="connsiteX87" fmla="*/ 1486866 w 1655541"/>
              <a:gd name="connsiteY87" fmla="*/ 452881 h 1678000"/>
              <a:gd name="connsiteX88" fmla="*/ 1424722 w 1655541"/>
              <a:gd name="connsiteY88" fmla="*/ 381860 h 1678000"/>
              <a:gd name="connsiteX89" fmla="*/ 1415844 w 1655541"/>
              <a:gd name="connsiteY89" fmla="*/ 346349 h 1678000"/>
              <a:gd name="connsiteX90" fmla="*/ 1433600 w 1655541"/>
              <a:gd name="connsiteY90" fmla="*/ 328594 h 1678000"/>
              <a:gd name="connsiteX91" fmla="*/ 1513499 w 1655541"/>
              <a:gd name="connsiteY91" fmla="*/ 319716 h 167800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847674 w 1655541"/>
              <a:gd name="connsiteY10" fmla="*/ 17755 h 1677880"/>
              <a:gd name="connsiteX11" fmla="*/ 687875 w 1655541"/>
              <a:gd name="connsiteY11" fmla="*/ 79899 h 1677880"/>
              <a:gd name="connsiteX12" fmla="*/ 652365 w 1655541"/>
              <a:gd name="connsiteY12" fmla="*/ 97654 h 1677880"/>
              <a:gd name="connsiteX13" fmla="*/ 412668 w 1655541"/>
              <a:gd name="connsiteY13" fmla="*/ 195309 h 1677880"/>
              <a:gd name="connsiteX14" fmla="*/ 181848 w 1655541"/>
              <a:gd name="connsiteY14" fmla="*/ 337352 h 1677880"/>
              <a:gd name="connsiteX15" fmla="*/ 57561 w 1655541"/>
              <a:gd name="connsiteY15" fmla="*/ 568171 h 1677880"/>
              <a:gd name="connsiteX16" fmla="*/ 4295 w 1655541"/>
              <a:gd name="connsiteY16" fmla="*/ 745724 h 1677880"/>
              <a:gd name="connsiteX17" fmla="*/ 4295 w 1655541"/>
              <a:gd name="connsiteY17" fmla="*/ 1056443 h 1677880"/>
              <a:gd name="connsiteX18" fmla="*/ 13173 w 1655541"/>
              <a:gd name="connsiteY18" fmla="*/ 1091953 h 1677880"/>
              <a:gd name="connsiteX19" fmla="*/ 30928 w 1655541"/>
              <a:gd name="connsiteY19" fmla="*/ 1118586 h 1677880"/>
              <a:gd name="connsiteX20" fmla="*/ 66439 w 1655541"/>
              <a:gd name="connsiteY20" fmla="*/ 1180730 h 1677880"/>
              <a:gd name="connsiteX21" fmla="*/ 84194 w 1655541"/>
              <a:gd name="connsiteY21" fmla="*/ 1233996 h 1677880"/>
              <a:gd name="connsiteX22" fmla="*/ 93072 w 1655541"/>
              <a:gd name="connsiteY22" fmla="*/ 1269507 h 1677880"/>
              <a:gd name="connsiteX23" fmla="*/ 119705 w 1655541"/>
              <a:gd name="connsiteY23" fmla="*/ 1313895 h 1677880"/>
              <a:gd name="connsiteX24" fmla="*/ 128582 w 1655541"/>
              <a:gd name="connsiteY24" fmla="*/ 1340528 h 1677880"/>
              <a:gd name="connsiteX25" fmla="*/ 164093 w 1655541"/>
              <a:gd name="connsiteY25" fmla="*/ 1367161 h 1677880"/>
              <a:gd name="connsiteX26" fmla="*/ 172971 w 1655541"/>
              <a:gd name="connsiteY26" fmla="*/ 1393794 h 1677880"/>
              <a:gd name="connsiteX27" fmla="*/ 226237 w 1655541"/>
              <a:gd name="connsiteY27" fmla="*/ 1438183 h 1677880"/>
              <a:gd name="connsiteX28" fmla="*/ 235114 w 1655541"/>
              <a:gd name="connsiteY28" fmla="*/ 1464816 h 1677880"/>
              <a:gd name="connsiteX29" fmla="*/ 252870 w 1655541"/>
              <a:gd name="connsiteY29" fmla="*/ 1482571 h 1677880"/>
              <a:gd name="connsiteX30" fmla="*/ 332769 w 1655541"/>
              <a:gd name="connsiteY30" fmla="*/ 1544715 h 1677880"/>
              <a:gd name="connsiteX31" fmla="*/ 368279 w 1655541"/>
              <a:gd name="connsiteY31" fmla="*/ 1571348 h 1677880"/>
              <a:gd name="connsiteX32" fmla="*/ 394912 w 1655541"/>
              <a:gd name="connsiteY32" fmla="*/ 1597981 h 1677880"/>
              <a:gd name="connsiteX33" fmla="*/ 465934 w 1655541"/>
              <a:gd name="connsiteY33" fmla="*/ 1624614 h 1677880"/>
              <a:gd name="connsiteX34" fmla="*/ 510322 w 1655541"/>
              <a:gd name="connsiteY34" fmla="*/ 1651247 h 1677880"/>
              <a:gd name="connsiteX35" fmla="*/ 545833 w 1655541"/>
              <a:gd name="connsiteY35" fmla="*/ 1660124 h 1677880"/>
              <a:gd name="connsiteX36" fmla="*/ 643487 w 1655541"/>
              <a:gd name="connsiteY36" fmla="*/ 1677880 h 1677880"/>
              <a:gd name="connsiteX37" fmla="*/ 1406967 w 1655541"/>
              <a:gd name="connsiteY37" fmla="*/ 1669002 h 1677880"/>
              <a:gd name="connsiteX38" fmla="*/ 1460233 w 1655541"/>
              <a:gd name="connsiteY38" fmla="*/ 1660124 h 1677880"/>
              <a:gd name="connsiteX39" fmla="*/ 1486866 w 1655541"/>
              <a:gd name="connsiteY39" fmla="*/ 1633491 h 1677880"/>
              <a:gd name="connsiteX40" fmla="*/ 1513499 w 1655541"/>
              <a:gd name="connsiteY40" fmla="*/ 1615736 h 1677880"/>
              <a:gd name="connsiteX41" fmla="*/ 1540132 w 1655541"/>
              <a:gd name="connsiteY41" fmla="*/ 1580225 h 1677880"/>
              <a:gd name="connsiteX42" fmla="*/ 1575642 w 1655541"/>
              <a:gd name="connsiteY42" fmla="*/ 1562470 h 1677880"/>
              <a:gd name="connsiteX43" fmla="*/ 1584520 w 1655541"/>
              <a:gd name="connsiteY43" fmla="*/ 1535837 h 1677880"/>
              <a:gd name="connsiteX44" fmla="*/ 1611153 w 1655541"/>
              <a:gd name="connsiteY44" fmla="*/ 1491449 h 1677880"/>
              <a:gd name="connsiteX45" fmla="*/ 1637786 w 1655541"/>
              <a:gd name="connsiteY45" fmla="*/ 1429305 h 1677880"/>
              <a:gd name="connsiteX46" fmla="*/ 1646664 w 1655541"/>
              <a:gd name="connsiteY46" fmla="*/ 1376039 h 1677880"/>
              <a:gd name="connsiteX47" fmla="*/ 1655541 w 1655541"/>
              <a:gd name="connsiteY47" fmla="*/ 1340528 h 1677880"/>
              <a:gd name="connsiteX48" fmla="*/ 1620031 w 1655541"/>
              <a:gd name="connsiteY48" fmla="*/ 1207363 h 1677880"/>
              <a:gd name="connsiteX49" fmla="*/ 1602275 w 1655541"/>
              <a:gd name="connsiteY49" fmla="*/ 1145219 h 1677880"/>
              <a:gd name="connsiteX50" fmla="*/ 1584520 w 1655541"/>
              <a:gd name="connsiteY50" fmla="*/ 1109709 h 1677880"/>
              <a:gd name="connsiteX51" fmla="*/ 1540132 w 1655541"/>
              <a:gd name="connsiteY51" fmla="*/ 1074198 h 1677880"/>
              <a:gd name="connsiteX52" fmla="*/ 1451355 w 1655541"/>
              <a:gd name="connsiteY52" fmla="*/ 1020932 h 1677880"/>
              <a:gd name="connsiteX53" fmla="*/ 1433600 w 1655541"/>
              <a:gd name="connsiteY53" fmla="*/ 994299 h 1677880"/>
              <a:gd name="connsiteX54" fmla="*/ 1353701 w 1655541"/>
              <a:gd name="connsiteY54" fmla="*/ 967666 h 1677880"/>
              <a:gd name="connsiteX55" fmla="*/ 1335945 w 1655541"/>
              <a:gd name="connsiteY55" fmla="*/ 949911 h 1677880"/>
              <a:gd name="connsiteX56" fmla="*/ 1140637 w 1655541"/>
              <a:gd name="connsiteY56" fmla="*/ 923278 h 1677880"/>
              <a:gd name="connsiteX57" fmla="*/ 1078493 w 1655541"/>
              <a:gd name="connsiteY57" fmla="*/ 914400 h 1677880"/>
              <a:gd name="connsiteX58" fmla="*/ 1042982 w 1655541"/>
              <a:gd name="connsiteY58" fmla="*/ 896645 h 1677880"/>
              <a:gd name="connsiteX59" fmla="*/ 980839 w 1655541"/>
              <a:gd name="connsiteY59" fmla="*/ 887767 h 1677880"/>
              <a:gd name="connsiteX60" fmla="*/ 847674 w 1655541"/>
              <a:gd name="connsiteY60" fmla="*/ 870012 h 1677880"/>
              <a:gd name="connsiteX61" fmla="*/ 821040 w 1655541"/>
              <a:gd name="connsiteY61" fmla="*/ 861134 h 1677880"/>
              <a:gd name="connsiteX62" fmla="*/ 714508 w 1655541"/>
              <a:gd name="connsiteY62" fmla="*/ 843379 h 1677880"/>
              <a:gd name="connsiteX63" fmla="*/ 696753 w 1655541"/>
              <a:gd name="connsiteY63" fmla="*/ 825623 h 1677880"/>
              <a:gd name="connsiteX64" fmla="*/ 687875 w 1655541"/>
              <a:gd name="connsiteY64" fmla="*/ 790113 h 1677880"/>
              <a:gd name="connsiteX65" fmla="*/ 678998 w 1655541"/>
              <a:gd name="connsiteY65" fmla="*/ 763480 h 1677880"/>
              <a:gd name="connsiteX66" fmla="*/ 687875 w 1655541"/>
              <a:gd name="connsiteY66" fmla="*/ 621437 h 1677880"/>
              <a:gd name="connsiteX67" fmla="*/ 696753 w 1655541"/>
              <a:gd name="connsiteY67" fmla="*/ 594804 h 1677880"/>
              <a:gd name="connsiteX68" fmla="*/ 723386 w 1655541"/>
              <a:gd name="connsiteY68" fmla="*/ 568171 h 1677880"/>
              <a:gd name="connsiteX69" fmla="*/ 732264 w 1655541"/>
              <a:gd name="connsiteY69" fmla="*/ 541538 h 1677880"/>
              <a:gd name="connsiteX70" fmla="*/ 794407 w 1655541"/>
              <a:gd name="connsiteY70" fmla="*/ 497150 h 1677880"/>
              <a:gd name="connsiteX71" fmla="*/ 821040 w 1655541"/>
              <a:gd name="connsiteY71" fmla="*/ 488272 h 1677880"/>
              <a:gd name="connsiteX72" fmla="*/ 892062 w 1655541"/>
              <a:gd name="connsiteY72" fmla="*/ 461639 h 1677880"/>
              <a:gd name="connsiteX73" fmla="*/ 1069615 w 1655541"/>
              <a:gd name="connsiteY73" fmla="*/ 479394 h 1677880"/>
              <a:gd name="connsiteX74" fmla="*/ 1122881 w 1655541"/>
              <a:gd name="connsiteY74" fmla="*/ 497150 h 1677880"/>
              <a:gd name="connsiteX75" fmla="*/ 1140637 w 1655541"/>
              <a:gd name="connsiteY75" fmla="*/ 514905 h 1677880"/>
              <a:gd name="connsiteX76" fmla="*/ 1193903 w 1655541"/>
              <a:gd name="connsiteY76" fmla="*/ 550416 h 1677880"/>
              <a:gd name="connsiteX77" fmla="*/ 1211658 w 1655541"/>
              <a:gd name="connsiteY77" fmla="*/ 577049 h 1677880"/>
              <a:gd name="connsiteX78" fmla="*/ 1220536 w 1655541"/>
              <a:gd name="connsiteY78" fmla="*/ 603682 h 1677880"/>
              <a:gd name="connsiteX79" fmla="*/ 1256046 w 1655541"/>
              <a:gd name="connsiteY79" fmla="*/ 656948 h 1677880"/>
              <a:gd name="connsiteX80" fmla="*/ 1264924 w 1655541"/>
              <a:gd name="connsiteY80" fmla="*/ 692458 h 1677880"/>
              <a:gd name="connsiteX81" fmla="*/ 1291557 w 1655541"/>
              <a:gd name="connsiteY81" fmla="*/ 701336 h 1677880"/>
              <a:gd name="connsiteX82" fmla="*/ 1398089 w 1655541"/>
              <a:gd name="connsiteY82" fmla="*/ 719091 h 1677880"/>
              <a:gd name="connsiteX83" fmla="*/ 1486866 w 1655541"/>
              <a:gd name="connsiteY83" fmla="*/ 710214 h 1677880"/>
              <a:gd name="connsiteX84" fmla="*/ 1513499 w 1655541"/>
              <a:gd name="connsiteY84" fmla="*/ 621437 h 1677880"/>
              <a:gd name="connsiteX85" fmla="*/ 1504621 w 1655541"/>
              <a:gd name="connsiteY85" fmla="*/ 506027 h 1677880"/>
              <a:gd name="connsiteX86" fmla="*/ 1486866 w 1655541"/>
              <a:gd name="connsiteY86" fmla="*/ 452761 h 1677880"/>
              <a:gd name="connsiteX87" fmla="*/ 1424722 w 1655541"/>
              <a:gd name="connsiteY87" fmla="*/ 381740 h 1677880"/>
              <a:gd name="connsiteX88" fmla="*/ 1415844 w 1655541"/>
              <a:gd name="connsiteY88" fmla="*/ 346229 h 1677880"/>
              <a:gd name="connsiteX89" fmla="*/ 1433600 w 1655541"/>
              <a:gd name="connsiteY89" fmla="*/ 328474 h 1677880"/>
              <a:gd name="connsiteX90" fmla="*/ 1513499 w 1655541"/>
              <a:gd name="connsiteY9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652365 w 1655541"/>
              <a:gd name="connsiteY11" fmla="*/ 97654 h 1677880"/>
              <a:gd name="connsiteX12" fmla="*/ 412668 w 1655541"/>
              <a:gd name="connsiteY12" fmla="*/ 195309 h 1677880"/>
              <a:gd name="connsiteX13" fmla="*/ 181848 w 1655541"/>
              <a:gd name="connsiteY13" fmla="*/ 337352 h 1677880"/>
              <a:gd name="connsiteX14" fmla="*/ 57561 w 1655541"/>
              <a:gd name="connsiteY14" fmla="*/ 568171 h 1677880"/>
              <a:gd name="connsiteX15" fmla="*/ 4295 w 1655541"/>
              <a:gd name="connsiteY15" fmla="*/ 745724 h 1677880"/>
              <a:gd name="connsiteX16" fmla="*/ 4295 w 1655541"/>
              <a:gd name="connsiteY16" fmla="*/ 1056443 h 1677880"/>
              <a:gd name="connsiteX17" fmla="*/ 13173 w 1655541"/>
              <a:gd name="connsiteY17" fmla="*/ 1091953 h 1677880"/>
              <a:gd name="connsiteX18" fmla="*/ 30928 w 1655541"/>
              <a:gd name="connsiteY18" fmla="*/ 1118586 h 1677880"/>
              <a:gd name="connsiteX19" fmla="*/ 66439 w 1655541"/>
              <a:gd name="connsiteY19" fmla="*/ 1180730 h 1677880"/>
              <a:gd name="connsiteX20" fmla="*/ 84194 w 1655541"/>
              <a:gd name="connsiteY20" fmla="*/ 1233996 h 1677880"/>
              <a:gd name="connsiteX21" fmla="*/ 93072 w 1655541"/>
              <a:gd name="connsiteY21" fmla="*/ 1269507 h 1677880"/>
              <a:gd name="connsiteX22" fmla="*/ 119705 w 1655541"/>
              <a:gd name="connsiteY22" fmla="*/ 1313895 h 1677880"/>
              <a:gd name="connsiteX23" fmla="*/ 128582 w 1655541"/>
              <a:gd name="connsiteY23" fmla="*/ 1340528 h 1677880"/>
              <a:gd name="connsiteX24" fmla="*/ 164093 w 1655541"/>
              <a:gd name="connsiteY24" fmla="*/ 1367161 h 1677880"/>
              <a:gd name="connsiteX25" fmla="*/ 172971 w 1655541"/>
              <a:gd name="connsiteY25" fmla="*/ 1393794 h 1677880"/>
              <a:gd name="connsiteX26" fmla="*/ 226237 w 1655541"/>
              <a:gd name="connsiteY26" fmla="*/ 1438183 h 1677880"/>
              <a:gd name="connsiteX27" fmla="*/ 235114 w 1655541"/>
              <a:gd name="connsiteY27" fmla="*/ 1464816 h 1677880"/>
              <a:gd name="connsiteX28" fmla="*/ 252870 w 1655541"/>
              <a:gd name="connsiteY28" fmla="*/ 1482571 h 1677880"/>
              <a:gd name="connsiteX29" fmla="*/ 332769 w 1655541"/>
              <a:gd name="connsiteY29" fmla="*/ 1544715 h 1677880"/>
              <a:gd name="connsiteX30" fmla="*/ 368279 w 1655541"/>
              <a:gd name="connsiteY30" fmla="*/ 1571348 h 1677880"/>
              <a:gd name="connsiteX31" fmla="*/ 394912 w 1655541"/>
              <a:gd name="connsiteY31" fmla="*/ 1597981 h 1677880"/>
              <a:gd name="connsiteX32" fmla="*/ 465934 w 1655541"/>
              <a:gd name="connsiteY32" fmla="*/ 1624614 h 1677880"/>
              <a:gd name="connsiteX33" fmla="*/ 510322 w 1655541"/>
              <a:gd name="connsiteY33" fmla="*/ 1651247 h 1677880"/>
              <a:gd name="connsiteX34" fmla="*/ 545833 w 1655541"/>
              <a:gd name="connsiteY34" fmla="*/ 1660124 h 1677880"/>
              <a:gd name="connsiteX35" fmla="*/ 643487 w 1655541"/>
              <a:gd name="connsiteY35" fmla="*/ 1677880 h 1677880"/>
              <a:gd name="connsiteX36" fmla="*/ 1406967 w 1655541"/>
              <a:gd name="connsiteY36" fmla="*/ 1669002 h 1677880"/>
              <a:gd name="connsiteX37" fmla="*/ 1460233 w 1655541"/>
              <a:gd name="connsiteY37" fmla="*/ 1660124 h 1677880"/>
              <a:gd name="connsiteX38" fmla="*/ 1486866 w 1655541"/>
              <a:gd name="connsiteY38" fmla="*/ 1633491 h 1677880"/>
              <a:gd name="connsiteX39" fmla="*/ 1513499 w 1655541"/>
              <a:gd name="connsiteY39" fmla="*/ 1615736 h 1677880"/>
              <a:gd name="connsiteX40" fmla="*/ 1540132 w 1655541"/>
              <a:gd name="connsiteY40" fmla="*/ 1580225 h 1677880"/>
              <a:gd name="connsiteX41" fmla="*/ 1575642 w 1655541"/>
              <a:gd name="connsiteY41" fmla="*/ 1562470 h 1677880"/>
              <a:gd name="connsiteX42" fmla="*/ 1584520 w 1655541"/>
              <a:gd name="connsiteY42" fmla="*/ 1535837 h 1677880"/>
              <a:gd name="connsiteX43" fmla="*/ 1611153 w 1655541"/>
              <a:gd name="connsiteY43" fmla="*/ 1491449 h 1677880"/>
              <a:gd name="connsiteX44" fmla="*/ 1637786 w 1655541"/>
              <a:gd name="connsiteY44" fmla="*/ 1429305 h 1677880"/>
              <a:gd name="connsiteX45" fmla="*/ 1646664 w 1655541"/>
              <a:gd name="connsiteY45" fmla="*/ 1376039 h 1677880"/>
              <a:gd name="connsiteX46" fmla="*/ 1655541 w 1655541"/>
              <a:gd name="connsiteY46" fmla="*/ 1340528 h 1677880"/>
              <a:gd name="connsiteX47" fmla="*/ 1620031 w 1655541"/>
              <a:gd name="connsiteY47" fmla="*/ 1207363 h 1677880"/>
              <a:gd name="connsiteX48" fmla="*/ 1602275 w 1655541"/>
              <a:gd name="connsiteY48" fmla="*/ 1145219 h 1677880"/>
              <a:gd name="connsiteX49" fmla="*/ 1584520 w 1655541"/>
              <a:gd name="connsiteY49" fmla="*/ 1109709 h 1677880"/>
              <a:gd name="connsiteX50" fmla="*/ 1540132 w 1655541"/>
              <a:gd name="connsiteY50" fmla="*/ 1074198 h 1677880"/>
              <a:gd name="connsiteX51" fmla="*/ 1451355 w 1655541"/>
              <a:gd name="connsiteY51" fmla="*/ 1020932 h 1677880"/>
              <a:gd name="connsiteX52" fmla="*/ 1433600 w 1655541"/>
              <a:gd name="connsiteY52" fmla="*/ 994299 h 1677880"/>
              <a:gd name="connsiteX53" fmla="*/ 1353701 w 1655541"/>
              <a:gd name="connsiteY53" fmla="*/ 967666 h 1677880"/>
              <a:gd name="connsiteX54" fmla="*/ 1335945 w 1655541"/>
              <a:gd name="connsiteY54" fmla="*/ 949911 h 1677880"/>
              <a:gd name="connsiteX55" fmla="*/ 1140637 w 1655541"/>
              <a:gd name="connsiteY55" fmla="*/ 923278 h 1677880"/>
              <a:gd name="connsiteX56" fmla="*/ 1078493 w 1655541"/>
              <a:gd name="connsiteY56" fmla="*/ 914400 h 1677880"/>
              <a:gd name="connsiteX57" fmla="*/ 1042982 w 1655541"/>
              <a:gd name="connsiteY57" fmla="*/ 896645 h 1677880"/>
              <a:gd name="connsiteX58" fmla="*/ 980839 w 1655541"/>
              <a:gd name="connsiteY58" fmla="*/ 887767 h 1677880"/>
              <a:gd name="connsiteX59" fmla="*/ 847674 w 1655541"/>
              <a:gd name="connsiteY59" fmla="*/ 870012 h 1677880"/>
              <a:gd name="connsiteX60" fmla="*/ 821040 w 1655541"/>
              <a:gd name="connsiteY60" fmla="*/ 861134 h 1677880"/>
              <a:gd name="connsiteX61" fmla="*/ 714508 w 1655541"/>
              <a:gd name="connsiteY61" fmla="*/ 843379 h 1677880"/>
              <a:gd name="connsiteX62" fmla="*/ 696753 w 1655541"/>
              <a:gd name="connsiteY62" fmla="*/ 825623 h 1677880"/>
              <a:gd name="connsiteX63" fmla="*/ 687875 w 1655541"/>
              <a:gd name="connsiteY63" fmla="*/ 790113 h 1677880"/>
              <a:gd name="connsiteX64" fmla="*/ 678998 w 1655541"/>
              <a:gd name="connsiteY64" fmla="*/ 763480 h 1677880"/>
              <a:gd name="connsiteX65" fmla="*/ 687875 w 1655541"/>
              <a:gd name="connsiteY65" fmla="*/ 621437 h 1677880"/>
              <a:gd name="connsiteX66" fmla="*/ 696753 w 1655541"/>
              <a:gd name="connsiteY66" fmla="*/ 594804 h 1677880"/>
              <a:gd name="connsiteX67" fmla="*/ 723386 w 1655541"/>
              <a:gd name="connsiteY67" fmla="*/ 568171 h 1677880"/>
              <a:gd name="connsiteX68" fmla="*/ 732264 w 1655541"/>
              <a:gd name="connsiteY68" fmla="*/ 541538 h 1677880"/>
              <a:gd name="connsiteX69" fmla="*/ 794407 w 1655541"/>
              <a:gd name="connsiteY69" fmla="*/ 497150 h 1677880"/>
              <a:gd name="connsiteX70" fmla="*/ 821040 w 1655541"/>
              <a:gd name="connsiteY70" fmla="*/ 488272 h 1677880"/>
              <a:gd name="connsiteX71" fmla="*/ 892062 w 1655541"/>
              <a:gd name="connsiteY71" fmla="*/ 461639 h 1677880"/>
              <a:gd name="connsiteX72" fmla="*/ 1069615 w 1655541"/>
              <a:gd name="connsiteY72" fmla="*/ 479394 h 1677880"/>
              <a:gd name="connsiteX73" fmla="*/ 1122881 w 1655541"/>
              <a:gd name="connsiteY73" fmla="*/ 497150 h 1677880"/>
              <a:gd name="connsiteX74" fmla="*/ 1140637 w 1655541"/>
              <a:gd name="connsiteY74" fmla="*/ 514905 h 1677880"/>
              <a:gd name="connsiteX75" fmla="*/ 1193903 w 1655541"/>
              <a:gd name="connsiteY75" fmla="*/ 550416 h 1677880"/>
              <a:gd name="connsiteX76" fmla="*/ 1211658 w 1655541"/>
              <a:gd name="connsiteY76" fmla="*/ 577049 h 1677880"/>
              <a:gd name="connsiteX77" fmla="*/ 1220536 w 1655541"/>
              <a:gd name="connsiteY77" fmla="*/ 603682 h 1677880"/>
              <a:gd name="connsiteX78" fmla="*/ 1256046 w 1655541"/>
              <a:gd name="connsiteY78" fmla="*/ 656948 h 1677880"/>
              <a:gd name="connsiteX79" fmla="*/ 1264924 w 1655541"/>
              <a:gd name="connsiteY79" fmla="*/ 692458 h 1677880"/>
              <a:gd name="connsiteX80" fmla="*/ 1291557 w 1655541"/>
              <a:gd name="connsiteY80" fmla="*/ 701336 h 1677880"/>
              <a:gd name="connsiteX81" fmla="*/ 1398089 w 1655541"/>
              <a:gd name="connsiteY81" fmla="*/ 719091 h 1677880"/>
              <a:gd name="connsiteX82" fmla="*/ 1486866 w 1655541"/>
              <a:gd name="connsiteY82" fmla="*/ 710214 h 1677880"/>
              <a:gd name="connsiteX83" fmla="*/ 1513499 w 1655541"/>
              <a:gd name="connsiteY83" fmla="*/ 621437 h 1677880"/>
              <a:gd name="connsiteX84" fmla="*/ 1504621 w 1655541"/>
              <a:gd name="connsiteY84" fmla="*/ 506027 h 1677880"/>
              <a:gd name="connsiteX85" fmla="*/ 1486866 w 1655541"/>
              <a:gd name="connsiteY85" fmla="*/ 452761 h 1677880"/>
              <a:gd name="connsiteX86" fmla="*/ 1424722 w 1655541"/>
              <a:gd name="connsiteY86" fmla="*/ 381740 h 1677880"/>
              <a:gd name="connsiteX87" fmla="*/ 1415844 w 1655541"/>
              <a:gd name="connsiteY87" fmla="*/ 346229 h 1677880"/>
              <a:gd name="connsiteX88" fmla="*/ 1433600 w 1655541"/>
              <a:gd name="connsiteY88" fmla="*/ 328474 h 1677880"/>
              <a:gd name="connsiteX89" fmla="*/ 1513499 w 1655541"/>
              <a:gd name="connsiteY8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23386 w 1655541"/>
              <a:gd name="connsiteY66" fmla="*/ 568171 h 1677880"/>
              <a:gd name="connsiteX67" fmla="*/ 732264 w 1655541"/>
              <a:gd name="connsiteY67" fmla="*/ 541538 h 1677880"/>
              <a:gd name="connsiteX68" fmla="*/ 794407 w 1655541"/>
              <a:gd name="connsiteY68" fmla="*/ 497150 h 1677880"/>
              <a:gd name="connsiteX69" fmla="*/ 821040 w 1655541"/>
              <a:gd name="connsiteY69" fmla="*/ 488272 h 1677880"/>
              <a:gd name="connsiteX70" fmla="*/ 892062 w 1655541"/>
              <a:gd name="connsiteY70" fmla="*/ 461639 h 1677880"/>
              <a:gd name="connsiteX71" fmla="*/ 1069615 w 1655541"/>
              <a:gd name="connsiteY71" fmla="*/ 479394 h 1677880"/>
              <a:gd name="connsiteX72" fmla="*/ 1122881 w 1655541"/>
              <a:gd name="connsiteY72" fmla="*/ 497150 h 1677880"/>
              <a:gd name="connsiteX73" fmla="*/ 1140637 w 1655541"/>
              <a:gd name="connsiteY73" fmla="*/ 514905 h 1677880"/>
              <a:gd name="connsiteX74" fmla="*/ 1193903 w 1655541"/>
              <a:gd name="connsiteY74" fmla="*/ 550416 h 1677880"/>
              <a:gd name="connsiteX75" fmla="*/ 1211658 w 1655541"/>
              <a:gd name="connsiteY75" fmla="*/ 577049 h 1677880"/>
              <a:gd name="connsiteX76" fmla="*/ 1220536 w 1655541"/>
              <a:gd name="connsiteY76" fmla="*/ 603682 h 1677880"/>
              <a:gd name="connsiteX77" fmla="*/ 1256046 w 1655541"/>
              <a:gd name="connsiteY77" fmla="*/ 656948 h 1677880"/>
              <a:gd name="connsiteX78" fmla="*/ 1264924 w 1655541"/>
              <a:gd name="connsiteY78" fmla="*/ 692458 h 1677880"/>
              <a:gd name="connsiteX79" fmla="*/ 1291557 w 1655541"/>
              <a:gd name="connsiteY79" fmla="*/ 701336 h 1677880"/>
              <a:gd name="connsiteX80" fmla="*/ 1398089 w 1655541"/>
              <a:gd name="connsiteY80" fmla="*/ 719091 h 1677880"/>
              <a:gd name="connsiteX81" fmla="*/ 1486866 w 1655541"/>
              <a:gd name="connsiteY81" fmla="*/ 710214 h 1677880"/>
              <a:gd name="connsiteX82" fmla="*/ 1513499 w 1655541"/>
              <a:gd name="connsiteY82" fmla="*/ 621437 h 1677880"/>
              <a:gd name="connsiteX83" fmla="*/ 1504621 w 1655541"/>
              <a:gd name="connsiteY83" fmla="*/ 506027 h 1677880"/>
              <a:gd name="connsiteX84" fmla="*/ 1486866 w 1655541"/>
              <a:gd name="connsiteY84" fmla="*/ 452761 h 1677880"/>
              <a:gd name="connsiteX85" fmla="*/ 1424722 w 1655541"/>
              <a:gd name="connsiteY85" fmla="*/ 381740 h 1677880"/>
              <a:gd name="connsiteX86" fmla="*/ 1415844 w 1655541"/>
              <a:gd name="connsiteY86" fmla="*/ 346229 h 1677880"/>
              <a:gd name="connsiteX87" fmla="*/ 1433600 w 1655541"/>
              <a:gd name="connsiteY87" fmla="*/ 328474 h 1677880"/>
              <a:gd name="connsiteX88" fmla="*/ 1513499 w 1655541"/>
              <a:gd name="connsiteY88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32264 w 1655541"/>
              <a:gd name="connsiteY66" fmla="*/ 541538 h 1677880"/>
              <a:gd name="connsiteX67" fmla="*/ 794407 w 1655541"/>
              <a:gd name="connsiteY67" fmla="*/ 497150 h 1677880"/>
              <a:gd name="connsiteX68" fmla="*/ 821040 w 1655541"/>
              <a:gd name="connsiteY68" fmla="*/ 488272 h 1677880"/>
              <a:gd name="connsiteX69" fmla="*/ 892062 w 1655541"/>
              <a:gd name="connsiteY69" fmla="*/ 461639 h 1677880"/>
              <a:gd name="connsiteX70" fmla="*/ 1069615 w 1655541"/>
              <a:gd name="connsiteY70" fmla="*/ 479394 h 1677880"/>
              <a:gd name="connsiteX71" fmla="*/ 1122881 w 1655541"/>
              <a:gd name="connsiteY71" fmla="*/ 497150 h 1677880"/>
              <a:gd name="connsiteX72" fmla="*/ 1140637 w 1655541"/>
              <a:gd name="connsiteY72" fmla="*/ 514905 h 1677880"/>
              <a:gd name="connsiteX73" fmla="*/ 1193903 w 1655541"/>
              <a:gd name="connsiteY73" fmla="*/ 550416 h 1677880"/>
              <a:gd name="connsiteX74" fmla="*/ 1211658 w 1655541"/>
              <a:gd name="connsiteY74" fmla="*/ 577049 h 1677880"/>
              <a:gd name="connsiteX75" fmla="*/ 1220536 w 1655541"/>
              <a:gd name="connsiteY75" fmla="*/ 603682 h 1677880"/>
              <a:gd name="connsiteX76" fmla="*/ 1256046 w 1655541"/>
              <a:gd name="connsiteY76" fmla="*/ 656948 h 1677880"/>
              <a:gd name="connsiteX77" fmla="*/ 1264924 w 1655541"/>
              <a:gd name="connsiteY77" fmla="*/ 692458 h 1677880"/>
              <a:gd name="connsiteX78" fmla="*/ 1291557 w 1655541"/>
              <a:gd name="connsiteY78" fmla="*/ 701336 h 1677880"/>
              <a:gd name="connsiteX79" fmla="*/ 1398089 w 1655541"/>
              <a:gd name="connsiteY79" fmla="*/ 719091 h 1677880"/>
              <a:gd name="connsiteX80" fmla="*/ 1486866 w 1655541"/>
              <a:gd name="connsiteY80" fmla="*/ 710214 h 1677880"/>
              <a:gd name="connsiteX81" fmla="*/ 1513499 w 1655541"/>
              <a:gd name="connsiteY81" fmla="*/ 621437 h 1677880"/>
              <a:gd name="connsiteX82" fmla="*/ 1504621 w 1655541"/>
              <a:gd name="connsiteY82" fmla="*/ 506027 h 1677880"/>
              <a:gd name="connsiteX83" fmla="*/ 1486866 w 1655541"/>
              <a:gd name="connsiteY83" fmla="*/ 452761 h 1677880"/>
              <a:gd name="connsiteX84" fmla="*/ 1424722 w 1655541"/>
              <a:gd name="connsiteY84" fmla="*/ 381740 h 1677880"/>
              <a:gd name="connsiteX85" fmla="*/ 1415844 w 1655541"/>
              <a:gd name="connsiteY85" fmla="*/ 346229 h 1677880"/>
              <a:gd name="connsiteX86" fmla="*/ 1433600 w 1655541"/>
              <a:gd name="connsiteY86" fmla="*/ 328474 h 1677880"/>
              <a:gd name="connsiteX87" fmla="*/ 1513499 w 1655541"/>
              <a:gd name="connsiteY87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78999 w 1655541"/>
              <a:gd name="connsiteY64" fmla="*/ 630315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9 w 1655541"/>
              <a:gd name="connsiteY63" fmla="*/ 630315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78999 w 1655541"/>
              <a:gd name="connsiteY62" fmla="*/ 630315 h 1677880"/>
              <a:gd name="connsiteX63" fmla="*/ 732264 w 1655541"/>
              <a:gd name="connsiteY63" fmla="*/ 541538 h 1677880"/>
              <a:gd name="connsiteX64" fmla="*/ 794407 w 1655541"/>
              <a:gd name="connsiteY64" fmla="*/ 497150 h 1677880"/>
              <a:gd name="connsiteX65" fmla="*/ 821040 w 1655541"/>
              <a:gd name="connsiteY65" fmla="*/ 488272 h 1677880"/>
              <a:gd name="connsiteX66" fmla="*/ 892062 w 1655541"/>
              <a:gd name="connsiteY66" fmla="*/ 461639 h 1677880"/>
              <a:gd name="connsiteX67" fmla="*/ 1069615 w 1655541"/>
              <a:gd name="connsiteY67" fmla="*/ 479394 h 1677880"/>
              <a:gd name="connsiteX68" fmla="*/ 1122881 w 1655541"/>
              <a:gd name="connsiteY68" fmla="*/ 497150 h 1677880"/>
              <a:gd name="connsiteX69" fmla="*/ 1140637 w 1655541"/>
              <a:gd name="connsiteY69" fmla="*/ 514905 h 1677880"/>
              <a:gd name="connsiteX70" fmla="*/ 1193903 w 1655541"/>
              <a:gd name="connsiteY70" fmla="*/ 550416 h 1677880"/>
              <a:gd name="connsiteX71" fmla="*/ 1211658 w 1655541"/>
              <a:gd name="connsiteY71" fmla="*/ 577049 h 1677880"/>
              <a:gd name="connsiteX72" fmla="*/ 1220536 w 1655541"/>
              <a:gd name="connsiteY72" fmla="*/ 603682 h 1677880"/>
              <a:gd name="connsiteX73" fmla="*/ 1256046 w 1655541"/>
              <a:gd name="connsiteY73" fmla="*/ 656948 h 1677880"/>
              <a:gd name="connsiteX74" fmla="*/ 1264924 w 1655541"/>
              <a:gd name="connsiteY74" fmla="*/ 692458 h 1677880"/>
              <a:gd name="connsiteX75" fmla="*/ 1291557 w 1655541"/>
              <a:gd name="connsiteY75" fmla="*/ 701336 h 1677880"/>
              <a:gd name="connsiteX76" fmla="*/ 1398089 w 1655541"/>
              <a:gd name="connsiteY76" fmla="*/ 719091 h 1677880"/>
              <a:gd name="connsiteX77" fmla="*/ 1486866 w 1655541"/>
              <a:gd name="connsiteY77" fmla="*/ 710214 h 1677880"/>
              <a:gd name="connsiteX78" fmla="*/ 1513499 w 1655541"/>
              <a:gd name="connsiteY78" fmla="*/ 621437 h 1677880"/>
              <a:gd name="connsiteX79" fmla="*/ 1504621 w 1655541"/>
              <a:gd name="connsiteY79" fmla="*/ 506027 h 1677880"/>
              <a:gd name="connsiteX80" fmla="*/ 1486866 w 1655541"/>
              <a:gd name="connsiteY80" fmla="*/ 452761 h 1677880"/>
              <a:gd name="connsiteX81" fmla="*/ 1424722 w 1655541"/>
              <a:gd name="connsiteY81" fmla="*/ 381740 h 1677880"/>
              <a:gd name="connsiteX82" fmla="*/ 1415844 w 1655541"/>
              <a:gd name="connsiteY82" fmla="*/ 346229 h 1677880"/>
              <a:gd name="connsiteX83" fmla="*/ 1433600 w 1655541"/>
              <a:gd name="connsiteY83" fmla="*/ 328474 h 1677880"/>
              <a:gd name="connsiteX84" fmla="*/ 1513499 w 1655541"/>
              <a:gd name="connsiteY84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78999 w 1655541"/>
              <a:gd name="connsiteY61" fmla="*/ 630315 h 1677880"/>
              <a:gd name="connsiteX62" fmla="*/ 732264 w 1655541"/>
              <a:gd name="connsiteY62" fmla="*/ 541538 h 1677880"/>
              <a:gd name="connsiteX63" fmla="*/ 794407 w 1655541"/>
              <a:gd name="connsiteY63" fmla="*/ 497150 h 1677880"/>
              <a:gd name="connsiteX64" fmla="*/ 821040 w 1655541"/>
              <a:gd name="connsiteY64" fmla="*/ 488272 h 1677880"/>
              <a:gd name="connsiteX65" fmla="*/ 892062 w 1655541"/>
              <a:gd name="connsiteY65" fmla="*/ 461639 h 1677880"/>
              <a:gd name="connsiteX66" fmla="*/ 1069615 w 1655541"/>
              <a:gd name="connsiteY66" fmla="*/ 479394 h 1677880"/>
              <a:gd name="connsiteX67" fmla="*/ 1122881 w 1655541"/>
              <a:gd name="connsiteY67" fmla="*/ 497150 h 1677880"/>
              <a:gd name="connsiteX68" fmla="*/ 1140637 w 1655541"/>
              <a:gd name="connsiteY68" fmla="*/ 514905 h 1677880"/>
              <a:gd name="connsiteX69" fmla="*/ 1193903 w 1655541"/>
              <a:gd name="connsiteY69" fmla="*/ 550416 h 1677880"/>
              <a:gd name="connsiteX70" fmla="*/ 1211658 w 1655541"/>
              <a:gd name="connsiteY70" fmla="*/ 577049 h 1677880"/>
              <a:gd name="connsiteX71" fmla="*/ 1220536 w 1655541"/>
              <a:gd name="connsiteY71" fmla="*/ 603682 h 1677880"/>
              <a:gd name="connsiteX72" fmla="*/ 1256046 w 1655541"/>
              <a:gd name="connsiteY72" fmla="*/ 656948 h 1677880"/>
              <a:gd name="connsiteX73" fmla="*/ 1264924 w 1655541"/>
              <a:gd name="connsiteY73" fmla="*/ 692458 h 1677880"/>
              <a:gd name="connsiteX74" fmla="*/ 1291557 w 1655541"/>
              <a:gd name="connsiteY74" fmla="*/ 701336 h 1677880"/>
              <a:gd name="connsiteX75" fmla="*/ 1398089 w 1655541"/>
              <a:gd name="connsiteY75" fmla="*/ 719091 h 1677880"/>
              <a:gd name="connsiteX76" fmla="*/ 1486866 w 1655541"/>
              <a:gd name="connsiteY76" fmla="*/ 710214 h 1677880"/>
              <a:gd name="connsiteX77" fmla="*/ 1513499 w 1655541"/>
              <a:gd name="connsiteY77" fmla="*/ 621437 h 1677880"/>
              <a:gd name="connsiteX78" fmla="*/ 1504621 w 1655541"/>
              <a:gd name="connsiteY78" fmla="*/ 506027 h 1677880"/>
              <a:gd name="connsiteX79" fmla="*/ 1486866 w 1655541"/>
              <a:gd name="connsiteY79" fmla="*/ 452761 h 1677880"/>
              <a:gd name="connsiteX80" fmla="*/ 1424722 w 1655541"/>
              <a:gd name="connsiteY80" fmla="*/ 381740 h 1677880"/>
              <a:gd name="connsiteX81" fmla="*/ 1415844 w 1655541"/>
              <a:gd name="connsiteY81" fmla="*/ 346229 h 1677880"/>
              <a:gd name="connsiteX82" fmla="*/ 1433600 w 1655541"/>
              <a:gd name="connsiteY82" fmla="*/ 328474 h 1677880"/>
              <a:gd name="connsiteX83" fmla="*/ 1513499 w 1655541"/>
              <a:gd name="connsiteY83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678999 w 1655541"/>
              <a:gd name="connsiteY60" fmla="*/ 630315 h 1677880"/>
              <a:gd name="connsiteX61" fmla="*/ 732264 w 1655541"/>
              <a:gd name="connsiteY61" fmla="*/ 541538 h 1677880"/>
              <a:gd name="connsiteX62" fmla="*/ 794407 w 1655541"/>
              <a:gd name="connsiteY62" fmla="*/ 497150 h 1677880"/>
              <a:gd name="connsiteX63" fmla="*/ 821040 w 1655541"/>
              <a:gd name="connsiteY63" fmla="*/ 488272 h 1677880"/>
              <a:gd name="connsiteX64" fmla="*/ 892062 w 1655541"/>
              <a:gd name="connsiteY64" fmla="*/ 461639 h 1677880"/>
              <a:gd name="connsiteX65" fmla="*/ 1069615 w 1655541"/>
              <a:gd name="connsiteY65" fmla="*/ 479394 h 1677880"/>
              <a:gd name="connsiteX66" fmla="*/ 1122881 w 1655541"/>
              <a:gd name="connsiteY66" fmla="*/ 497150 h 1677880"/>
              <a:gd name="connsiteX67" fmla="*/ 1140637 w 1655541"/>
              <a:gd name="connsiteY67" fmla="*/ 514905 h 1677880"/>
              <a:gd name="connsiteX68" fmla="*/ 1193903 w 1655541"/>
              <a:gd name="connsiteY68" fmla="*/ 550416 h 1677880"/>
              <a:gd name="connsiteX69" fmla="*/ 1211658 w 1655541"/>
              <a:gd name="connsiteY69" fmla="*/ 577049 h 1677880"/>
              <a:gd name="connsiteX70" fmla="*/ 1220536 w 1655541"/>
              <a:gd name="connsiteY70" fmla="*/ 603682 h 1677880"/>
              <a:gd name="connsiteX71" fmla="*/ 1256046 w 1655541"/>
              <a:gd name="connsiteY71" fmla="*/ 656948 h 1677880"/>
              <a:gd name="connsiteX72" fmla="*/ 1264924 w 1655541"/>
              <a:gd name="connsiteY72" fmla="*/ 692458 h 1677880"/>
              <a:gd name="connsiteX73" fmla="*/ 1291557 w 1655541"/>
              <a:gd name="connsiteY73" fmla="*/ 701336 h 1677880"/>
              <a:gd name="connsiteX74" fmla="*/ 1398089 w 1655541"/>
              <a:gd name="connsiteY74" fmla="*/ 719091 h 1677880"/>
              <a:gd name="connsiteX75" fmla="*/ 1486866 w 1655541"/>
              <a:gd name="connsiteY75" fmla="*/ 710214 h 1677880"/>
              <a:gd name="connsiteX76" fmla="*/ 1513499 w 1655541"/>
              <a:gd name="connsiteY76" fmla="*/ 621437 h 1677880"/>
              <a:gd name="connsiteX77" fmla="*/ 1504621 w 1655541"/>
              <a:gd name="connsiteY77" fmla="*/ 506027 h 1677880"/>
              <a:gd name="connsiteX78" fmla="*/ 1486866 w 1655541"/>
              <a:gd name="connsiteY78" fmla="*/ 452761 h 1677880"/>
              <a:gd name="connsiteX79" fmla="*/ 1424722 w 1655541"/>
              <a:gd name="connsiteY79" fmla="*/ 381740 h 1677880"/>
              <a:gd name="connsiteX80" fmla="*/ 1415844 w 1655541"/>
              <a:gd name="connsiteY80" fmla="*/ 346229 h 1677880"/>
              <a:gd name="connsiteX81" fmla="*/ 1433600 w 1655541"/>
              <a:gd name="connsiteY81" fmla="*/ 328474 h 1677880"/>
              <a:gd name="connsiteX82" fmla="*/ 1513499 w 1655541"/>
              <a:gd name="connsiteY82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64093 w 1655541"/>
              <a:gd name="connsiteY22" fmla="*/ 1367161 h 1677880"/>
              <a:gd name="connsiteX23" fmla="*/ 172971 w 1655541"/>
              <a:gd name="connsiteY23" fmla="*/ 1393794 h 1677880"/>
              <a:gd name="connsiteX24" fmla="*/ 226237 w 1655541"/>
              <a:gd name="connsiteY24" fmla="*/ 1438183 h 1677880"/>
              <a:gd name="connsiteX25" fmla="*/ 235114 w 1655541"/>
              <a:gd name="connsiteY25" fmla="*/ 1464816 h 1677880"/>
              <a:gd name="connsiteX26" fmla="*/ 252870 w 1655541"/>
              <a:gd name="connsiteY26" fmla="*/ 1482571 h 1677880"/>
              <a:gd name="connsiteX27" fmla="*/ 332769 w 1655541"/>
              <a:gd name="connsiteY27" fmla="*/ 1544715 h 1677880"/>
              <a:gd name="connsiteX28" fmla="*/ 368279 w 1655541"/>
              <a:gd name="connsiteY28" fmla="*/ 1571348 h 1677880"/>
              <a:gd name="connsiteX29" fmla="*/ 394912 w 1655541"/>
              <a:gd name="connsiteY29" fmla="*/ 1597981 h 1677880"/>
              <a:gd name="connsiteX30" fmla="*/ 465934 w 1655541"/>
              <a:gd name="connsiteY30" fmla="*/ 1624614 h 1677880"/>
              <a:gd name="connsiteX31" fmla="*/ 510322 w 1655541"/>
              <a:gd name="connsiteY31" fmla="*/ 1651247 h 1677880"/>
              <a:gd name="connsiteX32" fmla="*/ 545833 w 1655541"/>
              <a:gd name="connsiteY32" fmla="*/ 1660124 h 1677880"/>
              <a:gd name="connsiteX33" fmla="*/ 643487 w 1655541"/>
              <a:gd name="connsiteY33" fmla="*/ 1677880 h 1677880"/>
              <a:gd name="connsiteX34" fmla="*/ 1406967 w 1655541"/>
              <a:gd name="connsiteY34" fmla="*/ 1669002 h 1677880"/>
              <a:gd name="connsiteX35" fmla="*/ 1460233 w 1655541"/>
              <a:gd name="connsiteY35" fmla="*/ 1660124 h 1677880"/>
              <a:gd name="connsiteX36" fmla="*/ 1486866 w 1655541"/>
              <a:gd name="connsiteY36" fmla="*/ 1633491 h 1677880"/>
              <a:gd name="connsiteX37" fmla="*/ 1513499 w 1655541"/>
              <a:gd name="connsiteY37" fmla="*/ 1615736 h 1677880"/>
              <a:gd name="connsiteX38" fmla="*/ 1540132 w 1655541"/>
              <a:gd name="connsiteY38" fmla="*/ 1580225 h 1677880"/>
              <a:gd name="connsiteX39" fmla="*/ 1575642 w 1655541"/>
              <a:gd name="connsiteY39" fmla="*/ 1562470 h 1677880"/>
              <a:gd name="connsiteX40" fmla="*/ 1584520 w 1655541"/>
              <a:gd name="connsiteY40" fmla="*/ 1535837 h 1677880"/>
              <a:gd name="connsiteX41" fmla="*/ 1611153 w 1655541"/>
              <a:gd name="connsiteY41" fmla="*/ 1491449 h 1677880"/>
              <a:gd name="connsiteX42" fmla="*/ 1637786 w 1655541"/>
              <a:gd name="connsiteY42" fmla="*/ 1429305 h 1677880"/>
              <a:gd name="connsiteX43" fmla="*/ 1646664 w 1655541"/>
              <a:gd name="connsiteY43" fmla="*/ 1376039 h 1677880"/>
              <a:gd name="connsiteX44" fmla="*/ 1655541 w 1655541"/>
              <a:gd name="connsiteY44" fmla="*/ 1340528 h 1677880"/>
              <a:gd name="connsiteX45" fmla="*/ 1620031 w 1655541"/>
              <a:gd name="connsiteY45" fmla="*/ 1207363 h 1677880"/>
              <a:gd name="connsiteX46" fmla="*/ 1602275 w 1655541"/>
              <a:gd name="connsiteY46" fmla="*/ 1145219 h 1677880"/>
              <a:gd name="connsiteX47" fmla="*/ 1584520 w 1655541"/>
              <a:gd name="connsiteY47" fmla="*/ 1109709 h 1677880"/>
              <a:gd name="connsiteX48" fmla="*/ 1540132 w 1655541"/>
              <a:gd name="connsiteY48" fmla="*/ 1074198 h 1677880"/>
              <a:gd name="connsiteX49" fmla="*/ 1451355 w 1655541"/>
              <a:gd name="connsiteY49" fmla="*/ 1020932 h 1677880"/>
              <a:gd name="connsiteX50" fmla="*/ 1433600 w 1655541"/>
              <a:gd name="connsiteY50" fmla="*/ 994299 h 1677880"/>
              <a:gd name="connsiteX51" fmla="*/ 1353701 w 1655541"/>
              <a:gd name="connsiteY51" fmla="*/ 967666 h 1677880"/>
              <a:gd name="connsiteX52" fmla="*/ 1335945 w 1655541"/>
              <a:gd name="connsiteY52" fmla="*/ 949911 h 1677880"/>
              <a:gd name="connsiteX53" fmla="*/ 1140637 w 1655541"/>
              <a:gd name="connsiteY53" fmla="*/ 923278 h 1677880"/>
              <a:gd name="connsiteX54" fmla="*/ 1078493 w 1655541"/>
              <a:gd name="connsiteY54" fmla="*/ 914400 h 1677880"/>
              <a:gd name="connsiteX55" fmla="*/ 1042982 w 1655541"/>
              <a:gd name="connsiteY55" fmla="*/ 896645 h 1677880"/>
              <a:gd name="connsiteX56" fmla="*/ 980839 w 1655541"/>
              <a:gd name="connsiteY56" fmla="*/ 887767 h 1677880"/>
              <a:gd name="connsiteX57" fmla="*/ 847674 w 1655541"/>
              <a:gd name="connsiteY57" fmla="*/ 870012 h 1677880"/>
              <a:gd name="connsiteX58" fmla="*/ 821040 w 1655541"/>
              <a:gd name="connsiteY58" fmla="*/ 861134 h 1677880"/>
              <a:gd name="connsiteX59" fmla="*/ 678999 w 1655541"/>
              <a:gd name="connsiteY59" fmla="*/ 630315 h 1677880"/>
              <a:gd name="connsiteX60" fmla="*/ 732264 w 1655541"/>
              <a:gd name="connsiteY60" fmla="*/ 541538 h 1677880"/>
              <a:gd name="connsiteX61" fmla="*/ 794407 w 1655541"/>
              <a:gd name="connsiteY61" fmla="*/ 497150 h 1677880"/>
              <a:gd name="connsiteX62" fmla="*/ 821040 w 1655541"/>
              <a:gd name="connsiteY62" fmla="*/ 488272 h 1677880"/>
              <a:gd name="connsiteX63" fmla="*/ 892062 w 1655541"/>
              <a:gd name="connsiteY63" fmla="*/ 461639 h 1677880"/>
              <a:gd name="connsiteX64" fmla="*/ 1069615 w 1655541"/>
              <a:gd name="connsiteY64" fmla="*/ 479394 h 1677880"/>
              <a:gd name="connsiteX65" fmla="*/ 1122881 w 1655541"/>
              <a:gd name="connsiteY65" fmla="*/ 497150 h 1677880"/>
              <a:gd name="connsiteX66" fmla="*/ 1140637 w 1655541"/>
              <a:gd name="connsiteY66" fmla="*/ 514905 h 1677880"/>
              <a:gd name="connsiteX67" fmla="*/ 1193903 w 1655541"/>
              <a:gd name="connsiteY67" fmla="*/ 550416 h 1677880"/>
              <a:gd name="connsiteX68" fmla="*/ 1211658 w 1655541"/>
              <a:gd name="connsiteY68" fmla="*/ 577049 h 1677880"/>
              <a:gd name="connsiteX69" fmla="*/ 1220536 w 1655541"/>
              <a:gd name="connsiteY69" fmla="*/ 603682 h 1677880"/>
              <a:gd name="connsiteX70" fmla="*/ 1256046 w 1655541"/>
              <a:gd name="connsiteY70" fmla="*/ 656948 h 1677880"/>
              <a:gd name="connsiteX71" fmla="*/ 1264924 w 1655541"/>
              <a:gd name="connsiteY71" fmla="*/ 692458 h 1677880"/>
              <a:gd name="connsiteX72" fmla="*/ 1291557 w 1655541"/>
              <a:gd name="connsiteY72" fmla="*/ 701336 h 1677880"/>
              <a:gd name="connsiteX73" fmla="*/ 1398089 w 1655541"/>
              <a:gd name="connsiteY73" fmla="*/ 719091 h 1677880"/>
              <a:gd name="connsiteX74" fmla="*/ 1486866 w 1655541"/>
              <a:gd name="connsiteY74" fmla="*/ 710214 h 1677880"/>
              <a:gd name="connsiteX75" fmla="*/ 1513499 w 1655541"/>
              <a:gd name="connsiteY75" fmla="*/ 621437 h 1677880"/>
              <a:gd name="connsiteX76" fmla="*/ 1504621 w 1655541"/>
              <a:gd name="connsiteY76" fmla="*/ 506027 h 1677880"/>
              <a:gd name="connsiteX77" fmla="*/ 1486866 w 1655541"/>
              <a:gd name="connsiteY77" fmla="*/ 452761 h 1677880"/>
              <a:gd name="connsiteX78" fmla="*/ 1424722 w 1655541"/>
              <a:gd name="connsiteY78" fmla="*/ 381740 h 1677880"/>
              <a:gd name="connsiteX79" fmla="*/ 1415844 w 1655541"/>
              <a:gd name="connsiteY79" fmla="*/ 346229 h 1677880"/>
              <a:gd name="connsiteX80" fmla="*/ 1433600 w 1655541"/>
              <a:gd name="connsiteY80" fmla="*/ 328474 h 1677880"/>
              <a:gd name="connsiteX81" fmla="*/ 1513499 w 1655541"/>
              <a:gd name="connsiteY81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64093 w 1655541"/>
              <a:gd name="connsiteY21" fmla="*/ 1367161 h 1677880"/>
              <a:gd name="connsiteX22" fmla="*/ 172971 w 1655541"/>
              <a:gd name="connsiteY22" fmla="*/ 1393794 h 1677880"/>
              <a:gd name="connsiteX23" fmla="*/ 226237 w 1655541"/>
              <a:gd name="connsiteY23" fmla="*/ 1438183 h 1677880"/>
              <a:gd name="connsiteX24" fmla="*/ 235114 w 1655541"/>
              <a:gd name="connsiteY24" fmla="*/ 1464816 h 1677880"/>
              <a:gd name="connsiteX25" fmla="*/ 252870 w 1655541"/>
              <a:gd name="connsiteY25" fmla="*/ 1482571 h 1677880"/>
              <a:gd name="connsiteX26" fmla="*/ 332769 w 1655541"/>
              <a:gd name="connsiteY26" fmla="*/ 1544715 h 1677880"/>
              <a:gd name="connsiteX27" fmla="*/ 368279 w 1655541"/>
              <a:gd name="connsiteY27" fmla="*/ 1571348 h 1677880"/>
              <a:gd name="connsiteX28" fmla="*/ 394912 w 1655541"/>
              <a:gd name="connsiteY28" fmla="*/ 1597981 h 1677880"/>
              <a:gd name="connsiteX29" fmla="*/ 465934 w 1655541"/>
              <a:gd name="connsiteY29" fmla="*/ 1624614 h 1677880"/>
              <a:gd name="connsiteX30" fmla="*/ 510322 w 1655541"/>
              <a:gd name="connsiteY30" fmla="*/ 1651247 h 1677880"/>
              <a:gd name="connsiteX31" fmla="*/ 545833 w 1655541"/>
              <a:gd name="connsiteY31" fmla="*/ 1660124 h 1677880"/>
              <a:gd name="connsiteX32" fmla="*/ 643487 w 1655541"/>
              <a:gd name="connsiteY32" fmla="*/ 1677880 h 1677880"/>
              <a:gd name="connsiteX33" fmla="*/ 1406967 w 1655541"/>
              <a:gd name="connsiteY33" fmla="*/ 1669002 h 1677880"/>
              <a:gd name="connsiteX34" fmla="*/ 1460233 w 1655541"/>
              <a:gd name="connsiteY34" fmla="*/ 1660124 h 1677880"/>
              <a:gd name="connsiteX35" fmla="*/ 1486866 w 1655541"/>
              <a:gd name="connsiteY35" fmla="*/ 1633491 h 1677880"/>
              <a:gd name="connsiteX36" fmla="*/ 1513499 w 1655541"/>
              <a:gd name="connsiteY36" fmla="*/ 1615736 h 1677880"/>
              <a:gd name="connsiteX37" fmla="*/ 1540132 w 1655541"/>
              <a:gd name="connsiteY37" fmla="*/ 1580225 h 1677880"/>
              <a:gd name="connsiteX38" fmla="*/ 1575642 w 1655541"/>
              <a:gd name="connsiteY38" fmla="*/ 1562470 h 1677880"/>
              <a:gd name="connsiteX39" fmla="*/ 1584520 w 1655541"/>
              <a:gd name="connsiteY39" fmla="*/ 1535837 h 1677880"/>
              <a:gd name="connsiteX40" fmla="*/ 1611153 w 1655541"/>
              <a:gd name="connsiteY40" fmla="*/ 1491449 h 1677880"/>
              <a:gd name="connsiteX41" fmla="*/ 1637786 w 1655541"/>
              <a:gd name="connsiteY41" fmla="*/ 1429305 h 1677880"/>
              <a:gd name="connsiteX42" fmla="*/ 1646664 w 1655541"/>
              <a:gd name="connsiteY42" fmla="*/ 1376039 h 1677880"/>
              <a:gd name="connsiteX43" fmla="*/ 1655541 w 1655541"/>
              <a:gd name="connsiteY43" fmla="*/ 1340528 h 1677880"/>
              <a:gd name="connsiteX44" fmla="*/ 1620031 w 1655541"/>
              <a:gd name="connsiteY44" fmla="*/ 1207363 h 1677880"/>
              <a:gd name="connsiteX45" fmla="*/ 1602275 w 1655541"/>
              <a:gd name="connsiteY45" fmla="*/ 1145219 h 1677880"/>
              <a:gd name="connsiteX46" fmla="*/ 1584520 w 1655541"/>
              <a:gd name="connsiteY46" fmla="*/ 1109709 h 1677880"/>
              <a:gd name="connsiteX47" fmla="*/ 1540132 w 1655541"/>
              <a:gd name="connsiteY47" fmla="*/ 1074198 h 1677880"/>
              <a:gd name="connsiteX48" fmla="*/ 1451355 w 1655541"/>
              <a:gd name="connsiteY48" fmla="*/ 1020932 h 1677880"/>
              <a:gd name="connsiteX49" fmla="*/ 1433600 w 1655541"/>
              <a:gd name="connsiteY49" fmla="*/ 994299 h 1677880"/>
              <a:gd name="connsiteX50" fmla="*/ 1353701 w 1655541"/>
              <a:gd name="connsiteY50" fmla="*/ 967666 h 1677880"/>
              <a:gd name="connsiteX51" fmla="*/ 1335945 w 1655541"/>
              <a:gd name="connsiteY51" fmla="*/ 949911 h 1677880"/>
              <a:gd name="connsiteX52" fmla="*/ 1140637 w 1655541"/>
              <a:gd name="connsiteY52" fmla="*/ 923278 h 1677880"/>
              <a:gd name="connsiteX53" fmla="*/ 1078493 w 1655541"/>
              <a:gd name="connsiteY53" fmla="*/ 914400 h 1677880"/>
              <a:gd name="connsiteX54" fmla="*/ 1042982 w 1655541"/>
              <a:gd name="connsiteY54" fmla="*/ 896645 h 1677880"/>
              <a:gd name="connsiteX55" fmla="*/ 980839 w 1655541"/>
              <a:gd name="connsiteY55" fmla="*/ 887767 h 1677880"/>
              <a:gd name="connsiteX56" fmla="*/ 847674 w 1655541"/>
              <a:gd name="connsiteY56" fmla="*/ 870012 h 1677880"/>
              <a:gd name="connsiteX57" fmla="*/ 821040 w 1655541"/>
              <a:gd name="connsiteY57" fmla="*/ 861134 h 1677880"/>
              <a:gd name="connsiteX58" fmla="*/ 678999 w 1655541"/>
              <a:gd name="connsiteY58" fmla="*/ 630315 h 1677880"/>
              <a:gd name="connsiteX59" fmla="*/ 732264 w 1655541"/>
              <a:gd name="connsiteY59" fmla="*/ 541538 h 1677880"/>
              <a:gd name="connsiteX60" fmla="*/ 794407 w 1655541"/>
              <a:gd name="connsiteY60" fmla="*/ 497150 h 1677880"/>
              <a:gd name="connsiteX61" fmla="*/ 821040 w 1655541"/>
              <a:gd name="connsiteY61" fmla="*/ 488272 h 1677880"/>
              <a:gd name="connsiteX62" fmla="*/ 892062 w 1655541"/>
              <a:gd name="connsiteY62" fmla="*/ 461639 h 1677880"/>
              <a:gd name="connsiteX63" fmla="*/ 1069615 w 1655541"/>
              <a:gd name="connsiteY63" fmla="*/ 479394 h 1677880"/>
              <a:gd name="connsiteX64" fmla="*/ 1122881 w 1655541"/>
              <a:gd name="connsiteY64" fmla="*/ 497150 h 1677880"/>
              <a:gd name="connsiteX65" fmla="*/ 1140637 w 1655541"/>
              <a:gd name="connsiteY65" fmla="*/ 514905 h 1677880"/>
              <a:gd name="connsiteX66" fmla="*/ 1193903 w 1655541"/>
              <a:gd name="connsiteY66" fmla="*/ 550416 h 1677880"/>
              <a:gd name="connsiteX67" fmla="*/ 1211658 w 1655541"/>
              <a:gd name="connsiteY67" fmla="*/ 577049 h 1677880"/>
              <a:gd name="connsiteX68" fmla="*/ 1220536 w 1655541"/>
              <a:gd name="connsiteY68" fmla="*/ 603682 h 1677880"/>
              <a:gd name="connsiteX69" fmla="*/ 1256046 w 1655541"/>
              <a:gd name="connsiteY69" fmla="*/ 656948 h 1677880"/>
              <a:gd name="connsiteX70" fmla="*/ 1264924 w 1655541"/>
              <a:gd name="connsiteY70" fmla="*/ 692458 h 1677880"/>
              <a:gd name="connsiteX71" fmla="*/ 1291557 w 1655541"/>
              <a:gd name="connsiteY71" fmla="*/ 701336 h 1677880"/>
              <a:gd name="connsiteX72" fmla="*/ 1398089 w 1655541"/>
              <a:gd name="connsiteY72" fmla="*/ 719091 h 1677880"/>
              <a:gd name="connsiteX73" fmla="*/ 1486866 w 1655541"/>
              <a:gd name="connsiteY73" fmla="*/ 710214 h 1677880"/>
              <a:gd name="connsiteX74" fmla="*/ 1513499 w 1655541"/>
              <a:gd name="connsiteY74" fmla="*/ 621437 h 1677880"/>
              <a:gd name="connsiteX75" fmla="*/ 1504621 w 1655541"/>
              <a:gd name="connsiteY75" fmla="*/ 506027 h 1677880"/>
              <a:gd name="connsiteX76" fmla="*/ 1486866 w 1655541"/>
              <a:gd name="connsiteY76" fmla="*/ 452761 h 1677880"/>
              <a:gd name="connsiteX77" fmla="*/ 1424722 w 1655541"/>
              <a:gd name="connsiteY77" fmla="*/ 381740 h 1677880"/>
              <a:gd name="connsiteX78" fmla="*/ 1415844 w 1655541"/>
              <a:gd name="connsiteY78" fmla="*/ 346229 h 1677880"/>
              <a:gd name="connsiteX79" fmla="*/ 1433600 w 1655541"/>
              <a:gd name="connsiteY79" fmla="*/ 328474 h 1677880"/>
              <a:gd name="connsiteX80" fmla="*/ 1513499 w 1655541"/>
              <a:gd name="connsiteY8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84194 w 1655541"/>
              <a:gd name="connsiteY18" fmla="*/ 1233996 h 1677880"/>
              <a:gd name="connsiteX19" fmla="*/ 93072 w 1655541"/>
              <a:gd name="connsiteY19" fmla="*/ 1269507 h 1677880"/>
              <a:gd name="connsiteX20" fmla="*/ 164093 w 1655541"/>
              <a:gd name="connsiteY20" fmla="*/ 1367161 h 1677880"/>
              <a:gd name="connsiteX21" fmla="*/ 172971 w 1655541"/>
              <a:gd name="connsiteY21" fmla="*/ 1393794 h 1677880"/>
              <a:gd name="connsiteX22" fmla="*/ 226237 w 1655541"/>
              <a:gd name="connsiteY22" fmla="*/ 1438183 h 1677880"/>
              <a:gd name="connsiteX23" fmla="*/ 235114 w 1655541"/>
              <a:gd name="connsiteY23" fmla="*/ 1464816 h 1677880"/>
              <a:gd name="connsiteX24" fmla="*/ 252870 w 1655541"/>
              <a:gd name="connsiteY24" fmla="*/ 1482571 h 1677880"/>
              <a:gd name="connsiteX25" fmla="*/ 332769 w 1655541"/>
              <a:gd name="connsiteY25" fmla="*/ 1544715 h 1677880"/>
              <a:gd name="connsiteX26" fmla="*/ 368279 w 1655541"/>
              <a:gd name="connsiteY26" fmla="*/ 1571348 h 1677880"/>
              <a:gd name="connsiteX27" fmla="*/ 394912 w 1655541"/>
              <a:gd name="connsiteY27" fmla="*/ 1597981 h 1677880"/>
              <a:gd name="connsiteX28" fmla="*/ 465934 w 1655541"/>
              <a:gd name="connsiteY28" fmla="*/ 1624614 h 1677880"/>
              <a:gd name="connsiteX29" fmla="*/ 510322 w 1655541"/>
              <a:gd name="connsiteY29" fmla="*/ 1651247 h 1677880"/>
              <a:gd name="connsiteX30" fmla="*/ 545833 w 1655541"/>
              <a:gd name="connsiteY30" fmla="*/ 1660124 h 1677880"/>
              <a:gd name="connsiteX31" fmla="*/ 643487 w 1655541"/>
              <a:gd name="connsiteY31" fmla="*/ 1677880 h 1677880"/>
              <a:gd name="connsiteX32" fmla="*/ 1406967 w 1655541"/>
              <a:gd name="connsiteY32" fmla="*/ 1669002 h 1677880"/>
              <a:gd name="connsiteX33" fmla="*/ 1460233 w 1655541"/>
              <a:gd name="connsiteY33" fmla="*/ 1660124 h 1677880"/>
              <a:gd name="connsiteX34" fmla="*/ 1486866 w 1655541"/>
              <a:gd name="connsiteY34" fmla="*/ 1633491 h 1677880"/>
              <a:gd name="connsiteX35" fmla="*/ 1513499 w 1655541"/>
              <a:gd name="connsiteY35" fmla="*/ 1615736 h 1677880"/>
              <a:gd name="connsiteX36" fmla="*/ 1540132 w 1655541"/>
              <a:gd name="connsiteY36" fmla="*/ 1580225 h 1677880"/>
              <a:gd name="connsiteX37" fmla="*/ 1575642 w 1655541"/>
              <a:gd name="connsiteY37" fmla="*/ 1562470 h 1677880"/>
              <a:gd name="connsiteX38" fmla="*/ 1584520 w 1655541"/>
              <a:gd name="connsiteY38" fmla="*/ 1535837 h 1677880"/>
              <a:gd name="connsiteX39" fmla="*/ 1611153 w 1655541"/>
              <a:gd name="connsiteY39" fmla="*/ 1491449 h 1677880"/>
              <a:gd name="connsiteX40" fmla="*/ 1637786 w 1655541"/>
              <a:gd name="connsiteY40" fmla="*/ 1429305 h 1677880"/>
              <a:gd name="connsiteX41" fmla="*/ 1646664 w 1655541"/>
              <a:gd name="connsiteY41" fmla="*/ 1376039 h 1677880"/>
              <a:gd name="connsiteX42" fmla="*/ 1655541 w 1655541"/>
              <a:gd name="connsiteY42" fmla="*/ 1340528 h 1677880"/>
              <a:gd name="connsiteX43" fmla="*/ 1620031 w 1655541"/>
              <a:gd name="connsiteY43" fmla="*/ 1207363 h 1677880"/>
              <a:gd name="connsiteX44" fmla="*/ 1602275 w 1655541"/>
              <a:gd name="connsiteY44" fmla="*/ 1145219 h 1677880"/>
              <a:gd name="connsiteX45" fmla="*/ 1584520 w 1655541"/>
              <a:gd name="connsiteY45" fmla="*/ 1109709 h 1677880"/>
              <a:gd name="connsiteX46" fmla="*/ 1540132 w 1655541"/>
              <a:gd name="connsiteY46" fmla="*/ 1074198 h 1677880"/>
              <a:gd name="connsiteX47" fmla="*/ 1451355 w 1655541"/>
              <a:gd name="connsiteY47" fmla="*/ 1020932 h 1677880"/>
              <a:gd name="connsiteX48" fmla="*/ 1433600 w 1655541"/>
              <a:gd name="connsiteY48" fmla="*/ 994299 h 1677880"/>
              <a:gd name="connsiteX49" fmla="*/ 1353701 w 1655541"/>
              <a:gd name="connsiteY49" fmla="*/ 967666 h 1677880"/>
              <a:gd name="connsiteX50" fmla="*/ 1335945 w 1655541"/>
              <a:gd name="connsiteY50" fmla="*/ 949911 h 1677880"/>
              <a:gd name="connsiteX51" fmla="*/ 1140637 w 1655541"/>
              <a:gd name="connsiteY51" fmla="*/ 923278 h 1677880"/>
              <a:gd name="connsiteX52" fmla="*/ 1078493 w 1655541"/>
              <a:gd name="connsiteY52" fmla="*/ 914400 h 1677880"/>
              <a:gd name="connsiteX53" fmla="*/ 1042982 w 1655541"/>
              <a:gd name="connsiteY53" fmla="*/ 896645 h 1677880"/>
              <a:gd name="connsiteX54" fmla="*/ 980839 w 1655541"/>
              <a:gd name="connsiteY54" fmla="*/ 887767 h 1677880"/>
              <a:gd name="connsiteX55" fmla="*/ 847674 w 1655541"/>
              <a:gd name="connsiteY55" fmla="*/ 870012 h 1677880"/>
              <a:gd name="connsiteX56" fmla="*/ 821040 w 1655541"/>
              <a:gd name="connsiteY56" fmla="*/ 861134 h 1677880"/>
              <a:gd name="connsiteX57" fmla="*/ 678999 w 1655541"/>
              <a:gd name="connsiteY57" fmla="*/ 630315 h 1677880"/>
              <a:gd name="connsiteX58" fmla="*/ 732264 w 1655541"/>
              <a:gd name="connsiteY58" fmla="*/ 541538 h 1677880"/>
              <a:gd name="connsiteX59" fmla="*/ 794407 w 1655541"/>
              <a:gd name="connsiteY59" fmla="*/ 497150 h 1677880"/>
              <a:gd name="connsiteX60" fmla="*/ 821040 w 1655541"/>
              <a:gd name="connsiteY60" fmla="*/ 488272 h 1677880"/>
              <a:gd name="connsiteX61" fmla="*/ 892062 w 1655541"/>
              <a:gd name="connsiteY61" fmla="*/ 461639 h 1677880"/>
              <a:gd name="connsiteX62" fmla="*/ 1069615 w 1655541"/>
              <a:gd name="connsiteY62" fmla="*/ 479394 h 1677880"/>
              <a:gd name="connsiteX63" fmla="*/ 1122881 w 1655541"/>
              <a:gd name="connsiteY63" fmla="*/ 497150 h 1677880"/>
              <a:gd name="connsiteX64" fmla="*/ 1140637 w 1655541"/>
              <a:gd name="connsiteY64" fmla="*/ 514905 h 1677880"/>
              <a:gd name="connsiteX65" fmla="*/ 1193903 w 1655541"/>
              <a:gd name="connsiteY65" fmla="*/ 550416 h 1677880"/>
              <a:gd name="connsiteX66" fmla="*/ 1211658 w 1655541"/>
              <a:gd name="connsiteY66" fmla="*/ 577049 h 1677880"/>
              <a:gd name="connsiteX67" fmla="*/ 1220536 w 1655541"/>
              <a:gd name="connsiteY67" fmla="*/ 603682 h 1677880"/>
              <a:gd name="connsiteX68" fmla="*/ 1256046 w 1655541"/>
              <a:gd name="connsiteY68" fmla="*/ 656948 h 1677880"/>
              <a:gd name="connsiteX69" fmla="*/ 1264924 w 1655541"/>
              <a:gd name="connsiteY69" fmla="*/ 692458 h 1677880"/>
              <a:gd name="connsiteX70" fmla="*/ 1291557 w 1655541"/>
              <a:gd name="connsiteY70" fmla="*/ 701336 h 1677880"/>
              <a:gd name="connsiteX71" fmla="*/ 1398089 w 1655541"/>
              <a:gd name="connsiteY71" fmla="*/ 719091 h 1677880"/>
              <a:gd name="connsiteX72" fmla="*/ 1486866 w 1655541"/>
              <a:gd name="connsiteY72" fmla="*/ 710214 h 1677880"/>
              <a:gd name="connsiteX73" fmla="*/ 1513499 w 1655541"/>
              <a:gd name="connsiteY73" fmla="*/ 621437 h 1677880"/>
              <a:gd name="connsiteX74" fmla="*/ 1504621 w 1655541"/>
              <a:gd name="connsiteY74" fmla="*/ 506027 h 1677880"/>
              <a:gd name="connsiteX75" fmla="*/ 1486866 w 1655541"/>
              <a:gd name="connsiteY75" fmla="*/ 452761 h 1677880"/>
              <a:gd name="connsiteX76" fmla="*/ 1424722 w 1655541"/>
              <a:gd name="connsiteY76" fmla="*/ 381740 h 1677880"/>
              <a:gd name="connsiteX77" fmla="*/ 1415844 w 1655541"/>
              <a:gd name="connsiteY77" fmla="*/ 346229 h 1677880"/>
              <a:gd name="connsiteX78" fmla="*/ 1433600 w 1655541"/>
              <a:gd name="connsiteY78" fmla="*/ 328474 h 1677880"/>
              <a:gd name="connsiteX79" fmla="*/ 1513499 w 1655541"/>
              <a:gd name="connsiteY7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84194 w 1655541"/>
              <a:gd name="connsiteY17" fmla="*/ 1233996 h 1677880"/>
              <a:gd name="connsiteX18" fmla="*/ 93072 w 1655541"/>
              <a:gd name="connsiteY18" fmla="*/ 1269507 h 1677880"/>
              <a:gd name="connsiteX19" fmla="*/ 164093 w 1655541"/>
              <a:gd name="connsiteY19" fmla="*/ 1367161 h 1677880"/>
              <a:gd name="connsiteX20" fmla="*/ 172971 w 1655541"/>
              <a:gd name="connsiteY20" fmla="*/ 1393794 h 1677880"/>
              <a:gd name="connsiteX21" fmla="*/ 226237 w 1655541"/>
              <a:gd name="connsiteY21" fmla="*/ 1438183 h 1677880"/>
              <a:gd name="connsiteX22" fmla="*/ 235114 w 1655541"/>
              <a:gd name="connsiteY22" fmla="*/ 1464816 h 1677880"/>
              <a:gd name="connsiteX23" fmla="*/ 252870 w 1655541"/>
              <a:gd name="connsiteY23" fmla="*/ 1482571 h 1677880"/>
              <a:gd name="connsiteX24" fmla="*/ 332769 w 1655541"/>
              <a:gd name="connsiteY24" fmla="*/ 1544715 h 1677880"/>
              <a:gd name="connsiteX25" fmla="*/ 368279 w 1655541"/>
              <a:gd name="connsiteY25" fmla="*/ 1571348 h 1677880"/>
              <a:gd name="connsiteX26" fmla="*/ 394912 w 1655541"/>
              <a:gd name="connsiteY26" fmla="*/ 1597981 h 1677880"/>
              <a:gd name="connsiteX27" fmla="*/ 465934 w 1655541"/>
              <a:gd name="connsiteY27" fmla="*/ 1624614 h 1677880"/>
              <a:gd name="connsiteX28" fmla="*/ 510322 w 1655541"/>
              <a:gd name="connsiteY28" fmla="*/ 1651247 h 1677880"/>
              <a:gd name="connsiteX29" fmla="*/ 545833 w 1655541"/>
              <a:gd name="connsiteY29" fmla="*/ 1660124 h 1677880"/>
              <a:gd name="connsiteX30" fmla="*/ 643487 w 1655541"/>
              <a:gd name="connsiteY30" fmla="*/ 1677880 h 1677880"/>
              <a:gd name="connsiteX31" fmla="*/ 1406967 w 1655541"/>
              <a:gd name="connsiteY31" fmla="*/ 1669002 h 1677880"/>
              <a:gd name="connsiteX32" fmla="*/ 1460233 w 1655541"/>
              <a:gd name="connsiteY32" fmla="*/ 1660124 h 1677880"/>
              <a:gd name="connsiteX33" fmla="*/ 1486866 w 1655541"/>
              <a:gd name="connsiteY33" fmla="*/ 1633491 h 1677880"/>
              <a:gd name="connsiteX34" fmla="*/ 1513499 w 1655541"/>
              <a:gd name="connsiteY34" fmla="*/ 1615736 h 1677880"/>
              <a:gd name="connsiteX35" fmla="*/ 1540132 w 1655541"/>
              <a:gd name="connsiteY35" fmla="*/ 1580225 h 1677880"/>
              <a:gd name="connsiteX36" fmla="*/ 1575642 w 1655541"/>
              <a:gd name="connsiteY36" fmla="*/ 1562470 h 1677880"/>
              <a:gd name="connsiteX37" fmla="*/ 1584520 w 1655541"/>
              <a:gd name="connsiteY37" fmla="*/ 1535837 h 1677880"/>
              <a:gd name="connsiteX38" fmla="*/ 1611153 w 1655541"/>
              <a:gd name="connsiteY38" fmla="*/ 1491449 h 1677880"/>
              <a:gd name="connsiteX39" fmla="*/ 1637786 w 1655541"/>
              <a:gd name="connsiteY39" fmla="*/ 1429305 h 1677880"/>
              <a:gd name="connsiteX40" fmla="*/ 1646664 w 1655541"/>
              <a:gd name="connsiteY40" fmla="*/ 1376039 h 1677880"/>
              <a:gd name="connsiteX41" fmla="*/ 1655541 w 1655541"/>
              <a:gd name="connsiteY41" fmla="*/ 1340528 h 1677880"/>
              <a:gd name="connsiteX42" fmla="*/ 1620031 w 1655541"/>
              <a:gd name="connsiteY42" fmla="*/ 1207363 h 1677880"/>
              <a:gd name="connsiteX43" fmla="*/ 1602275 w 1655541"/>
              <a:gd name="connsiteY43" fmla="*/ 1145219 h 1677880"/>
              <a:gd name="connsiteX44" fmla="*/ 1584520 w 1655541"/>
              <a:gd name="connsiteY44" fmla="*/ 1109709 h 1677880"/>
              <a:gd name="connsiteX45" fmla="*/ 1540132 w 1655541"/>
              <a:gd name="connsiteY45" fmla="*/ 1074198 h 1677880"/>
              <a:gd name="connsiteX46" fmla="*/ 1451355 w 1655541"/>
              <a:gd name="connsiteY46" fmla="*/ 1020932 h 1677880"/>
              <a:gd name="connsiteX47" fmla="*/ 1433600 w 1655541"/>
              <a:gd name="connsiteY47" fmla="*/ 994299 h 1677880"/>
              <a:gd name="connsiteX48" fmla="*/ 1353701 w 1655541"/>
              <a:gd name="connsiteY48" fmla="*/ 967666 h 1677880"/>
              <a:gd name="connsiteX49" fmla="*/ 1335945 w 1655541"/>
              <a:gd name="connsiteY49" fmla="*/ 949911 h 1677880"/>
              <a:gd name="connsiteX50" fmla="*/ 1140637 w 1655541"/>
              <a:gd name="connsiteY50" fmla="*/ 923278 h 1677880"/>
              <a:gd name="connsiteX51" fmla="*/ 1078493 w 1655541"/>
              <a:gd name="connsiteY51" fmla="*/ 914400 h 1677880"/>
              <a:gd name="connsiteX52" fmla="*/ 1042982 w 1655541"/>
              <a:gd name="connsiteY52" fmla="*/ 896645 h 1677880"/>
              <a:gd name="connsiteX53" fmla="*/ 980839 w 1655541"/>
              <a:gd name="connsiteY53" fmla="*/ 887767 h 1677880"/>
              <a:gd name="connsiteX54" fmla="*/ 847674 w 1655541"/>
              <a:gd name="connsiteY54" fmla="*/ 870012 h 1677880"/>
              <a:gd name="connsiteX55" fmla="*/ 821040 w 1655541"/>
              <a:gd name="connsiteY55" fmla="*/ 861134 h 1677880"/>
              <a:gd name="connsiteX56" fmla="*/ 678999 w 1655541"/>
              <a:gd name="connsiteY56" fmla="*/ 630315 h 1677880"/>
              <a:gd name="connsiteX57" fmla="*/ 732264 w 1655541"/>
              <a:gd name="connsiteY57" fmla="*/ 541538 h 1677880"/>
              <a:gd name="connsiteX58" fmla="*/ 794407 w 1655541"/>
              <a:gd name="connsiteY58" fmla="*/ 497150 h 1677880"/>
              <a:gd name="connsiteX59" fmla="*/ 821040 w 1655541"/>
              <a:gd name="connsiteY59" fmla="*/ 488272 h 1677880"/>
              <a:gd name="connsiteX60" fmla="*/ 892062 w 1655541"/>
              <a:gd name="connsiteY60" fmla="*/ 461639 h 1677880"/>
              <a:gd name="connsiteX61" fmla="*/ 1069615 w 1655541"/>
              <a:gd name="connsiteY61" fmla="*/ 479394 h 1677880"/>
              <a:gd name="connsiteX62" fmla="*/ 1122881 w 1655541"/>
              <a:gd name="connsiteY62" fmla="*/ 497150 h 1677880"/>
              <a:gd name="connsiteX63" fmla="*/ 1140637 w 1655541"/>
              <a:gd name="connsiteY63" fmla="*/ 514905 h 1677880"/>
              <a:gd name="connsiteX64" fmla="*/ 1193903 w 1655541"/>
              <a:gd name="connsiteY64" fmla="*/ 550416 h 1677880"/>
              <a:gd name="connsiteX65" fmla="*/ 1211658 w 1655541"/>
              <a:gd name="connsiteY65" fmla="*/ 577049 h 1677880"/>
              <a:gd name="connsiteX66" fmla="*/ 1220536 w 1655541"/>
              <a:gd name="connsiteY66" fmla="*/ 603682 h 1677880"/>
              <a:gd name="connsiteX67" fmla="*/ 1256046 w 1655541"/>
              <a:gd name="connsiteY67" fmla="*/ 656948 h 1677880"/>
              <a:gd name="connsiteX68" fmla="*/ 1264924 w 1655541"/>
              <a:gd name="connsiteY68" fmla="*/ 692458 h 1677880"/>
              <a:gd name="connsiteX69" fmla="*/ 1291557 w 1655541"/>
              <a:gd name="connsiteY69" fmla="*/ 701336 h 1677880"/>
              <a:gd name="connsiteX70" fmla="*/ 1398089 w 1655541"/>
              <a:gd name="connsiteY70" fmla="*/ 719091 h 1677880"/>
              <a:gd name="connsiteX71" fmla="*/ 1486866 w 1655541"/>
              <a:gd name="connsiteY71" fmla="*/ 710214 h 1677880"/>
              <a:gd name="connsiteX72" fmla="*/ 1513499 w 1655541"/>
              <a:gd name="connsiteY72" fmla="*/ 621437 h 1677880"/>
              <a:gd name="connsiteX73" fmla="*/ 1504621 w 1655541"/>
              <a:gd name="connsiteY73" fmla="*/ 506027 h 1677880"/>
              <a:gd name="connsiteX74" fmla="*/ 1486866 w 1655541"/>
              <a:gd name="connsiteY74" fmla="*/ 452761 h 1677880"/>
              <a:gd name="connsiteX75" fmla="*/ 1424722 w 1655541"/>
              <a:gd name="connsiteY75" fmla="*/ 381740 h 1677880"/>
              <a:gd name="connsiteX76" fmla="*/ 1415844 w 1655541"/>
              <a:gd name="connsiteY76" fmla="*/ 346229 h 1677880"/>
              <a:gd name="connsiteX77" fmla="*/ 1433600 w 1655541"/>
              <a:gd name="connsiteY77" fmla="*/ 328474 h 1677880"/>
              <a:gd name="connsiteX78" fmla="*/ 1513499 w 1655541"/>
              <a:gd name="connsiteY78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68202 w 1659650"/>
              <a:gd name="connsiteY18" fmla="*/ 1367161 h 1677880"/>
              <a:gd name="connsiteX19" fmla="*/ 177080 w 1659650"/>
              <a:gd name="connsiteY19" fmla="*/ 1393794 h 1677880"/>
              <a:gd name="connsiteX20" fmla="*/ 230346 w 1659650"/>
              <a:gd name="connsiteY20" fmla="*/ 1438183 h 1677880"/>
              <a:gd name="connsiteX21" fmla="*/ 239223 w 1659650"/>
              <a:gd name="connsiteY21" fmla="*/ 1464816 h 1677880"/>
              <a:gd name="connsiteX22" fmla="*/ 256979 w 1659650"/>
              <a:gd name="connsiteY22" fmla="*/ 1482571 h 1677880"/>
              <a:gd name="connsiteX23" fmla="*/ 336878 w 1659650"/>
              <a:gd name="connsiteY23" fmla="*/ 1544715 h 1677880"/>
              <a:gd name="connsiteX24" fmla="*/ 372388 w 1659650"/>
              <a:gd name="connsiteY24" fmla="*/ 1571348 h 1677880"/>
              <a:gd name="connsiteX25" fmla="*/ 399021 w 1659650"/>
              <a:gd name="connsiteY25" fmla="*/ 1597981 h 1677880"/>
              <a:gd name="connsiteX26" fmla="*/ 470043 w 1659650"/>
              <a:gd name="connsiteY26" fmla="*/ 1624614 h 1677880"/>
              <a:gd name="connsiteX27" fmla="*/ 514431 w 1659650"/>
              <a:gd name="connsiteY27" fmla="*/ 1651247 h 1677880"/>
              <a:gd name="connsiteX28" fmla="*/ 549942 w 1659650"/>
              <a:gd name="connsiteY28" fmla="*/ 1660124 h 1677880"/>
              <a:gd name="connsiteX29" fmla="*/ 647596 w 1659650"/>
              <a:gd name="connsiteY29" fmla="*/ 1677880 h 1677880"/>
              <a:gd name="connsiteX30" fmla="*/ 1411076 w 1659650"/>
              <a:gd name="connsiteY30" fmla="*/ 1669002 h 1677880"/>
              <a:gd name="connsiteX31" fmla="*/ 1464342 w 1659650"/>
              <a:gd name="connsiteY31" fmla="*/ 1660124 h 1677880"/>
              <a:gd name="connsiteX32" fmla="*/ 1490975 w 1659650"/>
              <a:gd name="connsiteY32" fmla="*/ 1633491 h 1677880"/>
              <a:gd name="connsiteX33" fmla="*/ 1517608 w 1659650"/>
              <a:gd name="connsiteY33" fmla="*/ 1615736 h 1677880"/>
              <a:gd name="connsiteX34" fmla="*/ 1544241 w 1659650"/>
              <a:gd name="connsiteY34" fmla="*/ 1580225 h 1677880"/>
              <a:gd name="connsiteX35" fmla="*/ 1579751 w 1659650"/>
              <a:gd name="connsiteY35" fmla="*/ 1562470 h 1677880"/>
              <a:gd name="connsiteX36" fmla="*/ 1588629 w 1659650"/>
              <a:gd name="connsiteY36" fmla="*/ 1535837 h 1677880"/>
              <a:gd name="connsiteX37" fmla="*/ 1615262 w 1659650"/>
              <a:gd name="connsiteY37" fmla="*/ 1491449 h 1677880"/>
              <a:gd name="connsiteX38" fmla="*/ 1641895 w 1659650"/>
              <a:gd name="connsiteY38" fmla="*/ 1429305 h 1677880"/>
              <a:gd name="connsiteX39" fmla="*/ 1650773 w 1659650"/>
              <a:gd name="connsiteY39" fmla="*/ 1376039 h 1677880"/>
              <a:gd name="connsiteX40" fmla="*/ 1659650 w 1659650"/>
              <a:gd name="connsiteY40" fmla="*/ 1340528 h 1677880"/>
              <a:gd name="connsiteX41" fmla="*/ 1624140 w 1659650"/>
              <a:gd name="connsiteY41" fmla="*/ 1207363 h 1677880"/>
              <a:gd name="connsiteX42" fmla="*/ 1606384 w 1659650"/>
              <a:gd name="connsiteY42" fmla="*/ 1145219 h 1677880"/>
              <a:gd name="connsiteX43" fmla="*/ 1588629 w 1659650"/>
              <a:gd name="connsiteY43" fmla="*/ 1109709 h 1677880"/>
              <a:gd name="connsiteX44" fmla="*/ 1544241 w 1659650"/>
              <a:gd name="connsiteY44" fmla="*/ 1074198 h 1677880"/>
              <a:gd name="connsiteX45" fmla="*/ 1455464 w 1659650"/>
              <a:gd name="connsiteY45" fmla="*/ 1020932 h 1677880"/>
              <a:gd name="connsiteX46" fmla="*/ 1437709 w 1659650"/>
              <a:gd name="connsiteY46" fmla="*/ 994299 h 1677880"/>
              <a:gd name="connsiteX47" fmla="*/ 1357810 w 1659650"/>
              <a:gd name="connsiteY47" fmla="*/ 967666 h 1677880"/>
              <a:gd name="connsiteX48" fmla="*/ 1340054 w 1659650"/>
              <a:gd name="connsiteY48" fmla="*/ 949911 h 1677880"/>
              <a:gd name="connsiteX49" fmla="*/ 1144746 w 1659650"/>
              <a:gd name="connsiteY49" fmla="*/ 923278 h 1677880"/>
              <a:gd name="connsiteX50" fmla="*/ 1082602 w 1659650"/>
              <a:gd name="connsiteY50" fmla="*/ 914400 h 1677880"/>
              <a:gd name="connsiteX51" fmla="*/ 1047091 w 1659650"/>
              <a:gd name="connsiteY51" fmla="*/ 896645 h 1677880"/>
              <a:gd name="connsiteX52" fmla="*/ 984948 w 1659650"/>
              <a:gd name="connsiteY52" fmla="*/ 887767 h 1677880"/>
              <a:gd name="connsiteX53" fmla="*/ 851783 w 1659650"/>
              <a:gd name="connsiteY53" fmla="*/ 870012 h 1677880"/>
              <a:gd name="connsiteX54" fmla="*/ 825149 w 1659650"/>
              <a:gd name="connsiteY54" fmla="*/ 861134 h 1677880"/>
              <a:gd name="connsiteX55" fmla="*/ 683108 w 1659650"/>
              <a:gd name="connsiteY55" fmla="*/ 630315 h 1677880"/>
              <a:gd name="connsiteX56" fmla="*/ 736373 w 1659650"/>
              <a:gd name="connsiteY56" fmla="*/ 541538 h 1677880"/>
              <a:gd name="connsiteX57" fmla="*/ 798516 w 1659650"/>
              <a:gd name="connsiteY57" fmla="*/ 497150 h 1677880"/>
              <a:gd name="connsiteX58" fmla="*/ 825149 w 1659650"/>
              <a:gd name="connsiteY58" fmla="*/ 488272 h 1677880"/>
              <a:gd name="connsiteX59" fmla="*/ 896171 w 1659650"/>
              <a:gd name="connsiteY59" fmla="*/ 461639 h 1677880"/>
              <a:gd name="connsiteX60" fmla="*/ 1073724 w 1659650"/>
              <a:gd name="connsiteY60" fmla="*/ 479394 h 1677880"/>
              <a:gd name="connsiteX61" fmla="*/ 1126990 w 1659650"/>
              <a:gd name="connsiteY61" fmla="*/ 497150 h 1677880"/>
              <a:gd name="connsiteX62" fmla="*/ 1144746 w 1659650"/>
              <a:gd name="connsiteY62" fmla="*/ 514905 h 1677880"/>
              <a:gd name="connsiteX63" fmla="*/ 1198012 w 1659650"/>
              <a:gd name="connsiteY63" fmla="*/ 550416 h 1677880"/>
              <a:gd name="connsiteX64" fmla="*/ 1215767 w 1659650"/>
              <a:gd name="connsiteY64" fmla="*/ 577049 h 1677880"/>
              <a:gd name="connsiteX65" fmla="*/ 1224645 w 1659650"/>
              <a:gd name="connsiteY65" fmla="*/ 603682 h 1677880"/>
              <a:gd name="connsiteX66" fmla="*/ 1260155 w 1659650"/>
              <a:gd name="connsiteY66" fmla="*/ 656948 h 1677880"/>
              <a:gd name="connsiteX67" fmla="*/ 1269033 w 1659650"/>
              <a:gd name="connsiteY67" fmla="*/ 692458 h 1677880"/>
              <a:gd name="connsiteX68" fmla="*/ 1295666 w 1659650"/>
              <a:gd name="connsiteY68" fmla="*/ 701336 h 1677880"/>
              <a:gd name="connsiteX69" fmla="*/ 1402198 w 1659650"/>
              <a:gd name="connsiteY69" fmla="*/ 719091 h 1677880"/>
              <a:gd name="connsiteX70" fmla="*/ 1490975 w 1659650"/>
              <a:gd name="connsiteY70" fmla="*/ 710214 h 1677880"/>
              <a:gd name="connsiteX71" fmla="*/ 1517608 w 1659650"/>
              <a:gd name="connsiteY71" fmla="*/ 621437 h 1677880"/>
              <a:gd name="connsiteX72" fmla="*/ 1508730 w 1659650"/>
              <a:gd name="connsiteY72" fmla="*/ 506027 h 1677880"/>
              <a:gd name="connsiteX73" fmla="*/ 1490975 w 1659650"/>
              <a:gd name="connsiteY73" fmla="*/ 452761 h 1677880"/>
              <a:gd name="connsiteX74" fmla="*/ 1428831 w 1659650"/>
              <a:gd name="connsiteY74" fmla="*/ 381740 h 1677880"/>
              <a:gd name="connsiteX75" fmla="*/ 1419953 w 1659650"/>
              <a:gd name="connsiteY75" fmla="*/ 346229 h 1677880"/>
              <a:gd name="connsiteX76" fmla="*/ 1437709 w 1659650"/>
              <a:gd name="connsiteY76" fmla="*/ 328474 h 1677880"/>
              <a:gd name="connsiteX77" fmla="*/ 1517608 w 1659650"/>
              <a:gd name="connsiteY77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77080 w 1659650"/>
              <a:gd name="connsiteY18" fmla="*/ 1393794 h 1677880"/>
              <a:gd name="connsiteX19" fmla="*/ 230346 w 1659650"/>
              <a:gd name="connsiteY19" fmla="*/ 1438183 h 1677880"/>
              <a:gd name="connsiteX20" fmla="*/ 239223 w 1659650"/>
              <a:gd name="connsiteY20" fmla="*/ 1464816 h 1677880"/>
              <a:gd name="connsiteX21" fmla="*/ 256979 w 1659650"/>
              <a:gd name="connsiteY21" fmla="*/ 1482571 h 1677880"/>
              <a:gd name="connsiteX22" fmla="*/ 336878 w 1659650"/>
              <a:gd name="connsiteY22" fmla="*/ 1544715 h 1677880"/>
              <a:gd name="connsiteX23" fmla="*/ 372388 w 1659650"/>
              <a:gd name="connsiteY23" fmla="*/ 1571348 h 1677880"/>
              <a:gd name="connsiteX24" fmla="*/ 399021 w 1659650"/>
              <a:gd name="connsiteY24" fmla="*/ 1597981 h 1677880"/>
              <a:gd name="connsiteX25" fmla="*/ 470043 w 1659650"/>
              <a:gd name="connsiteY25" fmla="*/ 1624614 h 1677880"/>
              <a:gd name="connsiteX26" fmla="*/ 514431 w 1659650"/>
              <a:gd name="connsiteY26" fmla="*/ 1651247 h 1677880"/>
              <a:gd name="connsiteX27" fmla="*/ 549942 w 1659650"/>
              <a:gd name="connsiteY27" fmla="*/ 1660124 h 1677880"/>
              <a:gd name="connsiteX28" fmla="*/ 647596 w 1659650"/>
              <a:gd name="connsiteY28" fmla="*/ 1677880 h 1677880"/>
              <a:gd name="connsiteX29" fmla="*/ 1411076 w 1659650"/>
              <a:gd name="connsiteY29" fmla="*/ 1669002 h 1677880"/>
              <a:gd name="connsiteX30" fmla="*/ 1464342 w 1659650"/>
              <a:gd name="connsiteY30" fmla="*/ 1660124 h 1677880"/>
              <a:gd name="connsiteX31" fmla="*/ 1490975 w 1659650"/>
              <a:gd name="connsiteY31" fmla="*/ 1633491 h 1677880"/>
              <a:gd name="connsiteX32" fmla="*/ 1517608 w 1659650"/>
              <a:gd name="connsiteY32" fmla="*/ 1615736 h 1677880"/>
              <a:gd name="connsiteX33" fmla="*/ 1544241 w 1659650"/>
              <a:gd name="connsiteY33" fmla="*/ 1580225 h 1677880"/>
              <a:gd name="connsiteX34" fmla="*/ 1579751 w 1659650"/>
              <a:gd name="connsiteY34" fmla="*/ 1562470 h 1677880"/>
              <a:gd name="connsiteX35" fmla="*/ 1588629 w 1659650"/>
              <a:gd name="connsiteY35" fmla="*/ 1535837 h 1677880"/>
              <a:gd name="connsiteX36" fmla="*/ 1615262 w 1659650"/>
              <a:gd name="connsiteY36" fmla="*/ 1491449 h 1677880"/>
              <a:gd name="connsiteX37" fmla="*/ 1641895 w 1659650"/>
              <a:gd name="connsiteY37" fmla="*/ 1429305 h 1677880"/>
              <a:gd name="connsiteX38" fmla="*/ 1650773 w 1659650"/>
              <a:gd name="connsiteY38" fmla="*/ 1376039 h 1677880"/>
              <a:gd name="connsiteX39" fmla="*/ 1659650 w 1659650"/>
              <a:gd name="connsiteY39" fmla="*/ 1340528 h 1677880"/>
              <a:gd name="connsiteX40" fmla="*/ 1624140 w 1659650"/>
              <a:gd name="connsiteY40" fmla="*/ 1207363 h 1677880"/>
              <a:gd name="connsiteX41" fmla="*/ 1606384 w 1659650"/>
              <a:gd name="connsiteY41" fmla="*/ 1145219 h 1677880"/>
              <a:gd name="connsiteX42" fmla="*/ 1588629 w 1659650"/>
              <a:gd name="connsiteY42" fmla="*/ 1109709 h 1677880"/>
              <a:gd name="connsiteX43" fmla="*/ 1544241 w 1659650"/>
              <a:gd name="connsiteY43" fmla="*/ 1074198 h 1677880"/>
              <a:gd name="connsiteX44" fmla="*/ 1455464 w 1659650"/>
              <a:gd name="connsiteY44" fmla="*/ 1020932 h 1677880"/>
              <a:gd name="connsiteX45" fmla="*/ 1437709 w 1659650"/>
              <a:gd name="connsiteY45" fmla="*/ 994299 h 1677880"/>
              <a:gd name="connsiteX46" fmla="*/ 1357810 w 1659650"/>
              <a:gd name="connsiteY46" fmla="*/ 967666 h 1677880"/>
              <a:gd name="connsiteX47" fmla="*/ 1340054 w 1659650"/>
              <a:gd name="connsiteY47" fmla="*/ 949911 h 1677880"/>
              <a:gd name="connsiteX48" fmla="*/ 1144746 w 1659650"/>
              <a:gd name="connsiteY48" fmla="*/ 923278 h 1677880"/>
              <a:gd name="connsiteX49" fmla="*/ 1082602 w 1659650"/>
              <a:gd name="connsiteY49" fmla="*/ 914400 h 1677880"/>
              <a:gd name="connsiteX50" fmla="*/ 1047091 w 1659650"/>
              <a:gd name="connsiteY50" fmla="*/ 896645 h 1677880"/>
              <a:gd name="connsiteX51" fmla="*/ 984948 w 1659650"/>
              <a:gd name="connsiteY51" fmla="*/ 887767 h 1677880"/>
              <a:gd name="connsiteX52" fmla="*/ 851783 w 1659650"/>
              <a:gd name="connsiteY52" fmla="*/ 870012 h 1677880"/>
              <a:gd name="connsiteX53" fmla="*/ 825149 w 1659650"/>
              <a:gd name="connsiteY53" fmla="*/ 861134 h 1677880"/>
              <a:gd name="connsiteX54" fmla="*/ 683108 w 1659650"/>
              <a:gd name="connsiteY54" fmla="*/ 630315 h 1677880"/>
              <a:gd name="connsiteX55" fmla="*/ 736373 w 1659650"/>
              <a:gd name="connsiteY55" fmla="*/ 541538 h 1677880"/>
              <a:gd name="connsiteX56" fmla="*/ 798516 w 1659650"/>
              <a:gd name="connsiteY56" fmla="*/ 497150 h 1677880"/>
              <a:gd name="connsiteX57" fmla="*/ 825149 w 1659650"/>
              <a:gd name="connsiteY57" fmla="*/ 488272 h 1677880"/>
              <a:gd name="connsiteX58" fmla="*/ 896171 w 1659650"/>
              <a:gd name="connsiteY58" fmla="*/ 461639 h 1677880"/>
              <a:gd name="connsiteX59" fmla="*/ 1073724 w 1659650"/>
              <a:gd name="connsiteY59" fmla="*/ 479394 h 1677880"/>
              <a:gd name="connsiteX60" fmla="*/ 1126990 w 1659650"/>
              <a:gd name="connsiteY60" fmla="*/ 497150 h 1677880"/>
              <a:gd name="connsiteX61" fmla="*/ 1144746 w 1659650"/>
              <a:gd name="connsiteY61" fmla="*/ 514905 h 1677880"/>
              <a:gd name="connsiteX62" fmla="*/ 1198012 w 1659650"/>
              <a:gd name="connsiteY62" fmla="*/ 550416 h 1677880"/>
              <a:gd name="connsiteX63" fmla="*/ 1215767 w 1659650"/>
              <a:gd name="connsiteY63" fmla="*/ 577049 h 1677880"/>
              <a:gd name="connsiteX64" fmla="*/ 1224645 w 1659650"/>
              <a:gd name="connsiteY64" fmla="*/ 603682 h 1677880"/>
              <a:gd name="connsiteX65" fmla="*/ 1260155 w 1659650"/>
              <a:gd name="connsiteY65" fmla="*/ 656948 h 1677880"/>
              <a:gd name="connsiteX66" fmla="*/ 1269033 w 1659650"/>
              <a:gd name="connsiteY66" fmla="*/ 692458 h 1677880"/>
              <a:gd name="connsiteX67" fmla="*/ 1295666 w 1659650"/>
              <a:gd name="connsiteY67" fmla="*/ 701336 h 1677880"/>
              <a:gd name="connsiteX68" fmla="*/ 1402198 w 1659650"/>
              <a:gd name="connsiteY68" fmla="*/ 719091 h 1677880"/>
              <a:gd name="connsiteX69" fmla="*/ 1490975 w 1659650"/>
              <a:gd name="connsiteY69" fmla="*/ 710214 h 1677880"/>
              <a:gd name="connsiteX70" fmla="*/ 1517608 w 1659650"/>
              <a:gd name="connsiteY70" fmla="*/ 621437 h 1677880"/>
              <a:gd name="connsiteX71" fmla="*/ 1508730 w 1659650"/>
              <a:gd name="connsiteY71" fmla="*/ 506027 h 1677880"/>
              <a:gd name="connsiteX72" fmla="*/ 1490975 w 1659650"/>
              <a:gd name="connsiteY72" fmla="*/ 452761 h 1677880"/>
              <a:gd name="connsiteX73" fmla="*/ 1428831 w 1659650"/>
              <a:gd name="connsiteY73" fmla="*/ 381740 h 1677880"/>
              <a:gd name="connsiteX74" fmla="*/ 1419953 w 1659650"/>
              <a:gd name="connsiteY74" fmla="*/ 346229 h 1677880"/>
              <a:gd name="connsiteX75" fmla="*/ 1437709 w 1659650"/>
              <a:gd name="connsiteY75" fmla="*/ 328474 h 1677880"/>
              <a:gd name="connsiteX76" fmla="*/ 1517608 w 1659650"/>
              <a:gd name="connsiteY76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230346 w 1659650"/>
              <a:gd name="connsiteY18" fmla="*/ 1438183 h 1677880"/>
              <a:gd name="connsiteX19" fmla="*/ 239223 w 1659650"/>
              <a:gd name="connsiteY19" fmla="*/ 1464816 h 1677880"/>
              <a:gd name="connsiteX20" fmla="*/ 256979 w 1659650"/>
              <a:gd name="connsiteY20" fmla="*/ 1482571 h 1677880"/>
              <a:gd name="connsiteX21" fmla="*/ 336878 w 1659650"/>
              <a:gd name="connsiteY21" fmla="*/ 1544715 h 1677880"/>
              <a:gd name="connsiteX22" fmla="*/ 372388 w 1659650"/>
              <a:gd name="connsiteY22" fmla="*/ 1571348 h 1677880"/>
              <a:gd name="connsiteX23" fmla="*/ 399021 w 1659650"/>
              <a:gd name="connsiteY23" fmla="*/ 1597981 h 1677880"/>
              <a:gd name="connsiteX24" fmla="*/ 470043 w 1659650"/>
              <a:gd name="connsiteY24" fmla="*/ 1624614 h 1677880"/>
              <a:gd name="connsiteX25" fmla="*/ 514431 w 1659650"/>
              <a:gd name="connsiteY25" fmla="*/ 1651247 h 1677880"/>
              <a:gd name="connsiteX26" fmla="*/ 549942 w 1659650"/>
              <a:gd name="connsiteY26" fmla="*/ 1660124 h 1677880"/>
              <a:gd name="connsiteX27" fmla="*/ 647596 w 1659650"/>
              <a:gd name="connsiteY27" fmla="*/ 1677880 h 1677880"/>
              <a:gd name="connsiteX28" fmla="*/ 1411076 w 1659650"/>
              <a:gd name="connsiteY28" fmla="*/ 1669002 h 1677880"/>
              <a:gd name="connsiteX29" fmla="*/ 1464342 w 1659650"/>
              <a:gd name="connsiteY29" fmla="*/ 1660124 h 1677880"/>
              <a:gd name="connsiteX30" fmla="*/ 1490975 w 1659650"/>
              <a:gd name="connsiteY30" fmla="*/ 1633491 h 1677880"/>
              <a:gd name="connsiteX31" fmla="*/ 1517608 w 1659650"/>
              <a:gd name="connsiteY31" fmla="*/ 1615736 h 1677880"/>
              <a:gd name="connsiteX32" fmla="*/ 1544241 w 1659650"/>
              <a:gd name="connsiteY32" fmla="*/ 1580225 h 1677880"/>
              <a:gd name="connsiteX33" fmla="*/ 1579751 w 1659650"/>
              <a:gd name="connsiteY33" fmla="*/ 1562470 h 1677880"/>
              <a:gd name="connsiteX34" fmla="*/ 1588629 w 1659650"/>
              <a:gd name="connsiteY34" fmla="*/ 1535837 h 1677880"/>
              <a:gd name="connsiteX35" fmla="*/ 1615262 w 1659650"/>
              <a:gd name="connsiteY35" fmla="*/ 1491449 h 1677880"/>
              <a:gd name="connsiteX36" fmla="*/ 1641895 w 1659650"/>
              <a:gd name="connsiteY36" fmla="*/ 1429305 h 1677880"/>
              <a:gd name="connsiteX37" fmla="*/ 1650773 w 1659650"/>
              <a:gd name="connsiteY37" fmla="*/ 1376039 h 1677880"/>
              <a:gd name="connsiteX38" fmla="*/ 1659650 w 1659650"/>
              <a:gd name="connsiteY38" fmla="*/ 1340528 h 1677880"/>
              <a:gd name="connsiteX39" fmla="*/ 1624140 w 1659650"/>
              <a:gd name="connsiteY39" fmla="*/ 1207363 h 1677880"/>
              <a:gd name="connsiteX40" fmla="*/ 1606384 w 1659650"/>
              <a:gd name="connsiteY40" fmla="*/ 1145219 h 1677880"/>
              <a:gd name="connsiteX41" fmla="*/ 1588629 w 1659650"/>
              <a:gd name="connsiteY41" fmla="*/ 1109709 h 1677880"/>
              <a:gd name="connsiteX42" fmla="*/ 1544241 w 1659650"/>
              <a:gd name="connsiteY42" fmla="*/ 1074198 h 1677880"/>
              <a:gd name="connsiteX43" fmla="*/ 1455464 w 1659650"/>
              <a:gd name="connsiteY43" fmla="*/ 1020932 h 1677880"/>
              <a:gd name="connsiteX44" fmla="*/ 1437709 w 1659650"/>
              <a:gd name="connsiteY44" fmla="*/ 994299 h 1677880"/>
              <a:gd name="connsiteX45" fmla="*/ 1357810 w 1659650"/>
              <a:gd name="connsiteY45" fmla="*/ 967666 h 1677880"/>
              <a:gd name="connsiteX46" fmla="*/ 1340054 w 1659650"/>
              <a:gd name="connsiteY46" fmla="*/ 949911 h 1677880"/>
              <a:gd name="connsiteX47" fmla="*/ 1144746 w 1659650"/>
              <a:gd name="connsiteY47" fmla="*/ 923278 h 1677880"/>
              <a:gd name="connsiteX48" fmla="*/ 1082602 w 1659650"/>
              <a:gd name="connsiteY48" fmla="*/ 914400 h 1677880"/>
              <a:gd name="connsiteX49" fmla="*/ 1047091 w 1659650"/>
              <a:gd name="connsiteY49" fmla="*/ 896645 h 1677880"/>
              <a:gd name="connsiteX50" fmla="*/ 984948 w 1659650"/>
              <a:gd name="connsiteY50" fmla="*/ 887767 h 1677880"/>
              <a:gd name="connsiteX51" fmla="*/ 851783 w 1659650"/>
              <a:gd name="connsiteY51" fmla="*/ 870012 h 1677880"/>
              <a:gd name="connsiteX52" fmla="*/ 825149 w 1659650"/>
              <a:gd name="connsiteY52" fmla="*/ 861134 h 1677880"/>
              <a:gd name="connsiteX53" fmla="*/ 683108 w 1659650"/>
              <a:gd name="connsiteY53" fmla="*/ 630315 h 1677880"/>
              <a:gd name="connsiteX54" fmla="*/ 736373 w 1659650"/>
              <a:gd name="connsiteY54" fmla="*/ 541538 h 1677880"/>
              <a:gd name="connsiteX55" fmla="*/ 798516 w 1659650"/>
              <a:gd name="connsiteY55" fmla="*/ 497150 h 1677880"/>
              <a:gd name="connsiteX56" fmla="*/ 825149 w 1659650"/>
              <a:gd name="connsiteY56" fmla="*/ 488272 h 1677880"/>
              <a:gd name="connsiteX57" fmla="*/ 896171 w 1659650"/>
              <a:gd name="connsiteY57" fmla="*/ 461639 h 1677880"/>
              <a:gd name="connsiteX58" fmla="*/ 1073724 w 1659650"/>
              <a:gd name="connsiteY58" fmla="*/ 479394 h 1677880"/>
              <a:gd name="connsiteX59" fmla="*/ 1126990 w 1659650"/>
              <a:gd name="connsiteY59" fmla="*/ 497150 h 1677880"/>
              <a:gd name="connsiteX60" fmla="*/ 1144746 w 1659650"/>
              <a:gd name="connsiteY60" fmla="*/ 514905 h 1677880"/>
              <a:gd name="connsiteX61" fmla="*/ 1198012 w 1659650"/>
              <a:gd name="connsiteY61" fmla="*/ 550416 h 1677880"/>
              <a:gd name="connsiteX62" fmla="*/ 1215767 w 1659650"/>
              <a:gd name="connsiteY62" fmla="*/ 577049 h 1677880"/>
              <a:gd name="connsiteX63" fmla="*/ 1224645 w 1659650"/>
              <a:gd name="connsiteY63" fmla="*/ 603682 h 1677880"/>
              <a:gd name="connsiteX64" fmla="*/ 1260155 w 1659650"/>
              <a:gd name="connsiteY64" fmla="*/ 656948 h 1677880"/>
              <a:gd name="connsiteX65" fmla="*/ 1269033 w 1659650"/>
              <a:gd name="connsiteY65" fmla="*/ 692458 h 1677880"/>
              <a:gd name="connsiteX66" fmla="*/ 1295666 w 1659650"/>
              <a:gd name="connsiteY66" fmla="*/ 701336 h 1677880"/>
              <a:gd name="connsiteX67" fmla="*/ 1402198 w 1659650"/>
              <a:gd name="connsiteY67" fmla="*/ 719091 h 1677880"/>
              <a:gd name="connsiteX68" fmla="*/ 1490975 w 1659650"/>
              <a:gd name="connsiteY68" fmla="*/ 710214 h 1677880"/>
              <a:gd name="connsiteX69" fmla="*/ 1517608 w 1659650"/>
              <a:gd name="connsiteY69" fmla="*/ 621437 h 1677880"/>
              <a:gd name="connsiteX70" fmla="*/ 1508730 w 1659650"/>
              <a:gd name="connsiteY70" fmla="*/ 506027 h 1677880"/>
              <a:gd name="connsiteX71" fmla="*/ 1490975 w 1659650"/>
              <a:gd name="connsiteY71" fmla="*/ 452761 h 1677880"/>
              <a:gd name="connsiteX72" fmla="*/ 1428831 w 1659650"/>
              <a:gd name="connsiteY72" fmla="*/ 381740 h 1677880"/>
              <a:gd name="connsiteX73" fmla="*/ 1419953 w 1659650"/>
              <a:gd name="connsiteY73" fmla="*/ 346229 h 1677880"/>
              <a:gd name="connsiteX74" fmla="*/ 1437709 w 1659650"/>
              <a:gd name="connsiteY74" fmla="*/ 328474 h 1677880"/>
              <a:gd name="connsiteX75" fmla="*/ 1517608 w 1659650"/>
              <a:gd name="connsiteY75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230346 w 1659650"/>
              <a:gd name="connsiteY17" fmla="*/ 1438183 h 1677880"/>
              <a:gd name="connsiteX18" fmla="*/ 239223 w 1659650"/>
              <a:gd name="connsiteY18" fmla="*/ 1464816 h 1677880"/>
              <a:gd name="connsiteX19" fmla="*/ 256979 w 1659650"/>
              <a:gd name="connsiteY19" fmla="*/ 1482571 h 1677880"/>
              <a:gd name="connsiteX20" fmla="*/ 336878 w 1659650"/>
              <a:gd name="connsiteY20" fmla="*/ 1544715 h 1677880"/>
              <a:gd name="connsiteX21" fmla="*/ 372388 w 1659650"/>
              <a:gd name="connsiteY21" fmla="*/ 1571348 h 1677880"/>
              <a:gd name="connsiteX22" fmla="*/ 399021 w 1659650"/>
              <a:gd name="connsiteY22" fmla="*/ 1597981 h 1677880"/>
              <a:gd name="connsiteX23" fmla="*/ 470043 w 1659650"/>
              <a:gd name="connsiteY23" fmla="*/ 1624614 h 1677880"/>
              <a:gd name="connsiteX24" fmla="*/ 514431 w 1659650"/>
              <a:gd name="connsiteY24" fmla="*/ 1651247 h 1677880"/>
              <a:gd name="connsiteX25" fmla="*/ 549942 w 1659650"/>
              <a:gd name="connsiteY25" fmla="*/ 1660124 h 1677880"/>
              <a:gd name="connsiteX26" fmla="*/ 647596 w 1659650"/>
              <a:gd name="connsiteY26" fmla="*/ 1677880 h 1677880"/>
              <a:gd name="connsiteX27" fmla="*/ 1411076 w 1659650"/>
              <a:gd name="connsiteY27" fmla="*/ 1669002 h 1677880"/>
              <a:gd name="connsiteX28" fmla="*/ 1464342 w 1659650"/>
              <a:gd name="connsiteY28" fmla="*/ 1660124 h 1677880"/>
              <a:gd name="connsiteX29" fmla="*/ 1490975 w 1659650"/>
              <a:gd name="connsiteY29" fmla="*/ 1633491 h 1677880"/>
              <a:gd name="connsiteX30" fmla="*/ 1517608 w 1659650"/>
              <a:gd name="connsiteY30" fmla="*/ 1615736 h 1677880"/>
              <a:gd name="connsiteX31" fmla="*/ 1544241 w 1659650"/>
              <a:gd name="connsiteY31" fmla="*/ 1580225 h 1677880"/>
              <a:gd name="connsiteX32" fmla="*/ 1579751 w 1659650"/>
              <a:gd name="connsiteY32" fmla="*/ 1562470 h 1677880"/>
              <a:gd name="connsiteX33" fmla="*/ 1588629 w 1659650"/>
              <a:gd name="connsiteY33" fmla="*/ 1535837 h 1677880"/>
              <a:gd name="connsiteX34" fmla="*/ 1615262 w 1659650"/>
              <a:gd name="connsiteY34" fmla="*/ 1491449 h 1677880"/>
              <a:gd name="connsiteX35" fmla="*/ 1641895 w 1659650"/>
              <a:gd name="connsiteY35" fmla="*/ 1429305 h 1677880"/>
              <a:gd name="connsiteX36" fmla="*/ 1650773 w 1659650"/>
              <a:gd name="connsiteY36" fmla="*/ 1376039 h 1677880"/>
              <a:gd name="connsiteX37" fmla="*/ 1659650 w 1659650"/>
              <a:gd name="connsiteY37" fmla="*/ 1340528 h 1677880"/>
              <a:gd name="connsiteX38" fmla="*/ 1624140 w 1659650"/>
              <a:gd name="connsiteY38" fmla="*/ 1207363 h 1677880"/>
              <a:gd name="connsiteX39" fmla="*/ 1606384 w 1659650"/>
              <a:gd name="connsiteY39" fmla="*/ 1145219 h 1677880"/>
              <a:gd name="connsiteX40" fmla="*/ 1588629 w 1659650"/>
              <a:gd name="connsiteY40" fmla="*/ 1109709 h 1677880"/>
              <a:gd name="connsiteX41" fmla="*/ 1544241 w 1659650"/>
              <a:gd name="connsiteY41" fmla="*/ 1074198 h 1677880"/>
              <a:gd name="connsiteX42" fmla="*/ 1455464 w 1659650"/>
              <a:gd name="connsiteY42" fmla="*/ 1020932 h 1677880"/>
              <a:gd name="connsiteX43" fmla="*/ 1437709 w 1659650"/>
              <a:gd name="connsiteY43" fmla="*/ 994299 h 1677880"/>
              <a:gd name="connsiteX44" fmla="*/ 1357810 w 1659650"/>
              <a:gd name="connsiteY44" fmla="*/ 967666 h 1677880"/>
              <a:gd name="connsiteX45" fmla="*/ 1340054 w 1659650"/>
              <a:gd name="connsiteY45" fmla="*/ 949911 h 1677880"/>
              <a:gd name="connsiteX46" fmla="*/ 1144746 w 1659650"/>
              <a:gd name="connsiteY46" fmla="*/ 923278 h 1677880"/>
              <a:gd name="connsiteX47" fmla="*/ 1082602 w 1659650"/>
              <a:gd name="connsiteY47" fmla="*/ 914400 h 1677880"/>
              <a:gd name="connsiteX48" fmla="*/ 1047091 w 1659650"/>
              <a:gd name="connsiteY48" fmla="*/ 896645 h 1677880"/>
              <a:gd name="connsiteX49" fmla="*/ 984948 w 1659650"/>
              <a:gd name="connsiteY49" fmla="*/ 887767 h 1677880"/>
              <a:gd name="connsiteX50" fmla="*/ 851783 w 1659650"/>
              <a:gd name="connsiteY50" fmla="*/ 870012 h 1677880"/>
              <a:gd name="connsiteX51" fmla="*/ 825149 w 1659650"/>
              <a:gd name="connsiteY51" fmla="*/ 861134 h 1677880"/>
              <a:gd name="connsiteX52" fmla="*/ 683108 w 1659650"/>
              <a:gd name="connsiteY52" fmla="*/ 630315 h 1677880"/>
              <a:gd name="connsiteX53" fmla="*/ 736373 w 1659650"/>
              <a:gd name="connsiteY53" fmla="*/ 541538 h 1677880"/>
              <a:gd name="connsiteX54" fmla="*/ 798516 w 1659650"/>
              <a:gd name="connsiteY54" fmla="*/ 497150 h 1677880"/>
              <a:gd name="connsiteX55" fmla="*/ 825149 w 1659650"/>
              <a:gd name="connsiteY55" fmla="*/ 488272 h 1677880"/>
              <a:gd name="connsiteX56" fmla="*/ 896171 w 1659650"/>
              <a:gd name="connsiteY56" fmla="*/ 461639 h 1677880"/>
              <a:gd name="connsiteX57" fmla="*/ 1073724 w 1659650"/>
              <a:gd name="connsiteY57" fmla="*/ 479394 h 1677880"/>
              <a:gd name="connsiteX58" fmla="*/ 1126990 w 1659650"/>
              <a:gd name="connsiteY58" fmla="*/ 497150 h 1677880"/>
              <a:gd name="connsiteX59" fmla="*/ 1144746 w 1659650"/>
              <a:gd name="connsiteY59" fmla="*/ 514905 h 1677880"/>
              <a:gd name="connsiteX60" fmla="*/ 1198012 w 1659650"/>
              <a:gd name="connsiteY60" fmla="*/ 550416 h 1677880"/>
              <a:gd name="connsiteX61" fmla="*/ 1215767 w 1659650"/>
              <a:gd name="connsiteY61" fmla="*/ 577049 h 1677880"/>
              <a:gd name="connsiteX62" fmla="*/ 1224645 w 1659650"/>
              <a:gd name="connsiteY62" fmla="*/ 603682 h 1677880"/>
              <a:gd name="connsiteX63" fmla="*/ 1260155 w 1659650"/>
              <a:gd name="connsiteY63" fmla="*/ 656948 h 1677880"/>
              <a:gd name="connsiteX64" fmla="*/ 1269033 w 1659650"/>
              <a:gd name="connsiteY64" fmla="*/ 692458 h 1677880"/>
              <a:gd name="connsiteX65" fmla="*/ 1295666 w 1659650"/>
              <a:gd name="connsiteY65" fmla="*/ 701336 h 1677880"/>
              <a:gd name="connsiteX66" fmla="*/ 1402198 w 1659650"/>
              <a:gd name="connsiteY66" fmla="*/ 719091 h 1677880"/>
              <a:gd name="connsiteX67" fmla="*/ 1490975 w 1659650"/>
              <a:gd name="connsiteY67" fmla="*/ 710214 h 1677880"/>
              <a:gd name="connsiteX68" fmla="*/ 1517608 w 1659650"/>
              <a:gd name="connsiteY68" fmla="*/ 621437 h 1677880"/>
              <a:gd name="connsiteX69" fmla="*/ 1508730 w 1659650"/>
              <a:gd name="connsiteY69" fmla="*/ 506027 h 1677880"/>
              <a:gd name="connsiteX70" fmla="*/ 1490975 w 1659650"/>
              <a:gd name="connsiteY70" fmla="*/ 452761 h 1677880"/>
              <a:gd name="connsiteX71" fmla="*/ 1428831 w 1659650"/>
              <a:gd name="connsiteY71" fmla="*/ 381740 h 1677880"/>
              <a:gd name="connsiteX72" fmla="*/ 1419953 w 1659650"/>
              <a:gd name="connsiteY72" fmla="*/ 346229 h 1677880"/>
              <a:gd name="connsiteX73" fmla="*/ 1437709 w 1659650"/>
              <a:gd name="connsiteY73" fmla="*/ 328474 h 1677880"/>
              <a:gd name="connsiteX74" fmla="*/ 1517608 w 1659650"/>
              <a:gd name="connsiteY74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47070 w 1669842"/>
              <a:gd name="connsiteY19" fmla="*/ 1544715 h 1677880"/>
              <a:gd name="connsiteX20" fmla="*/ 382580 w 1669842"/>
              <a:gd name="connsiteY20" fmla="*/ 1571348 h 1677880"/>
              <a:gd name="connsiteX21" fmla="*/ 409213 w 1669842"/>
              <a:gd name="connsiteY21" fmla="*/ 1597981 h 1677880"/>
              <a:gd name="connsiteX22" fmla="*/ 480235 w 1669842"/>
              <a:gd name="connsiteY22" fmla="*/ 1624614 h 1677880"/>
              <a:gd name="connsiteX23" fmla="*/ 524623 w 1669842"/>
              <a:gd name="connsiteY23" fmla="*/ 1651247 h 1677880"/>
              <a:gd name="connsiteX24" fmla="*/ 560134 w 1669842"/>
              <a:gd name="connsiteY24" fmla="*/ 1660124 h 1677880"/>
              <a:gd name="connsiteX25" fmla="*/ 657788 w 1669842"/>
              <a:gd name="connsiteY25" fmla="*/ 1677880 h 1677880"/>
              <a:gd name="connsiteX26" fmla="*/ 1421268 w 1669842"/>
              <a:gd name="connsiteY26" fmla="*/ 1669002 h 1677880"/>
              <a:gd name="connsiteX27" fmla="*/ 1474534 w 1669842"/>
              <a:gd name="connsiteY27" fmla="*/ 1660124 h 1677880"/>
              <a:gd name="connsiteX28" fmla="*/ 1501167 w 1669842"/>
              <a:gd name="connsiteY28" fmla="*/ 1633491 h 1677880"/>
              <a:gd name="connsiteX29" fmla="*/ 1527800 w 1669842"/>
              <a:gd name="connsiteY29" fmla="*/ 1615736 h 1677880"/>
              <a:gd name="connsiteX30" fmla="*/ 1554433 w 1669842"/>
              <a:gd name="connsiteY30" fmla="*/ 1580225 h 1677880"/>
              <a:gd name="connsiteX31" fmla="*/ 1589943 w 1669842"/>
              <a:gd name="connsiteY31" fmla="*/ 1562470 h 1677880"/>
              <a:gd name="connsiteX32" fmla="*/ 1598821 w 1669842"/>
              <a:gd name="connsiteY32" fmla="*/ 1535837 h 1677880"/>
              <a:gd name="connsiteX33" fmla="*/ 1625454 w 1669842"/>
              <a:gd name="connsiteY33" fmla="*/ 1491449 h 1677880"/>
              <a:gd name="connsiteX34" fmla="*/ 1652087 w 1669842"/>
              <a:gd name="connsiteY34" fmla="*/ 1429305 h 1677880"/>
              <a:gd name="connsiteX35" fmla="*/ 1660965 w 1669842"/>
              <a:gd name="connsiteY35" fmla="*/ 1376039 h 1677880"/>
              <a:gd name="connsiteX36" fmla="*/ 1669842 w 1669842"/>
              <a:gd name="connsiteY36" fmla="*/ 1340528 h 1677880"/>
              <a:gd name="connsiteX37" fmla="*/ 1634332 w 1669842"/>
              <a:gd name="connsiteY37" fmla="*/ 1207363 h 1677880"/>
              <a:gd name="connsiteX38" fmla="*/ 1616576 w 1669842"/>
              <a:gd name="connsiteY38" fmla="*/ 1145219 h 1677880"/>
              <a:gd name="connsiteX39" fmla="*/ 1598821 w 1669842"/>
              <a:gd name="connsiteY39" fmla="*/ 1109709 h 1677880"/>
              <a:gd name="connsiteX40" fmla="*/ 1554433 w 1669842"/>
              <a:gd name="connsiteY40" fmla="*/ 1074198 h 1677880"/>
              <a:gd name="connsiteX41" fmla="*/ 1465656 w 1669842"/>
              <a:gd name="connsiteY41" fmla="*/ 1020932 h 1677880"/>
              <a:gd name="connsiteX42" fmla="*/ 1447901 w 1669842"/>
              <a:gd name="connsiteY42" fmla="*/ 994299 h 1677880"/>
              <a:gd name="connsiteX43" fmla="*/ 1368002 w 1669842"/>
              <a:gd name="connsiteY43" fmla="*/ 967666 h 1677880"/>
              <a:gd name="connsiteX44" fmla="*/ 1350246 w 1669842"/>
              <a:gd name="connsiteY44" fmla="*/ 949911 h 1677880"/>
              <a:gd name="connsiteX45" fmla="*/ 1154938 w 1669842"/>
              <a:gd name="connsiteY45" fmla="*/ 923278 h 1677880"/>
              <a:gd name="connsiteX46" fmla="*/ 1092794 w 1669842"/>
              <a:gd name="connsiteY46" fmla="*/ 914400 h 1677880"/>
              <a:gd name="connsiteX47" fmla="*/ 1057283 w 1669842"/>
              <a:gd name="connsiteY47" fmla="*/ 896645 h 1677880"/>
              <a:gd name="connsiteX48" fmla="*/ 995140 w 1669842"/>
              <a:gd name="connsiteY48" fmla="*/ 887767 h 1677880"/>
              <a:gd name="connsiteX49" fmla="*/ 861975 w 1669842"/>
              <a:gd name="connsiteY49" fmla="*/ 870012 h 1677880"/>
              <a:gd name="connsiteX50" fmla="*/ 835341 w 1669842"/>
              <a:gd name="connsiteY50" fmla="*/ 861134 h 1677880"/>
              <a:gd name="connsiteX51" fmla="*/ 693300 w 1669842"/>
              <a:gd name="connsiteY51" fmla="*/ 630315 h 1677880"/>
              <a:gd name="connsiteX52" fmla="*/ 746565 w 1669842"/>
              <a:gd name="connsiteY52" fmla="*/ 541538 h 1677880"/>
              <a:gd name="connsiteX53" fmla="*/ 808708 w 1669842"/>
              <a:gd name="connsiteY53" fmla="*/ 497150 h 1677880"/>
              <a:gd name="connsiteX54" fmla="*/ 835341 w 1669842"/>
              <a:gd name="connsiteY54" fmla="*/ 488272 h 1677880"/>
              <a:gd name="connsiteX55" fmla="*/ 906363 w 1669842"/>
              <a:gd name="connsiteY55" fmla="*/ 461639 h 1677880"/>
              <a:gd name="connsiteX56" fmla="*/ 1083916 w 1669842"/>
              <a:gd name="connsiteY56" fmla="*/ 479394 h 1677880"/>
              <a:gd name="connsiteX57" fmla="*/ 1137182 w 1669842"/>
              <a:gd name="connsiteY57" fmla="*/ 497150 h 1677880"/>
              <a:gd name="connsiteX58" fmla="*/ 1154938 w 1669842"/>
              <a:gd name="connsiteY58" fmla="*/ 514905 h 1677880"/>
              <a:gd name="connsiteX59" fmla="*/ 1208204 w 1669842"/>
              <a:gd name="connsiteY59" fmla="*/ 550416 h 1677880"/>
              <a:gd name="connsiteX60" fmla="*/ 1225959 w 1669842"/>
              <a:gd name="connsiteY60" fmla="*/ 577049 h 1677880"/>
              <a:gd name="connsiteX61" fmla="*/ 1234837 w 1669842"/>
              <a:gd name="connsiteY61" fmla="*/ 603682 h 1677880"/>
              <a:gd name="connsiteX62" fmla="*/ 1270347 w 1669842"/>
              <a:gd name="connsiteY62" fmla="*/ 656948 h 1677880"/>
              <a:gd name="connsiteX63" fmla="*/ 1279225 w 1669842"/>
              <a:gd name="connsiteY63" fmla="*/ 692458 h 1677880"/>
              <a:gd name="connsiteX64" fmla="*/ 1305858 w 1669842"/>
              <a:gd name="connsiteY64" fmla="*/ 701336 h 1677880"/>
              <a:gd name="connsiteX65" fmla="*/ 1412390 w 1669842"/>
              <a:gd name="connsiteY65" fmla="*/ 719091 h 1677880"/>
              <a:gd name="connsiteX66" fmla="*/ 1501167 w 1669842"/>
              <a:gd name="connsiteY66" fmla="*/ 710214 h 1677880"/>
              <a:gd name="connsiteX67" fmla="*/ 1527800 w 1669842"/>
              <a:gd name="connsiteY67" fmla="*/ 621437 h 1677880"/>
              <a:gd name="connsiteX68" fmla="*/ 1518922 w 1669842"/>
              <a:gd name="connsiteY68" fmla="*/ 506027 h 1677880"/>
              <a:gd name="connsiteX69" fmla="*/ 1501167 w 1669842"/>
              <a:gd name="connsiteY69" fmla="*/ 452761 h 1677880"/>
              <a:gd name="connsiteX70" fmla="*/ 1439023 w 1669842"/>
              <a:gd name="connsiteY70" fmla="*/ 381740 h 1677880"/>
              <a:gd name="connsiteX71" fmla="*/ 1430145 w 1669842"/>
              <a:gd name="connsiteY71" fmla="*/ 346229 h 1677880"/>
              <a:gd name="connsiteX72" fmla="*/ 1447901 w 1669842"/>
              <a:gd name="connsiteY72" fmla="*/ 328474 h 1677880"/>
              <a:gd name="connsiteX73" fmla="*/ 1527800 w 1669842"/>
              <a:gd name="connsiteY73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82580 w 1669842"/>
              <a:gd name="connsiteY19" fmla="*/ 1571348 h 1677880"/>
              <a:gd name="connsiteX20" fmla="*/ 409213 w 1669842"/>
              <a:gd name="connsiteY20" fmla="*/ 1597981 h 1677880"/>
              <a:gd name="connsiteX21" fmla="*/ 480235 w 1669842"/>
              <a:gd name="connsiteY21" fmla="*/ 1624614 h 1677880"/>
              <a:gd name="connsiteX22" fmla="*/ 524623 w 1669842"/>
              <a:gd name="connsiteY22" fmla="*/ 1651247 h 1677880"/>
              <a:gd name="connsiteX23" fmla="*/ 560134 w 1669842"/>
              <a:gd name="connsiteY23" fmla="*/ 1660124 h 1677880"/>
              <a:gd name="connsiteX24" fmla="*/ 657788 w 1669842"/>
              <a:gd name="connsiteY24" fmla="*/ 1677880 h 1677880"/>
              <a:gd name="connsiteX25" fmla="*/ 1421268 w 1669842"/>
              <a:gd name="connsiteY25" fmla="*/ 1669002 h 1677880"/>
              <a:gd name="connsiteX26" fmla="*/ 1474534 w 1669842"/>
              <a:gd name="connsiteY26" fmla="*/ 1660124 h 1677880"/>
              <a:gd name="connsiteX27" fmla="*/ 1501167 w 1669842"/>
              <a:gd name="connsiteY27" fmla="*/ 1633491 h 1677880"/>
              <a:gd name="connsiteX28" fmla="*/ 1527800 w 1669842"/>
              <a:gd name="connsiteY28" fmla="*/ 1615736 h 1677880"/>
              <a:gd name="connsiteX29" fmla="*/ 1554433 w 1669842"/>
              <a:gd name="connsiteY29" fmla="*/ 1580225 h 1677880"/>
              <a:gd name="connsiteX30" fmla="*/ 1589943 w 1669842"/>
              <a:gd name="connsiteY30" fmla="*/ 1562470 h 1677880"/>
              <a:gd name="connsiteX31" fmla="*/ 1598821 w 1669842"/>
              <a:gd name="connsiteY31" fmla="*/ 1535837 h 1677880"/>
              <a:gd name="connsiteX32" fmla="*/ 1625454 w 1669842"/>
              <a:gd name="connsiteY32" fmla="*/ 1491449 h 1677880"/>
              <a:gd name="connsiteX33" fmla="*/ 1652087 w 1669842"/>
              <a:gd name="connsiteY33" fmla="*/ 1429305 h 1677880"/>
              <a:gd name="connsiteX34" fmla="*/ 1660965 w 1669842"/>
              <a:gd name="connsiteY34" fmla="*/ 1376039 h 1677880"/>
              <a:gd name="connsiteX35" fmla="*/ 1669842 w 1669842"/>
              <a:gd name="connsiteY35" fmla="*/ 1340528 h 1677880"/>
              <a:gd name="connsiteX36" fmla="*/ 1634332 w 1669842"/>
              <a:gd name="connsiteY36" fmla="*/ 1207363 h 1677880"/>
              <a:gd name="connsiteX37" fmla="*/ 1616576 w 1669842"/>
              <a:gd name="connsiteY37" fmla="*/ 1145219 h 1677880"/>
              <a:gd name="connsiteX38" fmla="*/ 1598821 w 1669842"/>
              <a:gd name="connsiteY38" fmla="*/ 1109709 h 1677880"/>
              <a:gd name="connsiteX39" fmla="*/ 1554433 w 1669842"/>
              <a:gd name="connsiteY39" fmla="*/ 1074198 h 1677880"/>
              <a:gd name="connsiteX40" fmla="*/ 1465656 w 1669842"/>
              <a:gd name="connsiteY40" fmla="*/ 1020932 h 1677880"/>
              <a:gd name="connsiteX41" fmla="*/ 1447901 w 1669842"/>
              <a:gd name="connsiteY41" fmla="*/ 994299 h 1677880"/>
              <a:gd name="connsiteX42" fmla="*/ 1368002 w 1669842"/>
              <a:gd name="connsiteY42" fmla="*/ 967666 h 1677880"/>
              <a:gd name="connsiteX43" fmla="*/ 1350246 w 1669842"/>
              <a:gd name="connsiteY43" fmla="*/ 949911 h 1677880"/>
              <a:gd name="connsiteX44" fmla="*/ 1154938 w 1669842"/>
              <a:gd name="connsiteY44" fmla="*/ 923278 h 1677880"/>
              <a:gd name="connsiteX45" fmla="*/ 1092794 w 1669842"/>
              <a:gd name="connsiteY45" fmla="*/ 914400 h 1677880"/>
              <a:gd name="connsiteX46" fmla="*/ 1057283 w 1669842"/>
              <a:gd name="connsiteY46" fmla="*/ 896645 h 1677880"/>
              <a:gd name="connsiteX47" fmla="*/ 995140 w 1669842"/>
              <a:gd name="connsiteY47" fmla="*/ 887767 h 1677880"/>
              <a:gd name="connsiteX48" fmla="*/ 861975 w 1669842"/>
              <a:gd name="connsiteY48" fmla="*/ 870012 h 1677880"/>
              <a:gd name="connsiteX49" fmla="*/ 835341 w 1669842"/>
              <a:gd name="connsiteY49" fmla="*/ 861134 h 1677880"/>
              <a:gd name="connsiteX50" fmla="*/ 693300 w 1669842"/>
              <a:gd name="connsiteY50" fmla="*/ 630315 h 1677880"/>
              <a:gd name="connsiteX51" fmla="*/ 746565 w 1669842"/>
              <a:gd name="connsiteY51" fmla="*/ 541538 h 1677880"/>
              <a:gd name="connsiteX52" fmla="*/ 808708 w 1669842"/>
              <a:gd name="connsiteY52" fmla="*/ 497150 h 1677880"/>
              <a:gd name="connsiteX53" fmla="*/ 835341 w 1669842"/>
              <a:gd name="connsiteY53" fmla="*/ 488272 h 1677880"/>
              <a:gd name="connsiteX54" fmla="*/ 906363 w 1669842"/>
              <a:gd name="connsiteY54" fmla="*/ 461639 h 1677880"/>
              <a:gd name="connsiteX55" fmla="*/ 1083916 w 1669842"/>
              <a:gd name="connsiteY55" fmla="*/ 479394 h 1677880"/>
              <a:gd name="connsiteX56" fmla="*/ 1137182 w 1669842"/>
              <a:gd name="connsiteY56" fmla="*/ 497150 h 1677880"/>
              <a:gd name="connsiteX57" fmla="*/ 1154938 w 1669842"/>
              <a:gd name="connsiteY57" fmla="*/ 514905 h 1677880"/>
              <a:gd name="connsiteX58" fmla="*/ 1208204 w 1669842"/>
              <a:gd name="connsiteY58" fmla="*/ 550416 h 1677880"/>
              <a:gd name="connsiteX59" fmla="*/ 1225959 w 1669842"/>
              <a:gd name="connsiteY59" fmla="*/ 577049 h 1677880"/>
              <a:gd name="connsiteX60" fmla="*/ 1234837 w 1669842"/>
              <a:gd name="connsiteY60" fmla="*/ 603682 h 1677880"/>
              <a:gd name="connsiteX61" fmla="*/ 1270347 w 1669842"/>
              <a:gd name="connsiteY61" fmla="*/ 656948 h 1677880"/>
              <a:gd name="connsiteX62" fmla="*/ 1279225 w 1669842"/>
              <a:gd name="connsiteY62" fmla="*/ 692458 h 1677880"/>
              <a:gd name="connsiteX63" fmla="*/ 1305858 w 1669842"/>
              <a:gd name="connsiteY63" fmla="*/ 701336 h 1677880"/>
              <a:gd name="connsiteX64" fmla="*/ 1412390 w 1669842"/>
              <a:gd name="connsiteY64" fmla="*/ 719091 h 1677880"/>
              <a:gd name="connsiteX65" fmla="*/ 1501167 w 1669842"/>
              <a:gd name="connsiteY65" fmla="*/ 710214 h 1677880"/>
              <a:gd name="connsiteX66" fmla="*/ 1527800 w 1669842"/>
              <a:gd name="connsiteY66" fmla="*/ 621437 h 1677880"/>
              <a:gd name="connsiteX67" fmla="*/ 1518922 w 1669842"/>
              <a:gd name="connsiteY67" fmla="*/ 506027 h 1677880"/>
              <a:gd name="connsiteX68" fmla="*/ 1501167 w 1669842"/>
              <a:gd name="connsiteY68" fmla="*/ 452761 h 1677880"/>
              <a:gd name="connsiteX69" fmla="*/ 1439023 w 1669842"/>
              <a:gd name="connsiteY69" fmla="*/ 381740 h 1677880"/>
              <a:gd name="connsiteX70" fmla="*/ 1430145 w 1669842"/>
              <a:gd name="connsiteY70" fmla="*/ 346229 h 1677880"/>
              <a:gd name="connsiteX71" fmla="*/ 1447901 w 1669842"/>
              <a:gd name="connsiteY71" fmla="*/ 328474 h 1677880"/>
              <a:gd name="connsiteX72" fmla="*/ 1527800 w 1669842"/>
              <a:gd name="connsiteY72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382580 w 1669842"/>
              <a:gd name="connsiteY18" fmla="*/ 1571348 h 1677880"/>
              <a:gd name="connsiteX19" fmla="*/ 409213 w 1669842"/>
              <a:gd name="connsiteY19" fmla="*/ 1597981 h 1677880"/>
              <a:gd name="connsiteX20" fmla="*/ 480235 w 1669842"/>
              <a:gd name="connsiteY20" fmla="*/ 1624614 h 1677880"/>
              <a:gd name="connsiteX21" fmla="*/ 524623 w 1669842"/>
              <a:gd name="connsiteY21" fmla="*/ 1651247 h 1677880"/>
              <a:gd name="connsiteX22" fmla="*/ 560134 w 1669842"/>
              <a:gd name="connsiteY22" fmla="*/ 1660124 h 1677880"/>
              <a:gd name="connsiteX23" fmla="*/ 657788 w 1669842"/>
              <a:gd name="connsiteY23" fmla="*/ 1677880 h 1677880"/>
              <a:gd name="connsiteX24" fmla="*/ 1421268 w 1669842"/>
              <a:gd name="connsiteY24" fmla="*/ 1669002 h 1677880"/>
              <a:gd name="connsiteX25" fmla="*/ 1474534 w 1669842"/>
              <a:gd name="connsiteY25" fmla="*/ 1660124 h 1677880"/>
              <a:gd name="connsiteX26" fmla="*/ 1501167 w 1669842"/>
              <a:gd name="connsiteY26" fmla="*/ 1633491 h 1677880"/>
              <a:gd name="connsiteX27" fmla="*/ 1527800 w 1669842"/>
              <a:gd name="connsiteY27" fmla="*/ 1615736 h 1677880"/>
              <a:gd name="connsiteX28" fmla="*/ 1554433 w 1669842"/>
              <a:gd name="connsiteY28" fmla="*/ 1580225 h 1677880"/>
              <a:gd name="connsiteX29" fmla="*/ 1589943 w 1669842"/>
              <a:gd name="connsiteY29" fmla="*/ 1562470 h 1677880"/>
              <a:gd name="connsiteX30" fmla="*/ 1598821 w 1669842"/>
              <a:gd name="connsiteY30" fmla="*/ 1535837 h 1677880"/>
              <a:gd name="connsiteX31" fmla="*/ 1625454 w 1669842"/>
              <a:gd name="connsiteY31" fmla="*/ 1491449 h 1677880"/>
              <a:gd name="connsiteX32" fmla="*/ 1652087 w 1669842"/>
              <a:gd name="connsiteY32" fmla="*/ 1429305 h 1677880"/>
              <a:gd name="connsiteX33" fmla="*/ 1660965 w 1669842"/>
              <a:gd name="connsiteY33" fmla="*/ 1376039 h 1677880"/>
              <a:gd name="connsiteX34" fmla="*/ 1669842 w 1669842"/>
              <a:gd name="connsiteY34" fmla="*/ 1340528 h 1677880"/>
              <a:gd name="connsiteX35" fmla="*/ 1634332 w 1669842"/>
              <a:gd name="connsiteY35" fmla="*/ 1207363 h 1677880"/>
              <a:gd name="connsiteX36" fmla="*/ 1616576 w 1669842"/>
              <a:gd name="connsiteY36" fmla="*/ 1145219 h 1677880"/>
              <a:gd name="connsiteX37" fmla="*/ 1598821 w 1669842"/>
              <a:gd name="connsiteY37" fmla="*/ 1109709 h 1677880"/>
              <a:gd name="connsiteX38" fmla="*/ 1554433 w 1669842"/>
              <a:gd name="connsiteY38" fmla="*/ 1074198 h 1677880"/>
              <a:gd name="connsiteX39" fmla="*/ 1465656 w 1669842"/>
              <a:gd name="connsiteY39" fmla="*/ 1020932 h 1677880"/>
              <a:gd name="connsiteX40" fmla="*/ 1447901 w 1669842"/>
              <a:gd name="connsiteY40" fmla="*/ 994299 h 1677880"/>
              <a:gd name="connsiteX41" fmla="*/ 1368002 w 1669842"/>
              <a:gd name="connsiteY41" fmla="*/ 967666 h 1677880"/>
              <a:gd name="connsiteX42" fmla="*/ 1350246 w 1669842"/>
              <a:gd name="connsiteY42" fmla="*/ 949911 h 1677880"/>
              <a:gd name="connsiteX43" fmla="*/ 1154938 w 1669842"/>
              <a:gd name="connsiteY43" fmla="*/ 923278 h 1677880"/>
              <a:gd name="connsiteX44" fmla="*/ 1092794 w 1669842"/>
              <a:gd name="connsiteY44" fmla="*/ 914400 h 1677880"/>
              <a:gd name="connsiteX45" fmla="*/ 1057283 w 1669842"/>
              <a:gd name="connsiteY45" fmla="*/ 896645 h 1677880"/>
              <a:gd name="connsiteX46" fmla="*/ 995140 w 1669842"/>
              <a:gd name="connsiteY46" fmla="*/ 887767 h 1677880"/>
              <a:gd name="connsiteX47" fmla="*/ 861975 w 1669842"/>
              <a:gd name="connsiteY47" fmla="*/ 870012 h 1677880"/>
              <a:gd name="connsiteX48" fmla="*/ 835341 w 1669842"/>
              <a:gd name="connsiteY48" fmla="*/ 861134 h 1677880"/>
              <a:gd name="connsiteX49" fmla="*/ 693300 w 1669842"/>
              <a:gd name="connsiteY49" fmla="*/ 630315 h 1677880"/>
              <a:gd name="connsiteX50" fmla="*/ 746565 w 1669842"/>
              <a:gd name="connsiteY50" fmla="*/ 541538 h 1677880"/>
              <a:gd name="connsiteX51" fmla="*/ 808708 w 1669842"/>
              <a:gd name="connsiteY51" fmla="*/ 497150 h 1677880"/>
              <a:gd name="connsiteX52" fmla="*/ 835341 w 1669842"/>
              <a:gd name="connsiteY52" fmla="*/ 488272 h 1677880"/>
              <a:gd name="connsiteX53" fmla="*/ 906363 w 1669842"/>
              <a:gd name="connsiteY53" fmla="*/ 461639 h 1677880"/>
              <a:gd name="connsiteX54" fmla="*/ 1083916 w 1669842"/>
              <a:gd name="connsiteY54" fmla="*/ 479394 h 1677880"/>
              <a:gd name="connsiteX55" fmla="*/ 1137182 w 1669842"/>
              <a:gd name="connsiteY55" fmla="*/ 497150 h 1677880"/>
              <a:gd name="connsiteX56" fmla="*/ 1154938 w 1669842"/>
              <a:gd name="connsiteY56" fmla="*/ 514905 h 1677880"/>
              <a:gd name="connsiteX57" fmla="*/ 1208204 w 1669842"/>
              <a:gd name="connsiteY57" fmla="*/ 550416 h 1677880"/>
              <a:gd name="connsiteX58" fmla="*/ 1225959 w 1669842"/>
              <a:gd name="connsiteY58" fmla="*/ 577049 h 1677880"/>
              <a:gd name="connsiteX59" fmla="*/ 1234837 w 1669842"/>
              <a:gd name="connsiteY59" fmla="*/ 603682 h 1677880"/>
              <a:gd name="connsiteX60" fmla="*/ 1270347 w 1669842"/>
              <a:gd name="connsiteY60" fmla="*/ 656948 h 1677880"/>
              <a:gd name="connsiteX61" fmla="*/ 1279225 w 1669842"/>
              <a:gd name="connsiteY61" fmla="*/ 692458 h 1677880"/>
              <a:gd name="connsiteX62" fmla="*/ 1305858 w 1669842"/>
              <a:gd name="connsiteY62" fmla="*/ 701336 h 1677880"/>
              <a:gd name="connsiteX63" fmla="*/ 1412390 w 1669842"/>
              <a:gd name="connsiteY63" fmla="*/ 719091 h 1677880"/>
              <a:gd name="connsiteX64" fmla="*/ 1501167 w 1669842"/>
              <a:gd name="connsiteY64" fmla="*/ 710214 h 1677880"/>
              <a:gd name="connsiteX65" fmla="*/ 1527800 w 1669842"/>
              <a:gd name="connsiteY65" fmla="*/ 621437 h 1677880"/>
              <a:gd name="connsiteX66" fmla="*/ 1518922 w 1669842"/>
              <a:gd name="connsiteY66" fmla="*/ 506027 h 1677880"/>
              <a:gd name="connsiteX67" fmla="*/ 1501167 w 1669842"/>
              <a:gd name="connsiteY67" fmla="*/ 452761 h 1677880"/>
              <a:gd name="connsiteX68" fmla="*/ 1439023 w 1669842"/>
              <a:gd name="connsiteY68" fmla="*/ 381740 h 1677880"/>
              <a:gd name="connsiteX69" fmla="*/ 1430145 w 1669842"/>
              <a:gd name="connsiteY69" fmla="*/ 346229 h 1677880"/>
              <a:gd name="connsiteX70" fmla="*/ 1447901 w 1669842"/>
              <a:gd name="connsiteY70" fmla="*/ 328474 h 1677880"/>
              <a:gd name="connsiteX71" fmla="*/ 1527800 w 1669842"/>
              <a:gd name="connsiteY71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382580 w 1669842"/>
              <a:gd name="connsiteY17" fmla="*/ 1571348 h 1677880"/>
              <a:gd name="connsiteX18" fmla="*/ 409213 w 1669842"/>
              <a:gd name="connsiteY18" fmla="*/ 1597981 h 1677880"/>
              <a:gd name="connsiteX19" fmla="*/ 480235 w 1669842"/>
              <a:gd name="connsiteY19" fmla="*/ 1624614 h 1677880"/>
              <a:gd name="connsiteX20" fmla="*/ 524623 w 1669842"/>
              <a:gd name="connsiteY20" fmla="*/ 1651247 h 1677880"/>
              <a:gd name="connsiteX21" fmla="*/ 560134 w 1669842"/>
              <a:gd name="connsiteY21" fmla="*/ 1660124 h 1677880"/>
              <a:gd name="connsiteX22" fmla="*/ 657788 w 1669842"/>
              <a:gd name="connsiteY22" fmla="*/ 1677880 h 1677880"/>
              <a:gd name="connsiteX23" fmla="*/ 1421268 w 1669842"/>
              <a:gd name="connsiteY23" fmla="*/ 1669002 h 1677880"/>
              <a:gd name="connsiteX24" fmla="*/ 1474534 w 1669842"/>
              <a:gd name="connsiteY24" fmla="*/ 1660124 h 1677880"/>
              <a:gd name="connsiteX25" fmla="*/ 1501167 w 1669842"/>
              <a:gd name="connsiteY25" fmla="*/ 1633491 h 1677880"/>
              <a:gd name="connsiteX26" fmla="*/ 1527800 w 1669842"/>
              <a:gd name="connsiteY26" fmla="*/ 1615736 h 1677880"/>
              <a:gd name="connsiteX27" fmla="*/ 1554433 w 1669842"/>
              <a:gd name="connsiteY27" fmla="*/ 1580225 h 1677880"/>
              <a:gd name="connsiteX28" fmla="*/ 1589943 w 1669842"/>
              <a:gd name="connsiteY28" fmla="*/ 1562470 h 1677880"/>
              <a:gd name="connsiteX29" fmla="*/ 1598821 w 1669842"/>
              <a:gd name="connsiteY29" fmla="*/ 1535837 h 1677880"/>
              <a:gd name="connsiteX30" fmla="*/ 1625454 w 1669842"/>
              <a:gd name="connsiteY30" fmla="*/ 1491449 h 1677880"/>
              <a:gd name="connsiteX31" fmla="*/ 1652087 w 1669842"/>
              <a:gd name="connsiteY31" fmla="*/ 1429305 h 1677880"/>
              <a:gd name="connsiteX32" fmla="*/ 1660965 w 1669842"/>
              <a:gd name="connsiteY32" fmla="*/ 1376039 h 1677880"/>
              <a:gd name="connsiteX33" fmla="*/ 1669842 w 1669842"/>
              <a:gd name="connsiteY33" fmla="*/ 1340528 h 1677880"/>
              <a:gd name="connsiteX34" fmla="*/ 1634332 w 1669842"/>
              <a:gd name="connsiteY34" fmla="*/ 1207363 h 1677880"/>
              <a:gd name="connsiteX35" fmla="*/ 1616576 w 1669842"/>
              <a:gd name="connsiteY35" fmla="*/ 1145219 h 1677880"/>
              <a:gd name="connsiteX36" fmla="*/ 1598821 w 1669842"/>
              <a:gd name="connsiteY36" fmla="*/ 1109709 h 1677880"/>
              <a:gd name="connsiteX37" fmla="*/ 1554433 w 1669842"/>
              <a:gd name="connsiteY37" fmla="*/ 1074198 h 1677880"/>
              <a:gd name="connsiteX38" fmla="*/ 1465656 w 1669842"/>
              <a:gd name="connsiteY38" fmla="*/ 1020932 h 1677880"/>
              <a:gd name="connsiteX39" fmla="*/ 1447901 w 1669842"/>
              <a:gd name="connsiteY39" fmla="*/ 994299 h 1677880"/>
              <a:gd name="connsiteX40" fmla="*/ 1368002 w 1669842"/>
              <a:gd name="connsiteY40" fmla="*/ 967666 h 1677880"/>
              <a:gd name="connsiteX41" fmla="*/ 1350246 w 1669842"/>
              <a:gd name="connsiteY41" fmla="*/ 949911 h 1677880"/>
              <a:gd name="connsiteX42" fmla="*/ 1154938 w 1669842"/>
              <a:gd name="connsiteY42" fmla="*/ 923278 h 1677880"/>
              <a:gd name="connsiteX43" fmla="*/ 1092794 w 1669842"/>
              <a:gd name="connsiteY43" fmla="*/ 914400 h 1677880"/>
              <a:gd name="connsiteX44" fmla="*/ 1057283 w 1669842"/>
              <a:gd name="connsiteY44" fmla="*/ 896645 h 1677880"/>
              <a:gd name="connsiteX45" fmla="*/ 995140 w 1669842"/>
              <a:gd name="connsiteY45" fmla="*/ 887767 h 1677880"/>
              <a:gd name="connsiteX46" fmla="*/ 861975 w 1669842"/>
              <a:gd name="connsiteY46" fmla="*/ 870012 h 1677880"/>
              <a:gd name="connsiteX47" fmla="*/ 835341 w 1669842"/>
              <a:gd name="connsiteY47" fmla="*/ 861134 h 1677880"/>
              <a:gd name="connsiteX48" fmla="*/ 693300 w 1669842"/>
              <a:gd name="connsiteY48" fmla="*/ 630315 h 1677880"/>
              <a:gd name="connsiteX49" fmla="*/ 746565 w 1669842"/>
              <a:gd name="connsiteY49" fmla="*/ 541538 h 1677880"/>
              <a:gd name="connsiteX50" fmla="*/ 808708 w 1669842"/>
              <a:gd name="connsiteY50" fmla="*/ 497150 h 1677880"/>
              <a:gd name="connsiteX51" fmla="*/ 835341 w 1669842"/>
              <a:gd name="connsiteY51" fmla="*/ 488272 h 1677880"/>
              <a:gd name="connsiteX52" fmla="*/ 906363 w 1669842"/>
              <a:gd name="connsiteY52" fmla="*/ 461639 h 1677880"/>
              <a:gd name="connsiteX53" fmla="*/ 1083916 w 1669842"/>
              <a:gd name="connsiteY53" fmla="*/ 479394 h 1677880"/>
              <a:gd name="connsiteX54" fmla="*/ 1137182 w 1669842"/>
              <a:gd name="connsiteY54" fmla="*/ 497150 h 1677880"/>
              <a:gd name="connsiteX55" fmla="*/ 1154938 w 1669842"/>
              <a:gd name="connsiteY55" fmla="*/ 514905 h 1677880"/>
              <a:gd name="connsiteX56" fmla="*/ 1208204 w 1669842"/>
              <a:gd name="connsiteY56" fmla="*/ 550416 h 1677880"/>
              <a:gd name="connsiteX57" fmla="*/ 1225959 w 1669842"/>
              <a:gd name="connsiteY57" fmla="*/ 577049 h 1677880"/>
              <a:gd name="connsiteX58" fmla="*/ 1234837 w 1669842"/>
              <a:gd name="connsiteY58" fmla="*/ 603682 h 1677880"/>
              <a:gd name="connsiteX59" fmla="*/ 1270347 w 1669842"/>
              <a:gd name="connsiteY59" fmla="*/ 656948 h 1677880"/>
              <a:gd name="connsiteX60" fmla="*/ 1279225 w 1669842"/>
              <a:gd name="connsiteY60" fmla="*/ 692458 h 1677880"/>
              <a:gd name="connsiteX61" fmla="*/ 1305858 w 1669842"/>
              <a:gd name="connsiteY61" fmla="*/ 701336 h 1677880"/>
              <a:gd name="connsiteX62" fmla="*/ 1412390 w 1669842"/>
              <a:gd name="connsiteY62" fmla="*/ 719091 h 1677880"/>
              <a:gd name="connsiteX63" fmla="*/ 1501167 w 1669842"/>
              <a:gd name="connsiteY63" fmla="*/ 710214 h 1677880"/>
              <a:gd name="connsiteX64" fmla="*/ 1527800 w 1669842"/>
              <a:gd name="connsiteY64" fmla="*/ 621437 h 1677880"/>
              <a:gd name="connsiteX65" fmla="*/ 1518922 w 1669842"/>
              <a:gd name="connsiteY65" fmla="*/ 506027 h 1677880"/>
              <a:gd name="connsiteX66" fmla="*/ 1501167 w 1669842"/>
              <a:gd name="connsiteY66" fmla="*/ 452761 h 1677880"/>
              <a:gd name="connsiteX67" fmla="*/ 1439023 w 1669842"/>
              <a:gd name="connsiteY67" fmla="*/ 381740 h 1677880"/>
              <a:gd name="connsiteX68" fmla="*/ 1430145 w 1669842"/>
              <a:gd name="connsiteY68" fmla="*/ 346229 h 1677880"/>
              <a:gd name="connsiteX69" fmla="*/ 1447901 w 1669842"/>
              <a:gd name="connsiteY69" fmla="*/ 328474 h 1677880"/>
              <a:gd name="connsiteX70" fmla="*/ 1527800 w 1669842"/>
              <a:gd name="connsiteY70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484983 w 1680291"/>
              <a:gd name="connsiteY23" fmla="*/ 1660124 h 1677880"/>
              <a:gd name="connsiteX24" fmla="*/ 1511616 w 1680291"/>
              <a:gd name="connsiteY24" fmla="*/ 1633491 h 1677880"/>
              <a:gd name="connsiteX25" fmla="*/ 1538249 w 1680291"/>
              <a:gd name="connsiteY25" fmla="*/ 1615736 h 1677880"/>
              <a:gd name="connsiteX26" fmla="*/ 1564882 w 1680291"/>
              <a:gd name="connsiteY26" fmla="*/ 1580225 h 1677880"/>
              <a:gd name="connsiteX27" fmla="*/ 1600392 w 1680291"/>
              <a:gd name="connsiteY27" fmla="*/ 1562470 h 1677880"/>
              <a:gd name="connsiteX28" fmla="*/ 1609270 w 1680291"/>
              <a:gd name="connsiteY28" fmla="*/ 1535837 h 1677880"/>
              <a:gd name="connsiteX29" fmla="*/ 1635903 w 1680291"/>
              <a:gd name="connsiteY29" fmla="*/ 1491449 h 1677880"/>
              <a:gd name="connsiteX30" fmla="*/ 1662536 w 1680291"/>
              <a:gd name="connsiteY30" fmla="*/ 1429305 h 1677880"/>
              <a:gd name="connsiteX31" fmla="*/ 1671414 w 1680291"/>
              <a:gd name="connsiteY31" fmla="*/ 1376039 h 1677880"/>
              <a:gd name="connsiteX32" fmla="*/ 1680291 w 1680291"/>
              <a:gd name="connsiteY32" fmla="*/ 1340528 h 1677880"/>
              <a:gd name="connsiteX33" fmla="*/ 1644781 w 1680291"/>
              <a:gd name="connsiteY33" fmla="*/ 1207363 h 1677880"/>
              <a:gd name="connsiteX34" fmla="*/ 1627025 w 1680291"/>
              <a:gd name="connsiteY34" fmla="*/ 1145219 h 1677880"/>
              <a:gd name="connsiteX35" fmla="*/ 1609270 w 1680291"/>
              <a:gd name="connsiteY35" fmla="*/ 1109709 h 1677880"/>
              <a:gd name="connsiteX36" fmla="*/ 1564882 w 1680291"/>
              <a:gd name="connsiteY36" fmla="*/ 1074198 h 1677880"/>
              <a:gd name="connsiteX37" fmla="*/ 1476105 w 1680291"/>
              <a:gd name="connsiteY37" fmla="*/ 1020932 h 1677880"/>
              <a:gd name="connsiteX38" fmla="*/ 1458350 w 1680291"/>
              <a:gd name="connsiteY38" fmla="*/ 994299 h 1677880"/>
              <a:gd name="connsiteX39" fmla="*/ 1378451 w 1680291"/>
              <a:gd name="connsiteY39" fmla="*/ 967666 h 1677880"/>
              <a:gd name="connsiteX40" fmla="*/ 1360695 w 1680291"/>
              <a:gd name="connsiteY40" fmla="*/ 949911 h 1677880"/>
              <a:gd name="connsiteX41" fmla="*/ 1165387 w 1680291"/>
              <a:gd name="connsiteY41" fmla="*/ 923278 h 1677880"/>
              <a:gd name="connsiteX42" fmla="*/ 1103243 w 1680291"/>
              <a:gd name="connsiteY42" fmla="*/ 914400 h 1677880"/>
              <a:gd name="connsiteX43" fmla="*/ 1067732 w 1680291"/>
              <a:gd name="connsiteY43" fmla="*/ 896645 h 1677880"/>
              <a:gd name="connsiteX44" fmla="*/ 1005589 w 1680291"/>
              <a:gd name="connsiteY44" fmla="*/ 887767 h 1677880"/>
              <a:gd name="connsiteX45" fmla="*/ 872424 w 1680291"/>
              <a:gd name="connsiteY45" fmla="*/ 870012 h 1677880"/>
              <a:gd name="connsiteX46" fmla="*/ 845790 w 1680291"/>
              <a:gd name="connsiteY46" fmla="*/ 861134 h 1677880"/>
              <a:gd name="connsiteX47" fmla="*/ 703749 w 1680291"/>
              <a:gd name="connsiteY47" fmla="*/ 630315 h 1677880"/>
              <a:gd name="connsiteX48" fmla="*/ 757014 w 1680291"/>
              <a:gd name="connsiteY48" fmla="*/ 541538 h 1677880"/>
              <a:gd name="connsiteX49" fmla="*/ 819157 w 1680291"/>
              <a:gd name="connsiteY49" fmla="*/ 497150 h 1677880"/>
              <a:gd name="connsiteX50" fmla="*/ 845790 w 1680291"/>
              <a:gd name="connsiteY50" fmla="*/ 488272 h 1677880"/>
              <a:gd name="connsiteX51" fmla="*/ 916812 w 1680291"/>
              <a:gd name="connsiteY51" fmla="*/ 461639 h 1677880"/>
              <a:gd name="connsiteX52" fmla="*/ 1094365 w 1680291"/>
              <a:gd name="connsiteY52" fmla="*/ 479394 h 1677880"/>
              <a:gd name="connsiteX53" fmla="*/ 1147631 w 1680291"/>
              <a:gd name="connsiteY53" fmla="*/ 497150 h 1677880"/>
              <a:gd name="connsiteX54" fmla="*/ 1165387 w 1680291"/>
              <a:gd name="connsiteY54" fmla="*/ 514905 h 1677880"/>
              <a:gd name="connsiteX55" fmla="*/ 1218653 w 1680291"/>
              <a:gd name="connsiteY55" fmla="*/ 550416 h 1677880"/>
              <a:gd name="connsiteX56" fmla="*/ 1236408 w 1680291"/>
              <a:gd name="connsiteY56" fmla="*/ 577049 h 1677880"/>
              <a:gd name="connsiteX57" fmla="*/ 1245286 w 1680291"/>
              <a:gd name="connsiteY57" fmla="*/ 603682 h 1677880"/>
              <a:gd name="connsiteX58" fmla="*/ 1280796 w 1680291"/>
              <a:gd name="connsiteY58" fmla="*/ 656948 h 1677880"/>
              <a:gd name="connsiteX59" fmla="*/ 1289674 w 1680291"/>
              <a:gd name="connsiteY59" fmla="*/ 692458 h 1677880"/>
              <a:gd name="connsiteX60" fmla="*/ 1316307 w 1680291"/>
              <a:gd name="connsiteY60" fmla="*/ 701336 h 1677880"/>
              <a:gd name="connsiteX61" fmla="*/ 1422839 w 1680291"/>
              <a:gd name="connsiteY61" fmla="*/ 719091 h 1677880"/>
              <a:gd name="connsiteX62" fmla="*/ 1511616 w 1680291"/>
              <a:gd name="connsiteY62" fmla="*/ 710214 h 1677880"/>
              <a:gd name="connsiteX63" fmla="*/ 1538249 w 1680291"/>
              <a:gd name="connsiteY63" fmla="*/ 621437 h 1677880"/>
              <a:gd name="connsiteX64" fmla="*/ 1529371 w 1680291"/>
              <a:gd name="connsiteY64" fmla="*/ 506027 h 1677880"/>
              <a:gd name="connsiteX65" fmla="*/ 1511616 w 1680291"/>
              <a:gd name="connsiteY65" fmla="*/ 452761 h 1677880"/>
              <a:gd name="connsiteX66" fmla="*/ 1449472 w 1680291"/>
              <a:gd name="connsiteY66" fmla="*/ 381740 h 1677880"/>
              <a:gd name="connsiteX67" fmla="*/ 1440594 w 1680291"/>
              <a:gd name="connsiteY67" fmla="*/ 346229 h 1677880"/>
              <a:gd name="connsiteX68" fmla="*/ 1458350 w 1680291"/>
              <a:gd name="connsiteY68" fmla="*/ 328474 h 1677880"/>
              <a:gd name="connsiteX69" fmla="*/ 1538249 w 1680291"/>
              <a:gd name="connsiteY69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511616 w 1680291"/>
              <a:gd name="connsiteY23" fmla="*/ 1633491 h 1677880"/>
              <a:gd name="connsiteX24" fmla="*/ 1538249 w 1680291"/>
              <a:gd name="connsiteY24" fmla="*/ 1615736 h 1677880"/>
              <a:gd name="connsiteX25" fmla="*/ 1564882 w 1680291"/>
              <a:gd name="connsiteY25" fmla="*/ 1580225 h 1677880"/>
              <a:gd name="connsiteX26" fmla="*/ 1600392 w 1680291"/>
              <a:gd name="connsiteY26" fmla="*/ 1562470 h 1677880"/>
              <a:gd name="connsiteX27" fmla="*/ 1609270 w 1680291"/>
              <a:gd name="connsiteY27" fmla="*/ 1535837 h 1677880"/>
              <a:gd name="connsiteX28" fmla="*/ 1635903 w 1680291"/>
              <a:gd name="connsiteY28" fmla="*/ 1491449 h 1677880"/>
              <a:gd name="connsiteX29" fmla="*/ 1662536 w 1680291"/>
              <a:gd name="connsiteY29" fmla="*/ 1429305 h 1677880"/>
              <a:gd name="connsiteX30" fmla="*/ 1671414 w 1680291"/>
              <a:gd name="connsiteY30" fmla="*/ 1376039 h 1677880"/>
              <a:gd name="connsiteX31" fmla="*/ 1680291 w 1680291"/>
              <a:gd name="connsiteY31" fmla="*/ 1340528 h 1677880"/>
              <a:gd name="connsiteX32" fmla="*/ 1644781 w 1680291"/>
              <a:gd name="connsiteY32" fmla="*/ 1207363 h 1677880"/>
              <a:gd name="connsiteX33" fmla="*/ 1627025 w 1680291"/>
              <a:gd name="connsiteY33" fmla="*/ 1145219 h 1677880"/>
              <a:gd name="connsiteX34" fmla="*/ 1609270 w 1680291"/>
              <a:gd name="connsiteY34" fmla="*/ 1109709 h 1677880"/>
              <a:gd name="connsiteX35" fmla="*/ 1564882 w 1680291"/>
              <a:gd name="connsiteY35" fmla="*/ 1074198 h 1677880"/>
              <a:gd name="connsiteX36" fmla="*/ 1476105 w 1680291"/>
              <a:gd name="connsiteY36" fmla="*/ 1020932 h 1677880"/>
              <a:gd name="connsiteX37" fmla="*/ 1458350 w 1680291"/>
              <a:gd name="connsiteY37" fmla="*/ 994299 h 1677880"/>
              <a:gd name="connsiteX38" fmla="*/ 1378451 w 1680291"/>
              <a:gd name="connsiteY38" fmla="*/ 967666 h 1677880"/>
              <a:gd name="connsiteX39" fmla="*/ 1360695 w 1680291"/>
              <a:gd name="connsiteY39" fmla="*/ 949911 h 1677880"/>
              <a:gd name="connsiteX40" fmla="*/ 1165387 w 1680291"/>
              <a:gd name="connsiteY40" fmla="*/ 923278 h 1677880"/>
              <a:gd name="connsiteX41" fmla="*/ 1103243 w 1680291"/>
              <a:gd name="connsiteY41" fmla="*/ 914400 h 1677880"/>
              <a:gd name="connsiteX42" fmla="*/ 1067732 w 1680291"/>
              <a:gd name="connsiteY42" fmla="*/ 896645 h 1677880"/>
              <a:gd name="connsiteX43" fmla="*/ 1005589 w 1680291"/>
              <a:gd name="connsiteY43" fmla="*/ 887767 h 1677880"/>
              <a:gd name="connsiteX44" fmla="*/ 872424 w 1680291"/>
              <a:gd name="connsiteY44" fmla="*/ 870012 h 1677880"/>
              <a:gd name="connsiteX45" fmla="*/ 845790 w 1680291"/>
              <a:gd name="connsiteY45" fmla="*/ 861134 h 1677880"/>
              <a:gd name="connsiteX46" fmla="*/ 703749 w 1680291"/>
              <a:gd name="connsiteY46" fmla="*/ 630315 h 1677880"/>
              <a:gd name="connsiteX47" fmla="*/ 757014 w 1680291"/>
              <a:gd name="connsiteY47" fmla="*/ 541538 h 1677880"/>
              <a:gd name="connsiteX48" fmla="*/ 819157 w 1680291"/>
              <a:gd name="connsiteY48" fmla="*/ 497150 h 1677880"/>
              <a:gd name="connsiteX49" fmla="*/ 845790 w 1680291"/>
              <a:gd name="connsiteY49" fmla="*/ 488272 h 1677880"/>
              <a:gd name="connsiteX50" fmla="*/ 916812 w 1680291"/>
              <a:gd name="connsiteY50" fmla="*/ 461639 h 1677880"/>
              <a:gd name="connsiteX51" fmla="*/ 1094365 w 1680291"/>
              <a:gd name="connsiteY51" fmla="*/ 479394 h 1677880"/>
              <a:gd name="connsiteX52" fmla="*/ 1147631 w 1680291"/>
              <a:gd name="connsiteY52" fmla="*/ 497150 h 1677880"/>
              <a:gd name="connsiteX53" fmla="*/ 1165387 w 1680291"/>
              <a:gd name="connsiteY53" fmla="*/ 514905 h 1677880"/>
              <a:gd name="connsiteX54" fmla="*/ 1218653 w 1680291"/>
              <a:gd name="connsiteY54" fmla="*/ 550416 h 1677880"/>
              <a:gd name="connsiteX55" fmla="*/ 1236408 w 1680291"/>
              <a:gd name="connsiteY55" fmla="*/ 577049 h 1677880"/>
              <a:gd name="connsiteX56" fmla="*/ 1245286 w 1680291"/>
              <a:gd name="connsiteY56" fmla="*/ 603682 h 1677880"/>
              <a:gd name="connsiteX57" fmla="*/ 1280796 w 1680291"/>
              <a:gd name="connsiteY57" fmla="*/ 656948 h 1677880"/>
              <a:gd name="connsiteX58" fmla="*/ 1289674 w 1680291"/>
              <a:gd name="connsiteY58" fmla="*/ 692458 h 1677880"/>
              <a:gd name="connsiteX59" fmla="*/ 1316307 w 1680291"/>
              <a:gd name="connsiteY59" fmla="*/ 701336 h 1677880"/>
              <a:gd name="connsiteX60" fmla="*/ 1422839 w 1680291"/>
              <a:gd name="connsiteY60" fmla="*/ 719091 h 1677880"/>
              <a:gd name="connsiteX61" fmla="*/ 1511616 w 1680291"/>
              <a:gd name="connsiteY61" fmla="*/ 710214 h 1677880"/>
              <a:gd name="connsiteX62" fmla="*/ 1538249 w 1680291"/>
              <a:gd name="connsiteY62" fmla="*/ 621437 h 1677880"/>
              <a:gd name="connsiteX63" fmla="*/ 1529371 w 1680291"/>
              <a:gd name="connsiteY63" fmla="*/ 506027 h 1677880"/>
              <a:gd name="connsiteX64" fmla="*/ 1511616 w 1680291"/>
              <a:gd name="connsiteY64" fmla="*/ 452761 h 1677880"/>
              <a:gd name="connsiteX65" fmla="*/ 1449472 w 1680291"/>
              <a:gd name="connsiteY65" fmla="*/ 381740 h 1677880"/>
              <a:gd name="connsiteX66" fmla="*/ 1440594 w 1680291"/>
              <a:gd name="connsiteY66" fmla="*/ 346229 h 1677880"/>
              <a:gd name="connsiteX67" fmla="*/ 1458350 w 1680291"/>
              <a:gd name="connsiteY67" fmla="*/ 328474 h 1677880"/>
              <a:gd name="connsiteX68" fmla="*/ 1538249 w 1680291"/>
              <a:gd name="connsiteY68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90684 w 1680291"/>
              <a:gd name="connsiteY17" fmla="*/ 1624614 h 1677880"/>
              <a:gd name="connsiteX18" fmla="*/ 535072 w 1680291"/>
              <a:gd name="connsiteY18" fmla="*/ 1651247 h 1677880"/>
              <a:gd name="connsiteX19" fmla="*/ 570583 w 1680291"/>
              <a:gd name="connsiteY19" fmla="*/ 1660124 h 1677880"/>
              <a:gd name="connsiteX20" fmla="*/ 668237 w 1680291"/>
              <a:gd name="connsiteY20" fmla="*/ 1677880 h 1677880"/>
              <a:gd name="connsiteX21" fmla="*/ 1431717 w 1680291"/>
              <a:gd name="connsiteY21" fmla="*/ 1669002 h 1677880"/>
              <a:gd name="connsiteX22" fmla="*/ 1511616 w 1680291"/>
              <a:gd name="connsiteY22" fmla="*/ 1633491 h 1677880"/>
              <a:gd name="connsiteX23" fmla="*/ 1538249 w 1680291"/>
              <a:gd name="connsiteY23" fmla="*/ 1615736 h 1677880"/>
              <a:gd name="connsiteX24" fmla="*/ 1564882 w 1680291"/>
              <a:gd name="connsiteY24" fmla="*/ 1580225 h 1677880"/>
              <a:gd name="connsiteX25" fmla="*/ 1600392 w 1680291"/>
              <a:gd name="connsiteY25" fmla="*/ 1562470 h 1677880"/>
              <a:gd name="connsiteX26" fmla="*/ 1609270 w 1680291"/>
              <a:gd name="connsiteY26" fmla="*/ 1535837 h 1677880"/>
              <a:gd name="connsiteX27" fmla="*/ 1635903 w 1680291"/>
              <a:gd name="connsiteY27" fmla="*/ 1491449 h 1677880"/>
              <a:gd name="connsiteX28" fmla="*/ 1662536 w 1680291"/>
              <a:gd name="connsiteY28" fmla="*/ 1429305 h 1677880"/>
              <a:gd name="connsiteX29" fmla="*/ 1671414 w 1680291"/>
              <a:gd name="connsiteY29" fmla="*/ 1376039 h 1677880"/>
              <a:gd name="connsiteX30" fmla="*/ 1680291 w 1680291"/>
              <a:gd name="connsiteY30" fmla="*/ 1340528 h 1677880"/>
              <a:gd name="connsiteX31" fmla="*/ 1644781 w 1680291"/>
              <a:gd name="connsiteY31" fmla="*/ 1207363 h 1677880"/>
              <a:gd name="connsiteX32" fmla="*/ 1627025 w 1680291"/>
              <a:gd name="connsiteY32" fmla="*/ 1145219 h 1677880"/>
              <a:gd name="connsiteX33" fmla="*/ 1609270 w 1680291"/>
              <a:gd name="connsiteY33" fmla="*/ 1109709 h 1677880"/>
              <a:gd name="connsiteX34" fmla="*/ 1564882 w 1680291"/>
              <a:gd name="connsiteY34" fmla="*/ 1074198 h 1677880"/>
              <a:gd name="connsiteX35" fmla="*/ 1476105 w 1680291"/>
              <a:gd name="connsiteY35" fmla="*/ 1020932 h 1677880"/>
              <a:gd name="connsiteX36" fmla="*/ 1458350 w 1680291"/>
              <a:gd name="connsiteY36" fmla="*/ 994299 h 1677880"/>
              <a:gd name="connsiteX37" fmla="*/ 1378451 w 1680291"/>
              <a:gd name="connsiteY37" fmla="*/ 967666 h 1677880"/>
              <a:gd name="connsiteX38" fmla="*/ 1360695 w 1680291"/>
              <a:gd name="connsiteY38" fmla="*/ 949911 h 1677880"/>
              <a:gd name="connsiteX39" fmla="*/ 1165387 w 1680291"/>
              <a:gd name="connsiteY39" fmla="*/ 923278 h 1677880"/>
              <a:gd name="connsiteX40" fmla="*/ 1103243 w 1680291"/>
              <a:gd name="connsiteY40" fmla="*/ 914400 h 1677880"/>
              <a:gd name="connsiteX41" fmla="*/ 1067732 w 1680291"/>
              <a:gd name="connsiteY41" fmla="*/ 896645 h 1677880"/>
              <a:gd name="connsiteX42" fmla="*/ 1005589 w 1680291"/>
              <a:gd name="connsiteY42" fmla="*/ 887767 h 1677880"/>
              <a:gd name="connsiteX43" fmla="*/ 872424 w 1680291"/>
              <a:gd name="connsiteY43" fmla="*/ 870012 h 1677880"/>
              <a:gd name="connsiteX44" fmla="*/ 845790 w 1680291"/>
              <a:gd name="connsiteY44" fmla="*/ 861134 h 1677880"/>
              <a:gd name="connsiteX45" fmla="*/ 703749 w 1680291"/>
              <a:gd name="connsiteY45" fmla="*/ 630315 h 1677880"/>
              <a:gd name="connsiteX46" fmla="*/ 757014 w 1680291"/>
              <a:gd name="connsiteY46" fmla="*/ 541538 h 1677880"/>
              <a:gd name="connsiteX47" fmla="*/ 819157 w 1680291"/>
              <a:gd name="connsiteY47" fmla="*/ 497150 h 1677880"/>
              <a:gd name="connsiteX48" fmla="*/ 845790 w 1680291"/>
              <a:gd name="connsiteY48" fmla="*/ 488272 h 1677880"/>
              <a:gd name="connsiteX49" fmla="*/ 916812 w 1680291"/>
              <a:gd name="connsiteY49" fmla="*/ 461639 h 1677880"/>
              <a:gd name="connsiteX50" fmla="*/ 1094365 w 1680291"/>
              <a:gd name="connsiteY50" fmla="*/ 479394 h 1677880"/>
              <a:gd name="connsiteX51" fmla="*/ 1147631 w 1680291"/>
              <a:gd name="connsiteY51" fmla="*/ 497150 h 1677880"/>
              <a:gd name="connsiteX52" fmla="*/ 1165387 w 1680291"/>
              <a:gd name="connsiteY52" fmla="*/ 514905 h 1677880"/>
              <a:gd name="connsiteX53" fmla="*/ 1218653 w 1680291"/>
              <a:gd name="connsiteY53" fmla="*/ 550416 h 1677880"/>
              <a:gd name="connsiteX54" fmla="*/ 1236408 w 1680291"/>
              <a:gd name="connsiteY54" fmla="*/ 577049 h 1677880"/>
              <a:gd name="connsiteX55" fmla="*/ 1245286 w 1680291"/>
              <a:gd name="connsiteY55" fmla="*/ 603682 h 1677880"/>
              <a:gd name="connsiteX56" fmla="*/ 1280796 w 1680291"/>
              <a:gd name="connsiteY56" fmla="*/ 656948 h 1677880"/>
              <a:gd name="connsiteX57" fmla="*/ 1289674 w 1680291"/>
              <a:gd name="connsiteY57" fmla="*/ 692458 h 1677880"/>
              <a:gd name="connsiteX58" fmla="*/ 1316307 w 1680291"/>
              <a:gd name="connsiteY58" fmla="*/ 701336 h 1677880"/>
              <a:gd name="connsiteX59" fmla="*/ 1422839 w 1680291"/>
              <a:gd name="connsiteY59" fmla="*/ 719091 h 1677880"/>
              <a:gd name="connsiteX60" fmla="*/ 1511616 w 1680291"/>
              <a:gd name="connsiteY60" fmla="*/ 710214 h 1677880"/>
              <a:gd name="connsiteX61" fmla="*/ 1538249 w 1680291"/>
              <a:gd name="connsiteY61" fmla="*/ 621437 h 1677880"/>
              <a:gd name="connsiteX62" fmla="*/ 1529371 w 1680291"/>
              <a:gd name="connsiteY62" fmla="*/ 506027 h 1677880"/>
              <a:gd name="connsiteX63" fmla="*/ 1511616 w 1680291"/>
              <a:gd name="connsiteY63" fmla="*/ 452761 h 1677880"/>
              <a:gd name="connsiteX64" fmla="*/ 1449472 w 1680291"/>
              <a:gd name="connsiteY64" fmla="*/ 381740 h 1677880"/>
              <a:gd name="connsiteX65" fmla="*/ 1440594 w 1680291"/>
              <a:gd name="connsiteY65" fmla="*/ 346229 h 1677880"/>
              <a:gd name="connsiteX66" fmla="*/ 1458350 w 1680291"/>
              <a:gd name="connsiteY66" fmla="*/ 328474 h 1677880"/>
              <a:gd name="connsiteX67" fmla="*/ 1538249 w 1680291"/>
              <a:gd name="connsiteY67" fmla="*/ 319596 h 1677880"/>
              <a:gd name="connsiteX0" fmla="*/ 1545459 w 1687501"/>
              <a:gd name="connsiteY0" fmla="*/ 319596 h 1677880"/>
              <a:gd name="connsiteX1" fmla="*/ 1589847 w 1687501"/>
              <a:gd name="connsiteY1" fmla="*/ 310718 h 1677880"/>
              <a:gd name="connsiteX2" fmla="*/ 1616480 w 1687501"/>
              <a:gd name="connsiteY2" fmla="*/ 257452 h 1677880"/>
              <a:gd name="connsiteX3" fmla="*/ 1589847 w 1687501"/>
              <a:gd name="connsiteY3" fmla="*/ 186431 h 1677880"/>
              <a:gd name="connsiteX4" fmla="*/ 1563214 w 1687501"/>
              <a:gd name="connsiteY4" fmla="*/ 150920 h 1677880"/>
              <a:gd name="connsiteX5" fmla="*/ 1545459 w 1687501"/>
              <a:gd name="connsiteY5" fmla="*/ 124287 h 1677880"/>
              <a:gd name="connsiteX6" fmla="*/ 1492193 w 1687501"/>
              <a:gd name="connsiteY6" fmla="*/ 71021 h 1677880"/>
              <a:gd name="connsiteX7" fmla="*/ 1456682 w 1687501"/>
              <a:gd name="connsiteY7" fmla="*/ 62144 h 1677880"/>
              <a:gd name="connsiteX8" fmla="*/ 1412294 w 1687501"/>
              <a:gd name="connsiteY8" fmla="*/ 35511 h 1677880"/>
              <a:gd name="connsiteX9" fmla="*/ 1288006 w 1687501"/>
              <a:gd name="connsiteY9" fmla="*/ 0 h 1677880"/>
              <a:gd name="connsiteX10" fmla="*/ 719835 w 1687501"/>
              <a:gd name="connsiteY10" fmla="*/ 79899 h 1677880"/>
              <a:gd name="connsiteX11" fmla="*/ 444628 w 1687501"/>
              <a:gd name="connsiteY11" fmla="*/ 195309 h 1677880"/>
              <a:gd name="connsiteX12" fmla="*/ 213808 w 1687501"/>
              <a:gd name="connsiteY12" fmla="*/ 337352 h 1677880"/>
              <a:gd name="connsiteX13" fmla="*/ 89521 w 1687501"/>
              <a:gd name="connsiteY13" fmla="*/ 568171 h 1677880"/>
              <a:gd name="connsiteX14" fmla="*/ 36255 w 1687501"/>
              <a:gd name="connsiteY14" fmla="*/ 745724 h 1677880"/>
              <a:gd name="connsiteX15" fmla="*/ 36255 w 1687501"/>
              <a:gd name="connsiteY15" fmla="*/ 1056443 h 1677880"/>
              <a:gd name="connsiteX16" fmla="*/ 497894 w 1687501"/>
              <a:gd name="connsiteY16" fmla="*/ 1624614 h 1677880"/>
              <a:gd name="connsiteX17" fmla="*/ 542282 w 1687501"/>
              <a:gd name="connsiteY17" fmla="*/ 1651247 h 1677880"/>
              <a:gd name="connsiteX18" fmla="*/ 577793 w 1687501"/>
              <a:gd name="connsiteY18" fmla="*/ 1660124 h 1677880"/>
              <a:gd name="connsiteX19" fmla="*/ 675447 w 1687501"/>
              <a:gd name="connsiteY19" fmla="*/ 1677880 h 1677880"/>
              <a:gd name="connsiteX20" fmla="*/ 1438927 w 1687501"/>
              <a:gd name="connsiteY20" fmla="*/ 1669002 h 1677880"/>
              <a:gd name="connsiteX21" fmla="*/ 1518826 w 1687501"/>
              <a:gd name="connsiteY21" fmla="*/ 1633491 h 1677880"/>
              <a:gd name="connsiteX22" fmla="*/ 1545459 w 1687501"/>
              <a:gd name="connsiteY22" fmla="*/ 1615736 h 1677880"/>
              <a:gd name="connsiteX23" fmla="*/ 1572092 w 1687501"/>
              <a:gd name="connsiteY23" fmla="*/ 1580225 h 1677880"/>
              <a:gd name="connsiteX24" fmla="*/ 1607602 w 1687501"/>
              <a:gd name="connsiteY24" fmla="*/ 1562470 h 1677880"/>
              <a:gd name="connsiteX25" fmla="*/ 1616480 w 1687501"/>
              <a:gd name="connsiteY25" fmla="*/ 1535837 h 1677880"/>
              <a:gd name="connsiteX26" fmla="*/ 1643113 w 1687501"/>
              <a:gd name="connsiteY26" fmla="*/ 1491449 h 1677880"/>
              <a:gd name="connsiteX27" fmla="*/ 1669746 w 1687501"/>
              <a:gd name="connsiteY27" fmla="*/ 1429305 h 1677880"/>
              <a:gd name="connsiteX28" fmla="*/ 1678624 w 1687501"/>
              <a:gd name="connsiteY28" fmla="*/ 1376039 h 1677880"/>
              <a:gd name="connsiteX29" fmla="*/ 1687501 w 1687501"/>
              <a:gd name="connsiteY29" fmla="*/ 1340528 h 1677880"/>
              <a:gd name="connsiteX30" fmla="*/ 1651991 w 1687501"/>
              <a:gd name="connsiteY30" fmla="*/ 1207363 h 1677880"/>
              <a:gd name="connsiteX31" fmla="*/ 1634235 w 1687501"/>
              <a:gd name="connsiteY31" fmla="*/ 1145219 h 1677880"/>
              <a:gd name="connsiteX32" fmla="*/ 1616480 w 1687501"/>
              <a:gd name="connsiteY32" fmla="*/ 1109709 h 1677880"/>
              <a:gd name="connsiteX33" fmla="*/ 1572092 w 1687501"/>
              <a:gd name="connsiteY33" fmla="*/ 1074198 h 1677880"/>
              <a:gd name="connsiteX34" fmla="*/ 1483315 w 1687501"/>
              <a:gd name="connsiteY34" fmla="*/ 1020932 h 1677880"/>
              <a:gd name="connsiteX35" fmla="*/ 1465560 w 1687501"/>
              <a:gd name="connsiteY35" fmla="*/ 994299 h 1677880"/>
              <a:gd name="connsiteX36" fmla="*/ 1385661 w 1687501"/>
              <a:gd name="connsiteY36" fmla="*/ 967666 h 1677880"/>
              <a:gd name="connsiteX37" fmla="*/ 1367905 w 1687501"/>
              <a:gd name="connsiteY37" fmla="*/ 949911 h 1677880"/>
              <a:gd name="connsiteX38" fmla="*/ 1172597 w 1687501"/>
              <a:gd name="connsiteY38" fmla="*/ 923278 h 1677880"/>
              <a:gd name="connsiteX39" fmla="*/ 1110453 w 1687501"/>
              <a:gd name="connsiteY39" fmla="*/ 914400 h 1677880"/>
              <a:gd name="connsiteX40" fmla="*/ 1074942 w 1687501"/>
              <a:gd name="connsiteY40" fmla="*/ 896645 h 1677880"/>
              <a:gd name="connsiteX41" fmla="*/ 1012799 w 1687501"/>
              <a:gd name="connsiteY41" fmla="*/ 887767 h 1677880"/>
              <a:gd name="connsiteX42" fmla="*/ 879634 w 1687501"/>
              <a:gd name="connsiteY42" fmla="*/ 870012 h 1677880"/>
              <a:gd name="connsiteX43" fmla="*/ 853000 w 1687501"/>
              <a:gd name="connsiteY43" fmla="*/ 861134 h 1677880"/>
              <a:gd name="connsiteX44" fmla="*/ 710959 w 1687501"/>
              <a:gd name="connsiteY44" fmla="*/ 630315 h 1677880"/>
              <a:gd name="connsiteX45" fmla="*/ 764224 w 1687501"/>
              <a:gd name="connsiteY45" fmla="*/ 541538 h 1677880"/>
              <a:gd name="connsiteX46" fmla="*/ 826367 w 1687501"/>
              <a:gd name="connsiteY46" fmla="*/ 497150 h 1677880"/>
              <a:gd name="connsiteX47" fmla="*/ 853000 w 1687501"/>
              <a:gd name="connsiteY47" fmla="*/ 488272 h 1677880"/>
              <a:gd name="connsiteX48" fmla="*/ 924022 w 1687501"/>
              <a:gd name="connsiteY48" fmla="*/ 461639 h 1677880"/>
              <a:gd name="connsiteX49" fmla="*/ 1101575 w 1687501"/>
              <a:gd name="connsiteY49" fmla="*/ 479394 h 1677880"/>
              <a:gd name="connsiteX50" fmla="*/ 1154841 w 1687501"/>
              <a:gd name="connsiteY50" fmla="*/ 497150 h 1677880"/>
              <a:gd name="connsiteX51" fmla="*/ 1172597 w 1687501"/>
              <a:gd name="connsiteY51" fmla="*/ 514905 h 1677880"/>
              <a:gd name="connsiteX52" fmla="*/ 1225863 w 1687501"/>
              <a:gd name="connsiteY52" fmla="*/ 550416 h 1677880"/>
              <a:gd name="connsiteX53" fmla="*/ 1243618 w 1687501"/>
              <a:gd name="connsiteY53" fmla="*/ 577049 h 1677880"/>
              <a:gd name="connsiteX54" fmla="*/ 1252496 w 1687501"/>
              <a:gd name="connsiteY54" fmla="*/ 603682 h 1677880"/>
              <a:gd name="connsiteX55" fmla="*/ 1288006 w 1687501"/>
              <a:gd name="connsiteY55" fmla="*/ 656948 h 1677880"/>
              <a:gd name="connsiteX56" fmla="*/ 1296884 w 1687501"/>
              <a:gd name="connsiteY56" fmla="*/ 692458 h 1677880"/>
              <a:gd name="connsiteX57" fmla="*/ 1323517 w 1687501"/>
              <a:gd name="connsiteY57" fmla="*/ 701336 h 1677880"/>
              <a:gd name="connsiteX58" fmla="*/ 1430049 w 1687501"/>
              <a:gd name="connsiteY58" fmla="*/ 719091 h 1677880"/>
              <a:gd name="connsiteX59" fmla="*/ 1518826 w 1687501"/>
              <a:gd name="connsiteY59" fmla="*/ 710214 h 1677880"/>
              <a:gd name="connsiteX60" fmla="*/ 1545459 w 1687501"/>
              <a:gd name="connsiteY60" fmla="*/ 621437 h 1677880"/>
              <a:gd name="connsiteX61" fmla="*/ 1536581 w 1687501"/>
              <a:gd name="connsiteY61" fmla="*/ 506027 h 1677880"/>
              <a:gd name="connsiteX62" fmla="*/ 1518826 w 1687501"/>
              <a:gd name="connsiteY62" fmla="*/ 452761 h 1677880"/>
              <a:gd name="connsiteX63" fmla="*/ 1456682 w 1687501"/>
              <a:gd name="connsiteY63" fmla="*/ 381740 h 1677880"/>
              <a:gd name="connsiteX64" fmla="*/ 1447804 w 1687501"/>
              <a:gd name="connsiteY64" fmla="*/ 346229 h 1677880"/>
              <a:gd name="connsiteX65" fmla="*/ 1465560 w 1687501"/>
              <a:gd name="connsiteY65" fmla="*/ 328474 h 1677880"/>
              <a:gd name="connsiteX66" fmla="*/ 1545459 w 1687501"/>
              <a:gd name="connsiteY66" fmla="*/ 319596 h 1677880"/>
              <a:gd name="connsiteX0" fmla="*/ 1548739 w 1690781"/>
              <a:gd name="connsiteY0" fmla="*/ 319596 h 1697582"/>
              <a:gd name="connsiteX1" fmla="*/ 1593127 w 1690781"/>
              <a:gd name="connsiteY1" fmla="*/ 310718 h 1697582"/>
              <a:gd name="connsiteX2" fmla="*/ 1619760 w 1690781"/>
              <a:gd name="connsiteY2" fmla="*/ 257452 h 1697582"/>
              <a:gd name="connsiteX3" fmla="*/ 1593127 w 1690781"/>
              <a:gd name="connsiteY3" fmla="*/ 186431 h 1697582"/>
              <a:gd name="connsiteX4" fmla="*/ 1566494 w 1690781"/>
              <a:gd name="connsiteY4" fmla="*/ 150920 h 1697582"/>
              <a:gd name="connsiteX5" fmla="*/ 1548739 w 1690781"/>
              <a:gd name="connsiteY5" fmla="*/ 124287 h 1697582"/>
              <a:gd name="connsiteX6" fmla="*/ 1495473 w 1690781"/>
              <a:gd name="connsiteY6" fmla="*/ 71021 h 1697582"/>
              <a:gd name="connsiteX7" fmla="*/ 1459962 w 1690781"/>
              <a:gd name="connsiteY7" fmla="*/ 62144 h 1697582"/>
              <a:gd name="connsiteX8" fmla="*/ 1415574 w 1690781"/>
              <a:gd name="connsiteY8" fmla="*/ 35511 h 1697582"/>
              <a:gd name="connsiteX9" fmla="*/ 1291286 w 1690781"/>
              <a:gd name="connsiteY9" fmla="*/ 0 h 1697582"/>
              <a:gd name="connsiteX10" fmla="*/ 723115 w 1690781"/>
              <a:gd name="connsiteY10" fmla="*/ 79899 h 1697582"/>
              <a:gd name="connsiteX11" fmla="*/ 447908 w 1690781"/>
              <a:gd name="connsiteY11" fmla="*/ 195309 h 1697582"/>
              <a:gd name="connsiteX12" fmla="*/ 217088 w 1690781"/>
              <a:gd name="connsiteY12" fmla="*/ 337352 h 1697582"/>
              <a:gd name="connsiteX13" fmla="*/ 92801 w 1690781"/>
              <a:gd name="connsiteY13" fmla="*/ 568171 h 1697582"/>
              <a:gd name="connsiteX14" fmla="*/ 39535 w 1690781"/>
              <a:gd name="connsiteY14" fmla="*/ 745724 h 1697582"/>
              <a:gd name="connsiteX15" fmla="*/ 39535 w 1690781"/>
              <a:gd name="connsiteY15" fmla="*/ 1056443 h 1697582"/>
              <a:gd name="connsiteX16" fmla="*/ 545562 w 1690781"/>
              <a:gd name="connsiteY16" fmla="*/ 1651247 h 1697582"/>
              <a:gd name="connsiteX17" fmla="*/ 581073 w 1690781"/>
              <a:gd name="connsiteY17" fmla="*/ 1660124 h 1697582"/>
              <a:gd name="connsiteX18" fmla="*/ 678727 w 1690781"/>
              <a:gd name="connsiteY18" fmla="*/ 1677880 h 1697582"/>
              <a:gd name="connsiteX19" fmla="*/ 1442207 w 1690781"/>
              <a:gd name="connsiteY19" fmla="*/ 1669002 h 1697582"/>
              <a:gd name="connsiteX20" fmla="*/ 1522106 w 1690781"/>
              <a:gd name="connsiteY20" fmla="*/ 1633491 h 1697582"/>
              <a:gd name="connsiteX21" fmla="*/ 1548739 w 1690781"/>
              <a:gd name="connsiteY21" fmla="*/ 1615736 h 1697582"/>
              <a:gd name="connsiteX22" fmla="*/ 1575372 w 1690781"/>
              <a:gd name="connsiteY22" fmla="*/ 1580225 h 1697582"/>
              <a:gd name="connsiteX23" fmla="*/ 1610882 w 1690781"/>
              <a:gd name="connsiteY23" fmla="*/ 1562470 h 1697582"/>
              <a:gd name="connsiteX24" fmla="*/ 1619760 w 1690781"/>
              <a:gd name="connsiteY24" fmla="*/ 1535837 h 1697582"/>
              <a:gd name="connsiteX25" fmla="*/ 1646393 w 1690781"/>
              <a:gd name="connsiteY25" fmla="*/ 1491449 h 1697582"/>
              <a:gd name="connsiteX26" fmla="*/ 1673026 w 1690781"/>
              <a:gd name="connsiteY26" fmla="*/ 1429305 h 1697582"/>
              <a:gd name="connsiteX27" fmla="*/ 1681904 w 1690781"/>
              <a:gd name="connsiteY27" fmla="*/ 1376039 h 1697582"/>
              <a:gd name="connsiteX28" fmla="*/ 1690781 w 1690781"/>
              <a:gd name="connsiteY28" fmla="*/ 1340528 h 1697582"/>
              <a:gd name="connsiteX29" fmla="*/ 1655271 w 1690781"/>
              <a:gd name="connsiteY29" fmla="*/ 1207363 h 1697582"/>
              <a:gd name="connsiteX30" fmla="*/ 1637515 w 1690781"/>
              <a:gd name="connsiteY30" fmla="*/ 1145219 h 1697582"/>
              <a:gd name="connsiteX31" fmla="*/ 1619760 w 1690781"/>
              <a:gd name="connsiteY31" fmla="*/ 1109709 h 1697582"/>
              <a:gd name="connsiteX32" fmla="*/ 1575372 w 1690781"/>
              <a:gd name="connsiteY32" fmla="*/ 1074198 h 1697582"/>
              <a:gd name="connsiteX33" fmla="*/ 1486595 w 1690781"/>
              <a:gd name="connsiteY33" fmla="*/ 1020932 h 1697582"/>
              <a:gd name="connsiteX34" fmla="*/ 1468840 w 1690781"/>
              <a:gd name="connsiteY34" fmla="*/ 994299 h 1697582"/>
              <a:gd name="connsiteX35" fmla="*/ 1388941 w 1690781"/>
              <a:gd name="connsiteY35" fmla="*/ 967666 h 1697582"/>
              <a:gd name="connsiteX36" fmla="*/ 1371185 w 1690781"/>
              <a:gd name="connsiteY36" fmla="*/ 949911 h 1697582"/>
              <a:gd name="connsiteX37" fmla="*/ 1175877 w 1690781"/>
              <a:gd name="connsiteY37" fmla="*/ 923278 h 1697582"/>
              <a:gd name="connsiteX38" fmla="*/ 1113733 w 1690781"/>
              <a:gd name="connsiteY38" fmla="*/ 914400 h 1697582"/>
              <a:gd name="connsiteX39" fmla="*/ 1078222 w 1690781"/>
              <a:gd name="connsiteY39" fmla="*/ 896645 h 1697582"/>
              <a:gd name="connsiteX40" fmla="*/ 1016079 w 1690781"/>
              <a:gd name="connsiteY40" fmla="*/ 887767 h 1697582"/>
              <a:gd name="connsiteX41" fmla="*/ 882914 w 1690781"/>
              <a:gd name="connsiteY41" fmla="*/ 870012 h 1697582"/>
              <a:gd name="connsiteX42" fmla="*/ 856280 w 1690781"/>
              <a:gd name="connsiteY42" fmla="*/ 861134 h 1697582"/>
              <a:gd name="connsiteX43" fmla="*/ 714239 w 1690781"/>
              <a:gd name="connsiteY43" fmla="*/ 630315 h 1697582"/>
              <a:gd name="connsiteX44" fmla="*/ 767504 w 1690781"/>
              <a:gd name="connsiteY44" fmla="*/ 541538 h 1697582"/>
              <a:gd name="connsiteX45" fmla="*/ 829647 w 1690781"/>
              <a:gd name="connsiteY45" fmla="*/ 497150 h 1697582"/>
              <a:gd name="connsiteX46" fmla="*/ 856280 w 1690781"/>
              <a:gd name="connsiteY46" fmla="*/ 488272 h 1697582"/>
              <a:gd name="connsiteX47" fmla="*/ 927302 w 1690781"/>
              <a:gd name="connsiteY47" fmla="*/ 461639 h 1697582"/>
              <a:gd name="connsiteX48" fmla="*/ 1104855 w 1690781"/>
              <a:gd name="connsiteY48" fmla="*/ 479394 h 1697582"/>
              <a:gd name="connsiteX49" fmla="*/ 1158121 w 1690781"/>
              <a:gd name="connsiteY49" fmla="*/ 497150 h 1697582"/>
              <a:gd name="connsiteX50" fmla="*/ 1175877 w 1690781"/>
              <a:gd name="connsiteY50" fmla="*/ 514905 h 1697582"/>
              <a:gd name="connsiteX51" fmla="*/ 1229143 w 1690781"/>
              <a:gd name="connsiteY51" fmla="*/ 550416 h 1697582"/>
              <a:gd name="connsiteX52" fmla="*/ 1246898 w 1690781"/>
              <a:gd name="connsiteY52" fmla="*/ 577049 h 1697582"/>
              <a:gd name="connsiteX53" fmla="*/ 1255776 w 1690781"/>
              <a:gd name="connsiteY53" fmla="*/ 603682 h 1697582"/>
              <a:gd name="connsiteX54" fmla="*/ 1291286 w 1690781"/>
              <a:gd name="connsiteY54" fmla="*/ 656948 h 1697582"/>
              <a:gd name="connsiteX55" fmla="*/ 1300164 w 1690781"/>
              <a:gd name="connsiteY55" fmla="*/ 692458 h 1697582"/>
              <a:gd name="connsiteX56" fmla="*/ 1326797 w 1690781"/>
              <a:gd name="connsiteY56" fmla="*/ 701336 h 1697582"/>
              <a:gd name="connsiteX57" fmla="*/ 1433329 w 1690781"/>
              <a:gd name="connsiteY57" fmla="*/ 719091 h 1697582"/>
              <a:gd name="connsiteX58" fmla="*/ 1522106 w 1690781"/>
              <a:gd name="connsiteY58" fmla="*/ 710214 h 1697582"/>
              <a:gd name="connsiteX59" fmla="*/ 1548739 w 1690781"/>
              <a:gd name="connsiteY59" fmla="*/ 621437 h 1697582"/>
              <a:gd name="connsiteX60" fmla="*/ 1539861 w 1690781"/>
              <a:gd name="connsiteY60" fmla="*/ 506027 h 1697582"/>
              <a:gd name="connsiteX61" fmla="*/ 1522106 w 1690781"/>
              <a:gd name="connsiteY61" fmla="*/ 452761 h 1697582"/>
              <a:gd name="connsiteX62" fmla="*/ 1459962 w 1690781"/>
              <a:gd name="connsiteY62" fmla="*/ 381740 h 1697582"/>
              <a:gd name="connsiteX63" fmla="*/ 1451084 w 1690781"/>
              <a:gd name="connsiteY63" fmla="*/ 346229 h 1697582"/>
              <a:gd name="connsiteX64" fmla="*/ 1468840 w 1690781"/>
              <a:gd name="connsiteY64" fmla="*/ 328474 h 1697582"/>
              <a:gd name="connsiteX65" fmla="*/ 1548739 w 1690781"/>
              <a:gd name="connsiteY65" fmla="*/ 319596 h 1697582"/>
              <a:gd name="connsiteX0" fmla="*/ 1551364 w 1693406"/>
              <a:gd name="connsiteY0" fmla="*/ 319596 h 1707564"/>
              <a:gd name="connsiteX1" fmla="*/ 1595752 w 1693406"/>
              <a:gd name="connsiteY1" fmla="*/ 310718 h 1707564"/>
              <a:gd name="connsiteX2" fmla="*/ 1622385 w 1693406"/>
              <a:gd name="connsiteY2" fmla="*/ 257452 h 1707564"/>
              <a:gd name="connsiteX3" fmla="*/ 1595752 w 1693406"/>
              <a:gd name="connsiteY3" fmla="*/ 186431 h 1707564"/>
              <a:gd name="connsiteX4" fmla="*/ 1569119 w 1693406"/>
              <a:gd name="connsiteY4" fmla="*/ 150920 h 1707564"/>
              <a:gd name="connsiteX5" fmla="*/ 1551364 w 1693406"/>
              <a:gd name="connsiteY5" fmla="*/ 124287 h 1707564"/>
              <a:gd name="connsiteX6" fmla="*/ 1498098 w 1693406"/>
              <a:gd name="connsiteY6" fmla="*/ 71021 h 1707564"/>
              <a:gd name="connsiteX7" fmla="*/ 1462587 w 1693406"/>
              <a:gd name="connsiteY7" fmla="*/ 62144 h 1707564"/>
              <a:gd name="connsiteX8" fmla="*/ 1418199 w 1693406"/>
              <a:gd name="connsiteY8" fmla="*/ 35511 h 1707564"/>
              <a:gd name="connsiteX9" fmla="*/ 1293911 w 1693406"/>
              <a:gd name="connsiteY9" fmla="*/ 0 h 1707564"/>
              <a:gd name="connsiteX10" fmla="*/ 725740 w 1693406"/>
              <a:gd name="connsiteY10" fmla="*/ 79899 h 1707564"/>
              <a:gd name="connsiteX11" fmla="*/ 450533 w 1693406"/>
              <a:gd name="connsiteY11" fmla="*/ 195309 h 1707564"/>
              <a:gd name="connsiteX12" fmla="*/ 219713 w 1693406"/>
              <a:gd name="connsiteY12" fmla="*/ 337352 h 1707564"/>
              <a:gd name="connsiteX13" fmla="*/ 95426 w 1693406"/>
              <a:gd name="connsiteY13" fmla="*/ 568171 h 1707564"/>
              <a:gd name="connsiteX14" fmla="*/ 42160 w 1693406"/>
              <a:gd name="connsiteY14" fmla="*/ 745724 h 1707564"/>
              <a:gd name="connsiteX15" fmla="*/ 42160 w 1693406"/>
              <a:gd name="connsiteY15" fmla="*/ 1056443 h 1707564"/>
              <a:gd name="connsiteX16" fmla="*/ 583698 w 1693406"/>
              <a:gd name="connsiteY16" fmla="*/ 1660124 h 1707564"/>
              <a:gd name="connsiteX17" fmla="*/ 681352 w 1693406"/>
              <a:gd name="connsiteY17" fmla="*/ 1677880 h 1707564"/>
              <a:gd name="connsiteX18" fmla="*/ 1444832 w 1693406"/>
              <a:gd name="connsiteY18" fmla="*/ 1669002 h 1707564"/>
              <a:gd name="connsiteX19" fmla="*/ 1524731 w 1693406"/>
              <a:gd name="connsiteY19" fmla="*/ 1633491 h 1707564"/>
              <a:gd name="connsiteX20" fmla="*/ 1551364 w 1693406"/>
              <a:gd name="connsiteY20" fmla="*/ 1615736 h 1707564"/>
              <a:gd name="connsiteX21" fmla="*/ 1577997 w 1693406"/>
              <a:gd name="connsiteY21" fmla="*/ 1580225 h 1707564"/>
              <a:gd name="connsiteX22" fmla="*/ 1613507 w 1693406"/>
              <a:gd name="connsiteY22" fmla="*/ 1562470 h 1707564"/>
              <a:gd name="connsiteX23" fmla="*/ 1622385 w 1693406"/>
              <a:gd name="connsiteY23" fmla="*/ 1535837 h 1707564"/>
              <a:gd name="connsiteX24" fmla="*/ 1649018 w 1693406"/>
              <a:gd name="connsiteY24" fmla="*/ 1491449 h 1707564"/>
              <a:gd name="connsiteX25" fmla="*/ 1675651 w 1693406"/>
              <a:gd name="connsiteY25" fmla="*/ 1429305 h 1707564"/>
              <a:gd name="connsiteX26" fmla="*/ 1684529 w 1693406"/>
              <a:gd name="connsiteY26" fmla="*/ 1376039 h 1707564"/>
              <a:gd name="connsiteX27" fmla="*/ 1693406 w 1693406"/>
              <a:gd name="connsiteY27" fmla="*/ 1340528 h 1707564"/>
              <a:gd name="connsiteX28" fmla="*/ 1657896 w 1693406"/>
              <a:gd name="connsiteY28" fmla="*/ 1207363 h 1707564"/>
              <a:gd name="connsiteX29" fmla="*/ 1640140 w 1693406"/>
              <a:gd name="connsiteY29" fmla="*/ 1145219 h 1707564"/>
              <a:gd name="connsiteX30" fmla="*/ 1622385 w 1693406"/>
              <a:gd name="connsiteY30" fmla="*/ 1109709 h 1707564"/>
              <a:gd name="connsiteX31" fmla="*/ 1577997 w 1693406"/>
              <a:gd name="connsiteY31" fmla="*/ 1074198 h 1707564"/>
              <a:gd name="connsiteX32" fmla="*/ 1489220 w 1693406"/>
              <a:gd name="connsiteY32" fmla="*/ 1020932 h 1707564"/>
              <a:gd name="connsiteX33" fmla="*/ 1471465 w 1693406"/>
              <a:gd name="connsiteY33" fmla="*/ 994299 h 1707564"/>
              <a:gd name="connsiteX34" fmla="*/ 1391566 w 1693406"/>
              <a:gd name="connsiteY34" fmla="*/ 967666 h 1707564"/>
              <a:gd name="connsiteX35" fmla="*/ 1373810 w 1693406"/>
              <a:gd name="connsiteY35" fmla="*/ 949911 h 1707564"/>
              <a:gd name="connsiteX36" fmla="*/ 1178502 w 1693406"/>
              <a:gd name="connsiteY36" fmla="*/ 923278 h 1707564"/>
              <a:gd name="connsiteX37" fmla="*/ 1116358 w 1693406"/>
              <a:gd name="connsiteY37" fmla="*/ 914400 h 1707564"/>
              <a:gd name="connsiteX38" fmla="*/ 1080847 w 1693406"/>
              <a:gd name="connsiteY38" fmla="*/ 896645 h 1707564"/>
              <a:gd name="connsiteX39" fmla="*/ 1018704 w 1693406"/>
              <a:gd name="connsiteY39" fmla="*/ 887767 h 1707564"/>
              <a:gd name="connsiteX40" fmla="*/ 885539 w 1693406"/>
              <a:gd name="connsiteY40" fmla="*/ 870012 h 1707564"/>
              <a:gd name="connsiteX41" fmla="*/ 858905 w 1693406"/>
              <a:gd name="connsiteY41" fmla="*/ 861134 h 1707564"/>
              <a:gd name="connsiteX42" fmla="*/ 716864 w 1693406"/>
              <a:gd name="connsiteY42" fmla="*/ 630315 h 1707564"/>
              <a:gd name="connsiteX43" fmla="*/ 770129 w 1693406"/>
              <a:gd name="connsiteY43" fmla="*/ 541538 h 1707564"/>
              <a:gd name="connsiteX44" fmla="*/ 832272 w 1693406"/>
              <a:gd name="connsiteY44" fmla="*/ 497150 h 1707564"/>
              <a:gd name="connsiteX45" fmla="*/ 858905 w 1693406"/>
              <a:gd name="connsiteY45" fmla="*/ 488272 h 1707564"/>
              <a:gd name="connsiteX46" fmla="*/ 929927 w 1693406"/>
              <a:gd name="connsiteY46" fmla="*/ 461639 h 1707564"/>
              <a:gd name="connsiteX47" fmla="*/ 1107480 w 1693406"/>
              <a:gd name="connsiteY47" fmla="*/ 479394 h 1707564"/>
              <a:gd name="connsiteX48" fmla="*/ 1160746 w 1693406"/>
              <a:gd name="connsiteY48" fmla="*/ 497150 h 1707564"/>
              <a:gd name="connsiteX49" fmla="*/ 1178502 w 1693406"/>
              <a:gd name="connsiteY49" fmla="*/ 514905 h 1707564"/>
              <a:gd name="connsiteX50" fmla="*/ 1231768 w 1693406"/>
              <a:gd name="connsiteY50" fmla="*/ 550416 h 1707564"/>
              <a:gd name="connsiteX51" fmla="*/ 1249523 w 1693406"/>
              <a:gd name="connsiteY51" fmla="*/ 577049 h 1707564"/>
              <a:gd name="connsiteX52" fmla="*/ 1258401 w 1693406"/>
              <a:gd name="connsiteY52" fmla="*/ 603682 h 1707564"/>
              <a:gd name="connsiteX53" fmla="*/ 1293911 w 1693406"/>
              <a:gd name="connsiteY53" fmla="*/ 656948 h 1707564"/>
              <a:gd name="connsiteX54" fmla="*/ 1302789 w 1693406"/>
              <a:gd name="connsiteY54" fmla="*/ 692458 h 1707564"/>
              <a:gd name="connsiteX55" fmla="*/ 1329422 w 1693406"/>
              <a:gd name="connsiteY55" fmla="*/ 701336 h 1707564"/>
              <a:gd name="connsiteX56" fmla="*/ 1435954 w 1693406"/>
              <a:gd name="connsiteY56" fmla="*/ 719091 h 1707564"/>
              <a:gd name="connsiteX57" fmla="*/ 1524731 w 1693406"/>
              <a:gd name="connsiteY57" fmla="*/ 710214 h 1707564"/>
              <a:gd name="connsiteX58" fmla="*/ 1551364 w 1693406"/>
              <a:gd name="connsiteY58" fmla="*/ 621437 h 1707564"/>
              <a:gd name="connsiteX59" fmla="*/ 1542486 w 1693406"/>
              <a:gd name="connsiteY59" fmla="*/ 506027 h 1707564"/>
              <a:gd name="connsiteX60" fmla="*/ 1524731 w 1693406"/>
              <a:gd name="connsiteY60" fmla="*/ 452761 h 1707564"/>
              <a:gd name="connsiteX61" fmla="*/ 1462587 w 1693406"/>
              <a:gd name="connsiteY61" fmla="*/ 381740 h 1707564"/>
              <a:gd name="connsiteX62" fmla="*/ 1453709 w 1693406"/>
              <a:gd name="connsiteY62" fmla="*/ 346229 h 1707564"/>
              <a:gd name="connsiteX63" fmla="*/ 1471465 w 1693406"/>
              <a:gd name="connsiteY63" fmla="*/ 328474 h 1707564"/>
              <a:gd name="connsiteX64" fmla="*/ 1551364 w 1693406"/>
              <a:gd name="connsiteY64" fmla="*/ 319596 h 1707564"/>
              <a:gd name="connsiteX0" fmla="*/ 1558586 w 1700628"/>
              <a:gd name="connsiteY0" fmla="*/ 319596 h 1677880"/>
              <a:gd name="connsiteX1" fmla="*/ 1602974 w 1700628"/>
              <a:gd name="connsiteY1" fmla="*/ 310718 h 1677880"/>
              <a:gd name="connsiteX2" fmla="*/ 1629607 w 1700628"/>
              <a:gd name="connsiteY2" fmla="*/ 257452 h 1677880"/>
              <a:gd name="connsiteX3" fmla="*/ 1602974 w 1700628"/>
              <a:gd name="connsiteY3" fmla="*/ 186431 h 1677880"/>
              <a:gd name="connsiteX4" fmla="*/ 1576341 w 1700628"/>
              <a:gd name="connsiteY4" fmla="*/ 150920 h 1677880"/>
              <a:gd name="connsiteX5" fmla="*/ 1558586 w 1700628"/>
              <a:gd name="connsiteY5" fmla="*/ 124287 h 1677880"/>
              <a:gd name="connsiteX6" fmla="*/ 1505320 w 1700628"/>
              <a:gd name="connsiteY6" fmla="*/ 71021 h 1677880"/>
              <a:gd name="connsiteX7" fmla="*/ 1469809 w 1700628"/>
              <a:gd name="connsiteY7" fmla="*/ 62144 h 1677880"/>
              <a:gd name="connsiteX8" fmla="*/ 1425421 w 1700628"/>
              <a:gd name="connsiteY8" fmla="*/ 35511 h 1677880"/>
              <a:gd name="connsiteX9" fmla="*/ 1301133 w 1700628"/>
              <a:gd name="connsiteY9" fmla="*/ 0 h 1677880"/>
              <a:gd name="connsiteX10" fmla="*/ 732962 w 1700628"/>
              <a:gd name="connsiteY10" fmla="*/ 79899 h 1677880"/>
              <a:gd name="connsiteX11" fmla="*/ 457755 w 1700628"/>
              <a:gd name="connsiteY11" fmla="*/ 195309 h 1677880"/>
              <a:gd name="connsiteX12" fmla="*/ 226935 w 1700628"/>
              <a:gd name="connsiteY12" fmla="*/ 337352 h 1677880"/>
              <a:gd name="connsiteX13" fmla="*/ 102648 w 1700628"/>
              <a:gd name="connsiteY13" fmla="*/ 568171 h 1677880"/>
              <a:gd name="connsiteX14" fmla="*/ 49382 w 1700628"/>
              <a:gd name="connsiteY14" fmla="*/ 745724 h 1677880"/>
              <a:gd name="connsiteX15" fmla="*/ 49382 w 1700628"/>
              <a:gd name="connsiteY15" fmla="*/ 1056443 h 1677880"/>
              <a:gd name="connsiteX16" fmla="*/ 688574 w 1700628"/>
              <a:gd name="connsiteY16" fmla="*/ 1677880 h 1677880"/>
              <a:gd name="connsiteX17" fmla="*/ 1452054 w 1700628"/>
              <a:gd name="connsiteY17" fmla="*/ 1669002 h 1677880"/>
              <a:gd name="connsiteX18" fmla="*/ 1531953 w 1700628"/>
              <a:gd name="connsiteY18" fmla="*/ 1633491 h 1677880"/>
              <a:gd name="connsiteX19" fmla="*/ 1558586 w 1700628"/>
              <a:gd name="connsiteY19" fmla="*/ 1615736 h 1677880"/>
              <a:gd name="connsiteX20" fmla="*/ 1585219 w 1700628"/>
              <a:gd name="connsiteY20" fmla="*/ 1580225 h 1677880"/>
              <a:gd name="connsiteX21" fmla="*/ 1620729 w 1700628"/>
              <a:gd name="connsiteY21" fmla="*/ 1562470 h 1677880"/>
              <a:gd name="connsiteX22" fmla="*/ 1629607 w 1700628"/>
              <a:gd name="connsiteY22" fmla="*/ 1535837 h 1677880"/>
              <a:gd name="connsiteX23" fmla="*/ 1656240 w 1700628"/>
              <a:gd name="connsiteY23" fmla="*/ 1491449 h 1677880"/>
              <a:gd name="connsiteX24" fmla="*/ 1682873 w 1700628"/>
              <a:gd name="connsiteY24" fmla="*/ 1429305 h 1677880"/>
              <a:gd name="connsiteX25" fmla="*/ 1691751 w 1700628"/>
              <a:gd name="connsiteY25" fmla="*/ 1376039 h 1677880"/>
              <a:gd name="connsiteX26" fmla="*/ 1700628 w 1700628"/>
              <a:gd name="connsiteY26" fmla="*/ 1340528 h 1677880"/>
              <a:gd name="connsiteX27" fmla="*/ 1665118 w 1700628"/>
              <a:gd name="connsiteY27" fmla="*/ 1207363 h 1677880"/>
              <a:gd name="connsiteX28" fmla="*/ 1647362 w 1700628"/>
              <a:gd name="connsiteY28" fmla="*/ 1145219 h 1677880"/>
              <a:gd name="connsiteX29" fmla="*/ 1629607 w 1700628"/>
              <a:gd name="connsiteY29" fmla="*/ 1109709 h 1677880"/>
              <a:gd name="connsiteX30" fmla="*/ 1585219 w 1700628"/>
              <a:gd name="connsiteY30" fmla="*/ 1074198 h 1677880"/>
              <a:gd name="connsiteX31" fmla="*/ 1496442 w 1700628"/>
              <a:gd name="connsiteY31" fmla="*/ 1020932 h 1677880"/>
              <a:gd name="connsiteX32" fmla="*/ 1478687 w 1700628"/>
              <a:gd name="connsiteY32" fmla="*/ 994299 h 1677880"/>
              <a:gd name="connsiteX33" fmla="*/ 1398788 w 1700628"/>
              <a:gd name="connsiteY33" fmla="*/ 967666 h 1677880"/>
              <a:gd name="connsiteX34" fmla="*/ 1381032 w 1700628"/>
              <a:gd name="connsiteY34" fmla="*/ 949911 h 1677880"/>
              <a:gd name="connsiteX35" fmla="*/ 1185724 w 1700628"/>
              <a:gd name="connsiteY35" fmla="*/ 923278 h 1677880"/>
              <a:gd name="connsiteX36" fmla="*/ 1123580 w 1700628"/>
              <a:gd name="connsiteY36" fmla="*/ 914400 h 1677880"/>
              <a:gd name="connsiteX37" fmla="*/ 1088069 w 1700628"/>
              <a:gd name="connsiteY37" fmla="*/ 896645 h 1677880"/>
              <a:gd name="connsiteX38" fmla="*/ 1025926 w 1700628"/>
              <a:gd name="connsiteY38" fmla="*/ 887767 h 1677880"/>
              <a:gd name="connsiteX39" fmla="*/ 892761 w 1700628"/>
              <a:gd name="connsiteY39" fmla="*/ 870012 h 1677880"/>
              <a:gd name="connsiteX40" fmla="*/ 866127 w 1700628"/>
              <a:gd name="connsiteY40" fmla="*/ 861134 h 1677880"/>
              <a:gd name="connsiteX41" fmla="*/ 724086 w 1700628"/>
              <a:gd name="connsiteY41" fmla="*/ 630315 h 1677880"/>
              <a:gd name="connsiteX42" fmla="*/ 777351 w 1700628"/>
              <a:gd name="connsiteY42" fmla="*/ 541538 h 1677880"/>
              <a:gd name="connsiteX43" fmla="*/ 839494 w 1700628"/>
              <a:gd name="connsiteY43" fmla="*/ 497150 h 1677880"/>
              <a:gd name="connsiteX44" fmla="*/ 866127 w 1700628"/>
              <a:gd name="connsiteY44" fmla="*/ 488272 h 1677880"/>
              <a:gd name="connsiteX45" fmla="*/ 937149 w 1700628"/>
              <a:gd name="connsiteY45" fmla="*/ 461639 h 1677880"/>
              <a:gd name="connsiteX46" fmla="*/ 1114702 w 1700628"/>
              <a:gd name="connsiteY46" fmla="*/ 479394 h 1677880"/>
              <a:gd name="connsiteX47" fmla="*/ 1167968 w 1700628"/>
              <a:gd name="connsiteY47" fmla="*/ 497150 h 1677880"/>
              <a:gd name="connsiteX48" fmla="*/ 1185724 w 1700628"/>
              <a:gd name="connsiteY48" fmla="*/ 514905 h 1677880"/>
              <a:gd name="connsiteX49" fmla="*/ 1238990 w 1700628"/>
              <a:gd name="connsiteY49" fmla="*/ 550416 h 1677880"/>
              <a:gd name="connsiteX50" fmla="*/ 1256745 w 1700628"/>
              <a:gd name="connsiteY50" fmla="*/ 577049 h 1677880"/>
              <a:gd name="connsiteX51" fmla="*/ 1265623 w 1700628"/>
              <a:gd name="connsiteY51" fmla="*/ 603682 h 1677880"/>
              <a:gd name="connsiteX52" fmla="*/ 1301133 w 1700628"/>
              <a:gd name="connsiteY52" fmla="*/ 656948 h 1677880"/>
              <a:gd name="connsiteX53" fmla="*/ 1310011 w 1700628"/>
              <a:gd name="connsiteY53" fmla="*/ 692458 h 1677880"/>
              <a:gd name="connsiteX54" fmla="*/ 1336644 w 1700628"/>
              <a:gd name="connsiteY54" fmla="*/ 701336 h 1677880"/>
              <a:gd name="connsiteX55" fmla="*/ 1443176 w 1700628"/>
              <a:gd name="connsiteY55" fmla="*/ 719091 h 1677880"/>
              <a:gd name="connsiteX56" fmla="*/ 1531953 w 1700628"/>
              <a:gd name="connsiteY56" fmla="*/ 710214 h 1677880"/>
              <a:gd name="connsiteX57" fmla="*/ 1558586 w 1700628"/>
              <a:gd name="connsiteY57" fmla="*/ 621437 h 1677880"/>
              <a:gd name="connsiteX58" fmla="*/ 1549708 w 1700628"/>
              <a:gd name="connsiteY58" fmla="*/ 506027 h 1677880"/>
              <a:gd name="connsiteX59" fmla="*/ 1531953 w 1700628"/>
              <a:gd name="connsiteY59" fmla="*/ 452761 h 1677880"/>
              <a:gd name="connsiteX60" fmla="*/ 1469809 w 1700628"/>
              <a:gd name="connsiteY60" fmla="*/ 381740 h 1677880"/>
              <a:gd name="connsiteX61" fmla="*/ 1460931 w 1700628"/>
              <a:gd name="connsiteY61" fmla="*/ 346229 h 1677880"/>
              <a:gd name="connsiteX62" fmla="*/ 1478687 w 1700628"/>
              <a:gd name="connsiteY62" fmla="*/ 328474 h 1677880"/>
              <a:gd name="connsiteX63" fmla="*/ 1558586 w 1700628"/>
              <a:gd name="connsiteY63" fmla="*/ 319596 h 1677880"/>
              <a:gd name="connsiteX0" fmla="*/ 1615106 w 1757148"/>
              <a:gd name="connsiteY0" fmla="*/ 319596 h 1705593"/>
              <a:gd name="connsiteX1" fmla="*/ 1659494 w 1757148"/>
              <a:gd name="connsiteY1" fmla="*/ 310718 h 1705593"/>
              <a:gd name="connsiteX2" fmla="*/ 1686127 w 1757148"/>
              <a:gd name="connsiteY2" fmla="*/ 257452 h 1705593"/>
              <a:gd name="connsiteX3" fmla="*/ 1659494 w 1757148"/>
              <a:gd name="connsiteY3" fmla="*/ 186431 h 1705593"/>
              <a:gd name="connsiteX4" fmla="*/ 1632861 w 1757148"/>
              <a:gd name="connsiteY4" fmla="*/ 150920 h 1705593"/>
              <a:gd name="connsiteX5" fmla="*/ 1615106 w 1757148"/>
              <a:gd name="connsiteY5" fmla="*/ 124287 h 1705593"/>
              <a:gd name="connsiteX6" fmla="*/ 1561840 w 1757148"/>
              <a:gd name="connsiteY6" fmla="*/ 71021 h 1705593"/>
              <a:gd name="connsiteX7" fmla="*/ 1526329 w 1757148"/>
              <a:gd name="connsiteY7" fmla="*/ 62144 h 1705593"/>
              <a:gd name="connsiteX8" fmla="*/ 1481941 w 1757148"/>
              <a:gd name="connsiteY8" fmla="*/ 35511 h 1705593"/>
              <a:gd name="connsiteX9" fmla="*/ 1357653 w 1757148"/>
              <a:gd name="connsiteY9" fmla="*/ 0 h 1705593"/>
              <a:gd name="connsiteX10" fmla="*/ 789482 w 1757148"/>
              <a:gd name="connsiteY10" fmla="*/ 79899 h 1705593"/>
              <a:gd name="connsiteX11" fmla="*/ 514275 w 1757148"/>
              <a:gd name="connsiteY11" fmla="*/ 195309 h 1705593"/>
              <a:gd name="connsiteX12" fmla="*/ 283455 w 1757148"/>
              <a:gd name="connsiteY12" fmla="*/ 337352 h 1705593"/>
              <a:gd name="connsiteX13" fmla="*/ 159168 w 1757148"/>
              <a:gd name="connsiteY13" fmla="*/ 568171 h 1705593"/>
              <a:gd name="connsiteX14" fmla="*/ 105902 w 1757148"/>
              <a:gd name="connsiteY14" fmla="*/ 745724 h 1705593"/>
              <a:gd name="connsiteX15" fmla="*/ 105902 w 1757148"/>
              <a:gd name="connsiteY15" fmla="*/ 1056443 h 1705593"/>
              <a:gd name="connsiteX16" fmla="*/ 1508574 w 1757148"/>
              <a:gd name="connsiteY16" fmla="*/ 1669002 h 1705593"/>
              <a:gd name="connsiteX17" fmla="*/ 1588473 w 1757148"/>
              <a:gd name="connsiteY17" fmla="*/ 1633491 h 1705593"/>
              <a:gd name="connsiteX18" fmla="*/ 1615106 w 1757148"/>
              <a:gd name="connsiteY18" fmla="*/ 1615736 h 1705593"/>
              <a:gd name="connsiteX19" fmla="*/ 1641739 w 1757148"/>
              <a:gd name="connsiteY19" fmla="*/ 1580225 h 1705593"/>
              <a:gd name="connsiteX20" fmla="*/ 1677249 w 1757148"/>
              <a:gd name="connsiteY20" fmla="*/ 1562470 h 1705593"/>
              <a:gd name="connsiteX21" fmla="*/ 1686127 w 1757148"/>
              <a:gd name="connsiteY21" fmla="*/ 1535837 h 1705593"/>
              <a:gd name="connsiteX22" fmla="*/ 1712760 w 1757148"/>
              <a:gd name="connsiteY22" fmla="*/ 1491449 h 1705593"/>
              <a:gd name="connsiteX23" fmla="*/ 1739393 w 1757148"/>
              <a:gd name="connsiteY23" fmla="*/ 1429305 h 1705593"/>
              <a:gd name="connsiteX24" fmla="*/ 1748271 w 1757148"/>
              <a:gd name="connsiteY24" fmla="*/ 1376039 h 1705593"/>
              <a:gd name="connsiteX25" fmla="*/ 1757148 w 1757148"/>
              <a:gd name="connsiteY25" fmla="*/ 1340528 h 1705593"/>
              <a:gd name="connsiteX26" fmla="*/ 1721638 w 1757148"/>
              <a:gd name="connsiteY26" fmla="*/ 1207363 h 1705593"/>
              <a:gd name="connsiteX27" fmla="*/ 1703882 w 1757148"/>
              <a:gd name="connsiteY27" fmla="*/ 1145219 h 1705593"/>
              <a:gd name="connsiteX28" fmla="*/ 1686127 w 1757148"/>
              <a:gd name="connsiteY28" fmla="*/ 1109709 h 1705593"/>
              <a:gd name="connsiteX29" fmla="*/ 1641739 w 1757148"/>
              <a:gd name="connsiteY29" fmla="*/ 1074198 h 1705593"/>
              <a:gd name="connsiteX30" fmla="*/ 1552962 w 1757148"/>
              <a:gd name="connsiteY30" fmla="*/ 1020932 h 1705593"/>
              <a:gd name="connsiteX31" fmla="*/ 1535207 w 1757148"/>
              <a:gd name="connsiteY31" fmla="*/ 994299 h 1705593"/>
              <a:gd name="connsiteX32" fmla="*/ 1455308 w 1757148"/>
              <a:gd name="connsiteY32" fmla="*/ 967666 h 1705593"/>
              <a:gd name="connsiteX33" fmla="*/ 1437552 w 1757148"/>
              <a:gd name="connsiteY33" fmla="*/ 949911 h 1705593"/>
              <a:gd name="connsiteX34" fmla="*/ 1242244 w 1757148"/>
              <a:gd name="connsiteY34" fmla="*/ 923278 h 1705593"/>
              <a:gd name="connsiteX35" fmla="*/ 1180100 w 1757148"/>
              <a:gd name="connsiteY35" fmla="*/ 914400 h 1705593"/>
              <a:gd name="connsiteX36" fmla="*/ 1144589 w 1757148"/>
              <a:gd name="connsiteY36" fmla="*/ 896645 h 1705593"/>
              <a:gd name="connsiteX37" fmla="*/ 1082446 w 1757148"/>
              <a:gd name="connsiteY37" fmla="*/ 887767 h 1705593"/>
              <a:gd name="connsiteX38" fmla="*/ 949281 w 1757148"/>
              <a:gd name="connsiteY38" fmla="*/ 870012 h 1705593"/>
              <a:gd name="connsiteX39" fmla="*/ 922647 w 1757148"/>
              <a:gd name="connsiteY39" fmla="*/ 861134 h 1705593"/>
              <a:gd name="connsiteX40" fmla="*/ 780606 w 1757148"/>
              <a:gd name="connsiteY40" fmla="*/ 630315 h 1705593"/>
              <a:gd name="connsiteX41" fmla="*/ 833871 w 1757148"/>
              <a:gd name="connsiteY41" fmla="*/ 541538 h 1705593"/>
              <a:gd name="connsiteX42" fmla="*/ 896014 w 1757148"/>
              <a:gd name="connsiteY42" fmla="*/ 497150 h 1705593"/>
              <a:gd name="connsiteX43" fmla="*/ 922647 w 1757148"/>
              <a:gd name="connsiteY43" fmla="*/ 488272 h 1705593"/>
              <a:gd name="connsiteX44" fmla="*/ 993669 w 1757148"/>
              <a:gd name="connsiteY44" fmla="*/ 461639 h 1705593"/>
              <a:gd name="connsiteX45" fmla="*/ 1171222 w 1757148"/>
              <a:gd name="connsiteY45" fmla="*/ 479394 h 1705593"/>
              <a:gd name="connsiteX46" fmla="*/ 1224488 w 1757148"/>
              <a:gd name="connsiteY46" fmla="*/ 497150 h 1705593"/>
              <a:gd name="connsiteX47" fmla="*/ 1242244 w 1757148"/>
              <a:gd name="connsiteY47" fmla="*/ 514905 h 1705593"/>
              <a:gd name="connsiteX48" fmla="*/ 1295510 w 1757148"/>
              <a:gd name="connsiteY48" fmla="*/ 550416 h 1705593"/>
              <a:gd name="connsiteX49" fmla="*/ 1313265 w 1757148"/>
              <a:gd name="connsiteY49" fmla="*/ 577049 h 1705593"/>
              <a:gd name="connsiteX50" fmla="*/ 1322143 w 1757148"/>
              <a:gd name="connsiteY50" fmla="*/ 603682 h 1705593"/>
              <a:gd name="connsiteX51" fmla="*/ 1357653 w 1757148"/>
              <a:gd name="connsiteY51" fmla="*/ 656948 h 1705593"/>
              <a:gd name="connsiteX52" fmla="*/ 1366531 w 1757148"/>
              <a:gd name="connsiteY52" fmla="*/ 692458 h 1705593"/>
              <a:gd name="connsiteX53" fmla="*/ 1393164 w 1757148"/>
              <a:gd name="connsiteY53" fmla="*/ 701336 h 1705593"/>
              <a:gd name="connsiteX54" fmla="*/ 1499696 w 1757148"/>
              <a:gd name="connsiteY54" fmla="*/ 719091 h 1705593"/>
              <a:gd name="connsiteX55" fmla="*/ 1588473 w 1757148"/>
              <a:gd name="connsiteY55" fmla="*/ 710214 h 1705593"/>
              <a:gd name="connsiteX56" fmla="*/ 1615106 w 1757148"/>
              <a:gd name="connsiteY56" fmla="*/ 621437 h 1705593"/>
              <a:gd name="connsiteX57" fmla="*/ 1606228 w 1757148"/>
              <a:gd name="connsiteY57" fmla="*/ 506027 h 1705593"/>
              <a:gd name="connsiteX58" fmla="*/ 1588473 w 1757148"/>
              <a:gd name="connsiteY58" fmla="*/ 452761 h 1705593"/>
              <a:gd name="connsiteX59" fmla="*/ 1526329 w 1757148"/>
              <a:gd name="connsiteY59" fmla="*/ 381740 h 1705593"/>
              <a:gd name="connsiteX60" fmla="*/ 1517451 w 1757148"/>
              <a:gd name="connsiteY60" fmla="*/ 346229 h 1705593"/>
              <a:gd name="connsiteX61" fmla="*/ 1535207 w 1757148"/>
              <a:gd name="connsiteY61" fmla="*/ 328474 h 1705593"/>
              <a:gd name="connsiteX62" fmla="*/ 1615106 w 1757148"/>
              <a:gd name="connsiteY62" fmla="*/ 319596 h 1705593"/>
              <a:gd name="connsiteX0" fmla="*/ 1517255 w 1659297"/>
              <a:gd name="connsiteY0" fmla="*/ 319596 h 1705593"/>
              <a:gd name="connsiteX1" fmla="*/ 1561643 w 1659297"/>
              <a:gd name="connsiteY1" fmla="*/ 310718 h 1705593"/>
              <a:gd name="connsiteX2" fmla="*/ 1588276 w 1659297"/>
              <a:gd name="connsiteY2" fmla="*/ 257452 h 1705593"/>
              <a:gd name="connsiteX3" fmla="*/ 1561643 w 1659297"/>
              <a:gd name="connsiteY3" fmla="*/ 186431 h 1705593"/>
              <a:gd name="connsiteX4" fmla="*/ 1535010 w 1659297"/>
              <a:gd name="connsiteY4" fmla="*/ 150920 h 1705593"/>
              <a:gd name="connsiteX5" fmla="*/ 1517255 w 1659297"/>
              <a:gd name="connsiteY5" fmla="*/ 124287 h 1705593"/>
              <a:gd name="connsiteX6" fmla="*/ 1463989 w 1659297"/>
              <a:gd name="connsiteY6" fmla="*/ 71021 h 1705593"/>
              <a:gd name="connsiteX7" fmla="*/ 1428478 w 1659297"/>
              <a:gd name="connsiteY7" fmla="*/ 62144 h 1705593"/>
              <a:gd name="connsiteX8" fmla="*/ 1384090 w 1659297"/>
              <a:gd name="connsiteY8" fmla="*/ 35511 h 1705593"/>
              <a:gd name="connsiteX9" fmla="*/ 1259802 w 1659297"/>
              <a:gd name="connsiteY9" fmla="*/ 0 h 1705593"/>
              <a:gd name="connsiteX10" fmla="*/ 691631 w 1659297"/>
              <a:gd name="connsiteY10" fmla="*/ 79899 h 1705593"/>
              <a:gd name="connsiteX11" fmla="*/ 416424 w 1659297"/>
              <a:gd name="connsiteY11" fmla="*/ 195309 h 1705593"/>
              <a:gd name="connsiteX12" fmla="*/ 185604 w 1659297"/>
              <a:gd name="connsiteY12" fmla="*/ 337352 h 1705593"/>
              <a:gd name="connsiteX13" fmla="*/ 61317 w 1659297"/>
              <a:gd name="connsiteY13" fmla="*/ 568171 h 1705593"/>
              <a:gd name="connsiteX14" fmla="*/ 8051 w 1659297"/>
              <a:gd name="connsiteY14" fmla="*/ 745724 h 1705593"/>
              <a:gd name="connsiteX15" fmla="*/ 8051 w 1659297"/>
              <a:gd name="connsiteY15" fmla="*/ 1056443 h 1705593"/>
              <a:gd name="connsiteX16" fmla="*/ 1410723 w 1659297"/>
              <a:gd name="connsiteY16" fmla="*/ 1669002 h 1705593"/>
              <a:gd name="connsiteX17" fmla="*/ 1490622 w 1659297"/>
              <a:gd name="connsiteY17" fmla="*/ 1633491 h 1705593"/>
              <a:gd name="connsiteX18" fmla="*/ 1517255 w 1659297"/>
              <a:gd name="connsiteY18" fmla="*/ 1615736 h 1705593"/>
              <a:gd name="connsiteX19" fmla="*/ 1543888 w 1659297"/>
              <a:gd name="connsiteY19" fmla="*/ 1580225 h 1705593"/>
              <a:gd name="connsiteX20" fmla="*/ 1579398 w 1659297"/>
              <a:gd name="connsiteY20" fmla="*/ 1562470 h 1705593"/>
              <a:gd name="connsiteX21" fmla="*/ 1588276 w 1659297"/>
              <a:gd name="connsiteY21" fmla="*/ 1535837 h 1705593"/>
              <a:gd name="connsiteX22" fmla="*/ 1614909 w 1659297"/>
              <a:gd name="connsiteY22" fmla="*/ 1491449 h 1705593"/>
              <a:gd name="connsiteX23" fmla="*/ 1641542 w 1659297"/>
              <a:gd name="connsiteY23" fmla="*/ 1429305 h 1705593"/>
              <a:gd name="connsiteX24" fmla="*/ 1650420 w 1659297"/>
              <a:gd name="connsiteY24" fmla="*/ 1376039 h 1705593"/>
              <a:gd name="connsiteX25" fmla="*/ 1659297 w 1659297"/>
              <a:gd name="connsiteY25" fmla="*/ 1340528 h 1705593"/>
              <a:gd name="connsiteX26" fmla="*/ 1623787 w 1659297"/>
              <a:gd name="connsiteY26" fmla="*/ 1207363 h 1705593"/>
              <a:gd name="connsiteX27" fmla="*/ 1606031 w 1659297"/>
              <a:gd name="connsiteY27" fmla="*/ 1145219 h 1705593"/>
              <a:gd name="connsiteX28" fmla="*/ 1588276 w 1659297"/>
              <a:gd name="connsiteY28" fmla="*/ 1109709 h 1705593"/>
              <a:gd name="connsiteX29" fmla="*/ 1543888 w 1659297"/>
              <a:gd name="connsiteY29" fmla="*/ 1074198 h 1705593"/>
              <a:gd name="connsiteX30" fmla="*/ 1455111 w 1659297"/>
              <a:gd name="connsiteY30" fmla="*/ 1020932 h 1705593"/>
              <a:gd name="connsiteX31" fmla="*/ 1437356 w 1659297"/>
              <a:gd name="connsiteY31" fmla="*/ 994299 h 1705593"/>
              <a:gd name="connsiteX32" fmla="*/ 1357457 w 1659297"/>
              <a:gd name="connsiteY32" fmla="*/ 967666 h 1705593"/>
              <a:gd name="connsiteX33" fmla="*/ 1339701 w 1659297"/>
              <a:gd name="connsiteY33" fmla="*/ 949911 h 1705593"/>
              <a:gd name="connsiteX34" fmla="*/ 1144393 w 1659297"/>
              <a:gd name="connsiteY34" fmla="*/ 923278 h 1705593"/>
              <a:gd name="connsiteX35" fmla="*/ 1082249 w 1659297"/>
              <a:gd name="connsiteY35" fmla="*/ 914400 h 1705593"/>
              <a:gd name="connsiteX36" fmla="*/ 1046738 w 1659297"/>
              <a:gd name="connsiteY36" fmla="*/ 896645 h 1705593"/>
              <a:gd name="connsiteX37" fmla="*/ 984595 w 1659297"/>
              <a:gd name="connsiteY37" fmla="*/ 887767 h 1705593"/>
              <a:gd name="connsiteX38" fmla="*/ 851430 w 1659297"/>
              <a:gd name="connsiteY38" fmla="*/ 870012 h 1705593"/>
              <a:gd name="connsiteX39" fmla="*/ 824796 w 1659297"/>
              <a:gd name="connsiteY39" fmla="*/ 861134 h 1705593"/>
              <a:gd name="connsiteX40" fmla="*/ 682755 w 1659297"/>
              <a:gd name="connsiteY40" fmla="*/ 630315 h 1705593"/>
              <a:gd name="connsiteX41" fmla="*/ 736020 w 1659297"/>
              <a:gd name="connsiteY41" fmla="*/ 541538 h 1705593"/>
              <a:gd name="connsiteX42" fmla="*/ 798163 w 1659297"/>
              <a:gd name="connsiteY42" fmla="*/ 497150 h 1705593"/>
              <a:gd name="connsiteX43" fmla="*/ 824796 w 1659297"/>
              <a:gd name="connsiteY43" fmla="*/ 488272 h 1705593"/>
              <a:gd name="connsiteX44" fmla="*/ 895818 w 1659297"/>
              <a:gd name="connsiteY44" fmla="*/ 461639 h 1705593"/>
              <a:gd name="connsiteX45" fmla="*/ 1073371 w 1659297"/>
              <a:gd name="connsiteY45" fmla="*/ 479394 h 1705593"/>
              <a:gd name="connsiteX46" fmla="*/ 1126637 w 1659297"/>
              <a:gd name="connsiteY46" fmla="*/ 497150 h 1705593"/>
              <a:gd name="connsiteX47" fmla="*/ 1144393 w 1659297"/>
              <a:gd name="connsiteY47" fmla="*/ 514905 h 1705593"/>
              <a:gd name="connsiteX48" fmla="*/ 1197659 w 1659297"/>
              <a:gd name="connsiteY48" fmla="*/ 550416 h 1705593"/>
              <a:gd name="connsiteX49" fmla="*/ 1215414 w 1659297"/>
              <a:gd name="connsiteY49" fmla="*/ 577049 h 1705593"/>
              <a:gd name="connsiteX50" fmla="*/ 1224292 w 1659297"/>
              <a:gd name="connsiteY50" fmla="*/ 603682 h 1705593"/>
              <a:gd name="connsiteX51" fmla="*/ 1259802 w 1659297"/>
              <a:gd name="connsiteY51" fmla="*/ 656948 h 1705593"/>
              <a:gd name="connsiteX52" fmla="*/ 1268680 w 1659297"/>
              <a:gd name="connsiteY52" fmla="*/ 692458 h 1705593"/>
              <a:gd name="connsiteX53" fmla="*/ 1295313 w 1659297"/>
              <a:gd name="connsiteY53" fmla="*/ 701336 h 1705593"/>
              <a:gd name="connsiteX54" fmla="*/ 1401845 w 1659297"/>
              <a:gd name="connsiteY54" fmla="*/ 719091 h 1705593"/>
              <a:gd name="connsiteX55" fmla="*/ 1490622 w 1659297"/>
              <a:gd name="connsiteY55" fmla="*/ 710214 h 1705593"/>
              <a:gd name="connsiteX56" fmla="*/ 1517255 w 1659297"/>
              <a:gd name="connsiteY56" fmla="*/ 621437 h 1705593"/>
              <a:gd name="connsiteX57" fmla="*/ 1508377 w 1659297"/>
              <a:gd name="connsiteY57" fmla="*/ 506027 h 1705593"/>
              <a:gd name="connsiteX58" fmla="*/ 1490622 w 1659297"/>
              <a:gd name="connsiteY58" fmla="*/ 452761 h 1705593"/>
              <a:gd name="connsiteX59" fmla="*/ 1428478 w 1659297"/>
              <a:gd name="connsiteY59" fmla="*/ 381740 h 1705593"/>
              <a:gd name="connsiteX60" fmla="*/ 1419600 w 1659297"/>
              <a:gd name="connsiteY60" fmla="*/ 346229 h 1705593"/>
              <a:gd name="connsiteX61" fmla="*/ 1437356 w 1659297"/>
              <a:gd name="connsiteY61" fmla="*/ 328474 h 1705593"/>
              <a:gd name="connsiteX62" fmla="*/ 1517255 w 1659297"/>
              <a:gd name="connsiteY62" fmla="*/ 319596 h 1705593"/>
              <a:gd name="connsiteX0" fmla="*/ 1602500 w 1744542"/>
              <a:gd name="connsiteY0" fmla="*/ 319596 h 1705593"/>
              <a:gd name="connsiteX1" fmla="*/ 1646888 w 1744542"/>
              <a:gd name="connsiteY1" fmla="*/ 310718 h 1705593"/>
              <a:gd name="connsiteX2" fmla="*/ 1673521 w 1744542"/>
              <a:gd name="connsiteY2" fmla="*/ 257452 h 1705593"/>
              <a:gd name="connsiteX3" fmla="*/ 1646888 w 1744542"/>
              <a:gd name="connsiteY3" fmla="*/ 186431 h 1705593"/>
              <a:gd name="connsiteX4" fmla="*/ 1620255 w 1744542"/>
              <a:gd name="connsiteY4" fmla="*/ 150920 h 1705593"/>
              <a:gd name="connsiteX5" fmla="*/ 1602500 w 1744542"/>
              <a:gd name="connsiteY5" fmla="*/ 124287 h 1705593"/>
              <a:gd name="connsiteX6" fmla="*/ 1549234 w 1744542"/>
              <a:gd name="connsiteY6" fmla="*/ 71021 h 1705593"/>
              <a:gd name="connsiteX7" fmla="*/ 1513723 w 1744542"/>
              <a:gd name="connsiteY7" fmla="*/ 62144 h 1705593"/>
              <a:gd name="connsiteX8" fmla="*/ 1469335 w 1744542"/>
              <a:gd name="connsiteY8" fmla="*/ 35511 h 1705593"/>
              <a:gd name="connsiteX9" fmla="*/ 1345047 w 1744542"/>
              <a:gd name="connsiteY9" fmla="*/ 0 h 1705593"/>
              <a:gd name="connsiteX10" fmla="*/ 776876 w 1744542"/>
              <a:gd name="connsiteY10" fmla="*/ 79899 h 1705593"/>
              <a:gd name="connsiteX11" fmla="*/ 501669 w 1744542"/>
              <a:gd name="connsiteY11" fmla="*/ 195309 h 1705593"/>
              <a:gd name="connsiteX12" fmla="*/ 270849 w 1744542"/>
              <a:gd name="connsiteY12" fmla="*/ 337352 h 1705593"/>
              <a:gd name="connsiteX13" fmla="*/ 146562 w 1744542"/>
              <a:gd name="connsiteY13" fmla="*/ 568171 h 1705593"/>
              <a:gd name="connsiteX14" fmla="*/ 93296 w 1744542"/>
              <a:gd name="connsiteY14" fmla="*/ 1056443 h 1705593"/>
              <a:gd name="connsiteX15" fmla="*/ 1495968 w 1744542"/>
              <a:gd name="connsiteY15" fmla="*/ 1669002 h 1705593"/>
              <a:gd name="connsiteX16" fmla="*/ 1575867 w 1744542"/>
              <a:gd name="connsiteY16" fmla="*/ 1633491 h 1705593"/>
              <a:gd name="connsiteX17" fmla="*/ 1602500 w 1744542"/>
              <a:gd name="connsiteY17" fmla="*/ 1615736 h 1705593"/>
              <a:gd name="connsiteX18" fmla="*/ 1629133 w 1744542"/>
              <a:gd name="connsiteY18" fmla="*/ 1580225 h 1705593"/>
              <a:gd name="connsiteX19" fmla="*/ 1664643 w 1744542"/>
              <a:gd name="connsiteY19" fmla="*/ 1562470 h 1705593"/>
              <a:gd name="connsiteX20" fmla="*/ 1673521 w 1744542"/>
              <a:gd name="connsiteY20" fmla="*/ 1535837 h 1705593"/>
              <a:gd name="connsiteX21" fmla="*/ 1700154 w 1744542"/>
              <a:gd name="connsiteY21" fmla="*/ 1491449 h 1705593"/>
              <a:gd name="connsiteX22" fmla="*/ 1726787 w 1744542"/>
              <a:gd name="connsiteY22" fmla="*/ 1429305 h 1705593"/>
              <a:gd name="connsiteX23" fmla="*/ 1735665 w 1744542"/>
              <a:gd name="connsiteY23" fmla="*/ 1376039 h 1705593"/>
              <a:gd name="connsiteX24" fmla="*/ 1744542 w 1744542"/>
              <a:gd name="connsiteY24" fmla="*/ 1340528 h 1705593"/>
              <a:gd name="connsiteX25" fmla="*/ 1709032 w 1744542"/>
              <a:gd name="connsiteY25" fmla="*/ 1207363 h 1705593"/>
              <a:gd name="connsiteX26" fmla="*/ 1691276 w 1744542"/>
              <a:gd name="connsiteY26" fmla="*/ 1145219 h 1705593"/>
              <a:gd name="connsiteX27" fmla="*/ 1673521 w 1744542"/>
              <a:gd name="connsiteY27" fmla="*/ 1109709 h 1705593"/>
              <a:gd name="connsiteX28" fmla="*/ 1629133 w 1744542"/>
              <a:gd name="connsiteY28" fmla="*/ 1074198 h 1705593"/>
              <a:gd name="connsiteX29" fmla="*/ 1540356 w 1744542"/>
              <a:gd name="connsiteY29" fmla="*/ 1020932 h 1705593"/>
              <a:gd name="connsiteX30" fmla="*/ 1522601 w 1744542"/>
              <a:gd name="connsiteY30" fmla="*/ 994299 h 1705593"/>
              <a:gd name="connsiteX31" fmla="*/ 1442702 w 1744542"/>
              <a:gd name="connsiteY31" fmla="*/ 967666 h 1705593"/>
              <a:gd name="connsiteX32" fmla="*/ 1424946 w 1744542"/>
              <a:gd name="connsiteY32" fmla="*/ 949911 h 1705593"/>
              <a:gd name="connsiteX33" fmla="*/ 1229638 w 1744542"/>
              <a:gd name="connsiteY33" fmla="*/ 923278 h 1705593"/>
              <a:gd name="connsiteX34" fmla="*/ 1167494 w 1744542"/>
              <a:gd name="connsiteY34" fmla="*/ 914400 h 1705593"/>
              <a:gd name="connsiteX35" fmla="*/ 1131983 w 1744542"/>
              <a:gd name="connsiteY35" fmla="*/ 896645 h 1705593"/>
              <a:gd name="connsiteX36" fmla="*/ 1069840 w 1744542"/>
              <a:gd name="connsiteY36" fmla="*/ 887767 h 1705593"/>
              <a:gd name="connsiteX37" fmla="*/ 936675 w 1744542"/>
              <a:gd name="connsiteY37" fmla="*/ 870012 h 1705593"/>
              <a:gd name="connsiteX38" fmla="*/ 910041 w 1744542"/>
              <a:gd name="connsiteY38" fmla="*/ 861134 h 1705593"/>
              <a:gd name="connsiteX39" fmla="*/ 768000 w 1744542"/>
              <a:gd name="connsiteY39" fmla="*/ 630315 h 1705593"/>
              <a:gd name="connsiteX40" fmla="*/ 821265 w 1744542"/>
              <a:gd name="connsiteY40" fmla="*/ 541538 h 1705593"/>
              <a:gd name="connsiteX41" fmla="*/ 883408 w 1744542"/>
              <a:gd name="connsiteY41" fmla="*/ 497150 h 1705593"/>
              <a:gd name="connsiteX42" fmla="*/ 910041 w 1744542"/>
              <a:gd name="connsiteY42" fmla="*/ 488272 h 1705593"/>
              <a:gd name="connsiteX43" fmla="*/ 981063 w 1744542"/>
              <a:gd name="connsiteY43" fmla="*/ 461639 h 1705593"/>
              <a:gd name="connsiteX44" fmla="*/ 1158616 w 1744542"/>
              <a:gd name="connsiteY44" fmla="*/ 479394 h 1705593"/>
              <a:gd name="connsiteX45" fmla="*/ 1211882 w 1744542"/>
              <a:gd name="connsiteY45" fmla="*/ 497150 h 1705593"/>
              <a:gd name="connsiteX46" fmla="*/ 1229638 w 1744542"/>
              <a:gd name="connsiteY46" fmla="*/ 514905 h 1705593"/>
              <a:gd name="connsiteX47" fmla="*/ 1282904 w 1744542"/>
              <a:gd name="connsiteY47" fmla="*/ 550416 h 1705593"/>
              <a:gd name="connsiteX48" fmla="*/ 1300659 w 1744542"/>
              <a:gd name="connsiteY48" fmla="*/ 577049 h 1705593"/>
              <a:gd name="connsiteX49" fmla="*/ 1309537 w 1744542"/>
              <a:gd name="connsiteY49" fmla="*/ 603682 h 1705593"/>
              <a:gd name="connsiteX50" fmla="*/ 1345047 w 1744542"/>
              <a:gd name="connsiteY50" fmla="*/ 656948 h 1705593"/>
              <a:gd name="connsiteX51" fmla="*/ 1353925 w 1744542"/>
              <a:gd name="connsiteY51" fmla="*/ 692458 h 1705593"/>
              <a:gd name="connsiteX52" fmla="*/ 1380558 w 1744542"/>
              <a:gd name="connsiteY52" fmla="*/ 701336 h 1705593"/>
              <a:gd name="connsiteX53" fmla="*/ 1487090 w 1744542"/>
              <a:gd name="connsiteY53" fmla="*/ 719091 h 1705593"/>
              <a:gd name="connsiteX54" fmla="*/ 1575867 w 1744542"/>
              <a:gd name="connsiteY54" fmla="*/ 710214 h 1705593"/>
              <a:gd name="connsiteX55" fmla="*/ 1602500 w 1744542"/>
              <a:gd name="connsiteY55" fmla="*/ 621437 h 1705593"/>
              <a:gd name="connsiteX56" fmla="*/ 1593622 w 1744542"/>
              <a:gd name="connsiteY56" fmla="*/ 506027 h 1705593"/>
              <a:gd name="connsiteX57" fmla="*/ 1575867 w 1744542"/>
              <a:gd name="connsiteY57" fmla="*/ 452761 h 1705593"/>
              <a:gd name="connsiteX58" fmla="*/ 1513723 w 1744542"/>
              <a:gd name="connsiteY58" fmla="*/ 381740 h 1705593"/>
              <a:gd name="connsiteX59" fmla="*/ 1504845 w 1744542"/>
              <a:gd name="connsiteY59" fmla="*/ 346229 h 1705593"/>
              <a:gd name="connsiteX60" fmla="*/ 1522601 w 1744542"/>
              <a:gd name="connsiteY60" fmla="*/ 328474 h 1705593"/>
              <a:gd name="connsiteX61" fmla="*/ 1602500 w 1744542"/>
              <a:gd name="connsiteY61" fmla="*/ 319596 h 1705593"/>
              <a:gd name="connsiteX0" fmla="*/ 1622471 w 1764513"/>
              <a:gd name="connsiteY0" fmla="*/ 319596 h 1705593"/>
              <a:gd name="connsiteX1" fmla="*/ 1666859 w 1764513"/>
              <a:gd name="connsiteY1" fmla="*/ 310718 h 1705593"/>
              <a:gd name="connsiteX2" fmla="*/ 1693492 w 1764513"/>
              <a:gd name="connsiteY2" fmla="*/ 257452 h 1705593"/>
              <a:gd name="connsiteX3" fmla="*/ 1666859 w 1764513"/>
              <a:gd name="connsiteY3" fmla="*/ 186431 h 1705593"/>
              <a:gd name="connsiteX4" fmla="*/ 1640226 w 1764513"/>
              <a:gd name="connsiteY4" fmla="*/ 150920 h 1705593"/>
              <a:gd name="connsiteX5" fmla="*/ 1622471 w 1764513"/>
              <a:gd name="connsiteY5" fmla="*/ 124287 h 1705593"/>
              <a:gd name="connsiteX6" fmla="*/ 1569205 w 1764513"/>
              <a:gd name="connsiteY6" fmla="*/ 71021 h 1705593"/>
              <a:gd name="connsiteX7" fmla="*/ 1533694 w 1764513"/>
              <a:gd name="connsiteY7" fmla="*/ 62144 h 1705593"/>
              <a:gd name="connsiteX8" fmla="*/ 1489306 w 1764513"/>
              <a:gd name="connsiteY8" fmla="*/ 35511 h 1705593"/>
              <a:gd name="connsiteX9" fmla="*/ 1365018 w 1764513"/>
              <a:gd name="connsiteY9" fmla="*/ 0 h 1705593"/>
              <a:gd name="connsiteX10" fmla="*/ 796847 w 1764513"/>
              <a:gd name="connsiteY10" fmla="*/ 79899 h 1705593"/>
              <a:gd name="connsiteX11" fmla="*/ 521640 w 1764513"/>
              <a:gd name="connsiteY11" fmla="*/ 195309 h 1705593"/>
              <a:gd name="connsiteX12" fmla="*/ 290820 w 1764513"/>
              <a:gd name="connsiteY12" fmla="*/ 337352 h 1705593"/>
              <a:gd name="connsiteX13" fmla="*/ 166533 w 1764513"/>
              <a:gd name="connsiteY13" fmla="*/ 568171 h 1705593"/>
              <a:gd name="connsiteX14" fmla="*/ 113267 w 1764513"/>
              <a:gd name="connsiteY14" fmla="*/ 1056443 h 1705593"/>
              <a:gd name="connsiteX15" fmla="*/ 1515939 w 1764513"/>
              <a:gd name="connsiteY15" fmla="*/ 1669002 h 1705593"/>
              <a:gd name="connsiteX16" fmla="*/ 1595838 w 1764513"/>
              <a:gd name="connsiteY16" fmla="*/ 1633491 h 1705593"/>
              <a:gd name="connsiteX17" fmla="*/ 1622471 w 1764513"/>
              <a:gd name="connsiteY17" fmla="*/ 1615736 h 1705593"/>
              <a:gd name="connsiteX18" fmla="*/ 1649104 w 1764513"/>
              <a:gd name="connsiteY18" fmla="*/ 1580225 h 1705593"/>
              <a:gd name="connsiteX19" fmla="*/ 1684614 w 1764513"/>
              <a:gd name="connsiteY19" fmla="*/ 1562470 h 1705593"/>
              <a:gd name="connsiteX20" fmla="*/ 1693492 w 1764513"/>
              <a:gd name="connsiteY20" fmla="*/ 1535837 h 1705593"/>
              <a:gd name="connsiteX21" fmla="*/ 1720125 w 1764513"/>
              <a:gd name="connsiteY21" fmla="*/ 1491449 h 1705593"/>
              <a:gd name="connsiteX22" fmla="*/ 1746758 w 1764513"/>
              <a:gd name="connsiteY22" fmla="*/ 1429305 h 1705593"/>
              <a:gd name="connsiteX23" fmla="*/ 1755636 w 1764513"/>
              <a:gd name="connsiteY23" fmla="*/ 1376039 h 1705593"/>
              <a:gd name="connsiteX24" fmla="*/ 1764513 w 1764513"/>
              <a:gd name="connsiteY24" fmla="*/ 1340528 h 1705593"/>
              <a:gd name="connsiteX25" fmla="*/ 1729003 w 1764513"/>
              <a:gd name="connsiteY25" fmla="*/ 1207363 h 1705593"/>
              <a:gd name="connsiteX26" fmla="*/ 1711247 w 1764513"/>
              <a:gd name="connsiteY26" fmla="*/ 1145219 h 1705593"/>
              <a:gd name="connsiteX27" fmla="*/ 1693492 w 1764513"/>
              <a:gd name="connsiteY27" fmla="*/ 1109709 h 1705593"/>
              <a:gd name="connsiteX28" fmla="*/ 1649104 w 1764513"/>
              <a:gd name="connsiteY28" fmla="*/ 1074198 h 1705593"/>
              <a:gd name="connsiteX29" fmla="*/ 1560327 w 1764513"/>
              <a:gd name="connsiteY29" fmla="*/ 1020932 h 1705593"/>
              <a:gd name="connsiteX30" fmla="*/ 1542572 w 1764513"/>
              <a:gd name="connsiteY30" fmla="*/ 994299 h 1705593"/>
              <a:gd name="connsiteX31" fmla="*/ 1462673 w 1764513"/>
              <a:gd name="connsiteY31" fmla="*/ 967666 h 1705593"/>
              <a:gd name="connsiteX32" fmla="*/ 1444917 w 1764513"/>
              <a:gd name="connsiteY32" fmla="*/ 949911 h 1705593"/>
              <a:gd name="connsiteX33" fmla="*/ 1249609 w 1764513"/>
              <a:gd name="connsiteY33" fmla="*/ 923278 h 1705593"/>
              <a:gd name="connsiteX34" fmla="*/ 1187465 w 1764513"/>
              <a:gd name="connsiteY34" fmla="*/ 914400 h 1705593"/>
              <a:gd name="connsiteX35" fmla="*/ 1151954 w 1764513"/>
              <a:gd name="connsiteY35" fmla="*/ 896645 h 1705593"/>
              <a:gd name="connsiteX36" fmla="*/ 1089811 w 1764513"/>
              <a:gd name="connsiteY36" fmla="*/ 887767 h 1705593"/>
              <a:gd name="connsiteX37" fmla="*/ 956646 w 1764513"/>
              <a:gd name="connsiteY37" fmla="*/ 870012 h 1705593"/>
              <a:gd name="connsiteX38" fmla="*/ 930012 w 1764513"/>
              <a:gd name="connsiteY38" fmla="*/ 861134 h 1705593"/>
              <a:gd name="connsiteX39" fmla="*/ 787971 w 1764513"/>
              <a:gd name="connsiteY39" fmla="*/ 630315 h 1705593"/>
              <a:gd name="connsiteX40" fmla="*/ 841236 w 1764513"/>
              <a:gd name="connsiteY40" fmla="*/ 541538 h 1705593"/>
              <a:gd name="connsiteX41" fmla="*/ 903379 w 1764513"/>
              <a:gd name="connsiteY41" fmla="*/ 497150 h 1705593"/>
              <a:gd name="connsiteX42" fmla="*/ 930012 w 1764513"/>
              <a:gd name="connsiteY42" fmla="*/ 488272 h 1705593"/>
              <a:gd name="connsiteX43" fmla="*/ 1001034 w 1764513"/>
              <a:gd name="connsiteY43" fmla="*/ 461639 h 1705593"/>
              <a:gd name="connsiteX44" fmla="*/ 1178587 w 1764513"/>
              <a:gd name="connsiteY44" fmla="*/ 479394 h 1705593"/>
              <a:gd name="connsiteX45" fmla="*/ 1231853 w 1764513"/>
              <a:gd name="connsiteY45" fmla="*/ 497150 h 1705593"/>
              <a:gd name="connsiteX46" fmla="*/ 1249609 w 1764513"/>
              <a:gd name="connsiteY46" fmla="*/ 514905 h 1705593"/>
              <a:gd name="connsiteX47" fmla="*/ 1302875 w 1764513"/>
              <a:gd name="connsiteY47" fmla="*/ 550416 h 1705593"/>
              <a:gd name="connsiteX48" fmla="*/ 1320630 w 1764513"/>
              <a:gd name="connsiteY48" fmla="*/ 577049 h 1705593"/>
              <a:gd name="connsiteX49" fmla="*/ 1329508 w 1764513"/>
              <a:gd name="connsiteY49" fmla="*/ 603682 h 1705593"/>
              <a:gd name="connsiteX50" fmla="*/ 1365018 w 1764513"/>
              <a:gd name="connsiteY50" fmla="*/ 656948 h 1705593"/>
              <a:gd name="connsiteX51" fmla="*/ 1373896 w 1764513"/>
              <a:gd name="connsiteY51" fmla="*/ 692458 h 1705593"/>
              <a:gd name="connsiteX52" fmla="*/ 1400529 w 1764513"/>
              <a:gd name="connsiteY52" fmla="*/ 701336 h 1705593"/>
              <a:gd name="connsiteX53" fmla="*/ 1507061 w 1764513"/>
              <a:gd name="connsiteY53" fmla="*/ 719091 h 1705593"/>
              <a:gd name="connsiteX54" fmla="*/ 1595838 w 1764513"/>
              <a:gd name="connsiteY54" fmla="*/ 710214 h 1705593"/>
              <a:gd name="connsiteX55" fmla="*/ 1622471 w 1764513"/>
              <a:gd name="connsiteY55" fmla="*/ 621437 h 1705593"/>
              <a:gd name="connsiteX56" fmla="*/ 1613593 w 1764513"/>
              <a:gd name="connsiteY56" fmla="*/ 506027 h 1705593"/>
              <a:gd name="connsiteX57" fmla="*/ 1595838 w 1764513"/>
              <a:gd name="connsiteY57" fmla="*/ 452761 h 1705593"/>
              <a:gd name="connsiteX58" fmla="*/ 1533694 w 1764513"/>
              <a:gd name="connsiteY58" fmla="*/ 381740 h 1705593"/>
              <a:gd name="connsiteX59" fmla="*/ 1524816 w 1764513"/>
              <a:gd name="connsiteY59" fmla="*/ 346229 h 1705593"/>
              <a:gd name="connsiteX60" fmla="*/ 1542572 w 1764513"/>
              <a:gd name="connsiteY60" fmla="*/ 328474 h 1705593"/>
              <a:gd name="connsiteX61" fmla="*/ 1622471 w 1764513"/>
              <a:gd name="connsiteY61" fmla="*/ 319596 h 1705593"/>
              <a:gd name="connsiteX0" fmla="*/ 1577286 w 1719328"/>
              <a:gd name="connsiteY0" fmla="*/ 319596 h 1705593"/>
              <a:gd name="connsiteX1" fmla="*/ 1621674 w 1719328"/>
              <a:gd name="connsiteY1" fmla="*/ 310718 h 1705593"/>
              <a:gd name="connsiteX2" fmla="*/ 1648307 w 1719328"/>
              <a:gd name="connsiteY2" fmla="*/ 257452 h 1705593"/>
              <a:gd name="connsiteX3" fmla="*/ 1621674 w 1719328"/>
              <a:gd name="connsiteY3" fmla="*/ 186431 h 1705593"/>
              <a:gd name="connsiteX4" fmla="*/ 1595041 w 1719328"/>
              <a:gd name="connsiteY4" fmla="*/ 150920 h 1705593"/>
              <a:gd name="connsiteX5" fmla="*/ 1577286 w 1719328"/>
              <a:gd name="connsiteY5" fmla="*/ 124287 h 1705593"/>
              <a:gd name="connsiteX6" fmla="*/ 1524020 w 1719328"/>
              <a:gd name="connsiteY6" fmla="*/ 71021 h 1705593"/>
              <a:gd name="connsiteX7" fmla="*/ 1488509 w 1719328"/>
              <a:gd name="connsiteY7" fmla="*/ 62144 h 1705593"/>
              <a:gd name="connsiteX8" fmla="*/ 1444121 w 1719328"/>
              <a:gd name="connsiteY8" fmla="*/ 35511 h 1705593"/>
              <a:gd name="connsiteX9" fmla="*/ 1319833 w 1719328"/>
              <a:gd name="connsiteY9" fmla="*/ 0 h 1705593"/>
              <a:gd name="connsiteX10" fmla="*/ 751662 w 1719328"/>
              <a:gd name="connsiteY10" fmla="*/ 79899 h 1705593"/>
              <a:gd name="connsiteX11" fmla="*/ 476455 w 1719328"/>
              <a:gd name="connsiteY11" fmla="*/ 195309 h 1705593"/>
              <a:gd name="connsiteX12" fmla="*/ 245635 w 1719328"/>
              <a:gd name="connsiteY12" fmla="*/ 337352 h 1705593"/>
              <a:gd name="connsiteX13" fmla="*/ 68082 w 1719328"/>
              <a:gd name="connsiteY13" fmla="*/ 1056443 h 1705593"/>
              <a:gd name="connsiteX14" fmla="*/ 1470754 w 1719328"/>
              <a:gd name="connsiteY14" fmla="*/ 1669002 h 1705593"/>
              <a:gd name="connsiteX15" fmla="*/ 1550653 w 1719328"/>
              <a:gd name="connsiteY15" fmla="*/ 1633491 h 1705593"/>
              <a:gd name="connsiteX16" fmla="*/ 1577286 w 1719328"/>
              <a:gd name="connsiteY16" fmla="*/ 1615736 h 1705593"/>
              <a:gd name="connsiteX17" fmla="*/ 1603919 w 1719328"/>
              <a:gd name="connsiteY17" fmla="*/ 1580225 h 1705593"/>
              <a:gd name="connsiteX18" fmla="*/ 1639429 w 1719328"/>
              <a:gd name="connsiteY18" fmla="*/ 1562470 h 1705593"/>
              <a:gd name="connsiteX19" fmla="*/ 1648307 w 1719328"/>
              <a:gd name="connsiteY19" fmla="*/ 1535837 h 1705593"/>
              <a:gd name="connsiteX20" fmla="*/ 1674940 w 1719328"/>
              <a:gd name="connsiteY20" fmla="*/ 1491449 h 1705593"/>
              <a:gd name="connsiteX21" fmla="*/ 1701573 w 1719328"/>
              <a:gd name="connsiteY21" fmla="*/ 1429305 h 1705593"/>
              <a:gd name="connsiteX22" fmla="*/ 1710451 w 1719328"/>
              <a:gd name="connsiteY22" fmla="*/ 1376039 h 1705593"/>
              <a:gd name="connsiteX23" fmla="*/ 1719328 w 1719328"/>
              <a:gd name="connsiteY23" fmla="*/ 1340528 h 1705593"/>
              <a:gd name="connsiteX24" fmla="*/ 1683818 w 1719328"/>
              <a:gd name="connsiteY24" fmla="*/ 1207363 h 1705593"/>
              <a:gd name="connsiteX25" fmla="*/ 1666062 w 1719328"/>
              <a:gd name="connsiteY25" fmla="*/ 1145219 h 1705593"/>
              <a:gd name="connsiteX26" fmla="*/ 1648307 w 1719328"/>
              <a:gd name="connsiteY26" fmla="*/ 1109709 h 1705593"/>
              <a:gd name="connsiteX27" fmla="*/ 1603919 w 1719328"/>
              <a:gd name="connsiteY27" fmla="*/ 1074198 h 1705593"/>
              <a:gd name="connsiteX28" fmla="*/ 1515142 w 1719328"/>
              <a:gd name="connsiteY28" fmla="*/ 1020932 h 1705593"/>
              <a:gd name="connsiteX29" fmla="*/ 1497387 w 1719328"/>
              <a:gd name="connsiteY29" fmla="*/ 994299 h 1705593"/>
              <a:gd name="connsiteX30" fmla="*/ 1417488 w 1719328"/>
              <a:gd name="connsiteY30" fmla="*/ 967666 h 1705593"/>
              <a:gd name="connsiteX31" fmla="*/ 1399732 w 1719328"/>
              <a:gd name="connsiteY31" fmla="*/ 949911 h 1705593"/>
              <a:gd name="connsiteX32" fmla="*/ 1204424 w 1719328"/>
              <a:gd name="connsiteY32" fmla="*/ 923278 h 1705593"/>
              <a:gd name="connsiteX33" fmla="*/ 1142280 w 1719328"/>
              <a:gd name="connsiteY33" fmla="*/ 914400 h 1705593"/>
              <a:gd name="connsiteX34" fmla="*/ 1106769 w 1719328"/>
              <a:gd name="connsiteY34" fmla="*/ 896645 h 1705593"/>
              <a:gd name="connsiteX35" fmla="*/ 1044626 w 1719328"/>
              <a:gd name="connsiteY35" fmla="*/ 887767 h 1705593"/>
              <a:gd name="connsiteX36" fmla="*/ 911461 w 1719328"/>
              <a:gd name="connsiteY36" fmla="*/ 870012 h 1705593"/>
              <a:gd name="connsiteX37" fmla="*/ 884827 w 1719328"/>
              <a:gd name="connsiteY37" fmla="*/ 861134 h 1705593"/>
              <a:gd name="connsiteX38" fmla="*/ 742786 w 1719328"/>
              <a:gd name="connsiteY38" fmla="*/ 630315 h 1705593"/>
              <a:gd name="connsiteX39" fmla="*/ 796051 w 1719328"/>
              <a:gd name="connsiteY39" fmla="*/ 541538 h 1705593"/>
              <a:gd name="connsiteX40" fmla="*/ 858194 w 1719328"/>
              <a:gd name="connsiteY40" fmla="*/ 497150 h 1705593"/>
              <a:gd name="connsiteX41" fmla="*/ 884827 w 1719328"/>
              <a:gd name="connsiteY41" fmla="*/ 488272 h 1705593"/>
              <a:gd name="connsiteX42" fmla="*/ 955849 w 1719328"/>
              <a:gd name="connsiteY42" fmla="*/ 461639 h 1705593"/>
              <a:gd name="connsiteX43" fmla="*/ 1133402 w 1719328"/>
              <a:gd name="connsiteY43" fmla="*/ 479394 h 1705593"/>
              <a:gd name="connsiteX44" fmla="*/ 1186668 w 1719328"/>
              <a:gd name="connsiteY44" fmla="*/ 497150 h 1705593"/>
              <a:gd name="connsiteX45" fmla="*/ 1204424 w 1719328"/>
              <a:gd name="connsiteY45" fmla="*/ 514905 h 1705593"/>
              <a:gd name="connsiteX46" fmla="*/ 1257690 w 1719328"/>
              <a:gd name="connsiteY46" fmla="*/ 550416 h 1705593"/>
              <a:gd name="connsiteX47" fmla="*/ 1275445 w 1719328"/>
              <a:gd name="connsiteY47" fmla="*/ 577049 h 1705593"/>
              <a:gd name="connsiteX48" fmla="*/ 1284323 w 1719328"/>
              <a:gd name="connsiteY48" fmla="*/ 603682 h 1705593"/>
              <a:gd name="connsiteX49" fmla="*/ 1319833 w 1719328"/>
              <a:gd name="connsiteY49" fmla="*/ 656948 h 1705593"/>
              <a:gd name="connsiteX50" fmla="*/ 1328711 w 1719328"/>
              <a:gd name="connsiteY50" fmla="*/ 692458 h 1705593"/>
              <a:gd name="connsiteX51" fmla="*/ 1355344 w 1719328"/>
              <a:gd name="connsiteY51" fmla="*/ 701336 h 1705593"/>
              <a:gd name="connsiteX52" fmla="*/ 1461876 w 1719328"/>
              <a:gd name="connsiteY52" fmla="*/ 719091 h 1705593"/>
              <a:gd name="connsiteX53" fmla="*/ 1550653 w 1719328"/>
              <a:gd name="connsiteY53" fmla="*/ 710214 h 1705593"/>
              <a:gd name="connsiteX54" fmla="*/ 1577286 w 1719328"/>
              <a:gd name="connsiteY54" fmla="*/ 621437 h 1705593"/>
              <a:gd name="connsiteX55" fmla="*/ 1568408 w 1719328"/>
              <a:gd name="connsiteY55" fmla="*/ 506027 h 1705593"/>
              <a:gd name="connsiteX56" fmla="*/ 1550653 w 1719328"/>
              <a:gd name="connsiteY56" fmla="*/ 452761 h 1705593"/>
              <a:gd name="connsiteX57" fmla="*/ 1488509 w 1719328"/>
              <a:gd name="connsiteY57" fmla="*/ 381740 h 1705593"/>
              <a:gd name="connsiteX58" fmla="*/ 1479631 w 1719328"/>
              <a:gd name="connsiteY58" fmla="*/ 346229 h 1705593"/>
              <a:gd name="connsiteX59" fmla="*/ 1497387 w 1719328"/>
              <a:gd name="connsiteY59" fmla="*/ 328474 h 1705593"/>
              <a:gd name="connsiteX60" fmla="*/ 1577286 w 1719328"/>
              <a:gd name="connsiteY60" fmla="*/ 319596 h 1705593"/>
              <a:gd name="connsiteX0" fmla="*/ 1583751 w 1725793"/>
              <a:gd name="connsiteY0" fmla="*/ 319596 h 1705593"/>
              <a:gd name="connsiteX1" fmla="*/ 1628139 w 1725793"/>
              <a:gd name="connsiteY1" fmla="*/ 310718 h 1705593"/>
              <a:gd name="connsiteX2" fmla="*/ 1654772 w 1725793"/>
              <a:gd name="connsiteY2" fmla="*/ 257452 h 1705593"/>
              <a:gd name="connsiteX3" fmla="*/ 1628139 w 1725793"/>
              <a:gd name="connsiteY3" fmla="*/ 186431 h 1705593"/>
              <a:gd name="connsiteX4" fmla="*/ 1601506 w 1725793"/>
              <a:gd name="connsiteY4" fmla="*/ 150920 h 1705593"/>
              <a:gd name="connsiteX5" fmla="*/ 1583751 w 1725793"/>
              <a:gd name="connsiteY5" fmla="*/ 124287 h 1705593"/>
              <a:gd name="connsiteX6" fmla="*/ 1530485 w 1725793"/>
              <a:gd name="connsiteY6" fmla="*/ 71021 h 1705593"/>
              <a:gd name="connsiteX7" fmla="*/ 1494974 w 1725793"/>
              <a:gd name="connsiteY7" fmla="*/ 62144 h 1705593"/>
              <a:gd name="connsiteX8" fmla="*/ 1450586 w 1725793"/>
              <a:gd name="connsiteY8" fmla="*/ 35511 h 1705593"/>
              <a:gd name="connsiteX9" fmla="*/ 1326298 w 1725793"/>
              <a:gd name="connsiteY9" fmla="*/ 0 h 1705593"/>
              <a:gd name="connsiteX10" fmla="*/ 758127 w 1725793"/>
              <a:gd name="connsiteY10" fmla="*/ 79899 h 1705593"/>
              <a:gd name="connsiteX11" fmla="*/ 252100 w 1725793"/>
              <a:gd name="connsiteY11" fmla="*/ 337352 h 1705593"/>
              <a:gd name="connsiteX12" fmla="*/ 74547 w 1725793"/>
              <a:gd name="connsiteY12" fmla="*/ 1056443 h 1705593"/>
              <a:gd name="connsiteX13" fmla="*/ 1477219 w 1725793"/>
              <a:gd name="connsiteY13" fmla="*/ 1669002 h 1705593"/>
              <a:gd name="connsiteX14" fmla="*/ 1557118 w 1725793"/>
              <a:gd name="connsiteY14" fmla="*/ 1633491 h 1705593"/>
              <a:gd name="connsiteX15" fmla="*/ 1583751 w 1725793"/>
              <a:gd name="connsiteY15" fmla="*/ 1615736 h 1705593"/>
              <a:gd name="connsiteX16" fmla="*/ 1610384 w 1725793"/>
              <a:gd name="connsiteY16" fmla="*/ 1580225 h 1705593"/>
              <a:gd name="connsiteX17" fmla="*/ 1645894 w 1725793"/>
              <a:gd name="connsiteY17" fmla="*/ 1562470 h 1705593"/>
              <a:gd name="connsiteX18" fmla="*/ 1654772 w 1725793"/>
              <a:gd name="connsiteY18" fmla="*/ 1535837 h 1705593"/>
              <a:gd name="connsiteX19" fmla="*/ 1681405 w 1725793"/>
              <a:gd name="connsiteY19" fmla="*/ 1491449 h 1705593"/>
              <a:gd name="connsiteX20" fmla="*/ 1708038 w 1725793"/>
              <a:gd name="connsiteY20" fmla="*/ 1429305 h 1705593"/>
              <a:gd name="connsiteX21" fmla="*/ 1716916 w 1725793"/>
              <a:gd name="connsiteY21" fmla="*/ 1376039 h 1705593"/>
              <a:gd name="connsiteX22" fmla="*/ 1725793 w 1725793"/>
              <a:gd name="connsiteY22" fmla="*/ 1340528 h 1705593"/>
              <a:gd name="connsiteX23" fmla="*/ 1690283 w 1725793"/>
              <a:gd name="connsiteY23" fmla="*/ 1207363 h 1705593"/>
              <a:gd name="connsiteX24" fmla="*/ 1672527 w 1725793"/>
              <a:gd name="connsiteY24" fmla="*/ 1145219 h 1705593"/>
              <a:gd name="connsiteX25" fmla="*/ 1654772 w 1725793"/>
              <a:gd name="connsiteY25" fmla="*/ 1109709 h 1705593"/>
              <a:gd name="connsiteX26" fmla="*/ 1610384 w 1725793"/>
              <a:gd name="connsiteY26" fmla="*/ 1074198 h 1705593"/>
              <a:gd name="connsiteX27" fmla="*/ 1521607 w 1725793"/>
              <a:gd name="connsiteY27" fmla="*/ 1020932 h 1705593"/>
              <a:gd name="connsiteX28" fmla="*/ 1503852 w 1725793"/>
              <a:gd name="connsiteY28" fmla="*/ 994299 h 1705593"/>
              <a:gd name="connsiteX29" fmla="*/ 1423953 w 1725793"/>
              <a:gd name="connsiteY29" fmla="*/ 967666 h 1705593"/>
              <a:gd name="connsiteX30" fmla="*/ 1406197 w 1725793"/>
              <a:gd name="connsiteY30" fmla="*/ 949911 h 1705593"/>
              <a:gd name="connsiteX31" fmla="*/ 1210889 w 1725793"/>
              <a:gd name="connsiteY31" fmla="*/ 923278 h 1705593"/>
              <a:gd name="connsiteX32" fmla="*/ 1148745 w 1725793"/>
              <a:gd name="connsiteY32" fmla="*/ 914400 h 1705593"/>
              <a:gd name="connsiteX33" fmla="*/ 1113234 w 1725793"/>
              <a:gd name="connsiteY33" fmla="*/ 896645 h 1705593"/>
              <a:gd name="connsiteX34" fmla="*/ 1051091 w 1725793"/>
              <a:gd name="connsiteY34" fmla="*/ 887767 h 1705593"/>
              <a:gd name="connsiteX35" fmla="*/ 917926 w 1725793"/>
              <a:gd name="connsiteY35" fmla="*/ 870012 h 1705593"/>
              <a:gd name="connsiteX36" fmla="*/ 891292 w 1725793"/>
              <a:gd name="connsiteY36" fmla="*/ 861134 h 1705593"/>
              <a:gd name="connsiteX37" fmla="*/ 749251 w 1725793"/>
              <a:gd name="connsiteY37" fmla="*/ 630315 h 1705593"/>
              <a:gd name="connsiteX38" fmla="*/ 802516 w 1725793"/>
              <a:gd name="connsiteY38" fmla="*/ 541538 h 1705593"/>
              <a:gd name="connsiteX39" fmla="*/ 864659 w 1725793"/>
              <a:gd name="connsiteY39" fmla="*/ 497150 h 1705593"/>
              <a:gd name="connsiteX40" fmla="*/ 891292 w 1725793"/>
              <a:gd name="connsiteY40" fmla="*/ 488272 h 1705593"/>
              <a:gd name="connsiteX41" fmla="*/ 962314 w 1725793"/>
              <a:gd name="connsiteY41" fmla="*/ 461639 h 1705593"/>
              <a:gd name="connsiteX42" fmla="*/ 1139867 w 1725793"/>
              <a:gd name="connsiteY42" fmla="*/ 479394 h 1705593"/>
              <a:gd name="connsiteX43" fmla="*/ 1193133 w 1725793"/>
              <a:gd name="connsiteY43" fmla="*/ 497150 h 1705593"/>
              <a:gd name="connsiteX44" fmla="*/ 1210889 w 1725793"/>
              <a:gd name="connsiteY44" fmla="*/ 514905 h 1705593"/>
              <a:gd name="connsiteX45" fmla="*/ 1264155 w 1725793"/>
              <a:gd name="connsiteY45" fmla="*/ 550416 h 1705593"/>
              <a:gd name="connsiteX46" fmla="*/ 1281910 w 1725793"/>
              <a:gd name="connsiteY46" fmla="*/ 577049 h 1705593"/>
              <a:gd name="connsiteX47" fmla="*/ 1290788 w 1725793"/>
              <a:gd name="connsiteY47" fmla="*/ 603682 h 1705593"/>
              <a:gd name="connsiteX48" fmla="*/ 1326298 w 1725793"/>
              <a:gd name="connsiteY48" fmla="*/ 656948 h 1705593"/>
              <a:gd name="connsiteX49" fmla="*/ 1335176 w 1725793"/>
              <a:gd name="connsiteY49" fmla="*/ 692458 h 1705593"/>
              <a:gd name="connsiteX50" fmla="*/ 1361809 w 1725793"/>
              <a:gd name="connsiteY50" fmla="*/ 701336 h 1705593"/>
              <a:gd name="connsiteX51" fmla="*/ 1468341 w 1725793"/>
              <a:gd name="connsiteY51" fmla="*/ 719091 h 1705593"/>
              <a:gd name="connsiteX52" fmla="*/ 1557118 w 1725793"/>
              <a:gd name="connsiteY52" fmla="*/ 710214 h 1705593"/>
              <a:gd name="connsiteX53" fmla="*/ 1583751 w 1725793"/>
              <a:gd name="connsiteY53" fmla="*/ 621437 h 1705593"/>
              <a:gd name="connsiteX54" fmla="*/ 1574873 w 1725793"/>
              <a:gd name="connsiteY54" fmla="*/ 506027 h 1705593"/>
              <a:gd name="connsiteX55" fmla="*/ 1557118 w 1725793"/>
              <a:gd name="connsiteY55" fmla="*/ 452761 h 1705593"/>
              <a:gd name="connsiteX56" fmla="*/ 1494974 w 1725793"/>
              <a:gd name="connsiteY56" fmla="*/ 381740 h 1705593"/>
              <a:gd name="connsiteX57" fmla="*/ 1486096 w 1725793"/>
              <a:gd name="connsiteY57" fmla="*/ 346229 h 1705593"/>
              <a:gd name="connsiteX58" fmla="*/ 1503852 w 1725793"/>
              <a:gd name="connsiteY58" fmla="*/ 328474 h 1705593"/>
              <a:gd name="connsiteX59" fmla="*/ 1583751 w 1725793"/>
              <a:gd name="connsiteY59" fmla="*/ 319596 h 1705593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511753 w 1742572"/>
              <a:gd name="connsiteY7" fmla="*/ 62144 h 1705593"/>
              <a:gd name="connsiteX8" fmla="*/ 1467365 w 1742572"/>
              <a:gd name="connsiteY8" fmla="*/ 35511 h 1705593"/>
              <a:gd name="connsiteX9" fmla="*/ 1343077 w 1742572"/>
              <a:gd name="connsiteY9" fmla="*/ 0 h 1705593"/>
              <a:gd name="connsiteX10" fmla="*/ 268879 w 1742572"/>
              <a:gd name="connsiteY10" fmla="*/ 337352 h 1705593"/>
              <a:gd name="connsiteX11" fmla="*/ 91326 w 1742572"/>
              <a:gd name="connsiteY11" fmla="*/ 1056443 h 1705593"/>
              <a:gd name="connsiteX12" fmla="*/ 1493998 w 1742572"/>
              <a:gd name="connsiteY12" fmla="*/ 1669002 h 1705593"/>
              <a:gd name="connsiteX13" fmla="*/ 1573897 w 1742572"/>
              <a:gd name="connsiteY13" fmla="*/ 1633491 h 1705593"/>
              <a:gd name="connsiteX14" fmla="*/ 1600530 w 1742572"/>
              <a:gd name="connsiteY14" fmla="*/ 1615736 h 1705593"/>
              <a:gd name="connsiteX15" fmla="*/ 1627163 w 1742572"/>
              <a:gd name="connsiteY15" fmla="*/ 1580225 h 1705593"/>
              <a:gd name="connsiteX16" fmla="*/ 1662673 w 1742572"/>
              <a:gd name="connsiteY16" fmla="*/ 1562470 h 1705593"/>
              <a:gd name="connsiteX17" fmla="*/ 1671551 w 1742572"/>
              <a:gd name="connsiteY17" fmla="*/ 1535837 h 1705593"/>
              <a:gd name="connsiteX18" fmla="*/ 1698184 w 1742572"/>
              <a:gd name="connsiteY18" fmla="*/ 1491449 h 1705593"/>
              <a:gd name="connsiteX19" fmla="*/ 1724817 w 1742572"/>
              <a:gd name="connsiteY19" fmla="*/ 1429305 h 1705593"/>
              <a:gd name="connsiteX20" fmla="*/ 1733695 w 1742572"/>
              <a:gd name="connsiteY20" fmla="*/ 1376039 h 1705593"/>
              <a:gd name="connsiteX21" fmla="*/ 1742572 w 1742572"/>
              <a:gd name="connsiteY21" fmla="*/ 1340528 h 1705593"/>
              <a:gd name="connsiteX22" fmla="*/ 1707062 w 1742572"/>
              <a:gd name="connsiteY22" fmla="*/ 1207363 h 1705593"/>
              <a:gd name="connsiteX23" fmla="*/ 1689306 w 1742572"/>
              <a:gd name="connsiteY23" fmla="*/ 1145219 h 1705593"/>
              <a:gd name="connsiteX24" fmla="*/ 1671551 w 1742572"/>
              <a:gd name="connsiteY24" fmla="*/ 1109709 h 1705593"/>
              <a:gd name="connsiteX25" fmla="*/ 1627163 w 1742572"/>
              <a:gd name="connsiteY25" fmla="*/ 1074198 h 1705593"/>
              <a:gd name="connsiteX26" fmla="*/ 1538386 w 1742572"/>
              <a:gd name="connsiteY26" fmla="*/ 1020932 h 1705593"/>
              <a:gd name="connsiteX27" fmla="*/ 1520631 w 1742572"/>
              <a:gd name="connsiteY27" fmla="*/ 994299 h 1705593"/>
              <a:gd name="connsiteX28" fmla="*/ 1440732 w 1742572"/>
              <a:gd name="connsiteY28" fmla="*/ 967666 h 1705593"/>
              <a:gd name="connsiteX29" fmla="*/ 1422976 w 1742572"/>
              <a:gd name="connsiteY29" fmla="*/ 949911 h 1705593"/>
              <a:gd name="connsiteX30" fmla="*/ 1227668 w 1742572"/>
              <a:gd name="connsiteY30" fmla="*/ 923278 h 1705593"/>
              <a:gd name="connsiteX31" fmla="*/ 1165524 w 1742572"/>
              <a:gd name="connsiteY31" fmla="*/ 914400 h 1705593"/>
              <a:gd name="connsiteX32" fmla="*/ 1130013 w 1742572"/>
              <a:gd name="connsiteY32" fmla="*/ 896645 h 1705593"/>
              <a:gd name="connsiteX33" fmla="*/ 1067870 w 1742572"/>
              <a:gd name="connsiteY33" fmla="*/ 887767 h 1705593"/>
              <a:gd name="connsiteX34" fmla="*/ 934705 w 1742572"/>
              <a:gd name="connsiteY34" fmla="*/ 870012 h 1705593"/>
              <a:gd name="connsiteX35" fmla="*/ 908071 w 1742572"/>
              <a:gd name="connsiteY35" fmla="*/ 861134 h 1705593"/>
              <a:gd name="connsiteX36" fmla="*/ 766030 w 1742572"/>
              <a:gd name="connsiteY36" fmla="*/ 630315 h 1705593"/>
              <a:gd name="connsiteX37" fmla="*/ 819295 w 1742572"/>
              <a:gd name="connsiteY37" fmla="*/ 541538 h 1705593"/>
              <a:gd name="connsiteX38" fmla="*/ 881438 w 1742572"/>
              <a:gd name="connsiteY38" fmla="*/ 497150 h 1705593"/>
              <a:gd name="connsiteX39" fmla="*/ 908071 w 1742572"/>
              <a:gd name="connsiteY39" fmla="*/ 488272 h 1705593"/>
              <a:gd name="connsiteX40" fmla="*/ 979093 w 1742572"/>
              <a:gd name="connsiteY40" fmla="*/ 461639 h 1705593"/>
              <a:gd name="connsiteX41" fmla="*/ 1156646 w 1742572"/>
              <a:gd name="connsiteY41" fmla="*/ 479394 h 1705593"/>
              <a:gd name="connsiteX42" fmla="*/ 1209912 w 1742572"/>
              <a:gd name="connsiteY42" fmla="*/ 497150 h 1705593"/>
              <a:gd name="connsiteX43" fmla="*/ 1227668 w 1742572"/>
              <a:gd name="connsiteY43" fmla="*/ 514905 h 1705593"/>
              <a:gd name="connsiteX44" fmla="*/ 1280934 w 1742572"/>
              <a:gd name="connsiteY44" fmla="*/ 550416 h 1705593"/>
              <a:gd name="connsiteX45" fmla="*/ 1298689 w 1742572"/>
              <a:gd name="connsiteY45" fmla="*/ 577049 h 1705593"/>
              <a:gd name="connsiteX46" fmla="*/ 1307567 w 1742572"/>
              <a:gd name="connsiteY46" fmla="*/ 603682 h 1705593"/>
              <a:gd name="connsiteX47" fmla="*/ 1343077 w 1742572"/>
              <a:gd name="connsiteY47" fmla="*/ 656948 h 1705593"/>
              <a:gd name="connsiteX48" fmla="*/ 1351955 w 1742572"/>
              <a:gd name="connsiteY48" fmla="*/ 692458 h 1705593"/>
              <a:gd name="connsiteX49" fmla="*/ 1378588 w 1742572"/>
              <a:gd name="connsiteY49" fmla="*/ 701336 h 1705593"/>
              <a:gd name="connsiteX50" fmla="*/ 1485120 w 1742572"/>
              <a:gd name="connsiteY50" fmla="*/ 719091 h 1705593"/>
              <a:gd name="connsiteX51" fmla="*/ 1573897 w 1742572"/>
              <a:gd name="connsiteY51" fmla="*/ 710214 h 1705593"/>
              <a:gd name="connsiteX52" fmla="*/ 1600530 w 1742572"/>
              <a:gd name="connsiteY52" fmla="*/ 621437 h 1705593"/>
              <a:gd name="connsiteX53" fmla="*/ 1591652 w 1742572"/>
              <a:gd name="connsiteY53" fmla="*/ 506027 h 1705593"/>
              <a:gd name="connsiteX54" fmla="*/ 1573897 w 1742572"/>
              <a:gd name="connsiteY54" fmla="*/ 452761 h 1705593"/>
              <a:gd name="connsiteX55" fmla="*/ 1511753 w 1742572"/>
              <a:gd name="connsiteY55" fmla="*/ 381740 h 1705593"/>
              <a:gd name="connsiteX56" fmla="*/ 1502875 w 1742572"/>
              <a:gd name="connsiteY56" fmla="*/ 346229 h 1705593"/>
              <a:gd name="connsiteX57" fmla="*/ 1520631 w 1742572"/>
              <a:gd name="connsiteY57" fmla="*/ 328474 h 1705593"/>
              <a:gd name="connsiteX58" fmla="*/ 1600530 w 1742572"/>
              <a:gd name="connsiteY58" fmla="*/ 319596 h 1705593"/>
              <a:gd name="connsiteX0" fmla="*/ 1600530 w 1742572"/>
              <a:gd name="connsiteY0" fmla="*/ 331910 h 1717907"/>
              <a:gd name="connsiteX1" fmla="*/ 1644918 w 1742572"/>
              <a:gd name="connsiteY1" fmla="*/ 323032 h 1717907"/>
              <a:gd name="connsiteX2" fmla="*/ 1671551 w 1742572"/>
              <a:gd name="connsiteY2" fmla="*/ 269766 h 1717907"/>
              <a:gd name="connsiteX3" fmla="*/ 1644918 w 1742572"/>
              <a:gd name="connsiteY3" fmla="*/ 198745 h 1717907"/>
              <a:gd name="connsiteX4" fmla="*/ 1618285 w 1742572"/>
              <a:gd name="connsiteY4" fmla="*/ 163234 h 1717907"/>
              <a:gd name="connsiteX5" fmla="*/ 1600530 w 1742572"/>
              <a:gd name="connsiteY5" fmla="*/ 136601 h 1717907"/>
              <a:gd name="connsiteX6" fmla="*/ 1547264 w 1742572"/>
              <a:gd name="connsiteY6" fmla="*/ 83335 h 1717907"/>
              <a:gd name="connsiteX7" fmla="*/ 1511753 w 1742572"/>
              <a:gd name="connsiteY7" fmla="*/ 74458 h 1717907"/>
              <a:gd name="connsiteX8" fmla="*/ 1343077 w 1742572"/>
              <a:gd name="connsiteY8" fmla="*/ 12314 h 1717907"/>
              <a:gd name="connsiteX9" fmla="*/ 268879 w 1742572"/>
              <a:gd name="connsiteY9" fmla="*/ 349666 h 1717907"/>
              <a:gd name="connsiteX10" fmla="*/ 91326 w 1742572"/>
              <a:gd name="connsiteY10" fmla="*/ 1068757 h 1717907"/>
              <a:gd name="connsiteX11" fmla="*/ 1493998 w 1742572"/>
              <a:gd name="connsiteY11" fmla="*/ 1681316 h 1717907"/>
              <a:gd name="connsiteX12" fmla="*/ 1573897 w 1742572"/>
              <a:gd name="connsiteY12" fmla="*/ 1645805 h 1717907"/>
              <a:gd name="connsiteX13" fmla="*/ 1600530 w 1742572"/>
              <a:gd name="connsiteY13" fmla="*/ 1628050 h 1717907"/>
              <a:gd name="connsiteX14" fmla="*/ 1627163 w 1742572"/>
              <a:gd name="connsiteY14" fmla="*/ 1592539 h 1717907"/>
              <a:gd name="connsiteX15" fmla="*/ 1662673 w 1742572"/>
              <a:gd name="connsiteY15" fmla="*/ 1574784 h 1717907"/>
              <a:gd name="connsiteX16" fmla="*/ 1671551 w 1742572"/>
              <a:gd name="connsiteY16" fmla="*/ 1548151 h 1717907"/>
              <a:gd name="connsiteX17" fmla="*/ 1698184 w 1742572"/>
              <a:gd name="connsiteY17" fmla="*/ 1503763 h 1717907"/>
              <a:gd name="connsiteX18" fmla="*/ 1724817 w 1742572"/>
              <a:gd name="connsiteY18" fmla="*/ 1441619 h 1717907"/>
              <a:gd name="connsiteX19" fmla="*/ 1733695 w 1742572"/>
              <a:gd name="connsiteY19" fmla="*/ 1388353 h 1717907"/>
              <a:gd name="connsiteX20" fmla="*/ 1742572 w 1742572"/>
              <a:gd name="connsiteY20" fmla="*/ 1352842 h 1717907"/>
              <a:gd name="connsiteX21" fmla="*/ 1707062 w 1742572"/>
              <a:gd name="connsiteY21" fmla="*/ 1219677 h 1717907"/>
              <a:gd name="connsiteX22" fmla="*/ 1689306 w 1742572"/>
              <a:gd name="connsiteY22" fmla="*/ 1157533 h 1717907"/>
              <a:gd name="connsiteX23" fmla="*/ 1671551 w 1742572"/>
              <a:gd name="connsiteY23" fmla="*/ 1122023 h 1717907"/>
              <a:gd name="connsiteX24" fmla="*/ 1627163 w 1742572"/>
              <a:gd name="connsiteY24" fmla="*/ 1086512 h 1717907"/>
              <a:gd name="connsiteX25" fmla="*/ 1538386 w 1742572"/>
              <a:gd name="connsiteY25" fmla="*/ 1033246 h 1717907"/>
              <a:gd name="connsiteX26" fmla="*/ 1520631 w 1742572"/>
              <a:gd name="connsiteY26" fmla="*/ 1006613 h 1717907"/>
              <a:gd name="connsiteX27" fmla="*/ 1440732 w 1742572"/>
              <a:gd name="connsiteY27" fmla="*/ 979980 h 1717907"/>
              <a:gd name="connsiteX28" fmla="*/ 1422976 w 1742572"/>
              <a:gd name="connsiteY28" fmla="*/ 962225 h 1717907"/>
              <a:gd name="connsiteX29" fmla="*/ 1227668 w 1742572"/>
              <a:gd name="connsiteY29" fmla="*/ 935592 h 1717907"/>
              <a:gd name="connsiteX30" fmla="*/ 1165524 w 1742572"/>
              <a:gd name="connsiteY30" fmla="*/ 926714 h 1717907"/>
              <a:gd name="connsiteX31" fmla="*/ 1130013 w 1742572"/>
              <a:gd name="connsiteY31" fmla="*/ 908959 h 1717907"/>
              <a:gd name="connsiteX32" fmla="*/ 1067870 w 1742572"/>
              <a:gd name="connsiteY32" fmla="*/ 900081 h 1717907"/>
              <a:gd name="connsiteX33" fmla="*/ 934705 w 1742572"/>
              <a:gd name="connsiteY33" fmla="*/ 882326 h 1717907"/>
              <a:gd name="connsiteX34" fmla="*/ 908071 w 1742572"/>
              <a:gd name="connsiteY34" fmla="*/ 873448 h 1717907"/>
              <a:gd name="connsiteX35" fmla="*/ 766030 w 1742572"/>
              <a:gd name="connsiteY35" fmla="*/ 642629 h 1717907"/>
              <a:gd name="connsiteX36" fmla="*/ 819295 w 1742572"/>
              <a:gd name="connsiteY36" fmla="*/ 553852 h 1717907"/>
              <a:gd name="connsiteX37" fmla="*/ 881438 w 1742572"/>
              <a:gd name="connsiteY37" fmla="*/ 509464 h 1717907"/>
              <a:gd name="connsiteX38" fmla="*/ 908071 w 1742572"/>
              <a:gd name="connsiteY38" fmla="*/ 500586 h 1717907"/>
              <a:gd name="connsiteX39" fmla="*/ 979093 w 1742572"/>
              <a:gd name="connsiteY39" fmla="*/ 473953 h 1717907"/>
              <a:gd name="connsiteX40" fmla="*/ 1156646 w 1742572"/>
              <a:gd name="connsiteY40" fmla="*/ 491708 h 1717907"/>
              <a:gd name="connsiteX41" fmla="*/ 1209912 w 1742572"/>
              <a:gd name="connsiteY41" fmla="*/ 509464 h 1717907"/>
              <a:gd name="connsiteX42" fmla="*/ 1227668 w 1742572"/>
              <a:gd name="connsiteY42" fmla="*/ 527219 h 1717907"/>
              <a:gd name="connsiteX43" fmla="*/ 1280934 w 1742572"/>
              <a:gd name="connsiteY43" fmla="*/ 562730 h 1717907"/>
              <a:gd name="connsiteX44" fmla="*/ 1298689 w 1742572"/>
              <a:gd name="connsiteY44" fmla="*/ 589363 h 1717907"/>
              <a:gd name="connsiteX45" fmla="*/ 1307567 w 1742572"/>
              <a:gd name="connsiteY45" fmla="*/ 615996 h 1717907"/>
              <a:gd name="connsiteX46" fmla="*/ 1343077 w 1742572"/>
              <a:gd name="connsiteY46" fmla="*/ 669262 h 1717907"/>
              <a:gd name="connsiteX47" fmla="*/ 1351955 w 1742572"/>
              <a:gd name="connsiteY47" fmla="*/ 704772 h 1717907"/>
              <a:gd name="connsiteX48" fmla="*/ 1378588 w 1742572"/>
              <a:gd name="connsiteY48" fmla="*/ 713650 h 1717907"/>
              <a:gd name="connsiteX49" fmla="*/ 1485120 w 1742572"/>
              <a:gd name="connsiteY49" fmla="*/ 731405 h 1717907"/>
              <a:gd name="connsiteX50" fmla="*/ 1573897 w 1742572"/>
              <a:gd name="connsiteY50" fmla="*/ 722528 h 1717907"/>
              <a:gd name="connsiteX51" fmla="*/ 1600530 w 1742572"/>
              <a:gd name="connsiteY51" fmla="*/ 633751 h 1717907"/>
              <a:gd name="connsiteX52" fmla="*/ 1591652 w 1742572"/>
              <a:gd name="connsiteY52" fmla="*/ 518341 h 1717907"/>
              <a:gd name="connsiteX53" fmla="*/ 1573897 w 1742572"/>
              <a:gd name="connsiteY53" fmla="*/ 465075 h 1717907"/>
              <a:gd name="connsiteX54" fmla="*/ 1511753 w 1742572"/>
              <a:gd name="connsiteY54" fmla="*/ 394054 h 1717907"/>
              <a:gd name="connsiteX55" fmla="*/ 1502875 w 1742572"/>
              <a:gd name="connsiteY55" fmla="*/ 358543 h 1717907"/>
              <a:gd name="connsiteX56" fmla="*/ 1520631 w 1742572"/>
              <a:gd name="connsiteY56" fmla="*/ 340788 h 1717907"/>
              <a:gd name="connsiteX57" fmla="*/ 1600530 w 1742572"/>
              <a:gd name="connsiteY57" fmla="*/ 331910 h 1717907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343077 w 1742572"/>
              <a:gd name="connsiteY7" fmla="*/ 0 h 1705593"/>
              <a:gd name="connsiteX8" fmla="*/ 268879 w 1742572"/>
              <a:gd name="connsiteY8" fmla="*/ 337352 h 1705593"/>
              <a:gd name="connsiteX9" fmla="*/ 91326 w 1742572"/>
              <a:gd name="connsiteY9" fmla="*/ 1056443 h 1705593"/>
              <a:gd name="connsiteX10" fmla="*/ 1493998 w 1742572"/>
              <a:gd name="connsiteY10" fmla="*/ 1669002 h 1705593"/>
              <a:gd name="connsiteX11" fmla="*/ 1573897 w 1742572"/>
              <a:gd name="connsiteY11" fmla="*/ 1633491 h 1705593"/>
              <a:gd name="connsiteX12" fmla="*/ 1600530 w 1742572"/>
              <a:gd name="connsiteY12" fmla="*/ 1615736 h 1705593"/>
              <a:gd name="connsiteX13" fmla="*/ 1627163 w 1742572"/>
              <a:gd name="connsiteY13" fmla="*/ 1580225 h 1705593"/>
              <a:gd name="connsiteX14" fmla="*/ 1662673 w 1742572"/>
              <a:gd name="connsiteY14" fmla="*/ 1562470 h 1705593"/>
              <a:gd name="connsiteX15" fmla="*/ 1671551 w 1742572"/>
              <a:gd name="connsiteY15" fmla="*/ 1535837 h 1705593"/>
              <a:gd name="connsiteX16" fmla="*/ 1698184 w 1742572"/>
              <a:gd name="connsiteY16" fmla="*/ 1491449 h 1705593"/>
              <a:gd name="connsiteX17" fmla="*/ 1724817 w 1742572"/>
              <a:gd name="connsiteY17" fmla="*/ 1429305 h 1705593"/>
              <a:gd name="connsiteX18" fmla="*/ 1733695 w 1742572"/>
              <a:gd name="connsiteY18" fmla="*/ 1376039 h 1705593"/>
              <a:gd name="connsiteX19" fmla="*/ 1742572 w 1742572"/>
              <a:gd name="connsiteY19" fmla="*/ 1340528 h 1705593"/>
              <a:gd name="connsiteX20" fmla="*/ 1707062 w 1742572"/>
              <a:gd name="connsiteY20" fmla="*/ 1207363 h 1705593"/>
              <a:gd name="connsiteX21" fmla="*/ 1689306 w 1742572"/>
              <a:gd name="connsiteY21" fmla="*/ 1145219 h 1705593"/>
              <a:gd name="connsiteX22" fmla="*/ 1671551 w 1742572"/>
              <a:gd name="connsiteY22" fmla="*/ 1109709 h 1705593"/>
              <a:gd name="connsiteX23" fmla="*/ 1627163 w 1742572"/>
              <a:gd name="connsiteY23" fmla="*/ 1074198 h 1705593"/>
              <a:gd name="connsiteX24" fmla="*/ 1538386 w 1742572"/>
              <a:gd name="connsiteY24" fmla="*/ 1020932 h 1705593"/>
              <a:gd name="connsiteX25" fmla="*/ 1520631 w 1742572"/>
              <a:gd name="connsiteY25" fmla="*/ 994299 h 1705593"/>
              <a:gd name="connsiteX26" fmla="*/ 1440732 w 1742572"/>
              <a:gd name="connsiteY26" fmla="*/ 967666 h 1705593"/>
              <a:gd name="connsiteX27" fmla="*/ 1422976 w 1742572"/>
              <a:gd name="connsiteY27" fmla="*/ 949911 h 1705593"/>
              <a:gd name="connsiteX28" fmla="*/ 1227668 w 1742572"/>
              <a:gd name="connsiteY28" fmla="*/ 923278 h 1705593"/>
              <a:gd name="connsiteX29" fmla="*/ 1165524 w 1742572"/>
              <a:gd name="connsiteY29" fmla="*/ 914400 h 1705593"/>
              <a:gd name="connsiteX30" fmla="*/ 1130013 w 1742572"/>
              <a:gd name="connsiteY30" fmla="*/ 896645 h 1705593"/>
              <a:gd name="connsiteX31" fmla="*/ 1067870 w 1742572"/>
              <a:gd name="connsiteY31" fmla="*/ 887767 h 1705593"/>
              <a:gd name="connsiteX32" fmla="*/ 934705 w 1742572"/>
              <a:gd name="connsiteY32" fmla="*/ 870012 h 1705593"/>
              <a:gd name="connsiteX33" fmla="*/ 908071 w 1742572"/>
              <a:gd name="connsiteY33" fmla="*/ 861134 h 1705593"/>
              <a:gd name="connsiteX34" fmla="*/ 766030 w 1742572"/>
              <a:gd name="connsiteY34" fmla="*/ 630315 h 1705593"/>
              <a:gd name="connsiteX35" fmla="*/ 819295 w 1742572"/>
              <a:gd name="connsiteY35" fmla="*/ 541538 h 1705593"/>
              <a:gd name="connsiteX36" fmla="*/ 881438 w 1742572"/>
              <a:gd name="connsiteY36" fmla="*/ 497150 h 1705593"/>
              <a:gd name="connsiteX37" fmla="*/ 908071 w 1742572"/>
              <a:gd name="connsiteY37" fmla="*/ 488272 h 1705593"/>
              <a:gd name="connsiteX38" fmla="*/ 979093 w 1742572"/>
              <a:gd name="connsiteY38" fmla="*/ 461639 h 1705593"/>
              <a:gd name="connsiteX39" fmla="*/ 1156646 w 1742572"/>
              <a:gd name="connsiteY39" fmla="*/ 479394 h 1705593"/>
              <a:gd name="connsiteX40" fmla="*/ 1209912 w 1742572"/>
              <a:gd name="connsiteY40" fmla="*/ 497150 h 1705593"/>
              <a:gd name="connsiteX41" fmla="*/ 1227668 w 1742572"/>
              <a:gd name="connsiteY41" fmla="*/ 514905 h 1705593"/>
              <a:gd name="connsiteX42" fmla="*/ 1280934 w 1742572"/>
              <a:gd name="connsiteY42" fmla="*/ 550416 h 1705593"/>
              <a:gd name="connsiteX43" fmla="*/ 1298689 w 1742572"/>
              <a:gd name="connsiteY43" fmla="*/ 577049 h 1705593"/>
              <a:gd name="connsiteX44" fmla="*/ 1307567 w 1742572"/>
              <a:gd name="connsiteY44" fmla="*/ 603682 h 1705593"/>
              <a:gd name="connsiteX45" fmla="*/ 1343077 w 1742572"/>
              <a:gd name="connsiteY45" fmla="*/ 656948 h 1705593"/>
              <a:gd name="connsiteX46" fmla="*/ 1351955 w 1742572"/>
              <a:gd name="connsiteY46" fmla="*/ 692458 h 1705593"/>
              <a:gd name="connsiteX47" fmla="*/ 1378588 w 1742572"/>
              <a:gd name="connsiteY47" fmla="*/ 701336 h 1705593"/>
              <a:gd name="connsiteX48" fmla="*/ 1485120 w 1742572"/>
              <a:gd name="connsiteY48" fmla="*/ 719091 h 1705593"/>
              <a:gd name="connsiteX49" fmla="*/ 1573897 w 1742572"/>
              <a:gd name="connsiteY49" fmla="*/ 710214 h 1705593"/>
              <a:gd name="connsiteX50" fmla="*/ 1600530 w 1742572"/>
              <a:gd name="connsiteY50" fmla="*/ 621437 h 1705593"/>
              <a:gd name="connsiteX51" fmla="*/ 1591652 w 1742572"/>
              <a:gd name="connsiteY51" fmla="*/ 506027 h 1705593"/>
              <a:gd name="connsiteX52" fmla="*/ 1573897 w 1742572"/>
              <a:gd name="connsiteY52" fmla="*/ 452761 h 1705593"/>
              <a:gd name="connsiteX53" fmla="*/ 1511753 w 1742572"/>
              <a:gd name="connsiteY53" fmla="*/ 381740 h 1705593"/>
              <a:gd name="connsiteX54" fmla="*/ 1502875 w 1742572"/>
              <a:gd name="connsiteY54" fmla="*/ 346229 h 1705593"/>
              <a:gd name="connsiteX55" fmla="*/ 1520631 w 1742572"/>
              <a:gd name="connsiteY55" fmla="*/ 328474 h 1705593"/>
              <a:gd name="connsiteX56" fmla="*/ 1600530 w 1742572"/>
              <a:gd name="connsiteY56" fmla="*/ 319596 h 1705593"/>
              <a:gd name="connsiteX0" fmla="*/ 1600530 w 1742572"/>
              <a:gd name="connsiteY0" fmla="*/ 325521 h 1711518"/>
              <a:gd name="connsiteX1" fmla="*/ 1644918 w 1742572"/>
              <a:gd name="connsiteY1" fmla="*/ 316643 h 1711518"/>
              <a:gd name="connsiteX2" fmla="*/ 1671551 w 1742572"/>
              <a:gd name="connsiteY2" fmla="*/ 263377 h 1711518"/>
              <a:gd name="connsiteX3" fmla="*/ 1644918 w 1742572"/>
              <a:gd name="connsiteY3" fmla="*/ 192356 h 1711518"/>
              <a:gd name="connsiteX4" fmla="*/ 1618285 w 1742572"/>
              <a:gd name="connsiteY4" fmla="*/ 156845 h 1711518"/>
              <a:gd name="connsiteX5" fmla="*/ 1600530 w 1742572"/>
              <a:gd name="connsiteY5" fmla="*/ 130212 h 1711518"/>
              <a:gd name="connsiteX6" fmla="*/ 1343077 w 1742572"/>
              <a:gd name="connsiteY6" fmla="*/ 5925 h 1711518"/>
              <a:gd name="connsiteX7" fmla="*/ 268879 w 1742572"/>
              <a:gd name="connsiteY7" fmla="*/ 343277 h 1711518"/>
              <a:gd name="connsiteX8" fmla="*/ 91326 w 1742572"/>
              <a:gd name="connsiteY8" fmla="*/ 1062368 h 1711518"/>
              <a:gd name="connsiteX9" fmla="*/ 1493998 w 1742572"/>
              <a:gd name="connsiteY9" fmla="*/ 1674927 h 1711518"/>
              <a:gd name="connsiteX10" fmla="*/ 1573897 w 1742572"/>
              <a:gd name="connsiteY10" fmla="*/ 1639416 h 1711518"/>
              <a:gd name="connsiteX11" fmla="*/ 1600530 w 1742572"/>
              <a:gd name="connsiteY11" fmla="*/ 1621661 h 1711518"/>
              <a:gd name="connsiteX12" fmla="*/ 1627163 w 1742572"/>
              <a:gd name="connsiteY12" fmla="*/ 1586150 h 1711518"/>
              <a:gd name="connsiteX13" fmla="*/ 1662673 w 1742572"/>
              <a:gd name="connsiteY13" fmla="*/ 1568395 h 1711518"/>
              <a:gd name="connsiteX14" fmla="*/ 1671551 w 1742572"/>
              <a:gd name="connsiteY14" fmla="*/ 1541762 h 1711518"/>
              <a:gd name="connsiteX15" fmla="*/ 1698184 w 1742572"/>
              <a:gd name="connsiteY15" fmla="*/ 1497374 h 1711518"/>
              <a:gd name="connsiteX16" fmla="*/ 1724817 w 1742572"/>
              <a:gd name="connsiteY16" fmla="*/ 1435230 h 1711518"/>
              <a:gd name="connsiteX17" fmla="*/ 1733695 w 1742572"/>
              <a:gd name="connsiteY17" fmla="*/ 1381964 h 1711518"/>
              <a:gd name="connsiteX18" fmla="*/ 1742572 w 1742572"/>
              <a:gd name="connsiteY18" fmla="*/ 1346453 h 1711518"/>
              <a:gd name="connsiteX19" fmla="*/ 1707062 w 1742572"/>
              <a:gd name="connsiteY19" fmla="*/ 1213288 h 1711518"/>
              <a:gd name="connsiteX20" fmla="*/ 1689306 w 1742572"/>
              <a:gd name="connsiteY20" fmla="*/ 1151144 h 1711518"/>
              <a:gd name="connsiteX21" fmla="*/ 1671551 w 1742572"/>
              <a:gd name="connsiteY21" fmla="*/ 1115634 h 1711518"/>
              <a:gd name="connsiteX22" fmla="*/ 1627163 w 1742572"/>
              <a:gd name="connsiteY22" fmla="*/ 1080123 h 1711518"/>
              <a:gd name="connsiteX23" fmla="*/ 1538386 w 1742572"/>
              <a:gd name="connsiteY23" fmla="*/ 1026857 h 1711518"/>
              <a:gd name="connsiteX24" fmla="*/ 1520631 w 1742572"/>
              <a:gd name="connsiteY24" fmla="*/ 1000224 h 1711518"/>
              <a:gd name="connsiteX25" fmla="*/ 1440732 w 1742572"/>
              <a:gd name="connsiteY25" fmla="*/ 973591 h 1711518"/>
              <a:gd name="connsiteX26" fmla="*/ 1422976 w 1742572"/>
              <a:gd name="connsiteY26" fmla="*/ 955836 h 1711518"/>
              <a:gd name="connsiteX27" fmla="*/ 1227668 w 1742572"/>
              <a:gd name="connsiteY27" fmla="*/ 929203 h 1711518"/>
              <a:gd name="connsiteX28" fmla="*/ 1165524 w 1742572"/>
              <a:gd name="connsiteY28" fmla="*/ 920325 h 1711518"/>
              <a:gd name="connsiteX29" fmla="*/ 1130013 w 1742572"/>
              <a:gd name="connsiteY29" fmla="*/ 902570 h 1711518"/>
              <a:gd name="connsiteX30" fmla="*/ 1067870 w 1742572"/>
              <a:gd name="connsiteY30" fmla="*/ 893692 h 1711518"/>
              <a:gd name="connsiteX31" fmla="*/ 934705 w 1742572"/>
              <a:gd name="connsiteY31" fmla="*/ 875937 h 1711518"/>
              <a:gd name="connsiteX32" fmla="*/ 908071 w 1742572"/>
              <a:gd name="connsiteY32" fmla="*/ 867059 h 1711518"/>
              <a:gd name="connsiteX33" fmla="*/ 766030 w 1742572"/>
              <a:gd name="connsiteY33" fmla="*/ 636240 h 1711518"/>
              <a:gd name="connsiteX34" fmla="*/ 819295 w 1742572"/>
              <a:gd name="connsiteY34" fmla="*/ 547463 h 1711518"/>
              <a:gd name="connsiteX35" fmla="*/ 881438 w 1742572"/>
              <a:gd name="connsiteY35" fmla="*/ 503075 h 1711518"/>
              <a:gd name="connsiteX36" fmla="*/ 908071 w 1742572"/>
              <a:gd name="connsiteY36" fmla="*/ 494197 h 1711518"/>
              <a:gd name="connsiteX37" fmla="*/ 979093 w 1742572"/>
              <a:gd name="connsiteY37" fmla="*/ 467564 h 1711518"/>
              <a:gd name="connsiteX38" fmla="*/ 1156646 w 1742572"/>
              <a:gd name="connsiteY38" fmla="*/ 485319 h 1711518"/>
              <a:gd name="connsiteX39" fmla="*/ 1209912 w 1742572"/>
              <a:gd name="connsiteY39" fmla="*/ 503075 h 1711518"/>
              <a:gd name="connsiteX40" fmla="*/ 1227668 w 1742572"/>
              <a:gd name="connsiteY40" fmla="*/ 520830 h 1711518"/>
              <a:gd name="connsiteX41" fmla="*/ 1280934 w 1742572"/>
              <a:gd name="connsiteY41" fmla="*/ 556341 h 1711518"/>
              <a:gd name="connsiteX42" fmla="*/ 1298689 w 1742572"/>
              <a:gd name="connsiteY42" fmla="*/ 582974 h 1711518"/>
              <a:gd name="connsiteX43" fmla="*/ 1307567 w 1742572"/>
              <a:gd name="connsiteY43" fmla="*/ 609607 h 1711518"/>
              <a:gd name="connsiteX44" fmla="*/ 1343077 w 1742572"/>
              <a:gd name="connsiteY44" fmla="*/ 662873 h 1711518"/>
              <a:gd name="connsiteX45" fmla="*/ 1351955 w 1742572"/>
              <a:gd name="connsiteY45" fmla="*/ 698383 h 1711518"/>
              <a:gd name="connsiteX46" fmla="*/ 1378588 w 1742572"/>
              <a:gd name="connsiteY46" fmla="*/ 707261 h 1711518"/>
              <a:gd name="connsiteX47" fmla="*/ 1485120 w 1742572"/>
              <a:gd name="connsiteY47" fmla="*/ 725016 h 1711518"/>
              <a:gd name="connsiteX48" fmla="*/ 1573897 w 1742572"/>
              <a:gd name="connsiteY48" fmla="*/ 716139 h 1711518"/>
              <a:gd name="connsiteX49" fmla="*/ 1600530 w 1742572"/>
              <a:gd name="connsiteY49" fmla="*/ 627362 h 1711518"/>
              <a:gd name="connsiteX50" fmla="*/ 1591652 w 1742572"/>
              <a:gd name="connsiteY50" fmla="*/ 511952 h 1711518"/>
              <a:gd name="connsiteX51" fmla="*/ 1573897 w 1742572"/>
              <a:gd name="connsiteY51" fmla="*/ 458686 h 1711518"/>
              <a:gd name="connsiteX52" fmla="*/ 1511753 w 1742572"/>
              <a:gd name="connsiteY52" fmla="*/ 387665 h 1711518"/>
              <a:gd name="connsiteX53" fmla="*/ 1502875 w 1742572"/>
              <a:gd name="connsiteY53" fmla="*/ 352154 h 1711518"/>
              <a:gd name="connsiteX54" fmla="*/ 1520631 w 1742572"/>
              <a:gd name="connsiteY54" fmla="*/ 334399 h 1711518"/>
              <a:gd name="connsiteX55" fmla="*/ 1600530 w 1742572"/>
              <a:gd name="connsiteY55" fmla="*/ 325521 h 1711518"/>
              <a:gd name="connsiteX0" fmla="*/ 1600530 w 1742572"/>
              <a:gd name="connsiteY0" fmla="*/ 323786 h 1709783"/>
              <a:gd name="connsiteX1" fmla="*/ 1644918 w 1742572"/>
              <a:gd name="connsiteY1" fmla="*/ 314908 h 1709783"/>
              <a:gd name="connsiteX2" fmla="*/ 1671551 w 1742572"/>
              <a:gd name="connsiteY2" fmla="*/ 261642 h 1709783"/>
              <a:gd name="connsiteX3" fmla="*/ 1644918 w 1742572"/>
              <a:gd name="connsiteY3" fmla="*/ 190621 h 1709783"/>
              <a:gd name="connsiteX4" fmla="*/ 1618285 w 1742572"/>
              <a:gd name="connsiteY4" fmla="*/ 155110 h 1709783"/>
              <a:gd name="connsiteX5" fmla="*/ 1343077 w 1742572"/>
              <a:gd name="connsiteY5" fmla="*/ 4190 h 1709783"/>
              <a:gd name="connsiteX6" fmla="*/ 268879 w 1742572"/>
              <a:gd name="connsiteY6" fmla="*/ 341542 h 1709783"/>
              <a:gd name="connsiteX7" fmla="*/ 91326 w 1742572"/>
              <a:gd name="connsiteY7" fmla="*/ 1060633 h 1709783"/>
              <a:gd name="connsiteX8" fmla="*/ 1493998 w 1742572"/>
              <a:gd name="connsiteY8" fmla="*/ 1673192 h 1709783"/>
              <a:gd name="connsiteX9" fmla="*/ 1573897 w 1742572"/>
              <a:gd name="connsiteY9" fmla="*/ 1637681 h 1709783"/>
              <a:gd name="connsiteX10" fmla="*/ 1600530 w 1742572"/>
              <a:gd name="connsiteY10" fmla="*/ 1619926 h 1709783"/>
              <a:gd name="connsiteX11" fmla="*/ 1627163 w 1742572"/>
              <a:gd name="connsiteY11" fmla="*/ 1584415 h 1709783"/>
              <a:gd name="connsiteX12" fmla="*/ 1662673 w 1742572"/>
              <a:gd name="connsiteY12" fmla="*/ 1566660 h 1709783"/>
              <a:gd name="connsiteX13" fmla="*/ 1671551 w 1742572"/>
              <a:gd name="connsiteY13" fmla="*/ 1540027 h 1709783"/>
              <a:gd name="connsiteX14" fmla="*/ 1698184 w 1742572"/>
              <a:gd name="connsiteY14" fmla="*/ 1495639 h 1709783"/>
              <a:gd name="connsiteX15" fmla="*/ 1724817 w 1742572"/>
              <a:gd name="connsiteY15" fmla="*/ 1433495 h 1709783"/>
              <a:gd name="connsiteX16" fmla="*/ 1733695 w 1742572"/>
              <a:gd name="connsiteY16" fmla="*/ 1380229 h 1709783"/>
              <a:gd name="connsiteX17" fmla="*/ 1742572 w 1742572"/>
              <a:gd name="connsiteY17" fmla="*/ 1344718 h 1709783"/>
              <a:gd name="connsiteX18" fmla="*/ 1707062 w 1742572"/>
              <a:gd name="connsiteY18" fmla="*/ 1211553 h 1709783"/>
              <a:gd name="connsiteX19" fmla="*/ 1689306 w 1742572"/>
              <a:gd name="connsiteY19" fmla="*/ 1149409 h 1709783"/>
              <a:gd name="connsiteX20" fmla="*/ 1671551 w 1742572"/>
              <a:gd name="connsiteY20" fmla="*/ 1113899 h 1709783"/>
              <a:gd name="connsiteX21" fmla="*/ 1627163 w 1742572"/>
              <a:gd name="connsiteY21" fmla="*/ 1078388 h 1709783"/>
              <a:gd name="connsiteX22" fmla="*/ 1538386 w 1742572"/>
              <a:gd name="connsiteY22" fmla="*/ 1025122 h 1709783"/>
              <a:gd name="connsiteX23" fmla="*/ 1520631 w 1742572"/>
              <a:gd name="connsiteY23" fmla="*/ 998489 h 1709783"/>
              <a:gd name="connsiteX24" fmla="*/ 1440732 w 1742572"/>
              <a:gd name="connsiteY24" fmla="*/ 971856 h 1709783"/>
              <a:gd name="connsiteX25" fmla="*/ 1422976 w 1742572"/>
              <a:gd name="connsiteY25" fmla="*/ 954101 h 1709783"/>
              <a:gd name="connsiteX26" fmla="*/ 1227668 w 1742572"/>
              <a:gd name="connsiteY26" fmla="*/ 927468 h 1709783"/>
              <a:gd name="connsiteX27" fmla="*/ 1165524 w 1742572"/>
              <a:gd name="connsiteY27" fmla="*/ 918590 h 1709783"/>
              <a:gd name="connsiteX28" fmla="*/ 1130013 w 1742572"/>
              <a:gd name="connsiteY28" fmla="*/ 900835 h 1709783"/>
              <a:gd name="connsiteX29" fmla="*/ 1067870 w 1742572"/>
              <a:gd name="connsiteY29" fmla="*/ 891957 h 1709783"/>
              <a:gd name="connsiteX30" fmla="*/ 934705 w 1742572"/>
              <a:gd name="connsiteY30" fmla="*/ 874202 h 1709783"/>
              <a:gd name="connsiteX31" fmla="*/ 908071 w 1742572"/>
              <a:gd name="connsiteY31" fmla="*/ 865324 h 1709783"/>
              <a:gd name="connsiteX32" fmla="*/ 766030 w 1742572"/>
              <a:gd name="connsiteY32" fmla="*/ 634505 h 1709783"/>
              <a:gd name="connsiteX33" fmla="*/ 819295 w 1742572"/>
              <a:gd name="connsiteY33" fmla="*/ 545728 h 1709783"/>
              <a:gd name="connsiteX34" fmla="*/ 881438 w 1742572"/>
              <a:gd name="connsiteY34" fmla="*/ 501340 h 1709783"/>
              <a:gd name="connsiteX35" fmla="*/ 908071 w 1742572"/>
              <a:gd name="connsiteY35" fmla="*/ 492462 h 1709783"/>
              <a:gd name="connsiteX36" fmla="*/ 979093 w 1742572"/>
              <a:gd name="connsiteY36" fmla="*/ 465829 h 1709783"/>
              <a:gd name="connsiteX37" fmla="*/ 1156646 w 1742572"/>
              <a:gd name="connsiteY37" fmla="*/ 483584 h 1709783"/>
              <a:gd name="connsiteX38" fmla="*/ 1209912 w 1742572"/>
              <a:gd name="connsiteY38" fmla="*/ 501340 h 1709783"/>
              <a:gd name="connsiteX39" fmla="*/ 1227668 w 1742572"/>
              <a:gd name="connsiteY39" fmla="*/ 519095 h 1709783"/>
              <a:gd name="connsiteX40" fmla="*/ 1280934 w 1742572"/>
              <a:gd name="connsiteY40" fmla="*/ 554606 h 1709783"/>
              <a:gd name="connsiteX41" fmla="*/ 1298689 w 1742572"/>
              <a:gd name="connsiteY41" fmla="*/ 581239 h 1709783"/>
              <a:gd name="connsiteX42" fmla="*/ 1307567 w 1742572"/>
              <a:gd name="connsiteY42" fmla="*/ 607872 h 1709783"/>
              <a:gd name="connsiteX43" fmla="*/ 1343077 w 1742572"/>
              <a:gd name="connsiteY43" fmla="*/ 661138 h 1709783"/>
              <a:gd name="connsiteX44" fmla="*/ 1351955 w 1742572"/>
              <a:gd name="connsiteY44" fmla="*/ 696648 h 1709783"/>
              <a:gd name="connsiteX45" fmla="*/ 1378588 w 1742572"/>
              <a:gd name="connsiteY45" fmla="*/ 705526 h 1709783"/>
              <a:gd name="connsiteX46" fmla="*/ 1485120 w 1742572"/>
              <a:gd name="connsiteY46" fmla="*/ 723281 h 1709783"/>
              <a:gd name="connsiteX47" fmla="*/ 1573897 w 1742572"/>
              <a:gd name="connsiteY47" fmla="*/ 714404 h 1709783"/>
              <a:gd name="connsiteX48" fmla="*/ 1600530 w 1742572"/>
              <a:gd name="connsiteY48" fmla="*/ 625627 h 1709783"/>
              <a:gd name="connsiteX49" fmla="*/ 1591652 w 1742572"/>
              <a:gd name="connsiteY49" fmla="*/ 510217 h 1709783"/>
              <a:gd name="connsiteX50" fmla="*/ 1573897 w 1742572"/>
              <a:gd name="connsiteY50" fmla="*/ 456951 h 1709783"/>
              <a:gd name="connsiteX51" fmla="*/ 1511753 w 1742572"/>
              <a:gd name="connsiteY51" fmla="*/ 385930 h 1709783"/>
              <a:gd name="connsiteX52" fmla="*/ 1502875 w 1742572"/>
              <a:gd name="connsiteY52" fmla="*/ 350419 h 1709783"/>
              <a:gd name="connsiteX53" fmla="*/ 1520631 w 1742572"/>
              <a:gd name="connsiteY53" fmla="*/ 332664 h 1709783"/>
              <a:gd name="connsiteX54" fmla="*/ 1600530 w 1742572"/>
              <a:gd name="connsiteY54" fmla="*/ 323786 h 1709783"/>
              <a:gd name="connsiteX0" fmla="*/ 1600530 w 1742572"/>
              <a:gd name="connsiteY0" fmla="*/ 322140 h 1708137"/>
              <a:gd name="connsiteX1" fmla="*/ 1644918 w 1742572"/>
              <a:gd name="connsiteY1" fmla="*/ 313262 h 1708137"/>
              <a:gd name="connsiteX2" fmla="*/ 1671551 w 1742572"/>
              <a:gd name="connsiteY2" fmla="*/ 259996 h 1708137"/>
              <a:gd name="connsiteX3" fmla="*/ 1644918 w 1742572"/>
              <a:gd name="connsiteY3" fmla="*/ 188975 h 1708137"/>
              <a:gd name="connsiteX4" fmla="*/ 1343077 w 1742572"/>
              <a:gd name="connsiteY4" fmla="*/ 2544 h 1708137"/>
              <a:gd name="connsiteX5" fmla="*/ 268879 w 1742572"/>
              <a:gd name="connsiteY5" fmla="*/ 339896 h 1708137"/>
              <a:gd name="connsiteX6" fmla="*/ 91326 w 1742572"/>
              <a:gd name="connsiteY6" fmla="*/ 1058987 h 1708137"/>
              <a:gd name="connsiteX7" fmla="*/ 1493998 w 1742572"/>
              <a:gd name="connsiteY7" fmla="*/ 1671546 h 1708137"/>
              <a:gd name="connsiteX8" fmla="*/ 1573897 w 1742572"/>
              <a:gd name="connsiteY8" fmla="*/ 1636035 h 1708137"/>
              <a:gd name="connsiteX9" fmla="*/ 1600530 w 1742572"/>
              <a:gd name="connsiteY9" fmla="*/ 1618280 h 1708137"/>
              <a:gd name="connsiteX10" fmla="*/ 1627163 w 1742572"/>
              <a:gd name="connsiteY10" fmla="*/ 1582769 h 1708137"/>
              <a:gd name="connsiteX11" fmla="*/ 1662673 w 1742572"/>
              <a:gd name="connsiteY11" fmla="*/ 1565014 h 1708137"/>
              <a:gd name="connsiteX12" fmla="*/ 1671551 w 1742572"/>
              <a:gd name="connsiteY12" fmla="*/ 1538381 h 1708137"/>
              <a:gd name="connsiteX13" fmla="*/ 1698184 w 1742572"/>
              <a:gd name="connsiteY13" fmla="*/ 1493993 h 1708137"/>
              <a:gd name="connsiteX14" fmla="*/ 1724817 w 1742572"/>
              <a:gd name="connsiteY14" fmla="*/ 1431849 h 1708137"/>
              <a:gd name="connsiteX15" fmla="*/ 1733695 w 1742572"/>
              <a:gd name="connsiteY15" fmla="*/ 1378583 h 1708137"/>
              <a:gd name="connsiteX16" fmla="*/ 1742572 w 1742572"/>
              <a:gd name="connsiteY16" fmla="*/ 1343072 h 1708137"/>
              <a:gd name="connsiteX17" fmla="*/ 1707062 w 1742572"/>
              <a:gd name="connsiteY17" fmla="*/ 1209907 h 1708137"/>
              <a:gd name="connsiteX18" fmla="*/ 1689306 w 1742572"/>
              <a:gd name="connsiteY18" fmla="*/ 1147763 h 1708137"/>
              <a:gd name="connsiteX19" fmla="*/ 1671551 w 1742572"/>
              <a:gd name="connsiteY19" fmla="*/ 1112253 h 1708137"/>
              <a:gd name="connsiteX20" fmla="*/ 1627163 w 1742572"/>
              <a:gd name="connsiteY20" fmla="*/ 1076742 h 1708137"/>
              <a:gd name="connsiteX21" fmla="*/ 1538386 w 1742572"/>
              <a:gd name="connsiteY21" fmla="*/ 1023476 h 1708137"/>
              <a:gd name="connsiteX22" fmla="*/ 1520631 w 1742572"/>
              <a:gd name="connsiteY22" fmla="*/ 996843 h 1708137"/>
              <a:gd name="connsiteX23" fmla="*/ 1440732 w 1742572"/>
              <a:gd name="connsiteY23" fmla="*/ 970210 h 1708137"/>
              <a:gd name="connsiteX24" fmla="*/ 1422976 w 1742572"/>
              <a:gd name="connsiteY24" fmla="*/ 952455 h 1708137"/>
              <a:gd name="connsiteX25" fmla="*/ 1227668 w 1742572"/>
              <a:gd name="connsiteY25" fmla="*/ 925822 h 1708137"/>
              <a:gd name="connsiteX26" fmla="*/ 1165524 w 1742572"/>
              <a:gd name="connsiteY26" fmla="*/ 916944 h 1708137"/>
              <a:gd name="connsiteX27" fmla="*/ 1130013 w 1742572"/>
              <a:gd name="connsiteY27" fmla="*/ 899189 h 1708137"/>
              <a:gd name="connsiteX28" fmla="*/ 1067870 w 1742572"/>
              <a:gd name="connsiteY28" fmla="*/ 890311 h 1708137"/>
              <a:gd name="connsiteX29" fmla="*/ 934705 w 1742572"/>
              <a:gd name="connsiteY29" fmla="*/ 872556 h 1708137"/>
              <a:gd name="connsiteX30" fmla="*/ 908071 w 1742572"/>
              <a:gd name="connsiteY30" fmla="*/ 863678 h 1708137"/>
              <a:gd name="connsiteX31" fmla="*/ 766030 w 1742572"/>
              <a:gd name="connsiteY31" fmla="*/ 632859 h 1708137"/>
              <a:gd name="connsiteX32" fmla="*/ 819295 w 1742572"/>
              <a:gd name="connsiteY32" fmla="*/ 544082 h 1708137"/>
              <a:gd name="connsiteX33" fmla="*/ 881438 w 1742572"/>
              <a:gd name="connsiteY33" fmla="*/ 499694 h 1708137"/>
              <a:gd name="connsiteX34" fmla="*/ 908071 w 1742572"/>
              <a:gd name="connsiteY34" fmla="*/ 490816 h 1708137"/>
              <a:gd name="connsiteX35" fmla="*/ 979093 w 1742572"/>
              <a:gd name="connsiteY35" fmla="*/ 464183 h 1708137"/>
              <a:gd name="connsiteX36" fmla="*/ 1156646 w 1742572"/>
              <a:gd name="connsiteY36" fmla="*/ 481938 h 1708137"/>
              <a:gd name="connsiteX37" fmla="*/ 1209912 w 1742572"/>
              <a:gd name="connsiteY37" fmla="*/ 499694 h 1708137"/>
              <a:gd name="connsiteX38" fmla="*/ 1227668 w 1742572"/>
              <a:gd name="connsiteY38" fmla="*/ 517449 h 1708137"/>
              <a:gd name="connsiteX39" fmla="*/ 1280934 w 1742572"/>
              <a:gd name="connsiteY39" fmla="*/ 552960 h 1708137"/>
              <a:gd name="connsiteX40" fmla="*/ 1298689 w 1742572"/>
              <a:gd name="connsiteY40" fmla="*/ 579593 h 1708137"/>
              <a:gd name="connsiteX41" fmla="*/ 1307567 w 1742572"/>
              <a:gd name="connsiteY41" fmla="*/ 606226 h 1708137"/>
              <a:gd name="connsiteX42" fmla="*/ 1343077 w 1742572"/>
              <a:gd name="connsiteY42" fmla="*/ 659492 h 1708137"/>
              <a:gd name="connsiteX43" fmla="*/ 1351955 w 1742572"/>
              <a:gd name="connsiteY43" fmla="*/ 695002 h 1708137"/>
              <a:gd name="connsiteX44" fmla="*/ 1378588 w 1742572"/>
              <a:gd name="connsiteY44" fmla="*/ 703880 h 1708137"/>
              <a:gd name="connsiteX45" fmla="*/ 1485120 w 1742572"/>
              <a:gd name="connsiteY45" fmla="*/ 721635 h 1708137"/>
              <a:gd name="connsiteX46" fmla="*/ 1573897 w 1742572"/>
              <a:gd name="connsiteY46" fmla="*/ 712758 h 1708137"/>
              <a:gd name="connsiteX47" fmla="*/ 1600530 w 1742572"/>
              <a:gd name="connsiteY47" fmla="*/ 623981 h 1708137"/>
              <a:gd name="connsiteX48" fmla="*/ 1591652 w 1742572"/>
              <a:gd name="connsiteY48" fmla="*/ 508571 h 1708137"/>
              <a:gd name="connsiteX49" fmla="*/ 1573897 w 1742572"/>
              <a:gd name="connsiteY49" fmla="*/ 455305 h 1708137"/>
              <a:gd name="connsiteX50" fmla="*/ 1511753 w 1742572"/>
              <a:gd name="connsiteY50" fmla="*/ 384284 h 1708137"/>
              <a:gd name="connsiteX51" fmla="*/ 1502875 w 1742572"/>
              <a:gd name="connsiteY51" fmla="*/ 348773 h 1708137"/>
              <a:gd name="connsiteX52" fmla="*/ 1520631 w 1742572"/>
              <a:gd name="connsiteY52" fmla="*/ 331018 h 1708137"/>
              <a:gd name="connsiteX53" fmla="*/ 1600530 w 1742572"/>
              <a:gd name="connsiteY53" fmla="*/ 322140 h 1708137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520631 w 1742572"/>
              <a:gd name="connsiteY51" fmla="*/ 329057 h 1706176"/>
              <a:gd name="connsiteX52" fmla="*/ 1600530 w 1742572"/>
              <a:gd name="connsiteY52" fmla="*/ 320179 h 1706176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600530 w 1742572"/>
              <a:gd name="connsiteY51" fmla="*/ 320179 h 1706176"/>
              <a:gd name="connsiteX0" fmla="*/ 1502875 w 1742572"/>
              <a:gd name="connsiteY0" fmla="*/ 346812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0" fmla="*/ 1502875 w 1742572"/>
              <a:gd name="connsiteY0" fmla="*/ 346286 h 1705650"/>
              <a:gd name="connsiteX1" fmla="*/ 1644918 w 1742572"/>
              <a:gd name="connsiteY1" fmla="*/ 310775 h 1705650"/>
              <a:gd name="connsiteX2" fmla="*/ 1343077 w 1742572"/>
              <a:gd name="connsiteY2" fmla="*/ 57 h 1705650"/>
              <a:gd name="connsiteX3" fmla="*/ 268879 w 1742572"/>
              <a:gd name="connsiteY3" fmla="*/ 337409 h 1705650"/>
              <a:gd name="connsiteX4" fmla="*/ 91326 w 1742572"/>
              <a:gd name="connsiteY4" fmla="*/ 1056500 h 1705650"/>
              <a:gd name="connsiteX5" fmla="*/ 1493998 w 1742572"/>
              <a:gd name="connsiteY5" fmla="*/ 1669059 h 1705650"/>
              <a:gd name="connsiteX6" fmla="*/ 1573897 w 1742572"/>
              <a:gd name="connsiteY6" fmla="*/ 1633548 h 1705650"/>
              <a:gd name="connsiteX7" fmla="*/ 1600530 w 1742572"/>
              <a:gd name="connsiteY7" fmla="*/ 1615793 h 1705650"/>
              <a:gd name="connsiteX8" fmla="*/ 1627163 w 1742572"/>
              <a:gd name="connsiteY8" fmla="*/ 1580282 h 1705650"/>
              <a:gd name="connsiteX9" fmla="*/ 1662673 w 1742572"/>
              <a:gd name="connsiteY9" fmla="*/ 1562527 h 1705650"/>
              <a:gd name="connsiteX10" fmla="*/ 1671551 w 1742572"/>
              <a:gd name="connsiteY10" fmla="*/ 1535894 h 1705650"/>
              <a:gd name="connsiteX11" fmla="*/ 1698184 w 1742572"/>
              <a:gd name="connsiteY11" fmla="*/ 1491506 h 1705650"/>
              <a:gd name="connsiteX12" fmla="*/ 1724817 w 1742572"/>
              <a:gd name="connsiteY12" fmla="*/ 1429362 h 1705650"/>
              <a:gd name="connsiteX13" fmla="*/ 1733695 w 1742572"/>
              <a:gd name="connsiteY13" fmla="*/ 1376096 h 1705650"/>
              <a:gd name="connsiteX14" fmla="*/ 1742572 w 1742572"/>
              <a:gd name="connsiteY14" fmla="*/ 1340585 h 1705650"/>
              <a:gd name="connsiteX15" fmla="*/ 1707062 w 1742572"/>
              <a:gd name="connsiteY15" fmla="*/ 1207420 h 1705650"/>
              <a:gd name="connsiteX16" fmla="*/ 1689306 w 1742572"/>
              <a:gd name="connsiteY16" fmla="*/ 1145276 h 1705650"/>
              <a:gd name="connsiteX17" fmla="*/ 1671551 w 1742572"/>
              <a:gd name="connsiteY17" fmla="*/ 1109766 h 1705650"/>
              <a:gd name="connsiteX18" fmla="*/ 1627163 w 1742572"/>
              <a:gd name="connsiteY18" fmla="*/ 1074255 h 1705650"/>
              <a:gd name="connsiteX19" fmla="*/ 1538386 w 1742572"/>
              <a:gd name="connsiteY19" fmla="*/ 1020989 h 1705650"/>
              <a:gd name="connsiteX20" fmla="*/ 1520631 w 1742572"/>
              <a:gd name="connsiteY20" fmla="*/ 994356 h 1705650"/>
              <a:gd name="connsiteX21" fmla="*/ 1440732 w 1742572"/>
              <a:gd name="connsiteY21" fmla="*/ 967723 h 1705650"/>
              <a:gd name="connsiteX22" fmla="*/ 1422976 w 1742572"/>
              <a:gd name="connsiteY22" fmla="*/ 949968 h 1705650"/>
              <a:gd name="connsiteX23" fmla="*/ 1227668 w 1742572"/>
              <a:gd name="connsiteY23" fmla="*/ 923335 h 1705650"/>
              <a:gd name="connsiteX24" fmla="*/ 1165524 w 1742572"/>
              <a:gd name="connsiteY24" fmla="*/ 914457 h 1705650"/>
              <a:gd name="connsiteX25" fmla="*/ 1130013 w 1742572"/>
              <a:gd name="connsiteY25" fmla="*/ 896702 h 1705650"/>
              <a:gd name="connsiteX26" fmla="*/ 1067870 w 1742572"/>
              <a:gd name="connsiteY26" fmla="*/ 887824 h 1705650"/>
              <a:gd name="connsiteX27" fmla="*/ 934705 w 1742572"/>
              <a:gd name="connsiteY27" fmla="*/ 870069 h 1705650"/>
              <a:gd name="connsiteX28" fmla="*/ 908071 w 1742572"/>
              <a:gd name="connsiteY28" fmla="*/ 861191 h 1705650"/>
              <a:gd name="connsiteX29" fmla="*/ 766030 w 1742572"/>
              <a:gd name="connsiteY29" fmla="*/ 630372 h 1705650"/>
              <a:gd name="connsiteX30" fmla="*/ 819295 w 1742572"/>
              <a:gd name="connsiteY30" fmla="*/ 541595 h 1705650"/>
              <a:gd name="connsiteX31" fmla="*/ 881438 w 1742572"/>
              <a:gd name="connsiteY31" fmla="*/ 497207 h 1705650"/>
              <a:gd name="connsiteX32" fmla="*/ 908071 w 1742572"/>
              <a:gd name="connsiteY32" fmla="*/ 488329 h 1705650"/>
              <a:gd name="connsiteX33" fmla="*/ 979093 w 1742572"/>
              <a:gd name="connsiteY33" fmla="*/ 461696 h 1705650"/>
              <a:gd name="connsiteX34" fmla="*/ 1156646 w 1742572"/>
              <a:gd name="connsiteY34" fmla="*/ 479451 h 1705650"/>
              <a:gd name="connsiteX35" fmla="*/ 1209912 w 1742572"/>
              <a:gd name="connsiteY35" fmla="*/ 497207 h 1705650"/>
              <a:gd name="connsiteX36" fmla="*/ 1227668 w 1742572"/>
              <a:gd name="connsiteY36" fmla="*/ 514962 h 1705650"/>
              <a:gd name="connsiteX37" fmla="*/ 1280934 w 1742572"/>
              <a:gd name="connsiteY37" fmla="*/ 550473 h 1705650"/>
              <a:gd name="connsiteX38" fmla="*/ 1298689 w 1742572"/>
              <a:gd name="connsiteY38" fmla="*/ 577106 h 1705650"/>
              <a:gd name="connsiteX39" fmla="*/ 1307567 w 1742572"/>
              <a:gd name="connsiteY39" fmla="*/ 603739 h 1705650"/>
              <a:gd name="connsiteX40" fmla="*/ 1343077 w 1742572"/>
              <a:gd name="connsiteY40" fmla="*/ 657005 h 1705650"/>
              <a:gd name="connsiteX41" fmla="*/ 1351955 w 1742572"/>
              <a:gd name="connsiteY41" fmla="*/ 692515 h 1705650"/>
              <a:gd name="connsiteX42" fmla="*/ 1378588 w 1742572"/>
              <a:gd name="connsiteY42" fmla="*/ 701393 h 1705650"/>
              <a:gd name="connsiteX43" fmla="*/ 1485120 w 1742572"/>
              <a:gd name="connsiteY43" fmla="*/ 719148 h 1705650"/>
              <a:gd name="connsiteX44" fmla="*/ 1573897 w 1742572"/>
              <a:gd name="connsiteY44" fmla="*/ 710271 h 1705650"/>
              <a:gd name="connsiteX45" fmla="*/ 1600530 w 1742572"/>
              <a:gd name="connsiteY45" fmla="*/ 621494 h 1705650"/>
              <a:gd name="connsiteX46" fmla="*/ 1591652 w 1742572"/>
              <a:gd name="connsiteY46" fmla="*/ 506084 h 1705650"/>
              <a:gd name="connsiteX47" fmla="*/ 1573897 w 1742572"/>
              <a:gd name="connsiteY47" fmla="*/ 452818 h 1705650"/>
              <a:gd name="connsiteX48" fmla="*/ 1511753 w 1742572"/>
              <a:gd name="connsiteY48" fmla="*/ 381797 h 1705650"/>
              <a:gd name="connsiteX49" fmla="*/ 1502875 w 1742572"/>
              <a:gd name="connsiteY49" fmla="*/ 346286 h 1705650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73897 w 1742572"/>
              <a:gd name="connsiteY47" fmla="*/ 452819 h 1705651"/>
              <a:gd name="connsiteX48" fmla="*/ 1511753 w 1742572"/>
              <a:gd name="connsiteY48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11753 w 1742572"/>
              <a:gd name="connsiteY47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11753 w 1742572"/>
              <a:gd name="connsiteY46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573897 w 1742572"/>
              <a:gd name="connsiteY43" fmla="*/ 710272 h 1705651"/>
              <a:gd name="connsiteX44" fmla="*/ 1600530 w 1742572"/>
              <a:gd name="connsiteY44" fmla="*/ 621495 h 1705651"/>
              <a:gd name="connsiteX45" fmla="*/ 1511753 w 1742572"/>
              <a:gd name="connsiteY45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573897 w 1742572"/>
              <a:gd name="connsiteY42" fmla="*/ 710272 h 1705651"/>
              <a:gd name="connsiteX43" fmla="*/ 1600530 w 1742572"/>
              <a:gd name="connsiteY43" fmla="*/ 621495 h 1705651"/>
              <a:gd name="connsiteX44" fmla="*/ 1511753 w 1742572"/>
              <a:gd name="connsiteY44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573897 w 1742572"/>
              <a:gd name="connsiteY41" fmla="*/ 710272 h 1705651"/>
              <a:gd name="connsiteX42" fmla="*/ 1600530 w 1742572"/>
              <a:gd name="connsiteY42" fmla="*/ 621495 h 1705651"/>
              <a:gd name="connsiteX43" fmla="*/ 1511753 w 1742572"/>
              <a:gd name="connsiteY43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573897 w 1742572"/>
              <a:gd name="connsiteY40" fmla="*/ 710272 h 1705651"/>
              <a:gd name="connsiteX41" fmla="*/ 1600530 w 1742572"/>
              <a:gd name="connsiteY41" fmla="*/ 621495 h 1705651"/>
              <a:gd name="connsiteX42" fmla="*/ 1511753 w 1742572"/>
              <a:gd name="connsiteY42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573897 w 1742572"/>
              <a:gd name="connsiteY39" fmla="*/ 710272 h 1705651"/>
              <a:gd name="connsiteX40" fmla="*/ 1600530 w 1742572"/>
              <a:gd name="connsiteY40" fmla="*/ 621495 h 1705651"/>
              <a:gd name="connsiteX41" fmla="*/ 1511753 w 1742572"/>
              <a:gd name="connsiteY41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573897 w 1742572"/>
              <a:gd name="connsiteY38" fmla="*/ 710272 h 1705651"/>
              <a:gd name="connsiteX39" fmla="*/ 1600530 w 1742572"/>
              <a:gd name="connsiteY39" fmla="*/ 621495 h 1705651"/>
              <a:gd name="connsiteX40" fmla="*/ 1511753 w 1742572"/>
              <a:gd name="connsiteY40" fmla="*/ 381798 h 1705651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979093 w 1742572"/>
              <a:gd name="connsiteY32" fmla="*/ 461697 h 1702167"/>
              <a:gd name="connsiteX33" fmla="*/ 1156646 w 1742572"/>
              <a:gd name="connsiteY33" fmla="*/ 479452 h 1702167"/>
              <a:gd name="connsiteX34" fmla="*/ 1209912 w 1742572"/>
              <a:gd name="connsiteY34" fmla="*/ 497208 h 1702167"/>
              <a:gd name="connsiteX35" fmla="*/ 1227668 w 1742572"/>
              <a:gd name="connsiteY35" fmla="*/ 514963 h 1702167"/>
              <a:gd name="connsiteX36" fmla="*/ 1280934 w 1742572"/>
              <a:gd name="connsiteY36" fmla="*/ 550474 h 1702167"/>
              <a:gd name="connsiteX37" fmla="*/ 1573897 w 1742572"/>
              <a:gd name="connsiteY37" fmla="*/ 710272 h 1702167"/>
              <a:gd name="connsiteX38" fmla="*/ 1600530 w 1742572"/>
              <a:gd name="connsiteY38" fmla="*/ 621495 h 1702167"/>
              <a:gd name="connsiteX39" fmla="*/ 1511753 w 1742572"/>
              <a:gd name="connsiteY3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1156646 w 1742572"/>
              <a:gd name="connsiteY32" fmla="*/ 479452 h 1702167"/>
              <a:gd name="connsiteX33" fmla="*/ 1209912 w 1742572"/>
              <a:gd name="connsiteY33" fmla="*/ 497208 h 1702167"/>
              <a:gd name="connsiteX34" fmla="*/ 1227668 w 1742572"/>
              <a:gd name="connsiteY34" fmla="*/ 514963 h 1702167"/>
              <a:gd name="connsiteX35" fmla="*/ 1280934 w 1742572"/>
              <a:gd name="connsiteY35" fmla="*/ 550474 h 1702167"/>
              <a:gd name="connsiteX36" fmla="*/ 1573897 w 1742572"/>
              <a:gd name="connsiteY36" fmla="*/ 710272 h 1702167"/>
              <a:gd name="connsiteX37" fmla="*/ 1600530 w 1742572"/>
              <a:gd name="connsiteY37" fmla="*/ 621495 h 1702167"/>
              <a:gd name="connsiteX38" fmla="*/ 1511753 w 1742572"/>
              <a:gd name="connsiteY3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1156646 w 1742572"/>
              <a:gd name="connsiteY31" fmla="*/ 479452 h 1702167"/>
              <a:gd name="connsiteX32" fmla="*/ 1209912 w 1742572"/>
              <a:gd name="connsiteY32" fmla="*/ 497208 h 1702167"/>
              <a:gd name="connsiteX33" fmla="*/ 1227668 w 1742572"/>
              <a:gd name="connsiteY33" fmla="*/ 514963 h 1702167"/>
              <a:gd name="connsiteX34" fmla="*/ 1280934 w 1742572"/>
              <a:gd name="connsiteY34" fmla="*/ 550474 h 1702167"/>
              <a:gd name="connsiteX35" fmla="*/ 1573897 w 1742572"/>
              <a:gd name="connsiteY35" fmla="*/ 710272 h 1702167"/>
              <a:gd name="connsiteX36" fmla="*/ 1600530 w 1742572"/>
              <a:gd name="connsiteY36" fmla="*/ 621495 h 1702167"/>
              <a:gd name="connsiteX37" fmla="*/ 1511753 w 1742572"/>
              <a:gd name="connsiteY3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1156646 w 1742572"/>
              <a:gd name="connsiteY30" fmla="*/ 479452 h 1702167"/>
              <a:gd name="connsiteX31" fmla="*/ 1209912 w 1742572"/>
              <a:gd name="connsiteY31" fmla="*/ 497208 h 1702167"/>
              <a:gd name="connsiteX32" fmla="*/ 1227668 w 1742572"/>
              <a:gd name="connsiteY32" fmla="*/ 514963 h 1702167"/>
              <a:gd name="connsiteX33" fmla="*/ 1280934 w 1742572"/>
              <a:gd name="connsiteY33" fmla="*/ 550474 h 1702167"/>
              <a:gd name="connsiteX34" fmla="*/ 1573897 w 1742572"/>
              <a:gd name="connsiteY34" fmla="*/ 710272 h 1702167"/>
              <a:gd name="connsiteX35" fmla="*/ 1600530 w 1742572"/>
              <a:gd name="connsiteY35" fmla="*/ 621495 h 1702167"/>
              <a:gd name="connsiteX36" fmla="*/ 1511753 w 1742572"/>
              <a:gd name="connsiteY3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156646 w 1742572"/>
              <a:gd name="connsiteY29" fmla="*/ 479452 h 1702167"/>
              <a:gd name="connsiteX30" fmla="*/ 1209912 w 1742572"/>
              <a:gd name="connsiteY30" fmla="*/ 497208 h 1702167"/>
              <a:gd name="connsiteX31" fmla="*/ 1227668 w 1742572"/>
              <a:gd name="connsiteY31" fmla="*/ 514963 h 1702167"/>
              <a:gd name="connsiteX32" fmla="*/ 1280934 w 1742572"/>
              <a:gd name="connsiteY32" fmla="*/ 550474 h 1702167"/>
              <a:gd name="connsiteX33" fmla="*/ 1573897 w 1742572"/>
              <a:gd name="connsiteY33" fmla="*/ 710272 h 1702167"/>
              <a:gd name="connsiteX34" fmla="*/ 1600530 w 1742572"/>
              <a:gd name="connsiteY34" fmla="*/ 621495 h 1702167"/>
              <a:gd name="connsiteX35" fmla="*/ 1511753 w 1742572"/>
              <a:gd name="connsiteY3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27668 w 1742572"/>
              <a:gd name="connsiteY30" fmla="*/ 514963 h 1702167"/>
              <a:gd name="connsiteX31" fmla="*/ 1280934 w 1742572"/>
              <a:gd name="connsiteY31" fmla="*/ 550474 h 1702167"/>
              <a:gd name="connsiteX32" fmla="*/ 1573897 w 1742572"/>
              <a:gd name="connsiteY32" fmla="*/ 710272 h 1702167"/>
              <a:gd name="connsiteX33" fmla="*/ 1600530 w 1742572"/>
              <a:gd name="connsiteY33" fmla="*/ 621495 h 1702167"/>
              <a:gd name="connsiteX34" fmla="*/ 1511753 w 1742572"/>
              <a:gd name="connsiteY3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80934 w 1742572"/>
              <a:gd name="connsiteY30" fmla="*/ 550474 h 1702167"/>
              <a:gd name="connsiteX31" fmla="*/ 1573897 w 1742572"/>
              <a:gd name="connsiteY31" fmla="*/ 710272 h 1702167"/>
              <a:gd name="connsiteX32" fmla="*/ 1600530 w 1742572"/>
              <a:gd name="connsiteY32" fmla="*/ 621495 h 1702167"/>
              <a:gd name="connsiteX33" fmla="*/ 1511753 w 1742572"/>
              <a:gd name="connsiteY3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600530 w 1742572"/>
              <a:gd name="connsiteY31" fmla="*/ 621495 h 1702167"/>
              <a:gd name="connsiteX32" fmla="*/ 1511753 w 1742572"/>
              <a:gd name="connsiteY3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511753 w 1742572"/>
              <a:gd name="connsiteY3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08071 w 1742572"/>
              <a:gd name="connsiteY26" fmla="*/ 861192 h 1702167"/>
              <a:gd name="connsiteX27" fmla="*/ 766030 w 1742572"/>
              <a:gd name="connsiteY27" fmla="*/ 630373 h 1702167"/>
              <a:gd name="connsiteX28" fmla="*/ 1280934 w 1742572"/>
              <a:gd name="connsiteY28" fmla="*/ 550474 h 1702167"/>
              <a:gd name="connsiteX29" fmla="*/ 1573897 w 1742572"/>
              <a:gd name="connsiteY29" fmla="*/ 710272 h 1702167"/>
              <a:gd name="connsiteX30" fmla="*/ 1511753 w 1742572"/>
              <a:gd name="connsiteY3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908071 w 1742572"/>
              <a:gd name="connsiteY25" fmla="*/ 861192 h 1702167"/>
              <a:gd name="connsiteX26" fmla="*/ 766030 w 1742572"/>
              <a:gd name="connsiteY26" fmla="*/ 630373 h 1702167"/>
              <a:gd name="connsiteX27" fmla="*/ 1280934 w 1742572"/>
              <a:gd name="connsiteY27" fmla="*/ 550474 h 1702167"/>
              <a:gd name="connsiteX28" fmla="*/ 1573897 w 1742572"/>
              <a:gd name="connsiteY28" fmla="*/ 710272 h 1702167"/>
              <a:gd name="connsiteX29" fmla="*/ 1511753 w 1742572"/>
              <a:gd name="connsiteY2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766030 w 1742572"/>
              <a:gd name="connsiteY25" fmla="*/ 630373 h 1702167"/>
              <a:gd name="connsiteX26" fmla="*/ 1280934 w 1742572"/>
              <a:gd name="connsiteY26" fmla="*/ 550474 h 1702167"/>
              <a:gd name="connsiteX27" fmla="*/ 1573897 w 1742572"/>
              <a:gd name="connsiteY27" fmla="*/ 710272 h 1702167"/>
              <a:gd name="connsiteX28" fmla="*/ 1511753 w 1742572"/>
              <a:gd name="connsiteY2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22976 w 1742572"/>
              <a:gd name="connsiteY20" fmla="*/ 949969 h 1702167"/>
              <a:gd name="connsiteX21" fmla="*/ 1165524 w 1742572"/>
              <a:gd name="connsiteY21" fmla="*/ 914458 h 1702167"/>
              <a:gd name="connsiteX22" fmla="*/ 766030 w 1742572"/>
              <a:gd name="connsiteY22" fmla="*/ 630373 h 1702167"/>
              <a:gd name="connsiteX23" fmla="*/ 1280934 w 1742572"/>
              <a:gd name="connsiteY23" fmla="*/ 550474 h 1702167"/>
              <a:gd name="connsiteX24" fmla="*/ 1573897 w 1742572"/>
              <a:gd name="connsiteY24" fmla="*/ 710272 h 1702167"/>
              <a:gd name="connsiteX25" fmla="*/ 1511753 w 1742572"/>
              <a:gd name="connsiteY2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422976 w 1742572"/>
              <a:gd name="connsiteY19" fmla="*/ 949969 h 1702167"/>
              <a:gd name="connsiteX20" fmla="*/ 1165524 w 1742572"/>
              <a:gd name="connsiteY20" fmla="*/ 914458 h 1702167"/>
              <a:gd name="connsiteX21" fmla="*/ 766030 w 1742572"/>
              <a:gd name="connsiteY21" fmla="*/ 630373 h 1702167"/>
              <a:gd name="connsiteX22" fmla="*/ 1280934 w 1742572"/>
              <a:gd name="connsiteY22" fmla="*/ 550474 h 1702167"/>
              <a:gd name="connsiteX23" fmla="*/ 1573897 w 1742572"/>
              <a:gd name="connsiteY23" fmla="*/ 710272 h 1702167"/>
              <a:gd name="connsiteX24" fmla="*/ 1511753 w 1742572"/>
              <a:gd name="connsiteY2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422976 w 1742572"/>
              <a:gd name="connsiteY18" fmla="*/ 949969 h 1702167"/>
              <a:gd name="connsiteX19" fmla="*/ 1165524 w 1742572"/>
              <a:gd name="connsiteY19" fmla="*/ 914458 h 1702167"/>
              <a:gd name="connsiteX20" fmla="*/ 766030 w 1742572"/>
              <a:gd name="connsiteY20" fmla="*/ 630373 h 1702167"/>
              <a:gd name="connsiteX21" fmla="*/ 1280934 w 1742572"/>
              <a:gd name="connsiteY21" fmla="*/ 550474 h 1702167"/>
              <a:gd name="connsiteX22" fmla="*/ 1573897 w 1742572"/>
              <a:gd name="connsiteY22" fmla="*/ 710272 h 1702167"/>
              <a:gd name="connsiteX23" fmla="*/ 1511753 w 1742572"/>
              <a:gd name="connsiteY2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165524 w 1742572"/>
              <a:gd name="connsiteY18" fmla="*/ 914458 h 1702167"/>
              <a:gd name="connsiteX19" fmla="*/ 766030 w 1742572"/>
              <a:gd name="connsiteY19" fmla="*/ 630373 h 1702167"/>
              <a:gd name="connsiteX20" fmla="*/ 1280934 w 1742572"/>
              <a:gd name="connsiteY20" fmla="*/ 550474 h 1702167"/>
              <a:gd name="connsiteX21" fmla="*/ 1573897 w 1742572"/>
              <a:gd name="connsiteY21" fmla="*/ 710272 h 1702167"/>
              <a:gd name="connsiteX22" fmla="*/ 1511753 w 1742572"/>
              <a:gd name="connsiteY2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27163 w 1742572"/>
              <a:gd name="connsiteY16" fmla="*/ 1074256 h 1702167"/>
              <a:gd name="connsiteX17" fmla="*/ 1165524 w 1742572"/>
              <a:gd name="connsiteY17" fmla="*/ 914458 h 1702167"/>
              <a:gd name="connsiteX18" fmla="*/ 766030 w 1742572"/>
              <a:gd name="connsiteY18" fmla="*/ 630373 h 1702167"/>
              <a:gd name="connsiteX19" fmla="*/ 1280934 w 1742572"/>
              <a:gd name="connsiteY19" fmla="*/ 550474 h 1702167"/>
              <a:gd name="connsiteX20" fmla="*/ 1573897 w 1742572"/>
              <a:gd name="connsiteY20" fmla="*/ 710272 h 1702167"/>
              <a:gd name="connsiteX21" fmla="*/ 1511753 w 1742572"/>
              <a:gd name="connsiteY2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27163 w 1742572"/>
              <a:gd name="connsiteY15" fmla="*/ 1074256 h 1702167"/>
              <a:gd name="connsiteX16" fmla="*/ 1165524 w 1742572"/>
              <a:gd name="connsiteY16" fmla="*/ 914458 h 1702167"/>
              <a:gd name="connsiteX17" fmla="*/ 766030 w 1742572"/>
              <a:gd name="connsiteY17" fmla="*/ 630373 h 1702167"/>
              <a:gd name="connsiteX18" fmla="*/ 1280934 w 1742572"/>
              <a:gd name="connsiteY18" fmla="*/ 550474 h 1702167"/>
              <a:gd name="connsiteX19" fmla="*/ 1573897 w 1742572"/>
              <a:gd name="connsiteY19" fmla="*/ 710272 h 1702167"/>
              <a:gd name="connsiteX20" fmla="*/ 1511753 w 1742572"/>
              <a:gd name="connsiteY2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71551 w 1742572"/>
              <a:gd name="connsiteY8" fmla="*/ 1535895 h 1702167"/>
              <a:gd name="connsiteX9" fmla="*/ 1698184 w 1742572"/>
              <a:gd name="connsiteY9" fmla="*/ 1491507 h 1702167"/>
              <a:gd name="connsiteX10" fmla="*/ 1724817 w 1742572"/>
              <a:gd name="connsiteY10" fmla="*/ 1429363 h 1702167"/>
              <a:gd name="connsiteX11" fmla="*/ 1733695 w 1742572"/>
              <a:gd name="connsiteY11" fmla="*/ 1376097 h 1702167"/>
              <a:gd name="connsiteX12" fmla="*/ 1742572 w 1742572"/>
              <a:gd name="connsiteY12" fmla="*/ 1340586 h 1702167"/>
              <a:gd name="connsiteX13" fmla="*/ 1707062 w 1742572"/>
              <a:gd name="connsiteY13" fmla="*/ 1207421 h 1702167"/>
              <a:gd name="connsiteX14" fmla="*/ 1627163 w 1742572"/>
              <a:gd name="connsiteY14" fmla="*/ 1074256 h 1702167"/>
              <a:gd name="connsiteX15" fmla="*/ 1165524 w 1742572"/>
              <a:gd name="connsiteY15" fmla="*/ 914458 h 1702167"/>
              <a:gd name="connsiteX16" fmla="*/ 766030 w 1742572"/>
              <a:gd name="connsiteY16" fmla="*/ 630373 h 1702167"/>
              <a:gd name="connsiteX17" fmla="*/ 1280934 w 1742572"/>
              <a:gd name="connsiteY17" fmla="*/ 550474 h 1702167"/>
              <a:gd name="connsiteX18" fmla="*/ 1573897 w 1742572"/>
              <a:gd name="connsiteY18" fmla="*/ 710272 h 1702167"/>
              <a:gd name="connsiteX19" fmla="*/ 1511753 w 1742572"/>
              <a:gd name="connsiteY19" fmla="*/ 381798 h 1702167"/>
              <a:gd name="connsiteX0" fmla="*/ 1511753 w 1742572"/>
              <a:gd name="connsiteY0" fmla="*/ 381798 h 1695630"/>
              <a:gd name="connsiteX1" fmla="*/ 1644918 w 1742572"/>
              <a:gd name="connsiteY1" fmla="*/ 310776 h 1695630"/>
              <a:gd name="connsiteX2" fmla="*/ 1343077 w 1742572"/>
              <a:gd name="connsiteY2" fmla="*/ 58 h 1695630"/>
              <a:gd name="connsiteX3" fmla="*/ 268879 w 1742572"/>
              <a:gd name="connsiteY3" fmla="*/ 337410 h 1695630"/>
              <a:gd name="connsiteX4" fmla="*/ 91326 w 1742572"/>
              <a:gd name="connsiteY4" fmla="*/ 1056501 h 1695630"/>
              <a:gd name="connsiteX5" fmla="*/ 1493998 w 1742572"/>
              <a:gd name="connsiteY5" fmla="*/ 1669060 h 1695630"/>
              <a:gd name="connsiteX6" fmla="*/ 1627163 w 1742572"/>
              <a:gd name="connsiteY6" fmla="*/ 1580283 h 1695630"/>
              <a:gd name="connsiteX7" fmla="*/ 1671551 w 1742572"/>
              <a:gd name="connsiteY7" fmla="*/ 1535895 h 1695630"/>
              <a:gd name="connsiteX8" fmla="*/ 1698184 w 1742572"/>
              <a:gd name="connsiteY8" fmla="*/ 1491507 h 1695630"/>
              <a:gd name="connsiteX9" fmla="*/ 1724817 w 1742572"/>
              <a:gd name="connsiteY9" fmla="*/ 1429363 h 1695630"/>
              <a:gd name="connsiteX10" fmla="*/ 1733695 w 1742572"/>
              <a:gd name="connsiteY10" fmla="*/ 1376097 h 1695630"/>
              <a:gd name="connsiteX11" fmla="*/ 1742572 w 1742572"/>
              <a:gd name="connsiteY11" fmla="*/ 1340586 h 1695630"/>
              <a:gd name="connsiteX12" fmla="*/ 1707062 w 1742572"/>
              <a:gd name="connsiteY12" fmla="*/ 1207421 h 1695630"/>
              <a:gd name="connsiteX13" fmla="*/ 1627163 w 1742572"/>
              <a:gd name="connsiteY13" fmla="*/ 1074256 h 1695630"/>
              <a:gd name="connsiteX14" fmla="*/ 1165524 w 1742572"/>
              <a:gd name="connsiteY14" fmla="*/ 914458 h 1695630"/>
              <a:gd name="connsiteX15" fmla="*/ 766030 w 1742572"/>
              <a:gd name="connsiteY15" fmla="*/ 630373 h 1695630"/>
              <a:gd name="connsiteX16" fmla="*/ 1280934 w 1742572"/>
              <a:gd name="connsiteY16" fmla="*/ 550474 h 1695630"/>
              <a:gd name="connsiteX17" fmla="*/ 1573897 w 1742572"/>
              <a:gd name="connsiteY17" fmla="*/ 710272 h 1695630"/>
              <a:gd name="connsiteX18" fmla="*/ 1511753 w 1742572"/>
              <a:gd name="connsiteY18" fmla="*/ 381798 h 1695630"/>
              <a:gd name="connsiteX0" fmla="*/ 1511753 w 1734290"/>
              <a:gd name="connsiteY0" fmla="*/ 381798 h 1695630"/>
              <a:gd name="connsiteX1" fmla="*/ 1644918 w 1734290"/>
              <a:gd name="connsiteY1" fmla="*/ 310776 h 1695630"/>
              <a:gd name="connsiteX2" fmla="*/ 1343077 w 1734290"/>
              <a:gd name="connsiteY2" fmla="*/ 58 h 1695630"/>
              <a:gd name="connsiteX3" fmla="*/ 268879 w 1734290"/>
              <a:gd name="connsiteY3" fmla="*/ 337410 h 1695630"/>
              <a:gd name="connsiteX4" fmla="*/ 91326 w 1734290"/>
              <a:gd name="connsiteY4" fmla="*/ 1056501 h 1695630"/>
              <a:gd name="connsiteX5" fmla="*/ 1493998 w 1734290"/>
              <a:gd name="connsiteY5" fmla="*/ 1669060 h 1695630"/>
              <a:gd name="connsiteX6" fmla="*/ 1627163 w 1734290"/>
              <a:gd name="connsiteY6" fmla="*/ 1580283 h 1695630"/>
              <a:gd name="connsiteX7" fmla="*/ 1671551 w 1734290"/>
              <a:gd name="connsiteY7" fmla="*/ 1535895 h 1695630"/>
              <a:gd name="connsiteX8" fmla="*/ 1698184 w 1734290"/>
              <a:gd name="connsiteY8" fmla="*/ 1491507 h 1695630"/>
              <a:gd name="connsiteX9" fmla="*/ 1724817 w 1734290"/>
              <a:gd name="connsiteY9" fmla="*/ 1429363 h 1695630"/>
              <a:gd name="connsiteX10" fmla="*/ 1733695 w 1734290"/>
              <a:gd name="connsiteY10" fmla="*/ 1376097 h 1695630"/>
              <a:gd name="connsiteX11" fmla="*/ 1707062 w 1734290"/>
              <a:gd name="connsiteY11" fmla="*/ 1207421 h 1695630"/>
              <a:gd name="connsiteX12" fmla="*/ 1627163 w 1734290"/>
              <a:gd name="connsiteY12" fmla="*/ 1074256 h 1695630"/>
              <a:gd name="connsiteX13" fmla="*/ 1165524 w 1734290"/>
              <a:gd name="connsiteY13" fmla="*/ 914458 h 1695630"/>
              <a:gd name="connsiteX14" fmla="*/ 766030 w 1734290"/>
              <a:gd name="connsiteY14" fmla="*/ 630373 h 1695630"/>
              <a:gd name="connsiteX15" fmla="*/ 1280934 w 1734290"/>
              <a:gd name="connsiteY15" fmla="*/ 550474 h 1695630"/>
              <a:gd name="connsiteX16" fmla="*/ 1573897 w 1734290"/>
              <a:gd name="connsiteY16" fmla="*/ 710272 h 1695630"/>
              <a:gd name="connsiteX17" fmla="*/ 1511753 w 1734290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65524 w 1737366"/>
              <a:gd name="connsiteY13" fmla="*/ 91445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9104"/>
              <a:gd name="connsiteY0" fmla="*/ 381798 h 1695630"/>
              <a:gd name="connsiteX1" fmla="*/ 1644918 w 1739104"/>
              <a:gd name="connsiteY1" fmla="*/ 310776 h 1695630"/>
              <a:gd name="connsiteX2" fmla="*/ 1343077 w 1739104"/>
              <a:gd name="connsiteY2" fmla="*/ 58 h 1695630"/>
              <a:gd name="connsiteX3" fmla="*/ 268879 w 1739104"/>
              <a:gd name="connsiteY3" fmla="*/ 337410 h 1695630"/>
              <a:gd name="connsiteX4" fmla="*/ 91326 w 1739104"/>
              <a:gd name="connsiteY4" fmla="*/ 1056501 h 1695630"/>
              <a:gd name="connsiteX5" fmla="*/ 1493998 w 1739104"/>
              <a:gd name="connsiteY5" fmla="*/ 1669060 h 1695630"/>
              <a:gd name="connsiteX6" fmla="*/ 1627163 w 1739104"/>
              <a:gd name="connsiteY6" fmla="*/ 1580283 h 1695630"/>
              <a:gd name="connsiteX7" fmla="*/ 1671551 w 1739104"/>
              <a:gd name="connsiteY7" fmla="*/ 1535895 h 1695630"/>
              <a:gd name="connsiteX8" fmla="*/ 1698184 w 1739104"/>
              <a:gd name="connsiteY8" fmla="*/ 1491507 h 1695630"/>
              <a:gd name="connsiteX9" fmla="*/ 1733695 w 1739104"/>
              <a:gd name="connsiteY9" fmla="*/ 1376097 h 1695630"/>
              <a:gd name="connsiteX10" fmla="*/ 1707062 w 1739104"/>
              <a:gd name="connsiteY10" fmla="*/ 1207421 h 1695630"/>
              <a:gd name="connsiteX11" fmla="*/ 1444283 w 1739104"/>
              <a:gd name="connsiteY11" fmla="*/ 797396 h 1695630"/>
              <a:gd name="connsiteX12" fmla="*/ 1104564 w 1739104"/>
              <a:gd name="connsiteY12" fmla="*/ 848418 h 1695630"/>
              <a:gd name="connsiteX13" fmla="*/ 766030 w 1739104"/>
              <a:gd name="connsiteY13" fmla="*/ 630373 h 1695630"/>
              <a:gd name="connsiteX14" fmla="*/ 1280934 w 1739104"/>
              <a:gd name="connsiteY14" fmla="*/ 550474 h 1695630"/>
              <a:gd name="connsiteX15" fmla="*/ 1573897 w 1739104"/>
              <a:gd name="connsiteY15" fmla="*/ 710272 h 1695630"/>
              <a:gd name="connsiteX16" fmla="*/ 1511753 w 1739104"/>
              <a:gd name="connsiteY16" fmla="*/ 381798 h 1695630"/>
              <a:gd name="connsiteX0" fmla="*/ 1511753 w 1740904"/>
              <a:gd name="connsiteY0" fmla="*/ 381798 h 1695630"/>
              <a:gd name="connsiteX1" fmla="*/ 1644918 w 1740904"/>
              <a:gd name="connsiteY1" fmla="*/ 310776 h 1695630"/>
              <a:gd name="connsiteX2" fmla="*/ 1343077 w 1740904"/>
              <a:gd name="connsiteY2" fmla="*/ 58 h 1695630"/>
              <a:gd name="connsiteX3" fmla="*/ 268879 w 1740904"/>
              <a:gd name="connsiteY3" fmla="*/ 337410 h 1695630"/>
              <a:gd name="connsiteX4" fmla="*/ 91326 w 1740904"/>
              <a:gd name="connsiteY4" fmla="*/ 1056501 h 1695630"/>
              <a:gd name="connsiteX5" fmla="*/ 1493998 w 1740904"/>
              <a:gd name="connsiteY5" fmla="*/ 1669060 h 1695630"/>
              <a:gd name="connsiteX6" fmla="*/ 1627163 w 1740904"/>
              <a:gd name="connsiteY6" fmla="*/ 1580283 h 1695630"/>
              <a:gd name="connsiteX7" fmla="*/ 1671551 w 1740904"/>
              <a:gd name="connsiteY7" fmla="*/ 1535895 h 1695630"/>
              <a:gd name="connsiteX8" fmla="*/ 1733695 w 1740904"/>
              <a:gd name="connsiteY8" fmla="*/ 1376097 h 1695630"/>
              <a:gd name="connsiteX9" fmla="*/ 1707062 w 1740904"/>
              <a:gd name="connsiteY9" fmla="*/ 1207421 h 1695630"/>
              <a:gd name="connsiteX10" fmla="*/ 1444283 w 1740904"/>
              <a:gd name="connsiteY10" fmla="*/ 797396 h 1695630"/>
              <a:gd name="connsiteX11" fmla="*/ 1104564 w 1740904"/>
              <a:gd name="connsiteY11" fmla="*/ 848418 h 1695630"/>
              <a:gd name="connsiteX12" fmla="*/ 766030 w 1740904"/>
              <a:gd name="connsiteY12" fmla="*/ 630373 h 1695630"/>
              <a:gd name="connsiteX13" fmla="*/ 1280934 w 1740904"/>
              <a:gd name="connsiteY13" fmla="*/ 550474 h 1695630"/>
              <a:gd name="connsiteX14" fmla="*/ 1573897 w 1740904"/>
              <a:gd name="connsiteY14" fmla="*/ 710272 h 1695630"/>
              <a:gd name="connsiteX15" fmla="*/ 1511753 w 1740904"/>
              <a:gd name="connsiteY15" fmla="*/ 381798 h 1695630"/>
              <a:gd name="connsiteX0" fmla="*/ 1511753 w 1740904"/>
              <a:gd name="connsiteY0" fmla="*/ 381798 h 1690628"/>
              <a:gd name="connsiteX1" fmla="*/ 1644918 w 1740904"/>
              <a:gd name="connsiteY1" fmla="*/ 310776 h 1690628"/>
              <a:gd name="connsiteX2" fmla="*/ 1343077 w 1740904"/>
              <a:gd name="connsiteY2" fmla="*/ 58 h 1690628"/>
              <a:gd name="connsiteX3" fmla="*/ 268879 w 1740904"/>
              <a:gd name="connsiteY3" fmla="*/ 337410 h 1690628"/>
              <a:gd name="connsiteX4" fmla="*/ 91326 w 1740904"/>
              <a:gd name="connsiteY4" fmla="*/ 1056501 h 1690628"/>
              <a:gd name="connsiteX5" fmla="*/ 1493998 w 1740904"/>
              <a:gd name="connsiteY5" fmla="*/ 1669060 h 1690628"/>
              <a:gd name="connsiteX6" fmla="*/ 1671551 w 1740904"/>
              <a:gd name="connsiteY6" fmla="*/ 1535895 h 1690628"/>
              <a:gd name="connsiteX7" fmla="*/ 1733695 w 1740904"/>
              <a:gd name="connsiteY7" fmla="*/ 1376097 h 1690628"/>
              <a:gd name="connsiteX8" fmla="*/ 1707062 w 1740904"/>
              <a:gd name="connsiteY8" fmla="*/ 1207421 h 1690628"/>
              <a:gd name="connsiteX9" fmla="*/ 1444283 w 1740904"/>
              <a:gd name="connsiteY9" fmla="*/ 797396 h 1690628"/>
              <a:gd name="connsiteX10" fmla="*/ 1104564 w 1740904"/>
              <a:gd name="connsiteY10" fmla="*/ 848418 h 1690628"/>
              <a:gd name="connsiteX11" fmla="*/ 766030 w 1740904"/>
              <a:gd name="connsiteY11" fmla="*/ 630373 h 1690628"/>
              <a:gd name="connsiteX12" fmla="*/ 1280934 w 1740904"/>
              <a:gd name="connsiteY12" fmla="*/ 550474 h 1690628"/>
              <a:gd name="connsiteX13" fmla="*/ 1573897 w 1740904"/>
              <a:gd name="connsiteY13" fmla="*/ 710272 h 1690628"/>
              <a:gd name="connsiteX14" fmla="*/ 1511753 w 1740904"/>
              <a:gd name="connsiteY14" fmla="*/ 381798 h 1690628"/>
              <a:gd name="connsiteX0" fmla="*/ 1511753 w 1753597"/>
              <a:gd name="connsiteY0" fmla="*/ 381798 h 1675980"/>
              <a:gd name="connsiteX1" fmla="*/ 1644918 w 1753597"/>
              <a:gd name="connsiteY1" fmla="*/ 310776 h 1675980"/>
              <a:gd name="connsiteX2" fmla="*/ 1343077 w 1753597"/>
              <a:gd name="connsiteY2" fmla="*/ 58 h 1675980"/>
              <a:gd name="connsiteX3" fmla="*/ 268879 w 1753597"/>
              <a:gd name="connsiteY3" fmla="*/ 337410 h 1675980"/>
              <a:gd name="connsiteX4" fmla="*/ 91326 w 1753597"/>
              <a:gd name="connsiteY4" fmla="*/ 1056501 h 1675980"/>
              <a:gd name="connsiteX5" fmla="*/ 1493998 w 1753597"/>
              <a:gd name="connsiteY5" fmla="*/ 1669060 h 1675980"/>
              <a:gd name="connsiteX6" fmla="*/ 1733695 w 1753597"/>
              <a:gd name="connsiteY6" fmla="*/ 1376097 h 1675980"/>
              <a:gd name="connsiteX7" fmla="*/ 1707062 w 1753597"/>
              <a:gd name="connsiteY7" fmla="*/ 1207421 h 1675980"/>
              <a:gd name="connsiteX8" fmla="*/ 1444283 w 1753597"/>
              <a:gd name="connsiteY8" fmla="*/ 797396 h 1675980"/>
              <a:gd name="connsiteX9" fmla="*/ 1104564 w 1753597"/>
              <a:gd name="connsiteY9" fmla="*/ 848418 h 1675980"/>
              <a:gd name="connsiteX10" fmla="*/ 766030 w 1753597"/>
              <a:gd name="connsiteY10" fmla="*/ 630373 h 1675980"/>
              <a:gd name="connsiteX11" fmla="*/ 1280934 w 1753597"/>
              <a:gd name="connsiteY11" fmla="*/ 550474 h 1675980"/>
              <a:gd name="connsiteX12" fmla="*/ 1573897 w 1753597"/>
              <a:gd name="connsiteY12" fmla="*/ 710272 h 1675980"/>
              <a:gd name="connsiteX13" fmla="*/ 1511753 w 1753597"/>
              <a:gd name="connsiteY13" fmla="*/ 381798 h 1675980"/>
              <a:gd name="connsiteX0" fmla="*/ 1511753 w 1715589"/>
              <a:gd name="connsiteY0" fmla="*/ 381798 h 1670377"/>
              <a:gd name="connsiteX1" fmla="*/ 1644918 w 1715589"/>
              <a:gd name="connsiteY1" fmla="*/ 310776 h 1670377"/>
              <a:gd name="connsiteX2" fmla="*/ 1343077 w 1715589"/>
              <a:gd name="connsiteY2" fmla="*/ 58 h 1670377"/>
              <a:gd name="connsiteX3" fmla="*/ 268879 w 1715589"/>
              <a:gd name="connsiteY3" fmla="*/ 337410 h 1670377"/>
              <a:gd name="connsiteX4" fmla="*/ 91326 w 1715589"/>
              <a:gd name="connsiteY4" fmla="*/ 1056501 h 1670377"/>
              <a:gd name="connsiteX5" fmla="*/ 1493998 w 1715589"/>
              <a:gd name="connsiteY5" fmla="*/ 1669060 h 1670377"/>
              <a:gd name="connsiteX6" fmla="*/ 1707062 w 1715589"/>
              <a:gd name="connsiteY6" fmla="*/ 1207421 h 1670377"/>
              <a:gd name="connsiteX7" fmla="*/ 1444283 w 1715589"/>
              <a:gd name="connsiteY7" fmla="*/ 797396 h 1670377"/>
              <a:gd name="connsiteX8" fmla="*/ 1104564 w 1715589"/>
              <a:gd name="connsiteY8" fmla="*/ 848418 h 1670377"/>
              <a:gd name="connsiteX9" fmla="*/ 766030 w 1715589"/>
              <a:gd name="connsiteY9" fmla="*/ 630373 h 1670377"/>
              <a:gd name="connsiteX10" fmla="*/ 1280934 w 1715589"/>
              <a:gd name="connsiteY10" fmla="*/ 550474 h 1670377"/>
              <a:gd name="connsiteX11" fmla="*/ 1573897 w 1715589"/>
              <a:gd name="connsiteY11" fmla="*/ 710272 h 1670377"/>
              <a:gd name="connsiteX12" fmla="*/ 1511753 w 1715589"/>
              <a:gd name="connsiteY12" fmla="*/ 381798 h 1670377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763966 w 1707184"/>
              <a:gd name="connsiteY9" fmla="*/ 630373 h 1420722"/>
              <a:gd name="connsiteX10" fmla="*/ 1278870 w 1707184"/>
              <a:gd name="connsiteY10" fmla="*/ 550474 h 1420722"/>
              <a:gd name="connsiteX11" fmla="*/ 1571833 w 1707184"/>
              <a:gd name="connsiteY11" fmla="*/ 710272 h 1420722"/>
              <a:gd name="connsiteX12" fmla="*/ 1509689 w 1707184"/>
              <a:gd name="connsiteY12" fmla="*/ 381798 h 142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07184" h="1420722">
                <a:moveTo>
                  <a:pt x="1509689" y="381798"/>
                </a:moveTo>
                <a:cubicBezTo>
                  <a:pt x="1521526" y="315216"/>
                  <a:pt x="1670967" y="374399"/>
                  <a:pt x="1642854" y="310776"/>
                </a:cubicBezTo>
                <a:cubicBezTo>
                  <a:pt x="1614741" y="247153"/>
                  <a:pt x="1570353" y="-4381"/>
                  <a:pt x="1341013" y="58"/>
                </a:cubicBezTo>
                <a:cubicBezTo>
                  <a:pt x="1111673" y="4497"/>
                  <a:pt x="475440" y="161336"/>
                  <a:pt x="266815" y="337410"/>
                </a:cubicBezTo>
                <a:cubicBezTo>
                  <a:pt x="58190" y="513484"/>
                  <a:pt x="-110268" y="876469"/>
                  <a:pt x="89262" y="1056501"/>
                </a:cubicBezTo>
                <a:cubicBezTo>
                  <a:pt x="288792" y="1236533"/>
                  <a:pt x="1194705" y="1392447"/>
                  <a:pt x="1463994" y="1417600"/>
                </a:cubicBezTo>
                <a:cubicBezTo>
                  <a:pt x="1733283" y="1442753"/>
                  <a:pt x="1708627" y="1310788"/>
                  <a:pt x="1704998" y="1207421"/>
                </a:cubicBezTo>
                <a:cubicBezTo>
                  <a:pt x="1701369" y="1104054"/>
                  <a:pt x="1542635" y="857230"/>
                  <a:pt x="1442219" y="797396"/>
                </a:cubicBezTo>
                <a:cubicBezTo>
                  <a:pt x="1341803" y="737562"/>
                  <a:pt x="1215542" y="876255"/>
                  <a:pt x="1102500" y="848418"/>
                </a:cubicBezTo>
                <a:cubicBezTo>
                  <a:pt x="989458" y="820581"/>
                  <a:pt x="732031" y="899317"/>
                  <a:pt x="763966" y="630373"/>
                </a:cubicBezTo>
                <a:cubicBezTo>
                  <a:pt x="884530" y="743687"/>
                  <a:pt x="1144226" y="537158"/>
                  <a:pt x="1278870" y="550474"/>
                </a:cubicBezTo>
                <a:cubicBezTo>
                  <a:pt x="1413515" y="563791"/>
                  <a:pt x="1533363" y="738385"/>
                  <a:pt x="1571833" y="710272"/>
                </a:cubicBezTo>
                <a:cubicBezTo>
                  <a:pt x="1610303" y="682159"/>
                  <a:pt x="1497852" y="448380"/>
                  <a:pt x="1509689" y="381798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feld 12"/>
          <p:cNvSpPr txBox="1">
            <a:spLocks noChangeArrowheads="1"/>
          </p:cNvSpPr>
          <p:nvPr/>
        </p:nvSpPr>
        <p:spPr bwMode="auto">
          <a:xfrm>
            <a:off x="5106911" y="2911688"/>
            <a:ext cx="882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ru-RU" sz="2800" b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altLang="ru-RU" sz="2800" b="1" baseline="-250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de-DE" altLang="ru-RU" sz="2800" b="1" baseline="30000">
              <a:solidFill>
                <a:srgbClr val="F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feld 12"/>
          <p:cNvSpPr txBox="1">
            <a:spLocks noChangeArrowheads="1"/>
          </p:cNvSpPr>
          <p:nvPr/>
        </p:nvSpPr>
        <p:spPr bwMode="auto">
          <a:xfrm>
            <a:off x="5924758" y="3125782"/>
            <a:ext cx="882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ru-RU" sz="28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altLang="ru-RU" sz="2800" b="1" baseline="-250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de-DE" altLang="ru-RU" sz="2800" b="1" baseline="30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feld 12"/>
          <p:cNvSpPr txBox="1">
            <a:spLocks noChangeArrowheads="1"/>
          </p:cNvSpPr>
          <p:nvPr/>
        </p:nvSpPr>
        <p:spPr bwMode="auto">
          <a:xfrm>
            <a:off x="5535107" y="1168220"/>
            <a:ext cx="882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ru-RU" sz="28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de-DE" altLang="ru-RU" sz="2800" b="1" baseline="300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feld 12"/>
          <p:cNvSpPr txBox="1">
            <a:spLocks noChangeArrowheads="1"/>
          </p:cNvSpPr>
          <p:nvPr/>
        </p:nvSpPr>
        <p:spPr bwMode="auto">
          <a:xfrm>
            <a:off x="5409200" y="835487"/>
            <a:ext cx="15737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000" b="1">
                <a:latin typeface="Arial" panose="020B0604020202020204" pitchFamily="34" charset="0"/>
                <a:cs typeface="Arial" panose="020B0604020202020204" pitchFamily="34" charset="0"/>
              </a:rPr>
              <a:t>«Отходы»</a:t>
            </a:r>
            <a:endParaRPr lang="de-DE" altLang="ru-RU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Полилиния 63"/>
          <p:cNvSpPr/>
          <p:nvPr/>
        </p:nvSpPr>
        <p:spPr>
          <a:xfrm>
            <a:off x="7993481" y="2668376"/>
            <a:ext cx="606344" cy="243312"/>
          </a:xfrm>
          <a:custGeom>
            <a:avLst/>
            <a:gdLst>
              <a:gd name="connsiteX0" fmla="*/ 1518082 w 1660124"/>
              <a:gd name="connsiteY0" fmla="*/ 319716 h 1678000"/>
              <a:gd name="connsiteX1" fmla="*/ 1562470 w 1660124"/>
              <a:gd name="connsiteY1" fmla="*/ 310838 h 1678000"/>
              <a:gd name="connsiteX2" fmla="*/ 1589103 w 1660124"/>
              <a:gd name="connsiteY2" fmla="*/ 257572 h 1678000"/>
              <a:gd name="connsiteX3" fmla="*/ 1562470 w 1660124"/>
              <a:gd name="connsiteY3" fmla="*/ 186551 h 1678000"/>
              <a:gd name="connsiteX4" fmla="*/ 1535837 w 1660124"/>
              <a:gd name="connsiteY4" fmla="*/ 151040 h 1678000"/>
              <a:gd name="connsiteX5" fmla="*/ 1518082 w 1660124"/>
              <a:gd name="connsiteY5" fmla="*/ 124407 h 1678000"/>
              <a:gd name="connsiteX6" fmla="*/ 1464816 w 1660124"/>
              <a:gd name="connsiteY6" fmla="*/ 71141 h 1678000"/>
              <a:gd name="connsiteX7" fmla="*/ 1429305 w 1660124"/>
              <a:gd name="connsiteY7" fmla="*/ 62264 h 1678000"/>
              <a:gd name="connsiteX8" fmla="*/ 1384917 w 1660124"/>
              <a:gd name="connsiteY8" fmla="*/ 35631 h 1678000"/>
              <a:gd name="connsiteX9" fmla="*/ 1260629 w 1660124"/>
              <a:gd name="connsiteY9" fmla="*/ 120 h 1678000"/>
              <a:gd name="connsiteX10" fmla="*/ 852257 w 1660124"/>
              <a:gd name="connsiteY10" fmla="*/ 17875 h 1678000"/>
              <a:gd name="connsiteX11" fmla="*/ 781235 w 1660124"/>
              <a:gd name="connsiteY11" fmla="*/ 44508 h 1678000"/>
              <a:gd name="connsiteX12" fmla="*/ 745724 w 1660124"/>
              <a:gd name="connsiteY12" fmla="*/ 62264 h 1678000"/>
              <a:gd name="connsiteX13" fmla="*/ 692458 w 1660124"/>
              <a:gd name="connsiteY13" fmla="*/ 80019 h 1678000"/>
              <a:gd name="connsiteX14" fmla="*/ 656948 w 1660124"/>
              <a:gd name="connsiteY14" fmla="*/ 97774 h 1678000"/>
              <a:gd name="connsiteX15" fmla="*/ 603682 w 1660124"/>
              <a:gd name="connsiteY15" fmla="*/ 115530 h 1678000"/>
              <a:gd name="connsiteX16" fmla="*/ 541538 w 1660124"/>
              <a:gd name="connsiteY16" fmla="*/ 151040 h 1678000"/>
              <a:gd name="connsiteX17" fmla="*/ 470517 w 1660124"/>
              <a:gd name="connsiteY17" fmla="*/ 186551 h 1678000"/>
              <a:gd name="connsiteX18" fmla="*/ 417251 w 1660124"/>
              <a:gd name="connsiteY18" fmla="*/ 195429 h 1678000"/>
              <a:gd name="connsiteX19" fmla="*/ 399495 w 1660124"/>
              <a:gd name="connsiteY19" fmla="*/ 213184 h 1678000"/>
              <a:gd name="connsiteX20" fmla="*/ 284086 w 1660124"/>
              <a:gd name="connsiteY20" fmla="*/ 266450 h 1678000"/>
              <a:gd name="connsiteX21" fmla="*/ 257453 w 1660124"/>
              <a:gd name="connsiteY21" fmla="*/ 301961 h 1678000"/>
              <a:gd name="connsiteX22" fmla="*/ 186431 w 1660124"/>
              <a:gd name="connsiteY22" fmla="*/ 337472 h 1678000"/>
              <a:gd name="connsiteX23" fmla="*/ 168676 w 1660124"/>
              <a:gd name="connsiteY23" fmla="*/ 390738 h 1678000"/>
              <a:gd name="connsiteX24" fmla="*/ 133165 w 1660124"/>
              <a:gd name="connsiteY24" fmla="*/ 435126 h 1678000"/>
              <a:gd name="connsiteX25" fmla="*/ 88777 w 1660124"/>
              <a:gd name="connsiteY25" fmla="*/ 506147 h 1678000"/>
              <a:gd name="connsiteX26" fmla="*/ 62144 w 1660124"/>
              <a:gd name="connsiteY26" fmla="*/ 568291 h 1678000"/>
              <a:gd name="connsiteX27" fmla="*/ 44389 w 1660124"/>
              <a:gd name="connsiteY27" fmla="*/ 603802 h 1678000"/>
              <a:gd name="connsiteX28" fmla="*/ 17756 w 1660124"/>
              <a:gd name="connsiteY28" fmla="*/ 665945 h 1678000"/>
              <a:gd name="connsiteX29" fmla="*/ 8878 w 1660124"/>
              <a:gd name="connsiteY29" fmla="*/ 745844 h 1678000"/>
              <a:gd name="connsiteX30" fmla="*/ 0 w 1660124"/>
              <a:gd name="connsiteY30" fmla="*/ 790233 h 1678000"/>
              <a:gd name="connsiteX31" fmla="*/ 8878 w 1660124"/>
              <a:gd name="connsiteY31" fmla="*/ 1056563 h 1678000"/>
              <a:gd name="connsiteX32" fmla="*/ 17756 w 1660124"/>
              <a:gd name="connsiteY32" fmla="*/ 1092073 h 1678000"/>
              <a:gd name="connsiteX33" fmla="*/ 35511 w 1660124"/>
              <a:gd name="connsiteY33" fmla="*/ 1118706 h 1678000"/>
              <a:gd name="connsiteX34" fmla="*/ 71022 w 1660124"/>
              <a:gd name="connsiteY34" fmla="*/ 1180850 h 1678000"/>
              <a:gd name="connsiteX35" fmla="*/ 88777 w 1660124"/>
              <a:gd name="connsiteY35" fmla="*/ 1234116 h 1678000"/>
              <a:gd name="connsiteX36" fmla="*/ 97655 w 1660124"/>
              <a:gd name="connsiteY36" fmla="*/ 1269627 h 1678000"/>
              <a:gd name="connsiteX37" fmla="*/ 124288 w 1660124"/>
              <a:gd name="connsiteY37" fmla="*/ 1314015 h 1678000"/>
              <a:gd name="connsiteX38" fmla="*/ 133165 w 1660124"/>
              <a:gd name="connsiteY38" fmla="*/ 1340648 h 1678000"/>
              <a:gd name="connsiteX39" fmla="*/ 168676 w 1660124"/>
              <a:gd name="connsiteY39" fmla="*/ 1367281 h 1678000"/>
              <a:gd name="connsiteX40" fmla="*/ 177554 w 1660124"/>
              <a:gd name="connsiteY40" fmla="*/ 1393914 h 1678000"/>
              <a:gd name="connsiteX41" fmla="*/ 230820 w 1660124"/>
              <a:gd name="connsiteY41" fmla="*/ 1438303 h 1678000"/>
              <a:gd name="connsiteX42" fmla="*/ 239697 w 1660124"/>
              <a:gd name="connsiteY42" fmla="*/ 1464936 h 1678000"/>
              <a:gd name="connsiteX43" fmla="*/ 257453 w 1660124"/>
              <a:gd name="connsiteY43" fmla="*/ 1482691 h 1678000"/>
              <a:gd name="connsiteX44" fmla="*/ 337352 w 1660124"/>
              <a:gd name="connsiteY44" fmla="*/ 1544835 h 1678000"/>
              <a:gd name="connsiteX45" fmla="*/ 372862 w 1660124"/>
              <a:gd name="connsiteY45" fmla="*/ 1571468 h 1678000"/>
              <a:gd name="connsiteX46" fmla="*/ 399495 w 1660124"/>
              <a:gd name="connsiteY46" fmla="*/ 1598101 h 1678000"/>
              <a:gd name="connsiteX47" fmla="*/ 470517 w 1660124"/>
              <a:gd name="connsiteY47" fmla="*/ 1624734 h 1678000"/>
              <a:gd name="connsiteX48" fmla="*/ 514905 w 1660124"/>
              <a:gd name="connsiteY48" fmla="*/ 1651367 h 1678000"/>
              <a:gd name="connsiteX49" fmla="*/ 550416 w 1660124"/>
              <a:gd name="connsiteY49" fmla="*/ 1660244 h 1678000"/>
              <a:gd name="connsiteX50" fmla="*/ 648070 w 1660124"/>
              <a:gd name="connsiteY50" fmla="*/ 1678000 h 1678000"/>
              <a:gd name="connsiteX51" fmla="*/ 1411550 w 1660124"/>
              <a:gd name="connsiteY51" fmla="*/ 1669122 h 1678000"/>
              <a:gd name="connsiteX52" fmla="*/ 1464816 w 1660124"/>
              <a:gd name="connsiteY52" fmla="*/ 1660244 h 1678000"/>
              <a:gd name="connsiteX53" fmla="*/ 1491449 w 1660124"/>
              <a:gd name="connsiteY53" fmla="*/ 1633611 h 1678000"/>
              <a:gd name="connsiteX54" fmla="*/ 1518082 w 1660124"/>
              <a:gd name="connsiteY54" fmla="*/ 1615856 h 1678000"/>
              <a:gd name="connsiteX55" fmla="*/ 1544715 w 1660124"/>
              <a:gd name="connsiteY55" fmla="*/ 1580345 h 1678000"/>
              <a:gd name="connsiteX56" fmla="*/ 1580225 w 1660124"/>
              <a:gd name="connsiteY56" fmla="*/ 1562590 h 1678000"/>
              <a:gd name="connsiteX57" fmla="*/ 1589103 w 1660124"/>
              <a:gd name="connsiteY57" fmla="*/ 1535957 h 1678000"/>
              <a:gd name="connsiteX58" fmla="*/ 1615736 w 1660124"/>
              <a:gd name="connsiteY58" fmla="*/ 1491569 h 1678000"/>
              <a:gd name="connsiteX59" fmla="*/ 1642369 w 1660124"/>
              <a:gd name="connsiteY59" fmla="*/ 1429425 h 1678000"/>
              <a:gd name="connsiteX60" fmla="*/ 1651247 w 1660124"/>
              <a:gd name="connsiteY60" fmla="*/ 1376159 h 1678000"/>
              <a:gd name="connsiteX61" fmla="*/ 1660124 w 1660124"/>
              <a:gd name="connsiteY61" fmla="*/ 1340648 h 1678000"/>
              <a:gd name="connsiteX62" fmla="*/ 1624614 w 1660124"/>
              <a:gd name="connsiteY62" fmla="*/ 1207483 h 1678000"/>
              <a:gd name="connsiteX63" fmla="*/ 1606858 w 1660124"/>
              <a:gd name="connsiteY63" fmla="*/ 1145339 h 1678000"/>
              <a:gd name="connsiteX64" fmla="*/ 1589103 w 1660124"/>
              <a:gd name="connsiteY64" fmla="*/ 1109829 h 1678000"/>
              <a:gd name="connsiteX65" fmla="*/ 1544715 w 1660124"/>
              <a:gd name="connsiteY65" fmla="*/ 1074318 h 1678000"/>
              <a:gd name="connsiteX66" fmla="*/ 1455938 w 1660124"/>
              <a:gd name="connsiteY66" fmla="*/ 1021052 h 1678000"/>
              <a:gd name="connsiteX67" fmla="*/ 1438183 w 1660124"/>
              <a:gd name="connsiteY67" fmla="*/ 994419 h 1678000"/>
              <a:gd name="connsiteX68" fmla="*/ 1358284 w 1660124"/>
              <a:gd name="connsiteY68" fmla="*/ 967786 h 1678000"/>
              <a:gd name="connsiteX69" fmla="*/ 1340528 w 1660124"/>
              <a:gd name="connsiteY69" fmla="*/ 950031 h 1678000"/>
              <a:gd name="connsiteX70" fmla="*/ 1145220 w 1660124"/>
              <a:gd name="connsiteY70" fmla="*/ 923398 h 1678000"/>
              <a:gd name="connsiteX71" fmla="*/ 1083076 w 1660124"/>
              <a:gd name="connsiteY71" fmla="*/ 914520 h 1678000"/>
              <a:gd name="connsiteX72" fmla="*/ 1047565 w 1660124"/>
              <a:gd name="connsiteY72" fmla="*/ 896765 h 1678000"/>
              <a:gd name="connsiteX73" fmla="*/ 985422 w 1660124"/>
              <a:gd name="connsiteY73" fmla="*/ 887887 h 1678000"/>
              <a:gd name="connsiteX74" fmla="*/ 852257 w 1660124"/>
              <a:gd name="connsiteY74" fmla="*/ 870132 h 1678000"/>
              <a:gd name="connsiteX75" fmla="*/ 825623 w 1660124"/>
              <a:gd name="connsiteY75" fmla="*/ 861254 h 1678000"/>
              <a:gd name="connsiteX76" fmla="*/ 719091 w 1660124"/>
              <a:gd name="connsiteY76" fmla="*/ 843499 h 1678000"/>
              <a:gd name="connsiteX77" fmla="*/ 701336 w 1660124"/>
              <a:gd name="connsiteY77" fmla="*/ 825743 h 1678000"/>
              <a:gd name="connsiteX78" fmla="*/ 692458 w 1660124"/>
              <a:gd name="connsiteY78" fmla="*/ 790233 h 1678000"/>
              <a:gd name="connsiteX79" fmla="*/ 683581 w 1660124"/>
              <a:gd name="connsiteY79" fmla="*/ 763600 h 1678000"/>
              <a:gd name="connsiteX80" fmla="*/ 692458 w 1660124"/>
              <a:gd name="connsiteY80" fmla="*/ 621557 h 1678000"/>
              <a:gd name="connsiteX81" fmla="*/ 701336 w 1660124"/>
              <a:gd name="connsiteY81" fmla="*/ 594924 h 1678000"/>
              <a:gd name="connsiteX82" fmla="*/ 727969 w 1660124"/>
              <a:gd name="connsiteY82" fmla="*/ 568291 h 1678000"/>
              <a:gd name="connsiteX83" fmla="*/ 736847 w 1660124"/>
              <a:gd name="connsiteY83" fmla="*/ 541658 h 1678000"/>
              <a:gd name="connsiteX84" fmla="*/ 798990 w 1660124"/>
              <a:gd name="connsiteY84" fmla="*/ 497270 h 1678000"/>
              <a:gd name="connsiteX85" fmla="*/ 825623 w 1660124"/>
              <a:gd name="connsiteY85" fmla="*/ 488392 h 1678000"/>
              <a:gd name="connsiteX86" fmla="*/ 896645 w 1660124"/>
              <a:gd name="connsiteY86" fmla="*/ 461759 h 1678000"/>
              <a:gd name="connsiteX87" fmla="*/ 1074198 w 1660124"/>
              <a:gd name="connsiteY87" fmla="*/ 479514 h 1678000"/>
              <a:gd name="connsiteX88" fmla="*/ 1127464 w 1660124"/>
              <a:gd name="connsiteY88" fmla="*/ 497270 h 1678000"/>
              <a:gd name="connsiteX89" fmla="*/ 1145220 w 1660124"/>
              <a:gd name="connsiteY89" fmla="*/ 515025 h 1678000"/>
              <a:gd name="connsiteX90" fmla="*/ 1198486 w 1660124"/>
              <a:gd name="connsiteY90" fmla="*/ 550536 h 1678000"/>
              <a:gd name="connsiteX91" fmla="*/ 1216241 w 1660124"/>
              <a:gd name="connsiteY91" fmla="*/ 577169 h 1678000"/>
              <a:gd name="connsiteX92" fmla="*/ 1225119 w 1660124"/>
              <a:gd name="connsiteY92" fmla="*/ 603802 h 1678000"/>
              <a:gd name="connsiteX93" fmla="*/ 1260629 w 1660124"/>
              <a:gd name="connsiteY93" fmla="*/ 657068 h 1678000"/>
              <a:gd name="connsiteX94" fmla="*/ 1269507 w 1660124"/>
              <a:gd name="connsiteY94" fmla="*/ 692578 h 1678000"/>
              <a:gd name="connsiteX95" fmla="*/ 1296140 w 1660124"/>
              <a:gd name="connsiteY95" fmla="*/ 701456 h 1678000"/>
              <a:gd name="connsiteX96" fmla="*/ 1402672 w 1660124"/>
              <a:gd name="connsiteY96" fmla="*/ 719211 h 1678000"/>
              <a:gd name="connsiteX97" fmla="*/ 1491449 w 1660124"/>
              <a:gd name="connsiteY97" fmla="*/ 710334 h 1678000"/>
              <a:gd name="connsiteX98" fmla="*/ 1518082 w 1660124"/>
              <a:gd name="connsiteY98" fmla="*/ 621557 h 1678000"/>
              <a:gd name="connsiteX99" fmla="*/ 1509204 w 1660124"/>
              <a:gd name="connsiteY99" fmla="*/ 506147 h 1678000"/>
              <a:gd name="connsiteX100" fmla="*/ 1491449 w 1660124"/>
              <a:gd name="connsiteY100" fmla="*/ 452881 h 1678000"/>
              <a:gd name="connsiteX101" fmla="*/ 1429305 w 1660124"/>
              <a:gd name="connsiteY101" fmla="*/ 381860 h 1678000"/>
              <a:gd name="connsiteX102" fmla="*/ 1420427 w 1660124"/>
              <a:gd name="connsiteY102" fmla="*/ 346349 h 1678000"/>
              <a:gd name="connsiteX103" fmla="*/ 1438183 w 1660124"/>
              <a:gd name="connsiteY103" fmla="*/ 328594 h 1678000"/>
              <a:gd name="connsiteX104" fmla="*/ 1518082 w 1660124"/>
              <a:gd name="connsiteY104" fmla="*/ 319716 h 1678000"/>
              <a:gd name="connsiteX0" fmla="*/ 1510314 w 1652356"/>
              <a:gd name="connsiteY0" fmla="*/ 319716 h 1678000"/>
              <a:gd name="connsiteX1" fmla="*/ 1554702 w 1652356"/>
              <a:gd name="connsiteY1" fmla="*/ 310838 h 1678000"/>
              <a:gd name="connsiteX2" fmla="*/ 1581335 w 1652356"/>
              <a:gd name="connsiteY2" fmla="*/ 257572 h 1678000"/>
              <a:gd name="connsiteX3" fmla="*/ 1554702 w 1652356"/>
              <a:gd name="connsiteY3" fmla="*/ 186551 h 1678000"/>
              <a:gd name="connsiteX4" fmla="*/ 1528069 w 1652356"/>
              <a:gd name="connsiteY4" fmla="*/ 151040 h 1678000"/>
              <a:gd name="connsiteX5" fmla="*/ 1510314 w 1652356"/>
              <a:gd name="connsiteY5" fmla="*/ 124407 h 1678000"/>
              <a:gd name="connsiteX6" fmla="*/ 1457048 w 1652356"/>
              <a:gd name="connsiteY6" fmla="*/ 71141 h 1678000"/>
              <a:gd name="connsiteX7" fmla="*/ 1421537 w 1652356"/>
              <a:gd name="connsiteY7" fmla="*/ 62264 h 1678000"/>
              <a:gd name="connsiteX8" fmla="*/ 1377149 w 1652356"/>
              <a:gd name="connsiteY8" fmla="*/ 35631 h 1678000"/>
              <a:gd name="connsiteX9" fmla="*/ 1252861 w 1652356"/>
              <a:gd name="connsiteY9" fmla="*/ 120 h 1678000"/>
              <a:gd name="connsiteX10" fmla="*/ 844489 w 1652356"/>
              <a:gd name="connsiteY10" fmla="*/ 17875 h 1678000"/>
              <a:gd name="connsiteX11" fmla="*/ 773467 w 1652356"/>
              <a:gd name="connsiteY11" fmla="*/ 44508 h 1678000"/>
              <a:gd name="connsiteX12" fmla="*/ 737956 w 1652356"/>
              <a:gd name="connsiteY12" fmla="*/ 62264 h 1678000"/>
              <a:gd name="connsiteX13" fmla="*/ 684690 w 1652356"/>
              <a:gd name="connsiteY13" fmla="*/ 80019 h 1678000"/>
              <a:gd name="connsiteX14" fmla="*/ 649180 w 1652356"/>
              <a:gd name="connsiteY14" fmla="*/ 97774 h 1678000"/>
              <a:gd name="connsiteX15" fmla="*/ 595914 w 1652356"/>
              <a:gd name="connsiteY15" fmla="*/ 115530 h 1678000"/>
              <a:gd name="connsiteX16" fmla="*/ 533770 w 1652356"/>
              <a:gd name="connsiteY16" fmla="*/ 151040 h 1678000"/>
              <a:gd name="connsiteX17" fmla="*/ 462749 w 1652356"/>
              <a:gd name="connsiteY17" fmla="*/ 186551 h 1678000"/>
              <a:gd name="connsiteX18" fmla="*/ 409483 w 1652356"/>
              <a:gd name="connsiteY18" fmla="*/ 195429 h 1678000"/>
              <a:gd name="connsiteX19" fmla="*/ 391727 w 1652356"/>
              <a:gd name="connsiteY19" fmla="*/ 213184 h 1678000"/>
              <a:gd name="connsiteX20" fmla="*/ 276318 w 1652356"/>
              <a:gd name="connsiteY20" fmla="*/ 266450 h 1678000"/>
              <a:gd name="connsiteX21" fmla="*/ 249685 w 1652356"/>
              <a:gd name="connsiteY21" fmla="*/ 301961 h 1678000"/>
              <a:gd name="connsiteX22" fmla="*/ 178663 w 1652356"/>
              <a:gd name="connsiteY22" fmla="*/ 337472 h 1678000"/>
              <a:gd name="connsiteX23" fmla="*/ 160908 w 1652356"/>
              <a:gd name="connsiteY23" fmla="*/ 390738 h 1678000"/>
              <a:gd name="connsiteX24" fmla="*/ 125397 w 1652356"/>
              <a:gd name="connsiteY24" fmla="*/ 435126 h 1678000"/>
              <a:gd name="connsiteX25" fmla="*/ 81009 w 1652356"/>
              <a:gd name="connsiteY25" fmla="*/ 506147 h 1678000"/>
              <a:gd name="connsiteX26" fmla="*/ 54376 w 1652356"/>
              <a:gd name="connsiteY26" fmla="*/ 568291 h 1678000"/>
              <a:gd name="connsiteX27" fmla="*/ 36621 w 1652356"/>
              <a:gd name="connsiteY27" fmla="*/ 603802 h 1678000"/>
              <a:gd name="connsiteX28" fmla="*/ 9988 w 1652356"/>
              <a:gd name="connsiteY28" fmla="*/ 665945 h 1678000"/>
              <a:gd name="connsiteX29" fmla="*/ 1110 w 1652356"/>
              <a:gd name="connsiteY29" fmla="*/ 745844 h 1678000"/>
              <a:gd name="connsiteX30" fmla="*/ 1110 w 1652356"/>
              <a:gd name="connsiteY30" fmla="*/ 1056563 h 1678000"/>
              <a:gd name="connsiteX31" fmla="*/ 9988 w 1652356"/>
              <a:gd name="connsiteY31" fmla="*/ 1092073 h 1678000"/>
              <a:gd name="connsiteX32" fmla="*/ 27743 w 1652356"/>
              <a:gd name="connsiteY32" fmla="*/ 1118706 h 1678000"/>
              <a:gd name="connsiteX33" fmla="*/ 63254 w 1652356"/>
              <a:gd name="connsiteY33" fmla="*/ 1180850 h 1678000"/>
              <a:gd name="connsiteX34" fmla="*/ 81009 w 1652356"/>
              <a:gd name="connsiteY34" fmla="*/ 1234116 h 1678000"/>
              <a:gd name="connsiteX35" fmla="*/ 89887 w 1652356"/>
              <a:gd name="connsiteY35" fmla="*/ 1269627 h 1678000"/>
              <a:gd name="connsiteX36" fmla="*/ 116520 w 1652356"/>
              <a:gd name="connsiteY36" fmla="*/ 1314015 h 1678000"/>
              <a:gd name="connsiteX37" fmla="*/ 125397 w 1652356"/>
              <a:gd name="connsiteY37" fmla="*/ 1340648 h 1678000"/>
              <a:gd name="connsiteX38" fmla="*/ 160908 w 1652356"/>
              <a:gd name="connsiteY38" fmla="*/ 1367281 h 1678000"/>
              <a:gd name="connsiteX39" fmla="*/ 169786 w 1652356"/>
              <a:gd name="connsiteY39" fmla="*/ 1393914 h 1678000"/>
              <a:gd name="connsiteX40" fmla="*/ 223052 w 1652356"/>
              <a:gd name="connsiteY40" fmla="*/ 1438303 h 1678000"/>
              <a:gd name="connsiteX41" fmla="*/ 231929 w 1652356"/>
              <a:gd name="connsiteY41" fmla="*/ 1464936 h 1678000"/>
              <a:gd name="connsiteX42" fmla="*/ 249685 w 1652356"/>
              <a:gd name="connsiteY42" fmla="*/ 1482691 h 1678000"/>
              <a:gd name="connsiteX43" fmla="*/ 329584 w 1652356"/>
              <a:gd name="connsiteY43" fmla="*/ 1544835 h 1678000"/>
              <a:gd name="connsiteX44" fmla="*/ 365094 w 1652356"/>
              <a:gd name="connsiteY44" fmla="*/ 1571468 h 1678000"/>
              <a:gd name="connsiteX45" fmla="*/ 391727 w 1652356"/>
              <a:gd name="connsiteY45" fmla="*/ 1598101 h 1678000"/>
              <a:gd name="connsiteX46" fmla="*/ 462749 w 1652356"/>
              <a:gd name="connsiteY46" fmla="*/ 1624734 h 1678000"/>
              <a:gd name="connsiteX47" fmla="*/ 507137 w 1652356"/>
              <a:gd name="connsiteY47" fmla="*/ 1651367 h 1678000"/>
              <a:gd name="connsiteX48" fmla="*/ 542648 w 1652356"/>
              <a:gd name="connsiteY48" fmla="*/ 1660244 h 1678000"/>
              <a:gd name="connsiteX49" fmla="*/ 640302 w 1652356"/>
              <a:gd name="connsiteY49" fmla="*/ 1678000 h 1678000"/>
              <a:gd name="connsiteX50" fmla="*/ 1403782 w 1652356"/>
              <a:gd name="connsiteY50" fmla="*/ 1669122 h 1678000"/>
              <a:gd name="connsiteX51" fmla="*/ 1457048 w 1652356"/>
              <a:gd name="connsiteY51" fmla="*/ 1660244 h 1678000"/>
              <a:gd name="connsiteX52" fmla="*/ 1483681 w 1652356"/>
              <a:gd name="connsiteY52" fmla="*/ 1633611 h 1678000"/>
              <a:gd name="connsiteX53" fmla="*/ 1510314 w 1652356"/>
              <a:gd name="connsiteY53" fmla="*/ 1615856 h 1678000"/>
              <a:gd name="connsiteX54" fmla="*/ 1536947 w 1652356"/>
              <a:gd name="connsiteY54" fmla="*/ 1580345 h 1678000"/>
              <a:gd name="connsiteX55" fmla="*/ 1572457 w 1652356"/>
              <a:gd name="connsiteY55" fmla="*/ 1562590 h 1678000"/>
              <a:gd name="connsiteX56" fmla="*/ 1581335 w 1652356"/>
              <a:gd name="connsiteY56" fmla="*/ 1535957 h 1678000"/>
              <a:gd name="connsiteX57" fmla="*/ 1607968 w 1652356"/>
              <a:gd name="connsiteY57" fmla="*/ 1491569 h 1678000"/>
              <a:gd name="connsiteX58" fmla="*/ 1634601 w 1652356"/>
              <a:gd name="connsiteY58" fmla="*/ 1429425 h 1678000"/>
              <a:gd name="connsiteX59" fmla="*/ 1643479 w 1652356"/>
              <a:gd name="connsiteY59" fmla="*/ 1376159 h 1678000"/>
              <a:gd name="connsiteX60" fmla="*/ 1652356 w 1652356"/>
              <a:gd name="connsiteY60" fmla="*/ 1340648 h 1678000"/>
              <a:gd name="connsiteX61" fmla="*/ 1616846 w 1652356"/>
              <a:gd name="connsiteY61" fmla="*/ 1207483 h 1678000"/>
              <a:gd name="connsiteX62" fmla="*/ 1599090 w 1652356"/>
              <a:gd name="connsiteY62" fmla="*/ 1145339 h 1678000"/>
              <a:gd name="connsiteX63" fmla="*/ 1581335 w 1652356"/>
              <a:gd name="connsiteY63" fmla="*/ 1109829 h 1678000"/>
              <a:gd name="connsiteX64" fmla="*/ 1536947 w 1652356"/>
              <a:gd name="connsiteY64" fmla="*/ 1074318 h 1678000"/>
              <a:gd name="connsiteX65" fmla="*/ 1448170 w 1652356"/>
              <a:gd name="connsiteY65" fmla="*/ 1021052 h 1678000"/>
              <a:gd name="connsiteX66" fmla="*/ 1430415 w 1652356"/>
              <a:gd name="connsiteY66" fmla="*/ 994419 h 1678000"/>
              <a:gd name="connsiteX67" fmla="*/ 1350516 w 1652356"/>
              <a:gd name="connsiteY67" fmla="*/ 967786 h 1678000"/>
              <a:gd name="connsiteX68" fmla="*/ 1332760 w 1652356"/>
              <a:gd name="connsiteY68" fmla="*/ 950031 h 1678000"/>
              <a:gd name="connsiteX69" fmla="*/ 1137452 w 1652356"/>
              <a:gd name="connsiteY69" fmla="*/ 923398 h 1678000"/>
              <a:gd name="connsiteX70" fmla="*/ 1075308 w 1652356"/>
              <a:gd name="connsiteY70" fmla="*/ 914520 h 1678000"/>
              <a:gd name="connsiteX71" fmla="*/ 1039797 w 1652356"/>
              <a:gd name="connsiteY71" fmla="*/ 896765 h 1678000"/>
              <a:gd name="connsiteX72" fmla="*/ 977654 w 1652356"/>
              <a:gd name="connsiteY72" fmla="*/ 887887 h 1678000"/>
              <a:gd name="connsiteX73" fmla="*/ 844489 w 1652356"/>
              <a:gd name="connsiteY73" fmla="*/ 870132 h 1678000"/>
              <a:gd name="connsiteX74" fmla="*/ 817855 w 1652356"/>
              <a:gd name="connsiteY74" fmla="*/ 861254 h 1678000"/>
              <a:gd name="connsiteX75" fmla="*/ 711323 w 1652356"/>
              <a:gd name="connsiteY75" fmla="*/ 843499 h 1678000"/>
              <a:gd name="connsiteX76" fmla="*/ 693568 w 1652356"/>
              <a:gd name="connsiteY76" fmla="*/ 825743 h 1678000"/>
              <a:gd name="connsiteX77" fmla="*/ 684690 w 1652356"/>
              <a:gd name="connsiteY77" fmla="*/ 790233 h 1678000"/>
              <a:gd name="connsiteX78" fmla="*/ 675813 w 1652356"/>
              <a:gd name="connsiteY78" fmla="*/ 763600 h 1678000"/>
              <a:gd name="connsiteX79" fmla="*/ 684690 w 1652356"/>
              <a:gd name="connsiteY79" fmla="*/ 621557 h 1678000"/>
              <a:gd name="connsiteX80" fmla="*/ 693568 w 1652356"/>
              <a:gd name="connsiteY80" fmla="*/ 594924 h 1678000"/>
              <a:gd name="connsiteX81" fmla="*/ 720201 w 1652356"/>
              <a:gd name="connsiteY81" fmla="*/ 568291 h 1678000"/>
              <a:gd name="connsiteX82" fmla="*/ 729079 w 1652356"/>
              <a:gd name="connsiteY82" fmla="*/ 541658 h 1678000"/>
              <a:gd name="connsiteX83" fmla="*/ 791222 w 1652356"/>
              <a:gd name="connsiteY83" fmla="*/ 497270 h 1678000"/>
              <a:gd name="connsiteX84" fmla="*/ 817855 w 1652356"/>
              <a:gd name="connsiteY84" fmla="*/ 488392 h 1678000"/>
              <a:gd name="connsiteX85" fmla="*/ 888877 w 1652356"/>
              <a:gd name="connsiteY85" fmla="*/ 461759 h 1678000"/>
              <a:gd name="connsiteX86" fmla="*/ 1066430 w 1652356"/>
              <a:gd name="connsiteY86" fmla="*/ 479514 h 1678000"/>
              <a:gd name="connsiteX87" fmla="*/ 1119696 w 1652356"/>
              <a:gd name="connsiteY87" fmla="*/ 497270 h 1678000"/>
              <a:gd name="connsiteX88" fmla="*/ 1137452 w 1652356"/>
              <a:gd name="connsiteY88" fmla="*/ 515025 h 1678000"/>
              <a:gd name="connsiteX89" fmla="*/ 1190718 w 1652356"/>
              <a:gd name="connsiteY89" fmla="*/ 550536 h 1678000"/>
              <a:gd name="connsiteX90" fmla="*/ 1208473 w 1652356"/>
              <a:gd name="connsiteY90" fmla="*/ 577169 h 1678000"/>
              <a:gd name="connsiteX91" fmla="*/ 1217351 w 1652356"/>
              <a:gd name="connsiteY91" fmla="*/ 603802 h 1678000"/>
              <a:gd name="connsiteX92" fmla="*/ 1252861 w 1652356"/>
              <a:gd name="connsiteY92" fmla="*/ 657068 h 1678000"/>
              <a:gd name="connsiteX93" fmla="*/ 1261739 w 1652356"/>
              <a:gd name="connsiteY93" fmla="*/ 692578 h 1678000"/>
              <a:gd name="connsiteX94" fmla="*/ 1288372 w 1652356"/>
              <a:gd name="connsiteY94" fmla="*/ 701456 h 1678000"/>
              <a:gd name="connsiteX95" fmla="*/ 1394904 w 1652356"/>
              <a:gd name="connsiteY95" fmla="*/ 719211 h 1678000"/>
              <a:gd name="connsiteX96" fmla="*/ 1483681 w 1652356"/>
              <a:gd name="connsiteY96" fmla="*/ 710334 h 1678000"/>
              <a:gd name="connsiteX97" fmla="*/ 1510314 w 1652356"/>
              <a:gd name="connsiteY97" fmla="*/ 621557 h 1678000"/>
              <a:gd name="connsiteX98" fmla="*/ 1501436 w 1652356"/>
              <a:gd name="connsiteY98" fmla="*/ 506147 h 1678000"/>
              <a:gd name="connsiteX99" fmla="*/ 1483681 w 1652356"/>
              <a:gd name="connsiteY99" fmla="*/ 452881 h 1678000"/>
              <a:gd name="connsiteX100" fmla="*/ 1421537 w 1652356"/>
              <a:gd name="connsiteY100" fmla="*/ 381860 h 1678000"/>
              <a:gd name="connsiteX101" fmla="*/ 1412659 w 1652356"/>
              <a:gd name="connsiteY101" fmla="*/ 346349 h 1678000"/>
              <a:gd name="connsiteX102" fmla="*/ 1430415 w 1652356"/>
              <a:gd name="connsiteY102" fmla="*/ 328594 h 1678000"/>
              <a:gd name="connsiteX103" fmla="*/ 1510314 w 1652356"/>
              <a:gd name="connsiteY103" fmla="*/ 319716 h 1678000"/>
              <a:gd name="connsiteX0" fmla="*/ 1512195 w 1654237"/>
              <a:gd name="connsiteY0" fmla="*/ 319716 h 1678000"/>
              <a:gd name="connsiteX1" fmla="*/ 1556583 w 1654237"/>
              <a:gd name="connsiteY1" fmla="*/ 310838 h 1678000"/>
              <a:gd name="connsiteX2" fmla="*/ 1583216 w 1654237"/>
              <a:gd name="connsiteY2" fmla="*/ 257572 h 1678000"/>
              <a:gd name="connsiteX3" fmla="*/ 1556583 w 1654237"/>
              <a:gd name="connsiteY3" fmla="*/ 186551 h 1678000"/>
              <a:gd name="connsiteX4" fmla="*/ 1529950 w 1654237"/>
              <a:gd name="connsiteY4" fmla="*/ 151040 h 1678000"/>
              <a:gd name="connsiteX5" fmla="*/ 1512195 w 1654237"/>
              <a:gd name="connsiteY5" fmla="*/ 124407 h 1678000"/>
              <a:gd name="connsiteX6" fmla="*/ 1458929 w 1654237"/>
              <a:gd name="connsiteY6" fmla="*/ 71141 h 1678000"/>
              <a:gd name="connsiteX7" fmla="*/ 1423418 w 1654237"/>
              <a:gd name="connsiteY7" fmla="*/ 62264 h 1678000"/>
              <a:gd name="connsiteX8" fmla="*/ 1379030 w 1654237"/>
              <a:gd name="connsiteY8" fmla="*/ 35631 h 1678000"/>
              <a:gd name="connsiteX9" fmla="*/ 1254742 w 1654237"/>
              <a:gd name="connsiteY9" fmla="*/ 120 h 1678000"/>
              <a:gd name="connsiteX10" fmla="*/ 846370 w 1654237"/>
              <a:gd name="connsiteY10" fmla="*/ 17875 h 1678000"/>
              <a:gd name="connsiteX11" fmla="*/ 775348 w 1654237"/>
              <a:gd name="connsiteY11" fmla="*/ 44508 h 1678000"/>
              <a:gd name="connsiteX12" fmla="*/ 739837 w 1654237"/>
              <a:gd name="connsiteY12" fmla="*/ 62264 h 1678000"/>
              <a:gd name="connsiteX13" fmla="*/ 686571 w 1654237"/>
              <a:gd name="connsiteY13" fmla="*/ 80019 h 1678000"/>
              <a:gd name="connsiteX14" fmla="*/ 651061 w 1654237"/>
              <a:gd name="connsiteY14" fmla="*/ 97774 h 1678000"/>
              <a:gd name="connsiteX15" fmla="*/ 597795 w 1654237"/>
              <a:gd name="connsiteY15" fmla="*/ 115530 h 1678000"/>
              <a:gd name="connsiteX16" fmla="*/ 535651 w 1654237"/>
              <a:gd name="connsiteY16" fmla="*/ 151040 h 1678000"/>
              <a:gd name="connsiteX17" fmla="*/ 464630 w 1654237"/>
              <a:gd name="connsiteY17" fmla="*/ 186551 h 1678000"/>
              <a:gd name="connsiteX18" fmla="*/ 411364 w 1654237"/>
              <a:gd name="connsiteY18" fmla="*/ 195429 h 1678000"/>
              <a:gd name="connsiteX19" fmla="*/ 393608 w 1654237"/>
              <a:gd name="connsiteY19" fmla="*/ 213184 h 1678000"/>
              <a:gd name="connsiteX20" fmla="*/ 278199 w 1654237"/>
              <a:gd name="connsiteY20" fmla="*/ 266450 h 1678000"/>
              <a:gd name="connsiteX21" fmla="*/ 251566 w 1654237"/>
              <a:gd name="connsiteY21" fmla="*/ 301961 h 1678000"/>
              <a:gd name="connsiteX22" fmla="*/ 180544 w 1654237"/>
              <a:gd name="connsiteY22" fmla="*/ 337472 h 1678000"/>
              <a:gd name="connsiteX23" fmla="*/ 162789 w 1654237"/>
              <a:gd name="connsiteY23" fmla="*/ 390738 h 1678000"/>
              <a:gd name="connsiteX24" fmla="*/ 127278 w 1654237"/>
              <a:gd name="connsiteY24" fmla="*/ 435126 h 1678000"/>
              <a:gd name="connsiteX25" fmla="*/ 82890 w 1654237"/>
              <a:gd name="connsiteY25" fmla="*/ 506147 h 1678000"/>
              <a:gd name="connsiteX26" fmla="*/ 56257 w 1654237"/>
              <a:gd name="connsiteY26" fmla="*/ 568291 h 1678000"/>
              <a:gd name="connsiteX27" fmla="*/ 38502 w 1654237"/>
              <a:gd name="connsiteY27" fmla="*/ 603802 h 1678000"/>
              <a:gd name="connsiteX28" fmla="*/ 2991 w 1654237"/>
              <a:gd name="connsiteY28" fmla="*/ 745844 h 1678000"/>
              <a:gd name="connsiteX29" fmla="*/ 2991 w 1654237"/>
              <a:gd name="connsiteY29" fmla="*/ 1056563 h 1678000"/>
              <a:gd name="connsiteX30" fmla="*/ 11869 w 1654237"/>
              <a:gd name="connsiteY30" fmla="*/ 1092073 h 1678000"/>
              <a:gd name="connsiteX31" fmla="*/ 29624 w 1654237"/>
              <a:gd name="connsiteY31" fmla="*/ 1118706 h 1678000"/>
              <a:gd name="connsiteX32" fmla="*/ 65135 w 1654237"/>
              <a:gd name="connsiteY32" fmla="*/ 1180850 h 1678000"/>
              <a:gd name="connsiteX33" fmla="*/ 82890 w 1654237"/>
              <a:gd name="connsiteY33" fmla="*/ 1234116 h 1678000"/>
              <a:gd name="connsiteX34" fmla="*/ 91768 w 1654237"/>
              <a:gd name="connsiteY34" fmla="*/ 1269627 h 1678000"/>
              <a:gd name="connsiteX35" fmla="*/ 118401 w 1654237"/>
              <a:gd name="connsiteY35" fmla="*/ 1314015 h 1678000"/>
              <a:gd name="connsiteX36" fmla="*/ 127278 w 1654237"/>
              <a:gd name="connsiteY36" fmla="*/ 1340648 h 1678000"/>
              <a:gd name="connsiteX37" fmla="*/ 162789 w 1654237"/>
              <a:gd name="connsiteY37" fmla="*/ 1367281 h 1678000"/>
              <a:gd name="connsiteX38" fmla="*/ 171667 w 1654237"/>
              <a:gd name="connsiteY38" fmla="*/ 1393914 h 1678000"/>
              <a:gd name="connsiteX39" fmla="*/ 224933 w 1654237"/>
              <a:gd name="connsiteY39" fmla="*/ 1438303 h 1678000"/>
              <a:gd name="connsiteX40" fmla="*/ 233810 w 1654237"/>
              <a:gd name="connsiteY40" fmla="*/ 1464936 h 1678000"/>
              <a:gd name="connsiteX41" fmla="*/ 251566 w 1654237"/>
              <a:gd name="connsiteY41" fmla="*/ 1482691 h 1678000"/>
              <a:gd name="connsiteX42" fmla="*/ 331465 w 1654237"/>
              <a:gd name="connsiteY42" fmla="*/ 1544835 h 1678000"/>
              <a:gd name="connsiteX43" fmla="*/ 366975 w 1654237"/>
              <a:gd name="connsiteY43" fmla="*/ 1571468 h 1678000"/>
              <a:gd name="connsiteX44" fmla="*/ 393608 w 1654237"/>
              <a:gd name="connsiteY44" fmla="*/ 1598101 h 1678000"/>
              <a:gd name="connsiteX45" fmla="*/ 464630 w 1654237"/>
              <a:gd name="connsiteY45" fmla="*/ 1624734 h 1678000"/>
              <a:gd name="connsiteX46" fmla="*/ 509018 w 1654237"/>
              <a:gd name="connsiteY46" fmla="*/ 1651367 h 1678000"/>
              <a:gd name="connsiteX47" fmla="*/ 544529 w 1654237"/>
              <a:gd name="connsiteY47" fmla="*/ 1660244 h 1678000"/>
              <a:gd name="connsiteX48" fmla="*/ 642183 w 1654237"/>
              <a:gd name="connsiteY48" fmla="*/ 1678000 h 1678000"/>
              <a:gd name="connsiteX49" fmla="*/ 1405663 w 1654237"/>
              <a:gd name="connsiteY49" fmla="*/ 1669122 h 1678000"/>
              <a:gd name="connsiteX50" fmla="*/ 1458929 w 1654237"/>
              <a:gd name="connsiteY50" fmla="*/ 1660244 h 1678000"/>
              <a:gd name="connsiteX51" fmla="*/ 1485562 w 1654237"/>
              <a:gd name="connsiteY51" fmla="*/ 1633611 h 1678000"/>
              <a:gd name="connsiteX52" fmla="*/ 1512195 w 1654237"/>
              <a:gd name="connsiteY52" fmla="*/ 1615856 h 1678000"/>
              <a:gd name="connsiteX53" fmla="*/ 1538828 w 1654237"/>
              <a:gd name="connsiteY53" fmla="*/ 1580345 h 1678000"/>
              <a:gd name="connsiteX54" fmla="*/ 1574338 w 1654237"/>
              <a:gd name="connsiteY54" fmla="*/ 1562590 h 1678000"/>
              <a:gd name="connsiteX55" fmla="*/ 1583216 w 1654237"/>
              <a:gd name="connsiteY55" fmla="*/ 1535957 h 1678000"/>
              <a:gd name="connsiteX56" fmla="*/ 1609849 w 1654237"/>
              <a:gd name="connsiteY56" fmla="*/ 1491569 h 1678000"/>
              <a:gd name="connsiteX57" fmla="*/ 1636482 w 1654237"/>
              <a:gd name="connsiteY57" fmla="*/ 1429425 h 1678000"/>
              <a:gd name="connsiteX58" fmla="*/ 1645360 w 1654237"/>
              <a:gd name="connsiteY58" fmla="*/ 1376159 h 1678000"/>
              <a:gd name="connsiteX59" fmla="*/ 1654237 w 1654237"/>
              <a:gd name="connsiteY59" fmla="*/ 1340648 h 1678000"/>
              <a:gd name="connsiteX60" fmla="*/ 1618727 w 1654237"/>
              <a:gd name="connsiteY60" fmla="*/ 1207483 h 1678000"/>
              <a:gd name="connsiteX61" fmla="*/ 1600971 w 1654237"/>
              <a:gd name="connsiteY61" fmla="*/ 1145339 h 1678000"/>
              <a:gd name="connsiteX62" fmla="*/ 1583216 w 1654237"/>
              <a:gd name="connsiteY62" fmla="*/ 1109829 h 1678000"/>
              <a:gd name="connsiteX63" fmla="*/ 1538828 w 1654237"/>
              <a:gd name="connsiteY63" fmla="*/ 1074318 h 1678000"/>
              <a:gd name="connsiteX64" fmla="*/ 1450051 w 1654237"/>
              <a:gd name="connsiteY64" fmla="*/ 1021052 h 1678000"/>
              <a:gd name="connsiteX65" fmla="*/ 1432296 w 1654237"/>
              <a:gd name="connsiteY65" fmla="*/ 994419 h 1678000"/>
              <a:gd name="connsiteX66" fmla="*/ 1352397 w 1654237"/>
              <a:gd name="connsiteY66" fmla="*/ 967786 h 1678000"/>
              <a:gd name="connsiteX67" fmla="*/ 1334641 w 1654237"/>
              <a:gd name="connsiteY67" fmla="*/ 950031 h 1678000"/>
              <a:gd name="connsiteX68" fmla="*/ 1139333 w 1654237"/>
              <a:gd name="connsiteY68" fmla="*/ 923398 h 1678000"/>
              <a:gd name="connsiteX69" fmla="*/ 1077189 w 1654237"/>
              <a:gd name="connsiteY69" fmla="*/ 914520 h 1678000"/>
              <a:gd name="connsiteX70" fmla="*/ 1041678 w 1654237"/>
              <a:gd name="connsiteY70" fmla="*/ 896765 h 1678000"/>
              <a:gd name="connsiteX71" fmla="*/ 979535 w 1654237"/>
              <a:gd name="connsiteY71" fmla="*/ 887887 h 1678000"/>
              <a:gd name="connsiteX72" fmla="*/ 846370 w 1654237"/>
              <a:gd name="connsiteY72" fmla="*/ 870132 h 1678000"/>
              <a:gd name="connsiteX73" fmla="*/ 819736 w 1654237"/>
              <a:gd name="connsiteY73" fmla="*/ 861254 h 1678000"/>
              <a:gd name="connsiteX74" fmla="*/ 713204 w 1654237"/>
              <a:gd name="connsiteY74" fmla="*/ 843499 h 1678000"/>
              <a:gd name="connsiteX75" fmla="*/ 695449 w 1654237"/>
              <a:gd name="connsiteY75" fmla="*/ 825743 h 1678000"/>
              <a:gd name="connsiteX76" fmla="*/ 686571 w 1654237"/>
              <a:gd name="connsiteY76" fmla="*/ 790233 h 1678000"/>
              <a:gd name="connsiteX77" fmla="*/ 677694 w 1654237"/>
              <a:gd name="connsiteY77" fmla="*/ 763600 h 1678000"/>
              <a:gd name="connsiteX78" fmla="*/ 686571 w 1654237"/>
              <a:gd name="connsiteY78" fmla="*/ 621557 h 1678000"/>
              <a:gd name="connsiteX79" fmla="*/ 695449 w 1654237"/>
              <a:gd name="connsiteY79" fmla="*/ 594924 h 1678000"/>
              <a:gd name="connsiteX80" fmla="*/ 722082 w 1654237"/>
              <a:gd name="connsiteY80" fmla="*/ 568291 h 1678000"/>
              <a:gd name="connsiteX81" fmla="*/ 730960 w 1654237"/>
              <a:gd name="connsiteY81" fmla="*/ 541658 h 1678000"/>
              <a:gd name="connsiteX82" fmla="*/ 793103 w 1654237"/>
              <a:gd name="connsiteY82" fmla="*/ 497270 h 1678000"/>
              <a:gd name="connsiteX83" fmla="*/ 819736 w 1654237"/>
              <a:gd name="connsiteY83" fmla="*/ 488392 h 1678000"/>
              <a:gd name="connsiteX84" fmla="*/ 890758 w 1654237"/>
              <a:gd name="connsiteY84" fmla="*/ 461759 h 1678000"/>
              <a:gd name="connsiteX85" fmla="*/ 1068311 w 1654237"/>
              <a:gd name="connsiteY85" fmla="*/ 479514 h 1678000"/>
              <a:gd name="connsiteX86" fmla="*/ 1121577 w 1654237"/>
              <a:gd name="connsiteY86" fmla="*/ 497270 h 1678000"/>
              <a:gd name="connsiteX87" fmla="*/ 1139333 w 1654237"/>
              <a:gd name="connsiteY87" fmla="*/ 515025 h 1678000"/>
              <a:gd name="connsiteX88" fmla="*/ 1192599 w 1654237"/>
              <a:gd name="connsiteY88" fmla="*/ 550536 h 1678000"/>
              <a:gd name="connsiteX89" fmla="*/ 1210354 w 1654237"/>
              <a:gd name="connsiteY89" fmla="*/ 577169 h 1678000"/>
              <a:gd name="connsiteX90" fmla="*/ 1219232 w 1654237"/>
              <a:gd name="connsiteY90" fmla="*/ 603802 h 1678000"/>
              <a:gd name="connsiteX91" fmla="*/ 1254742 w 1654237"/>
              <a:gd name="connsiteY91" fmla="*/ 657068 h 1678000"/>
              <a:gd name="connsiteX92" fmla="*/ 1263620 w 1654237"/>
              <a:gd name="connsiteY92" fmla="*/ 692578 h 1678000"/>
              <a:gd name="connsiteX93" fmla="*/ 1290253 w 1654237"/>
              <a:gd name="connsiteY93" fmla="*/ 701456 h 1678000"/>
              <a:gd name="connsiteX94" fmla="*/ 1396785 w 1654237"/>
              <a:gd name="connsiteY94" fmla="*/ 719211 h 1678000"/>
              <a:gd name="connsiteX95" fmla="*/ 1485562 w 1654237"/>
              <a:gd name="connsiteY95" fmla="*/ 710334 h 1678000"/>
              <a:gd name="connsiteX96" fmla="*/ 1512195 w 1654237"/>
              <a:gd name="connsiteY96" fmla="*/ 621557 h 1678000"/>
              <a:gd name="connsiteX97" fmla="*/ 1503317 w 1654237"/>
              <a:gd name="connsiteY97" fmla="*/ 506147 h 1678000"/>
              <a:gd name="connsiteX98" fmla="*/ 1485562 w 1654237"/>
              <a:gd name="connsiteY98" fmla="*/ 452881 h 1678000"/>
              <a:gd name="connsiteX99" fmla="*/ 1423418 w 1654237"/>
              <a:gd name="connsiteY99" fmla="*/ 381860 h 1678000"/>
              <a:gd name="connsiteX100" fmla="*/ 1414540 w 1654237"/>
              <a:gd name="connsiteY100" fmla="*/ 346349 h 1678000"/>
              <a:gd name="connsiteX101" fmla="*/ 1432296 w 1654237"/>
              <a:gd name="connsiteY101" fmla="*/ 328594 h 1678000"/>
              <a:gd name="connsiteX102" fmla="*/ 1512195 w 1654237"/>
              <a:gd name="connsiteY10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84194 w 1655541"/>
              <a:gd name="connsiteY25" fmla="*/ 506147 h 1678000"/>
              <a:gd name="connsiteX26" fmla="*/ 57561 w 1655541"/>
              <a:gd name="connsiteY26" fmla="*/ 568291 h 1678000"/>
              <a:gd name="connsiteX27" fmla="*/ 4295 w 1655541"/>
              <a:gd name="connsiteY27" fmla="*/ 745844 h 1678000"/>
              <a:gd name="connsiteX28" fmla="*/ 4295 w 1655541"/>
              <a:gd name="connsiteY28" fmla="*/ 1056563 h 1678000"/>
              <a:gd name="connsiteX29" fmla="*/ 13173 w 1655541"/>
              <a:gd name="connsiteY29" fmla="*/ 1092073 h 1678000"/>
              <a:gd name="connsiteX30" fmla="*/ 30928 w 1655541"/>
              <a:gd name="connsiteY30" fmla="*/ 1118706 h 1678000"/>
              <a:gd name="connsiteX31" fmla="*/ 66439 w 1655541"/>
              <a:gd name="connsiteY31" fmla="*/ 1180850 h 1678000"/>
              <a:gd name="connsiteX32" fmla="*/ 84194 w 1655541"/>
              <a:gd name="connsiteY32" fmla="*/ 1234116 h 1678000"/>
              <a:gd name="connsiteX33" fmla="*/ 93072 w 1655541"/>
              <a:gd name="connsiteY33" fmla="*/ 1269627 h 1678000"/>
              <a:gd name="connsiteX34" fmla="*/ 119705 w 1655541"/>
              <a:gd name="connsiteY34" fmla="*/ 1314015 h 1678000"/>
              <a:gd name="connsiteX35" fmla="*/ 128582 w 1655541"/>
              <a:gd name="connsiteY35" fmla="*/ 1340648 h 1678000"/>
              <a:gd name="connsiteX36" fmla="*/ 164093 w 1655541"/>
              <a:gd name="connsiteY36" fmla="*/ 1367281 h 1678000"/>
              <a:gd name="connsiteX37" fmla="*/ 172971 w 1655541"/>
              <a:gd name="connsiteY37" fmla="*/ 1393914 h 1678000"/>
              <a:gd name="connsiteX38" fmla="*/ 226237 w 1655541"/>
              <a:gd name="connsiteY38" fmla="*/ 1438303 h 1678000"/>
              <a:gd name="connsiteX39" fmla="*/ 235114 w 1655541"/>
              <a:gd name="connsiteY39" fmla="*/ 1464936 h 1678000"/>
              <a:gd name="connsiteX40" fmla="*/ 252870 w 1655541"/>
              <a:gd name="connsiteY40" fmla="*/ 1482691 h 1678000"/>
              <a:gd name="connsiteX41" fmla="*/ 332769 w 1655541"/>
              <a:gd name="connsiteY41" fmla="*/ 1544835 h 1678000"/>
              <a:gd name="connsiteX42" fmla="*/ 368279 w 1655541"/>
              <a:gd name="connsiteY42" fmla="*/ 1571468 h 1678000"/>
              <a:gd name="connsiteX43" fmla="*/ 394912 w 1655541"/>
              <a:gd name="connsiteY43" fmla="*/ 1598101 h 1678000"/>
              <a:gd name="connsiteX44" fmla="*/ 465934 w 1655541"/>
              <a:gd name="connsiteY44" fmla="*/ 1624734 h 1678000"/>
              <a:gd name="connsiteX45" fmla="*/ 510322 w 1655541"/>
              <a:gd name="connsiteY45" fmla="*/ 1651367 h 1678000"/>
              <a:gd name="connsiteX46" fmla="*/ 545833 w 1655541"/>
              <a:gd name="connsiteY46" fmla="*/ 1660244 h 1678000"/>
              <a:gd name="connsiteX47" fmla="*/ 643487 w 1655541"/>
              <a:gd name="connsiteY47" fmla="*/ 1678000 h 1678000"/>
              <a:gd name="connsiteX48" fmla="*/ 1406967 w 1655541"/>
              <a:gd name="connsiteY48" fmla="*/ 1669122 h 1678000"/>
              <a:gd name="connsiteX49" fmla="*/ 1460233 w 1655541"/>
              <a:gd name="connsiteY49" fmla="*/ 1660244 h 1678000"/>
              <a:gd name="connsiteX50" fmla="*/ 1486866 w 1655541"/>
              <a:gd name="connsiteY50" fmla="*/ 1633611 h 1678000"/>
              <a:gd name="connsiteX51" fmla="*/ 1513499 w 1655541"/>
              <a:gd name="connsiteY51" fmla="*/ 1615856 h 1678000"/>
              <a:gd name="connsiteX52" fmla="*/ 1540132 w 1655541"/>
              <a:gd name="connsiteY52" fmla="*/ 1580345 h 1678000"/>
              <a:gd name="connsiteX53" fmla="*/ 1575642 w 1655541"/>
              <a:gd name="connsiteY53" fmla="*/ 1562590 h 1678000"/>
              <a:gd name="connsiteX54" fmla="*/ 1584520 w 1655541"/>
              <a:gd name="connsiteY54" fmla="*/ 1535957 h 1678000"/>
              <a:gd name="connsiteX55" fmla="*/ 1611153 w 1655541"/>
              <a:gd name="connsiteY55" fmla="*/ 1491569 h 1678000"/>
              <a:gd name="connsiteX56" fmla="*/ 1637786 w 1655541"/>
              <a:gd name="connsiteY56" fmla="*/ 1429425 h 1678000"/>
              <a:gd name="connsiteX57" fmla="*/ 1646664 w 1655541"/>
              <a:gd name="connsiteY57" fmla="*/ 1376159 h 1678000"/>
              <a:gd name="connsiteX58" fmla="*/ 1655541 w 1655541"/>
              <a:gd name="connsiteY58" fmla="*/ 1340648 h 1678000"/>
              <a:gd name="connsiteX59" fmla="*/ 1620031 w 1655541"/>
              <a:gd name="connsiteY59" fmla="*/ 1207483 h 1678000"/>
              <a:gd name="connsiteX60" fmla="*/ 1602275 w 1655541"/>
              <a:gd name="connsiteY60" fmla="*/ 1145339 h 1678000"/>
              <a:gd name="connsiteX61" fmla="*/ 1584520 w 1655541"/>
              <a:gd name="connsiteY61" fmla="*/ 1109829 h 1678000"/>
              <a:gd name="connsiteX62" fmla="*/ 1540132 w 1655541"/>
              <a:gd name="connsiteY62" fmla="*/ 1074318 h 1678000"/>
              <a:gd name="connsiteX63" fmla="*/ 1451355 w 1655541"/>
              <a:gd name="connsiteY63" fmla="*/ 1021052 h 1678000"/>
              <a:gd name="connsiteX64" fmla="*/ 1433600 w 1655541"/>
              <a:gd name="connsiteY64" fmla="*/ 994419 h 1678000"/>
              <a:gd name="connsiteX65" fmla="*/ 1353701 w 1655541"/>
              <a:gd name="connsiteY65" fmla="*/ 967786 h 1678000"/>
              <a:gd name="connsiteX66" fmla="*/ 1335945 w 1655541"/>
              <a:gd name="connsiteY66" fmla="*/ 950031 h 1678000"/>
              <a:gd name="connsiteX67" fmla="*/ 1140637 w 1655541"/>
              <a:gd name="connsiteY67" fmla="*/ 923398 h 1678000"/>
              <a:gd name="connsiteX68" fmla="*/ 1078493 w 1655541"/>
              <a:gd name="connsiteY68" fmla="*/ 914520 h 1678000"/>
              <a:gd name="connsiteX69" fmla="*/ 1042982 w 1655541"/>
              <a:gd name="connsiteY69" fmla="*/ 896765 h 1678000"/>
              <a:gd name="connsiteX70" fmla="*/ 980839 w 1655541"/>
              <a:gd name="connsiteY70" fmla="*/ 887887 h 1678000"/>
              <a:gd name="connsiteX71" fmla="*/ 847674 w 1655541"/>
              <a:gd name="connsiteY71" fmla="*/ 870132 h 1678000"/>
              <a:gd name="connsiteX72" fmla="*/ 821040 w 1655541"/>
              <a:gd name="connsiteY72" fmla="*/ 861254 h 1678000"/>
              <a:gd name="connsiteX73" fmla="*/ 714508 w 1655541"/>
              <a:gd name="connsiteY73" fmla="*/ 843499 h 1678000"/>
              <a:gd name="connsiteX74" fmla="*/ 696753 w 1655541"/>
              <a:gd name="connsiteY74" fmla="*/ 825743 h 1678000"/>
              <a:gd name="connsiteX75" fmla="*/ 687875 w 1655541"/>
              <a:gd name="connsiteY75" fmla="*/ 790233 h 1678000"/>
              <a:gd name="connsiteX76" fmla="*/ 678998 w 1655541"/>
              <a:gd name="connsiteY76" fmla="*/ 763600 h 1678000"/>
              <a:gd name="connsiteX77" fmla="*/ 687875 w 1655541"/>
              <a:gd name="connsiteY77" fmla="*/ 621557 h 1678000"/>
              <a:gd name="connsiteX78" fmla="*/ 696753 w 1655541"/>
              <a:gd name="connsiteY78" fmla="*/ 594924 h 1678000"/>
              <a:gd name="connsiteX79" fmla="*/ 723386 w 1655541"/>
              <a:gd name="connsiteY79" fmla="*/ 568291 h 1678000"/>
              <a:gd name="connsiteX80" fmla="*/ 732264 w 1655541"/>
              <a:gd name="connsiteY80" fmla="*/ 541658 h 1678000"/>
              <a:gd name="connsiteX81" fmla="*/ 794407 w 1655541"/>
              <a:gd name="connsiteY81" fmla="*/ 497270 h 1678000"/>
              <a:gd name="connsiteX82" fmla="*/ 821040 w 1655541"/>
              <a:gd name="connsiteY82" fmla="*/ 488392 h 1678000"/>
              <a:gd name="connsiteX83" fmla="*/ 892062 w 1655541"/>
              <a:gd name="connsiteY83" fmla="*/ 461759 h 1678000"/>
              <a:gd name="connsiteX84" fmla="*/ 1069615 w 1655541"/>
              <a:gd name="connsiteY84" fmla="*/ 479514 h 1678000"/>
              <a:gd name="connsiteX85" fmla="*/ 1122881 w 1655541"/>
              <a:gd name="connsiteY85" fmla="*/ 497270 h 1678000"/>
              <a:gd name="connsiteX86" fmla="*/ 1140637 w 1655541"/>
              <a:gd name="connsiteY86" fmla="*/ 515025 h 1678000"/>
              <a:gd name="connsiteX87" fmla="*/ 1193903 w 1655541"/>
              <a:gd name="connsiteY87" fmla="*/ 550536 h 1678000"/>
              <a:gd name="connsiteX88" fmla="*/ 1211658 w 1655541"/>
              <a:gd name="connsiteY88" fmla="*/ 577169 h 1678000"/>
              <a:gd name="connsiteX89" fmla="*/ 1220536 w 1655541"/>
              <a:gd name="connsiteY89" fmla="*/ 603802 h 1678000"/>
              <a:gd name="connsiteX90" fmla="*/ 1256046 w 1655541"/>
              <a:gd name="connsiteY90" fmla="*/ 657068 h 1678000"/>
              <a:gd name="connsiteX91" fmla="*/ 1264924 w 1655541"/>
              <a:gd name="connsiteY91" fmla="*/ 692578 h 1678000"/>
              <a:gd name="connsiteX92" fmla="*/ 1291557 w 1655541"/>
              <a:gd name="connsiteY92" fmla="*/ 701456 h 1678000"/>
              <a:gd name="connsiteX93" fmla="*/ 1398089 w 1655541"/>
              <a:gd name="connsiteY93" fmla="*/ 719211 h 1678000"/>
              <a:gd name="connsiteX94" fmla="*/ 1486866 w 1655541"/>
              <a:gd name="connsiteY94" fmla="*/ 710334 h 1678000"/>
              <a:gd name="connsiteX95" fmla="*/ 1513499 w 1655541"/>
              <a:gd name="connsiteY95" fmla="*/ 621557 h 1678000"/>
              <a:gd name="connsiteX96" fmla="*/ 1504621 w 1655541"/>
              <a:gd name="connsiteY96" fmla="*/ 506147 h 1678000"/>
              <a:gd name="connsiteX97" fmla="*/ 1486866 w 1655541"/>
              <a:gd name="connsiteY97" fmla="*/ 452881 h 1678000"/>
              <a:gd name="connsiteX98" fmla="*/ 1424722 w 1655541"/>
              <a:gd name="connsiteY98" fmla="*/ 381860 h 1678000"/>
              <a:gd name="connsiteX99" fmla="*/ 1415844 w 1655541"/>
              <a:gd name="connsiteY99" fmla="*/ 346349 h 1678000"/>
              <a:gd name="connsiteX100" fmla="*/ 1433600 w 1655541"/>
              <a:gd name="connsiteY100" fmla="*/ 328594 h 1678000"/>
              <a:gd name="connsiteX101" fmla="*/ 1513499 w 1655541"/>
              <a:gd name="connsiteY101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57561 w 1655541"/>
              <a:gd name="connsiteY25" fmla="*/ 568291 h 1678000"/>
              <a:gd name="connsiteX26" fmla="*/ 4295 w 1655541"/>
              <a:gd name="connsiteY26" fmla="*/ 745844 h 1678000"/>
              <a:gd name="connsiteX27" fmla="*/ 4295 w 1655541"/>
              <a:gd name="connsiteY27" fmla="*/ 1056563 h 1678000"/>
              <a:gd name="connsiteX28" fmla="*/ 13173 w 1655541"/>
              <a:gd name="connsiteY28" fmla="*/ 1092073 h 1678000"/>
              <a:gd name="connsiteX29" fmla="*/ 30928 w 1655541"/>
              <a:gd name="connsiteY29" fmla="*/ 1118706 h 1678000"/>
              <a:gd name="connsiteX30" fmla="*/ 66439 w 1655541"/>
              <a:gd name="connsiteY30" fmla="*/ 1180850 h 1678000"/>
              <a:gd name="connsiteX31" fmla="*/ 84194 w 1655541"/>
              <a:gd name="connsiteY31" fmla="*/ 1234116 h 1678000"/>
              <a:gd name="connsiteX32" fmla="*/ 93072 w 1655541"/>
              <a:gd name="connsiteY32" fmla="*/ 1269627 h 1678000"/>
              <a:gd name="connsiteX33" fmla="*/ 119705 w 1655541"/>
              <a:gd name="connsiteY33" fmla="*/ 1314015 h 1678000"/>
              <a:gd name="connsiteX34" fmla="*/ 128582 w 1655541"/>
              <a:gd name="connsiteY34" fmla="*/ 1340648 h 1678000"/>
              <a:gd name="connsiteX35" fmla="*/ 164093 w 1655541"/>
              <a:gd name="connsiteY35" fmla="*/ 1367281 h 1678000"/>
              <a:gd name="connsiteX36" fmla="*/ 172971 w 1655541"/>
              <a:gd name="connsiteY36" fmla="*/ 1393914 h 1678000"/>
              <a:gd name="connsiteX37" fmla="*/ 226237 w 1655541"/>
              <a:gd name="connsiteY37" fmla="*/ 1438303 h 1678000"/>
              <a:gd name="connsiteX38" fmla="*/ 235114 w 1655541"/>
              <a:gd name="connsiteY38" fmla="*/ 1464936 h 1678000"/>
              <a:gd name="connsiteX39" fmla="*/ 252870 w 1655541"/>
              <a:gd name="connsiteY39" fmla="*/ 1482691 h 1678000"/>
              <a:gd name="connsiteX40" fmla="*/ 332769 w 1655541"/>
              <a:gd name="connsiteY40" fmla="*/ 1544835 h 1678000"/>
              <a:gd name="connsiteX41" fmla="*/ 368279 w 1655541"/>
              <a:gd name="connsiteY41" fmla="*/ 1571468 h 1678000"/>
              <a:gd name="connsiteX42" fmla="*/ 394912 w 1655541"/>
              <a:gd name="connsiteY42" fmla="*/ 1598101 h 1678000"/>
              <a:gd name="connsiteX43" fmla="*/ 465934 w 1655541"/>
              <a:gd name="connsiteY43" fmla="*/ 1624734 h 1678000"/>
              <a:gd name="connsiteX44" fmla="*/ 510322 w 1655541"/>
              <a:gd name="connsiteY44" fmla="*/ 1651367 h 1678000"/>
              <a:gd name="connsiteX45" fmla="*/ 545833 w 1655541"/>
              <a:gd name="connsiteY45" fmla="*/ 1660244 h 1678000"/>
              <a:gd name="connsiteX46" fmla="*/ 643487 w 1655541"/>
              <a:gd name="connsiteY46" fmla="*/ 1678000 h 1678000"/>
              <a:gd name="connsiteX47" fmla="*/ 1406967 w 1655541"/>
              <a:gd name="connsiteY47" fmla="*/ 1669122 h 1678000"/>
              <a:gd name="connsiteX48" fmla="*/ 1460233 w 1655541"/>
              <a:gd name="connsiteY48" fmla="*/ 1660244 h 1678000"/>
              <a:gd name="connsiteX49" fmla="*/ 1486866 w 1655541"/>
              <a:gd name="connsiteY49" fmla="*/ 1633611 h 1678000"/>
              <a:gd name="connsiteX50" fmla="*/ 1513499 w 1655541"/>
              <a:gd name="connsiteY50" fmla="*/ 1615856 h 1678000"/>
              <a:gd name="connsiteX51" fmla="*/ 1540132 w 1655541"/>
              <a:gd name="connsiteY51" fmla="*/ 1580345 h 1678000"/>
              <a:gd name="connsiteX52" fmla="*/ 1575642 w 1655541"/>
              <a:gd name="connsiteY52" fmla="*/ 1562590 h 1678000"/>
              <a:gd name="connsiteX53" fmla="*/ 1584520 w 1655541"/>
              <a:gd name="connsiteY53" fmla="*/ 1535957 h 1678000"/>
              <a:gd name="connsiteX54" fmla="*/ 1611153 w 1655541"/>
              <a:gd name="connsiteY54" fmla="*/ 1491569 h 1678000"/>
              <a:gd name="connsiteX55" fmla="*/ 1637786 w 1655541"/>
              <a:gd name="connsiteY55" fmla="*/ 1429425 h 1678000"/>
              <a:gd name="connsiteX56" fmla="*/ 1646664 w 1655541"/>
              <a:gd name="connsiteY56" fmla="*/ 1376159 h 1678000"/>
              <a:gd name="connsiteX57" fmla="*/ 1655541 w 1655541"/>
              <a:gd name="connsiteY57" fmla="*/ 1340648 h 1678000"/>
              <a:gd name="connsiteX58" fmla="*/ 1620031 w 1655541"/>
              <a:gd name="connsiteY58" fmla="*/ 1207483 h 1678000"/>
              <a:gd name="connsiteX59" fmla="*/ 1602275 w 1655541"/>
              <a:gd name="connsiteY59" fmla="*/ 1145339 h 1678000"/>
              <a:gd name="connsiteX60" fmla="*/ 1584520 w 1655541"/>
              <a:gd name="connsiteY60" fmla="*/ 1109829 h 1678000"/>
              <a:gd name="connsiteX61" fmla="*/ 1540132 w 1655541"/>
              <a:gd name="connsiteY61" fmla="*/ 1074318 h 1678000"/>
              <a:gd name="connsiteX62" fmla="*/ 1451355 w 1655541"/>
              <a:gd name="connsiteY62" fmla="*/ 1021052 h 1678000"/>
              <a:gd name="connsiteX63" fmla="*/ 1433600 w 1655541"/>
              <a:gd name="connsiteY63" fmla="*/ 994419 h 1678000"/>
              <a:gd name="connsiteX64" fmla="*/ 1353701 w 1655541"/>
              <a:gd name="connsiteY64" fmla="*/ 967786 h 1678000"/>
              <a:gd name="connsiteX65" fmla="*/ 1335945 w 1655541"/>
              <a:gd name="connsiteY65" fmla="*/ 950031 h 1678000"/>
              <a:gd name="connsiteX66" fmla="*/ 1140637 w 1655541"/>
              <a:gd name="connsiteY66" fmla="*/ 923398 h 1678000"/>
              <a:gd name="connsiteX67" fmla="*/ 1078493 w 1655541"/>
              <a:gd name="connsiteY67" fmla="*/ 914520 h 1678000"/>
              <a:gd name="connsiteX68" fmla="*/ 1042982 w 1655541"/>
              <a:gd name="connsiteY68" fmla="*/ 896765 h 1678000"/>
              <a:gd name="connsiteX69" fmla="*/ 980839 w 1655541"/>
              <a:gd name="connsiteY69" fmla="*/ 887887 h 1678000"/>
              <a:gd name="connsiteX70" fmla="*/ 847674 w 1655541"/>
              <a:gd name="connsiteY70" fmla="*/ 870132 h 1678000"/>
              <a:gd name="connsiteX71" fmla="*/ 821040 w 1655541"/>
              <a:gd name="connsiteY71" fmla="*/ 861254 h 1678000"/>
              <a:gd name="connsiteX72" fmla="*/ 714508 w 1655541"/>
              <a:gd name="connsiteY72" fmla="*/ 843499 h 1678000"/>
              <a:gd name="connsiteX73" fmla="*/ 696753 w 1655541"/>
              <a:gd name="connsiteY73" fmla="*/ 825743 h 1678000"/>
              <a:gd name="connsiteX74" fmla="*/ 687875 w 1655541"/>
              <a:gd name="connsiteY74" fmla="*/ 790233 h 1678000"/>
              <a:gd name="connsiteX75" fmla="*/ 678998 w 1655541"/>
              <a:gd name="connsiteY75" fmla="*/ 763600 h 1678000"/>
              <a:gd name="connsiteX76" fmla="*/ 687875 w 1655541"/>
              <a:gd name="connsiteY76" fmla="*/ 621557 h 1678000"/>
              <a:gd name="connsiteX77" fmla="*/ 696753 w 1655541"/>
              <a:gd name="connsiteY77" fmla="*/ 594924 h 1678000"/>
              <a:gd name="connsiteX78" fmla="*/ 723386 w 1655541"/>
              <a:gd name="connsiteY78" fmla="*/ 568291 h 1678000"/>
              <a:gd name="connsiteX79" fmla="*/ 732264 w 1655541"/>
              <a:gd name="connsiteY79" fmla="*/ 541658 h 1678000"/>
              <a:gd name="connsiteX80" fmla="*/ 794407 w 1655541"/>
              <a:gd name="connsiteY80" fmla="*/ 497270 h 1678000"/>
              <a:gd name="connsiteX81" fmla="*/ 821040 w 1655541"/>
              <a:gd name="connsiteY81" fmla="*/ 488392 h 1678000"/>
              <a:gd name="connsiteX82" fmla="*/ 892062 w 1655541"/>
              <a:gd name="connsiteY82" fmla="*/ 461759 h 1678000"/>
              <a:gd name="connsiteX83" fmla="*/ 1069615 w 1655541"/>
              <a:gd name="connsiteY83" fmla="*/ 479514 h 1678000"/>
              <a:gd name="connsiteX84" fmla="*/ 1122881 w 1655541"/>
              <a:gd name="connsiteY84" fmla="*/ 497270 h 1678000"/>
              <a:gd name="connsiteX85" fmla="*/ 1140637 w 1655541"/>
              <a:gd name="connsiteY85" fmla="*/ 515025 h 1678000"/>
              <a:gd name="connsiteX86" fmla="*/ 1193903 w 1655541"/>
              <a:gd name="connsiteY86" fmla="*/ 550536 h 1678000"/>
              <a:gd name="connsiteX87" fmla="*/ 1211658 w 1655541"/>
              <a:gd name="connsiteY87" fmla="*/ 577169 h 1678000"/>
              <a:gd name="connsiteX88" fmla="*/ 1220536 w 1655541"/>
              <a:gd name="connsiteY88" fmla="*/ 603802 h 1678000"/>
              <a:gd name="connsiteX89" fmla="*/ 1256046 w 1655541"/>
              <a:gd name="connsiteY89" fmla="*/ 657068 h 1678000"/>
              <a:gd name="connsiteX90" fmla="*/ 1264924 w 1655541"/>
              <a:gd name="connsiteY90" fmla="*/ 692578 h 1678000"/>
              <a:gd name="connsiteX91" fmla="*/ 1291557 w 1655541"/>
              <a:gd name="connsiteY91" fmla="*/ 701456 h 1678000"/>
              <a:gd name="connsiteX92" fmla="*/ 1398089 w 1655541"/>
              <a:gd name="connsiteY92" fmla="*/ 719211 h 1678000"/>
              <a:gd name="connsiteX93" fmla="*/ 1486866 w 1655541"/>
              <a:gd name="connsiteY93" fmla="*/ 710334 h 1678000"/>
              <a:gd name="connsiteX94" fmla="*/ 1513499 w 1655541"/>
              <a:gd name="connsiteY94" fmla="*/ 621557 h 1678000"/>
              <a:gd name="connsiteX95" fmla="*/ 1504621 w 1655541"/>
              <a:gd name="connsiteY95" fmla="*/ 506147 h 1678000"/>
              <a:gd name="connsiteX96" fmla="*/ 1486866 w 1655541"/>
              <a:gd name="connsiteY96" fmla="*/ 452881 h 1678000"/>
              <a:gd name="connsiteX97" fmla="*/ 1424722 w 1655541"/>
              <a:gd name="connsiteY97" fmla="*/ 381860 h 1678000"/>
              <a:gd name="connsiteX98" fmla="*/ 1415844 w 1655541"/>
              <a:gd name="connsiteY98" fmla="*/ 346349 h 1678000"/>
              <a:gd name="connsiteX99" fmla="*/ 1433600 w 1655541"/>
              <a:gd name="connsiteY99" fmla="*/ 328594 h 1678000"/>
              <a:gd name="connsiteX100" fmla="*/ 1513499 w 1655541"/>
              <a:gd name="connsiteY100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57561 w 1655541"/>
              <a:gd name="connsiteY24" fmla="*/ 568291 h 1678000"/>
              <a:gd name="connsiteX25" fmla="*/ 4295 w 1655541"/>
              <a:gd name="connsiteY25" fmla="*/ 745844 h 1678000"/>
              <a:gd name="connsiteX26" fmla="*/ 4295 w 1655541"/>
              <a:gd name="connsiteY26" fmla="*/ 1056563 h 1678000"/>
              <a:gd name="connsiteX27" fmla="*/ 13173 w 1655541"/>
              <a:gd name="connsiteY27" fmla="*/ 1092073 h 1678000"/>
              <a:gd name="connsiteX28" fmla="*/ 30928 w 1655541"/>
              <a:gd name="connsiteY28" fmla="*/ 1118706 h 1678000"/>
              <a:gd name="connsiteX29" fmla="*/ 66439 w 1655541"/>
              <a:gd name="connsiteY29" fmla="*/ 1180850 h 1678000"/>
              <a:gd name="connsiteX30" fmla="*/ 84194 w 1655541"/>
              <a:gd name="connsiteY30" fmla="*/ 1234116 h 1678000"/>
              <a:gd name="connsiteX31" fmla="*/ 93072 w 1655541"/>
              <a:gd name="connsiteY31" fmla="*/ 1269627 h 1678000"/>
              <a:gd name="connsiteX32" fmla="*/ 119705 w 1655541"/>
              <a:gd name="connsiteY32" fmla="*/ 1314015 h 1678000"/>
              <a:gd name="connsiteX33" fmla="*/ 128582 w 1655541"/>
              <a:gd name="connsiteY33" fmla="*/ 1340648 h 1678000"/>
              <a:gd name="connsiteX34" fmla="*/ 164093 w 1655541"/>
              <a:gd name="connsiteY34" fmla="*/ 1367281 h 1678000"/>
              <a:gd name="connsiteX35" fmla="*/ 172971 w 1655541"/>
              <a:gd name="connsiteY35" fmla="*/ 1393914 h 1678000"/>
              <a:gd name="connsiteX36" fmla="*/ 226237 w 1655541"/>
              <a:gd name="connsiteY36" fmla="*/ 1438303 h 1678000"/>
              <a:gd name="connsiteX37" fmla="*/ 235114 w 1655541"/>
              <a:gd name="connsiteY37" fmla="*/ 1464936 h 1678000"/>
              <a:gd name="connsiteX38" fmla="*/ 252870 w 1655541"/>
              <a:gd name="connsiteY38" fmla="*/ 1482691 h 1678000"/>
              <a:gd name="connsiteX39" fmla="*/ 332769 w 1655541"/>
              <a:gd name="connsiteY39" fmla="*/ 1544835 h 1678000"/>
              <a:gd name="connsiteX40" fmla="*/ 368279 w 1655541"/>
              <a:gd name="connsiteY40" fmla="*/ 1571468 h 1678000"/>
              <a:gd name="connsiteX41" fmla="*/ 394912 w 1655541"/>
              <a:gd name="connsiteY41" fmla="*/ 1598101 h 1678000"/>
              <a:gd name="connsiteX42" fmla="*/ 465934 w 1655541"/>
              <a:gd name="connsiteY42" fmla="*/ 1624734 h 1678000"/>
              <a:gd name="connsiteX43" fmla="*/ 510322 w 1655541"/>
              <a:gd name="connsiteY43" fmla="*/ 1651367 h 1678000"/>
              <a:gd name="connsiteX44" fmla="*/ 545833 w 1655541"/>
              <a:gd name="connsiteY44" fmla="*/ 1660244 h 1678000"/>
              <a:gd name="connsiteX45" fmla="*/ 643487 w 1655541"/>
              <a:gd name="connsiteY45" fmla="*/ 1678000 h 1678000"/>
              <a:gd name="connsiteX46" fmla="*/ 1406967 w 1655541"/>
              <a:gd name="connsiteY46" fmla="*/ 1669122 h 1678000"/>
              <a:gd name="connsiteX47" fmla="*/ 1460233 w 1655541"/>
              <a:gd name="connsiteY47" fmla="*/ 1660244 h 1678000"/>
              <a:gd name="connsiteX48" fmla="*/ 1486866 w 1655541"/>
              <a:gd name="connsiteY48" fmla="*/ 1633611 h 1678000"/>
              <a:gd name="connsiteX49" fmla="*/ 1513499 w 1655541"/>
              <a:gd name="connsiteY49" fmla="*/ 1615856 h 1678000"/>
              <a:gd name="connsiteX50" fmla="*/ 1540132 w 1655541"/>
              <a:gd name="connsiteY50" fmla="*/ 1580345 h 1678000"/>
              <a:gd name="connsiteX51" fmla="*/ 1575642 w 1655541"/>
              <a:gd name="connsiteY51" fmla="*/ 1562590 h 1678000"/>
              <a:gd name="connsiteX52" fmla="*/ 1584520 w 1655541"/>
              <a:gd name="connsiteY52" fmla="*/ 1535957 h 1678000"/>
              <a:gd name="connsiteX53" fmla="*/ 1611153 w 1655541"/>
              <a:gd name="connsiteY53" fmla="*/ 1491569 h 1678000"/>
              <a:gd name="connsiteX54" fmla="*/ 1637786 w 1655541"/>
              <a:gd name="connsiteY54" fmla="*/ 1429425 h 1678000"/>
              <a:gd name="connsiteX55" fmla="*/ 1646664 w 1655541"/>
              <a:gd name="connsiteY55" fmla="*/ 1376159 h 1678000"/>
              <a:gd name="connsiteX56" fmla="*/ 1655541 w 1655541"/>
              <a:gd name="connsiteY56" fmla="*/ 1340648 h 1678000"/>
              <a:gd name="connsiteX57" fmla="*/ 1620031 w 1655541"/>
              <a:gd name="connsiteY57" fmla="*/ 1207483 h 1678000"/>
              <a:gd name="connsiteX58" fmla="*/ 1602275 w 1655541"/>
              <a:gd name="connsiteY58" fmla="*/ 1145339 h 1678000"/>
              <a:gd name="connsiteX59" fmla="*/ 1584520 w 1655541"/>
              <a:gd name="connsiteY59" fmla="*/ 1109829 h 1678000"/>
              <a:gd name="connsiteX60" fmla="*/ 1540132 w 1655541"/>
              <a:gd name="connsiteY60" fmla="*/ 1074318 h 1678000"/>
              <a:gd name="connsiteX61" fmla="*/ 1451355 w 1655541"/>
              <a:gd name="connsiteY61" fmla="*/ 1021052 h 1678000"/>
              <a:gd name="connsiteX62" fmla="*/ 1433600 w 1655541"/>
              <a:gd name="connsiteY62" fmla="*/ 994419 h 1678000"/>
              <a:gd name="connsiteX63" fmla="*/ 1353701 w 1655541"/>
              <a:gd name="connsiteY63" fmla="*/ 967786 h 1678000"/>
              <a:gd name="connsiteX64" fmla="*/ 1335945 w 1655541"/>
              <a:gd name="connsiteY64" fmla="*/ 950031 h 1678000"/>
              <a:gd name="connsiteX65" fmla="*/ 1140637 w 1655541"/>
              <a:gd name="connsiteY65" fmla="*/ 923398 h 1678000"/>
              <a:gd name="connsiteX66" fmla="*/ 1078493 w 1655541"/>
              <a:gd name="connsiteY66" fmla="*/ 914520 h 1678000"/>
              <a:gd name="connsiteX67" fmla="*/ 1042982 w 1655541"/>
              <a:gd name="connsiteY67" fmla="*/ 896765 h 1678000"/>
              <a:gd name="connsiteX68" fmla="*/ 980839 w 1655541"/>
              <a:gd name="connsiteY68" fmla="*/ 887887 h 1678000"/>
              <a:gd name="connsiteX69" fmla="*/ 847674 w 1655541"/>
              <a:gd name="connsiteY69" fmla="*/ 870132 h 1678000"/>
              <a:gd name="connsiteX70" fmla="*/ 821040 w 1655541"/>
              <a:gd name="connsiteY70" fmla="*/ 861254 h 1678000"/>
              <a:gd name="connsiteX71" fmla="*/ 714508 w 1655541"/>
              <a:gd name="connsiteY71" fmla="*/ 843499 h 1678000"/>
              <a:gd name="connsiteX72" fmla="*/ 696753 w 1655541"/>
              <a:gd name="connsiteY72" fmla="*/ 825743 h 1678000"/>
              <a:gd name="connsiteX73" fmla="*/ 687875 w 1655541"/>
              <a:gd name="connsiteY73" fmla="*/ 790233 h 1678000"/>
              <a:gd name="connsiteX74" fmla="*/ 678998 w 1655541"/>
              <a:gd name="connsiteY74" fmla="*/ 763600 h 1678000"/>
              <a:gd name="connsiteX75" fmla="*/ 687875 w 1655541"/>
              <a:gd name="connsiteY75" fmla="*/ 621557 h 1678000"/>
              <a:gd name="connsiteX76" fmla="*/ 696753 w 1655541"/>
              <a:gd name="connsiteY76" fmla="*/ 594924 h 1678000"/>
              <a:gd name="connsiteX77" fmla="*/ 723386 w 1655541"/>
              <a:gd name="connsiteY77" fmla="*/ 568291 h 1678000"/>
              <a:gd name="connsiteX78" fmla="*/ 732264 w 1655541"/>
              <a:gd name="connsiteY78" fmla="*/ 541658 h 1678000"/>
              <a:gd name="connsiteX79" fmla="*/ 794407 w 1655541"/>
              <a:gd name="connsiteY79" fmla="*/ 497270 h 1678000"/>
              <a:gd name="connsiteX80" fmla="*/ 821040 w 1655541"/>
              <a:gd name="connsiteY80" fmla="*/ 488392 h 1678000"/>
              <a:gd name="connsiteX81" fmla="*/ 892062 w 1655541"/>
              <a:gd name="connsiteY81" fmla="*/ 461759 h 1678000"/>
              <a:gd name="connsiteX82" fmla="*/ 1069615 w 1655541"/>
              <a:gd name="connsiteY82" fmla="*/ 479514 h 1678000"/>
              <a:gd name="connsiteX83" fmla="*/ 1122881 w 1655541"/>
              <a:gd name="connsiteY83" fmla="*/ 497270 h 1678000"/>
              <a:gd name="connsiteX84" fmla="*/ 1140637 w 1655541"/>
              <a:gd name="connsiteY84" fmla="*/ 515025 h 1678000"/>
              <a:gd name="connsiteX85" fmla="*/ 1193903 w 1655541"/>
              <a:gd name="connsiteY85" fmla="*/ 550536 h 1678000"/>
              <a:gd name="connsiteX86" fmla="*/ 1211658 w 1655541"/>
              <a:gd name="connsiteY86" fmla="*/ 577169 h 1678000"/>
              <a:gd name="connsiteX87" fmla="*/ 1220536 w 1655541"/>
              <a:gd name="connsiteY87" fmla="*/ 603802 h 1678000"/>
              <a:gd name="connsiteX88" fmla="*/ 1256046 w 1655541"/>
              <a:gd name="connsiteY88" fmla="*/ 657068 h 1678000"/>
              <a:gd name="connsiteX89" fmla="*/ 1264924 w 1655541"/>
              <a:gd name="connsiteY89" fmla="*/ 692578 h 1678000"/>
              <a:gd name="connsiteX90" fmla="*/ 1291557 w 1655541"/>
              <a:gd name="connsiteY90" fmla="*/ 701456 h 1678000"/>
              <a:gd name="connsiteX91" fmla="*/ 1398089 w 1655541"/>
              <a:gd name="connsiteY91" fmla="*/ 719211 h 1678000"/>
              <a:gd name="connsiteX92" fmla="*/ 1486866 w 1655541"/>
              <a:gd name="connsiteY92" fmla="*/ 710334 h 1678000"/>
              <a:gd name="connsiteX93" fmla="*/ 1513499 w 1655541"/>
              <a:gd name="connsiteY93" fmla="*/ 621557 h 1678000"/>
              <a:gd name="connsiteX94" fmla="*/ 1504621 w 1655541"/>
              <a:gd name="connsiteY94" fmla="*/ 506147 h 1678000"/>
              <a:gd name="connsiteX95" fmla="*/ 1486866 w 1655541"/>
              <a:gd name="connsiteY95" fmla="*/ 452881 h 1678000"/>
              <a:gd name="connsiteX96" fmla="*/ 1424722 w 1655541"/>
              <a:gd name="connsiteY96" fmla="*/ 381860 h 1678000"/>
              <a:gd name="connsiteX97" fmla="*/ 1415844 w 1655541"/>
              <a:gd name="connsiteY97" fmla="*/ 346349 h 1678000"/>
              <a:gd name="connsiteX98" fmla="*/ 1433600 w 1655541"/>
              <a:gd name="connsiteY98" fmla="*/ 328594 h 1678000"/>
              <a:gd name="connsiteX99" fmla="*/ 1513499 w 1655541"/>
              <a:gd name="connsiteY99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57561 w 1655541"/>
              <a:gd name="connsiteY23" fmla="*/ 568291 h 1678000"/>
              <a:gd name="connsiteX24" fmla="*/ 4295 w 1655541"/>
              <a:gd name="connsiteY24" fmla="*/ 745844 h 1678000"/>
              <a:gd name="connsiteX25" fmla="*/ 4295 w 1655541"/>
              <a:gd name="connsiteY25" fmla="*/ 1056563 h 1678000"/>
              <a:gd name="connsiteX26" fmla="*/ 13173 w 1655541"/>
              <a:gd name="connsiteY26" fmla="*/ 1092073 h 1678000"/>
              <a:gd name="connsiteX27" fmla="*/ 30928 w 1655541"/>
              <a:gd name="connsiteY27" fmla="*/ 1118706 h 1678000"/>
              <a:gd name="connsiteX28" fmla="*/ 66439 w 1655541"/>
              <a:gd name="connsiteY28" fmla="*/ 1180850 h 1678000"/>
              <a:gd name="connsiteX29" fmla="*/ 84194 w 1655541"/>
              <a:gd name="connsiteY29" fmla="*/ 1234116 h 1678000"/>
              <a:gd name="connsiteX30" fmla="*/ 93072 w 1655541"/>
              <a:gd name="connsiteY30" fmla="*/ 1269627 h 1678000"/>
              <a:gd name="connsiteX31" fmla="*/ 119705 w 1655541"/>
              <a:gd name="connsiteY31" fmla="*/ 1314015 h 1678000"/>
              <a:gd name="connsiteX32" fmla="*/ 128582 w 1655541"/>
              <a:gd name="connsiteY32" fmla="*/ 1340648 h 1678000"/>
              <a:gd name="connsiteX33" fmla="*/ 164093 w 1655541"/>
              <a:gd name="connsiteY33" fmla="*/ 1367281 h 1678000"/>
              <a:gd name="connsiteX34" fmla="*/ 172971 w 1655541"/>
              <a:gd name="connsiteY34" fmla="*/ 1393914 h 1678000"/>
              <a:gd name="connsiteX35" fmla="*/ 226237 w 1655541"/>
              <a:gd name="connsiteY35" fmla="*/ 1438303 h 1678000"/>
              <a:gd name="connsiteX36" fmla="*/ 235114 w 1655541"/>
              <a:gd name="connsiteY36" fmla="*/ 1464936 h 1678000"/>
              <a:gd name="connsiteX37" fmla="*/ 252870 w 1655541"/>
              <a:gd name="connsiteY37" fmla="*/ 1482691 h 1678000"/>
              <a:gd name="connsiteX38" fmla="*/ 332769 w 1655541"/>
              <a:gd name="connsiteY38" fmla="*/ 1544835 h 1678000"/>
              <a:gd name="connsiteX39" fmla="*/ 368279 w 1655541"/>
              <a:gd name="connsiteY39" fmla="*/ 1571468 h 1678000"/>
              <a:gd name="connsiteX40" fmla="*/ 394912 w 1655541"/>
              <a:gd name="connsiteY40" fmla="*/ 1598101 h 1678000"/>
              <a:gd name="connsiteX41" fmla="*/ 465934 w 1655541"/>
              <a:gd name="connsiteY41" fmla="*/ 1624734 h 1678000"/>
              <a:gd name="connsiteX42" fmla="*/ 510322 w 1655541"/>
              <a:gd name="connsiteY42" fmla="*/ 1651367 h 1678000"/>
              <a:gd name="connsiteX43" fmla="*/ 545833 w 1655541"/>
              <a:gd name="connsiteY43" fmla="*/ 1660244 h 1678000"/>
              <a:gd name="connsiteX44" fmla="*/ 643487 w 1655541"/>
              <a:gd name="connsiteY44" fmla="*/ 1678000 h 1678000"/>
              <a:gd name="connsiteX45" fmla="*/ 1406967 w 1655541"/>
              <a:gd name="connsiteY45" fmla="*/ 1669122 h 1678000"/>
              <a:gd name="connsiteX46" fmla="*/ 1460233 w 1655541"/>
              <a:gd name="connsiteY46" fmla="*/ 1660244 h 1678000"/>
              <a:gd name="connsiteX47" fmla="*/ 1486866 w 1655541"/>
              <a:gd name="connsiteY47" fmla="*/ 1633611 h 1678000"/>
              <a:gd name="connsiteX48" fmla="*/ 1513499 w 1655541"/>
              <a:gd name="connsiteY48" fmla="*/ 1615856 h 1678000"/>
              <a:gd name="connsiteX49" fmla="*/ 1540132 w 1655541"/>
              <a:gd name="connsiteY49" fmla="*/ 1580345 h 1678000"/>
              <a:gd name="connsiteX50" fmla="*/ 1575642 w 1655541"/>
              <a:gd name="connsiteY50" fmla="*/ 1562590 h 1678000"/>
              <a:gd name="connsiteX51" fmla="*/ 1584520 w 1655541"/>
              <a:gd name="connsiteY51" fmla="*/ 1535957 h 1678000"/>
              <a:gd name="connsiteX52" fmla="*/ 1611153 w 1655541"/>
              <a:gd name="connsiteY52" fmla="*/ 1491569 h 1678000"/>
              <a:gd name="connsiteX53" fmla="*/ 1637786 w 1655541"/>
              <a:gd name="connsiteY53" fmla="*/ 1429425 h 1678000"/>
              <a:gd name="connsiteX54" fmla="*/ 1646664 w 1655541"/>
              <a:gd name="connsiteY54" fmla="*/ 1376159 h 1678000"/>
              <a:gd name="connsiteX55" fmla="*/ 1655541 w 1655541"/>
              <a:gd name="connsiteY55" fmla="*/ 1340648 h 1678000"/>
              <a:gd name="connsiteX56" fmla="*/ 1620031 w 1655541"/>
              <a:gd name="connsiteY56" fmla="*/ 1207483 h 1678000"/>
              <a:gd name="connsiteX57" fmla="*/ 1602275 w 1655541"/>
              <a:gd name="connsiteY57" fmla="*/ 1145339 h 1678000"/>
              <a:gd name="connsiteX58" fmla="*/ 1584520 w 1655541"/>
              <a:gd name="connsiteY58" fmla="*/ 1109829 h 1678000"/>
              <a:gd name="connsiteX59" fmla="*/ 1540132 w 1655541"/>
              <a:gd name="connsiteY59" fmla="*/ 1074318 h 1678000"/>
              <a:gd name="connsiteX60" fmla="*/ 1451355 w 1655541"/>
              <a:gd name="connsiteY60" fmla="*/ 1021052 h 1678000"/>
              <a:gd name="connsiteX61" fmla="*/ 1433600 w 1655541"/>
              <a:gd name="connsiteY61" fmla="*/ 994419 h 1678000"/>
              <a:gd name="connsiteX62" fmla="*/ 1353701 w 1655541"/>
              <a:gd name="connsiteY62" fmla="*/ 967786 h 1678000"/>
              <a:gd name="connsiteX63" fmla="*/ 1335945 w 1655541"/>
              <a:gd name="connsiteY63" fmla="*/ 950031 h 1678000"/>
              <a:gd name="connsiteX64" fmla="*/ 1140637 w 1655541"/>
              <a:gd name="connsiteY64" fmla="*/ 923398 h 1678000"/>
              <a:gd name="connsiteX65" fmla="*/ 1078493 w 1655541"/>
              <a:gd name="connsiteY65" fmla="*/ 914520 h 1678000"/>
              <a:gd name="connsiteX66" fmla="*/ 1042982 w 1655541"/>
              <a:gd name="connsiteY66" fmla="*/ 896765 h 1678000"/>
              <a:gd name="connsiteX67" fmla="*/ 980839 w 1655541"/>
              <a:gd name="connsiteY67" fmla="*/ 887887 h 1678000"/>
              <a:gd name="connsiteX68" fmla="*/ 847674 w 1655541"/>
              <a:gd name="connsiteY68" fmla="*/ 870132 h 1678000"/>
              <a:gd name="connsiteX69" fmla="*/ 821040 w 1655541"/>
              <a:gd name="connsiteY69" fmla="*/ 861254 h 1678000"/>
              <a:gd name="connsiteX70" fmla="*/ 714508 w 1655541"/>
              <a:gd name="connsiteY70" fmla="*/ 843499 h 1678000"/>
              <a:gd name="connsiteX71" fmla="*/ 696753 w 1655541"/>
              <a:gd name="connsiteY71" fmla="*/ 825743 h 1678000"/>
              <a:gd name="connsiteX72" fmla="*/ 687875 w 1655541"/>
              <a:gd name="connsiteY72" fmla="*/ 790233 h 1678000"/>
              <a:gd name="connsiteX73" fmla="*/ 678998 w 1655541"/>
              <a:gd name="connsiteY73" fmla="*/ 763600 h 1678000"/>
              <a:gd name="connsiteX74" fmla="*/ 687875 w 1655541"/>
              <a:gd name="connsiteY74" fmla="*/ 621557 h 1678000"/>
              <a:gd name="connsiteX75" fmla="*/ 696753 w 1655541"/>
              <a:gd name="connsiteY75" fmla="*/ 594924 h 1678000"/>
              <a:gd name="connsiteX76" fmla="*/ 723386 w 1655541"/>
              <a:gd name="connsiteY76" fmla="*/ 568291 h 1678000"/>
              <a:gd name="connsiteX77" fmla="*/ 732264 w 1655541"/>
              <a:gd name="connsiteY77" fmla="*/ 541658 h 1678000"/>
              <a:gd name="connsiteX78" fmla="*/ 794407 w 1655541"/>
              <a:gd name="connsiteY78" fmla="*/ 497270 h 1678000"/>
              <a:gd name="connsiteX79" fmla="*/ 821040 w 1655541"/>
              <a:gd name="connsiteY79" fmla="*/ 488392 h 1678000"/>
              <a:gd name="connsiteX80" fmla="*/ 892062 w 1655541"/>
              <a:gd name="connsiteY80" fmla="*/ 461759 h 1678000"/>
              <a:gd name="connsiteX81" fmla="*/ 1069615 w 1655541"/>
              <a:gd name="connsiteY81" fmla="*/ 479514 h 1678000"/>
              <a:gd name="connsiteX82" fmla="*/ 1122881 w 1655541"/>
              <a:gd name="connsiteY82" fmla="*/ 497270 h 1678000"/>
              <a:gd name="connsiteX83" fmla="*/ 1140637 w 1655541"/>
              <a:gd name="connsiteY83" fmla="*/ 515025 h 1678000"/>
              <a:gd name="connsiteX84" fmla="*/ 1193903 w 1655541"/>
              <a:gd name="connsiteY84" fmla="*/ 550536 h 1678000"/>
              <a:gd name="connsiteX85" fmla="*/ 1211658 w 1655541"/>
              <a:gd name="connsiteY85" fmla="*/ 577169 h 1678000"/>
              <a:gd name="connsiteX86" fmla="*/ 1220536 w 1655541"/>
              <a:gd name="connsiteY86" fmla="*/ 603802 h 1678000"/>
              <a:gd name="connsiteX87" fmla="*/ 1256046 w 1655541"/>
              <a:gd name="connsiteY87" fmla="*/ 657068 h 1678000"/>
              <a:gd name="connsiteX88" fmla="*/ 1264924 w 1655541"/>
              <a:gd name="connsiteY88" fmla="*/ 692578 h 1678000"/>
              <a:gd name="connsiteX89" fmla="*/ 1291557 w 1655541"/>
              <a:gd name="connsiteY89" fmla="*/ 701456 h 1678000"/>
              <a:gd name="connsiteX90" fmla="*/ 1398089 w 1655541"/>
              <a:gd name="connsiteY90" fmla="*/ 719211 h 1678000"/>
              <a:gd name="connsiteX91" fmla="*/ 1486866 w 1655541"/>
              <a:gd name="connsiteY91" fmla="*/ 710334 h 1678000"/>
              <a:gd name="connsiteX92" fmla="*/ 1513499 w 1655541"/>
              <a:gd name="connsiteY92" fmla="*/ 621557 h 1678000"/>
              <a:gd name="connsiteX93" fmla="*/ 1504621 w 1655541"/>
              <a:gd name="connsiteY93" fmla="*/ 506147 h 1678000"/>
              <a:gd name="connsiteX94" fmla="*/ 1486866 w 1655541"/>
              <a:gd name="connsiteY94" fmla="*/ 452881 h 1678000"/>
              <a:gd name="connsiteX95" fmla="*/ 1424722 w 1655541"/>
              <a:gd name="connsiteY95" fmla="*/ 381860 h 1678000"/>
              <a:gd name="connsiteX96" fmla="*/ 1415844 w 1655541"/>
              <a:gd name="connsiteY96" fmla="*/ 346349 h 1678000"/>
              <a:gd name="connsiteX97" fmla="*/ 1433600 w 1655541"/>
              <a:gd name="connsiteY97" fmla="*/ 328594 h 1678000"/>
              <a:gd name="connsiteX98" fmla="*/ 1513499 w 1655541"/>
              <a:gd name="connsiteY98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181848 w 1655541"/>
              <a:gd name="connsiteY21" fmla="*/ 337472 h 1678000"/>
              <a:gd name="connsiteX22" fmla="*/ 57561 w 1655541"/>
              <a:gd name="connsiteY22" fmla="*/ 568291 h 1678000"/>
              <a:gd name="connsiteX23" fmla="*/ 4295 w 1655541"/>
              <a:gd name="connsiteY23" fmla="*/ 745844 h 1678000"/>
              <a:gd name="connsiteX24" fmla="*/ 4295 w 1655541"/>
              <a:gd name="connsiteY24" fmla="*/ 1056563 h 1678000"/>
              <a:gd name="connsiteX25" fmla="*/ 13173 w 1655541"/>
              <a:gd name="connsiteY25" fmla="*/ 1092073 h 1678000"/>
              <a:gd name="connsiteX26" fmla="*/ 30928 w 1655541"/>
              <a:gd name="connsiteY26" fmla="*/ 1118706 h 1678000"/>
              <a:gd name="connsiteX27" fmla="*/ 66439 w 1655541"/>
              <a:gd name="connsiteY27" fmla="*/ 1180850 h 1678000"/>
              <a:gd name="connsiteX28" fmla="*/ 84194 w 1655541"/>
              <a:gd name="connsiteY28" fmla="*/ 1234116 h 1678000"/>
              <a:gd name="connsiteX29" fmla="*/ 93072 w 1655541"/>
              <a:gd name="connsiteY29" fmla="*/ 1269627 h 1678000"/>
              <a:gd name="connsiteX30" fmla="*/ 119705 w 1655541"/>
              <a:gd name="connsiteY30" fmla="*/ 1314015 h 1678000"/>
              <a:gd name="connsiteX31" fmla="*/ 128582 w 1655541"/>
              <a:gd name="connsiteY31" fmla="*/ 1340648 h 1678000"/>
              <a:gd name="connsiteX32" fmla="*/ 164093 w 1655541"/>
              <a:gd name="connsiteY32" fmla="*/ 1367281 h 1678000"/>
              <a:gd name="connsiteX33" fmla="*/ 172971 w 1655541"/>
              <a:gd name="connsiteY33" fmla="*/ 1393914 h 1678000"/>
              <a:gd name="connsiteX34" fmla="*/ 226237 w 1655541"/>
              <a:gd name="connsiteY34" fmla="*/ 1438303 h 1678000"/>
              <a:gd name="connsiteX35" fmla="*/ 235114 w 1655541"/>
              <a:gd name="connsiteY35" fmla="*/ 1464936 h 1678000"/>
              <a:gd name="connsiteX36" fmla="*/ 252870 w 1655541"/>
              <a:gd name="connsiteY36" fmla="*/ 1482691 h 1678000"/>
              <a:gd name="connsiteX37" fmla="*/ 332769 w 1655541"/>
              <a:gd name="connsiteY37" fmla="*/ 1544835 h 1678000"/>
              <a:gd name="connsiteX38" fmla="*/ 368279 w 1655541"/>
              <a:gd name="connsiteY38" fmla="*/ 1571468 h 1678000"/>
              <a:gd name="connsiteX39" fmla="*/ 394912 w 1655541"/>
              <a:gd name="connsiteY39" fmla="*/ 1598101 h 1678000"/>
              <a:gd name="connsiteX40" fmla="*/ 465934 w 1655541"/>
              <a:gd name="connsiteY40" fmla="*/ 1624734 h 1678000"/>
              <a:gd name="connsiteX41" fmla="*/ 510322 w 1655541"/>
              <a:gd name="connsiteY41" fmla="*/ 1651367 h 1678000"/>
              <a:gd name="connsiteX42" fmla="*/ 545833 w 1655541"/>
              <a:gd name="connsiteY42" fmla="*/ 1660244 h 1678000"/>
              <a:gd name="connsiteX43" fmla="*/ 643487 w 1655541"/>
              <a:gd name="connsiteY43" fmla="*/ 1678000 h 1678000"/>
              <a:gd name="connsiteX44" fmla="*/ 1406967 w 1655541"/>
              <a:gd name="connsiteY44" fmla="*/ 1669122 h 1678000"/>
              <a:gd name="connsiteX45" fmla="*/ 1460233 w 1655541"/>
              <a:gd name="connsiteY45" fmla="*/ 1660244 h 1678000"/>
              <a:gd name="connsiteX46" fmla="*/ 1486866 w 1655541"/>
              <a:gd name="connsiteY46" fmla="*/ 1633611 h 1678000"/>
              <a:gd name="connsiteX47" fmla="*/ 1513499 w 1655541"/>
              <a:gd name="connsiteY47" fmla="*/ 1615856 h 1678000"/>
              <a:gd name="connsiteX48" fmla="*/ 1540132 w 1655541"/>
              <a:gd name="connsiteY48" fmla="*/ 1580345 h 1678000"/>
              <a:gd name="connsiteX49" fmla="*/ 1575642 w 1655541"/>
              <a:gd name="connsiteY49" fmla="*/ 1562590 h 1678000"/>
              <a:gd name="connsiteX50" fmla="*/ 1584520 w 1655541"/>
              <a:gd name="connsiteY50" fmla="*/ 1535957 h 1678000"/>
              <a:gd name="connsiteX51" fmla="*/ 1611153 w 1655541"/>
              <a:gd name="connsiteY51" fmla="*/ 1491569 h 1678000"/>
              <a:gd name="connsiteX52" fmla="*/ 1637786 w 1655541"/>
              <a:gd name="connsiteY52" fmla="*/ 1429425 h 1678000"/>
              <a:gd name="connsiteX53" fmla="*/ 1646664 w 1655541"/>
              <a:gd name="connsiteY53" fmla="*/ 1376159 h 1678000"/>
              <a:gd name="connsiteX54" fmla="*/ 1655541 w 1655541"/>
              <a:gd name="connsiteY54" fmla="*/ 1340648 h 1678000"/>
              <a:gd name="connsiteX55" fmla="*/ 1620031 w 1655541"/>
              <a:gd name="connsiteY55" fmla="*/ 1207483 h 1678000"/>
              <a:gd name="connsiteX56" fmla="*/ 1602275 w 1655541"/>
              <a:gd name="connsiteY56" fmla="*/ 1145339 h 1678000"/>
              <a:gd name="connsiteX57" fmla="*/ 1584520 w 1655541"/>
              <a:gd name="connsiteY57" fmla="*/ 1109829 h 1678000"/>
              <a:gd name="connsiteX58" fmla="*/ 1540132 w 1655541"/>
              <a:gd name="connsiteY58" fmla="*/ 1074318 h 1678000"/>
              <a:gd name="connsiteX59" fmla="*/ 1451355 w 1655541"/>
              <a:gd name="connsiteY59" fmla="*/ 1021052 h 1678000"/>
              <a:gd name="connsiteX60" fmla="*/ 1433600 w 1655541"/>
              <a:gd name="connsiteY60" fmla="*/ 994419 h 1678000"/>
              <a:gd name="connsiteX61" fmla="*/ 1353701 w 1655541"/>
              <a:gd name="connsiteY61" fmla="*/ 967786 h 1678000"/>
              <a:gd name="connsiteX62" fmla="*/ 1335945 w 1655541"/>
              <a:gd name="connsiteY62" fmla="*/ 950031 h 1678000"/>
              <a:gd name="connsiteX63" fmla="*/ 1140637 w 1655541"/>
              <a:gd name="connsiteY63" fmla="*/ 923398 h 1678000"/>
              <a:gd name="connsiteX64" fmla="*/ 1078493 w 1655541"/>
              <a:gd name="connsiteY64" fmla="*/ 914520 h 1678000"/>
              <a:gd name="connsiteX65" fmla="*/ 1042982 w 1655541"/>
              <a:gd name="connsiteY65" fmla="*/ 896765 h 1678000"/>
              <a:gd name="connsiteX66" fmla="*/ 980839 w 1655541"/>
              <a:gd name="connsiteY66" fmla="*/ 887887 h 1678000"/>
              <a:gd name="connsiteX67" fmla="*/ 847674 w 1655541"/>
              <a:gd name="connsiteY67" fmla="*/ 870132 h 1678000"/>
              <a:gd name="connsiteX68" fmla="*/ 821040 w 1655541"/>
              <a:gd name="connsiteY68" fmla="*/ 861254 h 1678000"/>
              <a:gd name="connsiteX69" fmla="*/ 714508 w 1655541"/>
              <a:gd name="connsiteY69" fmla="*/ 843499 h 1678000"/>
              <a:gd name="connsiteX70" fmla="*/ 696753 w 1655541"/>
              <a:gd name="connsiteY70" fmla="*/ 825743 h 1678000"/>
              <a:gd name="connsiteX71" fmla="*/ 687875 w 1655541"/>
              <a:gd name="connsiteY71" fmla="*/ 790233 h 1678000"/>
              <a:gd name="connsiteX72" fmla="*/ 678998 w 1655541"/>
              <a:gd name="connsiteY72" fmla="*/ 763600 h 1678000"/>
              <a:gd name="connsiteX73" fmla="*/ 687875 w 1655541"/>
              <a:gd name="connsiteY73" fmla="*/ 621557 h 1678000"/>
              <a:gd name="connsiteX74" fmla="*/ 696753 w 1655541"/>
              <a:gd name="connsiteY74" fmla="*/ 594924 h 1678000"/>
              <a:gd name="connsiteX75" fmla="*/ 723386 w 1655541"/>
              <a:gd name="connsiteY75" fmla="*/ 568291 h 1678000"/>
              <a:gd name="connsiteX76" fmla="*/ 732264 w 1655541"/>
              <a:gd name="connsiteY76" fmla="*/ 541658 h 1678000"/>
              <a:gd name="connsiteX77" fmla="*/ 794407 w 1655541"/>
              <a:gd name="connsiteY77" fmla="*/ 497270 h 1678000"/>
              <a:gd name="connsiteX78" fmla="*/ 821040 w 1655541"/>
              <a:gd name="connsiteY78" fmla="*/ 488392 h 1678000"/>
              <a:gd name="connsiteX79" fmla="*/ 892062 w 1655541"/>
              <a:gd name="connsiteY79" fmla="*/ 461759 h 1678000"/>
              <a:gd name="connsiteX80" fmla="*/ 1069615 w 1655541"/>
              <a:gd name="connsiteY80" fmla="*/ 479514 h 1678000"/>
              <a:gd name="connsiteX81" fmla="*/ 1122881 w 1655541"/>
              <a:gd name="connsiteY81" fmla="*/ 497270 h 1678000"/>
              <a:gd name="connsiteX82" fmla="*/ 1140637 w 1655541"/>
              <a:gd name="connsiteY82" fmla="*/ 515025 h 1678000"/>
              <a:gd name="connsiteX83" fmla="*/ 1193903 w 1655541"/>
              <a:gd name="connsiteY83" fmla="*/ 550536 h 1678000"/>
              <a:gd name="connsiteX84" fmla="*/ 1211658 w 1655541"/>
              <a:gd name="connsiteY84" fmla="*/ 577169 h 1678000"/>
              <a:gd name="connsiteX85" fmla="*/ 1220536 w 1655541"/>
              <a:gd name="connsiteY85" fmla="*/ 603802 h 1678000"/>
              <a:gd name="connsiteX86" fmla="*/ 1256046 w 1655541"/>
              <a:gd name="connsiteY86" fmla="*/ 657068 h 1678000"/>
              <a:gd name="connsiteX87" fmla="*/ 1264924 w 1655541"/>
              <a:gd name="connsiteY87" fmla="*/ 692578 h 1678000"/>
              <a:gd name="connsiteX88" fmla="*/ 1291557 w 1655541"/>
              <a:gd name="connsiteY88" fmla="*/ 701456 h 1678000"/>
              <a:gd name="connsiteX89" fmla="*/ 1398089 w 1655541"/>
              <a:gd name="connsiteY89" fmla="*/ 719211 h 1678000"/>
              <a:gd name="connsiteX90" fmla="*/ 1486866 w 1655541"/>
              <a:gd name="connsiteY90" fmla="*/ 710334 h 1678000"/>
              <a:gd name="connsiteX91" fmla="*/ 1513499 w 1655541"/>
              <a:gd name="connsiteY91" fmla="*/ 621557 h 1678000"/>
              <a:gd name="connsiteX92" fmla="*/ 1504621 w 1655541"/>
              <a:gd name="connsiteY92" fmla="*/ 506147 h 1678000"/>
              <a:gd name="connsiteX93" fmla="*/ 1486866 w 1655541"/>
              <a:gd name="connsiteY93" fmla="*/ 452881 h 1678000"/>
              <a:gd name="connsiteX94" fmla="*/ 1424722 w 1655541"/>
              <a:gd name="connsiteY94" fmla="*/ 381860 h 1678000"/>
              <a:gd name="connsiteX95" fmla="*/ 1415844 w 1655541"/>
              <a:gd name="connsiteY95" fmla="*/ 346349 h 1678000"/>
              <a:gd name="connsiteX96" fmla="*/ 1433600 w 1655541"/>
              <a:gd name="connsiteY96" fmla="*/ 328594 h 1678000"/>
              <a:gd name="connsiteX97" fmla="*/ 1513499 w 1655541"/>
              <a:gd name="connsiteY97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181848 w 1655541"/>
              <a:gd name="connsiteY20" fmla="*/ 337472 h 1678000"/>
              <a:gd name="connsiteX21" fmla="*/ 57561 w 1655541"/>
              <a:gd name="connsiteY21" fmla="*/ 568291 h 1678000"/>
              <a:gd name="connsiteX22" fmla="*/ 4295 w 1655541"/>
              <a:gd name="connsiteY22" fmla="*/ 745844 h 1678000"/>
              <a:gd name="connsiteX23" fmla="*/ 4295 w 1655541"/>
              <a:gd name="connsiteY23" fmla="*/ 1056563 h 1678000"/>
              <a:gd name="connsiteX24" fmla="*/ 13173 w 1655541"/>
              <a:gd name="connsiteY24" fmla="*/ 1092073 h 1678000"/>
              <a:gd name="connsiteX25" fmla="*/ 30928 w 1655541"/>
              <a:gd name="connsiteY25" fmla="*/ 1118706 h 1678000"/>
              <a:gd name="connsiteX26" fmla="*/ 66439 w 1655541"/>
              <a:gd name="connsiteY26" fmla="*/ 1180850 h 1678000"/>
              <a:gd name="connsiteX27" fmla="*/ 84194 w 1655541"/>
              <a:gd name="connsiteY27" fmla="*/ 1234116 h 1678000"/>
              <a:gd name="connsiteX28" fmla="*/ 93072 w 1655541"/>
              <a:gd name="connsiteY28" fmla="*/ 1269627 h 1678000"/>
              <a:gd name="connsiteX29" fmla="*/ 119705 w 1655541"/>
              <a:gd name="connsiteY29" fmla="*/ 1314015 h 1678000"/>
              <a:gd name="connsiteX30" fmla="*/ 128582 w 1655541"/>
              <a:gd name="connsiteY30" fmla="*/ 1340648 h 1678000"/>
              <a:gd name="connsiteX31" fmla="*/ 164093 w 1655541"/>
              <a:gd name="connsiteY31" fmla="*/ 1367281 h 1678000"/>
              <a:gd name="connsiteX32" fmla="*/ 172971 w 1655541"/>
              <a:gd name="connsiteY32" fmla="*/ 1393914 h 1678000"/>
              <a:gd name="connsiteX33" fmla="*/ 226237 w 1655541"/>
              <a:gd name="connsiteY33" fmla="*/ 1438303 h 1678000"/>
              <a:gd name="connsiteX34" fmla="*/ 235114 w 1655541"/>
              <a:gd name="connsiteY34" fmla="*/ 1464936 h 1678000"/>
              <a:gd name="connsiteX35" fmla="*/ 252870 w 1655541"/>
              <a:gd name="connsiteY35" fmla="*/ 1482691 h 1678000"/>
              <a:gd name="connsiteX36" fmla="*/ 332769 w 1655541"/>
              <a:gd name="connsiteY36" fmla="*/ 1544835 h 1678000"/>
              <a:gd name="connsiteX37" fmla="*/ 368279 w 1655541"/>
              <a:gd name="connsiteY37" fmla="*/ 1571468 h 1678000"/>
              <a:gd name="connsiteX38" fmla="*/ 394912 w 1655541"/>
              <a:gd name="connsiteY38" fmla="*/ 1598101 h 1678000"/>
              <a:gd name="connsiteX39" fmla="*/ 465934 w 1655541"/>
              <a:gd name="connsiteY39" fmla="*/ 1624734 h 1678000"/>
              <a:gd name="connsiteX40" fmla="*/ 510322 w 1655541"/>
              <a:gd name="connsiteY40" fmla="*/ 1651367 h 1678000"/>
              <a:gd name="connsiteX41" fmla="*/ 545833 w 1655541"/>
              <a:gd name="connsiteY41" fmla="*/ 1660244 h 1678000"/>
              <a:gd name="connsiteX42" fmla="*/ 643487 w 1655541"/>
              <a:gd name="connsiteY42" fmla="*/ 1678000 h 1678000"/>
              <a:gd name="connsiteX43" fmla="*/ 1406967 w 1655541"/>
              <a:gd name="connsiteY43" fmla="*/ 1669122 h 1678000"/>
              <a:gd name="connsiteX44" fmla="*/ 1460233 w 1655541"/>
              <a:gd name="connsiteY44" fmla="*/ 1660244 h 1678000"/>
              <a:gd name="connsiteX45" fmla="*/ 1486866 w 1655541"/>
              <a:gd name="connsiteY45" fmla="*/ 1633611 h 1678000"/>
              <a:gd name="connsiteX46" fmla="*/ 1513499 w 1655541"/>
              <a:gd name="connsiteY46" fmla="*/ 1615856 h 1678000"/>
              <a:gd name="connsiteX47" fmla="*/ 1540132 w 1655541"/>
              <a:gd name="connsiteY47" fmla="*/ 1580345 h 1678000"/>
              <a:gd name="connsiteX48" fmla="*/ 1575642 w 1655541"/>
              <a:gd name="connsiteY48" fmla="*/ 1562590 h 1678000"/>
              <a:gd name="connsiteX49" fmla="*/ 1584520 w 1655541"/>
              <a:gd name="connsiteY49" fmla="*/ 1535957 h 1678000"/>
              <a:gd name="connsiteX50" fmla="*/ 1611153 w 1655541"/>
              <a:gd name="connsiteY50" fmla="*/ 1491569 h 1678000"/>
              <a:gd name="connsiteX51" fmla="*/ 1637786 w 1655541"/>
              <a:gd name="connsiteY51" fmla="*/ 1429425 h 1678000"/>
              <a:gd name="connsiteX52" fmla="*/ 1646664 w 1655541"/>
              <a:gd name="connsiteY52" fmla="*/ 1376159 h 1678000"/>
              <a:gd name="connsiteX53" fmla="*/ 1655541 w 1655541"/>
              <a:gd name="connsiteY53" fmla="*/ 1340648 h 1678000"/>
              <a:gd name="connsiteX54" fmla="*/ 1620031 w 1655541"/>
              <a:gd name="connsiteY54" fmla="*/ 1207483 h 1678000"/>
              <a:gd name="connsiteX55" fmla="*/ 1602275 w 1655541"/>
              <a:gd name="connsiteY55" fmla="*/ 1145339 h 1678000"/>
              <a:gd name="connsiteX56" fmla="*/ 1584520 w 1655541"/>
              <a:gd name="connsiteY56" fmla="*/ 1109829 h 1678000"/>
              <a:gd name="connsiteX57" fmla="*/ 1540132 w 1655541"/>
              <a:gd name="connsiteY57" fmla="*/ 1074318 h 1678000"/>
              <a:gd name="connsiteX58" fmla="*/ 1451355 w 1655541"/>
              <a:gd name="connsiteY58" fmla="*/ 1021052 h 1678000"/>
              <a:gd name="connsiteX59" fmla="*/ 1433600 w 1655541"/>
              <a:gd name="connsiteY59" fmla="*/ 994419 h 1678000"/>
              <a:gd name="connsiteX60" fmla="*/ 1353701 w 1655541"/>
              <a:gd name="connsiteY60" fmla="*/ 967786 h 1678000"/>
              <a:gd name="connsiteX61" fmla="*/ 1335945 w 1655541"/>
              <a:gd name="connsiteY61" fmla="*/ 950031 h 1678000"/>
              <a:gd name="connsiteX62" fmla="*/ 1140637 w 1655541"/>
              <a:gd name="connsiteY62" fmla="*/ 923398 h 1678000"/>
              <a:gd name="connsiteX63" fmla="*/ 1078493 w 1655541"/>
              <a:gd name="connsiteY63" fmla="*/ 914520 h 1678000"/>
              <a:gd name="connsiteX64" fmla="*/ 1042982 w 1655541"/>
              <a:gd name="connsiteY64" fmla="*/ 896765 h 1678000"/>
              <a:gd name="connsiteX65" fmla="*/ 980839 w 1655541"/>
              <a:gd name="connsiteY65" fmla="*/ 887887 h 1678000"/>
              <a:gd name="connsiteX66" fmla="*/ 847674 w 1655541"/>
              <a:gd name="connsiteY66" fmla="*/ 870132 h 1678000"/>
              <a:gd name="connsiteX67" fmla="*/ 821040 w 1655541"/>
              <a:gd name="connsiteY67" fmla="*/ 861254 h 1678000"/>
              <a:gd name="connsiteX68" fmla="*/ 714508 w 1655541"/>
              <a:gd name="connsiteY68" fmla="*/ 843499 h 1678000"/>
              <a:gd name="connsiteX69" fmla="*/ 696753 w 1655541"/>
              <a:gd name="connsiteY69" fmla="*/ 825743 h 1678000"/>
              <a:gd name="connsiteX70" fmla="*/ 687875 w 1655541"/>
              <a:gd name="connsiteY70" fmla="*/ 790233 h 1678000"/>
              <a:gd name="connsiteX71" fmla="*/ 678998 w 1655541"/>
              <a:gd name="connsiteY71" fmla="*/ 763600 h 1678000"/>
              <a:gd name="connsiteX72" fmla="*/ 687875 w 1655541"/>
              <a:gd name="connsiteY72" fmla="*/ 621557 h 1678000"/>
              <a:gd name="connsiteX73" fmla="*/ 696753 w 1655541"/>
              <a:gd name="connsiteY73" fmla="*/ 594924 h 1678000"/>
              <a:gd name="connsiteX74" fmla="*/ 723386 w 1655541"/>
              <a:gd name="connsiteY74" fmla="*/ 568291 h 1678000"/>
              <a:gd name="connsiteX75" fmla="*/ 732264 w 1655541"/>
              <a:gd name="connsiteY75" fmla="*/ 541658 h 1678000"/>
              <a:gd name="connsiteX76" fmla="*/ 794407 w 1655541"/>
              <a:gd name="connsiteY76" fmla="*/ 497270 h 1678000"/>
              <a:gd name="connsiteX77" fmla="*/ 821040 w 1655541"/>
              <a:gd name="connsiteY77" fmla="*/ 488392 h 1678000"/>
              <a:gd name="connsiteX78" fmla="*/ 892062 w 1655541"/>
              <a:gd name="connsiteY78" fmla="*/ 461759 h 1678000"/>
              <a:gd name="connsiteX79" fmla="*/ 1069615 w 1655541"/>
              <a:gd name="connsiteY79" fmla="*/ 479514 h 1678000"/>
              <a:gd name="connsiteX80" fmla="*/ 1122881 w 1655541"/>
              <a:gd name="connsiteY80" fmla="*/ 497270 h 1678000"/>
              <a:gd name="connsiteX81" fmla="*/ 1140637 w 1655541"/>
              <a:gd name="connsiteY81" fmla="*/ 515025 h 1678000"/>
              <a:gd name="connsiteX82" fmla="*/ 1193903 w 1655541"/>
              <a:gd name="connsiteY82" fmla="*/ 550536 h 1678000"/>
              <a:gd name="connsiteX83" fmla="*/ 1211658 w 1655541"/>
              <a:gd name="connsiteY83" fmla="*/ 577169 h 1678000"/>
              <a:gd name="connsiteX84" fmla="*/ 1220536 w 1655541"/>
              <a:gd name="connsiteY84" fmla="*/ 603802 h 1678000"/>
              <a:gd name="connsiteX85" fmla="*/ 1256046 w 1655541"/>
              <a:gd name="connsiteY85" fmla="*/ 657068 h 1678000"/>
              <a:gd name="connsiteX86" fmla="*/ 1264924 w 1655541"/>
              <a:gd name="connsiteY86" fmla="*/ 692578 h 1678000"/>
              <a:gd name="connsiteX87" fmla="*/ 1291557 w 1655541"/>
              <a:gd name="connsiteY87" fmla="*/ 701456 h 1678000"/>
              <a:gd name="connsiteX88" fmla="*/ 1398089 w 1655541"/>
              <a:gd name="connsiteY88" fmla="*/ 719211 h 1678000"/>
              <a:gd name="connsiteX89" fmla="*/ 1486866 w 1655541"/>
              <a:gd name="connsiteY89" fmla="*/ 710334 h 1678000"/>
              <a:gd name="connsiteX90" fmla="*/ 1513499 w 1655541"/>
              <a:gd name="connsiteY90" fmla="*/ 621557 h 1678000"/>
              <a:gd name="connsiteX91" fmla="*/ 1504621 w 1655541"/>
              <a:gd name="connsiteY91" fmla="*/ 506147 h 1678000"/>
              <a:gd name="connsiteX92" fmla="*/ 1486866 w 1655541"/>
              <a:gd name="connsiteY92" fmla="*/ 452881 h 1678000"/>
              <a:gd name="connsiteX93" fmla="*/ 1424722 w 1655541"/>
              <a:gd name="connsiteY93" fmla="*/ 381860 h 1678000"/>
              <a:gd name="connsiteX94" fmla="*/ 1415844 w 1655541"/>
              <a:gd name="connsiteY94" fmla="*/ 346349 h 1678000"/>
              <a:gd name="connsiteX95" fmla="*/ 1433600 w 1655541"/>
              <a:gd name="connsiteY95" fmla="*/ 328594 h 1678000"/>
              <a:gd name="connsiteX96" fmla="*/ 1513499 w 1655541"/>
              <a:gd name="connsiteY96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181848 w 1655541"/>
              <a:gd name="connsiteY19" fmla="*/ 337472 h 1678000"/>
              <a:gd name="connsiteX20" fmla="*/ 57561 w 1655541"/>
              <a:gd name="connsiteY20" fmla="*/ 568291 h 1678000"/>
              <a:gd name="connsiteX21" fmla="*/ 4295 w 1655541"/>
              <a:gd name="connsiteY21" fmla="*/ 745844 h 1678000"/>
              <a:gd name="connsiteX22" fmla="*/ 4295 w 1655541"/>
              <a:gd name="connsiteY22" fmla="*/ 1056563 h 1678000"/>
              <a:gd name="connsiteX23" fmla="*/ 13173 w 1655541"/>
              <a:gd name="connsiteY23" fmla="*/ 1092073 h 1678000"/>
              <a:gd name="connsiteX24" fmla="*/ 30928 w 1655541"/>
              <a:gd name="connsiteY24" fmla="*/ 1118706 h 1678000"/>
              <a:gd name="connsiteX25" fmla="*/ 66439 w 1655541"/>
              <a:gd name="connsiteY25" fmla="*/ 1180850 h 1678000"/>
              <a:gd name="connsiteX26" fmla="*/ 84194 w 1655541"/>
              <a:gd name="connsiteY26" fmla="*/ 1234116 h 1678000"/>
              <a:gd name="connsiteX27" fmla="*/ 93072 w 1655541"/>
              <a:gd name="connsiteY27" fmla="*/ 1269627 h 1678000"/>
              <a:gd name="connsiteX28" fmla="*/ 119705 w 1655541"/>
              <a:gd name="connsiteY28" fmla="*/ 1314015 h 1678000"/>
              <a:gd name="connsiteX29" fmla="*/ 128582 w 1655541"/>
              <a:gd name="connsiteY29" fmla="*/ 1340648 h 1678000"/>
              <a:gd name="connsiteX30" fmla="*/ 164093 w 1655541"/>
              <a:gd name="connsiteY30" fmla="*/ 1367281 h 1678000"/>
              <a:gd name="connsiteX31" fmla="*/ 172971 w 1655541"/>
              <a:gd name="connsiteY31" fmla="*/ 1393914 h 1678000"/>
              <a:gd name="connsiteX32" fmla="*/ 226237 w 1655541"/>
              <a:gd name="connsiteY32" fmla="*/ 1438303 h 1678000"/>
              <a:gd name="connsiteX33" fmla="*/ 235114 w 1655541"/>
              <a:gd name="connsiteY33" fmla="*/ 1464936 h 1678000"/>
              <a:gd name="connsiteX34" fmla="*/ 252870 w 1655541"/>
              <a:gd name="connsiteY34" fmla="*/ 1482691 h 1678000"/>
              <a:gd name="connsiteX35" fmla="*/ 332769 w 1655541"/>
              <a:gd name="connsiteY35" fmla="*/ 1544835 h 1678000"/>
              <a:gd name="connsiteX36" fmla="*/ 368279 w 1655541"/>
              <a:gd name="connsiteY36" fmla="*/ 1571468 h 1678000"/>
              <a:gd name="connsiteX37" fmla="*/ 394912 w 1655541"/>
              <a:gd name="connsiteY37" fmla="*/ 1598101 h 1678000"/>
              <a:gd name="connsiteX38" fmla="*/ 465934 w 1655541"/>
              <a:gd name="connsiteY38" fmla="*/ 1624734 h 1678000"/>
              <a:gd name="connsiteX39" fmla="*/ 510322 w 1655541"/>
              <a:gd name="connsiteY39" fmla="*/ 1651367 h 1678000"/>
              <a:gd name="connsiteX40" fmla="*/ 545833 w 1655541"/>
              <a:gd name="connsiteY40" fmla="*/ 1660244 h 1678000"/>
              <a:gd name="connsiteX41" fmla="*/ 643487 w 1655541"/>
              <a:gd name="connsiteY41" fmla="*/ 1678000 h 1678000"/>
              <a:gd name="connsiteX42" fmla="*/ 1406967 w 1655541"/>
              <a:gd name="connsiteY42" fmla="*/ 1669122 h 1678000"/>
              <a:gd name="connsiteX43" fmla="*/ 1460233 w 1655541"/>
              <a:gd name="connsiteY43" fmla="*/ 1660244 h 1678000"/>
              <a:gd name="connsiteX44" fmla="*/ 1486866 w 1655541"/>
              <a:gd name="connsiteY44" fmla="*/ 1633611 h 1678000"/>
              <a:gd name="connsiteX45" fmla="*/ 1513499 w 1655541"/>
              <a:gd name="connsiteY45" fmla="*/ 1615856 h 1678000"/>
              <a:gd name="connsiteX46" fmla="*/ 1540132 w 1655541"/>
              <a:gd name="connsiteY46" fmla="*/ 1580345 h 1678000"/>
              <a:gd name="connsiteX47" fmla="*/ 1575642 w 1655541"/>
              <a:gd name="connsiteY47" fmla="*/ 1562590 h 1678000"/>
              <a:gd name="connsiteX48" fmla="*/ 1584520 w 1655541"/>
              <a:gd name="connsiteY48" fmla="*/ 1535957 h 1678000"/>
              <a:gd name="connsiteX49" fmla="*/ 1611153 w 1655541"/>
              <a:gd name="connsiteY49" fmla="*/ 1491569 h 1678000"/>
              <a:gd name="connsiteX50" fmla="*/ 1637786 w 1655541"/>
              <a:gd name="connsiteY50" fmla="*/ 1429425 h 1678000"/>
              <a:gd name="connsiteX51" fmla="*/ 1646664 w 1655541"/>
              <a:gd name="connsiteY51" fmla="*/ 1376159 h 1678000"/>
              <a:gd name="connsiteX52" fmla="*/ 1655541 w 1655541"/>
              <a:gd name="connsiteY52" fmla="*/ 1340648 h 1678000"/>
              <a:gd name="connsiteX53" fmla="*/ 1620031 w 1655541"/>
              <a:gd name="connsiteY53" fmla="*/ 1207483 h 1678000"/>
              <a:gd name="connsiteX54" fmla="*/ 1602275 w 1655541"/>
              <a:gd name="connsiteY54" fmla="*/ 1145339 h 1678000"/>
              <a:gd name="connsiteX55" fmla="*/ 1584520 w 1655541"/>
              <a:gd name="connsiteY55" fmla="*/ 1109829 h 1678000"/>
              <a:gd name="connsiteX56" fmla="*/ 1540132 w 1655541"/>
              <a:gd name="connsiteY56" fmla="*/ 1074318 h 1678000"/>
              <a:gd name="connsiteX57" fmla="*/ 1451355 w 1655541"/>
              <a:gd name="connsiteY57" fmla="*/ 1021052 h 1678000"/>
              <a:gd name="connsiteX58" fmla="*/ 1433600 w 1655541"/>
              <a:gd name="connsiteY58" fmla="*/ 994419 h 1678000"/>
              <a:gd name="connsiteX59" fmla="*/ 1353701 w 1655541"/>
              <a:gd name="connsiteY59" fmla="*/ 967786 h 1678000"/>
              <a:gd name="connsiteX60" fmla="*/ 1335945 w 1655541"/>
              <a:gd name="connsiteY60" fmla="*/ 950031 h 1678000"/>
              <a:gd name="connsiteX61" fmla="*/ 1140637 w 1655541"/>
              <a:gd name="connsiteY61" fmla="*/ 923398 h 1678000"/>
              <a:gd name="connsiteX62" fmla="*/ 1078493 w 1655541"/>
              <a:gd name="connsiteY62" fmla="*/ 914520 h 1678000"/>
              <a:gd name="connsiteX63" fmla="*/ 1042982 w 1655541"/>
              <a:gd name="connsiteY63" fmla="*/ 896765 h 1678000"/>
              <a:gd name="connsiteX64" fmla="*/ 980839 w 1655541"/>
              <a:gd name="connsiteY64" fmla="*/ 887887 h 1678000"/>
              <a:gd name="connsiteX65" fmla="*/ 847674 w 1655541"/>
              <a:gd name="connsiteY65" fmla="*/ 870132 h 1678000"/>
              <a:gd name="connsiteX66" fmla="*/ 821040 w 1655541"/>
              <a:gd name="connsiteY66" fmla="*/ 861254 h 1678000"/>
              <a:gd name="connsiteX67" fmla="*/ 714508 w 1655541"/>
              <a:gd name="connsiteY67" fmla="*/ 843499 h 1678000"/>
              <a:gd name="connsiteX68" fmla="*/ 696753 w 1655541"/>
              <a:gd name="connsiteY68" fmla="*/ 825743 h 1678000"/>
              <a:gd name="connsiteX69" fmla="*/ 687875 w 1655541"/>
              <a:gd name="connsiteY69" fmla="*/ 790233 h 1678000"/>
              <a:gd name="connsiteX70" fmla="*/ 678998 w 1655541"/>
              <a:gd name="connsiteY70" fmla="*/ 763600 h 1678000"/>
              <a:gd name="connsiteX71" fmla="*/ 687875 w 1655541"/>
              <a:gd name="connsiteY71" fmla="*/ 621557 h 1678000"/>
              <a:gd name="connsiteX72" fmla="*/ 696753 w 1655541"/>
              <a:gd name="connsiteY72" fmla="*/ 594924 h 1678000"/>
              <a:gd name="connsiteX73" fmla="*/ 723386 w 1655541"/>
              <a:gd name="connsiteY73" fmla="*/ 568291 h 1678000"/>
              <a:gd name="connsiteX74" fmla="*/ 732264 w 1655541"/>
              <a:gd name="connsiteY74" fmla="*/ 541658 h 1678000"/>
              <a:gd name="connsiteX75" fmla="*/ 794407 w 1655541"/>
              <a:gd name="connsiteY75" fmla="*/ 497270 h 1678000"/>
              <a:gd name="connsiteX76" fmla="*/ 821040 w 1655541"/>
              <a:gd name="connsiteY76" fmla="*/ 488392 h 1678000"/>
              <a:gd name="connsiteX77" fmla="*/ 892062 w 1655541"/>
              <a:gd name="connsiteY77" fmla="*/ 461759 h 1678000"/>
              <a:gd name="connsiteX78" fmla="*/ 1069615 w 1655541"/>
              <a:gd name="connsiteY78" fmla="*/ 479514 h 1678000"/>
              <a:gd name="connsiteX79" fmla="*/ 1122881 w 1655541"/>
              <a:gd name="connsiteY79" fmla="*/ 497270 h 1678000"/>
              <a:gd name="connsiteX80" fmla="*/ 1140637 w 1655541"/>
              <a:gd name="connsiteY80" fmla="*/ 515025 h 1678000"/>
              <a:gd name="connsiteX81" fmla="*/ 1193903 w 1655541"/>
              <a:gd name="connsiteY81" fmla="*/ 550536 h 1678000"/>
              <a:gd name="connsiteX82" fmla="*/ 1211658 w 1655541"/>
              <a:gd name="connsiteY82" fmla="*/ 577169 h 1678000"/>
              <a:gd name="connsiteX83" fmla="*/ 1220536 w 1655541"/>
              <a:gd name="connsiteY83" fmla="*/ 603802 h 1678000"/>
              <a:gd name="connsiteX84" fmla="*/ 1256046 w 1655541"/>
              <a:gd name="connsiteY84" fmla="*/ 657068 h 1678000"/>
              <a:gd name="connsiteX85" fmla="*/ 1264924 w 1655541"/>
              <a:gd name="connsiteY85" fmla="*/ 692578 h 1678000"/>
              <a:gd name="connsiteX86" fmla="*/ 1291557 w 1655541"/>
              <a:gd name="connsiteY86" fmla="*/ 701456 h 1678000"/>
              <a:gd name="connsiteX87" fmla="*/ 1398089 w 1655541"/>
              <a:gd name="connsiteY87" fmla="*/ 719211 h 1678000"/>
              <a:gd name="connsiteX88" fmla="*/ 1486866 w 1655541"/>
              <a:gd name="connsiteY88" fmla="*/ 710334 h 1678000"/>
              <a:gd name="connsiteX89" fmla="*/ 1513499 w 1655541"/>
              <a:gd name="connsiteY89" fmla="*/ 621557 h 1678000"/>
              <a:gd name="connsiteX90" fmla="*/ 1504621 w 1655541"/>
              <a:gd name="connsiteY90" fmla="*/ 506147 h 1678000"/>
              <a:gd name="connsiteX91" fmla="*/ 1486866 w 1655541"/>
              <a:gd name="connsiteY91" fmla="*/ 452881 h 1678000"/>
              <a:gd name="connsiteX92" fmla="*/ 1424722 w 1655541"/>
              <a:gd name="connsiteY92" fmla="*/ 381860 h 1678000"/>
              <a:gd name="connsiteX93" fmla="*/ 1415844 w 1655541"/>
              <a:gd name="connsiteY93" fmla="*/ 346349 h 1678000"/>
              <a:gd name="connsiteX94" fmla="*/ 1433600 w 1655541"/>
              <a:gd name="connsiteY94" fmla="*/ 328594 h 1678000"/>
              <a:gd name="connsiteX95" fmla="*/ 1513499 w 1655541"/>
              <a:gd name="connsiteY95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12668 w 1655541"/>
              <a:gd name="connsiteY17" fmla="*/ 195429 h 1678000"/>
              <a:gd name="connsiteX18" fmla="*/ 181848 w 1655541"/>
              <a:gd name="connsiteY18" fmla="*/ 337472 h 1678000"/>
              <a:gd name="connsiteX19" fmla="*/ 57561 w 1655541"/>
              <a:gd name="connsiteY19" fmla="*/ 568291 h 1678000"/>
              <a:gd name="connsiteX20" fmla="*/ 4295 w 1655541"/>
              <a:gd name="connsiteY20" fmla="*/ 745844 h 1678000"/>
              <a:gd name="connsiteX21" fmla="*/ 4295 w 1655541"/>
              <a:gd name="connsiteY21" fmla="*/ 1056563 h 1678000"/>
              <a:gd name="connsiteX22" fmla="*/ 13173 w 1655541"/>
              <a:gd name="connsiteY22" fmla="*/ 1092073 h 1678000"/>
              <a:gd name="connsiteX23" fmla="*/ 30928 w 1655541"/>
              <a:gd name="connsiteY23" fmla="*/ 1118706 h 1678000"/>
              <a:gd name="connsiteX24" fmla="*/ 66439 w 1655541"/>
              <a:gd name="connsiteY24" fmla="*/ 1180850 h 1678000"/>
              <a:gd name="connsiteX25" fmla="*/ 84194 w 1655541"/>
              <a:gd name="connsiteY25" fmla="*/ 1234116 h 1678000"/>
              <a:gd name="connsiteX26" fmla="*/ 93072 w 1655541"/>
              <a:gd name="connsiteY26" fmla="*/ 1269627 h 1678000"/>
              <a:gd name="connsiteX27" fmla="*/ 119705 w 1655541"/>
              <a:gd name="connsiteY27" fmla="*/ 1314015 h 1678000"/>
              <a:gd name="connsiteX28" fmla="*/ 128582 w 1655541"/>
              <a:gd name="connsiteY28" fmla="*/ 1340648 h 1678000"/>
              <a:gd name="connsiteX29" fmla="*/ 164093 w 1655541"/>
              <a:gd name="connsiteY29" fmla="*/ 1367281 h 1678000"/>
              <a:gd name="connsiteX30" fmla="*/ 172971 w 1655541"/>
              <a:gd name="connsiteY30" fmla="*/ 1393914 h 1678000"/>
              <a:gd name="connsiteX31" fmla="*/ 226237 w 1655541"/>
              <a:gd name="connsiteY31" fmla="*/ 1438303 h 1678000"/>
              <a:gd name="connsiteX32" fmla="*/ 235114 w 1655541"/>
              <a:gd name="connsiteY32" fmla="*/ 1464936 h 1678000"/>
              <a:gd name="connsiteX33" fmla="*/ 252870 w 1655541"/>
              <a:gd name="connsiteY33" fmla="*/ 1482691 h 1678000"/>
              <a:gd name="connsiteX34" fmla="*/ 332769 w 1655541"/>
              <a:gd name="connsiteY34" fmla="*/ 1544835 h 1678000"/>
              <a:gd name="connsiteX35" fmla="*/ 368279 w 1655541"/>
              <a:gd name="connsiteY35" fmla="*/ 1571468 h 1678000"/>
              <a:gd name="connsiteX36" fmla="*/ 394912 w 1655541"/>
              <a:gd name="connsiteY36" fmla="*/ 1598101 h 1678000"/>
              <a:gd name="connsiteX37" fmla="*/ 465934 w 1655541"/>
              <a:gd name="connsiteY37" fmla="*/ 1624734 h 1678000"/>
              <a:gd name="connsiteX38" fmla="*/ 510322 w 1655541"/>
              <a:gd name="connsiteY38" fmla="*/ 1651367 h 1678000"/>
              <a:gd name="connsiteX39" fmla="*/ 545833 w 1655541"/>
              <a:gd name="connsiteY39" fmla="*/ 1660244 h 1678000"/>
              <a:gd name="connsiteX40" fmla="*/ 643487 w 1655541"/>
              <a:gd name="connsiteY40" fmla="*/ 1678000 h 1678000"/>
              <a:gd name="connsiteX41" fmla="*/ 1406967 w 1655541"/>
              <a:gd name="connsiteY41" fmla="*/ 1669122 h 1678000"/>
              <a:gd name="connsiteX42" fmla="*/ 1460233 w 1655541"/>
              <a:gd name="connsiteY42" fmla="*/ 1660244 h 1678000"/>
              <a:gd name="connsiteX43" fmla="*/ 1486866 w 1655541"/>
              <a:gd name="connsiteY43" fmla="*/ 1633611 h 1678000"/>
              <a:gd name="connsiteX44" fmla="*/ 1513499 w 1655541"/>
              <a:gd name="connsiteY44" fmla="*/ 1615856 h 1678000"/>
              <a:gd name="connsiteX45" fmla="*/ 1540132 w 1655541"/>
              <a:gd name="connsiteY45" fmla="*/ 1580345 h 1678000"/>
              <a:gd name="connsiteX46" fmla="*/ 1575642 w 1655541"/>
              <a:gd name="connsiteY46" fmla="*/ 1562590 h 1678000"/>
              <a:gd name="connsiteX47" fmla="*/ 1584520 w 1655541"/>
              <a:gd name="connsiteY47" fmla="*/ 1535957 h 1678000"/>
              <a:gd name="connsiteX48" fmla="*/ 1611153 w 1655541"/>
              <a:gd name="connsiteY48" fmla="*/ 1491569 h 1678000"/>
              <a:gd name="connsiteX49" fmla="*/ 1637786 w 1655541"/>
              <a:gd name="connsiteY49" fmla="*/ 1429425 h 1678000"/>
              <a:gd name="connsiteX50" fmla="*/ 1646664 w 1655541"/>
              <a:gd name="connsiteY50" fmla="*/ 1376159 h 1678000"/>
              <a:gd name="connsiteX51" fmla="*/ 1655541 w 1655541"/>
              <a:gd name="connsiteY51" fmla="*/ 1340648 h 1678000"/>
              <a:gd name="connsiteX52" fmla="*/ 1620031 w 1655541"/>
              <a:gd name="connsiteY52" fmla="*/ 1207483 h 1678000"/>
              <a:gd name="connsiteX53" fmla="*/ 1602275 w 1655541"/>
              <a:gd name="connsiteY53" fmla="*/ 1145339 h 1678000"/>
              <a:gd name="connsiteX54" fmla="*/ 1584520 w 1655541"/>
              <a:gd name="connsiteY54" fmla="*/ 1109829 h 1678000"/>
              <a:gd name="connsiteX55" fmla="*/ 1540132 w 1655541"/>
              <a:gd name="connsiteY55" fmla="*/ 1074318 h 1678000"/>
              <a:gd name="connsiteX56" fmla="*/ 1451355 w 1655541"/>
              <a:gd name="connsiteY56" fmla="*/ 1021052 h 1678000"/>
              <a:gd name="connsiteX57" fmla="*/ 1433600 w 1655541"/>
              <a:gd name="connsiteY57" fmla="*/ 994419 h 1678000"/>
              <a:gd name="connsiteX58" fmla="*/ 1353701 w 1655541"/>
              <a:gd name="connsiteY58" fmla="*/ 967786 h 1678000"/>
              <a:gd name="connsiteX59" fmla="*/ 1335945 w 1655541"/>
              <a:gd name="connsiteY59" fmla="*/ 950031 h 1678000"/>
              <a:gd name="connsiteX60" fmla="*/ 1140637 w 1655541"/>
              <a:gd name="connsiteY60" fmla="*/ 923398 h 1678000"/>
              <a:gd name="connsiteX61" fmla="*/ 1078493 w 1655541"/>
              <a:gd name="connsiteY61" fmla="*/ 914520 h 1678000"/>
              <a:gd name="connsiteX62" fmla="*/ 1042982 w 1655541"/>
              <a:gd name="connsiteY62" fmla="*/ 896765 h 1678000"/>
              <a:gd name="connsiteX63" fmla="*/ 980839 w 1655541"/>
              <a:gd name="connsiteY63" fmla="*/ 887887 h 1678000"/>
              <a:gd name="connsiteX64" fmla="*/ 847674 w 1655541"/>
              <a:gd name="connsiteY64" fmla="*/ 870132 h 1678000"/>
              <a:gd name="connsiteX65" fmla="*/ 821040 w 1655541"/>
              <a:gd name="connsiteY65" fmla="*/ 861254 h 1678000"/>
              <a:gd name="connsiteX66" fmla="*/ 714508 w 1655541"/>
              <a:gd name="connsiteY66" fmla="*/ 843499 h 1678000"/>
              <a:gd name="connsiteX67" fmla="*/ 696753 w 1655541"/>
              <a:gd name="connsiteY67" fmla="*/ 825743 h 1678000"/>
              <a:gd name="connsiteX68" fmla="*/ 687875 w 1655541"/>
              <a:gd name="connsiteY68" fmla="*/ 790233 h 1678000"/>
              <a:gd name="connsiteX69" fmla="*/ 678998 w 1655541"/>
              <a:gd name="connsiteY69" fmla="*/ 763600 h 1678000"/>
              <a:gd name="connsiteX70" fmla="*/ 687875 w 1655541"/>
              <a:gd name="connsiteY70" fmla="*/ 621557 h 1678000"/>
              <a:gd name="connsiteX71" fmla="*/ 696753 w 1655541"/>
              <a:gd name="connsiteY71" fmla="*/ 594924 h 1678000"/>
              <a:gd name="connsiteX72" fmla="*/ 723386 w 1655541"/>
              <a:gd name="connsiteY72" fmla="*/ 568291 h 1678000"/>
              <a:gd name="connsiteX73" fmla="*/ 732264 w 1655541"/>
              <a:gd name="connsiteY73" fmla="*/ 541658 h 1678000"/>
              <a:gd name="connsiteX74" fmla="*/ 794407 w 1655541"/>
              <a:gd name="connsiteY74" fmla="*/ 497270 h 1678000"/>
              <a:gd name="connsiteX75" fmla="*/ 821040 w 1655541"/>
              <a:gd name="connsiteY75" fmla="*/ 488392 h 1678000"/>
              <a:gd name="connsiteX76" fmla="*/ 892062 w 1655541"/>
              <a:gd name="connsiteY76" fmla="*/ 461759 h 1678000"/>
              <a:gd name="connsiteX77" fmla="*/ 1069615 w 1655541"/>
              <a:gd name="connsiteY77" fmla="*/ 479514 h 1678000"/>
              <a:gd name="connsiteX78" fmla="*/ 1122881 w 1655541"/>
              <a:gd name="connsiteY78" fmla="*/ 497270 h 1678000"/>
              <a:gd name="connsiteX79" fmla="*/ 1140637 w 1655541"/>
              <a:gd name="connsiteY79" fmla="*/ 515025 h 1678000"/>
              <a:gd name="connsiteX80" fmla="*/ 1193903 w 1655541"/>
              <a:gd name="connsiteY80" fmla="*/ 550536 h 1678000"/>
              <a:gd name="connsiteX81" fmla="*/ 1211658 w 1655541"/>
              <a:gd name="connsiteY81" fmla="*/ 577169 h 1678000"/>
              <a:gd name="connsiteX82" fmla="*/ 1220536 w 1655541"/>
              <a:gd name="connsiteY82" fmla="*/ 603802 h 1678000"/>
              <a:gd name="connsiteX83" fmla="*/ 1256046 w 1655541"/>
              <a:gd name="connsiteY83" fmla="*/ 657068 h 1678000"/>
              <a:gd name="connsiteX84" fmla="*/ 1264924 w 1655541"/>
              <a:gd name="connsiteY84" fmla="*/ 692578 h 1678000"/>
              <a:gd name="connsiteX85" fmla="*/ 1291557 w 1655541"/>
              <a:gd name="connsiteY85" fmla="*/ 701456 h 1678000"/>
              <a:gd name="connsiteX86" fmla="*/ 1398089 w 1655541"/>
              <a:gd name="connsiteY86" fmla="*/ 719211 h 1678000"/>
              <a:gd name="connsiteX87" fmla="*/ 1486866 w 1655541"/>
              <a:gd name="connsiteY87" fmla="*/ 710334 h 1678000"/>
              <a:gd name="connsiteX88" fmla="*/ 1513499 w 1655541"/>
              <a:gd name="connsiteY88" fmla="*/ 621557 h 1678000"/>
              <a:gd name="connsiteX89" fmla="*/ 1504621 w 1655541"/>
              <a:gd name="connsiteY89" fmla="*/ 506147 h 1678000"/>
              <a:gd name="connsiteX90" fmla="*/ 1486866 w 1655541"/>
              <a:gd name="connsiteY90" fmla="*/ 452881 h 1678000"/>
              <a:gd name="connsiteX91" fmla="*/ 1424722 w 1655541"/>
              <a:gd name="connsiteY91" fmla="*/ 381860 h 1678000"/>
              <a:gd name="connsiteX92" fmla="*/ 1415844 w 1655541"/>
              <a:gd name="connsiteY92" fmla="*/ 346349 h 1678000"/>
              <a:gd name="connsiteX93" fmla="*/ 1433600 w 1655541"/>
              <a:gd name="connsiteY93" fmla="*/ 328594 h 1678000"/>
              <a:gd name="connsiteX94" fmla="*/ 1513499 w 1655541"/>
              <a:gd name="connsiteY94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412668 w 1655541"/>
              <a:gd name="connsiteY16" fmla="*/ 195429 h 1678000"/>
              <a:gd name="connsiteX17" fmla="*/ 181848 w 1655541"/>
              <a:gd name="connsiteY17" fmla="*/ 337472 h 1678000"/>
              <a:gd name="connsiteX18" fmla="*/ 57561 w 1655541"/>
              <a:gd name="connsiteY18" fmla="*/ 568291 h 1678000"/>
              <a:gd name="connsiteX19" fmla="*/ 4295 w 1655541"/>
              <a:gd name="connsiteY19" fmla="*/ 745844 h 1678000"/>
              <a:gd name="connsiteX20" fmla="*/ 4295 w 1655541"/>
              <a:gd name="connsiteY20" fmla="*/ 1056563 h 1678000"/>
              <a:gd name="connsiteX21" fmla="*/ 13173 w 1655541"/>
              <a:gd name="connsiteY21" fmla="*/ 1092073 h 1678000"/>
              <a:gd name="connsiteX22" fmla="*/ 30928 w 1655541"/>
              <a:gd name="connsiteY22" fmla="*/ 1118706 h 1678000"/>
              <a:gd name="connsiteX23" fmla="*/ 66439 w 1655541"/>
              <a:gd name="connsiteY23" fmla="*/ 1180850 h 1678000"/>
              <a:gd name="connsiteX24" fmla="*/ 84194 w 1655541"/>
              <a:gd name="connsiteY24" fmla="*/ 1234116 h 1678000"/>
              <a:gd name="connsiteX25" fmla="*/ 93072 w 1655541"/>
              <a:gd name="connsiteY25" fmla="*/ 1269627 h 1678000"/>
              <a:gd name="connsiteX26" fmla="*/ 119705 w 1655541"/>
              <a:gd name="connsiteY26" fmla="*/ 1314015 h 1678000"/>
              <a:gd name="connsiteX27" fmla="*/ 128582 w 1655541"/>
              <a:gd name="connsiteY27" fmla="*/ 1340648 h 1678000"/>
              <a:gd name="connsiteX28" fmla="*/ 164093 w 1655541"/>
              <a:gd name="connsiteY28" fmla="*/ 1367281 h 1678000"/>
              <a:gd name="connsiteX29" fmla="*/ 172971 w 1655541"/>
              <a:gd name="connsiteY29" fmla="*/ 1393914 h 1678000"/>
              <a:gd name="connsiteX30" fmla="*/ 226237 w 1655541"/>
              <a:gd name="connsiteY30" fmla="*/ 1438303 h 1678000"/>
              <a:gd name="connsiteX31" fmla="*/ 235114 w 1655541"/>
              <a:gd name="connsiteY31" fmla="*/ 1464936 h 1678000"/>
              <a:gd name="connsiteX32" fmla="*/ 252870 w 1655541"/>
              <a:gd name="connsiteY32" fmla="*/ 1482691 h 1678000"/>
              <a:gd name="connsiteX33" fmla="*/ 332769 w 1655541"/>
              <a:gd name="connsiteY33" fmla="*/ 1544835 h 1678000"/>
              <a:gd name="connsiteX34" fmla="*/ 368279 w 1655541"/>
              <a:gd name="connsiteY34" fmla="*/ 1571468 h 1678000"/>
              <a:gd name="connsiteX35" fmla="*/ 394912 w 1655541"/>
              <a:gd name="connsiteY35" fmla="*/ 1598101 h 1678000"/>
              <a:gd name="connsiteX36" fmla="*/ 465934 w 1655541"/>
              <a:gd name="connsiteY36" fmla="*/ 1624734 h 1678000"/>
              <a:gd name="connsiteX37" fmla="*/ 510322 w 1655541"/>
              <a:gd name="connsiteY37" fmla="*/ 1651367 h 1678000"/>
              <a:gd name="connsiteX38" fmla="*/ 545833 w 1655541"/>
              <a:gd name="connsiteY38" fmla="*/ 1660244 h 1678000"/>
              <a:gd name="connsiteX39" fmla="*/ 643487 w 1655541"/>
              <a:gd name="connsiteY39" fmla="*/ 1678000 h 1678000"/>
              <a:gd name="connsiteX40" fmla="*/ 1406967 w 1655541"/>
              <a:gd name="connsiteY40" fmla="*/ 1669122 h 1678000"/>
              <a:gd name="connsiteX41" fmla="*/ 1460233 w 1655541"/>
              <a:gd name="connsiteY41" fmla="*/ 1660244 h 1678000"/>
              <a:gd name="connsiteX42" fmla="*/ 1486866 w 1655541"/>
              <a:gd name="connsiteY42" fmla="*/ 1633611 h 1678000"/>
              <a:gd name="connsiteX43" fmla="*/ 1513499 w 1655541"/>
              <a:gd name="connsiteY43" fmla="*/ 1615856 h 1678000"/>
              <a:gd name="connsiteX44" fmla="*/ 1540132 w 1655541"/>
              <a:gd name="connsiteY44" fmla="*/ 1580345 h 1678000"/>
              <a:gd name="connsiteX45" fmla="*/ 1575642 w 1655541"/>
              <a:gd name="connsiteY45" fmla="*/ 1562590 h 1678000"/>
              <a:gd name="connsiteX46" fmla="*/ 1584520 w 1655541"/>
              <a:gd name="connsiteY46" fmla="*/ 1535957 h 1678000"/>
              <a:gd name="connsiteX47" fmla="*/ 1611153 w 1655541"/>
              <a:gd name="connsiteY47" fmla="*/ 1491569 h 1678000"/>
              <a:gd name="connsiteX48" fmla="*/ 1637786 w 1655541"/>
              <a:gd name="connsiteY48" fmla="*/ 1429425 h 1678000"/>
              <a:gd name="connsiteX49" fmla="*/ 1646664 w 1655541"/>
              <a:gd name="connsiteY49" fmla="*/ 1376159 h 1678000"/>
              <a:gd name="connsiteX50" fmla="*/ 1655541 w 1655541"/>
              <a:gd name="connsiteY50" fmla="*/ 1340648 h 1678000"/>
              <a:gd name="connsiteX51" fmla="*/ 1620031 w 1655541"/>
              <a:gd name="connsiteY51" fmla="*/ 1207483 h 1678000"/>
              <a:gd name="connsiteX52" fmla="*/ 1602275 w 1655541"/>
              <a:gd name="connsiteY52" fmla="*/ 1145339 h 1678000"/>
              <a:gd name="connsiteX53" fmla="*/ 1584520 w 1655541"/>
              <a:gd name="connsiteY53" fmla="*/ 1109829 h 1678000"/>
              <a:gd name="connsiteX54" fmla="*/ 1540132 w 1655541"/>
              <a:gd name="connsiteY54" fmla="*/ 1074318 h 1678000"/>
              <a:gd name="connsiteX55" fmla="*/ 1451355 w 1655541"/>
              <a:gd name="connsiteY55" fmla="*/ 1021052 h 1678000"/>
              <a:gd name="connsiteX56" fmla="*/ 1433600 w 1655541"/>
              <a:gd name="connsiteY56" fmla="*/ 994419 h 1678000"/>
              <a:gd name="connsiteX57" fmla="*/ 1353701 w 1655541"/>
              <a:gd name="connsiteY57" fmla="*/ 967786 h 1678000"/>
              <a:gd name="connsiteX58" fmla="*/ 1335945 w 1655541"/>
              <a:gd name="connsiteY58" fmla="*/ 950031 h 1678000"/>
              <a:gd name="connsiteX59" fmla="*/ 1140637 w 1655541"/>
              <a:gd name="connsiteY59" fmla="*/ 923398 h 1678000"/>
              <a:gd name="connsiteX60" fmla="*/ 1078493 w 1655541"/>
              <a:gd name="connsiteY60" fmla="*/ 914520 h 1678000"/>
              <a:gd name="connsiteX61" fmla="*/ 1042982 w 1655541"/>
              <a:gd name="connsiteY61" fmla="*/ 896765 h 1678000"/>
              <a:gd name="connsiteX62" fmla="*/ 980839 w 1655541"/>
              <a:gd name="connsiteY62" fmla="*/ 887887 h 1678000"/>
              <a:gd name="connsiteX63" fmla="*/ 847674 w 1655541"/>
              <a:gd name="connsiteY63" fmla="*/ 870132 h 1678000"/>
              <a:gd name="connsiteX64" fmla="*/ 821040 w 1655541"/>
              <a:gd name="connsiteY64" fmla="*/ 861254 h 1678000"/>
              <a:gd name="connsiteX65" fmla="*/ 714508 w 1655541"/>
              <a:gd name="connsiteY65" fmla="*/ 843499 h 1678000"/>
              <a:gd name="connsiteX66" fmla="*/ 696753 w 1655541"/>
              <a:gd name="connsiteY66" fmla="*/ 825743 h 1678000"/>
              <a:gd name="connsiteX67" fmla="*/ 687875 w 1655541"/>
              <a:gd name="connsiteY67" fmla="*/ 790233 h 1678000"/>
              <a:gd name="connsiteX68" fmla="*/ 678998 w 1655541"/>
              <a:gd name="connsiteY68" fmla="*/ 763600 h 1678000"/>
              <a:gd name="connsiteX69" fmla="*/ 687875 w 1655541"/>
              <a:gd name="connsiteY69" fmla="*/ 621557 h 1678000"/>
              <a:gd name="connsiteX70" fmla="*/ 696753 w 1655541"/>
              <a:gd name="connsiteY70" fmla="*/ 594924 h 1678000"/>
              <a:gd name="connsiteX71" fmla="*/ 723386 w 1655541"/>
              <a:gd name="connsiteY71" fmla="*/ 568291 h 1678000"/>
              <a:gd name="connsiteX72" fmla="*/ 732264 w 1655541"/>
              <a:gd name="connsiteY72" fmla="*/ 541658 h 1678000"/>
              <a:gd name="connsiteX73" fmla="*/ 794407 w 1655541"/>
              <a:gd name="connsiteY73" fmla="*/ 497270 h 1678000"/>
              <a:gd name="connsiteX74" fmla="*/ 821040 w 1655541"/>
              <a:gd name="connsiteY74" fmla="*/ 488392 h 1678000"/>
              <a:gd name="connsiteX75" fmla="*/ 892062 w 1655541"/>
              <a:gd name="connsiteY75" fmla="*/ 461759 h 1678000"/>
              <a:gd name="connsiteX76" fmla="*/ 1069615 w 1655541"/>
              <a:gd name="connsiteY76" fmla="*/ 479514 h 1678000"/>
              <a:gd name="connsiteX77" fmla="*/ 1122881 w 1655541"/>
              <a:gd name="connsiteY77" fmla="*/ 497270 h 1678000"/>
              <a:gd name="connsiteX78" fmla="*/ 1140637 w 1655541"/>
              <a:gd name="connsiteY78" fmla="*/ 515025 h 1678000"/>
              <a:gd name="connsiteX79" fmla="*/ 1193903 w 1655541"/>
              <a:gd name="connsiteY79" fmla="*/ 550536 h 1678000"/>
              <a:gd name="connsiteX80" fmla="*/ 1211658 w 1655541"/>
              <a:gd name="connsiteY80" fmla="*/ 577169 h 1678000"/>
              <a:gd name="connsiteX81" fmla="*/ 1220536 w 1655541"/>
              <a:gd name="connsiteY81" fmla="*/ 603802 h 1678000"/>
              <a:gd name="connsiteX82" fmla="*/ 1256046 w 1655541"/>
              <a:gd name="connsiteY82" fmla="*/ 657068 h 1678000"/>
              <a:gd name="connsiteX83" fmla="*/ 1264924 w 1655541"/>
              <a:gd name="connsiteY83" fmla="*/ 692578 h 1678000"/>
              <a:gd name="connsiteX84" fmla="*/ 1291557 w 1655541"/>
              <a:gd name="connsiteY84" fmla="*/ 701456 h 1678000"/>
              <a:gd name="connsiteX85" fmla="*/ 1398089 w 1655541"/>
              <a:gd name="connsiteY85" fmla="*/ 719211 h 1678000"/>
              <a:gd name="connsiteX86" fmla="*/ 1486866 w 1655541"/>
              <a:gd name="connsiteY86" fmla="*/ 710334 h 1678000"/>
              <a:gd name="connsiteX87" fmla="*/ 1513499 w 1655541"/>
              <a:gd name="connsiteY87" fmla="*/ 621557 h 1678000"/>
              <a:gd name="connsiteX88" fmla="*/ 1504621 w 1655541"/>
              <a:gd name="connsiteY88" fmla="*/ 506147 h 1678000"/>
              <a:gd name="connsiteX89" fmla="*/ 1486866 w 1655541"/>
              <a:gd name="connsiteY89" fmla="*/ 452881 h 1678000"/>
              <a:gd name="connsiteX90" fmla="*/ 1424722 w 1655541"/>
              <a:gd name="connsiteY90" fmla="*/ 381860 h 1678000"/>
              <a:gd name="connsiteX91" fmla="*/ 1415844 w 1655541"/>
              <a:gd name="connsiteY91" fmla="*/ 346349 h 1678000"/>
              <a:gd name="connsiteX92" fmla="*/ 1433600 w 1655541"/>
              <a:gd name="connsiteY92" fmla="*/ 328594 h 1678000"/>
              <a:gd name="connsiteX93" fmla="*/ 1513499 w 1655541"/>
              <a:gd name="connsiteY93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412668 w 1655541"/>
              <a:gd name="connsiteY15" fmla="*/ 195429 h 1678000"/>
              <a:gd name="connsiteX16" fmla="*/ 181848 w 1655541"/>
              <a:gd name="connsiteY16" fmla="*/ 337472 h 1678000"/>
              <a:gd name="connsiteX17" fmla="*/ 57561 w 1655541"/>
              <a:gd name="connsiteY17" fmla="*/ 568291 h 1678000"/>
              <a:gd name="connsiteX18" fmla="*/ 4295 w 1655541"/>
              <a:gd name="connsiteY18" fmla="*/ 745844 h 1678000"/>
              <a:gd name="connsiteX19" fmla="*/ 4295 w 1655541"/>
              <a:gd name="connsiteY19" fmla="*/ 1056563 h 1678000"/>
              <a:gd name="connsiteX20" fmla="*/ 13173 w 1655541"/>
              <a:gd name="connsiteY20" fmla="*/ 1092073 h 1678000"/>
              <a:gd name="connsiteX21" fmla="*/ 30928 w 1655541"/>
              <a:gd name="connsiteY21" fmla="*/ 1118706 h 1678000"/>
              <a:gd name="connsiteX22" fmla="*/ 66439 w 1655541"/>
              <a:gd name="connsiteY22" fmla="*/ 1180850 h 1678000"/>
              <a:gd name="connsiteX23" fmla="*/ 84194 w 1655541"/>
              <a:gd name="connsiteY23" fmla="*/ 1234116 h 1678000"/>
              <a:gd name="connsiteX24" fmla="*/ 93072 w 1655541"/>
              <a:gd name="connsiteY24" fmla="*/ 1269627 h 1678000"/>
              <a:gd name="connsiteX25" fmla="*/ 119705 w 1655541"/>
              <a:gd name="connsiteY25" fmla="*/ 1314015 h 1678000"/>
              <a:gd name="connsiteX26" fmla="*/ 128582 w 1655541"/>
              <a:gd name="connsiteY26" fmla="*/ 1340648 h 1678000"/>
              <a:gd name="connsiteX27" fmla="*/ 164093 w 1655541"/>
              <a:gd name="connsiteY27" fmla="*/ 1367281 h 1678000"/>
              <a:gd name="connsiteX28" fmla="*/ 172971 w 1655541"/>
              <a:gd name="connsiteY28" fmla="*/ 1393914 h 1678000"/>
              <a:gd name="connsiteX29" fmla="*/ 226237 w 1655541"/>
              <a:gd name="connsiteY29" fmla="*/ 1438303 h 1678000"/>
              <a:gd name="connsiteX30" fmla="*/ 235114 w 1655541"/>
              <a:gd name="connsiteY30" fmla="*/ 1464936 h 1678000"/>
              <a:gd name="connsiteX31" fmla="*/ 252870 w 1655541"/>
              <a:gd name="connsiteY31" fmla="*/ 1482691 h 1678000"/>
              <a:gd name="connsiteX32" fmla="*/ 332769 w 1655541"/>
              <a:gd name="connsiteY32" fmla="*/ 1544835 h 1678000"/>
              <a:gd name="connsiteX33" fmla="*/ 368279 w 1655541"/>
              <a:gd name="connsiteY33" fmla="*/ 1571468 h 1678000"/>
              <a:gd name="connsiteX34" fmla="*/ 394912 w 1655541"/>
              <a:gd name="connsiteY34" fmla="*/ 1598101 h 1678000"/>
              <a:gd name="connsiteX35" fmla="*/ 465934 w 1655541"/>
              <a:gd name="connsiteY35" fmla="*/ 1624734 h 1678000"/>
              <a:gd name="connsiteX36" fmla="*/ 510322 w 1655541"/>
              <a:gd name="connsiteY36" fmla="*/ 1651367 h 1678000"/>
              <a:gd name="connsiteX37" fmla="*/ 545833 w 1655541"/>
              <a:gd name="connsiteY37" fmla="*/ 1660244 h 1678000"/>
              <a:gd name="connsiteX38" fmla="*/ 643487 w 1655541"/>
              <a:gd name="connsiteY38" fmla="*/ 1678000 h 1678000"/>
              <a:gd name="connsiteX39" fmla="*/ 1406967 w 1655541"/>
              <a:gd name="connsiteY39" fmla="*/ 1669122 h 1678000"/>
              <a:gd name="connsiteX40" fmla="*/ 1460233 w 1655541"/>
              <a:gd name="connsiteY40" fmla="*/ 1660244 h 1678000"/>
              <a:gd name="connsiteX41" fmla="*/ 1486866 w 1655541"/>
              <a:gd name="connsiteY41" fmla="*/ 1633611 h 1678000"/>
              <a:gd name="connsiteX42" fmla="*/ 1513499 w 1655541"/>
              <a:gd name="connsiteY42" fmla="*/ 1615856 h 1678000"/>
              <a:gd name="connsiteX43" fmla="*/ 1540132 w 1655541"/>
              <a:gd name="connsiteY43" fmla="*/ 1580345 h 1678000"/>
              <a:gd name="connsiteX44" fmla="*/ 1575642 w 1655541"/>
              <a:gd name="connsiteY44" fmla="*/ 1562590 h 1678000"/>
              <a:gd name="connsiteX45" fmla="*/ 1584520 w 1655541"/>
              <a:gd name="connsiteY45" fmla="*/ 1535957 h 1678000"/>
              <a:gd name="connsiteX46" fmla="*/ 1611153 w 1655541"/>
              <a:gd name="connsiteY46" fmla="*/ 1491569 h 1678000"/>
              <a:gd name="connsiteX47" fmla="*/ 1637786 w 1655541"/>
              <a:gd name="connsiteY47" fmla="*/ 1429425 h 1678000"/>
              <a:gd name="connsiteX48" fmla="*/ 1646664 w 1655541"/>
              <a:gd name="connsiteY48" fmla="*/ 1376159 h 1678000"/>
              <a:gd name="connsiteX49" fmla="*/ 1655541 w 1655541"/>
              <a:gd name="connsiteY49" fmla="*/ 1340648 h 1678000"/>
              <a:gd name="connsiteX50" fmla="*/ 1620031 w 1655541"/>
              <a:gd name="connsiteY50" fmla="*/ 1207483 h 1678000"/>
              <a:gd name="connsiteX51" fmla="*/ 1602275 w 1655541"/>
              <a:gd name="connsiteY51" fmla="*/ 1145339 h 1678000"/>
              <a:gd name="connsiteX52" fmla="*/ 1584520 w 1655541"/>
              <a:gd name="connsiteY52" fmla="*/ 1109829 h 1678000"/>
              <a:gd name="connsiteX53" fmla="*/ 1540132 w 1655541"/>
              <a:gd name="connsiteY53" fmla="*/ 1074318 h 1678000"/>
              <a:gd name="connsiteX54" fmla="*/ 1451355 w 1655541"/>
              <a:gd name="connsiteY54" fmla="*/ 1021052 h 1678000"/>
              <a:gd name="connsiteX55" fmla="*/ 1433600 w 1655541"/>
              <a:gd name="connsiteY55" fmla="*/ 994419 h 1678000"/>
              <a:gd name="connsiteX56" fmla="*/ 1353701 w 1655541"/>
              <a:gd name="connsiteY56" fmla="*/ 967786 h 1678000"/>
              <a:gd name="connsiteX57" fmla="*/ 1335945 w 1655541"/>
              <a:gd name="connsiteY57" fmla="*/ 950031 h 1678000"/>
              <a:gd name="connsiteX58" fmla="*/ 1140637 w 1655541"/>
              <a:gd name="connsiteY58" fmla="*/ 923398 h 1678000"/>
              <a:gd name="connsiteX59" fmla="*/ 1078493 w 1655541"/>
              <a:gd name="connsiteY59" fmla="*/ 914520 h 1678000"/>
              <a:gd name="connsiteX60" fmla="*/ 1042982 w 1655541"/>
              <a:gd name="connsiteY60" fmla="*/ 896765 h 1678000"/>
              <a:gd name="connsiteX61" fmla="*/ 980839 w 1655541"/>
              <a:gd name="connsiteY61" fmla="*/ 887887 h 1678000"/>
              <a:gd name="connsiteX62" fmla="*/ 847674 w 1655541"/>
              <a:gd name="connsiteY62" fmla="*/ 870132 h 1678000"/>
              <a:gd name="connsiteX63" fmla="*/ 821040 w 1655541"/>
              <a:gd name="connsiteY63" fmla="*/ 861254 h 1678000"/>
              <a:gd name="connsiteX64" fmla="*/ 714508 w 1655541"/>
              <a:gd name="connsiteY64" fmla="*/ 843499 h 1678000"/>
              <a:gd name="connsiteX65" fmla="*/ 696753 w 1655541"/>
              <a:gd name="connsiteY65" fmla="*/ 825743 h 1678000"/>
              <a:gd name="connsiteX66" fmla="*/ 687875 w 1655541"/>
              <a:gd name="connsiteY66" fmla="*/ 790233 h 1678000"/>
              <a:gd name="connsiteX67" fmla="*/ 678998 w 1655541"/>
              <a:gd name="connsiteY67" fmla="*/ 763600 h 1678000"/>
              <a:gd name="connsiteX68" fmla="*/ 687875 w 1655541"/>
              <a:gd name="connsiteY68" fmla="*/ 621557 h 1678000"/>
              <a:gd name="connsiteX69" fmla="*/ 696753 w 1655541"/>
              <a:gd name="connsiteY69" fmla="*/ 594924 h 1678000"/>
              <a:gd name="connsiteX70" fmla="*/ 723386 w 1655541"/>
              <a:gd name="connsiteY70" fmla="*/ 568291 h 1678000"/>
              <a:gd name="connsiteX71" fmla="*/ 732264 w 1655541"/>
              <a:gd name="connsiteY71" fmla="*/ 541658 h 1678000"/>
              <a:gd name="connsiteX72" fmla="*/ 794407 w 1655541"/>
              <a:gd name="connsiteY72" fmla="*/ 497270 h 1678000"/>
              <a:gd name="connsiteX73" fmla="*/ 821040 w 1655541"/>
              <a:gd name="connsiteY73" fmla="*/ 488392 h 1678000"/>
              <a:gd name="connsiteX74" fmla="*/ 892062 w 1655541"/>
              <a:gd name="connsiteY74" fmla="*/ 461759 h 1678000"/>
              <a:gd name="connsiteX75" fmla="*/ 1069615 w 1655541"/>
              <a:gd name="connsiteY75" fmla="*/ 479514 h 1678000"/>
              <a:gd name="connsiteX76" fmla="*/ 1122881 w 1655541"/>
              <a:gd name="connsiteY76" fmla="*/ 497270 h 1678000"/>
              <a:gd name="connsiteX77" fmla="*/ 1140637 w 1655541"/>
              <a:gd name="connsiteY77" fmla="*/ 515025 h 1678000"/>
              <a:gd name="connsiteX78" fmla="*/ 1193903 w 1655541"/>
              <a:gd name="connsiteY78" fmla="*/ 550536 h 1678000"/>
              <a:gd name="connsiteX79" fmla="*/ 1211658 w 1655541"/>
              <a:gd name="connsiteY79" fmla="*/ 577169 h 1678000"/>
              <a:gd name="connsiteX80" fmla="*/ 1220536 w 1655541"/>
              <a:gd name="connsiteY80" fmla="*/ 603802 h 1678000"/>
              <a:gd name="connsiteX81" fmla="*/ 1256046 w 1655541"/>
              <a:gd name="connsiteY81" fmla="*/ 657068 h 1678000"/>
              <a:gd name="connsiteX82" fmla="*/ 1264924 w 1655541"/>
              <a:gd name="connsiteY82" fmla="*/ 692578 h 1678000"/>
              <a:gd name="connsiteX83" fmla="*/ 1291557 w 1655541"/>
              <a:gd name="connsiteY83" fmla="*/ 701456 h 1678000"/>
              <a:gd name="connsiteX84" fmla="*/ 1398089 w 1655541"/>
              <a:gd name="connsiteY84" fmla="*/ 719211 h 1678000"/>
              <a:gd name="connsiteX85" fmla="*/ 1486866 w 1655541"/>
              <a:gd name="connsiteY85" fmla="*/ 710334 h 1678000"/>
              <a:gd name="connsiteX86" fmla="*/ 1513499 w 1655541"/>
              <a:gd name="connsiteY86" fmla="*/ 621557 h 1678000"/>
              <a:gd name="connsiteX87" fmla="*/ 1504621 w 1655541"/>
              <a:gd name="connsiteY87" fmla="*/ 506147 h 1678000"/>
              <a:gd name="connsiteX88" fmla="*/ 1486866 w 1655541"/>
              <a:gd name="connsiteY88" fmla="*/ 452881 h 1678000"/>
              <a:gd name="connsiteX89" fmla="*/ 1424722 w 1655541"/>
              <a:gd name="connsiteY89" fmla="*/ 381860 h 1678000"/>
              <a:gd name="connsiteX90" fmla="*/ 1415844 w 1655541"/>
              <a:gd name="connsiteY90" fmla="*/ 346349 h 1678000"/>
              <a:gd name="connsiteX91" fmla="*/ 1433600 w 1655541"/>
              <a:gd name="connsiteY91" fmla="*/ 328594 h 1678000"/>
              <a:gd name="connsiteX92" fmla="*/ 1513499 w 1655541"/>
              <a:gd name="connsiteY9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687875 w 1655541"/>
              <a:gd name="connsiteY12" fmla="*/ 80019 h 1678000"/>
              <a:gd name="connsiteX13" fmla="*/ 652365 w 1655541"/>
              <a:gd name="connsiteY13" fmla="*/ 97774 h 1678000"/>
              <a:gd name="connsiteX14" fmla="*/ 412668 w 1655541"/>
              <a:gd name="connsiteY14" fmla="*/ 195429 h 1678000"/>
              <a:gd name="connsiteX15" fmla="*/ 181848 w 1655541"/>
              <a:gd name="connsiteY15" fmla="*/ 337472 h 1678000"/>
              <a:gd name="connsiteX16" fmla="*/ 57561 w 1655541"/>
              <a:gd name="connsiteY16" fmla="*/ 568291 h 1678000"/>
              <a:gd name="connsiteX17" fmla="*/ 4295 w 1655541"/>
              <a:gd name="connsiteY17" fmla="*/ 745844 h 1678000"/>
              <a:gd name="connsiteX18" fmla="*/ 4295 w 1655541"/>
              <a:gd name="connsiteY18" fmla="*/ 1056563 h 1678000"/>
              <a:gd name="connsiteX19" fmla="*/ 13173 w 1655541"/>
              <a:gd name="connsiteY19" fmla="*/ 1092073 h 1678000"/>
              <a:gd name="connsiteX20" fmla="*/ 30928 w 1655541"/>
              <a:gd name="connsiteY20" fmla="*/ 1118706 h 1678000"/>
              <a:gd name="connsiteX21" fmla="*/ 66439 w 1655541"/>
              <a:gd name="connsiteY21" fmla="*/ 1180850 h 1678000"/>
              <a:gd name="connsiteX22" fmla="*/ 84194 w 1655541"/>
              <a:gd name="connsiteY22" fmla="*/ 1234116 h 1678000"/>
              <a:gd name="connsiteX23" fmla="*/ 93072 w 1655541"/>
              <a:gd name="connsiteY23" fmla="*/ 1269627 h 1678000"/>
              <a:gd name="connsiteX24" fmla="*/ 119705 w 1655541"/>
              <a:gd name="connsiteY24" fmla="*/ 1314015 h 1678000"/>
              <a:gd name="connsiteX25" fmla="*/ 128582 w 1655541"/>
              <a:gd name="connsiteY25" fmla="*/ 1340648 h 1678000"/>
              <a:gd name="connsiteX26" fmla="*/ 164093 w 1655541"/>
              <a:gd name="connsiteY26" fmla="*/ 1367281 h 1678000"/>
              <a:gd name="connsiteX27" fmla="*/ 172971 w 1655541"/>
              <a:gd name="connsiteY27" fmla="*/ 1393914 h 1678000"/>
              <a:gd name="connsiteX28" fmla="*/ 226237 w 1655541"/>
              <a:gd name="connsiteY28" fmla="*/ 1438303 h 1678000"/>
              <a:gd name="connsiteX29" fmla="*/ 235114 w 1655541"/>
              <a:gd name="connsiteY29" fmla="*/ 1464936 h 1678000"/>
              <a:gd name="connsiteX30" fmla="*/ 252870 w 1655541"/>
              <a:gd name="connsiteY30" fmla="*/ 1482691 h 1678000"/>
              <a:gd name="connsiteX31" fmla="*/ 332769 w 1655541"/>
              <a:gd name="connsiteY31" fmla="*/ 1544835 h 1678000"/>
              <a:gd name="connsiteX32" fmla="*/ 368279 w 1655541"/>
              <a:gd name="connsiteY32" fmla="*/ 1571468 h 1678000"/>
              <a:gd name="connsiteX33" fmla="*/ 394912 w 1655541"/>
              <a:gd name="connsiteY33" fmla="*/ 1598101 h 1678000"/>
              <a:gd name="connsiteX34" fmla="*/ 465934 w 1655541"/>
              <a:gd name="connsiteY34" fmla="*/ 1624734 h 1678000"/>
              <a:gd name="connsiteX35" fmla="*/ 510322 w 1655541"/>
              <a:gd name="connsiteY35" fmla="*/ 1651367 h 1678000"/>
              <a:gd name="connsiteX36" fmla="*/ 545833 w 1655541"/>
              <a:gd name="connsiteY36" fmla="*/ 1660244 h 1678000"/>
              <a:gd name="connsiteX37" fmla="*/ 643487 w 1655541"/>
              <a:gd name="connsiteY37" fmla="*/ 1678000 h 1678000"/>
              <a:gd name="connsiteX38" fmla="*/ 1406967 w 1655541"/>
              <a:gd name="connsiteY38" fmla="*/ 1669122 h 1678000"/>
              <a:gd name="connsiteX39" fmla="*/ 1460233 w 1655541"/>
              <a:gd name="connsiteY39" fmla="*/ 1660244 h 1678000"/>
              <a:gd name="connsiteX40" fmla="*/ 1486866 w 1655541"/>
              <a:gd name="connsiteY40" fmla="*/ 1633611 h 1678000"/>
              <a:gd name="connsiteX41" fmla="*/ 1513499 w 1655541"/>
              <a:gd name="connsiteY41" fmla="*/ 1615856 h 1678000"/>
              <a:gd name="connsiteX42" fmla="*/ 1540132 w 1655541"/>
              <a:gd name="connsiteY42" fmla="*/ 1580345 h 1678000"/>
              <a:gd name="connsiteX43" fmla="*/ 1575642 w 1655541"/>
              <a:gd name="connsiteY43" fmla="*/ 1562590 h 1678000"/>
              <a:gd name="connsiteX44" fmla="*/ 1584520 w 1655541"/>
              <a:gd name="connsiteY44" fmla="*/ 1535957 h 1678000"/>
              <a:gd name="connsiteX45" fmla="*/ 1611153 w 1655541"/>
              <a:gd name="connsiteY45" fmla="*/ 1491569 h 1678000"/>
              <a:gd name="connsiteX46" fmla="*/ 1637786 w 1655541"/>
              <a:gd name="connsiteY46" fmla="*/ 1429425 h 1678000"/>
              <a:gd name="connsiteX47" fmla="*/ 1646664 w 1655541"/>
              <a:gd name="connsiteY47" fmla="*/ 1376159 h 1678000"/>
              <a:gd name="connsiteX48" fmla="*/ 1655541 w 1655541"/>
              <a:gd name="connsiteY48" fmla="*/ 1340648 h 1678000"/>
              <a:gd name="connsiteX49" fmla="*/ 1620031 w 1655541"/>
              <a:gd name="connsiteY49" fmla="*/ 1207483 h 1678000"/>
              <a:gd name="connsiteX50" fmla="*/ 1602275 w 1655541"/>
              <a:gd name="connsiteY50" fmla="*/ 1145339 h 1678000"/>
              <a:gd name="connsiteX51" fmla="*/ 1584520 w 1655541"/>
              <a:gd name="connsiteY51" fmla="*/ 1109829 h 1678000"/>
              <a:gd name="connsiteX52" fmla="*/ 1540132 w 1655541"/>
              <a:gd name="connsiteY52" fmla="*/ 1074318 h 1678000"/>
              <a:gd name="connsiteX53" fmla="*/ 1451355 w 1655541"/>
              <a:gd name="connsiteY53" fmla="*/ 1021052 h 1678000"/>
              <a:gd name="connsiteX54" fmla="*/ 1433600 w 1655541"/>
              <a:gd name="connsiteY54" fmla="*/ 994419 h 1678000"/>
              <a:gd name="connsiteX55" fmla="*/ 1353701 w 1655541"/>
              <a:gd name="connsiteY55" fmla="*/ 967786 h 1678000"/>
              <a:gd name="connsiteX56" fmla="*/ 1335945 w 1655541"/>
              <a:gd name="connsiteY56" fmla="*/ 950031 h 1678000"/>
              <a:gd name="connsiteX57" fmla="*/ 1140637 w 1655541"/>
              <a:gd name="connsiteY57" fmla="*/ 923398 h 1678000"/>
              <a:gd name="connsiteX58" fmla="*/ 1078493 w 1655541"/>
              <a:gd name="connsiteY58" fmla="*/ 914520 h 1678000"/>
              <a:gd name="connsiteX59" fmla="*/ 1042982 w 1655541"/>
              <a:gd name="connsiteY59" fmla="*/ 896765 h 1678000"/>
              <a:gd name="connsiteX60" fmla="*/ 980839 w 1655541"/>
              <a:gd name="connsiteY60" fmla="*/ 887887 h 1678000"/>
              <a:gd name="connsiteX61" fmla="*/ 847674 w 1655541"/>
              <a:gd name="connsiteY61" fmla="*/ 870132 h 1678000"/>
              <a:gd name="connsiteX62" fmla="*/ 821040 w 1655541"/>
              <a:gd name="connsiteY62" fmla="*/ 861254 h 1678000"/>
              <a:gd name="connsiteX63" fmla="*/ 714508 w 1655541"/>
              <a:gd name="connsiteY63" fmla="*/ 843499 h 1678000"/>
              <a:gd name="connsiteX64" fmla="*/ 696753 w 1655541"/>
              <a:gd name="connsiteY64" fmla="*/ 825743 h 1678000"/>
              <a:gd name="connsiteX65" fmla="*/ 687875 w 1655541"/>
              <a:gd name="connsiteY65" fmla="*/ 790233 h 1678000"/>
              <a:gd name="connsiteX66" fmla="*/ 678998 w 1655541"/>
              <a:gd name="connsiteY66" fmla="*/ 763600 h 1678000"/>
              <a:gd name="connsiteX67" fmla="*/ 687875 w 1655541"/>
              <a:gd name="connsiteY67" fmla="*/ 621557 h 1678000"/>
              <a:gd name="connsiteX68" fmla="*/ 696753 w 1655541"/>
              <a:gd name="connsiteY68" fmla="*/ 594924 h 1678000"/>
              <a:gd name="connsiteX69" fmla="*/ 723386 w 1655541"/>
              <a:gd name="connsiteY69" fmla="*/ 568291 h 1678000"/>
              <a:gd name="connsiteX70" fmla="*/ 732264 w 1655541"/>
              <a:gd name="connsiteY70" fmla="*/ 541658 h 1678000"/>
              <a:gd name="connsiteX71" fmla="*/ 794407 w 1655541"/>
              <a:gd name="connsiteY71" fmla="*/ 497270 h 1678000"/>
              <a:gd name="connsiteX72" fmla="*/ 821040 w 1655541"/>
              <a:gd name="connsiteY72" fmla="*/ 488392 h 1678000"/>
              <a:gd name="connsiteX73" fmla="*/ 892062 w 1655541"/>
              <a:gd name="connsiteY73" fmla="*/ 461759 h 1678000"/>
              <a:gd name="connsiteX74" fmla="*/ 1069615 w 1655541"/>
              <a:gd name="connsiteY74" fmla="*/ 479514 h 1678000"/>
              <a:gd name="connsiteX75" fmla="*/ 1122881 w 1655541"/>
              <a:gd name="connsiteY75" fmla="*/ 497270 h 1678000"/>
              <a:gd name="connsiteX76" fmla="*/ 1140637 w 1655541"/>
              <a:gd name="connsiteY76" fmla="*/ 515025 h 1678000"/>
              <a:gd name="connsiteX77" fmla="*/ 1193903 w 1655541"/>
              <a:gd name="connsiteY77" fmla="*/ 550536 h 1678000"/>
              <a:gd name="connsiteX78" fmla="*/ 1211658 w 1655541"/>
              <a:gd name="connsiteY78" fmla="*/ 577169 h 1678000"/>
              <a:gd name="connsiteX79" fmla="*/ 1220536 w 1655541"/>
              <a:gd name="connsiteY79" fmla="*/ 603802 h 1678000"/>
              <a:gd name="connsiteX80" fmla="*/ 1256046 w 1655541"/>
              <a:gd name="connsiteY80" fmla="*/ 657068 h 1678000"/>
              <a:gd name="connsiteX81" fmla="*/ 1264924 w 1655541"/>
              <a:gd name="connsiteY81" fmla="*/ 692578 h 1678000"/>
              <a:gd name="connsiteX82" fmla="*/ 1291557 w 1655541"/>
              <a:gd name="connsiteY82" fmla="*/ 701456 h 1678000"/>
              <a:gd name="connsiteX83" fmla="*/ 1398089 w 1655541"/>
              <a:gd name="connsiteY83" fmla="*/ 719211 h 1678000"/>
              <a:gd name="connsiteX84" fmla="*/ 1486866 w 1655541"/>
              <a:gd name="connsiteY84" fmla="*/ 710334 h 1678000"/>
              <a:gd name="connsiteX85" fmla="*/ 1513499 w 1655541"/>
              <a:gd name="connsiteY85" fmla="*/ 621557 h 1678000"/>
              <a:gd name="connsiteX86" fmla="*/ 1504621 w 1655541"/>
              <a:gd name="connsiteY86" fmla="*/ 506147 h 1678000"/>
              <a:gd name="connsiteX87" fmla="*/ 1486866 w 1655541"/>
              <a:gd name="connsiteY87" fmla="*/ 452881 h 1678000"/>
              <a:gd name="connsiteX88" fmla="*/ 1424722 w 1655541"/>
              <a:gd name="connsiteY88" fmla="*/ 381860 h 1678000"/>
              <a:gd name="connsiteX89" fmla="*/ 1415844 w 1655541"/>
              <a:gd name="connsiteY89" fmla="*/ 346349 h 1678000"/>
              <a:gd name="connsiteX90" fmla="*/ 1433600 w 1655541"/>
              <a:gd name="connsiteY90" fmla="*/ 328594 h 1678000"/>
              <a:gd name="connsiteX91" fmla="*/ 1513499 w 1655541"/>
              <a:gd name="connsiteY91" fmla="*/ 319716 h 167800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847674 w 1655541"/>
              <a:gd name="connsiteY10" fmla="*/ 17755 h 1677880"/>
              <a:gd name="connsiteX11" fmla="*/ 687875 w 1655541"/>
              <a:gd name="connsiteY11" fmla="*/ 79899 h 1677880"/>
              <a:gd name="connsiteX12" fmla="*/ 652365 w 1655541"/>
              <a:gd name="connsiteY12" fmla="*/ 97654 h 1677880"/>
              <a:gd name="connsiteX13" fmla="*/ 412668 w 1655541"/>
              <a:gd name="connsiteY13" fmla="*/ 195309 h 1677880"/>
              <a:gd name="connsiteX14" fmla="*/ 181848 w 1655541"/>
              <a:gd name="connsiteY14" fmla="*/ 337352 h 1677880"/>
              <a:gd name="connsiteX15" fmla="*/ 57561 w 1655541"/>
              <a:gd name="connsiteY15" fmla="*/ 568171 h 1677880"/>
              <a:gd name="connsiteX16" fmla="*/ 4295 w 1655541"/>
              <a:gd name="connsiteY16" fmla="*/ 745724 h 1677880"/>
              <a:gd name="connsiteX17" fmla="*/ 4295 w 1655541"/>
              <a:gd name="connsiteY17" fmla="*/ 1056443 h 1677880"/>
              <a:gd name="connsiteX18" fmla="*/ 13173 w 1655541"/>
              <a:gd name="connsiteY18" fmla="*/ 1091953 h 1677880"/>
              <a:gd name="connsiteX19" fmla="*/ 30928 w 1655541"/>
              <a:gd name="connsiteY19" fmla="*/ 1118586 h 1677880"/>
              <a:gd name="connsiteX20" fmla="*/ 66439 w 1655541"/>
              <a:gd name="connsiteY20" fmla="*/ 1180730 h 1677880"/>
              <a:gd name="connsiteX21" fmla="*/ 84194 w 1655541"/>
              <a:gd name="connsiteY21" fmla="*/ 1233996 h 1677880"/>
              <a:gd name="connsiteX22" fmla="*/ 93072 w 1655541"/>
              <a:gd name="connsiteY22" fmla="*/ 1269507 h 1677880"/>
              <a:gd name="connsiteX23" fmla="*/ 119705 w 1655541"/>
              <a:gd name="connsiteY23" fmla="*/ 1313895 h 1677880"/>
              <a:gd name="connsiteX24" fmla="*/ 128582 w 1655541"/>
              <a:gd name="connsiteY24" fmla="*/ 1340528 h 1677880"/>
              <a:gd name="connsiteX25" fmla="*/ 164093 w 1655541"/>
              <a:gd name="connsiteY25" fmla="*/ 1367161 h 1677880"/>
              <a:gd name="connsiteX26" fmla="*/ 172971 w 1655541"/>
              <a:gd name="connsiteY26" fmla="*/ 1393794 h 1677880"/>
              <a:gd name="connsiteX27" fmla="*/ 226237 w 1655541"/>
              <a:gd name="connsiteY27" fmla="*/ 1438183 h 1677880"/>
              <a:gd name="connsiteX28" fmla="*/ 235114 w 1655541"/>
              <a:gd name="connsiteY28" fmla="*/ 1464816 h 1677880"/>
              <a:gd name="connsiteX29" fmla="*/ 252870 w 1655541"/>
              <a:gd name="connsiteY29" fmla="*/ 1482571 h 1677880"/>
              <a:gd name="connsiteX30" fmla="*/ 332769 w 1655541"/>
              <a:gd name="connsiteY30" fmla="*/ 1544715 h 1677880"/>
              <a:gd name="connsiteX31" fmla="*/ 368279 w 1655541"/>
              <a:gd name="connsiteY31" fmla="*/ 1571348 h 1677880"/>
              <a:gd name="connsiteX32" fmla="*/ 394912 w 1655541"/>
              <a:gd name="connsiteY32" fmla="*/ 1597981 h 1677880"/>
              <a:gd name="connsiteX33" fmla="*/ 465934 w 1655541"/>
              <a:gd name="connsiteY33" fmla="*/ 1624614 h 1677880"/>
              <a:gd name="connsiteX34" fmla="*/ 510322 w 1655541"/>
              <a:gd name="connsiteY34" fmla="*/ 1651247 h 1677880"/>
              <a:gd name="connsiteX35" fmla="*/ 545833 w 1655541"/>
              <a:gd name="connsiteY35" fmla="*/ 1660124 h 1677880"/>
              <a:gd name="connsiteX36" fmla="*/ 643487 w 1655541"/>
              <a:gd name="connsiteY36" fmla="*/ 1677880 h 1677880"/>
              <a:gd name="connsiteX37" fmla="*/ 1406967 w 1655541"/>
              <a:gd name="connsiteY37" fmla="*/ 1669002 h 1677880"/>
              <a:gd name="connsiteX38" fmla="*/ 1460233 w 1655541"/>
              <a:gd name="connsiteY38" fmla="*/ 1660124 h 1677880"/>
              <a:gd name="connsiteX39" fmla="*/ 1486866 w 1655541"/>
              <a:gd name="connsiteY39" fmla="*/ 1633491 h 1677880"/>
              <a:gd name="connsiteX40" fmla="*/ 1513499 w 1655541"/>
              <a:gd name="connsiteY40" fmla="*/ 1615736 h 1677880"/>
              <a:gd name="connsiteX41" fmla="*/ 1540132 w 1655541"/>
              <a:gd name="connsiteY41" fmla="*/ 1580225 h 1677880"/>
              <a:gd name="connsiteX42" fmla="*/ 1575642 w 1655541"/>
              <a:gd name="connsiteY42" fmla="*/ 1562470 h 1677880"/>
              <a:gd name="connsiteX43" fmla="*/ 1584520 w 1655541"/>
              <a:gd name="connsiteY43" fmla="*/ 1535837 h 1677880"/>
              <a:gd name="connsiteX44" fmla="*/ 1611153 w 1655541"/>
              <a:gd name="connsiteY44" fmla="*/ 1491449 h 1677880"/>
              <a:gd name="connsiteX45" fmla="*/ 1637786 w 1655541"/>
              <a:gd name="connsiteY45" fmla="*/ 1429305 h 1677880"/>
              <a:gd name="connsiteX46" fmla="*/ 1646664 w 1655541"/>
              <a:gd name="connsiteY46" fmla="*/ 1376039 h 1677880"/>
              <a:gd name="connsiteX47" fmla="*/ 1655541 w 1655541"/>
              <a:gd name="connsiteY47" fmla="*/ 1340528 h 1677880"/>
              <a:gd name="connsiteX48" fmla="*/ 1620031 w 1655541"/>
              <a:gd name="connsiteY48" fmla="*/ 1207363 h 1677880"/>
              <a:gd name="connsiteX49" fmla="*/ 1602275 w 1655541"/>
              <a:gd name="connsiteY49" fmla="*/ 1145219 h 1677880"/>
              <a:gd name="connsiteX50" fmla="*/ 1584520 w 1655541"/>
              <a:gd name="connsiteY50" fmla="*/ 1109709 h 1677880"/>
              <a:gd name="connsiteX51" fmla="*/ 1540132 w 1655541"/>
              <a:gd name="connsiteY51" fmla="*/ 1074198 h 1677880"/>
              <a:gd name="connsiteX52" fmla="*/ 1451355 w 1655541"/>
              <a:gd name="connsiteY52" fmla="*/ 1020932 h 1677880"/>
              <a:gd name="connsiteX53" fmla="*/ 1433600 w 1655541"/>
              <a:gd name="connsiteY53" fmla="*/ 994299 h 1677880"/>
              <a:gd name="connsiteX54" fmla="*/ 1353701 w 1655541"/>
              <a:gd name="connsiteY54" fmla="*/ 967666 h 1677880"/>
              <a:gd name="connsiteX55" fmla="*/ 1335945 w 1655541"/>
              <a:gd name="connsiteY55" fmla="*/ 949911 h 1677880"/>
              <a:gd name="connsiteX56" fmla="*/ 1140637 w 1655541"/>
              <a:gd name="connsiteY56" fmla="*/ 923278 h 1677880"/>
              <a:gd name="connsiteX57" fmla="*/ 1078493 w 1655541"/>
              <a:gd name="connsiteY57" fmla="*/ 914400 h 1677880"/>
              <a:gd name="connsiteX58" fmla="*/ 1042982 w 1655541"/>
              <a:gd name="connsiteY58" fmla="*/ 896645 h 1677880"/>
              <a:gd name="connsiteX59" fmla="*/ 980839 w 1655541"/>
              <a:gd name="connsiteY59" fmla="*/ 887767 h 1677880"/>
              <a:gd name="connsiteX60" fmla="*/ 847674 w 1655541"/>
              <a:gd name="connsiteY60" fmla="*/ 870012 h 1677880"/>
              <a:gd name="connsiteX61" fmla="*/ 821040 w 1655541"/>
              <a:gd name="connsiteY61" fmla="*/ 861134 h 1677880"/>
              <a:gd name="connsiteX62" fmla="*/ 714508 w 1655541"/>
              <a:gd name="connsiteY62" fmla="*/ 843379 h 1677880"/>
              <a:gd name="connsiteX63" fmla="*/ 696753 w 1655541"/>
              <a:gd name="connsiteY63" fmla="*/ 825623 h 1677880"/>
              <a:gd name="connsiteX64" fmla="*/ 687875 w 1655541"/>
              <a:gd name="connsiteY64" fmla="*/ 790113 h 1677880"/>
              <a:gd name="connsiteX65" fmla="*/ 678998 w 1655541"/>
              <a:gd name="connsiteY65" fmla="*/ 763480 h 1677880"/>
              <a:gd name="connsiteX66" fmla="*/ 687875 w 1655541"/>
              <a:gd name="connsiteY66" fmla="*/ 621437 h 1677880"/>
              <a:gd name="connsiteX67" fmla="*/ 696753 w 1655541"/>
              <a:gd name="connsiteY67" fmla="*/ 594804 h 1677880"/>
              <a:gd name="connsiteX68" fmla="*/ 723386 w 1655541"/>
              <a:gd name="connsiteY68" fmla="*/ 568171 h 1677880"/>
              <a:gd name="connsiteX69" fmla="*/ 732264 w 1655541"/>
              <a:gd name="connsiteY69" fmla="*/ 541538 h 1677880"/>
              <a:gd name="connsiteX70" fmla="*/ 794407 w 1655541"/>
              <a:gd name="connsiteY70" fmla="*/ 497150 h 1677880"/>
              <a:gd name="connsiteX71" fmla="*/ 821040 w 1655541"/>
              <a:gd name="connsiteY71" fmla="*/ 488272 h 1677880"/>
              <a:gd name="connsiteX72" fmla="*/ 892062 w 1655541"/>
              <a:gd name="connsiteY72" fmla="*/ 461639 h 1677880"/>
              <a:gd name="connsiteX73" fmla="*/ 1069615 w 1655541"/>
              <a:gd name="connsiteY73" fmla="*/ 479394 h 1677880"/>
              <a:gd name="connsiteX74" fmla="*/ 1122881 w 1655541"/>
              <a:gd name="connsiteY74" fmla="*/ 497150 h 1677880"/>
              <a:gd name="connsiteX75" fmla="*/ 1140637 w 1655541"/>
              <a:gd name="connsiteY75" fmla="*/ 514905 h 1677880"/>
              <a:gd name="connsiteX76" fmla="*/ 1193903 w 1655541"/>
              <a:gd name="connsiteY76" fmla="*/ 550416 h 1677880"/>
              <a:gd name="connsiteX77" fmla="*/ 1211658 w 1655541"/>
              <a:gd name="connsiteY77" fmla="*/ 577049 h 1677880"/>
              <a:gd name="connsiteX78" fmla="*/ 1220536 w 1655541"/>
              <a:gd name="connsiteY78" fmla="*/ 603682 h 1677880"/>
              <a:gd name="connsiteX79" fmla="*/ 1256046 w 1655541"/>
              <a:gd name="connsiteY79" fmla="*/ 656948 h 1677880"/>
              <a:gd name="connsiteX80" fmla="*/ 1264924 w 1655541"/>
              <a:gd name="connsiteY80" fmla="*/ 692458 h 1677880"/>
              <a:gd name="connsiteX81" fmla="*/ 1291557 w 1655541"/>
              <a:gd name="connsiteY81" fmla="*/ 701336 h 1677880"/>
              <a:gd name="connsiteX82" fmla="*/ 1398089 w 1655541"/>
              <a:gd name="connsiteY82" fmla="*/ 719091 h 1677880"/>
              <a:gd name="connsiteX83" fmla="*/ 1486866 w 1655541"/>
              <a:gd name="connsiteY83" fmla="*/ 710214 h 1677880"/>
              <a:gd name="connsiteX84" fmla="*/ 1513499 w 1655541"/>
              <a:gd name="connsiteY84" fmla="*/ 621437 h 1677880"/>
              <a:gd name="connsiteX85" fmla="*/ 1504621 w 1655541"/>
              <a:gd name="connsiteY85" fmla="*/ 506027 h 1677880"/>
              <a:gd name="connsiteX86" fmla="*/ 1486866 w 1655541"/>
              <a:gd name="connsiteY86" fmla="*/ 452761 h 1677880"/>
              <a:gd name="connsiteX87" fmla="*/ 1424722 w 1655541"/>
              <a:gd name="connsiteY87" fmla="*/ 381740 h 1677880"/>
              <a:gd name="connsiteX88" fmla="*/ 1415844 w 1655541"/>
              <a:gd name="connsiteY88" fmla="*/ 346229 h 1677880"/>
              <a:gd name="connsiteX89" fmla="*/ 1433600 w 1655541"/>
              <a:gd name="connsiteY89" fmla="*/ 328474 h 1677880"/>
              <a:gd name="connsiteX90" fmla="*/ 1513499 w 1655541"/>
              <a:gd name="connsiteY9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652365 w 1655541"/>
              <a:gd name="connsiteY11" fmla="*/ 97654 h 1677880"/>
              <a:gd name="connsiteX12" fmla="*/ 412668 w 1655541"/>
              <a:gd name="connsiteY12" fmla="*/ 195309 h 1677880"/>
              <a:gd name="connsiteX13" fmla="*/ 181848 w 1655541"/>
              <a:gd name="connsiteY13" fmla="*/ 337352 h 1677880"/>
              <a:gd name="connsiteX14" fmla="*/ 57561 w 1655541"/>
              <a:gd name="connsiteY14" fmla="*/ 568171 h 1677880"/>
              <a:gd name="connsiteX15" fmla="*/ 4295 w 1655541"/>
              <a:gd name="connsiteY15" fmla="*/ 745724 h 1677880"/>
              <a:gd name="connsiteX16" fmla="*/ 4295 w 1655541"/>
              <a:gd name="connsiteY16" fmla="*/ 1056443 h 1677880"/>
              <a:gd name="connsiteX17" fmla="*/ 13173 w 1655541"/>
              <a:gd name="connsiteY17" fmla="*/ 1091953 h 1677880"/>
              <a:gd name="connsiteX18" fmla="*/ 30928 w 1655541"/>
              <a:gd name="connsiteY18" fmla="*/ 1118586 h 1677880"/>
              <a:gd name="connsiteX19" fmla="*/ 66439 w 1655541"/>
              <a:gd name="connsiteY19" fmla="*/ 1180730 h 1677880"/>
              <a:gd name="connsiteX20" fmla="*/ 84194 w 1655541"/>
              <a:gd name="connsiteY20" fmla="*/ 1233996 h 1677880"/>
              <a:gd name="connsiteX21" fmla="*/ 93072 w 1655541"/>
              <a:gd name="connsiteY21" fmla="*/ 1269507 h 1677880"/>
              <a:gd name="connsiteX22" fmla="*/ 119705 w 1655541"/>
              <a:gd name="connsiteY22" fmla="*/ 1313895 h 1677880"/>
              <a:gd name="connsiteX23" fmla="*/ 128582 w 1655541"/>
              <a:gd name="connsiteY23" fmla="*/ 1340528 h 1677880"/>
              <a:gd name="connsiteX24" fmla="*/ 164093 w 1655541"/>
              <a:gd name="connsiteY24" fmla="*/ 1367161 h 1677880"/>
              <a:gd name="connsiteX25" fmla="*/ 172971 w 1655541"/>
              <a:gd name="connsiteY25" fmla="*/ 1393794 h 1677880"/>
              <a:gd name="connsiteX26" fmla="*/ 226237 w 1655541"/>
              <a:gd name="connsiteY26" fmla="*/ 1438183 h 1677880"/>
              <a:gd name="connsiteX27" fmla="*/ 235114 w 1655541"/>
              <a:gd name="connsiteY27" fmla="*/ 1464816 h 1677880"/>
              <a:gd name="connsiteX28" fmla="*/ 252870 w 1655541"/>
              <a:gd name="connsiteY28" fmla="*/ 1482571 h 1677880"/>
              <a:gd name="connsiteX29" fmla="*/ 332769 w 1655541"/>
              <a:gd name="connsiteY29" fmla="*/ 1544715 h 1677880"/>
              <a:gd name="connsiteX30" fmla="*/ 368279 w 1655541"/>
              <a:gd name="connsiteY30" fmla="*/ 1571348 h 1677880"/>
              <a:gd name="connsiteX31" fmla="*/ 394912 w 1655541"/>
              <a:gd name="connsiteY31" fmla="*/ 1597981 h 1677880"/>
              <a:gd name="connsiteX32" fmla="*/ 465934 w 1655541"/>
              <a:gd name="connsiteY32" fmla="*/ 1624614 h 1677880"/>
              <a:gd name="connsiteX33" fmla="*/ 510322 w 1655541"/>
              <a:gd name="connsiteY33" fmla="*/ 1651247 h 1677880"/>
              <a:gd name="connsiteX34" fmla="*/ 545833 w 1655541"/>
              <a:gd name="connsiteY34" fmla="*/ 1660124 h 1677880"/>
              <a:gd name="connsiteX35" fmla="*/ 643487 w 1655541"/>
              <a:gd name="connsiteY35" fmla="*/ 1677880 h 1677880"/>
              <a:gd name="connsiteX36" fmla="*/ 1406967 w 1655541"/>
              <a:gd name="connsiteY36" fmla="*/ 1669002 h 1677880"/>
              <a:gd name="connsiteX37" fmla="*/ 1460233 w 1655541"/>
              <a:gd name="connsiteY37" fmla="*/ 1660124 h 1677880"/>
              <a:gd name="connsiteX38" fmla="*/ 1486866 w 1655541"/>
              <a:gd name="connsiteY38" fmla="*/ 1633491 h 1677880"/>
              <a:gd name="connsiteX39" fmla="*/ 1513499 w 1655541"/>
              <a:gd name="connsiteY39" fmla="*/ 1615736 h 1677880"/>
              <a:gd name="connsiteX40" fmla="*/ 1540132 w 1655541"/>
              <a:gd name="connsiteY40" fmla="*/ 1580225 h 1677880"/>
              <a:gd name="connsiteX41" fmla="*/ 1575642 w 1655541"/>
              <a:gd name="connsiteY41" fmla="*/ 1562470 h 1677880"/>
              <a:gd name="connsiteX42" fmla="*/ 1584520 w 1655541"/>
              <a:gd name="connsiteY42" fmla="*/ 1535837 h 1677880"/>
              <a:gd name="connsiteX43" fmla="*/ 1611153 w 1655541"/>
              <a:gd name="connsiteY43" fmla="*/ 1491449 h 1677880"/>
              <a:gd name="connsiteX44" fmla="*/ 1637786 w 1655541"/>
              <a:gd name="connsiteY44" fmla="*/ 1429305 h 1677880"/>
              <a:gd name="connsiteX45" fmla="*/ 1646664 w 1655541"/>
              <a:gd name="connsiteY45" fmla="*/ 1376039 h 1677880"/>
              <a:gd name="connsiteX46" fmla="*/ 1655541 w 1655541"/>
              <a:gd name="connsiteY46" fmla="*/ 1340528 h 1677880"/>
              <a:gd name="connsiteX47" fmla="*/ 1620031 w 1655541"/>
              <a:gd name="connsiteY47" fmla="*/ 1207363 h 1677880"/>
              <a:gd name="connsiteX48" fmla="*/ 1602275 w 1655541"/>
              <a:gd name="connsiteY48" fmla="*/ 1145219 h 1677880"/>
              <a:gd name="connsiteX49" fmla="*/ 1584520 w 1655541"/>
              <a:gd name="connsiteY49" fmla="*/ 1109709 h 1677880"/>
              <a:gd name="connsiteX50" fmla="*/ 1540132 w 1655541"/>
              <a:gd name="connsiteY50" fmla="*/ 1074198 h 1677880"/>
              <a:gd name="connsiteX51" fmla="*/ 1451355 w 1655541"/>
              <a:gd name="connsiteY51" fmla="*/ 1020932 h 1677880"/>
              <a:gd name="connsiteX52" fmla="*/ 1433600 w 1655541"/>
              <a:gd name="connsiteY52" fmla="*/ 994299 h 1677880"/>
              <a:gd name="connsiteX53" fmla="*/ 1353701 w 1655541"/>
              <a:gd name="connsiteY53" fmla="*/ 967666 h 1677880"/>
              <a:gd name="connsiteX54" fmla="*/ 1335945 w 1655541"/>
              <a:gd name="connsiteY54" fmla="*/ 949911 h 1677880"/>
              <a:gd name="connsiteX55" fmla="*/ 1140637 w 1655541"/>
              <a:gd name="connsiteY55" fmla="*/ 923278 h 1677880"/>
              <a:gd name="connsiteX56" fmla="*/ 1078493 w 1655541"/>
              <a:gd name="connsiteY56" fmla="*/ 914400 h 1677880"/>
              <a:gd name="connsiteX57" fmla="*/ 1042982 w 1655541"/>
              <a:gd name="connsiteY57" fmla="*/ 896645 h 1677880"/>
              <a:gd name="connsiteX58" fmla="*/ 980839 w 1655541"/>
              <a:gd name="connsiteY58" fmla="*/ 887767 h 1677880"/>
              <a:gd name="connsiteX59" fmla="*/ 847674 w 1655541"/>
              <a:gd name="connsiteY59" fmla="*/ 870012 h 1677880"/>
              <a:gd name="connsiteX60" fmla="*/ 821040 w 1655541"/>
              <a:gd name="connsiteY60" fmla="*/ 861134 h 1677880"/>
              <a:gd name="connsiteX61" fmla="*/ 714508 w 1655541"/>
              <a:gd name="connsiteY61" fmla="*/ 843379 h 1677880"/>
              <a:gd name="connsiteX62" fmla="*/ 696753 w 1655541"/>
              <a:gd name="connsiteY62" fmla="*/ 825623 h 1677880"/>
              <a:gd name="connsiteX63" fmla="*/ 687875 w 1655541"/>
              <a:gd name="connsiteY63" fmla="*/ 790113 h 1677880"/>
              <a:gd name="connsiteX64" fmla="*/ 678998 w 1655541"/>
              <a:gd name="connsiteY64" fmla="*/ 763480 h 1677880"/>
              <a:gd name="connsiteX65" fmla="*/ 687875 w 1655541"/>
              <a:gd name="connsiteY65" fmla="*/ 621437 h 1677880"/>
              <a:gd name="connsiteX66" fmla="*/ 696753 w 1655541"/>
              <a:gd name="connsiteY66" fmla="*/ 594804 h 1677880"/>
              <a:gd name="connsiteX67" fmla="*/ 723386 w 1655541"/>
              <a:gd name="connsiteY67" fmla="*/ 568171 h 1677880"/>
              <a:gd name="connsiteX68" fmla="*/ 732264 w 1655541"/>
              <a:gd name="connsiteY68" fmla="*/ 541538 h 1677880"/>
              <a:gd name="connsiteX69" fmla="*/ 794407 w 1655541"/>
              <a:gd name="connsiteY69" fmla="*/ 497150 h 1677880"/>
              <a:gd name="connsiteX70" fmla="*/ 821040 w 1655541"/>
              <a:gd name="connsiteY70" fmla="*/ 488272 h 1677880"/>
              <a:gd name="connsiteX71" fmla="*/ 892062 w 1655541"/>
              <a:gd name="connsiteY71" fmla="*/ 461639 h 1677880"/>
              <a:gd name="connsiteX72" fmla="*/ 1069615 w 1655541"/>
              <a:gd name="connsiteY72" fmla="*/ 479394 h 1677880"/>
              <a:gd name="connsiteX73" fmla="*/ 1122881 w 1655541"/>
              <a:gd name="connsiteY73" fmla="*/ 497150 h 1677880"/>
              <a:gd name="connsiteX74" fmla="*/ 1140637 w 1655541"/>
              <a:gd name="connsiteY74" fmla="*/ 514905 h 1677880"/>
              <a:gd name="connsiteX75" fmla="*/ 1193903 w 1655541"/>
              <a:gd name="connsiteY75" fmla="*/ 550416 h 1677880"/>
              <a:gd name="connsiteX76" fmla="*/ 1211658 w 1655541"/>
              <a:gd name="connsiteY76" fmla="*/ 577049 h 1677880"/>
              <a:gd name="connsiteX77" fmla="*/ 1220536 w 1655541"/>
              <a:gd name="connsiteY77" fmla="*/ 603682 h 1677880"/>
              <a:gd name="connsiteX78" fmla="*/ 1256046 w 1655541"/>
              <a:gd name="connsiteY78" fmla="*/ 656948 h 1677880"/>
              <a:gd name="connsiteX79" fmla="*/ 1264924 w 1655541"/>
              <a:gd name="connsiteY79" fmla="*/ 692458 h 1677880"/>
              <a:gd name="connsiteX80" fmla="*/ 1291557 w 1655541"/>
              <a:gd name="connsiteY80" fmla="*/ 701336 h 1677880"/>
              <a:gd name="connsiteX81" fmla="*/ 1398089 w 1655541"/>
              <a:gd name="connsiteY81" fmla="*/ 719091 h 1677880"/>
              <a:gd name="connsiteX82" fmla="*/ 1486866 w 1655541"/>
              <a:gd name="connsiteY82" fmla="*/ 710214 h 1677880"/>
              <a:gd name="connsiteX83" fmla="*/ 1513499 w 1655541"/>
              <a:gd name="connsiteY83" fmla="*/ 621437 h 1677880"/>
              <a:gd name="connsiteX84" fmla="*/ 1504621 w 1655541"/>
              <a:gd name="connsiteY84" fmla="*/ 506027 h 1677880"/>
              <a:gd name="connsiteX85" fmla="*/ 1486866 w 1655541"/>
              <a:gd name="connsiteY85" fmla="*/ 452761 h 1677880"/>
              <a:gd name="connsiteX86" fmla="*/ 1424722 w 1655541"/>
              <a:gd name="connsiteY86" fmla="*/ 381740 h 1677880"/>
              <a:gd name="connsiteX87" fmla="*/ 1415844 w 1655541"/>
              <a:gd name="connsiteY87" fmla="*/ 346229 h 1677880"/>
              <a:gd name="connsiteX88" fmla="*/ 1433600 w 1655541"/>
              <a:gd name="connsiteY88" fmla="*/ 328474 h 1677880"/>
              <a:gd name="connsiteX89" fmla="*/ 1513499 w 1655541"/>
              <a:gd name="connsiteY8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23386 w 1655541"/>
              <a:gd name="connsiteY66" fmla="*/ 568171 h 1677880"/>
              <a:gd name="connsiteX67" fmla="*/ 732264 w 1655541"/>
              <a:gd name="connsiteY67" fmla="*/ 541538 h 1677880"/>
              <a:gd name="connsiteX68" fmla="*/ 794407 w 1655541"/>
              <a:gd name="connsiteY68" fmla="*/ 497150 h 1677880"/>
              <a:gd name="connsiteX69" fmla="*/ 821040 w 1655541"/>
              <a:gd name="connsiteY69" fmla="*/ 488272 h 1677880"/>
              <a:gd name="connsiteX70" fmla="*/ 892062 w 1655541"/>
              <a:gd name="connsiteY70" fmla="*/ 461639 h 1677880"/>
              <a:gd name="connsiteX71" fmla="*/ 1069615 w 1655541"/>
              <a:gd name="connsiteY71" fmla="*/ 479394 h 1677880"/>
              <a:gd name="connsiteX72" fmla="*/ 1122881 w 1655541"/>
              <a:gd name="connsiteY72" fmla="*/ 497150 h 1677880"/>
              <a:gd name="connsiteX73" fmla="*/ 1140637 w 1655541"/>
              <a:gd name="connsiteY73" fmla="*/ 514905 h 1677880"/>
              <a:gd name="connsiteX74" fmla="*/ 1193903 w 1655541"/>
              <a:gd name="connsiteY74" fmla="*/ 550416 h 1677880"/>
              <a:gd name="connsiteX75" fmla="*/ 1211658 w 1655541"/>
              <a:gd name="connsiteY75" fmla="*/ 577049 h 1677880"/>
              <a:gd name="connsiteX76" fmla="*/ 1220536 w 1655541"/>
              <a:gd name="connsiteY76" fmla="*/ 603682 h 1677880"/>
              <a:gd name="connsiteX77" fmla="*/ 1256046 w 1655541"/>
              <a:gd name="connsiteY77" fmla="*/ 656948 h 1677880"/>
              <a:gd name="connsiteX78" fmla="*/ 1264924 w 1655541"/>
              <a:gd name="connsiteY78" fmla="*/ 692458 h 1677880"/>
              <a:gd name="connsiteX79" fmla="*/ 1291557 w 1655541"/>
              <a:gd name="connsiteY79" fmla="*/ 701336 h 1677880"/>
              <a:gd name="connsiteX80" fmla="*/ 1398089 w 1655541"/>
              <a:gd name="connsiteY80" fmla="*/ 719091 h 1677880"/>
              <a:gd name="connsiteX81" fmla="*/ 1486866 w 1655541"/>
              <a:gd name="connsiteY81" fmla="*/ 710214 h 1677880"/>
              <a:gd name="connsiteX82" fmla="*/ 1513499 w 1655541"/>
              <a:gd name="connsiteY82" fmla="*/ 621437 h 1677880"/>
              <a:gd name="connsiteX83" fmla="*/ 1504621 w 1655541"/>
              <a:gd name="connsiteY83" fmla="*/ 506027 h 1677880"/>
              <a:gd name="connsiteX84" fmla="*/ 1486866 w 1655541"/>
              <a:gd name="connsiteY84" fmla="*/ 452761 h 1677880"/>
              <a:gd name="connsiteX85" fmla="*/ 1424722 w 1655541"/>
              <a:gd name="connsiteY85" fmla="*/ 381740 h 1677880"/>
              <a:gd name="connsiteX86" fmla="*/ 1415844 w 1655541"/>
              <a:gd name="connsiteY86" fmla="*/ 346229 h 1677880"/>
              <a:gd name="connsiteX87" fmla="*/ 1433600 w 1655541"/>
              <a:gd name="connsiteY87" fmla="*/ 328474 h 1677880"/>
              <a:gd name="connsiteX88" fmla="*/ 1513499 w 1655541"/>
              <a:gd name="connsiteY88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32264 w 1655541"/>
              <a:gd name="connsiteY66" fmla="*/ 541538 h 1677880"/>
              <a:gd name="connsiteX67" fmla="*/ 794407 w 1655541"/>
              <a:gd name="connsiteY67" fmla="*/ 497150 h 1677880"/>
              <a:gd name="connsiteX68" fmla="*/ 821040 w 1655541"/>
              <a:gd name="connsiteY68" fmla="*/ 488272 h 1677880"/>
              <a:gd name="connsiteX69" fmla="*/ 892062 w 1655541"/>
              <a:gd name="connsiteY69" fmla="*/ 461639 h 1677880"/>
              <a:gd name="connsiteX70" fmla="*/ 1069615 w 1655541"/>
              <a:gd name="connsiteY70" fmla="*/ 479394 h 1677880"/>
              <a:gd name="connsiteX71" fmla="*/ 1122881 w 1655541"/>
              <a:gd name="connsiteY71" fmla="*/ 497150 h 1677880"/>
              <a:gd name="connsiteX72" fmla="*/ 1140637 w 1655541"/>
              <a:gd name="connsiteY72" fmla="*/ 514905 h 1677880"/>
              <a:gd name="connsiteX73" fmla="*/ 1193903 w 1655541"/>
              <a:gd name="connsiteY73" fmla="*/ 550416 h 1677880"/>
              <a:gd name="connsiteX74" fmla="*/ 1211658 w 1655541"/>
              <a:gd name="connsiteY74" fmla="*/ 577049 h 1677880"/>
              <a:gd name="connsiteX75" fmla="*/ 1220536 w 1655541"/>
              <a:gd name="connsiteY75" fmla="*/ 603682 h 1677880"/>
              <a:gd name="connsiteX76" fmla="*/ 1256046 w 1655541"/>
              <a:gd name="connsiteY76" fmla="*/ 656948 h 1677880"/>
              <a:gd name="connsiteX77" fmla="*/ 1264924 w 1655541"/>
              <a:gd name="connsiteY77" fmla="*/ 692458 h 1677880"/>
              <a:gd name="connsiteX78" fmla="*/ 1291557 w 1655541"/>
              <a:gd name="connsiteY78" fmla="*/ 701336 h 1677880"/>
              <a:gd name="connsiteX79" fmla="*/ 1398089 w 1655541"/>
              <a:gd name="connsiteY79" fmla="*/ 719091 h 1677880"/>
              <a:gd name="connsiteX80" fmla="*/ 1486866 w 1655541"/>
              <a:gd name="connsiteY80" fmla="*/ 710214 h 1677880"/>
              <a:gd name="connsiteX81" fmla="*/ 1513499 w 1655541"/>
              <a:gd name="connsiteY81" fmla="*/ 621437 h 1677880"/>
              <a:gd name="connsiteX82" fmla="*/ 1504621 w 1655541"/>
              <a:gd name="connsiteY82" fmla="*/ 506027 h 1677880"/>
              <a:gd name="connsiteX83" fmla="*/ 1486866 w 1655541"/>
              <a:gd name="connsiteY83" fmla="*/ 452761 h 1677880"/>
              <a:gd name="connsiteX84" fmla="*/ 1424722 w 1655541"/>
              <a:gd name="connsiteY84" fmla="*/ 381740 h 1677880"/>
              <a:gd name="connsiteX85" fmla="*/ 1415844 w 1655541"/>
              <a:gd name="connsiteY85" fmla="*/ 346229 h 1677880"/>
              <a:gd name="connsiteX86" fmla="*/ 1433600 w 1655541"/>
              <a:gd name="connsiteY86" fmla="*/ 328474 h 1677880"/>
              <a:gd name="connsiteX87" fmla="*/ 1513499 w 1655541"/>
              <a:gd name="connsiteY87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78999 w 1655541"/>
              <a:gd name="connsiteY64" fmla="*/ 630315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9 w 1655541"/>
              <a:gd name="connsiteY63" fmla="*/ 630315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78999 w 1655541"/>
              <a:gd name="connsiteY62" fmla="*/ 630315 h 1677880"/>
              <a:gd name="connsiteX63" fmla="*/ 732264 w 1655541"/>
              <a:gd name="connsiteY63" fmla="*/ 541538 h 1677880"/>
              <a:gd name="connsiteX64" fmla="*/ 794407 w 1655541"/>
              <a:gd name="connsiteY64" fmla="*/ 497150 h 1677880"/>
              <a:gd name="connsiteX65" fmla="*/ 821040 w 1655541"/>
              <a:gd name="connsiteY65" fmla="*/ 488272 h 1677880"/>
              <a:gd name="connsiteX66" fmla="*/ 892062 w 1655541"/>
              <a:gd name="connsiteY66" fmla="*/ 461639 h 1677880"/>
              <a:gd name="connsiteX67" fmla="*/ 1069615 w 1655541"/>
              <a:gd name="connsiteY67" fmla="*/ 479394 h 1677880"/>
              <a:gd name="connsiteX68" fmla="*/ 1122881 w 1655541"/>
              <a:gd name="connsiteY68" fmla="*/ 497150 h 1677880"/>
              <a:gd name="connsiteX69" fmla="*/ 1140637 w 1655541"/>
              <a:gd name="connsiteY69" fmla="*/ 514905 h 1677880"/>
              <a:gd name="connsiteX70" fmla="*/ 1193903 w 1655541"/>
              <a:gd name="connsiteY70" fmla="*/ 550416 h 1677880"/>
              <a:gd name="connsiteX71" fmla="*/ 1211658 w 1655541"/>
              <a:gd name="connsiteY71" fmla="*/ 577049 h 1677880"/>
              <a:gd name="connsiteX72" fmla="*/ 1220536 w 1655541"/>
              <a:gd name="connsiteY72" fmla="*/ 603682 h 1677880"/>
              <a:gd name="connsiteX73" fmla="*/ 1256046 w 1655541"/>
              <a:gd name="connsiteY73" fmla="*/ 656948 h 1677880"/>
              <a:gd name="connsiteX74" fmla="*/ 1264924 w 1655541"/>
              <a:gd name="connsiteY74" fmla="*/ 692458 h 1677880"/>
              <a:gd name="connsiteX75" fmla="*/ 1291557 w 1655541"/>
              <a:gd name="connsiteY75" fmla="*/ 701336 h 1677880"/>
              <a:gd name="connsiteX76" fmla="*/ 1398089 w 1655541"/>
              <a:gd name="connsiteY76" fmla="*/ 719091 h 1677880"/>
              <a:gd name="connsiteX77" fmla="*/ 1486866 w 1655541"/>
              <a:gd name="connsiteY77" fmla="*/ 710214 h 1677880"/>
              <a:gd name="connsiteX78" fmla="*/ 1513499 w 1655541"/>
              <a:gd name="connsiteY78" fmla="*/ 621437 h 1677880"/>
              <a:gd name="connsiteX79" fmla="*/ 1504621 w 1655541"/>
              <a:gd name="connsiteY79" fmla="*/ 506027 h 1677880"/>
              <a:gd name="connsiteX80" fmla="*/ 1486866 w 1655541"/>
              <a:gd name="connsiteY80" fmla="*/ 452761 h 1677880"/>
              <a:gd name="connsiteX81" fmla="*/ 1424722 w 1655541"/>
              <a:gd name="connsiteY81" fmla="*/ 381740 h 1677880"/>
              <a:gd name="connsiteX82" fmla="*/ 1415844 w 1655541"/>
              <a:gd name="connsiteY82" fmla="*/ 346229 h 1677880"/>
              <a:gd name="connsiteX83" fmla="*/ 1433600 w 1655541"/>
              <a:gd name="connsiteY83" fmla="*/ 328474 h 1677880"/>
              <a:gd name="connsiteX84" fmla="*/ 1513499 w 1655541"/>
              <a:gd name="connsiteY84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78999 w 1655541"/>
              <a:gd name="connsiteY61" fmla="*/ 630315 h 1677880"/>
              <a:gd name="connsiteX62" fmla="*/ 732264 w 1655541"/>
              <a:gd name="connsiteY62" fmla="*/ 541538 h 1677880"/>
              <a:gd name="connsiteX63" fmla="*/ 794407 w 1655541"/>
              <a:gd name="connsiteY63" fmla="*/ 497150 h 1677880"/>
              <a:gd name="connsiteX64" fmla="*/ 821040 w 1655541"/>
              <a:gd name="connsiteY64" fmla="*/ 488272 h 1677880"/>
              <a:gd name="connsiteX65" fmla="*/ 892062 w 1655541"/>
              <a:gd name="connsiteY65" fmla="*/ 461639 h 1677880"/>
              <a:gd name="connsiteX66" fmla="*/ 1069615 w 1655541"/>
              <a:gd name="connsiteY66" fmla="*/ 479394 h 1677880"/>
              <a:gd name="connsiteX67" fmla="*/ 1122881 w 1655541"/>
              <a:gd name="connsiteY67" fmla="*/ 497150 h 1677880"/>
              <a:gd name="connsiteX68" fmla="*/ 1140637 w 1655541"/>
              <a:gd name="connsiteY68" fmla="*/ 514905 h 1677880"/>
              <a:gd name="connsiteX69" fmla="*/ 1193903 w 1655541"/>
              <a:gd name="connsiteY69" fmla="*/ 550416 h 1677880"/>
              <a:gd name="connsiteX70" fmla="*/ 1211658 w 1655541"/>
              <a:gd name="connsiteY70" fmla="*/ 577049 h 1677880"/>
              <a:gd name="connsiteX71" fmla="*/ 1220536 w 1655541"/>
              <a:gd name="connsiteY71" fmla="*/ 603682 h 1677880"/>
              <a:gd name="connsiteX72" fmla="*/ 1256046 w 1655541"/>
              <a:gd name="connsiteY72" fmla="*/ 656948 h 1677880"/>
              <a:gd name="connsiteX73" fmla="*/ 1264924 w 1655541"/>
              <a:gd name="connsiteY73" fmla="*/ 692458 h 1677880"/>
              <a:gd name="connsiteX74" fmla="*/ 1291557 w 1655541"/>
              <a:gd name="connsiteY74" fmla="*/ 701336 h 1677880"/>
              <a:gd name="connsiteX75" fmla="*/ 1398089 w 1655541"/>
              <a:gd name="connsiteY75" fmla="*/ 719091 h 1677880"/>
              <a:gd name="connsiteX76" fmla="*/ 1486866 w 1655541"/>
              <a:gd name="connsiteY76" fmla="*/ 710214 h 1677880"/>
              <a:gd name="connsiteX77" fmla="*/ 1513499 w 1655541"/>
              <a:gd name="connsiteY77" fmla="*/ 621437 h 1677880"/>
              <a:gd name="connsiteX78" fmla="*/ 1504621 w 1655541"/>
              <a:gd name="connsiteY78" fmla="*/ 506027 h 1677880"/>
              <a:gd name="connsiteX79" fmla="*/ 1486866 w 1655541"/>
              <a:gd name="connsiteY79" fmla="*/ 452761 h 1677880"/>
              <a:gd name="connsiteX80" fmla="*/ 1424722 w 1655541"/>
              <a:gd name="connsiteY80" fmla="*/ 381740 h 1677880"/>
              <a:gd name="connsiteX81" fmla="*/ 1415844 w 1655541"/>
              <a:gd name="connsiteY81" fmla="*/ 346229 h 1677880"/>
              <a:gd name="connsiteX82" fmla="*/ 1433600 w 1655541"/>
              <a:gd name="connsiteY82" fmla="*/ 328474 h 1677880"/>
              <a:gd name="connsiteX83" fmla="*/ 1513499 w 1655541"/>
              <a:gd name="connsiteY83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678999 w 1655541"/>
              <a:gd name="connsiteY60" fmla="*/ 630315 h 1677880"/>
              <a:gd name="connsiteX61" fmla="*/ 732264 w 1655541"/>
              <a:gd name="connsiteY61" fmla="*/ 541538 h 1677880"/>
              <a:gd name="connsiteX62" fmla="*/ 794407 w 1655541"/>
              <a:gd name="connsiteY62" fmla="*/ 497150 h 1677880"/>
              <a:gd name="connsiteX63" fmla="*/ 821040 w 1655541"/>
              <a:gd name="connsiteY63" fmla="*/ 488272 h 1677880"/>
              <a:gd name="connsiteX64" fmla="*/ 892062 w 1655541"/>
              <a:gd name="connsiteY64" fmla="*/ 461639 h 1677880"/>
              <a:gd name="connsiteX65" fmla="*/ 1069615 w 1655541"/>
              <a:gd name="connsiteY65" fmla="*/ 479394 h 1677880"/>
              <a:gd name="connsiteX66" fmla="*/ 1122881 w 1655541"/>
              <a:gd name="connsiteY66" fmla="*/ 497150 h 1677880"/>
              <a:gd name="connsiteX67" fmla="*/ 1140637 w 1655541"/>
              <a:gd name="connsiteY67" fmla="*/ 514905 h 1677880"/>
              <a:gd name="connsiteX68" fmla="*/ 1193903 w 1655541"/>
              <a:gd name="connsiteY68" fmla="*/ 550416 h 1677880"/>
              <a:gd name="connsiteX69" fmla="*/ 1211658 w 1655541"/>
              <a:gd name="connsiteY69" fmla="*/ 577049 h 1677880"/>
              <a:gd name="connsiteX70" fmla="*/ 1220536 w 1655541"/>
              <a:gd name="connsiteY70" fmla="*/ 603682 h 1677880"/>
              <a:gd name="connsiteX71" fmla="*/ 1256046 w 1655541"/>
              <a:gd name="connsiteY71" fmla="*/ 656948 h 1677880"/>
              <a:gd name="connsiteX72" fmla="*/ 1264924 w 1655541"/>
              <a:gd name="connsiteY72" fmla="*/ 692458 h 1677880"/>
              <a:gd name="connsiteX73" fmla="*/ 1291557 w 1655541"/>
              <a:gd name="connsiteY73" fmla="*/ 701336 h 1677880"/>
              <a:gd name="connsiteX74" fmla="*/ 1398089 w 1655541"/>
              <a:gd name="connsiteY74" fmla="*/ 719091 h 1677880"/>
              <a:gd name="connsiteX75" fmla="*/ 1486866 w 1655541"/>
              <a:gd name="connsiteY75" fmla="*/ 710214 h 1677880"/>
              <a:gd name="connsiteX76" fmla="*/ 1513499 w 1655541"/>
              <a:gd name="connsiteY76" fmla="*/ 621437 h 1677880"/>
              <a:gd name="connsiteX77" fmla="*/ 1504621 w 1655541"/>
              <a:gd name="connsiteY77" fmla="*/ 506027 h 1677880"/>
              <a:gd name="connsiteX78" fmla="*/ 1486866 w 1655541"/>
              <a:gd name="connsiteY78" fmla="*/ 452761 h 1677880"/>
              <a:gd name="connsiteX79" fmla="*/ 1424722 w 1655541"/>
              <a:gd name="connsiteY79" fmla="*/ 381740 h 1677880"/>
              <a:gd name="connsiteX80" fmla="*/ 1415844 w 1655541"/>
              <a:gd name="connsiteY80" fmla="*/ 346229 h 1677880"/>
              <a:gd name="connsiteX81" fmla="*/ 1433600 w 1655541"/>
              <a:gd name="connsiteY81" fmla="*/ 328474 h 1677880"/>
              <a:gd name="connsiteX82" fmla="*/ 1513499 w 1655541"/>
              <a:gd name="connsiteY82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64093 w 1655541"/>
              <a:gd name="connsiteY22" fmla="*/ 1367161 h 1677880"/>
              <a:gd name="connsiteX23" fmla="*/ 172971 w 1655541"/>
              <a:gd name="connsiteY23" fmla="*/ 1393794 h 1677880"/>
              <a:gd name="connsiteX24" fmla="*/ 226237 w 1655541"/>
              <a:gd name="connsiteY24" fmla="*/ 1438183 h 1677880"/>
              <a:gd name="connsiteX25" fmla="*/ 235114 w 1655541"/>
              <a:gd name="connsiteY25" fmla="*/ 1464816 h 1677880"/>
              <a:gd name="connsiteX26" fmla="*/ 252870 w 1655541"/>
              <a:gd name="connsiteY26" fmla="*/ 1482571 h 1677880"/>
              <a:gd name="connsiteX27" fmla="*/ 332769 w 1655541"/>
              <a:gd name="connsiteY27" fmla="*/ 1544715 h 1677880"/>
              <a:gd name="connsiteX28" fmla="*/ 368279 w 1655541"/>
              <a:gd name="connsiteY28" fmla="*/ 1571348 h 1677880"/>
              <a:gd name="connsiteX29" fmla="*/ 394912 w 1655541"/>
              <a:gd name="connsiteY29" fmla="*/ 1597981 h 1677880"/>
              <a:gd name="connsiteX30" fmla="*/ 465934 w 1655541"/>
              <a:gd name="connsiteY30" fmla="*/ 1624614 h 1677880"/>
              <a:gd name="connsiteX31" fmla="*/ 510322 w 1655541"/>
              <a:gd name="connsiteY31" fmla="*/ 1651247 h 1677880"/>
              <a:gd name="connsiteX32" fmla="*/ 545833 w 1655541"/>
              <a:gd name="connsiteY32" fmla="*/ 1660124 h 1677880"/>
              <a:gd name="connsiteX33" fmla="*/ 643487 w 1655541"/>
              <a:gd name="connsiteY33" fmla="*/ 1677880 h 1677880"/>
              <a:gd name="connsiteX34" fmla="*/ 1406967 w 1655541"/>
              <a:gd name="connsiteY34" fmla="*/ 1669002 h 1677880"/>
              <a:gd name="connsiteX35" fmla="*/ 1460233 w 1655541"/>
              <a:gd name="connsiteY35" fmla="*/ 1660124 h 1677880"/>
              <a:gd name="connsiteX36" fmla="*/ 1486866 w 1655541"/>
              <a:gd name="connsiteY36" fmla="*/ 1633491 h 1677880"/>
              <a:gd name="connsiteX37" fmla="*/ 1513499 w 1655541"/>
              <a:gd name="connsiteY37" fmla="*/ 1615736 h 1677880"/>
              <a:gd name="connsiteX38" fmla="*/ 1540132 w 1655541"/>
              <a:gd name="connsiteY38" fmla="*/ 1580225 h 1677880"/>
              <a:gd name="connsiteX39" fmla="*/ 1575642 w 1655541"/>
              <a:gd name="connsiteY39" fmla="*/ 1562470 h 1677880"/>
              <a:gd name="connsiteX40" fmla="*/ 1584520 w 1655541"/>
              <a:gd name="connsiteY40" fmla="*/ 1535837 h 1677880"/>
              <a:gd name="connsiteX41" fmla="*/ 1611153 w 1655541"/>
              <a:gd name="connsiteY41" fmla="*/ 1491449 h 1677880"/>
              <a:gd name="connsiteX42" fmla="*/ 1637786 w 1655541"/>
              <a:gd name="connsiteY42" fmla="*/ 1429305 h 1677880"/>
              <a:gd name="connsiteX43" fmla="*/ 1646664 w 1655541"/>
              <a:gd name="connsiteY43" fmla="*/ 1376039 h 1677880"/>
              <a:gd name="connsiteX44" fmla="*/ 1655541 w 1655541"/>
              <a:gd name="connsiteY44" fmla="*/ 1340528 h 1677880"/>
              <a:gd name="connsiteX45" fmla="*/ 1620031 w 1655541"/>
              <a:gd name="connsiteY45" fmla="*/ 1207363 h 1677880"/>
              <a:gd name="connsiteX46" fmla="*/ 1602275 w 1655541"/>
              <a:gd name="connsiteY46" fmla="*/ 1145219 h 1677880"/>
              <a:gd name="connsiteX47" fmla="*/ 1584520 w 1655541"/>
              <a:gd name="connsiteY47" fmla="*/ 1109709 h 1677880"/>
              <a:gd name="connsiteX48" fmla="*/ 1540132 w 1655541"/>
              <a:gd name="connsiteY48" fmla="*/ 1074198 h 1677880"/>
              <a:gd name="connsiteX49" fmla="*/ 1451355 w 1655541"/>
              <a:gd name="connsiteY49" fmla="*/ 1020932 h 1677880"/>
              <a:gd name="connsiteX50" fmla="*/ 1433600 w 1655541"/>
              <a:gd name="connsiteY50" fmla="*/ 994299 h 1677880"/>
              <a:gd name="connsiteX51" fmla="*/ 1353701 w 1655541"/>
              <a:gd name="connsiteY51" fmla="*/ 967666 h 1677880"/>
              <a:gd name="connsiteX52" fmla="*/ 1335945 w 1655541"/>
              <a:gd name="connsiteY52" fmla="*/ 949911 h 1677880"/>
              <a:gd name="connsiteX53" fmla="*/ 1140637 w 1655541"/>
              <a:gd name="connsiteY53" fmla="*/ 923278 h 1677880"/>
              <a:gd name="connsiteX54" fmla="*/ 1078493 w 1655541"/>
              <a:gd name="connsiteY54" fmla="*/ 914400 h 1677880"/>
              <a:gd name="connsiteX55" fmla="*/ 1042982 w 1655541"/>
              <a:gd name="connsiteY55" fmla="*/ 896645 h 1677880"/>
              <a:gd name="connsiteX56" fmla="*/ 980839 w 1655541"/>
              <a:gd name="connsiteY56" fmla="*/ 887767 h 1677880"/>
              <a:gd name="connsiteX57" fmla="*/ 847674 w 1655541"/>
              <a:gd name="connsiteY57" fmla="*/ 870012 h 1677880"/>
              <a:gd name="connsiteX58" fmla="*/ 821040 w 1655541"/>
              <a:gd name="connsiteY58" fmla="*/ 861134 h 1677880"/>
              <a:gd name="connsiteX59" fmla="*/ 678999 w 1655541"/>
              <a:gd name="connsiteY59" fmla="*/ 630315 h 1677880"/>
              <a:gd name="connsiteX60" fmla="*/ 732264 w 1655541"/>
              <a:gd name="connsiteY60" fmla="*/ 541538 h 1677880"/>
              <a:gd name="connsiteX61" fmla="*/ 794407 w 1655541"/>
              <a:gd name="connsiteY61" fmla="*/ 497150 h 1677880"/>
              <a:gd name="connsiteX62" fmla="*/ 821040 w 1655541"/>
              <a:gd name="connsiteY62" fmla="*/ 488272 h 1677880"/>
              <a:gd name="connsiteX63" fmla="*/ 892062 w 1655541"/>
              <a:gd name="connsiteY63" fmla="*/ 461639 h 1677880"/>
              <a:gd name="connsiteX64" fmla="*/ 1069615 w 1655541"/>
              <a:gd name="connsiteY64" fmla="*/ 479394 h 1677880"/>
              <a:gd name="connsiteX65" fmla="*/ 1122881 w 1655541"/>
              <a:gd name="connsiteY65" fmla="*/ 497150 h 1677880"/>
              <a:gd name="connsiteX66" fmla="*/ 1140637 w 1655541"/>
              <a:gd name="connsiteY66" fmla="*/ 514905 h 1677880"/>
              <a:gd name="connsiteX67" fmla="*/ 1193903 w 1655541"/>
              <a:gd name="connsiteY67" fmla="*/ 550416 h 1677880"/>
              <a:gd name="connsiteX68" fmla="*/ 1211658 w 1655541"/>
              <a:gd name="connsiteY68" fmla="*/ 577049 h 1677880"/>
              <a:gd name="connsiteX69" fmla="*/ 1220536 w 1655541"/>
              <a:gd name="connsiteY69" fmla="*/ 603682 h 1677880"/>
              <a:gd name="connsiteX70" fmla="*/ 1256046 w 1655541"/>
              <a:gd name="connsiteY70" fmla="*/ 656948 h 1677880"/>
              <a:gd name="connsiteX71" fmla="*/ 1264924 w 1655541"/>
              <a:gd name="connsiteY71" fmla="*/ 692458 h 1677880"/>
              <a:gd name="connsiteX72" fmla="*/ 1291557 w 1655541"/>
              <a:gd name="connsiteY72" fmla="*/ 701336 h 1677880"/>
              <a:gd name="connsiteX73" fmla="*/ 1398089 w 1655541"/>
              <a:gd name="connsiteY73" fmla="*/ 719091 h 1677880"/>
              <a:gd name="connsiteX74" fmla="*/ 1486866 w 1655541"/>
              <a:gd name="connsiteY74" fmla="*/ 710214 h 1677880"/>
              <a:gd name="connsiteX75" fmla="*/ 1513499 w 1655541"/>
              <a:gd name="connsiteY75" fmla="*/ 621437 h 1677880"/>
              <a:gd name="connsiteX76" fmla="*/ 1504621 w 1655541"/>
              <a:gd name="connsiteY76" fmla="*/ 506027 h 1677880"/>
              <a:gd name="connsiteX77" fmla="*/ 1486866 w 1655541"/>
              <a:gd name="connsiteY77" fmla="*/ 452761 h 1677880"/>
              <a:gd name="connsiteX78" fmla="*/ 1424722 w 1655541"/>
              <a:gd name="connsiteY78" fmla="*/ 381740 h 1677880"/>
              <a:gd name="connsiteX79" fmla="*/ 1415844 w 1655541"/>
              <a:gd name="connsiteY79" fmla="*/ 346229 h 1677880"/>
              <a:gd name="connsiteX80" fmla="*/ 1433600 w 1655541"/>
              <a:gd name="connsiteY80" fmla="*/ 328474 h 1677880"/>
              <a:gd name="connsiteX81" fmla="*/ 1513499 w 1655541"/>
              <a:gd name="connsiteY81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64093 w 1655541"/>
              <a:gd name="connsiteY21" fmla="*/ 1367161 h 1677880"/>
              <a:gd name="connsiteX22" fmla="*/ 172971 w 1655541"/>
              <a:gd name="connsiteY22" fmla="*/ 1393794 h 1677880"/>
              <a:gd name="connsiteX23" fmla="*/ 226237 w 1655541"/>
              <a:gd name="connsiteY23" fmla="*/ 1438183 h 1677880"/>
              <a:gd name="connsiteX24" fmla="*/ 235114 w 1655541"/>
              <a:gd name="connsiteY24" fmla="*/ 1464816 h 1677880"/>
              <a:gd name="connsiteX25" fmla="*/ 252870 w 1655541"/>
              <a:gd name="connsiteY25" fmla="*/ 1482571 h 1677880"/>
              <a:gd name="connsiteX26" fmla="*/ 332769 w 1655541"/>
              <a:gd name="connsiteY26" fmla="*/ 1544715 h 1677880"/>
              <a:gd name="connsiteX27" fmla="*/ 368279 w 1655541"/>
              <a:gd name="connsiteY27" fmla="*/ 1571348 h 1677880"/>
              <a:gd name="connsiteX28" fmla="*/ 394912 w 1655541"/>
              <a:gd name="connsiteY28" fmla="*/ 1597981 h 1677880"/>
              <a:gd name="connsiteX29" fmla="*/ 465934 w 1655541"/>
              <a:gd name="connsiteY29" fmla="*/ 1624614 h 1677880"/>
              <a:gd name="connsiteX30" fmla="*/ 510322 w 1655541"/>
              <a:gd name="connsiteY30" fmla="*/ 1651247 h 1677880"/>
              <a:gd name="connsiteX31" fmla="*/ 545833 w 1655541"/>
              <a:gd name="connsiteY31" fmla="*/ 1660124 h 1677880"/>
              <a:gd name="connsiteX32" fmla="*/ 643487 w 1655541"/>
              <a:gd name="connsiteY32" fmla="*/ 1677880 h 1677880"/>
              <a:gd name="connsiteX33" fmla="*/ 1406967 w 1655541"/>
              <a:gd name="connsiteY33" fmla="*/ 1669002 h 1677880"/>
              <a:gd name="connsiteX34" fmla="*/ 1460233 w 1655541"/>
              <a:gd name="connsiteY34" fmla="*/ 1660124 h 1677880"/>
              <a:gd name="connsiteX35" fmla="*/ 1486866 w 1655541"/>
              <a:gd name="connsiteY35" fmla="*/ 1633491 h 1677880"/>
              <a:gd name="connsiteX36" fmla="*/ 1513499 w 1655541"/>
              <a:gd name="connsiteY36" fmla="*/ 1615736 h 1677880"/>
              <a:gd name="connsiteX37" fmla="*/ 1540132 w 1655541"/>
              <a:gd name="connsiteY37" fmla="*/ 1580225 h 1677880"/>
              <a:gd name="connsiteX38" fmla="*/ 1575642 w 1655541"/>
              <a:gd name="connsiteY38" fmla="*/ 1562470 h 1677880"/>
              <a:gd name="connsiteX39" fmla="*/ 1584520 w 1655541"/>
              <a:gd name="connsiteY39" fmla="*/ 1535837 h 1677880"/>
              <a:gd name="connsiteX40" fmla="*/ 1611153 w 1655541"/>
              <a:gd name="connsiteY40" fmla="*/ 1491449 h 1677880"/>
              <a:gd name="connsiteX41" fmla="*/ 1637786 w 1655541"/>
              <a:gd name="connsiteY41" fmla="*/ 1429305 h 1677880"/>
              <a:gd name="connsiteX42" fmla="*/ 1646664 w 1655541"/>
              <a:gd name="connsiteY42" fmla="*/ 1376039 h 1677880"/>
              <a:gd name="connsiteX43" fmla="*/ 1655541 w 1655541"/>
              <a:gd name="connsiteY43" fmla="*/ 1340528 h 1677880"/>
              <a:gd name="connsiteX44" fmla="*/ 1620031 w 1655541"/>
              <a:gd name="connsiteY44" fmla="*/ 1207363 h 1677880"/>
              <a:gd name="connsiteX45" fmla="*/ 1602275 w 1655541"/>
              <a:gd name="connsiteY45" fmla="*/ 1145219 h 1677880"/>
              <a:gd name="connsiteX46" fmla="*/ 1584520 w 1655541"/>
              <a:gd name="connsiteY46" fmla="*/ 1109709 h 1677880"/>
              <a:gd name="connsiteX47" fmla="*/ 1540132 w 1655541"/>
              <a:gd name="connsiteY47" fmla="*/ 1074198 h 1677880"/>
              <a:gd name="connsiteX48" fmla="*/ 1451355 w 1655541"/>
              <a:gd name="connsiteY48" fmla="*/ 1020932 h 1677880"/>
              <a:gd name="connsiteX49" fmla="*/ 1433600 w 1655541"/>
              <a:gd name="connsiteY49" fmla="*/ 994299 h 1677880"/>
              <a:gd name="connsiteX50" fmla="*/ 1353701 w 1655541"/>
              <a:gd name="connsiteY50" fmla="*/ 967666 h 1677880"/>
              <a:gd name="connsiteX51" fmla="*/ 1335945 w 1655541"/>
              <a:gd name="connsiteY51" fmla="*/ 949911 h 1677880"/>
              <a:gd name="connsiteX52" fmla="*/ 1140637 w 1655541"/>
              <a:gd name="connsiteY52" fmla="*/ 923278 h 1677880"/>
              <a:gd name="connsiteX53" fmla="*/ 1078493 w 1655541"/>
              <a:gd name="connsiteY53" fmla="*/ 914400 h 1677880"/>
              <a:gd name="connsiteX54" fmla="*/ 1042982 w 1655541"/>
              <a:gd name="connsiteY54" fmla="*/ 896645 h 1677880"/>
              <a:gd name="connsiteX55" fmla="*/ 980839 w 1655541"/>
              <a:gd name="connsiteY55" fmla="*/ 887767 h 1677880"/>
              <a:gd name="connsiteX56" fmla="*/ 847674 w 1655541"/>
              <a:gd name="connsiteY56" fmla="*/ 870012 h 1677880"/>
              <a:gd name="connsiteX57" fmla="*/ 821040 w 1655541"/>
              <a:gd name="connsiteY57" fmla="*/ 861134 h 1677880"/>
              <a:gd name="connsiteX58" fmla="*/ 678999 w 1655541"/>
              <a:gd name="connsiteY58" fmla="*/ 630315 h 1677880"/>
              <a:gd name="connsiteX59" fmla="*/ 732264 w 1655541"/>
              <a:gd name="connsiteY59" fmla="*/ 541538 h 1677880"/>
              <a:gd name="connsiteX60" fmla="*/ 794407 w 1655541"/>
              <a:gd name="connsiteY60" fmla="*/ 497150 h 1677880"/>
              <a:gd name="connsiteX61" fmla="*/ 821040 w 1655541"/>
              <a:gd name="connsiteY61" fmla="*/ 488272 h 1677880"/>
              <a:gd name="connsiteX62" fmla="*/ 892062 w 1655541"/>
              <a:gd name="connsiteY62" fmla="*/ 461639 h 1677880"/>
              <a:gd name="connsiteX63" fmla="*/ 1069615 w 1655541"/>
              <a:gd name="connsiteY63" fmla="*/ 479394 h 1677880"/>
              <a:gd name="connsiteX64" fmla="*/ 1122881 w 1655541"/>
              <a:gd name="connsiteY64" fmla="*/ 497150 h 1677880"/>
              <a:gd name="connsiteX65" fmla="*/ 1140637 w 1655541"/>
              <a:gd name="connsiteY65" fmla="*/ 514905 h 1677880"/>
              <a:gd name="connsiteX66" fmla="*/ 1193903 w 1655541"/>
              <a:gd name="connsiteY66" fmla="*/ 550416 h 1677880"/>
              <a:gd name="connsiteX67" fmla="*/ 1211658 w 1655541"/>
              <a:gd name="connsiteY67" fmla="*/ 577049 h 1677880"/>
              <a:gd name="connsiteX68" fmla="*/ 1220536 w 1655541"/>
              <a:gd name="connsiteY68" fmla="*/ 603682 h 1677880"/>
              <a:gd name="connsiteX69" fmla="*/ 1256046 w 1655541"/>
              <a:gd name="connsiteY69" fmla="*/ 656948 h 1677880"/>
              <a:gd name="connsiteX70" fmla="*/ 1264924 w 1655541"/>
              <a:gd name="connsiteY70" fmla="*/ 692458 h 1677880"/>
              <a:gd name="connsiteX71" fmla="*/ 1291557 w 1655541"/>
              <a:gd name="connsiteY71" fmla="*/ 701336 h 1677880"/>
              <a:gd name="connsiteX72" fmla="*/ 1398089 w 1655541"/>
              <a:gd name="connsiteY72" fmla="*/ 719091 h 1677880"/>
              <a:gd name="connsiteX73" fmla="*/ 1486866 w 1655541"/>
              <a:gd name="connsiteY73" fmla="*/ 710214 h 1677880"/>
              <a:gd name="connsiteX74" fmla="*/ 1513499 w 1655541"/>
              <a:gd name="connsiteY74" fmla="*/ 621437 h 1677880"/>
              <a:gd name="connsiteX75" fmla="*/ 1504621 w 1655541"/>
              <a:gd name="connsiteY75" fmla="*/ 506027 h 1677880"/>
              <a:gd name="connsiteX76" fmla="*/ 1486866 w 1655541"/>
              <a:gd name="connsiteY76" fmla="*/ 452761 h 1677880"/>
              <a:gd name="connsiteX77" fmla="*/ 1424722 w 1655541"/>
              <a:gd name="connsiteY77" fmla="*/ 381740 h 1677880"/>
              <a:gd name="connsiteX78" fmla="*/ 1415844 w 1655541"/>
              <a:gd name="connsiteY78" fmla="*/ 346229 h 1677880"/>
              <a:gd name="connsiteX79" fmla="*/ 1433600 w 1655541"/>
              <a:gd name="connsiteY79" fmla="*/ 328474 h 1677880"/>
              <a:gd name="connsiteX80" fmla="*/ 1513499 w 1655541"/>
              <a:gd name="connsiteY8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84194 w 1655541"/>
              <a:gd name="connsiteY18" fmla="*/ 1233996 h 1677880"/>
              <a:gd name="connsiteX19" fmla="*/ 93072 w 1655541"/>
              <a:gd name="connsiteY19" fmla="*/ 1269507 h 1677880"/>
              <a:gd name="connsiteX20" fmla="*/ 164093 w 1655541"/>
              <a:gd name="connsiteY20" fmla="*/ 1367161 h 1677880"/>
              <a:gd name="connsiteX21" fmla="*/ 172971 w 1655541"/>
              <a:gd name="connsiteY21" fmla="*/ 1393794 h 1677880"/>
              <a:gd name="connsiteX22" fmla="*/ 226237 w 1655541"/>
              <a:gd name="connsiteY22" fmla="*/ 1438183 h 1677880"/>
              <a:gd name="connsiteX23" fmla="*/ 235114 w 1655541"/>
              <a:gd name="connsiteY23" fmla="*/ 1464816 h 1677880"/>
              <a:gd name="connsiteX24" fmla="*/ 252870 w 1655541"/>
              <a:gd name="connsiteY24" fmla="*/ 1482571 h 1677880"/>
              <a:gd name="connsiteX25" fmla="*/ 332769 w 1655541"/>
              <a:gd name="connsiteY25" fmla="*/ 1544715 h 1677880"/>
              <a:gd name="connsiteX26" fmla="*/ 368279 w 1655541"/>
              <a:gd name="connsiteY26" fmla="*/ 1571348 h 1677880"/>
              <a:gd name="connsiteX27" fmla="*/ 394912 w 1655541"/>
              <a:gd name="connsiteY27" fmla="*/ 1597981 h 1677880"/>
              <a:gd name="connsiteX28" fmla="*/ 465934 w 1655541"/>
              <a:gd name="connsiteY28" fmla="*/ 1624614 h 1677880"/>
              <a:gd name="connsiteX29" fmla="*/ 510322 w 1655541"/>
              <a:gd name="connsiteY29" fmla="*/ 1651247 h 1677880"/>
              <a:gd name="connsiteX30" fmla="*/ 545833 w 1655541"/>
              <a:gd name="connsiteY30" fmla="*/ 1660124 h 1677880"/>
              <a:gd name="connsiteX31" fmla="*/ 643487 w 1655541"/>
              <a:gd name="connsiteY31" fmla="*/ 1677880 h 1677880"/>
              <a:gd name="connsiteX32" fmla="*/ 1406967 w 1655541"/>
              <a:gd name="connsiteY32" fmla="*/ 1669002 h 1677880"/>
              <a:gd name="connsiteX33" fmla="*/ 1460233 w 1655541"/>
              <a:gd name="connsiteY33" fmla="*/ 1660124 h 1677880"/>
              <a:gd name="connsiteX34" fmla="*/ 1486866 w 1655541"/>
              <a:gd name="connsiteY34" fmla="*/ 1633491 h 1677880"/>
              <a:gd name="connsiteX35" fmla="*/ 1513499 w 1655541"/>
              <a:gd name="connsiteY35" fmla="*/ 1615736 h 1677880"/>
              <a:gd name="connsiteX36" fmla="*/ 1540132 w 1655541"/>
              <a:gd name="connsiteY36" fmla="*/ 1580225 h 1677880"/>
              <a:gd name="connsiteX37" fmla="*/ 1575642 w 1655541"/>
              <a:gd name="connsiteY37" fmla="*/ 1562470 h 1677880"/>
              <a:gd name="connsiteX38" fmla="*/ 1584520 w 1655541"/>
              <a:gd name="connsiteY38" fmla="*/ 1535837 h 1677880"/>
              <a:gd name="connsiteX39" fmla="*/ 1611153 w 1655541"/>
              <a:gd name="connsiteY39" fmla="*/ 1491449 h 1677880"/>
              <a:gd name="connsiteX40" fmla="*/ 1637786 w 1655541"/>
              <a:gd name="connsiteY40" fmla="*/ 1429305 h 1677880"/>
              <a:gd name="connsiteX41" fmla="*/ 1646664 w 1655541"/>
              <a:gd name="connsiteY41" fmla="*/ 1376039 h 1677880"/>
              <a:gd name="connsiteX42" fmla="*/ 1655541 w 1655541"/>
              <a:gd name="connsiteY42" fmla="*/ 1340528 h 1677880"/>
              <a:gd name="connsiteX43" fmla="*/ 1620031 w 1655541"/>
              <a:gd name="connsiteY43" fmla="*/ 1207363 h 1677880"/>
              <a:gd name="connsiteX44" fmla="*/ 1602275 w 1655541"/>
              <a:gd name="connsiteY44" fmla="*/ 1145219 h 1677880"/>
              <a:gd name="connsiteX45" fmla="*/ 1584520 w 1655541"/>
              <a:gd name="connsiteY45" fmla="*/ 1109709 h 1677880"/>
              <a:gd name="connsiteX46" fmla="*/ 1540132 w 1655541"/>
              <a:gd name="connsiteY46" fmla="*/ 1074198 h 1677880"/>
              <a:gd name="connsiteX47" fmla="*/ 1451355 w 1655541"/>
              <a:gd name="connsiteY47" fmla="*/ 1020932 h 1677880"/>
              <a:gd name="connsiteX48" fmla="*/ 1433600 w 1655541"/>
              <a:gd name="connsiteY48" fmla="*/ 994299 h 1677880"/>
              <a:gd name="connsiteX49" fmla="*/ 1353701 w 1655541"/>
              <a:gd name="connsiteY49" fmla="*/ 967666 h 1677880"/>
              <a:gd name="connsiteX50" fmla="*/ 1335945 w 1655541"/>
              <a:gd name="connsiteY50" fmla="*/ 949911 h 1677880"/>
              <a:gd name="connsiteX51" fmla="*/ 1140637 w 1655541"/>
              <a:gd name="connsiteY51" fmla="*/ 923278 h 1677880"/>
              <a:gd name="connsiteX52" fmla="*/ 1078493 w 1655541"/>
              <a:gd name="connsiteY52" fmla="*/ 914400 h 1677880"/>
              <a:gd name="connsiteX53" fmla="*/ 1042982 w 1655541"/>
              <a:gd name="connsiteY53" fmla="*/ 896645 h 1677880"/>
              <a:gd name="connsiteX54" fmla="*/ 980839 w 1655541"/>
              <a:gd name="connsiteY54" fmla="*/ 887767 h 1677880"/>
              <a:gd name="connsiteX55" fmla="*/ 847674 w 1655541"/>
              <a:gd name="connsiteY55" fmla="*/ 870012 h 1677880"/>
              <a:gd name="connsiteX56" fmla="*/ 821040 w 1655541"/>
              <a:gd name="connsiteY56" fmla="*/ 861134 h 1677880"/>
              <a:gd name="connsiteX57" fmla="*/ 678999 w 1655541"/>
              <a:gd name="connsiteY57" fmla="*/ 630315 h 1677880"/>
              <a:gd name="connsiteX58" fmla="*/ 732264 w 1655541"/>
              <a:gd name="connsiteY58" fmla="*/ 541538 h 1677880"/>
              <a:gd name="connsiteX59" fmla="*/ 794407 w 1655541"/>
              <a:gd name="connsiteY59" fmla="*/ 497150 h 1677880"/>
              <a:gd name="connsiteX60" fmla="*/ 821040 w 1655541"/>
              <a:gd name="connsiteY60" fmla="*/ 488272 h 1677880"/>
              <a:gd name="connsiteX61" fmla="*/ 892062 w 1655541"/>
              <a:gd name="connsiteY61" fmla="*/ 461639 h 1677880"/>
              <a:gd name="connsiteX62" fmla="*/ 1069615 w 1655541"/>
              <a:gd name="connsiteY62" fmla="*/ 479394 h 1677880"/>
              <a:gd name="connsiteX63" fmla="*/ 1122881 w 1655541"/>
              <a:gd name="connsiteY63" fmla="*/ 497150 h 1677880"/>
              <a:gd name="connsiteX64" fmla="*/ 1140637 w 1655541"/>
              <a:gd name="connsiteY64" fmla="*/ 514905 h 1677880"/>
              <a:gd name="connsiteX65" fmla="*/ 1193903 w 1655541"/>
              <a:gd name="connsiteY65" fmla="*/ 550416 h 1677880"/>
              <a:gd name="connsiteX66" fmla="*/ 1211658 w 1655541"/>
              <a:gd name="connsiteY66" fmla="*/ 577049 h 1677880"/>
              <a:gd name="connsiteX67" fmla="*/ 1220536 w 1655541"/>
              <a:gd name="connsiteY67" fmla="*/ 603682 h 1677880"/>
              <a:gd name="connsiteX68" fmla="*/ 1256046 w 1655541"/>
              <a:gd name="connsiteY68" fmla="*/ 656948 h 1677880"/>
              <a:gd name="connsiteX69" fmla="*/ 1264924 w 1655541"/>
              <a:gd name="connsiteY69" fmla="*/ 692458 h 1677880"/>
              <a:gd name="connsiteX70" fmla="*/ 1291557 w 1655541"/>
              <a:gd name="connsiteY70" fmla="*/ 701336 h 1677880"/>
              <a:gd name="connsiteX71" fmla="*/ 1398089 w 1655541"/>
              <a:gd name="connsiteY71" fmla="*/ 719091 h 1677880"/>
              <a:gd name="connsiteX72" fmla="*/ 1486866 w 1655541"/>
              <a:gd name="connsiteY72" fmla="*/ 710214 h 1677880"/>
              <a:gd name="connsiteX73" fmla="*/ 1513499 w 1655541"/>
              <a:gd name="connsiteY73" fmla="*/ 621437 h 1677880"/>
              <a:gd name="connsiteX74" fmla="*/ 1504621 w 1655541"/>
              <a:gd name="connsiteY74" fmla="*/ 506027 h 1677880"/>
              <a:gd name="connsiteX75" fmla="*/ 1486866 w 1655541"/>
              <a:gd name="connsiteY75" fmla="*/ 452761 h 1677880"/>
              <a:gd name="connsiteX76" fmla="*/ 1424722 w 1655541"/>
              <a:gd name="connsiteY76" fmla="*/ 381740 h 1677880"/>
              <a:gd name="connsiteX77" fmla="*/ 1415844 w 1655541"/>
              <a:gd name="connsiteY77" fmla="*/ 346229 h 1677880"/>
              <a:gd name="connsiteX78" fmla="*/ 1433600 w 1655541"/>
              <a:gd name="connsiteY78" fmla="*/ 328474 h 1677880"/>
              <a:gd name="connsiteX79" fmla="*/ 1513499 w 1655541"/>
              <a:gd name="connsiteY7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84194 w 1655541"/>
              <a:gd name="connsiteY17" fmla="*/ 1233996 h 1677880"/>
              <a:gd name="connsiteX18" fmla="*/ 93072 w 1655541"/>
              <a:gd name="connsiteY18" fmla="*/ 1269507 h 1677880"/>
              <a:gd name="connsiteX19" fmla="*/ 164093 w 1655541"/>
              <a:gd name="connsiteY19" fmla="*/ 1367161 h 1677880"/>
              <a:gd name="connsiteX20" fmla="*/ 172971 w 1655541"/>
              <a:gd name="connsiteY20" fmla="*/ 1393794 h 1677880"/>
              <a:gd name="connsiteX21" fmla="*/ 226237 w 1655541"/>
              <a:gd name="connsiteY21" fmla="*/ 1438183 h 1677880"/>
              <a:gd name="connsiteX22" fmla="*/ 235114 w 1655541"/>
              <a:gd name="connsiteY22" fmla="*/ 1464816 h 1677880"/>
              <a:gd name="connsiteX23" fmla="*/ 252870 w 1655541"/>
              <a:gd name="connsiteY23" fmla="*/ 1482571 h 1677880"/>
              <a:gd name="connsiteX24" fmla="*/ 332769 w 1655541"/>
              <a:gd name="connsiteY24" fmla="*/ 1544715 h 1677880"/>
              <a:gd name="connsiteX25" fmla="*/ 368279 w 1655541"/>
              <a:gd name="connsiteY25" fmla="*/ 1571348 h 1677880"/>
              <a:gd name="connsiteX26" fmla="*/ 394912 w 1655541"/>
              <a:gd name="connsiteY26" fmla="*/ 1597981 h 1677880"/>
              <a:gd name="connsiteX27" fmla="*/ 465934 w 1655541"/>
              <a:gd name="connsiteY27" fmla="*/ 1624614 h 1677880"/>
              <a:gd name="connsiteX28" fmla="*/ 510322 w 1655541"/>
              <a:gd name="connsiteY28" fmla="*/ 1651247 h 1677880"/>
              <a:gd name="connsiteX29" fmla="*/ 545833 w 1655541"/>
              <a:gd name="connsiteY29" fmla="*/ 1660124 h 1677880"/>
              <a:gd name="connsiteX30" fmla="*/ 643487 w 1655541"/>
              <a:gd name="connsiteY30" fmla="*/ 1677880 h 1677880"/>
              <a:gd name="connsiteX31" fmla="*/ 1406967 w 1655541"/>
              <a:gd name="connsiteY31" fmla="*/ 1669002 h 1677880"/>
              <a:gd name="connsiteX32" fmla="*/ 1460233 w 1655541"/>
              <a:gd name="connsiteY32" fmla="*/ 1660124 h 1677880"/>
              <a:gd name="connsiteX33" fmla="*/ 1486866 w 1655541"/>
              <a:gd name="connsiteY33" fmla="*/ 1633491 h 1677880"/>
              <a:gd name="connsiteX34" fmla="*/ 1513499 w 1655541"/>
              <a:gd name="connsiteY34" fmla="*/ 1615736 h 1677880"/>
              <a:gd name="connsiteX35" fmla="*/ 1540132 w 1655541"/>
              <a:gd name="connsiteY35" fmla="*/ 1580225 h 1677880"/>
              <a:gd name="connsiteX36" fmla="*/ 1575642 w 1655541"/>
              <a:gd name="connsiteY36" fmla="*/ 1562470 h 1677880"/>
              <a:gd name="connsiteX37" fmla="*/ 1584520 w 1655541"/>
              <a:gd name="connsiteY37" fmla="*/ 1535837 h 1677880"/>
              <a:gd name="connsiteX38" fmla="*/ 1611153 w 1655541"/>
              <a:gd name="connsiteY38" fmla="*/ 1491449 h 1677880"/>
              <a:gd name="connsiteX39" fmla="*/ 1637786 w 1655541"/>
              <a:gd name="connsiteY39" fmla="*/ 1429305 h 1677880"/>
              <a:gd name="connsiteX40" fmla="*/ 1646664 w 1655541"/>
              <a:gd name="connsiteY40" fmla="*/ 1376039 h 1677880"/>
              <a:gd name="connsiteX41" fmla="*/ 1655541 w 1655541"/>
              <a:gd name="connsiteY41" fmla="*/ 1340528 h 1677880"/>
              <a:gd name="connsiteX42" fmla="*/ 1620031 w 1655541"/>
              <a:gd name="connsiteY42" fmla="*/ 1207363 h 1677880"/>
              <a:gd name="connsiteX43" fmla="*/ 1602275 w 1655541"/>
              <a:gd name="connsiteY43" fmla="*/ 1145219 h 1677880"/>
              <a:gd name="connsiteX44" fmla="*/ 1584520 w 1655541"/>
              <a:gd name="connsiteY44" fmla="*/ 1109709 h 1677880"/>
              <a:gd name="connsiteX45" fmla="*/ 1540132 w 1655541"/>
              <a:gd name="connsiteY45" fmla="*/ 1074198 h 1677880"/>
              <a:gd name="connsiteX46" fmla="*/ 1451355 w 1655541"/>
              <a:gd name="connsiteY46" fmla="*/ 1020932 h 1677880"/>
              <a:gd name="connsiteX47" fmla="*/ 1433600 w 1655541"/>
              <a:gd name="connsiteY47" fmla="*/ 994299 h 1677880"/>
              <a:gd name="connsiteX48" fmla="*/ 1353701 w 1655541"/>
              <a:gd name="connsiteY48" fmla="*/ 967666 h 1677880"/>
              <a:gd name="connsiteX49" fmla="*/ 1335945 w 1655541"/>
              <a:gd name="connsiteY49" fmla="*/ 949911 h 1677880"/>
              <a:gd name="connsiteX50" fmla="*/ 1140637 w 1655541"/>
              <a:gd name="connsiteY50" fmla="*/ 923278 h 1677880"/>
              <a:gd name="connsiteX51" fmla="*/ 1078493 w 1655541"/>
              <a:gd name="connsiteY51" fmla="*/ 914400 h 1677880"/>
              <a:gd name="connsiteX52" fmla="*/ 1042982 w 1655541"/>
              <a:gd name="connsiteY52" fmla="*/ 896645 h 1677880"/>
              <a:gd name="connsiteX53" fmla="*/ 980839 w 1655541"/>
              <a:gd name="connsiteY53" fmla="*/ 887767 h 1677880"/>
              <a:gd name="connsiteX54" fmla="*/ 847674 w 1655541"/>
              <a:gd name="connsiteY54" fmla="*/ 870012 h 1677880"/>
              <a:gd name="connsiteX55" fmla="*/ 821040 w 1655541"/>
              <a:gd name="connsiteY55" fmla="*/ 861134 h 1677880"/>
              <a:gd name="connsiteX56" fmla="*/ 678999 w 1655541"/>
              <a:gd name="connsiteY56" fmla="*/ 630315 h 1677880"/>
              <a:gd name="connsiteX57" fmla="*/ 732264 w 1655541"/>
              <a:gd name="connsiteY57" fmla="*/ 541538 h 1677880"/>
              <a:gd name="connsiteX58" fmla="*/ 794407 w 1655541"/>
              <a:gd name="connsiteY58" fmla="*/ 497150 h 1677880"/>
              <a:gd name="connsiteX59" fmla="*/ 821040 w 1655541"/>
              <a:gd name="connsiteY59" fmla="*/ 488272 h 1677880"/>
              <a:gd name="connsiteX60" fmla="*/ 892062 w 1655541"/>
              <a:gd name="connsiteY60" fmla="*/ 461639 h 1677880"/>
              <a:gd name="connsiteX61" fmla="*/ 1069615 w 1655541"/>
              <a:gd name="connsiteY61" fmla="*/ 479394 h 1677880"/>
              <a:gd name="connsiteX62" fmla="*/ 1122881 w 1655541"/>
              <a:gd name="connsiteY62" fmla="*/ 497150 h 1677880"/>
              <a:gd name="connsiteX63" fmla="*/ 1140637 w 1655541"/>
              <a:gd name="connsiteY63" fmla="*/ 514905 h 1677880"/>
              <a:gd name="connsiteX64" fmla="*/ 1193903 w 1655541"/>
              <a:gd name="connsiteY64" fmla="*/ 550416 h 1677880"/>
              <a:gd name="connsiteX65" fmla="*/ 1211658 w 1655541"/>
              <a:gd name="connsiteY65" fmla="*/ 577049 h 1677880"/>
              <a:gd name="connsiteX66" fmla="*/ 1220536 w 1655541"/>
              <a:gd name="connsiteY66" fmla="*/ 603682 h 1677880"/>
              <a:gd name="connsiteX67" fmla="*/ 1256046 w 1655541"/>
              <a:gd name="connsiteY67" fmla="*/ 656948 h 1677880"/>
              <a:gd name="connsiteX68" fmla="*/ 1264924 w 1655541"/>
              <a:gd name="connsiteY68" fmla="*/ 692458 h 1677880"/>
              <a:gd name="connsiteX69" fmla="*/ 1291557 w 1655541"/>
              <a:gd name="connsiteY69" fmla="*/ 701336 h 1677880"/>
              <a:gd name="connsiteX70" fmla="*/ 1398089 w 1655541"/>
              <a:gd name="connsiteY70" fmla="*/ 719091 h 1677880"/>
              <a:gd name="connsiteX71" fmla="*/ 1486866 w 1655541"/>
              <a:gd name="connsiteY71" fmla="*/ 710214 h 1677880"/>
              <a:gd name="connsiteX72" fmla="*/ 1513499 w 1655541"/>
              <a:gd name="connsiteY72" fmla="*/ 621437 h 1677880"/>
              <a:gd name="connsiteX73" fmla="*/ 1504621 w 1655541"/>
              <a:gd name="connsiteY73" fmla="*/ 506027 h 1677880"/>
              <a:gd name="connsiteX74" fmla="*/ 1486866 w 1655541"/>
              <a:gd name="connsiteY74" fmla="*/ 452761 h 1677880"/>
              <a:gd name="connsiteX75" fmla="*/ 1424722 w 1655541"/>
              <a:gd name="connsiteY75" fmla="*/ 381740 h 1677880"/>
              <a:gd name="connsiteX76" fmla="*/ 1415844 w 1655541"/>
              <a:gd name="connsiteY76" fmla="*/ 346229 h 1677880"/>
              <a:gd name="connsiteX77" fmla="*/ 1433600 w 1655541"/>
              <a:gd name="connsiteY77" fmla="*/ 328474 h 1677880"/>
              <a:gd name="connsiteX78" fmla="*/ 1513499 w 1655541"/>
              <a:gd name="connsiteY78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68202 w 1659650"/>
              <a:gd name="connsiteY18" fmla="*/ 1367161 h 1677880"/>
              <a:gd name="connsiteX19" fmla="*/ 177080 w 1659650"/>
              <a:gd name="connsiteY19" fmla="*/ 1393794 h 1677880"/>
              <a:gd name="connsiteX20" fmla="*/ 230346 w 1659650"/>
              <a:gd name="connsiteY20" fmla="*/ 1438183 h 1677880"/>
              <a:gd name="connsiteX21" fmla="*/ 239223 w 1659650"/>
              <a:gd name="connsiteY21" fmla="*/ 1464816 h 1677880"/>
              <a:gd name="connsiteX22" fmla="*/ 256979 w 1659650"/>
              <a:gd name="connsiteY22" fmla="*/ 1482571 h 1677880"/>
              <a:gd name="connsiteX23" fmla="*/ 336878 w 1659650"/>
              <a:gd name="connsiteY23" fmla="*/ 1544715 h 1677880"/>
              <a:gd name="connsiteX24" fmla="*/ 372388 w 1659650"/>
              <a:gd name="connsiteY24" fmla="*/ 1571348 h 1677880"/>
              <a:gd name="connsiteX25" fmla="*/ 399021 w 1659650"/>
              <a:gd name="connsiteY25" fmla="*/ 1597981 h 1677880"/>
              <a:gd name="connsiteX26" fmla="*/ 470043 w 1659650"/>
              <a:gd name="connsiteY26" fmla="*/ 1624614 h 1677880"/>
              <a:gd name="connsiteX27" fmla="*/ 514431 w 1659650"/>
              <a:gd name="connsiteY27" fmla="*/ 1651247 h 1677880"/>
              <a:gd name="connsiteX28" fmla="*/ 549942 w 1659650"/>
              <a:gd name="connsiteY28" fmla="*/ 1660124 h 1677880"/>
              <a:gd name="connsiteX29" fmla="*/ 647596 w 1659650"/>
              <a:gd name="connsiteY29" fmla="*/ 1677880 h 1677880"/>
              <a:gd name="connsiteX30" fmla="*/ 1411076 w 1659650"/>
              <a:gd name="connsiteY30" fmla="*/ 1669002 h 1677880"/>
              <a:gd name="connsiteX31" fmla="*/ 1464342 w 1659650"/>
              <a:gd name="connsiteY31" fmla="*/ 1660124 h 1677880"/>
              <a:gd name="connsiteX32" fmla="*/ 1490975 w 1659650"/>
              <a:gd name="connsiteY32" fmla="*/ 1633491 h 1677880"/>
              <a:gd name="connsiteX33" fmla="*/ 1517608 w 1659650"/>
              <a:gd name="connsiteY33" fmla="*/ 1615736 h 1677880"/>
              <a:gd name="connsiteX34" fmla="*/ 1544241 w 1659650"/>
              <a:gd name="connsiteY34" fmla="*/ 1580225 h 1677880"/>
              <a:gd name="connsiteX35" fmla="*/ 1579751 w 1659650"/>
              <a:gd name="connsiteY35" fmla="*/ 1562470 h 1677880"/>
              <a:gd name="connsiteX36" fmla="*/ 1588629 w 1659650"/>
              <a:gd name="connsiteY36" fmla="*/ 1535837 h 1677880"/>
              <a:gd name="connsiteX37" fmla="*/ 1615262 w 1659650"/>
              <a:gd name="connsiteY37" fmla="*/ 1491449 h 1677880"/>
              <a:gd name="connsiteX38" fmla="*/ 1641895 w 1659650"/>
              <a:gd name="connsiteY38" fmla="*/ 1429305 h 1677880"/>
              <a:gd name="connsiteX39" fmla="*/ 1650773 w 1659650"/>
              <a:gd name="connsiteY39" fmla="*/ 1376039 h 1677880"/>
              <a:gd name="connsiteX40" fmla="*/ 1659650 w 1659650"/>
              <a:gd name="connsiteY40" fmla="*/ 1340528 h 1677880"/>
              <a:gd name="connsiteX41" fmla="*/ 1624140 w 1659650"/>
              <a:gd name="connsiteY41" fmla="*/ 1207363 h 1677880"/>
              <a:gd name="connsiteX42" fmla="*/ 1606384 w 1659650"/>
              <a:gd name="connsiteY42" fmla="*/ 1145219 h 1677880"/>
              <a:gd name="connsiteX43" fmla="*/ 1588629 w 1659650"/>
              <a:gd name="connsiteY43" fmla="*/ 1109709 h 1677880"/>
              <a:gd name="connsiteX44" fmla="*/ 1544241 w 1659650"/>
              <a:gd name="connsiteY44" fmla="*/ 1074198 h 1677880"/>
              <a:gd name="connsiteX45" fmla="*/ 1455464 w 1659650"/>
              <a:gd name="connsiteY45" fmla="*/ 1020932 h 1677880"/>
              <a:gd name="connsiteX46" fmla="*/ 1437709 w 1659650"/>
              <a:gd name="connsiteY46" fmla="*/ 994299 h 1677880"/>
              <a:gd name="connsiteX47" fmla="*/ 1357810 w 1659650"/>
              <a:gd name="connsiteY47" fmla="*/ 967666 h 1677880"/>
              <a:gd name="connsiteX48" fmla="*/ 1340054 w 1659650"/>
              <a:gd name="connsiteY48" fmla="*/ 949911 h 1677880"/>
              <a:gd name="connsiteX49" fmla="*/ 1144746 w 1659650"/>
              <a:gd name="connsiteY49" fmla="*/ 923278 h 1677880"/>
              <a:gd name="connsiteX50" fmla="*/ 1082602 w 1659650"/>
              <a:gd name="connsiteY50" fmla="*/ 914400 h 1677880"/>
              <a:gd name="connsiteX51" fmla="*/ 1047091 w 1659650"/>
              <a:gd name="connsiteY51" fmla="*/ 896645 h 1677880"/>
              <a:gd name="connsiteX52" fmla="*/ 984948 w 1659650"/>
              <a:gd name="connsiteY52" fmla="*/ 887767 h 1677880"/>
              <a:gd name="connsiteX53" fmla="*/ 851783 w 1659650"/>
              <a:gd name="connsiteY53" fmla="*/ 870012 h 1677880"/>
              <a:gd name="connsiteX54" fmla="*/ 825149 w 1659650"/>
              <a:gd name="connsiteY54" fmla="*/ 861134 h 1677880"/>
              <a:gd name="connsiteX55" fmla="*/ 683108 w 1659650"/>
              <a:gd name="connsiteY55" fmla="*/ 630315 h 1677880"/>
              <a:gd name="connsiteX56" fmla="*/ 736373 w 1659650"/>
              <a:gd name="connsiteY56" fmla="*/ 541538 h 1677880"/>
              <a:gd name="connsiteX57" fmla="*/ 798516 w 1659650"/>
              <a:gd name="connsiteY57" fmla="*/ 497150 h 1677880"/>
              <a:gd name="connsiteX58" fmla="*/ 825149 w 1659650"/>
              <a:gd name="connsiteY58" fmla="*/ 488272 h 1677880"/>
              <a:gd name="connsiteX59" fmla="*/ 896171 w 1659650"/>
              <a:gd name="connsiteY59" fmla="*/ 461639 h 1677880"/>
              <a:gd name="connsiteX60" fmla="*/ 1073724 w 1659650"/>
              <a:gd name="connsiteY60" fmla="*/ 479394 h 1677880"/>
              <a:gd name="connsiteX61" fmla="*/ 1126990 w 1659650"/>
              <a:gd name="connsiteY61" fmla="*/ 497150 h 1677880"/>
              <a:gd name="connsiteX62" fmla="*/ 1144746 w 1659650"/>
              <a:gd name="connsiteY62" fmla="*/ 514905 h 1677880"/>
              <a:gd name="connsiteX63" fmla="*/ 1198012 w 1659650"/>
              <a:gd name="connsiteY63" fmla="*/ 550416 h 1677880"/>
              <a:gd name="connsiteX64" fmla="*/ 1215767 w 1659650"/>
              <a:gd name="connsiteY64" fmla="*/ 577049 h 1677880"/>
              <a:gd name="connsiteX65" fmla="*/ 1224645 w 1659650"/>
              <a:gd name="connsiteY65" fmla="*/ 603682 h 1677880"/>
              <a:gd name="connsiteX66" fmla="*/ 1260155 w 1659650"/>
              <a:gd name="connsiteY66" fmla="*/ 656948 h 1677880"/>
              <a:gd name="connsiteX67" fmla="*/ 1269033 w 1659650"/>
              <a:gd name="connsiteY67" fmla="*/ 692458 h 1677880"/>
              <a:gd name="connsiteX68" fmla="*/ 1295666 w 1659650"/>
              <a:gd name="connsiteY68" fmla="*/ 701336 h 1677880"/>
              <a:gd name="connsiteX69" fmla="*/ 1402198 w 1659650"/>
              <a:gd name="connsiteY69" fmla="*/ 719091 h 1677880"/>
              <a:gd name="connsiteX70" fmla="*/ 1490975 w 1659650"/>
              <a:gd name="connsiteY70" fmla="*/ 710214 h 1677880"/>
              <a:gd name="connsiteX71" fmla="*/ 1517608 w 1659650"/>
              <a:gd name="connsiteY71" fmla="*/ 621437 h 1677880"/>
              <a:gd name="connsiteX72" fmla="*/ 1508730 w 1659650"/>
              <a:gd name="connsiteY72" fmla="*/ 506027 h 1677880"/>
              <a:gd name="connsiteX73" fmla="*/ 1490975 w 1659650"/>
              <a:gd name="connsiteY73" fmla="*/ 452761 h 1677880"/>
              <a:gd name="connsiteX74" fmla="*/ 1428831 w 1659650"/>
              <a:gd name="connsiteY74" fmla="*/ 381740 h 1677880"/>
              <a:gd name="connsiteX75" fmla="*/ 1419953 w 1659650"/>
              <a:gd name="connsiteY75" fmla="*/ 346229 h 1677880"/>
              <a:gd name="connsiteX76" fmla="*/ 1437709 w 1659650"/>
              <a:gd name="connsiteY76" fmla="*/ 328474 h 1677880"/>
              <a:gd name="connsiteX77" fmla="*/ 1517608 w 1659650"/>
              <a:gd name="connsiteY77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77080 w 1659650"/>
              <a:gd name="connsiteY18" fmla="*/ 1393794 h 1677880"/>
              <a:gd name="connsiteX19" fmla="*/ 230346 w 1659650"/>
              <a:gd name="connsiteY19" fmla="*/ 1438183 h 1677880"/>
              <a:gd name="connsiteX20" fmla="*/ 239223 w 1659650"/>
              <a:gd name="connsiteY20" fmla="*/ 1464816 h 1677880"/>
              <a:gd name="connsiteX21" fmla="*/ 256979 w 1659650"/>
              <a:gd name="connsiteY21" fmla="*/ 1482571 h 1677880"/>
              <a:gd name="connsiteX22" fmla="*/ 336878 w 1659650"/>
              <a:gd name="connsiteY22" fmla="*/ 1544715 h 1677880"/>
              <a:gd name="connsiteX23" fmla="*/ 372388 w 1659650"/>
              <a:gd name="connsiteY23" fmla="*/ 1571348 h 1677880"/>
              <a:gd name="connsiteX24" fmla="*/ 399021 w 1659650"/>
              <a:gd name="connsiteY24" fmla="*/ 1597981 h 1677880"/>
              <a:gd name="connsiteX25" fmla="*/ 470043 w 1659650"/>
              <a:gd name="connsiteY25" fmla="*/ 1624614 h 1677880"/>
              <a:gd name="connsiteX26" fmla="*/ 514431 w 1659650"/>
              <a:gd name="connsiteY26" fmla="*/ 1651247 h 1677880"/>
              <a:gd name="connsiteX27" fmla="*/ 549942 w 1659650"/>
              <a:gd name="connsiteY27" fmla="*/ 1660124 h 1677880"/>
              <a:gd name="connsiteX28" fmla="*/ 647596 w 1659650"/>
              <a:gd name="connsiteY28" fmla="*/ 1677880 h 1677880"/>
              <a:gd name="connsiteX29" fmla="*/ 1411076 w 1659650"/>
              <a:gd name="connsiteY29" fmla="*/ 1669002 h 1677880"/>
              <a:gd name="connsiteX30" fmla="*/ 1464342 w 1659650"/>
              <a:gd name="connsiteY30" fmla="*/ 1660124 h 1677880"/>
              <a:gd name="connsiteX31" fmla="*/ 1490975 w 1659650"/>
              <a:gd name="connsiteY31" fmla="*/ 1633491 h 1677880"/>
              <a:gd name="connsiteX32" fmla="*/ 1517608 w 1659650"/>
              <a:gd name="connsiteY32" fmla="*/ 1615736 h 1677880"/>
              <a:gd name="connsiteX33" fmla="*/ 1544241 w 1659650"/>
              <a:gd name="connsiteY33" fmla="*/ 1580225 h 1677880"/>
              <a:gd name="connsiteX34" fmla="*/ 1579751 w 1659650"/>
              <a:gd name="connsiteY34" fmla="*/ 1562470 h 1677880"/>
              <a:gd name="connsiteX35" fmla="*/ 1588629 w 1659650"/>
              <a:gd name="connsiteY35" fmla="*/ 1535837 h 1677880"/>
              <a:gd name="connsiteX36" fmla="*/ 1615262 w 1659650"/>
              <a:gd name="connsiteY36" fmla="*/ 1491449 h 1677880"/>
              <a:gd name="connsiteX37" fmla="*/ 1641895 w 1659650"/>
              <a:gd name="connsiteY37" fmla="*/ 1429305 h 1677880"/>
              <a:gd name="connsiteX38" fmla="*/ 1650773 w 1659650"/>
              <a:gd name="connsiteY38" fmla="*/ 1376039 h 1677880"/>
              <a:gd name="connsiteX39" fmla="*/ 1659650 w 1659650"/>
              <a:gd name="connsiteY39" fmla="*/ 1340528 h 1677880"/>
              <a:gd name="connsiteX40" fmla="*/ 1624140 w 1659650"/>
              <a:gd name="connsiteY40" fmla="*/ 1207363 h 1677880"/>
              <a:gd name="connsiteX41" fmla="*/ 1606384 w 1659650"/>
              <a:gd name="connsiteY41" fmla="*/ 1145219 h 1677880"/>
              <a:gd name="connsiteX42" fmla="*/ 1588629 w 1659650"/>
              <a:gd name="connsiteY42" fmla="*/ 1109709 h 1677880"/>
              <a:gd name="connsiteX43" fmla="*/ 1544241 w 1659650"/>
              <a:gd name="connsiteY43" fmla="*/ 1074198 h 1677880"/>
              <a:gd name="connsiteX44" fmla="*/ 1455464 w 1659650"/>
              <a:gd name="connsiteY44" fmla="*/ 1020932 h 1677880"/>
              <a:gd name="connsiteX45" fmla="*/ 1437709 w 1659650"/>
              <a:gd name="connsiteY45" fmla="*/ 994299 h 1677880"/>
              <a:gd name="connsiteX46" fmla="*/ 1357810 w 1659650"/>
              <a:gd name="connsiteY46" fmla="*/ 967666 h 1677880"/>
              <a:gd name="connsiteX47" fmla="*/ 1340054 w 1659650"/>
              <a:gd name="connsiteY47" fmla="*/ 949911 h 1677880"/>
              <a:gd name="connsiteX48" fmla="*/ 1144746 w 1659650"/>
              <a:gd name="connsiteY48" fmla="*/ 923278 h 1677880"/>
              <a:gd name="connsiteX49" fmla="*/ 1082602 w 1659650"/>
              <a:gd name="connsiteY49" fmla="*/ 914400 h 1677880"/>
              <a:gd name="connsiteX50" fmla="*/ 1047091 w 1659650"/>
              <a:gd name="connsiteY50" fmla="*/ 896645 h 1677880"/>
              <a:gd name="connsiteX51" fmla="*/ 984948 w 1659650"/>
              <a:gd name="connsiteY51" fmla="*/ 887767 h 1677880"/>
              <a:gd name="connsiteX52" fmla="*/ 851783 w 1659650"/>
              <a:gd name="connsiteY52" fmla="*/ 870012 h 1677880"/>
              <a:gd name="connsiteX53" fmla="*/ 825149 w 1659650"/>
              <a:gd name="connsiteY53" fmla="*/ 861134 h 1677880"/>
              <a:gd name="connsiteX54" fmla="*/ 683108 w 1659650"/>
              <a:gd name="connsiteY54" fmla="*/ 630315 h 1677880"/>
              <a:gd name="connsiteX55" fmla="*/ 736373 w 1659650"/>
              <a:gd name="connsiteY55" fmla="*/ 541538 h 1677880"/>
              <a:gd name="connsiteX56" fmla="*/ 798516 w 1659650"/>
              <a:gd name="connsiteY56" fmla="*/ 497150 h 1677880"/>
              <a:gd name="connsiteX57" fmla="*/ 825149 w 1659650"/>
              <a:gd name="connsiteY57" fmla="*/ 488272 h 1677880"/>
              <a:gd name="connsiteX58" fmla="*/ 896171 w 1659650"/>
              <a:gd name="connsiteY58" fmla="*/ 461639 h 1677880"/>
              <a:gd name="connsiteX59" fmla="*/ 1073724 w 1659650"/>
              <a:gd name="connsiteY59" fmla="*/ 479394 h 1677880"/>
              <a:gd name="connsiteX60" fmla="*/ 1126990 w 1659650"/>
              <a:gd name="connsiteY60" fmla="*/ 497150 h 1677880"/>
              <a:gd name="connsiteX61" fmla="*/ 1144746 w 1659650"/>
              <a:gd name="connsiteY61" fmla="*/ 514905 h 1677880"/>
              <a:gd name="connsiteX62" fmla="*/ 1198012 w 1659650"/>
              <a:gd name="connsiteY62" fmla="*/ 550416 h 1677880"/>
              <a:gd name="connsiteX63" fmla="*/ 1215767 w 1659650"/>
              <a:gd name="connsiteY63" fmla="*/ 577049 h 1677880"/>
              <a:gd name="connsiteX64" fmla="*/ 1224645 w 1659650"/>
              <a:gd name="connsiteY64" fmla="*/ 603682 h 1677880"/>
              <a:gd name="connsiteX65" fmla="*/ 1260155 w 1659650"/>
              <a:gd name="connsiteY65" fmla="*/ 656948 h 1677880"/>
              <a:gd name="connsiteX66" fmla="*/ 1269033 w 1659650"/>
              <a:gd name="connsiteY66" fmla="*/ 692458 h 1677880"/>
              <a:gd name="connsiteX67" fmla="*/ 1295666 w 1659650"/>
              <a:gd name="connsiteY67" fmla="*/ 701336 h 1677880"/>
              <a:gd name="connsiteX68" fmla="*/ 1402198 w 1659650"/>
              <a:gd name="connsiteY68" fmla="*/ 719091 h 1677880"/>
              <a:gd name="connsiteX69" fmla="*/ 1490975 w 1659650"/>
              <a:gd name="connsiteY69" fmla="*/ 710214 h 1677880"/>
              <a:gd name="connsiteX70" fmla="*/ 1517608 w 1659650"/>
              <a:gd name="connsiteY70" fmla="*/ 621437 h 1677880"/>
              <a:gd name="connsiteX71" fmla="*/ 1508730 w 1659650"/>
              <a:gd name="connsiteY71" fmla="*/ 506027 h 1677880"/>
              <a:gd name="connsiteX72" fmla="*/ 1490975 w 1659650"/>
              <a:gd name="connsiteY72" fmla="*/ 452761 h 1677880"/>
              <a:gd name="connsiteX73" fmla="*/ 1428831 w 1659650"/>
              <a:gd name="connsiteY73" fmla="*/ 381740 h 1677880"/>
              <a:gd name="connsiteX74" fmla="*/ 1419953 w 1659650"/>
              <a:gd name="connsiteY74" fmla="*/ 346229 h 1677880"/>
              <a:gd name="connsiteX75" fmla="*/ 1437709 w 1659650"/>
              <a:gd name="connsiteY75" fmla="*/ 328474 h 1677880"/>
              <a:gd name="connsiteX76" fmla="*/ 1517608 w 1659650"/>
              <a:gd name="connsiteY76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230346 w 1659650"/>
              <a:gd name="connsiteY18" fmla="*/ 1438183 h 1677880"/>
              <a:gd name="connsiteX19" fmla="*/ 239223 w 1659650"/>
              <a:gd name="connsiteY19" fmla="*/ 1464816 h 1677880"/>
              <a:gd name="connsiteX20" fmla="*/ 256979 w 1659650"/>
              <a:gd name="connsiteY20" fmla="*/ 1482571 h 1677880"/>
              <a:gd name="connsiteX21" fmla="*/ 336878 w 1659650"/>
              <a:gd name="connsiteY21" fmla="*/ 1544715 h 1677880"/>
              <a:gd name="connsiteX22" fmla="*/ 372388 w 1659650"/>
              <a:gd name="connsiteY22" fmla="*/ 1571348 h 1677880"/>
              <a:gd name="connsiteX23" fmla="*/ 399021 w 1659650"/>
              <a:gd name="connsiteY23" fmla="*/ 1597981 h 1677880"/>
              <a:gd name="connsiteX24" fmla="*/ 470043 w 1659650"/>
              <a:gd name="connsiteY24" fmla="*/ 1624614 h 1677880"/>
              <a:gd name="connsiteX25" fmla="*/ 514431 w 1659650"/>
              <a:gd name="connsiteY25" fmla="*/ 1651247 h 1677880"/>
              <a:gd name="connsiteX26" fmla="*/ 549942 w 1659650"/>
              <a:gd name="connsiteY26" fmla="*/ 1660124 h 1677880"/>
              <a:gd name="connsiteX27" fmla="*/ 647596 w 1659650"/>
              <a:gd name="connsiteY27" fmla="*/ 1677880 h 1677880"/>
              <a:gd name="connsiteX28" fmla="*/ 1411076 w 1659650"/>
              <a:gd name="connsiteY28" fmla="*/ 1669002 h 1677880"/>
              <a:gd name="connsiteX29" fmla="*/ 1464342 w 1659650"/>
              <a:gd name="connsiteY29" fmla="*/ 1660124 h 1677880"/>
              <a:gd name="connsiteX30" fmla="*/ 1490975 w 1659650"/>
              <a:gd name="connsiteY30" fmla="*/ 1633491 h 1677880"/>
              <a:gd name="connsiteX31" fmla="*/ 1517608 w 1659650"/>
              <a:gd name="connsiteY31" fmla="*/ 1615736 h 1677880"/>
              <a:gd name="connsiteX32" fmla="*/ 1544241 w 1659650"/>
              <a:gd name="connsiteY32" fmla="*/ 1580225 h 1677880"/>
              <a:gd name="connsiteX33" fmla="*/ 1579751 w 1659650"/>
              <a:gd name="connsiteY33" fmla="*/ 1562470 h 1677880"/>
              <a:gd name="connsiteX34" fmla="*/ 1588629 w 1659650"/>
              <a:gd name="connsiteY34" fmla="*/ 1535837 h 1677880"/>
              <a:gd name="connsiteX35" fmla="*/ 1615262 w 1659650"/>
              <a:gd name="connsiteY35" fmla="*/ 1491449 h 1677880"/>
              <a:gd name="connsiteX36" fmla="*/ 1641895 w 1659650"/>
              <a:gd name="connsiteY36" fmla="*/ 1429305 h 1677880"/>
              <a:gd name="connsiteX37" fmla="*/ 1650773 w 1659650"/>
              <a:gd name="connsiteY37" fmla="*/ 1376039 h 1677880"/>
              <a:gd name="connsiteX38" fmla="*/ 1659650 w 1659650"/>
              <a:gd name="connsiteY38" fmla="*/ 1340528 h 1677880"/>
              <a:gd name="connsiteX39" fmla="*/ 1624140 w 1659650"/>
              <a:gd name="connsiteY39" fmla="*/ 1207363 h 1677880"/>
              <a:gd name="connsiteX40" fmla="*/ 1606384 w 1659650"/>
              <a:gd name="connsiteY40" fmla="*/ 1145219 h 1677880"/>
              <a:gd name="connsiteX41" fmla="*/ 1588629 w 1659650"/>
              <a:gd name="connsiteY41" fmla="*/ 1109709 h 1677880"/>
              <a:gd name="connsiteX42" fmla="*/ 1544241 w 1659650"/>
              <a:gd name="connsiteY42" fmla="*/ 1074198 h 1677880"/>
              <a:gd name="connsiteX43" fmla="*/ 1455464 w 1659650"/>
              <a:gd name="connsiteY43" fmla="*/ 1020932 h 1677880"/>
              <a:gd name="connsiteX44" fmla="*/ 1437709 w 1659650"/>
              <a:gd name="connsiteY44" fmla="*/ 994299 h 1677880"/>
              <a:gd name="connsiteX45" fmla="*/ 1357810 w 1659650"/>
              <a:gd name="connsiteY45" fmla="*/ 967666 h 1677880"/>
              <a:gd name="connsiteX46" fmla="*/ 1340054 w 1659650"/>
              <a:gd name="connsiteY46" fmla="*/ 949911 h 1677880"/>
              <a:gd name="connsiteX47" fmla="*/ 1144746 w 1659650"/>
              <a:gd name="connsiteY47" fmla="*/ 923278 h 1677880"/>
              <a:gd name="connsiteX48" fmla="*/ 1082602 w 1659650"/>
              <a:gd name="connsiteY48" fmla="*/ 914400 h 1677880"/>
              <a:gd name="connsiteX49" fmla="*/ 1047091 w 1659650"/>
              <a:gd name="connsiteY49" fmla="*/ 896645 h 1677880"/>
              <a:gd name="connsiteX50" fmla="*/ 984948 w 1659650"/>
              <a:gd name="connsiteY50" fmla="*/ 887767 h 1677880"/>
              <a:gd name="connsiteX51" fmla="*/ 851783 w 1659650"/>
              <a:gd name="connsiteY51" fmla="*/ 870012 h 1677880"/>
              <a:gd name="connsiteX52" fmla="*/ 825149 w 1659650"/>
              <a:gd name="connsiteY52" fmla="*/ 861134 h 1677880"/>
              <a:gd name="connsiteX53" fmla="*/ 683108 w 1659650"/>
              <a:gd name="connsiteY53" fmla="*/ 630315 h 1677880"/>
              <a:gd name="connsiteX54" fmla="*/ 736373 w 1659650"/>
              <a:gd name="connsiteY54" fmla="*/ 541538 h 1677880"/>
              <a:gd name="connsiteX55" fmla="*/ 798516 w 1659650"/>
              <a:gd name="connsiteY55" fmla="*/ 497150 h 1677880"/>
              <a:gd name="connsiteX56" fmla="*/ 825149 w 1659650"/>
              <a:gd name="connsiteY56" fmla="*/ 488272 h 1677880"/>
              <a:gd name="connsiteX57" fmla="*/ 896171 w 1659650"/>
              <a:gd name="connsiteY57" fmla="*/ 461639 h 1677880"/>
              <a:gd name="connsiteX58" fmla="*/ 1073724 w 1659650"/>
              <a:gd name="connsiteY58" fmla="*/ 479394 h 1677880"/>
              <a:gd name="connsiteX59" fmla="*/ 1126990 w 1659650"/>
              <a:gd name="connsiteY59" fmla="*/ 497150 h 1677880"/>
              <a:gd name="connsiteX60" fmla="*/ 1144746 w 1659650"/>
              <a:gd name="connsiteY60" fmla="*/ 514905 h 1677880"/>
              <a:gd name="connsiteX61" fmla="*/ 1198012 w 1659650"/>
              <a:gd name="connsiteY61" fmla="*/ 550416 h 1677880"/>
              <a:gd name="connsiteX62" fmla="*/ 1215767 w 1659650"/>
              <a:gd name="connsiteY62" fmla="*/ 577049 h 1677880"/>
              <a:gd name="connsiteX63" fmla="*/ 1224645 w 1659650"/>
              <a:gd name="connsiteY63" fmla="*/ 603682 h 1677880"/>
              <a:gd name="connsiteX64" fmla="*/ 1260155 w 1659650"/>
              <a:gd name="connsiteY64" fmla="*/ 656948 h 1677880"/>
              <a:gd name="connsiteX65" fmla="*/ 1269033 w 1659650"/>
              <a:gd name="connsiteY65" fmla="*/ 692458 h 1677880"/>
              <a:gd name="connsiteX66" fmla="*/ 1295666 w 1659650"/>
              <a:gd name="connsiteY66" fmla="*/ 701336 h 1677880"/>
              <a:gd name="connsiteX67" fmla="*/ 1402198 w 1659650"/>
              <a:gd name="connsiteY67" fmla="*/ 719091 h 1677880"/>
              <a:gd name="connsiteX68" fmla="*/ 1490975 w 1659650"/>
              <a:gd name="connsiteY68" fmla="*/ 710214 h 1677880"/>
              <a:gd name="connsiteX69" fmla="*/ 1517608 w 1659650"/>
              <a:gd name="connsiteY69" fmla="*/ 621437 h 1677880"/>
              <a:gd name="connsiteX70" fmla="*/ 1508730 w 1659650"/>
              <a:gd name="connsiteY70" fmla="*/ 506027 h 1677880"/>
              <a:gd name="connsiteX71" fmla="*/ 1490975 w 1659650"/>
              <a:gd name="connsiteY71" fmla="*/ 452761 h 1677880"/>
              <a:gd name="connsiteX72" fmla="*/ 1428831 w 1659650"/>
              <a:gd name="connsiteY72" fmla="*/ 381740 h 1677880"/>
              <a:gd name="connsiteX73" fmla="*/ 1419953 w 1659650"/>
              <a:gd name="connsiteY73" fmla="*/ 346229 h 1677880"/>
              <a:gd name="connsiteX74" fmla="*/ 1437709 w 1659650"/>
              <a:gd name="connsiteY74" fmla="*/ 328474 h 1677880"/>
              <a:gd name="connsiteX75" fmla="*/ 1517608 w 1659650"/>
              <a:gd name="connsiteY75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230346 w 1659650"/>
              <a:gd name="connsiteY17" fmla="*/ 1438183 h 1677880"/>
              <a:gd name="connsiteX18" fmla="*/ 239223 w 1659650"/>
              <a:gd name="connsiteY18" fmla="*/ 1464816 h 1677880"/>
              <a:gd name="connsiteX19" fmla="*/ 256979 w 1659650"/>
              <a:gd name="connsiteY19" fmla="*/ 1482571 h 1677880"/>
              <a:gd name="connsiteX20" fmla="*/ 336878 w 1659650"/>
              <a:gd name="connsiteY20" fmla="*/ 1544715 h 1677880"/>
              <a:gd name="connsiteX21" fmla="*/ 372388 w 1659650"/>
              <a:gd name="connsiteY21" fmla="*/ 1571348 h 1677880"/>
              <a:gd name="connsiteX22" fmla="*/ 399021 w 1659650"/>
              <a:gd name="connsiteY22" fmla="*/ 1597981 h 1677880"/>
              <a:gd name="connsiteX23" fmla="*/ 470043 w 1659650"/>
              <a:gd name="connsiteY23" fmla="*/ 1624614 h 1677880"/>
              <a:gd name="connsiteX24" fmla="*/ 514431 w 1659650"/>
              <a:gd name="connsiteY24" fmla="*/ 1651247 h 1677880"/>
              <a:gd name="connsiteX25" fmla="*/ 549942 w 1659650"/>
              <a:gd name="connsiteY25" fmla="*/ 1660124 h 1677880"/>
              <a:gd name="connsiteX26" fmla="*/ 647596 w 1659650"/>
              <a:gd name="connsiteY26" fmla="*/ 1677880 h 1677880"/>
              <a:gd name="connsiteX27" fmla="*/ 1411076 w 1659650"/>
              <a:gd name="connsiteY27" fmla="*/ 1669002 h 1677880"/>
              <a:gd name="connsiteX28" fmla="*/ 1464342 w 1659650"/>
              <a:gd name="connsiteY28" fmla="*/ 1660124 h 1677880"/>
              <a:gd name="connsiteX29" fmla="*/ 1490975 w 1659650"/>
              <a:gd name="connsiteY29" fmla="*/ 1633491 h 1677880"/>
              <a:gd name="connsiteX30" fmla="*/ 1517608 w 1659650"/>
              <a:gd name="connsiteY30" fmla="*/ 1615736 h 1677880"/>
              <a:gd name="connsiteX31" fmla="*/ 1544241 w 1659650"/>
              <a:gd name="connsiteY31" fmla="*/ 1580225 h 1677880"/>
              <a:gd name="connsiteX32" fmla="*/ 1579751 w 1659650"/>
              <a:gd name="connsiteY32" fmla="*/ 1562470 h 1677880"/>
              <a:gd name="connsiteX33" fmla="*/ 1588629 w 1659650"/>
              <a:gd name="connsiteY33" fmla="*/ 1535837 h 1677880"/>
              <a:gd name="connsiteX34" fmla="*/ 1615262 w 1659650"/>
              <a:gd name="connsiteY34" fmla="*/ 1491449 h 1677880"/>
              <a:gd name="connsiteX35" fmla="*/ 1641895 w 1659650"/>
              <a:gd name="connsiteY35" fmla="*/ 1429305 h 1677880"/>
              <a:gd name="connsiteX36" fmla="*/ 1650773 w 1659650"/>
              <a:gd name="connsiteY36" fmla="*/ 1376039 h 1677880"/>
              <a:gd name="connsiteX37" fmla="*/ 1659650 w 1659650"/>
              <a:gd name="connsiteY37" fmla="*/ 1340528 h 1677880"/>
              <a:gd name="connsiteX38" fmla="*/ 1624140 w 1659650"/>
              <a:gd name="connsiteY38" fmla="*/ 1207363 h 1677880"/>
              <a:gd name="connsiteX39" fmla="*/ 1606384 w 1659650"/>
              <a:gd name="connsiteY39" fmla="*/ 1145219 h 1677880"/>
              <a:gd name="connsiteX40" fmla="*/ 1588629 w 1659650"/>
              <a:gd name="connsiteY40" fmla="*/ 1109709 h 1677880"/>
              <a:gd name="connsiteX41" fmla="*/ 1544241 w 1659650"/>
              <a:gd name="connsiteY41" fmla="*/ 1074198 h 1677880"/>
              <a:gd name="connsiteX42" fmla="*/ 1455464 w 1659650"/>
              <a:gd name="connsiteY42" fmla="*/ 1020932 h 1677880"/>
              <a:gd name="connsiteX43" fmla="*/ 1437709 w 1659650"/>
              <a:gd name="connsiteY43" fmla="*/ 994299 h 1677880"/>
              <a:gd name="connsiteX44" fmla="*/ 1357810 w 1659650"/>
              <a:gd name="connsiteY44" fmla="*/ 967666 h 1677880"/>
              <a:gd name="connsiteX45" fmla="*/ 1340054 w 1659650"/>
              <a:gd name="connsiteY45" fmla="*/ 949911 h 1677880"/>
              <a:gd name="connsiteX46" fmla="*/ 1144746 w 1659650"/>
              <a:gd name="connsiteY46" fmla="*/ 923278 h 1677880"/>
              <a:gd name="connsiteX47" fmla="*/ 1082602 w 1659650"/>
              <a:gd name="connsiteY47" fmla="*/ 914400 h 1677880"/>
              <a:gd name="connsiteX48" fmla="*/ 1047091 w 1659650"/>
              <a:gd name="connsiteY48" fmla="*/ 896645 h 1677880"/>
              <a:gd name="connsiteX49" fmla="*/ 984948 w 1659650"/>
              <a:gd name="connsiteY49" fmla="*/ 887767 h 1677880"/>
              <a:gd name="connsiteX50" fmla="*/ 851783 w 1659650"/>
              <a:gd name="connsiteY50" fmla="*/ 870012 h 1677880"/>
              <a:gd name="connsiteX51" fmla="*/ 825149 w 1659650"/>
              <a:gd name="connsiteY51" fmla="*/ 861134 h 1677880"/>
              <a:gd name="connsiteX52" fmla="*/ 683108 w 1659650"/>
              <a:gd name="connsiteY52" fmla="*/ 630315 h 1677880"/>
              <a:gd name="connsiteX53" fmla="*/ 736373 w 1659650"/>
              <a:gd name="connsiteY53" fmla="*/ 541538 h 1677880"/>
              <a:gd name="connsiteX54" fmla="*/ 798516 w 1659650"/>
              <a:gd name="connsiteY54" fmla="*/ 497150 h 1677880"/>
              <a:gd name="connsiteX55" fmla="*/ 825149 w 1659650"/>
              <a:gd name="connsiteY55" fmla="*/ 488272 h 1677880"/>
              <a:gd name="connsiteX56" fmla="*/ 896171 w 1659650"/>
              <a:gd name="connsiteY56" fmla="*/ 461639 h 1677880"/>
              <a:gd name="connsiteX57" fmla="*/ 1073724 w 1659650"/>
              <a:gd name="connsiteY57" fmla="*/ 479394 h 1677880"/>
              <a:gd name="connsiteX58" fmla="*/ 1126990 w 1659650"/>
              <a:gd name="connsiteY58" fmla="*/ 497150 h 1677880"/>
              <a:gd name="connsiteX59" fmla="*/ 1144746 w 1659650"/>
              <a:gd name="connsiteY59" fmla="*/ 514905 h 1677880"/>
              <a:gd name="connsiteX60" fmla="*/ 1198012 w 1659650"/>
              <a:gd name="connsiteY60" fmla="*/ 550416 h 1677880"/>
              <a:gd name="connsiteX61" fmla="*/ 1215767 w 1659650"/>
              <a:gd name="connsiteY61" fmla="*/ 577049 h 1677880"/>
              <a:gd name="connsiteX62" fmla="*/ 1224645 w 1659650"/>
              <a:gd name="connsiteY62" fmla="*/ 603682 h 1677880"/>
              <a:gd name="connsiteX63" fmla="*/ 1260155 w 1659650"/>
              <a:gd name="connsiteY63" fmla="*/ 656948 h 1677880"/>
              <a:gd name="connsiteX64" fmla="*/ 1269033 w 1659650"/>
              <a:gd name="connsiteY64" fmla="*/ 692458 h 1677880"/>
              <a:gd name="connsiteX65" fmla="*/ 1295666 w 1659650"/>
              <a:gd name="connsiteY65" fmla="*/ 701336 h 1677880"/>
              <a:gd name="connsiteX66" fmla="*/ 1402198 w 1659650"/>
              <a:gd name="connsiteY66" fmla="*/ 719091 h 1677880"/>
              <a:gd name="connsiteX67" fmla="*/ 1490975 w 1659650"/>
              <a:gd name="connsiteY67" fmla="*/ 710214 h 1677880"/>
              <a:gd name="connsiteX68" fmla="*/ 1517608 w 1659650"/>
              <a:gd name="connsiteY68" fmla="*/ 621437 h 1677880"/>
              <a:gd name="connsiteX69" fmla="*/ 1508730 w 1659650"/>
              <a:gd name="connsiteY69" fmla="*/ 506027 h 1677880"/>
              <a:gd name="connsiteX70" fmla="*/ 1490975 w 1659650"/>
              <a:gd name="connsiteY70" fmla="*/ 452761 h 1677880"/>
              <a:gd name="connsiteX71" fmla="*/ 1428831 w 1659650"/>
              <a:gd name="connsiteY71" fmla="*/ 381740 h 1677880"/>
              <a:gd name="connsiteX72" fmla="*/ 1419953 w 1659650"/>
              <a:gd name="connsiteY72" fmla="*/ 346229 h 1677880"/>
              <a:gd name="connsiteX73" fmla="*/ 1437709 w 1659650"/>
              <a:gd name="connsiteY73" fmla="*/ 328474 h 1677880"/>
              <a:gd name="connsiteX74" fmla="*/ 1517608 w 1659650"/>
              <a:gd name="connsiteY74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47070 w 1669842"/>
              <a:gd name="connsiteY19" fmla="*/ 1544715 h 1677880"/>
              <a:gd name="connsiteX20" fmla="*/ 382580 w 1669842"/>
              <a:gd name="connsiteY20" fmla="*/ 1571348 h 1677880"/>
              <a:gd name="connsiteX21" fmla="*/ 409213 w 1669842"/>
              <a:gd name="connsiteY21" fmla="*/ 1597981 h 1677880"/>
              <a:gd name="connsiteX22" fmla="*/ 480235 w 1669842"/>
              <a:gd name="connsiteY22" fmla="*/ 1624614 h 1677880"/>
              <a:gd name="connsiteX23" fmla="*/ 524623 w 1669842"/>
              <a:gd name="connsiteY23" fmla="*/ 1651247 h 1677880"/>
              <a:gd name="connsiteX24" fmla="*/ 560134 w 1669842"/>
              <a:gd name="connsiteY24" fmla="*/ 1660124 h 1677880"/>
              <a:gd name="connsiteX25" fmla="*/ 657788 w 1669842"/>
              <a:gd name="connsiteY25" fmla="*/ 1677880 h 1677880"/>
              <a:gd name="connsiteX26" fmla="*/ 1421268 w 1669842"/>
              <a:gd name="connsiteY26" fmla="*/ 1669002 h 1677880"/>
              <a:gd name="connsiteX27" fmla="*/ 1474534 w 1669842"/>
              <a:gd name="connsiteY27" fmla="*/ 1660124 h 1677880"/>
              <a:gd name="connsiteX28" fmla="*/ 1501167 w 1669842"/>
              <a:gd name="connsiteY28" fmla="*/ 1633491 h 1677880"/>
              <a:gd name="connsiteX29" fmla="*/ 1527800 w 1669842"/>
              <a:gd name="connsiteY29" fmla="*/ 1615736 h 1677880"/>
              <a:gd name="connsiteX30" fmla="*/ 1554433 w 1669842"/>
              <a:gd name="connsiteY30" fmla="*/ 1580225 h 1677880"/>
              <a:gd name="connsiteX31" fmla="*/ 1589943 w 1669842"/>
              <a:gd name="connsiteY31" fmla="*/ 1562470 h 1677880"/>
              <a:gd name="connsiteX32" fmla="*/ 1598821 w 1669842"/>
              <a:gd name="connsiteY32" fmla="*/ 1535837 h 1677880"/>
              <a:gd name="connsiteX33" fmla="*/ 1625454 w 1669842"/>
              <a:gd name="connsiteY33" fmla="*/ 1491449 h 1677880"/>
              <a:gd name="connsiteX34" fmla="*/ 1652087 w 1669842"/>
              <a:gd name="connsiteY34" fmla="*/ 1429305 h 1677880"/>
              <a:gd name="connsiteX35" fmla="*/ 1660965 w 1669842"/>
              <a:gd name="connsiteY35" fmla="*/ 1376039 h 1677880"/>
              <a:gd name="connsiteX36" fmla="*/ 1669842 w 1669842"/>
              <a:gd name="connsiteY36" fmla="*/ 1340528 h 1677880"/>
              <a:gd name="connsiteX37" fmla="*/ 1634332 w 1669842"/>
              <a:gd name="connsiteY37" fmla="*/ 1207363 h 1677880"/>
              <a:gd name="connsiteX38" fmla="*/ 1616576 w 1669842"/>
              <a:gd name="connsiteY38" fmla="*/ 1145219 h 1677880"/>
              <a:gd name="connsiteX39" fmla="*/ 1598821 w 1669842"/>
              <a:gd name="connsiteY39" fmla="*/ 1109709 h 1677880"/>
              <a:gd name="connsiteX40" fmla="*/ 1554433 w 1669842"/>
              <a:gd name="connsiteY40" fmla="*/ 1074198 h 1677880"/>
              <a:gd name="connsiteX41" fmla="*/ 1465656 w 1669842"/>
              <a:gd name="connsiteY41" fmla="*/ 1020932 h 1677880"/>
              <a:gd name="connsiteX42" fmla="*/ 1447901 w 1669842"/>
              <a:gd name="connsiteY42" fmla="*/ 994299 h 1677880"/>
              <a:gd name="connsiteX43" fmla="*/ 1368002 w 1669842"/>
              <a:gd name="connsiteY43" fmla="*/ 967666 h 1677880"/>
              <a:gd name="connsiteX44" fmla="*/ 1350246 w 1669842"/>
              <a:gd name="connsiteY44" fmla="*/ 949911 h 1677880"/>
              <a:gd name="connsiteX45" fmla="*/ 1154938 w 1669842"/>
              <a:gd name="connsiteY45" fmla="*/ 923278 h 1677880"/>
              <a:gd name="connsiteX46" fmla="*/ 1092794 w 1669842"/>
              <a:gd name="connsiteY46" fmla="*/ 914400 h 1677880"/>
              <a:gd name="connsiteX47" fmla="*/ 1057283 w 1669842"/>
              <a:gd name="connsiteY47" fmla="*/ 896645 h 1677880"/>
              <a:gd name="connsiteX48" fmla="*/ 995140 w 1669842"/>
              <a:gd name="connsiteY48" fmla="*/ 887767 h 1677880"/>
              <a:gd name="connsiteX49" fmla="*/ 861975 w 1669842"/>
              <a:gd name="connsiteY49" fmla="*/ 870012 h 1677880"/>
              <a:gd name="connsiteX50" fmla="*/ 835341 w 1669842"/>
              <a:gd name="connsiteY50" fmla="*/ 861134 h 1677880"/>
              <a:gd name="connsiteX51" fmla="*/ 693300 w 1669842"/>
              <a:gd name="connsiteY51" fmla="*/ 630315 h 1677880"/>
              <a:gd name="connsiteX52" fmla="*/ 746565 w 1669842"/>
              <a:gd name="connsiteY52" fmla="*/ 541538 h 1677880"/>
              <a:gd name="connsiteX53" fmla="*/ 808708 w 1669842"/>
              <a:gd name="connsiteY53" fmla="*/ 497150 h 1677880"/>
              <a:gd name="connsiteX54" fmla="*/ 835341 w 1669842"/>
              <a:gd name="connsiteY54" fmla="*/ 488272 h 1677880"/>
              <a:gd name="connsiteX55" fmla="*/ 906363 w 1669842"/>
              <a:gd name="connsiteY55" fmla="*/ 461639 h 1677880"/>
              <a:gd name="connsiteX56" fmla="*/ 1083916 w 1669842"/>
              <a:gd name="connsiteY56" fmla="*/ 479394 h 1677880"/>
              <a:gd name="connsiteX57" fmla="*/ 1137182 w 1669842"/>
              <a:gd name="connsiteY57" fmla="*/ 497150 h 1677880"/>
              <a:gd name="connsiteX58" fmla="*/ 1154938 w 1669842"/>
              <a:gd name="connsiteY58" fmla="*/ 514905 h 1677880"/>
              <a:gd name="connsiteX59" fmla="*/ 1208204 w 1669842"/>
              <a:gd name="connsiteY59" fmla="*/ 550416 h 1677880"/>
              <a:gd name="connsiteX60" fmla="*/ 1225959 w 1669842"/>
              <a:gd name="connsiteY60" fmla="*/ 577049 h 1677880"/>
              <a:gd name="connsiteX61" fmla="*/ 1234837 w 1669842"/>
              <a:gd name="connsiteY61" fmla="*/ 603682 h 1677880"/>
              <a:gd name="connsiteX62" fmla="*/ 1270347 w 1669842"/>
              <a:gd name="connsiteY62" fmla="*/ 656948 h 1677880"/>
              <a:gd name="connsiteX63" fmla="*/ 1279225 w 1669842"/>
              <a:gd name="connsiteY63" fmla="*/ 692458 h 1677880"/>
              <a:gd name="connsiteX64" fmla="*/ 1305858 w 1669842"/>
              <a:gd name="connsiteY64" fmla="*/ 701336 h 1677880"/>
              <a:gd name="connsiteX65" fmla="*/ 1412390 w 1669842"/>
              <a:gd name="connsiteY65" fmla="*/ 719091 h 1677880"/>
              <a:gd name="connsiteX66" fmla="*/ 1501167 w 1669842"/>
              <a:gd name="connsiteY66" fmla="*/ 710214 h 1677880"/>
              <a:gd name="connsiteX67" fmla="*/ 1527800 w 1669842"/>
              <a:gd name="connsiteY67" fmla="*/ 621437 h 1677880"/>
              <a:gd name="connsiteX68" fmla="*/ 1518922 w 1669842"/>
              <a:gd name="connsiteY68" fmla="*/ 506027 h 1677880"/>
              <a:gd name="connsiteX69" fmla="*/ 1501167 w 1669842"/>
              <a:gd name="connsiteY69" fmla="*/ 452761 h 1677880"/>
              <a:gd name="connsiteX70" fmla="*/ 1439023 w 1669842"/>
              <a:gd name="connsiteY70" fmla="*/ 381740 h 1677880"/>
              <a:gd name="connsiteX71" fmla="*/ 1430145 w 1669842"/>
              <a:gd name="connsiteY71" fmla="*/ 346229 h 1677880"/>
              <a:gd name="connsiteX72" fmla="*/ 1447901 w 1669842"/>
              <a:gd name="connsiteY72" fmla="*/ 328474 h 1677880"/>
              <a:gd name="connsiteX73" fmla="*/ 1527800 w 1669842"/>
              <a:gd name="connsiteY73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82580 w 1669842"/>
              <a:gd name="connsiteY19" fmla="*/ 1571348 h 1677880"/>
              <a:gd name="connsiteX20" fmla="*/ 409213 w 1669842"/>
              <a:gd name="connsiteY20" fmla="*/ 1597981 h 1677880"/>
              <a:gd name="connsiteX21" fmla="*/ 480235 w 1669842"/>
              <a:gd name="connsiteY21" fmla="*/ 1624614 h 1677880"/>
              <a:gd name="connsiteX22" fmla="*/ 524623 w 1669842"/>
              <a:gd name="connsiteY22" fmla="*/ 1651247 h 1677880"/>
              <a:gd name="connsiteX23" fmla="*/ 560134 w 1669842"/>
              <a:gd name="connsiteY23" fmla="*/ 1660124 h 1677880"/>
              <a:gd name="connsiteX24" fmla="*/ 657788 w 1669842"/>
              <a:gd name="connsiteY24" fmla="*/ 1677880 h 1677880"/>
              <a:gd name="connsiteX25" fmla="*/ 1421268 w 1669842"/>
              <a:gd name="connsiteY25" fmla="*/ 1669002 h 1677880"/>
              <a:gd name="connsiteX26" fmla="*/ 1474534 w 1669842"/>
              <a:gd name="connsiteY26" fmla="*/ 1660124 h 1677880"/>
              <a:gd name="connsiteX27" fmla="*/ 1501167 w 1669842"/>
              <a:gd name="connsiteY27" fmla="*/ 1633491 h 1677880"/>
              <a:gd name="connsiteX28" fmla="*/ 1527800 w 1669842"/>
              <a:gd name="connsiteY28" fmla="*/ 1615736 h 1677880"/>
              <a:gd name="connsiteX29" fmla="*/ 1554433 w 1669842"/>
              <a:gd name="connsiteY29" fmla="*/ 1580225 h 1677880"/>
              <a:gd name="connsiteX30" fmla="*/ 1589943 w 1669842"/>
              <a:gd name="connsiteY30" fmla="*/ 1562470 h 1677880"/>
              <a:gd name="connsiteX31" fmla="*/ 1598821 w 1669842"/>
              <a:gd name="connsiteY31" fmla="*/ 1535837 h 1677880"/>
              <a:gd name="connsiteX32" fmla="*/ 1625454 w 1669842"/>
              <a:gd name="connsiteY32" fmla="*/ 1491449 h 1677880"/>
              <a:gd name="connsiteX33" fmla="*/ 1652087 w 1669842"/>
              <a:gd name="connsiteY33" fmla="*/ 1429305 h 1677880"/>
              <a:gd name="connsiteX34" fmla="*/ 1660965 w 1669842"/>
              <a:gd name="connsiteY34" fmla="*/ 1376039 h 1677880"/>
              <a:gd name="connsiteX35" fmla="*/ 1669842 w 1669842"/>
              <a:gd name="connsiteY35" fmla="*/ 1340528 h 1677880"/>
              <a:gd name="connsiteX36" fmla="*/ 1634332 w 1669842"/>
              <a:gd name="connsiteY36" fmla="*/ 1207363 h 1677880"/>
              <a:gd name="connsiteX37" fmla="*/ 1616576 w 1669842"/>
              <a:gd name="connsiteY37" fmla="*/ 1145219 h 1677880"/>
              <a:gd name="connsiteX38" fmla="*/ 1598821 w 1669842"/>
              <a:gd name="connsiteY38" fmla="*/ 1109709 h 1677880"/>
              <a:gd name="connsiteX39" fmla="*/ 1554433 w 1669842"/>
              <a:gd name="connsiteY39" fmla="*/ 1074198 h 1677880"/>
              <a:gd name="connsiteX40" fmla="*/ 1465656 w 1669842"/>
              <a:gd name="connsiteY40" fmla="*/ 1020932 h 1677880"/>
              <a:gd name="connsiteX41" fmla="*/ 1447901 w 1669842"/>
              <a:gd name="connsiteY41" fmla="*/ 994299 h 1677880"/>
              <a:gd name="connsiteX42" fmla="*/ 1368002 w 1669842"/>
              <a:gd name="connsiteY42" fmla="*/ 967666 h 1677880"/>
              <a:gd name="connsiteX43" fmla="*/ 1350246 w 1669842"/>
              <a:gd name="connsiteY43" fmla="*/ 949911 h 1677880"/>
              <a:gd name="connsiteX44" fmla="*/ 1154938 w 1669842"/>
              <a:gd name="connsiteY44" fmla="*/ 923278 h 1677880"/>
              <a:gd name="connsiteX45" fmla="*/ 1092794 w 1669842"/>
              <a:gd name="connsiteY45" fmla="*/ 914400 h 1677880"/>
              <a:gd name="connsiteX46" fmla="*/ 1057283 w 1669842"/>
              <a:gd name="connsiteY46" fmla="*/ 896645 h 1677880"/>
              <a:gd name="connsiteX47" fmla="*/ 995140 w 1669842"/>
              <a:gd name="connsiteY47" fmla="*/ 887767 h 1677880"/>
              <a:gd name="connsiteX48" fmla="*/ 861975 w 1669842"/>
              <a:gd name="connsiteY48" fmla="*/ 870012 h 1677880"/>
              <a:gd name="connsiteX49" fmla="*/ 835341 w 1669842"/>
              <a:gd name="connsiteY49" fmla="*/ 861134 h 1677880"/>
              <a:gd name="connsiteX50" fmla="*/ 693300 w 1669842"/>
              <a:gd name="connsiteY50" fmla="*/ 630315 h 1677880"/>
              <a:gd name="connsiteX51" fmla="*/ 746565 w 1669842"/>
              <a:gd name="connsiteY51" fmla="*/ 541538 h 1677880"/>
              <a:gd name="connsiteX52" fmla="*/ 808708 w 1669842"/>
              <a:gd name="connsiteY52" fmla="*/ 497150 h 1677880"/>
              <a:gd name="connsiteX53" fmla="*/ 835341 w 1669842"/>
              <a:gd name="connsiteY53" fmla="*/ 488272 h 1677880"/>
              <a:gd name="connsiteX54" fmla="*/ 906363 w 1669842"/>
              <a:gd name="connsiteY54" fmla="*/ 461639 h 1677880"/>
              <a:gd name="connsiteX55" fmla="*/ 1083916 w 1669842"/>
              <a:gd name="connsiteY55" fmla="*/ 479394 h 1677880"/>
              <a:gd name="connsiteX56" fmla="*/ 1137182 w 1669842"/>
              <a:gd name="connsiteY56" fmla="*/ 497150 h 1677880"/>
              <a:gd name="connsiteX57" fmla="*/ 1154938 w 1669842"/>
              <a:gd name="connsiteY57" fmla="*/ 514905 h 1677880"/>
              <a:gd name="connsiteX58" fmla="*/ 1208204 w 1669842"/>
              <a:gd name="connsiteY58" fmla="*/ 550416 h 1677880"/>
              <a:gd name="connsiteX59" fmla="*/ 1225959 w 1669842"/>
              <a:gd name="connsiteY59" fmla="*/ 577049 h 1677880"/>
              <a:gd name="connsiteX60" fmla="*/ 1234837 w 1669842"/>
              <a:gd name="connsiteY60" fmla="*/ 603682 h 1677880"/>
              <a:gd name="connsiteX61" fmla="*/ 1270347 w 1669842"/>
              <a:gd name="connsiteY61" fmla="*/ 656948 h 1677880"/>
              <a:gd name="connsiteX62" fmla="*/ 1279225 w 1669842"/>
              <a:gd name="connsiteY62" fmla="*/ 692458 h 1677880"/>
              <a:gd name="connsiteX63" fmla="*/ 1305858 w 1669842"/>
              <a:gd name="connsiteY63" fmla="*/ 701336 h 1677880"/>
              <a:gd name="connsiteX64" fmla="*/ 1412390 w 1669842"/>
              <a:gd name="connsiteY64" fmla="*/ 719091 h 1677880"/>
              <a:gd name="connsiteX65" fmla="*/ 1501167 w 1669842"/>
              <a:gd name="connsiteY65" fmla="*/ 710214 h 1677880"/>
              <a:gd name="connsiteX66" fmla="*/ 1527800 w 1669842"/>
              <a:gd name="connsiteY66" fmla="*/ 621437 h 1677880"/>
              <a:gd name="connsiteX67" fmla="*/ 1518922 w 1669842"/>
              <a:gd name="connsiteY67" fmla="*/ 506027 h 1677880"/>
              <a:gd name="connsiteX68" fmla="*/ 1501167 w 1669842"/>
              <a:gd name="connsiteY68" fmla="*/ 452761 h 1677880"/>
              <a:gd name="connsiteX69" fmla="*/ 1439023 w 1669842"/>
              <a:gd name="connsiteY69" fmla="*/ 381740 h 1677880"/>
              <a:gd name="connsiteX70" fmla="*/ 1430145 w 1669842"/>
              <a:gd name="connsiteY70" fmla="*/ 346229 h 1677880"/>
              <a:gd name="connsiteX71" fmla="*/ 1447901 w 1669842"/>
              <a:gd name="connsiteY71" fmla="*/ 328474 h 1677880"/>
              <a:gd name="connsiteX72" fmla="*/ 1527800 w 1669842"/>
              <a:gd name="connsiteY72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382580 w 1669842"/>
              <a:gd name="connsiteY18" fmla="*/ 1571348 h 1677880"/>
              <a:gd name="connsiteX19" fmla="*/ 409213 w 1669842"/>
              <a:gd name="connsiteY19" fmla="*/ 1597981 h 1677880"/>
              <a:gd name="connsiteX20" fmla="*/ 480235 w 1669842"/>
              <a:gd name="connsiteY20" fmla="*/ 1624614 h 1677880"/>
              <a:gd name="connsiteX21" fmla="*/ 524623 w 1669842"/>
              <a:gd name="connsiteY21" fmla="*/ 1651247 h 1677880"/>
              <a:gd name="connsiteX22" fmla="*/ 560134 w 1669842"/>
              <a:gd name="connsiteY22" fmla="*/ 1660124 h 1677880"/>
              <a:gd name="connsiteX23" fmla="*/ 657788 w 1669842"/>
              <a:gd name="connsiteY23" fmla="*/ 1677880 h 1677880"/>
              <a:gd name="connsiteX24" fmla="*/ 1421268 w 1669842"/>
              <a:gd name="connsiteY24" fmla="*/ 1669002 h 1677880"/>
              <a:gd name="connsiteX25" fmla="*/ 1474534 w 1669842"/>
              <a:gd name="connsiteY25" fmla="*/ 1660124 h 1677880"/>
              <a:gd name="connsiteX26" fmla="*/ 1501167 w 1669842"/>
              <a:gd name="connsiteY26" fmla="*/ 1633491 h 1677880"/>
              <a:gd name="connsiteX27" fmla="*/ 1527800 w 1669842"/>
              <a:gd name="connsiteY27" fmla="*/ 1615736 h 1677880"/>
              <a:gd name="connsiteX28" fmla="*/ 1554433 w 1669842"/>
              <a:gd name="connsiteY28" fmla="*/ 1580225 h 1677880"/>
              <a:gd name="connsiteX29" fmla="*/ 1589943 w 1669842"/>
              <a:gd name="connsiteY29" fmla="*/ 1562470 h 1677880"/>
              <a:gd name="connsiteX30" fmla="*/ 1598821 w 1669842"/>
              <a:gd name="connsiteY30" fmla="*/ 1535837 h 1677880"/>
              <a:gd name="connsiteX31" fmla="*/ 1625454 w 1669842"/>
              <a:gd name="connsiteY31" fmla="*/ 1491449 h 1677880"/>
              <a:gd name="connsiteX32" fmla="*/ 1652087 w 1669842"/>
              <a:gd name="connsiteY32" fmla="*/ 1429305 h 1677880"/>
              <a:gd name="connsiteX33" fmla="*/ 1660965 w 1669842"/>
              <a:gd name="connsiteY33" fmla="*/ 1376039 h 1677880"/>
              <a:gd name="connsiteX34" fmla="*/ 1669842 w 1669842"/>
              <a:gd name="connsiteY34" fmla="*/ 1340528 h 1677880"/>
              <a:gd name="connsiteX35" fmla="*/ 1634332 w 1669842"/>
              <a:gd name="connsiteY35" fmla="*/ 1207363 h 1677880"/>
              <a:gd name="connsiteX36" fmla="*/ 1616576 w 1669842"/>
              <a:gd name="connsiteY36" fmla="*/ 1145219 h 1677880"/>
              <a:gd name="connsiteX37" fmla="*/ 1598821 w 1669842"/>
              <a:gd name="connsiteY37" fmla="*/ 1109709 h 1677880"/>
              <a:gd name="connsiteX38" fmla="*/ 1554433 w 1669842"/>
              <a:gd name="connsiteY38" fmla="*/ 1074198 h 1677880"/>
              <a:gd name="connsiteX39" fmla="*/ 1465656 w 1669842"/>
              <a:gd name="connsiteY39" fmla="*/ 1020932 h 1677880"/>
              <a:gd name="connsiteX40" fmla="*/ 1447901 w 1669842"/>
              <a:gd name="connsiteY40" fmla="*/ 994299 h 1677880"/>
              <a:gd name="connsiteX41" fmla="*/ 1368002 w 1669842"/>
              <a:gd name="connsiteY41" fmla="*/ 967666 h 1677880"/>
              <a:gd name="connsiteX42" fmla="*/ 1350246 w 1669842"/>
              <a:gd name="connsiteY42" fmla="*/ 949911 h 1677880"/>
              <a:gd name="connsiteX43" fmla="*/ 1154938 w 1669842"/>
              <a:gd name="connsiteY43" fmla="*/ 923278 h 1677880"/>
              <a:gd name="connsiteX44" fmla="*/ 1092794 w 1669842"/>
              <a:gd name="connsiteY44" fmla="*/ 914400 h 1677880"/>
              <a:gd name="connsiteX45" fmla="*/ 1057283 w 1669842"/>
              <a:gd name="connsiteY45" fmla="*/ 896645 h 1677880"/>
              <a:gd name="connsiteX46" fmla="*/ 995140 w 1669842"/>
              <a:gd name="connsiteY46" fmla="*/ 887767 h 1677880"/>
              <a:gd name="connsiteX47" fmla="*/ 861975 w 1669842"/>
              <a:gd name="connsiteY47" fmla="*/ 870012 h 1677880"/>
              <a:gd name="connsiteX48" fmla="*/ 835341 w 1669842"/>
              <a:gd name="connsiteY48" fmla="*/ 861134 h 1677880"/>
              <a:gd name="connsiteX49" fmla="*/ 693300 w 1669842"/>
              <a:gd name="connsiteY49" fmla="*/ 630315 h 1677880"/>
              <a:gd name="connsiteX50" fmla="*/ 746565 w 1669842"/>
              <a:gd name="connsiteY50" fmla="*/ 541538 h 1677880"/>
              <a:gd name="connsiteX51" fmla="*/ 808708 w 1669842"/>
              <a:gd name="connsiteY51" fmla="*/ 497150 h 1677880"/>
              <a:gd name="connsiteX52" fmla="*/ 835341 w 1669842"/>
              <a:gd name="connsiteY52" fmla="*/ 488272 h 1677880"/>
              <a:gd name="connsiteX53" fmla="*/ 906363 w 1669842"/>
              <a:gd name="connsiteY53" fmla="*/ 461639 h 1677880"/>
              <a:gd name="connsiteX54" fmla="*/ 1083916 w 1669842"/>
              <a:gd name="connsiteY54" fmla="*/ 479394 h 1677880"/>
              <a:gd name="connsiteX55" fmla="*/ 1137182 w 1669842"/>
              <a:gd name="connsiteY55" fmla="*/ 497150 h 1677880"/>
              <a:gd name="connsiteX56" fmla="*/ 1154938 w 1669842"/>
              <a:gd name="connsiteY56" fmla="*/ 514905 h 1677880"/>
              <a:gd name="connsiteX57" fmla="*/ 1208204 w 1669842"/>
              <a:gd name="connsiteY57" fmla="*/ 550416 h 1677880"/>
              <a:gd name="connsiteX58" fmla="*/ 1225959 w 1669842"/>
              <a:gd name="connsiteY58" fmla="*/ 577049 h 1677880"/>
              <a:gd name="connsiteX59" fmla="*/ 1234837 w 1669842"/>
              <a:gd name="connsiteY59" fmla="*/ 603682 h 1677880"/>
              <a:gd name="connsiteX60" fmla="*/ 1270347 w 1669842"/>
              <a:gd name="connsiteY60" fmla="*/ 656948 h 1677880"/>
              <a:gd name="connsiteX61" fmla="*/ 1279225 w 1669842"/>
              <a:gd name="connsiteY61" fmla="*/ 692458 h 1677880"/>
              <a:gd name="connsiteX62" fmla="*/ 1305858 w 1669842"/>
              <a:gd name="connsiteY62" fmla="*/ 701336 h 1677880"/>
              <a:gd name="connsiteX63" fmla="*/ 1412390 w 1669842"/>
              <a:gd name="connsiteY63" fmla="*/ 719091 h 1677880"/>
              <a:gd name="connsiteX64" fmla="*/ 1501167 w 1669842"/>
              <a:gd name="connsiteY64" fmla="*/ 710214 h 1677880"/>
              <a:gd name="connsiteX65" fmla="*/ 1527800 w 1669842"/>
              <a:gd name="connsiteY65" fmla="*/ 621437 h 1677880"/>
              <a:gd name="connsiteX66" fmla="*/ 1518922 w 1669842"/>
              <a:gd name="connsiteY66" fmla="*/ 506027 h 1677880"/>
              <a:gd name="connsiteX67" fmla="*/ 1501167 w 1669842"/>
              <a:gd name="connsiteY67" fmla="*/ 452761 h 1677880"/>
              <a:gd name="connsiteX68" fmla="*/ 1439023 w 1669842"/>
              <a:gd name="connsiteY68" fmla="*/ 381740 h 1677880"/>
              <a:gd name="connsiteX69" fmla="*/ 1430145 w 1669842"/>
              <a:gd name="connsiteY69" fmla="*/ 346229 h 1677880"/>
              <a:gd name="connsiteX70" fmla="*/ 1447901 w 1669842"/>
              <a:gd name="connsiteY70" fmla="*/ 328474 h 1677880"/>
              <a:gd name="connsiteX71" fmla="*/ 1527800 w 1669842"/>
              <a:gd name="connsiteY71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382580 w 1669842"/>
              <a:gd name="connsiteY17" fmla="*/ 1571348 h 1677880"/>
              <a:gd name="connsiteX18" fmla="*/ 409213 w 1669842"/>
              <a:gd name="connsiteY18" fmla="*/ 1597981 h 1677880"/>
              <a:gd name="connsiteX19" fmla="*/ 480235 w 1669842"/>
              <a:gd name="connsiteY19" fmla="*/ 1624614 h 1677880"/>
              <a:gd name="connsiteX20" fmla="*/ 524623 w 1669842"/>
              <a:gd name="connsiteY20" fmla="*/ 1651247 h 1677880"/>
              <a:gd name="connsiteX21" fmla="*/ 560134 w 1669842"/>
              <a:gd name="connsiteY21" fmla="*/ 1660124 h 1677880"/>
              <a:gd name="connsiteX22" fmla="*/ 657788 w 1669842"/>
              <a:gd name="connsiteY22" fmla="*/ 1677880 h 1677880"/>
              <a:gd name="connsiteX23" fmla="*/ 1421268 w 1669842"/>
              <a:gd name="connsiteY23" fmla="*/ 1669002 h 1677880"/>
              <a:gd name="connsiteX24" fmla="*/ 1474534 w 1669842"/>
              <a:gd name="connsiteY24" fmla="*/ 1660124 h 1677880"/>
              <a:gd name="connsiteX25" fmla="*/ 1501167 w 1669842"/>
              <a:gd name="connsiteY25" fmla="*/ 1633491 h 1677880"/>
              <a:gd name="connsiteX26" fmla="*/ 1527800 w 1669842"/>
              <a:gd name="connsiteY26" fmla="*/ 1615736 h 1677880"/>
              <a:gd name="connsiteX27" fmla="*/ 1554433 w 1669842"/>
              <a:gd name="connsiteY27" fmla="*/ 1580225 h 1677880"/>
              <a:gd name="connsiteX28" fmla="*/ 1589943 w 1669842"/>
              <a:gd name="connsiteY28" fmla="*/ 1562470 h 1677880"/>
              <a:gd name="connsiteX29" fmla="*/ 1598821 w 1669842"/>
              <a:gd name="connsiteY29" fmla="*/ 1535837 h 1677880"/>
              <a:gd name="connsiteX30" fmla="*/ 1625454 w 1669842"/>
              <a:gd name="connsiteY30" fmla="*/ 1491449 h 1677880"/>
              <a:gd name="connsiteX31" fmla="*/ 1652087 w 1669842"/>
              <a:gd name="connsiteY31" fmla="*/ 1429305 h 1677880"/>
              <a:gd name="connsiteX32" fmla="*/ 1660965 w 1669842"/>
              <a:gd name="connsiteY32" fmla="*/ 1376039 h 1677880"/>
              <a:gd name="connsiteX33" fmla="*/ 1669842 w 1669842"/>
              <a:gd name="connsiteY33" fmla="*/ 1340528 h 1677880"/>
              <a:gd name="connsiteX34" fmla="*/ 1634332 w 1669842"/>
              <a:gd name="connsiteY34" fmla="*/ 1207363 h 1677880"/>
              <a:gd name="connsiteX35" fmla="*/ 1616576 w 1669842"/>
              <a:gd name="connsiteY35" fmla="*/ 1145219 h 1677880"/>
              <a:gd name="connsiteX36" fmla="*/ 1598821 w 1669842"/>
              <a:gd name="connsiteY36" fmla="*/ 1109709 h 1677880"/>
              <a:gd name="connsiteX37" fmla="*/ 1554433 w 1669842"/>
              <a:gd name="connsiteY37" fmla="*/ 1074198 h 1677880"/>
              <a:gd name="connsiteX38" fmla="*/ 1465656 w 1669842"/>
              <a:gd name="connsiteY38" fmla="*/ 1020932 h 1677880"/>
              <a:gd name="connsiteX39" fmla="*/ 1447901 w 1669842"/>
              <a:gd name="connsiteY39" fmla="*/ 994299 h 1677880"/>
              <a:gd name="connsiteX40" fmla="*/ 1368002 w 1669842"/>
              <a:gd name="connsiteY40" fmla="*/ 967666 h 1677880"/>
              <a:gd name="connsiteX41" fmla="*/ 1350246 w 1669842"/>
              <a:gd name="connsiteY41" fmla="*/ 949911 h 1677880"/>
              <a:gd name="connsiteX42" fmla="*/ 1154938 w 1669842"/>
              <a:gd name="connsiteY42" fmla="*/ 923278 h 1677880"/>
              <a:gd name="connsiteX43" fmla="*/ 1092794 w 1669842"/>
              <a:gd name="connsiteY43" fmla="*/ 914400 h 1677880"/>
              <a:gd name="connsiteX44" fmla="*/ 1057283 w 1669842"/>
              <a:gd name="connsiteY44" fmla="*/ 896645 h 1677880"/>
              <a:gd name="connsiteX45" fmla="*/ 995140 w 1669842"/>
              <a:gd name="connsiteY45" fmla="*/ 887767 h 1677880"/>
              <a:gd name="connsiteX46" fmla="*/ 861975 w 1669842"/>
              <a:gd name="connsiteY46" fmla="*/ 870012 h 1677880"/>
              <a:gd name="connsiteX47" fmla="*/ 835341 w 1669842"/>
              <a:gd name="connsiteY47" fmla="*/ 861134 h 1677880"/>
              <a:gd name="connsiteX48" fmla="*/ 693300 w 1669842"/>
              <a:gd name="connsiteY48" fmla="*/ 630315 h 1677880"/>
              <a:gd name="connsiteX49" fmla="*/ 746565 w 1669842"/>
              <a:gd name="connsiteY49" fmla="*/ 541538 h 1677880"/>
              <a:gd name="connsiteX50" fmla="*/ 808708 w 1669842"/>
              <a:gd name="connsiteY50" fmla="*/ 497150 h 1677880"/>
              <a:gd name="connsiteX51" fmla="*/ 835341 w 1669842"/>
              <a:gd name="connsiteY51" fmla="*/ 488272 h 1677880"/>
              <a:gd name="connsiteX52" fmla="*/ 906363 w 1669842"/>
              <a:gd name="connsiteY52" fmla="*/ 461639 h 1677880"/>
              <a:gd name="connsiteX53" fmla="*/ 1083916 w 1669842"/>
              <a:gd name="connsiteY53" fmla="*/ 479394 h 1677880"/>
              <a:gd name="connsiteX54" fmla="*/ 1137182 w 1669842"/>
              <a:gd name="connsiteY54" fmla="*/ 497150 h 1677880"/>
              <a:gd name="connsiteX55" fmla="*/ 1154938 w 1669842"/>
              <a:gd name="connsiteY55" fmla="*/ 514905 h 1677880"/>
              <a:gd name="connsiteX56" fmla="*/ 1208204 w 1669842"/>
              <a:gd name="connsiteY56" fmla="*/ 550416 h 1677880"/>
              <a:gd name="connsiteX57" fmla="*/ 1225959 w 1669842"/>
              <a:gd name="connsiteY57" fmla="*/ 577049 h 1677880"/>
              <a:gd name="connsiteX58" fmla="*/ 1234837 w 1669842"/>
              <a:gd name="connsiteY58" fmla="*/ 603682 h 1677880"/>
              <a:gd name="connsiteX59" fmla="*/ 1270347 w 1669842"/>
              <a:gd name="connsiteY59" fmla="*/ 656948 h 1677880"/>
              <a:gd name="connsiteX60" fmla="*/ 1279225 w 1669842"/>
              <a:gd name="connsiteY60" fmla="*/ 692458 h 1677880"/>
              <a:gd name="connsiteX61" fmla="*/ 1305858 w 1669842"/>
              <a:gd name="connsiteY61" fmla="*/ 701336 h 1677880"/>
              <a:gd name="connsiteX62" fmla="*/ 1412390 w 1669842"/>
              <a:gd name="connsiteY62" fmla="*/ 719091 h 1677880"/>
              <a:gd name="connsiteX63" fmla="*/ 1501167 w 1669842"/>
              <a:gd name="connsiteY63" fmla="*/ 710214 h 1677880"/>
              <a:gd name="connsiteX64" fmla="*/ 1527800 w 1669842"/>
              <a:gd name="connsiteY64" fmla="*/ 621437 h 1677880"/>
              <a:gd name="connsiteX65" fmla="*/ 1518922 w 1669842"/>
              <a:gd name="connsiteY65" fmla="*/ 506027 h 1677880"/>
              <a:gd name="connsiteX66" fmla="*/ 1501167 w 1669842"/>
              <a:gd name="connsiteY66" fmla="*/ 452761 h 1677880"/>
              <a:gd name="connsiteX67" fmla="*/ 1439023 w 1669842"/>
              <a:gd name="connsiteY67" fmla="*/ 381740 h 1677880"/>
              <a:gd name="connsiteX68" fmla="*/ 1430145 w 1669842"/>
              <a:gd name="connsiteY68" fmla="*/ 346229 h 1677880"/>
              <a:gd name="connsiteX69" fmla="*/ 1447901 w 1669842"/>
              <a:gd name="connsiteY69" fmla="*/ 328474 h 1677880"/>
              <a:gd name="connsiteX70" fmla="*/ 1527800 w 1669842"/>
              <a:gd name="connsiteY70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484983 w 1680291"/>
              <a:gd name="connsiteY23" fmla="*/ 1660124 h 1677880"/>
              <a:gd name="connsiteX24" fmla="*/ 1511616 w 1680291"/>
              <a:gd name="connsiteY24" fmla="*/ 1633491 h 1677880"/>
              <a:gd name="connsiteX25" fmla="*/ 1538249 w 1680291"/>
              <a:gd name="connsiteY25" fmla="*/ 1615736 h 1677880"/>
              <a:gd name="connsiteX26" fmla="*/ 1564882 w 1680291"/>
              <a:gd name="connsiteY26" fmla="*/ 1580225 h 1677880"/>
              <a:gd name="connsiteX27" fmla="*/ 1600392 w 1680291"/>
              <a:gd name="connsiteY27" fmla="*/ 1562470 h 1677880"/>
              <a:gd name="connsiteX28" fmla="*/ 1609270 w 1680291"/>
              <a:gd name="connsiteY28" fmla="*/ 1535837 h 1677880"/>
              <a:gd name="connsiteX29" fmla="*/ 1635903 w 1680291"/>
              <a:gd name="connsiteY29" fmla="*/ 1491449 h 1677880"/>
              <a:gd name="connsiteX30" fmla="*/ 1662536 w 1680291"/>
              <a:gd name="connsiteY30" fmla="*/ 1429305 h 1677880"/>
              <a:gd name="connsiteX31" fmla="*/ 1671414 w 1680291"/>
              <a:gd name="connsiteY31" fmla="*/ 1376039 h 1677880"/>
              <a:gd name="connsiteX32" fmla="*/ 1680291 w 1680291"/>
              <a:gd name="connsiteY32" fmla="*/ 1340528 h 1677880"/>
              <a:gd name="connsiteX33" fmla="*/ 1644781 w 1680291"/>
              <a:gd name="connsiteY33" fmla="*/ 1207363 h 1677880"/>
              <a:gd name="connsiteX34" fmla="*/ 1627025 w 1680291"/>
              <a:gd name="connsiteY34" fmla="*/ 1145219 h 1677880"/>
              <a:gd name="connsiteX35" fmla="*/ 1609270 w 1680291"/>
              <a:gd name="connsiteY35" fmla="*/ 1109709 h 1677880"/>
              <a:gd name="connsiteX36" fmla="*/ 1564882 w 1680291"/>
              <a:gd name="connsiteY36" fmla="*/ 1074198 h 1677880"/>
              <a:gd name="connsiteX37" fmla="*/ 1476105 w 1680291"/>
              <a:gd name="connsiteY37" fmla="*/ 1020932 h 1677880"/>
              <a:gd name="connsiteX38" fmla="*/ 1458350 w 1680291"/>
              <a:gd name="connsiteY38" fmla="*/ 994299 h 1677880"/>
              <a:gd name="connsiteX39" fmla="*/ 1378451 w 1680291"/>
              <a:gd name="connsiteY39" fmla="*/ 967666 h 1677880"/>
              <a:gd name="connsiteX40" fmla="*/ 1360695 w 1680291"/>
              <a:gd name="connsiteY40" fmla="*/ 949911 h 1677880"/>
              <a:gd name="connsiteX41" fmla="*/ 1165387 w 1680291"/>
              <a:gd name="connsiteY41" fmla="*/ 923278 h 1677880"/>
              <a:gd name="connsiteX42" fmla="*/ 1103243 w 1680291"/>
              <a:gd name="connsiteY42" fmla="*/ 914400 h 1677880"/>
              <a:gd name="connsiteX43" fmla="*/ 1067732 w 1680291"/>
              <a:gd name="connsiteY43" fmla="*/ 896645 h 1677880"/>
              <a:gd name="connsiteX44" fmla="*/ 1005589 w 1680291"/>
              <a:gd name="connsiteY44" fmla="*/ 887767 h 1677880"/>
              <a:gd name="connsiteX45" fmla="*/ 872424 w 1680291"/>
              <a:gd name="connsiteY45" fmla="*/ 870012 h 1677880"/>
              <a:gd name="connsiteX46" fmla="*/ 845790 w 1680291"/>
              <a:gd name="connsiteY46" fmla="*/ 861134 h 1677880"/>
              <a:gd name="connsiteX47" fmla="*/ 703749 w 1680291"/>
              <a:gd name="connsiteY47" fmla="*/ 630315 h 1677880"/>
              <a:gd name="connsiteX48" fmla="*/ 757014 w 1680291"/>
              <a:gd name="connsiteY48" fmla="*/ 541538 h 1677880"/>
              <a:gd name="connsiteX49" fmla="*/ 819157 w 1680291"/>
              <a:gd name="connsiteY49" fmla="*/ 497150 h 1677880"/>
              <a:gd name="connsiteX50" fmla="*/ 845790 w 1680291"/>
              <a:gd name="connsiteY50" fmla="*/ 488272 h 1677880"/>
              <a:gd name="connsiteX51" fmla="*/ 916812 w 1680291"/>
              <a:gd name="connsiteY51" fmla="*/ 461639 h 1677880"/>
              <a:gd name="connsiteX52" fmla="*/ 1094365 w 1680291"/>
              <a:gd name="connsiteY52" fmla="*/ 479394 h 1677880"/>
              <a:gd name="connsiteX53" fmla="*/ 1147631 w 1680291"/>
              <a:gd name="connsiteY53" fmla="*/ 497150 h 1677880"/>
              <a:gd name="connsiteX54" fmla="*/ 1165387 w 1680291"/>
              <a:gd name="connsiteY54" fmla="*/ 514905 h 1677880"/>
              <a:gd name="connsiteX55" fmla="*/ 1218653 w 1680291"/>
              <a:gd name="connsiteY55" fmla="*/ 550416 h 1677880"/>
              <a:gd name="connsiteX56" fmla="*/ 1236408 w 1680291"/>
              <a:gd name="connsiteY56" fmla="*/ 577049 h 1677880"/>
              <a:gd name="connsiteX57" fmla="*/ 1245286 w 1680291"/>
              <a:gd name="connsiteY57" fmla="*/ 603682 h 1677880"/>
              <a:gd name="connsiteX58" fmla="*/ 1280796 w 1680291"/>
              <a:gd name="connsiteY58" fmla="*/ 656948 h 1677880"/>
              <a:gd name="connsiteX59" fmla="*/ 1289674 w 1680291"/>
              <a:gd name="connsiteY59" fmla="*/ 692458 h 1677880"/>
              <a:gd name="connsiteX60" fmla="*/ 1316307 w 1680291"/>
              <a:gd name="connsiteY60" fmla="*/ 701336 h 1677880"/>
              <a:gd name="connsiteX61" fmla="*/ 1422839 w 1680291"/>
              <a:gd name="connsiteY61" fmla="*/ 719091 h 1677880"/>
              <a:gd name="connsiteX62" fmla="*/ 1511616 w 1680291"/>
              <a:gd name="connsiteY62" fmla="*/ 710214 h 1677880"/>
              <a:gd name="connsiteX63" fmla="*/ 1538249 w 1680291"/>
              <a:gd name="connsiteY63" fmla="*/ 621437 h 1677880"/>
              <a:gd name="connsiteX64" fmla="*/ 1529371 w 1680291"/>
              <a:gd name="connsiteY64" fmla="*/ 506027 h 1677880"/>
              <a:gd name="connsiteX65" fmla="*/ 1511616 w 1680291"/>
              <a:gd name="connsiteY65" fmla="*/ 452761 h 1677880"/>
              <a:gd name="connsiteX66" fmla="*/ 1449472 w 1680291"/>
              <a:gd name="connsiteY66" fmla="*/ 381740 h 1677880"/>
              <a:gd name="connsiteX67" fmla="*/ 1440594 w 1680291"/>
              <a:gd name="connsiteY67" fmla="*/ 346229 h 1677880"/>
              <a:gd name="connsiteX68" fmla="*/ 1458350 w 1680291"/>
              <a:gd name="connsiteY68" fmla="*/ 328474 h 1677880"/>
              <a:gd name="connsiteX69" fmla="*/ 1538249 w 1680291"/>
              <a:gd name="connsiteY69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511616 w 1680291"/>
              <a:gd name="connsiteY23" fmla="*/ 1633491 h 1677880"/>
              <a:gd name="connsiteX24" fmla="*/ 1538249 w 1680291"/>
              <a:gd name="connsiteY24" fmla="*/ 1615736 h 1677880"/>
              <a:gd name="connsiteX25" fmla="*/ 1564882 w 1680291"/>
              <a:gd name="connsiteY25" fmla="*/ 1580225 h 1677880"/>
              <a:gd name="connsiteX26" fmla="*/ 1600392 w 1680291"/>
              <a:gd name="connsiteY26" fmla="*/ 1562470 h 1677880"/>
              <a:gd name="connsiteX27" fmla="*/ 1609270 w 1680291"/>
              <a:gd name="connsiteY27" fmla="*/ 1535837 h 1677880"/>
              <a:gd name="connsiteX28" fmla="*/ 1635903 w 1680291"/>
              <a:gd name="connsiteY28" fmla="*/ 1491449 h 1677880"/>
              <a:gd name="connsiteX29" fmla="*/ 1662536 w 1680291"/>
              <a:gd name="connsiteY29" fmla="*/ 1429305 h 1677880"/>
              <a:gd name="connsiteX30" fmla="*/ 1671414 w 1680291"/>
              <a:gd name="connsiteY30" fmla="*/ 1376039 h 1677880"/>
              <a:gd name="connsiteX31" fmla="*/ 1680291 w 1680291"/>
              <a:gd name="connsiteY31" fmla="*/ 1340528 h 1677880"/>
              <a:gd name="connsiteX32" fmla="*/ 1644781 w 1680291"/>
              <a:gd name="connsiteY32" fmla="*/ 1207363 h 1677880"/>
              <a:gd name="connsiteX33" fmla="*/ 1627025 w 1680291"/>
              <a:gd name="connsiteY33" fmla="*/ 1145219 h 1677880"/>
              <a:gd name="connsiteX34" fmla="*/ 1609270 w 1680291"/>
              <a:gd name="connsiteY34" fmla="*/ 1109709 h 1677880"/>
              <a:gd name="connsiteX35" fmla="*/ 1564882 w 1680291"/>
              <a:gd name="connsiteY35" fmla="*/ 1074198 h 1677880"/>
              <a:gd name="connsiteX36" fmla="*/ 1476105 w 1680291"/>
              <a:gd name="connsiteY36" fmla="*/ 1020932 h 1677880"/>
              <a:gd name="connsiteX37" fmla="*/ 1458350 w 1680291"/>
              <a:gd name="connsiteY37" fmla="*/ 994299 h 1677880"/>
              <a:gd name="connsiteX38" fmla="*/ 1378451 w 1680291"/>
              <a:gd name="connsiteY38" fmla="*/ 967666 h 1677880"/>
              <a:gd name="connsiteX39" fmla="*/ 1360695 w 1680291"/>
              <a:gd name="connsiteY39" fmla="*/ 949911 h 1677880"/>
              <a:gd name="connsiteX40" fmla="*/ 1165387 w 1680291"/>
              <a:gd name="connsiteY40" fmla="*/ 923278 h 1677880"/>
              <a:gd name="connsiteX41" fmla="*/ 1103243 w 1680291"/>
              <a:gd name="connsiteY41" fmla="*/ 914400 h 1677880"/>
              <a:gd name="connsiteX42" fmla="*/ 1067732 w 1680291"/>
              <a:gd name="connsiteY42" fmla="*/ 896645 h 1677880"/>
              <a:gd name="connsiteX43" fmla="*/ 1005589 w 1680291"/>
              <a:gd name="connsiteY43" fmla="*/ 887767 h 1677880"/>
              <a:gd name="connsiteX44" fmla="*/ 872424 w 1680291"/>
              <a:gd name="connsiteY44" fmla="*/ 870012 h 1677880"/>
              <a:gd name="connsiteX45" fmla="*/ 845790 w 1680291"/>
              <a:gd name="connsiteY45" fmla="*/ 861134 h 1677880"/>
              <a:gd name="connsiteX46" fmla="*/ 703749 w 1680291"/>
              <a:gd name="connsiteY46" fmla="*/ 630315 h 1677880"/>
              <a:gd name="connsiteX47" fmla="*/ 757014 w 1680291"/>
              <a:gd name="connsiteY47" fmla="*/ 541538 h 1677880"/>
              <a:gd name="connsiteX48" fmla="*/ 819157 w 1680291"/>
              <a:gd name="connsiteY48" fmla="*/ 497150 h 1677880"/>
              <a:gd name="connsiteX49" fmla="*/ 845790 w 1680291"/>
              <a:gd name="connsiteY49" fmla="*/ 488272 h 1677880"/>
              <a:gd name="connsiteX50" fmla="*/ 916812 w 1680291"/>
              <a:gd name="connsiteY50" fmla="*/ 461639 h 1677880"/>
              <a:gd name="connsiteX51" fmla="*/ 1094365 w 1680291"/>
              <a:gd name="connsiteY51" fmla="*/ 479394 h 1677880"/>
              <a:gd name="connsiteX52" fmla="*/ 1147631 w 1680291"/>
              <a:gd name="connsiteY52" fmla="*/ 497150 h 1677880"/>
              <a:gd name="connsiteX53" fmla="*/ 1165387 w 1680291"/>
              <a:gd name="connsiteY53" fmla="*/ 514905 h 1677880"/>
              <a:gd name="connsiteX54" fmla="*/ 1218653 w 1680291"/>
              <a:gd name="connsiteY54" fmla="*/ 550416 h 1677880"/>
              <a:gd name="connsiteX55" fmla="*/ 1236408 w 1680291"/>
              <a:gd name="connsiteY55" fmla="*/ 577049 h 1677880"/>
              <a:gd name="connsiteX56" fmla="*/ 1245286 w 1680291"/>
              <a:gd name="connsiteY56" fmla="*/ 603682 h 1677880"/>
              <a:gd name="connsiteX57" fmla="*/ 1280796 w 1680291"/>
              <a:gd name="connsiteY57" fmla="*/ 656948 h 1677880"/>
              <a:gd name="connsiteX58" fmla="*/ 1289674 w 1680291"/>
              <a:gd name="connsiteY58" fmla="*/ 692458 h 1677880"/>
              <a:gd name="connsiteX59" fmla="*/ 1316307 w 1680291"/>
              <a:gd name="connsiteY59" fmla="*/ 701336 h 1677880"/>
              <a:gd name="connsiteX60" fmla="*/ 1422839 w 1680291"/>
              <a:gd name="connsiteY60" fmla="*/ 719091 h 1677880"/>
              <a:gd name="connsiteX61" fmla="*/ 1511616 w 1680291"/>
              <a:gd name="connsiteY61" fmla="*/ 710214 h 1677880"/>
              <a:gd name="connsiteX62" fmla="*/ 1538249 w 1680291"/>
              <a:gd name="connsiteY62" fmla="*/ 621437 h 1677880"/>
              <a:gd name="connsiteX63" fmla="*/ 1529371 w 1680291"/>
              <a:gd name="connsiteY63" fmla="*/ 506027 h 1677880"/>
              <a:gd name="connsiteX64" fmla="*/ 1511616 w 1680291"/>
              <a:gd name="connsiteY64" fmla="*/ 452761 h 1677880"/>
              <a:gd name="connsiteX65" fmla="*/ 1449472 w 1680291"/>
              <a:gd name="connsiteY65" fmla="*/ 381740 h 1677880"/>
              <a:gd name="connsiteX66" fmla="*/ 1440594 w 1680291"/>
              <a:gd name="connsiteY66" fmla="*/ 346229 h 1677880"/>
              <a:gd name="connsiteX67" fmla="*/ 1458350 w 1680291"/>
              <a:gd name="connsiteY67" fmla="*/ 328474 h 1677880"/>
              <a:gd name="connsiteX68" fmla="*/ 1538249 w 1680291"/>
              <a:gd name="connsiteY68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90684 w 1680291"/>
              <a:gd name="connsiteY17" fmla="*/ 1624614 h 1677880"/>
              <a:gd name="connsiteX18" fmla="*/ 535072 w 1680291"/>
              <a:gd name="connsiteY18" fmla="*/ 1651247 h 1677880"/>
              <a:gd name="connsiteX19" fmla="*/ 570583 w 1680291"/>
              <a:gd name="connsiteY19" fmla="*/ 1660124 h 1677880"/>
              <a:gd name="connsiteX20" fmla="*/ 668237 w 1680291"/>
              <a:gd name="connsiteY20" fmla="*/ 1677880 h 1677880"/>
              <a:gd name="connsiteX21" fmla="*/ 1431717 w 1680291"/>
              <a:gd name="connsiteY21" fmla="*/ 1669002 h 1677880"/>
              <a:gd name="connsiteX22" fmla="*/ 1511616 w 1680291"/>
              <a:gd name="connsiteY22" fmla="*/ 1633491 h 1677880"/>
              <a:gd name="connsiteX23" fmla="*/ 1538249 w 1680291"/>
              <a:gd name="connsiteY23" fmla="*/ 1615736 h 1677880"/>
              <a:gd name="connsiteX24" fmla="*/ 1564882 w 1680291"/>
              <a:gd name="connsiteY24" fmla="*/ 1580225 h 1677880"/>
              <a:gd name="connsiteX25" fmla="*/ 1600392 w 1680291"/>
              <a:gd name="connsiteY25" fmla="*/ 1562470 h 1677880"/>
              <a:gd name="connsiteX26" fmla="*/ 1609270 w 1680291"/>
              <a:gd name="connsiteY26" fmla="*/ 1535837 h 1677880"/>
              <a:gd name="connsiteX27" fmla="*/ 1635903 w 1680291"/>
              <a:gd name="connsiteY27" fmla="*/ 1491449 h 1677880"/>
              <a:gd name="connsiteX28" fmla="*/ 1662536 w 1680291"/>
              <a:gd name="connsiteY28" fmla="*/ 1429305 h 1677880"/>
              <a:gd name="connsiteX29" fmla="*/ 1671414 w 1680291"/>
              <a:gd name="connsiteY29" fmla="*/ 1376039 h 1677880"/>
              <a:gd name="connsiteX30" fmla="*/ 1680291 w 1680291"/>
              <a:gd name="connsiteY30" fmla="*/ 1340528 h 1677880"/>
              <a:gd name="connsiteX31" fmla="*/ 1644781 w 1680291"/>
              <a:gd name="connsiteY31" fmla="*/ 1207363 h 1677880"/>
              <a:gd name="connsiteX32" fmla="*/ 1627025 w 1680291"/>
              <a:gd name="connsiteY32" fmla="*/ 1145219 h 1677880"/>
              <a:gd name="connsiteX33" fmla="*/ 1609270 w 1680291"/>
              <a:gd name="connsiteY33" fmla="*/ 1109709 h 1677880"/>
              <a:gd name="connsiteX34" fmla="*/ 1564882 w 1680291"/>
              <a:gd name="connsiteY34" fmla="*/ 1074198 h 1677880"/>
              <a:gd name="connsiteX35" fmla="*/ 1476105 w 1680291"/>
              <a:gd name="connsiteY35" fmla="*/ 1020932 h 1677880"/>
              <a:gd name="connsiteX36" fmla="*/ 1458350 w 1680291"/>
              <a:gd name="connsiteY36" fmla="*/ 994299 h 1677880"/>
              <a:gd name="connsiteX37" fmla="*/ 1378451 w 1680291"/>
              <a:gd name="connsiteY37" fmla="*/ 967666 h 1677880"/>
              <a:gd name="connsiteX38" fmla="*/ 1360695 w 1680291"/>
              <a:gd name="connsiteY38" fmla="*/ 949911 h 1677880"/>
              <a:gd name="connsiteX39" fmla="*/ 1165387 w 1680291"/>
              <a:gd name="connsiteY39" fmla="*/ 923278 h 1677880"/>
              <a:gd name="connsiteX40" fmla="*/ 1103243 w 1680291"/>
              <a:gd name="connsiteY40" fmla="*/ 914400 h 1677880"/>
              <a:gd name="connsiteX41" fmla="*/ 1067732 w 1680291"/>
              <a:gd name="connsiteY41" fmla="*/ 896645 h 1677880"/>
              <a:gd name="connsiteX42" fmla="*/ 1005589 w 1680291"/>
              <a:gd name="connsiteY42" fmla="*/ 887767 h 1677880"/>
              <a:gd name="connsiteX43" fmla="*/ 872424 w 1680291"/>
              <a:gd name="connsiteY43" fmla="*/ 870012 h 1677880"/>
              <a:gd name="connsiteX44" fmla="*/ 845790 w 1680291"/>
              <a:gd name="connsiteY44" fmla="*/ 861134 h 1677880"/>
              <a:gd name="connsiteX45" fmla="*/ 703749 w 1680291"/>
              <a:gd name="connsiteY45" fmla="*/ 630315 h 1677880"/>
              <a:gd name="connsiteX46" fmla="*/ 757014 w 1680291"/>
              <a:gd name="connsiteY46" fmla="*/ 541538 h 1677880"/>
              <a:gd name="connsiteX47" fmla="*/ 819157 w 1680291"/>
              <a:gd name="connsiteY47" fmla="*/ 497150 h 1677880"/>
              <a:gd name="connsiteX48" fmla="*/ 845790 w 1680291"/>
              <a:gd name="connsiteY48" fmla="*/ 488272 h 1677880"/>
              <a:gd name="connsiteX49" fmla="*/ 916812 w 1680291"/>
              <a:gd name="connsiteY49" fmla="*/ 461639 h 1677880"/>
              <a:gd name="connsiteX50" fmla="*/ 1094365 w 1680291"/>
              <a:gd name="connsiteY50" fmla="*/ 479394 h 1677880"/>
              <a:gd name="connsiteX51" fmla="*/ 1147631 w 1680291"/>
              <a:gd name="connsiteY51" fmla="*/ 497150 h 1677880"/>
              <a:gd name="connsiteX52" fmla="*/ 1165387 w 1680291"/>
              <a:gd name="connsiteY52" fmla="*/ 514905 h 1677880"/>
              <a:gd name="connsiteX53" fmla="*/ 1218653 w 1680291"/>
              <a:gd name="connsiteY53" fmla="*/ 550416 h 1677880"/>
              <a:gd name="connsiteX54" fmla="*/ 1236408 w 1680291"/>
              <a:gd name="connsiteY54" fmla="*/ 577049 h 1677880"/>
              <a:gd name="connsiteX55" fmla="*/ 1245286 w 1680291"/>
              <a:gd name="connsiteY55" fmla="*/ 603682 h 1677880"/>
              <a:gd name="connsiteX56" fmla="*/ 1280796 w 1680291"/>
              <a:gd name="connsiteY56" fmla="*/ 656948 h 1677880"/>
              <a:gd name="connsiteX57" fmla="*/ 1289674 w 1680291"/>
              <a:gd name="connsiteY57" fmla="*/ 692458 h 1677880"/>
              <a:gd name="connsiteX58" fmla="*/ 1316307 w 1680291"/>
              <a:gd name="connsiteY58" fmla="*/ 701336 h 1677880"/>
              <a:gd name="connsiteX59" fmla="*/ 1422839 w 1680291"/>
              <a:gd name="connsiteY59" fmla="*/ 719091 h 1677880"/>
              <a:gd name="connsiteX60" fmla="*/ 1511616 w 1680291"/>
              <a:gd name="connsiteY60" fmla="*/ 710214 h 1677880"/>
              <a:gd name="connsiteX61" fmla="*/ 1538249 w 1680291"/>
              <a:gd name="connsiteY61" fmla="*/ 621437 h 1677880"/>
              <a:gd name="connsiteX62" fmla="*/ 1529371 w 1680291"/>
              <a:gd name="connsiteY62" fmla="*/ 506027 h 1677880"/>
              <a:gd name="connsiteX63" fmla="*/ 1511616 w 1680291"/>
              <a:gd name="connsiteY63" fmla="*/ 452761 h 1677880"/>
              <a:gd name="connsiteX64" fmla="*/ 1449472 w 1680291"/>
              <a:gd name="connsiteY64" fmla="*/ 381740 h 1677880"/>
              <a:gd name="connsiteX65" fmla="*/ 1440594 w 1680291"/>
              <a:gd name="connsiteY65" fmla="*/ 346229 h 1677880"/>
              <a:gd name="connsiteX66" fmla="*/ 1458350 w 1680291"/>
              <a:gd name="connsiteY66" fmla="*/ 328474 h 1677880"/>
              <a:gd name="connsiteX67" fmla="*/ 1538249 w 1680291"/>
              <a:gd name="connsiteY67" fmla="*/ 319596 h 1677880"/>
              <a:gd name="connsiteX0" fmla="*/ 1545459 w 1687501"/>
              <a:gd name="connsiteY0" fmla="*/ 319596 h 1677880"/>
              <a:gd name="connsiteX1" fmla="*/ 1589847 w 1687501"/>
              <a:gd name="connsiteY1" fmla="*/ 310718 h 1677880"/>
              <a:gd name="connsiteX2" fmla="*/ 1616480 w 1687501"/>
              <a:gd name="connsiteY2" fmla="*/ 257452 h 1677880"/>
              <a:gd name="connsiteX3" fmla="*/ 1589847 w 1687501"/>
              <a:gd name="connsiteY3" fmla="*/ 186431 h 1677880"/>
              <a:gd name="connsiteX4" fmla="*/ 1563214 w 1687501"/>
              <a:gd name="connsiteY4" fmla="*/ 150920 h 1677880"/>
              <a:gd name="connsiteX5" fmla="*/ 1545459 w 1687501"/>
              <a:gd name="connsiteY5" fmla="*/ 124287 h 1677880"/>
              <a:gd name="connsiteX6" fmla="*/ 1492193 w 1687501"/>
              <a:gd name="connsiteY6" fmla="*/ 71021 h 1677880"/>
              <a:gd name="connsiteX7" fmla="*/ 1456682 w 1687501"/>
              <a:gd name="connsiteY7" fmla="*/ 62144 h 1677880"/>
              <a:gd name="connsiteX8" fmla="*/ 1412294 w 1687501"/>
              <a:gd name="connsiteY8" fmla="*/ 35511 h 1677880"/>
              <a:gd name="connsiteX9" fmla="*/ 1288006 w 1687501"/>
              <a:gd name="connsiteY9" fmla="*/ 0 h 1677880"/>
              <a:gd name="connsiteX10" fmla="*/ 719835 w 1687501"/>
              <a:gd name="connsiteY10" fmla="*/ 79899 h 1677880"/>
              <a:gd name="connsiteX11" fmla="*/ 444628 w 1687501"/>
              <a:gd name="connsiteY11" fmla="*/ 195309 h 1677880"/>
              <a:gd name="connsiteX12" fmla="*/ 213808 w 1687501"/>
              <a:gd name="connsiteY12" fmla="*/ 337352 h 1677880"/>
              <a:gd name="connsiteX13" fmla="*/ 89521 w 1687501"/>
              <a:gd name="connsiteY13" fmla="*/ 568171 h 1677880"/>
              <a:gd name="connsiteX14" fmla="*/ 36255 w 1687501"/>
              <a:gd name="connsiteY14" fmla="*/ 745724 h 1677880"/>
              <a:gd name="connsiteX15" fmla="*/ 36255 w 1687501"/>
              <a:gd name="connsiteY15" fmla="*/ 1056443 h 1677880"/>
              <a:gd name="connsiteX16" fmla="*/ 497894 w 1687501"/>
              <a:gd name="connsiteY16" fmla="*/ 1624614 h 1677880"/>
              <a:gd name="connsiteX17" fmla="*/ 542282 w 1687501"/>
              <a:gd name="connsiteY17" fmla="*/ 1651247 h 1677880"/>
              <a:gd name="connsiteX18" fmla="*/ 577793 w 1687501"/>
              <a:gd name="connsiteY18" fmla="*/ 1660124 h 1677880"/>
              <a:gd name="connsiteX19" fmla="*/ 675447 w 1687501"/>
              <a:gd name="connsiteY19" fmla="*/ 1677880 h 1677880"/>
              <a:gd name="connsiteX20" fmla="*/ 1438927 w 1687501"/>
              <a:gd name="connsiteY20" fmla="*/ 1669002 h 1677880"/>
              <a:gd name="connsiteX21" fmla="*/ 1518826 w 1687501"/>
              <a:gd name="connsiteY21" fmla="*/ 1633491 h 1677880"/>
              <a:gd name="connsiteX22" fmla="*/ 1545459 w 1687501"/>
              <a:gd name="connsiteY22" fmla="*/ 1615736 h 1677880"/>
              <a:gd name="connsiteX23" fmla="*/ 1572092 w 1687501"/>
              <a:gd name="connsiteY23" fmla="*/ 1580225 h 1677880"/>
              <a:gd name="connsiteX24" fmla="*/ 1607602 w 1687501"/>
              <a:gd name="connsiteY24" fmla="*/ 1562470 h 1677880"/>
              <a:gd name="connsiteX25" fmla="*/ 1616480 w 1687501"/>
              <a:gd name="connsiteY25" fmla="*/ 1535837 h 1677880"/>
              <a:gd name="connsiteX26" fmla="*/ 1643113 w 1687501"/>
              <a:gd name="connsiteY26" fmla="*/ 1491449 h 1677880"/>
              <a:gd name="connsiteX27" fmla="*/ 1669746 w 1687501"/>
              <a:gd name="connsiteY27" fmla="*/ 1429305 h 1677880"/>
              <a:gd name="connsiteX28" fmla="*/ 1678624 w 1687501"/>
              <a:gd name="connsiteY28" fmla="*/ 1376039 h 1677880"/>
              <a:gd name="connsiteX29" fmla="*/ 1687501 w 1687501"/>
              <a:gd name="connsiteY29" fmla="*/ 1340528 h 1677880"/>
              <a:gd name="connsiteX30" fmla="*/ 1651991 w 1687501"/>
              <a:gd name="connsiteY30" fmla="*/ 1207363 h 1677880"/>
              <a:gd name="connsiteX31" fmla="*/ 1634235 w 1687501"/>
              <a:gd name="connsiteY31" fmla="*/ 1145219 h 1677880"/>
              <a:gd name="connsiteX32" fmla="*/ 1616480 w 1687501"/>
              <a:gd name="connsiteY32" fmla="*/ 1109709 h 1677880"/>
              <a:gd name="connsiteX33" fmla="*/ 1572092 w 1687501"/>
              <a:gd name="connsiteY33" fmla="*/ 1074198 h 1677880"/>
              <a:gd name="connsiteX34" fmla="*/ 1483315 w 1687501"/>
              <a:gd name="connsiteY34" fmla="*/ 1020932 h 1677880"/>
              <a:gd name="connsiteX35" fmla="*/ 1465560 w 1687501"/>
              <a:gd name="connsiteY35" fmla="*/ 994299 h 1677880"/>
              <a:gd name="connsiteX36" fmla="*/ 1385661 w 1687501"/>
              <a:gd name="connsiteY36" fmla="*/ 967666 h 1677880"/>
              <a:gd name="connsiteX37" fmla="*/ 1367905 w 1687501"/>
              <a:gd name="connsiteY37" fmla="*/ 949911 h 1677880"/>
              <a:gd name="connsiteX38" fmla="*/ 1172597 w 1687501"/>
              <a:gd name="connsiteY38" fmla="*/ 923278 h 1677880"/>
              <a:gd name="connsiteX39" fmla="*/ 1110453 w 1687501"/>
              <a:gd name="connsiteY39" fmla="*/ 914400 h 1677880"/>
              <a:gd name="connsiteX40" fmla="*/ 1074942 w 1687501"/>
              <a:gd name="connsiteY40" fmla="*/ 896645 h 1677880"/>
              <a:gd name="connsiteX41" fmla="*/ 1012799 w 1687501"/>
              <a:gd name="connsiteY41" fmla="*/ 887767 h 1677880"/>
              <a:gd name="connsiteX42" fmla="*/ 879634 w 1687501"/>
              <a:gd name="connsiteY42" fmla="*/ 870012 h 1677880"/>
              <a:gd name="connsiteX43" fmla="*/ 853000 w 1687501"/>
              <a:gd name="connsiteY43" fmla="*/ 861134 h 1677880"/>
              <a:gd name="connsiteX44" fmla="*/ 710959 w 1687501"/>
              <a:gd name="connsiteY44" fmla="*/ 630315 h 1677880"/>
              <a:gd name="connsiteX45" fmla="*/ 764224 w 1687501"/>
              <a:gd name="connsiteY45" fmla="*/ 541538 h 1677880"/>
              <a:gd name="connsiteX46" fmla="*/ 826367 w 1687501"/>
              <a:gd name="connsiteY46" fmla="*/ 497150 h 1677880"/>
              <a:gd name="connsiteX47" fmla="*/ 853000 w 1687501"/>
              <a:gd name="connsiteY47" fmla="*/ 488272 h 1677880"/>
              <a:gd name="connsiteX48" fmla="*/ 924022 w 1687501"/>
              <a:gd name="connsiteY48" fmla="*/ 461639 h 1677880"/>
              <a:gd name="connsiteX49" fmla="*/ 1101575 w 1687501"/>
              <a:gd name="connsiteY49" fmla="*/ 479394 h 1677880"/>
              <a:gd name="connsiteX50" fmla="*/ 1154841 w 1687501"/>
              <a:gd name="connsiteY50" fmla="*/ 497150 h 1677880"/>
              <a:gd name="connsiteX51" fmla="*/ 1172597 w 1687501"/>
              <a:gd name="connsiteY51" fmla="*/ 514905 h 1677880"/>
              <a:gd name="connsiteX52" fmla="*/ 1225863 w 1687501"/>
              <a:gd name="connsiteY52" fmla="*/ 550416 h 1677880"/>
              <a:gd name="connsiteX53" fmla="*/ 1243618 w 1687501"/>
              <a:gd name="connsiteY53" fmla="*/ 577049 h 1677880"/>
              <a:gd name="connsiteX54" fmla="*/ 1252496 w 1687501"/>
              <a:gd name="connsiteY54" fmla="*/ 603682 h 1677880"/>
              <a:gd name="connsiteX55" fmla="*/ 1288006 w 1687501"/>
              <a:gd name="connsiteY55" fmla="*/ 656948 h 1677880"/>
              <a:gd name="connsiteX56" fmla="*/ 1296884 w 1687501"/>
              <a:gd name="connsiteY56" fmla="*/ 692458 h 1677880"/>
              <a:gd name="connsiteX57" fmla="*/ 1323517 w 1687501"/>
              <a:gd name="connsiteY57" fmla="*/ 701336 h 1677880"/>
              <a:gd name="connsiteX58" fmla="*/ 1430049 w 1687501"/>
              <a:gd name="connsiteY58" fmla="*/ 719091 h 1677880"/>
              <a:gd name="connsiteX59" fmla="*/ 1518826 w 1687501"/>
              <a:gd name="connsiteY59" fmla="*/ 710214 h 1677880"/>
              <a:gd name="connsiteX60" fmla="*/ 1545459 w 1687501"/>
              <a:gd name="connsiteY60" fmla="*/ 621437 h 1677880"/>
              <a:gd name="connsiteX61" fmla="*/ 1536581 w 1687501"/>
              <a:gd name="connsiteY61" fmla="*/ 506027 h 1677880"/>
              <a:gd name="connsiteX62" fmla="*/ 1518826 w 1687501"/>
              <a:gd name="connsiteY62" fmla="*/ 452761 h 1677880"/>
              <a:gd name="connsiteX63" fmla="*/ 1456682 w 1687501"/>
              <a:gd name="connsiteY63" fmla="*/ 381740 h 1677880"/>
              <a:gd name="connsiteX64" fmla="*/ 1447804 w 1687501"/>
              <a:gd name="connsiteY64" fmla="*/ 346229 h 1677880"/>
              <a:gd name="connsiteX65" fmla="*/ 1465560 w 1687501"/>
              <a:gd name="connsiteY65" fmla="*/ 328474 h 1677880"/>
              <a:gd name="connsiteX66" fmla="*/ 1545459 w 1687501"/>
              <a:gd name="connsiteY66" fmla="*/ 319596 h 1677880"/>
              <a:gd name="connsiteX0" fmla="*/ 1548739 w 1690781"/>
              <a:gd name="connsiteY0" fmla="*/ 319596 h 1697582"/>
              <a:gd name="connsiteX1" fmla="*/ 1593127 w 1690781"/>
              <a:gd name="connsiteY1" fmla="*/ 310718 h 1697582"/>
              <a:gd name="connsiteX2" fmla="*/ 1619760 w 1690781"/>
              <a:gd name="connsiteY2" fmla="*/ 257452 h 1697582"/>
              <a:gd name="connsiteX3" fmla="*/ 1593127 w 1690781"/>
              <a:gd name="connsiteY3" fmla="*/ 186431 h 1697582"/>
              <a:gd name="connsiteX4" fmla="*/ 1566494 w 1690781"/>
              <a:gd name="connsiteY4" fmla="*/ 150920 h 1697582"/>
              <a:gd name="connsiteX5" fmla="*/ 1548739 w 1690781"/>
              <a:gd name="connsiteY5" fmla="*/ 124287 h 1697582"/>
              <a:gd name="connsiteX6" fmla="*/ 1495473 w 1690781"/>
              <a:gd name="connsiteY6" fmla="*/ 71021 h 1697582"/>
              <a:gd name="connsiteX7" fmla="*/ 1459962 w 1690781"/>
              <a:gd name="connsiteY7" fmla="*/ 62144 h 1697582"/>
              <a:gd name="connsiteX8" fmla="*/ 1415574 w 1690781"/>
              <a:gd name="connsiteY8" fmla="*/ 35511 h 1697582"/>
              <a:gd name="connsiteX9" fmla="*/ 1291286 w 1690781"/>
              <a:gd name="connsiteY9" fmla="*/ 0 h 1697582"/>
              <a:gd name="connsiteX10" fmla="*/ 723115 w 1690781"/>
              <a:gd name="connsiteY10" fmla="*/ 79899 h 1697582"/>
              <a:gd name="connsiteX11" fmla="*/ 447908 w 1690781"/>
              <a:gd name="connsiteY11" fmla="*/ 195309 h 1697582"/>
              <a:gd name="connsiteX12" fmla="*/ 217088 w 1690781"/>
              <a:gd name="connsiteY12" fmla="*/ 337352 h 1697582"/>
              <a:gd name="connsiteX13" fmla="*/ 92801 w 1690781"/>
              <a:gd name="connsiteY13" fmla="*/ 568171 h 1697582"/>
              <a:gd name="connsiteX14" fmla="*/ 39535 w 1690781"/>
              <a:gd name="connsiteY14" fmla="*/ 745724 h 1697582"/>
              <a:gd name="connsiteX15" fmla="*/ 39535 w 1690781"/>
              <a:gd name="connsiteY15" fmla="*/ 1056443 h 1697582"/>
              <a:gd name="connsiteX16" fmla="*/ 545562 w 1690781"/>
              <a:gd name="connsiteY16" fmla="*/ 1651247 h 1697582"/>
              <a:gd name="connsiteX17" fmla="*/ 581073 w 1690781"/>
              <a:gd name="connsiteY17" fmla="*/ 1660124 h 1697582"/>
              <a:gd name="connsiteX18" fmla="*/ 678727 w 1690781"/>
              <a:gd name="connsiteY18" fmla="*/ 1677880 h 1697582"/>
              <a:gd name="connsiteX19" fmla="*/ 1442207 w 1690781"/>
              <a:gd name="connsiteY19" fmla="*/ 1669002 h 1697582"/>
              <a:gd name="connsiteX20" fmla="*/ 1522106 w 1690781"/>
              <a:gd name="connsiteY20" fmla="*/ 1633491 h 1697582"/>
              <a:gd name="connsiteX21" fmla="*/ 1548739 w 1690781"/>
              <a:gd name="connsiteY21" fmla="*/ 1615736 h 1697582"/>
              <a:gd name="connsiteX22" fmla="*/ 1575372 w 1690781"/>
              <a:gd name="connsiteY22" fmla="*/ 1580225 h 1697582"/>
              <a:gd name="connsiteX23" fmla="*/ 1610882 w 1690781"/>
              <a:gd name="connsiteY23" fmla="*/ 1562470 h 1697582"/>
              <a:gd name="connsiteX24" fmla="*/ 1619760 w 1690781"/>
              <a:gd name="connsiteY24" fmla="*/ 1535837 h 1697582"/>
              <a:gd name="connsiteX25" fmla="*/ 1646393 w 1690781"/>
              <a:gd name="connsiteY25" fmla="*/ 1491449 h 1697582"/>
              <a:gd name="connsiteX26" fmla="*/ 1673026 w 1690781"/>
              <a:gd name="connsiteY26" fmla="*/ 1429305 h 1697582"/>
              <a:gd name="connsiteX27" fmla="*/ 1681904 w 1690781"/>
              <a:gd name="connsiteY27" fmla="*/ 1376039 h 1697582"/>
              <a:gd name="connsiteX28" fmla="*/ 1690781 w 1690781"/>
              <a:gd name="connsiteY28" fmla="*/ 1340528 h 1697582"/>
              <a:gd name="connsiteX29" fmla="*/ 1655271 w 1690781"/>
              <a:gd name="connsiteY29" fmla="*/ 1207363 h 1697582"/>
              <a:gd name="connsiteX30" fmla="*/ 1637515 w 1690781"/>
              <a:gd name="connsiteY30" fmla="*/ 1145219 h 1697582"/>
              <a:gd name="connsiteX31" fmla="*/ 1619760 w 1690781"/>
              <a:gd name="connsiteY31" fmla="*/ 1109709 h 1697582"/>
              <a:gd name="connsiteX32" fmla="*/ 1575372 w 1690781"/>
              <a:gd name="connsiteY32" fmla="*/ 1074198 h 1697582"/>
              <a:gd name="connsiteX33" fmla="*/ 1486595 w 1690781"/>
              <a:gd name="connsiteY33" fmla="*/ 1020932 h 1697582"/>
              <a:gd name="connsiteX34" fmla="*/ 1468840 w 1690781"/>
              <a:gd name="connsiteY34" fmla="*/ 994299 h 1697582"/>
              <a:gd name="connsiteX35" fmla="*/ 1388941 w 1690781"/>
              <a:gd name="connsiteY35" fmla="*/ 967666 h 1697582"/>
              <a:gd name="connsiteX36" fmla="*/ 1371185 w 1690781"/>
              <a:gd name="connsiteY36" fmla="*/ 949911 h 1697582"/>
              <a:gd name="connsiteX37" fmla="*/ 1175877 w 1690781"/>
              <a:gd name="connsiteY37" fmla="*/ 923278 h 1697582"/>
              <a:gd name="connsiteX38" fmla="*/ 1113733 w 1690781"/>
              <a:gd name="connsiteY38" fmla="*/ 914400 h 1697582"/>
              <a:gd name="connsiteX39" fmla="*/ 1078222 w 1690781"/>
              <a:gd name="connsiteY39" fmla="*/ 896645 h 1697582"/>
              <a:gd name="connsiteX40" fmla="*/ 1016079 w 1690781"/>
              <a:gd name="connsiteY40" fmla="*/ 887767 h 1697582"/>
              <a:gd name="connsiteX41" fmla="*/ 882914 w 1690781"/>
              <a:gd name="connsiteY41" fmla="*/ 870012 h 1697582"/>
              <a:gd name="connsiteX42" fmla="*/ 856280 w 1690781"/>
              <a:gd name="connsiteY42" fmla="*/ 861134 h 1697582"/>
              <a:gd name="connsiteX43" fmla="*/ 714239 w 1690781"/>
              <a:gd name="connsiteY43" fmla="*/ 630315 h 1697582"/>
              <a:gd name="connsiteX44" fmla="*/ 767504 w 1690781"/>
              <a:gd name="connsiteY44" fmla="*/ 541538 h 1697582"/>
              <a:gd name="connsiteX45" fmla="*/ 829647 w 1690781"/>
              <a:gd name="connsiteY45" fmla="*/ 497150 h 1697582"/>
              <a:gd name="connsiteX46" fmla="*/ 856280 w 1690781"/>
              <a:gd name="connsiteY46" fmla="*/ 488272 h 1697582"/>
              <a:gd name="connsiteX47" fmla="*/ 927302 w 1690781"/>
              <a:gd name="connsiteY47" fmla="*/ 461639 h 1697582"/>
              <a:gd name="connsiteX48" fmla="*/ 1104855 w 1690781"/>
              <a:gd name="connsiteY48" fmla="*/ 479394 h 1697582"/>
              <a:gd name="connsiteX49" fmla="*/ 1158121 w 1690781"/>
              <a:gd name="connsiteY49" fmla="*/ 497150 h 1697582"/>
              <a:gd name="connsiteX50" fmla="*/ 1175877 w 1690781"/>
              <a:gd name="connsiteY50" fmla="*/ 514905 h 1697582"/>
              <a:gd name="connsiteX51" fmla="*/ 1229143 w 1690781"/>
              <a:gd name="connsiteY51" fmla="*/ 550416 h 1697582"/>
              <a:gd name="connsiteX52" fmla="*/ 1246898 w 1690781"/>
              <a:gd name="connsiteY52" fmla="*/ 577049 h 1697582"/>
              <a:gd name="connsiteX53" fmla="*/ 1255776 w 1690781"/>
              <a:gd name="connsiteY53" fmla="*/ 603682 h 1697582"/>
              <a:gd name="connsiteX54" fmla="*/ 1291286 w 1690781"/>
              <a:gd name="connsiteY54" fmla="*/ 656948 h 1697582"/>
              <a:gd name="connsiteX55" fmla="*/ 1300164 w 1690781"/>
              <a:gd name="connsiteY55" fmla="*/ 692458 h 1697582"/>
              <a:gd name="connsiteX56" fmla="*/ 1326797 w 1690781"/>
              <a:gd name="connsiteY56" fmla="*/ 701336 h 1697582"/>
              <a:gd name="connsiteX57" fmla="*/ 1433329 w 1690781"/>
              <a:gd name="connsiteY57" fmla="*/ 719091 h 1697582"/>
              <a:gd name="connsiteX58" fmla="*/ 1522106 w 1690781"/>
              <a:gd name="connsiteY58" fmla="*/ 710214 h 1697582"/>
              <a:gd name="connsiteX59" fmla="*/ 1548739 w 1690781"/>
              <a:gd name="connsiteY59" fmla="*/ 621437 h 1697582"/>
              <a:gd name="connsiteX60" fmla="*/ 1539861 w 1690781"/>
              <a:gd name="connsiteY60" fmla="*/ 506027 h 1697582"/>
              <a:gd name="connsiteX61" fmla="*/ 1522106 w 1690781"/>
              <a:gd name="connsiteY61" fmla="*/ 452761 h 1697582"/>
              <a:gd name="connsiteX62" fmla="*/ 1459962 w 1690781"/>
              <a:gd name="connsiteY62" fmla="*/ 381740 h 1697582"/>
              <a:gd name="connsiteX63" fmla="*/ 1451084 w 1690781"/>
              <a:gd name="connsiteY63" fmla="*/ 346229 h 1697582"/>
              <a:gd name="connsiteX64" fmla="*/ 1468840 w 1690781"/>
              <a:gd name="connsiteY64" fmla="*/ 328474 h 1697582"/>
              <a:gd name="connsiteX65" fmla="*/ 1548739 w 1690781"/>
              <a:gd name="connsiteY65" fmla="*/ 319596 h 1697582"/>
              <a:gd name="connsiteX0" fmla="*/ 1551364 w 1693406"/>
              <a:gd name="connsiteY0" fmla="*/ 319596 h 1707564"/>
              <a:gd name="connsiteX1" fmla="*/ 1595752 w 1693406"/>
              <a:gd name="connsiteY1" fmla="*/ 310718 h 1707564"/>
              <a:gd name="connsiteX2" fmla="*/ 1622385 w 1693406"/>
              <a:gd name="connsiteY2" fmla="*/ 257452 h 1707564"/>
              <a:gd name="connsiteX3" fmla="*/ 1595752 w 1693406"/>
              <a:gd name="connsiteY3" fmla="*/ 186431 h 1707564"/>
              <a:gd name="connsiteX4" fmla="*/ 1569119 w 1693406"/>
              <a:gd name="connsiteY4" fmla="*/ 150920 h 1707564"/>
              <a:gd name="connsiteX5" fmla="*/ 1551364 w 1693406"/>
              <a:gd name="connsiteY5" fmla="*/ 124287 h 1707564"/>
              <a:gd name="connsiteX6" fmla="*/ 1498098 w 1693406"/>
              <a:gd name="connsiteY6" fmla="*/ 71021 h 1707564"/>
              <a:gd name="connsiteX7" fmla="*/ 1462587 w 1693406"/>
              <a:gd name="connsiteY7" fmla="*/ 62144 h 1707564"/>
              <a:gd name="connsiteX8" fmla="*/ 1418199 w 1693406"/>
              <a:gd name="connsiteY8" fmla="*/ 35511 h 1707564"/>
              <a:gd name="connsiteX9" fmla="*/ 1293911 w 1693406"/>
              <a:gd name="connsiteY9" fmla="*/ 0 h 1707564"/>
              <a:gd name="connsiteX10" fmla="*/ 725740 w 1693406"/>
              <a:gd name="connsiteY10" fmla="*/ 79899 h 1707564"/>
              <a:gd name="connsiteX11" fmla="*/ 450533 w 1693406"/>
              <a:gd name="connsiteY11" fmla="*/ 195309 h 1707564"/>
              <a:gd name="connsiteX12" fmla="*/ 219713 w 1693406"/>
              <a:gd name="connsiteY12" fmla="*/ 337352 h 1707564"/>
              <a:gd name="connsiteX13" fmla="*/ 95426 w 1693406"/>
              <a:gd name="connsiteY13" fmla="*/ 568171 h 1707564"/>
              <a:gd name="connsiteX14" fmla="*/ 42160 w 1693406"/>
              <a:gd name="connsiteY14" fmla="*/ 745724 h 1707564"/>
              <a:gd name="connsiteX15" fmla="*/ 42160 w 1693406"/>
              <a:gd name="connsiteY15" fmla="*/ 1056443 h 1707564"/>
              <a:gd name="connsiteX16" fmla="*/ 583698 w 1693406"/>
              <a:gd name="connsiteY16" fmla="*/ 1660124 h 1707564"/>
              <a:gd name="connsiteX17" fmla="*/ 681352 w 1693406"/>
              <a:gd name="connsiteY17" fmla="*/ 1677880 h 1707564"/>
              <a:gd name="connsiteX18" fmla="*/ 1444832 w 1693406"/>
              <a:gd name="connsiteY18" fmla="*/ 1669002 h 1707564"/>
              <a:gd name="connsiteX19" fmla="*/ 1524731 w 1693406"/>
              <a:gd name="connsiteY19" fmla="*/ 1633491 h 1707564"/>
              <a:gd name="connsiteX20" fmla="*/ 1551364 w 1693406"/>
              <a:gd name="connsiteY20" fmla="*/ 1615736 h 1707564"/>
              <a:gd name="connsiteX21" fmla="*/ 1577997 w 1693406"/>
              <a:gd name="connsiteY21" fmla="*/ 1580225 h 1707564"/>
              <a:gd name="connsiteX22" fmla="*/ 1613507 w 1693406"/>
              <a:gd name="connsiteY22" fmla="*/ 1562470 h 1707564"/>
              <a:gd name="connsiteX23" fmla="*/ 1622385 w 1693406"/>
              <a:gd name="connsiteY23" fmla="*/ 1535837 h 1707564"/>
              <a:gd name="connsiteX24" fmla="*/ 1649018 w 1693406"/>
              <a:gd name="connsiteY24" fmla="*/ 1491449 h 1707564"/>
              <a:gd name="connsiteX25" fmla="*/ 1675651 w 1693406"/>
              <a:gd name="connsiteY25" fmla="*/ 1429305 h 1707564"/>
              <a:gd name="connsiteX26" fmla="*/ 1684529 w 1693406"/>
              <a:gd name="connsiteY26" fmla="*/ 1376039 h 1707564"/>
              <a:gd name="connsiteX27" fmla="*/ 1693406 w 1693406"/>
              <a:gd name="connsiteY27" fmla="*/ 1340528 h 1707564"/>
              <a:gd name="connsiteX28" fmla="*/ 1657896 w 1693406"/>
              <a:gd name="connsiteY28" fmla="*/ 1207363 h 1707564"/>
              <a:gd name="connsiteX29" fmla="*/ 1640140 w 1693406"/>
              <a:gd name="connsiteY29" fmla="*/ 1145219 h 1707564"/>
              <a:gd name="connsiteX30" fmla="*/ 1622385 w 1693406"/>
              <a:gd name="connsiteY30" fmla="*/ 1109709 h 1707564"/>
              <a:gd name="connsiteX31" fmla="*/ 1577997 w 1693406"/>
              <a:gd name="connsiteY31" fmla="*/ 1074198 h 1707564"/>
              <a:gd name="connsiteX32" fmla="*/ 1489220 w 1693406"/>
              <a:gd name="connsiteY32" fmla="*/ 1020932 h 1707564"/>
              <a:gd name="connsiteX33" fmla="*/ 1471465 w 1693406"/>
              <a:gd name="connsiteY33" fmla="*/ 994299 h 1707564"/>
              <a:gd name="connsiteX34" fmla="*/ 1391566 w 1693406"/>
              <a:gd name="connsiteY34" fmla="*/ 967666 h 1707564"/>
              <a:gd name="connsiteX35" fmla="*/ 1373810 w 1693406"/>
              <a:gd name="connsiteY35" fmla="*/ 949911 h 1707564"/>
              <a:gd name="connsiteX36" fmla="*/ 1178502 w 1693406"/>
              <a:gd name="connsiteY36" fmla="*/ 923278 h 1707564"/>
              <a:gd name="connsiteX37" fmla="*/ 1116358 w 1693406"/>
              <a:gd name="connsiteY37" fmla="*/ 914400 h 1707564"/>
              <a:gd name="connsiteX38" fmla="*/ 1080847 w 1693406"/>
              <a:gd name="connsiteY38" fmla="*/ 896645 h 1707564"/>
              <a:gd name="connsiteX39" fmla="*/ 1018704 w 1693406"/>
              <a:gd name="connsiteY39" fmla="*/ 887767 h 1707564"/>
              <a:gd name="connsiteX40" fmla="*/ 885539 w 1693406"/>
              <a:gd name="connsiteY40" fmla="*/ 870012 h 1707564"/>
              <a:gd name="connsiteX41" fmla="*/ 858905 w 1693406"/>
              <a:gd name="connsiteY41" fmla="*/ 861134 h 1707564"/>
              <a:gd name="connsiteX42" fmla="*/ 716864 w 1693406"/>
              <a:gd name="connsiteY42" fmla="*/ 630315 h 1707564"/>
              <a:gd name="connsiteX43" fmla="*/ 770129 w 1693406"/>
              <a:gd name="connsiteY43" fmla="*/ 541538 h 1707564"/>
              <a:gd name="connsiteX44" fmla="*/ 832272 w 1693406"/>
              <a:gd name="connsiteY44" fmla="*/ 497150 h 1707564"/>
              <a:gd name="connsiteX45" fmla="*/ 858905 w 1693406"/>
              <a:gd name="connsiteY45" fmla="*/ 488272 h 1707564"/>
              <a:gd name="connsiteX46" fmla="*/ 929927 w 1693406"/>
              <a:gd name="connsiteY46" fmla="*/ 461639 h 1707564"/>
              <a:gd name="connsiteX47" fmla="*/ 1107480 w 1693406"/>
              <a:gd name="connsiteY47" fmla="*/ 479394 h 1707564"/>
              <a:gd name="connsiteX48" fmla="*/ 1160746 w 1693406"/>
              <a:gd name="connsiteY48" fmla="*/ 497150 h 1707564"/>
              <a:gd name="connsiteX49" fmla="*/ 1178502 w 1693406"/>
              <a:gd name="connsiteY49" fmla="*/ 514905 h 1707564"/>
              <a:gd name="connsiteX50" fmla="*/ 1231768 w 1693406"/>
              <a:gd name="connsiteY50" fmla="*/ 550416 h 1707564"/>
              <a:gd name="connsiteX51" fmla="*/ 1249523 w 1693406"/>
              <a:gd name="connsiteY51" fmla="*/ 577049 h 1707564"/>
              <a:gd name="connsiteX52" fmla="*/ 1258401 w 1693406"/>
              <a:gd name="connsiteY52" fmla="*/ 603682 h 1707564"/>
              <a:gd name="connsiteX53" fmla="*/ 1293911 w 1693406"/>
              <a:gd name="connsiteY53" fmla="*/ 656948 h 1707564"/>
              <a:gd name="connsiteX54" fmla="*/ 1302789 w 1693406"/>
              <a:gd name="connsiteY54" fmla="*/ 692458 h 1707564"/>
              <a:gd name="connsiteX55" fmla="*/ 1329422 w 1693406"/>
              <a:gd name="connsiteY55" fmla="*/ 701336 h 1707564"/>
              <a:gd name="connsiteX56" fmla="*/ 1435954 w 1693406"/>
              <a:gd name="connsiteY56" fmla="*/ 719091 h 1707564"/>
              <a:gd name="connsiteX57" fmla="*/ 1524731 w 1693406"/>
              <a:gd name="connsiteY57" fmla="*/ 710214 h 1707564"/>
              <a:gd name="connsiteX58" fmla="*/ 1551364 w 1693406"/>
              <a:gd name="connsiteY58" fmla="*/ 621437 h 1707564"/>
              <a:gd name="connsiteX59" fmla="*/ 1542486 w 1693406"/>
              <a:gd name="connsiteY59" fmla="*/ 506027 h 1707564"/>
              <a:gd name="connsiteX60" fmla="*/ 1524731 w 1693406"/>
              <a:gd name="connsiteY60" fmla="*/ 452761 h 1707564"/>
              <a:gd name="connsiteX61" fmla="*/ 1462587 w 1693406"/>
              <a:gd name="connsiteY61" fmla="*/ 381740 h 1707564"/>
              <a:gd name="connsiteX62" fmla="*/ 1453709 w 1693406"/>
              <a:gd name="connsiteY62" fmla="*/ 346229 h 1707564"/>
              <a:gd name="connsiteX63" fmla="*/ 1471465 w 1693406"/>
              <a:gd name="connsiteY63" fmla="*/ 328474 h 1707564"/>
              <a:gd name="connsiteX64" fmla="*/ 1551364 w 1693406"/>
              <a:gd name="connsiteY64" fmla="*/ 319596 h 1707564"/>
              <a:gd name="connsiteX0" fmla="*/ 1558586 w 1700628"/>
              <a:gd name="connsiteY0" fmla="*/ 319596 h 1677880"/>
              <a:gd name="connsiteX1" fmla="*/ 1602974 w 1700628"/>
              <a:gd name="connsiteY1" fmla="*/ 310718 h 1677880"/>
              <a:gd name="connsiteX2" fmla="*/ 1629607 w 1700628"/>
              <a:gd name="connsiteY2" fmla="*/ 257452 h 1677880"/>
              <a:gd name="connsiteX3" fmla="*/ 1602974 w 1700628"/>
              <a:gd name="connsiteY3" fmla="*/ 186431 h 1677880"/>
              <a:gd name="connsiteX4" fmla="*/ 1576341 w 1700628"/>
              <a:gd name="connsiteY4" fmla="*/ 150920 h 1677880"/>
              <a:gd name="connsiteX5" fmla="*/ 1558586 w 1700628"/>
              <a:gd name="connsiteY5" fmla="*/ 124287 h 1677880"/>
              <a:gd name="connsiteX6" fmla="*/ 1505320 w 1700628"/>
              <a:gd name="connsiteY6" fmla="*/ 71021 h 1677880"/>
              <a:gd name="connsiteX7" fmla="*/ 1469809 w 1700628"/>
              <a:gd name="connsiteY7" fmla="*/ 62144 h 1677880"/>
              <a:gd name="connsiteX8" fmla="*/ 1425421 w 1700628"/>
              <a:gd name="connsiteY8" fmla="*/ 35511 h 1677880"/>
              <a:gd name="connsiteX9" fmla="*/ 1301133 w 1700628"/>
              <a:gd name="connsiteY9" fmla="*/ 0 h 1677880"/>
              <a:gd name="connsiteX10" fmla="*/ 732962 w 1700628"/>
              <a:gd name="connsiteY10" fmla="*/ 79899 h 1677880"/>
              <a:gd name="connsiteX11" fmla="*/ 457755 w 1700628"/>
              <a:gd name="connsiteY11" fmla="*/ 195309 h 1677880"/>
              <a:gd name="connsiteX12" fmla="*/ 226935 w 1700628"/>
              <a:gd name="connsiteY12" fmla="*/ 337352 h 1677880"/>
              <a:gd name="connsiteX13" fmla="*/ 102648 w 1700628"/>
              <a:gd name="connsiteY13" fmla="*/ 568171 h 1677880"/>
              <a:gd name="connsiteX14" fmla="*/ 49382 w 1700628"/>
              <a:gd name="connsiteY14" fmla="*/ 745724 h 1677880"/>
              <a:gd name="connsiteX15" fmla="*/ 49382 w 1700628"/>
              <a:gd name="connsiteY15" fmla="*/ 1056443 h 1677880"/>
              <a:gd name="connsiteX16" fmla="*/ 688574 w 1700628"/>
              <a:gd name="connsiteY16" fmla="*/ 1677880 h 1677880"/>
              <a:gd name="connsiteX17" fmla="*/ 1452054 w 1700628"/>
              <a:gd name="connsiteY17" fmla="*/ 1669002 h 1677880"/>
              <a:gd name="connsiteX18" fmla="*/ 1531953 w 1700628"/>
              <a:gd name="connsiteY18" fmla="*/ 1633491 h 1677880"/>
              <a:gd name="connsiteX19" fmla="*/ 1558586 w 1700628"/>
              <a:gd name="connsiteY19" fmla="*/ 1615736 h 1677880"/>
              <a:gd name="connsiteX20" fmla="*/ 1585219 w 1700628"/>
              <a:gd name="connsiteY20" fmla="*/ 1580225 h 1677880"/>
              <a:gd name="connsiteX21" fmla="*/ 1620729 w 1700628"/>
              <a:gd name="connsiteY21" fmla="*/ 1562470 h 1677880"/>
              <a:gd name="connsiteX22" fmla="*/ 1629607 w 1700628"/>
              <a:gd name="connsiteY22" fmla="*/ 1535837 h 1677880"/>
              <a:gd name="connsiteX23" fmla="*/ 1656240 w 1700628"/>
              <a:gd name="connsiteY23" fmla="*/ 1491449 h 1677880"/>
              <a:gd name="connsiteX24" fmla="*/ 1682873 w 1700628"/>
              <a:gd name="connsiteY24" fmla="*/ 1429305 h 1677880"/>
              <a:gd name="connsiteX25" fmla="*/ 1691751 w 1700628"/>
              <a:gd name="connsiteY25" fmla="*/ 1376039 h 1677880"/>
              <a:gd name="connsiteX26" fmla="*/ 1700628 w 1700628"/>
              <a:gd name="connsiteY26" fmla="*/ 1340528 h 1677880"/>
              <a:gd name="connsiteX27" fmla="*/ 1665118 w 1700628"/>
              <a:gd name="connsiteY27" fmla="*/ 1207363 h 1677880"/>
              <a:gd name="connsiteX28" fmla="*/ 1647362 w 1700628"/>
              <a:gd name="connsiteY28" fmla="*/ 1145219 h 1677880"/>
              <a:gd name="connsiteX29" fmla="*/ 1629607 w 1700628"/>
              <a:gd name="connsiteY29" fmla="*/ 1109709 h 1677880"/>
              <a:gd name="connsiteX30" fmla="*/ 1585219 w 1700628"/>
              <a:gd name="connsiteY30" fmla="*/ 1074198 h 1677880"/>
              <a:gd name="connsiteX31" fmla="*/ 1496442 w 1700628"/>
              <a:gd name="connsiteY31" fmla="*/ 1020932 h 1677880"/>
              <a:gd name="connsiteX32" fmla="*/ 1478687 w 1700628"/>
              <a:gd name="connsiteY32" fmla="*/ 994299 h 1677880"/>
              <a:gd name="connsiteX33" fmla="*/ 1398788 w 1700628"/>
              <a:gd name="connsiteY33" fmla="*/ 967666 h 1677880"/>
              <a:gd name="connsiteX34" fmla="*/ 1381032 w 1700628"/>
              <a:gd name="connsiteY34" fmla="*/ 949911 h 1677880"/>
              <a:gd name="connsiteX35" fmla="*/ 1185724 w 1700628"/>
              <a:gd name="connsiteY35" fmla="*/ 923278 h 1677880"/>
              <a:gd name="connsiteX36" fmla="*/ 1123580 w 1700628"/>
              <a:gd name="connsiteY36" fmla="*/ 914400 h 1677880"/>
              <a:gd name="connsiteX37" fmla="*/ 1088069 w 1700628"/>
              <a:gd name="connsiteY37" fmla="*/ 896645 h 1677880"/>
              <a:gd name="connsiteX38" fmla="*/ 1025926 w 1700628"/>
              <a:gd name="connsiteY38" fmla="*/ 887767 h 1677880"/>
              <a:gd name="connsiteX39" fmla="*/ 892761 w 1700628"/>
              <a:gd name="connsiteY39" fmla="*/ 870012 h 1677880"/>
              <a:gd name="connsiteX40" fmla="*/ 866127 w 1700628"/>
              <a:gd name="connsiteY40" fmla="*/ 861134 h 1677880"/>
              <a:gd name="connsiteX41" fmla="*/ 724086 w 1700628"/>
              <a:gd name="connsiteY41" fmla="*/ 630315 h 1677880"/>
              <a:gd name="connsiteX42" fmla="*/ 777351 w 1700628"/>
              <a:gd name="connsiteY42" fmla="*/ 541538 h 1677880"/>
              <a:gd name="connsiteX43" fmla="*/ 839494 w 1700628"/>
              <a:gd name="connsiteY43" fmla="*/ 497150 h 1677880"/>
              <a:gd name="connsiteX44" fmla="*/ 866127 w 1700628"/>
              <a:gd name="connsiteY44" fmla="*/ 488272 h 1677880"/>
              <a:gd name="connsiteX45" fmla="*/ 937149 w 1700628"/>
              <a:gd name="connsiteY45" fmla="*/ 461639 h 1677880"/>
              <a:gd name="connsiteX46" fmla="*/ 1114702 w 1700628"/>
              <a:gd name="connsiteY46" fmla="*/ 479394 h 1677880"/>
              <a:gd name="connsiteX47" fmla="*/ 1167968 w 1700628"/>
              <a:gd name="connsiteY47" fmla="*/ 497150 h 1677880"/>
              <a:gd name="connsiteX48" fmla="*/ 1185724 w 1700628"/>
              <a:gd name="connsiteY48" fmla="*/ 514905 h 1677880"/>
              <a:gd name="connsiteX49" fmla="*/ 1238990 w 1700628"/>
              <a:gd name="connsiteY49" fmla="*/ 550416 h 1677880"/>
              <a:gd name="connsiteX50" fmla="*/ 1256745 w 1700628"/>
              <a:gd name="connsiteY50" fmla="*/ 577049 h 1677880"/>
              <a:gd name="connsiteX51" fmla="*/ 1265623 w 1700628"/>
              <a:gd name="connsiteY51" fmla="*/ 603682 h 1677880"/>
              <a:gd name="connsiteX52" fmla="*/ 1301133 w 1700628"/>
              <a:gd name="connsiteY52" fmla="*/ 656948 h 1677880"/>
              <a:gd name="connsiteX53" fmla="*/ 1310011 w 1700628"/>
              <a:gd name="connsiteY53" fmla="*/ 692458 h 1677880"/>
              <a:gd name="connsiteX54" fmla="*/ 1336644 w 1700628"/>
              <a:gd name="connsiteY54" fmla="*/ 701336 h 1677880"/>
              <a:gd name="connsiteX55" fmla="*/ 1443176 w 1700628"/>
              <a:gd name="connsiteY55" fmla="*/ 719091 h 1677880"/>
              <a:gd name="connsiteX56" fmla="*/ 1531953 w 1700628"/>
              <a:gd name="connsiteY56" fmla="*/ 710214 h 1677880"/>
              <a:gd name="connsiteX57" fmla="*/ 1558586 w 1700628"/>
              <a:gd name="connsiteY57" fmla="*/ 621437 h 1677880"/>
              <a:gd name="connsiteX58" fmla="*/ 1549708 w 1700628"/>
              <a:gd name="connsiteY58" fmla="*/ 506027 h 1677880"/>
              <a:gd name="connsiteX59" fmla="*/ 1531953 w 1700628"/>
              <a:gd name="connsiteY59" fmla="*/ 452761 h 1677880"/>
              <a:gd name="connsiteX60" fmla="*/ 1469809 w 1700628"/>
              <a:gd name="connsiteY60" fmla="*/ 381740 h 1677880"/>
              <a:gd name="connsiteX61" fmla="*/ 1460931 w 1700628"/>
              <a:gd name="connsiteY61" fmla="*/ 346229 h 1677880"/>
              <a:gd name="connsiteX62" fmla="*/ 1478687 w 1700628"/>
              <a:gd name="connsiteY62" fmla="*/ 328474 h 1677880"/>
              <a:gd name="connsiteX63" fmla="*/ 1558586 w 1700628"/>
              <a:gd name="connsiteY63" fmla="*/ 319596 h 1677880"/>
              <a:gd name="connsiteX0" fmla="*/ 1615106 w 1757148"/>
              <a:gd name="connsiteY0" fmla="*/ 319596 h 1705593"/>
              <a:gd name="connsiteX1" fmla="*/ 1659494 w 1757148"/>
              <a:gd name="connsiteY1" fmla="*/ 310718 h 1705593"/>
              <a:gd name="connsiteX2" fmla="*/ 1686127 w 1757148"/>
              <a:gd name="connsiteY2" fmla="*/ 257452 h 1705593"/>
              <a:gd name="connsiteX3" fmla="*/ 1659494 w 1757148"/>
              <a:gd name="connsiteY3" fmla="*/ 186431 h 1705593"/>
              <a:gd name="connsiteX4" fmla="*/ 1632861 w 1757148"/>
              <a:gd name="connsiteY4" fmla="*/ 150920 h 1705593"/>
              <a:gd name="connsiteX5" fmla="*/ 1615106 w 1757148"/>
              <a:gd name="connsiteY5" fmla="*/ 124287 h 1705593"/>
              <a:gd name="connsiteX6" fmla="*/ 1561840 w 1757148"/>
              <a:gd name="connsiteY6" fmla="*/ 71021 h 1705593"/>
              <a:gd name="connsiteX7" fmla="*/ 1526329 w 1757148"/>
              <a:gd name="connsiteY7" fmla="*/ 62144 h 1705593"/>
              <a:gd name="connsiteX8" fmla="*/ 1481941 w 1757148"/>
              <a:gd name="connsiteY8" fmla="*/ 35511 h 1705593"/>
              <a:gd name="connsiteX9" fmla="*/ 1357653 w 1757148"/>
              <a:gd name="connsiteY9" fmla="*/ 0 h 1705593"/>
              <a:gd name="connsiteX10" fmla="*/ 789482 w 1757148"/>
              <a:gd name="connsiteY10" fmla="*/ 79899 h 1705593"/>
              <a:gd name="connsiteX11" fmla="*/ 514275 w 1757148"/>
              <a:gd name="connsiteY11" fmla="*/ 195309 h 1705593"/>
              <a:gd name="connsiteX12" fmla="*/ 283455 w 1757148"/>
              <a:gd name="connsiteY12" fmla="*/ 337352 h 1705593"/>
              <a:gd name="connsiteX13" fmla="*/ 159168 w 1757148"/>
              <a:gd name="connsiteY13" fmla="*/ 568171 h 1705593"/>
              <a:gd name="connsiteX14" fmla="*/ 105902 w 1757148"/>
              <a:gd name="connsiteY14" fmla="*/ 745724 h 1705593"/>
              <a:gd name="connsiteX15" fmla="*/ 105902 w 1757148"/>
              <a:gd name="connsiteY15" fmla="*/ 1056443 h 1705593"/>
              <a:gd name="connsiteX16" fmla="*/ 1508574 w 1757148"/>
              <a:gd name="connsiteY16" fmla="*/ 1669002 h 1705593"/>
              <a:gd name="connsiteX17" fmla="*/ 1588473 w 1757148"/>
              <a:gd name="connsiteY17" fmla="*/ 1633491 h 1705593"/>
              <a:gd name="connsiteX18" fmla="*/ 1615106 w 1757148"/>
              <a:gd name="connsiteY18" fmla="*/ 1615736 h 1705593"/>
              <a:gd name="connsiteX19" fmla="*/ 1641739 w 1757148"/>
              <a:gd name="connsiteY19" fmla="*/ 1580225 h 1705593"/>
              <a:gd name="connsiteX20" fmla="*/ 1677249 w 1757148"/>
              <a:gd name="connsiteY20" fmla="*/ 1562470 h 1705593"/>
              <a:gd name="connsiteX21" fmla="*/ 1686127 w 1757148"/>
              <a:gd name="connsiteY21" fmla="*/ 1535837 h 1705593"/>
              <a:gd name="connsiteX22" fmla="*/ 1712760 w 1757148"/>
              <a:gd name="connsiteY22" fmla="*/ 1491449 h 1705593"/>
              <a:gd name="connsiteX23" fmla="*/ 1739393 w 1757148"/>
              <a:gd name="connsiteY23" fmla="*/ 1429305 h 1705593"/>
              <a:gd name="connsiteX24" fmla="*/ 1748271 w 1757148"/>
              <a:gd name="connsiteY24" fmla="*/ 1376039 h 1705593"/>
              <a:gd name="connsiteX25" fmla="*/ 1757148 w 1757148"/>
              <a:gd name="connsiteY25" fmla="*/ 1340528 h 1705593"/>
              <a:gd name="connsiteX26" fmla="*/ 1721638 w 1757148"/>
              <a:gd name="connsiteY26" fmla="*/ 1207363 h 1705593"/>
              <a:gd name="connsiteX27" fmla="*/ 1703882 w 1757148"/>
              <a:gd name="connsiteY27" fmla="*/ 1145219 h 1705593"/>
              <a:gd name="connsiteX28" fmla="*/ 1686127 w 1757148"/>
              <a:gd name="connsiteY28" fmla="*/ 1109709 h 1705593"/>
              <a:gd name="connsiteX29" fmla="*/ 1641739 w 1757148"/>
              <a:gd name="connsiteY29" fmla="*/ 1074198 h 1705593"/>
              <a:gd name="connsiteX30" fmla="*/ 1552962 w 1757148"/>
              <a:gd name="connsiteY30" fmla="*/ 1020932 h 1705593"/>
              <a:gd name="connsiteX31" fmla="*/ 1535207 w 1757148"/>
              <a:gd name="connsiteY31" fmla="*/ 994299 h 1705593"/>
              <a:gd name="connsiteX32" fmla="*/ 1455308 w 1757148"/>
              <a:gd name="connsiteY32" fmla="*/ 967666 h 1705593"/>
              <a:gd name="connsiteX33" fmla="*/ 1437552 w 1757148"/>
              <a:gd name="connsiteY33" fmla="*/ 949911 h 1705593"/>
              <a:gd name="connsiteX34" fmla="*/ 1242244 w 1757148"/>
              <a:gd name="connsiteY34" fmla="*/ 923278 h 1705593"/>
              <a:gd name="connsiteX35" fmla="*/ 1180100 w 1757148"/>
              <a:gd name="connsiteY35" fmla="*/ 914400 h 1705593"/>
              <a:gd name="connsiteX36" fmla="*/ 1144589 w 1757148"/>
              <a:gd name="connsiteY36" fmla="*/ 896645 h 1705593"/>
              <a:gd name="connsiteX37" fmla="*/ 1082446 w 1757148"/>
              <a:gd name="connsiteY37" fmla="*/ 887767 h 1705593"/>
              <a:gd name="connsiteX38" fmla="*/ 949281 w 1757148"/>
              <a:gd name="connsiteY38" fmla="*/ 870012 h 1705593"/>
              <a:gd name="connsiteX39" fmla="*/ 922647 w 1757148"/>
              <a:gd name="connsiteY39" fmla="*/ 861134 h 1705593"/>
              <a:gd name="connsiteX40" fmla="*/ 780606 w 1757148"/>
              <a:gd name="connsiteY40" fmla="*/ 630315 h 1705593"/>
              <a:gd name="connsiteX41" fmla="*/ 833871 w 1757148"/>
              <a:gd name="connsiteY41" fmla="*/ 541538 h 1705593"/>
              <a:gd name="connsiteX42" fmla="*/ 896014 w 1757148"/>
              <a:gd name="connsiteY42" fmla="*/ 497150 h 1705593"/>
              <a:gd name="connsiteX43" fmla="*/ 922647 w 1757148"/>
              <a:gd name="connsiteY43" fmla="*/ 488272 h 1705593"/>
              <a:gd name="connsiteX44" fmla="*/ 993669 w 1757148"/>
              <a:gd name="connsiteY44" fmla="*/ 461639 h 1705593"/>
              <a:gd name="connsiteX45" fmla="*/ 1171222 w 1757148"/>
              <a:gd name="connsiteY45" fmla="*/ 479394 h 1705593"/>
              <a:gd name="connsiteX46" fmla="*/ 1224488 w 1757148"/>
              <a:gd name="connsiteY46" fmla="*/ 497150 h 1705593"/>
              <a:gd name="connsiteX47" fmla="*/ 1242244 w 1757148"/>
              <a:gd name="connsiteY47" fmla="*/ 514905 h 1705593"/>
              <a:gd name="connsiteX48" fmla="*/ 1295510 w 1757148"/>
              <a:gd name="connsiteY48" fmla="*/ 550416 h 1705593"/>
              <a:gd name="connsiteX49" fmla="*/ 1313265 w 1757148"/>
              <a:gd name="connsiteY49" fmla="*/ 577049 h 1705593"/>
              <a:gd name="connsiteX50" fmla="*/ 1322143 w 1757148"/>
              <a:gd name="connsiteY50" fmla="*/ 603682 h 1705593"/>
              <a:gd name="connsiteX51" fmla="*/ 1357653 w 1757148"/>
              <a:gd name="connsiteY51" fmla="*/ 656948 h 1705593"/>
              <a:gd name="connsiteX52" fmla="*/ 1366531 w 1757148"/>
              <a:gd name="connsiteY52" fmla="*/ 692458 h 1705593"/>
              <a:gd name="connsiteX53" fmla="*/ 1393164 w 1757148"/>
              <a:gd name="connsiteY53" fmla="*/ 701336 h 1705593"/>
              <a:gd name="connsiteX54" fmla="*/ 1499696 w 1757148"/>
              <a:gd name="connsiteY54" fmla="*/ 719091 h 1705593"/>
              <a:gd name="connsiteX55" fmla="*/ 1588473 w 1757148"/>
              <a:gd name="connsiteY55" fmla="*/ 710214 h 1705593"/>
              <a:gd name="connsiteX56" fmla="*/ 1615106 w 1757148"/>
              <a:gd name="connsiteY56" fmla="*/ 621437 h 1705593"/>
              <a:gd name="connsiteX57" fmla="*/ 1606228 w 1757148"/>
              <a:gd name="connsiteY57" fmla="*/ 506027 h 1705593"/>
              <a:gd name="connsiteX58" fmla="*/ 1588473 w 1757148"/>
              <a:gd name="connsiteY58" fmla="*/ 452761 h 1705593"/>
              <a:gd name="connsiteX59" fmla="*/ 1526329 w 1757148"/>
              <a:gd name="connsiteY59" fmla="*/ 381740 h 1705593"/>
              <a:gd name="connsiteX60" fmla="*/ 1517451 w 1757148"/>
              <a:gd name="connsiteY60" fmla="*/ 346229 h 1705593"/>
              <a:gd name="connsiteX61" fmla="*/ 1535207 w 1757148"/>
              <a:gd name="connsiteY61" fmla="*/ 328474 h 1705593"/>
              <a:gd name="connsiteX62" fmla="*/ 1615106 w 1757148"/>
              <a:gd name="connsiteY62" fmla="*/ 319596 h 1705593"/>
              <a:gd name="connsiteX0" fmla="*/ 1517255 w 1659297"/>
              <a:gd name="connsiteY0" fmla="*/ 319596 h 1705593"/>
              <a:gd name="connsiteX1" fmla="*/ 1561643 w 1659297"/>
              <a:gd name="connsiteY1" fmla="*/ 310718 h 1705593"/>
              <a:gd name="connsiteX2" fmla="*/ 1588276 w 1659297"/>
              <a:gd name="connsiteY2" fmla="*/ 257452 h 1705593"/>
              <a:gd name="connsiteX3" fmla="*/ 1561643 w 1659297"/>
              <a:gd name="connsiteY3" fmla="*/ 186431 h 1705593"/>
              <a:gd name="connsiteX4" fmla="*/ 1535010 w 1659297"/>
              <a:gd name="connsiteY4" fmla="*/ 150920 h 1705593"/>
              <a:gd name="connsiteX5" fmla="*/ 1517255 w 1659297"/>
              <a:gd name="connsiteY5" fmla="*/ 124287 h 1705593"/>
              <a:gd name="connsiteX6" fmla="*/ 1463989 w 1659297"/>
              <a:gd name="connsiteY6" fmla="*/ 71021 h 1705593"/>
              <a:gd name="connsiteX7" fmla="*/ 1428478 w 1659297"/>
              <a:gd name="connsiteY7" fmla="*/ 62144 h 1705593"/>
              <a:gd name="connsiteX8" fmla="*/ 1384090 w 1659297"/>
              <a:gd name="connsiteY8" fmla="*/ 35511 h 1705593"/>
              <a:gd name="connsiteX9" fmla="*/ 1259802 w 1659297"/>
              <a:gd name="connsiteY9" fmla="*/ 0 h 1705593"/>
              <a:gd name="connsiteX10" fmla="*/ 691631 w 1659297"/>
              <a:gd name="connsiteY10" fmla="*/ 79899 h 1705593"/>
              <a:gd name="connsiteX11" fmla="*/ 416424 w 1659297"/>
              <a:gd name="connsiteY11" fmla="*/ 195309 h 1705593"/>
              <a:gd name="connsiteX12" fmla="*/ 185604 w 1659297"/>
              <a:gd name="connsiteY12" fmla="*/ 337352 h 1705593"/>
              <a:gd name="connsiteX13" fmla="*/ 61317 w 1659297"/>
              <a:gd name="connsiteY13" fmla="*/ 568171 h 1705593"/>
              <a:gd name="connsiteX14" fmla="*/ 8051 w 1659297"/>
              <a:gd name="connsiteY14" fmla="*/ 745724 h 1705593"/>
              <a:gd name="connsiteX15" fmla="*/ 8051 w 1659297"/>
              <a:gd name="connsiteY15" fmla="*/ 1056443 h 1705593"/>
              <a:gd name="connsiteX16" fmla="*/ 1410723 w 1659297"/>
              <a:gd name="connsiteY16" fmla="*/ 1669002 h 1705593"/>
              <a:gd name="connsiteX17" fmla="*/ 1490622 w 1659297"/>
              <a:gd name="connsiteY17" fmla="*/ 1633491 h 1705593"/>
              <a:gd name="connsiteX18" fmla="*/ 1517255 w 1659297"/>
              <a:gd name="connsiteY18" fmla="*/ 1615736 h 1705593"/>
              <a:gd name="connsiteX19" fmla="*/ 1543888 w 1659297"/>
              <a:gd name="connsiteY19" fmla="*/ 1580225 h 1705593"/>
              <a:gd name="connsiteX20" fmla="*/ 1579398 w 1659297"/>
              <a:gd name="connsiteY20" fmla="*/ 1562470 h 1705593"/>
              <a:gd name="connsiteX21" fmla="*/ 1588276 w 1659297"/>
              <a:gd name="connsiteY21" fmla="*/ 1535837 h 1705593"/>
              <a:gd name="connsiteX22" fmla="*/ 1614909 w 1659297"/>
              <a:gd name="connsiteY22" fmla="*/ 1491449 h 1705593"/>
              <a:gd name="connsiteX23" fmla="*/ 1641542 w 1659297"/>
              <a:gd name="connsiteY23" fmla="*/ 1429305 h 1705593"/>
              <a:gd name="connsiteX24" fmla="*/ 1650420 w 1659297"/>
              <a:gd name="connsiteY24" fmla="*/ 1376039 h 1705593"/>
              <a:gd name="connsiteX25" fmla="*/ 1659297 w 1659297"/>
              <a:gd name="connsiteY25" fmla="*/ 1340528 h 1705593"/>
              <a:gd name="connsiteX26" fmla="*/ 1623787 w 1659297"/>
              <a:gd name="connsiteY26" fmla="*/ 1207363 h 1705593"/>
              <a:gd name="connsiteX27" fmla="*/ 1606031 w 1659297"/>
              <a:gd name="connsiteY27" fmla="*/ 1145219 h 1705593"/>
              <a:gd name="connsiteX28" fmla="*/ 1588276 w 1659297"/>
              <a:gd name="connsiteY28" fmla="*/ 1109709 h 1705593"/>
              <a:gd name="connsiteX29" fmla="*/ 1543888 w 1659297"/>
              <a:gd name="connsiteY29" fmla="*/ 1074198 h 1705593"/>
              <a:gd name="connsiteX30" fmla="*/ 1455111 w 1659297"/>
              <a:gd name="connsiteY30" fmla="*/ 1020932 h 1705593"/>
              <a:gd name="connsiteX31" fmla="*/ 1437356 w 1659297"/>
              <a:gd name="connsiteY31" fmla="*/ 994299 h 1705593"/>
              <a:gd name="connsiteX32" fmla="*/ 1357457 w 1659297"/>
              <a:gd name="connsiteY32" fmla="*/ 967666 h 1705593"/>
              <a:gd name="connsiteX33" fmla="*/ 1339701 w 1659297"/>
              <a:gd name="connsiteY33" fmla="*/ 949911 h 1705593"/>
              <a:gd name="connsiteX34" fmla="*/ 1144393 w 1659297"/>
              <a:gd name="connsiteY34" fmla="*/ 923278 h 1705593"/>
              <a:gd name="connsiteX35" fmla="*/ 1082249 w 1659297"/>
              <a:gd name="connsiteY35" fmla="*/ 914400 h 1705593"/>
              <a:gd name="connsiteX36" fmla="*/ 1046738 w 1659297"/>
              <a:gd name="connsiteY36" fmla="*/ 896645 h 1705593"/>
              <a:gd name="connsiteX37" fmla="*/ 984595 w 1659297"/>
              <a:gd name="connsiteY37" fmla="*/ 887767 h 1705593"/>
              <a:gd name="connsiteX38" fmla="*/ 851430 w 1659297"/>
              <a:gd name="connsiteY38" fmla="*/ 870012 h 1705593"/>
              <a:gd name="connsiteX39" fmla="*/ 824796 w 1659297"/>
              <a:gd name="connsiteY39" fmla="*/ 861134 h 1705593"/>
              <a:gd name="connsiteX40" fmla="*/ 682755 w 1659297"/>
              <a:gd name="connsiteY40" fmla="*/ 630315 h 1705593"/>
              <a:gd name="connsiteX41" fmla="*/ 736020 w 1659297"/>
              <a:gd name="connsiteY41" fmla="*/ 541538 h 1705593"/>
              <a:gd name="connsiteX42" fmla="*/ 798163 w 1659297"/>
              <a:gd name="connsiteY42" fmla="*/ 497150 h 1705593"/>
              <a:gd name="connsiteX43" fmla="*/ 824796 w 1659297"/>
              <a:gd name="connsiteY43" fmla="*/ 488272 h 1705593"/>
              <a:gd name="connsiteX44" fmla="*/ 895818 w 1659297"/>
              <a:gd name="connsiteY44" fmla="*/ 461639 h 1705593"/>
              <a:gd name="connsiteX45" fmla="*/ 1073371 w 1659297"/>
              <a:gd name="connsiteY45" fmla="*/ 479394 h 1705593"/>
              <a:gd name="connsiteX46" fmla="*/ 1126637 w 1659297"/>
              <a:gd name="connsiteY46" fmla="*/ 497150 h 1705593"/>
              <a:gd name="connsiteX47" fmla="*/ 1144393 w 1659297"/>
              <a:gd name="connsiteY47" fmla="*/ 514905 h 1705593"/>
              <a:gd name="connsiteX48" fmla="*/ 1197659 w 1659297"/>
              <a:gd name="connsiteY48" fmla="*/ 550416 h 1705593"/>
              <a:gd name="connsiteX49" fmla="*/ 1215414 w 1659297"/>
              <a:gd name="connsiteY49" fmla="*/ 577049 h 1705593"/>
              <a:gd name="connsiteX50" fmla="*/ 1224292 w 1659297"/>
              <a:gd name="connsiteY50" fmla="*/ 603682 h 1705593"/>
              <a:gd name="connsiteX51" fmla="*/ 1259802 w 1659297"/>
              <a:gd name="connsiteY51" fmla="*/ 656948 h 1705593"/>
              <a:gd name="connsiteX52" fmla="*/ 1268680 w 1659297"/>
              <a:gd name="connsiteY52" fmla="*/ 692458 h 1705593"/>
              <a:gd name="connsiteX53" fmla="*/ 1295313 w 1659297"/>
              <a:gd name="connsiteY53" fmla="*/ 701336 h 1705593"/>
              <a:gd name="connsiteX54" fmla="*/ 1401845 w 1659297"/>
              <a:gd name="connsiteY54" fmla="*/ 719091 h 1705593"/>
              <a:gd name="connsiteX55" fmla="*/ 1490622 w 1659297"/>
              <a:gd name="connsiteY55" fmla="*/ 710214 h 1705593"/>
              <a:gd name="connsiteX56" fmla="*/ 1517255 w 1659297"/>
              <a:gd name="connsiteY56" fmla="*/ 621437 h 1705593"/>
              <a:gd name="connsiteX57" fmla="*/ 1508377 w 1659297"/>
              <a:gd name="connsiteY57" fmla="*/ 506027 h 1705593"/>
              <a:gd name="connsiteX58" fmla="*/ 1490622 w 1659297"/>
              <a:gd name="connsiteY58" fmla="*/ 452761 h 1705593"/>
              <a:gd name="connsiteX59" fmla="*/ 1428478 w 1659297"/>
              <a:gd name="connsiteY59" fmla="*/ 381740 h 1705593"/>
              <a:gd name="connsiteX60" fmla="*/ 1419600 w 1659297"/>
              <a:gd name="connsiteY60" fmla="*/ 346229 h 1705593"/>
              <a:gd name="connsiteX61" fmla="*/ 1437356 w 1659297"/>
              <a:gd name="connsiteY61" fmla="*/ 328474 h 1705593"/>
              <a:gd name="connsiteX62" fmla="*/ 1517255 w 1659297"/>
              <a:gd name="connsiteY62" fmla="*/ 319596 h 1705593"/>
              <a:gd name="connsiteX0" fmla="*/ 1602500 w 1744542"/>
              <a:gd name="connsiteY0" fmla="*/ 319596 h 1705593"/>
              <a:gd name="connsiteX1" fmla="*/ 1646888 w 1744542"/>
              <a:gd name="connsiteY1" fmla="*/ 310718 h 1705593"/>
              <a:gd name="connsiteX2" fmla="*/ 1673521 w 1744542"/>
              <a:gd name="connsiteY2" fmla="*/ 257452 h 1705593"/>
              <a:gd name="connsiteX3" fmla="*/ 1646888 w 1744542"/>
              <a:gd name="connsiteY3" fmla="*/ 186431 h 1705593"/>
              <a:gd name="connsiteX4" fmla="*/ 1620255 w 1744542"/>
              <a:gd name="connsiteY4" fmla="*/ 150920 h 1705593"/>
              <a:gd name="connsiteX5" fmla="*/ 1602500 w 1744542"/>
              <a:gd name="connsiteY5" fmla="*/ 124287 h 1705593"/>
              <a:gd name="connsiteX6" fmla="*/ 1549234 w 1744542"/>
              <a:gd name="connsiteY6" fmla="*/ 71021 h 1705593"/>
              <a:gd name="connsiteX7" fmla="*/ 1513723 w 1744542"/>
              <a:gd name="connsiteY7" fmla="*/ 62144 h 1705593"/>
              <a:gd name="connsiteX8" fmla="*/ 1469335 w 1744542"/>
              <a:gd name="connsiteY8" fmla="*/ 35511 h 1705593"/>
              <a:gd name="connsiteX9" fmla="*/ 1345047 w 1744542"/>
              <a:gd name="connsiteY9" fmla="*/ 0 h 1705593"/>
              <a:gd name="connsiteX10" fmla="*/ 776876 w 1744542"/>
              <a:gd name="connsiteY10" fmla="*/ 79899 h 1705593"/>
              <a:gd name="connsiteX11" fmla="*/ 501669 w 1744542"/>
              <a:gd name="connsiteY11" fmla="*/ 195309 h 1705593"/>
              <a:gd name="connsiteX12" fmla="*/ 270849 w 1744542"/>
              <a:gd name="connsiteY12" fmla="*/ 337352 h 1705593"/>
              <a:gd name="connsiteX13" fmla="*/ 146562 w 1744542"/>
              <a:gd name="connsiteY13" fmla="*/ 568171 h 1705593"/>
              <a:gd name="connsiteX14" fmla="*/ 93296 w 1744542"/>
              <a:gd name="connsiteY14" fmla="*/ 1056443 h 1705593"/>
              <a:gd name="connsiteX15" fmla="*/ 1495968 w 1744542"/>
              <a:gd name="connsiteY15" fmla="*/ 1669002 h 1705593"/>
              <a:gd name="connsiteX16" fmla="*/ 1575867 w 1744542"/>
              <a:gd name="connsiteY16" fmla="*/ 1633491 h 1705593"/>
              <a:gd name="connsiteX17" fmla="*/ 1602500 w 1744542"/>
              <a:gd name="connsiteY17" fmla="*/ 1615736 h 1705593"/>
              <a:gd name="connsiteX18" fmla="*/ 1629133 w 1744542"/>
              <a:gd name="connsiteY18" fmla="*/ 1580225 h 1705593"/>
              <a:gd name="connsiteX19" fmla="*/ 1664643 w 1744542"/>
              <a:gd name="connsiteY19" fmla="*/ 1562470 h 1705593"/>
              <a:gd name="connsiteX20" fmla="*/ 1673521 w 1744542"/>
              <a:gd name="connsiteY20" fmla="*/ 1535837 h 1705593"/>
              <a:gd name="connsiteX21" fmla="*/ 1700154 w 1744542"/>
              <a:gd name="connsiteY21" fmla="*/ 1491449 h 1705593"/>
              <a:gd name="connsiteX22" fmla="*/ 1726787 w 1744542"/>
              <a:gd name="connsiteY22" fmla="*/ 1429305 h 1705593"/>
              <a:gd name="connsiteX23" fmla="*/ 1735665 w 1744542"/>
              <a:gd name="connsiteY23" fmla="*/ 1376039 h 1705593"/>
              <a:gd name="connsiteX24" fmla="*/ 1744542 w 1744542"/>
              <a:gd name="connsiteY24" fmla="*/ 1340528 h 1705593"/>
              <a:gd name="connsiteX25" fmla="*/ 1709032 w 1744542"/>
              <a:gd name="connsiteY25" fmla="*/ 1207363 h 1705593"/>
              <a:gd name="connsiteX26" fmla="*/ 1691276 w 1744542"/>
              <a:gd name="connsiteY26" fmla="*/ 1145219 h 1705593"/>
              <a:gd name="connsiteX27" fmla="*/ 1673521 w 1744542"/>
              <a:gd name="connsiteY27" fmla="*/ 1109709 h 1705593"/>
              <a:gd name="connsiteX28" fmla="*/ 1629133 w 1744542"/>
              <a:gd name="connsiteY28" fmla="*/ 1074198 h 1705593"/>
              <a:gd name="connsiteX29" fmla="*/ 1540356 w 1744542"/>
              <a:gd name="connsiteY29" fmla="*/ 1020932 h 1705593"/>
              <a:gd name="connsiteX30" fmla="*/ 1522601 w 1744542"/>
              <a:gd name="connsiteY30" fmla="*/ 994299 h 1705593"/>
              <a:gd name="connsiteX31" fmla="*/ 1442702 w 1744542"/>
              <a:gd name="connsiteY31" fmla="*/ 967666 h 1705593"/>
              <a:gd name="connsiteX32" fmla="*/ 1424946 w 1744542"/>
              <a:gd name="connsiteY32" fmla="*/ 949911 h 1705593"/>
              <a:gd name="connsiteX33" fmla="*/ 1229638 w 1744542"/>
              <a:gd name="connsiteY33" fmla="*/ 923278 h 1705593"/>
              <a:gd name="connsiteX34" fmla="*/ 1167494 w 1744542"/>
              <a:gd name="connsiteY34" fmla="*/ 914400 h 1705593"/>
              <a:gd name="connsiteX35" fmla="*/ 1131983 w 1744542"/>
              <a:gd name="connsiteY35" fmla="*/ 896645 h 1705593"/>
              <a:gd name="connsiteX36" fmla="*/ 1069840 w 1744542"/>
              <a:gd name="connsiteY36" fmla="*/ 887767 h 1705593"/>
              <a:gd name="connsiteX37" fmla="*/ 936675 w 1744542"/>
              <a:gd name="connsiteY37" fmla="*/ 870012 h 1705593"/>
              <a:gd name="connsiteX38" fmla="*/ 910041 w 1744542"/>
              <a:gd name="connsiteY38" fmla="*/ 861134 h 1705593"/>
              <a:gd name="connsiteX39" fmla="*/ 768000 w 1744542"/>
              <a:gd name="connsiteY39" fmla="*/ 630315 h 1705593"/>
              <a:gd name="connsiteX40" fmla="*/ 821265 w 1744542"/>
              <a:gd name="connsiteY40" fmla="*/ 541538 h 1705593"/>
              <a:gd name="connsiteX41" fmla="*/ 883408 w 1744542"/>
              <a:gd name="connsiteY41" fmla="*/ 497150 h 1705593"/>
              <a:gd name="connsiteX42" fmla="*/ 910041 w 1744542"/>
              <a:gd name="connsiteY42" fmla="*/ 488272 h 1705593"/>
              <a:gd name="connsiteX43" fmla="*/ 981063 w 1744542"/>
              <a:gd name="connsiteY43" fmla="*/ 461639 h 1705593"/>
              <a:gd name="connsiteX44" fmla="*/ 1158616 w 1744542"/>
              <a:gd name="connsiteY44" fmla="*/ 479394 h 1705593"/>
              <a:gd name="connsiteX45" fmla="*/ 1211882 w 1744542"/>
              <a:gd name="connsiteY45" fmla="*/ 497150 h 1705593"/>
              <a:gd name="connsiteX46" fmla="*/ 1229638 w 1744542"/>
              <a:gd name="connsiteY46" fmla="*/ 514905 h 1705593"/>
              <a:gd name="connsiteX47" fmla="*/ 1282904 w 1744542"/>
              <a:gd name="connsiteY47" fmla="*/ 550416 h 1705593"/>
              <a:gd name="connsiteX48" fmla="*/ 1300659 w 1744542"/>
              <a:gd name="connsiteY48" fmla="*/ 577049 h 1705593"/>
              <a:gd name="connsiteX49" fmla="*/ 1309537 w 1744542"/>
              <a:gd name="connsiteY49" fmla="*/ 603682 h 1705593"/>
              <a:gd name="connsiteX50" fmla="*/ 1345047 w 1744542"/>
              <a:gd name="connsiteY50" fmla="*/ 656948 h 1705593"/>
              <a:gd name="connsiteX51" fmla="*/ 1353925 w 1744542"/>
              <a:gd name="connsiteY51" fmla="*/ 692458 h 1705593"/>
              <a:gd name="connsiteX52" fmla="*/ 1380558 w 1744542"/>
              <a:gd name="connsiteY52" fmla="*/ 701336 h 1705593"/>
              <a:gd name="connsiteX53" fmla="*/ 1487090 w 1744542"/>
              <a:gd name="connsiteY53" fmla="*/ 719091 h 1705593"/>
              <a:gd name="connsiteX54" fmla="*/ 1575867 w 1744542"/>
              <a:gd name="connsiteY54" fmla="*/ 710214 h 1705593"/>
              <a:gd name="connsiteX55" fmla="*/ 1602500 w 1744542"/>
              <a:gd name="connsiteY55" fmla="*/ 621437 h 1705593"/>
              <a:gd name="connsiteX56" fmla="*/ 1593622 w 1744542"/>
              <a:gd name="connsiteY56" fmla="*/ 506027 h 1705593"/>
              <a:gd name="connsiteX57" fmla="*/ 1575867 w 1744542"/>
              <a:gd name="connsiteY57" fmla="*/ 452761 h 1705593"/>
              <a:gd name="connsiteX58" fmla="*/ 1513723 w 1744542"/>
              <a:gd name="connsiteY58" fmla="*/ 381740 h 1705593"/>
              <a:gd name="connsiteX59" fmla="*/ 1504845 w 1744542"/>
              <a:gd name="connsiteY59" fmla="*/ 346229 h 1705593"/>
              <a:gd name="connsiteX60" fmla="*/ 1522601 w 1744542"/>
              <a:gd name="connsiteY60" fmla="*/ 328474 h 1705593"/>
              <a:gd name="connsiteX61" fmla="*/ 1602500 w 1744542"/>
              <a:gd name="connsiteY61" fmla="*/ 319596 h 1705593"/>
              <a:gd name="connsiteX0" fmla="*/ 1622471 w 1764513"/>
              <a:gd name="connsiteY0" fmla="*/ 319596 h 1705593"/>
              <a:gd name="connsiteX1" fmla="*/ 1666859 w 1764513"/>
              <a:gd name="connsiteY1" fmla="*/ 310718 h 1705593"/>
              <a:gd name="connsiteX2" fmla="*/ 1693492 w 1764513"/>
              <a:gd name="connsiteY2" fmla="*/ 257452 h 1705593"/>
              <a:gd name="connsiteX3" fmla="*/ 1666859 w 1764513"/>
              <a:gd name="connsiteY3" fmla="*/ 186431 h 1705593"/>
              <a:gd name="connsiteX4" fmla="*/ 1640226 w 1764513"/>
              <a:gd name="connsiteY4" fmla="*/ 150920 h 1705593"/>
              <a:gd name="connsiteX5" fmla="*/ 1622471 w 1764513"/>
              <a:gd name="connsiteY5" fmla="*/ 124287 h 1705593"/>
              <a:gd name="connsiteX6" fmla="*/ 1569205 w 1764513"/>
              <a:gd name="connsiteY6" fmla="*/ 71021 h 1705593"/>
              <a:gd name="connsiteX7" fmla="*/ 1533694 w 1764513"/>
              <a:gd name="connsiteY7" fmla="*/ 62144 h 1705593"/>
              <a:gd name="connsiteX8" fmla="*/ 1489306 w 1764513"/>
              <a:gd name="connsiteY8" fmla="*/ 35511 h 1705593"/>
              <a:gd name="connsiteX9" fmla="*/ 1365018 w 1764513"/>
              <a:gd name="connsiteY9" fmla="*/ 0 h 1705593"/>
              <a:gd name="connsiteX10" fmla="*/ 796847 w 1764513"/>
              <a:gd name="connsiteY10" fmla="*/ 79899 h 1705593"/>
              <a:gd name="connsiteX11" fmla="*/ 521640 w 1764513"/>
              <a:gd name="connsiteY11" fmla="*/ 195309 h 1705593"/>
              <a:gd name="connsiteX12" fmla="*/ 290820 w 1764513"/>
              <a:gd name="connsiteY12" fmla="*/ 337352 h 1705593"/>
              <a:gd name="connsiteX13" fmla="*/ 166533 w 1764513"/>
              <a:gd name="connsiteY13" fmla="*/ 568171 h 1705593"/>
              <a:gd name="connsiteX14" fmla="*/ 113267 w 1764513"/>
              <a:gd name="connsiteY14" fmla="*/ 1056443 h 1705593"/>
              <a:gd name="connsiteX15" fmla="*/ 1515939 w 1764513"/>
              <a:gd name="connsiteY15" fmla="*/ 1669002 h 1705593"/>
              <a:gd name="connsiteX16" fmla="*/ 1595838 w 1764513"/>
              <a:gd name="connsiteY16" fmla="*/ 1633491 h 1705593"/>
              <a:gd name="connsiteX17" fmla="*/ 1622471 w 1764513"/>
              <a:gd name="connsiteY17" fmla="*/ 1615736 h 1705593"/>
              <a:gd name="connsiteX18" fmla="*/ 1649104 w 1764513"/>
              <a:gd name="connsiteY18" fmla="*/ 1580225 h 1705593"/>
              <a:gd name="connsiteX19" fmla="*/ 1684614 w 1764513"/>
              <a:gd name="connsiteY19" fmla="*/ 1562470 h 1705593"/>
              <a:gd name="connsiteX20" fmla="*/ 1693492 w 1764513"/>
              <a:gd name="connsiteY20" fmla="*/ 1535837 h 1705593"/>
              <a:gd name="connsiteX21" fmla="*/ 1720125 w 1764513"/>
              <a:gd name="connsiteY21" fmla="*/ 1491449 h 1705593"/>
              <a:gd name="connsiteX22" fmla="*/ 1746758 w 1764513"/>
              <a:gd name="connsiteY22" fmla="*/ 1429305 h 1705593"/>
              <a:gd name="connsiteX23" fmla="*/ 1755636 w 1764513"/>
              <a:gd name="connsiteY23" fmla="*/ 1376039 h 1705593"/>
              <a:gd name="connsiteX24" fmla="*/ 1764513 w 1764513"/>
              <a:gd name="connsiteY24" fmla="*/ 1340528 h 1705593"/>
              <a:gd name="connsiteX25" fmla="*/ 1729003 w 1764513"/>
              <a:gd name="connsiteY25" fmla="*/ 1207363 h 1705593"/>
              <a:gd name="connsiteX26" fmla="*/ 1711247 w 1764513"/>
              <a:gd name="connsiteY26" fmla="*/ 1145219 h 1705593"/>
              <a:gd name="connsiteX27" fmla="*/ 1693492 w 1764513"/>
              <a:gd name="connsiteY27" fmla="*/ 1109709 h 1705593"/>
              <a:gd name="connsiteX28" fmla="*/ 1649104 w 1764513"/>
              <a:gd name="connsiteY28" fmla="*/ 1074198 h 1705593"/>
              <a:gd name="connsiteX29" fmla="*/ 1560327 w 1764513"/>
              <a:gd name="connsiteY29" fmla="*/ 1020932 h 1705593"/>
              <a:gd name="connsiteX30" fmla="*/ 1542572 w 1764513"/>
              <a:gd name="connsiteY30" fmla="*/ 994299 h 1705593"/>
              <a:gd name="connsiteX31" fmla="*/ 1462673 w 1764513"/>
              <a:gd name="connsiteY31" fmla="*/ 967666 h 1705593"/>
              <a:gd name="connsiteX32" fmla="*/ 1444917 w 1764513"/>
              <a:gd name="connsiteY32" fmla="*/ 949911 h 1705593"/>
              <a:gd name="connsiteX33" fmla="*/ 1249609 w 1764513"/>
              <a:gd name="connsiteY33" fmla="*/ 923278 h 1705593"/>
              <a:gd name="connsiteX34" fmla="*/ 1187465 w 1764513"/>
              <a:gd name="connsiteY34" fmla="*/ 914400 h 1705593"/>
              <a:gd name="connsiteX35" fmla="*/ 1151954 w 1764513"/>
              <a:gd name="connsiteY35" fmla="*/ 896645 h 1705593"/>
              <a:gd name="connsiteX36" fmla="*/ 1089811 w 1764513"/>
              <a:gd name="connsiteY36" fmla="*/ 887767 h 1705593"/>
              <a:gd name="connsiteX37" fmla="*/ 956646 w 1764513"/>
              <a:gd name="connsiteY37" fmla="*/ 870012 h 1705593"/>
              <a:gd name="connsiteX38" fmla="*/ 930012 w 1764513"/>
              <a:gd name="connsiteY38" fmla="*/ 861134 h 1705593"/>
              <a:gd name="connsiteX39" fmla="*/ 787971 w 1764513"/>
              <a:gd name="connsiteY39" fmla="*/ 630315 h 1705593"/>
              <a:gd name="connsiteX40" fmla="*/ 841236 w 1764513"/>
              <a:gd name="connsiteY40" fmla="*/ 541538 h 1705593"/>
              <a:gd name="connsiteX41" fmla="*/ 903379 w 1764513"/>
              <a:gd name="connsiteY41" fmla="*/ 497150 h 1705593"/>
              <a:gd name="connsiteX42" fmla="*/ 930012 w 1764513"/>
              <a:gd name="connsiteY42" fmla="*/ 488272 h 1705593"/>
              <a:gd name="connsiteX43" fmla="*/ 1001034 w 1764513"/>
              <a:gd name="connsiteY43" fmla="*/ 461639 h 1705593"/>
              <a:gd name="connsiteX44" fmla="*/ 1178587 w 1764513"/>
              <a:gd name="connsiteY44" fmla="*/ 479394 h 1705593"/>
              <a:gd name="connsiteX45" fmla="*/ 1231853 w 1764513"/>
              <a:gd name="connsiteY45" fmla="*/ 497150 h 1705593"/>
              <a:gd name="connsiteX46" fmla="*/ 1249609 w 1764513"/>
              <a:gd name="connsiteY46" fmla="*/ 514905 h 1705593"/>
              <a:gd name="connsiteX47" fmla="*/ 1302875 w 1764513"/>
              <a:gd name="connsiteY47" fmla="*/ 550416 h 1705593"/>
              <a:gd name="connsiteX48" fmla="*/ 1320630 w 1764513"/>
              <a:gd name="connsiteY48" fmla="*/ 577049 h 1705593"/>
              <a:gd name="connsiteX49" fmla="*/ 1329508 w 1764513"/>
              <a:gd name="connsiteY49" fmla="*/ 603682 h 1705593"/>
              <a:gd name="connsiteX50" fmla="*/ 1365018 w 1764513"/>
              <a:gd name="connsiteY50" fmla="*/ 656948 h 1705593"/>
              <a:gd name="connsiteX51" fmla="*/ 1373896 w 1764513"/>
              <a:gd name="connsiteY51" fmla="*/ 692458 h 1705593"/>
              <a:gd name="connsiteX52" fmla="*/ 1400529 w 1764513"/>
              <a:gd name="connsiteY52" fmla="*/ 701336 h 1705593"/>
              <a:gd name="connsiteX53" fmla="*/ 1507061 w 1764513"/>
              <a:gd name="connsiteY53" fmla="*/ 719091 h 1705593"/>
              <a:gd name="connsiteX54" fmla="*/ 1595838 w 1764513"/>
              <a:gd name="connsiteY54" fmla="*/ 710214 h 1705593"/>
              <a:gd name="connsiteX55" fmla="*/ 1622471 w 1764513"/>
              <a:gd name="connsiteY55" fmla="*/ 621437 h 1705593"/>
              <a:gd name="connsiteX56" fmla="*/ 1613593 w 1764513"/>
              <a:gd name="connsiteY56" fmla="*/ 506027 h 1705593"/>
              <a:gd name="connsiteX57" fmla="*/ 1595838 w 1764513"/>
              <a:gd name="connsiteY57" fmla="*/ 452761 h 1705593"/>
              <a:gd name="connsiteX58" fmla="*/ 1533694 w 1764513"/>
              <a:gd name="connsiteY58" fmla="*/ 381740 h 1705593"/>
              <a:gd name="connsiteX59" fmla="*/ 1524816 w 1764513"/>
              <a:gd name="connsiteY59" fmla="*/ 346229 h 1705593"/>
              <a:gd name="connsiteX60" fmla="*/ 1542572 w 1764513"/>
              <a:gd name="connsiteY60" fmla="*/ 328474 h 1705593"/>
              <a:gd name="connsiteX61" fmla="*/ 1622471 w 1764513"/>
              <a:gd name="connsiteY61" fmla="*/ 319596 h 1705593"/>
              <a:gd name="connsiteX0" fmla="*/ 1577286 w 1719328"/>
              <a:gd name="connsiteY0" fmla="*/ 319596 h 1705593"/>
              <a:gd name="connsiteX1" fmla="*/ 1621674 w 1719328"/>
              <a:gd name="connsiteY1" fmla="*/ 310718 h 1705593"/>
              <a:gd name="connsiteX2" fmla="*/ 1648307 w 1719328"/>
              <a:gd name="connsiteY2" fmla="*/ 257452 h 1705593"/>
              <a:gd name="connsiteX3" fmla="*/ 1621674 w 1719328"/>
              <a:gd name="connsiteY3" fmla="*/ 186431 h 1705593"/>
              <a:gd name="connsiteX4" fmla="*/ 1595041 w 1719328"/>
              <a:gd name="connsiteY4" fmla="*/ 150920 h 1705593"/>
              <a:gd name="connsiteX5" fmla="*/ 1577286 w 1719328"/>
              <a:gd name="connsiteY5" fmla="*/ 124287 h 1705593"/>
              <a:gd name="connsiteX6" fmla="*/ 1524020 w 1719328"/>
              <a:gd name="connsiteY6" fmla="*/ 71021 h 1705593"/>
              <a:gd name="connsiteX7" fmla="*/ 1488509 w 1719328"/>
              <a:gd name="connsiteY7" fmla="*/ 62144 h 1705593"/>
              <a:gd name="connsiteX8" fmla="*/ 1444121 w 1719328"/>
              <a:gd name="connsiteY8" fmla="*/ 35511 h 1705593"/>
              <a:gd name="connsiteX9" fmla="*/ 1319833 w 1719328"/>
              <a:gd name="connsiteY9" fmla="*/ 0 h 1705593"/>
              <a:gd name="connsiteX10" fmla="*/ 751662 w 1719328"/>
              <a:gd name="connsiteY10" fmla="*/ 79899 h 1705593"/>
              <a:gd name="connsiteX11" fmla="*/ 476455 w 1719328"/>
              <a:gd name="connsiteY11" fmla="*/ 195309 h 1705593"/>
              <a:gd name="connsiteX12" fmla="*/ 245635 w 1719328"/>
              <a:gd name="connsiteY12" fmla="*/ 337352 h 1705593"/>
              <a:gd name="connsiteX13" fmla="*/ 68082 w 1719328"/>
              <a:gd name="connsiteY13" fmla="*/ 1056443 h 1705593"/>
              <a:gd name="connsiteX14" fmla="*/ 1470754 w 1719328"/>
              <a:gd name="connsiteY14" fmla="*/ 1669002 h 1705593"/>
              <a:gd name="connsiteX15" fmla="*/ 1550653 w 1719328"/>
              <a:gd name="connsiteY15" fmla="*/ 1633491 h 1705593"/>
              <a:gd name="connsiteX16" fmla="*/ 1577286 w 1719328"/>
              <a:gd name="connsiteY16" fmla="*/ 1615736 h 1705593"/>
              <a:gd name="connsiteX17" fmla="*/ 1603919 w 1719328"/>
              <a:gd name="connsiteY17" fmla="*/ 1580225 h 1705593"/>
              <a:gd name="connsiteX18" fmla="*/ 1639429 w 1719328"/>
              <a:gd name="connsiteY18" fmla="*/ 1562470 h 1705593"/>
              <a:gd name="connsiteX19" fmla="*/ 1648307 w 1719328"/>
              <a:gd name="connsiteY19" fmla="*/ 1535837 h 1705593"/>
              <a:gd name="connsiteX20" fmla="*/ 1674940 w 1719328"/>
              <a:gd name="connsiteY20" fmla="*/ 1491449 h 1705593"/>
              <a:gd name="connsiteX21" fmla="*/ 1701573 w 1719328"/>
              <a:gd name="connsiteY21" fmla="*/ 1429305 h 1705593"/>
              <a:gd name="connsiteX22" fmla="*/ 1710451 w 1719328"/>
              <a:gd name="connsiteY22" fmla="*/ 1376039 h 1705593"/>
              <a:gd name="connsiteX23" fmla="*/ 1719328 w 1719328"/>
              <a:gd name="connsiteY23" fmla="*/ 1340528 h 1705593"/>
              <a:gd name="connsiteX24" fmla="*/ 1683818 w 1719328"/>
              <a:gd name="connsiteY24" fmla="*/ 1207363 h 1705593"/>
              <a:gd name="connsiteX25" fmla="*/ 1666062 w 1719328"/>
              <a:gd name="connsiteY25" fmla="*/ 1145219 h 1705593"/>
              <a:gd name="connsiteX26" fmla="*/ 1648307 w 1719328"/>
              <a:gd name="connsiteY26" fmla="*/ 1109709 h 1705593"/>
              <a:gd name="connsiteX27" fmla="*/ 1603919 w 1719328"/>
              <a:gd name="connsiteY27" fmla="*/ 1074198 h 1705593"/>
              <a:gd name="connsiteX28" fmla="*/ 1515142 w 1719328"/>
              <a:gd name="connsiteY28" fmla="*/ 1020932 h 1705593"/>
              <a:gd name="connsiteX29" fmla="*/ 1497387 w 1719328"/>
              <a:gd name="connsiteY29" fmla="*/ 994299 h 1705593"/>
              <a:gd name="connsiteX30" fmla="*/ 1417488 w 1719328"/>
              <a:gd name="connsiteY30" fmla="*/ 967666 h 1705593"/>
              <a:gd name="connsiteX31" fmla="*/ 1399732 w 1719328"/>
              <a:gd name="connsiteY31" fmla="*/ 949911 h 1705593"/>
              <a:gd name="connsiteX32" fmla="*/ 1204424 w 1719328"/>
              <a:gd name="connsiteY32" fmla="*/ 923278 h 1705593"/>
              <a:gd name="connsiteX33" fmla="*/ 1142280 w 1719328"/>
              <a:gd name="connsiteY33" fmla="*/ 914400 h 1705593"/>
              <a:gd name="connsiteX34" fmla="*/ 1106769 w 1719328"/>
              <a:gd name="connsiteY34" fmla="*/ 896645 h 1705593"/>
              <a:gd name="connsiteX35" fmla="*/ 1044626 w 1719328"/>
              <a:gd name="connsiteY35" fmla="*/ 887767 h 1705593"/>
              <a:gd name="connsiteX36" fmla="*/ 911461 w 1719328"/>
              <a:gd name="connsiteY36" fmla="*/ 870012 h 1705593"/>
              <a:gd name="connsiteX37" fmla="*/ 884827 w 1719328"/>
              <a:gd name="connsiteY37" fmla="*/ 861134 h 1705593"/>
              <a:gd name="connsiteX38" fmla="*/ 742786 w 1719328"/>
              <a:gd name="connsiteY38" fmla="*/ 630315 h 1705593"/>
              <a:gd name="connsiteX39" fmla="*/ 796051 w 1719328"/>
              <a:gd name="connsiteY39" fmla="*/ 541538 h 1705593"/>
              <a:gd name="connsiteX40" fmla="*/ 858194 w 1719328"/>
              <a:gd name="connsiteY40" fmla="*/ 497150 h 1705593"/>
              <a:gd name="connsiteX41" fmla="*/ 884827 w 1719328"/>
              <a:gd name="connsiteY41" fmla="*/ 488272 h 1705593"/>
              <a:gd name="connsiteX42" fmla="*/ 955849 w 1719328"/>
              <a:gd name="connsiteY42" fmla="*/ 461639 h 1705593"/>
              <a:gd name="connsiteX43" fmla="*/ 1133402 w 1719328"/>
              <a:gd name="connsiteY43" fmla="*/ 479394 h 1705593"/>
              <a:gd name="connsiteX44" fmla="*/ 1186668 w 1719328"/>
              <a:gd name="connsiteY44" fmla="*/ 497150 h 1705593"/>
              <a:gd name="connsiteX45" fmla="*/ 1204424 w 1719328"/>
              <a:gd name="connsiteY45" fmla="*/ 514905 h 1705593"/>
              <a:gd name="connsiteX46" fmla="*/ 1257690 w 1719328"/>
              <a:gd name="connsiteY46" fmla="*/ 550416 h 1705593"/>
              <a:gd name="connsiteX47" fmla="*/ 1275445 w 1719328"/>
              <a:gd name="connsiteY47" fmla="*/ 577049 h 1705593"/>
              <a:gd name="connsiteX48" fmla="*/ 1284323 w 1719328"/>
              <a:gd name="connsiteY48" fmla="*/ 603682 h 1705593"/>
              <a:gd name="connsiteX49" fmla="*/ 1319833 w 1719328"/>
              <a:gd name="connsiteY49" fmla="*/ 656948 h 1705593"/>
              <a:gd name="connsiteX50" fmla="*/ 1328711 w 1719328"/>
              <a:gd name="connsiteY50" fmla="*/ 692458 h 1705593"/>
              <a:gd name="connsiteX51" fmla="*/ 1355344 w 1719328"/>
              <a:gd name="connsiteY51" fmla="*/ 701336 h 1705593"/>
              <a:gd name="connsiteX52" fmla="*/ 1461876 w 1719328"/>
              <a:gd name="connsiteY52" fmla="*/ 719091 h 1705593"/>
              <a:gd name="connsiteX53" fmla="*/ 1550653 w 1719328"/>
              <a:gd name="connsiteY53" fmla="*/ 710214 h 1705593"/>
              <a:gd name="connsiteX54" fmla="*/ 1577286 w 1719328"/>
              <a:gd name="connsiteY54" fmla="*/ 621437 h 1705593"/>
              <a:gd name="connsiteX55" fmla="*/ 1568408 w 1719328"/>
              <a:gd name="connsiteY55" fmla="*/ 506027 h 1705593"/>
              <a:gd name="connsiteX56" fmla="*/ 1550653 w 1719328"/>
              <a:gd name="connsiteY56" fmla="*/ 452761 h 1705593"/>
              <a:gd name="connsiteX57" fmla="*/ 1488509 w 1719328"/>
              <a:gd name="connsiteY57" fmla="*/ 381740 h 1705593"/>
              <a:gd name="connsiteX58" fmla="*/ 1479631 w 1719328"/>
              <a:gd name="connsiteY58" fmla="*/ 346229 h 1705593"/>
              <a:gd name="connsiteX59" fmla="*/ 1497387 w 1719328"/>
              <a:gd name="connsiteY59" fmla="*/ 328474 h 1705593"/>
              <a:gd name="connsiteX60" fmla="*/ 1577286 w 1719328"/>
              <a:gd name="connsiteY60" fmla="*/ 319596 h 1705593"/>
              <a:gd name="connsiteX0" fmla="*/ 1583751 w 1725793"/>
              <a:gd name="connsiteY0" fmla="*/ 319596 h 1705593"/>
              <a:gd name="connsiteX1" fmla="*/ 1628139 w 1725793"/>
              <a:gd name="connsiteY1" fmla="*/ 310718 h 1705593"/>
              <a:gd name="connsiteX2" fmla="*/ 1654772 w 1725793"/>
              <a:gd name="connsiteY2" fmla="*/ 257452 h 1705593"/>
              <a:gd name="connsiteX3" fmla="*/ 1628139 w 1725793"/>
              <a:gd name="connsiteY3" fmla="*/ 186431 h 1705593"/>
              <a:gd name="connsiteX4" fmla="*/ 1601506 w 1725793"/>
              <a:gd name="connsiteY4" fmla="*/ 150920 h 1705593"/>
              <a:gd name="connsiteX5" fmla="*/ 1583751 w 1725793"/>
              <a:gd name="connsiteY5" fmla="*/ 124287 h 1705593"/>
              <a:gd name="connsiteX6" fmla="*/ 1530485 w 1725793"/>
              <a:gd name="connsiteY6" fmla="*/ 71021 h 1705593"/>
              <a:gd name="connsiteX7" fmla="*/ 1494974 w 1725793"/>
              <a:gd name="connsiteY7" fmla="*/ 62144 h 1705593"/>
              <a:gd name="connsiteX8" fmla="*/ 1450586 w 1725793"/>
              <a:gd name="connsiteY8" fmla="*/ 35511 h 1705593"/>
              <a:gd name="connsiteX9" fmla="*/ 1326298 w 1725793"/>
              <a:gd name="connsiteY9" fmla="*/ 0 h 1705593"/>
              <a:gd name="connsiteX10" fmla="*/ 758127 w 1725793"/>
              <a:gd name="connsiteY10" fmla="*/ 79899 h 1705593"/>
              <a:gd name="connsiteX11" fmla="*/ 252100 w 1725793"/>
              <a:gd name="connsiteY11" fmla="*/ 337352 h 1705593"/>
              <a:gd name="connsiteX12" fmla="*/ 74547 w 1725793"/>
              <a:gd name="connsiteY12" fmla="*/ 1056443 h 1705593"/>
              <a:gd name="connsiteX13" fmla="*/ 1477219 w 1725793"/>
              <a:gd name="connsiteY13" fmla="*/ 1669002 h 1705593"/>
              <a:gd name="connsiteX14" fmla="*/ 1557118 w 1725793"/>
              <a:gd name="connsiteY14" fmla="*/ 1633491 h 1705593"/>
              <a:gd name="connsiteX15" fmla="*/ 1583751 w 1725793"/>
              <a:gd name="connsiteY15" fmla="*/ 1615736 h 1705593"/>
              <a:gd name="connsiteX16" fmla="*/ 1610384 w 1725793"/>
              <a:gd name="connsiteY16" fmla="*/ 1580225 h 1705593"/>
              <a:gd name="connsiteX17" fmla="*/ 1645894 w 1725793"/>
              <a:gd name="connsiteY17" fmla="*/ 1562470 h 1705593"/>
              <a:gd name="connsiteX18" fmla="*/ 1654772 w 1725793"/>
              <a:gd name="connsiteY18" fmla="*/ 1535837 h 1705593"/>
              <a:gd name="connsiteX19" fmla="*/ 1681405 w 1725793"/>
              <a:gd name="connsiteY19" fmla="*/ 1491449 h 1705593"/>
              <a:gd name="connsiteX20" fmla="*/ 1708038 w 1725793"/>
              <a:gd name="connsiteY20" fmla="*/ 1429305 h 1705593"/>
              <a:gd name="connsiteX21" fmla="*/ 1716916 w 1725793"/>
              <a:gd name="connsiteY21" fmla="*/ 1376039 h 1705593"/>
              <a:gd name="connsiteX22" fmla="*/ 1725793 w 1725793"/>
              <a:gd name="connsiteY22" fmla="*/ 1340528 h 1705593"/>
              <a:gd name="connsiteX23" fmla="*/ 1690283 w 1725793"/>
              <a:gd name="connsiteY23" fmla="*/ 1207363 h 1705593"/>
              <a:gd name="connsiteX24" fmla="*/ 1672527 w 1725793"/>
              <a:gd name="connsiteY24" fmla="*/ 1145219 h 1705593"/>
              <a:gd name="connsiteX25" fmla="*/ 1654772 w 1725793"/>
              <a:gd name="connsiteY25" fmla="*/ 1109709 h 1705593"/>
              <a:gd name="connsiteX26" fmla="*/ 1610384 w 1725793"/>
              <a:gd name="connsiteY26" fmla="*/ 1074198 h 1705593"/>
              <a:gd name="connsiteX27" fmla="*/ 1521607 w 1725793"/>
              <a:gd name="connsiteY27" fmla="*/ 1020932 h 1705593"/>
              <a:gd name="connsiteX28" fmla="*/ 1503852 w 1725793"/>
              <a:gd name="connsiteY28" fmla="*/ 994299 h 1705593"/>
              <a:gd name="connsiteX29" fmla="*/ 1423953 w 1725793"/>
              <a:gd name="connsiteY29" fmla="*/ 967666 h 1705593"/>
              <a:gd name="connsiteX30" fmla="*/ 1406197 w 1725793"/>
              <a:gd name="connsiteY30" fmla="*/ 949911 h 1705593"/>
              <a:gd name="connsiteX31" fmla="*/ 1210889 w 1725793"/>
              <a:gd name="connsiteY31" fmla="*/ 923278 h 1705593"/>
              <a:gd name="connsiteX32" fmla="*/ 1148745 w 1725793"/>
              <a:gd name="connsiteY32" fmla="*/ 914400 h 1705593"/>
              <a:gd name="connsiteX33" fmla="*/ 1113234 w 1725793"/>
              <a:gd name="connsiteY33" fmla="*/ 896645 h 1705593"/>
              <a:gd name="connsiteX34" fmla="*/ 1051091 w 1725793"/>
              <a:gd name="connsiteY34" fmla="*/ 887767 h 1705593"/>
              <a:gd name="connsiteX35" fmla="*/ 917926 w 1725793"/>
              <a:gd name="connsiteY35" fmla="*/ 870012 h 1705593"/>
              <a:gd name="connsiteX36" fmla="*/ 891292 w 1725793"/>
              <a:gd name="connsiteY36" fmla="*/ 861134 h 1705593"/>
              <a:gd name="connsiteX37" fmla="*/ 749251 w 1725793"/>
              <a:gd name="connsiteY37" fmla="*/ 630315 h 1705593"/>
              <a:gd name="connsiteX38" fmla="*/ 802516 w 1725793"/>
              <a:gd name="connsiteY38" fmla="*/ 541538 h 1705593"/>
              <a:gd name="connsiteX39" fmla="*/ 864659 w 1725793"/>
              <a:gd name="connsiteY39" fmla="*/ 497150 h 1705593"/>
              <a:gd name="connsiteX40" fmla="*/ 891292 w 1725793"/>
              <a:gd name="connsiteY40" fmla="*/ 488272 h 1705593"/>
              <a:gd name="connsiteX41" fmla="*/ 962314 w 1725793"/>
              <a:gd name="connsiteY41" fmla="*/ 461639 h 1705593"/>
              <a:gd name="connsiteX42" fmla="*/ 1139867 w 1725793"/>
              <a:gd name="connsiteY42" fmla="*/ 479394 h 1705593"/>
              <a:gd name="connsiteX43" fmla="*/ 1193133 w 1725793"/>
              <a:gd name="connsiteY43" fmla="*/ 497150 h 1705593"/>
              <a:gd name="connsiteX44" fmla="*/ 1210889 w 1725793"/>
              <a:gd name="connsiteY44" fmla="*/ 514905 h 1705593"/>
              <a:gd name="connsiteX45" fmla="*/ 1264155 w 1725793"/>
              <a:gd name="connsiteY45" fmla="*/ 550416 h 1705593"/>
              <a:gd name="connsiteX46" fmla="*/ 1281910 w 1725793"/>
              <a:gd name="connsiteY46" fmla="*/ 577049 h 1705593"/>
              <a:gd name="connsiteX47" fmla="*/ 1290788 w 1725793"/>
              <a:gd name="connsiteY47" fmla="*/ 603682 h 1705593"/>
              <a:gd name="connsiteX48" fmla="*/ 1326298 w 1725793"/>
              <a:gd name="connsiteY48" fmla="*/ 656948 h 1705593"/>
              <a:gd name="connsiteX49" fmla="*/ 1335176 w 1725793"/>
              <a:gd name="connsiteY49" fmla="*/ 692458 h 1705593"/>
              <a:gd name="connsiteX50" fmla="*/ 1361809 w 1725793"/>
              <a:gd name="connsiteY50" fmla="*/ 701336 h 1705593"/>
              <a:gd name="connsiteX51" fmla="*/ 1468341 w 1725793"/>
              <a:gd name="connsiteY51" fmla="*/ 719091 h 1705593"/>
              <a:gd name="connsiteX52" fmla="*/ 1557118 w 1725793"/>
              <a:gd name="connsiteY52" fmla="*/ 710214 h 1705593"/>
              <a:gd name="connsiteX53" fmla="*/ 1583751 w 1725793"/>
              <a:gd name="connsiteY53" fmla="*/ 621437 h 1705593"/>
              <a:gd name="connsiteX54" fmla="*/ 1574873 w 1725793"/>
              <a:gd name="connsiteY54" fmla="*/ 506027 h 1705593"/>
              <a:gd name="connsiteX55" fmla="*/ 1557118 w 1725793"/>
              <a:gd name="connsiteY55" fmla="*/ 452761 h 1705593"/>
              <a:gd name="connsiteX56" fmla="*/ 1494974 w 1725793"/>
              <a:gd name="connsiteY56" fmla="*/ 381740 h 1705593"/>
              <a:gd name="connsiteX57" fmla="*/ 1486096 w 1725793"/>
              <a:gd name="connsiteY57" fmla="*/ 346229 h 1705593"/>
              <a:gd name="connsiteX58" fmla="*/ 1503852 w 1725793"/>
              <a:gd name="connsiteY58" fmla="*/ 328474 h 1705593"/>
              <a:gd name="connsiteX59" fmla="*/ 1583751 w 1725793"/>
              <a:gd name="connsiteY59" fmla="*/ 319596 h 1705593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511753 w 1742572"/>
              <a:gd name="connsiteY7" fmla="*/ 62144 h 1705593"/>
              <a:gd name="connsiteX8" fmla="*/ 1467365 w 1742572"/>
              <a:gd name="connsiteY8" fmla="*/ 35511 h 1705593"/>
              <a:gd name="connsiteX9" fmla="*/ 1343077 w 1742572"/>
              <a:gd name="connsiteY9" fmla="*/ 0 h 1705593"/>
              <a:gd name="connsiteX10" fmla="*/ 268879 w 1742572"/>
              <a:gd name="connsiteY10" fmla="*/ 337352 h 1705593"/>
              <a:gd name="connsiteX11" fmla="*/ 91326 w 1742572"/>
              <a:gd name="connsiteY11" fmla="*/ 1056443 h 1705593"/>
              <a:gd name="connsiteX12" fmla="*/ 1493998 w 1742572"/>
              <a:gd name="connsiteY12" fmla="*/ 1669002 h 1705593"/>
              <a:gd name="connsiteX13" fmla="*/ 1573897 w 1742572"/>
              <a:gd name="connsiteY13" fmla="*/ 1633491 h 1705593"/>
              <a:gd name="connsiteX14" fmla="*/ 1600530 w 1742572"/>
              <a:gd name="connsiteY14" fmla="*/ 1615736 h 1705593"/>
              <a:gd name="connsiteX15" fmla="*/ 1627163 w 1742572"/>
              <a:gd name="connsiteY15" fmla="*/ 1580225 h 1705593"/>
              <a:gd name="connsiteX16" fmla="*/ 1662673 w 1742572"/>
              <a:gd name="connsiteY16" fmla="*/ 1562470 h 1705593"/>
              <a:gd name="connsiteX17" fmla="*/ 1671551 w 1742572"/>
              <a:gd name="connsiteY17" fmla="*/ 1535837 h 1705593"/>
              <a:gd name="connsiteX18" fmla="*/ 1698184 w 1742572"/>
              <a:gd name="connsiteY18" fmla="*/ 1491449 h 1705593"/>
              <a:gd name="connsiteX19" fmla="*/ 1724817 w 1742572"/>
              <a:gd name="connsiteY19" fmla="*/ 1429305 h 1705593"/>
              <a:gd name="connsiteX20" fmla="*/ 1733695 w 1742572"/>
              <a:gd name="connsiteY20" fmla="*/ 1376039 h 1705593"/>
              <a:gd name="connsiteX21" fmla="*/ 1742572 w 1742572"/>
              <a:gd name="connsiteY21" fmla="*/ 1340528 h 1705593"/>
              <a:gd name="connsiteX22" fmla="*/ 1707062 w 1742572"/>
              <a:gd name="connsiteY22" fmla="*/ 1207363 h 1705593"/>
              <a:gd name="connsiteX23" fmla="*/ 1689306 w 1742572"/>
              <a:gd name="connsiteY23" fmla="*/ 1145219 h 1705593"/>
              <a:gd name="connsiteX24" fmla="*/ 1671551 w 1742572"/>
              <a:gd name="connsiteY24" fmla="*/ 1109709 h 1705593"/>
              <a:gd name="connsiteX25" fmla="*/ 1627163 w 1742572"/>
              <a:gd name="connsiteY25" fmla="*/ 1074198 h 1705593"/>
              <a:gd name="connsiteX26" fmla="*/ 1538386 w 1742572"/>
              <a:gd name="connsiteY26" fmla="*/ 1020932 h 1705593"/>
              <a:gd name="connsiteX27" fmla="*/ 1520631 w 1742572"/>
              <a:gd name="connsiteY27" fmla="*/ 994299 h 1705593"/>
              <a:gd name="connsiteX28" fmla="*/ 1440732 w 1742572"/>
              <a:gd name="connsiteY28" fmla="*/ 967666 h 1705593"/>
              <a:gd name="connsiteX29" fmla="*/ 1422976 w 1742572"/>
              <a:gd name="connsiteY29" fmla="*/ 949911 h 1705593"/>
              <a:gd name="connsiteX30" fmla="*/ 1227668 w 1742572"/>
              <a:gd name="connsiteY30" fmla="*/ 923278 h 1705593"/>
              <a:gd name="connsiteX31" fmla="*/ 1165524 w 1742572"/>
              <a:gd name="connsiteY31" fmla="*/ 914400 h 1705593"/>
              <a:gd name="connsiteX32" fmla="*/ 1130013 w 1742572"/>
              <a:gd name="connsiteY32" fmla="*/ 896645 h 1705593"/>
              <a:gd name="connsiteX33" fmla="*/ 1067870 w 1742572"/>
              <a:gd name="connsiteY33" fmla="*/ 887767 h 1705593"/>
              <a:gd name="connsiteX34" fmla="*/ 934705 w 1742572"/>
              <a:gd name="connsiteY34" fmla="*/ 870012 h 1705593"/>
              <a:gd name="connsiteX35" fmla="*/ 908071 w 1742572"/>
              <a:gd name="connsiteY35" fmla="*/ 861134 h 1705593"/>
              <a:gd name="connsiteX36" fmla="*/ 766030 w 1742572"/>
              <a:gd name="connsiteY36" fmla="*/ 630315 h 1705593"/>
              <a:gd name="connsiteX37" fmla="*/ 819295 w 1742572"/>
              <a:gd name="connsiteY37" fmla="*/ 541538 h 1705593"/>
              <a:gd name="connsiteX38" fmla="*/ 881438 w 1742572"/>
              <a:gd name="connsiteY38" fmla="*/ 497150 h 1705593"/>
              <a:gd name="connsiteX39" fmla="*/ 908071 w 1742572"/>
              <a:gd name="connsiteY39" fmla="*/ 488272 h 1705593"/>
              <a:gd name="connsiteX40" fmla="*/ 979093 w 1742572"/>
              <a:gd name="connsiteY40" fmla="*/ 461639 h 1705593"/>
              <a:gd name="connsiteX41" fmla="*/ 1156646 w 1742572"/>
              <a:gd name="connsiteY41" fmla="*/ 479394 h 1705593"/>
              <a:gd name="connsiteX42" fmla="*/ 1209912 w 1742572"/>
              <a:gd name="connsiteY42" fmla="*/ 497150 h 1705593"/>
              <a:gd name="connsiteX43" fmla="*/ 1227668 w 1742572"/>
              <a:gd name="connsiteY43" fmla="*/ 514905 h 1705593"/>
              <a:gd name="connsiteX44" fmla="*/ 1280934 w 1742572"/>
              <a:gd name="connsiteY44" fmla="*/ 550416 h 1705593"/>
              <a:gd name="connsiteX45" fmla="*/ 1298689 w 1742572"/>
              <a:gd name="connsiteY45" fmla="*/ 577049 h 1705593"/>
              <a:gd name="connsiteX46" fmla="*/ 1307567 w 1742572"/>
              <a:gd name="connsiteY46" fmla="*/ 603682 h 1705593"/>
              <a:gd name="connsiteX47" fmla="*/ 1343077 w 1742572"/>
              <a:gd name="connsiteY47" fmla="*/ 656948 h 1705593"/>
              <a:gd name="connsiteX48" fmla="*/ 1351955 w 1742572"/>
              <a:gd name="connsiteY48" fmla="*/ 692458 h 1705593"/>
              <a:gd name="connsiteX49" fmla="*/ 1378588 w 1742572"/>
              <a:gd name="connsiteY49" fmla="*/ 701336 h 1705593"/>
              <a:gd name="connsiteX50" fmla="*/ 1485120 w 1742572"/>
              <a:gd name="connsiteY50" fmla="*/ 719091 h 1705593"/>
              <a:gd name="connsiteX51" fmla="*/ 1573897 w 1742572"/>
              <a:gd name="connsiteY51" fmla="*/ 710214 h 1705593"/>
              <a:gd name="connsiteX52" fmla="*/ 1600530 w 1742572"/>
              <a:gd name="connsiteY52" fmla="*/ 621437 h 1705593"/>
              <a:gd name="connsiteX53" fmla="*/ 1591652 w 1742572"/>
              <a:gd name="connsiteY53" fmla="*/ 506027 h 1705593"/>
              <a:gd name="connsiteX54" fmla="*/ 1573897 w 1742572"/>
              <a:gd name="connsiteY54" fmla="*/ 452761 h 1705593"/>
              <a:gd name="connsiteX55" fmla="*/ 1511753 w 1742572"/>
              <a:gd name="connsiteY55" fmla="*/ 381740 h 1705593"/>
              <a:gd name="connsiteX56" fmla="*/ 1502875 w 1742572"/>
              <a:gd name="connsiteY56" fmla="*/ 346229 h 1705593"/>
              <a:gd name="connsiteX57" fmla="*/ 1520631 w 1742572"/>
              <a:gd name="connsiteY57" fmla="*/ 328474 h 1705593"/>
              <a:gd name="connsiteX58" fmla="*/ 1600530 w 1742572"/>
              <a:gd name="connsiteY58" fmla="*/ 319596 h 1705593"/>
              <a:gd name="connsiteX0" fmla="*/ 1600530 w 1742572"/>
              <a:gd name="connsiteY0" fmla="*/ 331910 h 1717907"/>
              <a:gd name="connsiteX1" fmla="*/ 1644918 w 1742572"/>
              <a:gd name="connsiteY1" fmla="*/ 323032 h 1717907"/>
              <a:gd name="connsiteX2" fmla="*/ 1671551 w 1742572"/>
              <a:gd name="connsiteY2" fmla="*/ 269766 h 1717907"/>
              <a:gd name="connsiteX3" fmla="*/ 1644918 w 1742572"/>
              <a:gd name="connsiteY3" fmla="*/ 198745 h 1717907"/>
              <a:gd name="connsiteX4" fmla="*/ 1618285 w 1742572"/>
              <a:gd name="connsiteY4" fmla="*/ 163234 h 1717907"/>
              <a:gd name="connsiteX5" fmla="*/ 1600530 w 1742572"/>
              <a:gd name="connsiteY5" fmla="*/ 136601 h 1717907"/>
              <a:gd name="connsiteX6" fmla="*/ 1547264 w 1742572"/>
              <a:gd name="connsiteY6" fmla="*/ 83335 h 1717907"/>
              <a:gd name="connsiteX7" fmla="*/ 1511753 w 1742572"/>
              <a:gd name="connsiteY7" fmla="*/ 74458 h 1717907"/>
              <a:gd name="connsiteX8" fmla="*/ 1343077 w 1742572"/>
              <a:gd name="connsiteY8" fmla="*/ 12314 h 1717907"/>
              <a:gd name="connsiteX9" fmla="*/ 268879 w 1742572"/>
              <a:gd name="connsiteY9" fmla="*/ 349666 h 1717907"/>
              <a:gd name="connsiteX10" fmla="*/ 91326 w 1742572"/>
              <a:gd name="connsiteY10" fmla="*/ 1068757 h 1717907"/>
              <a:gd name="connsiteX11" fmla="*/ 1493998 w 1742572"/>
              <a:gd name="connsiteY11" fmla="*/ 1681316 h 1717907"/>
              <a:gd name="connsiteX12" fmla="*/ 1573897 w 1742572"/>
              <a:gd name="connsiteY12" fmla="*/ 1645805 h 1717907"/>
              <a:gd name="connsiteX13" fmla="*/ 1600530 w 1742572"/>
              <a:gd name="connsiteY13" fmla="*/ 1628050 h 1717907"/>
              <a:gd name="connsiteX14" fmla="*/ 1627163 w 1742572"/>
              <a:gd name="connsiteY14" fmla="*/ 1592539 h 1717907"/>
              <a:gd name="connsiteX15" fmla="*/ 1662673 w 1742572"/>
              <a:gd name="connsiteY15" fmla="*/ 1574784 h 1717907"/>
              <a:gd name="connsiteX16" fmla="*/ 1671551 w 1742572"/>
              <a:gd name="connsiteY16" fmla="*/ 1548151 h 1717907"/>
              <a:gd name="connsiteX17" fmla="*/ 1698184 w 1742572"/>
              <a:gd name="connsiteY17" fmla="*/ 1503763 h 1717907"/>
              <a:gd name="connsiteX18" fmla="*/ 1724817 w 1742572"/>
              <a:gd name="connsiteY18" fmla="*/ 1441619 h 1717907"/>
              <a:gd name="connsiteX19" fmla="*/ 1733695 w 1742572"/>
              <a:gd name="connsiteY19" fmla="*/ 1388353 h 1717907"/>
              <a:gd name="connsiteX20" fmla="*/ 1742572 w 1742572"/>
              <a:gd name="connsiteY20" fmla="*/ 1352842 h 1717907"/>
              <a:gd name="connsiteX21" fmla="*/ 1707062 w 1742572"/>
              <a:gd name="connsiteY21" fmla="*/ 1219677 h 1717907"/>
              <a:gd name="connsiteX22" fmla="*/ 1689306 w 1742572"/>
              <a:gd name="connsiteY22" fmla="*/ 1157533 h 1717907"/>
              <a:gd name="connsiteX23" fmla="*/ 1671551 w 1742572"/>
              <a:gd name="connsiteY23" fmla="*/ 1122023 h 1717907"/>
              <a:gd name="connsiteX24" fmla="*/ 1627163 w 1742572"/>
              <a:gd name="connsiteY24" fmla="*/ 1086512 h 1717907"/>
              <a:gd name="connsiteX25" fmla="*/ 1538386 w 1742572"/>
              <a:gd name="connsiteY25" fmla="*/ 1033246 h 1717907"/>
              <a:gd name="connsiteX26" fmla="*/ 1520631 w 1742572"/>
              <a:gd name="connsiteY26" fmla="*/ 1006613 h 1717907"/>
              <a:gd name="connsiteX27" fmla="*/ 1440732 w 1742572"/>
              <a:gd name="connsiteY27" fmla="*/ 979980 h 1717907"/>
              <a:gd name="connsiteX28" fmla="*/ 1422976 w 1742572"/>
              <a:gd name="connsiteY28" fmla="*/ 962225 h 1717907"/>
              <a:gd name="connsiteX29" fmla="*/ 1227668 w 1742572"/>
              <a:gd name="connsiteY29" fmla="*/ 935592 h 1717907"/>
              <a:gd name="connsiteX30" fmla="*/ 1165524 w 1742572"/>
              <a:gd name="connsiteY30" fmla="*/ 926714 h 1717907"/>
              <a:gd name="connsiteX31" fmla="*/ 1130013 w 1742572"/>
              <a:gd name="connsiteY31" fmla="*/ 908959 h 1717907"/>
              <a:gd name="connsiteX32" fmla="*/ 1067870 w 1742572"/>
              <a:gd name="connsiteY32" fmla="*/ 900081 h 1717907"/>
              <a:gd name="connsiteX33" fmla="*/ 934705 w 1742572"/>
              <a:gd name="connsiteY33" fmla="*/ 882326 h 1717907"/>
              <a:gd name="connsiteX34" fmla="*/ 908071 w 1742572"/>
              <a:gd name="connsiteY34" fmla="*/ 873448 h 1717907"/>
              <a:gd name="connsiteX35" fmla="*/ 766030 w 1742572"/>
              <a:gd name="connsiteY35" fmla="*/ 642629 h 1717907"/>
              <a:gd name="connsiteX36" fmla="*/ 819295 w 1742572"/>
              <a:gd name="connsiteY36" fmla="*/ 553852 h 1717907"/>
              <a:gd name="connsiteX37" fmla="*/ 881438 w 1742572"/>
              <a:gd name="connsiteY37" fmla="*/ 509464 h 1717907"/>
              <a:gd name="connsiteX38" fmla="*/ 908071 w 1742572"/>
              <a:gd name="connsiteY38" fmla="*/ 500586 h 1717907"/>
              <a:gd name="connsiteX39" fmla="*/ 979093 w 1742572"/>
              <a:gd name="connsiteY39" fmla="*/ 473953 h 1717907"/>
              <a:gd name="connsiteX40" fmla="*/ 1156646 w 1742572"/>
              <a:gd name="connsiteY40" fmla="*/ 491708 h 1717907"/>
              <a:gd name="connsiteX41" fmla="*/ 1209912 w 1742572"/>
              <a:gd name="connsiteY41" fmla="*/ 509464 h 1717907"/>
              <a:gd name="connsiteX42" fmla="*/ 1227668 w 1742572"/>
              <a:gd name="connsiteY42" fmla="*/ 527219 h 1717907"/>
              <a:gd name="connsiteX43" fmla="*/ 1280934 w 1742572"/>
              <a:gd name="connsiteY43" fmla="*/ 562730 h 1717907"/>
              <a:gd name="connsiteX44" fmla="*/ 1298689 w 1742572"/>
              <a:gd name="connsiteY44" fmla="*/ 589363 h 1717907"/>
              <a:gd name="connsiteX45" fmla="*/ 1307567 w 1742572"/>
              <a:gd name="connsiteY45" fmla="*/ 615996 h 1717907"/>
              <a:gd name="connsiteX46" fmla="*/ 1343077 w 1742572"/>
              <a:gd name="connsiteY46" fmla="*/ 669262 h 1717907"/>
              <a:gd name="connsiteX47" fmla="*/ 1351955 w 1742572"/>
              <a:gd name="connsiteY47" fmla="*/ 704772 h 1717907"/>
              <a:gd name="connsiteX48" fmla="*/ 1378588 w 1742572"/>
              <a:gd name="connsiteY48" fmla="*/ 713650 h 1717907"/>
              <a:gd name="connsiteX49" fmla="*/ 1485120 w 1742572"/>
              <a:gd name="connsiteY49" fmla="*/ 731405 h 1717907"/>
              <a:gd name="connsiteX50" fmla="*/ 1573897 w 1742572"/>
              <a:gd name="connsiteY50" fmla="*/ 722528 h 1717907"/>
              <a:gd name="connsiteX51" fmla="*/ 1600530 w 1742572"/>
              <a:gd name="connsiteY51" fmla="*/ 633751 h 1717907"/>
              <a:gd name="connsiteX52" fmla="*/ 1591652 w 1742572"/>
              <a:gd name="connsiteY52" fmla="*/ 518341 h 1717907"/>
              <a:gd name="connsiteX53" fmla="*/ 1573897 w 1742572"/>
              <a:gd name="connsiteY53" fmla="*/ 465075 h 1717907"/>
              <a:gd name="connsiteX54" fmla="*/ 1511753 w 1742572"/>
              <a:gd name="connsiteY54" fmla="*/ 394054 h 1717907"/>
              <a:gd name="connsiteX55" fmla="*/ 1502875 w 1742572"/>
              <a:gd name="connsiteY55" fmla="*/ 358543 h 1717907"/>
              <a:gd name="connsiteX56" fmla="*/ 1520631 w 1742572"/>
              <a:gd name="connsiteY56" fmla="*/ 340788 h 1717907"/>
              <a:gd name="connsiteX57" fmla="*/ 1600530 w 1742572"/>
              <a:gd name="connsiteY57" fmla="*/ 331910 h 1717907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343077 w 1742572"/>
              <a:gd name="connsiteY7" fmla="*/ 0 h 1705593"/>
              <a:gd name="connsiteX8" fmla="*/ 268879 w 1742572"/>
              <a:gd name="connsiteY8" fmla="*/ 337352 h 1705593"/>
              <a:gd name="connsiteX9" fmla="*/ 91326 w 1742572"/>
              <a:gd name="connsiteY9" fmla="*/ 1056443 h 1705593"/>
              <a:gd name="connsiteX10" fmla="*/ 1493998 w 1742572"/>
              <a:gd name="connsiteY10" fmla="*/ 1669002 h 1705593"/>
              <a:gd name="connsiteX11" fmla="*/ 1573897 w 1742572"/>
              <a:gd name="connsiteY11" fmla="*/ 1633491 h 1705593"/>
              <a:gd name="connsiteX12" fmla="*/ 1600530 w 1742572"/>
              <a:gd name="connsiteY12" fmla="*/ 1615736 h 1705593"/>
              <a:gd name="connsiteX13" fmla="*/ 1627163 w 1742572"/>
              <a:gd name="connsiteY13" fmla="*/ 1580225 h 1705593"/>
              <a:gd name="connsiteX14" fmla="*/ 1662673 w 1742572"/>
              <a:gd name="connsiteY14" fmla="*/ 1562470 h 1705593"/>
              <a:gd name="connsiteX15" fmla="*/ 1671551 w 1742572"/>
              <a:gd name="connsiteY15" fmla="*/ 1535837 h 1705593"/>
              <a:gd name="connsiteX16" fmla="*/ 1698184 w 1742572"/>
              <a:gd name="connsiteY16" fmla="*/ 1491449 h 1705593"/>
              <a:gd name="connsiteX17" fmla="*/ 1724817 w 1742572"/>
              <a:gd name="connsiteY17" fmla="*/ 1429305 h 1705593"/>
              <a:gd name="connsiteX18" fmla="*/ 1733695 w 1742572"/>
              <a:gd name="connsiteY18" fmla="*/ 1376039 h 1705593"/>
              <a:gd name="connsiteX19" fmla="*/ 1742572 w 1742572"/>
              <a:gd name="connsiteY19" fmla="*/ 1340528 h 1705593"/>
              <a:gd name="connsiteX20" fmla="*/ 1707062 w 1742572"/>
              <a:gd name="connsiteY20" fmla="*/ 1207363 h 1705593"/>
              <a:gd name="connsiteX21" fmla="*/ 1689306 w 1742572"/>
              <a:gd name="connsiteY21" fmla="*/ 1145219 h 1705593"/>
              <a:gd name="connsiteX22" fmla="*/ 1671551 w 1742572"/>
              <a:gd name="connsiteY22" fmla="*/ 1109709 h 1705593"/>
              <a:gd name="connsiteX23" fmla="*/ 1627163 w 1742572"/>
              <a:gd name="connsiteY23" fmla="*/ 1074198 h 1705593"/>
              <a:gd name="connsiteX24" fmla="*/ 1538386 w 1742572"/>
              <a:gd name="connsiteY24" fmla="*/ 1020932 h 1705593"/>
              <a:gd name="connsiteX25" fmla="*/ 1520631 w 1742572"/>
              <a:gd name="connsiteY25" fmla="*/ 994299 h 1705593"/>
              <a:gd name="connsiteX26" fmla="*/ 1440732 w 1742572"/>
              <a:gd name="connsiteY26" fmla="*/ 967666 h 1705593"/>
              <a:gd name="connsiteX27" fmla="*/ 1422976 w 1742572"/>
              <a:gd name="connsiteY27" fmla="*/ 949911 h 1705593"/>
              <a:gd name="connsiteX28" fmla="*/ 1227668 w 1742572"/>
              <a:gd name="connsiteY28" fmla="*/ 923278 h 1705593"/>
              <a:gd name="connsiteX29" fmla="*/ 1165524 w 1742572"/>
              <a:gd name="connsiteY29" fmla="*/ 914400 h 1705593"/>
              <a:gd name="connsiteX30" fmla="*/ 1130013 w 1742572"/>
              <a:gd name="connsiteY30" fmla="*/ 896645 h 1705593"/>
              <a:gd name="connsiteX31" fmla="*/ 1067870 w 1742572"/>
              <a:gd name="connsiteY31" fmla="*/ 887767 h 1705593"/>
              <a:gd name="connsiteX32" fmla="*/ 934705 w 1742572"/>
              <a:gd name="connsiteY32" fmla="*/ 870012 h 1705593"/>
              <a:gd name="connsiteX33" fmla="*/ 908071 w 1742572"/>
              <a:gd name="connsiteY33" fmla="*/ 861134 h 1705593"/>
              <a:gd name="connsiteX34" fmla="*/ 766030 w 1742572"/>
              <a:gd name="connsiteY34" fmla="*/ 630315 h 1705593"/>
              <a:gd name="connsiteX35" fmla="*/ 819295 w 1742572"/>
              <a:gd name="connsiteY35" fmla="*/ 541538 h 1705593"/>
              <a:gd name="connsiteX36" fmla="*/ 881438 w 1742572"/>
              <a:gd name="connsiteY36" fmla="*/ 497150 h 1705593"/>
              <a:gd name="connsiteX37" fmla="*/ 908071 w 1742572"/>
              <a:gd name="connsiteY37" fmla="*/ 488272 h 1705593"/>
              <a:gd name="connsiteX38" fmla="*/ 979093 w 1742572"/>
              <a:gd name="connsiteY38" fmla="*/ 461639 h 1705593"/>
              <a:gd name="connsiteX39" fmla="*/ 1156646 w 1742572"/>
              <a:gd name="connsiteY39" fmla="*/ 479394 h 1705593"/>
              <a:gd name="connsiteX40" fmla="*/ 1209912 w 1742572"/>
              <a:gd name="connsiteY40" fmla="*/ 497150 h 1705593"/>
              <a:gd name="connsiteX41" fmla="*/ 1227668 w 1742572"/>
              <a:gd name="connsiteY41" fmla="*/ 514905 h 1705593"/>
              <a:gd name="connsiteX42" fmla="*/ 1280934 w 1742572"/>
              <a:gd name="connsiteY42" fmla="*/ 550416 h 1705593"/>
              <a:gd name="connsiteX43" fmla="*/ 1298689 w 1742572"/>
              <a:gd name="connsiteY43" fmla="*/ 577049 h 1705593"/>
              <a:gd name="connsiteX44" fmla="*/ 1307567 w 1742572"/>
              <a:gd name="connsiteY44" fmla="*/ 603682 h 1705593"/>
              <a:gd name="connsiteX45" fmla="*/ 1343077 w 1742572"/>
              <a:gd name="connsiteY45" fmla="*/ 656948 h 1705593"/>
              <a:gd name="connsiteX46" fmla="*/ 1351955 w 1742572"/>
              <a:gd name="connsiteY46" fmla="*/ 692458 h 1705593"/>
              <a:gd name="connsiteX47" fmla="*/ 1378588 w 1742572"/>
              <a:gd name="connsiteY47" fmla="*/ 701336 h 1705593"/>
              <a:gd name="connsiteX48" fmla="*/ 1485120 w 1742572"/>
              <a:gd name="connsiteY48" fmla="*/ 719091 h 1705593"/>
              <a:gd name="connsiteX49" fmla="*/ 1573897 w 1742572"/>
              <a:gd name="connsiteY49" fmla="*/ 710214 h 1705593"/>
              <a:gd name="connsiteX50" fmla="*/ 1600530 w 1742572"/>
              <a:gd name="connsiteY50" fmla="*/ 621437 h 1705593"/>
              <a:gd name="connsiteX51" fmla="*/ 1591652 w 1742572"/>
              <a:gd name="connsiteY51" fmla="*/ 506027 h 1705593"/>
              <a:gd name="connsiteX52" fmla="*/ 1573897 w 1742572"/>
              <a:gd name="connsiteY52" fmla="*/ 452761 h 1705593"/>
              <a:gd name="connsiteX53" fmla="*/ 1511753 w 1742572"/>
              <a:gd name="connsiteY53" fmla="*/ 381740 h 1705593"/>
              <a:gd name="connsiteX54" fmla="*/ 1502875 w 1742572"/>
              <a:gd name="connsiteY54" fmla="*/ 346229 h 1705593"/>
              <a:gd name="connsiteX55" fmla="*/ 1520631 w 1742572"/>
              <a:gd name="connsiteY55" fmla="*/ 328474 h 1705593"/>
              <a:gd name="connsiteX56" fmla="*/ 1600530 w 1742572"/>
              <a:gd name="connsiteY56" fmla="*/ 319596 h 1705593"/>
              <a:gd name="connsiteX0" fmla="*/ 1600530 w 1742572"/>
              <a:gd name="connsiteY0" fmla="*/ 325521 h 1711518"/>
              <a:gd name="connsiteX1" fmla="*/ 1644918 w 1742572"/>
              <a:gd name="connsiteY1" fmla="*/ 316643 h 1711518"/>
              <a:gd name="connsiteX2" fmla="*/ 1671551 w 1742572"/>
              <a:gd name="connsiteY2" fmla="*/ 263377 h 1711518"/>
              <a:gd name="connsiteX3" fmla="*/ 1644918 w 1742572"/>
              <a:gd name="connsiteY3" fmla="*/ 192356 h 1711518"/>
              <a:gd name="connsiteX4" fmla="*/ 1618285 w 1742572"/>
              <a:gd name="connsiteY4" fmla="*/ 156845 h 1711518"/>
              <a:gd name="connsiteX5" fmla="*/ 1600530 w 1742572"/>
              <a:gd name="connsiteY5" fmla="*/ 130212 h 1711518"/>
              <a:gd name="connsiteX6" fmla="*/ 1343077 w 1742572"/>
              <a:gd name="connsiteY6" fmla="*/ 5925 h 1711518"/>
              <a:gd name="connsiteX7" fmla="*/ 268879 w 1742572"/>
              <a:gd name="connsiteY7" fmla="*/ 343277 h 1711518"/>
              <a:gd name="connsiteX8" fmla="*/ 91326 w 1742572"/>
              <a:gd name="connsiteY8" fmla="*/ 1062368 h 1711518"/>
              <a:gd name="connsiteX9" fmla="*/ 1493998 w 1742572"/>
              <a:gd name="connsiteY9" fmla="*/ 1674927 h 1711518"/>
              <a:gd name="connsiteX10" fmla="*/ 1573897 w 1742572"/>
              <a:gd name="connsiteY10" fmla="*/ 1639416 h 1711518"/>
              <a:gd name="connsiteX11" fmla="*/ 1600530 w 1742572"/>
              <a:gd name="connsiteY11" fmla="*/ 1621661 h 1711518"/>
              <a:gd name="connsiteX12" fmla="*/ 1627163 w 1742572"/>
              <a:gd name="connsiteY12" fmla="*/ 1586150 h 1711518"/>
              <a:gd name="connsiteX13" fmla="*/ 1662673 w 1742572"/>
              <a:gd name="connsiteY13" fmla="*/ 1568395 h 1711518"/>
              <a:gd name="connsiteX14" fmla="*/ 1671551 w 1742572"/>
              <a:gd name="connsiteY14" fmla="*/ 1541762 h 1711518"/>
              <a:gd name="connsiteX15" fmla="*/ 1698184 w 1742572"/>
              <a:gd name="connsiteY15" fmla="*/ 1497374 h 1711518"/>
              <a:gd name="connsiteX16" fmla="*/ 1724817 w 1742572"/>
              <a:gd name="connsiteY16" fmla="*/ 1435230 h 1711518"/>
              <a:gd name="connsiteX17" fmla="*/ 1733695 w 1742572"/>
              <a:gd name="connsiteY17" fmla="*/ 1381964 h 1711518"/>
              <a:gd name="connsiteX18" fmla="*/ 1742572 w 1742572"/>
              <a:gd name="connsiteY18" fmla="*/ 1346453 h 1711518"/>
              <a:gd name="connsiteX19" fmla="*/ 1707062 w 1742572"/>
              <a:gd name="connsiteY19" fmla="*/ 1213288 h 1711518"/>
              <a:gd name="connsiteX20" fmla="*/ 1689306 w 1742572"/>
              <a:gd name="connsiteY20" fmla="*/ 1151144 h 1711518"/>
              <a:gd name="connsiteX21" fmla="*/ 1671551 w 1742572"/>
              <a:gd name="connsiteY21" fmla="*/ 1115634 h 1711518"/>
              <a:gd name="connsiteX22" fmla="*/ 1627163 w 1742572"/>
              <a:gd name="connsiteY22" fmla="*/ 1080123 h 1711518"/>
              <a:gd name="connsiteX23" fmla="*/ 1538386 w 1742572"/>
              <a:gd name="connsiteY23" fmla="*/ 1026857 h 1711518"/>
              <a:gd name="connsiteX24" fmla="*/ 1520631 w 1742572"/>
              <a:gd name="connsiteY24" fmla="*/ 1000224 h 1711518"/>
              <a:gd name="connsiteX25" fmla="*/ 1440732 w 1742572"/>
              <a:gd name="connsiteY25" fmla="*/ 973591 h 1711518"/>
              <a:gd name="connsiteX26" fmla="*/ 1422976 w 1742572"/>
              <a:gd name="connsiteY26" fmla="*/ 955836 h 1711518"/>
              <a:gd name="connsiteX27" fmla="*/ 1227668 w 1742572"/>
              <a:gd name="connsiteY27" fmla="*/ 929203 h 1711518"/>
              <a:gd name="connsiteX28" fmla="*/ 1165524 w 1742572"/>
              <a:gd name="connsiteY28" fmla="*/ 920325 h 1711518"/>
              <a:gd name="connsiteX29" fmla="*/ 1130013 w 1742572"/>
              <a:gd name="connsiteY29" fmla="*/ 902570 h 1711518"/>
              <a:gd name="connsiteX30" fmla="*/ 1067870 w 1742572"/>
              <a:gd name="connsiteY30" fmla="*/ 893692 h 1711518"/>
              <a:gd name="connsiteX31" fmla="*/ 934705 w 1742572"/>
              <a:gd name="connsiteY31" fmla="*/ 875937 h 1711518"/>
              <a:gd name="connsiteX32" fmla="*/ 908071 w 1742572"/>
              <a:gd name="connsiteY32" fmla="*/ 867059 h 1711518"/>
              <a:gd name="connsiteX33" fmla="*/ 766030 w 1742572"/>
              <a:gd name="connsiteY33" fmla="*/ 636240 h 1711518"/>
              <a:gd name="connsiteX34" fmla="*/ 819295 w 1742572"/>
              <a:gd name="connsiteY34" fmla="*/ 547463 h 1711518"/>
              <a:gd name="connsiteX35" fmla="*/ 881438 w 1742572"/>
              <a:gd name="connsiteY35" fmla="*/ 503075 h 1711518"/>
              <a:gd name="connsiteX36" fmla="*/ 908071 w 1742572"/>
              <a:gd name="connsiteY36" fmla="*/ 494197 h 1711518"/>
              <a:gd name="connsiteX37" fmla="*/ 979093 w 1742572"/>
              <a:gd name="connsiteY37" fmla="*/ 467564 h 1711518"/>
              <a:gd name="connsiteX38" fmla="*/ 1156646 w 1742572"/>
              <a:gd name="connsiteY38" fmla="*/ 485319 h 1711518"/>
              <a:gd name="connsiteX39" fmla="*/ 1209912 w 1742572"/>
              <a:gd name="connsiteY39" fmla="*/ 503075 h 1711518"/>
              <a:gd name="connsiteX40" fmla="*/ 1227668 w 1742572"/>
              <a:gd name="connsiteY40" fmla="*/ 520830 h 1711518"/>
              <a:gd name="connsiteX41" fmla="*/ 1280934 w 1742572"/>
              <a:gd name="connsiteY41" fmla="*/ 556341 h 1711518"/>
              <a:gd name="connsiteX42" fmla="*/ 1298689 w 1742572"/>
              <a:gd name="connsiteY42" fmla="*/ 582974 h 1711518"/>
              <a:gd name="connsiteX43" fmla="*/ 1307567 w 1742572"/>
              <a:gd name="connsiteY43" fmla="*/ 609607 h 1711518"/>
              <a:gd name="connsiteX44" fmla="*/ 1343077 w 1742572"/>
              <a:gd name="connsiteY44" fmla="*/ 662873 h 1711518"/>
              <a:gd name="connsiteX45" fmla="*/ 1351955 w 1742572"/>
              <a:gd name="connsiteY45" fmla="*/ 698383 h 1711518"/>
              <a:gd name="connsiteX46" fmla="*/ 1378588 w 1742572"/>
              <a:gd name="connsiteY46" fmla="*/ 707261 h 1711518"/>
              <a:gd name="connsiteX47" fmla="*/ 1485120 w 1742572"/>
              <a:gd name="connsiteY47" fmla="*/ 725016 h 1711518"/>
              <a:gd name="connsiteX48" fmla="*/ 1573897 w 1742572"/>
              <a:gd name="connsiteY48" fmla="*/ 716139 h 1711518"/>
              <a:gd name="connsiteX49" fmla="*/ 1600530 w 1742572"/>
              <a:gd name="connsiteY49" fmla="*/ 627362 h 1711518"/>
              <a:gd name="connsiteX50" fmla="*/ 1591652 w 1742572"/>
              <a:gd name="connsiteY50" fmla="*/ 511952 h 1711518"/>
              <a:gd name="connsiteX51" fmla="*/ 1573897 w 1742572"/>
              <a:gd name="connsiteY51" fmla="*/ 458686 h 1711518"/>
              <a:gd name="connsiteX52" fmla="*/ 1511753 w 1742572"/>
              <a:gd name="connsiteY52" fmla="*/ 387665 h 1711518"/>
              <a:gd name="connsiteX53" fmla="*/ 1502875 w 1742572"/>
              <a:gd name="connsiteY53" fmla="*/ 352154 h 1711518"/>
              <a:gd name="connsiteX54" fmla="*/ 1520631 w 1742572"/>
              <a:gd name="connsiteY54" fmla="*/ 334399 h 1711518"/>
              <a:gd name="connsiteX55" fmla="*/ 1600530 w 1742572"/>
              <a:gd name="connsiteY55" fmla="*/ 325521 h 1711518"/>
              <a:gd name="connsiteX0" fmla="*/ 1600530 w 1742572"/>
              <a:gd name="connsiteY0" fmla="*/ 323786 h 1709783"/>
              <a:gd name="connsiteX1" fmla="*/ 1644918 w 1742572"/>
              <a:gd name="connsiteY1" fmla="*/ 314908 h 1709783"/>
              <a:gd name="connsiteX2" fmla="*/ 1671551 w 1742572"/>
              <a:gd name="connsiteY2" fmla="*/ 261642 h 1709783"/>
              <a:gd name="connsiteX3" fmla="*/ 1644918 w 1742572"/>
              <a:gd name="connsiteY3" fmla="*/ 190621 h 1709783"/>
              <a:gd name="connsiteX4" fmla="*/ 1618285 w 1742572"/>
              <a:gd name="connsiteY4" fmla="*/ 155110 h 1709783"/>
              <a:gd name="connsiteX5" fmla="*/ 1343077 w 1742572"/>
              <a:gd name="connsiteY5" fmla="*/ 4190 h 1709783"/>
              <a:gd name="connsiteX6" fmla="*/ 268879 w 1742572"/>
              <a:gd name="connsiteY6" fmla="*/ 341542 h 1709783"/>
              <a:gd name="connsiteX7" fmla="*/ 91326 w 1742572"/>
              <a:gd name="connsiteY7" fmla="*/ 1060633 h 1709783"/>
              <a:gd name="connsiteX8" fmla="*/ 1493998 w 1742572"/>
              <a:gd name="connsiteY8" fmla="*/ 1673192 h 1709783"/>
              <a:gd name="connsiteX9" fmla="*/ 1573897 w 1742572"/>
              <a:gd name="connsiteY9" fmla="*/ 1637681 h 1709783"/>
              <a:gd name="connsiteX10" fmla="*/ 1600530 w 1742572"/>
              <a:gd name="connsiteY10" fmla="*/ 1619926 h 1709783"/>
              <a:gd name="connsiteX11" fmla="*/ 1627163 w 1742572"/>
              <a:gd name="connsiteY11" fmla="*/ 1584415 h 1709783"/>
              <a:gd name="connsiteX12" fmla="*/ 1662673 w 1742572"/>
              <a:gd name="connsiteY12" fmla="*/ 1566660 h 1709783"/>
              <a:gd name="connsiteX13" fmla="*/ 1671551 w 1742572"/>
              <a:gd name="connsiteY13" fmla="*/ 1540027 h 1709783"/>
              <a:gd name="connsiteX14" fmla="*/ 1698184 w 1742572"/>
              <a:gd name="connsiteY14" fmla="*/ 1495639 h 1709783"/>
              <a:gd name="connsiteX15" fmla="*/ 1724817 w 1742572"/>
              <a:gd name="connsiteY15" fmla="*/ 1433495 h 1709783"/>
              <a:gd name="connsiteX16" fmla="*/ 1733695 w 1742572"/>
              <a:gd name="connsiteY16" fmla="*/ 1380229 h 1709783"/>
              <a:gd name="connsiteX17" fmla="*/ 1742572 w 1742572"/>
              <a:gd name="connsiteY17" fmla="*/ 1344718 h 1709783"/>
              <a:gd name="connsiteX18" fmla="*/ 1707062 w 1742572"/>
              <a:gd name="connsiteY18" fmla="*/ 1211553 h 1709783"/>
              <a:gd name="connsiteX19" fmla="*/ 1689306 w 1742572"/>
              <a:gd name="connsiteY19" fmla="*/ 1149409 h 1709783"/>
              <a:gd name="connsiteX20" fmla="*/ 1671551 w 1742572"/>
              <a:gd name="connsiteY20" fmla="*/ 1113899 h 1709783"/>
              <a:gd name="connsiteX21" fmla="*/ 1627163 w 1742572"/>
              <a:gd name="connsiteY21" fmla="*/ 1078388 h 1709783"/>
              <a:gd name="connsiteX22" fmla="*/ 1538386 w 1742572"/>
              <a:gd name="connsiteY22" fmla="*/ 1025122 h 1709783"/>
              <a:gd name="connsiteX23" fmla="*/ 1520631 w 1742572"/>
              <a:gd name="connsiteY23" fmla="*/ 998489 h 1709783"/>
              <a:gd name="connsiteX24" fmla="*/ 1440732 w 1742572"/>
              <a:gd name="connsiteY24" fmla="*/ 971856 h 1709783"/>
              <a:gd name="connsiteX25" fmla="*/ 1422976 w 1742572"/>
              <a:gd name="connsiteY25" fmla="*/ 954101 h 1709783"/>
              <a:gd name="connsiteX26" fmla="*/ 1227668 w 1742572"/>
              <a:gd name="connsiteY26" fmla="*/ 927468 h 1709783"/>
              <a:gd name="connsiteX27" fmla="*/ 1165524 w 1742572"/>
              <a:gd name="connsiteY27" fmla="*/ 918590 h 1709783"/>
              <a:gd name="connsiteX28" fmla="*/ 1130013 w 1742572"/>
              <a:gd name="connsiteY28" fmla="*/ 900835 h 1709783"/>
              <a:gd name="connsiteX29" fmla="*/ 1067870 w 1742572"/>
              <a:gd name="connsiteY29" fmla="*/ 891957 h 1709783"/>
              <a:gd name="connsiteX30" fmla="*/ 934705 w 1742572"/>
              <a:gd name="connsiteY30" fmla="*/ 874202 h 1709783"/>
              <a:gd name="connsiteX31" fmla="*/ 908071 w 1742572"/>
              <a:gd name="connsiteY31" fmla="*/ 865324 h 1709783"/>
              <a:gd name="connsiteX32" fmla="*/ 766030 w 1742572"/>
              <a:gd name="connsiteY32" fmla="*/ 634505 h 1709783"/>
              <a:gd name="connsiteX33" fmla="*/ 819295 w 1742572"/>
              <a:gd name="connsiteY33" fmla="*/ 545728 h 1709783"/>
              <a:gd name="connsiteX34" fmla="*/ 881438 w 1742572"/>
              <a:gd name="connsiteY34" fmla="*/ 501340 h 1709783"/>
              <a:gd name="connsiteX35" fmla="*/ 908071 w 1742572"/>
              <a:gd name="connsiteY35" fmla="*/ 492462 h 1709783"/>
              <a:gd name="connsiteX36" fmla="*/ 979093 w 1742572"/>
              <a:gd name="connsiteY36" fmla="*/ 465829 h 1709783"/>
              <a:gd name="connsiteX37" fmla="*/ 1156646 w 1742572"/>
              <a:gd name="connsiteY37" fmla="*/ 483584 h 1709783"/>
              <a:gd name="connsiteX38" fmla="*/ 1209912 w 1742572"/>
              <a:gd name="connsiteY38" fmla="*/ 501340 h 1709783"/>
              <a:gd name="connsiteX39" fmla="*/ 1227668 w 1742572"/>
              <a:gd name="connsiteY39" fmla="*/ 519095 h 1709783"/>
              <a:gd name="connsiteX40" fmla="*/ 1280934 w 1742572"/>
              <a:gd name="connsiteY40" fmla="*/ 554606 h 1709783"/>
              <a:gd name="connsiteX41" fmla="*/ 1298689 w 1742572"/>
              <a:gd name="connsiteY41" fmla="*/ 581239 h 1709783"/>
              <a:gd name="connsiteX42" fmla="*/ 1307567 w 1742572"/>
              <a:gd name="connsiteY42" fmla="*/ 607872 h 1709783"/>
              <a:gd name="connsiteX43" fmla="*/ 1343077 w 1742572"/>
              <a:gd name="connsiteY43" fmla="*/ 661138 h 1709783"/>
              <a:gd name="connsiteX44" fmla="*/ 1351955 w 1742572"/>
              <a:gd name="connsiteY44" fmla="*/ 696648 h 1709783"/>
              <a:gd name="connsiteX45" fmla="*/ 1378588 w 1742572"/>
              <a:gd name="connsiteY45" fmla="*/ 705526 h 1709783"/>
              <a:gd name="connsiteX46" fmla="*/ 1485120 w 1742572"/>
              <a:gd name="connsiteY46" fmla="*/ 723281 h 1709783"/>
              <a:gd name="connsiteX47" fmla="*/ 1573897 w 1742572"/>
              <a:gd name="connsiteY47" fmla="*/ 714404 h 1709783"/>
              <a:gd name="connsiteX48" fmla="*/ 1600530 w 1742572"/>
              <a:gd name="connsiteY48" fmla="*/ 625627 h 1709783"/>
              <a:gd name="connsiteX49" fmla="*/ 1591652 w 1742572"/>
              <a:gd name="connsiteY49" fmla="*/ 510217 h 1709783"/>
              <a:gd name="connsiteX50" fmla="*/ 1573897 w 1742572"/>
              <a:gd name="connsiteY50" fmla="*/ 456951 h 1709783"/>
              <a:gd name="connsiteX51" fmla="*/ 1511753 w 1742572"/>
              <a:gd name="connsiteY51" fmla="*/ 385930 h 1709783"/>
              <a:gd name="connsiteX52" fmla="*/ 1502875 w 1742572"/>
              <a:gd name="connsiteY52" fmla="*/ 350419 h 1709783"/>
              <a:gd name="connsiteX53" fmla="*/ 1520631 w 1742572"/>
              <a:gd name="connsiteY53" fmla="*/ 332664 h 1709783"/>
              <a:gd name="connsiteX54" fmla="*/ 1600530 w 1742572"/>
              <a:gd name="connsiteY54" fmla="*/ 323786 h 1709783"/>
              <a:gd name="connsiteX0" fmla="*/ 1600530 w 1742572"/>
              <a:gd name="connsiteY0" fmla="*/ 322140 h 1708137"/>
              <a:gd name="connsiteX1" fmla="*/ 1644918 w 1742572"/>
              <a:gd name="connsiteY1" fmla="*/ 313262 h 1708137"/>
              <a:gd name="connsiteX2" fmla="*/ 1671551 w 1742572"/>
              <a:gd name="connsiteY2" fmla="*/ 259996 h 1708137"/>
              <a:gd name="connsiteX3" fmla="*/ 1644918 w 1742572"/>
              <a:gd name="connsiteY3" fmla="*/ 188975 h 1708137"/>
              <a:gd name="connsiteX4" fmla="*/ 1343077 w 1742572"/>
              <a:gd name="connsiteY4" fmla="*/ 2544 h 1708137"/>
              <a:gd name="connsiteX5" fmla="*/ 268879 w 1742572"/>
              <a:gd name="connsiteY5" fmla="*/ 339896 h 1708137"/>
              <a:gd name="connsiteX6" fmla="*/ 91326 w 1742572"/>
              <a:gd name="connsiteY6" fmla="*/ 1058987 h 1708137"/>
              <a:gd name="connsiteX7" fmla="*/ 1493998 w 1742572"/>
              <a:gd name="connsiteY7" fmla="*/ 1671546 h 1708137"/>
              <a:gd name="connsiteX8" fmla="*/ 1573897 w 1742572"/>
              <a:gd name="connsiteY8" fmla="*/ 1636035 h 1708137"/>
              <a:gd name="connsiteX9" fmla="*/ 1600530 w 1742572"/>
              <a:gd name="connsiteY9" fmla="*/ 1618280 h 1708137"/>
              <a:gd name="connsiteX10" fmla="*/ 1627163 w 1742572"/>
              <a:gd name="connsiteY10" fmla="*/ 1582769 h 1708137"/>
              <a:gd name="connsiteX11" fmla="*/ 1662673 w 1742572"/>
              <a:gd name="connsiteY11" fmla="*/ 1565014 h 1708137"/>
              <a:gd name="connsiteX12" fmla="*/ 1671551 w 1742572"/>
              <a:gd name="connsiteY12" fmla="*/ 1538381 h 1708137"/>
              <a:gd name="connsiteX13" fmla="*/ 1698184 w 1742572"/>
              <a:gd name="connsiteY13" fmla="*/ 1493993 h 1708137"/>
              <a:gd name="connsiteX14" fmla="*/ 1724817 w 1742572"/>
              <a:gd name="connsiteY14" fmla="*/ 1431849 h 1708137"/>
              <a:gd name="connsiteX15" fmla="*/ 1733695 w 1742572"/>
              <a:gd name="connsiteY15" fmla="*/ 1378583 h 1708137"/>
              <a:gd name="connsiteX16" fmla="*/ 1742572 w 1742572"/>
              <a:gd name="connsiteY16" fmla="*/ 1343072 h 1708137"/>
              <a:gd name="connsiteX17" fmla="*/ 1707062 w 1742572"/>
              <a:gd name="connsiteY17" fmla="*/ 1209907 h 1708137"/>
              <a:gd name="connsiteX18" fmla="*/ 1689306 w 1742572"/>
              <a:gd name="connsiteY18" fmla="*/ 1147763 h 1708137"/>
              <a:gd name="connsiteX19" fmla="*/ 1671551 w 1742572"/>
              <a:gd name="connsiteY19" fmla="*/ 1112253 h 1708137"/>
              <a:gd name="connsiteX20" fmla="*/ 1627163 w 1742572"/>
              <a:gd name="connsiteY20" fmla="*/ 1076742 h 1708137"/>
              <a:gd name="connsiteX21" fmla="*/ 1538386 w 1742572"/>
              <a:gd name="connsiteY21" fmla="*/ 1023476 h 1708137"/>
              <a:gd name="connsiteX22" fmla="*/ 1520631 w 1742572"/>
              <a:gd name="connsiteY22" fmla="*/ 996843 h 1708137"/>
              <a:gd name="connsiteX23" fmla="*/ 1440732 w 1742572"/>
              <a:gd name="connsiteY23" fmla="*/ 970210 h 1708137"/>
              <a:gd name="connsiteX24" fmla="*/ 1422976 w 1742572"/>
              <a:gd name="connsiteY24" fmla="*/ 952455 h 1708137"/>
              <a:gd name="connsiteX25" fmla="*/ 1227668 w 1742572"/>
              <a:gd name="connsiteY25" fmla="*/ 925822 h 1708137"/>
              <a:gd name="connsiteX26" fmla="*/ 1165524 w 1742572"/>
              <a:gd name="connsiteY26" fmla="*/ 916944 h 1708137"/>
              <a:gd name="connsiteX27" fmla="*/ 1130013 w 1742572"/>
              <a:gd name="connsiteY27" fmla="*/ 899189 h 1708137"/>
              <a:gd name="connsiteX28" fmla="*/ 1067870 w 1742572"/>
              <a:gd name="connsiteY28" fmla="*/ 890311 h 1708137"/>
              <a:gd name="connsiteX29" fmla="*/ 934705 w 1742572"/>
              <a:gd name="connsiteY29" fmla="*/ 872556 h 1708137"/>
              <a:gd name="connsiteX30" fmla="*/ 908071 w 1742572"/>
              <a:gd name="connsiteY30" fmla="*/ 863678 h 1708137"/>
              <a:gd name="connsiteX31" fmla="*/ 766030 w 1742572"/>
              <a:gd name="connsiteY31" fmla="*/ 632859 h 1708137"/>
              <a:gd name="connsiteX32" fmla="*/ 819295 w 1742572"/>
              <a:gd name="connsiteY32" fmla="*/ 544082 h 1708137"/>
              <a:gd name="connsiteX33" fmla="*/ 881438 w 1742572"/>
              <a:gd name="connsiteY33" fmla="*/ 499694 h 1708137"/>
              <a:gd name="connsiteX34" fmla="*/ 908071 w 1742572"/>
              <a:gd name="connsiteY34" fmla="*/ 490816 h 1708137"/>
              <a:gd name="connsiteX35" fmla="*/ 979093 w 1742572"/>
              <a:gd name="connsiteY35" fmla="*/ 464183 h 1708137"/>
              <a:gd name="connsiteX36" fmla="*/ 1156646 w 1742572"/>
              <a:gd name="connsiteY36" fmla="*/ 481938 h 1708137"/>
              <a:gd name="connsiteX37" fmla="*/ 1209912 w 1742572"/>
              <a:gd name="connsiteY37" fmla="*/ 499694 h 1708137"/>
              <a:gd name="connsiteX38" fmla="*/ 1227668 w 1742572"/>
              <a:gd name="connsiteY38" fmla="*/ 517449 h 1708137"/>
              <a:gd name="connsiteX39" fmla="*/ 1280934 w 1742572"/>
              <a:gd name="connsiteY39" fmla="*/ 552960 h 1708137"/>
              <a:gd name="connsiteX40" fmla="*/ 1298689 w 1742572"/>
              <a:gd name="connsiteY40" fmla="*/ 579593 h 1708137"/>
              <a:gd name="connsiteX41" fmla="*/ 1307567 w 1742572"/>
              <a:gd name="connsiteY41" fmla="*/ 606226 h 1708137"/>
              <a:gd name="connsiteX42" fmla="*/ 1343077 w 1742572"/>
              <a:gd name="connsiteY42" fmla="*/ 659492 h 1708137"/>
              <a:gd name="connsiteX43" fmla="*/ 1351955 w 1742572"/>
              <a:gd name="connsiteY43" fmla="*/ 695002 h 1708137"/>
              <a:gd name="connsiteX44" fmla="*/ 1378588 w 1742572"/>
              <a:gd name="connsiteY44" fmla="*/ 703880 h 1708137"/>
              <a:gd name="connsiteX45" fmla="*/ 1485120 w 1742572"/>
              <a:gd name="connsiteY45" fmla="*/ 721635 h 1708137"/>
              <a:gd name="connsiteX46" fmla="*/ 1573897 w 1742572"/>
              <a:gd name="connsiteY46" fmla="*/ 712758 h 1708137"/>
              <a:gd name="connsiteX47" fmla="*/ 1600530 w 1742572"/>
              <a:gd name="connsiteY47" fmla="*/ 623981 h 1708137"/>
              <a:gd name="connsiteX48" fmla="*/ 1591652 w 1742572"/>
              <a:gd name="connsiteY48" fmla="*/ 508571 h 1708137"/>
              <a:gd name="connsiteX49" fmla="*/ 1573897 w 1742572"/>
              <a:gd name="connsiteY49" fmla="*/ 455305 h 1708137"/>
              <a:gd name="connsiteX50" fmla="*/ 1511753 w 1742572"/>
              <a:gd name="connsiteY50" fmla="*/ 384284 h 1708137"/>
              <a:gd name="connsiteX51" fmla="*/ 1502875 w 1742572"/>
              <a:gd name="connsiteY51" fmla="*/ 348773 h 1708137"/>
              <a:gd name="connsiteX52" fmla="*/ 1520631 w 1742572"/>
              <a:gd name="connsiteY52" fmla="*/ 331018 h 1708137"/>
              <a:gd name="connsiteX53" fmla="*/ 1600530 w 1742572"/>
              <a:gd name="connsiteY53" fmla="*/ 322140 h 1708137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520631 w 1742572"/>
              <a:gd name="connsiteY51" fmla="*/ 329057 h 1706176"/>
              <a:gd name="connsiteX52" fmla="*/ 1600530 w 1742572"/>
              <a:gd name="connsiteY52" fmla="*/ 320179 h 1706176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600530 w 1742572"/>
              <a:gd name="connsiteY51" fmla="*/ 320179 h 1706176"/>
              <a:gd name="connsiteX0" fmla="*/ 1502875 w 1742572"/>
              <a:gd name="connsiteY0" fmla="*/ 346812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0" fmla="*/ 1502875 w 1742572"/>
              <a:gd name="connsiteY0" fmla="*/ 346286 h 1705650"/>
              <a:gd name="connsiteX1" fmla="*/ 1644918 w 1742572"/>
              <a:gd name="connsiteY1" fmla="*/ 310775 h 1705650"/>
              <a:gd name="connsiteX2" fmla="*/ 1343077 w 1742572"/>
              <a:gd name="connsiteY2" fmla="*/ 57 h 1705650"/>
              <a:gd name="connsiteX3" fmla="*/ 268879 w 1742572"/>
              <a:gd name="connsiteY3" fmla="*/ 337409 h 1705650"/>
              <a:gd name="connsiteX4" fmla="*/ 91326 w 1742572"/>
              <a:gd name="connsiteY4" fmla="*/ 1056500 h 1705650"/>
              <a:gd name="connsiteX5" fmla="*/ 1493998 w 1742572"/>
              <a:gd name="connsiteY5" fmla="*/ 1669059 h 1705650"/>
              <a:gd name="connsiteX6" fmla="*/ 1573897 w 1742572"/>
              <a:gd name="connsiteY6" fmla="*/ 1633548 h 1705650"/>
              <a:gd name="connsiteX7" fmla="*/ 1600530 w 1742572"/>
              <a:gd name="connsiteY7" fmla="*/ 1615793 h 1705650"/>
              <a:gd name="connsiteX8" fmla="*/ 1627163 w 1742572"/>
              <a:gd name="connsiteY8" fmla="*/ 1580282 h 1705650"/>
              <a:gd name="connsiteX9" fmla="*/ 1662673 w 1742572"/>
              <a:gd name="connsiteY9" fmla="*/ 1562527 h 1705650"/>
              <a:gd name="connsiteX10" fmla="*/ 1671551 w 1742572"/>
              <a:gd name="connsiteY10" fmla="*/ 1535894 h 1705650"/>
              <a:gd name="connsiteX11" fmla="*/ 1698184 w 1742572"/>
              <a:gd name="connsiteY11" fmla="*/ 1491506 h 1705650"/>
              <a:gd name="connsiteX12" fmla="*/ 1724817 w 1742572"/>
              <a:gd name="connsiteY12" fmla="*/ 1429362 h 1705650"/>
              <a:gd name="connsiteX13" fmla="*/ 1733695 w 1742572"/>
              <a:gd name="connsiteY13" fmla="*/ 1376096 h 1705650"/>
              <a:gd name="connsiteX14" fmla="*/ 1742572 w 1742572"/>
              <a:gd name="connsiteY14" fmla="*/ 1340585 h 1705650"/>
              <a:gd name="connsiteX15" fmla="*/ 1707062 w 1742572"/>
              <a:gd name="connsiteY15" fmla="*/ 1207420 h 1705650"/>
              <a:gd name="connsiteX16" fmla="*/ 1689306 w 1742572"/>
              <a:gd name="connsiteY16" fmla="*/ 1145276 h 1705650"/>
              <a:gd name="connsiteX17" fmla="*/ 1671551 w 1742572"/>
              <a:gd name="connsiteY17" fmla="*/ 1109766 h 1705650"/>
              <a:gd name="connsiteX18" fmla="*/ 1627163 w 1742572"/>
              <a:gd name="connsiteY18" fmla="*/ 1074255 h 1705650"/>
              <a:gd name="connsiteX19" fmla="*/ 1538386 w 1742572"/>
              <a:gd name="connsiteY19" fmla="*/ 1020989 h 1705650"/>
              <a:gd name="connsiteX20" fmla="*/ 1520631 w 1742572"/>
              <a:gd name="connsiteY20" fmla="*/ 994356 h 1705650"/>
              <a:gd name="connsiteX21" fmla="*/ 1440732 w 1742572"/>
              <a:gd name="connsiteY21" fmla="*/ 967723 h 1705650"/>
              <a:gd name="connsiteX22" fmla="*/ 1422976 w 1742572"/>
              <a:gd name="connsiteY22" fmla="*/ 949968 h 1705650"/>
              <a:gd name="connsiteX23" fmla="*/ 1227668 w 1742572"/>
              <a:gd name="connsiteY23" fmla="*/ 923335 h 1705650"/>
              <a:gd name="connsiteX24" fmla="*/ 1165524 w 1742572"/>
              <a:gd name="connsiteY24" fmla="*/ 914457 h 1705650"/>
              <a:gd name="connsiteX25" fmla="*/ 1130013 w 1742572"/>
              <a:gd name="connsiteY25" fmla="*/ 896702 h 1705650"/>
              <a:gd name="connsiteX26" fmla="*/ 1067870 w 1742572"/>
              <a:gd name="connsiteY26" fmla="*/ 887824 h 1705650"/>
              <a:gd name="connsiteX27" fmla="*/ 934705 w 1742572"/>
              <a:gd name="connsiteY27" fmla="*/ 870069 h 1705650"/>
              <a:gd name="connsiteX28" fmla="*/ 908071 w 1742572"/>
              <a:gd name="connsiteY28" fmla="*/ 861191 h 1705650"/>
              <a:gd name="connsiteX29" fmla="*/ 766030 w 1742572"/>
              <a:gd name="connsiteY29" fmla="*/ 630372 h 1705650"/>
              <a:gd name="connsiteX30" fmla="*/ 819295 w 1742572"/>
              <a:gd name="connsiteY30" fmla="*/ 541595 h 1705650"/>
              <a:gd name="connsiteX31" fmla="*/ 881438 w 1742572"/>
              <a:gd name="connsiteY31" fmla="*/ 497207 h 1705650"/>
              <a:gd name="connsiteX32" fmla="*/ 908071 w 1742572"/>
              <a:gd name="connsiteY32" fmla="*/ 488329 h 1705650"/>
              <a:gd name="connsiteX33" fmla="*/ 979093 w 1742572"/>
              <a:gd name="connsiteY33" fmla="*/ 461696 h 1705650"/>
              <a:gd name="connsiteX34" fmla="*/ 1156646 w 1742572"/>
              <a:gd name="connsiteY34" fmla="*/ 479451 h 1705650"/>
              <a:gd name="connsiteX35" fmla="*/ 1209912 w 1742572"/>
              <a:gd name="connsiteY35" fmla="*/ 497207 h 1705650"/>
              <a:gd name="connsiteX36" fmla="*/ 1227668 w 1742572"/>
              <a:gd name="connsiteY36" fmla="*/ 514962 h 1705650"/>
              <a:gd name="connsiteX37" fmla="*/ 1280934 w 1742572"/>
              <a:gd name="connsiteY37" fmla="*/ 550473 h 1705650"/>
              <a:gd name="connsiteX38" fmla="*/ 1298689 w 1742572"/>
              <a:gd name="connsiteY38" fmla="*/ 577106 h 1705650"/>
              <a:gd name="connsiteX39" fmla="*/ 1307567 w 1742572"/>
              <a:gd name="connsiteY39" fmla="*/ 603739 h 1705650"/>
              <a:gd name="connsiteX40" fmla="*/ 1343077 w 1742572"/>
              <a:gd name="connsiteY40" fmla="*/ 657005 h 1705650"/>
              <a:gd name="connsiteX41" fmla="*/ 1351955 w 1742572"/>
              <a:gd name="connsiteY41" fmla="*/ 692515 h 1705650"/>
              <a:gd name="connsiteX42" fmla="*/ 1378588 w 1742572"/>
              <a:gd name="connsiteY42" fmla="*/ 701393 h 1705650"/>
              <a:gd name="connsiteX43" fmla="*/ 1485120 w 1742572"/>
              <a:gd name="connsiteY43" fmla="*/ 719148 h 1705650"/>
              <a:gd name="connsiteX44" fmla="*/ 1573897 w 1742572"/>
              <a:gd name="connsiteY44" fmla="*/ 710271 h 1705650"/>
              <a:gd name="connsiteX45" fmla="*/ 1600530 w 1742572"/>
              <a:gd name="connsiteY45" fmla="*/ 621494 h 1705650"/>
              <a:gd name="connsiteX46" fmla="*/ 1591652 w 1742572"/>
              <a:gd name="connsiteY46" fmla="*/ 506084 h 1705650"/>
              <a:gd name="connsiteX47" fmla="*/ 1573897 w 1742572"/>
              <a:gd name="connsiteY47" fmla="*/ 452818 h 1705650"/>
              <a:gd name="connsiteX48" fmla="*/ 1511753 w 1742572"/>
              <a:gd name="connsiteY48" fmla="*/ 381797 h 1705650"/>
              <a:gd name="connsiteX49" fmla="*/ 1502875 w 1742572"/>
              <a:gd name="connsiteY49" fmla="*/ 346286 h 1705650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73897 w 1742572"/>
              <a:gd name="connsiteY47" fmla="*/ 452819 h 1705651"/>
              <a:gd name="connsiteX48" fmla="*/ 1511753 w 1742572"/>
              <a:gd name="connsiteY48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11753 w 1742572"/>
              <a:gd name="connsiteY47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11753 w 1742572"/>
              <a:gd name="connsiteY46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573897 w 1742572"/>
              <a:gd name="connsiteY43" fmla="*/ 710272 h 1705651"/>
              <a:gd name="connsiteX44" fmla="*/ 1600530 w 1742572"/>
              <a:gd name="connsiteY44" fmla="*/ 621495 h 1705651"/>
              <a:gd name="connsiteX45" fmla="*/ 1511753 w 1742572"/>
              <a:gd name="connsiteY45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573897 w 1742572"/>
              <a:gd name="connsiteY42" fmla="*/ 710272 h 1705651"/>
              <a:gd name="connsiteX43" fmla="*/ 1600530 w 1742572"/>
              <a:gd name="connsiteY43" fmla="*/ 621495 h 1705651"/>
              <a:gd name="connsiteX44" fmla="*/ 1511753 w 1742572"/>
              <a:gd name="connsiteY44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573897 w 1742572"/>
              <a:gd name="connsiteY41" fmla="*/ 710272 h 1705651"/>
              <a:gd name="connsiteX42" fmla="*/ 1600530 w 1742572"/>
              <a:gd name="connsiteY42" fmla="*/ 621495 h 1705651"/>
              <a:gd name="connsiteX43" fmla="*/ 1511753 w 1742572"/>
              <a:gd name="connsiteY43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573897 w 1742572"/>
              <a:gd name="connsiteY40" fmla="*/ 710272 h 1705651"/>
              <a:gd name="connsiteX41" fmla="*/ 1600530 w 1742572"/>
              <a:gd name="connsiteY41" fmla="*/ 621495 h 1705651"/>
              <a:gd name="connsiteX42" fmla="*/ 1511753 w 1742572"/>
              <a:gd name="connsiteY42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573897 w 1742572"/>
              <a:gd name="connsiteY39" fmla="*/ 710272 h 1705651"/>
              <a:gd name="connsiteX40" fmla="*/ 1600530 w 1742572"/>
              <a:gd name="connsiteY40" fmla="*/ 621495 h 1705651"/>
              <a:gd name="connsiteX41" fmla="*/ 1511753 w 1742572"/>
              <a:gd name="connsiteY41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573897 w 1742572"/>
              <a:gd name="connsiteY38" fmla="*/ 710272 h 1705651"/>
              <a:gd name="connsiteX39" fmla="*/ 1600530 w 1742572"/>
              <a:gd name="connsiteY39" fmla="*/ 621495 h 1705651"/>
              <a:gd name="connsiteX40" fmla="*/ 1511753 w 1742572"/>
              <a:gd name="connsiteY40" fmla="*/ 381798 h 1705651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979093 w 1742572"/>
              <a:gd name="connsiteY32" fmla="*/ 461697 h 1702167"/>
              <a:gd name="connsiteX33" fmla="*/ 1156646 w 1742572"/>
              <a:gd name="connsiteY33" fmla="*/ 479452 h 1702167"/>
              <a:gd name="connsiteX34" fmla="*/ 1209912 w 1742572"/>
              <a:gd name="connsiteY34" fmla="*/ 497208 h 1702167"/>
              <a:gd name="connsiteX35" fmla="*/ 1227668 w 1742572"/>
              <a:gd name="connsiteY35" fmla="*/ 514963 h 1702167"/>
              <a:gd name="connsiteX36" fmla="*/ 1280934 w 1742572"/>
              <a:gd name="connsiteY36" fmla="*/ 550474 h 1702167"/>
              <a:gd name="connsiteX37" fmla="*/ 1573897 w 1742572"/>
              <a:gd name="connsiteY37" fmla="*/ 710272 h 1702167"/>
              <a:gd name="connsiteX38" fmla="*/ 1600530 w 1742572"/>
              <a:gd name="connsiteY38" fmla="*/ 621495 h 1702167"/>
              <a:gd name="connsiteX39" fmla="*/ 1511753 w 1742572"/>
              <a:gd name="connsiteY3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1156646 w 1742572"/>
              <a:gd name="connsiteY32" fmla="*/ 479452 h 1702167"/>
              <a:gd name="connsiteX33" fmla="*/ 1209912 w 1742572"/>
              <a:gd name="connsiteY33" fmla="*/ 497208 h 1702167"/>
              <a:gd name="connsiteX34" fmla="*/ 1227668 w 1742572"/>
              <a:gd name="connsiteY34" fmla="*/ 514963 h 1702167"/>
              <a:gd name="connsiteX35" fmla="*/ 1280934 w 1742572"/>
              <a:gd name="connsiteY35" fmla="*/ 550474 h 1702167"/>
              <a:gd name="connsiteX36" fmla="*/ 1573897 w 1742572"/>
              <a:gd name="connsiteY36" fmla="*/ 710272 h 1702167"/>
              <a:gd name="connsiteX37" fmla="*/ 1600530 w 1742572"/>
              <a:gd name="connsiteY37" fmla="*/ 621495 h 1702167"/>
              <a:gd name="connsiteX38" fmla="*/ 1511753 w 1742572"/>
              <a:gd name="connsiteY3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1156646 w 1742572"/>
              <a:gd name="connsiteY31" fmla="*/ 479452 h 1702167"/>
              <a:gd name="connsiteX32" fmla="*/ 1209912 w 1742572"/>
              <a:gd name="connsiteY32" fmla="*/ 497208 h 1702167"/>
              <a:gd name="connsiteX33" fmla="*/ 1227668 w 1742572"/>
              <a:gd name="connsiteY33" fmla="*/ 514963 h 1702167"/>
              <a:gd name="connsiteX34" fmla="*/ 1280934 w 1742572"/>
              <a:gd name="connsiteY34" fmla="*/ 550474 h 1702167"/>
              <a:gd name="connsiteX35" fmla="*/ 1573897 w 1742572"/>
              <a:gd name="connsiteY35" fmla="*/ 710272 h 1702167"/>
              <a:gd name="connsiteX36" fmla="*/ 1600530 w 1742572"/>
              <a:gd name="connsiteY36" fmla="*/ 621495 h 1702167"/>
              <a:gd name="connsiteX37" fmla="*/ 1511753 w 1742572"/>
              <a:gd name="connsiteY3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1156646 w 1742572"/>
              <a:gd name="connsiteY30" fmla="*/ 479452 h 1702167"/>
              <a:gd name="connsiteX31" fmla="*/ 1209912 w 1742572"/>
              <a:gd name="connsiteY31" fmla="*/ 497208 h 1702167"/>
              <a:gd name="connsiteX32" fmla="*/ 1227668 w 1742572"/>
              <a:gd name="connsiteY32" fmla="*/ 514963 h 1702167"/>
              <a:gd name="connsiteX33" fmla="*/ 1280934 w 1742572"/>
              <a:gd name="connsiteY33" fmla="*/ 550474 h 1702167"/>
              <a:gd name="connsiteX34" fmla="*/ 1573897 w 1742572"/>
              <a:gd name="connsiteY34" fmla="*/ 710272 h 1702167"/>
              <a:gd name="connsiteX35" fmla="*/ 1600530 w 1742572"/>
              <a:gd name="connsiteY35" fmla="*/ 621495 h 1702167"/>
              <a:gd name="connsiteX36" fmla="*/ 1511753 w 1742572"/>
              <a:gd name="connsiteY3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156646 w 1742572"/>
              <a:gd name="connsiteY29" fmla="*/ 479452 h 1702167"/>
              <a:gd name="connsiteX30" fmla="*/ 1209912 w 1742572"/>
              <a:gd name="connsiteY30" fmla="*/ 497208 h 1702167"/>
              <a:gd name="connsiteX31" fmla="*/ 1227668 w 1742572"/>
              <a:gd name="connsiteY31" fmla="*/ 514963 h 1702167"/>
              <a:gd name="connsiteX32" fmla="*/ 1280934 w 1742572"/>
              <a:gd name="connsiteY32" fmla="*/ 550474 h 1702167"/>
              <a:gd name="connsiteX33" fmla="*/ 1573897 w 1742572"/>
              <a:gd name="connsiteY33" fmla="*/ 710272 h 1702167"/>
              <a:gd name="connsiteX34" fmla="*/ 1600530 w 1742572"/>
              <a:gd name="connsiteY34" fmla="*/ 621495 h 1702167"/>
              <a:gd name="connsiteX35" fmla="*/ 1511753 w 1742572"/>
              <a:gd name="connsiteY3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27668 w 1742572"/>
              <a:gd name="connsiteY30" fmla="*/ 514963 h 1702167"/>
              <a:gd name="connsiteX31" fmla="*/ 1280934 w 1742572"/>
              <a:gd name="connsiteY31" fmla="*/ 550474 h 1702167"/>
              <a:gd name="connsiteX32" fmla="*/ 1573897 w 1742572"/>
              <a:gd name="connsiteY32" fmla="*/ 710272 h 1702167"/>
              <a:gd name="connsiteX33" fmla="*/ 1600530 w 1742572"/>
              <a:gd name="connsiteY33" fmla="*/ 621495 h 1702167"/>
              <a:gd name="connsiteX34" fmla="*/ 1511753 w 1742572"/>
              <a:gd name="connsiteY3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80934 w 1742572"/>
              <a:gd name="connsiteY30" fmla="*/ 550474 h 1702167"/>
              <a:gd name="connsiteX31" fmla="*/ 1573897 w 1742572"/>
              <a:gd name="connsiteY31" fmla="*/ 710272 h 1702167"/>
              <a:gd name="connsiteX32" fmla="*/ 1600530 w 1742572"/>
              <a:gd name="connsiteY32" fmla="*/ 621495 h 1702167"/>
              <a:gd name="connsiteX33" fmla="*/ 1511753 w 1742572"/>
              <a:gd name="connsiteY3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600530 w 1742572"/>
              <a:gd name="connsiteY31" fmla="*/ 621495 h 1702167"/>
              <a:gd name="connsiteX32" fmla="*/ 1511753 w 1742572"/>
              <a:gd name="connsiteY3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511753 w 1742572"/>
              <a:gd name="connsiteY3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08071 w 1742572"/>
              <a:gd name="connsiteY26" fmla="*/ 861192 h 1702167"/>
              <a:gd name="connsiteX27" fmla="*/ 766030 w 1742572"/>
              <a:gd name="connsiteY27" fmla="*/ 630373 h 1702167"/>
              <a:gd name="connsiteX28" fmla="*/ 1280934 w 1742572"/>
              <a:gd name="connsiteY28" fmla="*/ 550474 h 1702167"/>
              <a:gd name="connsiteX29" fmla="*/ 1573897 w 1742572"/>
              <a:gd name="connsiteY29" fmla="*/ 710272 h 1702167"/>
              <a:gd name="connsiteX30" fmla="*/ 1511753 w 1742572"/>
              <a:gd name="connsiteY3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908071 w 1742572"/>
              <a:gd name="connsiteY25" fmla="*/ 861192 h 1702167"/>
              <a:gd name="connsiteX26" fmla="*/ 766030 w 1742572"/>
              <a:gd name="connsiteY26" fmla="*/ 630373 h 1702167"/>
              <a:gd name="connsiteX27" fmla="*/ 1280934 w 1742572"/>
              <a:gd name="connsiteY27" fmla="*/ 550474 h 1702167"/>
              <a:gd name="connsiteX28" fmla="*/ 1573897 w 1742572"/>
              <a:gd name="connsiteY28" fmla="*/ 710272 h 1702167"/>
              <a:gd name="connsiteX29" fmla="*/ 1511753 w 1742572"/>
              <a:gd name="connsiteY2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766030 w 1742572"/>
              <a:gd name="connsiteY25" fmla="*/ 630373 h 1702167"/>
              <a:gd name="connsiteX26" fmla="*/ 1280934 w 1742572"/>
              <a:gd name="connsiteY26" fmla="*/ 550474 h 1702167"/>
              <a:gd name="connsiteX27" fmla="*/ 1573897 w 1742572"/>
              <a:gd name="connsiteY27" fmla="*/ 710272 h 1702167"/>
              <a:gd name="connsiteX28" fmla="*/ 1511753 w 1742572"/>
              <a:gd name="connsiteY2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22976 w 1742572"/>
              <a:gd name="connsiteY20" fmla="*/ 949969 h 1702167"/>
              <a:gd name="connsiteX21" fmla="*/ 1165524 w 1742572"/>
              <a:gd name="connsiteY21" fmla="*/ 914458 h 1702167"/>
              <a:gd name="connsiteX22" fmla="*/ 766030 w 1742572"/>
              <a:gd name="connsiteY22" fmla="*/ 630373 h 1702167"/>
              <a:gd name="connsiteX23" fmla="*/ 1280934 w 1742572"/>
              <a:gd name="connsiteY23" fmla="*/ 550474 h 1702167"/>
              <a:gd name="connsiteX24" fmla="*/ 1573897 w 1742572"/>
              <a:gd name="connsiteY24" fmla="*/ 710272 h 1702167"/>
              <a:gd name="connsiteX25" fmla="*/ 1511753 w 1742572"/>
              <a:gd name="connsiteY2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422976 w 1742572"/>
              <a:gd name="connsiteY19" fmla="*/ 949969 h 1702167"/>
              <a:gd name="connsiteX20" fmla="*/ 1165524 w 1742572"/>
              <a:gd name="connsiteY20" fmla="*/ 914458 h 1702167"/>
              <a:gd name="connsiteX21" fmla="*/ 766030 w 1742572"/>
              <a:gd name="connsiteY21" fmla="*/ 630373 h 1702167"/>
              <a:gd name="connsiteX22" fmla="*/ 1280934 w 1742572"/>
              <a:gd name="connsiteY22" fmla="*/ 550474 h 1702167"/>
              <a:gd name="connsiteX23" fmla="*/ 1573897 w 1742572"/>
              <a:gd name="connsiteY23" fmla="*/ 710272 h 1702167"/>
              <a:gd name="connsiteX24" fmla="*/ 1511753 w 1742572"/>
              <a:gd name="connsiteY2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422976 w 1742572"/>
              <a:gd name="connsiteY18" fmla="*/ 949969 h 1702167"/>
              <a:gd name="connsiteX19" fmla="*/ 1165524 w 1742572"/>
              <a:gd name="connsiteY19" fmla="*/ 914458 h 1702167"/>
              <a:gd name="connsiteX20" fmla="*/ 766030 w 1742572"/>
              <a:gd name="connsiteY20" fmla="*/ 630373 h 1702167"/>
              <a:gd name="connsiteX21" fmla="*/ 1280934 w 1742572"/>
              <a:gd name="connsiteY21" fmla="*/ 550474 h 1702167"/>
              <a:gd name="connsiteX22" fmla="*/ 1573897 w 1742572"/>
              <a:gd name="connsiteY22" fmla="*/ 710272 h 1702167"/>
              <a:gd name="connsiteX23" fmla="*/ 1511753 w 1742572"/>
              <a:gd name="connsiteY2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165524 w 1742572"/>
              <a:gd name="connsiteY18" fmla="*/ 914458 h 1702167"/>
              <a:gd name="connsiteX19" fmla="*/ 766030 w 1742572"/>
              <a:gd name="connsiteY19" fmla="*/ 630373 h 1702167"/>
              <a:gd name="connsiteX20" fmla="*/ 1280934 w 1742572"/>
              <a:gd name="connsiteY20" fmla="*/ 550474 h 1702167"/>
              <a:gd name="connsiteX21" fmla="*/ 1573897 w 1742572"/>
              <a:gd name="connsiteY21" fmla="*/ 710272 h 1702167"/>
              <a:gd name="connsiteX22" fmla="*/ 1511753 w 1742572"/>
              <a:gd name="connsiteY2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27163 w 1742572"/>
              <a:gd name="connsiteY16" fmla="*/ 1074256 h 1702167"/>
              <a:gd name="connsiteX17" fmla="*/ 1165524 w 1742572"/>
              <a:gd name="connsiteY17" fmla="*/ 914458 h 1702167"/>
              <a:gd name="connsiteX18" fmla="*/ 766030 w 1742572"/>
              <a:gd name="connsiteY18" fmla="*/ 630373 h 1702167"/>
              <a:gd name="connsiteX19" fmla="*/ 1280934 w 1742572"/>
              <a:gd name="connsiteY19" fmla="*/ 550474 h 1702167"/>
              <a:gd name="connsiteX20" fmla="*/ 1573897 w 1742572"/>
              <a:gd name="connsiteY20" fmla="*/ 710272 h 1702167"/>
              <a:gd name="connsiteX21" fmla="*/ 1511753 w 1742572"/>
              <a:gd name="connsiteY2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27163 w 1742572"/>
              <a:gd name="connsiteY15" fmla="*/ 1074256 h 1702167"/>
              <a:gd name="connsiteX16" fmla="*/ 1165524 w 1742572"/>
              <a:gd name="connsiteY16" fmla="*/ 914458 h 1702167"/>
              <a:gd name="connsiteX17" fmla="*/ 766030 w 1742572"/>
              <a:gd name="connsiteY17" fmla="*/ 630373 h 1702167"/>
              <a:gd name="connsiteX18" fmla="*/ 1280934 w 1742572"/>
              <a:gd name="connsiteY18" fmla="*/ 550474 h 1702167"/>
              <a:gd name="connsiteX19" fmla="*/ 1573897 w 1742572"/>
              <a:gd name="connsiteY19" fmla="*/ 710272 h 1702167"/>
              <a:gd name="connsiteX20" fmla="*/ 1511753 w 1742572"/>
              <a:gd name="connsiteY2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71551 w 1742572"/>
              <a:gd name="connsiteY8" fmla="*/ 1535895 h 1702167"/>
              <a:gd name="connsiteX9" fmla="*/ 1698184 w 1742572"/>
              <a:gd name="connsiteY9" fmla="*/ 1491507 h 1702167"/>
              <a:gd name="connsiteX10" fmla="*/ 1724817 w 1742572"/>
              <a:gd name="connsiteY10" fmla="*/ 1429363 h 1702167"/>
              <a:gd name="connsiteX11" fmla="*/ 1733695 w 1742572"/>
              <a:gd name="connsiteY11" fmla="*/ 1376097 h 1702167"/>
              <a:gd name="connsiteX12" fmla="*/ 1742572 w 1742572"/>
              <a:gd name="connsiteY12" fmla="*/ 1340586 h 1702167"/>
              <a:gd name="connsiteX13" fmla="*/ 1707062 w 1742572"/>
              <a:gd name="connsiteY13" fmla="*/ 1207421 h 1702167"/>
              <a:gd name="connsiteX14" fmla="*/ 1627163 w 1742572"/>
              <a:gd name="connsiteY14" fmla="*/ 1074256 h 1702167"/>
              <a:gd name="connsiteX15" fmla="*/ 1165524 w 1742572"/>
              <a:gd name="connsiteY15" fmla="*/ 914458 h 1702167"/>
              <a:gd name="connsiteX16" fmla="*/ 766030 w 1742572"/>
              <a:gd name="connsiteY16" fmla="*/ 630373 h 1702167"/>
              <a:gd name="connsiteX17" fmla="*/ 1280934 w 1742572"/>
              <a:gd name="connsiteY17" fmla="*/ 550474 h 1702167"/>
              <a:gd name="connsiteX18" fmla="*/ 1573897 w 1742572"/>
              <a:gd name="connsiteY18" fmla="*/ 710272 h 1702167"/>
              <a:gd name="connsiteX19" fmla="*/ 1511753 w 1742572"/>
              <a:gd name="connsiteY19" fmla="*/ 381798 h 1702167"/>
              <a:gd name="connsiteX0" fmla="*/ 1511753 w 1742572"/>
              <a:gd name="connsiteY0" fmla="*/ 381798 h 1695630"/>
              <a:gd name="connsiteX1" fmla="*/ 1644918 w 1742572"/>
              <a:gd name="connsiteY1" fmla="*/ 310776 h 1695630"/>
              <a:gd name="connsiteX2" fmla="*/ 1343077 w 1742572"/>
              <a:gd name="connsiteY2" fmla="*/ 58 h 1695630"/>
              <a:gd name="connsiteX3" fmla="*/ 268879 w 1742572"/>
              <a:gd name="connsiteY3" fmla="*/ 337410 h 1695630"/>
              <a:gd name="connsiteX4" fmla="*/ 91326 w 1742572"/>
              <a:gd name="connsiteY4" fmla="*/ 1056501 h 1695630"/>
              <a:gd name="connsiteX5" fmla="*/ 1493998 w 1742572"/>
              <a:gd name="connsiteY5" fmla="*/ 1669060 h 1695630"/>
              <a:gd name="connsiteX6" fmla="*/ 1627163 w 1742572"/>
              <a:gd name="connsiteY6" fmla="*/ 1580283 h 1695630"/>
              <a:gd name="connsiteX7" fmla="*/ 1671551 w 1742572"/>
              <a:gd name="connsiteY7" fmla="*/ 1535895 h 1695630"/>
              <a:gd name="connsiteX8" fmla="*/ 1698184 w 1742572"/>
              <a:gd name="connsiteY8" fmla="*/ 1491507 h 1695630"/>
              <a:gd name="connsiteX9" fmla="*/ 1724817 w 1742572"/>
              <a:gd name="connsiteY9" fmla="*/ 1429363 h 1695630"/>
              <a:gd name="connsiteX10" fmla="*/ 1733695 w 1742572"/>
              <a:gd name="connsiteY10" fmla="*/ 1376097 h 1695630"/>
              <a:gd name="connsiteX11" fmla="*/ 1742572 w 1742572"/>
              <a:gd name="connsiteY11" fmla="*/ 1340586 h 1695630"/>
              <a:gd name="connsiteX12" fmla="*/ 1707062 w 1742572"/>
              <a:gd name="connsiteY12" fmla="*/ 1207421 h 1695630"/>
              <a:gd name="connsiteX13" fmla="*/ 1627163 w 1742572"/>
              <a:gd name="connsiteY13" fmla="*/ 1074256 h 1695630"/>
              <a:gd name="connsiteX14" fmla="*/ 1165524 w 1742572"/>
              <a:gd name="connsiteY14" fmla="*/ 914458 h 1695630"/>
              <a:gd name="connsiteX15" fmla="*/ 766030 w 1742572"/>
              <a:gd name="connsiteY15" fmla="*/ 630373 h 1695630"/>
              <a:gd name="connsiteX16" fmla="*/ 1280934 w 1742572"/>
              <a:gd name="connsiteY16" fmla="*/ 550474 h 1695630"/>
              <a:gd name="connsiteX17" fmla="*/ 1573897 w 1742572"/>
              <a:gd name="connsiteY17" fmla="*/ 710272 h 1695630"/>
              <a:gd name="connsiteX18" fmla="*/ 1511753 w 1742572"/>
              <a:gd name="connsiteY18" fmla="*/ 381798 h 1695630"/>
              <a:gd name="connsiteX0" fmla="*/ 1511753 w 1734290"/>
              <a:gd name="connsiteY0" fmla="*/ 381798 h 1695630"/>
              <a:gd name="connsiteX1" fmla="*/ 1644918 w 1734290"/>
              <a:gd name="connsiteY1" fmla="*/ 310776 h 1695630"/>
              <a:gd name="connsiteX2" fmla="*/ 1343077 w 1734290"/>
              <a:gd name="connsiteY2" fmla="*/ 58 h 1695630"/>
              <a:gd name="connsiteX3" fmla="*/ 268879 w 1734290"/>
              <a:gd name="connsiteY3" fmla="*/ 337410 h 1695630"/>
              <a:gd name="connsiteX4" fmla="*/ 91326 w 1734290"/>
              <a:gd name="connsiteY4" fmla="*/ 1056501 h 1695630"/>
              <a:gd name="connsiteX5" fmla="*/ 1493998 w 1734290"/>
              <a:gd name="connsiteY5" fmla="*/ 1669060 h 1695630"/>
              <a:gd name="connsiteX6" fmla="*/ 1627163 w 1734290"/>
              <a:gd name="connsiteY6" fmla="*/ 1580283 h 1695630"/>
              <a:gd name="connsiteX7" fmla="*/ 1671551 w 1734290"/>
              <a:gd name="connsiteY7" fmla="*/ 1535895 h 1695630"/>
              <a:gd name="connsiteX8" fmla="*/ 1698184 w 1734290"/>
              <a:gd name="connsiteY8" fmla="*/ 1491507 h 1695630"/>
              <a:gd name="connsiteX9" fmla="*/ 1724817 w 1734290"/>
              <a:gd name="connsiteY9" fmla="*/ 1429363 h 1695630"/>
              <a:gd name="connsiteX10" fmla="*/ 1733695 w 1734290"/>
              <a:gd name="connsiteY10" fmla="*/ 1376097 h 1695630"/>
              <a:gd name="connsiteX11" fmla="*/ 1707062 w 1734290"/>
              <a:gd name="connsiteY11" fmla="*/ 1207421 h 1695630"/>
              <a:gd name="connsiteX12" fmla="*/ 1627163 w 1734290"/>
              <a:gd name="connsiteY12" fmla="*/ 1074256 h 1695630"/>
              <a:gd name="connsiteX13" fmla="*/ 1165524 w 1734290"/>
              <a:gd name="connsiteY13" fmla="*/ 914458 h 1695630"/>
              <a:gd name="connsiteX14" fmla="*/ 766030 w 1734290"/>
              <a:gd name="connsiteY14" fmla="*/ 630373 h 1695630"/>
              <a:gd name="connsiteX15" fmla="*/ 1280934 w 1734290"/>
              <a:gd name="connsiteY15" fmla="*/ 550474 h 1695630"/>
              <a:gd name="connsiteX16" fmla="*/ 1573897 w 1734290"/>
              <a:gd name="connsiteY16" fmla="*/ 710272 h 1695630"/>
              <a:gd name="connsiteX17" fmla="*/ 1511753 w 1734290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65524 w 1737366"/>
              <a:gd name="connsiteY13" fmla="*/ 91445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9104"/>
              <a:gd name="connsiteY0" fmla="*/ 381798 h 1695630"/>
              <a:gd name="connsiteX1" fmla="*/ 1644918 w 1739104"/>
              <a:gd name="connsiteY1" fmla="*/ 310776 h 1695630"/>
              <a:gd name="connsiteX2" fmla="*/ 1343077 w 1739104"/>
              <a:gd name="connsiteY2" fmla="*/ 58 h 1695630"/>
              <a:gd name="connsiteX3" fmla="*/ 268879 w 1739104"/>
              <a:gd name="connsiteY3" fmla="*/ 337410 h 1695630"/>
              <a:gd name="connsiteX4" fmla="*/ 91326 w 1739104"/>
              <a:gd name="connsiteY4" fmla="*/ 1056501 h 1695630"/>
              <a:gd name="connsiteX5" fmla="*/ 1493998 w 1739104"/>
              <a:gd name="connsiteY5" fmla="*/ 1669060 h 1695630"/>
              <a:gd name="connsiteX6" fmla="*/ 1627163 w 1739104"/>
              <a:gd name="connsiteY6" fmla="*/ 1580283 h 1695630"/>
              <a:gd name="connsiteX7" fmla="*/ 1671551 w 1739104"/>
              <a:gd name="connsiteY7" fmla="*/ 1535895 h 1695630"/>
              <a:gd name="connsiteX8" fmla="*/ 1698184 w 1739104"/>
              <a:gd name="connsiteY8" fmla="*/ 1491507 h 1695630"/>
              <a:gd name="connsiteX9" fmla="*/ 1733695 w 1739104"/>
              <a:gd name="connsiteY9" fmla="*/ 1376097 h 1695630"/>
              <a:gd name="connsiteX10" fmla="*/ 1707062 w 1739104"/>
              <a:gd name="connsiteY10" fmla="*/ 1207421 h 1695630"/>
              <a:gd name="connsiteX11" fmla="*/ 1444283 w 1739104"/>
              <a:gd name="connsiteY11" fmla="*/ 797396 h 1695630"/>
              <a:gd name="connsiteX12" fmla="*/ 1104564 w 1739104"/>
              <a:gd name="connsiteY12" fmla="*/ 848418 h 1695630"/>
              <a:gd name="connsiteX13" fmla="*/ 766030 w 1739104"/>
              <a:gd name="connsiteY13" fmla="*/ 630373 h 1695630"/>
              <a:gd name="connsiteX14" fmla="*/ 1280934 w 1739104"/>
              <a:gd name="connsiteY14" fmla="*/ 550474 h 1695630"/>
              <a:gd name="connsiteX15" fmla="*/ 1573897 w 1739104"/>
              <a:gd name="connsiteY15" fmla="*/ 710272 h 1695630"/>
              <a:gd name="connsiteX16" fmla="*/ 1511753 w 1739104"/>
              <a:gd name="connsiteY16" fmla="*/ 381798 h 1695630"/>
              <a:gd name="connsiteX0" fmla="*/ 1511753 w 1740904"/>
              <a:gd name="connsiteY0" fmla="*/ 381798 h 1695630"/>
              <a:gd name="connsiteX1" fmla="*/ 1644918 w 1740904"/>
              <a:gd name="connsiteY1" fmla="*/ 310776 h 1695630"/>
              <a:gd name="connsiteX2" fmla="*/ 1343077 w 1740904"/>
              <a:gd name="connsiteY2" fmla="*/ 58 h 1695630"/>
              <a:gd name="connsiteX3" fmla="*/ 268879 w 1740904"/>
              <a:gd name="connsiteY3" fmla="*/ 337410 h 1695630"/>
              <a:gd name="connsiteX4" fmla="*/ 91326 w 1740904"/>
              <a:gd name="connsiteY4" fmla="*/ 1056501 h 1695630"/>
              <a:gd name="connsiteX5" fmla="*/ 1493998 w 1740904"/>
              <a:gd name="connsiteY5" fmla="*/ 1669060 h 1695630"/>
              <a:gd name="connsiteX6" fmla="*/ 1627163 w 1740904"/>
              <a:gd name="connsiteY6" fmla="*/ 1580283 h 1695630"/>
              <a:gd name="connsiteX7" fmla="*/ 1671551 w 1740904"/>
              <a:gd name="connsiteY7" fmla="*/ 1535895 h 1695630"/>
              <a:gd name="connsiteX8" fmla="*/ 1733695 w 1740904"/>
              <a:gd name="connsiteY8" fmla="*/ 1376097 h 1695630"/>
              <a:gd name="connsiteX9" fmla="*/ 1707062 w 1740904"/>
              <a:gd name="connsiteY9" fmla="*/ 1207421 h 1695630"/>
              <a:gd name="connsiteX10" fmla="*/ 1444283 w 1740904"/>
              <a:gd name="connsiteY10" fmla="*/ 797396 h 1695630"/>
              <a:gd name="connsiteX11" fmla="*/ 1104564 w 1740904"/>
              <a:gd name="connsiteY11" fmla="*/ 848418 h 1695630"/>
              <a:gd name="connsiteX12" fmla="*/ 766030 w 1740904"/>
              <a:gd name="connsiteY12" fmla="*/ 630373 h 1695630"/>
              <a:gd name="connsiteX13" fmla="*/ 1280934 w 1740904"/>
              <a:gd name="connsiteY13" fmla="*/ 550474 h 1695630"/>
              <a:gd name="connsiteX14" fmla="*/ 1573897 w 1740904"/>
              <a:gd name="connsiteY14" fmla="*/ 710272 h 1695630"/>
              <a:gd name="connsiteX15" fmla="*/ 1511753 w 1740904"/>
              <a:gd name="connsiteY15" fmla="*/ 381798 h 1695630"/>
              <a:gd name="connsiteX0" fmla="*/ 1511753 w 1740904"/>
              <a:gd name="connsiteY0" fmla="*/ 381798 h 1690628"/>
              <a:gd name="connsiteX1" fmla="*/ 1644918 w 1740904"/>
              <a:gd name="connsiteY1" fmla="*/ 310776 h 1690628"/>
              <a:gd name="connsiteX2" fmla="*/ 1343077 w 1740904"/>
              <a:gd name="connsiteY2" fmla="*/ 58 h 1690628"/>
              <a:gd name="connsiteX3" fmla="*/ 268879 w 1740904"/>
              <a:gd name="connsiteY3" fmla="*/ 337410 h 1690628"/>
              <a:gd name="connsiteX4" fmla="*/ 91326 w 1740904"/>
              <a:gd name="connsiteY4" fmla="*/ 1056501 h 1690628"/>
              <a:gd name="connsiteX5" fmla="*/ 1493998 w 1740904"/>
              <a:gd name="connsiteY5" fmla="*/ 1669060 h 1690628"/>
              <a:gd name="connsiteX6" fmla="*/ 1671551 w 1740904"/>
              <a:gd name="connsiteY6" fmla="*/ 1535895 h 1690628"/>
              <a:gd name="connsiteX7" fmla="*/ 1733695 w 1740904"/>
              <a:gd name="connsiteY7" fmla="*/ 1376097 h 1690628"/>
              <a:gd name="connsiteX8" fmla="*/ 1707062 w 1740904"/>
              <a:gd name="connsiteY8" fmla="*/ 1207421 h 1690628"/>
              <a:gd name="connsiteX9" fmla="*/ 1444283 w 1740904"/>
              <a:gd name="connsiteY9" fmla="*/ 797396 h 1690628"/>
              <a:gd name="connsiteX10" fmla="*/ 1104564 w 1740904"/>
              <a:gd name="connsiteY10" fmla="*/ 848418 h 1690628"/>
              <a:gd name="connsiteX11" fmla="*/ 766030 w 1740904"/>
              <a:gd name="connsiteY11" fmla="*/ 630373 h 1690628"/>
              <a:gd name="connsiteX12" fmla="*/ 1280934 w 1740904"/>
              <a:gd name="connsiteY12" fmla="*/ 550474 h 1690628"/>
              <a:gd name="connsiteX13" fmla="*/ 1573897 w 1740904"/>
              <a:gd name="connsiteY13" fmla="*/ 710272 h 1690628"/>
              <a:gd name="connsiteX14" fmla="*/ 1511753 w 1740904"/>
              <a:gd name="connsiteY14" fmla="*/ 381798 h 1690628"/>
              <a:gd name="connsiteX0" fmla="*/ 1511753 w 1753597"/>
              <a:gd name="connsiteY0" fmla="*/ 381798 h 1675980"/>
              <a:gd name="connsiteX1" fmla="*/ 1644918 w 1753597"/>
              <a:gd name="connsiteY1" fmla="*/ 310776 h 1675980"/>
              <a:gd name="connsiteX2" fmla="*/ 1343077 w 1753597"/>
              <a:gd name="connsiteY2" fmla="*/ 58 h 1675980"/>
              <a:gd name="connsiteX3" fmla="*/ 268879 w 1753597"/>
              <a:gd name="connsiteY3" fmla="*/ 337410 h 1675980"/>
              <a:gd name="connsiteX4" fmla="*/ 91326 w 1753597"/>
              <a:gd name="connsiteY4" fmla="*/ 1056501 h 1675980"/>
              <a:gd name="connsiteX5" fmla="*/ 1493998 w 1753597"/>
              <a:gd name="connsiteY5" fmla="*/ 1669060 h 1675980"/>
              <a:gd name="connsiteX6" fmla="*/ 1733695 w 1753597"/>
              <a:gd name="connsiteY6" fmla="*/ 1376097 h 1675980"/>
              <a:gd name="connsiteX7" fmla="*/ 1707062 w 1753597"/>
              <a:gd name="connsiteY7" fmla="*/ 1207421 h 1675980"/>
              <a:gd name="connsiteX8" fmla="*/ 1444283 w 1753597"/>
              <a:gd name="connsiteY8" fmla="*/ 797396 h 1675980"/>
              <a:gd name="connsiteX9" fmla="*/ 1104564 w 1753597"/>
              <a:gd name="connsiteY9" fmla="*/ 848418 h 1675980"/>
              <a:gd name="connsiteX10" fmla="*/ 766030 w 1753597"/>
              <a:gd name="connsiteY10" fmla="*/ 630373 h 1675980"/>
              <a:gd name="connsiteX11" fmla="*/ 1280934 w 1753597"/>
              <a:gd name="connsiteY11" fmla="*/ 550474 h 1675980"/>
              <a:gd name="connsiteX12" fmla="*/ 1573897 w 1753597"/>
              <a:gd name="connsiteY12" fmla="*/ 710272 h 1675980"/>
              <a:gd name="connsiteX13" fmla="*/ 1511753 w 1753597"/>
              <a:gd name="connsiteY13" fmla="*/ 381798 h 1675980"/>
              <a:gd name="connsiteX0" fmla="*/ 1511753 w 1715589"/>
              <a:gd name="connsiteY0" fmla="*/ 381798 h 1670377"/>
              <a:gd name="connsiteX1" fmla="*/ 1644918 w 1715589"/>
              <a:gd name="connsiteY1" fmla="*/ 310776 h 1670377"/>
              <a:gd name="connsiteX2" fmla="*/ 1343077 w 1715589"/>
              <a:gd name="connsiteY2" fmla="*/ 58 h 1670377"/>
              <a:gd name="connsiteX3" fmla="*/ 268879 w 1715589"/>
              <a:gd name="connsiteY3" fmla="*/ 337410 h 1670377"/>
              <a:gd name="connsiteX4" fmla="*/ 91326 w 1715589"/>
              <a:gd name="connsiteY4" fmla="*/ 1056501 h 1670377"/>
              <a:gd name="connsiteX5" fmla="*/ 1493998 w 1715589"/>
              <a:gd name="connsiteY5" fmla="*/ 1669060 h 1670377"/>
              <a:gd name="connsiteX6" fmla="*/ 1707062 w 1715589"/>
              <a:gd name="connsiteY6" fmla="*/ 1207421 h 1670377"/>
              <a:gd name="connsiteX7" fmla="*/ 1444283 w 1715589"/>
              <a:gd name="connsiteY7" fmla="*/ 797396 h 1670377"/>
              <a:gd name="connsiteX8" fmla="*/ 1104564 w 1715589"/>
              <a:gd name="connsiteY8" fmla="*/ 848418 h 1670377"/>
              <a:gd name="connsiteX9" fmla="*/ 766030 w 1715589"/>
              <a:gd name="connsiteY9" fmla="*/ 630373 h 1670377"/>
              <a:gd name="connsiteX10" fmla="*/ 1280934 w 1715589"/>
              <a:gd name="connsiteY10" fmla="*/ 550474 h 1670377"/>
              <a:gd name="connsiteX11" fmla="*/ 1573897 w 1715589"/>
              <a:gd name="connsiteY11" fmla="*/ 710272 h 1670377"/>
              <a:gd name="connsiteX12" fmla="*/ 1511753 w 1715589"/>
              <a:gd name="connsiteY12" fmla="*/ 381798 h 1670377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763966 w 1707184"/>
              <a:gd name="connsiteY9" fmla="*/ 630373 h 1420722"/>
              <a:gd name="connsiteX10" fmla="*/ 1278870 w 1707184"/>
              <a:gd name="connsiteY10" fmla="*/ 550474 h 1420722"/>
              <a:gd name="connsiteX11" fmla="*/ 1571833 w 1707184"/>
              <a:gd name="connsiteY11" fmla="*/ 710272 h 1420722"/>
              <a:gd name="connsiteX12" fmla="*/ 1509689 w 1707184"/>
              <a:gd name="connsiteY12" fmla="*/ 381798 h 1420722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571833 w 1707184"/>
              <a:gd name="connsiteY11" fmla="*/ 71028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663273 w 1707184"/>
              <a:gd name="connsiteY11" fmla="*/ 8017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90553 w 1707184"/>
              <a:gd name="connsiteY11" fmla="*/ 8525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29593 w 1707184"/>
              <a:gd name="connsiteY11" fmla="*/ 7001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438276 w 1707184"/>
              <a:gd name="connsiteY8" fmla="*/ 791976 h 1420737"/>
              <a:gd name="connsiteX9" fmla="*/ 1102500 w 1707184"/>
              <a:gd name="connsiteY9" fmla="*/ 848433 h 1420737"/>
              <a:gd name="connsiteX10" fmla="*/ 763966 w 1707184"/>
              <a:gd name="connsiteY10" fmla="*/ 630388 h 1420737"/>
              <a:gd name="connsiteX11" fmla="*/ 1278870 w 1707184"/>
              <a:gd name="connsiteY11" fmla="*/ 550489 h 1420737"/>
              <a:gd name="connsiteX12" fmla="*/ 1429593 w 1707184"/>
              <a:gd name="connsiteY12" fmla="*/ 7001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417956 w 1707184"/>
              <a:gd name="connsiteY8" fmla="*/ 695456 h 1420737"/>
              <a:gd name="connsiteX9" fmla="*/ 1102500 w 1707184"/>
              <a:gd name="connsiteY9" fmla="*/ 848433 h 1420737"/>
              <a:gd name="connsiteX10" fmla="*/ 763966 w 1707184"/>
              <a:gd name="connsiteY10" fmla="*/ 630388 h 1420737"/>
              <a:gd name="connsiteX11" fmla="*/ 1278870 w 1707184"/>
              <a:gd name="connsiteY11" fmla="*/ 550489 h 1420737"/>
              <a:gd name="connsiteX12" fmla="*/ 1429593 w 1707184"/>
              <a:gd name="connsiteY12" fmla="*/ 700127 h 1420737"/>
              <a:gd name="connsiteX0" fmla="*/ 1642854 w 1707184"/>
              <a:gd name="connsiteY0" fmla="*/ 310791 h 1420737"/>
              <a:gd name="connsiteX1" fmla="*/ 1341013 w 1707184"/>
              <a:gd name="connsiteY1" fmla="*/ 73 h 1420737"/>
              <a:gd name="connsiteX2" fmla="*/ 266815 w 1707184"/>
              <a:gd name="connsiteY2" fmla="*/ 337425 h 1420737"/>
              <a:gd name="connsiteX3" fmla="*/ 89262 w 1707184"/>
              <a:gd name="connsiteY3" fmla="*/ 1056516 h 1420737"/>
              <a:gd name="connsiteX4" fmla="*/ 1463994 w 1707184"/>
              <a:gd name="connsiteY4" fmla="*/ 1417615 h 1420737"/>
              <a:gd name="connsiteX5" fmla="*/ 1704998 w 1707184"/>
              <a:gd name="connsiteY5" fmla="*/ 1207436 h 1420737"/>
              <a:gd name="connsiteX6" fmla="*/ 1442219 w 1707184"/>
              <a:gd name="connsiteY6" fmla="*/ 797411 h 1420737"/>
              <a:gd name="connsiteX7" fmla="*/ 1417956 w 1707184"/>
              <a:gd name="connsiteY7" fmla="*/ 695456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29593 w 1707184"/>
              <a:gd name="connsiteY11" fmla="*/ 700127 h 1420737"/>
              <a:gd name="connsiteX0" fmla="*/ 1341013 w 1707184"/>
              <a:gd name="connsiteY0" fmla="*/ 0 h 1420664"/>
              <a:gd name="connsiteX1" fmla="*/ 266815 w 1707184"/>
              <a:gd name="connsiteY1" fmla="*/ 337352 h 1420664"/>
              <a:gd name="connsiteX2" fmla="*/ 89262 w 1707184"/>
              <a:gd name="connsiteY2" fmla="*/ 1056443 h 1420664"/>
              <a:gd name="connsiteX3" fmla="*/ 1463994 w 1707184"/>
              <a:gd name="connsiteY3" fmla="*/ 1417542 h 1420664"/>
              <a:gd name="connsiteX4" fmla="*/ 1704998 w 1707184"/>
              <a:gd name="connsiteY4" fmla="*/ 1207363 h 1420664"/>
              <a:gd name="connsiteX5" fmla="*/ 1442219 w 1707184"/>
              <a:gd name="connsiteY5" fmla="*/ 797338 h 1420664"/>
              <a:gd name="connsiteX6" fmla="*/ 1417956 w 1707184"/>
              <a:gd name="connsiteY6" fmla="*/ 695383 h 1420664"/>
              <a:gd name="connsiteX7" fmla="*/ 1102500 w 1707184"/>
              <a:gd name="connsiteY7" fmla="*/ 848360 h 1420664"/>
              <a:gd name="connsiteX8" fmla="*/ 763966 w 1707184"/>
              <a:gd name="connsiteY8" fmla="*/ 630315 h 1420664"/>
              <a:gd name="connsiteX9" fmla="*/ 1278870 w 1707184"/>
              <a:gd name="connsiteY9" fmla="*/ 550416 h 1420664"/>
              <a:gd name="connsiteX10" fmla="*/ 1429593 w 1707184"/>
              <a:gd name="connsiteY10" fmla="*/ 700054 h 1420664"/>
              <a:gd name="connsiteX0" fmla="*/ 266815 w 1707184"/>
              <a:gd name="connsiteY0" fmla="*/ 0 h 1083312"/>
              <a:gd name="connsiteX1" fmla="*/ 89262 w 1707184"/>
              <a:gd name="connsiteY1" fmla="*/ 719091 h 1083312"/>
              <a:gd name="connsiteX2" fmla="*/ 1463994 w 1707184"/>
              <a:gd name="connsiteY2" fmla="*/ 1080190 h 1083312"/>
              <a:gd name="connsiteX3" fmla="*/ 1704998 w 1707184"/>
              <a:gd name="connsiteY3" fmla="*/ 870011 h 1083312"/>
              <a:gd name="connsiteX4" fmla="*/ 1442219 w 1707184"/>
              <a:gd name="connsiteY4" fmla="*/ 459986 h 1083312"/>
              <a:gd name="connsiteX5" fmla="*/ 1417956 w 1707184"/>
              <a:gd name="connsiteY5" fmla="*/ 358031 h 1083312"/>
              <a:gd name="connsiteX6" fmla="*/ 1102500 w 1707184"/>
              <a:gd name="connsiteY6" fmla="*/ 511008 h 1083312"/>
              <a:gd name="connsiteX7" fmla="*/ 763966 w 1707184"/>
              <a:gd name="connsiteY7" fmla="*/ 292963 h 1083312"/>
              <a:gd name="connsiteX8" fmla="*/ 1278870 w 1707184"/>
              <a:gd name="connsiteY8" fmla="*/ 213064 h 1083312"/>
              <a:gd name="connsiteX9" fmla="*/ 1429593 w 1707184"/>
              <a:gd name="connsiteY9" fmla="*/ 362702 h 1083312"/>
              <a:gd name="connsiteX0" fmla="*/ 0 w 1617922"/>
              <a:gd name="connsiteY0" fmla="*/ 506506 h 870727"/>
              <a:gd name="connsiteX1" fmla="*/ 1374732 w 1617922"/>
              <a:gd name="connsiteY1" fmla="*/ 867605 h 870727"/>
              <a:gd name="connsiteX2" fmla="*/ 1615736 w 1617922"/>
              <a:gd name="connsiteY2" fmla="*/ 657426 h 870727"/>
              <a:gd name="connsiteX3" fmla="*/ 1352957 w 1617922"/>
              <a:gd name="connsiteY3" fmla="*/ 247401 h 870727"/>
              <a:gd name="connsiteX4" fmla="*/ 1328694 w 1617922"/>
              <a:gd name="connsiteY4" fmla="*/ 145446 h 870727"/>
              <a:gd name="connsiteX5" fmla="*/ 1013238 w 1617922"/>
              <a:gd name="connsiteY5" fmla="*/ 298423 h 870727"/>
              <a:gd name="connsiteX6" fmla="*/ 674704 w 1617922"/>
              <a:gd name="connsiteY6" fmla="*/ 80378 h 870727"/>
              <a:gd name="connsiteX7" fmla="*/ 1189608 w 1617922"/>
              <a:gd name="connsiteY7" fmla="*/ 479 h 870727"/>
              <a:gd name="connsiteX8" fmla="*/ 1340331 w 1617922"/>
              <a:gd name="connsiteY8" fmla="*/ 150117 h 870727"/>
              <a:gd name="connsiteX0" fmla="*/ 702712 w 945902"/>
              <a:gd name="connsiteY0" fmla="*/ 867605 h 870727"/>
              <a:gd name="connsiteX1" fmla="*/ 943716 w 945902"/>
              <a:gd name="connsiteY1" fmla="*/ 657426 h 870727"/>
              <a:gd name="connsiteX2" fmla="*/ 680937 w 945902"/>
              <a:gd name="connsiteY2" fmla="*/ 247401 h 870727"/>
              <a:gd name="connsiteX3" fmla="*/ 656674 w 945902"/>
              <a:gd name="connsiteY3" fmla="*/ 145446 h 870727"/>
              <a:gd name="connsiteX4" fmla="*/ 341218 w 945902"/>
              <a:gd name="connsiteY4" fmla="*/ 298423 h 870727"/>
              <a:gd name="connsiteX5" fmla="*/ 2684 w 945902"/>
              <a:gd name="connsiteY5" fmla="*/ 80378 h 870727"/>
              <a:gd name="connsiteX6" fmla="*/ 517588 w 945902"/>
              <a:gd name="connsiteY6" fmla="*/ 479 h 870727"/>
              <a:gd name="connsiteX7" fmla="*/ 668311 w 945902"/>
              <a:gd name="connsiteY7" fmla="*/ 150117 h 870727"/>
              <a:gd name="connsiteX0" fmla="*/ 943716 w 943716"/>
              <a:gd name="connsiteY0" fmla="*/ 657426 h 657426"/>
              <a:gd name="connsiteX1" fmla="*/ 680937 w 943716"/>
              <a:gd name="connsiteY1" fmla="*/ 247401 h 657426"/>
              <a:gd name="connsiteX2" fmla="*/ 656674 w 943716"/>
              <a:gd name="connsiteY2" fmla="*/ 145446 h 657426"/>
              <a:gd name="connsiteX3" fmla="*/ 341218 w 943716"/>
              <a:gd name="connsiteY3" fmla="*/ 298423 h 657426"/>
              <a:gd name="connsiteX4" fmla="*/ 2684 w 943716"/>
              <a:gd name="connsiteY4" fmla="*/ 80378 h 657426"/>
              <a:gd name="connsiteX5" fmla="*/ 517588 w 943716"/>
              <a:gd name="connsiteY5" fmla="*/ 479 h 657426"/>
              <a:gd name="connsiteX6" fmla="*/ 668311 w 943716"/>
              <a:gd name="connsiteY6" fmla="*/ 150117 h 657426"/>
              <a:gd name="connsiteX0" fmla="*/ 680937 w 680937"/>
              <a:gd name="connsiteY0" fmla="*/ 247401 h 298965"/>
              <a:gd name="connsiteX1" fmla="*/ 656674 w 680937"/>
              <a:gd name="connsiteY1" fmla="*/ 145446 h 298965"/>
              <a:gd name="connsiteX2" fmla="*/ 341218 w 680937"/>
              <a:gd name="connsiteY2" fmla="*/ 298423 h 298965"/>
              <a:gd name="connsiteX3" fmla="*/ 2684 w 680937"/>
              <a:gd name="connsiteY3" fmla="*/ 80378 h 298965"/>
              <a:gd name="connsiteX4" fmla="*/ 517588 w 680937"/>
              <a:gd name="connsiteY4" fmla="*/ 479 h 298965"/>
              <a:gd name="connsiteX5" fmla="*/ 668311 w 680937"/>
              <a:gd name="connsiteY5" fmla="*/ 150117 h 298965"/>
              <a:gd name="connsiteX0" fmla="*/ 656674 w 668311"/>
              <a:gd name="connsiteY0" fmla="*/ 145446 h 298965"/>
              <a:gd name="connsiteX1" fmla="*/ 341218 w 668311"/>
              <a:gd name="connsiteY1" fmla="*/ 298423 h 298965"/>
              <a:gd name="connsiteX2" fmla="*/ 2684 w 668311"/>
              <a:gd name="connsiteY2" fmla="*/ 80378 h 298965"/>
              <a:gd name="connsiteX3" fmla="*/ 517588 w 668311"/>
              <a:gd name="connsiteY3" fmla="*/ 479 h 298965"/>
              <a:gd name="connsiteX4" fmla="*/ 668311 w 668311"/>
              <a:gd name="connsiteY4" fmla="*/ 150117 h 298965"/>
              <a:gd name="connsiteX0" fmla="*/ 656674 w 656674"/>
              <a:gd name="connsiteY0" fmla="*/ 145446 h 298965"/>
              <a:gd name="connsiteX1" fmla="*/ 341218 w 656674"/>
              <a:gd name="connsiteY1" fmla="*/ 298423 h 298965"/>
              <a:gd name="connsiteX2" fmla="*/ 2684 w 656674"/>
              <a:gd name="connsiteY2" fmla="*/ 80378 h 298965"/>
              <a:gd name="connsiteX3" fmla="*/ 517588 w 656674"/>
              <a:gd name="connsiteY3" fmla="*/ 479 h 298965"/>
              <a:gd name="connsiteX0" fmla="*/ 656674 w 656674"/>
              <a:gd name="connsiteY0" fmla="*/ 145446 h 298965"/>
              <a:gd name="connsiteX1" fmla="*/ 341218 w 656674"/>
              <a:gd name="connsiteY1" fmla="*/ 298423 h 298965"/>
              <a:gd name="connsiteX2" fmla="*/ 2684 w 656674"/>
              <a:gd name="connsiteY2" fmla="*/ 80378 h 298965"/>
              <a:gd name="connsiteX3" fmla="*/ 517588 w 656674"/>
              <a:gd name="connsiteY3" fmla="*/ 479 h 298965"/>
              <a:gd name="connsiteX4" fmla="*/ 656674 w 656674"/>
              <a:gd name="connsiteY4" fmla="*/ 145446 h 298965"/>
              <a:gd name="connsiteX0" fmla="*/ 636588 w 636588"/>
              <a:gd name="connsiteY0" fmla="*/ 144999 h 313431"/>
              <a:gd name="connsiteX1" fmla="*/ 321132 w 636588"/>
              <a:gd name="connsiteY1" fmla="*/ 297976 h 313431"/>
              <a:gd name="connsiteX2" fmla="*/ 2852 w 636588"/>
              <a:gd name="connsiteY2" fmla="*/ 125502 h 313431"/>
              <a:gd name="connsiteX3" fmla="*/ 497502 w 636588"/>
              <a:gd name="connsiteY3" fmla="*/ 32 h 313431"/>
              <a:gd name="connsiteX4" fmla="*/ 636588 w 636588"/>
              <a:gd name="connsiteY4" fmla="*/ 144999 h 313431"/>
              <a:gd name="connsiteX0" fmla="*/ 635962 w 635962"/>
              <a:gd name="connsiteY0" fmla="*/ 144999 h 293653"/>
              <a:gd name="connsiteX1" fmla="*/ 396457 w 635962"/>
              <a:gd name="connsiteY1" fmla="*/ 262532 h 293653"/>
              <a:gd name="connsiteX2" fmla="*/ 2226 w 635962"/>
              <a:gd name="connsiteY2" fmla="*/ 125502 h 293653"/>
              <a:gd name="connsiteX3" fmla="*/ 496876 w 635962"/>
              <a:gd name="connsiteY3" fmla="*/ 32 h 293653"/>
              <a:gd name="connsiteX4" fmla="*/ 635962 w 635962"/>
              <a:gd name="connsiteY4" fmla="*/ 144999 h 293653"/>
              <a:gd name="connsiteX0" fmla="*/ 635962 w 635962"/>
              <a:gd name="connsiteY0" fmla="*/ 145010 h 293664"/>
              <a:gd name="connsiteX1" fmla="*/ 396457 w 635962"/>
              <a:gd name="connsiteY1" fmla="*/ 262543 h 293664"/>
              <a:gd name="connsiteX2" fmla="*/ 2226 w 635962"/>
              <a:gd name="connsiteY2" fmla="*/ 125513 h 293664"/>
              <a:gd name="connsiteX3" fmla="*/ 496876 w 635962"/>
              <a:gd name="connsiteY3" fmla="*/ 43 h 293664"/>
              <a:gd name="connsiteX4" fmla="*/ 635962 w 635962"/>
              <a:gd name="connsiteY4" fmla="*/ 145010 h 293664"/>
              <a:gd name="connsiteX0" fmla="*/ 635962 w 635962"/>
              <a:gd name="connsiteY0" fmla="*/ 101984 h 250638"/>
              <a:gd name="connsiteX1" fmla="*/ 396457 w 635962"/>
              <a:gd name="connsiteY1" fmla="*/ 219517 h 250638"/>
              <a:gd name="connsiteX2" fmla="*/ 2226 w 635962"/>
              <a:gd name="connsiteY2" fmla="*/ 82487 h 250638"/>
              <a:gd name="connsiteX3" fmla="*/ 512066 w 635962"/>
              <a:gd name="connsiteY3" fmla="*/ 56 h 250638"/>
              <a:gd name="connsiteX4" fmla="*/ 635962 w 635962"/>
              <a:gd name="connsiteY4" fmla="*/ 101984 h 250638"/>
              <a:gd name="connsiteX0" fmla="*/ 635962 w 635962"/>
              <a:gd name="connsiteY0" fmla="*/ 64030 h 212684"/>
              <a:gd name="connsiteX1" fmla="*/ 396457 w 635962"/>
              <a:gd name="connsiteY1" fmla="*/ 181563 h 212684"/>
              <a:gd name="connsiteX2" fmla="*/ 2226 w 635962"/>
              <a:gd name="connsiteY2" fmla="*/ 44533 h 212684"/>
              <a:gd name="connsiteX3" fmla="*/ 514597 w 635962"/>
              <a:gd name="connsiteY3" fmla="*/ 77 h 212684"/>
              <a:gd name="connsiteX4" fmla="*/ 635962 w 635962"/>
              <a:gd name="connsiteY4" fmla="*/ 64030 h 212684"/>
              <a:gd name="connsiteX0" fmla="*/ 635962 w 635962"/>
              <a:gd name="connsiteY0" fmla="*/ 68509 h 217163"/>
              <a:gd name="connsiteX1" fmla="*/ 396457 w 635962"/>
              <a:gd name="connsiteY1" fmla="*/ 186042 h 217163"/>
              <a:gd name="connsiteX2" fmla="*/ 2226 w 635962"/>
              <a:gd name="connsiteY2" fmla="*/ 49012 h 217163"/>
              <a:gd name="connsiteX3" fmla="*/ 514597 w 635962"/>
              <a:gd name="connsiteY3" fmla="*/ 4556 h 217163"/>
              <a:gd name="connsiteX4" fmla="*/ 635962 w 635962"/>
              <a:gd name="connsiteY4" fmla="*/ 68509 h 217163"/>
              <a:gd name="connsiteX0" fmla="*/ 635962 w 635962"/>
              <a:gd name="connsiteY0" fmla="*/ 104514 h 253168"/>
              <a:gd name="connsiteX1" fmla="*/ 396457 w 635962"/>
              <a:gd name="connsiteY1" fmla="*/ 222047 h 253168"/>
              <a:gd name="connsiteX2" fmla="*/ 2226 w 635962"/>
              <a:gd name="connsiteY2" fmla="*/ 85017 h 253168"/>
              <a:gd name="connsiteX3" fmla="*/ 436114 w 635962"/>
              <a:gd name="connsiteY3" fmla="*/ 2585 h 253168"/>
              <a:gd name="connsiteX4" fmla="*/ 635962 w 635962"/>
              <a:gd name="connsiteY4" fmla="*/ 104514 h 253168"/>
              <a:gd name="connsiteX0" fmla="*/ 635900 w 635900"/>
              <a:gd name="connsiteY0" fmla="*/ 104514 h 271390"/>
              <a:gd name="connsiteX1" fmla="*/ 406522 w 635900"/>
              <a:gd name="connsiteY1" fmla="*/ 254959 h 271390"/>
              <a:gd name="connsiteX2" fmla="*/ 2164 w 635900"/>
              <a:gd name="connsiteY2" fmla="*/ 85017 h 271390"/>
              <a:gd name="connsiteX3" fmla="*/ 436052 w 635900"/>
              <a:gd name="connsiteY3" fmla="*/ 2585 h 271390"/>
              <a:gd name="connsiteX4" fmla="*/ 635900 w 635900"/>
              <a:gd name="connsiteY4" fmla="*/ 104514 h 271390"/>
              <a:gd name="connsiteX0" fmla="*/ 635618 w 635618"/>
              <a:gd name="connsiteY0" fmla="*/ 104514 h 284520"/>
              <a:gd name="connsiteX1" fmla="*/ 459406 w 635618"/>
              <a:gd name="connsiteY1" fmla="*/ 275212 h 284520"/>
              <a:gd name="connsiteX2" fmla="*/ 1882 w 635618"/>
              <a:gd name="connsiteY2" fmla="*/ 85017 h 284520"/>
              <a:gd name="connsiteX3" fmla="*/ 435770 w 635618"/>
              <a:gd name="connsiteY3" fmla="*/ 2585 h 284520"/>
              <a:gd name="connsiteX4" fmla="*/ 635618 w 635618"/>
              <a:gd name="connsiteY4" fmla="*/ 104514 h 284520"/>
              <a:gd name="connsiteX0" fmla="*/ 643183 w 643183"/>
              <a:gd name="connsiteY0" fmla="*/ 102902 h 274163"/>
              <a:gd name="connsiteX1" fmla="*/ 466971 w 643183"/>
              <a:gd name="connsiteY1" fmla="*/ 273600 h 274163"/>
              <a:gd name="connsiteX2" fmla="*/ 1852 w 643183"/>
              <a:gd name="connsiteY2" fmla="*/ 32770 h 274163"/>
              <a:gd name="connsiteX3" fmla="*/ 443335 w 643183"/>
              <a:gd name="connsiteY3" fmla="*/ 973 h 274163"/>
              <a:gd name="connsiteX4" fmla="*/ 643183 w 643183"/>
              <a:gd name="connsiteY4" fmla="*/ 102902 h 274163"/>
              <a:gd name="connsiteX0" fmla="*/ 643183 w 643183"/>
              <a:gd name="connsiteY0" fmla="*/ 135580 h 306841"/>
              <a:gd name="connsiteX1" fmla="*/ 466971 w 643183"/>
              <a:gd name="connsiteY1" fmla="*/ 306278 h 306841"/>
              <a:gd name="connsiteX2" fmla="*/ 1852 w 643183"/>
              <a:gd name="connsiteY2" fmla="*/ 65448 h 306841"/>
              <a:gd name="connsiteX3" fmla="*/ 519287 w 643183"/>
              <a:gd name="connsiteY3" fmla="*/ 738 h 306841"/>
              <a:gd name="connsiteX4" fmla="*/ 643183 w 643183"/>
              <a:gd name="connsiteY4" fmla="*/ 135580 h 306841"/>
              <a:gd name="connsiteX0" fmla="*/ 663437 w 663437"/>
              <a:gd name="connsiteY0" fmla="*/ 135581 h 382392"/>
              <a:gd name="connsiteX1" fmla="*/ 487225 w 663437"/>
              <a:gd name="connsiteY1" fmla="*/ 306279 h 382392"/>
              <a:gd name="connsiteX2" fmla="*/ 139969 w 663437"/>
              <a:gd name="connsiteY2" fmla="*/ 369714 h 382392"/>
              <a:gd name="connsiteX3" fmla="*/ 22106 w 663437"/>
              <a:gd name="connsiteY3" fmla="*/ 65449 h 382392"/>
              <a:gd name="connsiteX4" fmla="*/ 539541 w 663437"/>
              <a:gd name="connsiteY4" fmla="*/ 739 h 382392"/>
              <a:gd name="connsiteX5" fmla="*/ 663437 w 663437"/>
              <a:gd name="connsiteY5" fmla="*/ 135581 h 382392"/>
              <a:gd name="connsiteX0" fmla="*/ 678144 w 678144"/>
              <a:gd name="connsiteY0" fmla="*/ 135581 h 376439"/>
              <a:gd name="connsiteX1" fmla="*/ 501932 w 678144"/>
              <a:gd name="connsiteY1" fmla="*/ 306279 h 376439"/>
              <a:gd name="connsiteX2" fmla="*/ 154676 w 678144"/>
              <a:gd name="connsiteY2" fmla="*/ 369714 h 376439"/>
              <a:gd name="connsiteX3" fmla="*/ 66066 w 678144"/>
              <a:gd name="connsiteY3" fmla="*/ 159583 h 376439"/>
              <a:gd name="connsiteX4" fmla="*/ 36813 w 678144"/>
              <a:gd name="connsiteY4" fmla="*/ 65449 h 376439"/>
              <a:gd name="connsiteX5" fmla="*/ 554248 w 678144"/>
              <a:gd name="connsiteY5" fmla="*/ 739 h 376439"/>
              <a:gd name="connsiteX6" fmla="*/ 678144 w 678144"/>
              <a:gd name="connsiteY6" fmla="*/ 135581 h 376439"/>
              <a:gd name="connsiteX0" fmla="*/ 642863 w 642863"/>
              <a:gd name="connsiteY0" fmla="*/ 135717 h 376575"/>
              <a:gd name="connsiteX1" fmla="*/ 466651 w 642863"/>
              <a:gd name="connsiteY1" fmla="*/ 306415 h 376575"/>
              <a:gd name="connsiteX2" fmla="*/ 119395 w 642863"/>
              <a:gd name="connsiteY2" fmla="*/ 369850 h 376575"/>
              <a:gd name="connsiteX3" fmla="*/ 30785 w 642863"/>
              <a:gd name="connsiteY3" fmla="*/ 159719 h 376575"/>
              <a:gd name="connsiteX4" fmla="*/ 52167 w 642863"/>
              <a:gd name="connsiteY4" fmla="*/ 60522 h 376575"/>
              <a:gd name="connsiteX5" fmla="*/ 518967 w 642863"/>
              <a:gd name="connsiteY5" fmla="*/ 875 h 376575"/>
              <a:gd name="connsiteX6" fmla="*/ 642863 w 642863"/>
              <a:gd name="connsiteY6" fmla="*/ 135717 h 376575"/>
              <a:gd name="connsiteX0" fmla="*/ 649876 w 649876"/>
              <a:gd name="connsiteY0" fmla="*/ 135717 h 376575"/>
              <a:gd name="connsiteX1" fmla="*/ 473664 w 649876"/>
              <a:gd name="connsiteY1" fmla="*/ 306415 h 376575"/>
              <a:gd name="connsiteX2" fmla="*/ 126408 w 649876"/>
              <a:gd name="connsiteY2" fmla="*/ 369850 h 376575"/>
              <a:gd name="connsiteX3" fmla="*/ 22607 w 649876"/>
              <a:gd name="connsiteY3" fmla="*/ 154655 h 376575"/>
              <a:gd name="connsiteX4" fmla="*/ 59180 w 649876"/>
              <a:gd name="connsiteY4" fmla="*/ 60522 h 376575"/>
              <a:gd name="connsiteX5" fmla="*/ 525980 w 649876"/>
              <a:gd name="connsiteY5" fmla="*/ 875 h 376575"/>
              <a:gd name="connsiteX6" fmla="*/ 649876 w 649876"/>
              <a:gd name="connsiteY6" fmla="*/ 135717 h 376575"/>
              <a:gd name="connsiteX0" fmla="*/ 651135 w 651135"/>
              <a:gd name="connsiteY0" fmla="*/ 136320 h 377178"/>
              <a:gd name="connsiteX1" fmla="*/ 474923 w 651135"/>
              <a:gd name="connsiteY1" fmla="*/ 307018 h 377178"/>
              <a:gd name="connsiteX2" fmla="*/ 127667 w 651135"/>
              <a:gd name="connsiteY2" fmla="*/ 370453 h 377178"/>
              <a:gd name="connsiteX3" fmla="*/ 23866 w 651135"/>
              <a:gd name="connsiteY3" fmla="*/ 155258 h 377178"/>
              <a:gd name="connsiteX4" fmla="*/ 57907 w 651135"/>
              <a:gd name="connsiteY4" fmla="*/ 43403 h 377178"/>
              <a:gd name="connsiteX5" fmla="*/ 527239 w 651135"/>
              <a:gd name="connsiteY5" fmla="*/ 1478 h 377178"/>
              <a:gd name="connsiteX6" fmla="*/ 651135 w 651135"/>
              <a:gd name="connsiteY6" fmla="*/ 136320 h 377178"/>
              <a:gd name="connsiteX0" fmla="*/ 651135 w 651135"/>
              <a:gd name="connsiteY0" fmla="*/ 153853 h 394711"/>
              <a:gd name="connsiteX1" fmla="*/ 474923 w 651135"/>
              <a:gd name="connsiteY1" fmla="*/ 324551 h 394711"/>
              <a:gd name="connsiteX2" fmla="*/ 127667 w 651135"/>
              <a:gd name="connsiteY2" fmla="*/ 387986 h 394711"/>
              <a:gd name="connsiteX3" fmla="*/ 23866 w 651135"/>
              <a:gd name="connsiteY3" fmla="*/ 172791 h 394711"/>
              <a:gd name="connsiteX4" fmla="*/ 57907 w 651135"/>
              <a:gd name="connsiteY4" fmla="*/ 60936 h 394711"/>
              <a:gd name="connsiteX5" fmla="*/ 529770 w 651135"/>
              <a:gd name="connsiteY5" fmla="*/ 1289 h 394711"/>
              <a:gd name="connsiteX6" fmla="*/ 651135 w 651135"/>
              <a:gd name="connsiteY6" fmla="*/ 153853 h 394711"/>
              <a:gd name="connsiteX0" fmla="*/ 651135 w 651135"/>
              <a:gd name="connsiteY0" fmla="*/ 153853 h 393379"/>
              <a:gd name="connsiteX1" fmla="*/ 462264 w 651135"/>
              <a:gd name="connsiteY1" fmla="*/ 306830 h 393379"/>
              <a:gd name="connsiteX2" fmla="*/ 127667 w 651135"/>
              <a:gd name="connsiteY2" fmla="*/ 387986 h 393379"/>
              <a:gd name="connsiteX3" fmla="*/ 23866 w 651135"/>
              <a:gd name="connsiteY3" fmla="*/ 172791 h 393379"/>
              <a:gd name="connsiteX4" fmla="*/ 57907 w 651135"/>
              <a:gd name="connsiteY4" fmla="*/ 60936 h 393379"/>
              <a:gd name="connsiteX5" fmla="*/ 529770 w 651135"/>
              <a:gd name="connsiteY5" fmla="*/ 1289 h 393379"/>
              <a:gd name="connsiteX6" fmla="*/ 651135 w 651135"/>
              <a:gd name="connsiteY6" fmla="*/ 153853 h 393379"/>
              <a:gd name="connsiteX0" fmla="*/ 651135 w 651135"/>
              <a:gd name="connsiteY0" fmla="*/ 153853 h 376743"/>
              <a:gd name="connsiteX1" fmla="*/ 462264 w 651135"/>
              <a:gd name="connsiteY1" fmla="*/ 306830 h 376743"/>
              <a:gd name="connsiteX2" fmla="*/ 137794 w 651135"/>
              <a:gd name="connsiteY2" fmla="*/ 370264 h 376743"/>
              <a:gd name="connsiteX3" fmla="*/ 23866 w 651135"/>
              <a:gd name="connsiteY3" fmla="*/ 172791 h 376743"/>
              <a:gd name="connsiteX4" fmla="*/ 57907 w 651135"/>
              <a:gd name="connsiteY4" fmla="*/ 60936 h 376743"/>
              <a:gd name="connsiteX5" fmla="*/ 529770 w 651135"/>
              <a:gd name="connsiteY5" fmla="*/ 1289 h 376743"/>
              <a:gd name="connsiteX6" fmla="*/ 651135 w 651135"/>
              <a:gd name="connsiteY6" fmla="*/ 153853 h 376743"/>
              <a:gd name="connsiteX0" fmla="*/ 644283 w 644283"/>
              <a:gd name="connsiteY0" fmla="*/ 153535 h 376425"/>
              <a:gd name="connsiteX1" fmla="*/ 455412 w 644283"/>
              <a:gd name="connsiteY1" fmla="*/ 306512 h 376425"/>
              <a:gd name="connsiteX2" fmla="*/ 130942 w 644283"/>
              <a:gd name="connsiteY2" fmla="*/ 369946 h 376425"/>
              <a:gd name="connsiteX3" fmla="*/ 17014 w 644283"/>
              <a:gd name="connsiteY3" fmla="*/ 172473 h 376425"/>
              <a:gd name="connsiteX4" fmla="*/ 66245 w 644283"/>
              <a:gd name="connsiteY4" fmla="*/ 70745 h 376425"/>
              <a:gd name="connsiteX5" fmla="*/ 522918 w 644283"/>
              <a:gd name="connsiteY5" fmla="*/ 971 h 376425"/>
              <a:gd name="connsiteX6" fmla="*/ 644283 w 644283"/>
              <a:gd name="connsiteY6" fmla="*/ 153535 h 376425"/>
              <a:gd name="connsiteX0" fmla="*/ 629386 w 629386"/>
              <a:gd name="connsiteY0" fmla="*/ 152579 h 375469"/>
              <a:gd name="connsiteX1" fmla="*/ 440515 w 629386"/>
              <a:gd name="connsiteY1" fmla="*/ 305556 h 375469"/>
              <a:gd name="connsiteX2" fmla="*/ 116045 w 629386"/>
              <a:gd name="connsiteY2" fmla="*/ 368990 h 375469"/>
              <a:gd name="connsiteX3" fmla="*/ 2117 w 629386"/>
              <a:gd name="connsiteY3" fmla="*/ 171517 h 375469"/>
              <a:gd name="connsiteX4" fmla="*/ 193125 w 629386"/>
              <a:gd name="connsiteY4" fmla="*/ 140677 h 375469"/>
              <a:gd name="connsiteX5" fmla="*/ 508021 w 629386"/>
              <a:gd name="connsiteY5" fmla="*/ 15 h 375469"/>
              <a:gd name="connsiteX6" fmla="*/ 629386 w 629386"/>
              <a:gd name="connsiteY6" fmla="*/ 152579 h 375469"/>
              <a:gd name="connsiteX0" fmla="*/ 639368 w 639368"/>
              <a:gd name="connsiteY0" fmla="*/ 152579 h 375469"/>
              <a:gd name="connsiteX1" fmla="*/ 450497 w 639368"/>
              <a:gd name="connsiteY1" fmla="*/ 305556 h 375469"/>
              <a:gd name="connsiteX2" fmla="*/ 126027 w 639368"/>
              <a:gd name="connsiteY2" fmla="*/ 368990 h 375469"/>
              <a:gd name="connsiteX3" fmla="*/ 1972 w 639368"/>
              <a:gd name="connsiteY3" fmla="*/ 115820 h 375469"/>
              <a:gd name="connsiteX4" fmla="*/ 203107 w 639368"/>
              <a:gd name="connsiteY4" fmla="*/ 140677 h 375469"/>
              <a:gd name="connsiteX5" fmla="*/ 518003 w 639368"/>
              <a:gd name="connsiteY5" fmla="*/ 15 h 375469"/>
              <a:gd name="connsiteX6" fmla="*/ 639368 w 639368"/>
              <a:gd name="connsiteY6" fmla="*/ 152579 h 375469"/>
              <a:gd name="connsiteX0" fmla="*/ 639187 w 639187"/>
              <a:gd name="connsiteY0" fmla="*/ 152680 h 375570"/>
              <a:gd name="connsiteX1" fmla="*/ 450316 w 639187"/>
              <a:gd name="connsiteY1" fmla="*/ 305657 h 375570"/>
              <a:gd name="connsiteX2" fmla="*/ 125846 w 639187"/>
              <a:gd name="connsiteY2" fmla="*/ 369091 h 375570"/>
              <a:gd name="connsiteX3" fmla="*/ 1791 w 639187"/>
              <a:gd name="connsiteY3" fmla="*/ 115921 h 375570"/>
              <a:gd name="connsiteX4" fmla="*/ 218116 w 639187"/>
              <a:gd name="connsiteY4" fmla="*/ 120525 h 375570"/>
              <a:gd name="connsiteX5" fmla="*/ 517822 w 639187"/>
              <a:gd name="connsiteY5" fmla="*/ 116 h 375570"/>
              <a:gd name="connsiteX6" fmla="*/ 639187 w 639187"/>
              <a:gd name="connsiteY6" fmla="*/ 152680 h 375570"/>
              <a:gd name="connsiteX0" fmla="*/ 638731 w 638731"/>
              <a:gd name="connsiteY0" fmla="*/ 152579 h 375469"/>
              <a:gd name="connsiteX1" fmla="*/ 449860 w 638731"/>
              <a:gd name="connsiteY1" fmla="*/ 305556 h 375469"/>
              <a:gd name="connsiteX2" fmla="*/ 125390 w 638731"/>
              <a:gd name="connsiteY2" fmla="*/ 368990 h 375469"/>
              <a:gd name="connsiteX3" fmla="*/ 1335 w 638731"/>
              <a:gd name="connsiteY3" fmla="*/ 115820 h 375469"/>
              <a:gd name="connsiteX4" fmla="*/ 273358 w 638731"/>
              <a:gd name="connsiteY4" fmla="*/ 140677 h 375469"/>
              <a:gd name="connsiteX5" fmla="*/ 517366 w 638731"/>
              <a:gd name="connsiteY5" fmla="*/ 15 h 375469"/>
              <a:gd name="connsiteX6" fmla="*/ 638731 w 638731"/>
              <a:gd name="connsiteY6" fmla="*/ 152579 h 375469"/>
              <a:gd name="connsiteX0" fmla="*/ 638731 w 638731"/>
              <a:gd name="connsiteY0" fmla="*/ 152579 h 320635"/>
              <a:gd name="connsiteX1" fmla="*/ 449860 w 638731"/>
              <a:gd name="connsiteY1" fmla="*/ 305556 h 320635"/>
              <a:gd name="connsiteX2" fmla="*/ 155771 w 638731"/>
              <a:gd name="connsiteY2" fmla="*/ 298103 h 320635"/>
              <a:gd name="connsiteX3" fmla="*/ 1335 w 638731"/>
              <a:gd name="connsiteY3" fmla="*/ 115820 h 320635"/>
              <a:gd name="connsiteX4" fmla="*/ 273358 w 638731"/>
              <a:gd name="connsiteY4" fmla="*/ 140677 h 320635"/>
              <a:gd name="connsiteX5" fmla="*/ 517366 w 638731"/>
              <a:gd name="connsiteY5" fmla="*/ 15 h 320635"/>
              <a:gd name="connsiteX6" fmla="*/ 638731 w 638731"/>
              <a:gd name="connsiteY6" fmla="*/ 152579 h 320635"/>
              <a:gd name="connsiteX0" fmla="*/ 638731 w 638731"/>
              <a:gd name="connsiteY0" fmla="*/ 152579 h 320636"/>
              <a:gd name="connsiteX1" fmla="*/ 449860 w 638731"/>
              <a:gd name="connsiteY1" fmla="*/ 305556 h 320636"/>
              <a:gd name="connsiteX2" fmla="*/ 155771 w 638731"/>
              <a:gd name="connsiteY2" fmla="*/ 298103 h 320636"/>
              <a:gd name="connsiteX3" fmla="*/ 1335 w 638731"/>
              <a:gd name="connsiteY3" fmla="*/ 115820 h 320636"/>
              <a:gd name="connsiteX4" fmla="*/ 273358 w 638731"/>
              <a:gd name="connsiteY4" fmla="*/ 140677 h 320636"/>
              <a:gd name="connsiteX5" fmla="*/ 517366 w 638731"/>
              <a:gd name="connsiteY5" fmla="*/ 15 h 320636"/>
              <a:gd name="connsiteX6" fmla="*/ 638731 w 638731"/>
              <a:gd name="connsiteY6" fmla="*/ 152579 h 320636"/>
              <a:gd name="connsiteX0" fmla="*/ 638731 w 638731"/>
              <a:gd name="connsiteY0" fmla="*/ 152579 h 310944"/>
              <a:gd name="connsiteX1" fmla="*/ 449860 w 638731"/>
              <a:gd name="connsiteY1" fmla="*/ 305556 h 310944"/>
              <a:gd name="connsiteX2" fmla="*/ 155771 w 638731"/>
              <a:gd name="connsiteY2" fmla="*/ 298103 h 310944"/>
              <a:gd name="connsiteX3" fmla="*/ 1335 w 638731"/>
              <a:gd name="connsiteY3" fmla="*/ 115820 h 310944"/>
              <a:gd name="connsiteX4" fmla="*/ 273358 w 638731"/>
              <a:gd name="connsiteY4" fmla="*/ 140677 h 310944"/>
              <a:gd name="connsiteX5" fmla="*/ 517366 w 638731"/>
              <a:gd name="connsiteY5" fmla="*/ 15 h 310944"/>
              <a:gd name="connsiteX6" fmla="*/ 638731 w 638731"/>
              <a:gd name="connsiteY6" fmla="*/ 152579 h 310944"/>
              <a:gd name="connsiteX0" fmla="*/ 638731 w 638731"/>
              <a:gd name="connsiteY0" fmla="*/ 152579 h 325276"/>
              <a:gd name="connsiteX1" fmla="*/ 459987 w 638731"/>
              <a:gd name="connsiteY1" fmla="*/ 320747 h 325276"/>
              <a:gd name="connsiteX2" fmla="*/ 155771 w 638731"/>
              <a:gd name="connsiteY2" fmla="*/ 298103 h 325276"/>
              <a:gd name="connsiteX3" fmla="*/ 1335 w 638731"/>
              <a:gd name="connsiteY3" fmla="*/ 115820 h 325276"/>
              <a:gd name="connsiteX4" fmla="*/ 273358 w 638731"/>
              <a:gd name="connsiteY4" fmla="*/ 140677 h 325276"/>
              <a:gd name="connsiteX5" fmla="*/ 517366 w 638731"/>
              <a:gd name="connsiteY5" fmla="*/ 15 h 325276"/>
              <a:gd name="connsiteX6" fmla="*/ 638731 w 638731"/>
              <a:gd name="connsiteY6" fmla="*/ 152579 h 325276"/>
              <a:gd name="connsiteX0" fmla="*/ 638731 w 638731"/>
              <a:gd name="connsiteY0" fmla="*/ 152579 h 325320"/>
              <a:gd name="connsiteX1" fmla="*/ 459987 w 638731"/>
              <a:gd name="connsiteY1" fmla="*/ 320747 h 325320"/>
              <a:gd name="connsiteX2" fmla="*/ 155771 w 638731"/>
              <a:gd name="connsiteY2" fmla="*/ 298103 h 325320"/>
              <a:gd name="connsiteX3" fmla="*/ 1335 w 638731"/>
              <a:gd name="connsiteY3" fmla="*/ 115820 h 325320"/>
              <a:gd name="connsiteX4" fmla="*/ 273358 w 638731"/>
              <a:gd name="connsiteY4" fmla="*/ 140677 h 325320"/>
              <a:gd name="connsiteX5" fmla="*/ 517366 w 638731"/>
              <a:gd name="connsiteY5" fmla="*/ 15 h 325320"/>
              <a:gd name="connsiteX6" fmla="*/ 638731 w 638731"/>
              <a:gd name="connsiteY6" fmla="*/ 152579 h 325320"/>
              <a:gd name="connsiteX0" fmla="*/ 638731 w 638731"/>
              <a:gd name="connsiteY0" fmla="*/ 152579 h 350250"/>
              <a:gd name="connsiteX1" fmla="*/ 459987 w 638731"/>
              <a:gd name="connsiteY1" fmla="*/ 320747 h 350250"/>
              <a:gd name="connsiteX2" fmla="*/ 155771 w 638731"/>
              <a:gd name="connsiteY2" fmla="*/ 298103 h 350250"/>
              <a:gd name="connsiteX3" fmla="*/ 1335 w 638731"/>
              <a:gd name="connsiteY3" fmla="*/ 115820 h 350250"/>
              <a:gd name="connsiteX4" fmla="*/ 273358 w 638731"/>
              <a:gd name="connsiteY4" fmla="*/ 140677 h 350250"/>
              <a:gd name="connsiteX5" fmla="*/ 517366 w 638731"/>
              <a:gd name="connsiteY5" fmla="*/ 15 h 350250"/>
              <a:gd name="connsiteX6" fmla="*/ 638731 w 638731"/>
              <a:gd name="connsiteY6" fmla="*/ 152579 h 350250"/>
              <a:gd name="connsiteX0" fmla="*/ 805825 w 805825"/>
              <a:gd name="connsiteY0" fmla="*/ 203582 h 323356"/>
              <a:gd name="connsiteX1" fmla="*/ 459987 w 805825"/>
              <a:gd name="connsiteY1" fmla="*/ 321115 h 323356"/>
              <a:gd name="connsiteX2" fmla="*/ 155771 w 805825"/>
              <a:gd name="connsiteY2" fmla="*/ 298471 h 323356"/>
              <a:gd name="connsiteX3" fmla="*/ 1335 w 805825"/>
              <a:gd name="connsiteY3" fmla="*/ 116188 h 323356"/>
              <a:gd name="connsiteX4" fmla="*/ 273358 w 805825"/>
              <a:gd name="connsiteY4" fmla="*/ 141045 h 323356"/>
              <a:gd name="connsiteX5" fmla="*/ 517366 w 805825"/>
              <a:gd name="connsiteY5" fmla="*/ 383 h 323356"/>
              <a:gd name="connsiteX6" fmla="*/ 805825 w 805825"/>
              <a:gd name="connsiteY6" fmla="*/ 203582 h 32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5825" h="323356">
                <a:moveTo>
                  <a:pt x="805825" y="203582"/>
                </a:moveTo>
                <a:cubicBezTo>
                  <a:pt x="749205" y="212086"/>
                  <a:pt x="568329" y="305300"/>
                  <a:pt x="459987" y="321115"/>
                </a:cubicBezTo>
                <a:cubicBezTo>
                  <a:pt x="351645" y="336930"/>
                  <a:pt x="287067" y="262581"/>
                  <a:pt x="155771" y="298471"/>
                </a:cubicBezTo>
                <a:cubicBezTo>
                  <a:pt x="191570" y="228029"/>
                  <a:pt x="20979" y="166899"/>
                  <a:pt x="1335" y="116188"/>
                </a:cubicBezTo>
                <a:cubicBezTo>
                  <a:pt x="-18309" y="65477"/>
                  <a:pt x="183977" y="167097"/>
                  <a:pt x="273358" y="141045"/>
                </a:cubicBezTo>
                <a:cubicBezTo>
                  <a:pt x="411645" y="196130"/>
                  <a:pt x="428622" y="-10040"/>
                  <a:pt x="517366" y="383"/>
                </a:cubicBezTo>
                <a:cubicBezTo>
                  <a:pt x="606111" y="10806"/>
                  <a:pt x="759463" y="155260"/>
                  <a:pt x="805825" y="203582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feld 12"/>
          <p:cNvSpPr txBox="1">
            <a:spLocks noChangeArrowheads="1"/>
          </p:cNvSpPr>
          <p:nvPr/>
        </p:nvSpPr>
        <p:spPr bwMode="auto">
          <a:xfrm>
            <a:off x="8143637" y="2124900"/>
            <a:ext cx="4109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ru-RU" sz="2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66" name="Textfeld 12"/>
          <p:cNvSpPr txBox="1">
            <a:spLocks noChangeArrowheads="1"/>
          </p:cNvSpPr>
          <p:nvPr/>
        </p:nvSpPr>
        <p:spPr bwMode="auto">
          <a:xfrm>
            <a:off x="7640526" y="1819422"/>
            <a:ext cx="1415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2000" b="1">
                <a:latin typeface="Arial" panose="020B0604020202020204" pitchFamily="34" charset="0"/>
                <a:cs typeface="Arial" panose="020B0604020202020204" pitchFamily="34" charset="0"/>
              </a:rPr>
              <a:t>Продукт</a:t>
            </a:r>
            <a:endParaRPr lang="de-DE" altLang="ru-RU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Полилиния 66"/>
          <p:cNvSpPr/>
          <p:nvPr/>
        </p:nvSpPr>
        <p:spPr>
          <a:xfrm rot="15929468">
            <a:off x="5565220" y="1526913"/>
            <a:ext cx="402499" cy="303041"/>
          </a:xfrm>
          <a:custGeom>
            <a:avLst/>
            <a:gdLst>
              <a:gd name="connsiteX0" fmla="*/ 1518082 w 1660124"/>
              <a:gd name="connsiteY0" fmla="*/ 319716 h 1678000"/>
              <a:gd name="connsiteX1" fmla="*/ 1562470 w 1660124"/>
              <a:gd name="connsiteY1" fmla="*/ 310838 h 1678000"/>
              <a:gd name="connsiteX2" fmla="*/ 1589103 w 1660124"/>
              <a:gd name="connsiteY2" fmla="*/ 257572 h 1678000"/>
              <a:gd name="connsiteX3" fmla="*/ 1562470 w 1660124"/>
              <a:gd name="connsiteY3" fmla="*/ 186551 h 1678000"/>
              <a:gd name="connsiteX4" fmla="*/ 1535837 w 1660124"/>
              <a:gd name="connsiteY4" fmla="*/ 151040 h 1678000"/>
              <a:gd name="connsiteX5" fmla="*/ 1518082 w 1660124"/>
              <a:gd name="connsiteY5" fmla="*/ 124407 h 1678000"/>
              <a:gd name="connsiteX6" fmla="*/ 1464816 w 1660124"/>
              <a:gd name="connsiteY6" fmla="*/ 71141 h 1678000"/>
              <a:gd name="connsiteX7" fmla="*/ 1429305 w 1660124"/>
              <a:gd name="connsiteY7" fmla="*/ 62264 h 1678000"/>
              <a:gd name="connsiteX8" fmla="*/ 1384917 w 1660124"/>
              <a:gd name="connsiteY8" fmla="*/ 35631 h 1678000"/>
              <a:gd name="connsiteX9" fmla="*/ 1260629 w 1660124"/>
              <a:gd name="connsiteY9" fmla="*/ 120 h 1678000"/>
              <a:gd name="connsiteX10" fmla="*/ 852257 w 1660124"/>
              <a:gd name="connsiteY10" fmla="*/ 17875 h 1678000"/>
              <a:gd name="connsiteX11" fmla="*/ 781235 w 1660124"/>
              <a:gd name="connsiteY11" fmla="*/ 44508 h 1678000"/>
              <a:gd name="connsiteX12" fmla="*/ 745724 w 1660124"/>
              <a:gd name="connsiteY12" fmla="*/ 62264 h 1678000"/>
              <a:gd name="connsiteX13" fmla="*/ 692458 w 1660124"/>
              <a:gd name="connsiteY13" fmla="*/ 80019 h 1678000"/>
              <a:gd name="connsiteX14" fmla="*/ 656948 w 1660124"/>
              <a:gd name="connsiteY14" fmla="*/ 97774 h 1678000"/>
              <a:gd name="connsiteX15" fmla="*/ 603682 w 1660124"/>
              <a:gd name="connsiteY15" fmla="*/ 115530 h 1678000"/>
              <a:gd name="connsiteX16" fmla="*/ 541538 w 1660124"/>
              <a:gd name="connsiteY16" fmla="*/ 151040 h 1678000"/>
              <a:gd name="connsiteX17" fmla="*/ 470517 w 1660124"/>
              <a:gd name="connsiteY17" fmla="*/ 186551 h 1678000"/>
              <a:gd name="connsiteX18" fmla="*/ 417251 w 1660124"/>
              <a:gd name="connsiteY18" fmla="*/ 195429 h 1678000"/>
              <a:gd name="connsiteX19" fmla="*/ 399495 w 1660124"/>
              <a:gd name="connsiteY19" fmla="*/ 213184 h 1678000"/>
              <a:gd name="connsiteX20" fmla="*/ 284086 w 1660124"/>
              <a:gd name="connsiteY20" fmla="*/ 266450 h 1678000"/>
              <a:gd name="connsiteX21" fmla="*/ 257453 w 1660124"/>
              <a:gd name="connsiteY21" fmla="*/ 301961 h 1678000"/>
              <a:gd name="connsiteX22" fmla="*/ 186431 w 1660124"/>
              <a:gd name="connsiteY22" fmla="*/ 337472 h 1678000"/>
              <a:gd name="connsiteX23" fmla="*/ 168676 w 1660124"/>
              <a:gd name="connsiteY23" fmla="*/ 390738 h 1678000"/>
              <a:gd name="connsiteX24" fmla="*/ 133165 w 1660124"/>
              <a:gd name="connsiteY24" fmla="*/ 435126 h 1678000"/>
              <a:gd name="connsiteX25" fmla="*/ 88777 w 1660124"/>
              <a:gd name="connsiteY25" fmla="*/ 506147 h 1678000"/>
              <a:gd name="connsiteX26" fmla="*/ 62144 w 1660124"/>
              <a:gd name="connsiteY26" fmla="*/ 568291 h 1678000"/>
              <a:gd name="connsiteX27" fmla="*/ 44389 w 1660124"/>
              <a:gd name="connsiteY27" fmla="*/ 603802 h 1678000"/>
              <a:gd name="connsiteX28" fmla="*/ 17756 w 1660124"/>
              <a:gd name="connsiteY28" fmla="*/ 665945 h 1678000"/>
              <a:gd name="connsiteX29" fmla="*/ 8878 w 1660124"/>
              <a:gd name="connsiteY29" fmla="*/ 745844 h 1678000"/>
              <a:gd name="connsiteX30" fmla="*/ 0 w 1660124"/>
              <a:gd name="connsiteY30" fmla="*/ 790233 h 1678000"/>
              <a:gd name="connsiteX31" fmla="*/ 8878 w 1660124"/>
              <a:gd name="connsiteY31" fmla="*/ 1056563 h 1678000"/>
              <a:gd name="connsiteX32" fmla="*/ 17756 w 1660124"/>
              <a:gd name="connsiteY32" fmla="*/ 1092073 h 1678000"/>
              <a:gd name="connsiteX33" fmla="*/ 35511 w 1660124"/>
              <a:gd name="connsiteY33" fmla="*/ 1118706 h 1678000"/>
              <a:gd name="connsiteX34" fmla="*/ 71022 w 1660124"/>
              <a:gd name="connsiteY34" fmla="*/ 1180850 h 1678000"/>
              <a:gd name="connsiteX35" fmla="*/ 88777 w 1660124"/>
              <a:gd name="connsiteY35" fmla="*/ 1234116 h 1678000"/>
              <a:gd name="connsiteX36" fmla="*/ 97655 w 1660124"/>
              <a:gd name="connsiteY36" fmla="*/ 1269627 h 1678000"/>
              <a:gd name="connsiteX37" fmla="*/ 124288 w 1660124"/>
              <a:gd name="connsiteY37" fmla="*/ 1314015 h 1678000"/>
              <a:gd name="connsiteX38" fmla="*/ 133165 w 1660124"/>
              <a:gd name="connsiteY38" fmla="*/ 1340648 h 1678000"/>
              <a:gd name="connsiteX39" fmla="*/ 168676 w 1660124"/>
              <a:gd name="connsiteY39" fmla="*/ 1367281 h 1678000"/>
              <a:gd name="connsiteX40" fmla="*/ 177554 w 1660124"/>
              <a:gd name="connsiteY40" fmla="*/ 1393914 h 1678000"/>
              <a:gd name="connsiteX41" fmla="*/ 230820 w 1660124"/>
              <a:gd name="connsiteY41" fmla="*/ 1438303 h 1678000"/>
              <a:gd name="connsiteX42" fmla="*/ 239697 w 1660124"/>
              <a:gd name="connsiteY42" fmla="*/ 1464936 h 1678000"/>
              <a:gd name="connsiteX43" fmla="*/ 257453 w 1660124"/>
              <a:gd name="connsiteY43" fmla="*/ 1482691 h 1678000"/>
              <a:gd name="connsiteX44" fmla="*/ 337352 w 1660124"/>
              <a:gd name="connsiteY44" fmla="*/ 1544835 h 1678000"/>
              <a:gd name="connsiteX45" fmla="*/ 372862 w 1660124"/>
              <a:gd name="connsiteY45" fmla="*/ 1571468 h 1678000"/>
              <a:gd name="connsiteX46" fmla="*/ 399495 w 1660124"/>
              <a:gd name="connsiteY46" fmla="*/ 1598101 h 1678000"/>
              <a:gd name="connsiteX47" fmla="*/ 470517 w 1660124"/>
              <a:gd name="connsiteY47" fmla="*/ 1624734 h 1678000"/>
              <a:gd name="connsiteX48" fmla="*/ 514905 w 1660124"/>
              <a:gd name="connsiteY48" fmla="*/ 1651367 h 1678000"/>
              <a:gd name="connsiteX49" fmla="*/ 550416 w 1660124"/>
              <a:gd name="connsiteY49" fmla="*/ 1660244 h 1678000"/>
              <a:gd name="connsiteX50" fmla="*/ 648070 w 1660124"/>
              <a:gd name="connsiteY50" fmla="*/ 1678000 h 1678000"/>
              <a:gd name="connsiteX51" fmla="*/ 1411550 w 1660124"/>
              <a:gd name="connsiteY51" fmla="*/ 1669122 h 1678000"/>
              <a:gd name="connsiteX52" fmla="*/ 1464816 w 1660124"/>
              <a:gd name="connsiteY52" fmla="*/ 1660244 h 1678000"/>
              <a:gd name="connsiteX53" fmla="*/ 1491449 w 1660124"/>
              <a:gd name="connsiteY53" fmla="*/ 1633611 h 1678000"/>
              <a:gd name="connsiteX54" fmla="*/ 1518082 w 1660124"/>
              <a:gd name="connsiteY54" fmla="*/ 1615856 h 1678000"/>
              <a:gd name="connsiteX55" fmla="*/ 1544715 w 1660124"/>
              <a:gd name="connsiteY55" fmla="*/ 1580345 h 1678000"/>
              <a:gd name="connsiteX56" fmla="*/ 1580225 w 1660124"/>
              <a:gd name="connsiteY56" fmla="*/ 1562590 h 1678000"/>
              <a:gd name="connsiteX57" fmla="*/ 1589103 w 1660124"/>
              <a:gd name="connsiteY57" fmla="*/ 1535957 h 1678000"/>
              <a:gd name="connsiteX58" fmla="*/ 1615736 w 1660124"/>
              <a:gd name="connsiteY58" fmla="*/ 1491569 h 1678000"/>
              <a:gd name="connsiteX59" fmla="*/ 1642369 w 1660124"/>
              <a:gd name="connsiteY59" fmla="*/ 1429425 h 1678000"/>
              <a:gd name="connsiteX60" fmla="*/ 1651247 w 1660124"/>
              <a:gd name="connsiteY60" fmla="*/ 1376159 h 1678000"/>
              <a:gd name="connsiteX61" fmla="*/ 1660124 w 1660124"/>
              <a:gd name="connsiteY61" fmla="*/ 1340648 h 1678000"/>
              <a:gd name="connsiteX62" fmla="*/ 1624614 w 1660124"/>
              <a:gd name="connsiteY62" fmla="*/ 1207483 h 1678000"/>
              <a:gd name="connsiteX63" fmla="*/ 1606858 w 1660124"/>
              <a:gd name="connsiteY63" fmla="*/ 1145339 h 1678000"/>
              <a:gd name="connsiteX64" fmla="*/ 1589103 w 1660124"/>
              <a:gd name="connsiteY64" fmla="*/ 1109829 h 1678000"/>
              <a:gd name="connsiteX65" fmla="*/ 1544715 w 1660124"/>
              <a:gd name="connsiteY65" fmla="*/ 1074318 h 1678000"/>
              <a:gd name="connsiteX66" fmla="*/ 1455938 w 1660124"/>
              <a:gd name="connsiteY66" fmla="*/ 1021052 h 1678000"/>
              <a:gd name="connsiteX67" fmla="*/ 1438183 w 1660124"/>
              <a:gd name="connsiteY67" fmla="*/ 994419 h 1678000"/>
              <a:gd name="connsiteX68" fmla="*/ 1358284 w 1660124"/>
              <a:gd name="connsiteY68" fmla="*/ 967786 h 1678000"/>
              <a:gd name="connsiteX69" fmla="*/ 1340528 w 1660124"/>
              <a:gd name="connsiteY69" fmla="*/ 950031 h 1678000"/>
              <a:gd name="connsiteX70" fmla="*/ 1145220 w 1660124"/>
              <a:gd name="connsiteY70" fmla="*/ 923398 h 1678000"/>
              <a:gd name="connsiteX71" fmla="*/ 1083076 w 1660124"/>
              <a:gd name="connsiteY71" fmla="*/ 914520 h 1678000"/>
              <a:gd name="connsiteX72" fmla="*/ 1047565 w 1660124"/>
              <a:gd name="connsiteY72" fmla="*/ 896765 h 1678000"/>
              <a:gd name="connsiteX73" fmla="*/ 985422 w 1660124"/>
              <a:gd name="connsiteY73" fmla="*/ 887887 h 1678000"/>
              <a:gd name="connsiteX74" fmla="*/ 852257 w 1660124"/>
              <a:gd name="connsiteY74" fmla="*/ 870132 h 1678000"/>
              <a:gd name="connsiteX75" fmla="*/ 825623 w 1660124"/>
              <a:gd name="connsiteY75" fmla="*/ 861254 h 1678000"/>
              <a:gd name="connsiteX76" fmla="*/ 719091 w 1660124"/>
              <a:gd name="connsiteY76" fmla="*/ 843499 h 1678000"/>
              <a:gd name="connsiteX77" fmla="*/ 701336 w 1660124"/>
              <a:gd name="connsiteY77" fmla="*/ 825743 h 1678000"/>
              <a:gd name="connsiteX78" fmla="*/ 692458 w 1660124"/>
              <a:gd name="connsiteY78" fmla="*/ 790233 h 1678000"/>
              <a:gd name="connsiteX79" fmla="*/ 683581 w 1660124"/>
              <a:gd name="connsiteY79" fmla="*/ 763600 h 1678000"/>
              <a:gd name="connsiteX80" fmla="*/ 692458 w 1660124"/>
              <a:gd name="connsiteY80" fmla="*/ 621557 h 1678000"/>
              <a:gd name="connsiteX81" fmla="*/ 701336 w 1660124"/>
              <a:gd name="connsiteY81" fmla="*/ 594924 h 1678000"/>
              <a:gd name="connsiteX82" fmla="*/ 727969 w 1660124"/>
              <a:gd name="connsiteY82" fmla="*/ 568291 h 1678000"/>
              <a:gd name="connsiteX83" fmla="*/ 736847 w 1660124"/>
              <a:gd name="connsiteY83" fmla="*/ 541658 h 1678000"/>
              <a:gd name="connsiteX84" fmla="*/ 798990 w 1660124"/>
              <a:gd name="connsiteY84" fmla="*/ 497270 h 1678000"/>
              <a:gd name="connsiteX85" fmla="*/ 825623 w 1660124"/>
              <a:gd name="connsiteY85" fmla="*/ 488392 h 1678000"/>
              <a:gd name="connsiteX86" fmla="*/ 896645 w 1660124"/>
              <a:gd name="connsiteY86" fmla="*/ 461759 h 1678000"/>
              <a:gd name="connsiteX87" fmla="*/ 1074198 w 1660124"/>
              <a:gd name="connsiteY87" fmla="*/ 479514 h 1678000"/>
              <a:gd name="connsiteX88" fmla="*/ 1127464 w 1660124"/>
              <a:gd name="connsiteY88" fmla="*/ 497270 h 1678000"/>
              <a:gd name="connsiteX89" fmla="*/ 1145220 w 1660124"/>
              <a:gd name="connsiteY89" fmla="*/ 515025 h 1678000"/>
              <a:gd name="connsiteX90" fmla="*/ 1198486 w 1660124"/>
              <a:gd name="connsiteY90" fmla="*/ 550536 h 1678000"/>
              <a:gd name="connsiteX91" fmla="*/ 1216241 w 1660124"/>
              <a:gd name="connsiteY91" fmla="*/ 577169 h 1678000"/>
              <a:gd name="connsiteX92" fmla="*/ 1225119 w 1660124"/>
              <a:gd name="connsiteY92" fmla="*/ 603802 h 1678000"/>
              <a:gd name="connsiteX93" fmla="*/ 1260629 w 1660124"/>
              <a:gd name="connsiteY93" fmla="*/ 657068 h 1678000"/>
              <a:gd name="connsiteX94" fmla="*/ 1269507 w 1660124"/>
              <a:gd name="connsiteY94" fmla="*/ 692578 h 1678000"/>
              <a:gd name="connsiteX95" fmla="*/ 1296140 w 1660124"/>
              <a:gd name="connsiteY95" fmla="*/ 701456 h 1678000"/>
              <a:gd name="connsiteX96" fmla="*/ 1402672 w 1660124"/>
              <a:gd name="connsiteY96" fmla="*/ 719211 h 1678000"/>
              <a:gd name="connsiteX97" fmla="*/ 1491449 w 1660124"/>
              <a:gd name="connsiteY97" fmla="*/ 710334 h 1678000"/>
              <a:gd name="connsiteX98" fmla="*/ 1518082 w 1660124"/>
              <a:gd name="connsiteY98" fmla="*/ 621557 h 1678000"/>
              <a:gd name="connsiteX99" fmla="*/ 1509204 w 1660124"/>
              <a:gd name="connsiteY99" fmla="*/ 506147 h 1678000"/>
              <a:gd name="connsiteX100" fmla="*/ 1491449 w 1660124"/>
              <a:gd name="connsiteY100" fmla="*/ 452881 h 1678000"/>
              <a:gd name="connsiteX101" fmla="*/ 1429305 w 1660124"/>
              <a:gd name="connsiteY101" fmla="*/ 381860 h 1678000"/>
              <a:gd name="connsiteX102" fmla="*/ 1420427 w 1660124"/>
              <a:gd name="connsiteY102" fmla="*/ 346349 h 1678000"/>
              <a:gd name="connsiteX103" fmla="*/ 1438183 w 1660124"/>
              <a:gd name="connsiteY103" fmla="*/ 328594 h 1678000"/>
              <a:gd name="connsiteX104" fmla="*/ 1518082 w 1660124"/>
              <a:gd name="connsiteY104" fmla="*/ 319716 h 1678000"/>
              <a:gd name="connsiteX0" fmla="*/ 1510314 w 1652356"/>
              <a:gd name="connsiteY0" fmla="*/ 319716 h 1678000"/>
              <a:gd name="connsiteX1" fmla="*/ 1554702 w 1652356"/>
              <a:gd name="connsiteY1" fmla="*/ 310838 h 1678000"/>
              <a:gd name="connsiteX2" fmla="*/ 1581335 w 1652356"/>
              <a:gd name="connsiteY2" fmla="*/ 257572 h 1678000"/>
              <a:gd name="connsiteX3" fmla="*/ 1554702 w 1652356"/>
              <a:gd name="connsiteY3" fmla="*/ 186551 h 1678000"/>
              <a:gd name="connsiteX4" fmla="*/ 1528069 w 1652356"/>
              <a:gd name="connsiteY4" fmla="*/ 151040 h 1678000"/>
              <a:gd name="connsiteX5" fmla="*/ 1510314 w 1652356"/>
              <a:gd name="connsiteY5" fmla="*/ 124407 h 1678000"/>
              <a:gd name="connsiteX6" fmla="*/ 1457048 w 1652356"/>
              <a:gd name="connsiteY6" fmla="*/ 71141 h 1678000"/>
              <a:gd name="connsiteX7" fmla="*/ 1421537 w 1652356"/>
              <a:gd name="connsiteY7" fmla="*/ 62264 h 1678000"/>
              <a:gd name="connsiteX8" fmla="*/ 1377149 w 1652356"/>
              <a:gd name="connsiteY8" fmla="*/ 35631 h 1678000"/>
              <a:gd name="connsiteX9" fmla="*/ 1252861 w 1652356"/>
              <a:gd name="connsiteY9" fmla="*/ 120 h 1678000"/>
              <a:gd name="connsiteX10" fmla="*/ 844489 w 1652356"/>
              <a:gd name="connsiteY10" fmla="*/ 17875 h 1678000"/>
              <a:gd name="connsiteX11" fmla="*/ 773467 w 1652356"/>
              <a:gd name="connsiteY11" fmla="*/ 44508 h 1678000"/>
              <a:gd name="connsiteX12" fmla="*/ 737956 w 1652356"/>
              <a:gd name="connsiteY12" fmla="*/ 62264 h 1678000"/>
              <a:gd name="connsiteX13" fmla="*/ 684690 w 1652356"/>
              <a:gd name="connsiteY13" fmla="*/ 80019 h 1678000"/>
              <a:gd name="connsiteX14" fmla="*/ 649180 w 1652356"/>
              <a:gd name="connsiteY14" fmla="*/ 97774 h 1678000"/>
              <a:gd name="connsiteX15" fmla="*/ 595914 w 1652356"/>
              <a:gd name="connsiteY15" fmla="*/ 115530 h 1678000"/>
              <a:gd name="connsiteX16" fmla="*/ 533770 w 1652356"/>
              <a:gd name="connsiteY16" fmla="*/ 151040 h 1678000"/>
              <a:gd name="connsiteX17" fmla="*/ 462749 w 1652356"/>
              <a:gd name="connsiteY17" fmla="*/ 186551 h 1678000"/>
              <a:gd name="connsiteX18" fmla="*/ 409483 w 1652356"/>
              <a:gd name="connsiteY18" fmla="*/ 195429 h 1678000"/>
              <a:gd name="connsiteX19" fmla="*/ 391727 w 1652356"/>
              <a:gd name="connsiteY19" fmla="*/ 213184 h 1678000"/>
              <a:gd name="connsiteX20" fmla="*/ 276318 w 1652356"/>
              <a:gd name="connsiteY20" fmla="*/ 266450 h 1678000"/>
              <a:gd name="connsiteX21" fmla="*/ 249685 w 1652356"/>
              <a:gd name="connsiteY21" fmla="*/ 301961 h 1678000"/>
              <a:gd name="connsiteX22" fmla="*/ 178663 w 1652356"/>
              <a:gd name="connsiteY22" fmla="*/ 337472 h 1678000"/>
              <a:gd name="connsiteX23" fmla="*/ 160908 w 1652356"/>
              <a:gd name="connsiteY23" fmla="*/ 390738 h 1678000"/>
              <a:gd name="connsiteX24" fmla="*/ 125397 w 1652356"/>
              <a:gd name="connsiteY24" fmla="*/ 435126 h 1678000"/>
              <a:gd name="connsiteX25" fmla="*/ 81009 w 1652356"/>
              <a:gd name="connsiteY25" fmla="*/ 506147 h 1678000"/>
              <a:gd name="connsiteX26" fmla="*/ 54376 w 1652356"/>
              <a:gd name="connsiteY26" fmla="*/ 568291 h 1678000"/>
              <a:gd name="connsiteX27" fmla="*/ 36621 w 1652356"/>
              <a:gd name="connsiteY27" fmla="*/ 603802 h 1678000"/>
              <a:gd name="connsiteX28" fmla="*/ 9988 w 1652356"/>
              <a:gd name="connsiteY28" fmla="*/ 665945 h 1678000"/>
              <a:gd name="connsiteX29" fmla="*/ 1110 w 1652356"/>
              <a:gd name="connsiteY29" fmla="*/ 745844 h 1678000"/>
              <a:gd name="connsiteX30" fmla="*/ 1110 w 1652356"/>
              <a:gd name="connsiteY30" fmla="*/ 1056563 h 1678000"/>
              <a:gd name="connsiteX31" fmla="*/ 9988 w 1652356"/>
              <a:gd name="connsiteY31" fmla="*/ 1092073 h 1678000"/>
              <a:gd name="connsiteX32" fmla="*/ 27743 w 1652356"/>
              <a:gd name="connsiteY32" fmla="*/ 1118706 h 1678000"/>
              <a:gd name="connsiteX33" fmla="*/ 63254 w 1652356"/>
              <a:gd name="connsiteY33" fmla="*/ 1180850 h 1678000"/>
              <a:gd name="connsiteX34" fmla="*/ 81009 w 1652356"/>
              <a:gd name="connsiteY34" fmla="*/ 1234116 h 1678000"/>
              <a:gd name="connsiteX35" fmla="*/ 89887 w 1652356"/>
              <a:gd name="connsiteY35" fmla="*/ 1269627 h 1678000"/>
              <a:gd name="connsiteX36" fmla="*/ 116520 w 1652356"/>
              <a:gd name="connsiteY36" fmla="*/ 1314015 h 1678000"/>
              <a:gd name="connsiteX37" fmla="*/ 125397 w 1652356"/>
              <a:gd name="connsiteY37" fmla="*/ 1340648 h 1678000"/>
              <a:gd name="connsiteX38" fmla="*/ 160908 w 1652356"/>
              <a:gd name="connsiteY38" fmla="*/ 1367281 h 1678000"/>
              <a:gd name="connsiteX39" fmla="*/ 169786 w 1652356"/>
              <a:gd name="connsiteY39" fmla="*/ 1393914 h 1678000"/>
              <a:gd name="connsiteX40" fmla="*/ 223052 w 1652356"/>
              <a:gd name="connsiteY40" fmla="*/ 1438303 h 1678000"/>
              <a:gd name="connsiteX41" fmla="*/ 231929 w 1652356"/>
              <a:gd name="connsiteY41" fmla="*/ 1464936 h 1678000"/>
              <a:gd name="connsiteX42" fmla="*/ 249685 w 1652356"/>
              <a:gd name="connsiteY42" fmla="*/ 1482691 h 1678000"/>
              <a:gd name="connsiteX43" fmla="*/ 329584 w 1652356"/>
              <a:gd name="connsiteY43" fmla="*/ 1544835 h 1678000"/>
              <a:gd name="connsiteX44" fmla="*/ 365094 w 1652356"/>
              <a:gd name="connsiteY44" fmla="*/ 1571468 h 1678000"/>
              <a:gd name="connsiteX45" fmla="*/ 391727 w 1652356"/>
              <a:gd name="connsiteY45" fmla="*/ 1598101 h 1678000"/>
              <a:gd name="connsiteX46" fmla="*/ 462749 w 1652356"/>
              <a:gd name="connsiteY46" fmla="*/ 1624734 h 1678000"/>
              <a:gd name="connsiteX47" fmla="*/ 507137 w 1652356"/>
              <a:gd name="connsiteY47" fmla="*/ 1651367 h 1678000"/>
              <a:gd name="connsiteX48" fmla="*/ 542648 w 1652356"/>
              <a:gd name="connsiteY48" fmla="*/ 1660244 h 1678000"/>
              <a:gd name="connsiteX49" fmla="*/ 640302 w 1652356"/>
              <a:gd name="connsiteY49" fmla="*/ 1678000 h 1678000"/>
              <a:gd name="connsiteX50" fmla="*/ 1403782 w 1652356"/>
              <a:gd name="connsiteY50" fmla="*/ 1669122 h 1678000"/>
              <a:gd name="connsiteX51" fmla="*/ 1457048 w 1652356"/>
              <a:gd name="connsiteY51" fmla="*/ 1660244 h 1678000"/>
              <a:gd name="connsiteX52" fmla="*/ 1483681 w 1652356"/>
              <a:gd name="connsiteY52" fmla="*/ 1633611 h 1678000"/>
              <a:gd name="connsiteX53" fmla="*/ 1510314 w 1652356"/>
              <a:gd name="connsiteY53" fmla="*/ 1615856 h 1678000"/>
              <a:gd name="connsiteX54" fmla="*/ 1536947 w 1652356"/>
              <a:gd name="connsiteY54" fmla="*/ 1580345 h 1678000"/>
              <a:gd name="connsiteX55" fmla="*/ 1572457 w 1652356"/>
              <a:gd name="connsiteY55" fmla="*/ 1562590 h 1678000"/>
              <a:gd name="connsiteX56" fmla="*/ 1581335 w 1652356"/>
              <a:gd name="connsiteY56" fmla="*/ 1535957 h 1678000"/>
              <a:gd name="connsiteX57" fmla="*/ 1607968 w 1652356"/>
              <a:gd name="connsiteY57" fmla="*/ 1491569 h 1678000"/>
              <a:gd name="connsiteX58" fmla="*/ 1634601 w 1652356"/>
              <a:gd name="connsiteY58" fmla="*/ 1429425 h 1678000"/>
              <a:gd name="connsiteX59" fmla="*/ 1643479 w 1652356"/>
              <a:gd name="connsiteY59" fmla="*/ 1376159 h 1678000"/>
              <a:gd name="connsiteX60" fmla="*/ 1652356 w 1652356"/>
              <a:gd name="connsiteY60" fmla="*/ 1340648 h 1678000"/>
              <a:gd name="connsiteX61" fmla="*/ 1616846 w 1652356"/>
              <a:gd name="connsiteY61" fmla="*/ 1207483 h 1678000"/>
              <a:gd name="connsiteX62" fmla="*/ 1599090 w 1652356"/>
              <a:gd name="connsiteY62" fmla="*/ 1145339 h 1678000"/>
              <a:gd name="connsiteX63" fmla="*/ 1581335 w 1652356"/>
              <a:gd name="connsiteY63" fmla="*/ 1109829 h 1678000"/>
              <a:gd name="connsiteX64" fmla="*/ 1536947 w 1652356"/>
              <a:gd name="connsiteY64" fmla="*/ 1074318 h 1678000"/>
              <a:gd name="connsiteX65" fmla="*/ 1448170 w 1652356"/>
              <a:gd name="connsiteY65" fmla="*/ 1021052 h 1678000"/>
              <a:gd name="connsiteX66" fmla="*/ 1430415 w 1652356"/>
              <a:gd name="connsiteY66" fmla="*/ 994419 h 1678000"/>
              <a:gd name="connsiteX67" fmla="*/ 1350516 w 1652356"/>
              <a:gd name="connsiteY67" fmla="*/ 967786 h 1678000"/>
              <a:gd name="connsiteX68" fmla="*/ 1332760 w 1652356"/>
              <a:gd name="connsiteY68" fmla="*/ 950031 h 1678000"/>
              <a:gd name="connsiteX69" fmla="*/ 1137452 w 1652356"/>
              <a:gd name="connsiteY69" fmla="*/ 923398 h 1678000"/>
              <a:gd name="connsiteX70" fmla="*/ 1075308 w 1652356"/>
              <a:gd name="connsiteY70" fmla="*/ 914520 h 1678000"/>
              <a:gd name="connsiteX71" fmla="*/ 1039797 w 1652356"/>
              <a:gd name="connsiteY71" fmla="*/ 896765 h 1678000"/>
              <a:gd name="connsiteX72" fmla="*/ 977654 w 1652356"/>
              <a:gd name="connsiteY72" fmla="*/ 887887 h 1678000"/>
              <a:gd name="connsiteX73" fmla="*/ 844489 w 1652356"/>
              <a:gd name="connsiteY73" fmla="*/ 870132 h 1678000"/>
              <a:gd name="connsiteX74" fmla="*/ 817855 w 1652356"/>
              <a:gd name="connsiteY74" fmla="*/ 861254 h 1678000"/>
              <a:gd name="connsiteX75" fmla="*/ 711323 w 1652356"/>
              <a:gd name="connsiteY75" fmla="*/ 843499 h 1678000"/>
              <a:gd name="connsiteX76" fmla="*/ 693568 w 1652356"/>
              <a:gd name="connsiteY76" fmla="*/ 825743 h 1678000"/>
              <a:gd name="connsiteX77" fmla="*/ 684690 w 1652356"/>
              <a:gd name="connsiteY77" fmla="*/ 790233 h 1678000"/>
              <a:gd name="connsiteX78" fmla="*/ 675813 w 1652356"/>
              <a:gd name="connsiteY78" fmla="*/ 763600 h 1678000"/>
              <a:gd name="connsiteX79" fmla="*/ 684690 w 1652356"/>
              <a:gd name="connsiteY79" fmla="*/ 621557 h 1678000"/>
              <a:gd name="connsiteX80" fmla="*/ 693568 w 1652356"/>
              <a:gd name="connsiteY80" fmla="*/ 594924 h 1678000"/>
              <a:gd name="connsiteX81" fmla="*/ 720201 w 1652356"/>
              <a:gd name="connsiteY81" fmla="*/ 568291 h 1678000"/>
              <a:gd name="connsiteX82" fmla="*/ 729079 w 1652356"/>
              <a:gd name="connsiteY82" fmla="*/ 541658 h 1678000"/>
              <a:gd name="connsiteX83" fmla="*/ 791222 w 1652356"/>
              <a:gd name="connsiteY83" fmla="*/ 497270 h 1678000"/>
              <a:gd name="connsiteX84" fmla="*/ 817855 w 1652356"/>
              <a:gd name="connsiteY84" fmla="*/ 488392 h 1678000"/>
              <a:gd name="connsiteX85" fmla="*/ 888877 w 1652356"/>
              <a:gd name="connsiteY85" fmla="*/ 461759 h 1678000"/>
              <a:gd name="connsiteX86" fmla="*/ 1066430 w 1652356"/>
              <a:gd name="connsiteY86" fmla="*/ 479514 h 1678000"/>
              <a:gd name="connsiteX87" fmla="*/ 1119696 w 1652356"/>
              <a:gd name="connsiteY87" fmla="*/ 497270 h 1678000"/>
              <a:gd name="connsiteX88" fmla="*/ 1137452 w 1652356"/>
              <a:gd name="connsiteY88" fmla="*/ 515025 h 1678000"/>
              <a:gd name="connsiteX89" fmla="*/ 1190718 w 1652356"/>
              <a:gd name="connsiteY89" fmla="*/ 550536 h 1678000"/>
              <a:gd name="connsiteX90" fmla="*/ 1208473 w 1652356"/>
              <a:gd name="connsiteY90" fmla="*/ 577169 h 1678000"/>
              <a:gd name="connsiteX91" fmla="*/ 1217351 w 1652356"/>
              <a:gd name="connsiteY91" fmla="*/ 603802 h 1678000"/>
              <a:gd name="connsiteX92" fmla="*/ 1252861 w 1652356"/>
              <a:gd name="connsiteY92" fmla="*/ 657068 h 1678000"/>
              <a:gd name="connsiteX93" fmla="*/ 1261739 w 1652356"/>
              <a:gd name="connsiteY93" fmla="*/ 692578 h 1678000"/>
              <a:gd name="connsiteX94" fmla="*/ 1288372 w 1652356"/>
              <a:gd name="connsiteY94" fmla="*/ 701456 h 1678000"/>
              <a:gd name="connsiteX95" fmla="*/ 1394904 w 1652356"/>
              <a:gd name="connsiteY95" fmla="*/ 719211 h 1678000"/>
              <a:gd name="connsiteX96" fmla="*/ 1483681 w 1652356"/>
              <a:gd name="connsiteY96" fmla="*/ 710334 h 1678000"/>
              <a:gd name="connsiteX97" fmla="*/ 1510314 w 1652356"/>
              <a:gd name="connsiteY97" fmla="*/ 621557 h 1678000"/>
              <a:gd name="connsiteX98" fmla="*/ 1501436 w 1652356"/>
              <a:gd name="connsiteY98" fmla="*/ 506147 h 1678000"/>
              <a:gd name="connsiteX99" fmla="*/ 1483681 w 1652356"/>
              <a:gd name="connsiteY99" fmla="*/ 452881 h 1678000"/>
              <a:gd name="connsiteX100" fmla="*/ 1421537 w 1652356"/>
              <a:gd name="connsiteY100" fmla="*/ 381860 h 1678000"/>
              <a:gd name="connsiteX101" fmla="*/ 1412659 w 1652356"/>
              <a:gd name="connsiteY101" fmla="*/ 346349 h 1678000"/>
              <a:gd name="connsiteX102" fmla="*/ 1430415 w 1652356"/>
              <a:gd name="connsiteY102" fmla="*/ 328594 h 1678000"/>
              <a:gd name="connsiteX103" fmla="*/ 1510314 w 1652356"/>
              <a:gd name="connsiteY103" fmla="*/ 319716 h 1678000"/>
              <a:gd name="connsiteX0" fmla="*/ 1512195 w 1654237"/>
              <a:gd name="connsiteY0" fmla="*/ 319716 h 1678000"/>
              <a:gd name="connsiteX1" fmla="*/ 1556583 w 1654237"/>
              <a:gd name="connsiteY1" fmla="*/ 310838 h 1678000"/>
              <a:gd name="connsiteX2" fmla="*/ 1583216 w 1654237"/>
              <a:gd name="connsiteY2" fmla="*/ 257572 h 1678000"/>
              <a:gd name="connsiteX3" fmla="*/ 1556583 w 1654237"/>
              <a:gd name="connsiteY3" fmla="*/ 186551 h 1678000"/>
              <a:gd name="connsiteX4" fmla="*/ 1529950 w 1654237"/>
              <a:gd name="connsiteY4" fmla="*/ 151040 h 1678000"/>
              <a:gd name="connsiteX5" fmla="*/ 1512195 w 1654237"/>
              <a:gd name="connsiteY5" fmla="*/ 124407 h 1678000"/>
              <a:gd name="connsiteX6" fmla="*/ 1458929 w 1654237"/>
              <a:gd name="connsiteY6" fmla="*/ 71141 h 1678000"/>
              <a:gd name="connsiteX7" fmla="*/ 1423418 w 1654237"/>
              <a:gd name="connsiteY7" fmla="*/ 62264 h 1678000"/>
              <a:gd name="connsiteX8" fmla="*/ 1379030 w 1654237"/>
              <a:gd name="connsiteY8" fmla="*/ 35631 h 1678000"/>
              <a:gd name="connsiteX9" fmla="*/ 1254742 w 1654237"/>
              <a:gd name="connsiteY9" fmla="*/ 120 h 1678000"/>
              <a:gd name="connsiteX10" fmla="*/ 846370 w 1654237"/>
              <a:gd name="connsiteY10" fmla="*/ 17875 h 1678000"/>
              <a:gd name="connsiteX11" fmla="*/ 775348 w 1654237"/>
              <a:gd name="connsiteY11" fmla="*/ 44508 h 1678000"/>
              <a:gd name="connsiteX12" fmla="*/ 739837 w 1654237"/>
              <a:gd name="connsiteY12" fmla="*/ 62264 h 1678000"/>
              <a:gd name="connsiteX13" fmla="*/ 686571 w 1654237"/>
              <a:gd name="connsiteY13" fmla="*/ 80019 h 1678000"/>
              <a:gd name="connsiteX14" fmla="*/ 651061 w 1654237"/>
              <a:gd name="connsiteY14" fmla="*/ 97774 h 1678000"/>
              <a:gd name="connsiteX15" fmla="*/ 597795 w 1654237"/>
              <a:gd name="connsiteY15" fmla="*/ 115530 h 1678000"/>
              <a:gd name="connsiteX16" fmla="*/ 535651 w 1654237"/>
              <a:gd name="connsiteY16" fmla="*/ 151040 h 1678000"/>
              <a:gd name="connsiteX17" fmla="*/ 464630 w 1654237"/>
              <a:gd name="connsiteY17" fmla="*/ 186551 h 1678000"/>
              <a:gd name="connsiteX18" fmla="*/ 411364 w 1654237"/>
              <a:gd name="connsiteY18" fmla="*/ 195429 h 1678000"/>
              <a:gd name="connsiteX19" fmla="*/ 393608 w 1654237"/>
              <a:gd name="connsiteY19" fmla="*/ 213184 h 1678000"/>
              <a:gd name="connsiteX20" fmla="*/ 278199 w 1654237"/>
              <a:gd name="connsiteY20" fmla="*/ 266450 h 1678000"/>
              <a:gd name="connsiteX21" fmla="*/ 251566 w 1654237"/>
              <a:gd name="connsiteY21" fmla="*/ 301961 h 1678000"/>
              <a:gd name="connsiteX22" fmla="*/ 180544 w 1654237"/>
              <a:gd name="connsiteY22" fmla="*/ 337472 h 1678000"/>
              <a:gd name="connsiteX23" fmla="*/ 162789 w 1654237"/>
              <a:gd name="connsiteY23" fmla="*/ 390738 h 1678000"/>
              <a:gd name="connsiteX24" fmla="*/ 127278 w 1654237"/>
              <a:gd name="connsiteY24" fmla="*/ 435126 h 1678000"/>
              <a:gd name="connsiteX25" fmla="*/ 82890 w 1654237"/>
              <a:gd name="connsiteY25" fmla="*/ 506147 h 1678000"/>
              <a:gd name="connsiteX26" fmla="*/ 56257 w 1654237"/>
              <a:gd name="connsiteY26" fmla="*/ 568291 h 1678000"/>
              <a:gd name="connsiteX27" fmla="*/ 38502 w 1654237"/>
              <a:gd name="connsiteY27" fmla="*/ 603802 h 1678000"/>
              <a:gd name="connsiteX28" fmla="*/ 2991 w 1654237"/>
              <a:gd name="connsiteY28" fmla="*/ 745844 h 1678000"/>
              <a:gd name="connsiteX29" fmla="*/ 2991 w 1654237"/>
              <a:gd name="connsiteY29" fmla="*/ 1056563 h 1678000"/>
              <a:gd name="connsiteX30" fmla="*/ 11869 w 1654237"/>
              <a:gd name="connsiteY30" fmla="*/ 1092073 h 1678000"/>
              <a:gd name="connsiteX31" fmla="*/ 29624 w 1654237"/>
              <a:gd name="connsiteY31" fmla="*/ 1118706 h 1678000"/>
              <a:gd name="connsiteX32" fmla="*/ 65135 w 1654237"/>
              <a:gd name="connsiteY32" fmla="*/ 1180850 h 1678000"/>
              <a:gd name="connsiteX33" fmla="*/ 82890 w 1654237"/>
              <a:gd name="connsiteY33" fmla="*/ 1234116 h 1678000"/>
              <a:gd name="connsiteX34" fmla="*/ 91768 w 1654237"/>
              <a:gd name="connsiteY34" fmla="*/ 1269627 h 1678000"/>
              <a:gd name="connsiteX35" fmla="*/ 118401 w 1654237"/>
              <a:gd name="connsiteY35" fmla="*/ 1314015 h 1678000"/>
              <a:gd name="connsiteX36" fmla="*/ 127278 w 1654237"/>
              <a:gd name="connsiteY36" fmla="*/ 1340648 h 1678000"/>
              <a:gd name="connsiteX37" fmla="*/ 162789 w 1654237"/>
              <a:gd name="connsiteY37" fmla="*/ 1367281 h 1678000"/>
              <a:gd name="connsiteX38" fmla="*/ 171667 w 1654237"/>
              <a:gd name="connsiteY38" fmla="*/ 1393914 h 1678000"/>
              <a:gd name="connsiteX39" fmla="*/ 224933 w 1654237"/>
              <a:gd name="connsiteY39" fmla="*/ 1438303 h 1678000"/>
              <a:gd name="connsiteX40" fmla="*/ 233810 w 1654237"/>
              <a:gd name="connsiteY40" fmla="*/ 1464936 h 1678000"/>
              <a:gd name="connsiteX41" fmla="*/ 251566 w 1654237"/>
              <a:gd name="connsiteY41" fmla="*/ 1482691 h 1678000"/>
              <a:gd name="connsiteX42" fmla="*/ 331465 w 1654237"/>
              <a:gd name="connsiteY42" fmla="*/ 1544835 h 1678000"/>
              <a:gd name="connsiteX43" fmla="*/ 366975 w 1654237"/>
              <a:gd name="connsiteY43" fmla="*/ 1571468 h 1678000"/>
              <a:gd name="connsiteX44" fmla="*/ 393608 w 1654237"/>
              <a:gd name="connsiteY44" fmla="*/ 1598101 h 1678000"/>
              <a:gd name="connsiteX45" fmla="*/ 464630 w 1654237"/>
              <a:gd name="connsiteY45" fmla="*/ 1624734 h 1678000"/>
              <a:gd name="connsiteX46" fmla="*/ 509018 w 1654237"/>
              <a:gd name="connsiteY46" fmla="*/ 1651367 h 1678000"/>
              <a:gd name="connsiteX47" fmla="*/ 544529 w 1654237"/>
              <a:gd name="connsiteY47" fmla="*/ 1660244 h 1678000"/>
              <a:gd name="connsiteX48" fmla="*/ 642183 w 1654237"/>
              <a:gd name="connsiteY48" fmla="*/ 1678000 h 1678000"/>
              <a:gd name="connsiteX49" fmla="*/ 1405663 w 1654237"/>
              <a:gd name="connsiteY49" fmla="*/ 1669122 h 1678000"/>
              <a:gd name="connsiteX50" fmla="*/ 1458929 w 1654237"/>
              <a:gd name="connsiteY50" fmla="*/ 1660244 h 1678000"/>
              <a:gd name="connsiteX51" fmla="*/ 1485562 w 1654237"/>
              <a:gd name="connsiteY51" fmla="*/ 1633611 h 1678000"/>
              <a:gd name="connsiteX52" fmla="*/ 1512195 w 1654237"/>
              <a:gd name="connsiteY52" fmla="*/ 1615856 h 1678000"/>
              <a:gd name="connsiteX53" fmla="*/ 1538828 w 1654237"/>
              <a:gd name="connsiteY53" fmla="*/ 1580345 h 1678000"/>
              <a:gd name="connsiteX54" fmla="*/ 1574338 w 1654237"/>
              <a:gd name="connsiteY54" fmla="*/ 1562590 h 1678000"/>
              <a:gd name="connsiteX55" fmla="*/ 1583216 w 1654237"/>
              <a:gd name="connsiteY55" fmla="*/ 1535957 h 1678000"/>
              <a:gd name="connsiteX56" fmla="*/ 1609849 w 1654237"/>
              <a:gd name="connsiteY56" fmla="*/ 1491569 h 1678000"/>
              <a:gd name="connsiteX57" fmla="*/ 1636482 w 1654237"/>
              <a:gd name="connsiteY57" fmla="*/ 1429425 h 1678000"/>
              <a:gd name="connsiteX58" fmla="*/ 1645360 w 1654237"/>
              <a:gd name="connsiteY58" fmla="*/ 1376159 h 1678000"/>
              <a:gd name="connsiteX59" fmla="*/ 1654237 w 1654237"/>
              <a:gd name="connsiteY59" fmla="*/ 1340648 h 1678000"/>
              <a:gd name="connsiteX60" fmla="*/ 1618727 w 1654237"/>
              <a:gd name="connsiteY60" fmla="*/ 1207483 h 1678000"/>
              <a:gd name="connsiteX61" fmla="*/ 1600971 w 1654237"/>
              <a:gd name="connsiteY61" fmla="*/ 1145339 h 1678000"/>
              <a:gd name="connsiteX62" fmla="*/ 1583216 w 1654237"/>
              <a:gd name="connsiteY62" fmla="*/ 1109829 h 1678000"/>
              <a:gd name="connsiteX63" fmla="*/ 1538828 w 1654237"/>
              <a:gd name="connsiteY63" fmla="*/ 1074318 h 1678000"/>
              <a:gd name="connsiteX64" fmla="*/ 1450051 w 1654237"/>
              <a:gd name="connsiteY64" fmla="*/ 1021052 h 1678000"/>
              <a:gd name="connsiteX65" fmla="*/ 1432296 w 1654237"/>
              <a:gd name="connsiteY65" fmla="*/ 994419 h 1678000"/>
              <a:gd name="connsiteX66" fmla="*/ 1352397 w 1654237"/>
              <a:gd name="connsiteY66" fmla="*/ 967786 h 1678000"/>
              <a:gd name="connsiteX67" fmla="*/ 1334641 w 1654237"/>
              <a:gd name="connsiteY67" fmla="*/ 950031 h 1678000"/>
              <a:gd name="connsiteX68" fmla="*/ 1139333 w 1654237"/>
              <a:gd name="connsiteY68" fmla="*/ 923398 h 1678000"/>
              <a:gd name="connsiteX69" fmla="*/ 1077189 w 1654237"/>
              <a:gd name="connsiteY69" fmla="*/ 914520 h 1678000"/>
              <a:gd name="connsiteX70" fmla="*/ 1041678 w 1654237"/>
              <a:gd name="connsiteY70" fmla="*/ 896765 h 1678000"/>
              <a:gd name="connsiteX71" fmla="*/ 979535 w 1654237"/>
              <a:gd name="connsiteY71" fmla="*/ 887887 h 1678000"/>
              <a:gd name="connsiteX72" fmla="*/ 846370 w 1654237"/>
              <a:gd name="connsiteY72" fmla="*/ 870132 h 1678000"/>
              <a:gd name="connsiteX73" fmla="*/ 819736 w 1654237"/>
              <a:gd name="connsiteY73" fmla="*/ 861254 h 1678000"/>
              <a:gd name="connsiteX74" fmla="*/ 713204 w 1654237"/>
              <a:gd name="connsiteY74" fmla="*/ 843499 h 1678000"/>
              <a:gd name="connsiteX75" fmla="*/ 695449 w 1654237"/>
              <a:gd name="connsiteY75" fmla="*/ 825743 h 1678000"/>
              <a:gd name="connsiteX76" fmla="*/ 686571 w 1654237"/>
              <a:gd name="connsiteY76" fmla="*/ 790233 h 1678000"/>
              <a:gd name="connsiteX77" fmla="*/ 677694 w 1654237"/>
              <a:gd name="connsiteY77" fmla="*/ 763600 h 1678000"/>
              <a:gd name="connsiteX78" fmla="*/ 686571 w 1654237"/>
              <a:gd name="connsiteY78" fmla="*/ 621557 h 1678000"/>
              <a:gd name="connsiteX79" fmla="*/ 695449 w 1654237"/>
              <a:gd name="connsiteY79" fmla="*/ 594924 h 1678000"/>
              <a:gd name="connsiteX80" fmla="*/ 722082 w 1654237"/>
              <a:gd name="connsiteY80" fmla="*/ 568291 h 1678000"/>
              <a:gd name="connsiteX81" fmla="*/ 730960 w 1654237"/>
              <a:gd name="connsiteY81" fmla="*/ 541658 h 1678000"/>
              <a:gd name="connsiteX82" fmla="*/ 793103 w 1654237"/>
              <a:gd name="connsiteY82" fmla="*/ 497270 h 1678000"/>
              <a:gd name="connsiteX83" fmla="*/ 819736 w 1654237"/>
              <a:gd name="connsiteY83" fmla="*/ 488392 h 1678000"/>
              <a:gd name="connsiteX84" fmla="*/ 890758 w 1654237"/>
              <a:gd name="connsiteY84" fmla="*/ 461759 h 1678000"/>
              <a:gd name="connsiteX85" fmla="*/ 1068311 w 1654237"/>
              <a:gd name="connsiteY85" fmla="*/ 479514 h 1678000"/>
              <a:gd name="connsiteX86" fmla="*/ 1121577 w 1654237"/>
              <a:gd name="connsiteY86" fmla="*/ 497270 h 1678000"/>
              <a:gd name="connsiteX87" fmla="*/ 1139333 w 1654237"/>
              <a:gd name="connsiteY87" fmla="*/ 515025 h 1678000"/>
              <a:gd name="connsiteX88" fmla="*/ 1192599 w 1654237"/>
              <a:gd name="connsiteY88" fmla="*/ 550536 h 1678000"/>
              <a:gd name="connsiteX89" fmla="*/ 1210354 w 1654237"/>
              <a:gd name="connsiteY89" fmla="*/ 577169 h 1678000"/>
              <a:gd name="connsiteX90" fmla="*/ 1219232 w 1654237"/>
              <a:gd name="connsiteY90" fmla="*/ 603802 h 1678000"/>
              <a:gd name="connsiteX91" fmla="*/ 1254742 w 1654237"/>
              <a:gd name="connsiteY91" fmla="*/ 657068 h 1678000"/>
              <a:gd name="connsiteX92" fmla="*/ 1263620 w 1654237"/>
              <a:gd name="connsiteY92" fmla="*/ 692578 h 1678000"/>
              <a:gd name="connsiteX93" fmla="*/ 1290253 w 1654237"/>
              <a:gd name="connsiteY93" fmla="*/ 701456 h 1678000"/>
              <a:gd name="connsiteX94" fmla="*/ 1396785 w 1654237"/>
              <a:gd name="connsiteY94" fmla="*/ 719211 h 1678000"/>
              <a:gd name="connsiteX95" fmla="*/ 1485562 w 1654237"/>
              <a:gd name="connsiteY95" fmla="*/ 710334 h 1678000"/>
              <a:gd name="connsiteX96" fmla="*/ 1512195 w 1654237"/>
              <a:gd name="connsiteY96" fmla="*/ 621557 h 1678000"/>
              <a:gd name="connsiteX97" fmla="*/ 1503317 w 1654237"/>
              <a:gd name="connsiteY97" fmla="*/ 506147 h 1678000"/>
              <a:gd name="connsiteX98" fmla="*/ 1485562 w 1654237"/>
              <a:gd name="connsiteY98" fmla="*/ 452881 h 1678000"/>
              <a:gd name="connsiteX99" fmla="*/ 1423418 w 1654237"/>
              <a:gd name="connsiteY99" fmla="*/ 381860 h 1678000"/>
              <a:gd name="connsiteX100" fmla="*/ 1414540 w 1654237"/>
              <a:gd name="connsiteY100" fmla="*/ 346349 h 1678000"/>
              <a:gd name="connsiteX101" fmla="*/ 1432296 w 1654237"/>
              <a:gd name="connsiteY101" fmla="*/ 328594 h 1678000"/>
              <a:gd name="connsiteX102" fmla="*/ 1512195 w 1654237"/>
              <a:gd name="connsiteY10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84194 w 1655541"/>
              <a:gd name="connsiteY25" fmla="*/ 506147 h 1678000"/>
              <a:gd name="connsiteX26" fmla="*/ 57561 w 1655541"/>
              <a:gd name="connsiteY26" fmla="*/ 568291 h 1678000"/>
              <a:gd name="connsiteX27" fmla="*/ 4295 w 1655541"/>
              <a:gd name="connsiteY27" fmla="*/ 745844 h 1678000"/>
              <a:gd name="connsiteX28" fmla="*/ 4295 w 1655541"/>
              <a:gd name="connsiteY28" fmla="*/ 1056563 h 1678000"/>
              <a:gd name="connsiteX29" fmla="*/ 13173 w 1655541"/>
              <a:gd name="connsiteY29" fmla="*/ 1092073 h 1678000"/>
              <a:gd name="connsiteX30" fmla="*/ 30928 w 1655541"/>
              <a:gd name="connsiteY30" fmla="*/ 1118706 h 1678000"/>
              <a:gd name="connsiteX31" fmla="*/ 66439 w 1655541"/>
              <a:gd name="connsiteY31" fmla="*/ 1180850 h 1678000"/>
              <a:gd name="connsiteX32" fmla="*/ 84194 w 1655541"/>
              <a:gd name="connsiteY32" fmla="*/ 1234116 h 1678000"/>
              <a:gd name="connsiteX33" fmla="*/ 93072 w 1655541"/>
              <a:gd name="connsiteY33" fmla="*/ 1269627 h 1678000"/>
              <a:gd name="connsiteX34" fmla="*/ 119705 w 1655541"/>
              <a:gd name="connsiteY34" fmla="*/ 1314015 h 1678000"/>
              <a:gd name="connsiteX35" fmla="*/ 128582 w 1655541"/>
              <a:gd name="connsiteY35" fmla="*/ 1340648 h 1678000"/>
              <a:gd name="connsiteX36" fmla="*/ 164093 w 1655541"/>
              <a:gd name="connsiteY36" fmla="*/ 1367281 h 1678000"/>
              <a:gd name="connsiteX37" fmla="*/ 172971 w 1655541"/>
              <a:gd name="connsiteY37" fmla="*/ 1393914 h 1678000"/>
              <a:gd name="connsiteX38" fmla="*/ 226237 w 1655541"/>
              <a:gd name="connsiteY38" fmla="*/ 1438303 h 1678000"/>
              <a:gd name="connsiteX39" fmla="*/ 235114 w 1655541"/>
              <a:gd name="connsiteY39" fmla="*/ 1464936 h 1678000"/>
              <a:gd name="connsiteX40" fmla="*/ 252870 w 1655541"/>
              <a:gd name="connsiteY40" fmla="*/ 1482691 h 1678000"/>
              <a:gd name="connsiteX41" fmla="*/ 332769 w 1655541"/>
              <a:gd name="connsiteY41" fmla="*/ 1544835 h 1678000"/>
              <a:gd name="connsiteX42" fmla="*/ 368279 w 1655541"/>
              <a:gd name="connsiteY42" fmla="*/ 1571468 h 1678000"/>
              <a:gd name="connsiteX43" fmla="*/ 394912 w 1655541"/>
              <a:gd name="connsiteY43" fmla="*/ 1598101 h 1678000"/>
              <a:gd name="connsiteX44" fmla="*/ 465934 w 1655541"/>
              <a:gd name="connsiteY44" fmla="*/ 1624734 h 1678000"/>
              <a:gd name="connsiteX45" fmla="*/ 510322 w 1655541"/>
              <a:gd name="connsiteY45" fmla="*/ 1651367 h 1678000"/>
              <a:gd name="connsiteX46" fmla="*/ 545833 w 1655541"/>
              <a:gd name="connsiteY46" fmla="*/ 1660244 h 1678000"/>
              <a:gd name="connsiteX47" fmla="*/ 643487 w 1655541"/>
              <a:gd name="connsiteY47" fmla="*/ 1678000 h 1678000"/>
              <a:gd name="connsiteX48" fmla="*/ 1406967 w 1655541"/>
              <a:gd name="connsiteY48" fmla="*/ 1669122 h 1678000"/>
              <a:gd name="connsiteX49" fmla="*/ 1460233 w 1655541"/>
              <a:gd name="connsiteY49" fmla="*/ 1660244 h 1678000"/>
              <a:gd name="connsiteX50" fmla="*/ 1486866 w 1655541"/>
              <a:gd name="connsiteY50" fmla="*/ 1633611 h 1678000"/>
              <a:gd name="connsiteX51" fmla="*/ 1513499 w 1655541"/>
              <a:gd name="connsiteY51" fmla="*/ 1615856 h 1678000"/>
              <a:gd name="connsiteX52" fmla="*/ 1540132 w 1655541"/>
              <a:gd name="connsiteY52" fmla="*/ 1580345 h 1678000"/>
              <a:gd name="connsiteX53" fmla="*/ 1575642 w 1655541"/>
              <a:gd name="connsiteY53" fmla="*/ 1562590 h 1678000"/>
              <a:gd name="connsiteX54" fmla="*/ 1584520 w 1655541"/>
              <a:gd name="connsiteY54" fmla="*/ 1535957 h 1678000"/>
              <a:gd name="connsiteX55" fmla="*/ 1611153 w 1655541"/>
              <a:gd name="connsiteY55" fmla="*/ 1491569 h 1678000"/>
              <a:gd name="connsiteX56" fmla="*/ 1637786 w 1655541"/>
              <a:gd name="connsiteY56" fmla="*/ 1429425 h 1678000"/>
              <a:gd name="connsiteX57" fmla="*/ 1646664 w 1655541"/>
              <a:gd name="connsiteY57" fmla="*/ 1376159 h 1678000"/>
              <a:gd name="connsiteX58" fmla="*/ 1655541 w 1655541"/>
              <a:gd name="connsiteY58" fmla="*/ 1340648 h 1678000"/>
              <a:gd name="connsiteX59" fmla="*/ 1620031 w 1655541"/>
              <a:gd name="connsiteY59" fmla="*/ 1207483 h 1678000"/>
              <a:gd name="connsiteX60" fmla="*/ 1602275 w 1655541"/>
              <a:gd name="connsiteY60" fmla="*/ 1145339 h 1678000"/>
              <a:gd name="connsiteX61" fmla="*/ 1584520 w 1655541"/>
              <a:gd name="connsiteY61" fmla="*/ 1109829 h 1678000"/>
              <a:gd name="connsiteX62" fmla="*/ 1540132 w 1655541"/>
              <a:gd name="connsiteY62" fmla="*/ 1074318 h 1678000"/>
              <a:gd name="connsiteX63" fmla="*/ 1451355 w 1655541"/>
              <a:gd name="connsiteY63" fmla="*/ 1021052 h 1678000"/>
              <a:gd name="connsiteX64" fmla="*/ 1433600 w 1655541"/>
              <a:gd name="connsiteY64" fmla="*/ 994419 h 1678000"/>
              <a:gd name="connsiteX65" fmla="*/ 1353701 w 1655541"/>
              <a:gd name="connsiteY65" fmla="*/ 967786 h 1678000"/>
              <a:gd name="connsiteX66" fmla="*/ 1335945 w 1655541"/>
              <a:gd name="connsiteY66" fmla="*/ 950031 h 1678000"/>
              <a:gd name="connsiteX67" fmla="*/ 1140637 w 1655541"/>
              <a:gd name="connsiteY67" fmla="*/ 923398 h 1678000"/>
              <a:gd name="connsiteX68" fmla="*/ 1078493 w 1655541"/>
              <a:gd name="connsiteY68" fmla="*/ 914520 h 1678000"/>
              <a:gd name="connsiteX69" fmla="*/ 1042982 w 1655541"/>
              <a:gd name="connsiteY69" fmla="*/ 896765 h 1678000"/>
              <a:gd name="connsiteX70" fmla="*/ 980839 w 1655541"/>
              <a:gd name="connsiteY70" fmla="*/ 887887 h 1678000"/>
              <a:gd name="connsiteX71" fmla="*/ 847674 w 1655541"/>
              <a:gd name="connsiteY71" fmla="*/ 870132 h 1678000"/>
              <a:gd name="connsiteX72" fmla="*/ 821040 w 1655541"/>
              <a:gd name="connsiteY72" fmla="*/ 861254 h 1678000"/>
              <a:gd name="connsiteX73" fmla="*/ 714508 w 1655541"/>
              <a:gd name="connsiteY73" fmla="*/ 843499 h 1678000"/>
              <a:gd name="connsiteX74" fmla="*/ 696753 w 1655541"/>
              <a:gd name="connsiteY74" fmla="*/ 825743 h 1678000"/>
              <a:gd name="connsiteX75" fmla="*/ 687875 w 1655541"/>
              <a:gd name="connsiteY75" fmla="*/ 790233 h 1678000"/>
              <a:gd name="connsiteX76" fmla="*/ 678998 w 1655541"/>
              <a:gd name="connsiteY76" fmla="*/ 763600 h 1678000"/>
              <a:gd name="connsiteX77" fmla="*/ 687875 w 1655541"/>
              <a:gd name="connsiteY77" fmla="*/ 621557 h 1678000"/>
              <a:gd name="connsiteX78" fmla="*/ 696753 w 1655541"/>
              <a:gd name="connsiteY78" fmla="*/ 594924 h 1678000"/>
              <a:gd name="connsiteX79" fmla="*/ 723386 w 1655541"/>
              <a:gd name="connsiteY79" fmla="*/ 568291 h 1678000"/>
              <a:gd name="connsiteX80" fmla="*/ 732264 w 1655541"/>
              <a:gd name="connsiteY80" fmla="*/ 541658 h 1678000"/>
              <a:gd name="connsiteX81" fmla="*/ 794407 w 1655541"/>
              <a:gd name="connsiteY81" fmla="*/ 497270 h 1678000"/>
              <a:gd name="connsiteX82" fmla="*/ 821040 w 1655541"/>
              <a:gd name="connsiteY82" fmla="*/ 488392 h 1678000"/>
              <a:gd name="connsiteX83" fmla="*/ 892062 w 1655541"/>
              <a:gd name="connsiteY83" fmla="*/ 461759 h 1678000"/>
              <a:gd name="connsiteX84" fmla="*/ 1069615 w 1655541"/>
              <a:gd name="connsiteY84" fmla="*/ 479514 h 1678000"/>
              <a:gd name="connsiteX85" fmla="*/ 1122881 w 1655541"/>
              <a:gd name="connsiteY85" fmla="*/ 497270 h 1678000"/>
              <a:gd name="connsiteX86" fmla="*/ 1140637 w 1655541"/>
              <a:gd name="connsiteY86" fmla="*/ 515025 h 1678000"/>
              <a:gd name="connsiteX87" fmla="*/ 1193903 w 1655541"/>
              <a:gd name="connsiteY87" fmla="*/ 550536 h 1678000"/>
              <a:gd name="connsiteX88" fmla="*/ 1211658 w 1655541"/>
              <a:gd name="connsiteY88" fmla="*/ 577169 h 1678000"/>
              <a:gd name="connsiteX89" fmla="*/ 1220536 w 1655541"/>
              <a:gd name="connsiteY89" fmla="*/ 603802 h 1678000"/>
              <a:gd name="connsiteX90" fmla="*/ 1256046 w 1655541"/>
              <a:gd name="connsiteY90" fmla="*/ 657068 h 1678000"/>
              <a:gd name="connsiteX91" fmla="*/ 1264924 w 1655541"/>
              <a:gd name="connsiteY91" fmla="*/ 692578 h 1678000"/>
              <a:gd name="connsiteX92" fmla="*/ 1291557 w 1655541"/>
              <a:gd name="connsiteY92" fmla="*/ 701456 h 1678000"/>
              <a:gd name="connsiteX93" fmla="*/ 1398089 w 1655541"/>
              <a:gd name="connsiteY93" fmla="*/ 719211 h 1678000"/>
              <a:gd name="connsiteX94" fmla="*/ 1486866 w 1655541"/>
              <a:gd name="connsiteY94" fmla="*/ 710334 h 1678000"/>
              <a:gd name="connsiteX95" fmla="*/ 1513499 w 1655541"/>
              <a:gd name="connsiteY95" fmla="*/ 621557 h 1678000"/>
              <a:gd name="connsiteX96" fmla="*/ 1504621 w 1655541"/>
              <a:gd name="connsiteY96" fmla="*/ 506147 h 1678000"/>
              <a:gd name="connsiteX97" fmla="*/ 1486866 w 1655541"/>
              <a:gd name="connsiteY97" fmla="*/ 452881 h 1678000"/>
              <a:gd name="connsiteX98" fmla="*/ 1424722 w 1655541"/>
              <a:gd name="connsiteY98" fmla="*/ 381860 h 1678000"/>
              <a:gd name="connsiteX99" fmla="*/ 1415844 w 1655541"/>
              <a:gd name="connsiteY99" fmla="*/ 346349 h 1678000"/>
              <a:gd name="connsiteX100" fmla="*/ 1433600 w 1655541"/>
              <a:gd name="connsiteY100" fmla="*/ 328594 h 1678000"/>
              <a:gd name="connsiteX101" fmla="*/ 1513499 w 1655541"/>
              <a:gd name="connsiteY101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57561 w 1655541"/>
              <a:gd name="connsiteY25" fmla="*/ 568291 h 1678000"/>
              <a:gd name="connsiteX26" fmla="*/ 4295 w 1655541"/>
              <a:gd name="connsiteY26" fmla="*/ 745844 h 1678000"/>
              <a:gd name="connsiteX27" fmla="*/ 4295 w 1655541"/>
              <a:gd name="connsiteY27" fmla="*/ 1056563 h 1678000"/>
              <a:gd name="connsiteX28" fmla="*/ 13173 w 1655541"/>
              <a:gd name="connsiteY28" fmla="*/ 1092073 h 1678000"/>
              <a:gd name="connsiteX29" fmla="*/ 30928 w 1655541"/>
              <a:gd name="connsiteY29" fmla="*/ 1118706 h 1678000"/>
              <a:gd name="connsiteX30" fmla="*/ 66439 w 1655541"/>
              <a:gd name="connsiteY30" fmla="*/ 1180850 h 1678000"/>
              <a:gd name="connsiteX31" fmla="*/ 84194 w 1655541"/>
              <a:gd name="connsiteY31" fmla="*/ 1234116 h 1678000"/>
              <a:gd name="connsiteX32" fmla="*/ 93072 w 1655541"/>
              <a:gd name="connsiteY32" fmla="*/ 1269627 h 1678000"/>
              <a:gd name="connsiteX33" fmla="*/ 119705 w 1655541"/>
              <a:gd name="connsiteY33" fmla="*/ 1314015 h 1678000"/>
              <a:gd name="connsiteX34" fmla="*/ 128582 w 1655541"/>
              <a:gd name="connsiteY34" fmla="*/ 1340648 h 1678000"/>
              <a:gd name="connsiteX35" fmla="*/ 164093 w 1655541"/>
              <a:gd name="connsiteY35" fmla="*/ 1367281 h 1678000"/>
              <a:gd name="connsiteX36" fmla="*/ 172971 w 1655541"/>
              <a:gd name="connsiteY36" fmla="*/ 1393914 h 1678000"/>
              <a:gd name="connsiteX37" fmla="*/ 226237 w 1655541"/>
              <a:gd name="connsiteY37" fmla="*/ 1438303 h 1678000"/>
              <a:gd name="connsiteX38" fmla="*/ 235114 w 1655541"/>
              <a:gd name="connsiteY38" fmla="*/ 1464936 h 1678000"/>
              <a:gd name="connsiteX39" fmla="*/ 252870 w 1655541"/>
              <a:gd name="connsiteY39" fmla="*/ 1482691 h 1678000"/>
              <a:gd name="connsiteX40" fmla="*/ 332769 w 1655541"/>
              <a:gd name="connsiteY40" fmla="*/ 1544835 h 1678000"/>
              <a:gd name="connsiteX41" fmla="*/ 368279 w 1655541"/>
              <a:gd name="connsiteY41" fmla="*/ 1571468 h 1678000"/>
              <a:gd name="connsiteX42" fmla="*/ 394912 w 1655541"/>
              <a:gd name="connsiteY42" fmla="*/ 1598101 h 1678000"/>
              <a:gd name="connsiteX43" fmla="*/ 465934 w 1655541"/>
              <a:gd name="connsiteY43" fmla="*/ 1624734 h 1678000"/>
              <a:gd name="connsiteX44" fmla="*/ 510322 w 1655541"/>
              <a:gd name="connsiteY44" fmla="*/ 1651367 h 1678000"/>
              <a:gd name="connsiteX45" fmla="*/ 545833 w 1655541"/>
              <a:gd name="connsiteY45" fmla="*/ 1660244 h 1678000"/>
              <a:gd name="connsiteX46" fmla="*/ 643487 w 1655541"/>
              <a:gd name="connsiteY46" fmla="*/ 1678000 h 1678000"/>
              <a:gd name="connsiteX47" fmla="*/ 1406967 w 1655541"/>
              <a:gd name="connsiteY47" fmla="*/ 1669122 h 1678000"/>
              <a:gd name="connsiteX48" fmla="*/ 1460233 w 1655541"/>
              <a:gd name="connsiteY48" fmla="*/ 1660244 h 1678000"/>
              <a:gd name="connsiteX49" fmla="*/ 1486866 w 1655541"/>
              <a:gd name="connsiteY49" fmla="*/ 1633611 h 1678000"/>
              <a:gd name="connsiteX50" fmla="*/ 1513499 w 1655541"/>
              <a:gd name="connsiteY50" fmla="*/ 1615856 h 1678000"/>
              <a:gd name="connsiteX51" fmla="*/ 1540132 w 1655541"/>
              <a:gd name="connsiteY51" fmla="*/ 1580345 h 1678000"/>
              <a:gd name="connsiteX52" fmla="*/ 1575642 w 1655541"/>
              <a:gd name="connsiteY52" fmla="*/ 1562590 h 1678000"/>
              <a:gd name="connsiteX53" fmla="*/ 1584520 w 1655541"/>
              <a:gd name="connsiteY53" fmla="*/ 1535957 h 1678000"/>
              <a:gd name="connsiteX54" fmla="*/ 1611153 w 1655541"/>
              <a:gd name="connsiteY54" fmla="*/ 1491569 h 1678000"/>
              <a:gd name="connsiteX55" fmla="*/ 1637786 w 1655541"/>
              <a:gd name="connsiteY55" fmla="*/ 1429425 h 1678000"/>
              <a:gd name="connsiteX56" fmla="*/ 1646664 w 1655541"/>
              <a:gd name="connsiteY56" fmla="*/ 1376159 h 1678000"/>
              <a:gd name="connsiteX57" fmla="*/ 1655541 w 1655541"/>
              <a:gd name="connsiteY57" fmla="*/ 1340648 h 1678000"/>
              <a:gd name="connsiteX58" fmla="*/ 1620031 w 1655541"/>
              <a:gd name="connsiteY58" fmla="*/ 1207483 h 1678000"/>
              <a:gd name="connsiteX59" fmla="*/ 1602275 w 1655541"/>
              <a:gd name="connsiteY59" fmla="*/ 1145339 h 1678000"/>
              <a:gd name="connsiteX60" fmla="*/ 1584520 w 1655541"/>
              <a:gd name="connsiteY60" fmla="*/ 1109829 h 1678000"/>
              <a:gd name="connsiteX61" fmla="*/ 1540132 w 1655541"/>
              <a:gd name="connsiteY61" fmla="*/ 1074318 h 1678000"/>
              <a:gd name="connsiteX62" fmla="*/ 1451355 w 1655541"/>
              <a:gd name="connsiteY62" fmla="*/ 1021052 h 1678000"/>
              <a:gd name="connsiteX63" fmla="*/ 1433600 w 1655541"/>
              <a:gd name="connsiteY63" fmla="*/ 994419 h 1678000"/>
              <a:gd name="connsiteX64" fmla="*/ 1353701 w 1655541"/>
              <a:gd name="connsiteY64" fmla="*/ 967786 h 1678000"/>
              <a:gd name="connsiteX65" fmla="*/ 1335945 w 1655541"/>
              <a:gd name="connsiteY65" fmla="*/ 950031 h 1678000"/>
              <a:gd name="connsiteX66" fmla="*/ 1140637 w 1655541"/>
              <a:gd name="connsiteY66" fmla="*/ 923398 h 1678000"/>
              <a:gd name="connsiteX67" fmla="*/ 1078493 w 1655541"/>
              <a:gd name="connsiteY67" fmla="*/ 914520 h 1678000"/>
              <a:gd name="connsiteX68" fmla="*/ 1042982 w 1655541"/>
              <a:gd name="connsiteY68" fmla="*/ 896765 h 1678000"/>
              <a:gd name="connsiteX69" fmla="*/ 980839 w 1655541"/>
              <a:gd name="connsiteY69" fmla="*/ 887887 h 1678000"/>
              <a:gd name="connsiteX70" fmla="*/ 847674 w 1655541"/>
              <a:gd name="connsiteY70" fmla="*/ 870132 h 1678000"/>
              <a:gd name="connsiteX71" fmla="*/ 821040 w 1655541"/>
              <a:gd name="connsiteY71" fmla="*/ 861254 h 1678000"/>
              <a:gd name="connsiteX72" fmla="*/ 714508 w 1655541"/>
              <a:gd name="connsiteY72" fmla="*/ 843499 h 1678000"/>
              <a:gd name="connsiteX73" fmla="*/ 696753 w 1655541"/>
              <a:gd name="connsiteY73" fmla="*/ 825743 h 1678000"/>
              <a:gd name="connsiteX74" fmla="*/ 687875 w 1655541"/>
              <a:gd name="connsiteY74" fmla="*/ 790233 h 1678000"/>
              <a:gd name="connsiteX75" fmla="*/ 678998 w 1655541"/>
              <a:gd name="connsiteY75" fmla="*/ 763600 h 1678000"/>
              <a:gd name="connsiteX76" fmla="*/ 687875 w 1655541"/>
              <a:gd name="connsiteY76" fmla="*/ 621557 h 1678000"/>
              <a:gd name="connsiteX77" fmla="*/ 696753 w 1655541"/>
              <a:gd name="connsiteY77" fmla="*/ 594924 h 1678000"/>
              <a:gd name="connsiteX78" fmla="*/ 723386 w 1655541"/>
              <a:gd name="connsiteY78" fmla="*/ 568291 h 1678000"/>
              <a:gd name="connsiteX79" fmla="*/ 732264 w 1655541"/>
              <a:gd name="connsiteY79" fmla="*/ 541658 h 1678000"/>
              <a:gd name="connsiteX80" fmla="*/ 794407 w 1655541"/>
              <a:gd name="connsiteY80" fmla="*/ 497270 h 1678000"/>
              <a:gd name="connsiteX81" fmla="*/ 821040 w 1655541"/>
              <a:gd name="connsiteY81" fmla="*/ 488392 h 1678000"/>
              <a:gd name="connsiteX82" fmla="*/ 892062 w 1655541"/>
              <a:gd name="connsiteY82" fmla="*/ 461759 h 1678000"/>
              <a:gd name="connsiteX83" fmla="*/ 1069615 w 1655541"/>
              <a:gd name="connsiteY83" fmla="*/ 479514 h 1678000"/>
              <a:gd name="connsiteX84" fmla="*/ 1122881 w 1655541"/>
              <a:gd name="connsiteY84" fmla="*/ 497270 h 1678000"/>
              <a:gd name="connsiteX85" fmla="*/ 1140637 w 1655541"/>
              <a:gd name="connsiteY85" fmla="*/ 515025 h 1678000"/>
              <a:gd name="connsiteX86" fmla="*/ 1193903 w 1655541"/>
              <a:gd name="connsiteY86" fmla="*/ 550536 h 1678000"/>
              <a:gd name="connsiteX87" fmla="*/ 1211658 w 1655541"/>
              <a:gd name="connsiteY87" fmla="*/ 577169 h 1678000"/>
              <a:gd name="connsiteX88" fmla="*/ 1220536 w 1655541"/>
              <a:gd name="connsiteY88" fmla="*/ 603802 h 1678000"/>
              <a:gd name="connsiteX89" fmla="*/ 1256046 w 1655541"/>
              <a:gd name="connsiteY89" fmla="*/ 657068 h 1678000"/>
              <a:gd name="connsiteX90" fmla="*/ 1264924 w 1655541"/>
              <a:gd name="connsiteY90" fmla="*/ 692578 h 1678000"/>
              <a:gd name="connsiteX91" fmla="*/ 1291557 w 1655541"/>
              <a:gd name="connsiteY91" fmla="*/ 701456 h 1678000"/>
              <a:gd name="connsiteX92" fmla="*/ 1398089 w 1655541"/>
              <a:gd name="connsiteY92" fmla="*/ 719211 h 1678000"/>
              <a:gd name="connsiteX93" fmla="*/ 1486866 w 1655541"/>
              <a:gd name="connsiteY93" fmla="*/ 710334 h 1678000"/>
              <a:gd name="connsiteX94" fmla="*/ 1513499 w 1655541"/>
              <a:gd name="connsiteY94" fmla="*/ 621557 h 1678000"/>
              <a:gd name="connsiteX95" fmla="*/ 1504621 w 1655541"/>
              <a:gd name="connsiteY95" fmla="*/ 506147 h 1678000"/>
              <a:gd name="connsiteX96" fmla="*/ 1486866 w 1655541"/>
              <a:gd name="connsiteY96" fmla="*/ 452881 h 1678000"/>
              <a:gd name="connsiteX97" fmla="*/ 1424722 w 1655541"/>
              <a:gd name="connsiteY97" fmla="*/ 381860 h 1678000"/>
              <a:gd name="connsiteX98" fmla="*/ 1415844 w 1655541"/>
              <a:gd name="connsiteY98" fmla="*/ 346349 h 1678000"/>
              <a:gd name="connsiteX99" fmla="*/ 1433600 w 1655541"/>
              <a:gd name="connsiteY99" fmla="*/ 328594 h 1678000"/>
              <a:gd name="connsiteX100" fmla="*/ 1513499 w 1655541"/>
              <a:gd name="connsiteY100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57561 w 1655541"/>
              <a:gd name="connsiteY24" fmla="*/ 568291 h 1678000"/>
              <a:gd name="connsiteX25" fmla="*/ 4295 w 1655541"/>
              <a:gd name="connsiteY25" fmla="*/ 745844 h 1678000"/>
              <a:gd name="connsiteX26" fmla="*/ 4295 w 1655541"/>
              <a:gd name="connsiteY26" fmla="*/ 1056563 h 1678000"/>
              <a:gd name="connsiteX27" fmla="*/ 13173 w 1655541"/>
              <a:gd name="connsiteY27" fmla="*/ 1092073 h 1678000"/>
              <a:gd name="connsiteX28" fmla="*/ 30928 w 1655541"/>
              <a:gd name="connsiteY28" fmla="*/ 1118706 h 1678000"/>
              <a:gd name="connsiteX29" fmla="*/ 66439 w 1655541"/>
              <a:gd name="connsiteY29" fmla="*/ 1180850 h 1678000"/>
              <a:gd name="connsiteX30" fmla="*/ 84194 w 1655541"/>
              <a:gd name="connsiteY30" fmla="*/ 1234116 h 1678000"/>
              <a:gd name="connsiteX31" fmla="*/ 93072 w 1655541"/>
              <a:gd name="connsiteY31" fmla="*/ 1269627 h 1678000"/>
              <a:gd name="connsiteX32" fmla="*/ 119705 w 1655541"/>
              <a:gd name="connsiteY32" fmla="*/ 1314015 h 1678000"/>
              <a:gd name="connsiteX33" fmla="*/ 128582 w 1655541"/>
              <a:gd name="connsiteY33" fmla="*/ 1340648 h 1678000"/>
              <a:gd name="connsiteX34" fmla="*/ 164093 w 1655541"/>
              <a:gd name="connsiteY34" fmla="*/ 1367281 h 1678000"/>
              <a:gd name="connsiteX35" fmla="*/ 172971 w 1655541"/>
              <a:gd name="connsiteY35" fmla="*/ 1393914 h 1678000"/>
              <a:gd name="connsiteX36" fmla="*/ 226237 w 1655541"/>
              <a:gd name="connsiteY36" fmla="*/ 1438303 h 1678000"/>
              <a:gd name="connsiteX37" fmla="*/ 235114 w 1655541"/>
              <a:gd name="connsiteY37" fmla="*/ 1464936 h 1678000"/>
              <a:gd name="connsiteX38" fmla="*/ 252870 w 1655541"/>
              <a:gd name="connsiteY38" fmla="*/ 1482691 h 1678000"/>
              <a:gd name="connsiteX39" fmla="*/ 332769 w 1655541"/>
              <a:gd name="connsiteY39" fmla="*/ 1544835 h 1678000"/>
              <a:gd name="connsiteX40" fmla="*/ 368279 w 1655541"/>
              <a:gd name="connsiteY40" fmla="*/ 1571468 h 1678000"/>
              <a:gd name="connsiteX41" fmla="*/ 394912 w 1655541"/>
              <a:gd name="connsiteY41" fmla="*/ 1598101 h 1678000"/>
              <a:gd name="connsiteX42" fmla="*/ 465934 w 1655541"/>
              <a:gd name="connsiteY42" fmla="*/ 1624734 h 1678000"/>
              <a:gd name="connsiteX43" fmla="*/ 510322 w 1655541"/>
              <a:gd name="connsiteY43" fmla="*/ 1651367 h 1678000"/>
              <a:gd name="connsiteX44" fmla="*/ 545833 w 1655541"/>
              <a:gd name="connsiteY44" fmla="*/ 1660244 h 1678000"/>
              <a:gd name="connsiteX45" fmla="*/ 643487 w 1655541"/>
              <a:gd name="connsiteY45" fmla="*/ 1678000 h 1678000"/>
              <a:gd name="connsiteX46" fmla="*/ 1406967 w 1655541"/>
              <a:gd name="connsiteY46" fmla="*/ 1669122 h 1678000"/>
              <a:gd name="connsiteX47" fmla="*/ 1460233 w 1655541"/>
              <a:gd name="connsiteY47" fmla="*/ 1660244 h 1678000"/>
              <a:gd name="connsiteX48" fmla="*/ 1486866 w 1655541"/>
              <a:gd name="connsiteY48" fmla="*/ 1633611 h 1678000"/>
              <a:gd name="connsiteX49" fmla="*/ 1513499 w 1655541"/>
              <a:gd name="connsiteY49" fmla="*/ 1615856 h 1678000"/>
              <a:gd name="connsiteX50" fmla="*/ 1540132 w 1655541"/>
              <a:gd name="connsiteY50" fmla="*/ 1580345 h 1678000"/>
              <a:gd name="connsiteX51" fmla="*/ 1575642 w 1655541"/>
              <a:gd name="connsiteY51" fmla="*/ 1562590 h 1678000"/>
              <a:gd name="connsiteX52" fmla="*/ 1584520 w 1655541"/>
              <a:gd name="connsiteY52" fmla="*/ 1535957 h 1678000"/>
              <a:gd name="connsiteX53" fmla="*/ 1611153 w 1655541"/>
              <a:gd name="connsiteY53" fmla="*/ 1491569 h 1678000"/>
              <a:gd name="connsiteX54" fmla="*/ 1637786 w 1655541"/>
              <a:gd name="connsiteY54" fmla="*/ 1429425 h 1678000"/>
              <a:gd name="connsiteX55" fmla="*/ 1646664 w 1655541"/>
              <a:gd name="connsiteY55" fmla="*/ 1376159 h 1678000"/>
              <a:gd name="connsiteX56" fmla="*/ 1655541 w 1655541"/>
              <a:gd name="connsiteY56" fmla="*/ 1340648 h 1678000"/>
              <a:gd name="connsiteX57" fmla="*/ 1620031 w 1655541"/>
              <a:gd name="connsiteY57" fmla="*/ 1207483 h 1678000"/>
              <a:gd name="connsiteX58" fmla="*/ 1602275 w 1655541"/>
              <a:gd name="connsiteY58" fmla="*/ 1145339 h 1678000"/>
              <a:gd name="connsiteX59" fmla="*/ 1584520 w 1655541"/>
              <a:gd name="connsiteY59" fmla="*/ 1109829 h 1678000"/>
              <a:gd name="connsiteX60" fmla="*/ 1540132 w 1655541"/>
              <a:gd name="connsiteY60" fmla="*/ 1074318 h 1678000"/>
              <a:gd name="connsiteX61" fmla="*/ 1451355 w 1655541"/>
              <a:gd name="connsiteY61" fmla="*/ 1021052 h 1678000"/>
              <a:gd name="connsiteX62" fmla="*/ 1433600 w 1655541"/>
              <a:gd name="connsiteY62" fmla="*/ 994419 h 1678000"/>
              <a:gd name="connsiteX63" fmla="*/ 1353701 w 1655541"/>
              <a:gd name="connsiteY63" fmla="*/ 967786 h 1678000"/>
              <a:gd name="connsiteX64" fmla="*/ 1335945 w 1655541"/>
              <a:gd name="connsiteY64" fmla="*/ 950031 h 1678000"/>
              <a:gd name="connsiteX65" fmla="*/ 1140637 w 1655541"/>
              <a:gd name="connsiteY65" fmla="*/ 923398 h 1678000"/>
              <a:gd name="connsiteX66" fmla="*/ 1078493 w 1655541"/>
              <a:gd name="connsiteY66" fmla="*/ 914520 h 1678000"/>
              <a:gd name="connsiteX67" fmla="*/ 1042982 w 1655541"/>
              <a:gd name="connsiteY67" fmla="*/ 896765 h 1678000"/>
              <a:gd name="connsiteX68" fmla="*/ 980839 w 1655541"/>
              <a:gd name="connsiteY68" fmla="*/ 887887 h 1678000"/>
              <a:gd name="connsiteX69" fmla="*/ 847674 w 1655541"/>
              <a:gd name="connsiteY69" fmla="*/ 870132 h 1678000"/>
              <a:gd name="connsiteX70" fmla="*/ 821040 w 1655541"/>
              <a:gd name="connsiteY70" fmla="*/ 861254 h 1678000"/>
              <a:gd name="connsiteX71" fmla="*/ 714508 w 1655541"/>
              <a:gd name="connsiteY71" fmla="*/ 843499 h 1678000"/>
              <a:gd name="connsiteX72" fmla="*/ 696753 w 1655541"/>
              <a:gd name="connsiteY72" fmla="*/ 825743 h 1678000"/>
              <a:gd name="connsiteX73" fmla="*/ 687875 w 1655541"/>
              <a:gd name="connsiteY73" fmla="*/ 790233 h 1678000"/>
              <a:gd name="connsiteX74" fmla="*/ 678998 w 1655541"/>
              <a:gd name="connsiteY74" fmla="*/ 763600 h 1678000"/>
              <a:gd name="connsiteX75" fmla="*/ 687875 w 1655541"/>
              <a:gd name="connsiteY75" fmla="*/ 621557 h 1678000"/>
              <a:gd name="connsiteX76" fmla="*/ 696753 w 1655541"/>
              <a:gd name="connsiteY76" fmla="*/ 594924 h 1678000"/>
              <a:gd name="connsiteX77" fmla="*/ 723386 w 1655541"/>
              <a:gd name="connsiteY77" fmla="*/ 568291 h 1678000"/>
              <a:gd name="connsiteX78" fmla="*/ 732264 w 1655541"/>
              <a:gd name="connsiteY78" fmla="*/ 541658 h 1678000"/>
              <a:gd name="connsiteX79" fmla="*/ 794407 w 1655541"/>
              <a:gd name="connsiteY79" fmla="*/ 497270 h 1678000"/>
              <a:gd name="connsiteX80" fmla="*/ 821040 w 1655541"/>
              <a:gd name="connsiteY80" fmla="*/ 488392 h 1678000"/>
              <a:gd name="connsiteX81" fmla="*/ 892062 w 1655541"/>
              <a:gd name="connsiteY81" fmla="*/ 461759 h 1678000"/>
              <a:gd name="connsiteX82" fmla="*/ 1069615 w 1655541"/>
              <a:gd name="connsiteY82" fmla="*/ 479514 h 1678000"/>
              <a:gd name="connsiteX83" fmla="*/ 1122881 w 1655541"/>
              <a:gd name="connsiteY83" fmla="*/ 497270 h 1678000"/>
              <a:gd name="connsiteX84" fmla="*/ 1140637 w 1655541"/>
              <a:gd name="connsiteY84" fmla="*/ 515025 h 1678000"/>
              <a:gd name="connsiteX85" fmla="*/ 1193903 w 1655541"/>
              <a:gd name="connsiteY85" fmla="*/ 550536 h 1678000"/>
              <a:gd name="connsiteX86" fmla="*/ 1211658 w 1655541"/>
              <a:gd name="connsiteY86" fmla="*/ 577169 h 1678000"/>
              <a:gd name="connsiteX87" fmla="*/ 1220536 w 1655541"/>
              <a:gd name="connsiteY87" fmla="*/ 603802 h 1678000"/>
              <a:gd name="connsiteX88" fmla="*/ 1256046 w 1655541"/>
              <a:gd name="connsiteY88" fmla="*/ 657068 h 1678000"/>
              <a:gd name="connsiteX89" fmla="*/ 1264924 w 1655541"/>
              <a:gd name="connsiteY89" fmla="*/ 692578 h 1678000"/>
              <a:gd name="connsiteX90" fmla="*/ 1291557 w 1655541"/>
              <a:gd name="connsiteY90" fmla="*/ 701456 h 1678000"/>
              <a:gd name="connsiteX91" fmla="*/ 1398089 w 1655541"/>
              <a:gd name="connsiteY91" fmla="*/ 719211 h 1678000"/>
              <a:gd name="connsiteX92" fmla="*/ 1486866 w 1655541"/>
              <a:gd name="connsiteY92" fmla="*/ 710334 h 1678000"/>
              <a:gd name="connsiteX93" fmla="*/ 1513499 w 1655541"/>
              <a:gd name="connsiteY93" fmla="*/ 621557 h 1678000"/>
              <a:gd name="connsiteX94" fmla="*/ 1504621 w 1655541"/>
              <a:gd name="connsiteY94" fmla="*/ 506147 h 1678000"/>
              <a:gd name="connsiteX95" fmla="*/ 1486866 w 1655541"/>
              <a:gd name="connsiteY95" fmla="*/ 452881 h 1678000"/>
              <a:gd name="connsiteX96" fmla="*/ 1424722 w 1655541"/>
              <a:gd name="connsiteY96" fmla="*/ 381860 h 1678000"/>
              <a:gd name="connsiteX97" fmla="*/ 1415844 w 1655541"/>
              <a:gd name="connsiteY97" fmla="*/ 346349 h 1678000"/>
              <a:gd name="connsiteX98" fmla="*/ 1433600 w 1655541"/>
              <a:gd name="connsiteY98" fmla="*/ 328594 h 1678000"/>
              <a:gd name="connsiteX99" fmla="*/ 1513499 w 1655541"/>
              <a:gd name="connsiteY99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57561 w 1655541"/>
              <a:gd name="connsiteY23" fmla="*/ 568291 h 1678000"/>
              <a:gd name="connsiteX24" fmla="*/ 4295 w 1655541"/>
              <a:gd name="connsiteY24" fmla="*/ 745844 h 1678000"/>
              <a:gd name="connsiteX25" fmla="*/ 4295 w 1655541"/>
              <a:gd name="connsiteY25" fmla="*/ 1056563 h 1678000"/>
              <a:gd name="connsiteX26" fmla="*/ 13173 w 1655541"/>
              <a:gd name="connsiteY26" fmla="*/ 1092073 h 1678000"/>
              <a:gd name="connsiteX27" fmla="*/ 30928 w 1655541"/>
              <a:gd name="connsiteY27" fmla="*/ 1118706 h 1678000"/>
              <a:gd name="connsiteX28" fmla="*/ 66439 w 1655541"/>
              <a:gd name="connsiteY28" fmla="*/ 1180850 h 1678000"/>
              <a:gd name="connsiteX29" fmla="*/ 84194 w 1655541"/>
              <a:gd name="connsiteY29" fmla="*/ 1234116 h 1678000"/>
              <a:gd name="connsiteX30" fmla="*/ 93072 w 1655541"/>
              <a:gd name="connsiteY30" fmla="*/ 1269627 h 1678000"/>
              <a:gd name="connsiteX31" fmla="*/ 119705 w 1655541"/>
              <a:gd name="connsiteY31" fmla="*/ 1314015 h 1678000"/>
              <a:gd name="connsiteX32" fmla="*/ 128582 w 1655541"/>
              <a:gd name="connsiteY32" fmla="*/ 1340648 h 1678000"/>
              <a:gd name="connsiteX33" fmla="*/ 164093 w 1655541"/>
              <a:gd name="connsiteY33" fmla="*/ 1367281 h 1678000"/>
              <a:gd name="connsiteX34" fmla="*/ 172971 w 1655541"/>
              <a:gd name="connsiteY34" fmla="*/ 1393914 h 1678000"/>
              <a:gd name="connsiteX35" fmla="*/ 226237 w 1655541"/>
              <a:gd name="connsiteY35" fmla="*/ 1438303 h 1678000"/>
              <a:gd name="connsiteX36" fmla="*/ 235114 w 1655541"/>
              <a:gd name="connsiteY36" fmla="*/ 1464936 h 1678000"/>
              <a:gd name="connsiteX37" fmla="*/ 252870 w 1655541"/>
              <a:gd name="connsiteY37" fmla="*/ 1482691 h 1678000"/>
              <a:gd name="connsiteX38" fmla="*/ 332769 w 1655541"/>
              <a:gd name="connsiteY38" fmla="*/ 1544835 h 1678000"/>
              <a:gd name="connsiteX39" fmla="*/ 368279 w 1655541"/>
              <a:gd name="connsiteY39" fmla="*/ 1571468 h 1678000"/>
              <a:gd name="connsiteX40" fmla="*/ 394912 w 1655541"/>
              <a:gd name="connsiteY40" fmla="*/ 1598101 h 1678000"/>
              <a:gd name="connsiteX41" fmla="*/ 465934 w 1655541"/>
              <a:gd name="connsiteY41" fmla="*/ 1624734 h 1678000"/>
              <a:gd name="connsiteX42" fmla="*/ 510322 w 1655541"/>
              <a:gd name="connsiteY42" fmla="*/ 1651367 h 1678000"/>
              <a:gd name="connsiteX43" fmla="*/ 545833 w 1655541"/>
              <a:gd name="connsiteY43" fmla="*/ 1660244 h 1678000"/>
              <a:gd name="connsiteX44" fmla="*/ 643487 w 1655541"/>
              <a:gd name="connsiteY44" fmla="*/ 1678000 h 1678000"/>
              <a:gd name="connsiteX45" fmla="*/ 1406967 w 1655541"/>
              <a:gd name="connsiteY45" fmla="*/ 1669122 h 1678000"/>
              <a:gd name="connsiteX46" fmla="*/ 1460233 w 1655541"/>
              <a:gd name="connsiteY46" fmla="*/ 1660244 h 1678000"/>
              <a:gd name="connsiteX47" fmla="*/ 1486866 w 1655541"/>
              <a:gd name="connsiteY47" fmla="*/ 1633611 h 1678000"/>
              <a:gd name="connsiteX48" fmla="*/ 1513499 w 1655541"/>
              <a:gd name="connsiteY48" fmla="*/ 1615856 h 1678000"/>
              <a:gd name="connsiteX49" fmla="*/ 1540132 w 1655541"/>
              <a:gd name="connsiteY49" fmla="*/ 1580345 h 1678000"/>
              <a:gd name="connsiteX50" fmla="*/ 1575642 w 1655541"/>
              <a:gd name="connsiteY50" fmla="*/ 1562590 h 1678000"/>
              <a:gd name="connsiteX51" fmla="*/ 1584520 w 1655541"/>
              <a:gd name="connsiteY51" fmla="*/ 1535957 h 1678000"/>
              <a:gd name="connsiteX52" fmla="*/ 1611153 w 1655541"/>
              <a:gd name="connsiteY52" fmla="*/ 1491569 h 1678000"/>
              <a:gd name="connsiteX53" fmla="*/ 1637786 w 1655541"/>
              <a:gd name="connsiteY53" fmla="*/ 1429425 h 1678000"/>
              <a:gd name="connsiteX54" fmla="*/ 1646664 w 1655541"/>
              <a:gd name="connsiteY54" fmla="*/ 1376159 h 1678000"/>
              <a:gd name="connsiteX55" fmla="*/ 1655541 w 1655541"/>
              <a:gd name="connsiteY55" fmla="*/ 1340648 h 1678000"/>
              <a:gd name="connsiteX56" fmla="*/ 1620031 w 1655541"/>
              <a:gd name="connsiteY56" fmla="*/ 1207483 h 1678000"/>
              <a:gd name="connsiteX57" fmla="*/ 1602275 w 1655541"/>
              <a:gd name="connsiteY57" fmla="*/ 1145339 h 1678000"/>
              <a:gd name="connsiteX58" fmla="*/ 1584520 w 1655541"/>
              <a:gd name="connsiteY58" fmla="*/ 1109829 h 1678000"/>
              <a:gd name="connsiteX59" fmla="*/ 1540132 w 1655541"/>
              <a:gd name="connsiteY59" fmla="*/ 1074318 h 1678000"/>
              <a:gd name="connsiteX60" fmla="*/ 1451355 w 1655541"/>
              <a:gd name="connsiteY60" fmla="*/ 1021052 h 1678000"/>
              <a:gd name="connsiteX61" fmla="*/ 1433600 w 1655541"/>
              <a:gd name="connsiteY61" fmla="*/ 994419 h 1678000"/>
              <a:gd name="connsiteX62" fmla="*/ 1353701 w 1655541"/>
              <a:gd name="connsiteY62" fmla="*/ 967786 h 1678000"/>
              <a:gd name="connsiteX63" fmla="*/ 1335945 w 1655541"/>
              <a:gd name="connsiteY63" fmla="*/ 950031 h 1678000"/>
              <a:gd name="connsiteX64" fmla="*/ 1140637 w 1655541"/>
              <a:gd name="connsiteY64" fmla="*/ 923398 h 1678000"/>
              <a:gd name="connsiteX65" fmla="*/ 1078493 w 1655541"/>
              <a:gd name="connsiteY65" fmla="*/ 914520 h 1678000"/>
              <a:gd name="connsiteX66" fmla="*/ 1042982 w 1655541"/>
              <a:gd name="connsiteY66" fmla="*/ 896765 h 1678000"/>
              <a:gd name="connsiteX67" fmla="*/ 980839 w 1655541"/>
              <a:gd name="connsiteY67" fmla="*/ 887887 h 1678000"/>
              <a:gd name="connsiteX68" fmla="*/ 847674 w 1655541"/>
              <a:gd name="connsiteY68" fmla="*/ 870132 h 1678000"/>
              <a:gd name="connsiteX69" fmla="*/ 821040 w 1655541"/>
              <a:gd name="connsiteY69" fmla="*/ 861254 h 1678000"/>
              <a:gd name="connsiteX70" fmla="*/ 714508 w 1655541"/>
              <a:gd name="connsiteY70" fmla="*/ 843499 h 1678000"/>
              <a:gd name="connsiteX71" fmla="*/ 696753 w 1655541"/>
              <a:gd name="connsiteY71" fmla="*/ 825743 h 1678000"/>
              <a:gd name="connsiteX72" fmla="*/ 687875 w 1655541"/>
              <a:gd name="connsiteY72" fmla="*/ 790233 h 1678000"/>
              <a:gd name="connsiteX73" fmla="*/ 678998 w 1655541"/>
              <a:gd name="connsiteY73" fmla="*/ 763600 h 1678000"/>
              <a:gd name="connsiteX74" fmla="*/ 687875 w 1655541"/>
              <a:gd name="connsiteY74" fmla="*/ 621557 h 1678000"/>
              <a:gd name="connsiteX75" fmla="*/ 696753 w 1655541"/>
              <a:gd name="connsiteY75" fmla="*/ 594924 h 1678000"/>
              <a:gd name="connsiteX76" fmla="*/ 723386 w 1655541"/>
              <a:gd name="connsiteY76" fmla="*/ 568291 h 1678000"/>
              <a:gd name="connsiteX77" fmla="*/ 732264 w 1655541"/>
              <a:gd name="connsiteY77" fmla="*/ 541658 h 1678000"/>
              <a:gd name="connsiteX78" fmla="*/ 794407 w 1655541"/>
              <a:gd name="connsiteY78" fmla="*/ 497270 h 1678000"/>
              <a:gd name="connsiteX79" fmla="*/ 821040 w 1655541"/>
              <a:gd name="connsiteY79" fmla="*/ 488392 h 1678000"/>
              <a:gd name="connsiteX80" fmla="*/ 892062 w 1655541"/>
              <a:gd name="connsiteY80" fmla="*/ 461759 h 1678000"/>
              <a:gd name="connsiteX81" fmla="*/ 1069615 w 1655541"/>
              <a:gd name="connsiteY81" fmla="*/ 479514 h 1678000"/>
              <a:gd name="connsiteX82" fmla="*/ 1122881 w 1655541"/>
              <a:gd name="connsiteY82" fmla="*/ 497270 h 1678000"/>
              <a:gd name="connsiteX83" fmla="*/ 1140637 w 1655541"/>
              <a:gd name="connsiteY83" fmla="*/ 515025 h 1678000"/>
              <a:gd name="connsiteX84" fmla="*/ 1193903 w 1655541"/>
              <a:gd name="connsiteY84" fmla="*/ 550536 h 1678000"/>
              <a:gd name="connsiteX85" fmla="*/ 1211658 w 1655541"/>
              <a:gd name="connsiteY85" fmla="*/ 577169 h 1678000"/>
              <a:gd name="connsiteX86" fmla="*/ 1220536 w 1655541"/>
              <a:gd name="connsiteY86" fmla="*/ 603802 h 1678000"/>
              <a:gd name="connsiteX87" fmla="*/ 1256046 w 1655541"/>
              <a:gd name="connsiteY87" fmla="*/ 657068 h 1678000"/>
              <a:gd name="connsiteX88" fmla="*/ 1264924 w 1655541"/>
              <a:gd name="connsiteY88" fmla="*/ 692578 h 1678000"/>
              <a:gd name="connsiteX89" fmla="*/ 1291557 w 1655541"/>
              <a:gd name="connsiteY89" fmla="*/ 701456 h 1678000"/>
              <a:gd name="connsiteX90" fmla="*/ 1398089 w 1655541"/>
              <a:gd name="connsiteY90" fmla="*/ 719211 h 1678000"/>
              <a:gd name="connsiteX91" fmla="*/ 1486866 w 1655541"/>
              <a:gd name="connsiteY91" fmla="*/ 710334 h 1678000"/>
              <a:gd name="connsiteX92" fmla="*/ 1513499 w 1655541"/>
              <a:gd name="connsiteY92" fmla="*/ 621557 h 1678000"/>
              <a:gd name="connsiteX93" fmla="*/ 1504621 w 1655541"/>
              <a:gd name="connsiteY93" fmla="*/ 506147 h 1678000"/>
              <a:gd name="connsiteX94" fmla="*/ 1486866 w 1655541"/>
              <a:gd name="connsiteY94" fmla="*/ 452881 h 1678000"/>
              <a:gd name="connsiteX95" fmla="*/ 1424722 w 1655541"/>
              <a:gd name="connsiteY95" fmla="*/ 381860 h 1678000"/>
              <a:gd name="connsiteX96" fmla="*/ 1415844 w 1655541"/>
              <a:gd name="connsiteY96" fmla="*/ 346349 h 1678000"/>
              <a:gd name="connsiteX97" fmla="*/ 1433600 w 1655541"/>
              <a:gd name="connsiteY97" fmla="*/ 328594 h 1678000"/>
              <a:gd name="connsiteX98" fmla="*/ 1513499 w 1655541"/>
              <a:gd name="connsiteY98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181848 w 1655541"/>
              <a:gd name="connsiteY21" fmla="*/ 337472 h 1678000"/>
              <a:gd name="connsiteX22" fmla="*/ 57561 w 1655541"/>
              <a:gd name="connsiteY22" fmla="*/ 568291 h 1678000"/>
              <a:gd name="connsiteX23" fmla="*/ 4295 w 1655541"/>
              <a:gd name="connsiteY23" fmla="*/ 745844 h 1678000"/>
              <a:gd name="connsiteX24" fmla="*/ 4295 w 1655541"/>
              <a:gd name="connsiteY24" fmla="*/ 1056563 h 1678000"/>
              <a:gd name="connsiteX25" fmla="*/ 13173 w 1655541"/>
              <a:gd name="connsiteY25" fmla="*/ 1092073 h 1678000"/>
              <a:gd name="connsiteX26" fmla="*/ 30928 w 1655541"/>
              <a:gd name="connsiteY26" fmla="*/ 1118706 h 1678000"/>
              <a:gd name="connsiteX27" fmla="*/ 66439 w 1655541"/>
              <a:gd name="connsiteY27" fmla="*/ 1180850 h 1678000"/>
              <a:gd name="connsiteX28" fmla="*/ 84194 w 1655541"/>
              <a:gd name="connsiteY28" fmla="*/ 1234116 h 1678000"/>
              <a:gd name="connsiteX29" fmla="*/ 93072 w 1655541"/>
              <a:gd name="connsiteY29" fmla="*/ 1269627 h 1678000"/>
              <a:gd name="connsiteX30" fmla="*/ 119705 w 1655541"/>
              <a:gd name="connsiteY30" fmla="*/ 1314015 h 1678000"/>
              <a:gd name="connsiteX31" fmla="*/ 128582 w 1655541"/>
              <a:gd name="connsiteY31" fmla="*/ 1340648 h 1678000"/>
              <a:gd name="connsiteX32" fmla="*/ 164093 w 1655541"/>
              <a:gd name="connsiteY32" fmla="*/ 1367281 h 1678000"/>
              <a:gd name="connsiteX33" fmla="*/ 172971 w 1655541"/>
              <a:gd name="connsiteY33" fmla="*/ 1393914 h 1678000"/>
              <a:gd name="connsiteX34" fmla="*/ 226237 w 1655541"/>
              <a:gd name="connsiteY34" fmla="*/ 1438303 h 1678000"/>
              <a:gd name="connsiteX35" fmla="*/ 235114 w 1655541"/>
              <a:gd name="connsiteY35" fmla="*/ 1464936 h 1678000"/>
              <a:gd name="connsiteX36" fmla="*/ 252870 w 1655541"/>
              <a:gd name="connsiteY36" fmla="*/ 1482691 h 1678000"/>
              <a:gd name="connsiteX37" fmla="*/ 332769 w 1655541"/>
              <a:gd name="connsiteY37" fmla="*/ 1544835 h 1678000"/>
              <a:gd name="connsiteX38" fmla="*/ 368279 w 1655541"/>
              <a:gd name="connsiteY38" fmla="*/ 1571468 h 1678000"/>
              <a:gd name="connsiteX39" fmla="*/ 394912 w 1655541"/>
              <a:gd name="connsiteY39" fmla="*/ 1598101 h 1678000"/>
              <a:gd name="connsiteX40" fmla="*/ 465934 w 1655541"/>
              <a:gd name="connsiteY40" fmla="*/ 1624734 h 1678000"/>
              <a:gd name="connsiteX41" fmla="*/ 510322 w 1655541"/>
              <a:gd name="connsiteY41" fmla="*/ 1651367 h 1678000"/>
              <a:gd name="connsiteX42" fmla="*/ 545833 w 1655541"/>
              <a:gd name="connsiteY42" fmla="*/ 1660244 h 1678000"/>
              <a:gd name="connsiteX43" fmla="*/ 643487 w 1655541"/>
              <a:gd name="connsiteY43" fmla="*/ 1678000 h 1678000"/>
              <a:gd name="connsiteX44" fmla="*/ 1406967 w 1655541"/>
              <a:gd name="connsiteY44" fmla="*/ 1669122 h 1678000"/>
              <a:gd name="connsiteX45" fmla="*/ 1460233 w 1655541"/>
              <a:gd name="connsiteY45" fmla="*/ 1660244 h 1678000"/>
              <a:gd name="connsiteX46" fmla="*/ 1486866 w 1655541"/>
              <a:gd name="connsiteY46" fmla="*/ 1633611 h 1678000"/>
              <a:gd name="connsiteX47" fmla="*/ 1513499 w 1655541"/>
              <a:gd name="connsiteY47" fmla="*/ 1615856 h 1678000"/>
              <a:gd name="connsiteX48" fmla="*/ 1540132 w 1655541"/>
              <a:gd name="connsiteY48" fmla="*/ 1580345 h 1678000"/>
              <a:gd name="connsiteX49" fmla="*/ 1575642 w 1655541"/>
              <a:gd name="connsiteY49" fmla="*/ 1562590 h 1678000"/>
              <a:gd name="connsiteX50" fmla="*/ 1584520 w 1655541"/>
              <a:gd name="connsiteY50" fmla="*/ 1535957 h 1678000"/>
              <a:gd name="connsiteX51" fmla="*/ 1611153 w 1655541"/>
              <a:gd name="connsiteY51" fmla="*/ 1491569 h 1678000"/>
              <a:gd name="connsiteX52" fmla="*/ 1637786 w 1655541"/>
              <a:gd name="connsiteY52" fmla="*/ 1429425 h 1678000"/>
              <a:gd name="connsiteX53" fmla="*/ 1646664 w 1655541"/>
              <a:gd name="connsiteY53" fmla="*/ 1376159 h 1678000"/>
              <a:gd name="connsiteX54" fmla="*/ 1655541 w 1655541"/>
              <a:gd name="connsiteY54" fmla="*/ 1340648 h 1678000"/>
              <a:gd name="connsiteX55" fmla="*/ 1620031 w 1655541"/>
              <a:gd name="connsiteY55" fmla="*/ 1207483 h 1678000"/>
              <a:gd name="connsiteX56" fmla="*/ 1602275 w 1655541"/>
              <a:gd name="connsiteY56" fmla="*/ 1145339 h 1678000"/>
              <a:gd name="connsiteX57" fmla="*/ 1584520 w 1655541"/>
              <a:gd name="connsiteY57" fmla="*/ 1109829 h 1678000"/>
              <a:gd name="connsiteX58" fmla="*/ 1540132 w 1655541"/>
              <a:gd name="connsiteY58" fmla="*/ 1074318 h 1678000"/>
              <a:gd name="connsiteX59" fmla="*/ 1451355 w 1655541"/>
              <a:gd name="connsiteY59" fmla="*/ 1021052 h 1678000"/>
              <a:gd name="connsiteX60" fmla="*/ 1433600 w 1655541"/>
              <a:gd name="connsiteY60" fmla="*/ 994419 h 1678000"/>
              <a:gd name="connsiteX61" fmla="*/ 1353701 w 1655541"/>
              <a:gd name="connsiteY61" fmla="*/ 967786 h 1678000"/>
              <a:gd name="connsiteX62" fmla="*/ 1335945 w 1655541"/>
              <a:gd name="connsiteY62" fmla="*/ 950031 h 1678000"/>
              <a:gd name="connsiteX63" fmla="*/ 1140637 w 1655541"/>
              <a:gd name="connsiteY63" fmla="*/ 923398 h 1678000"/>
              <a:gd name="connsiteX64" fmla="*/ 1078493 w 1655541"/>
              <a:gd name="connsiteY64" fmla="*/ 914520 h 1678000"/>
              <a:gd name="connsiteX65" fmla="*/ 1042982 w 1655541"/>
              <a:gd name="connsiteY65" fmla="*/ 896765 h 1678000"/>
              <a:gd name="connsiteX66" fmla="*/ 980839 w 1655541"/>
              <a:gd name="connsiteY66" fmla="*/ 887887 h 1678000"/>
              <a:gd name="connsiteX67" fmla="*/ 847674 w 1655541"/>
              <a:gd name="connsiteY67" fmla="*/ 870132 h 1678000"/>
              <a:gd name="connsiteX68" fmla="*/ 821040 w 1655541"/>
              <a:gd name="connsiteY68" fmla="*/ 861254 h 1678000"/>
              <a:gd name="connsiteX69" fmla="*/ 714508 w 1655541"/>
              <a:gd name="connsiteY69" fmla="*/ 843499 h 1678000"/>
              <a:gd name="connsiteX70" fmla="*/ 696753 w 1655541"/>
              <a:gd name="connsiteY70" fmla="*/ 825743 h 1678000"/>
              <a:gd name="connsiteX71" fmla="*/ 687875 w 1655541"/>
              <a:gd name="connsiteY71" fmla="*/ 790233 h 1678000"/>
              <a:gd name="connsiteX72" fmla="*/ 678998 w 1655541"/>
              <a:gd name="connsiteY72" fmla="*/ 763600 h 1678000"/>
              <a:gd name="connsiteX73" fmla="*/ 687875 w 1655541"/>
              <a:gd name="connsiteY73" fmla="*/ 621557 h 1678000"/>
              <a:gd name="connsiteX74" fmla="*/ 696753 w 1655541"/>
              <a:gd name="connsiteY74" fmla="*/ 594924 h 1678000"/>
              <a:gd name="connsiteX75" fmla="*/ 723386 w 1655541"/>
              <a:gd name="connsiteY75" fmla="*/ 568291 h 1678000"/>
              <a:gd name="connsiteX76" fmla="*/ 732264 w 1655541"/>
              <a:gd name="connsiteY76" fmla="*/ 541658 h 1678000"/>
              <a:gd name="connsiteX77" fmla="*/ 794407 w 1655541"/>
              <a:gd name="connsiteY77" fmla="*/ 497270 h 1678000"/>
              <a:gd name="connsiteX78" fmla="*/ 821040 w 1655541"/>
              <a:gd name="connsiteY78" fmla="*/ 488392 h 1678000"/>
              <a:gd name="connsiteX79" fmla="*/ 892062 w 1655541"/>
              <a:gd name="connsiteY79" fmla="*/ 461759 h 1678000"/>
              <a:gd name="connsiteX80" fmla="*/ 1069615 w 1655541"/>
              <a:gd name="connsiteY80" fmla="*/ 479514 h 1678000"/>
              <a:gd name="connsiteX81" fmla="*/ 1122881 w 1655541"/>
              <a:gd name="connsiteY81" fmla="*/ 497270 h 1678000"/>
              <a:gd name="connsiteX82" fmla="*/ 1140637 w 1655541"/>
              <a:gd name="connsiteY82" fmla="*/ 515025 h 1678000"/>
              <a:gd name="connsiteX83" fmla="*/ 1193903 w 1655541"/>
              <a:gd name="connsiteY83" fmla="*/ 550536 h 1678000"/>
              <a:gd name="connsiteX84" fmla="*/ 1211658 w 1655541"/>
              <a:gd name="connsiteY84" fmla="*/ 577169 h 1678000"/>
              <a:gd name="connsiteX85" fmla="*/ 1220536 w 1655541"/>
              <a:gd name="connsiteY85" fmla="*/ 603802 h 1678000"/>
              <a:gd name="connsiteX86" fmla="*/ 1256046 w 1655541"/>
              <a:gd name="connsiteY86" fmla="*/ 657068 h 1678000"/>
              <a:gd name="connsiteX87" fmla="*/ 1264924 w 1655541"/>
              <a:gd name="connsiteY87" fmla="*/ 692578 h 1678000"/>
              <a:gd name="connsiteX88" fmla="*/ 1291557 w 1655541"/>
              <a:gd name="connsiteY88" fmla="*/ 701456 h 1678000"/>
              <a:gd name="connsiteX89" fmla="*/ 1398089 w 1655541"/>
              <a:gd name="connsiteY89" fmla="*/ 719211 h 1678000"/>
              <a:gd name="connsiteX90" fmla="*/ 1486866 w 1655541"/>
              <a:gd name="connsiteY90" fmla="*/ 710334 h 1678000"/>
              <a:gd name="connsiteX91" fmla="*/ 1513499 w 1655541"/>
              <a:gd name="connsiteY91" fmla="*/ 621557 h 1678000"/>
              <a:gd name="connsiteX92" fmla="*/ 1504621 w 1655541"/>
              <a:gd name="connsiteY92" fmla="*/ 506147 h 1678000"/>
              <a:gd name="connsiteX93" fmla="*/ 1486866 w 1655541"/>
              <a:gd name="connsiteY93" fmla="*/ 452881 h 1678000"/>
              <a:gd name="connsiteX94" fmla="*/ 1424722 w 1655541"/>
              <a:gd name="connsiteY94" fmla="*/ 381860 h 1678000"/>
              <a:gd name="connsiteX95" fmla="*/ 1415844 w 1655541"/>
              <a:gd name="connsiteY95" fmla="*/ 346349 h 1678000"/>
              <a:gd name="connsiteX96" fmla="*/ 1433600 w 1655541"/>
              <a:gd name="connsiteY96" fmla="*/ 328594 h 1678000"/>
              <a:gd name="connsiteX97" fmla="*/ 1513499 w 1655541"/>
              <a:gd name="connsiteY97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181848 w 1655541"/>
              <a:gd name="connsiteY20" fmla="*/ 337472 h 1678000"/>
              <a:gd name="connsiteX21" fmla="*/ 57561 w 1655541"/>
              <a:gd name="connsiteY21" fmla="*/ 568291 h 1678000"/>
              <a:gd name="connsiteX22" fmla="*/ 4295 w 1655541"/>
              <a:gd name="connsiteY22" fmla="*/ 745844 h 1678000"/>
              <a:gd name="connsiteX23" fmla="*/ 4295 w 1655541"/>
              <a:gd name="connsiteY23" fmla="*/ 1056563 h 1678000"/>
              <a:gd name="connsiteX24" fmla="*/ 13173 w 1655541"/>
              <a:gd name="connsiteY24" fmla="*/ 1092073 h 1678000"/>
              <a:gd name="connsiteX25" fmla="*/ 30928 w 1655541"/>
              <a:gd name="connsiteY25" fmla="*/ 1118706 h 1678000"/>
              <a:gd name="connsiteX26" fmla="*/ 66439 w 1655541"/>
              <a:gd name="connsiteY26" fmla="*/ 1180850 h 1678000"/>
              <a:gd name="connsiteX27" fmla="*/ 84194 w 1655541"/>
              <a:gd name="connsiteY27" fmla="*/ 1234116 h 1678000"/>
              <a:gd name="connsiteX28" fmla="*/ 93072 w 1655541"/>
              <a:gd name="connsiteY28" fmla="*/ 1269627 h 1678000"/>
              <a:gd name="connsiteX29" fmla="*/ 119705 w 1655541"/>
              <a:gd name="connsiteY29" fmla="*/ 1314015 h 1678000"/>
              <a:gd name="connsiteX30" fmla="*/ 128582 w 1655541"/>
              <a:gd name="connsiteY30" fmla="*/ 1340648 h 1678000"/>
              <a:gd name="connsiteX31" fmla="*/ 164093 w 1655541"/>
              <a:gd name="connsiteY31" fmla="*/ 1367281 h 1678000"/>
              <a:gd name="connsiteX32" fmla="*/ 172971 w 1655541"/>
              <a:gd name="connsiteY32" fmla="*/ 1393914 h 1678000"/>
              <a:gd name="connsiteX33" fmla="*/ 226237 w 1655541"/>
              <a:gd name="connsiteY33" fmla="*/ 1438303 h 1678000"/>
              <a:gd name="connsiteX34" fmla="*/ 235114 w 1655541"/>
              <a:gd name="connsiteY34" fmla="*/ 1464936 h 1678000"/>
              <a:gd name="connsiteX35" fmla="*/ 252870 w 1655541"/>
              <a:gd name="connsiteY35" fmla="*/ 1482691 h 1678000"/>
              <a:gd name="connsiteX36" fmla="*/ 332769 w 1655541"/>
              <a:gd name="connsiteY36" fmla="*/ 1544835 h 1678000"/>
              <a:gd name="connsiteX37" fmla="*/ 368279 w 1655541"/>
              <a:gd name="connsiteY37" fmla="*/ 1571468 h 1678000"/>
              <a:gd name="connsiteX38" fmla="*/ 394912 w 1655541"/>
              <a:gd name="connsiteY38" fmla="*/ 1598101 h 1678000"/>
              <a:gd name="connsiteX39" fmla="*/ 465934 w 1655541"/>
              <a:gd name="connsiteY39" fmla="*/ 1624734 h 1678000"/>
              <a:gd name="connsiteX40" fmla="*/ 510322 w 1655541"/>
              <a:gd name="connsiteY40" fmla="*/ 1651367 h 1678000"/>
              <a:gd name="connsiteX41" fmla="*/ 545833 w 1655541"/>
              <a:gd name="connsiteY41" fmla="*/ 1660244 h 1678000"/>
              <a:gd name="connsiteX42" fmla="*/ 643487 w 1655541"/>
              <a:gd name="connsiteY42" fmla="*/ 1678000 h 1678000"/>
              <a:gd name="connsiteX43" fmla="*/ 1406967 w 1655541"/>
              <a:gd name="connsiteY43" fmla="*/ 1669122 h 1678000"/>
              <a:gd name="connsiteX44" fmla="*/ 1460233 w 1655541"/>
              <a:gd name="connsiteY44" fmla="*/ 1660244 h 1678000"/>
              <a:gd name="connsiteX45" fmla="*/ 1486866 w 1655541"/>
              <a:gd name="connsiteY45" fmla="*/ 1633611 h 1678000"/>
              <a:gd name="connsiteX46" fmla="*/ 1513499 w 1655541"/>
              <a:gd name="connsiteY46" fmla="*/ 1615856 h 1678000"/>
              <a:gd name="connsiteX47" fmla="*/ 1540132 w 1655541"/>
              <a:gd name="connsiteY47" fmla="*/ 1580345 h 1678000"/>
              <a:gd name="connsiteX48" fmla="*/ 1575642 w 1655541"/>
              <a:gd name="connsiteY48" fmla="*/ 1562590 h 1678000"/>
              <a:gd name="connsiteX49" fmla="*/ 1584520 w 1655541"/>
              <a:gd name="connsiteY49" fmla="*/ 1535957 h 1678000"/>
              <a:gd name="connsiteX50" fmla="*/ 1611153 w 1655541"/>
              <a:gd name="connsiteY50" fmla="*/ 1491569 h 1678000"/>
              <a:gd name="connsiteX51" fmla="*/ 1637786 w 1655541"/>
              <a:gd name="connsiteY51" fmla="*/ 1429425 h 1678000"/>
              <a:gd name="connsiteX52" fmla="*/ 1646664 w 1655541"/>
              <a:gd name="connsiteY52" fmla="*/ 1376159 h 1678000"/>
              <a:gd name="connsiteX53" fmla="*/ 1655541 w 1655541"/>
              <a:gd name="connsiteY53" fmla="*/ 1340648 h 1678000"/>
              <a:gd name="connsiteX54" fmla="*/ 1620031 w 1655541"/>
              <a:gd name="connsiteY54" fmla="*/ 1207483 h 1678000"/>
              <a:gd name="connsiteX55" fmla="*/ 1602275 w 1655541"/>
              <a:gd name="connsiteY55" fmla="*/ 1145339 h 1678000"/>
              <a:gd name="connsiteX56" fmla="*/ 1584520 w 1655541"/>
              <a:gd name="connsiteY56" fmla="*/ 1109829 h 1678000"/>
              <a:gd name="connsiteX57" fmla="*/ 1540132 w 1655541"/>
              <a:gd name="connsiteY57" fmla="*/ 1074318 h 1678000"/>
              <a:gd name="connsiteX58" fmla="*/ 1451355 w 1655541"/>
              <a:gd name="connsiteY58" fmla="*/ 1021052 h 1678000"/>
              <a:gd name="connsiteX59" fmla="*/ 1433600 w 1655541"/>
              <a:gd name="connsiteY59" fmla="*/ 994419 h 1678000"/>
              <a:gd name="connsiteX60" fmla="*/ 1353701 w 1655541"/>
              <a:gd name="connsiteY60" fmla="*/ 967786 h 1678000"/>
              <a:gd name="connsiteX61" fmla="*/ 1335945 w 1655541"/>
              <a:gd name="connsiteY61" fmla="*/ 950031 h 1678000"/>
              <a:gd name="connsiteX62" fmla="*/ 1140637 w 1655541"/>
              <a:gd name="connsiteY62" fmla="*/ 923398 h 1678000"/>
              <a:gd name="connsiteX63" fmla="*/ 1078493 w 1655541"/>
              <a:gd name="connsiteY63" fmla="*/ 914520 h 1678000"/>
              <a:gd name="connsiteX64" fmla="*/ 1042982 w 1655541"/>
              <a:gd name="connsiteY64" fmla="*/ 896765 h 1678000"/>
              <a:gd name="connsiteX65" fmla="*/ 980839 w 1655541"/>
              <a:gd name="connsiteY65" fmla="*/ 887887 h 1678000"/>
              <a:gd name="connsiteX66" fmla="*/ 847674 w 1655541"/>
              <a:gd name="connsiteY66" fmla="*/ 870132 h 1678000"/>
              <a:gd name="connsiteX67" fmla="*/ 821040 w 1655541"/>
              <a:gd name="connsiteY67" fmla="*/ 861254 h 1678000"/>
              <a:gd name="connsiteX68" fmla="*/ 714508 w 1655541"/>
              <a:gd name="connsiteY68" fmla="*/ 843499 h 1678000"/>
              <a:gd name="connsiteX69" fmla="*/ 696753 w 1655541"/>
              <a:gd name="connsiteY69" fmla="*/ 825743 h 1678000"/>
              <a:gd name="connsiteX70" fmla="*/ 687875 w 1655541"/>
              <a:gd name="connsiteY70" fmla="*/ 790233 h 1678000"/>
              <a:gd name="connsiteX71" fmla="*/ 678998 w 1655541"/>
              <a:gd name="connsiteY71" fmla="*/ 763600 h 1678000"/>
              <a:gd name="connsiteX72" fmla="*/ 687875 w 1655541"/>
              <a:gd name="connsiteY72" fmla="*/ 621557 h 1678000"/>
              <a:gd name="connsiteX73" fmla="*/ 696753 w 1655541"/>
              <a:gd name="connsiteY73" fmla="*/ 594924 h 1678000"/>
              <a:gd name="connsiteX74" fmla="*/ 723386 w 1655541"/>
              <a:gd name="connsiteY74" fmla="*/ 568291 h 1678000"/>
              <a:gd name="connsiteX75" fmla="*/ 732264 w 1655541"/>
              <a:gd name="connsiteY75" fmla="*/ 541658 h 1678000"/>
              <a:gd name="connsiteX76" fmla="*/ 794407 w 1655541"/>
              <a:gd name="connsiteY76" fmla="*/ 497270 h 1678000"/>
              <a:gd name="connsiteX77" fmla="*/ 821040 w 1655541"/>
              <a:gd name="connsiteY77" fmla="*/ 488392 h 1678000"/>
              <a:gd name="connsiteX78" fmla="*/ 892062 w 1655541"/>
              <a:gd name="connsiteY78" fmla="*/ 461759 h 1678000"/>
              <a:gd name="connsiteX79" fmla="*/ 1069615 w 1655541"/>
              <a:gd name="connsiteY79" fmla="*/ 479514 h 1678000"/>
              <a:gd name="connsiteX80" fmla="*/ 1122881 w 1655541"/>
              <a:gd name="connsiteY80" fmla="*/ 497270 h 1678000"/>
              <a:gd name="connsiteX81" fmla="*/ 1140637 w 1655541"/>
              <a:gd name="connsiteY81" fmla="*/ 515025 h 1678000"/>
              <a:gd name="connsiteX82" fmla="*/ 1193903 w 1655541"/>
              <a:gd name="connsiteY82" fmla="*/ 550536 h 1678000"/>
              <a:gd name="connsiteX83" fmla="*/ 1211658 w 1655541"/>
              <a:gd name="connsiteY83" fmla="*/ 577169 h 1678000"/>
              <a:gd name="connsiteX84" fmla="*/ 1220536 w 1655541"/>
              <a:gd name="connsiteY84" fmla="*/ 603802 h 1678000"/>
              <a:gd name="connsiteX85" fmla="*/ 1256046 w 1655541"/>
              <a:gd name="connsiteY85" fmla="*/ 657068 h 1678000"/>
              <a:gd name="connsiteX86" fmla="*/ 1264924 w 1655541"/>
              <a:gd name="connsiteY86" fmla="*/ 692578 h 1678000"/>
              <a:gd name="connsiteX87" fmla="*/ 1291557 w 1655541"/>
              <a:gd name="connsiteY87" fmla="*/ 701456 h 1678000"/>
              <a:gd name="connsiteX88" fmla="*/ 1398089 w 1655541"/>
              <a:gd name="connsiteY88" fmla="*/ 719211 h 1678000"/>
              <a:gd name="connsiteX89" fmla="*/ 1486866 w 1655541"/>
              <a:gd name="connsiteY89" fmla="*/ 710334 h 1678000"/>
              <a:gd name="connsiteX90" fmla="*/ 1513499 w 1655541"/>
              <a:gd name="connsiteY90" fmla="*/ 621557 h 1678000"/>
              <a:gd name="connsiteX91" fmla="*/ 1504621 w 1655541"/>
              <a:gd name="connsiteY91" fmla="*/ 506147 h 1678000"/>
              <a:gd name="connsiteX92" fmla="*/ 1486866 w 1655541"/>
              <a:gd name="connsiteY92" fmla="*/ 452881 h 1678000"/>
              <a:gd name="connsiteX93" fmla="*/ 1424722 w 1655541"/>
              <a:gd name="connsiteY93" fmla="*/ 381860 h 1678000"/>
              <a:gd name="connsiteX94" fmla="*/ 1415844 w 1655541"/>
              <a:gd name="connsiteY94" fmla="*/ 346349 h 1678000"/>
              <a:gd name="connsiteX95" fmla="*/ 1433600 w 1655541"/>
              <a:gd name="connsiteY95" fmla="*/ 328594 h 1678000"/>
              <a:gd name="connsiteX96" fmla="*/ 1513499 w 1655541"/>
              <a:gd name="connsiteY96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181848 w 1655541"/>
              <a:gd name="connsiteY19" fmla="*/ 337472 h 1678000"/>
              <a:gd name="connsiteX20" fmla="*/ 57561 w 1655541"/>
              <a:gd name="connsiteY20" fmla="*/ 568291 h 1678000"/>
              <a:gd name="connsiteX21" fmla="*/ 4295 w 1655541"/>
              <a:gd name="connsiteY21" fmla="*/ 745844 h 1678000"/>
              <a:gd name="connsiteX22" fmla="*/ 4295 w 1655541"/>
              <a:gd name="connsiteY22" fmla="*/ 1056563 h 1678000"/>
              <a:gd name="connsiteX23" fmla="*/ 13173 w 1655541"/>
              <a:gd name="connsiteY23" fmla="*/ 1092073 h 1678000"/>
              <a:gd name="connsiteX24" fmla="*/ 30928 w 1655541"/>
              <a:gd name="connsiteY24" fmla="*/ 1118706 h 1678000"/>
              <a:gd name="connsiteX25" fmla="*/ 66439 w 1655541"/>
              <a:gd name="connsiteY25" fmla="*/ 1180850 h 1678000"/>
              <a:gd name="connsiteX26" fmla="*/ 84194 w 1655541"/>
              <a:gd name="connsiteY26" fmla="*/ 1234116 h 1678000"/>
              <a:gd name="connsiteX27" fmla="*/ 93072 w 1655541"/>
              <a:gd name="connsiteY27" fmla="*/ 1269627 h 1678000"/>
              <a:gd name="connsiteX28" fmla="*/ 119705 w 1655541"/>
              <a:gd name="connsiteY28" fmla="*/ 1314015 h 1678000"/>
              <a:gd name="connsiteX29" fmla="*/ 128582 w 1655541"/>
              <a:gd name="connsiteY29" fmla="*/ 1340648 h 1678000"/>
              <a:gd name="connsiteX30" fmla="*/ 164093 w 1655541"/>
              <a:gd name="connsiteY30" fmla="*/ 1367281 h 1678000"/>
              <a:gd name="connsiteX31" fmla="*/ 172971 w 1655541"/>
              <a:gd name="connsiteY31" fmla="*/ 1393914 h 1678000"/>
              <a:gd name="connsiteX32" fmla="*/ 226237 w 1655541"/>
              <a:gd name="connsiteY32" fmla="*/ 1438303 h 1678000"/>
              <a:gd name="connsiteX33" fmla="*/ 235114 w 1655541"/>
              <a:gd name="connsiteY33" fmla="*/ 1464936 h 1678000"/>
              <a:gd name="connsiteX34" fmla="*/ 252870 w 1655541"/>
              <a:gd name="connsiteY34" fmla="*/ 1482691 h 1678000"/>
              <a:gd name="connsiteX35" fmla="*/ 332769 w 1655541"/>
              <a:gd name="connsiteY35" fmla="*/ 1544835 h 1678000"/>
              <a:gd name="connsiteX36" fmla="*/ 368279 w 1655541"/>
              <a:gd name="connsiteY36" fmla="*/ 1571468 h 1678000"/>
              <a:gd name="connsiteX37" fmla="*/ 394912 w 1655541"/>
              <a:gd name="connsiteY37" fmla="*/ 1598101 h 1678000"/>
              <a:gd name="connsiteX38" fmla="*/ 465934 w 1655541"/>
              <a:gd name="connsiteY38" fmla="*/ 1624734 h 1678000"/>
              <a:gd name="connsiteX39" fmla="*/ 510322 w 1655541"/>
              <a:gd name="connsiteY39" fmla="*/ 1651367 h 1678000"/>
              <a:gd name="connsiteX40" fmla="*/ 545833 w 1655541"/>
              <a:gd name="connsiteY40" fmla="*/ 1660244 h 1678000"/>
              <a:gd name="connsiteX41" fmla="*/ 643487 w 1655541"/>
              <a:gd name="connsiteY41" fmla="*/ 1678000 h 1678000"/>
              <a:gd name="connsiteX42" fmla="*/ 1406967 w 1655541"/>
              <a:gd name="connsiteY42" fmla="*/ 1669122 h 1678000"/>
              <a:gd name="connsiteX43" fmla="*/ 1460233 w 1655541"/>
              <a:gd name="connsiteY43" fmla="*/ 1660244 h 1678000"/>
              <a:gd name="connsiteX44" fmla="*/ 1486866 w 1655541"/>
              <a:gd name="connsiteY44" fmla="*/ 1633611 h 1678000"/>
              <a:gd name="connsiteX45" fmla="*/ 1513499 w 1655541"/>
              <a:gd name="connsiteY45" fmla="*/ 1615856 h 1678000"/>
              <a:gd name="connsiteX46" fmla="*/ 1540132 w 1655541"/>
              <a:gd name="connsiteY46" fmla="*/ 1580345 h 1678000"/>
              <a:gd name="connsiteX47" fmla="*/ 1575642 w 1655541"/>
              <a:gd name="connsiteY47" fmla="*/ 1562590 h 1678000"/>
              <a:gd name="connsiteX48" fmla="*/ 1584520 w 1655541"/>
              <a:gd name="connsiteY48" fmla="*/ 1535957 h 1678000"/>
              <a:gd name="connsiteX49" fmla="*/ 1611153 w 1655541"/>
              <a:gd name="connsiteY49" fmla="*/ 1491569 h 1678000"/>
              <a:gd name="connsiteX50" fmla="*/ 1637786 w 1655541"/>
              <a:gd name="connsiteY50" fmla="*/ 1429425 h 1678000"/>
              <a:gd name="connsiteX51" fmla="*/ 1646664 w 1655541"/>
              <a:gd name="connsiteY51" fmla="*/ 1376159 h 1678000"/>
              <a:gd name="connsiteX52" fmla="*/ 1655541 w 1655541"/>
              <a:gd name="connsiteY52" fmla="*/ 1340648 h 1678000"/>
              <a:gd name="connsiteX53" fmla="*/ 1620031 w 1655541"/>
              <a:gd name="connsiteY53" fmla="*/ 1207483 h 1678000"/>
              <a:gd name="connsiteX54" fmla="*/ 1602275 w 1655541"/>
              <a:gd name="connsiteY54" fmla="*/ 1145339 h 1678000"/>
              <a:gd name="connsiteX55" fmla="*/ 1584520 w 1655541"/>
              <a:gd name="connsiteY55" fmla="*/ 1109829 h 1678000"/>
              <a:gd name="connsiteX56" fmla="*/ 1540132 w 1655541"/>
              <a:gd name="connsiteY56" fmla="*/ 1074318 h 1678000"/>
              <a:gd name="connsiteX57" fmla="*/ 1451355 w 1655541"/>
              <a:gd name="connsiteY57" fmla="*/ 1021052 h 1678000"/>
              <a:gd name="connsiteX58" fmla="*/ 1433600 w 1655541"/>
              <a:gd name="connsiteY58" fmla="*/ 994419 h 1678000"/>
              <a:gd name="connsiteX59" fmla="*/ 1353701 w 1655541"/>
              <a:gd name="connsiteY59" fmla="*/ 967786 h 1678000"/>
              <a:gd name="connsiteX60" fmla="*/ 1335945 w 1655541"/>
              <a:gd name="connsiteY60" fmla="*/ 950031 h 1678000"/>
              <a:gd name="connsiteX61" fmla="*/ 1140637 w 1655541"/>
              <a:gd name="connsiteY61" fmla="*/ 923398 h 1678000"/>
              <a:gd name="connsiteX62" fmla="*/ 1078493 w 1655541"/>
              <a:gd name="connsiteY62" fmla="*/ 914520 h 1678000"/>
              <a:gd name="connsiteX63" fmla="*/ 1042982 w 1655541"/>
              <a:gd name="connsiteY63" fmla="*/ 896765 h 1678000"/>
              <a:gd name="connsiteX64" fmla="*/ 980839 w 1655541"/>
              <a:gd name="connsiteY64" fmla="*/ 887887 h 1678000"/>
              <a:gd name="connsiteX65" fmla="*/ 847674 w 1655541"/>
              <a:gd name="connsiteY65" fmla="*/ 870132 h 1678000"/>
              <a:gd name="connsiteX66" fmla="*/ 821040 w 1655541"/>
              <a:gd name="connsiteY66" fmla="*/ 861254 h 1678000"/>
              <a:gd name="connsiteX67" fmla="*/ 714508 w 1655541"/>
              <a:gd name="connsiteY67" fmla="*/ 843499 h 1678000"/>
              <a:gd name="connsiteX68" fmla="*/ 696753 w 1655541"/>
              <a:gd name="connsiteY68" fmla="*/ 825743 h 1678000"/>
              <a:gd name="connsiteX69" fmla="*/ 687875 w 1655541"/>
              <a:gd name="connsiteY69" fmla="*/ 790233 h 1678000"/>
              <a:gd name="connsiteX70" fmla="*/ 678998 w 1655541"/>
              <a:gd name="connsiteY70" fmla="*/ 763600 h 1678000"/>
              <a:gd name="connsiteX71" fmla="*/ 687875 w 1655541"/>
              <a:gd name="connsiteY71" fmla="*/ 621557 h 1678000"/>
              <a:gd name="connsiteX72" fmla="*/ 696753 w 1655541"/>
              <a:gd name="connsiteY72" fmla="*/ 594924 h 1678000"/>
              <a:gd name="connsiteX73" fmla="*/ 723386 w 1655541"/>
              <a:gd name="connsiteY73" fmla="*/ 568291 h 1678000"/>
              <a:gd name="connsiteX74" fmla="*/ 732264 w 1655541"/>
              <a:gd name="connsiteY74" fmla="*/ 541658 h 1678000"/>
              <a:gd name="connsiteX75" fmla="*/ 794407 w 1655541"/>
              <a:gd name="connsiteY75" fmla="*/ 497270 h 1678000"/>
              <a:gd name="connsiteX76" fmla="*/ 821040 w 1655541"/>
              <a:gd name="connsiteY76" fmla="*/ 488392 h 1678000"/>
              <a:gd name="connsiteX77" fmla="*/ 892062 w 1655541"/>
              <a:gd name="connsiteY77" fmla="*/ 461759 h 1678000"/>
              <a:gd name="connsiteX78" fmla="*/ 1069615 w 1655541"/>
              <a:gd name="connsiteY78" fmla="*/ 479514 h 1678000"/>
              <a:gd name="connsiteX79" fmla="*/ 1122881 w 1655541"/>
              <a:gd name="connsiteY79" fmla="*/ 497270 h 1678000"/>
              <a:gd name="connsiteX80" fmla="*/ 1140637 w 1655541"/>
              <a:gd name="connsiteY80" fmla="*/ 515025 h 1678000"/>
              <a:gd name="connsiteX81" fmla="*/ 1193903 w 1655541"/>
              <a:gd name="connsiteY81" fmla="*/ 550536 h 1678000"/>
              <a:gd name="connsiteX82" fmla="*/ 1211658 w 1655541"/>
              <a:gd name="connsiteY82" fmla="*/ 577169 h 1678000"/>
              <a:gd name="connsiteX83" fmla="*/ 1220536 w 1655541"/>
              <a:gd name="connsiteY83" fmla="*/ 603802 h 1678000"/>
              <a:gd name="connsiteX84" fmla="*/ 1256046 w 1655541"/>
              <a:gd name="connsiteY84" fmla="*/ 657068 h 1678000"/>
              <a:gd name="connsiteX85" fmla="*/ 1264924 w 1655541"/>
              <a:gd name="connsiteY85" fmla="*/ 692578 h 1678000"/>
              <a:gd name="connsiteX86" fmla="*/ 1291557 w 1655541"/>
              <a:gd name="connsiteY86" fmla="*/ 701456 h 1678000"/>
              <a:gd name="connsiteX87" fmla="*/ 1398089 w 1655541"/>
              <a:gd name="connsiteY87" fmla="*/ 719211 h 1678000"/>
              <a:gd name="connsiteX88" fmla="*/ 1486866 w 1655541"/>
              <a:gd name="connsiteY88" fmla="*/ 710334 h 1678000"/>
              <a:gd name="connsiteX89" fmla="*/ 1513499 w 1655541"/>
              <a:gd name="connsiteY89" fmla="*/ 621557 h 1678000"/>
              <a:gd name="connsiteX90" fmla="*/ 1504621 w 1655541"/>
              <a:gd name="connsiteY90" fmla="*/ 506147 h 1678000"/>
              <a:gd name="connsiteX91" fmla="*/ 1486866 w 1655541"/>
              <a:gd name="connsiteY91" fmla="*/ 452881 h 1678000"/>
              <a:gd name="connsiteX92" fmla="*/ 1424722 w 1655541"/>
              <a:gd name="connsiteY92" fmla="*/ 381860 h 1678000"/>
              <a:gd name="connsiteX93" fmla="*/ 1415844 w 1655541"/>
              <a:gd name="connsiteY93" fmla="*/ 346349 h 1678000"/>
              <a:gd name="connsiteX94" fmla="*/ 1433600 w 1655541"/>
              <a:gd name="connsiteY94" fmla="*/ 328594 h 1678000"/>
              <a:gd name="connsiteX95" fmla="*/ 1513499 w 1655541"/>
              <a:gd name="connsiteY95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12668 w 1655541"/>
              <a:gd name="connsiteY17" fmla="*/ 195429 h 1678000"/>
              <a:gd name="connsiteX18" fmla="*/ 181848 w 1655541"/>
              <a:gd name="connsiteY18" fmla="*/ 337472 h 1678000"/>
              <a:gd name="connsiteX19" fmla="*/ 57561 w 1655541"/>
              <a:gd name="connsiteY19" fmla="*/ 568291 h 1678000"/>
              <a:gd name="connsiteX20" fmla="*/ 4295 w 1655541"/>
              <a:gd name="connsiteY20" fmla="*/ 745844 h 1678000"/>
              <a:gd name="connsiteX21" fmla="*/ 4295 w 1655541"/>
              <a:gd name="connsiteY21" fmla="*/ 1056563 h 1678000"/>
              <a:gd name="connsiteX22" fmla="*/ 13173 w 1655541"/>
              <a:gd name="connsiteY22" fmla="*/ 1092073 h 1678000"/>
              <a:gd name="connsiteX23" fmla="*/ 30928 w 1655541"/>
              <a:gd name="connsiteY23" fmla="*/ 1118706 h 1678000"/>
              <a:gd name="connsiteX24" fmla="*/ 66439 w 1655541"/>
              <a:gd name="connsiteY24" fmla="*/ 1180850 h 1678000"/>
              <a:gd name="connsiteX25" fmla="*/ 84194 w 1655541"/>
              <a:gd name="connsiteY25" fmla="*/ 1234116 h 1678000"/>
              <a:gd name="connsiteX26" fmla="*/ 93072 w 1655541"/>
              <a:gd name="connsiteY26" fmla="*/ 1269627 h 1678000"/>
              <a:gd name="connsiteX27" fmla="*/ 119705 w 1655541"/>
              <a:gd name="connsiteY27" fmla="*/ 1314015 h 1678000"/>
              <a:gd name="connsiteX28" fmla="*/ 128582 w 1655541"/>
              <a:gd name="connsiteY28" fmla="*/ 1340648 h 1678000"/>
              <a:gd name="connsiteX29" fmla="*/ 164093 w 1655541"/>
              <a:gd name="connsiteY29" fmla="*/ 1367281 h 1678000"/>
              <a:gd name="connsiteX30" fmla="*/ 172971 w 1655541"/>
              <a:gd name="connsiteY30" fmla="*/ 1393914 h 1678000"/>
              <a:gd name="connsiteX31" fmla="*/ 226237 w 1655541"/>
              <a:gd name="connsiteY31" fmla="*/ 1438303 h 1678000"/>
              <a:gd name="connsiteX32" fmla="*/ 235114 w 1655541"/>
              <a:gd name="connsiteY32" fmla="*/ 1464936 h 1678000"/>
              <a:gd name="connsiteX33" fmla="*/ 252870 w 1655541"/>
              <a:gd name="connsiteY33" fmla="*/ 1482691 h 1678000"/>
              <a:gd name="connsiteX34" fmla="*/ 332769 w 1655541"/>
              <a:gd name="connsiteY34" fmla="*/ 1544835 h 1678000"/>
              <a:gd name="connsiteX35" fmla="*/ 368279 w 1655541"/>
              <a:gd name="connsiteY35" fmla="*/ 1571468 h 1678000"/>
              <a:gd name="connsiteX36" fmla="*/ 394912 w 1655541"/>
              <a:gd name="connsiteY36" fmla="*/ 1598101 h 1678000"/>
              <a:gd name="connsiteX37" fmla="*/ 465934 w 1655541"/>
              <a:gd name="connsiteY37" fmla="*/ 1624734 h 1678000"/>
              <a:gd name="connsiteX38" fmla="*/ 510322 w 1655541"/>
              <a:gd name="connsiteY38" fmla="*/ 1651367 h 1678000"/>
              <a:gd name="connsiteX39" fmla="*/ 545833 w 1655541"/>
              <a:gd name="connsiteY39" fmla="*/ 1660244 h 1678000"/>
              <a:gd name="connsiteX40" fmla="*/ 643487 w 1655541"/>
              <a:gd name="connsiteY40" fmla="*/ 1678000 h 1678000"/>
              <a:gd name="connsiteX41" fmla="*/ 1406967 w 1655541"/>
              <a:gd name="connsiteY41" fmla="*/ 1669122 h 1678000"/>
              <a:gd name="connsiteX42" fmla="*/ 1460233 w 1655541"/>
              <a:gd name="connsiteY42" fmla="*/ 1660244 h 1678000"/>
              <a:gd name="connsiteX43" fmla="*/ 1486866 w 1655541"/>
              <a:gd name="connsiteY43" fmla="*/ 1633611 h 1678000"/>
              <a:gd name="connsiteX44" fmla="*/ 1513499 w 1655541"/>
              <a:gd name="connsiteY44" fmla="*/ 1615856 h 1678000"/>
              <a:gd name="connsiteX45" fmla="*/ 1540132 w 1655541"/>
              <a:gd name="connsiteY45" fmla="*/ 1580345 h 1678000"/>
              <a:gd name="connsiteX46" fmla="*/ 1575642 w 1655541"/>
              <a:gd name="connsiteY46" fmla="*/ 1562590 h 1678000"/>
              <a:gd name="connsiteX47" fmla="*/ 1584520 w 1655541"/>
              <a:gd name="connsiteY47" fmla="*/ 1535957 h 1678000"/>
              <a:gd name="connsiteX48" fmla="*/ 1611153 w 1655541"/>
              <a:gd name="connsiteY48" fmla="*/ 1491569 h 1678000"/>
              <a:gd name="connsiteX49" fmla="*/ 1637786 w 1655541"/>
              <a:gd name="connsiteY49" fmla="*/ 1429425 h 1678000"/>
              <a:gd name="connsiteX50" fmla="*/ 1646664 w 1655541"/>
              <a:gd name="connsiteY50" fmla="*/ 1376159 h 1678000"/>
              <a:gd name="connsiteX51" fmla="*/ 1655541 w 1655541"/>
              <a:gd name="connsiteY51" fmla="*/ 1340648 h 1678000"/>
              <a:gd name="connsiteX52" fmla="*/ 1620031 w 1655541"/>
              <a:gd name="connsiteY52" fmla="*/ 1207483 h 1678000"/>
              <a:gd name="connsiteX53" fmla="*/ 1602275 w 1655541"/>
              <a:gd name="connsiteY53" fmla="*/ 1145339 h 1678000"/>
              <a:gd name="connsiteX54" fmla="*/ 1584520 w 1655541"/>
              <a:gd name="connsiteY54" fmla="*/ 1109829 h 1678000"/>
              <a:gd name="connsiteX55" fmla="*/ 1540132 w 1655541"/>
              <a:gd name="connsiteY55" fmla="*/ 1074318 h 1678000"/>
              <a:gd name="connsiteX56" fmla="*/ 1451355 w 1655541"/>
              <a:gd name="connsiteY56" fmla="*/ 1021052 h 1678000"/>
              <a:gd name="connsiteX57" fmla="*/ 1433600 w 1655541"/>
              <a:gd name="connsiteY57" fmla="*/ 994419 h 1678000"/>
              <a:gd name="connsiteX58" fmla="*/ 1353701 w 1655541"/>
              <a:gd name="connsiteY58" fmla="*/ 967786 h 1678000"/>
              <a:gd name="connsiteX59" fmla="*/ 1335945 w 1655541"/>
              <a:gd name="connsiteY59" fmla="*/ 950031 h 1678000"/>
              <a:gd name="connsiteX60" fmla="*/ 1140637 w 1655541"/>
              <a:gd name="connsiteY60" fmla="*/ 923398 h 1678000"/>
              <a:gd name="connsiteX61" fmla="*/ 1078493 w 1655541"/>
              <a:gd name="connsiteY61" fmla="*/ 914520 h 1678000"/>
              <a:gd name="connsiteX62" fmla="*/ 1042982 w 1655541"/>
              <a:gd name="connsiteY62" fmla="*/ 896765 h 1678000"/>
              <a:gd name="connsiteX63" fmla="*/ 980839 w 1655541"/>
              <a:gd name="connsiteY63" fmla="*/ 887887 h 1678000"/>
              <a:gd name="connsiteX64" fmla="*/ 847674 w 1655541"/>
              <a:gd name="connsiteY64" fmla="*/ 870132 h 1678000"/>
              <a:gd name="connsiteX65" fmla="*/ 821040 w 1655541"/>
              <a:gd name="connsiteY65" fmla="*/ 861254 h 1678000"/>
              <a:gd name="connsiteX66" fmla="*/ 714508 w 1655541"/>
              <a:gd name="connsiteY66" fmla="*/ 843499 h 1678000"/>
              <a:gd name="connsiteX67" fmla="*/ 696753 w 1655541"/>
              <a:gd name="connsiteY67" fmla="*/ 825743 h 1678000"/>
              <a:gd name="connsiteX68" fmla="*/ 687875 w 1655541"/>
              <a:gd name="connsiteY68" fmla="*/ 790233 h 1678000"/>
              <a:gd name="connsiteX69" fmla="*/ 678998 w 1655541"/>
              <a:gd name="connsiteY69" fmla="*/ 763600 h 1678000"/>
              <a:gd name="connsiteX70" fmla="*/ 687875 w 1655541"/>
              <a:gd name="connsiteY70" fmla="*/ 621557 h 1678000"/>
              <a:gd name="connsiteX71" fmla="*/ 696753 w 1655541"/>
              <a:gd name="connsiteY71" fmla="*/ 594924 h 1678000"/>
              <a:gd name="connsiteX72" fmla="*/ 723386 w 1655541"/>
              <a:gd name="connsiteY72" fmla="*/ 568291 h 1678000"/>
              <a:gd name="connsiteX73" fmla="*/ 732264 w 1655541"/>
              <a:gd name="connsiteY73" fmla="*/ 541658 h 1678000"/>
              <a:gd name="connsiteX74" fmla="*/ 794407 w 1655541"/>
              <a:gd name="connsiteY74" fmla="*/ 497270 h 1678000"/>
              <a:gd name="connsiteX75" fmla="*/ 821040 w 1655541"/>
              <a:gd name="connsiteY75" fmla="*/ 488392 h 1678000"/>
              <a:gd name="connsiteX76" fmla="*/ 892062 w 1655541"/>
              <a:gd name="connsiteY76" fmla="*/ 461759 h 1678000"/>
              <a:gd name="connsiteX77" fmla="*/ 1069615 w 1655541"/>
              <a:gd name="connsiteY77" fmla="*/ 479514 h 1678000"/>
              <a:gd name="connsiteX78" fmla="*/ 1122881 w 1655541"/>
              <a:gd name="connsiteY78" fmla="*/ 497270 h 1678000"/>
              <a:gd name="connsiteX79" fmla="*/ 1140637 w 1655541"/>
              <a:gd name="connsiteY79" fmla="*/ 515025 h 1678000"/>
              <a:gd name="connsiteX80" fmla="*/ 1193903 w 1655541"/>
              <a:gd name="connsiteY80" fmla="*/ 550536 h 1678000"/>
              <a:gd name="connsiteX81" fmla="*/ 1211658 w 1655541"/>
              <a:gd name="connsiteY81" fmla="*/ 577169 h 1678000"/>
              <a:gd name="connsiteX82" fmla="*/ 1220536 w 1655541"/>
              <a:gd name="connsiteY82" fmla="*/ 603802 h 1678000"/>
              <a:gd name="connsiteX83" fmla="*/ 1256046 w 1655541"/>
              <a:gd name="connsiteY83" fmla="*/ 657068 h 1678000"/>
              <a:gd name="connsiteX84" fmla="*/ 1264924 w 1655541"/>
              <a:gd name="connsiteY84" fmla="*/ 692578 h 1678000"/>
              <a:gd name="connsiteX85" fmla="*/ 1291557 w 1655541"/>
              <a:gd name="connsiteY85" fmla="*/ 701456 h 1678000"/>
              <a:gd name="connsiteX86" fmla="*/ 1398089 w 1655541"/>
              <a:gd name="connsiteY86" fmla="*/ 719211 h 1678000"/>
              <a:gd name="connsiteX87" fmla="*/ 1486866 w 1655541"/>
              <a:gd name="connsiteY87" fmla="*/ 710334 h 1678000"/>
              <a:gd name="connsiteX88" fmla="*/ 1513499 w 1655541"/>
              <a:gd name="connsiteY88" fmla="*/ 621557 h 1678000"/>
              <a:gd name="connsiteX89" fmla="*/ 1504621 w 1655541"/>
              <a:gd name="connsiteY89" fmla="*/ 506147 h 1678000"/>
              <a:gd name="connsiteX90" fmla="*/ 1486866 w 1655541"/>
              <a:gd name="connsiteY90" fmla="*/ 452881 h 1678000"/>
              <a:gd name="connsiteX91" fmla="*/ 1424722 w 1655541"/>
              <a:gd name="connsiteY91" fmla="*/ 381860 h 1678000"/>
              <a:gd name="connsiteX92" fmla="*/ 1415844 w 1655541"/>
              <a:gd name="connsiteY92" fmla="*/ 346349 h 1678000"/>
              <a:gd name="connsiteX93" fmla="*/ 1433600 w 1655541"/>
              <a:gd name="connsiteY93" fmla="*/ 328594 h 1678000"/>
              <a:gd name="connsiteX94" fmla="*/ 1513499 w 1655541"/>
              <a:gd name="connsiteY94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412668 w 1655541"/>
              <a:gd name="connsiteY16" fmla="*/ 195429 h 1678000"/>
              <a:gd name="connsiteX17" fmla="*/ 181848 w 1655541"/>
              <a:gd name="connsiteY17" fmla="*/ 337472 h 1678000"/>
              <a:gd name="connsiteX18" fmla="*/ 57561 w 1655541"/>
              <a:gd name="connsiteY18" fmla="*/ 568291 h 1678000"/>
              <a:gd name="connsiteX19" fmla="*/ 4295 w 1655541"/>
              <a:gd name="connsiteY19" fmla="*/ 745844 h 1678000"/>
              <a:gd name="connsiteX20" fmla="*/ 4295 w 1655541"/>
              <a:gd name="connsiteY20" fmla="*/ 1056563 h 1678000"/>
              <a:gd name="connsiteX21" fmla="*/ 13173 w 1655541"/>
              <a:gd name="connsiteY21" fmla="*/ 1092073 h 1678000"/>
              <a:gd name="connsiteX22" fmla="*/ 30928 w 1655541"/>
              <a:gd name="connsiteY22" fmla="*/ 1118706 h 1678000"/>
              <a:gd name="connsiteX23" fmla="*/ 66439 w 1655541"/>
              <a:gd name="connsiteY23" fmla="*/ 1180850 h 1678000"/>
              <a:gd name="connsiteX24" fmla="*/ 84194 w 1655541"/>
              <a:gd name="connsiteY24" fmla="*/ 1234116 h 1678000"/>
              <a:gd name="connsiteX25" fmla="*/ 93072 w 1655541"/>
              <a:gd name="connsiteY25" fmla="*/ 1269627 h 1678000"/>
              <a:gd name="connsiteX26" fmla="*/ 119705 w 1655541"/>
              <a:gd name="connsiteY26" fmla="*/ 1314015 h 1678000"/>
              <a:gd name="connsiteX27" fmla="*/ 128582 w 1655541"/>
              <a:gd name="connsiteY27" fmla="*/ 1340648 h 1678000"/>
              <a:gd name="connsiteX28" fmla="*/ 164093 w 1655541"/>
              <a:gd name="connsiteY28" fmla="*/ 1367281 h 1678000"/>
              <a:gd name="connsiteX29" fmla="*/ 172971 w 1655541"/>
              <a:gd name="connsiteY29" fmla="*/ 1393914 h 1678000"/>
              <a:gd name="connsiteX30" fmla="*/ 226237 w 1655541"/>
              <a:gd name="connsiteY30" fmla="*/ 1438303 h 1678000"/>
              <a:gd name="connsiteX31" fmla="*/ 235114 w 1655541"/>
              <a:gd name="connsiteY31" fmla="*/ 1464936 h 1678000"/>
              <a:gd name="connsiteX32" fmla="*/ 252870 w 1655541"/>
              <a:gd name="connsiteY32" fmla="*/ 1482691 h 1678000"/>
              <a:gd name="connsiteX33" fmla="*/ 332769 w 1655541"/>
              <a:gd name="connsiteY33" fmla="*/ 1544835 h 1678000"/>
              <a:gd name="connsiteX34" fmla="*/ 368279 w 1655541"/>
              <a:gd name="connsiteY34" fmla="*/ 1571468 h 1678000"/>
              <a:gd name="connsiteX35" fmla="*/ 394912 w 1655541"/>
              <a:gd name="connsiteY35" fmla="*/ 1598101 h 1678000"/>
              <a:gd name="connsiteX36" fmla="*/ 465934 w 1655541"/>
              <a:gd name="connsiteY36" fmla="*/ 1624734 h 1678000"/>
              <a:gd name="connsiteX37" fmla="*/ 510322 w 1655541"/>
              <a:gd name="connsiteY37" fmla="*/ 1651367 h 1678000"/>
              <a:gd name="connsiteX38" fmla="*/ 545833 w 1655541"/>
              <a:gd name="connsiteY38" fmla="*/ 1660244 h 1678000"/>
              <a:gd name="connsiteX39" fmla="*/ 643487 w 1655541"/>
              <a:gd name="connsiteY39" fmla="*/ 1678000 h 1678000"/>
              <a:gd name="connsiteX40" fmla="*/ 1406967 w 1655541"/>
              <a:gd name="connsiteY40" fmla="*/ 1669122 h 1678000"/>
              <a:gd name="connsiteX41" fmla="*/ 1460233 w 1655541"/>
              <a:gd name="connsiteY41" fmla="*/ 1660244 h 1678000"/>
              <a:gd name="connsiteX42" fmla="*/ 1486866 w 1655541"/>
              <a:gd name="connsiteY42" fmla="*/ 1633611 h 1678000"/>
              <a:gd name="connsiteX43" fmla="*/ 1513499 w 1655541"/>
              <a:gd name="connsiteY43" fmla="*/ 1615856 h 1678000"/>
              <a:gd name="connsiteX44" fmla="*/ 1540132 w 1655541"/>
              <a:gd name="connsiteY44" fmla="*/ 1580345 h 1678000"/>
              <a:gd name="connsiteX45" fmla="*/ 1575642 w 1655541"/>
              <a:gd name="connsiteY45" fmla="*/ 1562590 h 1678000"/>
              <a:gd name="connsiteX46" fmla="*/ 1584520 w 1655541"/>
              <a:gd name="connsiteY46" fmla="*/ 1535957 h 1678000"/>
              <a:gd name="connsiteX47" fmla="*/ 1611153 w 1655541"/>
              <a:gd name="connsiteY47" fmla="*/ 1491569 h 1678000"/>
              <a:gd name="connsiteX48" fmla="*/ 1637786 w 1655541"/>
              <a:gd name="connsiteY48" fmla="*/ 1429425 h 1678000"/>
              <a:gd name="connsiteX49" fmla="*/ 1646664 w 1655541"/>
              <a:gd name="connsiteY49" fmla="*/ 1376159 h 1678000"/>
              <a:gd name="connsiteX50" fmla="*/ 1655541 w 1655541"/>
              <a:gd name="connsiteY50" fmla="*/ 1340648 h 1678000"/>
              <a:gd name="connsiteX51" fmla="*/ 1620031 w 1655541"/>
              <a:gd name="connsiteY51" fmla="*/ 1207483 h 1678000"/>
              <a:gd name="connsiteX52" fmla="*/ 1602275 w 1655541"/>
              <a:gd name="connsiteY52" fmla="*/ 1145339 h 1678000"/>
              <a:gd name="connsiteX53" fmla="*/ 1584520 w 1655541"/>
              <a:gd name="connsiteY53" fmla="*/ 1109829 h 1678000"/>
              <a:gd name="connsiteX54" fmla="*/ 1540132 w 1655541"/>
              <a:gd name="connsiteY54" fmla="*/ 1074318 h 1678000"/>
              <a:gd name="connsiteX55" fmla="*/ 1451355 w 1655541"/>
              <a:gd name="connsiteY55" fmla="*/ 1021052 h 1678000"/>
              <a:gd name="connsiteX56" fmla="*/ 1433600 w 1655541"/>
              <a:gd name="connsiteY56" fmla="*/ 994419 h 1678000"/>
              <a:gd name="connsiteX57" fmla="*/ 1353701 w 1655541"/>
              <a:gd name="connsiteY57" fmla="*/ 967786 h 1678000"/>
              <a:gd name="connsiteX58" fmla="*/ 1335945 w 1655541"/>
              <a:gd name="connsiteY58" fmla="*/ 950031 h 1678000"/>
              <a:gd name="connsiteX59" fmla="*/ 1140637 w 1655541"/>
              <a:gd name="connsiteY59" fmla="*/ 923398 h 1678000"/>
              <a:gd name="connsiteX60" fmla="*/ 1078493 w 1655541"/>
              <a:gd name="connsiteY60" fmla="*/ 914520 h 1678000"/>
              <a:gd name="connsiteX61" fmla="*/ 1042982 w 1655541"/>
              <a:gd name="connsiteY61" fmla="*/ 896765 h 1678000"/>
              <a:gd name="connsiteX62" fmla="*/ 980839 w 1655541"/>
              <a:gd name="connsiteY62" fmla="*/ 887887 h 1678000"/>
              <a:gd name="connsiteX63" fmla="*/ 847674 w 1655541"/>
              <a:gd name="connsiteY63" fmla="*/ 870132 h 1678000"/>
              <a:gd name="connsiteX64" fmla="*/ 821040 w 1655541"/>
              <a:gd name="connsiteY64" fmla="*/ 861254 h 1678000"/>
              <a:gd name="connsiteX65" fmla="*/ 714508 w 1655541"/>
              <a:gd name="connsiteY65" fmla="*/ 843499 h 1678000"/>
              <a:gd name="connsiteX66" fmla="*/ 696753 w 1655541"/>
              <a:gd name="connsiteY66" fmla="*/ 825743 h 1678000"/>
              <a:gd name="connsiteX67" fmla="*/ 687875 w 1655541"/>
              <a:gd name="connsiteY67" fmla="*/ 790233 h 1678000"/>
              <a:gd name="connsiteX68" fmla="*/ 678998 w 1655541"/>
              <a:gd name="connsiteY68" fmla="*/ 763600 h 1678000"/>
              <a:gd name="connsiteX69" fmla="*/ 687875 w 1655541"/>
              <a:gd name="connsiteY69" fmla="*/ 621557 h 1678000"/>
              <a:gd name="connsiteX70" fmla="*/ 696753 w 1655541"/>
              <a:gd name="connsiteY70" fmla="*/ 594924 h 1678000"/>
              <a:gd name="connsiteX71" fmla="*/ 723386 w 1655541"/>
              <a:gd name="connsiteY71" fmla="*/ 568291 h 1678000"/>
              <a:gd name="connsiteX72" fmla="*/ 732264 w 1655541"/>
              <a:gd name="connsiteY72" fmla="*/ 541658 h 1678000"/>
              <a:gd name="connsiteX73" fmla="*/ 794407 w 1655541"/>
              <a:gd name="connsiteY73" fmla="*/ 497270 h 1678000"/>
              <a:gd name="connsiteX74" fmla="*/ 821040 w 1655541"/>
              <a:gd name="connsiteY74" fmla="*/ 488392 h 1678000"/>
              <a:gd name="connsiteX75" fmla="*/ 892062 w 1655541"/>
              <a:gd name="connsiteY75" fmla="*/ 461759 h 1678000"/>
              <a:gd name="connsiteX76" fmla="*/ 1069615 w 1655541"/>
              <a:gd name="connsiteY76" fmla="*/ 479514 h 1678000"/>
              <a:gd name="connsiteX77" fmla="*/ 1122881 w 1655541"/>
              <a:gd name="connsiteY77" fmla="*/ 497270 h 1678000"/>
              <a:gd name="connsiteX78" fmla="*/ 1140637 w 1655541"/>
              <a:gd name="connsiteY78" fmla="*/ 515025 h 1678000"/>
              <a:gd name="connsiteX79" fmla="*/ 1193903 w 1655541"/>
              <a:gd name="connsiteY79" fmla="*/ 550536 h 1678000"/>
              <a:gd name="connsiteX80" fmla="*/ 1211658 w 1655541"/>
              <a:gd name="connsiteY80" fmla="*/ 577169 h 1678000"/>
              <a:gd name="connsiteX81" fmla="*/ 1220536 w 1655541"/>
              <a:gd name="connsiteY81" fmla="*/ 603802 h 1678000"/>
              <a:gd name="connsiteX82" fmla="*/ 1256046 w 1655541"/>
              <a:gd name="connsiteY82" fmla="*/ 657068 h 1678000"/>
              <a:gd name="connsiteX83" fmla="*/ 1264924 w 1655541"/>
              <a:gd name="connsiteY83" fmla="*/ 692578 h 1678000"/>
              <a:gd name="connsiteX84" fmla="*/ 1291557 w 1655541"/>
              <a:gd name="connsiteY84" fmla="*/ 701456 h 1678000"/>
              <a:gd name="connsiteX85" fmla="*/ 1398089 w 1655541"/>
              <a:gd name="connsiteY85" fmla="*/ 719211 h 1678000"/>
              <a:gd name="connsiteX86" fmla="*/ 1486866 w 1655541"/>
              <a:gd name="connsiteY86" fmla="*/ 710334 h 1678000"/>
              <a:gd name="connsiteX87" fmla="*/ 1513499 w 1655541"/>
              <a:gd name="connsiteY87" fmla="*/ 621557 h 1678000"/>
              <a:gd name="connsiteX88" fmla="*/ 1504621 w 1655541"/>
              <a:gd name="connsiteY88" fmla="*/ 506147 h 1678000"/>
              <a:gd name="connsiteX89" fmla="*/ 1486866 w 1655541"/>
              <a:gd name="connsiteY89" fmla="*/ 452881 h 1678000"/>
              <a:gd name="connsiteX90" fmla="*/ 1424722 w 1655541"/>
              <a:gd name="connsiteY90" fmla="*/ 381860 h 1678000"/>
              <a:gd name="connsiteX91" fmla="*/ 1415844 w 1655541"/>
              <a:gd name="connsiteY91" fmla="*/ 346349 h 1678000"/>
              <a:gd name="connsiteX92" fmla="*/ 1433600 w 1655541"/>
              <a:gd name="connsiteY92" fmla="*/ 328594 h 1678000"/>
              <a:gd name="connsiteX93" fmla="*/ 1513499 w 1655541"/>
              <a:gd name="connsiteY93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412668 w 1655541"/>
              <a:gd name="connsiteY15" fmla="*/ 195429 h 1678000"/>
              <a:gd name="connsiteX16" fmla="*/ 181848 w 1655541"/>
              <a:gd name="connsiteY16" fmla="*/ 337472 h 1678000"/>
              <a:gd name="connsiteX17" fmla="*/ 57561 w 1655541"/>
              <a:gd name="connsiteY17" fmla="*/ 568291 h 1678000"/>
              <a:gd name="connsiteX18" fmla="*/ 4295 w 1655541"/>
              <a:gd name="connsiteY18" fmla="*/ 745844 h 1678000"/>
              <a:gd name="connsiteX19" fmla="*/ 4295 w 1655541"/>
              <a:gd name="connsiteY19" fmla="*/ 1056563 h 1678000"/>
              <a:gd name="connsiteX20" fmla="*/ 13173 w 1655541"/>
              <a:gd name="connsiteY20" fmla="*/ 1092073 h 1678000"/>
              <a:gd name="connsiteX21" fmla="*/ 30928 w 1655541"/>
              <a:gd name="connsiteY21" fmla="*/ 1118706 h 1678000"/>
              <a:gd name="connsiteX22" fmla="*/ 66439 w 1655541"/>
              <a:gd name="connsiteY22" fmla="*/ 1180850 h 1678000"/>
              <a:gd name="connsiteX23" fmla="*/ 84194 w 1655541"/>
              <a:gd name="connsiteY23" fmla="*/ 1234116 h 1678000"/>
              <a:gd name="connsiteX24" fmla="*/ 93072 w 1655541"/>
              <a:gd name="connsiteY24" fmla="*/ 1269627 h 1678000"/>
              <a:gd name="connsiteX25" fmla="*/ 119705 w 1655541"/>
              <a:gd name="connsiteY25" fmla="*/ 1314015 h 1678000"/>
              <a:gd name="connsiteX26" fmla="*/ 128582 w 1655541"/>
              <a:gd name="connsiteY26" fmla="*/ 1340648 h 1678000"/>
              <a:gd name="connsiteX27" fmla="*/ 164093 w 1655541"/>
              <a:gd name="connsiteY27" fmla="*/ 1367281 h 1678000"/>
              <a:gd name="connsiteX28" fmla="*/ 172971 w 1655541"/>
              <a:gd name="connsiteY28" fmla="*/ 1393914 h 1678000"/>
              <a:gd name="connsiteX29" fmla="*/ 226237 w 1655541"/>
              <a:gd name="connsiteY29" fmla="*/ 1438303 h 1678000"/>
              <a:gd name="connsiteX30" fmla="*/ 235114 w 1655541"/>
              <a:gd name="connsiteY30" fmla="*/ 1464936 h 1678000"/>
              <a:gd name="connsiteX31" fmla="*/ 252870 w 1655541"/>
              <a:gd name="connsiteY31" fmla="*/ 1482691 h 1678000"/>
              <a:gd name="connsiteX32" fmla="*/ 332769 w 1655541"/>
              <a:gd name="connsiteY32" fmla="*/ 1544835 h 1678000"/>
              <a:gd name="connsiteX33" fmla="*/ 368279 w 1655541"/>
              <a:gd name="connsiteY33" fmla="*/ 1571468 h 1678000"/>
              <a:gd name="connsiteX34" fmla="*/ 394912 w 1655541"/>
              <a:gd name="connsiteY34" fmla="*/ 1598101 h 1678000"/>
              <a:gd name="connsiteX35" fmla="*/ 465934 w 1655541"/>
              <a:gd name="connsiteY35" fmla="*/ 1624734 h 1678000"/>
              <a:gd name="connsiteX36" fmla="*/ 510322 w 1655541"/>
              <a:gd name="connsiteY36" fmla="*/ 1651367 h 1678000"/>
              <a:gd name="connsiteX37" fmla="*/ 545833 w 1655541"/>
              <a:gd name="connsiteY37" fmla="*/ 1660244 h 1678000"/>
              <a:gd name="connsiteX38" fmla="*/ 643487 w 1655541"/>
              <a:gd name="connsiteY38" fmla="*/ 1678000 h 1678000"/>
              <a:gd name="connsiteX39" fmla="*/ 1406967 w 1655541"/>
              <a:gd name="connsiteY39" fmla="*/ 1669122 h 1678000"/>
              <a:gd name="connsiteX40" fmla="*/ 1460233 w 1655541"/>
              <a:gd name="connsiteY40" fmla="*/ 1660244 h 1678000"/>
              <a:gd name="connsiteX41" fmla="*/ 1486866 w 1655541"/>
              <a:gd name="connsiteY41" fmla="*/ 1633611 h 1678000"/>
              <a:gd name="connsiteX42" fmla="*/ 1513499 w 1655541"/>
              <a:gd name="connsiteY42" fmla="*/ 1615856 h 1678000"/>
              <a:gd name="connsiteX43" fmla="*/ 1540132 w 1655541"/>
              <a:gd name="connsiteY43" fmla="*/ 1580345 h 1678000"/>
              <a:gd name="connsiteX44" fmla="*/ 1575642 w 1655541"/>
              <a:gd name="connsiteY44" fmla="*/ 1562590 h 1678000"/>
              <a:gd name="connsiteX45" fmla="*/ 1584520 w 1655541"/>
              <a:gd name="connsiteY45" fmla="*/ 1535957 h 1678000"/>
              <a:gd name="connsiteX46" fmla="*/ 1611153 w 1655541"/>
              <a:gd name="connsiteY46" fmla="*/ 1491569 h 1678000"/>
              <a:gd name="connsiteX47" fmla="*/ 1637786 w 1655541"/>
              <a:gd name="connsiteY47" fmla="*/ 1429425 h 1678000"/>
              <a:gd name="connsiteX48" fmla="*/ 1646664 w 1655541"/>
              <a:gd name="connsiteY48" fmla="*/ 1376159 h 1678000"/>
              <a:gd name="connsiteX49" fmla="*/ 1655541 w 1655541"/>
              <a:gd name="connsiteY49" fmla="*/ 1340648 h 1678000"/>
              <a:gd name="connsiteX50" fmla="*/ 1620031 w 1655541"/>
              <a:gd name="connsiteY50" fmla="*/ 1207483 h 1678000"/>
              <a:gd name="connsiteX51" fmla="*/ 1602275 w 1655541"/>
              <a:gd name="connsiteY51" fmla="*/ 1145339 h 1678000"/>
              <a:gd name="connsiteX52" fmla="*/ 1584520 w 1655541"/>
              <a:gd name="connsiteY52" fmla="*/ 1109829 h 1678000"/>
              <a:gd name="connsiteX53" fmla="*/ 1540132 w 1655541"/>
              <a:gd name="connsiteY53" fmla="*/ 1074318 h 1678000"/>
              <a:gd name="connsiteX54" fmla="*/ 1451355 w 1655541"/>
              <a:gd name="connsiteY54" fmla="*/ 1021052 h 1678000"/>
              <a:gd name="connsiteX55" fmla="*/ 1433600 w 1655541"/>
              <a:gd name="connsiteY55" fmla="*/ 994419 h 1678000"/>
              <a:gd name="connsiteX56" fmla="*/ 1353701 w 1655541"/>
              <a:gd name="connsiteY56" fmla="*/ 967786 h 1678000"/>
              <a:gd name="connsiteX57" fmla="*/ 1335945 w 1655541"/>
              <a:gd name="connsiteY57" fmla="*/ 950031 h 1678000"/>
              <a:gd name="connsiteX58" fmla="*/ 1140637 w 1655541"/>
              <a:gd name="connsiteY58" fmla="*/ 923398 h 1678000"/>
              <a:gd name="connsiteX59" fmla="*/ 1078493 w 1655541"/>
              <a:gd name="connsiteY59" fmla="*/ 914520 h 1678000"/>
              <a:gd name="connsiteX60" fmla="*/ 1042982 w 1655541"/>
              <a:gd name="connsiteY60" fmla="*/ 896765 h 1678000"/>
              <a:gd name="connsiteX61" fmla="*/ 980839 w 1655541"/>
              <a:gd name="connsiteY61" fmla="*/ 887887 h 1678000"/>
              <a:gd name="connsiteX62" fmla="*/ 847674 w 1655541"/>
              <a:gd name="connsiteY62" fmla="*/ 870132 h 1678000"/>
              <a:gd name="connsiteX63" fmla="*/ 821040 w 1655541"/>
              <a:gd name="connsiteY63" fmla="*/ 861254 h 1678000"/>
              <a:gd name="connsiteX64" fmla="*/ 714508 w 1655541"/>
              <a:gd name="connsiteY64" fmla="*/ 843499 h 1678000"/>
              <a:gd name="connsiteX65" fmla="*/ 696753 w 1655541"/>
              <a:gd name="connsiteY65" fmla="*/ 825743 h 1678000"/>
              <a:gd name="connsiteX66" fmla="*/ 687875 w 1655541"/>
              <a:gd name="connsiteY66" fmla="*/ 790233 h 1678000"/>
              <a:gd name="connsiteX67" fmla="*/ 678998 w 1655541"/>
              <a:gd name="connsiteY67" fmla="*/ 763600 h 1678000"/>
              <a:gd name="connsiteX68" fmla="*/ 687875 w 1655541"/>
              <a:gd name="connsiteY68" fmla="*/ 621557 h 1678000"/>
              <a:gd name="connsiteX69" fmla="*/ 696753 w 1655541"/>
              <a:gd name="connsiteY69" fmla="*/ 594924 h 1678000"/>
              <a:gd name="connsiteX70" fmla="*/ 723386 w 1655541"/>
              <a:gd name="connsiteY70" fmla="*/ 568291 h 1678000"/>
              <a:gd name="connsiteX71" fmla="*/ 732264 w 1655541"/>
              <a:gd name="connsiteY71" fmla="*/ 541658 h 1678000"/>
              <a:gd name="connsiteX72" fmla="*/ 794407 w 1655541"/>
              <a:gd name="connsiteY72" fmla="*/ 497270 h 1678000"/>
              <a:gd name="connsiteX73" fmla="*/ 821040 w 1655541"/>
              <a:gd name="connsiteY73" fmla="*/ 488392 h 1678000"/>
              <a:gd name="connsiteX74" fmla="*/ 892062 w 1655541"/>
              <a:gd name="connsiteY74" fmla="*/ 461759 h 1678000"/>
              <a:gd name="connsiteX75" fmla="*/ 1069615 w 1655541"/>
              <a:gd name="connsiteY75" fmla="*/ 479514 h 1678000"/>
              <a:gd name="connsiteX76" fmla="*/ 1122881 w 1655541"/>
              <a:gd name="connsiteY76" fmla="*/ 497270 h 1678000"/>
              <a:gd name="connsiteX77" fmla="*/ 1140637 w 1655541"/>
              <a:gd name="connsiteY77" fmla="*/ 515025 h 1678000"/>
              <a:gd name="connsiteX78" fmla="*/ 1193903 w 1655541"/>
              <a:gd name="connsiteY78" fmla="*/ 550536 h 1678000"/>
              <a:gd name="connsiteX79" fmla="*/ 1211658 w 1655541"/>
              <a:gd name="connsiteY79" fmla="*/ 577169 h 1678000"/>
              <a:gd name="connsiteX80" fmla="*/ 1220536 w 1655541"/>
              <a:gd name="connsiteY80" fmla="*/ 603802 h 1678000"/>
              <a:gd name="connsiteX81" fmla="*/ 1256046 w 1655541"/>
              <a:gd name="connsiteY81" fmla="*/ 657068 h 1678000"/>
              <a:gd name="connsiteX82" fmla="*/ 1264924 w 1655541"/>
              <a:gd name="connsiteY82" fmla="*/ 692578 h 1678000"/>
              <a:gd name="connsiteX83" fmla="*/ 1291557 w 1655541"/>
              <a:gd name="connsiteY83" fmla="*/ 701456 h 1678000"/>
              <a:gd name="connsiteX84" fmla="*/ 1398089 w 1655541"/>
              <a:gd name="connsiteY84" fmla="*/ 719211 h 1678000"/>
              <a:gd name="connsiteX85" fmla="*/ 1486866 w 1655541"/>
              <a:gd name="connsiteY85" fmla="*/ 710334 h 1678000"/>
              <a:gd name="connsiteX86" fmla="*/ 1513499 w 1655541"/>
              <a:gd name="connsiteY86" fmla="*/ 621557 h 1678000"/>
              <a:gd name="connsiteX87" fmla="*/ 1504621 w 1655541"/>
              <a:gd name="connsiteY87" fmla="*/ 506147 h 1678000"/>
              <a:gd name="connsiteX88" fmla="*/ 1486866 w 1655541"/>
              <a:gd name="connsiteY88" fmla="*/ 452881 h 1678000"/>
              <a:gd name="connsiteX89" fmla="*/ 1424722 w 1655541"/>
              <a:gd name="connsiteY89" fmla="*/ 381860 h 1678000"/>
              <a:gd name="connsiteX90" fmla="*/ 1415844 w 1655541"/>
              <a:gd name="connsiteY90" fmla="*/ 346349 h 1678000"/>
              <a:gd name="connsiteX91" fmla="*/ 1433600 w 1655541"/>
              <a:gd name="connsiteY91" fmla="*/ 328594 h 1678000"/>
              <a:gd name="connsiteX92" fmla="*/ 1513499 w 1655541"/>
              <a:gd name="connsiteY9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687875 w 1655541"/>
              <a:gd name="connsiteY12" fmla="*/ 80019 h 1678000"/>
              <a:gd name="connsiteX13" fmla="*/ 652365 w 1655541"/>
              <a:gd name="connsiteY13" fmla="*/ 97774 h 1678000"/>
              <a:gd name="connsiteX14" fmla="*/ 412668 w 1655541"/>
              <a:gd name="connsiteY14" fmla="*/ 195429 h 1678000"/>
              <a:gd name="connsiteX15" fmla="*/ 181848 w 1655541"/>
              <a:gd name="connsiteY15" fmla="*/ 337472 h 1678000"/>
              <a:gd name="connsiteX16" fmla="*/ 57561 w 1655541"/>
              <a:gd name="connsiteY16" fmla="*/ 568291 h 1678000"/>
              <a:gd name="connsiteX17" fmla="*/ 4295 w 1655541"/>
              <a:gd name="connsiteY17" fmla="*/ 745844 h 1678000"/>
              <a:gd name="connsiteX18" fmla="*/ 4295 w 1655541"/>
              <a:gd name="connsiteY18" fmla="*/ 1056563 h 1678000"/>
              <a:gd name="connsiteX19" fmla="*/ 13173 w 1655541"/>
              <a:gd name="connsiteY19" fmla="*/ 1092073 h 1678000"/>
              <a:gd name="connsiteX20" fmla="*/ 30928 w 1655541"/>
              <a:gd name="connsiteY20" fmla="*/ 1118706 h 1678000"/>
              <a:gd name="connsiteX21" fmla="*/ 66439 w 1655541"/>
              <a:gd name="connsiteY21" fmla="*/ 1180850 h 1678000"/>
              <a:gd name="connsiteX22" fmla="*/ 84194 w 1655541"/>
              <a:gd name="connsiteY22" fmla="*/ 1234116 h 1678000"/>
              <a:gd name="connsiteX23" fmla="*/ 93072 w 1655541"/>
              <a:gd name="connsiteY23" fmla="*/ 1269627 h 1678000"/>
              <a:gd name="connsiteX24" fmla="*/ 119705 w 1655541"/>
              <a:gd name="connsiteY24" fmla="*/ 1314015 h 1678000"/>
              <a:gd name="connsiteX25" fmla="*/ 128582 w 1655541"/>
              <a:gd name="connsiteY25" fmla="*/ 1340648 h 1678000"/>
              <a:gd name="connsiteX26" fmla="*/ 164093 w 1655541"/>
              <a:gd name="connsiteY26" fmla="*/ 1367281 h 1678000"/>
              <a:gd name="connsiteX27" fmla="*/ 172971 w 1655541"/>
              <a:gd name="connsiteY27" fmla="*/ 1393914 h 1678000"/>
              <a:gd name="connsiteX28" fmla="*/ 226237 w 1655541"/>
              <a:gd name="connsiteY28" fmla="*/ 1438303 h 1678000"/>
              <a:gd name="connsiteX29" fmla="*/ 235114 w 1655541"/>
              <a:gd name="connsiteY29" fmla="*/ 1464936 h 1678000"/>
              <a:gd name="connsiteX30" fmla="*/ 252870 w 1655541"/>
              <a:gd name="connsiteY30" fmla="*/ 1482691 h 1678000"/>
              <a:gd name="connsiteX31" fmla="*/ 332769 w 1655541"/>
              <a:gd name="connsiteY31" fmla="*/ 1544835 h 1678000"/>
              <a:gd name="connsiteX32" fmla="*/ 368279 w 1655541"/>
              <a:gd name="connsiteY32" fmla="*/ 1571468 h 1678000"/>
              <a:gd name="connsiteX33" fmla="*/ 394912 w 1655541"/>
              <a:gd name="connsiteY33" fmla="*/ 1598101 h 1678000"/>
              <a:gd name="connsiteX34" fmla="*/ 465934 w 1655541"/>
              <a:gd name="connsiteY34" fmla="*/ 1624734 h 1678000"/>
              <a:gd name="connsiteX35" fmla="*/ 510322 w 1655541"/>
              <a:gd name="connsiteY35" fmla="*/ 1651367 h 1678000"/>
              <a:gd name="connsiteX36" fmla="*/ 545833 w 1655541"/>
              <a:gd name="connsiteY36" fmla="*/ 1660244 h 1678000"/>
              <a:gd name="connsiteX37" fmla="*/ 643487 w 1655541"/>
              <a:gd name="connsiteY37" fmla="*/ 1678000 h 1678000"/>
              <a:gd name="connsiteX38" fmla="*/ 1406967 w 1655541"/>
              <a:gd name="connsiteY38" fmla="*/ 1669122 h 1678000"/>
              <a:gd name="connsiteX39" fmla="*/ 1460233 w 1655541"/>
              <a:gd name="connsiteY39" fmla="*/ 1660244 h 1678000"/>
              <a:gd name="connsiteX40" fmla="*/ 1486866 w 1655541"/>
              <a:gd name="connsiteY40" fmla="*/ 1633611 h 1678000"/>
              <a:gd name="connsiteX41" fmla="*/ 1513499 w 1655541"/>
              <a:gd name="connsiteY41" fmla="*/ 1615856 h 1678000"/>
              <a:gd name="connsiteX42" fmla="*/ 1540132 w 1655541"/>
              <a:gd name="connsiteY42" fmla="*/ 1580345 h 1678000"/>
              <a:gd name="connsiteX43" fmla="*/ 1575642 w 1655541"/>
              <a:gd name="connsiteY43" fmla="*/ 1562590 h 1678000"/>
              <a:gd name="connsiteX44" fmla="*/ 1584520 w 1655541"/>
              <a:gd name="connsiteY44" fmla="*/ 1535957 h 1678000"/>
              <a:gd name="connsiteX45" fmla="*/ 1611153 w 1655541"/>
              <a:gd name="connsiteY45" fmla="*/ 1491569 h 1678000"/>
              <a:gd name="connsiteX46" fmla="*/ 1637786 w 1655541"/>
              <a:gd name="connsiteY46" fmla="*/ 1429425 h 1678000"/>
              <a:gd name="connsiteX47" fmla="*/ 1646664 w 1655541"/>
              <a:gd name="connsiteY47" fmla="*/ 1376159 h 1678000"/>
              <a:gd name="connsiteX48" fmla="*/ 1655541 w 1655541"/>
              <a:gd name="connsiteY48" fmla="*/ 1340648 h 1678000"/>
              <a:gd name="connsiteX49" fmla="*/ 1620031 w 1655541"/>
              <a:gd name="connsiteY49" fmla="*/ 1207483 h 1678000"/>
              <a:gd name="connsiteX50" fmla="*/ 1602275 w 1655541"/>
              <a:gd name="connsiteY50" fmla="*/ 1145339 h 1678000"/>
              <a:gd name="connsiteX51" fmla="*/ 1584520 w 1655541"/>
              <a:gd name="connsiteY51" fmla="*/ 1109829 h 1678000"/>
              <a:gd name="connsiteX52" fmla="*/ 1540132 w 1655541"/>
              <a:gd name="connsiteY52" fmla="*/ 1074318 h 1678000"/>
              <a:gd name="connsiteX53" fmla="*/ 1451355 w 1655541"/>
              <a:gd name="connsiteY53" fmla="*/ 1021052 h 1678000"/>
              <a:gd name="connsiteX54" fmla="*/ 1433600 w 1655541"/>
              <a:gd name="connsiteY54" fmla="*/ 994419 h 1678000"/>
              <a:gd name="connsiteX55" fmla="*/ 1353701 w 1655541"/>
              <a:gd name="connsiteY55" fmla="*/ 967786 h 1678000"/>
              <a:gd name="connsiteX56" fmla="*/ 1335945 w 1655541"/>
              <a:gd name="connsiteY56" fmla="*/ 950031 h 1678000"/>
              <a:gd name="connsiteX57" fmla="*/ 1140637 w 1655541"/>
              <a:gd name="connsiteY57" fmla="*/ 923398 h 1678000"/>
              <a:gd name="connsiteX58" fmla="*/ 1078493 w 1655541"/>
              <a:gd name="connsiteY58" fmla="*/ 914520 h 1678000"/>
              <a:gd name="connsiteX59" fmla="*/ 1042982 w 1655541"/>
              <a:gd name="connsiteY59" fmla="*/ 896765 h 1678000"/>
              <a:gd name="connsiteX60" fmla="*/ 980839 w 1655541"/>
              <a:gd name="connsiteY60" fmla="*/ 887887 h 1678000"/>
              <a:gd name="connsiteX61" fmla="*/ 847674 w 1655541"/>
              <a:gd name="connsiteY61" fmla="*/ 870132 h 1678000"/>
              <a:gd name="connsiteX62" fmla="*/ 821040 w 1655541"/>
              <a:gd name="connsiteY62" fmla="*/ 861254 h 1678000"/>
              <a:gd name="connsiteX63" fmla="*/ 714508 w 1655541"/>
              <a:gd name="connsiteY63" fmla="*/ 843499 h 1678000"/>
              <a:gd name="connsiteX64" fmla="*/ 696753 w 1655541"/>
              <a:gd name="connsiteY64" fmla="*/ 825743 h 1678000"/>
              <a:gd name="connsiteX65" fmla="*/ 687875 w 1655541"/>
              <a:gd name="connsiteY65" fmla="*/ 790233 h 1678000"/>
              <a:gd name="connsiteX66" fmla="*/ 678998 w 1655541"/>
              <a:gd name="connsiteY66" fmla="*/ 763600 h 1678000"/>
              <a:gd name="connsiteX67" fmla="*/ 687875 w 1655541"/>
              <a:gd name="connsiteY67" fmla="*/ 621557 h 1678000"/>
              <a:gd name="connsiteX68" fmla="*/ 696753 w 1655541"/>
              <a:gd name="connsiteY68" fmla="*/ 594924 h 1678000"/>
              <a:gd name="connsiteX69" fmla="*/ 723386 w 1655541"/>
              <a:gd name="connsiteY69" fmla="*/ 568291 h 1678000"/>
              <a:gd name="connsiteX70" fmla="*/ 732264 w 1655541"/>
              <a:gd name="connsiteY70" fmla="*/ 541658 h 1678000"/>
              <a:gd name="connsiteX71" fmla="*/ 794407 w 1655541"/>
              <a:gd name="connsiteY71" fmla="*/ 497270 h 1678000"/>
              <a:gd name="connsiteX72" fmla="*/ 821040 w 1655541"/>
              <a:gd name="connsiteY72" fmla="*/ 488392 h 1678000"/>
              <a:gd name="connsiteX73" fmla="*/ 892062 w 1655541"/>
              <a:gd name="connsiteY73" fmla="*/ 461759 h 1678000"/>
              <a:gd name="connsiteX74" fmla="*/ 1069615 w 1655541"/>
              <a:gd name="connsiteY74" fmla="*/ 479514 h 1678000"/>
              <a:gd name="connsiteX75" fmla="*/ 1122881 w 1655541"/>
              <a:gd name="connsiteY75" fmla="*/ 497270 h 1678000"/>
              <a:gd name="connsiteX76" fmla="*/ 1140637 w 1655541"/>
              <a:gd name="connsiteY76" fmla="*/ 515025 h 1678000"/>
              <a:gd name="connsiteX77" fmla="*/ 1193903 w 1655541"/>
              <a:gd name="connsiteY77" fmla="*/ 550536 h 1678000"/>
              <a:gd name="connsiteX78" fmla="*/ 1211658 w 1655541"/>
              <a:gd name="connsiteY78" fmla="*/ 577169 h 1678000"/>
              <a:gd name="connsiteX79" fmla="*/ 1220536 w 1655541"/>
              <a:gd name="connsiteY79" fmla="*/ 603802 h 1678000"/>
              <a:gd name="connsiteX80" fmla="*/ 1256046 w 1655541"/>
              <a:gd name="connsiteY80" fmla="*/ 657068 h 1678000"/>
              <a:gd name="connsiteX81" fmla="*/ 1264924 w 1655541"/>
              <a:gd name="connsiteY81" fmla="*/ 692578 h 1678000"/>
              <a:gd name="connsiteX82" fmla="*/ 1291557 w 1655541"/>
              <a:gd name="connsiteY82" fmla="*/ 701456 h 1678000"/>
              <a:gd name="connsiteX83" fmla="*/ 1398089 w 1655541"/>
              <a:gd name="connsiteY83" fmla="*/ 719211 h 1678000"/>
              <a:gd name="connsiteX84" fmla="*/ 1486866 w 1655541"/>
              <a:gd name="connsiteY84" fmla="*/ 710334 h 1678000"/>
              <a:gd name="connsiteX85" fmla="*/ 1513499 w 1655541"/>
              <a:gd name="connsiteY85" fmla="*/ 621557 h 1678000"/>
              <a:gd name="connsiteX86" fmla="*/ 1504621 w 1655541"/>
              <a:gd name="connsiteY86" fmla="*/ 506147 h 1678000"/>
              <a:gd name="connsiteX87" fmla="*/ 1486866 w 1655541"/>
              <a:gd name="connsiteY87" fmla="*/ 452881 h 1678000"/>
              <a:gd name="connsiteX88" fmla="*/ 1424722 w 1655541"/>
              <a:gd name="connsiteY88" fmla="*/ 381860 h 1678000"/>
              <a:gd name="connsiteX89" fmla="*/ 1415844 w 1655541"/>
              <a:gd name="connsiteY89" fmla="*/ 346349 h 1678000"/>
              <a:gd name="connsiteX90" fmla="*/ 1433600 w 1655541"/>
              <a:gd name="connsiteY90" fmla="*/ 328594 h 1678000"/>
              <a:gd name="connsiteX91" fmla="*/ 1513499 w 1655541"/>
              <a:gd name="connsiteY91" fmla="*/ 319716 h 167800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847674 w 1655541"/>
              <a:gd name="connsiteY10" fmla="*/ 17755 h 1677880"/>
              <a:gd name="connsiteX11" fmla="*/ 687875 w 1655541"/>
              <a:gd name="connsiteY11" fmla="*/ 79899 h 1677880"/>
              <a:gd name="connsiteX12" fmla="*/ 652365 w 1655541"/>
              <a:gd name="connsiteY12" fmla="*/ 97654 h 1677880"/>
              <a:gd name="connsiteX13" fmla="*/ 412668 w 1655541"/>
              <a:gd name="connsiteY13" fmla="*/ 195309 h 1677880"/>
              <a:gd name="connsiteX14" fmla="*/ 181848 w 1655541"/>
              <a:gd name="connsiteY14" fmla="*/ 337352 h 1677880"/>
              <a:gd name="connsiteX15" fmla="*/ 57561 w 1655541"/>
              <a:gd name="connsiteY15" fmla="*/ 568171 h 1677880"/>
              <a:gd name="connsiteX16" fmla="*/ 4295 w 1655541"/>
              <a:gd name="connsiteY16" fmla="*/ 745724 h 1677880"/>
              <a:gd name="connsiteX17" fmla="*/ 4295 w 1655541"/>
              <a:gd name="connsiteY17" fmla="*/ 1056443 h 1677880"/>
              <a:gd name="connsiteX18" fmla="*/ 13173 w 1655541"/>
              <a:gd name="connsiteY18" fmla="*/ 1091953 h 1677880"/>
              <a:gd name="connsiteX19" fmla="*/ 30928 w 1655541"/>
              <a:gd name="connsiteY19" fmla="*/ 1118586 h 1677880"/>
              <a:gd name="connsiteX20" fmla="*/ 66439 w 1655541"/>
              <a:gd name="connsiteY20" fmla="*/ 1180730 h 1677880"/>
              <a:gd name="connsiteX21" fmla="*/ 84194 w 1655541"/>
              <a:gd name="connsiteY21" fmla="*/ 1233996 h 1677880"/>
              <a:gd name="connsiteX22" fmla="*/ 93072 w 1655541"/>
              <a:gd name="connsiteY22" fmla="*/ 1269507 h 1677880"/>
              <a:gd name="connsiteX23" fmla="*/ 119705 w 1655541"/>
              <a:gd name="connsiteY23" fmla="*/ 1313895 h 1677880"/>
              <a:gd name="connsiteX24" fmla="*/ 128582 w 1655541"/>
              <a:gd name="connsiteY24" fmla="*/ 1340528 h 1677880"/>
              <a:gd name="connsiteX25" fmla="*/ 164093 w 1655541"/>
              <a:gd name="connsiteY25" fmla="*/ 1367161 h 1677880"/>
              <a:gd name="connsiteX26" fmla="*/ 172971 w 1655541"/>
              <a:gd name="connsiteY26" fmla="*/ 1393794 h 1677880"/>
              <a:gd name="connsiteX27" fmla="*/ 226237 w 1655541"/>
              <a:gd name="connsiteY27" fmla="*/ 1438183 h 1677880"/>
              <a:gd name="connsiteX28" fmla="*/ 235114 w 1655541"/>
              <a:gd name="connsiteY28" fmla="*/ 1464816 h 1677880"/>
              <a:gd name="connsiteX29" fmla="*/ 252870 w 1655541"/>
              <a:gd name="connsiteY29" fmla="*/ 1482571 h 1677880"/>
              <a:gd name="connsiteX30" fmla="*/ 332769 w 1655541"/>
              <a:gd name="connsiteY30" fmla="*/ 1544715 h 1677880"/>
              <a:gd name="connsiteX31" fmla="*/ 368279 w 1655541"/>
              <a:gd name="connsiteY31" fmla="*/ 1571348 h 1677880"/>
              <a:gd name="connsiteX32" fmla="*/ 394912 w 1655541"/>
              <a:gd name="connsiteY32" fmla="*/ 1597981 h 1677880"/>
              <a:gd name="connsiteX33" fmla="*/ 465934 w 1655541"/>
              <a:gd name="connsiteY33" fmla="*/ 1624614 h 1677880"/>
              <a:gd name="connsiteX34" fmla="*/ 510322 w 1655541"/>
              <a:gd name="connsiteY34" fmla="*/ 1651247 h 1677880"/>
              <a:gd name="connsiteX35" fmla="*/ 545833 w 1655541"/>
              <a:gd name="connsiteY35" fmla="*/ 1660124 h 1677880"/>
              <a:gd name="connsiteX36" fmla="*/ 643487 w 1655541"/>
              <a:gd name="connsiteY36" fmla="*/ 1677880 h 1677880"/>
              <a:gd name="connsiteX37" fmla="*/ 1406967 w 1655541"/>
              <a:gd name="connsiteY37" fmla="*/ 1669002 h 1677880"/>
              <a:gd name="connsiteX38" fmla="*/ 1460233 w 1655541"/>
              <a:gd name="connsiteY38" fmla="*/ 1660124 h 1677880"/>
              <a:gd name="connsiteX39" fmla="*/ 1486866 w 1655541"/>
              <a:gd name="connsiteY39" fmla="*/ 1633491 h 1677880"/>
              <a:gd name="connsiteX40" fmla="*/ 1513499 w 1655541"/>
              <a:gd name="connsiteY40" fmla="*/ 1615736 h 1677880"/>
              <a:gd name="connsiteX41" fmla="*/ 1540132 w 1655541"/>
              <a:gd name="connsiteY41" fmla="*/ 1580225 h 1677880"/>
              <a:gd name="connsiteX42" fmla="*/ 1575642 w 1655541"/>
              <a:gd name="connsiteY42" fmla="*/ 1562470 h 1677880"/>
              <a:gd name="connsiteX43" fmla="*/ 1584520 w 1655541"/>
              <a:gd name="connsiteY43" fmla="*/ 1535837 h 1677880"/>
              <a:gd name="connsiteX44" fmla="*/ 1611153 w 1655541"/>
              <a:gd name="connsiteY44" fmla="*/ 1491449 h 1677880"/>
              <a:gd name="connsiteX45" fmla="*/ 1637786 w 1655541"/>
              <a:gd name="connsiteY45" fmla="*/ 1429305 h 1677880"/>
              <a:gd name="connsiteX46" fmla="*/ 1646664 w 1655541"/>
              <a:gd name="connsiteY46" fmla="*/ 1376039 h 1677880"/>
              <a:gd name="connsiteX47" fmla="*/ 1655541 w 1655541"/>
              <a:gd name="connsiteY47" fmla="*/ 1340528 h 1677880"/>
              <a:gd name="connsiteX48" fmla="*/ 1620031 w 1655541"/>
              <a:gd name="connsiteY48" fmla="*/ 1207363 h 1677880"/>
              <a:gd name="connsiteX49" fmla="*/ 1602275 w 1655541"/>
              <a:gd name="connsiteY49" fmla="*/ 1145219 h 1677880"/>
              <a:gd name="connsiteX50" fmla="*/ 1584520 w 1655541"/>
              <a:gd name="connsiteY50" fmla="*/ 1109709 h 1677880"/>
              <a:gd name="connsiteX51" fmla="*/ 1540132 w 1655541"/>
              <a:gd name="connsiteY51" fmla="*/ 1074198 h 1677880"/>
              <a:gd name="connsiteX52" fmla="*/ 1451355 w 1655541"/>
              <a:gd name="connsiteY52" fmla="*/ 1020932 h 1677880"/>
              <a:gd name="connsiteX53" fmla="*/ 1433600 w 1655541"/>
              <a:gd name="connsiteY53" fmla="*/ 994299 h 1677880"/>
              <a:gd name="connsiteX54" fmla="*/ 1353701 w 1655541"/>
              <a:gd name="connsiteY54" fmla="*/ 967666 h 1677880"/>
              <a:gd name="connsiteX55" fmla="*/ 1335945 w 1655541"/>
              <a:gd name="connsiteY55" fmla="*/ 949911 h 1677880"/>
              <a:gd name="connsiteX56" fmla="*/ 1140637 w 1655541"/>
              <a:gd name="connsiteY56" fmla="*/ 923278 h 1677880"/>
              <a:gd name="connsiteX57" fmla="*/ 1078493 w 1655541"/>
              <a:gd name="connsiteY57" fmla="*/ 914400 h 1677880"/>
              <a:gd name="connsiteX58" fmla="*/ 1042982 w 1655541"/>
              <a:gd name="connsiteY58" fmla="*/ 896645 h 1677880"/>
              <a:gd name="connsiteX59" fmla="*/ 980839 w 1655541"/>
              <a:gd name="connsiteY59" fmla="*/ 887767 h 1677880"/>
              <a:gd name="connsiteX60" fmla="*/ 847674 w 1655541"/>
              <a:gd name="connsiteY60" fmla="*/ 870012 h 1677880"/>
              <a:gd name="connsiteX61" fmla="*/ 821040 w 1655541"/>
              <a:gd name="connsiteY61" fmla="*/ 861134 h 1677880"/>
              <a:gd name="connsiteX62" fmla="*/ 714508 w 1655541"/>
              <a:gd name="connsiteY62" fmla="*/ 843379 h 1677880"/>
              <a:gd name="connsiteX63" fmla="*/ 696753 w 1655541"/>
              <a:gd name="connsiteY63" fmla="*/ 825623 h 1677880"/>
              <a:gd name="connsiteX64" fmla="*/ 687875 w 1655541"/>
              <a:gd name="connsiteY64" fmla="*/ 790113 h 1677880"/>
              <a:gd name="connsiteX65" fmla="*/ 678998 w 1655541"/>
              <a:gd name="connsiteY65" fmla="*/ 763480 h 1677880"/>
              <a:gd name="connsiteX66" fmla="*/ 687875 w 1655541"/>
              <a:gd name="connsiteY66" fmla="*/ 621437 h 1677880"/>
              <a:gd name="connsiteX67" fmla="*/ 696753 w 1655541"/>
              <a:gd name="connsiteY67" fmla="*/ 594804 h 1677880"/>
              <a:gd name="connsiteX68" fmla="*/ 723386 w 1655541"/>
              <a:gd name="connsiteY68" fmla="*/ 568171 h 1677880"/>
              <a:gd name="connsiteX69" fmla="*/ 732264 w 1655541"/>
              <a:gd name="connsiteY69" fmla="*/ 541538 h 1677880"/>
              <a:gd name="connsiteX70" fmla="*/ 794407 w 1655541"/>
              <a:gd name="connsiteY70" fmla="*/ 497150 h 1677880"/>
              <a:gd name="connsiteX71" fmla="*/ 821040 w 1655541"/>
              <a:gd name="connsiteY71" fmla="*/ 488272 h 1677880"/>
              <a:gd name="connsiteX72" fmla="*/ 892062 w 1655541"/>
              <a:gd name="connsiteY72" fmla="*/ 461639 h 1677880"/>
              <a:gd name="connsiteX73" fmla="*/ 1069615 w 1655541"/>
              <a:gd name="connsiteY73" fmla="*/ 479394 h 1677880"/>
              <a:gd name="connsiteX74" fmla="*/ 1122881 w 1655541"/>
              <a:gd name="connsiteY74" fmla="*/ 497150 h 1677880"/>
              <a:gd name="connsiteX75" fmla="*/ 1140637 w 1655541"/>
              <a:gd name="connsiteY75" fmla="*/ 514905 h 1677880"/>
              <a:gd name="connsiteX76" fmla="*/ 1193903 w 1655541"/>
              <a:gd name="connsiteY76" fmla="*/ 550416 h 1677880"/>
              <a:gd name="connsiteX77" fmla="*/ 1211658 w 1655541"/>
              <a:gd name="connsiteY77" fmla="*/ 577049 h 1677880"/>
              <a:gd name="connsiteX78" fmla="*/ 1220536 w 1655541"/>
              <a:gd name="connsiteY78" fmla="*/ 603682 h 1677880"/>
              <a:gd name="connsiteX79" fmla="*/ 1256046 w 1655541"/>
              <a:gd name="connsiteY79" fmla="*/ 656948 h 1677880"/>
              <a:gd name="connsiteX80" fmla="*/ 1264924 w 1655541"/>
              <a:gd name="connsiteY80" fmla="*/ 692458 h 1677880"/>
              <a:gd name="connsiteX81" fmla="*/ 1291557 w 1655541"/>
              <a:gd name="connsiteY81" fmla="*/ 701336 h 1677880"/>
              <a:gd name="connsiteX82" fmla="*/ 1398089 w 1655541"/>
              <a:gd name="connsiteY82" fmla="*/ 719091 h 1677880"/>
              <a:gd name="connsiteX83" fmla="*/ 1486866 w 1655541"/>
              <a:gd name="connsiteY83" fmla="*/ 710214 h 1677880"/>
              <a:gd name="connsiteX84" fmla="*/ 1513499 w 1655541"/>
              <a:gd name="connsiteY84" fmla="*/ 621437 h 1677880"/>
              <a:gd name="connsiteX85" fmla="*/ 1504621 w 1655541"/>
              <a:gd name="connsiteY85" fmla="*/ 506027 h 1677880"/>
              <a:gd name="connsiteX86" fmla="*/ 1486866 w 1655541"/>
              <a:gd name="connsiteY86" fmla="*/ 452761 h 1677880"/>
              <a:gd name="connsiteX87" fmla="*/ 1424722 w 1655541"/>
              <a:gd name="connsiteY87" fmla="*/ 381740 h 1677880"/>
              <a:gd name="connsiteX88" fmla="*/ 1415844 w 1655541"/>
              <a:gd name="connsiteY88" fmla="*/ 346229 h 1677880"/>
              <a:gd name="connsiteX89" fmla="*/ 1433600 w 1655541"/>
              <a:gd name="connsiteY89" fmla="*/ 328474 h 1677880"/>
              <a:gd name="connsiteX90" fmla="*/ 1513499 w 1655541"/>
              <a:gd name="connsiteY9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652365 w 1655541"/>
              <a:gd name="connsiteY11" fmla="*/ 97654 h 1677880"/>
              <a:gd name="connsiteX12" fmla="*/ 412668 w 1655541"/>
              <a:gd name="connsiteY12" fmla="*/ 195309 h 1677880"/>
              <a:gd name="connsiteX13" fmla="*/ 181848 w 1655541"/>
              <a:gd name="connsiteY13" fmla="*/ 337352 h 1677880"/>
              <a:gd name="connsiteX14" fmla="*/ 57561 w 1655541"/>
              <a:gd name="connsiteY14" fmla="*/ 568171 h 1677880"/>
              <a:gd name="connsiteX15" fmla="*/ 4295 w 1655541"/>
              <a:gd name="connsiteY15" fmla="*/ 745724 h 1677880"/>
              <a:gd name="connsiteX16" fmla="*/ 4295 w 1655541"/>
              <a:gd name="connsiteY16" fmla="*/ 1056443 h 1677880"/>
              <a:gd name="connsiteX17" fmla="*/ 13173 w 1655541"/>
              <a:gd name="connsiteY17" fmla="*/ 1091953 h 1677880"/>
              <a:gd name="connsiteX18" fmla="*/ 30928 w 1655541"/>
              <a:gd name="connsiteY18" fmla="*/ 1118586 h 1677880"/>
              <a:gd name="connsiteX19" fmla="*/ 66439 w 1655541"/>
              <a:gd name="connsiteY19" fmla="*/ 1180730 h 1677880"/>
              <a:gd name="connsiteX20" fmla="*/ 84194 w 1655541"/>
              <a:gd name="connsiteY20" fmla="*/ 1233996 h 1677880"/>
              <a:gd name="connsiteX21" fmla="*/ 93072 w 1655541"/>
              <a:gd name="connsiteY21" fmla="*/ 1269507 h 1677880"/>
              <a:gd name="connsiteX22" fmla="*/ 119705 w 1655541"/>
              <a:gd name="connsiteY22" fmla="*/ 1313895 h 1677880"/>
              <a:gd name="connsiteX23" fmla="*/ 128582 w 1655541"/>
              <a:gd name="connsiteY23" fmla="*/ 1340528 h 1677880"/>
              <a:gd name="connsiteX24" fmla="*/ 164093 w 1655541"/>
              <a:gd name="connsiteY24" fmla="*/ 1367161 h 1677880"/>
              <a:gd name="connsiteX25" fmla="*/ 172971 w 1655541"/>
              <a:gd name="connsiteY25" fmla="*/ 1393794 h 1677880"/>
              <a:gd name="connsiteX26" fmla="*/ 226237 w 1655541"/>
              <a:gd name="connsiteY26" fmla="*/ 1438183 h 1677880"/>
              <a:gd name="connsiteX27" fmla="*/ 235114 w 1655541"/>
              <a:gd name="connsiteY27" fmla="*/ 1464816 h 1677880"/>
              <a:gd name="connsiteX28" fmla="*/ 252870 w 1655541"/>
              <a:gd name="connsiteY28" fmla="*/ 1482571 h 1677880"/>
              <a:gd name="connsiteX29" fmla="*/ 332769 w 1655541"/>
              <a:gd name="connsiteY29" fmla="*/ 1544715 h 1677880"/>
              <a:gd name="connsiteX30" fmla="*/ 368279 w 1655541"/>
              <a:gd name="connsiteY30" fmla="*/ 1571348 h 1677880"/>
              <a:gd name="connsiteX31" fmla="*/ 394912 w 1655541"/>
              <a:gd name="connsiteY31" fmla="*/ 1597981 h 1677880"/>
              <a:gd name="connsiteX32" fmla="*/ 465934 w 1655541"/>
              <a:gd name="connsiteY32" fmla="*/ 1624614 h 1677880"/>
              <a:gd name="connsiteX33" fmla="*/ 510322 w 1655541"/>
              <a:gd name="connsiteY33" fmla="*/ 1651247 h 1677880"/>
              <a:gd name="connsiteX34" fmla="*/ 545833 w 1655541"/>
              <a:gd name="connsiteY34" fmla="*/ 1660124 h 1677880"/>
              <a:gd name="connsiteX35" fmla="*/ 643487 w 1655541"/>
              <a:gd name="connsiteY35" fmla="*/ 1677880 h 1677880"/>
              <a:gd name="connsiteX36" fmla="*/ 1406967 w 1655541"/>
              <a:gd name="connsiteY36" fmla="*/ 1669002 h 1677880"/>
              <a:gd name="connsiteX37" fmla="*/ 1460233 w 1655541"/>
              <a:gd name="connsiteY37" fmla="*/ 1660124 h 1677880"/>
              <a:gd name="connsiteX38" fmla="*/ 1486866 w 1655541"/>
              <a:gd name="connsiteY38" fmla="*/ 1633491 h 1677880"/>
              <a:gd name="connsiteX39" fmla="*/ 1513499 w 1655541"/>
              <a:gd name="connsiteY39" fmla="*/ 1615736 h 1677880"/>
              <a:gd name="connsiteX40" fmla="*/ 1540132 w 1655541"/>
              <a:gd name="connsiteY40" fmla="*/ 1580225 h 1677880"/>
              <a:gd name="connsiteX41" fmla="*/ 1575642 w 1655541"/>
              <a:gd name="connsiteY41" fmla="*/ 1562470 h 1677880"/>
              <a:gd name="connsiteX42" fmla="*/ 1584520 w 1655541"/>
              <a:gd name="connsiteY42" fmla="*/ 1535837 h 1677880"/>
              <a:gd name="connsiteX43" fmla="*/ 1611153 w 1655541"/>
              <a:gd name="connsiteY43" fmla="*/ 1491449 h 1677880"/>
              <a:gd name="connsiteX44" fmla="*/ 1637786 w 1655541"/>
              <a:gd name="connsiteY44" fmla="*/ 1429305 h 1677880"/>
              <a:gd name="connsiteX45" fmla="*/ 1646664 w 1655541"/>
              <a:gd name="connsiteY45" fmla="*/ 1376039 h 1677880"/>
              <a:gd name="connsiteX46" fmla="*/ 1655541 w 1655541"/>
              <a:gd name="connsiteY46" fmla="*/ 1340528 h 1677880"/>
              <a:gd name="connsiteX47" fmla="*/ 1620031 w 1655541"/>
              <a:gd name="connsiteY47" fmla="*/ 1207363 h 1677880"/>
              <a:gd name="connsiteX48" fmla="*/ 1602275 w 1655541"/>
              <a:gd name="connsiteY48" fmla="*/ 1145219 h 1677880"/>
              <a:gd name="connsiteX49" fmla="*/ 1584520 w 1655541"/>
              <a:gd name="connsiteY49" fmla="*/ 1109709 h 1677880"/>
              <a:gd name="connsiteX50" fmla="*/ 1540132 w 1655541"/>
              <a:gd name="connsiteY50" fmla="*/ 1074198 h 1677880"/>
              <a:gd name="connsiteX51" fmla="*/ 1451355 w 1655541"/>
              <a:gd name="connsiteY51" fmla="*/ 1020932 h 1677880"/>
              <a:gd name="connsiteX52" fmla="*/ 1433600 w 1655541"/>
              <a:gd name="connsiteY52" fmla="*/ 994299 h 1677880"/>
              <a:gd name="connsiteX53" fmla="*/ 1353701 w 1655541"/>
              <a:gd name="connsiteY53" fmla="*/ 967666 h 1677880"/>
              <a:gd name="connsiteX54" fmla="*/ 1335945 w 1655541"/>
              <a:gd name="connsiteY54" fmla="*/ 949911 h 1677880"/>
              <a:gd name="connsiteX55" fmla="*/ 1140637 w 1655541"/>
              <a:gd name="connsiteY55" fmla="*/ 923278 h 1677880"/>
              <a:gd name="connsiteX56" fmla="*/ 1078493 w 1655541"/>
              <a:gd name="connsiteY56" fmla="*/ 914400 h 1677880"/>
              <a:gd name="connsiteX57" fmla="*/ 1042982 w 1655541"/>
              <a:gd name="connsiteY57" fmla="*/ 896645 h 1677880"/>
              <a:gd name="connsiteX58" fmla="*/ 980839 w 1655541"/>
              <a:gd name="connsiteY58" fmla="*/ 887767 h 1677880"/>
              <a:gd name="connsiteX59" fmla="*/ 847674 w 1655541"/>
              <a:gd name="connsiteY59" fmla="*/ 870012 h 1677880"/>
              <a:gd name="connsiteX60" fmla="*/ 821040 w 1655541"/>
              <a:gd name="connsiteY60" fmla="*/ 861134 h 1677880"/>
              <a:gd name="connsiteX61" fmla="*/ 714508 w 1655541"/>
              <a:gd name="connsiteY61" fmla="*/ 843379 h 1677880"/>
              <a:gd name="connsiteX62" fmla="*/ 696753 w 1655541"/>
              <a:gd name="connsiteY62" fmla="*/ 825623 h 1677880"/>
              <a:gd name="connsiteX63" fmla="*/ 687875 w 1655541"/>
              <a:gd name="connsiteY63" fmla="*/ 790113 h 1677880"/>
              <a:gd name="connsiteX64" fmla="*/ 678998 w 1655541"/>
              <a:gd name="connsiteY64" fmla="*/ 763480 h 1677880"/>
              <a:gd name="connsiteX65" fmla="*/ 687875 w 1655541"/>
              <a:gd name="connsiteY65" fmla="*/ 621437 h 1677880"/>
              <a:gd name="connsiteX66" fmla="*/ 696753 w 1655541"/>
              <a:gd name="connsiteY66" fmla="*/ 594804 h 1677880"/>
              <a:gd name="connsiteX67" fmla="*/ 723386 w 1655541"/>
              <a:gd name="connsiteY67" fmla="*/ 568171 h 1677880"/>
              <a:gd name="connsiteX68" fmla="*/ 732264 w 1655541"/>
              <a:gd name="connsiteY68" fmla="*/ 541538 h 1677880"/>
              <a:gd name="connsiteX69" fmla="*/ 794407 w 1655541"/>
              <a:gd name="connsiteY69" fmla="*/ 497150 h 1677880"/>
              <a:gd name="connsiteX70" fmla="*/ 821040 w 1655541"/>
              <a:gd name="connsiteY70" fmla="*/ 488272 h 1677880"/>
              <a:gd name="connsiteX71" fmla="*/ 892062 w 1655541"/>
              <a:gd name="connsiteY71" fmla="*/ 461639 h 1677880"/>
              <a:gd name="connsiteX72" fmla="*/ 1069615 w 1655541"/>
              <a:gd name="connsiteY72" fmla="*/ 479394 h 1677880"/>
              <a:gd name="connsiteX73" fmla="*/ 1122881 w 1655541"/>
              <a:gd name="connsiteY73" fmla="*/ 497150 h 1677880"/>
              <a:gd name="connsiteX74" fmla="*/ 1140637 w 1655541"/>
              <a:gd name="connsiteY74" fmla="*/ 514905 h 1677880"/>
              <a:gd name="connsiteX75" fmla="*/ 1193903 w 1655541"/>
              <a:gd name="connsiteY75" fmla="*/ 550416 h 1677880"/>
              <a:gd name="connsiteX76" fmla="*/ 1211658 w 1655541"/>
              <a:gd name="connsiteY76" fmla="*/ 577049 h 1677880"/>
              <a:gd name="connsiteX77" fmla="*/ 1220536 w 1655541"/>
              <a:gd name="connsiteY77" fmla="*/ 603682 h 1677880"/>
              <a:gd name="connsiteX78" fmla="*/ 1256046 w 1655541"/>
              <a:gd name="connsiteY78" fmla="*/ 656948 h 1677880"/>
              <a:gd name="connsiteX79" fmla="*/ 1264924 w 1655541"/>
              <a:gd name="connsiteY79" fmla="*/ 692458 h 1677880"/>
              <a:gd name="connsiteX80" fmla="*/ 1291557 w 1655541"/>
              <a:gd name="connsiteY80" fmla="*/ 701336 h 1677880"/>
              <a:gd name="connsiteX81" fmla="*/ 1398089 w 1655541"/>
              <a:gd name="connsiteY81" fmla="*/ 719091 h 1677880"/>
              <a:gd name="connsiteX82" fmla="*/ 1486866 w 1655541"/>
              <a:gd name="connsiteY82" fmla="*/ 710214 h 1677880"/>
              <a:gd name="connsiteX83" fmla="*/ 1513499 w 1655541"/>
              <a:gd name="connsiteY83" fmla="*/ 621437 h 1677880"/>
              <a:gd name="connsiteX84" fmla="*/ 1504621 w 1655541"/>
              <a:gd name="connsiteY84" fmla="*/ 506027 h 1677880"/>
              <a:gd name="connsiteX85" fmla="*/ 1486866 w 1655541"/>
              <a:gd name="connsiteY85" fmla="*/ 452761 h 1677880"/>
              <a:gd name="connsiteX86" fmla="*/ 1424722 w 1655541"/>
              <a:gd name="connsiteY86" fmla="*/ 381740 h 1677880"/>
              <a:gd name="connsiteX87" fmla="*/ 1415844 w 1655541"/>
              <a:gd name="connsiteY87" fmla="*/ 346229 h 1677880"/>
              <a:gd name="connsiteX88" fmla="*/ 1433600 w 1655541"/>
              <a:gd name="connsiteY88" fmla="*/ 328474 h 1677880"/>
              <a:gd name="connsiteX89" fmla="*/ 1513499 w 1655541"/>
              <a:gd name="connsiteY8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23386 w 1655541"/>
              <a:gd name="connsiteY66" fmla="*/ 568171 h 1677880"/>
              <a:gd name="connsiteX67" fmla="*/ 732264 w 1655541"/>
              <a:gd name="connsiteY67" fmla="*/ 541538 h 1677880"/>
              <a:gd name="connsiteX68" fmla="*/ 794407 w 1655541"/>
              <a:gd name="connsiteY68" fmla="*/ 497150 h 1677880"/>
              <a:gd name="connsiteX69" fmla="*/ 821040 w 1655541"/>
              <a:gd name="connsiteY69" fmla="*/ 488272 h 1677880"/>
              <a:gd name="connsiteX70" fmla="*/ 892062 w 1655541"/>
              <a:gd name="connsiteY70" fmla="*/ 461639 h 1677880"/>
              <a:gd name="connsiteX71" fmla="*/ 1069615 w 1655541"/>
              <a:gd name="connsiteY71" fmla="*/ 479394 h 1677880"/>
              <a:gd name="connsiteX72" fmla="*/ 1122881 w 1655541"/>
              <a:gd name="connsiteY72" fmla="*/ 497150 h 1677880"/>
              <a:gd name="connsiteX73" fmla="*/ 1140637 w 1655541"/>
              <a:gd name="connsiteY73" fmla="*/ 514905 h 1677880"/>
              <a:gd name="connsiteX74" fmla="*/ 1193903 w 1655541"/>
              <a:gd name="connsiteY74" fmla="*/ 550416 h 1677880"/>
              <a:gd name="connsiteX75" fmla="*/ 1211658 w 1655541"/>
              <a:gd name="connsiteY75" fmla="*/ 577049 h 1677880"/>
              <a:gd name="connsiteX76" fmla="*/ 1220536 w 1655541"/>
              <a:gd name="connsiteY76" fmla="*/ 603682 h 1677880"/>
              <a:gd name="connsiteX77" fmla="*/ 1256046 w 1655541"/>
              <a:gd name="connsiteY77" fmla="*/ 656948 h 1677880"/>
              <a:gd name="connsiteX78" fmla="*/ 1264924 w 1655541"/>
              <a:gd name="connsiteY78" fmla="*/ 692458 h 1677880"/>
              <a:gd name="connsiteX79" fmla="*/ 1291557 w 1655541"/>
              <a:gd name="connsiteY79" fmla="*/ 701336 h 1677880"/>
              <a:gd name="connsiteX80" fmla="*/ 1398089 w 1655541"/>
              <a:gd name="connsiteY80" fmla="*/ 719091 h 1677880"/>
              <a:gd name="connsiteX81" fmla="*/ 1486866 w 1655541"/>
              <a:gd name="connsiteY81" fmla="*/ 710214 h 1677880"/>
              <a:gd name="connsiteX82" fmla="*/ 1513499 w 1655541"/>
              <a:gd name="connsiteY82" fmla="*/ 621437 h 1677880"/>
              <a:gd name="connsiteX83" fmla="*/ 1504621 w 1655541"/>
              <a:gd name="connsiteY83" fmla="*/ 506027 h 1677880"/>
              <a:gd name="connsiteX84" fmla="*/ 1486866 w 1655541"/>
              <a:gd name="connsiteY84" fmla="*/ 452761 h 1677880"/>
              <a:gd name="connsiteX85" fmla="*/ 1424722 w 1655541"/>
              <a:gd name="connsiteY85" fmla="*/ 381740 h 1677880"/>
              <a:gd name="connsiteX86" fmla="*/ 1415844 w 1655541"/>
              <a:gd name="connsiteY86" fmla="*/ 346229 h 1677880"/>
              <a:gd name="connsiteX87" fmla="*/ 1433600 w 1655541"/>
              <a:gd name="connsiteY87" fmla="*/ 328474 h 1677880"/>
              <a:gd name="connsiteX88" fmla="*/ 1513499 w 1655541"/>
              <a:gd name="connsiteY88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32264 w 1655541"/>
              <a:gd name="connsiteY66" fmla="*/ 541538 h 1677880"/>
              <a:gd name="connsiteX67" fmla="*/ 794407 w 1655541"/>
              <a:gd name="connsiteY67" fmla="*/ 497150 h 1677880"/>
              <a:gd name="connsiteX68" fmla="*/ 821040 w 1655541"/>
              <a:gd name="connsiteY68" fmla="*/ 488272 h 1677880"/>
              <a:gd name="connsiteX69" fmla="*/ 892062 w 1655541"/>
              <a:gd name="connsiteY69" fmla="*/ 461639 h 1677880"/>
              <a:gd name="connsiteX70" fmla="*/ 1069615 w 1655541"/>
              <a:gd name="connsiteY70" fmla="*/ 479394 h 1677880"/>
              <a:gd name="connsiteX71" fmla="*/ 1122881 w 1655541"/>
              <a:gd name="connsiteY71" fmla="*/ 497150 h 1677880"/>
              <a:gd name="connsiteX72" fmla="*/ 1140637 w 1655541"/>
              <a:gd name="connsiteY72" fmla="*/ 514905 h 1677880"/>
              <a:gd name="connsiteX73" fmla="*/ 1193903 w 1655541"/>
              <a:gd name="connsiteY73" fmla="*/ 550416 h 1677880"/>
              <a:gd name="connsiteX74" fmla="*/ 1211658 w 1655541"/>
              <a:gd name="connsiteY74" fmla="*/ 577049 h 1677880"/>
              <a:gd name="connsiteX75" fmla="*/ 1220536 w 1655541"/>
              <a:gd name="connsiteY75" fmla="*/ 603682 h 1677880"/>
              <a:gd name="connsiteX76" fmla="*/ 1256046 w 1655541"/>
              <a:gd name="connsiteY76" fmla="*/ 656948 h 1677880"/>
              <a:gd name="connsiteX77" fmla="*/ 1264924 w 1655541"/>
              <a:gd name="connsiteY77" fmla="*/ 692458 h 1677880"/>
              <a:gd name="connsiteX78" fmla="*/ 1291557 w 1655541"/>
              <a:gd name="connsiteY78" fmla="*/ 701336 h 1677880"/>
              <a:gd name="connsiteX79" fmla="*/ 1398089 w 1655541"/>
              <a:gd name="connsiteY79" fmla="*/ 719091 h 1677880"/>
              <a:gd name="connsiteX80" fmla="*/ 1486866 w 1655541"/>
              <a:gd name="connsiteY80" fmla="*/ 710214 h 1677880"/>
              <a:gd name="connsiteX81" fmla="*/ 1513499 w 1655541"/>
              <a:gd name="connsiteY81" fmla="*/ 621437 h 1677880"/>
              <a:gd name="connsiteX82" fmla="*/ 1504621 w 1655541"/>
              <a:gd name="connsiteY82" fmla="*/ 506027 h 1677880"/>
              <a:gd name="connsiteX83" fmla="*/ 1486866 w 1655541"/>
              <a:gd name="connsiteY83" fmla="*/ 452761 h 1677880"/>
              <a:gd name="connsiteX84" fmla="*/ 1424722 w 1655541"/>
              <a:gd name="connsiteY84" fmla="*/ 381740 h 1677880"/>
              <a:gd name="connsiteX85" fmla="*/ 1415844 w 1655541"/>
              <a:gd name="connsiteY85" fmla="*/ 346229 h 1677880"/>
              <a:gd name="connsiteX86" fmla="*/ 1433600 w 1655541"/>
              <a:gd name="connsiteY86" fmla="*/ 328474 h 1677880"/>
              <a:gd name="connsiteX87" fmla="*/ 1513499 w 1655541"/>
              <a:gd name="connsiteY87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78999 w 1655541"/>
              <a:gd name="connsiteY64" fmla="*/ 630315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9 w 1655541"/>
              <a:gd name="connsiteY63" fmla="*/ 630315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78999 w 1655541"/>
              <a:gd name="connsiteY62" fmla="*/ 630315 h 1677880"/>
              <a:gd name="connsiteX63" fmla="*/ 732264 w 1655541"/>
              <a:gd name="connsiteY63" fmla="*/ 541538 h 1677880"/>
              <a:gd name="connsiteX64" fmla="*/ 794407 w 1655541"/>
              <a:gd name="connsiteY64" fmla="*/ 497150 h 1677880"/>
              <a:gd name="connsiteX65" fmla="*/ 821040 w 1655541"/>
              <a:gd name="connsiteY65" fmla="*/ 488272 h 1677880"/>
              <a:gd name="connsiteX66" fmla="*/ 892062 w 1655541"/>
              <a:gd name="connsiteY66" fmla="*/ 461639 h 1677880"/>
              <a:gd name="connsiteX67" fmla="*/ 1069615 w 1655541"/>
              <a:gd name="connsiteY67" fmla="*/ 479394 h 1677880"/>
              <a:gd name="connsiteX68" fmla="*/ 1122881 w 1655541"/>
              <a:gd name="connsiteY68" fmla="*/ 497150 h 1677880"/>
              <a:gd name="connsiteX69" fmla="*/ 1140637 w 1655541"/>
              <a:gd name="connsiteY69" fmla="*/ 514905 h 1677880"/>
              <a:gd name="connsiteX70" fmla="*/ 1193903 w 1655541"/>
              <a:gd name="connsiteY70" fmla="*/ 550416 h 1677880"/>
              <a:gd name="connsiteX71" fmla="*/ 1211658 w 1655541"/>
              <a:gd name="connsiteY71" fmla="*/ 577049 h 1677880"/>
              <a:gd name="connsiteX72" fmla="*/ 1220536 w 1655541"/>
              <a:gd name="connsiteY72" fmla="*/ 603682 h 1677880"/>
              <a:gd name="connsiteX73" fmla="*/ 1256046 w 1655541"/>
              <a:gd name="connsiteY73" fmla="*/ 656948 h 1677880"/>
              <a:gd name="connsiteX74" fmla="*/ 1264924 w 1655541"/>
              <a:gd name="connsiteY74" fmla="*/ 692458 h 1677880"/>
              <a:gd name="connsiteX75" fmla="*/ 1291557 w 1655541"/>
              <a:gd name="connsiteY75" fmla="*/ 701336 h 1677880"/>
              <a:gd name="connsiteX76" fmla="*/ 1398089 w 1655541"/>
              <a:gd name="connsiteY76" fmla="*/ 719091 h 1677880"/>
              <a:gd name="connsiteX77" fmla="*/ 1486866 w 1655541"/>
              <a:gd name="connsiteY77" fmla="*/ 710214 h 1677880"/>
              <a:gd name="connsiteX78" fmla="*/ 1513499 w 1655541"/>
              <a:gd name="connsiteY78" fmla="*/ 621437 h 1677880"/>
              <a:gd name="connsiteX79" fmla="*/ 1504621 w 1655541"/>
              <a:gd name="connsiteY79" fmla="*/ 506027 h 1677880"/>
              <a:gd name="connsiteX80" fmla="*/ 1486866 w 1655541"/>
              <a:gd name="connsiteY80" fmla="*/ 452761 h 1677880"/>
              <a:gd name="connsiteX81" fmla="*/ 1424722 w 1655541"/>
              <a:gd name="connsiteY81" fmla="*/ 381740 h 1677880"/>
              <a:gd name="connsiteX82" fmla="*/ 1415844 w 1655541"/>
              <a:gd name="connsiteY82" fmla="*/ 346229 h 1677880"/>
              <a:gd name="connsiteX83" fmla="*/ 1433600 w 1655541"/>
              <a:gd name="connsiteY83" fmla="*/ 328474 h 1677880"/>
              <a:gd name="connsiteX84" fmla="*/ 1513499 w 1655541"/>
              <a:gd name="connsiteY84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78999 w 1655541"/>
              <a:gd name="connsiteY61" fmla="*/ 630315 h 1677880"/>
              <a:gd name="connsiteX62" fmla="*/ 732264 w 1655541"/>
              <a:gd name="connsiteY62" fmla="*/ 541538 h 1677880"/>
              <a:gd name="connsiteX63" fmla="*/ 794407 w 1655541"/>
              <a:gd name="connsiteY63" fmla="*/ 497150 h 1677880"/>
              <a:gd name="connsiteX64" fmla="*/ 821040 w 1655541"/>
              <a:gd name="connsiteY64" fmla="*/ 488272 h 1677880"/>
              <a:gd name="connsiteX65" fmla="*/ 892062 w 1655541"/>
              <a:gd name="connsiteY65" fmla="*/ 461639 h 1677880"/>
              <a:gd name="connsiteX66" fmla="*/ 1069615 w 1655541"/>
              <a:gd name="connsiteY66" fmla="*/ 479394 h 1677880"/>
              <a:gd name="connsiteX67" fmla="*/ 1122881 w 1655541"/>
              <a:gd name="connsiteY67" fmla="*/ 497150 h 1677880"/>
              <a:gd name="connsiteX68" fmla="*/ 1140637 w 1655541"/>
              <a:gd name="connsiteY68" fmla="*/ 514905 h 1677880"/>
              <a:gd name="connsiteX69" fmla="*/ 1193903 w 1655541"/>
              <a:gd name="connsiteY69" fmla="*/ 550416 h 1677880"/>
              <a:gd name="connsiteX70" fmla="*/ 1211658 w 1655541"/>
              <a:gd name="connsiteY70" fmla="*/ 577049 h 1677880"/>
              <a:gd name="connsiteX71" fmla="*/ 1220536 w 1655541"/>
              <a:gd name="connsiteY71" fmla="*/ 603682 h 1677880"/>
              <a:gd name="connsiteX72" fmla="*/ 1256046 w 1655541"/>
              <a:gd name="connsiteY72" fmla="*/ 656948 h 1677880"/>
              <a:gd name="connsiteX73" fmla="*/ 1264924 w 1655541"/>
              <a:gd name="connsiteY73" fmla="*/ 692458 h 1677880"/>
              <a:gd name="connsiteX74" fmla="*/ 1291557 w 1655541"/>
              <a:gd name="connsiteY74" fmla="*/ 701336 h 1677880"/>
              <a:gd name="connsiteX75" fmla="*/ 1398089 w 1655541"/>
              <a:gd name="connsiteY75" fmla="*/ 719091 h 1677880"/>
              <a:gd name="connsiteX76" fmla="*/ 1486866 w 1655541"/>
              <a:gd name="connsiteY76" fmla="*/ 710214 h 1677880"/>
              <a:gd name="connsiteX77" fmla="*/ 1513499 w 1655541"/>
              <a:gd name="connsiteY77" fmla="*/ 621437 h 1677880"/>
              <a:gd name="connsiteX78" fmla="*/ 1504621 w 1655541"/>
              <a:gd name="connsiteY78" fmla="*/ 506027 h 1677880"/>
              <a:gd name="connsiteX79" fmla="*/ 1486866 w 1655541"/>
              <a:gd name="connsiteY79" fmla="*/ 452761 h 1677880"/>
              <a:gd name="connsiteX80" fmla="*/ 1424722 w 1655541"/>
              <a:gd name="connsiteY80" fmla="*/ 381740 h 1677880"/>
              <a:gd name="connsiteX81" fmla="*/ 1415844 w 1655541"/>
              <a:gd name="connsiteY81" fmla="*/ 346229 h 1677880"/>
              <a:gd name="connsiteX82" fmla="*/ 1433600 w 1655541"/>
              <a:gd name="connsiteY82" fmla="*/ 328474 h 1677880"/>
              <a:gd name="connsiteX83" fmla="*/ 1513499 w 1655541"/>
              <a:gd name="connsiteY83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678999 w 1655541"/>
              <a:gd name="connsiteY60" fmla="*/ 630315 h 1677880"/>
              <a:gd name="connsiteX61" fmla="*/ 732264 w 1655541"/>
              <a:gd name="connsiteY61" fmla="*/ 541538 h 1677880"/>
              <a:gd name="connsiteX62" fmla="*/ 794407 w 1655541"/>
              <a:gd name="connsiteY62" fmla="*/ 497150 h 1677880"/>
              <a:gd name="connsiteX63" fmla="*/ 821040 w 1655541"/>
              <a:gd name="connsiteY63" fmla="*/ 488272 h 1677880"/>
              <a:gd name="connsiteX64" fmla="*/ 892062 w 1655541"/>
              <a:gd name="connsiteY64" fmla="*/ 461639 h 1677880"/>
              <a:gd name="connsiteX65" fmla="*/ 1069615 w 1655541"/>
              <a:gd name="connsiteY65" fmla="*/ 479394 h 1677880"/>
              <a:gd name="connsiteX66" fmla="*/ 1122881 w 1655541"/>
              <a:gd name="connsiteY66" fmla="*/ 497150 h 1677880"/>
              <a:gd name="connsiteX67" fmla="*/ 1140637 w 1655541"/>
              <a:gd name="connsiteY67" fmla="*/ 514905 h 1677880"/>
              <a:gd name="connsiteX68" fmla="*/ 1193903 w 1655541"/>
              <a:gd name="connsiteY68" fmla="*/ 550416 h 1677880"/>
              <a:gd name="connsiteX69" fmla="*/ 1211658 w 1655541"/>
              <a:gd name="connsiteY69" fmla="*/ 577049 h 1677880"/>
              <a:gd name="connsiteX70" fmla="*/ 1220536 w 1655541"/>
              <a:gd name="connsiteY70" fmla="*/ 603682 h 1677880"/>
              <a:gd name="connsiteX71" fmla="*/ 1256046 w 1655541"/>
              <a:gd name="connsiteY71" fmla="*/ 656948 h 1677880"/>
              <a:gd name="connsiteX72" fmla="*/ 1264924 w 1655541"/>
              <a:gd name="connsiteY72" fmla="*/ 692458 h 1677880"/>
              <a:gd name="connsiteX73" fmla="*/ 1291557 w 1655541"/>
              <a:gd name="connsiteY73" fmla="*/ 701336 h 1677880"/>
              <a:gd name="connsiteX74" fmla="*/ 1398089 w 1655541"/>
              <a:gd name="connsiteY74" fmla="*/ 719091 h 1677880"/>
              <a:gd name="connsiteX75" fmla="*/ 1486866 w 1655541"/>
              <a:gd name="connsiteY75" fmla="*/ 710214 h 1677880"/>
              <a:gd name="connsiteX76" fmla="*/ 1513499 w 1655541"/>
              <a:gd name="connsiteY76" fmla="*/ 621437 h 1677880"/>
              <a:gd name="connsiteX77" fmla="*/ 1504621 w 1655541"/>
              <a:gd name="connsiteY77" fmla="*/ 506027 h 1677880"/>
              <a:gd name="connsiteX78" fmla="*/ 1486866 w 1655541"/>
              <a:gd name="connsiteY78" fmla="*/ 452761 h 1677880"/>
              <a:gd name="connsiteX79" fmla="*/ 1424722 w 1655541"/>
              <a:gd name="connsiteY79" fmla="*/ 381740 h 1677880"/>
              <a:gd name="connsiteX80" fmla="*/ 1415844 w 1655541"/>
              <a:gd name="connsiteY80" fmla="*/ 346229 h 1677880"/>
              <a:gd name="connsiteX81" fmla="*/ 1433600 w 1655541"/>
              <a:gd name="connsiteY81" fmla="*/ 328474 h 1677880"/>
              <a:gd name="connsiteX82" fmla="*/ 1513499 w 1655541"/>
              <a:gd name="connsiteY82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64093 w 1655541"/>
              <a:gd name="connsiteY22" fmla="*/ 1367161 h 1677880"/>
              <a:gd name="connsiteX23" fmla="*/ 172971 w 1655541"/>
              <a:gd name="connsiteY23" fmla="*/ 1393794 h 1677880"/>
              <a:gd name="connsiteX24" fmla="*/ 226237 w 1655541"/>
              <a:gd name="connsiteY24" fmla="*/ 1438183 h 1677880"/>
              <a:gd name="connsiteX25" fmla="*/ 235114 w 1655541"/>
              <a:gd name="connsiteY25" fmla="*/ 1464816 h 1677880"/>
              <a:gd name="connsiteX26" fmla="*/ 252870 w 1655541"/>
              <a:gd name="connsiteY26" fmla="*/ 1482571 h 1677880"/>
              <a:gd name="connsiteX27" fmla="*/ 332769 w 1655541"/>
              <a:gd name="connsiteY27" fmla="*/ 1544715 h 1677880"/>
              <a:gd name="connsiteX28" fmla="*/ 368279 w 1655541"/>
              <a:gd name="connsiteY28" fmla="*/ 1571348 h 1677880"/>
              <a:gd name="connsiteX29" fmla="*/ 394912 w 1655541"/>
              <a:gd name="connsiteY29" fmla="*/ 1597981 h 1677880"/>
              <a:gd name="connsiteX30" fmla="*/ 465934 w 1655541"/>
              <a:gd name="connsiteY30" fmla="*/ 1624614 h 1677880"/>
              <a:gd name="connsiteX31" fmla="*/ 510322 w 1655541"/>
              <a:gd name="connsiteY31" fmla="*/ 1651247 h 1677880"/>
              <a:gd name="connsiteX32" fmla="*/ 545833 w 1655541"/>
              <a:gd name="connsiteY32" fmla="*/ 1660124 h 1677880"/>
              <a:gd name="connsiteX33" fmla="*/ 643487 w 1655541"/>
              <a:gd name="connsiteY33" fmla="*/ 1677880 h 1677880"/>
              <a:gd name="connsiteX34" fmla="*/ 1406967 w 1655541"/>
              <a:gd name="connsiteY34" fmla="*/ 1669002 h 1677880"/>
              <a:gd name="connsiteX35" fmla="*/ 1460233 w 1655541"/>
              <a:gd name="connsiteY35" fmla="*/ 1660124 h 1677880"/>
              <a:gd name="connsiteX36" fmla="*/ 1486866 w 1655541"/>
              <a:gd name="connsiteY36" fmla="*/ 1633491 h 1677880"/>
              <a:gd name="connsiteX37" fmla="*/ 1513499 w 1655541"/>
              <a:gd name="connsiteY37" fmla="*/ 1615736 h 1677880"/>
              <a:gd name="connsiteX38" fmla="*/ 1540132 w 1655541"/>
              <a:gd name="connsiteY38" fmla="*/ 1580225 h 1677880"/>
              <a:gd name="connsiteX39" fmla="*/ 1575642 w 1655541"/>
              <a:gd name="connsiteY39" fmla="*/ 1562470 h 1677880"/>
              <a:gd name="connsiteX40" fmla="*/ 1584520 w 1655541"/>
              <a:gd name="connsiteY40" fmla="*/ 1535837 h 1677880"/>
              <a:gd name="connsiteX41" fmla="*/ 1611153 w 1655541"/>
              <a:gd name="connsiteY41" fmla="*/ 1491449 h 1677880"/>
              <a:gd name="connsiteX42" fmla="*/ 1637786 w 1655541"/>
              <a:gd name="connsiteY42" fmla="*/ 1429305 h 1677880"/>
              <a:gd name="connsiteX43" fmla="*/ 1646664 w 1655541"/>
              <a:gd name="connsiteY43" fmla="*/ 1376039 h 1677880"/>
              <a:gd name="connsiteX44" fmla="*/ 1655541 w 1655541"/>
              <a:gd name="connsiteY44" fmla="*/ 1340528 h 1677880"/>
              <a:gd name="connsiteX45" fmla="*/ 1620031 w 1655541"/>
              <a:gd name="connsiteY45" fmla="*/ 1207363 h 1677880"/>
              <a:gd name="connsiteX46" fmla="*/ 1602275 w 1655541"/>
              <a:gd name="connsiteY46" fmla="*/ 1145219 h 1677880"/>
              <a:gd name="connsiteX47" fmla="*/ 1584520 w 1655541"/>
              <a:gd name="connsiteY47" fmla="*/ 1109709 h 1677880"/>
              <a:gd name="connsiteX48" fmla="*/ 1540132 w 1655541"/>
              <a:gd name="connsiteY48" fmla="*/ 1074198 h 1677880"/>
              <a:gd name="connsiteX49" fmla="*/ 1451355 w 1655541"/>
              <a:gd name="connsiteY49" fmla="*/ 1020932 h 1677880"/>
              <a:gd name="connsiteX50" fmla="*/ 1433600 w 1655541"/>
              <a:gd name="connsiteY50" fmla="*/ 994299 h 1677880"/>
              <a:gd name="connsiteX51" fmla="*/ 1353701 w 1655541"/>
              <a:gd name="connsiteY51" fmla="*/ 967666 h 1677880"/>
              <a:gd name="connsiteX52" fmla="*/ 1335945 w 1655541"/>
              <a:gd name="connsiteY52" fmla="*/ 949911 h 1677880"/>
              <a:gd name="connsiteX53" fmla="*/ 1140637 w 1655541"/>
              <a:gd name="connsiteY53" fmla="*/ 923278 h 1677880"/>
              <a:gd name="connsiteX54" fmla="*/ 1078493 w 1655541"/>
              <a:gd name="connsiteY54" fmla="*/ 914400 h 1677880"/>
              <a:gd name="connsiteX55" fmla="*/ 1042982 w 1655541"/>
              <a:gd name="connsiteY55" fmla="*/ 896645 h 1677880"/>
              <a:gd name="connsiteX56" fmla="*/ 980839 w 1655541"/>
              <a:gd name="connsiteY56" fmla="*/ 887767 h 1677880"/>
              <a:gd name="connsiteX57" fmla="*/ 847674 w 1655541"/>
              <a:gd name="connsiteY57" fmla="*/ 870012 h 1677880"/>
              <a:gd name="connsiteX58" fmla="*/ 821040 w 1655541"/>
              <a:gd name="connsiteY58" fmla="*/ 861134 h 1677880"/>
              <a:gd name="connsiteX59" fmla="*/ 678999 w 1655541"/>
              <a:gd name="connsiteY59" fmla="*/ 630315 h 1677880"/>
              <a:gd name="connsiteX60" fmla="*/ 732264 w 1655541"/>
              <a:gd name="connsiteY60" fmla="*/ 541538 h 1677880"/>
              <a:gd name="connsiteX61" fmla="*/ 794407 w 1655541"/>
              <a:gd name="connsiteY61" fmla="*/ 497150 h 1677880"/>
              <a:gd name="connsiteX62" fmla="*/ 821040 w 1655541"/>
              <a:gd name="connsiteY62" fmla="*/ 488272 h 1677880"/>
              <a:gd name="connsiteX63" fmla="*/ 892062 w 1655541"/>
              <a:gd name="connsiteY63" fmla="*/ 461639 h 1677880"/>
              <a:gd name="connsiteX64" fmla="*/ 1069615 w 1655541"/>
              <a:gd name="connsiteY64" fmla="*/ 479394 h 1677880"/>
              <a:gd name="connsiteX65" fmla="*/ 1122881 w 1655541"/>
              <a:gd name="connsiteY65" fmla="*/ 497150 h 1677880"/>
              <a:gd name="connsiteX66" fmla="*/ 1140637 w 1655541"/>
              <a:gd name="connsiteY66" fmla="*/ 514905 h 1677880"/>
              <a:gd name="connsiteX67" fmla="*/ 1193903 w 1655541"/>
              <a:gd name="connsiteY67" fmla="*/ 550416 h 1677880"/>
              <a:gd name="connsiteX68" fmla="*/ 1211658 w 1655541"/>
              <a:gd name="connsiteY68" fmla="*/ 577049 h 1677880"/>
              <a:gd name="connsiteX69" fmla="*/ 1220536 w 1655541"/>
              <a:gd name="connsiteY69" fmla="*/ 603682 h 1677880"/>
              <a:gd name="connsiteX70" fmla="*/ 1256046 w 1655541"/>
              <a:gd name="connsiteY70" fmla="*/ 656948 h 1677880"/>
              <a:gd name="connsiteX71" fmla="*/ 1264924 w 1655541"/>
              <a:gd name="connsiteY71" fmla="*/ 692458 h 1677880"/>
              <a:gd name="connsiteX72" fmla="*/ 1291557 w 1655541"/>
              <a:gd name="connsiteY72" fmla="*/ 701336 h 1677880"/>
              <a:gd name="connsiteX73" fmla="*/ 1398089 w 1655541"/>
              <a:gd name="connsiteY73" fmla="*/ 719091 h 1677880"/>
              <a:gd name="connsiteX74" fmla="*/ 1486866 w 1655541"/>
              <a:gd name="connsiteY74" fmla="*/ 710214 h 1677880"/>
              <a:gd name="connsiteX75" fmla="*/ 1513499 w 1655541"/>
              <a:gd name="connsiteY75" fmla="*/ 621437 h 1677880"/>
              <a:gd name="connsiteX76" fmla="*/ 1504621 w 1655541"/>
              <a:gd name="connsiteY76" fmla="*/ 506027 h 1677880"/>
              <a:gd name="connsiteX77" fmla="*/ 1486866 w 1655541"/>
              <a:gd name="connsiteY77" fmla="*/ 452761 h 1677880"/>
              <a:gd name="connsiteX78" fmla="*/ 1424722 w 1655541"/>
              <a:gd name="connsiteY78" fmla="*/ 381740 h 1677880"/>
              <a:gd name="connsiteX79" fmla="*/ 1415844 w 1655541"/>
              <a:gd name="connsiteY79" fmla="*/ 346229 h 1677880"/>
              <a:gd name="connsiteX80" fmla="*/ 1433600 w 1655541"/>
              <a:gd name="connsiteY80" fmla="*/ 328474 h 1677880"/>
              <a:gd name="connsiteX81" fmla="*/ 1513499 w 1655541"/>
              <a:gd name="connsiteY81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64093 w 1655541"/>
              <a:gd name="connsiteY21" fmla="*/ 1367161 h 1677880"/>
              <a:gd name="connsiteX22" fmla="*/ 172971 w 1655541"/>
              <a:gd name="connsiteY22" fmla="*/ 1393794 h 1677880"/>
              <a:gd name="connsiteX23" fmla="*/ 226237 w 1655541"/>
              <a:gd name="connsiteY23" fmla="*/ 1438183 h 1677880"/>
              <a:gd name="connsiteX24" fmla="*/ 235114 w 1655541"/>
              <a:gd name="connsiteY24" fmla="*/ 1464816 h 1677880"/>
              <a:gd name="connsiteX25" fmla="*/ 252870 w 1655541"/>
              <a:gd name="connsiteY25" fmla="*/ 1482571 h 1677880"/>
              <a:gd name="connsiteX26" fmla="*/ 332769 w 1655541"/>
              <a:gd name="connsiteY26" fmla="*/ 1544715 h 1677880"/>
              <a:gd name="connsiteX27" fmla="*/ 368279 w 1655541"/>
              <a:gd name="connsiteY27" fmla="*/ 1571348 h 1677880"/>
              <a:gd name="connsiteX28" fmla="*/ 394912 w 1655541"/>
              <a:gd name="connsiteY28" fmla="*/ 1597981 h 1677880"/>
              <a:gd name="connsiteX29" fmla="*/ 465934 w 1655541"/>
              <a:gd name="connsiteY29" fmla="*/ 1624614 h 1677880"/>
              <a:gd name="connsiteX30" fmla="*/ 510322 w 1655541"/>
              <a:gd name="connsiteY30" fmla="*/ 1651247 h 1677880"/>
              <a:gd name="connsiteX31" fmla="*/ 545833 w 1655541"/>
              <a:gd name="connsiteY31" fmla="*/ 1660124 h 1677880"/>
              <a:gd name="connsiteX32" fmla="*/ 643487 w 1655541"/>
              <a:gd name="connsiteY32" fmla="*/ 1677880 h 1677880"/>
              <a:gd name="connsiteX33" fmla="*/ 1406967 w 1655541"/>
              <a:gd name="connsiteY33" fmla="*/ 1669002 h 1677880"/>
              <a:gd name="connsiteX34" fmla="*/ 1460233 w 1655541"/>
              <a:gd name="connsiteY34" fmla="*/ 1660124 h 1677880"/>
              <a:gd name="connsiteX35" fmla="*/ 1486866 w 1655541"/>
              <a:gd name="connsiteY35" fmla="*/ 1633491 h 1677880"/>
              <a:gd name="connsiteX36" fmla="*/ 1513499 w 1655541"/>
              <a:gd name="connsiteY36" fmla="*/ 1615736 h 1677880"/>
              <a:gd name="connsiteX37" fmla="*/ 1540132 w 1655541"/>
              <a:gd name="connsiteY37" fmla="*/ 1580225 h 1677880"/>
              <a:gd name="connsiteX38" fmla="*/ 1575642 w 1655541"/>
              <a:gd name="connsiteY38" fmla="*/ 1562470 h 1677880"/>
              <a:gd name="connsiteX39" fmla="*/ 1584520 w 1655541"/>
              <a:gd name="connsiteY39" fmla="*/ 1535837 h 1677880"/>
              <a:gd name="connsiteX40" fmla="*/ 1611153 w 1655541"/>
              <a:gd name="connsiteY40" fmla="*/ 1491449 h 1677880"/>
              <a:gd name="connsiteX41" fmla="*/ 1637786 w 1655541"/>
              <a:gd name="connsiteY41" fmla="*/ 1429305 h 1677880"/>
              <a:gd name="connsiteX42" fmla="*/ 1646664 w 1655541"/>
              <a:gd name="connsiteY42" fmla="*/ 1376039 h 1677880"/>
              <a:gd name="connsiteX43" fmla="*/ 1655541 w 1655541"/>
              <a:gd name="connsiteY43" fmla="*/ 1340528 h 1677880"/>
              <a:gd name="connsiteX44" fmla="*/ 1620031 w 1655541"/>
              <a:gd name="connsiteY44" fmla="*/ 1207363 h 1677880"/>
              <a:gd name="connsiteX45" fmla="*/ 1602275 w 1655541"/>
              <a:gd name="connsiteY45" fmla="*/ 1145219 h 1677880"/>
              <a:gd name="connsiteX46" fmla="*/ 1584520 w 1655541"/>
              <a:gd name="connsiteY46" fmla="*/ 1109709 h 1677880"/>
              <a:gd name="connsiteX47" fmla="*/ 1540132 w 1655541"/>
              <a:gd name="connsiteY47" fmla="*/ 1074198 h 1677880"/>
              <a:gd name="connsiteX48" fmla="*/ 1451355 w 1655541"/>
              <a:gd name="connsiteY48" fmla="*/ 1020932 h 1677880"/>
              <a:gd name="connsiteX49" fmla="*/ 1433600 w 1655541"/>
              <a:gd name="connsiteY49" fmla="*/ 994299 h 1677880"/>
              <a:gd name="connsiteX50" fmla="*/ 1353701 w 1655541"/>
              <a:gd name="connsiteY50" fmla="*/ 967666 h 1677880"/>
              <a:gd name="connsiteX51" fmla="*/ 1335945 w 1655541"/>
              <a:gd name="connsiteY51" fmla="*/ 949911 h 1677880"/>
              <a:gd name="connsiteX52" fmla="*/ 1140637 w 1655541"/>
              <a:gd name="connsiteY52" fmla="*/ 923278 h 1677880"/>
              <a:gd name="connsiteX53" fmla="*/ 1078493 w 1655541"/>
              <a:gd name="connsiteY53" fmla="*/ 914400 h 1677880"/>
              <a:gd name="connsiteX54" fmla="*/ 1042982 w 1655541"/>
              <a:gd name="connsiteY54" fmla="*/ 896645 h 1677880"/>
              <a:gd name="connsiteX55" fmla="*/ 980839 w 1655541"/>
              <a:gd name="connsiteY55" fmla="*/ 887767 h 1677880"/>
              <a:gd name="connsiteX56" fmla="*/ 847674 w 1655541"/>
              <a:gd name="connsiteY56" fmla="*/ 870012 h 1677880"/>
              <a:gd name="connsiteX57" fmla="*/ 821040 w 1655541"/>
              <a:gd name="connsiteY57" fmla="*/ 861134 h 1677880"/>
              <a:gd name="connsiteX58" fmla="*/ 678999 w 1655541"/>
              <a:gd name="connsiteY58" fmla="*/ 630315 h 1677880"/>
              <a:gd name="connsiteX59" fmla="*/ 732264 w 1655541"/>
              <a:gd name="connsiteY59" fmla="*/ 541538 h 1677880"/>
              <a:gd name="connsiteX60" fmla="*/ 794407 w 1655541"/>
              <a:gd name="connsiteY60" fmla="*/ 497150 h 1677880"/>
              <a:gd name="connsiteX61" fmla="*/ 821040 w 1655541"/>
              <a:gd name="connsiteY61" fmla="*/ 488272 h 1677880"/>
              <a:gd name="connsiteX62" fmla="*/ 892062 w 1655541"/>
              <a:gd name="connsiteY62" fmla="*/ 461639 h 1677880"/>
              <a:gd name="connsiteX63" fmla="*/ 1069615 w 1655541"/>
              <a:gd name="connsiteY63" fmla="*/ 479394 h 1677880"/>
              <a:gd name="connsiteX64" fmla="*/ 1122881 w 1655541"/>
              <a:gd name="connsiteY64" fmla="*/ 497150 h 1677880"/>
              <a:gd name="connsiteX65" fmla="*/ 1140637 w 1655541"/>
              <a:gd name="connsiteY65" fmla="*/ 514905 h 1677880"/>
              <a:gd name="connsiteX66" fmla="*/ 1193903 w 1655541"/>
              <a:gd name="connsiteY66" fmla="*/ 550416 h 1677880"/>
              <a:gd name="connsiteX67" fmla="*/ 1211658 w 1655541"/>
              <a:gd name="connsiteY67" fmla="*/ 577049 h 1677880"/>
              <a:gd name="connsiteX68" fmla="*/ 1220536 w 1655541"/>
              <a:gd name="connsiteY68" fmla="*/ 603682 h 1677880"/>
              <a:gd name="connsiteX69" fmla="*/ 1256046 w 1655541"/>
              <a:gd name="connsiteY69" fmla="*/ 656948 h 1677880"/>
              <a:gd name="connsiteX70" fmla="*/ 1264924 w 1655541"/>
              <a:gd name="connsiteY70" fmla="*/ 692458 h 1677880"/>
              <a:gd name="connsiteX71" fmla="*/ 1291557 w 1655541"/>
              <a:gd name="connsiteY71" fmla="*/ 701336 h 1677880"/>
              <a:gd name="connsiteX72" fmla="*/ 1398089 w 1655541"/>
              <a:gd name="connsiteY72" fmla="*/ 719091 h 1677880"/>
              <a:gd name="connsiteX73" fmla="*/ 1486866 w 1655541"/>
              <a:gd name="connsiteY73" fmla="*/ 710214 h 1677880"/>
              <a:gd name="connsiteX74" fmla="*/ 1513499 w 1655541"/>
              <a:gd name="connsiteY74" fmla="*/ 621437 h 1677880"/>
              <a:gd name="connsiteX75" fmla="*/ 1504621 w 1655541"/>
              <a:gd name="connsiteY75" fmla="*/ 506027 h 1677880"/>
              <a:gd name="connsiteX76" fmla="*/ 1486866 w 1655541"/>
              <a:gd name="connsiteY76" fmla="*/ 452761 h 1677880"/>
              <a:gd name="connsiteX77" fmla="*/ 1424722 w 1655541"/>
              <a:gd name="connsiteY77" fmla="*/ 381740 h 1677880"/>
              <a:gd name="connsiteX78" fmla="*/ 1415844 w 1655541"/>
              <a:gd name="connsiteY78" fmla="*/ 346229 h 1677880"/>
              <a:gd name="connsiteX79" fmla="*/ 1433600 w 1655541"/>
              <a:gd name="connsiteY79" fmla="*/ 328474 h 1677880"/>
              <a:gd name="connsiteX80" fmla="*/ 1513499 w 1655541"/>
              <a:gd name="connsiteY8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84194 w 1655541"/>
              <a:gd name="connsiteY18" fmla="*/ 1233996 h 1677880"/>
              <a:gd name="connsiteX19" fmla="*/ 93072 w 1655541"/>
              <a:gd name="connsiteY19" fmla="*/ 1269507 h 1677880"/>
              <a:gd name="connsiteX20" fmla="*/ 164093 w 1655541"/>
              <a:gd name="connsiteY20" fmla="*/ 1367161 h 1677880"/>
              <a:gd name="connsiteX21" fmla="*/ 172971 w 1655541"/>
              <a:gd name="connsiteY21" fmla="*/ 1393794 h 1677880"/>
              <a:gd name="connsiteX22" fmla="*/ 226237 w 1655541"/>
              <a:gd name="connsiteY22" fmla="*/ 1438183 h 1677880"/>
              <a:gd name="connsiteX23" fmla="*/ 235114 w 1655541"/>
              <a:gd name="connsiteY23" fmla="*/ 1464816 h 1677880"/>
              <a:gd name="connsiteX24" fmla="*/ 252870 w 1655541"/>
              <a:gd name="connsiteY24" fmla="*/ 1482571 h 1677880"/>
              <a:gd name="connsiteX25" fmla="*/ 332769 w 1655541"/>
              <a:gd name="connsiteY25" fmla="*/ 1544715 h 1677880"/>
              <a:gd name="connsiteX26" fmla="*/ 368279 w 1655541"/>
              <a:gd name="connsiteY26" fmla="*/ 1571348 h 1677880"/>
              <a:gd name="connsiteX27" fmla="*/ 394912 w 1655541"/>
              <a:gd name="connsiteY27" fmla="*/ 1597981 h 1677880"/>
              <a:gd name="connsiteX28" fmla="*/ 465934 w 1655541"/>
              <a:gd name="connsiteY28" fmla="*/ 1624614 h 1677880"/>
              <a:gd name="connsiteX29" fmla="*/ 510322 w 1655541"/>
              <a:gd name="connsiteY29" fmla="*/ 1651247 h 1677880"/>
              <a:gd name="connsiteX30" fmla="*/ 545833 w 1655541"/>
              <a:gd name="connsiteY30" fmla="*/ 1660124 h 1677880"/>
              <a:gd name="connsiteX31" fmla="*/ 643487 w 1655541"/>
              <a:gd name="connsiteY31" fmla="*/ 1677880 h 1677880"/>
              <a:gd name="connsiteX32" fmla="*/ 1406967 w 1655541"/>
              <a:gd name="connsiteY32" fmla="*/ 1669002 h 1677880"/>
              <a:gd name="connsiteX33" fmla="*/ 1460233 w 1655541"/>
              <a:gd name="connsiteY33" fmla="*/ 1660124 h 1677880"/>
              <a:gd name="connsiteX34" fmla="*/ 1486866 w 1655541"/>
              <a:gd name="connsiteY34" fmla="*/ 1633491 h 1677880"/>
              <a:gd name="connsiteX35" fmla="*/ 1513499 w 1655541"/>
              <a:gd name="connsiteY35" fmla="*/ 1615736 h 1677880"/>
              <a:gd name="connsiteX36" fmla="*/ 1540132 w 1655541"/>
              <a:gd name="connsiteY36" fmla="*/ 1580225 h 1677880"/>
              <a:gd name="connsiteX37" fmla="*/ 1575642 w 1655541"/>
              <a:gd name="connsiteY37" fmla="*/ 1562470 h 1677880"/>
              <a:gd name="connsiteX38" fmla="*/ 1584520 w 1655541"/>
              <a:gd name="connsiteY38" fmla="*/ 1535837 h 1677880"/>
              <a:gd name="connsiteX39" fmla="*/ 1611153 w 1655541"/>
              <a:gd name="connsiteY39" fmla="*/ 1491449 h 1677880"/>
              <a:gd name="connsiteX40" fmla="*/ 1637786 w 1655541"/>
              <a:gd name="connsiteY40" fmla="*/ 1429305 h 1677880"/>
              <a:gd name="connsiteX41" fmla="*/ 1646664 w 1655541"/>
              <a:gd name="connsiteY41" fmla="*/ 1376039 h 1677880"/>
              <a:gd name="connsiteX42" fmla="*/ 1655541 w 1655541"/>
              <a:gd name="connsiteY42" fmla="*/ 1340528 h 1677880"/>
              <a:gd name="connsiteX43" fmla="*/ 1620031 w 1655541"/>
              <a:gd name="connsiteY43" fmla="*/ 1207363 h 1677880"/>
              <a:gd name="connsiteX44" fmla="*/ 1602275 w 1655541"/>
              <a:gd name="connsiteY44" fmla="*/ 1145219 h 1677880"/>
              <a:gd name="connsiteX45" fmla="*/ 1584520 w 1655541"/>
              <a:gd name="connsiteY45" fmla="*/ 1109709 h 1677880"/>
              <a:gd name="connsiteX46" fmla="*/ 1540132 w 1655541"/>
              <a:gd name="connsiteY46" fmla="*/ 1074198 h 1677880"/>
              <a:gd name="connsiteX47" fmla="*/ 1451355 w 1655541"/>
              <a:gd name="connsiteY47" fmla="*/ 1020932 h 1677880"/>
              <a:gd name="connsiteX48" fmla="*/ 1433600 w 1655541"/>
              <a:gd name="connsiteY48" fmla="*/ 994299 h 1677880"/>
              <a:gd name="connsiteX49" fmla="*/ 1353701 w 1655541"/>
              <a:gd name="connsiteY49" fmla="*/ 967666 h 1677880"/>
              <a:gd name="connsiteX50" fmla="*/ 1335945 w 1655541"/>
              <a:gd name="connsiteY50" fmla="*/ 949911 h 1677880"/>
              <a:gd name="connsiteX51" fmla="*/ 1140637 w 1655541"/>
              <a:gd name="connsiteY51" fmla="*/ 923278 h 1677880"/>
              <a:gd name="connsiteX52" fmla="*/ 1078493 w 1655541"/>
              <a:gd name="connsiteY52" fmla="*/ 914400 h 1677880"/>
              <a:gd name="connsiteX53" fmla="*/ 1042982 w 1655541"/>
              <a:gd name="connsiteY53" fmla="*/ 896645 h 1677880"/>
              <a:gd name="connsiteX54" fmla="*/ 980839 w 1655541"/>
              <a:gd name="connsiteY54" fmla="*/ 887767 h 1677880"/>
              <a:gd name="connsiteX55" fmla="*/ 847674 w 1655541"/>
              <a:gd name="connsiteY55" fmla="*/ 870012 h 1677880"/>
              <a:gd name="connsiteX56" fmla="*/ 821040 w 1655541"/>
              <a:gd name="connsiteY56" fmla="*/ 861134 h 1677880"/>
              <a:gd name="connsiteX57" fmla="*/ 678999 w 1655541"/>
              <a:gd name="connsiteY57" fmla="*/ 630315 h 1677880"/>
              <a:gd name="connsiteX58" fmla="*/ 732264 w 1655541"/>
              <a:gd name="connsiteY58" fmla="*/ 541538 h 1677880"/>
              <a:gd name="connsiteX59" fmla="*/ 794407 w 1655541"/>
              <a:gd name="connsiteY59" fmla="*/ 497150 h 1677880"/>
              <a:gd name="connsiteX60" fmla="*/ 821040 w 1655541"/>
              <a:gd name="connsiteY60" fmla="*/ 488272 h 1677880"/>
              <a:gd name="connsiteX61" fmla="*/ 892062 w 1655541"/>
              <a:gd name="connsiteY61" fmla="*/ 461639 h 1677880"/>
              <a:gd name="connsiteX62" fmla="*/ 1069615 w 1655541"/>
              <a:gd name="connsiteY62" fmla="*/ 479394 h 1677880"/>
              <a:gd name="connsiteX63" fmla="*/ 1122881 w 1655541"/>
              <a:gd name="connsiteY63" fmla="*/ 497150 h 1677880"/>
              <a:gd name="connsiteX64" fmla="*/ 1140637 w 1655541"/>
              <a:gd name="connsiteY64" fmla="*/ 514905 h 1677880"/>
              <a:gd name="connsiteX65" fmla="*/ 1193903 w 1655541"/>
              <a:gd name="connsiteY65" fmla="*/ 550416 h 1677880"/>
              <a:gd name="connsiteX66" fmla="*/ 1211658 w 1655541"/>
              <a:gd name="connsiteY66" fmla="*/ 577049 h 1677880"/>
              <a:gd name="connsiteX67" fmla="*/ 1220536 w 1655541"/>
              <a:gd name="connsiteY67" fmla="*/ 603682 h 1677880"/>
              <a:gd name="connsiteX68" fmla="*/ 1256046 w 1655541"/>
              <a:gd name="connsiteY68" fmla="*/ 656948 h 1677880"/>
              <a:gd name="connsiteX69" fmla="*/ 1264924 w 1655541"/>
              <a:gd name="connsiteY69" fmla="*/ 692458 h 1677880"/>
              <a:gd name="connsiteX70" fmla="*/ 1291557 w 1655541"/>
              <a:gd name="connsiteY70" fmla="*/ 701336 h 1677880"/>
              <a:gd name="connsiteX71" fmla="*/ 1398089 w 1655541"/>
              <a:gd name="connsiteY71" fmla="*/ 719091 h 1677880"/>
              <a:gd name="connsiteX72" fmla="*/ 1486866 w 1655541"/>
              <a:gd name="connsiteY72" fmla="*/ 710214 h 1677880"/>
              <a:gd name="connsiteX73" fmla="*/ 1513499 w 1655541"/>
              <a:gd name="connsiteY73" fmla="*/ 621437 h 1677880"/>
              <a:gd name="connsiteX74" fmla="*/ 1504621 w 1655541"/>
              <a:gd name="connsiteY74" fmla="*/ 506027 h 1677880"/>
              <a:gd name="connsiteX75" fmla="*/ 1486866 w 1655541"/>
              <a:gd name="connsiteY75" fmla="*/ 452761 h 1677880"/>
              <a:gd name="connsiteX76" fmla="*/ 1424722 w 1655541"/>
              <a:gd name="connsiteY76" fmla="*/ 381740 h 1677880"/>
              <a:gd name="connsiteX77" fmla="*/ 1415844 w 1655541"/>
              <a:gd name="connsiteY77" fmla="*/ 346229 h 1677880"/>
              <a:gd name="connsiteX78" fmla="*/ 1433600 w 1655541"/>
              <a:gd name="connsiteY78" fmla="*/ 328474 h 1677880"/>
              <a:gd name="connsiteX79" fmla="*/ 1513499 w 1655541"/>
              <a:gd name="connsiteY7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84194 w 1655541"/>
              <a:gd name="connsiteY17" fmla="*/ 1233996 h 1677880"/>
              <a:gd name="connsiteX18" fmla="*/ 93072 w 1655541"/>
              <a:gd name="connsiteY18" fmla="*/ 1269507 h 1677880"/>
              <a:gd name="connsiteX19" fmla="*/ 164093 w 1655541"/>
              <a:gd name="connsiteY19" fmla="*/ 1367161 h 1677880"/>
              <a:gd name="connsiteX20" fmla="*/ 172971 w 1655541"/>
              <a:gd name="connsiteY20" fmla="*/ 1393794 h 1677880"/>
              <a:gd name="connsiteX21" fmla="*/ 226237 w 1655541"/>
              <a:gd name="connsiteY21" fmla="*/ 1438183 h 1677880"/>
              <a:gd name="connsiteX22" fmla="*/ 235114 w 1655541"/>
              <a:gd name="connsiteY22" fmla="*/ 1464816 h 1677880"/>
              <a:gd name="connsiteX23" fmla="*/ 252870 w 1655541"/>
              <a:gd name="connsiteY23" fmla="*/ 1482571 h 1677880"/>
              <a:gd name="connsiteX24" fmla="*/ 332769 w 1655541"/>
              <a:gd name="connsiteY24" fmla="*/ 1544715 h 1677880"/>
              <a:gd name="connsiteX25" fmla="*/ 368279 w 1655541"/>
              <a:gd name="connsiteY25" fmla="*/ 1571348 h 1677880"/>
              <a:gd name="connsiteX26" fmla="*/ 394912 w 1655541"/>
              <a:gd name="connsiteY26" fmla="*/ 1597981 h 1677880"/>
              <a:gd name="connsiteX27" fmla="*/ 465934 w 1655541"/>
              <a:gd name="connsiteY27" fmla="*/ 1624614 h 1677880"/>
              <a:gd name="connsiteX28" fmla="*/ 510322 w 1655541"/>
              <a:gd name="connsiteY28" fmla="*/ 1651247 h 1677880"/>
              <a:gd name="connsiteX29" fmla="*/ 545833 w 1655541"/>
              <a:gd name="connsiteY29" fmla="*/ 1660124 h 1677880"/>
              <a:gd name="connsiteX30" fmla="*/ 643487 w 1655541"/>
              <a:gd name="connsiteY30" fmla="*/ 1677880 h 1677880"/>
              <a:gd name="connsiteX31" fmla="*/ 1406967 w 1655541"/>
              <a:gd name="connsiteY31" fmla="*/ 1669002 h 1677880"/>
              <a:gd name="connsiteX32" fmla="*/ 1460233 w 1655541"/>
              <a:gd name="connsiteY32" fmla="*/ 1660124 h 1677880"/>
              <a:gd name="connsiteX33" fmla="*/ 1486866 w 1655541"/>
              <a:gd name="connsiteY33" fmla="*/ 1633491 h 1677880"/>
              <a:gd name="connsiteX34" fmla="*/ 1513499 w 1655541"/>
              <a:gd name="connsiteY34" fmla="*/ 1615736 h 1677880"/>
              <a:gd name="connsiteX35" fmla="*/ 1540132 w 1655541"/>
              <a:gd name="connsiteY35" fmla="*/ 1580225 h 1677880"/>
              <a:gd name="connsiteX36" fmla="*/ 1575642 w 1655541"/>
              <a:gd name="connsiteY36" fmla="*/ 1562470 h 1677880"/>
              <a:gd name="connsiteX37" fmla="*/ 1584520 w 1655541"/>
              <a:gd name="connsiteY37" fmla="*/ 1535837 h 1677880"/>
              <a:gd name="connsiteX38" fmla="*/ 1611153 w 1655541"/>
              <a:gd name="connsiteY38" fmla="*/ 1491449 h 1677880"/>
              <a:gd name="connsiteX39" fmla="*/ 1637786 w 1655541"/>
              <a:gd name="connsiteY39" fmla="*/ 1429305 h 1677880"/>
              <a:gd name="connsiteX40" fmla="*/ 1646664 w 1655541"/>
              <a:gd name="connsiteY40" fmla="*/ 1376039 h 1677880"/>
              <a:gd name="connsiteX41" fmla="*/ 1655541 w 1655541"/>
              <a:gd name="connsiteY41" fmla="*/ 1340528 h 1677880"/>
              <a:gd name="connsiteX42" fmla="*/ 1620031 w 1655541"/>
              <a:gd name="connsiteY42" fmla="*/ 1207363 h 1677880"/>
              <a:gd name="connsiteX43" fmla="*/ 1602275 w 1655541"/>
              <a:gd name="connsiteY43" fmla="*/ 1145219 h 1677880"/>
              <a:gd name="connsiteX44" fmla="*/ 1584520 w 1655541"/>
              <a:gd name="connsiteY44" fmla="*/ 1109709 h 1677880"/>
              <a:gd name="connsiteX45" fmla="*/ 1540132 w 1655541"/>
              <a:gd name="connsiteY45" fmla="*/ 1074198 h 1677880"/>
              <a:gd name="connsiteX46" fmla="*/ 1451355 w 1655541"/>
              <a:gd name="connsiteY46" fmla="*/ 1020932 h 1677880"/>
              <a:gd name="connsiteX47" fmla="*/ 1433600 w 1655541"/>
              <a:gd name="connsiteY47" fmla="*/ 994299 h 1677880"/>
              <a:gd name="connsiteX48" fmla="*/ 1353701 w 1655541"/>
              <a:gd name="connsiteY48" fmla="*/ 967666 h 1677880"/>
              <a:gd name="connsiteX49" fmla="*/ 1335945 w 1655541"/>
              <a:gd name="connsiteY49" fmla="*/ 949911 h 1677880"/>
              <a:gd name="connsiteX50" fmla="*/ 1140637 w 1655541"/>
              <a:gd name="connsiteY50" fmla="*/ 923278 h 1677880"/>
              <a:gd name="connsiteX51" fmla="*/ 1078493 w 1655541"/>
              <a:gd name="connsiteY51" fmla="*/ 914400 h 1677880"/>
              <a:gd name="connsiteX52" fmla="*/ 1042982 w 1655541"/>
              <a:gd name="connsiteY52" fmla="*/ 896645 h 1677880"/>
              <a:gd name="connsiteX53" fmla="*/ 980839 w 1655541"/>
              <a:gd name="connsiteY53" fmla="*/ 887767 h 1677880"/>
              <a:gd name="connsiteX54" fmla="*/ 847674 w 1655541"/>
              <a:gd name="connsiteY54" fmla="*/ 870012 h 1677880"/>
              <a:gd name="connsiteX55" fmla="*/ 821040 w 1655541"/>
              <a:gd name="connsiteY55" fmla="*/ 861134 h 1677880"/>
              <a:gd name="connsiteX56" fmla="*/ 678999 w 1655541"/>
              <a:gd name="connsiteY56" fmla="*/ 630315 h 1677880"/>
              <a:gd name="connsiteX57" fmla="*/ 732264 w 1655541"/>
              <a:gd name="connsiteY57" fmla="*/ 541538 h 1677880"/>
              <a:gd name="connsiteX58" fmla="*/ 794407 w 1655541"/>
              <a:gd name="connsiteY58" fmla="*/ 497150 h 1677880"/>
              <a:gd name="connsiteX59" fmla="*/ 821040 w 1655541"/>
              <a:gd name="connsiteY59" fmla="*/ 488272 h 1677880"/>
              <a:gd name="connsiteX60" fmla="*/ 892062 w 1655541"/>
              <a:gd name="connsiteY60" fmla="*/ 461639 h 1677880"/>
              <a:gd name="connsiteX61" fmla="*/ 1069615 w 1655541"/>
              <a:gd name="connsiteY61" fmla="*/ 479394 h 1677880"/>
              <a:gd name="connsiteX62" fmla="*/ 1122881 w 1655541"/>
              <a:gd name="connsiteY62" fmla="*/ 497150 h 1677880"/>
              <a:gd name="connsiteX63" fmla="*/ 1140637 w 1655541"/>
              <a:gd name="connsiteY63" fmla="*/ 514905 h 1677880"/>
              <a:gd name="connsiteX64" fmla="*/ 1193903 w 1655541"/>
              <a:gd name="connsiteY64" fmla="*/ 550416 h 1677880"/>
              <a:gd name="connsiteX65" fmla="*/ 1211658 w 1655541"/>
              <a:gd name="connsiteY65" fmla="*/ 577049 h 1677880"/>
              <a:gd name="connsiteX66" fmla="*/ 1220536 w 1655541"/>
              <a:gd name="connsiteY66" fmla="*/ 603682 h 1677880"/>
              <a:gd name="connsiteX67" fmla="*/ 1256046 w 1655541"/>
              <a:gd name="connsiteY67" fmla="*/ 656948 h 1677880"/>
              <a:gd name="connsiteX68" fmla="*/ 1264924 w 1655541"/>
              <a:gd name="connsiteY68" fmla="*/ 692458 h 1677880"/>
              <a:gd name="connsiteX69" fmla="*/ 1291557 w 1655541"/>
              <a:gd name="connsiteY69" fmla="*/ 701336 h 1677880"/>
              <a:gd name="connsiteX70" fmla="*/ 1398089 w 1655541"/>
              <a:gd name="connsiteY70" fmla="*/ 719091 h 1677880"/>
              <a:gd name="connsiteX71" fmla="*/ 1486866 w 1655541"/>
              <a:gd name="connsiteY71" fmla="*/ 710214 h 1677880"/>
              <a:gd name="connsiteX72" fmla="*/ 1513499 w 1655541"/>
              <a:gd name="connsiteY72" fmla="*/ 621437 h 1677880"/>
              <a:gd name="connsiteX73" fmla="*/ 1504621 w 1655541"/>
              <a:gd name="connsiteY73" fmla="*/ 506027 h 1677880"/>
              <a:gd name="connsiteX74" fmla="*/ 1486866 w 1655541"/>
              <a:gd name="connsiteY74" fmla="*/ 452761 h 1677880"/>
              <a:gd name="connsiteX75" fmla="*/ 1424722 w 1655541"/>
              <a:gd name="connsiteY75" fmla="*/ 381740 h 1677880"/>
              <a:gd name="connsiteX76" fmla="*/ 1415844 w 1655541"/>
              <a:gd name="connsiteY76" fmla="*/ 346229 h 1677880"/>
              <a:gd name="connsiteX77" fmla="*/ 1433600 w 1655541"/>
              <a:gd name="connsiteY77" fmla="*/ 328474 h 1677880"/>
              <a:gd name="connsiteX78" fmla="*/ 1513499 w 1655541"/>
              <a:gd name="connsiteY78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68202 w 1659650"/>
              <a:gd name="connsiteY18" fmla="*/ 1367161 h 1677880"/>
              <a:gd name="connsiteX19" fmla="*/ 177080 w 1659650"/>
              <a:gd name="connsiteY19" fmla="*/ 1393794 h 1677880"/>
              <a:gd name="connsiteX20" fmla="*/ 230346 w 1659650"/>
              <a:gd name="connsiteY20" fmla="*/ 1438183 h 1677880"/>
              <a:gd name="connsiteX21" fmla="*/ 239223 w 1659650"/>
              <a:gd name="connsiteY21" fmla="*/ 1464816 h 1677880"/>
              <a:gd name="connsiteX22" fmla="*/ 256979 w 1659650"/>
              <a:gd name="connsiteY22" fmla="*/ 1482571 h 1677880"/>
              <a:gd name="connsiteX23" fmla="*/ 336878 w 1659650"/>
              <a:gd name="connsiteY23" fmla="*/ 1544715 h 1677880"/>
              <a:gd name="connsiteX24" fmla="*/ 372388 w 1659650"/>
              <a:gd name="connsiteY24" fmla="*/ 1571348 h 1677880"/>
              <a:gd name="connsiteX25" fmla="*/ 399021 w 1659650"/>
              <a:gd name="connsiteY25" fmla="*/ 1597981 h 1677880"/>
              <a:gd name="connsiteX26" fmla="*/ 470043 w 1659650"/>
              <a:gd name="connsiteY26" fmla="*/ 1624614 h 1677880"/>
              <a:gd name="connsiteX27" fmla="*/ 514431 w 1659650"/>
              <a:gd name="connsiteY27" fmla="*/ 1651247 h 1677880"/>
              <a:gd name="connsiteX28" fmla="*/ 549942 w 1659650"/>
              <a:gd name="connsiteY28" fmla="*/ 1660124 h 1677880"/>
              <a:gd name="connsiteX29" fmla="*/ 647596 w 1659650"/>
              <a:gd name="connsiteY29" fmla="*/ 1677880 h 1677880"/>
              <a:gd name="connsiteX30" fmla="*/ 1411076 w 1659650"/>
              <a:gd name="connsiteY30" fmla="*/ 1669002 h 1677880"/>
              <a:gd name="connsiteX31" fmla="*/ 1464342 w 1659650"/>
              <a:gd name="connsiteY31" fmla="*/ 1660124 h 1677880"/>
              <a:gd name="connsiteX32" fmla="*/ 1490975 w 1659650"/>
              <a:gd name="connsiteY32" fmla="*/ 1633491 h 1677880"/>
              <a:gd name="connsiteX33" fmla="*/ 1517608 w 1659650"/>
              <a:gd name="connsiteY33" fmla="*/ 1615736 h 1677880"/>
              <a:gd name="connsiteX34" fmla="*/ 1544241 w 1659650"/>
              <a:gd name="connsiteY34" fmla="*/ 1580225 h 1677880"/>
              <a:gd name="connsiteX35" fmla="*/ 1579751 w 1659650"/>
              <a:gd name="connsiteY35" fmla="*/ 1562470 h 1677880"/>
              <a:gd name="connsiteX36" fmla="*/ 1588629 w 1659650"/>
              <a:gd name="connsiteY36" fmla="*/ 1535837 h 1677880"/>
              <a:gd name="connsiteX37" fmla="*/ 1615262 w 1659650"/>
              <a:gd name="connsiteY37" fmla="*/ 1491449 h 1677880"/>
              <a:gd name="connsiteX38" fmla="*/ 1641895 w 1659650"/>
              <a:gd name="connsiteY38" fmla="*/ 1429305 h 1677880"/>
              <a:gd name="connsiteX39" fmla="*/ 1650773 w 1659650"/>
              <a:gd name="connsiteY39" fmla="*/ 1376039 h 1677880"/>
              <a:gd name="connsiteX40" fmla="*/ 1659650 w 1659650"/>
              <a:gd name="connsiteY40" fmla="*/ 1340528 h 1677880"/>
              <a:gd name="connsiteX41" fmla="*/ 1624140 w 1659650"/>
              <a:gd name="connsiteY41" fmla="*/ 1207363 h 1677880"/>
              <a:gd name="connsiteX42" fmla="*/ 1606384 w 1659650"/>
              <a:gd name="connsiteY42" fmla="*/ 1145219 h 1677880"/>
              <a:gd name="connsiteX43" fmla="*/ 1588629 w 1659650"/>
              <a:gd name="connsiteY43" fmla="*/ 1109709 h 1677880"/>
              <a:gd name="connsiteX44" fmla="*/ 1544241 w 1659650"/>
              <a:gd name="connsiteY44" fmla="*/ 1074198 h 1677880"/>
              <a:gd name="connsiteX45" fmla="*/ 1455464 w 1659650"/>
              <a:gd name="connsiteY45" fmla="*/ 1020932 h 1677880"/>
              <a:gd name="connsiteX46" fmla="*/ 1437709 w 1659650"/>
              <a:gd name="connsiteY46" fmla="*/ 994299 h 1677880"/>
              <a:gd name="connsiteX47" fmla="*/ 1357810 w 1659650"/>
              <a:gd name="connsiteY47" fmla="*/ 967666 h 1677880"/>
              <a:gd name="connsiteX48" fmla="*/ 1340054 w 1659650"/>
              <a:gd name="connsiteY48" fmla="*/ 949911 h 1677880"/>
              <a:gd name="connsiteX49" fmla="*/ 1144746 w 1659650"/>
              <a:gd name="connsiteY49" fmla="*/ 923278 h 1677880"/>
              <a:gd name="connsiteX50" fmla="*/ 1082602 w 1659650"/>
              <a:gd name="connsiteY50" fmla="*/ 914400 h 1677880"/>
              <a:gd name="connsiteX51" fmla="*/ 1047091 w 1659650"/>
              <a:gd name="connsiteY51" fmla="*/ 896645 h 1677880"/>
              <a:gd name="connsiteX52" fmla="*/ 984948 w 1659650"/>
              <a:gd name="connsiteY52" fmla="*/ 887767 h 1677880"/>
              <a:gd name="connsiteX53" fmla="*/ 851783 w 1659650"/>
              <a:gd name="connsiteY53" fmla="*/ 870012 h 1677880"/>
              <a:gd name="connsiteX54" fmla="*/ 825149 w 1659650"/>
              <a:gd name="connsiteY54" fmla="*/ 861134 h 1677880"/>
              <a:gd name="connsiteX55" fmla="*/ 683108 w 1659650"/>
              <a:gd name="connsiteY55" fmla="*/ 630315 h 1677880"/>
              <a:gd name="connsiteX56" fmla="*/ 736373 w 1659650"/>
              <a:gd name="connsiteY56" fmla="*/ 541538 h 1677880"/>
              <a:gd name="connsiteX57" fmla="*/ 798516 w 1659650"/>
              <a:gd name="connsiteY57" fmla="*/ 497150 h 1677880"/>
              <a:gd name="connsiteX58" fmla="*/ 825149 w 1659650"/>
              <a:gd name="connsiteY58" fmla="*/ 488272 h 1677880"/>
              <a:gd name="connsiteX59" fmla="*/ 896171 w 1659650"/>
              <a:gd name="connsiteY59" fmla="*/ 461639 h 1677880"/>
              <a:gd name="connsiteX60" fmla="*/ 1073724 w 1659650"/>
              <a:gd name="connsiteY60" fmla="*/ 479394 h 1677880"/>
              <a:gd name="connsiteX61" fmla="*/ 1126990 w 1659650"/>
              <a:gd name="connsiteY61" fmla="*/ 497150 h 1677880"/>
              <a:gd name="connsiteX62" fmla="*/ 1144746 w 1659650"/>
              <a:gd name="connsiteY62" fmla="*/ 514905 h 1677880"/>
              <a:gd name="connsiteX63" fmla="*/ 1198012 w 1659650"/>
              <a:gd name="connsiteY63" fmla="*/ 550416 h 1677880"/>
              <a:gd name="connsiteX64" fmla="*/ 1215767 w 1659650"/>
              <a:gd name="connsiteY64" fmla="*/ 577049 h 1677880"/>
              <a:gd name="connsiteX65" fmla="*/ 1224645 w 1659650"/>
              <a:gd name="connsiteY65" fmla="*/ 603682 h 1677880"/>
              <a:gd name="connsiteX66" fmla="*/ 1260155 w 1659650"/>
              <a:gd name="connsiteY66" fmla="*/ 656948 h 1677880"/>
              <a:gd name="connsiteX67" fmla="*/ 1269033 w 1659650"/>
              <a:gd name="connsiteY67" fmla="*/ 692458 h 1677880"/>
              <a:gd name="connsiteX68" fmla="*/ 1295666 w 1659650"/>
              <a:gd name="connsiteY68" fmla="*/ 701336 h 1677880"/>
              <a:gd name="connsiteX69" fmla="*/ 1402198 w 1659650"/>
              <a:gd name="connsiteY69" fmla="*/ 719091 h 1677880"/>
              <a:gd name="connsiteX70" fmla="*/ 1490975 w 1659650"/>
              <a:gd name="connsiteY70" fmla="*/ 710214 h 1677880"/>
              <a:gd name="connsiteX71" fmla="*/ 1517608 w 1659650"/>
              <a:gd name="connsiteY71" fmla="*/ 621437 h 1677880"/>
              <a:gd name="connsiteX72" fmla="*/ 1508730 w 1659650"/>
              <a:gd name="connsiteY72" fmla="*/ 506027 h 1677880"/>
              <a:gd name="connsiteX73" fmla="*/ 1490975 w 1659650"/>
              <a:gd name="connsiteY73" fmla="*/ 452761 h 1677880"/>
              <a:gd name="connsiteX74" fmla="*/ 1428831 w 1659650"/>
              <a:gd name="connsiteY74" fmla="*/ 381740 h 1677880"/>
              <a:gd name="connsiteX75" fmla="*/ 1419953 w 1659650"/>
              <a:gd name="connsiteY75" fmla="*/ 346229 h 1677880"/>
              <a:gd name="connsiteX76" fmla="*/ 1437709 w 1659650"/>
              <a:gd name="connsiteY76" fmla="*/ 328474 h 1677880"/>
              <a:gd name="connsiteX77" fmla="*/ 1517608 w 1659650"/>
              <a:gd name="connsiteY77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77080 w 1659650"/>
              <a:gd name="connsiteY18" fmla="*/ 1393794 h 1677880"/>
              <a:gd name="connsiteX19" fmla="*/ 230346 w 1659650"/>
              <a:gd name="connsiteY19" fmla="*/ 1438183 h 1677880"/>
              <a:gd name="connsiteX20" fmla="*/ 239223 w 1659650"/>
              <a:gd name="connsiteY20" fmla="*/ 1464816 h 1677880"/>
              <a:gd name="connsiteX21" fmla="*/ 256979 w 1659650"/>
              <a:gd name="connsiteY21" fmla="*/ 1482571 h 1677880"/>
              <a:gd name="connsiteX22" fmla="*/ 336878 w 1659650"/>
              <a:gd name="connsiteY22" fmla="*/ 1544715 h 1677880"/>
              <a:gd name="connsiteX23" fmla="*/ 372388 w 1659650"/>
              <a:gd name="connsiteY23" fmla="*/ 1571348 h 1677880"/>
              <a:gd name="connsiteX24" fmla="*/ 399021 w 1659650"/>
              <a:gd name="connsiteY24" fmla="*/ 1597981 h 1677880"/>
              <a:gd name="connsiteX25" fmla="*/ 470043 w 1659650"/>
              <a:gd name="connsiteY25" fmla="*/ 1624614 h 1677880"/>
              <a:gd name="connsiteX26" fmla="*/ 514431 w 1659650"/>
              <a:gd name="connsiteY26" fmla="*/ 1651247 h 1677880"/>
              <a:gd name="connsiteX27" fmla="*/ 549942 w 1659650"/>
              <a:gd name="connsiteY27" fmla="*/ 1660124 h 1677880"/>
              <a:gd name="connsiteX28" fmla="*/ 647596 w 1659650"/>
              <a:gd name="connsiteY28" fmla="*/ 1677880 h 1677880"/>
              <a:gd name="connsiteX29" fmla="*/ 1411076 w 1659650"/>
              <a:gd name="connsiteY29" fmla="*/ 1669002 h 1677880"/>
              <a:gd name="connsiteX30" fmla="*/ 1464342 w 1659650"/>
              <a:gd name="connsiteY30" fmla="*/ 1660124 h 1677880"/>
              <a:gd name="connsiteX31" fmla="*/ 1490975 w 1659650"/>
              <a:gd name="connsiteY31" fmla="*/ 1633491 h 1677880"/>
              <a:gd name="connsiteX32" fmla="*/ 1517608 w 1659650"/>
              <a:gd name="connsiteY32" fmla="*/ 1615736 h 1677880"/>
              <a:gd name="connsiteX33" fmla="*/ 1544241 w 1659650"/>
              <a:gd name="connsiteY33" fmla="*/ 1580225 h 1677880"/>
              <a:gd name="connsiteX34" fmla="*/ 1579751 w 1659650"/>
              <a:gd name="connsiteY34" fmla="*/ 1562470 h 1677880"/>
              <a:gd name="connsiteX35" fmla="*/ 1588629 w 1659650"/>
              <a:gd name="connsiteY35" fmla="*/ 1535837 h 1677880"/>
              <a:gd name="connsiteX36" fmla="*/ 1615262 w 1659650"/>
              <a:gd name="connsiteY36" fmla="*/ 1491449 h 1677880"/>
              <a:gd name="connsiteX37" fmla="*/ 1641895 w 1659650"/>
              <a:gd name="connsiteY37" fmla="*/ 1429305 h 1677880"/>
              <a:gd name="connsiteX38" fmla="*/ 1650773 w 1659650"/>
              <a:gd name="connsiteY38" fmla="*/ 1376039 h 1677880"/>
              <a:gd name="connsiteX39" fmla="*/ 1659650 w 1659650"/>
              <a:gd name="connsiteY39" fmla="*/ 1340528 h 1677880"/>
              <a:gd name="connsiteX40" fmla="*/ 1624140 w 1659650"/>
              <a:gd name="connsiteY40" fmla="*/ 1207363 h 1677880"/>
              <a:gd name="connsiteX41" fmla="*/ 1606384 w 1659650"/>
              <a:gd name="connsiteY41" fmla="*/ 1145219 h 1677880"/>
              <a:gd name="connsiteX42" fmla="*/ 1588629 w 1659650"/>
              <a:gd name="connsiteY42" fmla="*/ 1109709 h 1677880"/>
              <a:gd name="connsiteX43" fmla="*/ 1544241 w 1659650"/>
              <a:gd name="connsiteY43" fmla="*/ 1074198 h 1677880"/>
              <a:gd name="connsiteX44" fmla="*/ 1455464 w 1659650"/>
              <a:gd name="connsiteY44" fmla="*/ 1020932 h 1677880"/>
              <a:gd name="connsiteX45" fmla="*/ 1437709 w 1659650"/>
              <a:gd name="connsiteY45" fmla="*/ 994299 h 1677880"/>
              <a:gd name="connsiteX46" fmla="*/ 1357810 w 1659650"/>
              <a:gd name="connsiteY46" fmla="*/ 967666 h 1677880"/>
              <a:gd name="connsiteX47" fmla="*/ 1340054 w 1659650"/>
              <a:gd name="connsiteY47" fmla="*/ 949911 h 1677880"/>
              <a:gd name="connsiteX48" fmla="*/ 1144746 w 1659650"/>
              <a:gd name="connsiteY48" fmla="*/ 923278 h 1677880"/>
              <a:gd name="connsiteX49" fmla="*/ 1082602 w 1659650"/>
              <a:gd name="connsiteY49" fmla="*/ 914400 h 1677880"/>
              <a:gd name="connsiteX50" fmla="*/ 1047091 w 1659650"/>
              <a:gd name="connsiteY50" fmla="*/ 896645 h 1677880"/>
              <a:gd name="connsiteX51" fmla="*/ 984948 w 1659650"/>
              <a:gd name="connsiteY51" fmla="*/ 887767 h 1677880"/>
              <a:gd name="connsiteX52" fmla="*/ 851783 w 1659650"/>
              <a:gd name="connsiteY52" fmla="*/ 870012 h 1677880"/>
              <a:gd name="connsiteX53" fmla="*/ 825149 w 1659650"/>
              <a:gd name="connsiteY53" fmla="*/ 861134 h 1677880"/>
              <a:gd name="connsiteX54" fmla="*/ 683108 w 1659650"/>
              <a:gd name="connsiteY54" fmla="*/ 630315 h 1677880"/>
              <a:gd name="connsiteX55" fmla="*/ 736373 w 1659650"/>
              <a:gd name="connsiteY55" fmla="*/ 541538 h 1677880"/>
              <a:gd name="connsiteX56" fmla="*/ 798516 w 1659650"/>
              <a:gd name="connsiteY56" fmla="*/ 497150 h 1677880"/>
              <a:gd name="connsiteX57" fmla="*/ 825149 w 1659650"/>
              <a:gd name="connsiteY57" fmla="*/ 488272 h 1677880"/>
              <a:gd name="connsiteX58" fmla="*/ 896171 w 1659650"/>
              <a:gd name="connsiteY58" fmla="*/ 461639 h 1677880"/>
              <a:gd name="connsiteX59" fmla="*/ 1073724 w 1659650"/>
              <a:gd name="connsiteY59" fmla="*/ 479394 h 1677880"/>
              <a:gd name="connsiteX60" fmla="*/ 1126990 w 1659650"/>
              <a:gd name="connsiteY60" fmla="*/ 497150 h 1677880"/>
              <a:gd name="connsiteX61" fmla="*/ 1144746 w 1659650"/>
              <a:gd name="connsiteY61" fmla="*/ 514905 h 1677880"/>
              <a:gd name="connsiteX62" fmla="*/ 1198012 w 1659650"/>
              <a:gd name="connsiteY62" fmla="*/ 550416 h 1677880"/>
              <a:gd name="connsiteX63" fmla="*/ 1215767 w 1659650"/>
              <a:gd name="connsiteY63" fmla="*/ 577049 h 1677880"/>
              <a:gd name="connsiteX64" fmla="*/ 1224645 w 1659650"/>
              <a:gd name="connsiteY64" fmla="*/ 603682 h 1677880"/>
              <a:gd name="connsiteX65" fmla="*/ 1260155 w 1659650"/>
              <a:gd name="connsiteY65" fmla="*/ 656948 h 1677880"/>
              <a:gd name="connsiteX66" fmla="*/ 1269033 w 1659650"/>
              <a:gd name="connsiteY66" fmla="*/ 692458 h 1677880"/>
              <a:gd name="connsiteX67" fmla="*/ 1295666 w 1659650"/>
              <a:gd name="connsiteY67" fmla="*/ 701336 h 1677880"/>
              <a:gd name="connsiteX68" fmla="*/ 1402198 w 1659650"/>
              <a:gd name="connsiteY68" fmla="*/ 719091 h 1677880"/>
              <a:gd name="connsiteX69" fmla="*/ 1490975 w 1659650"/>
              <a:gd name="connsiteY69" fmla="*/ 710214 h 1677880"/>
              <a:gd name="connsiteX70" fmla="*/ 1517608 w 1659650"/>
              <a:gd name="connsiteY70" fmla="*/ 621437 h 1677880"/>
              <a:gd name="connsiteX71" fmla="*/ 1508730 w 1659650"/>
              <a:gd name="connsiteY71" fmla="*/ 506027 h 1677880"/>
              <a:gd name="connsiteX72" fmla="*/ 1490975 w 1659650"/>
              <a:gd name="connsiteY72" fmla="*/ 452761 h 1677880"/>
              <a:gd name="connsiteX73" fmla="*/ 1428831 w 1659650"/>
              <a:gd name="connsiteY73" fmla="*/ 381740 h 1677880"/>
              <a:gd name="connsiteX74" fmla="*/ 1419953 w 1659650"/>
              <a:gd name="connsiteY74" fmla="*/ 346229 h 1677880"/>
              <a:gd name="connsiteX75" fmla="*/ 1437709 w 1659650"/>
              <a:gd name="connsiteY75" fmla="*/ 328474 h 1677880"/>
              <a:gd name="connsiteX76" fmla="*/ 1517608 w 1659650"/>
              <a:gd name="connsiteY76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230346 w 1659650"/>
              <a:gd name="connsiteY18" fmla="*/ 1438183 h 1677880"/>
              <a:gd name="connsiteX19" fmla="*/ 239223 w 1659650"/>
              <a:gd name="connsiteY19" fmla="*/ 1464816 h 1677880"/>
              <a:gd name="connsiteX20" fmla="*/ 256979 w 1659650"/>
              <a:gd name="connsiteY20" fmla="*/ 1482571 h 1677880"/>
              <a:gd name="connsiteX21" fmla="*/ 336878 w 1659650"/>
              <a:gd name="connsiteY21" fmla="*/ 1544715 h 1677880"/>
              <a:gd name="connsiteX22" fmla="*/ 372388 w 1659650"/>
              <a:gd name="connsiteY22" fmla="*/ 1571348 h 1677880"/>
              <a:gd name="connsiteX23" fmla="*/ 399021 w 1659650"/>
              <a:gd name="connsiteY23" fmla="*/ 1597981 h 1677880"/>
              <a:gd name="connsiteX24" fmla="*/ 470043 w 1659650"/>
              <a:gd name="connsiteY24" fmla="*/ 1624614 h 1677880"/>
              <a:gd name="connsiteX25" fmla="*/ 514431 w 1659650"/>
              <a:gd name="connsiteY25" fmla="*/ 1651247 h 1677880"/>
              <a:gd name="connsiteX26" fmla="*/ 549942 w 1659650"/>
              <a:gd name="connsiteY26" fmla="*/ 1660124 h 1677880"/>
              <a:gd name="connsiteX27" fmla="*/ 647596 w 1659650"/>
              <a:gd name="connsiteY27" fmla="*/ 1677880 h 1677880"/>
              <a:gd name="connsiteX28" fmla="*/ 1411076 w 1659650"/>
              <a:gd name="connsiteY28" fmla="*/ 1669002 h 1677880"/>
              <a:gd name="connsiteX29" fmla="*/ 1464342 w 1659650"/>
              <a:gd name="connsiteY29" fmla="*/ 1660124 h 1677880"/>
              <a:gd name="connsiteX30" fmla="*/ 1490975 w 1659650"/>
              <a:gd name="connsiteY30" fmla="*/ 1633491 h 1677880"/>
              <a:gd name="connsiteX31" fmla="*/ 1517608 w 1659650"/>
              <a:gd name="connsiteY31" fmla="*/ 1615736 h 1677880"/>
              <a:gd name="connsiteX32" fmla="*/ 1544241 w 1659650"/>
              <a:gd name="connsiteY32" fmla="*/ 1580225 h 1677880"/>
              <a:gd name="connsiteX33" fmla="*/ 1579751 w 1659650"/>
              <a:gd name="connsiteY33" fmla="*/ 1562470 h 1677880"/>
              <a:gd name="connsiteX34" fmla="*/ 1588629 w 1659650"/>
              <a:gd name="connsiteY34" fmla="*/ 1535837 h 1677880"/>
              <a:gd name="connsiteX35" fmla="*/ 1615262 w 1659650"/>
              <a:gd name="connsiteY35" fmla="*/ 1491449 h 1677880"/>
              <a:gd name="connsiteX36" fmla="*/ 1641895 w 1659650"/>
              <a:gd name="connsiteY36" fmla="*/ 1429305 h 1677880"/>
              <a:gd name="connsiteX37" fmla="*/ 1650773 w 1659650"/>
              <a:gd name="connsiteY37" fmla="*/ 1376039 h 1677880"/>
              <a:gd name="connsiteX38" fmla="*/ 1659650 w 1659650"/>
              <a:gd name="connsiteY38" fmla="*/ 1340528 h 1677880"/>
              <a:gd name="connsiteX39" fmla="*/ 1624140 w 1659650"/>
              <a:gd name="connsiteY39" fmla="*/ 1207363 h 1677880"/>
              <a:gd name="connsiteX40" fmla="*/ 1606384 w 1659650"/>
              <a:gd name="connsiteY40" fmla="*/ 1145219 h 1677880"/>
              <a:gd name="connsiteX41" fmla="*/ 1588629 w 1659650"/>
              <a:gd name="connsiteY41" fmla="*/ 1109709 h 1677880"/>
              <a:gd name="connsiteX42" fmla="*/ 1544241 w 1659650"/>
              <a:gd name="connsiteY42" fmla="*/ 1074198 h 1677880"/>
              <a:gd name="connsiteX43" fmla="*/ 1455464 w 1659650"/>
              <a:gd name="connsiteY43" fmla="*/ 1020932 h 1677880"/>
              <a:gd name="connsiteX44" fmla="*/ 1437709 w 1659650"/>
              <a:gd name="connsiteY44" fmla="*/ 994299 h 1677880"/>
              <a:gd name="connsiteX45" fmla="*/ 1357810 w 1659650"/>
              <a:gd name="connsiteY45" fmla="*/ 967666 h 1677880"/>
              <a:gd name="connsiteX46" fmla="*/ 1340054 w 1659650"/>
              <a:gd name="connsiteY46" fmla="*/ 949911 h 1677880"/>
              <a:gd name="connsiteX47" fmla="*/ 1144746 w 1659650"/>
              <a:gd name="connsiteY47" fmla="*/ 923278 h 1677880"/>
              <a:gd name="connsiteX48" fmla="*/ 1082602 w 1659650"/>
              <a:gd name="connsiteY48" fmla="*/ 914400 h 1677880"/>
              <a:gd name="connsiteX49" fmla="*/ 1047091 w 1659650"/>
              <a:gd name="connsiteY49" fmla="*/ 896645 h 1677880"/>
              <a:gd name="connsiteX50" fmla="*/ 984948 w 1659650"/>
              <a:gd name="connsiteY50" fmla="*/ 887767 h 1677880"/>
              <a:gd name="connsiteX51" fmla="*/ 851783 w 1659650"/>
              <a:gd name="connsiteY51" fmla="*/ 870012 h 1677880"/>
              <a:gd name="connsiteX52" fmla="*/ 825149 w 1659650"/>
              <a:gd name="connsiteY52" fmla="*/ 861134 h 1677880"/>
              <a:gd name="connsiteX53" fmla="*/ 683108 w 1659650"/>
              <a:gd name="connsiteY53" fmla="*/ 630315 h 1677880"/>
              <a:gd name="connsiteX54" fmla="*/ 736373 w 1659650"/>
              <a:gd name="connsiteY54" fmla="*/ 541538 h 1677880"/>
              <a:gd name="connsiteX55" fmla="*/ 798516 w 1659650"/>
              <a:gd name="connsiteY55" fmla="*/ 497150 h 1677880"/>
              <a:gd name="connsiteX56" fmla="*/ 825149 w 1659650"/>
              <a:gd name="connsiteY56" fmla="*/ 488272 h 1677880"/>
              <a:gd name="connsiteX57" fmla="*/ 896171 w 1659650"/>
              <a:gd name="connsiteY57" fmla="*/ 461639 h 1677880"/>
              <a:gd name="connsiteX58" fmla="*/ 1073724 w 1659650"/>
              <a:gd name="connsiteY58" fmla="*/ 479394 h 1677880"/>
              <a:gd name="connsiteX59" fmla="*/ 1126990 w 1659650"/>
              <a:gd name="connsiteY59" fmla="*/ 497150 h 1677880"/>
              <a:gd name="connsiteX60" fmla="*/ 1144746 w 1659650"/>
              <a:gd name="connsiteY60" fmla="*/ 514905 h 1677880"/>
              <a:gd name="connsiteX61" fmla="*/ 1198012 w 1659650"/>
              <a:gd name="connsiteY61" fmla="*/ 550416 h 1677880"/>
              <a:gd name="connsiteX62" fmla="*/ 1215767 w 1659650"/>
              <a:gd name="connsiteY62" fmla="*/ 577049 h 1677880"/>
              <a:gd name="connsiteX63" fmla="*/ 1224645 w 1659650"/>
              <a:gd name="connsiteY63" fmla="*/ 603682 h 1677880"/>
              <a:gd name="connsiteX64" fmla="*/ 1260155 w 1659650"/>
              <a:gd name="connsiteY64" fmla="*/ 656948 h 1677880"/>
              <a:gd name="connsiteX65" fmla="*/ 1269033 w 1659650"/>
              <a:gd name="connsiteY65" fmla="*/ 692458 h 1677880"/>
              <a:gd name="connsiteX66" fmla="*/ 1295666 w 1659650"/>
              <a:gd name="connsiteY66" fmla="*/ 701336 h 1677880"/>
              <a:gd name="connsiteX67" fmla="*/ 1402198 w 1659650"/>
              <a:gd name="connsiteY67" fmla="*/ 719091 h 1677880"/>
              <a:gd name="connsiteX68" fmla="*/ 1490975 w 1659650"/>
              <a:gd name="connsiteY68" fmla="*/ 710214 h 1677880"/>
              <a:gd name="connsiteX69" fmla="*/ 1517608 w 1659650"/>
              <a:gd name="connsiteY69" fmla="*/ 621437 h 1677880"/>
              <a:gd name="connsiteX70" fmla="*/ 1508730 w 1659650"/>
              <a:gd name="connsiteY70" fmla="*/ 506027 h 1677880"/>
              <a:gd name="connsiteX71" fmla="*/ 1490975 w 1659650"/>
              <a:gd name="connsiteY71" fmla="*/ 452761 h 1677880"/>
              <a:gd name="connsiteX72" fmla="*/ 1428831 w 1659650"/>
              <a:gd name="connsiteY72" fmla="*/ 381740 h 1677880"/>
              <a:gd name="connsiteX73" fmla="*/ 1419953 w 1659650"/>
              <a:gd name="connsiteY73" fmla="*/ 346229 h 1677880"/>
              <a:gd name="connsiteX74" fmla="*/ 1437709 w 1659650"/>
              <a:gd name="connsiteY74" fmla="*/ 328474 h 1677880"/>
              <a:gd name="connsiteX75" fmla="*/ 1517608 w 1659650"/>
              <a:gd name="connsiteY75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230346 w 1659650"/>
              <a:gd name="connsiteY17" fmla="*/ 1438183 h 1677880"/>
              <a:gd name="connsiteX18" fmla="*/ 239223 w 1659650"/>
              <a:gd name="connsiteY18" fmla="*/ 1464816 h 1677880"/>
              <a:gd name="connsiteX19" fmla="*/ 256979 w 1659650"/>
              <a:gd name="connsiteY19" fmla="*/ 1482571 h 1677880"/>
              <a:gd name="connsiteX20" fmla="*/ 336878 w 1659650"/>
              <a:gd name="connsiteY20" fmla="*/ 1544715 h 1677880"/>
              <a:gd name="connsiteX21" fmla="*/ 372388 w 1659650"/>
              <a:gd name="connsiteY21" fmla="*/ 1571348 h 1677880"/>
              <a:gd name="connsiteX22" fmla="*/ 399021 w 1659650"/>
              <a:gd name="connsiteY22" fmla="*/ 1597981 h 1677880"/>
              <a:gd name="connsiteX23" fmla="*/ 470043 w 1659650"/>
              <a:gd name="connsiteY23" fmla="*/ 1624614 h 1677880"/>
              <a:gd name="connsiteX24" fmla="*/ 514431 w 1659650"/>
              <a:gd name="connsiteY24" fmla="*/ 1651247 h 1677880"/>
              <a:gd name="connsiteX25" fmla="*/ 549942 w 1659650"/>
              <a:gd name="connsiteY25" fmla="*/ 1660124 h 1677880"/>
              <a:gd name="connsiteX26" fmla="*/ 647596 w 1659650"/>
              <a:gd name="connsiteY26" fmla="*/ 1677880 h 1677880"/>
              <a:gd name="connsiteX27" fmla="*/ 1411076 w 1659650"/>
              <a:gd name="connsiteY27" fmla="*/ 1669002 h 1677880"/>
              <a:gd name="connsiteX28" fmla="*/ 1464342 w 1659650"/>
              <a:gd name="connsiteY28" fmla="*/ 1660124 h 1677880"/>
              <a:gd name="connsiteX29" fmla="*/ 1490975 w 1659650"/>
              <a:gd name="connsiteY29" fmla="*/ 1633491 h 1677880"/>
              <a:gd name="connsiteX30" fmla="*/ 1517608 w 1659650"/>
              <a:gd name="connsiteY30" fmla="*/ 1615736 h 1677880"/>
              <a:gd name="connsiteX31" fmla="*/ 1544241 w 1659650"/>
              <a:gd name="connsiteY31" fmla="*/ 1580225 h 1677880"/>
              <a:gd name="connsiteX32" fmla="*/ 1579751 w 1659650"/>
              <a:gd name="connsiteY32" fmla="*/ 1562470 h 1677880"/>
              <a:gd name="connsiteX33" fmla="*/ 1588629 w 1659650"/>
              <a:gd name="connsiteY33" fmla="*/ 1535837 h 1677880"/>
              <a:gd name="connsiteX34" fmla="*/ 1615262 w 1659650"/>
              <a:gd name="connsiteY34" fmla="*/ 1491449 h 1677880"/>
              <a:gd name="connsiteX35" fmla="*/ 1641895 w 1659650"/>
              <a:gd name="connsiteY35" fmla="*/ 1429305 h 1677880"/>
              <a:gd name="connsiteX36" fmla="*/ 1650773 w 1659650"/>
              <a:gd name="connsiteY36" fmla="*/ 1376039 h 1677880"/>
              <a:gd name="connsiteX37" fmla="*/ 1659650 w 1659650"/>
              <a:gd name="connsiteY37" fmla="*/ 1340528 h 1677880"/>
              <a:gd name="connsiteX38" fmla="*/ 1624140 w 1659650"/>
              <a:gd name="connsiteY38" fmla="*/ 1207363 h 1677880"/>
              <a:gd name="connsiteX39" fmla="*/ 1606384 w 1659650"/>
              <a:gd name="connsiteY39" fmla="*/ 1145219 h 1677880"/>
              <a:gd name="connsiteX40" fmla="*/ 1588629 w 1659650"/>
              <a:gd name="connsiteY40" fmla="*/ 1109709 h 1677880"/>
              <a:gd name="connsiteX41" fmla="*/ 1544241 w 1659650"/>
              <a:gd name="connsiteY41" fmla="*/ 1074198 h 1677880"/>
              <a:gd name="connsiteX42" fmla="*/ 1455464 w 1659650"/>
              <a:gd name="connsiteY42" fmla="*/ 1020932 h 1677880"/>
              <a:gd name="connsiteX43" fmla="*/ 1437709 w 1659650"/>
              <a:gd name="connsiteY43" fmla="*/ 994299 h 1677880"/>
              <a:gd name="connsiteX44" fmla="*/ 1357810 w 1659650"/>
              <a:gd name="connsiteY44" fmla="*/ 967666 h 1677880"/>
              <a:gd name="connsiteX45" fmla="*/ 1340054 w 1659650"/>
              <a:gd name="connsiteY45" fmla="*/ 949911 h 1677880"/>
              <a:gd name="connsiteX46" fmla="*/ 1144746 w 1659650"/>
              <a:gd name="connsiteY46" fmla="*/ 923278 h 1677880"/>
              <a:gd name="connsiteX47" fmla="*/ 1082602 w 1659650"/>
              <a:gd name="connsiteY47" fmla="*/ 914400 h 1677880"/>
              <a:gd name="connsiteX48" fmla="*/ 1047091 w 1659650"/>
              <a:gd name="connsiteY48" fmla="*/ 896645 h 1677880"/>
              <a:gd name="connsiteX49" fmla="*/ 984948 w 1659650"/>
              <a:gd name="connsiteY49" fmla="*/ 887767 h 1677880"/>
              <a:gd name="connsiteX50" fmla="*/ 851783 w 1659650"/>
              <a:gd name="connsiteY50" fmla="*/ 870012 h 1677880"/>
              <a:gd name="connsiteX51" fmla="*/ 825149 w 1659650"/>
              <a:gd name="connsiteY51" fmla="*/ 861134 h 1677880"/>
              <a:gd name="connsiteX52" fmla="*/ 683108 w 1659650"/>
              <a:gd name="connsiteY52" fmla="*/ 630315 h 1677880"/>
              <a:gd name="connsiteX53" fmla="*/ 736373 w 1659650"/>
              <a:gd name="connsiteY53" fmla="*/ 541538 h 1677880"/>
              <a:gd name="connsiteX54" fmla="*/ 798516 w 1659650"/>
              <a:gd name="connsiteY54" fmla="*/ 497150 h 1677880"/>
              <a:gd name="connsiteX55" fmla="*/ 825149 w 1659650"/>
              <a:gd name="connsiteY55" fmla="*/ 488272 h 1677880"/>
              <a:gd name="connsiteX56" fmla="*/ 896171 w 1659650"/>
              <a:gd name="connsiteY56" fmla="*/ 461639 h 1677880"/>
              <a:gd name="connsiteX57" fmla="*/ 1073724 w 1659650"/>
              <a:gd name="connsiteY57" fmla="*/ 479394 h 1677880"/>
              <a:gd name="connsiteX58" fmla="*/ 1126990 w 1659650"/>
              <a:gd name="connsiteY58" fmla="*/ 497150 h 1677880"/>
              <a:gd name="connsiteX59" fmla="*/ 1144746 w 1659650"/>
              <a:gd name="connsiteY59" fmla="*/ 514905 h 1677880"/>
              <a:gd name="connsiteX60" fmla="*/ 1198012 w 1659650"/>
              <a:gd name="connsiteY60" fmla="*/ 550416 h 1677880"/>
              <a:gd name="connsiteX61" fmla="*/ 1215767 w 1659650"/>
              <a:gd name="connsiteY61" fmla="*/ 577049 h 1677880"/>
              <a:gd name="connsiteX62" fmla="*/ 1224645 w 1659650"/>
              <a:gd name="connsiteY62" fmla="*/ 603682 h 1677880"/>
              <a:gd name="connsiteX63" fmla="*/ 1260155 w 1659650"/>
              <a:gd name="connsiteY63" fmla="*/ 656948 h 1677880"/>
              <a:gd name="connsiteX64" fmla="*/ 1269033 w 1659650"/>
              <a:gd name="connsiteY64" fmla="*/ 692458 h 1677880"/>
              <a:gd name="connsiteX65" fmla="*/ 1295666 w 1659650"/>
              <a:gd name="connsiteY65" fmla="*/ 701336 h 1677880"/>
              <a:gd name="connsiteX66" fmla="*/ 1402198 w 1659650"/>
              <a:gd name="connsiteY66" fmla="*/ 719091 h 1677880"/>
              <a:gd name="connsiteX67" fmla="*/ 1490975 w 1659650"/>
              <a:gd name="connsiteY67" fmla="*/ 710214 h 1677880"/>
              <a:gd name="connsiteX68" fmla="*/ 1517608 w 1659650"/>
              <a:gd name="connsiteY68" fmla="*/ 621437 h 1677880"/>
              <a:gd name="connsiteX69" fmla="*/ 1508730 w 1659650"/>
              <a:gd name="connsiteY69" fmla="*/ 506027 h 1677880"/>
              <a:gd name="connsiteX70" fmla="*/ 1490975 w 1659650"/>
              <a:gd name="connsiteY70" fmla="*/ 452761 h 1677880"/>
              <a:gd name="connsiteX71" fmla="*/ 1428831 w 1659650"/>
              <a:gd name="connsiteY71" fmla="*/ 381740 h 1677880"/>
              <a:gd name="connsiteX72" fmla="*/ 1419953 w 1659650"/>
              <a:gd name="connsiteY72" fmla="*/ 346229 h 1677880"/>
              <a:gd name="connsiteX73" fmla="*/ 1437709 w 1659650"/>
              <a:gd name="connsiteY73" fmla="*/ 328474 h 1677880"/>
              <a:gd name="connsiteX74" fmla="*/ 1517608 w 1659650"/>
              <a:gd name="connsiteY74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47070 w 1669842"/>
              <a:gd name="connsiteY19" fmla="*/ 1544715 h 1677880"/>
              <a:gd name="connsiteX20" fmla="*/ 382580 w 1669842"/>
              <a:gd name="connsiteY20" fmla="*/ 1571348 h 1677880"/>
              <a:gd name="connsiteX21" fmla="*/ 409213 w 1669842"/>
              <a:gd name="connsiteY21" fmla="*/ 1597981 h 1677880"/>
              <a:gd name="connsiteX22" fmla="*/ 480235 w 1669842"/>
              <a:gd name="connsiteY22" fmla="*/ 1624614 h 1677880"/>
              <a:gd name="connsiteX23" fmla="*/ 524623 w 1669842"/>
              <a:gd name="connsiteY23" fmla="*/ 1651247 h 1677880"/>
              <a:gd name="connsiteX24" fmla="*/ 560134 w 1669842"/>
              <a:gd name="connsiteY24" fmla="*/ 1660124 h 1677880"/>
              <a:gd name="connsiteX25" fmla="*/ 657788 w 1669842"/>
              <a:gd name="connsiteY25" fmla="*/ 1677880 h 1677880"/>
              <a:gd name="connsiteX26" fmla="*/ 1421268 w 1669842"/>
              <a:gd name="connsiteY26" fmla="*/ 1669002 h 1677880"/>
              <a:gd name="connsiteX27" fmla="*/ 1474534 w 1669842"/>
              <a:gd name="connsiteY27" fmla="*/ 1660124 h 1677880"/>
              <a:gd name="connsiteX28" fmla="*/ 1501167 w 1669842"/>
              <a:gd name="connsiteY28" fmla="*/ 1633491 h 1677880"/>
              <a:gd name="connsiteX29" fmla="*/ 1527800 w 1669842"/>
              <a:gd name="connsiteY29" fmla="*/ 1615736 h 1677880"/>
              <a:gd name="connsiteX30" fmla="*/ 1554433 w 1669842"/>
              <a:gd name="connsiteY30" fmla="*/ 1580225 h 1677880"/>
              <a:gd name="connsiteX31" fmla="*/ 1589943 w 1669842"/>
              <a:gd name="connsiteY31" fmla="*/ 1562470 h 1677880"/>
              <a:gd name="connsiteX32" fmla="*/ 1598821 w 1669842"/>
              <a:gd name="connsiteY32" fmla="*/ 1535837 h 1677880"/>
              <a:gd name="connsiteX33" fmla="*/ 1625454 w 1669842"/>
              <a:gd name="connsiteY33" fmla="*/ 1491449 h 1677880"/>
              <a:gd name="connsiteX34" fmla="*/ 1652087 w 1669842"/>
              <a:gd name="connsiteY34" fmla="*/ 1429305 h 1677880"/>
              <a:gd name="connsiteX35" fmla="*/ 1660965 w 1669842"/>
              <a:gd name="connsiteY35" fmla="*/ 1376039 h 1677880"/>
              <a:gd name="connsiteX36" fmla="*/ 1669842 w 1669842"/>
              <a:gd name="connsiteY36" fmla="*/ 1340528 h 1677880"/>
              <a:gd name="connsiteX37" fmla="*/ 1634332 w 1669842"/>
              <a:gd name="connsiteY37" fmla="*/ 1207363 h 1677880"/>
              <a:gd name="connsiteX38" fmla="*/ 1616576 w 1669842"/>
              <a:gd name="connsiteY38" fmla="*/ 1145219 h 1677880"/>
              <a:gd name="connsiteX39" fmla="*/ 1598821 w 1669842"/>
              <a:gd name="connsiteY39" fmla="*/ 1109709 h 1677880"/>
              <a:gd name="connsiteX40" fmla="*/ 1554433 w 1669842"/>
              <a:gd name="connsiteY40" fmla="*/ 1074198 h 1677880"/>
              <a:gd name="connsiteX41" fmla="*/ 1465656 w 1669842"/>
              <a:gd name="connsiteY41" fmla="*/ 1020932 h 1677880"/>
              <a:gd name="connsiteX42" fmla="*/ 1447901 w 1669842"/>
              <a:gd name="connsiteY42" fmla="*/ 994299 h 1677880"/>
              <a:gd name="connsiteX43" fmla="*/ 1368002 w 1669842"/>
              <a:gd name="connsiteY43" fmla="*/ 967666 h 1677880"/>
              <a:gd name="connsiteX44" fmla="*/ 1350246 w 1669842"/>
              <a:gd name="connsiteY44" fmla="*/ 949911 h 1677880"/>
              <a:gd name="connsiteX45" fmla="*/ 1154938 w 1669842"/>
              <a:gd name="connsiteY45" fmla="*/ 923278 h 1677880"/>
              <a:gd name="connsiteX46" fmla="*/ 1092794 w 1669842"/>
              <a:gd name="connsiteY46" fmla="*/ 914400 h 1677880"/>
              <a:gd name="connsiteX47" fmla="*/ 1057283 w 1669842"/>
              <a:gd name="connsiteY47" fmla="*/ 896645 h 1677880"/>
              <a:gd name="connsiteX48" fmla="*/ 995140 w 1669842"/>
              <a:gd name="connsiteY48" fmla="*/ 887767 h 1677880"/>
              <a:gd name="connsiteX49" fmla="*/ 861975 w 1669842"/>
              <a:gd name="connsiteY49" fmla="*/ 870012 h 1677880"/>
              <a:gd name="connsiteX50" fmla="*/ 835341 w 1669842"/>
              <a:gd name="connsiteY50" fmla="*/ 861134 h 1677880"/>
              <a:gd name="connsiteX51" fmla="*/ 693300 w 1669842"/>
              <a:gd name="connsiteY51" fmla="*/ 630315 h 1677880"/>
              <a:gd name="connsiteX52" fmla="*/ 746565 w 1669842"/>
              <a:gd name="connsiteY52" fmla="*/ 541538 h 1677880"/>
              <a:gd name="connsiteX53" fmla="*/ 808708 w 1669842"/>
              <a:gd name="connsiteY53" fmla="*/ 497150 h 1677880"/>
              <a:gd name="connsiteX54" fmla="*/ 835341 w 1669842"/>
              <a:gd name="connsiteY54" fmla="*/ 488272 h 1677880"/>
              <a:gd name="connsiteX55" fmla="*/ 906363 w 1669842"/>
              <a:gd name="connsiteY55" fmla="*/ 461639 h 1677880"/>
              <a:gd name="connsiteX56" fmla="*/ 1083916 w 1669842"/>
              <a:gd name="connsiteY56" fmla="*/ 479394 h 1677880"/>
              <a:gd name="connsiteX57" fmla="*/ 1137182 w 1669842"/>
              <a:gd name="connsiteY57" fmla="*/ 497150 h 1677880"/>
              <a:gd name="connsiteX58" fmla="*/ 1154938 w 1669842"/>
              <a:gd name="connsiteY58" fmla="*/ 514905 h 1677880"/>
              <a:gd name="connsiteX59" fmla="*/ 1208204 w 1669842"/>
              <a:gd name="connsiteY59" fmla="*/ 550416 h 1677880"/>
              <a:gd name="connsiteX60" fmla="*/ 1225959 w 1669842"/>
              <a:gd name="connsiteY60" fmla="*/ 577049 h 1677880"/>
              <a:gd name="connsiteX61" fmla="*/ 1234837 w 1669842"/>
              <a:gd name="connsiteY61" fmla="*/ 603682 h 1677880"/>
              <a:gd name="connsiteX62" fmla="*/ 1270347 w 1669842"/>
              <a:gd name="connsiteY62" fmla="*/ 656948 h 1677880"/>
              <a:gd name="connsiteX63" fmla="*/ 1279225 w 1669842"/>
              <a:gd name="connsiteY63" fmla="*/ 692458 h 1677880"/>
              <a:gd name="connsiteX64" fmla="*/ 1305858 w 1669842"/>
              <a:gd name="connsiteY64" fmla="*/ 701336 h 1677880"/>
              <a:gd name="connsiteX65" fmla="*/ 1412390 w 1669842"/>
              <a:gd name="connsiteY65" fmla="*/ 719091 h 1677880"/>
              <a:gd name="connsiteX66" fmla="*/ 1501167 w 1669842"/>
              <a:gd name="connsiteY66" fmla="*/ 710214 h 1677880"/>
              <a:gd name="connsiteX67" fmla="*/ 1527800 w 1669842"/>
              <a:gd name="connsiteY67" fmla="*/ 621437 h 1677880"/>
              <a:gd name="connsiteX68" fmla="*/ 1518922 w 1669842"/>
              <a:gd name="connsiteY68" fmla="*/ 506027 h 1677880"/>
              <a:gd name="connsiteX69" fmla="*/ 1501167 w 1669842"/>
              <a:gd name="connsiteY69" fmla="*/ 452761 h 1677880"/>
              <a:gd name="connsiteX70" fmla="*/ 1439023 w 1669842"/>
              <a:gd name="connsiteY70" fmla="*/ 381740 h 1677880"/>
              <a:gd name="connsiteX71" fmla="*/ 1430145 w 1669842"/>
              <a:gd name="connsiteY71" fmla="*/ 346229 h 1677880"/>
              <a:gd name="connsiteX72" fmla="*/ 1447901 w 1669842"/>
              <a:gd name="connsiteY72" fmla="*/ 328474 h 1677880"/>
              <a:gd name="connsiteX73" fmla="*/ 1527800 w 1669842"/>
              <a:gd name="connsiteY73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82580 w 1669842"/>
              <a:gd name="connsiteY19" fmla="*/ 1571348 h 1677880"/>
              <a:gd name="connsiteX20" fmla="*/ 409213 w 1669842"/>
              <a:gd name="connsiteY20" fmla="*/ 1597981 h 1677880"/>
              <a:gd name="connsiteX21" fmla="*/ 480235 w 1669842"/>
              <a:gd name="connsiteY21" fmla="*/ 1624614 h 1677880"/>
              <a:gd name="connsiteX22" fmla="*/ 524623 w 1669842"/>
              <a:gd name="connsiteY22" fmla="*/ 1651247 h 1677880"/>
              <a:gd name="connsiteX23" fmla="*/ 560134 w 1669842"/>
              <a:gd name="connsiteY23" fmla="*/ 1660124 h 1677880"/>
              <a:gd name="connsiteX24" fmla="*/ 657788 w 1669842"/>
              <a:gd name="connsiteY24" fmla="*/ 1677880 h 1677880"/>
              <a:gd name="connsiteX25" fmla="*/ 1421268 w 1669842"/>
              <a:gd name="connsiteY25" fmla="*/ 1669002 h 1677880"/>
              <a:gd name="connsiteX26" fmla="*/ 1474534 w 1669842"/>
              <a:gd name="connsiteY26" fmla="*/ 1660124 h 1677880"/>
              <a:gd name="connsiteX27" fmla="*/ 1501167 w 1669842"/>
              <a:gd name="connsiteY27" fmla="*/ 1633491 h 1677880"/>
              <a:gd name="connsiteX28" fmla="*/ 1527800 w 1669842"/>
              <a:gd name="connsiteY28" fmla="*/ 1615736 h 1677880"/>
              <a:gd name="connsiteX29" fmla="*/ 1554433 w 1669842"/>
              <a:gd name="connsiteY29" fmla="*/ 1580225 h 1677880"/>
              <a:gd name="connsiteX30" fmla="*/ 1589943 w 1669842"/>
              <a:gd name="connsiteY30" fmla="*/ 1562470 h 1677880"/>
              <a:gd name="connsiteX31" fmla="*/ 1598821 w 1669842"/>
              <a:gd name="connsiteY31" fmla="*/ 1535837 h 1677880"/>
              <a:gd name="connsiteX32" fmla="*/ 1625454 w 1669842"/>
              <a:gd name="connsiteY32" fmla="*/ 1491449 h 1677880"/>
              <a:gd name="connsiteX33" fmla="*/ 1652087 w 1669842"/>
              <a:gd name="connsiteY33" fmla="*/ 1429305 h 1677880"/>
              <a:gd name="connsiteX34" fmla="*/ 1660965 w 1669842"/>
              <a:gd name="connsiteY34" fmla="*/ 1376039 h 1677880"/>
              <a:gd name="connsiteX35" fmla="*/ 1669842 w 1669842"/>
              <a:gd name="connsiteY35" fmla="*/ 1340528 h 1677880"/>
              <a:gd name="connsiteX36" fmla="*/ 1634332 w 1669842"/>
              <a:gd name="connsiteY36" fmla="*/ 1207363 h 1677880"/>
              <a:gd name="connsiteX37" fmla="*/ 1616576 w 1669842"/>
              <a:gd name="connsiteY37" fmla="*/ 1145219 h 1677880"/>
              <a:gd name="connsiteX38" fmla="*/ 1598821 w 1669842"/>
              <a:gd name="connsiteY38" fmla="*/ 1109709 h 1677880"/>
              <a:gd name="connsiteX39" fmla="*/ 1554433 w 1669842"/>
              <a:gd name="connsiteY39" fmla="*/ 1074198 h 1677880"/>
              <a:gd name="connsiteX40" fmla="*/ 1465656 w 1669842"/>
              <a:gd name="connsiteY40" fmla="*/ 1020932 h 1677880"/>
              <a:gd name="connsiteX41" fmla="*/ 1447901 w 1669842"/>
              <a:gd name="connsiteY41" fmla="*/ 994299 h 1677880"/>
              <a:gd name="connsiteX42" fmla="*/ 1368002 w 1669842"/>
              <a:gd name="connsiteY42" fmla="*/ 967666 h 1677880"/>
              <a:gd name="connsiteX43" fmla="*/ 1350246 w 1669842"/>
              <a:gd name="connsiteY43" fmla="*/ 949911 h 1677880"/>
              <a:gd name="connsiteX44" fmla="*/ 1154938 w 1669842"/>
              <a:gd name="connsiteY44" fmla="*/ 923278 h 1677880"/>
              <a:gd name="connsiteX45" fmla="*/ 1092794 w 1669842"/>
              <a:gd name="connsiteY45" fmla="*/ 914400 h 1677880"/>
              <a:gd name="connsiteX46" fmla="*/ 1057283 w 1669842"/>
              <a:gd name="connsiteY46" fmla="*/ 896645 h 1677880"/>
              <a:gd name="connsiteX47" fmla="*/ 995140 w 1669842"/>
              <a:gd name="connsiteY47" fmla="*/ 887767 h 1677880"/>
              <a:gd name="connsiteX48" fmla="*/ 861975 w 1669842"/>
              <a:gd name="connsiteY48" fmla="*/ 870012 h 1677880"/>
              <a:gd name="connsiteX49" fmla="*/ 835341 w 1669842"/>
              <a:gd name="connsiteY49" fmla="*/ 861134 h 1677880"/>
              <a:gd name="connsiteX50" fmla="*/ 693300 w 1669842"/>
              <a:gd name="connsiteY50" fmla="*/ 630315 h 1677880"/>
              <a:gd name="connsiteX51" fmla="*/ 746565 w 1669842"/>
              <a:gd name="connsiteY51" fmla="*/ 541538 h 1677880"/>
              <a:gd name="connsiteX52" fmla="*/ 808708 w 1669842"/>
              <a:gd name="connsiteY52" fmla="*/ 497150 h 1677880"/>
              <a:gd name="connsiteX53" fmla="*/ 835341 w 1669842"/>
              <a:gd name="connsiteY53" fmla="*/ 488272 h 1677880"/>
              <a:gd name="connsiteX54" fmla="*/ 906363 w 1669842"/>
              <a:gd name="connsiteY54" fmla="*/ 461639 h 1677880"/>
              <a:gd name="connsiteX55" fmla="*/ 1083916 w 1669842"/>
              <a:gd name="connsiteY55" fmla="*/ 479394 h 1677880"/>
              <a:gd name="connsiteX56" fmla="*/ 1137182 w 1669842"/>
              <a:gd name="connsiteY56" fmla="*/ 497150 h 1677880"/>
              <a:gd name="connsiteX57" fmla="*/ 1154938 w 1669842"/>
              <a:gd name="connsiteY57" fmla="*/ 514905 h 1677880"/>
              <a:gd name="connsiteX58" fmla="*/ 1208204 w 1669842"/>
              <a:gd name="connsiteY58" fmla="*/ 550416 h 1677880"/>
              <a:gd name="connsiteX59" fmla="*/ 1225959 w 1669842"/>
              <a:gd name="connsiteY59" fmla="*/ 577049 h 1677880"/>
              <a:gd name="connsiteX60" fmla="*/ 1234837 w 1669842"/>
              <a:gd name="connsiteY60" fmla="*/ 603682 h 1677880"/>
              <a:gd name="connsiteX61" fmla="*/ 1270347 w 1669842"/>
              <a:gd name="connsiteY61" fmla="*/ 656948 h 1677880"/>
              <a:gd name="connsiteX62" fmla="*/ 1279225 w 1669842"/>
              <a:gd name="connsiteY62" fmla="*/ 692458 h 1677880"/>
              <a:gd name="connsiteX63" fmla="*/ 1305858 w 1669842"/>
              <a:gd name="connsiteY63" fmla="*/ 701336 h 1677880"/>
              <a:gd name="connsiteX64" fmla="*/ 1412390 w 1669842"/>
              <a:gd name="connsiteY64" fmla="*/ 719091 h 1677880"/>
              <a:gd name="connsiteX65" fmla="*/ 1501167 w 1669842"/>
              <a:gd name="connsiteY65" fmla="*/ 710214 h 1677880"/>
              <a:gd name="connsiteX66" fmla="*/ 1527800 w 1669842"/>
              <a:gd name="connsiteY66" fmla="*/ 621437 h 1677880"/>
              <a:gd name="connsiteX67" fmla="*/ 1518922 w 1669842"/>
              <a:gd name="connsiteY67" fmla="*/ 506027 h 1677880"/>
              <a:gd name="connsiteX68" fmla="*/ 1501167 w 1669842"/>
              <a:gd name="connsiteY68" fmla="*/ 452761 h 1677880"/>
              <a:gd name="connsiteX69" fmla="*/ 1439023 w 1669842"/>
              <a:gd name="connsiteY69" fmla="*/ 381740 h 1677880"/>
              <a:gd name="connsiteX70" fmla="*/ 1430145 w 1669842"/>
              <a:gd name="connsiteY70" fmla="*/ 346229 h 1677880"/>
              <a:gd name="connsiteX71" fmla="*/ 1447901 w 1669842"/>
              <a:gd name="connsiteY71" fmla="*/ 328474 h 1677880"/>
              <a:gd name="connsiteX72" fmla="*/ 1527800 w 1669842"/>
              <a:gd name="connsiteY72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382580 w 1669842"/>
              <a:gd name="connsiteY18" fmla="*/ 1571348 h 1677880"/>
              <a:gd name="connsiteX19" fmla="*/ 409213 w 1669842"/>
              <a:gd name="connsiteY19" fmla="*/ 1597981 h 1677880"/>
              <a:gd name="connsiteX20" fmla="*/ 480235 w 1669842"/>
              <a:gd name="connsiteY20" fmla="*/ 1624614 h 1677880"/>
              <a:gd name="connsiteX21" fmla="*/ 524623 w 1669842"/>
              <a:gd name="connsiteY21" fmla="*/ 1651247 h 1677880"/>
              <a:gd name="connsiteX22" fmla="*/ 560134 w 1669842"/>
              <a:gd name="connsiteY22" fmla="*/ 1660124 h 1677880"/>
              <a:gd name="connsiteX23" fmla="*/ 657788 w 1669842"/>
              <a:gd name="connsiteY23" fmla="*/ 1677880 h 1677880"/>
              <a:gd name="connsiteX24" fmla="*/ 1421268 w 1669842"/>
              <a:gd name="connsiteY24" fmla="*/ 1669002 h 1677880"/>
              <a:gd name="connsiteX25" fmla="*/ 1474534 w 1669842"/>
              <a:gd name="connsiteY25" fmla="*/ 1660124 h 1677880"/>
              <a:gd name="connsiteX26" fmla="*/ 1501167 w 1669842"/>
              <a:gd name="connsiteY26" fmla="*/ 1633491 h 1677880"/>
              <a:gd name="connsiteX27" fmla="*/ 1527800 w 1669842"/>
              <a:gd name="connsiteY27" fmla="*/ 1615736 h 1677880"/>
              <a:gd name="connsiteX28" fmla="*/ 1554433 w 1669842"/>
              <a:gd name="connsiteY28" fmla="*/ 1580225 h 1677880"/>
              <a:gd name="connsiteX29" fmla="*/ 1589943 w 1669842"/>
              <a:gd name="connsiteY29" fmla="*/ 1562470 h 1677880"/>
              <a:gd name="connsiteX30" fmla="*/ 1598821 w 1669842"/>
              <a:gd name="connsiteY30" fmla="*/ 1535837 h 1677880"/>
              <a:gd name="connsiteX31" fmla="*/ 1625454 w 1669842"/>
              <a:gd name="connsiteY31" fmla="*/ 1491449 h 1677880"/>
              <a:gd name="connsiteX32" fmla="*/ 1652087 w 1669842"/>
              <a:gd name="connsiteY32" fmla="*/ 1429305 h 1677880"/>
              <a:gd name="connsiteX33" fmla="*/ 1660965 w 1669842"/>
              <a:gd name="connsiteY33" fmla="*/ 1376039 h 1677880"/>
              <a:gd name="connsiteX34" fmla="*/ 1669842 w 1669842"/>
              <a:gd name="connsiteY34" fmla="*/ 1340528 h 1677880"/>
              <a:gd name="connsiteX35" fmla="*/ 1634332 w 1669842"/>
              <a:gd name="connsiteY35" fmla="*/ 1207363 h 1677880"/>
              <a:gd name="connsiteX36" fmla="*/ 1616576 w 1669842"/>
              <a:gd name="connsiteY36" fmla="*/ 1145219 h 1677880"/>
              <a:gd name="connsiteX37" fmla="*/ 1598821 w 1669842"/>
              <a:gd name="connsiteY37" fmla="*/ 1109709 h 1677880"/>
              <a:gd name="connsiteX38" fmla="*/ 1554433 w 1669842"/>
              <a:gd name="connsiteY38" fmla="*/ 1074198 h 1677880"/>
              <a:gd name="connsiteX39" fmla="*/ 1465656 w 1669842"/>
              <a:gd name="connsiteY39" fmla="*/ 1020932 h 1677880"/>
              <a:gd name="connsiteX40" fmla="*/ 1447901 w 1669842"/>
              <a:gd name="connsiteY40" fmla="*/ 994299 h 1677880"/>
              <a:gd name="connsiteX41" fmla="*/ 1368002 w 1669842"/>
              <a:gd name="connsiteY41" fmla="*/ 967666 h 1677880"/>
              <a:gd name="connsiteX42" fmla="*/ 1350246 w 1669842"/>
              <a:gd name="connsiteY42" fmla="*/ 949911 h 1677880"/>
              <a:gd name="connsiteX43" fmla="*/ 1154938 w 1669842"/>
              <a:gd name="connsiteY43" fmla="*/ 923278 h 1677880"/>
              <a:gd name="connsiteX44" fmla="*/ 1092794 w 1669842"/>
              <a:gd name="connsiteY44" fmla="*/ 914400 h 1677880"/>
              <a:gd name="connsiteX45" fmla="*/ 1057283 w 1669842"/>
              <a:gd name="connsiteY45" fmla="*/ 896645 h 1677880"/>
              <a:gd name="connsiteX46" fmla="*/ 995140 w 1669842"/>
              <a:gd name="connsiteY46" fmla="*/ 887767 h 1677880"/>
              <a:gd name="connsiteX47" fmla="*/ 861975 w 1669842"/>
              <a:gd name="connsiteY47" fmla="*/ 870012 h 1677880"/>
              <a:gd name="connsiteX48" fmla="*/ 835341 w 1669842"/>
              <a:gd name="connsiteY48" fmla="*/ 861134 h 1677880"/>
              <a:gd name="connsiteX49" fmla="*/ 693300 w 1669842"/>
              <a:gd name="connsiteY49" fmla="*/ 630315 h 1677880"/>
              <a:gd name="connsiteX50" fmla="*/ 746565 w 1669842"/>
              <a:gd name="connsiteY50" fmla="*/ 541538 h 1677880"/>
              <a:gd name="connsiteX51" fmla="*/ 808708 w 1669842"/>
              <a:gd name="connsiteY51" fmla="*/ 497150 h 1677880"/>
              <a:gd name="connsiteX52" fmla="*/ 835341 w 1669842"/>
              <a:gd name="connsiteY52" fmla="*/ 488272 h 1677880"/>
              <a:gd name="connsiteX53" fmla="*/ 906363 w 1669842"/>
              <a:gd name="connsiteY53" fmla="*/ 461639 h 1677880"/>
              <a:gd name="connsiteX54" fmla="*/ 1083916 w 1669842"/>
              <a:gd name="connsiteY54" fmla="*/ 479394 h 1677880"/>
              <a:gd name="connsiteX55" fmla="*/ 1137182 w 1669842"/>
              <a:gd name="connsiteY55" fmla="*/ 497150 h 1677880"/>
              <a:gd name="connsiteX56" fmla="*/ 1154938 w 1669842"/>
              <a:gd name="connsiteY56" fmla="*/ 514905 h 1677880"/>
              <a:gd name="connsiteX57" fmla="*/ 1208204 w 1669842"/>
              <a:gd name="connsiteY57" fmla="*/ 550416 h 1677880"/>
              <a:gd name="connsiteX58" fmla="*/ 1225959 w 1669842"/>
              <a:gd name="connsiteY58" fmla="*/ 577049 h 1677880"/>
              <a:gd name="connsiteX59" fmla="*/ 1234837 w 1669842"/>
              <a:gd name="connsiteY59" fmla="*/ 603682 h 1677880"/>
              <a:gd name="connsiteX60" fmla="*/ 1270347 w 1669842"/>
              <a:gd name="connsiteY60" fmla="*/ 656948 h 1677880"/>
              <a:gd name="connsiteX61" fmla="*/ 1279225 w 1669842"/>
              <a:gd name="connsiteY61" fmla="*/ 692458 h 1677880"/>
              <a:gd name="connsiteX62" fmla="*/ 1305858 w 1669842"/>
              <a:gd name="connsiteY62" fmla="*/ 701336 h 1677880"/>
              <a:gd name="connsiteX63" fmla="*/ 1412390 w 1669842"/>
              <a:gd name="connsiteY63" fmla="*/ 719091 h 1677880"/>
              <a:gd name="connsiteX64" fmla="*/ 1501167 w 1669842"/>
              <a:gd name="connsiteY64" fmla="*/ 710214 h 1677880"/>
              <a:gd name="connsiteX65" fmla="*/ 1527800 w 1669842"/>
              <a:gd name="connsiteY65" fmla="*/ 621437 h 1677880"/>
              <a:gd name="connsiteX66" fmla="*/ 1518922 w 1669842"/>
              <a:gd name="connsiteY66" fmla="*/ 506027 h 1677880"/>
              <a:gd name="connsiteX67" fmla="*/ 1501167 w 1669842"/>
              <a:gd name="connsiteY67" fmla="*/ 452761 h 1677880"/>
              <a:gd name="connsiteX68" fmla="*/ 1439023 w 1669842"/>
              <a:gd name="connsiteY68" fmla="*/ 381740 h 1677880"/>
              <a:gd name="connsiteX69" fmla="*/ 1430145 w 1669842"/>
              <a:gd name="connsiteY69" fmla="*/ 346229 h 1677880"/>
              <a:gd name="connsiteX70" fmla="*/ 1447901 w 1669842"/>
              <a:gd name="connsiteY70" fmla="*/ 328474 h 1677880"/>
              <a:gd name="connsiteX71" fmla="*/ 1527800 w 1669842"/>
              <a:gd name="connsiteY71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382580 w 1669842"/>
              <a:gd name="connsiteY17" fmla="*/ 1571348 h 1677880"/>
              <a:gd name="connsiteX18" fmla="*/ 409213 w 1669842"/>
              <a:gd name="connsiteY18" fmla="*/ 1597981 h 1677880"/>
              <a:gd name="connsiteX19" fmla="*/ 480235 w 1669842"/>
              <a:gd name="connsiteY19" fmla="*/ 1624614 h 1677880"/>
              <a:gd name="connsiteX20" fmla="*/ 524623 w 1669842"/>
              <a:gd name="connsiteY20" fmla="*/ 1651247 h 1677880"/>
              <a:gd name="connsiteX21" fmla="*/ 560134 w 1669842"/>
              <a:gd name="connsiteY21" fmla="*/ 1660124 h 1677880"/>
              <a:gd name="connsiteX22" fmla="*/ 657788 w 1669842"/>
              <a:gd name="connsiteY22" fmla="*/ 1677880 h 1677880"/>
              <a:gd name="connsiteX23" fmla="*/ 1421268 w 1669842"/>
              <a:gd name="connsiteY23" fmla="*/ 1669002 h 1677880"/>
              <a:gd name="connsiteX24" fmla="*/ 1474534 w 1669842"/>
              <a:gd name="connsiteY24" fmla="*/ 1660124 h 1677880"/>
              <a:gd name="connsiteX25" fmla="*/ 1501167 w 1669842"/>
              <a:gd name="connsiteY25" fmla="*/ 1633491 h 1677880"/>
              <a:gd name="connsiteX26" fmla="*/ 1527800 w 1669842"/>
              <a:gd name="connsiteY26" fmla="*/ 1615736 h 1677880"/>
              <a:gd name="connsiteX27" fmla="*/ 1554433 w 1669842"/>
              <a:gd name="connsiteY27" fmla="*/ 1580225 h 1677880"/>
              <a:gd name="connsiteX28" fmla="*/ 1589943 w 1669842"/>
              <a:gd name="connsiteY28" fmla="*/ 1562470 h 1677880"/>
              <a:gd name="connsiteX29" fmla="*/ 1598821 w 1669842"/>
              <a:gd name="connsiteY29" fmla="*/ 1535837 h 1677880"/>
              <a:gd name="connsiteX30" fmla="*/ 1625454 w 1669842"/>
              <a:gd name="connsiteY30" fmla="*/ 1491449 h 1677880"/>
              <a:gd name="connsiteX31" fmla="*/ 1652087 w 1669842"/>
              <a:gd name="connsiteY31" fmla="*/ 1429305 h 1677880"/>
              <a:gd name="connsiteX32" fmla="*/ 1660965 w 1669842"/>
              <a:gd name="connsiteY32" fmla="*/ 1376039 h 1677880"/>
              <a:gd name="connsiteX33" fmla="*/ 1669842 w 1669842"/>
              <a:gd name="connsiteY33" fmla="*/ 1340528 h 1677880"/>
              <a:gd name="connsiteX34" fmla="*/ 1634332 w 1669842"/>
              <a:gd name="connsiteY34" fmla="*/ 1207363 h 1677880"/>
              <a:gd name="connsiteX35" fmla="*/ 1616576 w 1669842"/>
              <a:gd name="connsiteY35" fmla="*/ 1145219 h 1677880"/>
              <a:gd name="connsiteX36" fmla="*/ 1598821 w 1669842"/>
              <a:gd name="connsiteY36" fmla="*/ 1109709 h 1677880"/>
              <a:gd name="connsiteX37" fmla="*/ 1554433 w 1669842"/>
              <a:gd name="connsiteY37" fmla="*/ 1074198 h 1677880"/>
              <a:gd name="connsiteX38" fmla="*/ 1465656 w 1669842"/>
              <a:gd name="connsiteY38" fmla="*/ 1020932 h 1677880"/>
              <a:gd name="connsiteX39" fmla="*/ 1447901 w 1669842"/>
              <a:gd name="connsiteY39" fmla="*/ 994299 h 1677880"/>
              <a:gd name="connsiteX40" fmla="*/ 1368002 w 1669842"/>
              <a:gd name="connsiteY40" fmla="*/ 967666 h 1677880"/>
              <a:gd name="connsiteX41" fmla="*/ 1350246 w 1669842"/>
              <a:gd name="connsiteY41" fmla="*/ 949911 h 1677880"/>
              <a:gd name="connsiteX42" fmla="*/ 1154938 w 1669842"/>
              <a:gd name="connsiteY42" fmla="*/ 923278 h 1677880"/>
              <a:gd name="connsiteX43" fmla="*/ 1092794 w 1669842"/>
              <a:gd name="connsiteY43" fmla="*/ 914400 h 1677880"/>
              <a:gd name="connsiteX44" fmla="*/ 1057283 w 1669842"/>
              <a:gd name="connsiteY44" fmla="*/ 896645 h 1677880"/>
              <a:gd name="connsiteX45" fmla="*/ 995140 w 1669842"/>
              <a:gd name="connsiteY45" fmla="*/ 887767 h 1677880"/>
              <a:gd name="connsiteX46" fmla="*/ 861975 w 1669842"/>
              <a:gd name="connsiteY46" fmla="*/ 870012 h 1677880"/>
              <a:gd name="connsiteX47" fmla="*/ 835341 w 1669842"/>
              <a:gd name="connsiteY47" fmla="*/ 861134 h 1677880"/>
              <a:gd name="connsiteX48" fmla="*/ 693300 w 1669842"/>
              <a:gd name="connsiteY48" fmla="*/ 630315 h 1677880"/>
              <a:gd name="connsiteX49" fmla="*/ 746565 w 1669842"/>
              <a:gd name="connsiteY49" fmla="*/ 541538 h 1677880"/>
              <a:gd name="connsiteX50" fmla="*/ 808708 w 1669842"/>
              <a:gd name="connsiteY50" fmla="*/ 497150 h 1677880"/>
              <a:gd name="connsiteX51" fmla="*/ 835341 w 1669842"/>
              <a:gd name="connsiteY51" fmla="*/ 488272 h 1677880"/>
              <a:gd name="connsiteX52" fmla="*/ 906363 w 1669842"/>
              <a:gd name="connsiteY52" fmla="*/ 461639 h 1677880"/>
              <a:gd name="connsiteX53" fmla="*/ 1083916 w 1669842"/>
              <a:gd name="connsiteY53" fmla="*/ 479394 h 1677880"/>
              <a:gd name="connsiteX54" fmla="*/ 1137182 w 1669842"/>
              <a:gd name="connsiteY54" fmla="*/ 497150 h 1677880"/>
              <a:gd name="connsiteX55" fmla="*/ 1154938 w 1669842"/>
              <a:gd name="connsiteY55" fmla="*/ 514905 h 1677880"/>
              <a:gd name="connsiteX56" fmla="*/ 1208204 w 1669842"/>
              <a:gd name="connsiteY56" fmla="*/ 550416 h 1677880"/>
              <a:gd name="connsiteX57" fmla="*/ 1225959 w 1669842"/>
              <a:gd name="connsiteY57" fmla="*/ 577049 h 1677880"/>
              <a:gd name="connsiteX58" fmla="*/ 1234837 w 1669842"/>
              <a:gd name="connsiteY58" fmla="*/ 603682 h 1677880"/>
              <a:gd name="connsiteX59" fmla="*/ 1270347 w 1669842"/>
              <a:gd name="connsiteY59" fmla="*/ 656948 h 1677880"/>
              <a:gd name="connsiteX60" fmla="*/ 1279225 w 1669842"/>
              <a:gd name="connsiteY60" fmla="*/ 692458 h 1677880"/>
              <a:gd name="connsiteX61" fmla="*/ 1305858 w 1669842"/>
              <a:gd name="connsiteY61" fmla="*/ 701336 h 1677880"/>
              <a:gd name="connsiteX62" fmla="*/ 1412390 w 1669842"/>
              <a:gd name="connsiteY62" fmla="*/ 719091 h 1677880"/>
              <a:gd name="connsiteX63" fmla="*/ 1501167 w 1669842"/>
              <a:gd name="connsiteY63" fmla="*/ 710214 h 1677880"/>
              <a:gd name="connsiteX64" fmla="*/ 1527800 w 1669842"/>
              <a:gd name="connsiteY64" fmla="*/ 621437 h 1677880"/>
              <a:gd name="connsiteX65" fmla="*/ 1518922 w 1669842"/>
              <a:gd name="connsiteY65" fmla="*/ 506027 h 1677880"/>
              <a:gd name="connsiteX66" fmla="*/ 1501167 w 1669842"/>
              <a:gd name="connsiteY66" fmla="*/ 452761 h 1677880"/>
              <a:gd name="connsiteX67" fmla="*/ 1439023 w 1669842"/>
              <a:gd name="connsiteY67" fmla="*/ 381740 h 1677880"/>
              <a:gd name="connsiteX68" fmla="*/ 1430145 w 1669842"/>
              <a:gd name="connsiteY68" fmla="*/ 346229 h 1677880"/>
              <a:gd name="connsiteX69" fmla="*/ 1447901 w 1669842"/>
              <a:gd name="connsiteY69" fmla="*/ 328474 h 1677880"/>
              <a:gd name="connsiteX70" fmla="*/ 1527800 w 1669842"/>
              <a:gd name="connsiteY70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484983 w 1680291"/>
              <a:gd name="connsiteY23" fmla="*/ 1660124 h 1677880"/>
              <a:gd name="connsiteX24" fmla="*/ 1511616 w 1680291"/>
              <a:gd name="connsiteY24" fmla="*/ 1633491 h 1677880"/>
              <a:gd name="connsiteX25" fmla="*/ 1538249 w 1680291"/>
              <a:gd name="connsiteY25" fmla="*/ 1615736 h 1677880"/>
              <a:gd name="connsiteX26" fmla="*/ 1564882 w 1680291"/>
              <a:gd name="connsiteY26" fmla="*/ 1580225 h 1677880"/>
              <a:gd name="connsiteX27" fmla="*/ 1600392 w 1680291"/>
              <a:gd name="connsiteY27" fmla="*/ 1562470 h 1677880"/>
              <a:gd name="connsiteX28" fmla="*/ 1609270 w 1680291"/>
              <a:gd name="connsiteY28" fmla="*/ 1535837 h 1677880"/>
              <a:gd name="connsiteX29" fmla="*/ 1635903 w 1680291"/>
              <a:gd name="connsiteY29" fmla="*/ 1491449 h 1677880"/>
              <a:gd name="connsiteX30" fmla="*/ 1662536 w 1680291"/>
              <a:gd name="connsiteY30" fmla="*/ 1429305 h 1677880"/>
              <a:gd name="connsiteX31" fmla="*/ 1671414 w 1680291"/>
              <a:gd name="connsiteY31" fmla="*/ 1376039 h 1677880"/>
              <a:gd name="connsiteX32" fmla="*/ 1680291 w 1680291"/>
              <a:gd name="connsiteY32" fmla="*/ 1340528 h 1677880"/>
              <a:gd name="connsiteX33" fmla="*/ 1644781 w 1680291"/>
              <a:gd name="connsiteY33" fmla="*/ 1207363 h 1677880"/>
              <a:gd name="connsiteX34" fmla="*/ 1627025 w 1680291"/>
              <a:gd name="connsiteY34" fmla="*/ 1145219 h 1677880"/>
              <a:gd name="connsiteX35" fmla="*/ 1609270 w 1680291"/>
              <a:gd name="connsiteY35" fmla="*/ 1109709 h 1677880"/>
              <a:gd name="connsiteX36" fmla="*/ 1564882 w 1680291"/>
              <a:gd name="connsiteY36" fmla="*/ 1074198 h 1677880"/>
              <a:gd name="connsiteX37" fmla="*/ 1476105 w 1680291"/>
              <a:gd name="connsiteY37" fmla="*/ 1020932 h 1677880"/>
              <a:gd name="connsiteX38" fmla="*/ 1458350 w 1680291"/>
              <a:gd name="connsiteY38" fmla="*/ 994299 h 1677880"/>
              <a:gd name="connsiteX39" fmla="*/ 1378451 w 1680291"/>
              <a:gd name="connsiteY39" fmla="*/ 967666 h 1677880"/>
              <a:gd name="connsiteX40" fmla="*/ 1360695 w 1680291"/>
              <a:gd name="connsiteY40" fmla="*/ 949911 h 1677880"/>
              <a:gd name="connsiteX41" fmla="*/ 1165387 w 1680291"/>
              <a:gd name="connsiteY41" fmla="*/ 923278 h 1677880"/>
              <a:gd name="connsiteX42" fmla="*/ 1103243 w 1680291"/>
              <a:gd name="connsiteY42" fmla="*/ 914400 h 1677880"/>
              <a:gd name="connsiteX43" fmla="*/ 1067732 w 1680291"/>
              <a:gd name="connsiteY43" fmla="*/ 896645 h 1677880"/>
              <a:gd name="connsiteX44" fmla="*/ 1005589 w 1680291"/>
              <a:gd name="connsiteY44" fmla="*/ 887767 h 1677880"/>
              <a:gd name="connsiteX45" fmla="*/ 872424 w 1680291"/>
              <a:gd name="connsiteY45" fmla="*/ 870012 h 1677880"/>
              <a:gd name="connsiteX46" fmla="*/ 845790 w 1680291"/>
              <a:gd name="connsiteY46" fmla="*/ 861134 h 1677880"/>
              <a:gd name="connsiteX47" fmla="*/ 703749 w 1680291"/>
              <a:gd name="connsiteY47" fmla="*/ 630315 h 1677880"/>
              <a:gd name="connsiteX48" fmla="*/ 757014 w 1680291"/>
              <a:gd name="connsiteY48" fmla="*/ 541538 h 1677880"/>
              <a:gd name="connsiteX49" fmla="*/ 819157 w 1680291"/>
              <a:gd name="connsiteY49" fmla="*/ 497150 h 1677880"/>
              <a:gd name="connsiteX50" fmla="*/ 845790 w 1680291"/>
              <a:gd name="connsiteY50" fmla="*/ 488272 h 1677880"/>
              <a:gd name="connsiteX51" fmla="*/ 916812 w 1680291"/>
              <a:gd name="connsiteY51" fmla="*/ 461639 h 1677880"/>
              <a:gd name="connsiteX52" fmla="*/ 1094365 w 1680291"/>
              <a:gd name="connsiteY52" fmla="*/ 479394 h 1677880"/>
              <a:gd name="connsiteX53" fmla="*/ 1147631 w 1680291"/>
              <a:gd name="connsiteY53" fmla="*/ 497150 h 1677880"/>
              <a:gd name="connsiteX54" fmla="*/ 1165387 w 1680291"/>
              <a:gd name="connsiteY54" fmla="*/ 514905 h 1677880"/>
              <a:gd name="connsiteX55" fmla="*/ 1218653 w 1680291"/>
              <a:gd name="connsiteY55" fmla="*/ 550416 h 1677880"/>
              <a:gd name="connsiteX56" fmla="*/ 1236408 w 1680291"/>
              <a:gd name="connsiteY56" fmla="*/ 577049 h 1677880"/>
              <a:gd name="connsiteX57" fmla="*/ 1245286 w 1680291"/>
              <a:gd name="connsiteY57" fmla="*/ 603682 h 1677880"/>
              <a:gd name="connsiteX58" fmla="*/ 1280796 w 1680291"/>
              <a:gd name="connsiteY58" fmla="*/ 656948 h 1677880"/>
              <a:gd name="connsiteX59" fmla="*/ 1289674 w 1680291"/>
              <a:gd name="connsiteY59" fmla="*/ 692458 h 1677880"/>
              <a:gd name="connsiteX60" fmla="*/ 1316307 w 1680291"/>
              <a:gd name="connsiteY60" fmla="*/ 701336 h 1677880"/>
              <a:gd name="connsiteX61" fmla="*/ 1422839 w 1680291"/>
              <a:gd name="connsiteY61" fmla="*/ 719091 h 1677880"/>
              <a:gd name="connsiteX62" fmla="*/ 1511616 w 1680291"/>
              <a:gd name="connsiteY62" fmla="*/ 710214 h 1677880"/>
              <a:gd name="connsiteX63" fmla="*/ 1538249 w 1680291"/>
              <a:gd name="connsiteY63" fmla="*/ 621437 h 1677880"/>
              <a:gd name="connsiteX64" fmla="*/ 1529371 w 1680291"/>
              <a:gd name="connsiteY64" fmla="*/ 506027 h 1677880"/>
              <a:gd name="connsiteX65" fmla="*/ 1511616 w 1680291"/>
              <a:gd name="connsiteY65" fmla="*/ 452761 h 1677880"/>
              <a:gd name="connsiteX66" fmla="*/ 1449472 w 1680291"/>
              <a:gd name="connsiteY66" fmla="*/ 381740 h 1677880"/>
              <a:gd name="connsiteX67" fmla="*/ 1440594 w 1680291"/>
              <a:gd name="connsiteY67" fmla="*/ 346229 h 1677880"/>
              <a:gd name="connsiteX68" fmla="*/ 1458350 w 1680291"/>
              <a:gd name="connsiteY68" fmla="*/ 328474 h 1677880"/>
              <a:gd name="connsiteX69" fmla="*/ 1538249 w 1680291"/>
              <a:gd name="connsiteY69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511616 w 1680291"/>
              <a:gd name="connsiteY23" fmla="*/ 1633491 h 1677880"/>
              <a:gd name="connsiteX24" fmla="*/ 1538249 w 1680291"/>
              <a:gd name="connsiteY24" fmla="*/ 1615736 h 1677880"/>
              <a:gd name="connsiteX25" fmla="*/ 1564882 w 1680291"/>
              <a:gd name="connsiteY25" fmla="*/ 1580225 h 1677880"/>
              <a:gd name="connsiteX26" fmla="*/ 1600392 w 1680291"/>
              <a:gd name="connsiteY26" fmla="*/ 1562470 h 1677880"/>
              <a:gd name="connsiteX27" fmla="*/ 1609270 w 1680291"/>
              <a:gd name="connsiteY27" fmla="*/ 1535837 h 1677880"/>
              <a:gd name="connsiteX28" fmla="*/ 1635903 w 1680291"/>
              <a:gd name="connsiteY28" fmla="*/ 1491449 h 1677880"/>
              <a:gd name="connsiteX29" fmla="*/ 1662536 w 1680291"/>
              <a:gd name="connsiteY29" fmla="*/ 1429305 h 1677880"/>
              <a:gd name="connsiteX30" fmla="*/ 1671414 w 1680291"/>
              <a:gd name="connsiteY30" fmla="*/ 1376039 h 1677880"/>
              <a:gd name="connsiteX31" fmla="*/ 1680291 w 1680291"/>
              <a:gd name="connsiteY31" fmla="*/ 1340528 h 1677880"/>
              <a:gd name="connsiteX32" fmla="*/ 1644781 w 1680291"/>
              <a:gd name="connsiteY32" fmla="*/ 1207363 h 1677880"/>
              <a:gd name="connsiteX33" fmla="*/ 1627025 w 1680291"/>
              <a:gd name="connsiteY33" fmla="*/ 1145219 h 1677880"/>
              <a:gd name="connsiteX34" fmla="*/ 1609270 w 1680291"/>
              <a:gd name="connsiteY34" fmla="*/ 1109709 h 1677880"/>
              <a:gd name="connsiteX35" fmla="*/ 1564882 w 1680291"/>
              <a:gd name="connsiteY35" fmla="*/ 1074198 h 1677880"/>
              <a:gd name="connsiteX36" fmla="*/ 1476105 w 1680291"/>
              <a:gd name="connsiteY36" fmla="*/ 1020932 h 1677880"/>
              <a:gd name="connsiteX37" fmla="*/ 1458350 w 1680291"/>
              <a:gd name="connsiteY37" fmla="*/ 994299 h 1677880"/>
              <a:gd name="connsiteX38" fmla="*/ 1378451 w 1680291"/>
              <a:gd name="connsiteY38" fmla="*/ 967666 h 1677880"/>
              <a:gd name="connsiteX39" fmla="*/ 1360695 w 1680291"/>
              <a:gd name="connsiteY39" fmla="*/ 949911 h 1677880"/>
              <a:gd name="connsiteX40" fmla="*/ 1165387 w 1680291"/>
              <a:gd name="connsiteY40" fmla="*/ 923278 h 1677880"/>
              <a:gd name="connsiteX41" fmla="*/ 1103243 w 1680291"/>
              <a:gd name="connsiteY41" fmla="*/ 914400 h 1677880"/>
              <a:gd name="connsiteX42" fmla="*/ 1067732 w 1680291"/>
              <a:gd name="connsiteY42" fmla="*/ 896645 h 1677880"/>
              <a:gd name="connsiteX43" fmla="*/ 1005589 w 1680291"/>
              <a:gd name="connsiteY43" fmla="*/ 887767 h 1677880"/>
              <a:gd name="connsiteX44" fmla="*/ 872424 w 1680291"/>
              <a:gd name="connsiteY44" fmla="*/ 870012 h 1677880"/>
              <a:gd name="connsiteX45" fmla="*/ 845790 w 1680291"/>
              <a:gd name="connsiteY45" fmla="*/ 861134 h 1677880"/>
              <a:gd name="connsiteX46" fmla="*/ 703749 w 1680291"/>
              <a:gd name="connsiteY46" fmla="*/ 630315 h 1677880"/>
              <a:gd name="connsiteX47" fmla="*/ 757014 w 1680291"/>
              <a:gd name="connsiteY47" fmla="*/ 541538 h 1677880"/>
              <a:gd name="connsiteX48" fmla="*/ 819157 w 1680291"/>
              <a:gd name="connsiteY48" fmla="*/ 497150 h 1677880"/>
              <a:gd name="connsiteX49" fmla="*/ 845790 w 1680291"/>
              <a:gd name="connsiteY49" fmla="*/ 488272 h 1677880"/>
              <a:gd name="connsiteX50" fmla="*/ 916812 w 1680291"/>
              <a:gd name="connsiteY50" fmla="*/ 461639 h 1677880"/>
              <a:gd name="connsiteX51" fmla="*/ 1094365 w 1680291"/>
              <a:gd name="connsiteY51" fmla="*/ 479394 h 1677880"/>
              <a:gd name="connsiteX52" fmla="*/ 1147631 w 1680291"/>
              <a:gd name="connsiteY52" fmla="*/ 497150 h 1677880"/>
              <a:gd name="connsiteX53" fmla="*/ 1165387 w 1680291"/>
              <a:gd name="connsiteY53" fmla="*/ 514905 h 1677880"/>
              <a:gd name="connsiteX54" fmla="*/ 1218653 w 1680291"/>
              <a:gd name="connsiteY54" fmla="*/ 550416 h 1677880"/>
              <a:gd name="connsiteX55" fmla="*/ 1236408 w 1680291"/>
              <a:gd name="connsiteY55" fmla="*/ 577049 h 1677880"/>
              <a:gd name="connsiteX56" fmla="*/ 1245286 w 1680291"/>
              <a:gd name="connsiteY56" fmla="*/ 603682 h 1677880"/>
              <a:gd name="connsiteX57" fmla="*/ 1280796 w 1680291"/>
              <a:gd name="connsiteY57" fmla="*/ 656948 h 1677880"/>
              <a:gd name="connsiteX58" fmla="*/ 1289674 w 1680291"/>
              <a:gd name="connsiteY58" fmla="*/ 692458 h 1677880"/>
              <a:gd name="connsiteX59" fmla="*/ 1316307 w 1680291"/>
              <a:gd name="connsiteY59" fmla="*/ 701336 h 1677880"/>
              <a:gd name="connsiteX60" fmla="*/ 1422839 w 1680291"/>
              <a:gd name="connsiteY60" fmla="*/ 719091 h 1677880"/>
              <a:gd name="connsiteX61" fmla="*/ 1511616 w 1680291"/>
              <a:gd name="connsiteY61" fmla="*/ 710214 h 1677880"/>
              <a:gd name="connsiteX62" fmla="*/ 1538249 w 1680291"/>
              <a:gd name="connsiteY62" fmla="*/ 621437 h 1677880"/>
              <a:gd name="connsiteX63" fmla="*/ 1529371 w 1680291"/>
              <a:gd name="connsiteY63" fmla="*/ 506027 h 1677880"/>
              <a:gd name="connsiteX64" fmla="*/ 1511616 w 1680291"/>
              <a:gd name="connsiteY64" fmla="*/ 452761 h 1677880"/>
              <a:gd name="connsiteX65" fmla="*/ 1449472 w 1680291"/>
              <a:gd name="connsiteY65" fmla="*/ 381740 h 1677880"/>
              <a:gd name="connsiteX66" fmla="*/ 1440594 w 1680291"/>
              <a:gd name="connsiteY66" fmla="*/ 346229 h 1677880"/>
              <a:gd name="connsiteX67" fmla="*/ 1458350 w 1680291"/>
              <a:gd name="connsiteY67" fmla="*/ 328474 h 1677880"/>
              <a:gd name="connsiteX68" fmla="*/ 1538249 w 1680291"/>
              <a:gd name="connsiteY68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90684 w 1680291"/>
              <a:gd name="connsiteY17" fmla="*/ 1624614 h 1677880"/>
              <a:gd name="connsiteX18" fmla="*/ 535072 w 1680291"/>
              <a:gd name="connsiteY18" fmla="*/ 1651247 h 1677880"/>
              <a:gd name="connsiteX19" fmla="*/ 570583 w 1680291"/>
              <a:gd name="connsiteY19" fmla="*/ 1660124 h 1677880"/>
              <a:gd name="connsiteX20" fmla="*/ 668237 w 1680291"/>
              <a:gd name="connsiteY20" fmla="*/ 1677880 h 1677880"/>
              <a:gd name="connsiteX21" fmla="*/ 1431717 w 1680291"/>
              <a:gd name="connsiteY21" fmla="*/ 1669002 h 1677880"/>
              <a:gd name="connsiteX22" fmla="*/ 1511616 w 1680291"/>
              <a:gd name="connsiteY22" fmla="*/ 1633491 h 1677880"/>
              <a:gd name="connsiteX23" fmla="*/ 1538249 w 1680291"/>
              <a:gd name="connsiteY23" fmla="*/ 1615736 h 1677880"/>
              <a:gd name="connsiteX24" fmla="*/ 1564882 w 1680291"/>
              <a:gd name="connsiteY24" fmla="*/ 1580225 h 1677880"/>
              <a:gd name="connsiteX25" fmla="*/ 1600392 w 1680291"/>
              <a:gd name="connsiteY25" fmla="*/ 1562470 h 1677880"/>
              <a:gd name="connsiteX26" fmla="*/ 1609270 w 1680291"/>
              <a:gd name="connsiteY26" fmla="*/ 1535837 h 1677880"/>
              <a:gd name="connsiteX27" fmla="*/ 1635903 w 1680291"/>
              <a:gd name="connsiteY27" fmla="*/ 1491449 h 1677880"/>
              <a:gd name="connsiteX28" fmla="*/ 1662536 w 1680291"/>
              <a:gd name="connsiteY28" fmla="*/ 1429305 h 1677880"/>
              <a:gd name="connsiteX29" fmla="*/ 1671414 w 1680291"/>
              <a:gd name="connsiteY29" fmla="*/ 1376039 h 1677880"/>
              <a:gd name="connsiteX30" fmla="*/ 1680291 w 1680291"/>
              <a:gd name="connsiteY30" fmla="*/ 1340528 h 1677880"/>
              <a:gd name="connsiteX31" fmla="*/ 1644781 w 1680291"/>
              <a:gd name="connsiteY31" fmla="*/ 1207363 h 1677880"/>
              <a:gd name="connsiteX32" fmla="*/ 1627025 w 1680291"/>
              <a:gd name="connsiteY32" fmla="*/ 1145219 h 1677880"/>
              <a:gd name="connsiteX33" fmla="*/ 1609270 w 1680291"/>
              <a:gd name="connsiteY33" fmla="*/ 1109709 h 1677880"/>
              <a:gd name="connsiteX34" fmla="*/ 1564882 w 1680291"/>
              <a:gd name="connsiteY34" fmla="*/ 1074198 h 1677880"/>
              <a:gd name="connsiteX35" fmla="*/ 1476105 w 1680291"/>
              <a:gd name="connsiteY35" fmla="*/ 1020932 h 1677880"/>
              <a:gd name="connsiteX36" fmla="*/ 1458350 w 1680291"/>
              <a:gd name="connsiteY36" fmla="*/ 994299 h 1677880"/>
              <a:gd name="connsiteX37" fmla="*/ 1378451 w 1680291"/>
              <a:gd name="connsiteY37" fmla="*/ 967666 h 1677880"/>
              <a:gd name="connsiteX38" fmla="*/ 1360695 w 1680291"/>
              <a:gd name="connsiteY38" fmla="*/ 949911 h 1677880"/>
              <a:gd name="connsiteX39" fmla="*/ 1165387 w 1680291"/>
              <a:gd name="connsiteY39" fmla="*/ 923278 h 1677880"/>
              <a:gd name="connsiteX40" fmla="*/ 1103243 w 1680291"/>
              <a:gd name="connsiteY40" fmla="*/ 914400 h 1677880"/>
              <a:gd name="connsiteX41" fmla="*/ 1067732 w 1680291"/>
              <a:gd name="connsiteY41" fmla="*/ 896645 h 1677880"/>
              <a:gd name="connsiteX42" fmla="*/ 1005589 w 1680291"/>
              <a:gd name="connsiteY42" fmla="*/ 887767 h 1677880"/>
              <a:gd name="connsiteX43" fmla="*/ 872424 w 1680291"/>
              <a:gd name="connsiteY43" fmla="*/ 870012 h 1677880"/>
              <a:gd name="connsiteX44" fmla="*/ 845790 w 1680291"/>
              <a:gd name="connsiteY44" fmla="*/ 861134 h 1677880"/>
              <a:gd name="connsiteX45" fmla="*/ 703749 w 1680291"/>
              <a:gd name="connsiteY45" fmla="*/ 630315 h 1677880"/>
              <a:gd name="connsiteX46" fmla="*/ 757014 w 1680291"/>
              <a:gd name="connsiteY46" fmla="*/ 541538 h 1677880"/>
              <a:gd name="connsiteX47" fmla="*/ 819157 w 1680291"/>
              <a:gd name="connsiteY47" fmla="*/ 497150 h 1677880"/>
              <a:gd name="connsiteX48" fmla="*/ 845790 w 1680291"/>
              <a:gd name="connsiteY48" fmla="*/ 488272 h 1677880"/>
              <a:gd name="connsiteX49" fmla="*/ 916812 w 1680291"/>
              <a:gd name="connsiteY49" fmla="*/ 461639 h 1677880"/>
              <a:gd name="connsiteX50" fmla="*/ 1094365 w 1680291"/>
              <a:gd name="connsiteY50" fmla="*/ 479394 h 1677880"/>
              <a:gd name="connsiteX51" fmla="*/ 1147631 w 1680291"/>
              <a:gd name="connsiteY51" fmla="*/ 497150 h 1677880"/>
              <a:gd name="connsiteX52" fmla="*/ 1165387 w 1680291"/>
              <a:gd name="connsiteY52" fmla="*/ 514905 h 1677880"/>
              <a:gd name="connsiteX53" fmla="*/ 1218653 w 1680291"/>
              <a:gd name="connsiteY53" fmla="*/ 550416 h 1677880"/>
              <a:gd name="connsiteX54" fmla="*/ 1236408 w 1680291"/>
              <a:gd name="connsiteY54" fmla="*/ 577049 h 1677880"/>
              <a:gd name="connsiteX55" fmla="*/ 1245286 w 1680291"/>
              <a:gd name="connsiteY55" fmla="*/ 603682 h 1677880"/>
              <a:gd name="connsiteX56" fmla="*/ 1280796 w 1680291"/>
              <a:gd name="connsiteY56" fmla="*/ 656948 h 1677880"/>
              <a:gd name="connsiteX57" fmla="*/ 1289674 w 1680291"/>
              <a:gd name="connsiteY57" fmla="*/ 692458 h 1677880"/>
              <a:gd name="connsiteX58" fmla="*/ 1316307 w 1680291"/>
              <a:gd name="connsiteY58" fmla="*/ 701336 h 1677880"/>
              <a:gd name="connsiteX59" fmla="*/ 1422839 w 1680291"/>
              <a:gd name="connsiteY59" fmla="*/ 719091 h 1677880"/>
              <a:gd name="connsiteX60" fmla="*/ 1511616 w 1680291"/>
              <a:gd name="connsiteY60" fmla="*/ 710214 h 1677880"/>
              <a:gd name="connsiteX61" fmla="*/ 1538249 w 1680291"/>
              <a:gd name="connsiteY61" fmla="*/ 621437 h 1677880"/>
              <a:gd name="connsiteX62" fmla="*/ 1529371 w 1680291"/>
              <a:gd name="connsiteY62" fmla="*/ 506027 h 1677880"/>
              <a:gd name="connsiteX63" fmla="*/ 1511616 w 1680291"/>
              <a:gd name="connsiteY63" fmla="*/ 452761 h 1677880"/>
              <a:gd name="connsiteX64" fmla="*/ 1449472 w 1680291"/>
              <a:gd name="connsiteY64" fmla="*/ 381740 h 1677880"/>
              <a:gd name="connsiteX65" fmla="*/ 1440594 w 1680291"/>
              <a:gd name="connsiteY65" fmla="*/ 346229 h 1677880"/>
              <a:gd name="connsiteX66" fmla="*/ 1458350 w 1680291"/>
              <a:gd name="connsiteY66" fmla="*/ 328474 h 1677880"/>
              <a:gd name="connsiteX67" fmla="*/ 1538249 w 1680291"/>
              <a:gd name="connsiteY67" fmla="*/ 319596 h 1677880"/>
              <a:gd name="connsiteX0" fmla="*/ 1545459 w 1687501"/>
              <a:gd name="connsiteY0" fmla="*/ 319596 h 1677880"/>
              <a:gd name="connsiteX1" fmla="*/ 1589847 w 1687501"/>
              <a:gd name="connsiteY1" fmla="*/ 310718 h 1677880"/>
              <a:gd name="connsiteX2" fmla="*/ 1616480 w 1687501"/>
              <a:gd name="connsiteY2" fmla="*/ 257452 h 1677880"/>
              <a:gd name="connsiteX3" fmla="*/ 1589847 w 1687501"/>
              <a:gd name="connsiteY3" fmla="*/ 186431 h 1677880"/>
              <a:gd name="connsiteX4" fmla="*/ 1563214 w 1687501"/>
              <a:gd name="connsiteY4" fmla="*/ 150920 h 1677880"/>
              <a:gd name="connsiteX5" fmla="*/ 1545459 w 1687501"/>
              <a:gd name="connsiteY5" fmla="*/ 124287 h 1677880"/>
              <a:gd name="connsiteX6" fmla="*/ 1492193 w 1687501"/>
              <a:gd name="connsiteY6" fmla="*/ 71021 h 1677880"/>
              <a:gd name="connsiteX7" fmla="*/ 1456682 w 1687501"/>
              <a:gd name="connsiteY7" fmla="*/ 62144 h 1677880"/>
              <a:gd name="connsiteX8" fmla="*/ 1412294 w 1687501"/>
              <a:gd name="connsiteY8" fmla="*/ 35511 h 1677880"/>
              <a:gd name="connsiteX9" fmla="*/ 1288006 w 1687501"/>
              <a:gd name="connsiteY9" fmla="*/ 0 h 1677880"/>
              <a:gd name="connsiteX10" fmla="*/ 719835 w 1687501"/>
              <a:gd name="connsiteY10" fmla="*/ 79899 h 1677880"/>
              <a:gd name="connsiteX11" fmla="*/ 444628 w 1687501"/>
              <a:gd name="connsiteY11" fmla="*/ 195309 h 1677880"/>
              <a:gd name="connsiteX12" fmla="*/ 213808 w 1687501"/>
              <a:gd name="connsiteY12" fmla="*/ 337352 h 1677880"/>
              <a:gd name="connsiteX13" fmla="*/ 89521 w 1687501"/>
              <a:gd name="connsiteY13" fmla="*/ 568171 h 1677880"/>
              <a:gd name="connsiteX14" fmla="*/ 36255 w 1687501"/>
              <a:gd name="connsiteY14" fmla="*/ 745724 h 1677880"/>
              <a:gd name="connsiteX15" fmla="*/ 36255 w 1687501"/>
              <a:gd name="connsiteY15" fmla="*/ 1056443 h 1677880"/>
              <a:gd name="connsiteX16" fmla="*/ 497894 w 1687501"/>
              <a:gd name="connsiteY16" fmla="*/ 1624614 h 1677880"/>
              <a:gd name="connsiteX17" fmla="*/ 542282 w 1687501"/>
              <a:gd name="connsiteY17" fmla="*/ 1651247 h 1677880"/>
              <a:gd name="connsiteX18" fmla="*/ 577793 w 1687501"/>
              <a:gd name="connsiteY18" fmla="*/ 1660124 h 1677880"/>
              <a:gd name="connsiteX19" fmla="*/ 675447 w 1687501"/>
              <a:gd name="connsiteY19" fmla="*/ 1677880 h 1677880"/>
              <a:gd name="connsiteX20" fmla="*/ 1438927 w 1687501"/>
              <a:gd name="connsiteY20" fmla="*/ 1669002 h 1677880"/>
              <a:gd name="connsiteX21" fmla="*/ 1518826 w 1687501"/>
              <a:gd name="connsiteY21" fmla="*/ 1633491 h 1677880"/>
              <a:gd name="connsiteX22" fmla="*/ 1545459 w 1687501"/>
              <a:gd name="connsiteY22" fmla="*/ 1615736 h 1677880"/>
              <a:gd name="connsiteX23" fmla="*/ 1572092 w 1687501"/>
              <a:gd name="connsiteY23" fmla="*/ 1580225 h 1677880"/>
              <a:gd name="connsiteX24" fmla="*/ 1607602 w 1687501"/>
              <a:gd name="connsiteY24" fmla="*/ 1562470 h 1677880"/>
              <a:gd name="connsiteX25" fmla="*/ 1616480 w 1687501"/>
              <a:gd name="connsiteY25" fmla="*/ 1535837 h 1677880"/>
              <a:gd name="connsiteX26" fmla="*/ 1643113 w 1687501"/>
              <a:gd name="connsiteY26" fmla="*/ 1491449 h 1677880"/>
              <a:gd name="connsiteX27" fmla="*/ 1669746 w 1687501"/>
              <a:gd name="connsiteY27" fmla="*/ 1429305 h 1677880"/>
              <a:gd name="connsiteX28" fmla="*/ 1678624 w 1687501"/>
              <a:gd name="connsiteY28" fmla="*/ 1376039 h 1677880"/>
              <a:gd name="connsiteX29" fmla="*/ 1687501 w 1687501"/>
              <a:gd name="connsiteY29" fmla="*/ 1340528 h 1677880"/>
              <a:gd name="connsiteX30" fmla="*/ 1651991 w 1687501"/>
              <a:gd name="connsiteY30" fmla="*/ 1207363 h 1677880"/>
              <a:gd name="connsiteX31" fmla="*/ 1634235 w 1687501"/>
              <a:gd name="connsiteY31" fmla="*/ 1145219 h 1677880"/>
              <a:gd name="connsiteX32" fmla="*/ 1616480 w 1687501"/>
              <a:gd name="connsiteY32" fmla="*/ 1109709 h 1677880"/>
              <a:gd name="connsiteX33" fmla="*/ 1572092 w 1687501"/>
              <a:gd name="connsiteY33" fmla="*/ 1074198 h 1677880"/>
              <a:gd name="connsiteX34" fmla="*/ 1483315 w 1687501"/>
              <a:gd name="connsiteY34" fmla="*/ 1020932 h 1677880"/>
              <a:gd name="connsiteX35" fmla="*/ 1465560 w 1687501"/>
              <a:gd name="connsiteY35" fmla="*/ 994299 h 1677880"/>
              <a:gd name="connsiteX36" fmla="*/ 1385661 w 1687501"/>
              <a:gd name="connsiteY36" fmla="*/ 967666 h 1677880"/>
              <a:gd name="connsiteX37" fmla="*/ 1367905 w 1687501"/>
              <a:gd name="connsiteY37" fmla="*/ 949911 h 1677880"/>
              <a:gd name="connsiteX38" fmla="*/ 1172597 w 1687501"/>
              <a:gd name="connsiteY38" fmla="*/ 923278 h 1677880"/>
              <a:gd name="connsiteX39" fmla="*/ 1110453 w 1687501"/>
              <a:gd name="connsiteY39" fmla="*/ 914400 h 1677880"/>
              <a:gd name="connsiteX40" fmla="*/ 1074942 w 1687501"/>
              <a:gd name="connsiteY40" fmla="*/ 896645 h 1677880"/>
              <a:gd name="connsiteX41" fmla="*/ 1012799 w 1687501"/>
              <a:gd name="connsiteY41" fmla="*/ 887767 h 1677880"/>
              <a:gd name="connsiteX42" fmla="*/ 879634 w 1687501"/>
              <a:gd name="connsiteY42" fmla="*/ 870012 h 1677880"/>
              <a:gd name="connsiteX43" fmla="*/ 853000 w 1687501"/>
              <a:gd name="connsiteY43" fmla="*/ 861134 h 1677880"/>
              <a:gd name="connsiteX44" fmla="*/ 710959 w 1687501"/>
              <a:gd name="connsiteY44" fmla="*/ 630315 h 1677880"/>
              <a:gd name="connsiteX45" fmla="*/ 764224 w 1687501"/>
              <a:gd name="connsiteY45" fmla="*/ 541538 h 1677880"/>
              <a:gd name="connsiteX46" fmla="*/ 826367 w 1687501"/>
              <a:gd name="connsiteY46" fmla="*/ 497150 h 1677880"/>
              <a:gd name="connsiteX47" fmla="*/ 853000 w 1687501"/>
              <a:gd name="connsiteY47" fmla="*/ 488272 h 1677880"/>
              <a:gd name="connsiteX48" fmla="*/ 924022 w 1687501"/>
              <a:gd name="connsiteY48" fmla="*/ 461639 h 1677880"/>
              <a:gd name="connsiteX49" fmla="*/ 1101575 w 1687501"/>
              <a:gd name="connsiteY49" fmla="*/ 479394 h 1677880"/>
              <a:gd name="connsiteX50" fmla="*/ 1154841 w 1687501"/>
              <a:gd name="connsiteY50" fmla="*/ 497150 h 1677880"/>
              <a:gd name="connsiteX51" fmla="*/ 1172597 w 1687501"/>
              <a:gd name="connsiteY51" fmla="*/ 514905 h 1677880"/>
              <a:gd name="connsiteX52" fmla="*/ 1225863 w 1687501"/>
              <a:gd name="connsiteY52" fmla="*/ 550416 h 1677880"/>
              <a:gd name="connsiteX53" fmla="*/ 1243618 w 1687501"/>
              <a:gd name="connsiteY53" fmla="*/ 577049 h 1677880"/>
              <a:gd name="connsiteX54" fmla="*/ 1252496 w 1687501"/>
              <a:gd name="connsiteY54" fmla="*/ 603682 h 1677880"/>
              <a:gd name="connsiteX55" fmla="*/ 1288006 w 1687501"/>
              <a:gd name="connsiteY55" fmla="*/ 656948 h 1677880"/>
              <a:gd name="connsiteX56" fmla="*/ 1296884 w 1687501"/>
              <a:gd name="connsiteY56" fmla="*/ 692458 h 1677880"/>
              <a:gd name="connsiteX57" fmla="*/ 1323517 w 1687501"/>
              <a:gd name="connsiteY57" fmla="*/ 701336 h 1677880"/>
              <a:gd name="connsiteX58" fmla="*/ 1430049 w 1687501"/>
              <a:gd name="connsiteY58" fmla="*/ 719091 h 1677880"/>
              <a:gd name="connsiteX59" fmla="*/ 1518826 w 1687501"/>
              <a:gd name="connsiteY59" fmla="*/ 710214 h 1677880"/>
              <a:gd name="connsiteX60" fmla="*/ 1545459 w 1687501"/>
              <a:gd name="connsiteY60" fmla="*/ 621437 h 1677880"/>
              <a:gd name="connsiteX61" fmla="*/ 1536581 w 1687501"/>
              <a:gd name="connsiteY61" fmla="*/ 506027 h 1677880"/>
              <a:gd name="connsiteX62" fmla="*/ 1518826 w 1687501"/>
              <a:gd name="connsiteY62" fmla="*/ 452761 h 1677880"/>
              <a:gd name="connsiteX63" fmla="*/ 1456682 w 1687501"/>
              <a:gd name="connsiteY63" fmla="*/ 381740 h 1677880"/>
              <a:gd name="connsiteX64" fmla="*/ 1447804 w 1687501"/>
              <a:gd name="connsiteY64" fmla="*/ 346229 h 1677880"/>
              <a:gd name="connsiteX65" fmla="*/ 1465560 w 1687501"/>
              <a:gd name="connsiteY65" fmla="*/ 328474 h 1677880"/>
              <a:gd name="connsiteX66" fmla="*/ 1545459 w 1687501"/>
              <a:gd name="connsiteY66" fmla="*/ 319596 h 1677880"/>
              <a:gd name="connsiteX0" fmla="*/ 1548739 w 1690781"/>
              <a:gd name="connsiteY0" fmla="*/ 319596 h 1697582"/>
              <a:gd name="connsiteX1" fmla="*/ 1593127 w 1690781"/>
              <a:gd name="connsiteY1" fmla="*/ 310718 h 1697582"/>
              <a:gd name="connsiteX2" fmla="*/ 1619760 w 1690781"/>
              <a:gd name="connsiteY2" fmla="*/ 257452 h 1697582"/>
              <a:gd name="connsiteX3" fmla="*/ 1593127 w 1690781"/>
              <a:gd name="connsiteY3" fmla="*/ 186431 h 1697582"/>
              <a:gd name="connsiteX4" fmla="*/ 1566494 w 1690781"/>
              <a:gd name="connsiteY4" fmla="*/ 150920 h 1697582"/>
              <a:gd name="connsiteX5" fmla="*/ 1548739 w 1690781"/>
              <a:gd name="connsiteY5" fmla="*/ 124287 h 1697582"/>
              <a:gd name="connsiteX6" fmla="*/ 1495473 w 1690781"/>
              <a:gd name="connsiteY6" fmla="*/ 71021 h 1697582"/>
              <a:gd name="connsiteX7" fmla="*/ 1459962 w 1690781"/>
              <a:gd name="connsiteY7" fmla="*/ 62144 h 1697582"/>
              <a:gd name="connsiteX8" fmla="*/ 1415574 w 1690781"/>
              <a:gd name="connsiteY8" fmla="*/ 35511 h 1697582"/>
              <a:gd name="connsiteX9" fmla="*/ 1291286 w 1690781"/>
              <a:gd name="connsiteY9" fmla="*/ 0 h 1697582"/>
              <a:gd name="connsiteX10" fmla="*/ 723115 w 1690781"/>
              <a:gd name="connsiteY10" fmla="*/ 79899 h 1697582"/>
              <a:gd name="connsiteX11" fmla="*/ 447908 w 1690781"/>
              <a:gd name="connsiteY11" fmla="*/ 195309 h 1697582"/>
              <a:gd name="connsiteX12" fmla="*/ 217088 w 1690781"/>
              <a:gd name="connsiteY12" fmla="*/ 337352 h 1697582"/>
              <a:gd name="connsiteX13" fmla="*/ 92801 w 1690781"/>
              <a:gd name="connsiteY13" fmla="*/ 568171 h 1697582"/>
              <a:gd name="connsiteX14" fmla="*/ 39535 w 1690781"/>
              <a:gd name="connsiteY14" fmla="*/ 745724 h 1697582"/>
              <a:gd name="connsiteX15" fmla="*/ 39535 w 1690781"/>
              <a:gd name="connsiteY15" fmla="*/ 1056443 h 1697582"/>
              <a:gd name="connsiteX16" fmla="*/ 545562 w 1690781"/>
              <a:gd name="connsiteY16" fmla="*/ 1651247 h 1697582"/>
              <a:gd name="connsiteX17" fmla="*/ 581073 w 1690781"/>
              <a:gd name="connsiteY17" fmla="*/ 1660124 h 1697582"/>
              <a:gd name="connsiteX18" fmla="*/ 678727 w 1690781"/>
              <a:gd name="connsiteY18" fmla="*/ 1677880 h 1697582"/>
              <a:gd name="connsiteX19" fmla="*/ 1442207 w 1690781"/>
              <a:gd name="connsiteY19" fmla="*/ 1669002 h 1697582"/>
              <a:gd name="connsiteX20" fmla="*/ 1522106 w 1690781"/>
              <a:gd name="connsiteY20" fmla="*/ 1633491 h 1697582"/>
              <a:gd name="connsiteX21" fmla="*/ 1548739 w 1690781"/>
              <a:gd name="connsiteY21" fmla="*/ 1615736 h 1697582"/>
              <a:gd name="connsiteX22" fmla="*/ 1575372 w 1690781"/>
              <a:gd name="connsiteY22" fmla="*/ 1580225 h 1697582"/>
              <a:gd name="connsiteX23" fmla="*/ 1610882 w 1690781"/>
              <a:gd name="connsiteY23" fmla="*/ 1562470 h 1697582"/>
              <a:gd name="connsiteX24" fmla="*/ 1619760 w 1690781"/>
              <a:gd name="connsiteY24" fmla="*/ 1535837 h 1697582"/>
              <a:gd name="connsiteX25" fmla="*/ 1646393 w 1690781"/>
              <a:gd name="connsiteY25" fmla="*/ 1491449 h 1697582"/>
              <a:gd name="connsiteX26" fmla="*/ 1673026 w 1690781"/>
              <a:gd name="connsiteY26" fmla="*/ 1429305 h 1697582"/>
              <a:gd name="connsiteX27" fmla="*/ 1681904 w 1690781"/>
              <a:gd name="connsiteY27" fmla="*/ 1376039 h 1697582"/>
              <a:gd name="connsiteX28" fmla="*/ 1690781 w 1690781"/>
              <a:gd name="connsiteY28" fmla="*/ 1340528 h 1697582"/>
              <a:gd name="connsiteX29" fmla="*/ 1655271 w 1690781"/>
              <a:gd name="connsiteY29" fmla="*/ 1207363 h 1697582"/>
              <a:gd name="connsiteX30" fmla="*/ 1637515 w 1690781"/>
              <a:gd name="connsiteY30" fmla="*/ 1145219 h 1697582"/>
              <a:gd name="connsiteX31" fmla="*/ 1619760 w 1690781"/>
              <a:gd name="connsiteY31" fmla="*/ 1109709 h 1697582"/>
              <a:gd name="connsiteX32" fmla="*/ 1575372 w 1690781"/>
              <a:gd name="connsiteY32" fmla="*/ 1074198 h 1697582"/>
              <a:gd name="connsiteX33" fmla="*/ 1486595 w 1690781"/>
              <a:gd name="connsiteY33" fmla="*/ 1020932 h 1697582"/>
              <a:gd name="connsiteX34" fmla="*/ 1468840 w 1690781"/>
              <a:gd name="connsiteY34" fmla="*/ 994299 h 1697582"/>
              <a:gd name="connsiteX35" fmla="*/ 1388941 w 1690781"/>
              <a:gd name="connsiteY35" fmla="*/ 967666 h 1697582"/>
              <a:gd name="connsiteX36" fmla="*/ 1371185 w 1690781"/>
              <a:gd name="connsiteY36" fmla="*/ 949911 h 1697582"/>
              <a:gd name="connsiteX37" fmla="*/ 1175877 w 1690781"/>
              <a:gd name="connsiteY37" fmla="*/ 923278 h 1697582"/>
              <a:gd name="connsiteX38" fmla="*/ 1113733 w 1690781"/>
              <a:gd name="connsiteY38" fmla="*/ 914400 h 1697582"/>
              <a:gd name="connsiteX39" fmla="*/ 1078222 w 1690781"/>
              <a:gd name="connsiteY39" fmla="*/ 896645 h 1697582"/>
              <a:gd name="connsiteX40" fmla="*/ 1016079 w 1690781"/>
              <a:gd name="connsiteY40" fmla="*/ 887767 h 1697582"/>
              <a:gd name="connsiteX41" fmla="*/ 882914 w 1690781"/>
              <a:gd name="connsiteY41" fmla="*/ 870012 h 1697582"/>
              <a:gd name="connsiteX42" fmla="*/ 856280 w 1690781"/>
              <a:gd name="connsiteY42" fmla="*/ 861134 h 1697582"/>
              <a:gd name="connsiteX43" fmla="*/ 714239 w 1690781"/>
              <a:gd name="connsiteY43" fmla="*/ 630315 h 1697582"/>
              <a:gd name="connsiteX44" fmla="*/ 767504 w 1690781"/>
              <a:gd name="connsiteY44" fmla="*/ 541538 h 1697582"/>
              <a:gd name="connsiteX45" fmla="*/ 829647 w 1690781"/>
              <a:gd name="connsiteY45" fmla="*/ 497150 h 1697582"/>
              <a:gd name="connsiteX46" fmla="*/ 856280 w 1690781"/>
              <a:gd name="connsiteY46" fmla="*/ 488272 h 1697582"/>
              <a:gd name="connsiteX47" fmla="*/ 927302 w 1690781"/>
              <a:gd name="connsiteY47" fmla="*/ 461639 h 1697582"/>
              <a:gd name="connsiteX48" fmla="*/ 1104855 w 1690781"/>
              <a:gd name="connsiteY48" fmla="*/ 479394 h 1697582"/>
              <a:gd name="connsiteX49" fmla="*/ 1158121 w 1690781"/>
              <a:gd name="connsiteY49" fmla="*/ 497150 h 1697582"/>
              <a:gd name="connsiteX50" fmla="*/ 1175877 w 1690781"/>
              <a:gd name="connsiteY50" fmla="*/ 514905 h 1697582"/>
              <a:gd name="connsiteX51" fmla="*/ 1229143 w 1690781"/>
              <a:gd name="connsiteY51" fmla="*/ 550416 h 1697582"/>
              <a:gd name="connsiteX52" fmla="*/ 1246898 w 1690781"/>
              <a:gd name="connsiteY52" fmla="*/ 577049 h 1697582"/>
              <a:gd name="connsiteX53" fmla="*/ 1255776 w 1690781"/>
              <a:gd name="connsiteY53" fmla="*/ 603682 h 1697582"/>
              <a:gd name="connsiteX54" fmla="*/ 1291286 w 1690781"/>
              <a:gd name="connsiteY54" fmla="*/ 656948 h 1697582"/>
              <a:gd name="connsiteX55" fmla="*/ 1300164 w 1690781"/>
              <a:gd name="connsiteY55" fmla="*/ 692458 h 1697582"/>
              <a:gd name="connsiteX56" fmla="*/ 1326797 w 1690781"/>
              <a:gd name="connsiteY56" fmla="*/ 701336 h 1697582"/>
              <a:gd name="connsiteX57" fmla="*/ 1433329 w 1690781"/>
              <a:gd name="connsiteY57" fmla="*/ 719091 h 1697582"/>
              <a:gd name="connsiteX58" fmla="*/ 1522106 w 1690781"/>
              <a:gd name="connsiteY58" fmla="*/ 710214 h 1697582"/>
              <a:gd name="connsiteX59" fmla="*/ 1548739 w 1690781"/>
              <a:gd name="connsiteY59" fmla="*/ 621437 h 1697582"/>
              <a:gd name="connsiteX60" fmla="*/ 1539861 w 1690781"/>
              <a:gd name="connsiteY60" fmla="*/ 506027 h 1697582"/>
              <a:gd name="connsiteX61" fmla="*/ 1522106 w 1690781"/>
              <a:gd name="connsiteY61" fmla="*/ 452761 h 1697582"/>
              <a:gd name="connsiteX62" fmla="*/ 1459962 w 1690781"/>
              <a:gd name="connsiteY62" fmla="*/ 381740 h 1697582"/>
              <a:gd name="connsiteX63" fmla="*/ 1451084 w 1690781"/>
              <a:gd name="connsiteY63" fmla="*/ 346229 h 1697582"/>
              <a:gd name="connsiteX64" fmla="*/ 1468840 w 1690781"/>
              <a:gd name="connsiteY64" fmla="*/ 328474 h 1697582"/>
              <a:gd name="connsiteX65" fmla="*/ 1548739 w 1690781"/>
              <a:gd name="connsiteY65" fmla="*/ 319596 h 1697582"/>
              <a:gd name="connsiteX0" fmla="*/ 1551364 w 1693406"/>
              <a:gd name="connsiteY0" fmla="*/ 319596 h 1707564"/>
              <a:gd name="connsiteX1" fmla="*/ 1595752 w 1693406"/>
              <a:gd name="connsiteY1" fmla="*/ 310718 h 1707564"/>
              <a:gd name="connsiteX2" fmla="*/ 1622385 w 1693406"/>
              <a:gd name="connsiteY2" fmla="*/ 257452 h 1707564"/>
              <a:gd name="connsiteX3" fmla="*/ 1595752 w 1693406"/>
              <a:gd name="connsiteY3" fmla="*/ 186431 h 1707564"/>
              <a:gd name="connsiteX4" fmla="*/ 1569119 w 1693406"/>
              <a:gd name="connsiteY4" fmla="*/ 150920 h 1707564"/>
              <a:gd name="connsiteX5" fmla="*/ 1551364 w 1693406"/>
              <a:gd name="connsiteY5" fmla="*/ 124287 h 1707564"/>
              <a:gd name="connsiteX6" fmla="*/ 1498098 w 1693406"/>
              <a:gd name="connsiteY6" fmla="*/ 71021 h 1707564"/>
              <a:gd name="connsiteX7" fmla="*/ 1462587 w 1693406"/>
              <a:gd name="connsiteY7" fmla="*/ 62144 h 1707564"/>
              <a:gd name="connsiteX8" fmla="*/ 1418199 w 1693406"/>
              <a:gd name="connsiteY8" fmla="*/ 35511 h 1707564"/>
              <a:gd name="connsiteX9" fmla="*/ 1293911 w 1693406"/>
              <a:gd name="connsiteY9" fmla="*/ 0 h 1707564"/>
              <a:gd name="connsiteX10" fmla="*/ 725740 w 1693406"/>
              <a:gd name="connsiteY10" fmla="*/ 79899 h 1707564"/>
              <a:gd name="connsiteX11" fmla="*/ 450533 w 1693406"/>
              <a:gd name="connsiteY11" fmla="*/ 195309 h 1707564"/>
              <a:gd name="connsiteX12" fmla="*/ 219713 w 1693406"/>
              <a:gd name="connsiteY12" fmla="*/ 337352 h 1707564"/>
              <a:gd name="connsiteX13" fmla="*/ 95426 w 1693406"/>
              <a:gd name="connsiteY13" fmla="*/ 568171 h 1707564"/>
              <a:gd name="connsiteX14" fmla="*/ 42160 w 1693406"/>
              <a:gd name="connsiteY14" fmla="*/ 745724 h 1707564"/>
              <a:gd name="connsiteX15" fmla="*/ 42160 w 1693406"/>
              <a:gd name="connsiteY15" fmla="*/ 1056443 h 1707564"/>
              <a:gd name="connsiteX16" fmla="*/ 583698 w 1693406"/>
              <a:gd name="connsiteY16" fmla="*/ 1660124 h 1707564"/>
              <a:gd name="connsiteX17" fmla="*/ 681352 w 1693406"/>
              <a:gd name="connsiteY17" fmla="*/ 1677880 h 1707564"/>
              <a:gd name="connsiteX18" fmla="*/ 1444832 w 1693406"/>
              <a:gd name="connsiteY18" fmla="*/ 1669002 h 1707564"/>
              <a:gd name="connsiteX19" fmla="*/ 1524731 w 1693406"/>
              <a:gd name="connsiteY19" fmla="*/ 1633491 h 1707564"/>
              <a:gd name="connsiteX20" fmla="*/ 1551364 w 1693406"/>
              <a:gd name="connsiteY20" fmla="*/ 1615736 h 1707564"/>
              <a:gd name="connsiteX21" fmla="*/ 1577997 w 1693406"/>
              <a:gd name="connsiteY21" fmla="*/ 1580225 h 1707564"/>
              <a:gd name="connsiteX22" fmla="*/ 1613507 w 1693406"/>
              <a:gd name="connsiteY22" fmla="*/ 1562470 h 1707564"/>
              <a:gd name="connsiteX23" fmla="*/ 1622385 w 1693406"/>
              <a:gd name="connsiteY23" fmla="*/ 1535837 h 1707564"/>
              <a:gd name="connsiteX24" fmla="*/ 1649018 w 1693406"/>
              <a:gd name="connsiteY24" fmla="*/ 1491449 h 1707564"/>
              <a:gd name="connsiteX25" fmla="*/ 1675651 w 1693406"/>
              <a:gd name="connsiteY25" fmla="*/ 1429305 h 1707564"/>
              <a:gd name="connsiteX26" fmla="*/ 1684529 w 1693406"/>
              <a:gd name="connsiteY26" fmla="*/ 1376039 h 1707564"/>
              <a:gd name="connsiteX27" fmla="*/ 1693406 w 1693406"/>
              <a:gd name="connsiteY27" fmla="*/ 1340528 h 1707564"/>
              <a:gd name="connsiteX28" fmla="*/ 1657896 w 1693406"/>
              <a:gd name="connsiteY28" fmla="*/ 1207363 h 1707564"/>
              <a:gd name="connsiteX29" fmla="*/ 1640140 w 1693406"/>
              <a:gd name="connsiteY29" fmla="*/ 1145219 h 1707564"/>
              <a:gd name="connsiteX30" fmla="*/ 1622385 w 1693406"/>
              <a:gd name="connsiteY30" fmla="*/ 1109709 h 1707564"/>
              <a:gd name="connsiteX31" fmla="*/ 1577997 w 1693406"/>
              <a:gd name="connsiteY31" fmla="*/ 1074198 h 1707564"/>
              <a:gd name="connsiteX32" fmla="*/ 1489220 w 1693406"/>
              <a:gd name="connsiteY32" fmla="*/ 1020932 h 1707564"/>
              <a:gd name="connsiteX33" fmla="*/ 1471465 w 1693406"/>
              <a:gd name="connsiteY33" fmla="*/ 994299 h 1707564"/>
              <a:gd name="connsiteX34" fmla="*/ 1391566 w 1693406"/>
              <a:gd name="connsiteY34" fmla="*/ 967666 h 1707564"/>
              <a:gd name="connsiteX35" fmla="*/ 1373810 w 1693406"/>
              <a:gd name="connsiteY35" fmla="*/ 949911 h 1707564"/>
              <a:gd name="connsiteX36" fmla="*/ 1178502 w 1693406"/>
              <a:gd name="connsiteY36" fmla="*/ 923278 h 1707564"/>
              <a:gd name="connsiteX37" fmla="*/ 1116358 w 1693406"/>
              <a:gd name="connsiteY37" fmla="*/ 914400 h 1707564"/>
              <a:gd name="connsiteX38" fmla="*/ 1080847 w 1693406"/>
              <a:gd name="connsiteY38" fmla="*/ 896645 h 1707564"/>
              <a:gd name="connsiteX39" fmla="*/ 1018704 w 1693406"/>
              <a:gd name="connsiteY39" fmla="*/ 887767 h 1707564"/>
              <a:gd name="connsiteX40" fmla="*/ 885539 w 1693406"/>
              <a:gd name="connsiteY40" fmla="*/ 870012 h 1707564"/>
              <a:gd name="connsiteX41" fmla="*/ 858905 w 1693406"/>
              <a:gd name="connsiteY41" fmla="*/ 861134 h 1707564"/>
              <a:gd name="connsiteX42" fmla="*/ 716864 w 1693406"/>
              <a:gd name="connsiteY42" fmla="*/ 630315 h 1707564"/>
              <a:gd name="connsiteX43" fmla="*/ 770129 w 1693406"/>
              <a:gd name="connsiteY43" fmla="*/ 541538 h 1707564"/>
              <a:gd name="connsiteX44" fmla="*/ 832272 w 1693406"/>
              <a:gd name="connsiteY44" fmla="*/ 497150 h 1707564"/>
              <a:gd name="connsiteX45" fmla="*/ 858905 w 1693406"/>
              <a:gd name="connsiteY45" fmla="*/ 488272 h 1707564"/>
              <a:gd name="connsiteX46" fmla="*/ 929927 w 1693406"/>
              <a:gd name="connsiteY46" fmla="*/ 461639 h 1707564"/>
              <a:gd name="connsiteX47" fmla="*/ 1107480 w 1693406"/>
              <a:gd name="connsiteY47" fmla="*/ 479394 h 1707564"/>
              <a:gd name="connsiteX48" fmla="*/ 1160746 w 1693406"/>
              <a:gd name="connsiteY48" fmla="*/ 497150 h 1707564"/>
              <a:gd name="connsiteX49" fmla="*/ 1178502 w 1693406"/>
              <a:gd name="connsiteY49" fmla="*/ 514905 h 1707564"/>
              <a:gd name="connsiteX50" fmla="*/ 1231768 w 1693406"/>
              <a:gd name="connsiteY50" fmla="*/ 550416 h 1707564"/>
              <a:gd name="connsiteX51" fmla="*/ 1249523 w 1693406"/>
              <a:gd name="connsiteY51" fmla="*/ 577049 h 1707564"/>
              <a:gd name="connsiteX52" fmla="*/ 1258401 w 1693406"/>
              <a:gd name="connsiteY52" fmla="*/ 603682 h 1707564"/>
              <a:gd name="connsiteX53" fmla="*/ 1293911 w 1693406"/>
              <a:gd name="connsiteY53" fmla="*/ 656948 h 1707564"/>
              <a:gd name="connsiteX54" fmla="*/ 1302789 w 1693406"/>
              <a:gd name="connsiteY54" fmla="*/ 692458 h 1707564"/>
              <a:gd name="connsiteX55" fmla="*/ 1329422 w 1693406"/>
              <a:gd name="connsiteY55" fmla="*/ 701336 h 1707564"/>
              <a:gd name="connsiteX56" fmla="*/ 1435954 w 1693406"/>
              <a:gd name="connsiteY56" fmla="*/ 719091 h 1707564"/>
              <a:gd name="connsiteX57" fmla="*/ 1524731 w 1693406"/>
              <a:gd name="connsiteY57" fmla="*/ 710214 h 1707564"/>
              <a:gd name="connsiteX58" fmla="*/ 1551364 w 1693406"/>
              <a:gd name="connsiteY58" fmla="*/ 621437 h 1707564"/>
              <a:gd name="connsiteX59" fmla="*/ 1542486 w 1693406"/>
              <a:gd name="connsiteY59" fmla="*/ 506027 h 1707564"/>
              <a:gd name="connsiteX60" fmla="*/ 1524731 w 1693406"/>
              <a:gd name="connsiteY60" fmla="*/ 452761 h 1707564"/>
              <a:gd name="connsiteX61" fmla="*/ 1462587 w 1693406"/>
              <a:gd name="connsiteY61" fmla="*/ 381740 h 1707564"/>
              <a:gd name="connsiteX62" fmla="*/ 1453709 w 1693406"/>
              <a:gd name="connsiteY62" fmla="*/ 346229 h 1707564"/>
              <a:gd name="connsiteX63" fmla="*/ 1471465 w 1693406"/>
              <a:gd name="connsiteY63" fmla="*/ 328474 h 1707564"/>
              <a:gd name="connsiteX64" fmla="*/ 1551364 w 1693406"/>
              <a:gd name="connsiteY64" fmla="*/ 319596 h 1707564"/>
              <a:gd name="connsiteX0" fmla="*/ 1558586 w 1700628"/>
              <a:gd name="connsiteY0" fmla="*/ 319596 h 1677880"/>
              <a:gd name="connsiteX1" fmla="*/ 1602974 w 1700628"/>
              <a:gd name="connsiteY1" fmla="*/ 310718 h 1677880"/>
              <a:gd name="connsiteX2" fmla="*/ 1629607 w 1700628"/>
              <a:gd name="connsiteY2" fmla="*/ 257452 h 1677880"/>
              <a:gd name="connsiteX3" fmla="*/ 1602974 w 1700628"/>
              <a:gd name="connsiteY3" fmla="*/ 186431 h 1677880"/>
              <a:gd name="connsiteX4" fmla="*/ 1576341 w 1700628"/>
              <a:gd name="connsiteY4" fmla="*/ 150920 h 1677880"/>
              <a:gd name="connsiteX5" fmla="*/ 1558586 w 1700628"/>
              <a:gd name="connsiteY5" fmla="*/ 124287 h 1677880"/>
              <a:gd name="connsiteX6" fmla="*/ 1505320 w 1700628"/>
              <a:gd name="connsiteY6" fmla="*/ 71021 h 1677880"/>
              <a:gd name="connsiteX7" fmla="*/ 1469809 w 1700628"/>
              <a:gd name="connsiteY7" fmla="*/ 62144 h 1677880"/>
              <a:gd name="connsiteX8" fmla="*/ 1425421 w 1700628"/>
              <a:gd name="connsiteY8" fmla="*/ 35511 h 1677880"/>
              <a:gd name="connsiteX9" fmla="*/ 1301133 w 1700628"/>
              <a:gd name="connsiteY9" fmla="*/ 0 h 1677880"/>
              <a:gd name="connsiteX10" fmla="*/ 732962 w 1700628"/>
              <a:gd name="connsiteY10" fmla="*/ 79899 h 1677880"/>
              <a:gd name="connsiteX11" fmla="*/ 457755 w 1700628"/>
              <a:gd name="connsiteY11" fmla="*/ 195309 h 1677880"/>
              <a:gd name="connsiteX12" fmla="*/ 226935 w 1700628"/>
              <a:gd name="connsiteY12" fmla="*/ 337352 h 1677880"/>
              <a:gd name="connsiteX13" fmla="*/ 102648 w 1700628"/>
              <a:gd name="connsiteY13" fmla="*/ 568171 h 1677880"/>
              <a:gd name="connsiteX14" fmla="*/ 49382 w 1700628"/>
              <a:gd name="connsiteY14" fmla="*/ 745724 h 1677880"/>
              <a:gd name="connsiteX15" fmla="*/ 49382 w 1700628"/>
              <a:gd name="connsiteY15" fmla="*/ 1056443 h 1677880"/>
              <a:gd name="connsiteX16" fmla="*/ 688574 w 1700628"/>
              <a:gd name="connsiteY16" fmla="*/ 1677880 h 1677880"/>
              <a:gd name="connsiteX17" fmla="*/ 1452054 w 1700628"/>
              <a:gd name="connsiteY17" fmla="*/ 1669002 h 1677880"/>
              <a:gd name="connsiteX18" fmla="*/ 1531953 w 1700628"/>
              <a:gd name="connsiteY18" fmla="*/ 1633491 h 1677880"/>
              <a:gd name="connsiteX19" fmla="*/ 1558586 w 1700628"/>
              <a:gd name="connsiteY19" fmla="*/ 1615736 h 1677880"/>
              <a:gd name="connsiteX20" fmla="*/ 1585219 w 1700628"/>
              <a:gd name="connsiteY20" fmla="*/ 1580225 h 1677880"/>
              <a:gd name="connsiteX21" fmla="*/ 1620729 w 1700628"/>
              <a:gd name="connsiteY21" fmla="*/ 1562470 h 1677880"/>
              <a:gd name="connsiteX22" fmla="*/ 1629607 w 1700628"/>
              <a:gd name="connsiteY22" fmla="*/ 1535837 h 1677880"/>
              <a:gd name="connsiteX23" fmla="*/ 1656240 w 1700628"/>
              <a:gd name="connsiteY23" fmla="*/ 1491449 h 1677880"/>
              <a:gd name="connsiteX24" fmla="*/ 1682873 w 1700628"/>
              <a:gd name="connsiteY24" fmla="*/ 1429305 h 1677880"/>
              <a:gd name="connsiteX25" fmla="*/ 1691751 w 1700628"/>
              <a:gd name="connsiteY25" fmla="*/ 1376039 h 1677880"/>
              <a:gd name="connsiteX26" fmla="*/ 1700628 w 1700628"/>
              <a:gd name="connsiteY26" fmla="*/ 1340528 h 1677880"/>
              <a:gd name="connsiteX27" fmla="*/ 1665118 w 1700628"/>
              <a:gd name="connsiteY27" fmla="*/ 1207363 h 1677880"/>
              <a:gd name="connsiteX28" fmla="*/ 1647362 w 1700628"/>
              <a:gd name="connsiteY28" fmla="*/ 1145219 h 1677880"/>
              <a:gd name="connsiteX29" fmla="*/ 1629607 w 1700628"/>
              <a:gd name="connsiteY29" fmla="*/ 1109709 h 1677880"/>
              <a:gd name="connsiteX30" fmla="*/ 1585219 w 1700628"/>
              <a:gd name="connsiteY30" fmla="*/ 1074198 h 1677880"/>
              <a:gd name="connsiteX31" fmla="*/ 1496442 w 1700628"/>
              <a:gd name="connsiteY31" fmla="*/ 1020932 h 1677880"/>
              <a:gd name="connsiteX32" fmla="*/ 1478687 w 1700628"/>
              <a:gd name="connsiteY32" fmla="*/ 994299 h 1677880"/>
              <a:gd name="connsiteX33" fmla="*/ 1398788 w 1700628"/>
              <a:gd name="connsiteY33" fmla="*/ 967666 h 1677880"/>
              <a:gd name="connsiteX34" fmla="*/ 1381032 w 1700628"/>
              <a:gd name="connsiteY34" fmla="*/ 949911 h 1677880"/>
              <a:gd name="connsiteX35" fmla="*/ 1185724 w 1700628"/>
              <a:gd name="connsiteY35" fmla="*/ 923278 h 1677880"/>
              <a:gd name="connsiteX36" fmla="*/ 1123580 w 1700628"/>
              <a:gd name="connsiteY36" fmla="*/ 914400 h 1677880"/>
              <a:gd name="connsiteX37" fmla="*/ 1088069 w 1700628"/>
              <a:gd name="connsiteY37" fmla="*/ 896645 h 1677880"/>
              <a:gd name="connsiteX38" fmla="*/ 1025926 w 1700628"/>
              <a:gd name="connsiteY38" fmla="*/ 887767 h 1677880"/>
              <a:gd name="connsiteX39" fmla="*/ 892761 w 1700628"/>
              <a:gd name="connsiteY39" fmla="*/ 870012 h 1677880"/>
              <a:gd name="connsiteX40" fmla="*/ 866127 w 1700628"/>
              <a:gd name="connsiteY40" fmla="*/ 861134 h 1677880"/>
              <a:gd name="connsiteX41" fmla="*/ 724086 w 1700628"/>
              <a:gd name="connsiteY41" fmla="*/ 630315 h 1677880"/>
              <a:gd name="connsiteX42" fmla="*/ 777351 w 1700628"/>
              <a:gd name="connsiteY42" fmla="*/ 541538 h 1677880"/>
              <a:gd name="connsiteX43" fmla="*/ 839494 w 1700628"/>
              <a:gd name="connsiteY43" fmla="*/ 497150 h 1677880"/>
              <a:gd name="connsiteX44" fmla="*/ 866127 w 1700628"/>
              <a:gd name="connsiteY44" fmla="*/ 488272 h 1677880"/>
              <a:gd name="connsiteX45" fmla="*/ 937149 w 1700628"/>
              <a:gd name="connsiteY45" fmla="*/ 461639 h 1677880"/>
              <a:gd name="connsiteX46" fmla="*/ 1114702 w 1700628"/>
              <a:gd name="connsiteY46" fmla="*/ 479394 h 1677880"/>
              <a:gd name="connsiteX47" fmla="*/ 1167968 w 1700628"/>
              <a:gd name="connsiteY47" fmla="*/ 497150 h 1677880"/>
              <a:gd name="connsiteX48" fmla="*/ 1185724 w 1700628"/>
              <a:gd name="connsiteY48" fmla="*/ 514905 h 1677880"/>
              <a:gd name="connsiteX49" fmla="*/ 1238990 w 1700628"/>
              <a:gd name="connsiteY49" fmla="*/ 550416 h 1677880"/>
              <a:gd name="connsiteX50" fmla="*/ 1256745 w 1700628"/>
              <a:gd name="connsiteY50" fmla="*/ 577049 h 1677880"/>
              <a:gd name="connsiteX51" fmla="*/ 1265623 w 1700628"/>
              <a:gd name="connsiteY51" fmla="*/ 603682 h 1677880"/>
              <a:gd name="connsiteX52" fmla="*/ 1301133 w 1700628"/>
              <a:gd name="connsiteY52" fmla="*/ 656948 h 1677880"/>
              <a:gd name="connsiteX53" fmla="*/ 1310011 w 1700628"/>
              <a:gd name="connsiteY53" fmla="*/ 692458 h 1677880"/>
              <a:gd name="connsiteX54" fmla="*/ 1336644 w 1700628"/>
              <a:gd name="connsiteY54" fmla="*/ 701336 h 1677880"/>
              <a:gd name="connsiteX55" fmla="*/ 1443176 w 1700628"/>
              <a:gd name="connsiteY55" fmla="*/ 719091 h 1677880"/>
              <a:gd name="connsiteX56" fmla="*/ 1531953 w 1700628"/>
              <a:gd name="connsiteY56" fmla="*/ 710214 h 1677880"/>
              <a:gd name="connsiteX57" fmla="*/ 1558586 w 1700628"/>
              <a:gd name="connsiteY57" fmla="*/ 621437 h 1677880"/>
              <a:gd name="connsiteX58" fmla="*/ 1549708 w 1700628"/>
              <a:gd name="connsiteY58" fmla="*/ 506027 h 1677880"/>
              <a:gd name="connsiteX59" fmla="*/ 1531953 w 1700628"/>
              <a:gd name="connsiteY59" fmla="*/ 452761 h 1677880"/>
              <a:gd name="connsiteX60" fmla="*/ 1469809 w 1700628"/>
              <a:gd name="connsiteY60" fmla="*/ 381740 h 1677880"/>
              <a:gd name="connsiteX61" fmla="*/ 1460931 w 1700628"/>
              <a:gd name="connsiteY61" fmla="*/ 346229 h 1677880"/>
              <a:gd name="connsiteX62" fmla="*/ 1478687 w 1700628"/>
              <a:gd name="connsiteY62" fmla="*/ 328474 h 1677880"/>
              <a:gd name="connsiteX63" fmla="*/ 1558586 w 1700628"/>
              <a:gd name="connsiteY63" fmla="*/ 319596 h 1677880"/>
              <a:gd name="connsiteX0" fmla="*/ 1615106 w 1757148"/>
              <a:gd name="connsiteY0" fmla="*/ 319596 h 1705593"/>
              <a:gd name="connsiteX1" fmla="*/ 1659494 w 1757148"/>
              <a:gd name="connsiteY1" fmla="*/ 310718 h 1705593"/>
              <a:gd name="connsiteX2" fmla="*/ 1686127 w 1757148"/>
              <a:gd name="connsiteY2" fmla="*/ 257452 h 1705593"/>
              <a:gd name="connsiteX3" fmla="*/ 1659494 w 1757148"/>
              <a:gd name="connsiteY3" fmla="*/ 186431 h 1705593"/>
              <a:gd name="connsiteX4" fmla="*/ 1632861 w 1757148"/>
              <a:gd name="connsiteY4" fmla="*/ 150920 h 1705593"/>
              <a:gd name="connsiteX5" fmla="*/ 1615106 w 1757148"/>
              <a:gd name="connsiteY5" fmla="*/ 124287 h 1705593"/>
              <a:gd name="connsiteX6" fmla="*/ 1561840 w 1757148"/>
              <a:gd name="connsiteY6" fmla="*/ 71021 h 1705593"/>
              <a:gd name="connsiteX7" fmla="*/ 1526329 w 1757148"/>
              <a:gd name="connsiteY7" fmla="*/ 62144 h 1705593"/>
              <a:gd name="connsiteX8" fmla="*/ 1481941 w 1757148"/>
              <a:gd name="connsiteY8" fmla="*/ 35511 h 1705593"/>
              <a:gd name="connsiteX9" fmla="*/ 1357653 w 1757148"/>
              <a:gd name="connsiteY9" fmla="*/ 0 h 1705593"/>
              <a:gd name="connsiteX10" fmla="*/ 789482 w 1757148"/>
              <a:gd name="connsiteY10" fmla="*/ 79899 h 1705593"/>
              <a:gd name="connsiteX11" fmla="*/ 514275 w 1757148"/>
              <a:gd name="connsiteY11" fmla="*/ 195309 h 1705593"/>
              <a:gd name="connsiteX12" fmla="*/ 283455 w 1757148"/>
              <a:gd name="connsiteY12" fmla="*/ 337352 h 1705593"/>
              <a:gd name="connsiteX13" fmla="*/ 159168 w 1757148"/>
              <a:gd name="connsiteY13" fmla="*/ 568171 h 1705593"/>
              <a:gd name="connsiteX14" fmla="*/ 105902 w 1757148"/>
              <a:gd name="connsiteY14" fmla="*/ 745724 h 1705593"/>
              <a:gd name="connsiteX15" fmla="*/ 105902 w 1757148"/>
              <a:gd name="connsiteY15" fmla="*/ 1056443 h 1705593"/>
              <a:gd name="connsiteX16" fmla="*/ 1508574 w 1757148"/>
              <a:gd name="connsiteY16" fmla="*/ 1669002 h 1705593"/>
              <a:gd name="connsiteX17" fmla="*/ 1588473 w 1757148"/>
              <a:gd name="connsiteY17" fmla="*/ 1633491 h 1705593"/>
              <a:gd name="connsiteX18" fmla="*/ 1615106 w 1757148"/>
              <a:gd name="connsiteY18" fmla="*/ 1615736 h 1705593"/>
              <a:gd name="connsiteX19" fmla="*/ 1641739 w 1757148"/>
              <a:gd name="connsiteY19" fmla="*/ 1580225 h 1705593"/>
              <a:gd name="connsiteX20" fmla="*/ 1677249 w 1757148"/>
              <a:gd name="connsiteY20" fmla="*/ 1562470 h 1705593"/>
              <a:gd name="connsiteX21" fmla="*/ 1686127 w 1757148"/>
              <a:gd name="connsiteY21" fmla="*/ 1535837 h 1705593"/>
              <a:gd name="connsiteX22" fmla="*/ 1712760 w 1757148"/>
              <a:gd name="connsiteY22" fmla="*/ 1491449 h 1705593"/>
              <a:gd name="connsiteX23" fmla="*/ 1739393 w 1757148"/>
              <a:gd name="connsiteY23" fmla="*/ 1429305 h 1705593"/>
              <a:gd name="connsiteX24" fmla="*/ 1748271 w 1757148"/>
              <a:gd name="connsiteY24" fmla="*/ 1376039 h 1705593"/>
              <a:gd name="connsiteX25" fmla="*/ 1757148 w 1757148"/>
              <a:gd name="connsiteY25" fmla="*/ 1340528 h 1705593"/>
              <a:gd name="connsiteX26" fmla="*/ 1721638 w 1757148"/>
              <a:gd name="connsiteY26" fmla="*/ 1207363 h 1705593"/>
              <a:gd name="connsiteX27" fmla="*/ 1703882 w 1757148"/>
              <a:gd name="connsiteY27" fmla="*/ 1145219 h 1705593"/>
              <a:gd name="connsiteX28" fmla="*/ 1686127 w 1757148"/>
              <a:gd name="connsiteY28" fmla="*/ 1109709 h 1705593"/>
              <a:gd name="connsiteX29" fmla="*/ 1641739 w 1757148"/>
              <a:gd name="connsiteY29" fmla="*/ 1074198 h 1705593"/>
              <a:gd name="connsiteX30" fmla="*/ 1552962 w 1757148"/>
              <a:gd name="connsiteY30" fmla="*/ 1020932 h 1705593"/>
              <a:gd name="connsiteX31" fmla="*/ 1535207 w 1757148"/>
              <a:gd name="connsiteY31" fmla="*/ 994299 h 1705593"/>
              <a:gd name="connsiteX32" fmla="*/ 1455308 w 1757148"/>
              <a:gd name="connsiteY32" fmla="*/ 967666 h 1705593"/>
              <a:gd name="connsiteX33" fmla="*/ 1437552 w 1757148"/>
              <a:gd name="connsiteY33" fmla="*/ 949911 h 1705593"/>
              <a:gd name="connsiteX34" fmla="*/ 1242244 w 1757148"/>
              <a:gd name="connsiteY34" fmla="*/ 923278 h 1705593"/>
              <a:gd name="connsiteX35" fmla="*/ 1180100 w 1757148"/>
              <a:gd name="connsiteY35" fmla="*/ 914400 h 1705593"/>
              <a:gd name="connsiteX36" fmla="*/ 1144589 w 1757148"/>
              <a:gd name="connsiteY36" fmla="*/ 896645 h 1705593"/>
              <a:gd name="connsiteX37" fmla="*/ 1082446 w 1757148"/>
              <a:gd name="connsiteY37" fmla="*/ 887767 h 1705593"/>
              <a:gd name="connsiteX38" fmla="*/ 949281 w 1757148"/>
              <a:gd name="connsiteY38" fmla="*/ 870012 h 1705593"/>
              <a:gd name="connsiteX39" fmla="*/ 922647 w 1757148"/>
              <a:gd name="connsiteY39" fmla="*/ 861134 h 1705593"/>
              <a:gd name="connsiteX40" fmla="*/ 780606 w 1757148"/>
              <a:gd name="connsiteY40" fmla="*/ 630315 h 1705593"/>
              <a:gd name="connsiteX41" fmla="*/ 833871 w 1757148"/>
              <a:gd name="connsiteY41" fmla="*/ 541538 h 1705593"/>
              <a:gd name="connsiteX42" fmla="*/ 896014 w 1757148"/>
              <a:gd name="connsiteY42" fmla="*/ 497150 h 1705593"/>
              <a:gd name="connsiteX43" fmla="*/ 922647 w 1757148"/>
              <a:gd name="connsiteY43" fmla="*/ 488272 h 1705593"/>
              <a:gd name="connsiteX44" fmla="*/ 993669 w 1757148"/>
              <a:gd name="connsiteY44" fmla="*/ 461639 h 1705593"/>
              <a:gd name="connsiteX45" fmla="*/ 1171222 w 1757148"/>
              <a:gd name="connsiteY45" fmla="*/ 479394 h 1705593"/>
              <a:gd name="connsiteX46" fmla="*/ 1224488 w 1757148"/>
              <a:gd name="connsiteY46" fmla="*/ 497150 h 1705593"/>
              <a:gd name="connsiteX47" fmla="*/ 1242244 w 1757148"/>
              <a:gd name="connsiteY47" fmla="*/ 514905 h 1705593"/>
              <a:gd name="connsiteX48" fmla="*/ 1295510 w 1757148"/>
              <a:gd name="connsiteY48" fmla="*/ 550416 h 1705593"/>
              <a:gd name="connsiteX49" fmla="*/ 1313265 w 1757148"/>
              <a:gd name="connsiteY49" fmla="*/ 577049 h 1705593"/>
              <a:gd name="connsiteX50" fmla="*/ 1322143 w 1757148"/>
              <a:gd name="connsiteY50" fmla="*/ 603682 h 1705593"/>
              <a:gd name="connsiteX51" fmla="*/ 1357653 w 1757148"/>
              <a:gd name="connsiteY51" fmla="*/ 656948 h 1705593"/>
              <a:gd name="connsiteX52" fmla="*/ 1366531 w 1757148"/>
              <a:gd name="connsiteY52" fmla="*/ 692458 h 1705593"/>
              <a:gd name="connsiteX53" fmla="*/ 1393164 w 1757148"/>
              <a:gd name="connsiteY53" fmla="*/ 701336 h 1705593"/>
              <a:gd name="connsiteX54" fmla="*/ 1499696 w 1757148"/>
              <a:gd name="connsiteY54" fmla="*/ 719091 h 1705593"/>
              <a:gd name="connsiteX55" fmla="*/ 1588473 w 1757148"/>
              <a:gd name="connsiteY55" fmla="*/ 710214 h 1705593"/>
              <a:gd name="connsiteX56" fmla="*/ 1615106 w 1757148"/>
              <a:gd name="connsiteY56" fmla="*/ 621437 h 1705593"/>
              <a:gd name="connsiteX57" fmla="*/ 1606228 w 1757148"/>
              <a:gd name="connsiteY57" fmla="*/ 506027 h 1705593"/>
              <a:gd name="connsiteX58" fmla="*/ 1588473 w 1757148"/>
              <a:gd name="connsiteY58" fmla="*/ 452761 h 1705593"/>
              <a:gd name="connsiteX59" fmla="*/ 1526329 w 1757148"/>
              <a:gd name="connsiteY59" fmla="*/ 381740 h 1705593"/>
              <a:gd name="connsiteX60" fmla="*/ 1517451 w 1757148"/>
              <a:gd name="connsiteY60" fmla="*/ 346229 h 1705593"/>
              <a:gd name="connsiteX61" fmla="*/ 1535207 w 1757148"/>
              <a:gd name="connsiteY61" fmla="*/ 328474 h 1705593"/>
              <a:gd name="connsiteX62" fmla="*/ 1615106 w 1757148"/>
              <a:gd name="connsiteY62" fmla="*/ 319596 h 1705593"/>
              <a:gd name="connsiteX0" fmla="*/ 1517255 w 1659297"/>
              <a:gd name="connsiteY0" fmla="*/ 319596 h 1705593"/>
              <a:gd name="connsiteX1" fmla="*/ 1561643 w 1659297"/>
              <a:gd name="connsiteY1" fmla="*/ 310718 h 1705593"/>
              <a:gd name="connsiteX2" fmla="*/ 1588276 w 1659297"/>
              <a:gd name="connsiteY2" fmla="*/ 257452 h 1705593"/>
              <a:gd name="connsiteX3" fmla="*/ 1561643 w 1659297"/>
              <a:gd name="connsiteY3" fmla="*/ 186431 h 1705593"/>
              <a:gd name="connsiteX4" fmla="*/ 1535010 w 1659297"/>
              <a:gd name="connsiteY4" fmla="*/ 150920 h 1705593"/>
              <a:gd name="connsiteX5" fmla="*/ 1517255 w 1659297"/>
              <a:gd name="connsiteY5" fmla="*/ 124287 h 1705593"/>
              <a:gd name="connsiteX6" fmla="*/ 1463989 w 1659297"/>
              <a:gd name="connsiteY6" fmla="*/ 71021 h 1705593"/>
              <a:gd name="connsiteX7" fmla="*/ 1428478 w 1659297"/>
              <a:gd name="connsiteY7" fmla="*/ 62144 h 1705593"/>
              <a:gd name="connsiteX8" fmla="*/ 1384090 w 1659297"/>
              <a:gd name="connsiteY8" fmla="*/ 35511 h 1705593"/>
              <a:gd name="connsiteX9" fmla="*/ 1259802 w 1659297"/>
              <a:gd name="connsiteY9" fmla="*/ 0 h 1705593"/>
              <a:gd name="connsiteX10" fmla="*/ 691631 w 1659297"/>
              <a:gd name="connsiteY10" fmla="*/ 79899 h 1705593"/>
              <a:gd name="connsiteX11" fmla="*/ 416424 w 1659297"/>
              <a:gd name="connsiteY11" fmla="*/ 195309 h 1705593"/>
              <a:gd name="connsiteX12" fmla="*/ 185604 w 1659297"/>
              <a:gd name="connsiteY12" fmla="*/ 337352 h 1705593"/>
              <a:gd name="connsiteX13" fmla="*/ 61317 w 1659297"/>
              <a:gd name="connsiteY13" fmla="*/ 568171 h 1705593"/>
              <a:gd name="connsiteX14" fmla="*/ 8051 w 1659297"/>
              <a:gd name="connsiteY14" fmla="*/ 745724 h 1705593"/>
              <a:gd name="connsiteX15" fmla="*/ 8051 w 1659297"/>
              <a:gd name="connsiteY15" fmla="*/ 1056443 h 1705593"/>
              <a:gd name="connsiteX16" fmla="*/ 1410723 w 1659297"/>
              <a:gd name="connsiteY16" fmla="*/ 1669002 h 1705593"/>
              <a:gd name="connsiteX17" fmla="*/ 1490622 w 1659297"/>
              <a:gd name="connsiteY17" fmla="*/ 1633491 h 1705593"/>
              <a:gd name="connsiteX18" fmla="*/ 1517255 w 1659297"/>
              <a:gd name="connsiteY18" fmla="*/ 1615736 h 1705593"/>
              <a:gd name="connsiteX19" fmla="*/ 1543888 w 1659297"/>
              <a:gd name="connsiteY19" fmla="*/ 1580225 h 1705593"/>
              <a:gd name="connsiteX20" fmla="*/ 1579398 w 1659297"/>
              <a:gd name="connsiteY20" fmla="*/ 1562470 h 1705593"/>
              <a:gd name="connsiteX21" fmla="*/ 1588276 w 1659297"/>
              <a:gd name="connsiteY21" fmla="*/ 1535837 h 1705593"/>
              <a:gd name="connsiteX22" fmla="*/ 1614909 w 1659297"/>
              <a:gd name="connsiteY22" fmla="*/ 1491449 h 1705593"/>
              <a:gd name="connsiteX23" fmla="*/ 1641542 w 1659297"/>
              <a:gd name="connsiteY23" fmla="*/ 1429305 h 1705593"/>
              <a:gd name="connsiteX24" fmla="*/ 1650420 w 1659297"/>
              <a:gd name="connsiteY24" fmla="*/ 1376039 h 1705593"/>
              <a:gd name="connsiteX25" fmla="*/ 1659297 w 1659297"/>
              <a:gd name="connsiteY25" fmla="*/ 1340528 h 1705593"/>
              <a:gd name="connsiteX26" fmla="*/ 1623787 w 1659297"/>
              <a:gd name="connsiteY26" fmla="*/ 1207363 h 1705593"/>
              <a:gd name="connsiteX27" fmla="*/ 1606031 w 1659297"/>
              <a:gd name="connsiteY27" fmla="*/ 1145219 h 1705593"/>
              <a:gd name="connsiteX28" fmla="*/ 1588276 w 1659297"/>
              <a:gd name="connsiteY28" fmla="*/ 1109709 h 1705593"/>
              <a:gd name="connsiteX29" fmla="*/ 1543888 w 1659297"/>
              <a:gd name="connsiteY29" fmla="*/ 1074198 h 1705593"/>
              <a:gd name="connsiteX30" fmla="*/ 1455111 w 1659297"/>
              <a:gd name="connsiteY30" fmla="*/ 1020932 h 1705593"/>
              <a:gd name="connsiteX31" fmla="*/ 1437356 w 1659297"/>
              <a:gd name="connsiteY31" fmla="*/ 994299 h 1705593"/>
              <a:gd name="connsiteX32" fmla="*/ 1357457 w 1659297"/>
              <a:gd name="connsiteY32" fmla="*/ 967666 h 1705593"/>
              <a:gd name="connsiteX33" fmla="*/ 1339701 w 1659297"/>
              <a:gd name="connsiteY33" fmla="*/ 949911 h 1705593"/>
              <a:gd name="connsiteX34" fmla="*/ 1144393 w 1659297"/>
              <a:gd name="connsiteY34" fmla="*/ 923278 h 1705593"/>
              <a:gd name="connsiteX35" fmla="*/ 1082249 w 1659297"/>
              <a:gd name="connsiteY35" fmla="*/ 914400 h 1705593"/>
              <a:gd name="connsiteX36" fmla="*/ 1046738 w 1659297"/>
              <a:gd name="connsiteY36" fmla="*/ 896645 h 1705593"/>
              <a:gd name="connsiteX37" fmla="*/ 984595 w 1659297"/>
              <a:gd name="connsiteY37" fmla="*/ 887767 h 1705593"/>
              <a:gd name="connsiteX38" fmla="*/ 851430 w 1659297"/>
              <a:gd name="connsiteY38" fmla="*/ 870012 h 1705593"/>
              <a:gd name="connsiteX39" fmla="*/ 824796 w 1659297"/>
              <a:gd name="connsiteY39" fmla="*/ 861134 h 1705593"/>
              <a:gd name="connsiteX40" fmla="*/ 682755 w 1659297"/>
              <a:gd name="connsiteY40" fmla="*/ 630315 h 1705593"/>
              <a:gd name="connsiteX41" fmla="*/ 736020 w 1659297"/>
              <a:gd name="connsiteY41" fmla="*/ 541538 h 1705593"/>
              <a:gd name="connsiteX42" fmla="*/ 798163 w 1659297"/>
              <a:gd name="connsiteY42" fmla="*/ 497150 h 1705593"/>
              <a:gd name="connsiteX43" fmla="*/ 824796 w 1659297"/>
              <a:gd name="connsiteY43" fmla="*/ 488272 h 1705593"/>
              <a:gd name="connsiteX44" fmla="*/ 895818 w 1659297"/>
              <a:gd name="connsiteY44" fmla="*/ 461639 h 1705593"/>
              <a:gd name="connsiteX45" fmla="*/ 1073371 w 1659297"/>
              <a:gd name="connsiteY45" fmla="*/ 479394 h 1705593"/>
              <a:gd name="connsiteX46" fmla="*/ 1126637 w 1659297"/>
              <a:gd name="connsiteY46" fmla="*/ 497150 h 1705593"/>
              <a:gd name="connsiteX47" fmla="*/ 1144393 w 1659297"/>
              <a:gd name="connsiteY47" fmla="*/ 514905 h 1705593"/>
              <a:gd name="connsiteX48" fmla="*/ 1197659 w 1659297"/>
              <a:gd name="connsiteY48" fmla="*/ 550416 h 1705593"/>
              <a:gd name="connsiteX49" fmla="*/ 1215414 w 1659297"/>
              <a:gd name="connsiteY49" fmla="*/ 577049 h 1705593"/>
              <a:gd name="connsiteX50" fmla="*/ 1224292 w 1659297"/>
              <a:gd name="connsiteY50" fmla="*/ 603682 h 1705593"/>
              <a:gd name="connsiteX51" fmla="*/ 1259802 w 1659297"/>
              <a:gd name="connsiteY51" fmla="*/ 656948 h 1705593"/>
              <a:gd name="connsiteX52" fmla="*/ 1268680 w 1659297"/>
              <a:gd name="connsiteY52" fmla="*/ 692458 h 1705593"/>
              <a:gd name="connsiteX53" fmla="*/ 1295313 w 1659297"/>
              <a:gd name="connsiteY53" fmla="*/ 701336 h 1705593"/>
              <a:gd name="connsiteX54" fmla="*/ 1401845 w 1659297"/>
              <a:gd name="connsiteY54" fmla="*/ 719091 h 1705593"/>
              <a:gd name="connsiteX55" fmla="*/ 1490622 w 1659297"/>
              <a:gd name="connsiteY55" fmla="*/ 710214 h 1705593"/>
              <a:gd name="connsiteX56" fmla="*/ 1517255 w 1659297"/>
              <a:gd name="connsiteY56" fmla="*/ 621437 h 1705593"/>
              <a:gd name="connsiteX57" fmla="*/ 1508377 w 1659297"/>
              <a:gd name="connsiteY57" fmla="*/ 506027 h 1705593"/>
              <a:gd name="connsiteX58" fmla="*/ 1490622 w 1659297"/>
              <a:gd name="connsiteY58" fmla="*/ 452761 h 1705593"/>
              <a:gd name="connsiteX59" fmla="*/ 1428478 w 1659297"/>
              <a:gd name="connsiteY59" fmla="*/ 381740 h 1705593"/>
              <a:gd name="connsiteX60" fmla="*/ 1419600 w 1659297"/>
              <a:gd name="connsiteY60" fmla="*/ 346229 h 1705593"/>
              <a:gd name="connsiteX61" fmla="*/ 1437356 w 1659297"/>
              <a:gd name="connsiteY61" fmla="*/ 328474 h 1705593"/>
              <a:gd name="connsiteX62" fmla="*/ 1517255 w 1659297"/>
              <a:gd name="connsiteY62" fmla="*/ 319596 h 1705593"/>
              <a:gd name="connsiteX0" fmla="*/ 1602500 w 1744542"/>
              <a:gd name="connsiteY0" fmla="*/ 319596 h 1705593"/>
              <a:gd name="connsiteX1" fmla="*/ 1646888 w 1744542"/>
              <a:gd name="connsiteY1" fmla="*/ 310718 h 1705593"/>
              <a:gd name="connsiteX2" fmla="*/ 1673521 w 1744542"/>
              <a:gd name="connsiteY2" fmla="*/ 257452 h 1705593"/>
              <a:gd name="connsiteX3" fmla="*/ 1646888 w 1744542"/>
              <a:gd name="connsiteY3" fmla="*/ 186431 h 1705593"/>
              <a:gd name="connsiteX4" fmla="*/ 1620255 w 1744542"/>
              <a:gd name="connsiteY4" fmla="*/ 150920 h 1705593"/>
              <a:gd name="connsiteX5" fmla="*/ 1602500 w 1744542"/>
              <a:gd name="connsiteY5" fmla="*/ 124287 h 1705593"/>
              <a:gd name="connsiteX6" fmla="*/ 1549234 w 1744542"/>
              <a:gd name="connsiteY6" fmla="*/ 71021 h 1705593"/>
              <a:gd name="connsiteX7" fmla="*/ 1513723 w 1744542"/>
              <a:gd name="connsiteY7" fmla="*/ 62144 h 1705593"/>
              <a:gd name="connsiteX8" fmla="*/ 1469335 w 1744542"/>
              <a:gd name="connsiteY8" fmla="*/ 35511 h 1705593"/>
              <a:gd name="connsiteX9" fmla="*/ 1345047 w 1744542"/>
              <a:gd name="connsiteY9" fmla="*/ 0 h 1705593"/>
              <a:gd name="connsiteX10" fmla="*/ 776876 w 1744542"/>
              <a:gd name="connsiteY10" fmla="*/ 79899 h 1705593"/>
              <a:gd name="connsiteX11" fmla="*/ 501669 w 1744542"/>
              <a:gd name="connsiteY11" fmla="*/ 195309 h 1705593"/>
              <a:gd name="connsiteX12" fmla="*/ 270849 w 1744542"/>
              <a:gd name="connsiteY12" fmla="*/ 337352 h 1705593"/>
              <a:gd name="connsiteX13" fmla="*/ 146562 w 1744542"/>
              <a:gd name="connsiteY13" fmla="*/ 568171 h 1705593"/>
              <a:gd name="connsiteX14" fmla="*/ 93296 w 1744542"/>
              <a:gd name="connsiteY14" fmla="*/ 1056443 h 1705593"/>
              <a:gd name="connsiteX15" fmla="*/ 1495968 w 1744542"/>
              <a:gd name="connsiteY15" fmla="*/ 1669002 h 1705593"/>
              <a:gd name="connsiteX16" fmla="*/ 1575867 w 1744542"/>
              <a:gd name="connsiteY16" fmla="*/ 1633491 h 1705593"/>
              <a:gd name="connsiteX17" fmla="*/ 1602500 w 1744542"/>
              <a:gd name="connsiteY17" fmla="*/ 1615736 h 1705593"/>
              <a:gd name="connsiteX18" fmla="*/ 1629133 w 1744542"/>
              <a:gd name="connsiteY18" fmla="*/ 1580225 h 1705593"/>
              <a:gd name="connsiteX19" fmla="*/ 1664643 w 1744542"/>
              <a:gd name="connsiteY19" fmla="*/ 1562470 h 1705593"/>
              <a:gd name="connsiteX20" fmla="*/ 1673521 w 1744542"/>
              <a:gd name="connsiteY20" fmla="*/ 1535837 h 1705593"/>
              <a:gd name="connsiteX21" fmla="*/ 1700154 w 1744542"/>
              <a:gd name="connsiteY21" fmla="*/ 1491449 h 1705593"/>
              <a:gd name="connsiteX22" fmla="*/ 1726787 w 1744542"/>
              <a:gd name="connsiteY22" fmla="*/ 1429305 h 1705593"/>
              <a:gd name="connsiteX23" fmla="*/ 1735665 w 1744542"/>
              <a:gd name="connsiteY23" fmla="*/ 1376039 h 1705593"/>
              <a:gd name="connsiteX24" fmla="*/ 1744542 w 1744542"/>
              <a:gd name="connsiteY24" fmla="*/ 1340528 h 1705593"/>
              <a:gd name="connsiteX25" fmla="*/ 1709032 w 1744542"/>
              <a:gd name="connsiteY25" fmla="*/ 1207363 h 1705593"/>
              <a:gd name="connsiteX26" fmla="*/ 1691276 w 1744542"/>
              <a:gd name="connsiteY26" fmla="*/ 1145219 h 1705593"/>
              <a:gd name="connsiteX27" fmla="*/ 1673521 w 1744542"/>
              <a:gd name="connsiteY27" fmla="*/ 1109709 h 1705593"/>
              <a:gd name="connsiteX28" fmla="*/ 1629133 w 1744542"/>
              <a:gd name="connsiteY28" fmla="*/ 1074198 h 1705593"/>
              <a:gd name="connsiteX29" fmla="*/ 1540356 w 1744542"/>
              <a:gd name="connsiteY29" fmla="*/ 1020932 h 1705593"/>
              <a:gd name="connsiteX30" fmla="*/ 1522601 w 1744542"/>
              <a:gd name="connsiteY30" fmla="*/ 994299 h 1705593"/>
              <a:gd name="connsiteX31" fmla="*/ 1442702 w 1744542"/>
              <a:gd name="connsiteY31" fmla="*/ 967666 h 1705593"/>
              <a:gd name="connsiteX32" fmla="*/ 1424946 w 1744542"/>
              <a:gd name="connsiteY32" fmla="*/ 949911 h 1705593"/>
              <a:gd name="connsiteX33" fmla="*/ 1229638 w 1744542"/>
              <a:gd name="connsiteY33" fmla="*/ 923278 h 1705593"/>
              <a:gd name="connsiteX34" fmla="*/ 1167494 w 1744542"/>
              <a:gd name="connsiteY34" fmla="*/ 914400 h 1705593"/>
              <a:gd name="connsiteX35" fmla="*/ 1131983 w 1744542"/>
              <a:gd name="connsiteY35" fmla="*/ 896645 h 1705593"/>
              <a:gd name="connsiteX36" fmla="*/ 1069840 w 1744542"/>
              <a:gd name="connsiteY36" fmla="*/ 887767 h 1705593"/>
              <a:gd name="connsiteX37" fmla="*/ 936675 w 1744542"/>
              <a:gd name="connsiteY37" fmla="*/ 870012 h 1705593"/>
              <a:gd name="connsiteX38" fmla="*/ 910041 w 1744542"/>
              <a:gd name="connsiteY38" fmla="*/ 861134 h 1705593"/>
              <a:gd name="connsiteX39" fmla="*/ 768000 w 1744542"/>
              <a:gd name="connsiteY39" fmla="*/ 630315 h 1705593"/>
              <a:gd name="connsiteX40" fmla="*/ 821265 w 1744542"/>
              <a:gd name="connsiteY40" fmla="*/ 541538 h 1705593"/>
              <a:gd name="connsiteX41" fmla="*/ 883408 w 1744542"/>
              <a:gd name="connsiteY41" fmla="*/ 497150 h 1705593"/>
              <a:gd name="connsiteX42" fmla="*/ 910041 w 1744542"/>
              <a:gd name="connsiteY42" fmla="*/ 488272 h 1705593"/>
              <a:gd name="connsiteX43" fmla="*/ 981063 w 1744542"/>
              <a:gd name="connsiteY43" fmla="*/ 461639 h 1705593"/>
              <a:gd name="connsiteX44" fmla="*/ 1158616 w 1744542"/>
              <a:gd name="connsiteY44" fmla="*/ 479394 h 1705593"/>
              <a:gd name="connsiteX45" fmla="*/ 1211882 w 1744542"/>
              <a:gd name="connsiteY45" fmla="*/ 497150 h 1705593"/>
              <a:gd name="connsiteX46" fmla="*/ 1229638 w 1744542"/>
              <a:gd name="connsiteY46" fmla="*/ 514905 h 1705593"/>
              <a:gd name="connsiteX47" fmla="*/ 1282904 w 1744542"/>
              <a:gd name="connsiteY47" fmla="*/ 550416 h 1705593"/>
              <a:gd name="connsiteX48" fmla="*/ 1300659 w 1744542"/>
              <a:gd name="connsiteY48" fmla="*/ 577049 h 1705593"/>
              <a:gd name="connsiteX49" fmla="*/ 1309537 w 1744542"/>
              <a:gd name="connsiteY49" fmla="*/ 603682 h 1705593"/>
              <a:gd name="connsiteX50" fmla="*/ 1345047 w 1744542"/>
              <a:gd name="connsiteY50" fmla="*/ 656948 h 1705593"/>
              <a:gd name="connsiteX51" fmla="*/ 1353925 w 1744542"/>
              <a:gd name="connsiteY51" fmla="*/ 692458 h 1705593"/>
              <a:gd name="connsiteX52" fmla="*/ 1380558 w 1744542"/>
              <a:gd name="connsiteY52" fmla="*/ 701336 h 1705593"/>
              <a:gd name="connsiteX53" fmla="*/ 1487090 w 1744542"/>
              <a:gd name="connsiteY53" fmla="*/ 719091 h 1705593"/>
              <a:gd name="connsiteX54" fmla="*/ 1575867 w 1744542"/>
              <a:gd name="connsiteY54" fmla="*/ 710214 h 1705593"/>
              <a:gd name="connsiteX55" fmla="*/ 1602500 w 1744542"/>
              <a:gd name="connsiteY55" fmla="*/ 621437 h 1705593"/>
              <a:gd name="connsiteX56" fmla="*/ 1593622 w 1744542"/>
              <a:gd name="connsiteY56" fmla="*/ 506027 h 1705593"/>
              <a:gd name="connsiteX57" fmla="*/ 1575867 w 1744542"/>
              <a:gd name="connsiteY57" fmla="*/ 452761 h 1705593"/>
              <a:gd name="connsiteX58" fmla="*/ 1513723 w 1744542"/>
              <a:gd name="connsiteY58" fmla="*/ 381740 h 1705593"/>
              <a:gd name="connsiteX59" fmla="*/ 1504845 w 1744542"/>
              <a:gd name="connsiteY59" fmla="*/ 346229 h 1705593"/>
              <a:gd name="connsiteX60" fmla="*/ 1522601 w 1744542"/>
              <a:gd name="connsiteY60" fmla="*/ 328474 h 1705593"/>
              <a:gd name="connsiteX61" fmla="*/ 1602500 w 1744542"/>
              <a:gd name="connsiteY61" fmla="*/ 319596 h 1705593"/>
              <a:gd name="connsiteX0" fmla="*/ 1622471 w 1764513"/>
              <a:gd name="connsiteY0" fmla="*/ 319596 h 1705593"/>
              <a:gd name="connsiteX1" fmla="*/ 1666859 w 1764513"/>
              <a:gd name="connsiteY1" fmla="*/ 310718 h 1705593"/>
              <a:gd name="connsiteX2" fmla="*/ 1693492 w 1764513"/>
              <a:gd name="connsiteY2" fmla="*/ 257452 h 1705593"/>
              <a:gd name="connsiteX3" fmla="*/ 1666859 w 1764513"/>
              <a:gd name="connsiteY3" fmla="*/ 186431 h 1705593"/>
              <a:gd name="connsiteX4" fmla="*/ 1640226 w 1764513"/>
              <a:gd name="connsiteY4" fmla="*/ 150920 h 1705593"/>
              <a:gd name="connsiteX5" fmla="*/ 1622471 w 1764513"/>
              <a:gd name="connsiteY5" fmla="*/ 124287 h 1705593"/>
              <a:gd name="connsiteX6" fmla="*/ 1569205 w 1764513"/>
              <a:gd name="connsiteY6" fmla="*/ 71021 h 1705593"/>
              <a:gd name="connsiteX7" fmla="*/ 1533694 w 1764513"/>
              <a:gd name="connsiteY7" fmla="*/ 62144 h 1705593"/>
              <a:gd name="connsiteX8" fmla="*/ 1489306 w 1764513"/>
              <a:gd name="connsiteY8" fmla="*/ 35511 h 1705593"/>
              <a:gd name="connsiteX9" fmla="*/ 1365018 w 1764513"/>
              <a:gd name="connsiteY9" fmla="*/ 0 h 1705593"/>
              <a:gd name="connsiteX10" fmla="*/ 796847 w 1764513"/>
              <a:gd name="connsiteY10" fmla="*/ 79899 h 1705593"/>
              <a:gd name="connsiteX11" fmla="*/ 521640 w 1764513"/>
              <a:gd name="connsiteY11" fmla="*/ 195309 h 1705593"/>
              <a:gd name="connsiteX12" fmla="*/ 290820 w 1764513"/>
              <a:gd name="connsiteY12" fmla="*/ 337352 h 1705593"/>
              <a:gd name="connsiteX13" fmla="*/ 166533 w 1764513"/>
              <a:gd name="connsiteY13" fmla="*/ 568171 h 1705593"/>
              <a:gd name="connsiteX14" fmla="*/ 113267 w 1764513"/>
              <a:gd name="connsiteY14" fmla="*/ 1056443 h 1705593"/>
              <a:gd name="connsiteX15" fmla="*/ 1515939 w 1764513"/>
              <a:gd name="connsiteY15" fmla="*/ 1669002 h 1705593"/>
              <a:gd name="connsiteX16" fmla="*/ 1595838 w 1764513"/>
              <a:gd name="connsiteY16" fmla="*/ 1633491 h 1705593"/>
              <a:gd name="connsiteX17" fmla="*/ 1622471 w 1764513"/>
              <a:gd name="connsiteY17" fmla="*/ 1615736 h 1705593"/>
              <a:gd name="connsiteX18" fmla="*/ 1649104 w 1764513"/>
              <a:gd name="connsiteY18" fmla="*/ 1580225 h 1705593"/>
              <a:gd name="connsiteX19" fmla="*/ 1684614 w 1764513"/>
              <a:gd name="connsiteY19" fmla="*/ 1562470 h 1705593"/>
              <a:gd name="connsiteX20" fmla="*/ 1693492 w 1764513"/>
              <a:gd name="connsiteY20" fmla="*/ 1535837 h 1705593"/>
              <a:gd name="connsiteX21" fmla="*/ 1720125 w 1764513"/>
              <a:gd name="connsiteY21" fmla="*/ 1491449 h 1705593"/>
              <a:gd name="connsiteX22" fmla="*/ 1746758 w 1764513"/>
              <a:gd name="connsiteY22" fmla="*/ 1429305 h 1705593"/>
              <a:gd name="connsiteX23" fmla="*/ 1755636 w 1764513"/>
              <a:gd name="connsiteY23" fmla="*/ 1376039 h 1705593"/>
              <a:gd name="connsiteX24" fmla="*/ 1764513 w 1764513"/>
              <a:gd name="connsiteY24" fmla="*/ 1340528 h 1705593"/>
              <a:gd name="connsiteX25" fmla="*/ 1729003 w 1764513"/>
              <a:gd name="connsiteY25" fmla="*/ 1207363 h 1705593"/>
              <a:gd name="connsiteX26" fmla="*/ 1711247 w 1764513"/>
              <a:gd name="connsiteY26" fmla="*/ 1145219 h 1705593"/>
              <a:gd name="connsiteX27" fmla="*/ 1693492 w 1764513"/>
              <a:gd name="connsiteY27" fmla="*/ 1109709 h 1705593"/>
              <a:gd name="connsiteX28" fmla="*/ 1649104 w 1764513"/>
              <a:gd name="connsiteY28" fmla="*/ 1074198 h 1705593"/>
              <a:gd name="connsiteX29" fmla="*/ 1560327 w 1764513"/>
              <a:gd name="connsiteY29" fmla="*/ 1020932 h 1705593"/>
              <a:gd name="connsiteX30" fmla="*/ 1542572 w 1764513"/>
              <a:gd name="connsiteY30" fmla="*/ 994299 h 1705593"/>
              <a:gd name="connsiteX31" fmla="*/ 1462673 w 1764513"/>
              <a:gd name="connsiteY31" fmla="*/ 967666 h 1705593"/>
              <a:gd name="connsiteX32" fmla="*/ 1444917 w 1764513"/>
              <a:gd name="connsiteY32" fmla="*/ 949911 h 1705593"/>
              <a:gd name="connsiteX33" fmla="*/ 1249609 w 1764513"/>
              <a:gd name="connsiteY33" fmla="*/ 923278 h 1705593"/>
              <a:gd name="connsiteX34" fmla="*/ 1187465 w 1764513"/>
              <a:gd name="connsiteY34" fmla="*/ 914400 h 1705593"/>
              <a:gd name="connsiteX35" fmla="*/ 1151954 w 1764513"/>
              <a:gd name="connsiteY35" fmla="*/ 896645 h 1705593"/>
              <a:gd name="connsiteX36" fmla="*/ 1089811 w 1764513"/>
              <a:gd name="connsiteY36" fmla="*/ 887767 h 1705593"/>
              <a:gd name="connsiteX37" fmla="*/ 956646 w 1764513"/>
              <a:gd name="connsiteY37" fmla="*/ 870012 h 1705593"/>
              <a:gd name="connsiteX38" fmla="*/ 930012 w 1764513"/>
              <a:gd name="connsiteY38" fmla="*/ 861134 h 1705593"/>
              <a:gd name="connsiteX39" fmla="*/ 787971 w 1764513"/>
              <a:gd name="connsiteY39" fmla="*/ 630315 h 1705593"/>
              <a:gd name="connsiteX40" fmla="*/ 841236 w 1764513"/>
              <a:gd name="connsiteY40" fmla="*/ 541538 h 1705593"/>
              <a:gd name="connsiteX41" fmla="*/ 903379 w 1764513"/>
              <a:gd name="connsiteY41" fmla="*/ 497150 h 1705593"/>
              <a:gd name="connsiteX42" fmla="*/ 930012 w 1764513"/>
              <a:gd name="connsiteY42" fmla="*/ 488272 h 1705593"/>
              <a:gd name="connsiteX43" fmla="*/ 1001034 w 1764513"/>
              <a:gd name="connsiteY43" fmla="*/ 461639 h 1705593"/>
              <a:gd name="connsiteX44" fmla="*/ 1178587 w 1764513"/>
              <a:gd name="connsiteY44" fmla="*/ 479394 h 1705593"/>
              <a:gd name="connsiteX45" fmla="*/ 1231853 w 1764513"/>
              <a:gd name="connsiteY45" fmla="*/ 497150 h 1705593"/>
              <a:gd name="connsiteX46" fmla="*/ 1249609 w 1764513"/>
              <a:gd name="connsiteY46" fmla="*/ 514905 h 1705593"/>
              <a:gd name="connsiteX47" fmla="*/ 1302875 w 1764513"/>
              <a:gd name="connsiteY47" fmla="*/ 550416 h 1705593"/>
              <a:gd name="connsiteX48" fmla="*/ 1320630 w 1764513"/>
              <a:gd name="connsiteY48" fmla="*/ 577049 h 1705593"/>
              <a:gd name="connsiteX49" fmla="*/ 1329508 w 1764513"/>
              <a:gd name="connsiteY49" fmla="*/ 603682 h 1705593"/>
              <a:gd name="connsiteX50" fmla="*/ 1365018 w 1764513"/>
              <a:gd name="connsiteY50" fmla="*/ 656948 h 1705593"/>
              <a:gd name="connsiteX51" fmla="*/ 1373896 w 1764513"/>
              <a:gd name="connsiteY51" fmla="*/ 692458 h 1705593"/>
              <a:gd name="connsiteX52" fmla="*/ 1400529 w 1764513"/>
              <a:gd name="connsiteY52" fmla="*/ 701336 h 1705593"/>
              <a:gd name="connsiteX53" fmla="*/ 1507061 w 1764513"/>
              <a:gd name="connsiteY53" fmla="*/ 719091 h 1705593"/>
              <a:gd name="connsiteX54" fmla="*/ 1595838 w 1764513"/>
              <a:gd name="connsiteY54" fmla="*/ 710214 h 1705593"/>
              <a:gd name="connsiteX55" fmla="*/ 1622471 w 1764513"/>
              <a:gd name="connsiteY55" fmla="*/ 621437 h 1705593"/>
              <a:gd name="connsiteX56" fmla="*/ 1613593 w 1764513"/>
              <a:gd name="connsiteY56" fmla="*/ 506027 h 1705593"/>
              <a:gd name="connsiteX57" fmla="*/ 1595838 w 1764513"/>
              <a:gd name="connsiteY57" fmla="*/ 452761 h 1705593"/>
              <a:gd name="connsiteX58" fmla="*/ 1533694 w 1764513"/>
              <a:gd name="connsiteY58" fmla="*/ 381740 h 1705593"/>
              <a:gd name="connsiteX59" fmla="*/ 1524816 w 1764513"/>
              <a:gd name="connsiteY59" fmla="*/ 346229 h 1705593"/>
              <a:gd name="connsiteX60" fmla="*/ 1542572 w 1764513"/>
              <a:gd name="connsiteY60" fmla="*/ 328474 h 1705593"/>
              <a:gd name="connsiteX61" fmla="*/ 1622471 w 1764513"/>
              <a:gd name="connsiteY61" fmla="*/ 319596 h 1705593"/>
              <a:gd name="connsiteX0" fmla="*/ 1577286 w 1719328"/>
              <a:gd name="connsiteY0" fmla="*/ 319596 h 1705593"/>
              <a:gd name="connsiteX1" fmla="*/ 1621674 w 1719328"/>
              <a:gd name="connsiteY1" fmla="*/ 310718 h 1705593"/>
              <a:gd name="connsiteX2" fmla="*/ 1648307 w 1719328"/>
              <a:gd name="connsiteY2" fmla="*/ 257452 h 1705593"/>
              <a:gd name="connsiteX3" fmla="*/ 1621674 w 1719328"/>
              <a:gd name="connsiteY3" fmla="*/ 186431 h 1705593"/>
              <a:gd name="connsiteX4" fmla="*/ 1595041 w 1719328"/>
              <a:gd name="connsiteY4" fmla="*/ 150920 h 1705593"/>
              <a:gd name="connsiteX5" fmla="*/ 1577286 w 1719328"/>
              <a:gd name="connsiteY5" fmla="*/ 124287 h 1705593"/>
              <a:gd name="connsiteX6" fmla="*/ 1524020 w 1719328"/>
              <a:gd name="connsiteY6" fmla="*/ 71021 h 1705593"/>
              <a:gd name="connsiteX7" fmla="*/ 1488509 w 1719328"/>
              <a:gd name="connsiteY7" fmla="*/ 62144 h 1705593"/>
              <a:gd name="connsiteX8" fmla="*/ 1444121 w 1719328"/>
              <a:gd name="connsiteY8" fmla="*/ 35511 h 1705593"/>
              <a:gd name="connsiteX9" fmla="*/ 1319833 w 1719328"/>
              <a:gd name="connsiteY9" fmla="*/ 0 h 1705593"/>
              <a:gd name="connsiteX10" fmla="*/ 751662 w 1719328"/>
              <a:gd name="connsiteY10" fmla="*/ 79899 h 1705593"/>
              <a:gd name="connsiteX11" fmla="*/ 476455 w 1719328"/>
              <a:gd name="connsiteY11" fmla="*/ 195309 h 1705593"/>
              <a:gd name="connsiteX12" fmla="*/ 245635 w 1719328"/>
              <a:gd name="connsiteY12" fmla="*/ 337352 h 1705593"/>
              <a:gd name="connsiteX13" fmla="*/ 68082 w 1719328"/>
              <a:gd name="connsiteY13" fmla="*/ 1056443 h 1705593"/>
              <a:gd name="connsiteX14" fmla="*/ 1470754 w 1719328"/>
              <a:gd name="connsiteY14" fmla="*/ 1669002 h 1705593"/>
              <a:gd name="connsiteX15" fmla="*/ 1550653 w 1719328"/>
              <a:gd name="connsiteY15" fmla="*/ 1633491 h 1705593"/>
              <a:gd name="connsiteX16" fmla="*/ 1577286 w 1719328"/>
              <a:gd name="connsiteY16" fmla="*/ 1615736 h 1705593"/>
              <a:gd name="connsiteX17" fmla="*/ 1603919 w 1719328"/>
              <a:gd name="connsiteY17" fmla="*/ 1580225 h 1705593"/>
              <a:gd name="connsiteX18" fmla="*/ 1639429 w 1719328"/>
              <a:gd name="connsiteY18" fmla="*/ 1562470 h 1705593"/>
              <a:gd name="connsiteX19" fmla="*/ 1648307 w 1719328"/>
              <a:gd name="connsiteY19" fmla="*/ 1535837 h 1705593"/>
              <a:gd name="connsiteX20" fmla="*/ 1674940 w 1719328"/>
              <a:gd name="connsiteY20" fmla="*/ 1491449 h 1705593"/>
              <a:gd name="connsiteX21" fmla="*/ 1701573 w 1719328"/>
              <a:gd name="connsiteY21" fmla="*/ 1429305 h 1705593"/>
              <a:gd name="connsiteX22" fmla="*/ 1710451 w 1719328"/>
              <a:gd name="connsiteY22" fmla="*/ 1376039 h 1705593"/>
              <a:gd name="connsiteX23" fmla="*/ 1719328 w 1719328"/>
              <a:gd name="connsiteY23" fmla="*/ 1340528 h 1705593"/>
              <a:gd name="connsiteX24" fmla="*/ 1683818 w 1719328"/>
              <a:gd name="connsiteY24" fmla="*/ 1207363 h 1705593"/>
              <a:gd name="connsiteX25" fmla="*/ 1666062 w 1719328"/>
              <a:gd name="connsiteY25" fmla="*/ 1145219 h 1705593"/>
              <a:gd name="connsiteX26" fmla="*/ 1648307 w 1719328"/>
              <a:gd name="connsiteY26" fmla="*/ 1109709 h 1705593"/>
              <a:gd name="connsiteX27" fmla="*/ 1603919 w 1719328"/>
              <a:gd name="connsiteY27" fmla="*/ 1074198 h 1705593"/>
              <a:gd name="connsiteX28" fmla="*/ 1515142 w 1719328"/>
              <a:gd name="connsiteY28" fmla="*/ 1020932 h 1705593"/>
              <a:gd name="connsiteX29" fmla="*/ 1497387 w 1719328"/>
              <a:gd name="connsiteY29" fmla="*/ 994299 h 1705593"/>
              <a:gd name="connsiteX30" fmla="*/ 1417488 w 1719328"/>
              <a:gd name="connsiteY30" fmla="*/ 967666 h 1705593"/>
              <a:gd name="connsiteX31" fmla="*/ 1399732 w 1719328"/>
              <a:gd name="connsiteY31" fmla="*/ 949911 h 1705593"/>
              <a:gd name="connsiteX32" fmla="*/ 1204424 w 1719328"/>
              <a:gd name="connsiteY32" fmla="*/ 923278 h 1705593"/>
              <a:gd name="connsiteX33" fmla="*/ 1142280 w 1719328"/>
              <a:gd name="connsiteY33" fmla="*/ 914400 h 1705593"/>
              <a:gd name="connsiteX34" fmla="*/ 1106769 w 1719328"/>
              <a:gd name="connsiteY34" fmla="*/ 896645 h 1705593"/>
              <a:gd name="connsiteX35" fmla="*/ 1044626 w 1719328"/>
              <a:gd name="connsiteY35" fmla="*/ 887767 h 1705593"/>
              <a:gd name="connsiteX36" fmla="*/ 911461 w 1719328"/>
              <a:gd name="connsiteY36" fmla="*/ 870012 h 1705593"/>
              <a:gd name="connsiteX37" fmla="*/ 884827 w 1719328"/>
              <a:gd name="connsiteY37" fmla="*/ 861134 h 1705593"/>
              <a:gd name="connsiteX38" fmla="*/ 742786 w 1719328"/>
              <a:gd name="connsiteY38" fmla="*/ 630315 h 1705593"/>
              <a:gd name="connsiteX39" fmla="*/ 796051 w 1719328"/>
              <a:gd name="connsiteY39" fmla="*/ 541538 h 1705593"/>
              <a:gd name="connsiteX40" fmla="*/ 858194 w 1719328"/>
              <a:gd name="connsiteY40" fmla="*/ 497150 h 1705593"/>
              <a:gd name="connsiteX41" fmla="*/ 884827 w 1719328"/>
              <a:gd name="connsiteY41" fmla="*/ 488272 h 1705593"/>
              <a:gd name="connsiteX42" fmla="*/ 955849 w 1719328"/>
              <a:gd name="connsiteY42" fmla="*/ 461639 h 1705593"/>
              <a:gd name="connsiteX43" fmla="*/ 1133402 w 1719328"/>
              <a:gd name="connsiteY43" fmla="*/ 479394 h 1705593"/>
              <a:gd name="connsiteX44" fmla="*/ 1186668 w 1719328"/>
              <a:gd name="connsiteY44" fmla="*/ 497150 h 1705593"/>
              <a:gd name="connsiteX45" fmla="*/ 1204424 w 1719328"/>
              <a:gd name="connsiteY45" fmla="*/ 514905 h 1705593"/>
              <a:gd name="connsiteX46" fmla="*/ 1257690 w 1719328"/>
              <a:gd name="connsiteY46" fmla="*/ 550416 h 1705593"/>
              <a:gd name="connsiteX47" fmla="*/ 1275445 w 1719328"/>
              <a:gd name="connsiteY47" fmla="*/ 577049 h 1705593"/>
              <a:gd name="connsiteX48" fmla="*/ 1284323 w 1719328"/>
              <a:gd name="connsiteY48" fmla="*/ 603682 h 1705593"/>
              <a:gd name="connsiteX49" fmla="*/ 1319833 w 1719328"/>
              <a:gd name="connsiteY49" fmla="*/ 656948 h 1705593"/>
              <a:gd name="connsiteX50" fmla="*/ 1328711 w 1719328"/>
              <a:gd name="connsiteY50" fmla="*/ 692458 h 1705593"/>
              <a:gd name="connsiteX51" fmla="*/ 1355344 w 1719328"/>
              <a:gd name="connsiteY51" fmla="*/ 701336 h 1705593"/>
              <a:gd name="connsiteX52" fmla="*/ 1461876 w 1719328"/>
              <a:gd name="connsiteY52" fmla="*/ 719091 h 1705593"/>
              <a:gd name="connsiteX53" fmla="*/ 1550653 w 1719328"/>
              <a:gd name="connsiteY53" fmla="*/ 710214 h 1705593"/>
              <a:gd name="connsiteX54" fmla="*/ 1577286 w 1719328"/>
              <a:gd name="connsiteY54" fmla="*/ 621437 h 1705593"/>
              <a:gd name="connsiteX55" fmla="*/ 1568408 w 1719328"/>
              <a:gd name="connsiteY55" fmla="*/ 506027 h 1705593"/>
              <a:gd name="connsiteX56" fmla="*/ 1550653 w 1719328"/>
              <a:gd name="connsiteY56" fmla="*/ 452761 h 1705593"/>
              <a:gd name="connsiteX57" fmla="*/ 1488509 w 1719328"/>
              <a:gd name="connsiteY57" fmla="*/ 381740 h 1705593"/>
              <a:gd name="connsiteX58" fmla="*/ 1479631 w 1719328"/>
              <a:gd name="connsiteY58" fmla="*/ 346229 h 1705593"/>
              <a:gd name="connsiteX59" fmla="*/ 1497387 w 1719328"/>
              <a:gd name="connsiteY59" fmla="*/ 328474 h 1705593"/>
              <a:gd name="connsiteX60" fmla="*/ 1577286 w 1719328"/>
              <a:gd name="connsiteY60" fmla="*/ 319596 h 1705593"/>
              <a:gd name="connsiteX0" fmla="*/ 1583751 w 1725793"/>
              <a:gd name="connsiteY0" fmla="*/ 319596 h 1705593"/>
              <a:gd name="connsiteX1" fmla="*/ 1628139 w 1725793"/>
              <a:gd name="connsiteY1" fmla="*/ 310718 h 1705593"/>
              <a:gd name="connsiteX2" fmla="*/ 1654772 w 1725793"/>
              <a:gd name="connsiteY2" fmla="*/ 257452 h 1705593"/>
              <a:gd name="connsiteX3" fmla="*/ 1628139 w 1725793"/>
              <a:gd name="connsiteY3" fmla="*/ 186431 h 1705593"/>
              <a:gd name="connsiteX4" fmla="*/ 1601506 w 1725793"/>
              <a:gd name="connsiteY4" fmla="*/ 150920 h 1705593"/>
              <a:gd name="connsiteX5" fmla="*/ 1583751 w 1725793"/>
              <a:gd name="connsiteY5" fmla="*/ 124287 h 1705593"/>
              <a:gd name="connsiteX6" fmla="*/ 1530485 w 1725793"/>
              <a:gd name="connsiteY6" fmla="*/ 71021 h 1705593"/>
              <a:gd name="connsiteX7" fmla="*/ 1494974 w 1725793"/>
              <a:gd name="connsiteY7" fmla="*/ 62144 h 1705593"/>
              <a:gd name="connsiteX8" fmla="*/ 1450586 w 1725793"/>
              <a:gd name="connsiteY8" fmla="*/ 35511 h 1705593"/>
              <a:gd name="connsiteX9" fmla="*/ 1326298 w 1725793"/>
              <a:gd name="connsiteY9" fmla="*/ 0 h 1705593"/>
              <a:gd name="connsiteX10" fmla="*/ 758127 w 1725793"/>
              <a:gd name="connsiteY10" fmla="*/ 79899 h 1705593"/>
              <a:gd name="connsiteX11" fmla="*/ 252100 w 1725793"/>
              <a:gd name="connsiteY11" fmla="*/ 337352 h 1705593"/>
              <a:gd name="connsiteX12" fmla="*/ 74547 w 1725793"/>
              <a:gd name="connsiteY12" fmla="*/ 1056443 h 1705593"/>
              <a:gd name="connsiteX13" fmla="*/ 1477219 w 1725793"/>
              <a:gd name="connsiteY13" fmla="*/ 1669002 h 1705593"/>
              <a:gd name="connsiteX14" fmla="*/ 1557118 w 1725793"/>
              <a:gd name="connsiteY14" fmla="*/ 1633491 h 1705593"/>
              <a:gd name="connsiteX15" fmla="*/ 1583751 w 1725793"/>
              <a:gd name="connsiteY15" fmla="*/ 1615736 h 1705593"/>
              <a:gd name="connsiteX16" fmla="*/ 1610384 w 1725793"/>
              <a:gd name="connsiteY16" fmla="*/ 1580225 h 1705593"/>
              <a:gd name="connsiteX17" fmla="*/ 1645894 w 1725793"/>
              <a:gd name="connsiteY17" fmla="*/ 1562470 h 1705593"/>
              <a:gd name="connsiteX18" fmla="*/ 1654772 w 1725793"/>
              <a:gd name="connsiteY18" fmla="*/ 1535837 h 1705593"/>
              <a:gd name="connsiteX19" fmla="*/ 1681405 w 1725793"/>
              <a:gd name="connsiteY19" fmla="*/ 1491449 h 1705593"/>
              <a:gd name="connsiteX20" fmla="*/ 1708038 w 1725793"/>
              <a:gd name="connsiteY20" fmla="*/ 1429305 h 1705593"/>
              <a:gd name="connsiteX21" fmla="*/ 1716916 w 1725793"/>
              <a:gd name="connsiteY21" fmla="*/ 1376039 h 1705593"/>
              <a:gd name="connsiteX22" fmla="*/ 1725793 w 1725793"/>
              <a:gd name="connsiteY22" fmla="*/ 1340528 h 1705593"/>
              <a:gd name="connsiteX23" fmla="*/ 1690283 w 1725793"/>
              <a:gd name="connsiteY23" fmla="*/ 1207363 h 1705593"/>
              <a:gd name="connsiteX24" fmla="*/ 1672527 w 1725793"/>
              <a:gd name="connsiteY24" fmla="*/ 1145219 h 1705593"/>
              <a:gd name="connsiteX25" fmla="*/ 1654772 w 1725793"/>
              <a:gd name="connsiteY25" fmla="*/ 1109709 h 1705593"/>
              <a:gd name="connsiteX26" fmla="*/ 1610384 w 1725793"/>
              <a:gd name="connsiteY26" fmla="*/ 1074198 h 1705593"/>
              <a:gd name="connsiteX27" fmla="*/ 1521607 w 1725793"/>
              <a:gd name="connsiteY27" fmla="*/ 1020932 h 1705593"/>
              <a:gd name="connsiteX28" fmla="*/ 1503852 w 1725793"/>
              <a:gd name="connsiteY28" fmla="*/ 994299 h 1705593"/>
              <a:gd name="connsiteX29" fmla="*/ 1423953 w 1725793"/>
              <a:gd name="connsiteY29" fmla="*/ 967666 h 1705593"/>
              <a:gd name="connsiteX30" fmla="*/ 1406197 w 1725793"/>
              <a:gd name="connsiteY30" fmla="*/ 949911 h 1705593"/>
              <a:gd name="connsiteX31" fmla="*/ 1210889 w 1725793"/>
              <a:gd name="connsiteY31" fmla="*/ 923278 h 1705593"/>
              <a:gd name="connsiteX32" fmla="*/ 1148745 w 1725793"/>
              <a:gd name="connsiteY32" fmla="*/ 914400 h 1705593"/>
              <a:gd name="connsiteX33" fmla="*/ 1113234 w 1725793"/>
              <a:gd name="connsiteY33" fmla="*/ 896645 h 1705593"/>
              <a:gd name="connsiteX34" fmla="*/ 1051091 w 1725793"/>
              <a:gd name="connsiteY34" fmla="*/ 887767 h 1705593"/>
              <a:gd name="connsiteX35" fmla="*/ 917926 w 1725793"/>
              <a:gd name="connsiteY35" fmla="*/ 870012 h 1705593"/>
              <a:gd name="connsiteX36" fmla="*/ 891292 w 1725793"/>
              <a:gd name="connsiteY36" fmla="*/ 861134 h 1705593"/>
              <a:gd name="connsiteX37" fmla="*/ 749251 w 1725793"/>
              <a:gd name="connsiteY37" fmla="*/ 630315 h 1705593"/>
              <a:gd name="connsiteX38" fmla="*/ 802516 w 1725793"/>
              <a:gd name="connsiteY38" fmla="*/ 541538 h 1705593"/>
              <a:gd name="connsiteX39" fmla="*/ 864659 w 1725793"/>
              <a:gd name="connsiteY39" fmla="*/ 497150 h 1705593"/>
              <a:gd name="connsiteX40" fmla="*/ 891292 w 1725793"/>
              <a:gd name="connsiteY40" fmla="*/ 488272 h 1705593"/>
              <a:gd name="connsiteX41" fmla="*/ 962314 w 1725793"/>
              <a:gd name="connsiteY41" fmla="*/ 461639 h 1705593"/>
              <a:gd name="connsiteX42" fmla="*/ 1139867 w 1725793"/>
              <a:gd name="connsiteY42" fmla="*/ 479394 h 1705593"/>
              <a:gd name="connsiteX43" fmla="*/ 1193133 w 1725793"/>
              <a:gd name="connsiteY43" fmla="*/ 497150 h 1705593"/>
              <a:gd name="connsiteX44" fmla="*/ 1210889 w 1725793"/>
              <a:gd name="connsiteY44" fmla="*/ 514905 h 1705593"/>
              <a:gd name="connsiteX45" fmla="*/ 1264155 w 1725793"/>
              <a:gd name="connsiteY45" fmla="*/ 550416 h 1705593"/>
              <a:gd name="connsiteX46" fmla="*/ 1281910 w 1725793"/>
              <a:gd name="connsiteY46" fmla="*/ 577049 h 1705593"/>
              <a:gd name="connsiteX47" fmla="*/ 1290788 w 1725793"/>
              <a:gd name="connsiteY47" fmla="*/ 603682 h 1705593"/>
              <a:gd name="connsiteX48" fmla="*/ 1326298 w 1725793"/>
              <a:gd name="connsiteY48" fmla="*/ 656948 h 1705593"/>
              <a:gd name="connsiteX49" fmla="*/ 1335176 w 1725793"/>
              <a:gd name="connsiteY49" fmla="*/ 692458 h 1705593"/>
              <a:gd name="connsiteX50" fmla="*/ 1361809 w 1725793"/>
              <a:gd name="connsiteY50" fmla="*/ 701336 h 1705593"/>
              <a:gd name="connsiteX51" fmla="*/ 1468341 w 1725793"/>
              <a:gd name="connsiteY51" fmla="*/ 719091 h 1705593"/>
              <a:gd name="connsiteX52" fmla="*/ 1557118 w 1725793"/>
              <a:gd name="connsiteY52" fmla="*/ 710214 h 1705593"/>
              <a:gd name="connsiteX53" fmla="*/ 1583751 w 1725793"/>
              <a:gd name="connsiteY53" fmla="*/ 621437 h 1705593"/>
              <a:gd name="connsiteX54" fmla="*/ 1574873 w 1725793"/>
              <a:gd name="connsiteY54" fmla="*/ 506027 h 1705593"/>
              <a:gd name="connsiteX55" fmla="*/ 1557118 w 1725793"/>
              <a:gd name="connsiteY55" fmla="*/ 452761 h 1705593"/>
              <a:gd name="connsiteX56" fmla="*/ 1494974 w 1725793"/>
              <a:gd name="connsiteY56" fmla="*/ 381740 h 1705593"/>
              <a:gd name="connsiteX57" fmla="*/ 1486096 w 1725793"/>
              <a:gd name="connsiteY57" fmla="*/ 346229 h 1705593"/>
              <a:gd name="connsiteX58" fmla="*/ 1503852 w 1725793"/>
              <a:gd name="connsiteY58" fmla="*/ 328474 h 1705593"/>
              <a:gd name="connsiteX59" fmla="*/ 1583751 w 1725793"/>
              <a:gd name="connsiteY59" fmla="*/ 319596 h 1705593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511753 w 1742572"/>
              <a:gd name="connsiteY7" fmla="*/ 62144 h 1705593"/>
              <a:gd name="connsiteX8" fmla="*/ 1467365 w 1742572"/>
              <a:gd name="connsiteY8" fmla="*/ 35511 h 1705593"/>
              <a:gd name="connsiteX9" fmla="*/ 1343077 w 1742572"/>
              <a:gd name="connsiteY9" fmla="*/ 0 h 1705593"/>
              <a:gd name="connsiteX10" fmla="*/ 268879 w 1742572"/>
              <a:gd name="connsiteY10" fmla="*/ 337352 h 1705593"/>
              <a:gd name="connsiteX11" fmla="*/ 91326 w 1742572"/>
              <a:gd name="connsiteY11" fmla="*/ 1056443 h 1705593"/>
              <a:gd name="connsiteX12" fmla="*/ 1493998 w 1742572"/>
              <a:gd name="connsiteY12" fmla="*/ 1669002 h 1705593"/>
              <a:gd name="connsiteX13" fmla="*/ 1573897 w 1742572"/>
              <a:gd name="connsiteY13" fmla="*/ 1633491 h 1705593"/>
              <a:gd name="connsiteX14" fmla="*/ 1600530 w 1742572"/>
              <a:gd name="connsiteY14" fmla="*/ 1615736 h 1705593"/>
              <a:gd name="connsiteX15" fmla="*/ 1627163 w 1742572"/>
              <a:gd name="connsiteY15" fmla="*/ 1580225 h 1705593"/>
              <a:gd name="connsiteX16" fmla="*/ 1662673 w 1742572"/>
              <a:gd name="connsiteY16" fmla="*/ 1562470 h 1705593"/>
              <a:gd name="connsiteX17" fmla="*/ 1671551 w 1742572"/>
              <a:gd name="connsiteY17" fmla="*/ 1535837 h 1705593"/>
              <a:gd name="connsiteX18" fmla="*/ 1698184 w 1742572"/>
              <a:gd name="connsiteY18" fmla="*/ 1491449 h 1705593"/>
              <a:gd name="connsiteX19" fmla="*/ 1724817 w 1742572"/>
              <a:gd name="connsiteY19" fmla="*/ 1429305 h 1705593"/>
              <a:gd name="connsiteX20" fmla="*/ 1733695 w 1742572"/>
              <a:gd name="connsiteY20" fmla="*/ 1376039 h 1705593"/>
              <a:gd name="connsiteX21" fmla="*/ 1742572 w 1742572"/>
              <a:gd name="connsiteY21" fmla="*/ 1340528 h 1705593"/>
              <a:gd name="connsiteX22" fmla="*/ 1707062 w 1742572"/>
              <a:gd name="connsiteY22" fmla="*/ 1207363 h 1705593"/>
              <a:gd name="connsiteX23" fmla="*/ 1689306 w 1742572"/>
              <a:gd name="connsiteY23" fmla="*/ 1145219 h 1705593"/>
              <a:gd name="connsiteX24" fmla="*/ 1671551 w 1742572"/>
              <a:gd name="connsiteY24" fmla="*/ 1109709 h 1705593"/>
              <a:gd name="connsiteX25" fmla="*/ 1627163 w 1742572"/>
              <a:gd name="connsiteY25" fmla="*/ 1074198 h 1705593"/>
              <a:gd name="connsiteX26" fmla="*/ 1538386 w 1742572"/>
              <a:gd name="connsiteY26" fmla="*/ 1020932 h 1705593"/>
              <a:gd name="connsiteX27" fmla="*/ 1520631 w 1742572"/>
              <a:gd name="connsiteY27" fmla="*/ 994299 h 1705593"/>
              <a:gd name="connsiteX28" fmla="*/ 1440732 w 1742572"/>
              <a:gd name="connsiteY28" fmla="*/ 967666 h 1705593"/>
              <a:gd name="connsiteX29" fmla="*/ 1422976 w 1742572"/>
              <a:gd name="connsiteY29" fmla="*/ 949911 h 1705593"/>
              <a:gd name="connsiteX30" fmla="*/ 1227668 w 1742572"/>
              <a:gd name="connsiteY30" fmla="*/ 923278 h 1705593"/>
              <a:gd name="connsiteX31" fmla="*/ 1165524 w 1742572"/>
              <a:gd name="connsiteY31" fmla="*/ 914400 h 1705593"/>
              <a:gd name="connsiteX32" fmla="*/ 1130013 w 1742572"/>
              <a:gd name="connsiteY32" fmla="*/ 896645 h 1705593"/>
              <a:gd name="connsiteX33" fmla="*/ 1067870 w 1742572"/>
              <a:gd name="connsiteY33" fmla="*/ 887767 h 1705593"/>
              <a:gd name="connsiteX34" fmla="*/ 934705 w 1742572"/>
              <a:gd name="connsiteY34" fmla="*/ 870012 h 1705593"/>
              <a:gd name="connsiteX35" fmla="*/ 908071 w 1742572"/>
              <a:gd name="connsiteY35" fmla="*/ 861134 h 1705593"/>
              <a:gd name="connsiteX36" fmla="*/ 766030 w 1742572"/>
              <a:gd name="connsiteY36" fmla="*/ 630315 h 1705593"/>
              <a:gd name="connsiteX37" fmla="*/ 819295 w 1742572"/>
              <a:gd name="connsiteY37" fmla="*/ 541538 h 1705593"/>
              <a:gd name="connsiteX38" fmla="*/ 881438 w 1742572"/>
              <a:gd name="connsiteY38" fmla="*/ 497150 h 1705593"/>
              <a:gd name="connsiteX39" fmla="*/ 908071 w 1742572"/>
              <a:gd name="connsiteY39" fmla="*/ 488272 h 1705593"/>
              <a:gd name="connsiteX40" fmla="*/ 979093 w 1742572"/>
              <a:gd name="connsiteY40" fmla="*/ 461639 h 1705593"/>
              <a:gd name="connsiteX41" fmla="*/ 1156646 w 1742572"/>
              <a:gd name="connsiteY41" fmla="*/ 479394 h 1705593"/>
              <a:gd name="connsiteX42" fmla="*/ 1209912 w 1742572"/>
              <a:gd name="connsiteY42" fmla="*/ 497150 h 1705593"/>
              <a:gd name="connsiteX43" fmla="*/ 1227668 w 1742572"/>
              <a:gd name="connsiteY43" fmla="*/ 514905 h 1705593"/>
              <a:gd name="connsiteX44" fmla="*/ 1280934 w 1742572"/>
              <a:gd name="connsiteY44" fmla="*/ 550416 h 1705593"/>
              <a:gd name="connsiteX45" fmla="*/ 1298689 w 1742572"/>
              <a:gd name="connsiteY45" fmla="*/ 577049 h 1705593"/>
              <a:gd name="connsiteX46" fmla="*/ 1307567 w 1742572"/>
              <a:gd name="connsiteY46" fmla="*/ 603682 h 1705593"/>
              <a:gd name="connsiteX47" fmla="*/ 1343077 w 1742572"/>
              <a:gd name="connsiteY47" fmla="*/ 656948 h 1705593"/>
              <a:gd name="connsiteX48" fmla="*/ 1351955 w 1742572"/>
              <a:gd name="connsiteY48" fmla="*/ 692458 h 1705593"/>
              <a:gd name="connsiteX49" fmla="*/ 1378588 w 1742572"/>
              <a:gd name="connsiteY49" fmla="*/ 701336 h 1705593"/>
              <a:gd name="connsiteX50" fmla="*/ 1485120 w 1742572"/>
              <a:gd name="connsiteY50" fmla="*/ 719091 h 1705593"/>
              <a:gd name="connsiteX51" fmla="*/ 1573897 w 1742572"/>
              <a:gd name="connsiteY51" fmla="*/ 710214 h 1705593"/>
              <a:gd name="connsiteX52" fmla="*/ 1600530 w 1742572"/>
              <a:gd name="connsiteY52" fmla="*/ 621437 h 1705593"/>
              <a:gd name="connsiteX53" fmla="*/ 1591652 w 1742572"/>
              <a:gd name="connsiteY53" fmla="*/ 506027 h 1705593"/>
              <a:gd name="connsiteX54" fmla="*/ 1573897 w 1742572"/>
              <a:gd name="connsiteY54" fmla="*/ 452761 h 1705593"/>
              <a:gd name="connsiteX55" fmla="*/ 1511753 w 1742572"/>
              <a:gd name="connsiteY55" fmla="*/ 381740 h 1705593"/>
              <a:gd name="connsiteX56" fmla="*/ 1502875 w 1742572"/>
              <a:gd name="connsiteY56" fmla="*/ 346229 h 1705593"/>
              <a:gd name="connsiteX57" fmla="*/ 1520631 w 1742572"/>
              <a:gd name="connsiteY57" fmla="*/ 328474 h 1705593"/>
              <a:gd name="connsiteX58" fmla="*/ 1600530 w 1742572"/>
              <a:gd name="connsiteY58" fmla="*/ 319596 h 1705593"/>
              <a:gd name="connsiteX0" fmla="*/ 1600530 w 1742572"/>
              <a:gd name="connsiteY0" fmla="*/ 331910 h 1717907"/>
              <a:gd name="connsiteX1" fmla="*/ 1644918 w 1742572"/>
              <a:gd name="connsiteY1" fmla="*/ 323032 h 1717907"/>
              <a:gd name="connsiteX2" fmla="*/ 1671551 w 1742572"/>
              <a:gd name="connsiteY2" fmla="*/ 269766 h 1717907"/>
              <a:gd name="connsiteX3" fmla="*/ 1644918 w 1742572"/>
              <a:gd name="connsiteY3" fmla="*/ 198745 h 1717907"/>
              <a:gd name="connsiteX4" fmla="*/ 1618285 w 1742572"/>
              <a:gd name="connsiteY4" fmla="*/ 163234 h 1717907"/>
              <a:gd name="connsiteX5" fmla="*/ 1600530 w 1742572"/>
              <a:gd name="connsiteY5" fmla="*/ 136601 h 1717907"/>
              <a:gd name="connsiteX6" fmla="*/ 1547264 w 1742572"/>
              <a:gd name="connsiteY6" fmla="*/ 83335 h 1717907"/>
              <a:gd name="connsiteX7" fmla="*/ 1511753 w 1742572"/>
              <a:gd name="connsiteY7" fmla="*/ 74458 h 1717907"/>
              <a:gd name="connsiteX8" fmla="*/ 1343077 w 1742572"/>
              <a:gd name="connsiteY8" fmla="*/ 12314 h 1717907"/>
              <a:gd name="connsiteX9" fmla="*/ 268879 w 1742572"/>
              <a:gd name="connsiteY9" fmla="*/ 349666 h 1717907"/>
              <a:gd name="connsiteX10" fmla="*/ 91326 w 1742572"/>
              <a:gd name="connsiteY10" fmla="*/ 1068757 h 1717907"/>
              <a:gd name="connsiteX11" fmla="*/ 1493998 w 1742572"/>
              <a:gd name="connsiteY11" fmla="*/ 1681316 h 1717907"/>
              <a:gd name="connsiteX12" fmla="*/ 1573897 w 1742572"/>
              <a:gd name="connsiteY12" fmla="*/ 1645805 h 1717907"/>
              <a:gd name="connsiteX13" fmla="*/ 1600530 w 1742572"/>
              <a:gd name="connsiteY13" fmla="*/ 1628050 h 1717907"/>
              <a:gd name="connsiteX14" fmla="*/ 1627163 w 1742572"/>
              <a:gd name="connsiteY14" fmla="*/ 1592539 h 1717907"/>
              <a:gd name="connsiteX15" fmla="*/ 1662673 w 1742572"/>
              <a:gd name="connsiteY15" fmla="*/ 1574784 h 1717907"/>
              <a:gd name="connsiteX16" fmla="*/ 1671551 w 1742572"/>
              <a:gd name="connsiteY16" fmla="*/ 1548151 h 1717907"/>
              <a:gd name="connsiteX17" fmla="*/ 1698184 w 1742572"/>
              <a:gd name="connsiteY17" fmla="*/ 1503763 h 1717907"/>
              <a:gd name="connsiteX18" fmla="*/ 1724817 w 1742572"/>
              <a:gd name="connsiteY18" fmla="*/ 1441619 h 1717907"/>
              <a:gd name="connsiteX19" fmla="*/ 1733695 w 1742572"/>
              <a:gd name="connsiteY19" fmla="*/ 1388353 h 1717907"/>
              <a:gd name="connsiteX20" fmla="*/ 1742572 w 1742572"/>
              <a:gd name="connsiteY20" fmla="*/ 1352842 h 1717907"/>
              <a:gd name="connsiteX21" fmla="*/ 1707062 w 1742572"/>
              <a:gd name="connsiteY21" fmla="*/ 1219677 h 1717907"/>
              <a:gd name="connsiteX22" fmla="*/ 1689306 w 1742572"/>
              <a:gd name="connsiteY22" fmla="*/ 1157533 h 1717907"/>
              <a:gd name="connsiteX23" fmla="*/ 1671551 w 1742572"/>
              <a:gd name="connsiteY23" fmla="*/ 1122023 h 1717907"/>
              <a:gd name="connsiteX24" fmla="*/ 1627163 w 1742572"/>
              <a:gd name="connsiteY24" fmla="*/ 1086512 h 1717907"/>
              <a:gd name="connsiteX25" fmla="*/ 1538386 w 1742572"/>
              <a:gd name="connsiteY25" fmla="*/ 1033246 h 1717907"/>
              <a:gd name="connsiteX26" fmla="*/ 1520631 w 1742572"/>
              <a:gd name="connsiteY26" fmla="*/ 1006613 h 1717907"/>
              <a:gd name="connsiteX27" fmla="*/ 1440732 w 1742572"/>
              <a:gd name="connsiteY27" fmla="*/ 979980 h 1717907"/>
              <a:gd name="connsiteX28" fmla="*/ 1422976 w 1742572"/>
              <a:gd name="connsiteY28" fmla="*/ 962225 h 1717907"/>
              <a:gd name="connsiteX29" fmla="*/ 1227668 w 1742572"/>
              <a:gd name="connsiteY29" fmla="*/ 935592 h 1717907"/>
              <a:gd name="connsiteX30" fmla="*/ 1165524 w 1742572"/>
              <a:gd name="connsiteY30" fmla="*/ 926714 h 1717907"/>
              <a:gd name="connsiteX31" fmla="*/ 1130013 w 1742572"/>
              <a:gd name="connsiteY31" fmla="*/ 908959 h 1717907"/>
              <a:gd name="connsiteX32" fmla="*/ 1067870 w 1742572"/>
              <a:gd name="connsiteY32" fmla="*/ 900081 h 1717907"/>
              <a:gd name="connsiteX33" fmla="*/ 934705 w 1742572"/>
              <a:gd name="connsiteY33" fmla="*/ 882326 h 1717907"/>
              <a:gd name="connsiteX34" fmla="*/ 908071 w 1742572"/>
              <a:gd name="connsiteY34" fmla="*/ 873448 h 1717907"/>
              <a:gd name="connsiteX35" fmla="*/ 766030 w 1742572"/>
              <a:gd name="connsiteY35" fmla="*/ 642629 h 1717907"/>
              <a:gd name="connsiteX36" fmla="*/ 819295 w 1742572"/>
              <a:gd name="connsiteY36" fmla="*/ 553852 h 1717907"/>
              <a:gd name="connsiteX37" fmla="*/ 881438 w 1742572"/>
              <a:gd name="connsiteY37" fmla="*/ 509464 h 1717907"/>
              <a:gd name="connsiteX38" fmla="*/ 908071 w 1742572"/>
              <a:gd name="connsiteY38" fmla="*/ 500586 h 1717907"/>
              <a:gd name="connsiteX39" fmla="*/ 979093 w 1742572"/>
              <a:gd name="connsiteY39" fmla="*/ 473953 h 1717907"/>
              <a:gd name="connsiteX40" fmla="*/ 1156646 w 1742572"/>
              <a:gd name="connsiteY40" fmla="*/ 491708 h 1717907"/>
              <a:gd name="connsiteX41" fmla="*/ 1209912 w 1742572"/>
              <a:gd name="connsiteY41" fmla="*/ 509464 h 1717907"/>
              <a:gd name="connsiteX42" fmla="*/ 1227668 w 1742572"/>
              <a:gd name="connsiteY42" fmla="*/ 527219 h 1717907"/>
              <a:gd name="connsiteX43" fmla="*/ 1280934 w 1742572"/>
              <a:gd name="connsiteY43" fmla="*/ 562730 h 1717907"/>
              <a:gd name="connsiteX44" fmla="*/ 1298689 w 1742572"/>
              <a:gd name="connsiteY44" fmla="*/ 589363 h 1717907"/>
              <a:gd name="connsiteX45" fmla="*/ 1307567 w 1742572"/>
              <a:gd name="connsiteY45" fmla="*/ 615996 h 1717907"/>
              <a:gd name="connsiteX46" fmla="*/ 1343077 w 1742572"/>
              <a:gd name="connsiteY46" fmla="*/ 669262 h 1717907"/>
              <a:gd name="connsiteX47" fmla="*/ 1351955 w 1742572"/>
              <a:gd name="connsiteY47" fmla="*/ 704772 h 1717907"/>
              <a:gd name="connsiteX48" fmla="*/ 1378588 w 1742572"/>
              <a:gd name="connsiteY48" fmla="*/ 713650 h 1717907"/>
              <a:gd name="connsiteX49" fmla="*/ 1485120 w 1742572"/>
              <a:gd name="connsiteY49" fmla="*/ 731405 h 1717907"/>
              <a:gd name="connsiteX50" fmla="*/ 1573897 w 1742572"/>
              <a:gd name="connsiteY50" fmla="*/ 722528 h 1717907"/>
              <a:gd name="connsiteX51" fmla="*/ 1600530 w 1742572"/>
              <a:gd name="connsiteY51" fmla="*/ 633751 h 1717907"/>
              <a:gd name="connsiteX52" fmla="*/ 1591652 w 1742572"/>
              <a:gd name="connsiteY52" fmla="*/ 518341 h 1717907"/>
              <a:gd name="connsiteX53" fmla="*/ 1573897 w 1742572"/>
              <a:gd name="connsiteY53" fmla="*/ 465075 h 1717907"/>
              <a:gd name="connsiteX54" fmla="*/ 1511753 w 1742572"/>
              <a:gd name="connsiteY54" fmla="*/ 394054 h 1717907"/>
              <a:gd name="connsiteX55" fmla="*/ 1502875 w 1742572"/>
              <a:gd name="connsiteY55" fmla="*/ 358543 h 1717907"/>
              <a:gd name="connsiteX56" fmla="*/ 1520631 w 1742572"/>
              <a:gd name="connsiteY56" fmla="*/ 340788 h 1717907"/>
              <a:gd name="connsiteX57" fmla="*/ 1600530 w 1742572"/>
              <a:gd name="connsiteY57" fmla="*/ 331910 h 1717907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343077 w 1742572"/>
              <a:gd name="connsiteY7" fmla="*/ 0 h 1705593"/>
              <a:gd name="connsiteX8" fmla="*/ 268879 w 1742572"/>
              <a:gd name="connsiteY8" fmla="*/ 337352 h 1705593"/>
              <a:gd name="connsiteX9" fmla="*/ 91326 w 1742572"/>
              <a:gd name="connsiteY9" fmla="*/ 1056443 h 1705593"/>
              <a:gd name="connsiteX10" fmla="*/ 1493998 w 1742572"/>
              <a:gd name="connsiteY10" fmla="*/ 1669002 h 1705593"/>
              <a:gd name="connsiteX11" fmla="*/ 1573897 w 1742572"/>
              <a:gd name="connsiteY11" fmla="*/ 1633491 h 1705593"/>
              <a:gd name="connsiteX12" fmla="*/ 1600530 w 1742572"/>
              <a:gd name="connsiteY12" fmla="*/ 1615736 h 1705593"/>
              <a:gd name="connsiteX13" fmla="*/ 1627163 w 1742572"/>
              <a:gd name="connsiteY13" fmla="*/ 1580225 h 1705593"/>
              <a:gd name="connsiteX14" fmla="*/ 1662673 w 1742572"/>
              <a:gd name="connsiteY14" fmla="*/ 1562470 h 1705593"/>
              <a:gd name="connsiteX15" fmla="*/ 1671551 w 1742572"/>
              <a:gd name="connsiteY15" fmla="*/ 1535837 h 1705593"/>
              <a:gd name="connsiteX16" fmla="*/ 1698184 w 1742572"/>
              <a:gd name="connsiteY16" fmla="*/ 1491449 h 1705593"/>
              <a:gd name="connsiteX17" fmla="*/ 1724817 w 1742572"/>
              <a:gd name="connsiteY17" fmla="*/ 1429305 h 1705593"/>
              <a:gd name="connsiteX18" fmla="*/ 1733695 w 1742572"/>
              <a:gd name="connsiteY18" fmla="*/ 1376039 h 1705593"/>
              <a:gd name="connsiteX19" fmla="*/ 1742572 w 1742572"/>
              <a:gd name="connsiteY19" fmla="*/ 1340528 h 1705593"/>
              <a:gd name="connsiteX20" fmla="*/ 1707062 w 1742572"/>
              <a:gd name="connsiteY20" fmla="*/ 1207363 h 1705593"/>
              <a:gd name="connsiteX21" fmla="*/ 1689306 w 1742572"/>
              <a:gd name="connsiteY21" fmla="*/ 1145219 h 1705593"/>
              <a:gd name="connsiteX22" fmla="*/ 1671551 w 1742572"/>
              <a:gd name="connsiteY22" fmla="*/ 1109709 h 1705593"/>
              <a:gd name="connsiteX23" fmla="*/ 1627163 w 1742572"/>
              <a:gd name="connsiteY23" fmla="*/ 1074198 h 1705593"/>
              <a:gd name="connsiteX24" fmla="*/ 1538386 w 1742572"/>
              <a:gd name="connsiteY24" fmla="*/ 1020932 h 1705593"/>
              <a:gd name="connsiteX25" fmla="*/ 1520631 w 1742572"/>
              <a:gd name="connsiteY25" fmla="*/ 994299 h 1705593"/>
              <a:gd name="connsiteX26" fmla="*/ 1440732 w 1742572"/>
              <a:gd name="connsiteY26" fmla="*/ 967666 h 1705593"/>
              <a:gd name="connsiteX27" fmla="*/ 1422976 w 1742572"/>
              <a:gd name="connsiteY27" fmla="*/ 949911 h 1705593"/>
              <a:gd name="connsiteX28" fmla="*/ 1227668 w 1742572"/>
              <a:gd name="connsiteY28" fmla="*/ 923278 h 1705593"/>
              <a:gd name="connsiteX29" fmla="*/ 1165524 w 1742572"/>
              <a:gd name="connsiteY29" fmla="*/ 914400 h 1705593"/>
              <a:gd name="connsiteX30" fmla="*/ 1130013 w 1742572"/>
              <a:gd name="connsiteY30" fmla="*/ 896645 h 1705593"/>
              <a:gd name="connsiteX31" fmla="*/ 1067870 w 1742572"/>
              <a:gd name="connsiteY31" fmla="*/ 887767 h 1705593"/>
              <a:gd name="connsiteX32" fmla="*/ 934705 w 1742572"/>
              <a:gd name="connsiteY32" fmla="*/ 870012 h 1705593"/>
              <a:gd name="connsiteX33" fmla="*/ 908071 w 1742572"/>
              <a:gd name="connsiteY33" fmla="*/ 861134 h 1705593"/>
              <a:gd name="connsiteX34" fmla="*/ 766030 w 1742572"/>
              <a:gd name="connsiteY34" fmla="*/ 630315 h 1705593"/>
              <a:gd name="connsiteX35" fmla="*/ 819295 w 1742572"/>
              <a:gd name="connsiteY35" fmla="*/ 541538 h 1705593"/>
              <a:gd name="connsiteX36" fmla="*/ 881438 w 1742572"/>
              <a:gd name="connsiteY36" fmla="*/ 497150 h 1705593"/>
              <a:gd name="connsiteX37" fmla="*/ 908071 w 1742572"/>
              <a:gd name="connsiteY37" fmla="*/ 488272 h 1705593"/>
              <a:gd name="connsiteX38" fmla="*/ 979093 w 1742572"/>
              <a:gd name="connsiteY38" fmla="*/ 461639 h 1705593"/>
              <a:gd name="connsiteX39" fmla="*/ 1156646 w 1742572"/>
              <a:gd name="connsiteY39" fmla="*/ 479394 h 1705593"/>
              <a:gd name="connsiteX40" fmla="*/ 1209912 w 1742572"/>
              <a:gd name="connsiteY40" fmla="*/ 497150 h 1705593"/>
              <a:gd name="connsiteX41" fmla="*/ 1227668 w 1742572"/>
              <a:gd name="connsiteY41" fmla="*/ 514905 h 1705593"/>
              <a:gd name="connsiteX42" fmla="*/ 1280934 w 1742572"/>
              <a:gd name="connsiteY42" fmla="*/ 550416 h 1705593"/>
              <a:gd name="connsiteX43" fmla="*/ 1298689 w 1742572"/>
              <a:gd name="connsiteY43" fmla="*/ 577049 h 1705593"/>
              <a:gd name="connsiteX44" fmla="*/ 1307567 w 1742572"/>
              <a:gd name="connsiteY44" fmla="*/ 603682 h 1705593"/>
              <a:gd name="connsiteX45" fmla="*/ 1343077 w 1742572"/>
              <a:gd name="connsiteY45" fmla="*/ 656948 h 1705593"/>
              <a:gd name="connsiteX46" fmla="*/ 1351955 w 1742572"/>
              <a:gd name="connsiteY46" fmla="*/ 692458 h 1705593"/>
              <a:gd name="connsiteX47" fmla="*/ 1378588 w 1742572"/>
              <a:gd name="connsiteY47" fmla="*/ 701336 h 1705593"/>
              <a:gd name="connsiteX48" fmla="*/ 1485120 w 1742572"/>
              <a:gd name="connsiteY48" fmla="*/ 719091 h 1705593"/>
              <a:gd name="connsiteX49" fmla="*/ 1573897 w 1742572"/>
              <a:gd name="connsiteY49" fmla="*/ 710214 h 1705593"/>
              <a:gd name="connsiteX50" fmla="*/ 1600530 w 1742572"/>
              <a:gd name="connsiteY50" fmla="*/ 621437 h 1705593"/>
              <a:gd name="connsiteX51" fmla="*/ 1591652 w 1742572"/>
              <a:gd name="connsiteY51" fmla="*/ 506027 h 1705593"/>
              <a:gd name="connsiteX52" fmla="*/ 1573897 w 1742572"/>
              <a:gd name="connsiteY52" fmla="*/ 452761 h 1705593"/>
              <a:gd name="connsiteX53" fmla="*/ 1511753 w 1742572"/>
              <a:gd name="connsiteY53" fmla="*/ 381740 h 1705593"/>
              <a:gd name="connsiteX54" fmla="*/ 1502875 w 1742572"/>
              <a:gd name="connsiteY54" fmla="*/ 346229 h 1705593"/>
              <a:gd name="connsiteX55" fmla="*/ 1520631 w 1742572"/>
              <a:gd name="connsiteY55" fmla="*/ 328474 h 1705593"/>
              <a:gd name="connsiteX56" fmla="*/ 1600530 w 1742572"/>
              <a:gd name="connsiteY56" fmla="*/ 319596 h 1705593"/>
              <a:gd name="connsiteX0" fmla="*/ 1600530 w 1742572"/>
              <a:gd name="connsiteY0" fmla="*/ 325521 h 1711518"/>
              <a:gd name="connsiteX1" fmla="*/ 1644918 w 1742572"/>
              <a:gd name="connsiteY1" fmla="*/ 316643 h 1711518"/>
              <a:gd name="connsiteX2" fmla="*/ 1671551 w 1742572"/>
              <a:gd name="connsiteY2" fmla="*/ 263377 h 1711518"/>
              <a:gd name="connsiteX3" fmla="*/ 1644918 w 1742572"/>
              <a:gd name="connsiteY3" fmla="*/ 192356 h 1711518"/>
              <a:gd name="connsiteX4" fmla="*/ 1618285 w 1742572"/>
              <a:gd name="connsiteY4" fmla="*/ 156845 h 1711518"/>
              <a:gd name="connsiteX5" fmla="*/ 1600530 w 1742572"/>
              <a:gd name="connsiteY5" fmla="*/ 130212 h 1711518"/>
              <a:gd name="connsiteX6" fmla="*/ 1343077 w 1742572"/>
              <a:gd name="connsiteY6" fmla="*/ 5925 h 1711518"/>
              <a:gd name="connsiteX7" fmla="*/ 268879 w 1742572"/>
              <a:gd name="connsiteY7" fmla="*/ 343277 h 1711518"/>
              <a:gd name="connsiteX8" fmla="*/ 91326 w 1742572"/>
              <a:gd name="connsiteY8" fmla="*/ 1062368 h 1711518"/>
              <a:gd name="connsiteX9" fmla="*/ 1493998 w 1742572"/>
              <a:gd name="connsiteY9" fmla="*/ 1674927 h 1711518"/>
              <a:gd name="connsiteX10" fmla="*/ 1573897 w 1742572"/>
              <a:gd name="connsiteY10" fmla="*/ 1639416 h 1711518"/>
              <a:gd name="connsiteX11" fmla="*/ 1600530 w 1742572"/>
              <a:gd name="connsiteY11" fmla="*/ 1621661 h 1711518"/>
              <a:gd name="connsiteX12" fmla="*/ 1627163 w 1742572"/>
              <a:gd name="connsiteY12" fmla="*/ 1586150 h 1711518"/>
              <a:gd name="connsiteX13" fmla="*/ 1662673 w 1742572"/>
              <a:gd name="connsiteY13" fmla="*/ 1568395 h 1711518"/>
              <a:gd name="connsiteX14" fmla="*/ 1671551 w 1742572"/>
              <a:gd name="connsiteY14" fmla="*/ 1541762 h 1711518"/>
              <a:gd name="connsiteX15" fmla="*/ 1698184 w 1742572"/>
              <a:gd name="connsiteY15" fmla="*/ 1497374 h 1711518"/>
              <a:gd name="connsiteX16" fmla="*/ 1724817 w 1742572"/>
              <a:gd name="connsiteY16" fmla="*/ 1435230 h 1711518"/>
              <a:gd name="connsiteX17" fmla="*/ 1733695 w 1742572"/>
              <a:gd name="connsiteY17" fmla="*/ 1381964 h 1711518"/>
              <a:gd name="connsiteX18" fmla="*/ 1742572 w 1742572"/>
              <a:gd name="connsiteY18" fmla="*/ 1346453 h 1711518"/>
              <a:gd name="connsiteX19" fmla="*/ 1707062 w 1742572"/>
              <a:gd name="connsiteY19" fmla="*/ 1213288 h 1711518"/>
              <a:gd name="connsiteX20" fmla="*/ 1689306 w 1742572"/>
              <a:gd name="connsiteY20" fmla="*/ 1151144 h 1711518"/>
              <a:gd name="connsiteX21" fmla="*/ 1671551 w 1742572"/>
              <a:gd name="connsiteY21" fmla="*/ 1115634 h 1711518"/>
              <a:gd name="connsiteX22" fmla="*/ 1627163 w 1742572"/>
              <a:gd name="connsiteY22" fmla="*/ 1080123 h 1711518"/>
              <a:gd name="connsiteX23" fmla="*/ 1538386 w 1742572"/>
              <a:gd name="connsiteY23" fmla="*/ 1026857 h 1711518"/>
              <a:gd name="connsiteX24" fmla="*/ 1520631 w 1742572"/>
              <a:gd name="connsiteY24" fmla="*/ 1000224 h 1711518"/>
              <a:gd name="connsiteX25" fmla="*/ 1440732 w 1742572"/>
              <a:gd name="connsiteY25" fmla="*/ 973591 h 1711518"/>
              <a:gd name="connsiteX26" fmla="*/ 1422976 w 1742572"/>
              <a:gd name="connsiteY26" fmla="*/ 955836 h 1711518"/>
              <a:gd name="connsiteX27" fmla="*/ 1227668 w 1742572"/>
              <a:gd name="connsiteY27" fmla="*/ 929203 h 1711518"/>
              <a:gd name="connsiteX28" fmla="*/ 1165524 w 1742572"/>
              <a:gd name="connsiteY28" fmla="*/ 920325 h 1711518"/>
              <a:gd name="connsiteX29" fmla="*/ 1130013 w 1742572"/>
              <a:gd name="connsiteY29" fmla="*/ 902570 h 1711518"/>
              <a:gd name="connsiteX30" fmla="*/ 1067870 w 1742572"/>
              <a:gd name="connsiteY30" fmla="*/ 893692 h 1711518"/>
              <a:gd name="connsiteX31" fmla="*/ 934705 w 1742572"/>
              <a:gd name="connsiteY31" fmla="*/ 875937 h 1711518"/>
              <a:gd name="connsiteX32" fmla="*/ 908071 w 1742572"/>
              <a:gd name="connsiteY32" fmla="*/ 867059 h 1711518"/>
              <a:gd name="connsiteX33" fmla="*/ 766030 w 1742572"/>
              <a:gd name="connsiteY33" fmla="*/ 636240 h 1711518"/>
              <a:gd name="connsiteX34" fmla="*/ 819295 w 1742572"/>
              <a:gd name="connsiteY34" fmla="*/ 547463 h 1711518"/>
              <a:gd name="connsiteX35" fmla="*/ 881438 w 1742572"/>
              <a:gd name="connsiteY35" fmla="*/ 503075 h 1711518"/>
              <a:gd name="connsiteX36" fmla="*/ 908071 w 1742572"/>
              <a:gd name="connsiteY36" fmla="*/ 494197 h 1711518"/>
              <a:gd name="connsiteX37" fmla="*/ 979093 w 1742572"/>
              <a:gd name="connsiteY37" fmla="*/ 467564 h 1711518"/>
              <a:gd name="connsiteX38" fmla="*/ 1156646 w 1742572"/>
              <a:gd name="connsiteY38" fmla="*/ 485319 h 1711518"/>
              <a:gd name="connsiteX39" fmla="*/ 1209912 w 1742572"/>
              <a:gd name="connsiteY39" fmla="*/ 503075 h 1711518"/>
              <a:gd name="connsiteX40" fmla="*/ 1227668 w 1742572"/>
              <a:gd name="connsiteY40" fmla="*/ 520830 h 1711518"/>
              <a:gd name="connsiteX41" fmla="*/ 1280934 w 1742572"/>
              <a:gd name="connsiteY41" fmla="*/ 556341 h 1711518"/>
              <a:gd name="connsiteX42" fmla="*/ 1298689 w 1742572"/>
              <a:gd name="connsiteY42" fmla="*/ 582974 h 1711518"/>
              <a:gd name="connsiteX43" fmla="*/ 1307567 w 1742572"/>
              <a:gd name="connsiteY43" fmla="*/ 609607 h 1711518"/>
              <a:gd name="connsiteX44" fmla="*/ 1343077 w 1742572"/>
              <a:gd name="connsiteY44" fmla="*/ 662873 h 1711518"/>
              <a:gd name="connsiteX45" fmla="*/ 1351955 w 1742572"/>
              <a:gd name="connsiteY45" fmla="*/ 698383 h 1711518"/>
              <a:gd name="connsiteX46" fmla="*/ 1378588 w 1742572"/>
              <a:gd name="connsiteY46" fmla="*/ 707261 h 1711518"/>
              <a:gd name="connsiteX47" fmla="*/ 1485120 w 1742572"/>
              <a:gd name="connsiteY47" fmla="*/ 725016 h 1711518"/>
              <a:gd name="connsiteX48" fmla="*/ 1573897 w 1742572"/>
              <a:gd name="connsiteY48" fmla="*/ 716139 h 1711518"/>
              <a:gd name="connsiteX49" fmla="*/ 1600530 w 1742572"/>
              <a:gd name="connsiteY49" fmla="*/ 627362 h 1711518"/>
              <a:gd name="connsiteX50" fmla="*/ 1591652 w 1742572"/>
              <a:gd name="connsiteY50" fmla="*/ 511952 h 1711518"/>
              <a:gd name="connsiteX51" fmla="*/ 1573897 w 1742572"/>
              <a:gd name="connsiteY51" fmla="*/ 458686 h 1711518"/>
              <a:gd name="connsiteX52" fmla="*/ 1511753 w 1742572"/>
              <a:gd name="connsiteY52" fmla="*/ 387665 h 1711518"/>
              <a:gd name="connsiteX53" fmla="*/ 1502875 w 1742572"/>
              <a:gd name="connsiteY53" fmla="*/ 352154 h 1711518"/>
              <a:gd name="connsiteX54" fmla="*/ 1520631 w 1742572"/>
              <a:gd name="connsiteY54" fmla="*/ 334399 h 1711518"/>
              <a:gd name="connsiteX55" fmla="*/ 1600530 w 1742572"/>
              <a:gd name="connsiteY55" fmla="*/ 325521 h 1711518"/>
              <a:gd name="connsiteX0" fmla="*/ 1600530 w 1742572"/>
              <a:gd name="connsiteY0" fmla="*/ 323786 h 1709783"/>
              <a:gd name="connsiteX1" fmla="*/ 1644918 w 1742572"/>
              <a:gd name="connsiteY1" fmla="*/ 314908 h 1709783"/>
              <a:gd name="connsiteX2" fmla="*/ 1671551 w 1742572"/>
              <a:gd name="connsiteY2" fmla="*/ 261642 h 1709783"/>
              <a:gd name="connsiteX3" fmla="*/ 1644918 w 1742572"/>
              <a:gd name="connsiteY3" fmla="*/ 190621 h 1709783"/>
              <a:gd name="connsiteX4" fmla="*/ 1618285 w 1742572"/>
              <a:gd name="connsiteY4" fmla="*/ 155110 h 1709783"/>
              <a:gd name="connsiteX5" fmla="*/ 1343077 w 1742572"/>
              <a:gd name="connsiteY5" fmla="*/ 4190 h 1709783"/>
              <a:gd name="connsiteX6" fmla="*/ 268879 w 1742572"/>
              <a:gd name="connsiteY6" fmla="*/ 341542 h 1709783"/>
              <a:gd name="connsiteX7" fmla="*/ 91326 w 1742572"/>
              <a:gd name="connsiteY7" fmla="*/ 1060633 h 1709783"/>
              <a:gd name="connsiteX8" fmla="*/ 1493998 w 1742572"/>
              <a:gd name="connsiteY8" fmla="*/ 1673192 h 1709783"/>
              <a:gd name="connsiteX9" fmla="*/ 1573897 w 1742572"/>
              <a:gd name="connsiteY9" fmla="*/ 1637681 h 1709783"/>
              <a:gd name="connsiteX10" fmla="*/ 1600530 w 1742572"/>
              <a:gd name="connsiteY10" fmla="*/ 1619926 h 1709783"/>
              <a:gd name="connsiteX11" fmla="*/ 1627163 w 1742572"/>
              <a:gd name="connsiteY11" fmla="*/ 1584415 h 1709783"/>
              <a:gd name="connsiteX12" fmla="*/ 1662673 w 1742572"/>
              <a:gd name="connsiteY12" fmla="*/ 1566660 h 1709783"/>
              <a:gd name="connsiteX13" fmla="*/ 1671551 w 1742572"/>
              <a:gd name="connsiteY13" fmla="*/ 1540027 h 1709783"/>
              <a:gd name="connsiteX14" fmla="*/ 1698184 w 1742572"/>
              <a:gd name="connsiteY14" fmla="*/ 1495639 h 1709783"/>
              <a:gd name="connsiteX15" fmla="*/ 1724817 w 1742572"/>
              <a:gd name="connsiteY15" fmla="*/ 1433495 h 1709783"/>
              <a:gd name="connsiteX16" fmla="*/ 1733695 w 1742572"/>
              <a:gd name="connsiteY16" fmla="*/ 1380229 h 1709783"/>
              <a:gd name="connsiteX17" fmla="*/ 1742572 w 1742572"/>
              <a:gd name="connsiteY17" fmla="*/ 1344718 h 1709783"/>
              <a:gd name="connsiteX18" fmla="*/ 1707062 w 1742572"/>
              <a:gd name="connsiteY18" fmla="*/ 1211553 h 1709783"/>
              <a:gd name="connsiteX19" fmla="*/ 1689306 w 1742572"/>
              <a:gd name="connsiteY19" fmla="*/ 1149409 h 1709783"/>
              <a:gd name="connsiteX20" fmla="*/ 1671551 w 1742572"/>
              <a:gd name="connsiteY20" fmla="*/ 1113899 h 1709783"/>
              <a:gd name="connsiteX21" fmla="*/ 1627163 w 1742572"/>
              <a:gd name="connsiteY21" fmla="*/ 1078388 h 1709783"/>
              <a:gd name="connsiteX22" fmla="*/ 1538386 w 1742572"/>
              <a:gd name="connsiteY22" fmla="*/ 1025122 h 1709783"/>
              <a:gd name="connsiteX23" fmla="*/ 1520631 w 1742572"/>
              <a:gd name="connsiteY23" fmla="*/ 998489 h 1709783"/>
              <a:gd name="connsiteX24" fmla="*/ 1440732 w 1742572"/>
              <a:gd name="connsiteY24" fmla="*/ 971856 h 1709783"/>
              <a:gd name="connsiteX25" fmla="*/ 1422976 w 1742572"/>
              <a:gd name="connsiteY25" fmla="*/ 954101 h 1709783"/>
              <a:gd name="connsiteX26" fmla="*/ 1227668 w 1742572"/>
              <a:gd name="connsiteY26" fmla="*/ 927468 h 1709783"/>
              <a:gd name="connsiteX27" fmla="*/ 1165524 w 1742572"/>
              <a:gd name="connsiteY27" fmla="*/ 918590 h 1709783"/>
              <a:gd name="connsiteX28" fmla="*/ 1130013 w 1742572"/>
              <a:gd name="connsiteY28" fmla="*/ 900835 h 1709783"/>
              <a:gd name="connsiteX29" fmla="*/ 1067870 w 1742572"/>
              <a:gd name="connsiteY29" fmla="*/ 891957 h 1709783"/>
              <a:gd name="connsiteX30" fmla="*/ 934705 w 1742572"/>
              <a:gd name="connsiteY30" fmla="*/ 874202 h 1709783"/>
              <a:gd name="connsiteX31" fmla="*/ 908071 w 1742572"/>
              <a:gd name="connsiteY31" fmla="*/ 865324 h 1709783"/>
              <a:gd name="connsiteX32" fmla="*/ 766030 w 1742572"/>
              <a:gd name="connsiteY32" fmla="*/ 634505 h 1709783"/>
              <a:gd name="connsiteX33" fmla="*/ 819295 w 1742572"/>
              <a:gd name="connsiteY33" fmla="*/ 545728 h 1709783"/>
              <a:gd name="connsiteX34" fmla="*/ 881438 w 1742572"/>
              <a:gd name="connsiteY34" fmla="*/ 501340 h 1709783"/>
              <a:gd name="connsiteX35" fmla="*/ 908071 w 1742572"/>
              <a:gd name="connsiteY35" fmla="*/ 492462 h 1709783"/>
              <a:gd name="connsiteX36" fmla="*/ 979093 w 1742572"/>
              <a:gd name="connsiteY36" fmla="*/ 465829 h 1709783"/>
              <a:gd name="connsiteX37" fmla="*/ 1156646 w 1742572"/>
              <a:gd name="connsiteY37" fmla="*/ 483584 h 1709783"/>
              <a:gd name="connsiteX38" fmla="*/ 1209912 w 1742572"/>
              <a:gd name="connsiteY38" fmla="*/ 501340 h 1709783"/>
              <a:gd name="connsiteX39" fmla="*/ 1227668 w 1742572"/>
              <a:gd name="connsiteY39" fmla="*/ 519095 h 1709783"/>
              <a:gd name="connsiteX40" fmla="*/ 1280934 w 1742572"/>
              <a:gd name="connsiteY40" fmla="*/ 554606 h 1709783"/>
              <a:gd name="connsiteX41" fmla="*/ 1298689 w 1742572"/>
              <a:gd name="connsiteY41" fmla="*/ 581239 h 1709783"/>
              <a:gd name="connsiteX42" fmla="*/ 1307567 w 1742572"/>
              <a:gd name="connsiteY42" fmla="*/ 607872 h 1709783"/>
              <a:gd name="connsiteX43" fmla="*/ 1343077 w 1742572"/>
              <a:gd name="connsiteY43" fmla="*/ 661138 h 1709783"/>
              <a:gd name="connsiteX44" fmla="*/ 1351955 w 1742572"/>
              <a:gd name="connsiteY44" fmla="*/ 696648 h 1709783"/>
              <a:gd name="connsiteX45" fmla="*/ 1378588 w 1742572"/>
              <a:gd name="connsiteY45" fmla="*/ 705526 h 1709783"/>
              <a:gd name="connsiteX46" fmla="*/ 1485120 w 1742572"/>
              <a:gd name="connsiteY46" fmla="*/ 723281 h 1709783"/>
              <a:gd name="connsiteX47" fmla="*/ 1573897 w 1742572"/>
              <a:gd name="connsiteY47" fmla="*/ 714404 h 1709783"/>
              <a:gd name="connsiteX48" fmla="*/ 1600530 w 1742572"/>
              <a:gd name="connsiteY48" fmla="*/ 625627 h 1709783"/>
              <a:gd name="connsiteX49" fmla="*/ 1591652 w 1742572"/>
              <a:gd name="connsiteY49" fmla="*/ 510217 h 1709783"/>
              <a:gd name="connsiteX50" fmla="*/ 1573897 w 1742572"/>
              <a:gd name="connsiteY50" fmla="*/ 456951 h 1709783"/>
              <a:gd name="connsiteX51" fmla="*/ 1511753 w 1742572"/>
              <a:gd name="connsiteY51" fmla="*/ 385930 h 1709783"/>
              <a:gd name="connsiteX52" fmla="*/ 1502875 w 1742572"/>
              <a:gd name="connsiteY52" fmla="*/ 350419 h 1709783"/>
              <a:gd name="connsiteX53" fmla="*/ 1520631 w 1742572"/>
              <a:gd name="connsiteY53" fmla="*/ 332664 h 1709783"/>
              <a:gd name="connsiteX54" fmla="*/ 1600530 w 1742572"/>
              <a:gd name="connsiteY54" fmla="*/ 323786 h 1709783"/>
              <a:gd name="connsiteX0" fmla="*/ 1600530 w 1742572"/>
              <a:gd name="connsiteY0" fmla="*/ 322140 h 1708137"/>
              <a:gd name="connsiteX1" fmla="*/ 1644918 w 1742572"/>
              <a:gd name="connsiteY1" fmla="*/ 313262 h 1708137"/>
              <a:gd name="connsiteX2" fmla="*/ 1671551 w 1742572"/>
              <a:gd name="connsiteY2" fmla="*/ 259996 h 1708137"/>
              <a:gd name="connsiteX3" fmla="*/ 1644918 w 1742572"/>
              <a:gd name="connsiteY3" fmla="*/ 188975 h 1708137"/>
              <a:gd name="connsiteX4" fmla="*/ 1343077 w 1742572"/>
              <a:gd name="connsiteY4" fmla="*/ 2544 h 1708137"/>
              <a:gd name="connsiteX5" fmla="*/ 268879 w 1742572"/>
              <a:gd name="connsiteY5" fmla="*/ 339896 h 1708137"/>
              <a:gd name="connsiteX6" fmla="*/ 91326 w 1742572"/>
              <a:gd name="connsiteY6" fmla="*/ 1058987 h 1708137"/>
              <a:gd name="connsiteX7" fmla="*/ 1493998 w 1742572"/>
              <a:gd name="connsiteY7" fmla="*/ 1671546 h 1708137"/>
              <a:gd name="connsiteX8" fmla="*/ 1573897 w 1742572"/>
              <a:gd name="connsiteY8" fmla="*/ 1636035 h 1708137"/>
              <a:gd name="connsiteX9" fmla="*/ 1600530 w 1742572"/>
              <a:gd name="connsiteY9" fmla="*/ 1618280 h 1708137"/>
              <a:gd name="connsiteX10" fmla="*/ 1627163 w 1742572"/>
              <a:gd name="connsiteY10" fmla="*/ 1582769 h 1708137"/>
              <a:gd name="connsiteX11" fmla="*/ 1662673 w 1742572"/>
              <a:gd name="connsiteY11" fmla="*/ 1565014 h 1708137"/>
              <a:gd name="connsiteX12" fmla="*/ 1671551 w 1742572"/>
              <a:gd name="connsiteY12" fmla="*/ 1538381 h 1708137"/>
              <a:gd name="connsiteX13" fmla="*/ 1698184 w 1742572"/>
              <a:gd name="connsiteY13" fmla="*/ 1493993 h 1708137"/>
              <a:gd name="connsiteX14" fmla="*/ 1724817 w 1742572"/>
              <a:gd name="connsiteY14" fmla="*/ 1431849 h 1708137"/>
              <a:gd name="connsiteX15" fmla="*/ 1733695 w 1742572"/>
              <a:gd name="connsiteY15" fmla="*/ 1378583 h 1708137"/>
              <a:gd name="connsiteX16" fmla="*/ 1742572 w 1742572"/>
              <a:gd name="connsiteY16" fmla="*/ 1343072 h 1708137"/>
              <a:gd name="connsiteX17" fmla="*/ 1707062 w 1742572"/>
              <a:gd name="connsiteY17" fmla="*/ 1209907 h 1708137"/>
              <a:gd name="connsiteX18" fmla="*/ 1689306 w 1742572"/>
              <a:gd name="connsiteY18" fmla="*/ 1147763 h 1708137"/>
              <a:gd name="connsiteX19" fmla="*/ 1671551 w 1742572"/>
              <a:gd name="connsiteY19" fmla="*/ 1112253 h 1708137"/>
              <a:gd name="connsiteX20" fmla="*/ 1627163 w 1742572"/>
              <a:gd name="connsiteY20" fmla="*/ 1076742 h 1708137"/>
              <a:gd name="connsiteX21" fmla="*/ 1538386 w 1742572"/>
              <a:gd name="connsiteY21" fmla="*/ 1023476 h 1708137"/>
              <a:gd name="connsiteX22" fmla="*/ 1520631 w 1742572"/>
              <a:gd name="connsiteY22" fmla="*/ 996843 h 1708137"/>
              <a:gd name="connsiteX23" fmla="*/ 1440732 w 1742572"/>
              <a:gd name="connsiteY23" fmla="*/ 970210 h 1708137"/>
              <a:gd name="connsiteX24" fmla="*/ 1422976 w 1742572"/>
              <a:gd name="connsiteY24" fmla="*/ 952455 h 1708137"/>
              <a:gd name="connsiteX25" fmla="*/ 1227668 w 1742572"/>
              <a:gd name="connsiteY25" fmla="*/ 925822 h 1708137"/>
              <a:gd name="connsiteX26" fmla="*/ 1165524 w 1742572"/>
              <a:gd name="connsiteY26" fmla="*/ 916944 h 1708137"/>
              <a:gd name="connsiteX27" fmla="*/ 1130013 w 1742572"/>
              <a:gd name="connsiteY27" fmla="*/ 899189 h 1708137"/>
              <a:gd name="connsiteX28" fmla="*/ 1067870 w 1742572"/>
              <a:gd name="connsiteY28" fmla="*/ 890311 h 1708137"/>
              <a:gd name="connsiteX29" fmla="*/ 934705 w 1742572"/>
              <a:gd name="connsiteY29" fmla="*/ 872556 h 1708137"/>
              <a:gd name="connsiteX30" fmla="*/ 908071 w 1742572"/>
              <a:gd name="connsiteY30" fmla="*/ 863678 h 1708137"/>
              <a:gd name="connsiteX31" fmla="*/ 766030 w 1742572"/>
              <a:gd name="connsiteY31" fmla="*/ 632859 h 1708137"/>
              <a:gd name="connsiteX32" fmla="*/ 819295 w 1742572"/>
              <a:gd name="connsiteY32" fmla="*/ 544082 h 1708137"/>
              <a:gd name="connsiteX33" fmla="*/ 881438 w 1742572"/>
              <a:gd name="connsiteY33" fmla="*/ 499694 h 1708137"/>
              <a:gd name="connsiteX34" fmla="*/ 908071 w 1742572"/>
              <a:gd name="connsiteY34" fmla="*/ 490816 h 1708137"/>
              <a:gd name="connsiteX35" fmla="*/ 979093 w 1742572"/>
              <a:gd name="connsiteY35" fmla="*/ 464183 h 1708137"/>
              <a:gd name="connsiteX36" fmla="*/ 1156646 w 1742572"/>
              <a:gd name="connsiteY36" fmla="*/ 481938 h 1708137"/>
              <a:gd name="connsiteX37" fmla="*/ 1209912 w 1742572"/>
              <a:gd name="connsiteY37" fmla="*/ 499694 h 1708137"/>
              <a:gd name="connsiteX38" fmla="*/ 1227668 w 1742572"/>
              <a:gd name="connsiteY38" fmla="*/ 517449 h 1708137"/>
              <a:gd name="connsiteX39" fmla="*/ 1280934 w 1742572"/>
              <a:gd name="connsiteY39" fmla="*/ 552960 h 1708137"/>
              <a:gd name="connsiteX40" fmla="*/ 1298689 w 1742572"/>
              <a:gd name="connsiteY40" fmla="*/ 579593 h 1708137"/>
              <a:gd name="connsiteX41" fmla="*/ 1307567 w 1742572"/>
              <a:gd name="connsiteY41" fmla="*/ 606226 h 1708137"/>
              <a:gd name="connsiteX42" fmla="*/ 1343077 w 1742572"/>
              <a:gd name="connsiteY42" fmla="*/ 659492 h 1708137"/>
              <a:gd name="connsiteX43" fmla="*/ 1351955 w 1742572"/>
              <a:gd name="connsiteY43" fmla="*/ 695002 h 1708137"/>
              <a:gd name="connsiteX44" fmla="*/ 1378588 w 1742572"/>
              <a:gd name="connsiteY44" fmla="*/ 703880 h 1708137"/>
              <a:gd name="connsiteX45" fmla="*/ 1485120 w 1742572"/>
              <a:gd name="connsiteY45" fmla="*/ 721635 h 1708137"/>
              <a:gd name="connsiteX46" fmla="*/ 1573897 w 1742572"/>
              <a:gd name="connsiteY46" fmla="*/ 712758 h 1708137"/>
              <a:gd name="connsiteX47" fmla="*/ 1600530 w 1742572"/>
              <a:gd name="connsiteY47" fmla="*/ 623981 h 1708137"/>
              <a:gd name="connsiteX48" fmla="*/ 1591652 w 1742572"/>
              <a:gd name="connsiteY48" fmla="*/ 508571 h 1708137"/>
              <a:gd name="connsiteX49" fmla="*/ 1573897 w 1742572"/>
              <a:gd name="connsiteY49" fmla="*/ 455305 h 1708137"/>
              <a:gd name="connsiteX50" fmla="*/ 1511753 w 1742572"/>
              <a:gd name="connsiteY50" fmla="*/ 384284 h 1708137"/>
              <a:gd name="connsiteX51" fmla="*/ 1502875 w 1742572"/>
              <a:gd name="connsiteY51" fmla="*/ 348773 h 1708137"/>
              <a:gd name="connsiteX52" fmla="*/ 1520631 w 1742572"/>
              <a:gd name="connsiteY52" fmla="*/ 331018 h 1708137"/>
              <a:gd name="connsiteX53" fmla="*/ 1600530 w 1742572"/>
              <a:gd name="connsiteY53" fmla="*/ 322140 h 1708137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520631 w 1742572"/>
              <a:gd name="connsiteY51" fmla="*/ 329057 h 1706176"/>
              <a:gd name="connsiteX52" fmla="*/ 1600530 w 1742572"/>
              <a:gd name="connsiteY52" fmla="*/ 320179 h 1706176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600530 w 1742572"/>
              <a:gd name="connsiteY51" fmla="*/ 320179 h 1706176"/>
              <a:gd name="connsiteX0" fmla="*/ 1502875 w 1742572"/>
              <a:gd name="connsiteY0" fmla="*/ 346812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0" fmla="*/ 1502875 w 1742572"/>
              <a:gd name="connsiteY0" fmla="*/ 346286 h 1705650"/>
              <a:gd name="connsiteX1" fmla="*/ 1644918 w 1742572"/>
              <a:gd name="connsiteY1" fmla="*/ 310775 h 1705650"/>
              <a:gd name="connsiteX2" fmla="*/ 1343077 w 1742572"/>
              <a:gd name="connsiteY2" fmla="*/ 57 h 1705650"/>
              <a:gd name="connsiteX3" fmla="*/ 268879 w 1742572"/>
              <a:gd name="connsiteY3" fmla="*/ 337409 h 1705650"/>
              <a:gd name="connsiteX4" fmla="*/ 91326 w 1742572"/>
              <a:gd name="connsiteY4" fmla="*/ 1056500 h 1705650"/>
              <a:gd name="connsiteX5" fmla="*/ 1493998 w 1742572"/>
              <a:gd name="connsiteY5" fmla="*/ 1669059 h 1705650"/>
              <a:gd name="connsiteX6" fmla="*/ 1573897 w 1742572"/>
              <a:gd name="connsiteY6" fmla="*/ 1633548 h 1705650"/>
              <a:gd name="connsiteX7" fmla="*/ 1600530 w 1742572"/>
              <a:gd name="connsiteY7" fmla="*/ 1615793 h 1705650"/>
              <a:gd name="connsiteX8" fmla="*/ 1627163 w 1742572"/>
              <a:gd name="connsiteY8" fmla="*/ 1580282 h 1705650"/>
              <a:gd name="connsiteX9" fmla="*/ 1662673 w 1742572"/>
              <a:gd name="connsiteY9" fmla="*/ 1562527 h 1705650"/>
              <a:gd name="connsiteX10" fmla="*/ 1671551 w 1742572"/>
              <a:gd name="connsiteY10" fmla="*/ 1535894 h 1705650"/>
              <a:gd name="connsiteX11" fmla="*/ 1698184 w 1742572"/>
              <a:gd name="connsiteY11" fmla="*/ 1491506 h 1705650"/>
              <a:gd name="connsiteX12" fmla="*/ 1724817 w 1742572"/>
              <a:gd name="connsiteY12" fmla="*/ 1429362 h 1705650"/>
              <a:gd name="connsiteX13" fmla="*/ 1733695 w 1742572"/>
              <a:gd name="connsiteY13" fmla="*/ 1376096 h 1705650"/>
              <a:gd name="connsiteX14" fmla="*/ 1742572 w 1742572"/>
              <a:gd name="connsiteY14" fmla="*/ 1340585 h 1705650"/>
              <a:gd name="connsiteX15" fmla="*/ 1707062 w 1742572"/>
              <a:gd name="connsiteY15" fmla="*/ 1207420 h 1705650"/>
              <a:gd name="connsiteX16" fmla="*/ 1689306 w 1742572"/>
              <a:gd name="connsiteY16" fmla="*/ 1145276 h 1705650"/>
              <a:gd name="connsiteX17" fmla="*/ 1671551 w 1742572"/>
              <a:gd name="connsiteY17" fmla="*/ 1109766 h 1705650"/>
              <a:gd name="connsiteX18" fmla="*/ 1627163 w 1742572"/>
              <a:gd name="connsiteY18" fmla="*/ 1074255 h 1705650"/>
              <a:gd name="connsiteX19" fmla="*/ 1538386 w 1742572"/>
              <a:gd name="connsiteY19" fmla="*/ 1020989 h 1705650"/>
              <a:gd name="connsiteX20" fmla="*/ 1520631 w 1742572"/>
              <a:gd name="connsiteY20" fmla="*/ 994356 h 1705650"/>
              <a:gd name="connsiteX21" fmla="*/ 1440732 w 1742572"/>
              <a:gd name="connsiteY21" fmla="*/ 967723 h 1705650"/>
              <a:gd name="connsiteX22" fmla="*/ 1422976 w 1742572"/>
              <a:gd name="connsiteY22" fmla="*/ 949968 h 1705650"/>
              <a:gd name="connsiteX23" fmla="*/ 1227668 w 1742572"/>
              <a:gd name="connsiteY23" fmla="*/ 923335 h 1705650"/>
              <a:gd name="connsiteX24" fmla="*/ 1165524 w 1742572"/>
              <a:gd name="connsiteY24" fmla="*/ 914457 h 1705650"/>
              <a:gd name="connsiteX25" fmla="*/ 1130013 w 1742572"/>
              <a:gd name="connsiteY25" fmla="*/ 896702 h 1705650"/>
              <a:gd name="connsiteX26" fmla="*/ 1067870 w 1742572"/>
              <a:gd name="connsiteY26" fmla="*/ 887824 h 1705650"/>
              <a:gd name="connsiteX27" fmla="*/ 934705 w 1742572"/>
              <a:gd name="connsiteY27" fmla="*/ 870069 h 1705650"/>
              <a:gd name="connsiteX28" fmla="*/ 908071 w 1742572"/>
              <a:gd name="connsiteY28" fmla="*/ 861191 h 1705650"/>
              <a:gd name="connsiteX29" fmla="*/ 766030 w 1742572"/>
              <a:gd name="connsiteY29" fmla="*/ 630372 h 1705650"/>
              <a:gd name="connsiteX30" fmla="*/ 819295 w 1742572"/>
              <a:gd name="connsiteY30" fmla="*/ 541595 h 1705650"/>
              <a:gd name="connsiteX31" fmla="*/ 881438 w 1742572"/>
              <a:gd name="connsiteY31" fmla="*/ 497207 h 1705650"/>
              <a:gd name="connsiteX32" fmla="*/ 908071 w 1742572"/>
              <a:gd name="connsiteY32" fmla="*/ 488329 h 1705650"/>
              <a:gd name="connsiteX33" fmla="*/ 979093 w 1742572"/>
              <a:gd name="connsiteY33" fmla="*/ 461696 h 1705650"/>
              <a:gd name="connsiteX34" fmla="*/ 1156646 w 1742572"/>
              <a:gd name="connsiteY34" fmla="*/ 479451 h 1705650"/>
              <a:gd name="connsiteX35" fmla="*/ 1209912 w 1742572"/>
              <a:gd name="connsiteY35" fmla="*/ 497207 h 1705650"/>
              <a:gd name="connsiteX36" fmla="*/ 1227668 w 1742572"/>
              <a:gd name="connsiteY36" fmla="*/ 514962 h 1705650"/>
              <a:gd name="connsiteX37" fmla="*/ 1280934 w 1742572"/>
              <a:gd name="connsiteY37" fmla="*/ 550473 h 1705650"/>
              <a:gd name="connsiteX38" fmla="*/ 1298689 w 1742572"/>
              <a:gd name="connsiteY38" fmla="*/ 577106 h 1705650"/>
              <a:gd name="connsiteX39" fmla="*/ 1307567 w 1742572"/>
              <a:gd name="connsiteY39" fmla="*/ 603739 h 1705650"/>
              <a:gd name="connsiteX40" fmla="*/ 1343077 w 1742572"/>
              <a:gd name="connsiteY40" fmla="*/ 657005 h 1705650"/>
              <a:gd name="connsiteX41" fmla="*/ 1351955 w 1742572"/>
              <a:gd name="connsiteY41" fmla="*/ 692515 h 1705650"/>
              <a:gd name="connsiteX42" fmla="*/ 1378588 w 1742572"/>
              <a:gd name="connsiteY42" fmla="*/ 701393 h 1705650"/>
              <a:gd name="connsiteX43" fmla="*/ 1485120 w 1742572"/>
              <a:gd name="connsiteY43" fmla="*/ 719148 h 1705650"/>
              <a:gd name="connsiteX44" fmla="*/ 1573897 w 1742572"/>
              <a:gd name="connsiteY44" fmla="*/ 710271 h 1705650"/>
              <a:gd name="connsiteX45" fmla="*/ 1600530 w 1742572"/>
              <a:gd name="connsiteY45" fmla="*/ 621494 h 1705650"/>
              <a:gd name="connsiteX46" fmla="*/ 1591652 w 1742572"/>
              <a:gd name="connsiteY46" fmla="*/ 506084 h 1705650"/>
              <a:gd name="connsiteX47" fmla="*/ 1573897 w 1742572"/>
              <a:gd name="connsiteY47" fmla="*/ 452818 h 1705650"/>
              <a:gd name="connsiteX48" fmla="*/ 1511753 w 1742572"/>
              <a:gd name="connsiteY48" fmla="*/ 381797 h 1705650"/>
              <a:gd name="connsiteX49" fmla="*/ 1502875 w 1742572"/>
              <a:gd name="connsiteY49" fmla="*/ 346286 h 1705650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73897 w 1742572"/>
              <a:gd name="connsiteY47" fmla="*/ 452819 h 1705651"/>
              <a:gd name="connsiteX48" fmla="*/ 1511753 w 1742572"/>
              <a:gd name="connsiteY48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11753 w 1742572"/>
              <a:gd name="connsiteY47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11753 w 1742572"/>
              <a:gd name="connsiteY46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573897 w 1742572"/>
              <a:gd name="connsiteY43" fmla="*/ 710272 h 1705651"/>
              <a:gd name="connsiteX44" fmla="*/ 1600530 w 1742572"/>
              <a:gd name="connsiteY44" fmla="*/ 621495 h 1705651"/>
              <a:gd name="connsiteX45" fmla="*/ 1511753 w 1742572"/>
              <a:gd name="connsiteY45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573897 w 1742572"/>
              <a:gd name="connsiteY42" fmla="*/ 710272 h 1705651"/>
              <a:gd name="connsiteX43" fmla="*/ 1600530 w 1742572"/>
              <a:gd name="connsiteY43" fmla="*/ 621495 h 1705651"/>
              <a:gd name="connsiteX44" fmla="*/ 1511753 w 1742572"/>
              <a:gd name="connsiteY44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573897 w 1742572"/>
              <a:gd name="connsiteY41" fmla="*/ 710272 h 1705651"/>
              <a:gd name="connsiteX42" fmla="*/ 1600530 w 1742572"/>
              <a:gd name="connsiteY42" fmla="*/ 621495 h 1705651"/>
              <a:gd name="connsiteX43" fmla="*/ 1511753 w 1742572"/>
              <a:gd name="connsiteY43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573897 w 1742572"/>
              <a:gd name="connsiteY40" fmla="*/ 710272 h 1705651"/>
              <a:gd name="connsiteX41" fmla="*/ 1600530 w 1742572"/>
              <a:gd name="connsiteY41" fmla="*/ 621495 h 1705651"/>
              <a:gd name="connsiteX42" fmla="*/ 1511753 w 1742572"/>
              <a:gd name="connsiteY42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573897 w 1742572"/>
              <a:gd name="connsiteY39" fmla="*/ 710272 h 1705651"/>
              <a:gd name="connsiteX40" fmla="*/ 1600530 w 1742572"/>
              <a:gd name="connsiteY40" fmla="*/ 621495 h 1705651"/>
              <a:gd name="connsiteX41" fmla="*/ 1511753 w 1742572"/>
              <a:gd name="connsiteY41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573897 w 1742572"/>
              <a:gd name="connsiteY38" fmla="*/ 710272 h 1705651"/>
              <a:gd name="connsiteX39" fmla="*/ 1600530 w 1742572"/>
              <a:gd name="connsiteY39" fmla="*/ 621495 h 1705651"/>
              <a:gd name="connsiteX40" fmla="*/ 1511753 w 1742572"/>
              <a:gd name="connsiteY40" fmla="*/ 381798 h 1705651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979093 w 1742572"/>
              <a:gd name="connsiteY32" fmla="*/ 461697 h 1702167"/>
              <a:gd name="connsiteX33" fmla="*/ 1156646 w 1742572"/>
              <a:gd name="connsiteY33" fmla="*/ 479452 h 1702167"/>
              <a:gd name="connsiteX34" fmla="*/ 1209912 w 1742572"/>
              <a:gd name="connsiteY34" fmla="*/ 497208 h 1702167"/>
              <a:gd name="connsiteX35" fmla="*/ 1227668 w 1742572"/>
              <a:gd name="connsiteY35" fmla="*/ 514963 h 1702167"/>
              <a:gd name="connsiteX36" fmla="*/ 1280934 w 1742572"/>
              <a:gd name="connsiteY36" fmla="*/ 550474 h 1702167"/>
              <a:gd name="connsiteX37" fmla="*/ 1573897 w 1742572"/>
              <a:gd name="connsiteY37" fmla="*/ 710272 h 1702167"/>
              <a:gd name="connsiteX38" fmla="*/ 1600530 w 1742572"/>
              <a:gd name="connsiteY38" fmla="*/ 621495 h 1702167"/>
              <a:gd name="connsiteX39" fmla="*/ 1511753 w 1742572"/>
              <a:gd name="connsiteY3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1156646 w 1742572"/>
              <a:gd name="connsiteY32" fmla="*/ 479452 h 1702167"/>
              <a:gd name="connsiteX33" fmla="*/ 1209912 w 1742572"/>
              <a:gd name="connsiteY33" fmla="*/ 497208 h 1702167"/>
              <a:gd name="connsiteX34" fmla="*/ 1227668 w 1742572"/>
              <a:gd name="connsiteY34" fmla="*/ 514963 h 1702167"/>
              <a:gd name="connsiteX35" fmla="*/ 1280934 w 1742572"/>
              <a:gd name="connsiteY35" fmla="*/ 550474 h 1702167"/>
              <a:gd name="connsiteX36" fmla="*/ 1573897 w 1742572"/>
              <a:gd name="connsiteY36" fmla="*/ 710272 h 1702167"/>
              <a:gd name="connsiteX37" fmla="*/ 1600530 w 1742572"/>
              <a:gd name="connsiteY37" fmla="*/ 621495 h 1702167"/>
              <a:gd name="connsiteX38" fmla="*/ 1511753 w 1742572"/>
              <a:gd name="connsiteY3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1156646 w 1742572"/>
              <a:gd name="connsiteY31" fmla="*/ 479452 h 1702167"/>
              <a:gd name="connsiteX32" fmla="*/ 1209912 w 1742572"/>
              <a:gd name="connsiteY32" fmla="*/ 497208 h 1702167"/>
              <a:gd name="connsiteX33" fmla="*/ 1227668 w 1742572"/>
              <a:gd name="connsiteY33" fmla="*/ 514963 h 1702167"/>
              <a:gd name="connsiteX34" fmla="*/ 1280934 w 1742572"/>
              <a:gd name="connsiteY34" fmla="*/ 550474 h 1702167"/>
              <a:gd name="connsiteX35" fmla="*/ 1573897 w 1742572"/>
              <a:gd name="connsiteY35" fmla="*/ 710272 h 1702167"/>
              <a:gd name="connsiteX36" fmla="*/ 1600530 w 1742572"/>
              <a:gd name="connsiteY36" fmla="*/ 621495 h 1702167"/>
              <a:gd name="connsiteX37" fmla="*/ 1511753 w 1742572"/>
              <a:gd name="connsiteY3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1156646 w 1742572"/>
              <a:gd name="connsiteY30" fmla="*/ 479452 h 1702167"/>
              <a:gd name="connsiteX31" fmla="*/ 1209912 w 1742572"/>
              <a:gd name="connsiteY31" fmla="*/ 497208 h 1702167"/>
              <a:gd name="connsiteX32" fmla="*/ 1227668 w 1742572"/>
              <a:gd name="connsiteY32" fmla="*/ 514963 h 1702167"/>
              <a:gd name="connsiteX33" fmla="*/ 1280934 w 1742572"/>
              <a:gd name="connsiteY33" fmla="*/ 550474 h 1702167"/>
              <a:gd name="connsiteX34" fmla="*/ 1573897 w 1742572"/>
              <a:gd name="connsiteY34" fmla="*/ 710272 h 1702167"/>
              <a:gd name="connsiteX35" fmla="*/ 1600530 w 1742572"/>
              <a:gd name="connsiteY35" fmla="*/ 621495 h 1702167"/>
              <a:gd name="connsiteX36" fmla="*/ 1511753 w 1742572"/>
              <a:gd name="connsiteY3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156646 w 1742572"/>
              <a:gd name="connsiteY29" fmla="*/ 479452 h 1702167"/>
              <a:gd name="connsiteX30" fmla="*/ 1209912 w 1742572"/>
              <a:gd name="connsiteY30" fmla="*/ 497208 h 1702167"/>
              <a:gd name="connsiteX31" fmla="*/ 1227668 w 1742572"/>
              <a:gd name="connsiteY31" fmla="*/ 514963 h 1702167"/>
              <a:gd name="connsiteX32" fmla="*/ 1280934 w 1742572"/>
              <a:gd name="connsiteY32" fmla="*/ 550474 h 1702167"/>
              <a:gd name="connsiteX33" fmla="*/ 1573897 w 1742572"/>
              <a:gd name="connsiteY33" fmla="*/ 710272 h 1702167"/>
              <a:gd name="connsiteX34" fmla="*/ 1600530 w 1742572"/>
              <a:gd name="connsiteY34" fmla="*/ 621495 h 1702167"/>
              <a:gd name="connsiteX35" fmla="*/ 1511753 w 1742572"/>
              <a:gd name="connsiteY3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27668 w 1742572"/>
              <a:gd name="connsiteY30" fmla="*/ 514963 h 1702167"/>
              <a:gd name="connsiteX31" fmla="*/ 1280934 w 1742572"/>
              <a:gd name="connsiteY31" fmla="*/ 550474 h 1702167"/>
              <a:gd name="connsiteX32" fmla="*/ 1573897 w 1742572"/>
              <a:gd name="connsiteY32" fmla="*/ 710272 h 1702167"/>
              <a:gd name="connsiteX33" fmla="*/ 1600530 w 1742572"/>
              <a:gd name="connsiteY33" fmla="*/ 621495 h 1702167"/>
              <a:gd name="connsiteX34" fmla="*/ 1511753 w 1742572"/>
              <a:gd name="connsiteY3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80934 w 1742572"/>
              <a:gd name="connsiteY30" fmla="*/ 550474 h 1702167"/>
              <a:gd name="connsiteX31" fmla="*/ 1573897 w 1742572"/>
              <a:gd name="connsiteY31" fmla="*/ 710272 h 1702167"/>
              <a:gd name="connsiteX32" fmla="*/ 1600530 w 1742572"/>
              <a:gd name="connsiteY32" fmla="*/ 621495 h 1702167"/>
              <a:gd name="connsiteX33" fmla="*/ 1511753 w 1742572"/>
              <a:gd name="connsiteY3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600530 w 1742572"/>
              <a:gd name="connsiteY31" fmla="*/ 621495 h 1702167"/>
              <a:gd name="connsiteX32" fmla="*/ 1511753 w 1742572"/>
              <a:gd name="connsiteY3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511753 w 1742572"/>
              <a:gd name="connsiteY3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08071 w 1742572"/>
              <a:gd name="connsiteY26" fmla="*/ 861192 h 1702167"/>
              <a:gd name="connsiteX27" fmla="*/ 766030 w 1742572"/>
              <a:gd name="connsiteY27" fmla="*/ 630373 h 1702167"/>
              <a:gd name="connsiteX28" fmla="*/ 1280934 w 1742572"/>
              <a:gd name="connsiteY28" fmla="*/ 550474 h 1702167"/>
              <a:gd name="connsiteX29" fmla="*/ 1573897 w 1742572"/>
              <a:gd name="connsiteY29" fmla="*/ 710272 h 1702167"/>
              <a:gd name="connsiteX30" fmla="*/ 1511753 w 1742572"/>
              <a:gd name="connsiteY3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908071 w 1742572"/>
              <a:gd name="connsiteY25" fmla="*/ 861192 h 1702167"/>
              <a:gd name="connsiteX26" fmla="*/ 766030 w 1742572"/>
              <a:gd name="connsiteY26" fmla="*/ 630373 h 1702167"/>
              <a:gd name="connsiteX27" fmla="*/ 1280934 w 1742572"/>
              <a:gd name="connsiteY27" fmla="*/ 550474 h 1702167"/>
              <a:gd name="connsiteX28" fmla="*/ 1573897 w 1742572"/>
              <a:gd name="connsiteY28" fmla="*/ 710272 h 1702167"/>
              <a:gd name="connsiteX29" fmla="*/ 1511753 w 1742572"/>
              <a:gd name="connsiteY2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766030 w 1742572"/>
              <a:gd name="connsiteY25" fmla="*/ 630373 h 1702167"/>
              <a:gd name="connsiteX26" fmla="*/ 1280934 w 1742572"/>
              <a:gd name="connsiteY26" fmla="*/ 550474 h 1702167"/>
              <a:gd name="connsiteX27" fmla="*/ 1573897 w 1742572"/>
              <a:gd name="connsiteY27" fmla="*/ 710272 h 1702167"/>
              <a:gd name="connsiteX28" fmla="*/ 1511753 w 1742572"/>
              <a:gd name="connsiteY2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22976 w 1742572"/>
              <a:gd name="connsiteY20" fmla="*/ 949969 h 1702167"/>
              <a:gd name="connsiteX21" fmla="*/ 1165524 w 1742572"/>
              <a:gd name="connsiteY21" fmla="*/ 914458 h 1702167"/>
              <a:gd name="connsiteX22" fmla="*/ 766030 w 1742572"/>
              <a:gd name="connsiteY22" fmla="*/ 630373 h 1702167"/>
              <a:gd name="connsiteX23" fmla="*/ 1280934 w 1742572"/>
              <a:gd name="connsiteY23" fmla="*/ 550474 h 1702167"/>
              <a:gd name="connsiteX24" fmla="*/ 1573897 w 1742572"/>
              <a:gd name="connsiteY24" fmla="*/ 710272 h 1702167"/>
              <a:gd name="connsiteX25" fmla="*/ 1511753 w 1742572"/>
              <a:gd name="connsiteY2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422976 w 1742572"/>
              <a:gd name="connsiteY19" fmla="*/ 949969 h 1702167"/>
              <a:gd name="connsiteX20" fmla="*/ 1165524 w 1742572"/>
              <a:gd name="connsiteY20" fmla="*/ 914458 h 1702167"/>
              <a:gd name="connsiteX21" fmla="*/ 766030 w 1742572"/>
              <a:gd name="connsiteY21" fmla="*/ 630373 h 1702167"/>
              <a:gd name="connsiteX22" fmla="*/ 1280934 w 1742572"/>
              <a:gd name="connsiteY22" fmla="*/ 550474 h 1702167"/>
              <a:gd name="connsiteX23" fmla="*/ 1573897 w 1742572"/>
              <a:gd name="connsiteY23" fmla="*/ 710272 h 1702167"/>
              <a:gd name="connsiteX24" fmla="*/ 1511753 w 1742572"/>
              <a:gd name="connsiteY2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422976 w 1742572"/>
              <a:gd name="connsiteY18" fmla="*/ 949969 h 1702167"/>
              <a:gd name="connsiteX19" fmla="*/ 1165524 w 1742572"/>
              <a:gd name="connsiteY19" fmla="*/ 914458 h 1702167"/>
              <a:gd name="connsiteX20" fmla="*/ 766030 w 1742572"/>
              <a:gd name="connsiteY20" fmla="*/ 630373 h 1702167"/>
              <a:gd name="connsiteX21" fmla="*/ 1280934 w 1742572"/>
              <a:gd name="connsiteY21" fmla="*/ 550474 h 1702167"/>
              <a:gd name="connsiteX22" fmla="*/ 1573897 w 1742572"/>
              <a:gd name="connsiteY22" fmla="*/ 710272 h 1702167"/>
              <a:gd name="connsiteX23" fmla="*/ 1511753 w 1742572"/>
              <a:gd name="connsiteY2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165524 w 1742572"/>
              <a:gd name="connsiteY18" fmla="*/ 914458 h 1702167"/>
              <a:gd name="connsiteX19" fmla="*/ 766030 w 1742572"/>
              <a:gd name="connsiteY19" fmla="*/ 630373 h 1702167"/>
              <a:gd name="connsiteX20" fmla="*/ 1280934 w 1742572"/>
              <a:gd name="connsiteY20" fmla="*/ 550474 h 1702167"/>
              <a:gd name="connsiteX21" fmla="*/ 1573897 w 1742572"/>
              <a:gd name="connsiteY21" fmla="*/ 710272 h 1702167"/>
              <a:gd name="connsiteX22" fmla="*/ 1511753 w 1742572"/>
              <a:gd name="connsiteY2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27163 w 1742572"/>
              <a:gd name="connsiteY16" fmla="*/ 1074256 h 1702167"/>
              <a:gd name="connsiteX17" fmla="*/ 1165524 w 1742572"/>
              <a:gd name="connsiteY17" fmla="*/ 914458 h 1702167"/>
              <a:gd name="connsiteX18" fmla="*/ 766030 w 1742572"/>
              <a:gd name="connsiteY18" fmla="*/ 630373 h 1702167"/>
              <a:gd name="connsiteX19" fmla="*/ 1280934 w 1742572"/>
              <a:gd name="connsiteY19" fmla="*/ 550474 h 1702167"/>
              <a:gd name="connsiteX20" fmla="*/ 1573897 w 1742572"/>
              <a:gd name="connsiteY20" fmla="*/ 710272 h 1702167"/>
              <a:gd name="connsiteX21" fmla="*/ 1511753 w 1742572"/>
              <a:gd name="connsiteY2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27163 w 1742572"/>
              <a:gd name="connsiteY15" fmla="*/ 1074256 h 1702167"/>
              <a:gd name="connsiteX16" fmla="*/ 1165524 w 1742572"/>
              <a:gd name="connsiteY16" fmla="*/ 914458 h 1702167"/>
              <a:gd name="connsiteX17" fmla="*/ 766030 w 1742572"/>
              <a:gd name="connsiteY17" fmla="*/ 630373 h 1702167"/>
              <a:gd name="connsiteX18" fmla="*/ 1280934 w 1742572"/>
              <a:gd name="connsiteY18" fmla="*/ 550474 h 1702167"/>
              <a:gd name="connsiteX19" fmla="*/ 1573897 w 1742572"/>
              <a:gd name="connsiteY19" fmla="*/ 710272 h 1702167"/>
              <a:gd name="connsiteX20" fmla="*/ 1511753 w 1742572"/>
              <a:gd name="connsiteY2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71551 w 1742572"/>
              <a:gd name="connsiteY8" fmla="*/ 1535895 h 1702167"/>
              <a:gd name="connsiteX9" fmla="*/ 1698184 w 1742572"/>
              <a:gd name="connsiteY9" fmla="*/ 1491507 h 1702167"/>
              <a:gd name="connsiteX10" fmla="*/ 1724817 w 1742572"/>
              <a:gd name="connsiteY10" fmla="*/ 1429363 h 1702167"/>
              <a:gd name="connsiteX11" fmla="*/ 1733695 w 1742572"/>
              <a:gd name="connsiteY11" fmla="*/ 1376097 h 1702167"/>
              <a:gd name="connsiteX12" fmla="*/ 1742572 w 1742572"/>
              <a:gd name="connsiteY12" fmla="*/ 1340586 h 1702167"/>
              <a:gd name="connsiteX13" fmla="*/ 1707062 w 1742572"/>
              <a:gd name="connsiteY13" fmla="*/ 1207421 h 1702167"/>
              <a:gd name="connsiteX14" fmla="*/ 1627163 w 1742572"/>
              <a:gd name="connsiteY14" fmla="*/ 1074256 h 1702167"/>
              <a:gd name="connsiteX15" fmla="*/ 1165524 w 1742572"/>
              <a:gd name="connsiteY15" fmla="*/ 914458 h 1702167"/>
              <a:gd name="connsiteX16" fmla="*/ 766030 w 1742572"/>
              <a:gd name="connsiteY16" fmla="*/ 630373 h 1702167"/>
              <a:gd name="connsiteX17" fmla="*/ 1280934 w 1742572"/>
              <a:gd name="connsiteY17" fmla="*/ 550474 h 1702167"/>
              <a:gd name="connsiteX18" fmla="*/ 1573897 w 1742572"/>
              <a:gd name="connsiteY18" fmla="*/ 710272 h 1702167"/>
              <a:gd name="connsiteX19" fmla="*/ 1511753 w 1742572"/>
              <a:gd name="connsiteY19" fmla="*/ 381798 h 1702167"/>
              <a:gd name="connsiteX0" fmla="*/ 1511753 w 1742572"/>
              <a:gd name="connsiteY0" fmla="*/ 381798 h 1695630"/>
              <a:gd name="connsiteX1" fmla="*/ 1644918 w 1742572"/>
              <a:gd name="connsiteY1" fmla="*/ 310776 h 1695630"/>
              <a:gd name="connsiteX2" fmla="*/ 1343077 w 1742572"/>
              <a:gd name="connsiteY2" fmla="*/ 58 h 1695630"/>
              <a:gd name="connsiteX3" fmla="*/ 268879 w 1742572"/>
              <a:gd name="connsiteY3" fmla="*/ 337410 h 1695630"/>
              <a:gd name="connsiteX4" fmla="*/ 91326 w 1742572"/>
              <a:gd name="connsiteY4" fmla="*/ 1056501 h 1695630"/>
              <a:gd name="connsiteX5" fmla="*/ 1493998 w 1742572"/>
              <a:gd name="connsiteY5" fmla="*/ 1669060 h 1695630"/>
              <a:gd name="connsiteX6" fmla="*/ 1627163 w 1742572"/>
              <a:gd name="connsiteY6" fmla="*/ 1580283 h 1695630"/>
              <a:gd name="connsiteX7" fmla="*/ 1671551 w 1742572"/>
              <a:gd name="connsiteY7" fmla="*/ 1535895 h 1695630"/>
              <a:gd name="connsiteX8" fmla="*/ 1698184 w 1742572"/>
              <a:gd name="connsiteY8" fmla="*/ 1491507 h 1695630"/>
              <a:gd name="connsiteX9" fmla="*/ 1724817 w 1742572"/>
              <a:gd name="connsiteY9" fmla="*/ 1429363 h 1695630"/>
              <a:gd name="connsiteX10" fmla="*/ 1733695 w 1742572"/>
              <a:gd name="connsiteY10" fmla="*/ 1376097 h 1695630"/>
              <a:gd name="connsiteX11" fmla="*/ 1742572 w 1742572"/>
              <a:gd name="connsiteY11" fmla="*/ 1340586 h 1695630"/>
              <a:gd name="connsiteX12" fmla="*/ 1707062 w 1742572"/>
              <a:gd name="connsiteY12" fmla="*/ 1207421 h 1695630"/>
              <a:gd name="connsiteX13" fmla="*/ 1627163 w 1742572"/>
              <a:gd name="connsiteY13" fmla="*/ 1074256 h 1695630"/>
              <a:gd name="connsiteX14" fmla="*/ 1165524 w 1742572"/>
              <a:gd name="connsiteY14" fmla="*/ 914458 h 1695630"/>
              <a:gd name="connsiteX15" fmla="*/ 766030 w 1742572"/>
              <a:gd name="connsiteY15" fmla="*/ 630373 h 1695630"/>
              <a:gd name="connsiteX16" fmla="*/ 1280934 w 1742572"/>
              <a:gd name="connsiteY16" fmla="*/ 550474 h 1695630"/>
              <a:gd name="connsiteX17" fmla="*/ 1573897 w 1742572"/>
              <a:gd name="connsiteY17" fmla="*/ 710272 h 1695630"/>
              <a:gd name="connsiteX18" fmla="*/ 1511753 w 1742572"/>
              <a:gd name="connsiteY18" fmla="*/ 381798 h 1695630"/>
              <a:gd name="connsiteX0" fmla="*/ 1511753 w 1734290"/>
              <a:gd name="connsiteY0" fmla="*/ 381798 h 1695630"/>
              <a:gd name="connsiteX1" fmla="*/ 1644918 w 1734290"/>
              <a:gd name="connsiteY1" fmla="*/ 310776 h 1695630"/>
              <a:gd name="connsiteX2" fmla="*/ 1343077 w 1734290"/>
              <a:gd name="connsiteY2" fmla="*/ 58 h 1695630"/>
              <a:gd name="connsiteX3" fmla="*/ 268879 w 1734290"/>
              <a:gd name="connsiteY3" fmla="*/ 337410 h 1695630"/>
              <a:gd name="connsiteX4" fmla="*/ 91326 w 1734290"/>
              <a:gd name="connsiteY4" fmla="*/ 1056501 h 1695630"/>
              <a:gd name="connsiteX5" fmla="*/ 1493998 w 1734290"/>
              <a:gd name="connsiteY5" fmla="*/ 1669060 h 1695630"/>
              <a:gd name="connsiteX6" fmla="*/ 1627163 w 1734290"/>
              <a:gd name="connsiteY6" fmla="*/ 1580283 h 1695630"/>
              <a:gd name="connsiteX7" fmla="*/ 1671551 w 1734290"/>
              <a:gd name="connsiteY7" fmla="*/ 1535895 h 1695630"/>
              <a:gd name="connsiteX8" fmla="*/ 1698184 w 1734290"/>
              <a:gd name="connsiteY8" fmla="*/ 1491507 h 1695630"/>
              <a:gd name="connsiteX9" fmla="*/ 1724817 w 1734290"/>
              <a:gd name="connsiteY9" fmla="*/ 1429363 h 1695630"/>
              <a:gd name="connsiteX10" fmla="*/ 1733695 w 1734290"/>
              <a:gd name="connsiteY10" fmla="*/ 1376097 h 1695630"/>
              <a:gd name="connsiteX11" fmla="*/ 1707062 w 1734290"/>
              <a:gd name="connsiteY11" fmla="*/ 1207421 h 1695630"/>
              <a:gd name="connsiteX12" fmla="*/ 1627163 w 1734290"/>
              <a:gd name="connsiteY12" fmla="*/ 1074256 h 1695630"/>
              <a:gd name="connsiteX13" fmla="*/ 1165524 w 1734290"/>
              <a:gd name="connsiteY13" fmla="*/ 914458 h 1695630"/>
              <a:gd name="connsiteX14" fmla="*/ 766030 w 1734290"/>
              <a:gd name="connsiteY14" fmla="*/ 630373 h 1695630"/>
              <a:gd name="connsiteX15" fmla="*/ 1280934 w 1734290"/>
              <a:gd name="connsiteY15" fmla="*/ 550474 h 1695630"/>
              <a:gd name="connsiteX16" fmla="*/ 1573897 w 1734290"/>
              <a:gd name="connsiteY16" fmla="*/ 710272 h 1695630"/>
              <a:gd name="connsiteX17" fmla="*/ 1511753 w 1734290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65524 w 1737366"/>
              <a:gd name="connsiteY13" fmla="*/ 91445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9104"/>
              <a:gd name="connsiteY0" fmla="*/ 381798 h 1695630"/>
              <a:gd name="connsiteX1" fmla="*/ 1644918 w 1739104"/>
              <a:gd name="connsiteY1" fmla="*/ 310776 h 1695630"/>
              <a:gd name="connsiteX2" fmla="*/ 1343077 w 1739104"/>
              <a:gd name="connsiteY2" fmla="*/ 58 h 1695630"/>
              <a:gd name="connsiteX3" fmla="*/ 268879 w 1739104"/>
              <a:gd name="connsiteY3" fmla="*/ 337410 h 1695630"/>
              <a:gd name="connsiteX4" fmla="*/ 91326 w 1739104"/>
              <a:gd name="connsiteY4" fmla="*/ 1056501 h 1695630"/>
              <a:gd name="connsiteX5" fmla="*/ 1493998 w 1739104"/>
              <a:gd name="connsiteY5" fmla="*/ 1669060 h 1695630"/>
              <a:gd name="connsiteX6" fmla="*/ 1627163 w 1739104"/>
              <a:gd name="connsiteY6" fmla="*/ 1580283 h 1695630"/>
              <a:gd name="connsiteX7" fmla="*/ 1671551 w 1739104"/>
              <a:gd name="connsiteY7" fmla="*/ 1535895 h 1695630"/>
              <a:gd name="connsiteX8" fmla="*/ 1698184 w 1739104"/>
              <a:gd name="connsiteY8" fmla="*/ 1491507 h 1695630"/>
              <a:gd name="connsiteX9" fmla="*/ 1733695 w 1739104"/>
              <a:gd name="connsiteY9" fmla="*/ 1376097 h 1695630"/>
              <a:gd name="connsiteX10" fmla="*/ 1707062 w 1739104"/>
              <a:gd name="connsiteY10" fmla="*/ 1207421 h 1695630"/>
              <a:gd name="connsiteX11" fmla="*/ 1444283 w 1739104"/>
              <a:gd name="connsiteY11" fmla="*/ 797396 h 1695630"/>
              <a:gd name="connsiteX12" fmla="*/ 1104564 w 1739104"/>
              <a:gd name="connsiteY12" fmla="*/ 848418 h 1695630"/>
              <a:gd name="connsiteX13" fmla="*/ 766030 w 1739104"/>
              <a:gd name="connsiteY13" fmla="*/ 630373 h 1695630"/>
              <a:gd name="connsiteX14" fmla="*/ 1280934 w 1739104"/>
              <a:gd name="connsiteY14" fmla="*/ 550474 h 1695630"/>
              <a:gd name="connsiteX15" fmla="*/ 1573897 w 1739104"/>
              <a:gd name="connsiteY15" fmla="*/ 710272 h 1695630"/>
              <a:gd name="connsiteX16" fmla="*/ 1511753 w 1739104"/>
              <a:gd name="connsiteY16" fmla="*/ 381798 h 1695630"/>
              <a:gd name="connsiteX0" fmla="*/ 1511753 w 1740904"/>
              <a:gd name="connsiteY0" fmla="*/ 381798 h 1695630"/>
              <a:gd name="connsiteX1" fmla="*/ 1644918 w 1740904"/>
              <a:gd name="connsiteY1" fmla="*/ 310776 h 1695630"/>
              <a:gd name="connsiteX2" fmla="*/ 1343077 w 1740904"/>
              <a:gd name="connsiteY2" fmla="*/ 58 h 1695630"/>
              <a:gd name="connsiteX3" fmla="*/ 268879 w 1740904"/>
              <a:gd name="connsiteY3" fmla="*/ 337410 h 1695630"/>
              <a:gd name="connsiteX4" fmla="*/ 91326 w 1740904"/>
              <a:gd name="connsiteY4" fmla="*/ 1056501 h 1695630"/>
              <a:gd name="connsiteX5" fmla="*/ 1493998 w 1740904"/>
              <a:gd name="connsiteY5" fmla="*/ 1669060 h 1695630"/>
              <a:gd name="connsiteX6" fmla="*/ 1627163 w 1740904"/>
              <a:gd name="connsiteY6" fmla="*/ 1580283 h 1695630"/>
              <a:gd name="connsiteX7" fmla="*/ 1671551 w 1740904"/>
              <a:gd name="connsiteY7" fmla="*/ 1535895 h 1695630"/>
              <a:gd name="connsiteX8" fmla="*/ 1733695 w 1740904"/>
              <a:gd name="connsiteY8" fmla="*/ 1376097 h 1695630"/>
              <a:gd name="connsiteX9" fmla="*/ 1707062 w 1740904"/>
              <a:gd name="connsiteY9" fmla="*/ 1207421 h 1695630"/>
              <a:gd name="connsiteX10" fmla="*/ 1444283 w 1740904"/>
              <a:gd name="connsiteY10" fmla="*/ 797396 h 1695630"/>
              <a:gd name="connsiteX11" fmla="*/ 1104564 w 1740904"/>
              <a:gd name="connsiteY11" fmla="*/ 848418 h 1695630"/>
              <a:gd name="connsiteX12" fmla="*/ 766030 w 1740904"/>
              <a:gd name="connsiteY12" fmla="*/ 630373 h 1695630"/>
              <a:gd name="connsiteX13" fmla="*/ 1280934 w 1740904"/>
              <a:gd name="connsiteY13" fmla="*/ 550474 h 1695630"/>
              <a:gd name="connsiteX14" fmla="*/ 1573897 w 1740904"/>
              <a:gd name="connsiteY14" fmla="*/ 710272 h 1695630"/>
              <a:gd name="connsiteX15" fmla="*/ 1511753 w 1740904"/>
              <a:gd name="connsiteY15" fmla="*/ 381798 h 1695630"/>
              <a:gd name="connsiteX0" fmla="*/ 1511753 w 1740904"/>
              <a:gd name="connsiteY0" fmla="*/ 381798 h 1690628"/>
              <a:gd name="connsiteX1" fmla="*/ 1644918 w 1740904"/>
              <a:gd name="connsiteY1" fmla="*/ 310776 h 1690628"/>
              <a:gd name="connsiteX2" fmla="*/ 1343077 w 1740904"/>
              <a:gd name="connsiteY2" fmla="*/ 58 h 1690628"/>
              <a:gd name="connsiteX3" fmla="*/ 268879 w 1740904"/>
              <a:gd name="connsiteY3" fmla="*/ 337410 h 1690628"/>
              <a:gd name="connsiteX4" fmla="*/ 91326 w 1740904"/>
              <a:gd name="connsiteY4" fmla="*/ 1056501 h 1690628"/>
              <a:gd name="connsiteX5" fmla="*/ 1493998 w 1740904"/>
              <a:gd name="connsiteY5" fmla="*/ 1669060 h 1690628"/>
              <a:gd name="connsiteX6" fmla="*/ 1671551 w 1740904"/>
              <a:gd name="connsiteY6" fmla="*/ 1535895 h 1690628"/>
              <a:gd name="connsiteX7" fmla="*/ 1733695 w 1740904"/>
              <a:gd name="connsiteY7" fmla="*/ 1376097 h 1690628"/>
              <a:gd name="connsiteX8" fmla="*/ 1707062 w 1740904"/>
              <a:gd name="connsiteY8" fmla="*/ 1207421 h 1690628"/>
              <a:gd name="connsiteX9" fmla="*/ 1444283 w 1740904"/>
              <a:gd name="connsiteY9" fmla="*/ 797396 h 1690628"/>
              <a:gd name="connsiteX10" fmla="*/ 1104564 w 1740904"/>
              <a:gd name="connsiteY10" fmla="*/ 848418 h 1690628"/>
              <a:gd name="connsiteX11" fmla="*/ 766030 w 1740904"/>
              <a:gd name="connsiteY11" fmla="*/ 630373 h 1690628"/>
              <a:gd name="connsiteX12" fmla="*/ 1280934 w 1740904"/>
              <a:gd name="connsiteY12" fmla="*/ 550474 h 1690628"/>
              <a:gd name="connsiteX13" fmla="*/ 1573897 w 1740904"/>
              <a:gd name="connsiteY13" fmla="*/ 710272 h 1690628"/>
              <a:gd name="connsiteX14" fmla="*/ 1511753 w 1740904"/>
              <a:gd name="connsiteY14" fmla="*/ 381798 h 1690628"/>
              <a:gd name="connsiteX0" fmla="*/ 1511753 w 1753597"/>
              <a:gd name="connsiteY0" fmla="*/ 381798 h 1675980"/>
              <a:gd name="connsiteX1" fmla="*/ 1644918 w 1753597"/>
              <a:gd name="connsiteY1" fmla="*/ 310776 h 1675980"/>
              <a:gd name="connsiteX2" fmla="*/ 1343077 w 1753597"/>
              <a:gd name="connsiteY2" fmla="*/ 58 h 1675980"/>
              <a:gd name="connsiteX3" fmla="*/ 268879 w 1753597"/>
              <a:gd name="connsiteY3" fmla="*/ 337410 h 1675980"/>
              <a:gd name="connsiteX4" fmla="*/ 91326 w 1753597"/>
              <a:gd name="connsiteY4" fmla="*/ 1056501 h 1675980"/>
              <a:gd name="connsiteX5" fmla="*/ 1493998 w 1753597"/>
              <a:gd name="connsiteY5" fmla="*/ 1669060 h 1675980"/>
              <a:gd name="connsiteX6" fmla="*/ 1733695 w 1753597"/>
              <a:gd name="connsiteY6" fmla="*/ 1376097 h 1675980"/>
              <a:gd name="connsiteX7" fmla="*/ 1707062 w 1753597"/>
              <a:gd name="connsiteY7" fmla="*/ 1207421 h 1675980"/>
              <a:gd name="connsiteX8" fmla="*/ 1444283 w 1753597"/>
              <a:gd name="connsiteY8" fmla="*/ 797396 h 1675980"/>
              <a:gd name="connsiteX9" fmla="*/ 1104564 w 1753597"/>
              <a:gd name="connsiteY9" fmla="*/ 848418 h 1675980"/>
              <a:gd name="connsiteX10" fmla="*/ 766030 w 1753597"/>
              <a:gd name="connsiteY10" fmla="*/ 630373 h 1675980"/>
              <a:gd name="connsiteX11" fmla="*/ 1280934 w 1753597"/>
              <a:gd name="connsiteY11" fmla="*/ 550474 h 1675980"/>
              <a:gd name="connsiteX12" fmla="*/ 1573897 w 1753597"/>
              <a:gd name="connsiteY12" fmla="*/ 710272 h 1675980"/>
              <a:gd name="connsiteX13" fmla="*/ 1511753 w 1753597"/>
              <a:gd name="connsiteY13" fmla="*/ 381798 h 1675980"/>
              <a:gd name="connsiteX0" fmla="*/ 1511753 w 1715589"/>
              <a:gd name="connsiteY0" fmla="*/ 381798 h 1670377"/>
              <a:gd name="connsiteX1" fmla="*/ 1644918 w 1715589"/>
              <a:gd name="connsiteY1" fmla="*/ 310776 h 1670377"/>
              <a:gd name="connsiteX2" fmla="*/ 1343077 w 1715589"/>
              <a:gd name="connsiteY2" fmla="*/ 58 h 1670377"/>
              <a:gd name="connsiteX3" fmla="*/ 268879 w 1715589"/>
              <a:gd name="connsiteY3" fmla="*/ 337410 h 1670377"/>
              <a:gd name="connsiteX4" fmla="*/ 91326 w 1715589"/>
              <a:gd name="connsiteY4" fmla="*/ 1056501 h 1670377"/>
              <a:gd name="connsiteX5" fmla="*/ 1493998 w 1715589"/>
              <a:gd name="connsiteY5" fmla="*/ 1669060 h 1670377"/>
              <a:gd name="connsiteX6" fmla="*/ 1707062 w 1715589"/>
              <a:gd name="connsiteY6" fmla="*/ 1207421 h 1670377"/>
              <a:gd name="connsiteX7" fmla="*/ 1444283 w 1715589"/>
              <a:gd name="connsiteY7" fmla="*/ 797396 h 1670377"/>
              <a:gd name="connsiteX8" fmla="*/ 1104564 w 1715589"/>
              <a:gd name="connsiteY8" fmla="*/ 848418 h 1670377"/>
              <a:gd name="connsiteX9" fmla="*/ 766030 w 1715589"/>
              <a:gd name="connsiteY9" fmla="*/ 630373 h 1670377"/>
              <a:gd name="connsiteX10" fmla="*/ 1280934 w 1715589"/>
              <a:gd name="connsiteY10" fmla="*/ 550474 h 1670377"/>
              <a:gd name="connsiteX11" fmla="*/ 1573897 w 1715589"/>
              <a:gd name="connsiteY11" fmla="*/ 710272 h 1670377"/>
              <a:gd name="connsiteX12" fmla="*/ 1511753 w 1715589"/>
              <a:gd name="connsiteY12" fmla="*/ 381798 h 1670377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763966 w 1707184"/>
              <a:gd name="connsiteY9" fmla="*/ 630373 h 1420722"/>
              <a:gd name="connsiteX10" fmla="*/ 1278870 w 1707184"/>
              <a:gd name="connsiteY10" fmla="*/ 550474 h 1420722"/>
              <a:gd name="connsiteX11" fmla="*/ 1571833 w 1707184"/>
              <a:gd name="connsiteY11" fmla="*/ 710272 h 1420722"/>
              <a:gd name="connsiteX12" fmla="*/ 1509689 w 1707184"/>
              <a:gd name="connsiteY12" fmla="*/ 381798 h 1420722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571833 w 1707184"/>
              <a:gd name="connsiteY11" fmla="*/ 71028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663273 w 1707184"/>
              <a:gd name="connsiteY11" fmla="*/ 8017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90553 w 1707184"/>
              <a:gd name="connsiteY11" fmla="*/ 8525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29593 w 1707184"/>
              <a:gd name="connsiteY11" fmla="*/ 7001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438276 w 1707184"/>
              <a:gd name="connsiteY8" fmla="*/ 791976 h 1420737"/>
              <a:gd name="connsiteX9" fmla="*/ 1102500 w 1707184"/>
              <a:gd name="connsiteY9" fmla="*/ 848433 h 1420737"/>
              <a:gd name="connsiteX10" fmla="*/ 763966 w 1707184"/>
              <a:gd name="connsiteY10" fmla="*/ 630388 h 1420737"/>
              <a:gd name="connsiteX11" fmla="*/ 1278870 w 1707184"/>
              <a:gd name="connsiteY11" fmla="*/ 550489 h 1420737"/>
              <a:gd name="connsiteX12" fmla="*/ 1429593 w 1707184"/>
              <a:gd name="connsiteY12" fmla="*/ 7001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417956 w 1707184"/>
              <a:gd name="connsiteY8" fmla="*/ 695456 h 1420737"/>
              <a:gd name="connsiteX9" fmla="*/ 1102500 w 1707184"/>
              <a:gd name="connsiteY9" fmla="*/ 848433 h 1420737"/>
              <a:gd name="connsiteX10" fmla="*/ 763966 w 1707184"/>
              <a:gd name="connsiteY10" fmla="*/ 630388 h 1420737"/>
              <a:gd name="connsiteX11" fmla="*/ 1278870 w 1707184"/>
              <a:gd name="connsiteY11" fmla="*/ 550489 h 1420737"/>
              <a:gd name="connsiteX12" fmla="*/ 1429593 w 1707184"/>
              <a:gd name="connsiteY12" fmla="*/ 700127 h 1420737"/>
              <a:gd name="connsiteX0" fmla="*/ 1642854 w 1707184"/>
              <a:gd name="connsiteY0" fmla="*/ 310791 h 1420737"/>
              <a:gd name="connsiteX1" fmla="*/ 1341013 w 1707184"/>
              <a:gd name="connsiteY1" fmla="*/ 73 h 1420737"/>
              <a:gd name="connsiteX2" fmla="*/ 266815 w 1707184"/>
              <a:gd name="connsiteY2" fmla="*/ 337425 h 1420737"/>
              <a:gd name="connsiteX3" fmla="*/ 89262 w 1707184"/>
              <a:gd name="connsiteY3" fmla="*/ 1056516 h 1420737"/>
              <a:gd name="connsiteX4" fmla="*/ 1463994 w 1707184"/>
              <a:gd name="connsiteY4" fmla="*/ 1417615 h 1420737"/>
              <a:gd name="connsiteX5" fmla="*/ 1704998 w 1707184"/>
              <a:gd name="connsiteY5" fmla="*/ 1207436 h 1420737"/>
              <a:gd name="connsiteX6" fmla="*/ 1442219 w 1707184"/>
              <a:gd name="connsiteY6" fmla="*/ 797411 h 1420737"/>
              <a:gd name="connsiteX7" fmla="*/ 1417956 w 1707184"/>
              <a:gd name="connsiteY7" fmla="*/ 695456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29593 w 1707184"/>
              <a:gd name="connsiteY11" fmla="*/ 700127 h 1420737"/>
              <a:gd name="connsiteX0" fmla="*/ 1341013 w 1707184"/>
              <a:gd name="connsiteY0" fmla="*/ 0 h 1420664"/>
              <a:gd name="connsiteX1" fmla="*/ 266815 w 1707184"/>
              <a:gd name="connsiteY1" fmla="*/ 337352 h 1420664"/>
              <a:gd name="connsiteX2" fmla="*/ 89262 w 1707184"/>
              <a:gd name="connsiteY2" fmla="*/ 1056443 h 1420664"/>
              <a:gd name="connsiteX3" fmla="*/ 1463994 w 1707184"/>
              <a:gd name="connsiteY3" fmla="*/ 1417542 h 1420664"/>
              <a:gd name="connsiteX4" fmla="*/ 1704998 w 1707184"/>
              <a:gd name="connsiteY4" fmla="*/ 1207363 h 1420664"/>
              <a:gd name="connsiteX5" fmla="*/ 1442219 w 1707184"/>
              <a:gd name="connsiteY5" fmla="*/ 797338 h 1420664"/>
              <a:gd name="connsiteX6" fmla="*/ 1417956 w 1707184"/>
              <a:gd name="connsiteY6" fmla="*/ 695383 h 1420664"/>
              <a:gd name="connsiteX7" fmla="*/ 1102500 w 1707184"/>
              <a:gd name="connsiteY7" fmla="*/ 848360 h 1420664"/>
              <a:gd name="connsiteX8" fmla="*/ 763966 w 1707184"/>
              <a:gd name="connsiteY8" fmla="*/ 630315 h 1420664"/>
              <a:gd name="connsiteX9" fmla="*/ 1278870 w 1707184"/>
              <a:gd name="connsiteY9" fmla="*/ 550416 h 1420664"/>
              <a:gd name="connsiteX10" fmla="*/ 1429593 w 1707184"/>
              <a:gd name="connsiteY10" fmla="*/ 700054 h 1420664"/>
              <a:gd name="connsiteX0" fmla="*/ 266815 w 1707184"/>
              <a:gd name="connsiteY0" fmla="*/ 0 h 1083312"/>
              <a:gd name="connsiteX1" fmla="*/ 89262 w 1707184"/>
              <a:gd name="connsiteY1" fmla="*/ 719091 h 1083312"/>
              <a:gd name="connsiteX2" fmla="*/ 1463994 w 1707184"/>
              <a:gd name="connsiteY2" fmla="*/ 1080190 h 1083312"/>
              <a:gd name="connsiteX3" fmla="*/ 1704998 w 1707184"/>
              <a:gd name="connsiteY3" fmla="*/ 870011 h 1083312"/>
              <a:gd name="connsiteX4" fmla="*/ 1442219 w 1707184"/>
              <a:gd name="connsiteY4" fmla="*/ 459986 h 1083312"/>
              <a:gd name="connsiteX5" fmla="*/ 1417956 w 1707184"/>
              <a:gd name="connsiteY5" fmla="*/ 358031 h 1083312"/>
              <a:gd name="connsiteX6" fmla="*/ 1102500 w 1707184"/>
              <a:gd name="connsiteY6" fmla="*/ 511008 h 1083312"/>
              <a:gd name="connsiteX7" fmla="*/ 763966 w 1707184"/>
              <a:gd name="connsiteY7" fmla="*/ 292963 h 1083312"/>
              <a:gd name="connsiteX8" fmla="*/ 1278870 w 1707184"/>
              <a:gd name="connsiteY8" fmla="*/ 213064 h 1083312"/>
              <a:gd name="connsiteX9" fmla="*/ 1429593 w 1707184"/>
              <a:gd name="connsiteY9" fmla="*/ 362702 h 1083312"/>
              <a:gd name="connsiteX0" fmla="*/ 0 w 1617922"/>
              <a:gd name="connsiteY0" fmla="*/ 506506 h 870727"/>
              <a:gd name="connsiteX1" fmla="*/ 1374732 w 1617922"/>
              <a:gd name="connsiteY1" fmla="*/ 867605 h 870727"/>
              <a:gd name="connsiteX2" fmla="*/ 1615736 w 1617922"/>
              <a:gd name="connsiteY2" fmla="*/ 657426 h 870727"/>
              <a:gd name="connsiteX3" fmla="*/ 1352957 w 1617922"/>
              <a:gd name="connsiteY3" fmla="*/ 247401 h 870727"/>
              <a:gd name="connsiteX4" fmla="*/ 1328694 w 1617922"/>
              <a:gd name="connsiteY4" fmla="*/ 145446 h 870727"/>
              <a:gd name="connsiteX5" fmla="*/ 1013238 w 1617922"/>
              <a:gd name="connsiteY5" fmla="*/ 298423 h 870727"/>
              <a:gd name="connsiteX6" fmla="*/ 674704 w 1617922"/>
              <a:gd name="connsiteY6" fmla="*/ 80378 h 870727"/>
              <a:gd name="connsiteX7" fmla="*/ 1189608 w 1617922"/>
              <a:gd name="connsiteY7" fmla="*/ 479 h 870727"/>
              <a:gd name="connsiteX8" fmla="*/ 1340331 w 1617922"/>
              <a:gd name="connsiteY8" fmla="*/ 150117 h 870727"/>
              <a:gd name="connsiteX0" fmla="*/ 702712 w 945902"/>
              <a:gd name="connsiteY0" fmla="*/ 867605 h 870727"/>
              <a:gd name="connsiteX1" fmla="*/ 943716 w 945902"/>
              <a:gd name="connsiteY1" fmla="*/ 657426 h 870727"/>
              <a:gd name="connsiteX2" fmla="*/ 680937 w 945902"/>
              <a:gd name="connsiteY2" fmla="*/ 247401 h 870727"/>
              <a:gd name="connsiteX3" fmla="*/ 656674 w 945902"/>
              <a:gd name="connsiteY3" fmla="*/ 145446 h 870727"/>
              <a:gd name="connsiteX4" fmla="*/ 341218 w 945902"/>
              <a:gd name="connsiteY4" fmla="*/ 298423 h 870727"/>
              <a:gd name="connsiteX5" fmla="*/ 2684 w 945902"/>
              <a:gd name="connsiteY5" fmla="*/ 80378 h 870727"/>
              <a:gd name="connsiteX6" fmla="*/ 517588 w 945902"/>
              <a:gd name="connsiteY6" fmla="*/ 479 h 870727"/>
              <a:gd name="connsiteX7" fmla="*/ 668311 w 945902"/>
              <a:gd name="connsiteY7" fmla="*/ 150117 h 870727"/>
              <a:gd name="connsiteX0" fmla="*/ 943716 w 943716"/>
              <a:gd name="connsiteY0" fmla="*/ 657426 h 657426"/>
              <a:gd name="connsiteX1" fmla="*/ 680937 w 943716"/>
              <a:gd name="connsiteY1" fmla="*/ 247401 h 657426"/>
              <a:gd name="connsiteX2" fmla="*/ 656674 w 943716"/>
              <a:gd name="connsiteY2" fmla="*/ 145446 h 657426"/>
              <a:gd name="connsiteX3" fmla="*/ 341218 w 943716"/>
              <a:gd name="connsiteY3" fmla="*/ 298423 h 657426"/>
              <a:gd name="connsiteX4" fmla="*/ 2684 w 943716"/>
              <a:gd name="connsiteY4" fmla="*/ 80378 h 657426"/>
              <a:gd name="connsiteX5" fmla="*/ 517588 w 943716"/>
              <a:gd name="connsiteY5" fmla="*/ 479 h 657426"/>
              <a:gd name="connsiteX6" fmla="*/ 668311 w 943716"/>
              <a:gd name="connsiteY6" fmla="*/ 150117 h 657426"/>
              <a:gd name="connsiteX0" fmla="*/ 680937 w 680937"/>
              <a:gd name="connsiteY0" fmla="*/ 247401 h 298965"/>
              <a:gd name="connsiteX1" fmla="*/ 656674 w 680937"/>
              <a:gd name="connsiteY1" fmla="*/ 145446 h 298965"/>
              <a:gd name="connsiteX2" fmla="*/ 341218 w 680937"/>
              <a:gd name="connsiteY2" fmla="*/ 298423 h 298965"/>
              <a:gd name="connsiteX3" fmla="*/ 2684 w 680937"/>
              <a:gd name="connsiteY3" fmla="*/ 80378 h 298965"/>
              <a:gd name="connsiteX4" fmla="*/ 517588 w 680937"/>
              <a:gd name="connsiteY4" fmla="*/ 479 h 298965"/>
              <a:gd name="connsiteX5" fmla="*/ 668311 w 680937"/>
              <a:gd name="connsiteY5" fmla="*/ 150117 h 298965"/>
              <a:gd name="connsiteX0" fmla="*/ 656674 w 668311"/>
              <a:gd name="connsiteY0" fmla="*/ 145446 h 298965"/>
              <a:gd name="connsiteX1" fmla="*/ 341218 w 668311"/>
              <a:gd name="connsiteY1" fmla="*/ 298423 h 298965"/>
              <a:gd name="connsiteX2" fmla="*/ 2684 w 668311"/>
              <a:gd name="connsiteY2" fmla="*/ 80378 h 298965"/>
              <a:gd name="connsiteX3" fmla="*/ 517588 w 668311"/>
              <a:gd name="connsiteY3" fmla="*/ 479 h 298965"/>
              <a:gd name="connsiteX4" fmla="*/ 668311 w 668311"/>
              <a:gd name="connsiteY4" fmla="*/ 150117 h 298965"/>
              <a:gd name="connsiteX0" fmla="*/ 656674 w 656674"/>
              <a:gd name="connsiteY0" fmla="*/ 145446 h 298965"/>
              <a:gd name="connsiteX1" fmla="*/ 341218 w 656674"/>
              <a:gd name="connsiteY1" fmla="*/ 298423 h 298965"/>
              <a:gd name="connsiteX2" fmla="*/ 2684 w 656674"/>
              <a:gd name="connsiteY2" fmla="*/ 80378 h 298965"/>
              <a:gd name="connsiteX3" fmla="*/ 517588 w 656674"/>
              <a:gd name="connsiteY3" fmla="*/ 479 h 298965"/>
              <a:gd name="connsiteX0" fmla="*/ 656674 w 656674"/>
              <a:gd name="connsiteY0" fmla="*/ 145446 h 298965"/>
              <a:gd name="connsiteX1" fmla="*/ 341218 w 656674"/>
              <a:gd name="connsiteY1" fmla="*/ 298423 h 298965"/>
              <a:gd name="connsiteX2" fmla="*/ 2684 w 656674"/>
              <a:gd name="connsiteY2" fmla="*/ 80378 h 298965"/>
              <a:gd name="connsiteX3" fmla="*/ 517588 w 656674"/>
              <a:gd name="connsiteY3" fmla="*/ 479 h 298965"/>
              <a:gd name="connsiteX4" fmla="*/ 656674 w 656674"/>
              <a:gd name="connsiteY4" fmla="*/ 145446 h 298965"/>
              <a:gd name="connsiteX0" fmla="*/ 636588 w 636588"/>
              <a:gd name="connsiteY0" fmla="*/ 144999 h 313431"/>
              <a:gd name="connsiteX1" fmla="*/ 321132 w 636588"/>
              <a:gd name="connsiteY1" fmla="*/ 297976 h 313431"/>
              <a:gd name="connsiteX2" fmla="*/ 2852 w 636588"/>
              <a:gd name="connsiteY2" fmla="*/ 125502 h 313431"/>
              <a:gd name="connsiteX3" fmla="*/ 497502 w 636588"/>
              <a:gd name="connsiteY3" fmla="*/ 32 h 313431"/>
              <a:gd name="connsiteX4" fmla="*/ 636588 w 636588"/>
              <a:gd name="connsiteY4" fmla="*/ 144999 h 313431"/>
              <a:gd name="connsiteX0" fmla="*/ 635962 w 635962"/>
              <a:gd name="connsiteY0" fmla="*/ 144999 h 293653"/>
              <a:gd name="connsiteX1" fmla="*/ 396457 w 635962"/>
              <a:gd name="connsiteY1" fmla="*/ 262532 h 293653"/>
              <a:gd name="connsiteX2" fmla="*/ 2226 w 635962"/>
              <a:gd name="connsiteY2" fmla="*/ 125502 h 293653"/>
              <a:gd name="connsiteX3" fmla="*/ 496876 w 635962"/>
              <a:gd name="connsiteY3" fmla="*/ 32 h 293653"/>
              <a:gd name="connsiteX4" fmla="*/ 635962 w 635962"/>
              <a:gd name="connsiteY4" fmla="*/ 144999 h 293653"/>
              <a:gd name="connsiteX0" fmla="*/ 635962 w 635962"/>
              <a:gd name="connsiteY0" fmla="*/ 145010 h 293664"/>
              <a:gd name="connsiteX1" fmla="*/ 396457 w 635962"/>
              <a:gd name="connsiteY1" fmla="*/ 262543 h 293664"/>
              <a:gd name="connsiteX2" fmla="*/ 2226 w 635962"/>
              <a:gd name="connsiteY2" fmla="*/ 125513 h 293664"/>
              <a:gd name="connsiteX3" fmla="*/ 496876 w 635962"/>
              <a:gd name="connsiteY3" fmla="*/ 43 h 293664"/>
              <a:gd name="connsiteX4" fmla="*/ 635962 w 635962"/>
              <a:gd name="connsiteY4" fmla="*/ 145010 h 293664"/>
              <a:gd name="connsiteX0" fmla="*/ 635962 w 635962"/>
              <a:gd name="connsiteY0" fmla="*/ 101984 h 250638"/>
              <a:gd name="connsiteX1" fmla="*/ 396457 w 635962"/>
              <a:gd name="connsiteY1" fmla="*/ 219517 h 250638"/>
              <a:gd name="connsiteX2" fmla="*/ 2226 w 635962"/>
              <a:gd name="connsiteY2" fmla="*/ 82487 h 250638"/>
              <a:gd name="connsiteX3" fmla="*/ 512066 w 635962"/>
              <a:gd name="connsiteY3" fmla="*/ 56 h 250638"/>
              <a:gd name="connsiteX4" fmla="*/ 635962 w 635962"/>
              <a:gd name="connsiteY4" fmla="*/ 101984 h 250638"/>
              <a:gd name="connsiteX0" fmla="*/ 635962 w 635962"/>
              <a:gd name="connsiteY0" fmla="*/ 64030 h 212684"/>
              <a:gd name="connsiteX1" fmla="*/ 396457 w 635962"/>
              <a:gd name="connsiteY1" fmla="*/ 181563 h 212684"/>
              <a:gd name="connsiteX2" fmla="*/ 2226 w 635962"/>
              <a:gd name="connsiteY2" fmla="*/ 44533 h 212684"/>
              <a:gd name="connsiteX3" fmla="*/ 514597 w 635962"/>
              <a:gd name="connsiteY3" fmla="*/ 77 h 212684"/>
              <a:gd name="connsiteX4" fmla="*/ 635962 w 635962"/>
              <a:gd name="connsiteY4" fmla="*/ 64030 h 212684"/>
              <a:gd name="connsiteX0" fmla="*/ 635962 w 635962"/>
              <a:gd name="connsiteY0" fmla="*/ 68509 h 217163"/>
              <a:gd name="connsiteX1" fmla="*/ 396457 w 635962"/>
              <a:gd name="connsiteY1" fmla="*/ 186042 h 217163"/>
              <a:gd name="connsiteX2" fmla="*/ 2226 w 635962"/>
              <a:gd name="connsiteY2" fmla="*/ 49012 h 217163"/>
              <a:gd name="connsiteX3" fmla="*/ 514597 w 635962"/>
              <a:gd name="connsiteY3" fmla="*/ 4556 h 217163"/>
              <a:gd name="connsiteX4" fmla="*/ 635962 w 635962"/>
              <a:gd name="connsiteY4" fmla="*/ 68509 h 217163"/>
              <a:gd name="connsiteX0" fmla="*/ 635962 w 635962"/>
              <a:gd name="connsiteY0" fmla="*/ 104514 h 253168"/>
              <a:gd name="connsiteX1" fmla="*/ 396457 w 635962"/>
              <a:gd name="connsiteY1" fmla="*/ 222047 h 253168"/>
              <a:gd name="connsiteX2" fmla="*/ 2226 w 635962"/>
              <a:gd name="connsiteY2" fmla="*/ 85017 h 253168"/>
              <a:gd name="connsiteX3" fmla="*/ 436114 w 635962"/>
              <a:gd name="connsiteY3" fmla="*/ 2585 h 253168"/>
              <a:gd name="connsiteX4" fmla="*/ 635962 w 635962"/>
              <a:gd name="connsiteY4" fmla="*/ 104514 h 253168"/>
              <a:gd name="connsiteX0" fmla="*/ 635900 w 635900"/>
              <a:gd name="connsiteY0" fmla="*/ 104514 h 271390"/>
              <a:gd name="connsiteX1" fmla="*/ 406522 w 635900"/>
              <a:gd name="connsiteY1" fmla="*/ 254959 h 271390"/>
              <a:gd name="connsiteX2" fmla="*/ 2164 w 635900"/>
              <a:gd name="connsiteY2" fmla="*/ 85017 h 271390"/>
              <a:gd name="connsiteX3" fmla="*/ 436052 w 635900"/>
              <a:gd name="connsiteY3" fmla="*/ 2585 h 271390"/>
              <a:gd name="connsiteX4" fmla="*/ 635900 w 635900"/>
              <a:gd name="connsiteY4" fmla="*/ 104514 h 271390"/>
              <a:gd name="connsiteX0" fmla="*/ 635618 w 635618"/>
              <a:gd name="connsiteY0" fmla="*/ 104514 h 284520"/>
              <a:gd name="connsiteX1" fmla="*/ 459406 w 635618"/>
              <a:gd name="connsiteY1" fmla="*/ 275212 h 284520"/>
              <a:gd name="connsiteX2" fmla="*/ 1882 w 635618"/>
              <a:gd name="connsiteY2" fmla="*/ 85017 h 284520"/>
              <a:gd name="connsiteX3" fmla="*/ 435770 w 635618"/>
              <a:gd name="connsiteY3" fmla="*/ 2585 h 284520"/>
              <a:gd name="connsiteX4" fmla="*/ 635618 w 635618"/>
              <a:gd name="connsiteY4" fmla="*/ 104514 h 284520"/>
              <a:gd name="connsiteX0" fmla="*/ 635606 w 635606"/>
              <a:gd name="connsiteY0" fmla="*/ 104514 h 258407"/>
              <a:gd name="connsiteX1" fmla="*/ 461926 w 635606"/>
              <a:gd name="connsiteY1" fmla="*/ 232173 h 258407"/>
              <a:gd name="connsiteX2" fmla="*/ 1870 w 635606"/>
              <a:gd name="connsiteY2" fmla="*/ 85017 h 258407"/>
              <a:gd name="connsiteX3" fmla="*/ 435758 w 635606"/>
              <a:gd name="connsiteY3" fmla="*/ 2585 h 258407"/>
              <a:gd name="connsiteX4" fmla="*/ 635606 w 635606"/>
              <a:gd name="connsiteY4" fmla="*/ 104514 h 258407"/>
              <a:gd name="connsiteX0" fmla="*/ 635339 w 635339"/>
              <a:gd name="connsiteY0" fmla="*/ 104514 h 269860"/>
              <a:gd name="connsiteX1" fmla="*/ 530015 w 635339"/>
              <a:gd name="connsiteY1" fmla="*/ 252427 h 269860"/>
              <a:gd name="connsiteX2" fmla="*/ 1603 w 635339"/>
              <a:gd name="connsiteY2" fmla="*/ 85017 h 269860"/>
              <a:gd name="connsiteX3" fmla="*/ 435491 w 635339"/>
              <a:gd name="connsiteY3" fmla="*/ 2585 h 269860"/>
              <a:gd name="connsiteX4" fmla="*/ 635339 w 635339"/>
              <a:gd name="connsiteY4" fmla="*/ 104514 h 269860"/>
              <a:gd name="connsiteX0" fmla="*/ 635339 w 635339"/>
              <a:gd name="connsiteY0" fmla="*/ 240639 h 405985"/>
              <a:gd name="connsiteX1" fmla="*/ 530015 w 635339"/>
              <a:gd name="connsiteY1" fmla="*/ 388552 h 405985"/>
              <a:gd name="connsiteX2" fmla="*/ 1603 w 635339"/>
              <a:gd name="connsiteY2" fmla="*/ 221142 h 405985"/>
              <a:gd name="connsiteX3" fmla="*/ 540811 w 635339"/>
              <a:gd name="connsiteY3" fmla="*/ 984 h 405985"/>
              <a:gd name="connsiteX4" fmla="*/ 635339 w 635339"/>
              <a:gd name="connsiteY4" fmla="*/ 240639 h 405985"/>
              <a:gd name="connsiteX0" fmla="*/ 829889 w 829890"/>
              <a:gd name="connsiteY0" fmla="*/ 361812 h 397275"/>
              <a:gd name="connsiteX1" fmla="*/ 530129 w 829890"/>
              <a:gd name="connsiteY1" fmla="*/ 388202 h 397275"/>
              <a:gd name="connsiteX2" fmla="*/ 1717 w 829890"/>
              <a:gd name="connsiteY2" fmla="*/ 220792 h 397275"/>
              <a:gd name="connsiteX3" fmla="*/ 540925 w 829890"/>
              <a:gd name="connsiteY3" fmla="*/ 634 h 397275"/>
              <a:gd name="connsiteX4" fmla="*/ 829889 w 829890"/>
              <a:gd name="connsiteY4" fmla="*/ 361812 h 397275"/>
              <a:gd name="connsiteX0" fmla="*/ 829801 w 829801"/>
              <a:gd name="connsiteY0" fmla="*/ 361812 h 464292"/>
              <a:gd name="connsiteX1" fmla="*/ 554345 w 829801"/>
              <a:gd name="connsiteY1" fmla="*/ 461115 h 464292"/>
              <a:gd name="connsiteX2" fmla="*/ 1629 w 829801"/>
              <a:gd name="connsiteY2" fmla="*/ 220792 h 464292"/>
              <a:gd name="connsiteX3" fmla="*/ 540837 w 829801"/>
              <a:gd name="connsiteY3" fmla="*/ 634 h 464292"/>
              <a:gd name="connsiteX4" fmla="*/ 829801 w 829801"/>
              <a:gd name="connsiteY4" fmla="*/ 361812 h 464292"/>
              <a:gd name="connsiteX0" fmla="*/ 484047 w 484047"/>
              <a:gd name="connsiteY0" fmla="*/ 361812 h 466316"/>
              <a:gd name="connsiteX1" fmla="*/ 208591 w 484047"/>
              <a:gd name="connsiteY1" fmla="*/ 461115 h 466316"/>
              <a:gd name="connsiteX2" fmla="*/ 4241 w 484047"/>
              <a:gd name="connsiteY2" fmla="*/ 172183 h 466316"/>
              <a:gd name="connsiteX3" fmla="*/ 195083 w 484047"/>
              <a:gd name="connsiteY3" fmla="*/ 634 h 466316"/>
              <a:gd name="connsiteX4" fmla="*/ 484047 w 484047"/>
              <a:gd name="connsiteY4" fmla="*/ 361812 h 466316"/>
              <a:gd name="connsiteX0" fmla="*/ 466382 w 466382"/>
              <a:gd name="connsiteY0" fmla="*/ 422495 h 473968"/>
              <a:gd name="connsiteX1" fmla="*/ 208527 w 466382"/>
              <a:gd name="connsiteY1" fmla="*/ 461021 h 473968"/>
              <a:gd name="connsiteX2" fmla="*/ 4177 w 466382"/>
              <a:gd name="connsiteY2" fmla="*/ 172089 h 473968"/>
              <a:gd name="connsiteX3" fmla="*/ 195019 w 466382"/>
              <a:gd name="connsiteY3" fmla="*/ 540 h 473968"/>
              <a:gd name="connsiteX4" fmla="*/ 466382 w 466382"/>
              <a:gd name="connsiteY4" fmla="*/ 422495 h 473968"/>
              <a:gd name="connsiteX0" fmla="*/ 460189 w 460189"/>
              <a:gd name="connsiteY0" fmla="*/ 514559 h 517809"/>
              <a:gd name="connsiteX1" fmla="*/ 208504 w 460189"/>
              <a:gd name="connsiteY1" fmla="*/ 460920 h 517809"/>
              <a:gd name="connsiteX2" fmla="*/ 4154 w 460189"/>
              <a:gd name="connsiteY2" fmla="*/ 171988 h 517809"/>
              <a:gd name="connsiteX3" fmla="*/ 194996 w 460189"/>
              <a:gd name="connsiteY3" fmla="*/ 439 h 517809"/>
              <a:gd name="connsiteX4" fmla="*/ 460189 w 460189"/>
              <a:gd name="connsiteY4" fmla="*/ 514559 h 517809"/>
              <a:gd name="connsiteX0" fmla="*/ 460189 w 460189"/>
              <a:gd name="connsiteY0" fmla="*/ 392598 h 395848"/>
              <a:gd name="connsiteX1" fmla="*/ 208504 w 460189"/>
              <a:gd name="connsiteY1" fmla="*/ 338959 h 395848"/>
              <a:gd name="connsiteX2" fmla="*/ 4154 w 460189"/>
              <a:gd name="connsiteY2" fmla="*/ 50027 h 395848"/>
              <a:gd name="connsiteX3" fmla="*/ 433932 w 460189"/>
              <a:gd name="connsiteY3" fmla="*/ 583 h 395848"/>
              <a:gd name="connsiteX4" fmla="*/ 460189 w 460189"/>
              <a:gd name="connsiteY4" fmla="*/ 392598 h 395848"/>
              <a:gd name="connsiteX0" fmla="*/ 460189 w 460189"/>
              <a:gd name="connsiteY0" fmla="*/ 429726 h 432976"/>
              <a:gd name="connsiteX1" fmla="*/ 208504 w 460189"/>
              <a:gd name="connsiteY1" fmla="*/ 376087 h 432976"/>
              <a:gd name="connsiteX2" fmla="*/ 4154 w 460189"/>
              <a:gd name="connsiteY2" fmla="*/ 87155 h 432976"/>
              <a:gd name="connsiteX3" fmla="*/ 433932 w 460189"/>
              <a:gd name="connsiteY3" fmla="*/ 37711 h 432976"/>
              <a:gd name="connsiteX4" fmla="*/ 460189 w 460189"/>
              <a:gd name="connsiteY4" fmla="*/ 429726 h 432976"/>
              <a:gd name="connsiteX0" fmla="*/ 460189 w 460189"/>
              <a:gd name="connsiteY0" fmla="*/ 475519 h 478769"/>
              <a:gd name="connsiteX1" fmla="*/ 208504 w 460189"/>
              <a:gd name="connsiteY1" fmla="*/ 421880 h 478769"/>
              <a:gd name="connsiteX2" fmla="*/ 4154 w 460189"/>
              <a:gd name="connsiteY2" fmla="*/ 132948 h 478769"/>
              <a:gd name="connsiteX3" fmla="*/ 433932 w 460189"/>
              <a:gd name="connsiteY3" fmla="*/ 83504 h 478769"/>
              <a:gd name="connsiteX4" fmla="*/ 460189 w 460189"/>
              <a:gd name="connsiteY4" fmla="*/ 475519 h 478769"/>
              <a:gd name="connsiteX0" fmla="*/ 490350 w 490350"/>
              <a:gd name="connsiteY0" fmla="*/ 454785 h 456388"/>
              <a:gd name="connsiteX1" fmla="*/ 238665 w 490350"/>
              <a:gd name="connsiteY1" fmla="*/ 401146 h 456388"/>
              <a:gd name="connsiteX2" fmla="*/ 3651 w 490350"/>
              <a:gd name="connsiteY2" fmla="*/ 240483 h 456388"/>
              <a:gd name="connsiteX3" fmla="*/ 464093 w 490350"/>
              <a:gd name="connsiteY3" fmla="*/ 62770 h 456388"/>
              <a:gd name="connsiteX4" fmla="*/ 490350 w 490350"/>
              <a:gd name="connsiteY4" fmla="*/ 454785 h 456388"/>
              <a:gd name="connsiteX0" fmla="*/ 486699 w 486699"/>
              <a:gd name="connsiteY0" fmla="*/ 454785 h 456387"/>
              <a:gd name="connsiteX1" fmla="*/ 235014 w 486699"/>
              <a:gd name="connsiteY1" fmla="*/ 401146 h 456387"/>
              <a:gd name="connsiteX2" fmla="*/ 0 w 486699"/>
              <a:gd name="connsiteY2" fmla="*/ 240483 h 456387"/>
              <a:gd name="connsiteX3" fmla="*/ 460442 w 486699"/>
              <a:gd name="connsiteY3" fmla="*/ 62770 h 456387"/>
              <a:gd name="connsiteX4" fmla="*/ 486699 w 486699"/>
              <a:gd name="connsiteY4" fmla="*/ 454785 h 456387"/>
              <a:gd name="connsiteX0" fmla="*/ 486699 w 495736"/>
              <a:gd name="connsiteY0" fmla="*/ 454785 h 456387"/>
              <a:gd name="connsiteX1" fmla="*/ 235014 w 495736"/>
              <a:gd name="connsiteY1" fmla="*/ 401146 h 456387"/>
              <a:gd name="connsiteX2" fmla="*/ 0 w 495736"/>
              <a:gd name="connsiteY2" fmla="*/ 240483 h 456387"/>
              <a:gd name="connsiteX3" fmla="*/ 460442 w 495736"/>
              <a:gd name="connsiteY3" fmla="*/ 62770 h 456387"/>
              <a:gd name="connsiteX4" fmla="*/ 486699 w 495736"/>
              <a:gd name="connsiteY4" fmla="*/ 454785 h 456387"/>
              <a:gd name="connsiteX0" fmla="*/ 486699 w 495736"/>
              <a:gd name="connsiteY0" fmla="*/ 454785 h 466555"/>
              <a:gd name="connsiteX1" fmla="*/ 235014 w 495736"/>
              <a:gd name="connsiteY1" fmla="*/ 401146 h 466555"/>
              <a:gd name="connsiteX2" fmla="*/ 0 w 495736"/>
              <a:gd name="connsiteY2" fmla="*/ 240483 h 466555"/>
              <a:gd name="connsiteX3" fmla="*/ 460442 w 495736"/>
              <a:gd name="connsiteY3" fmla="*/ 62770 h 466555"/>
              <a:gd name="connsiteX4" fmla="*/ 486699 w 495736"/>
              <a:gd name="connsiteY4" fmla="*/ 454785 h 466555"/>
              <a:gd name="connsiteX0" fmla="*/ 486699 w 491986"/>
              <a:gd name="connsiteY0" fmla="*/ 550874 h 562644"/>
              <a:gd name="connsiteX1" fmla="*/ 235014 w 491986"/>
              <a:gd name="connsiteY1" fmla="*/ 497235 h 562644"/>
              <a:gd name="connsiteX2" fmla="*/ 0 w 491986"/>
              <a:gd name="connsiteY2" fmla="*/ 336572 h 562644"/>
              <a:gd name="connsiteX3" fmla="*/ 444492 w 491986"/>
              <a:gd name="connsiteY3" fmla="*/ 51954 h 562644"/>
              <a:gd name="connsiteX4" fmla="*/ 486699 w 491986"/>
              <a:gd name="connsiteY4" fmla="*/ 550874 h 562644"/>
              <a:gd name="connsiteX0" fmla="*/ 508556 w 511662"/>
              <a:gd name="connsiteY0" fmla="*/ 170643 h 501304"/>
              <a:gd name="connsiteX1" fmla="*/ 235014 w 511662"/>
              <a:gd name="connsiteY1" fmla="*/ 497235 h 501304"/>
              <a:gd name="connsiteX2" fmla="*/ 0 w 511662"/>
              <a:gd name="connsiteY2" fmla="*/ 336572 h 501304"/>
              <a:gd name="connsiteX3" fmla="*/ 444492 w 511662"/>
              <a:gd name="connsiteY3" fmla="*/ 51954 h 501304"/>
              <a:gd name="connsiteX4" fmla="*/ 508556 w 511662"/>
              <a:gd name="connsiteY4" fmla="*/ 170643 h 501304"/>
              <a:gd name="connsiteX0" fmla="*/ 508556 w 511662"/>
              <a:gd name="connsiteY0" fmla="*/ 170643 h 430699"/>
              <a:gd name="connsiteX1" fmla="*/ 110887 w 511662"/>
              <a:gd name="connsiteY1" fmla="*/ 422433 h 430699"/>
              <a:gd name="connsiteX2" fmla="*/ 0 w 511662"/>
              <a:gd name="connsiteY2" fmla="*/ 336572 h 430699"/>
              <a:gd name="connsiteX3" fmla="*/ 444492 w 511662"/>
              <a:gd name="connsiteY3" fmla="*/ 51954 h 430699"/>
              <a:gd name="connsiteX4" fmla="*/ 508556 w 511662"/>
              <a:gd name="connsiteY4" fmla="*/ 170643 h 430699"/>
              <a:gd name="connsiteX0" fmla="*/ 620988 w 624094"/>
              <a:gd name="connsiteY0" fmla="*/ 172108 h 429665"/>
              <a:gd name="connsiteX1" fmla="*/ 223319 w 624094"/>
              <a:gd name="connsiteY1" fmla="*/ 423898 h 429665"/>
              <a:gd name="connsiteX2" fmla="*/ -1 w 624094"/>
              <a:gd name="connsiteY2" fmla="*/ 321045 h 429665"/>
              <a:gd name="connsiteX3" fmla="*/ 556924 w 624094"/>
              <a:gd name="connsiteY3" fmla="*/ 53419 h 429665"/>
              <a:gd name="connsiteX4" fmla="*/ 620988 w 624094"/>
              <a:gd name="connsiteY4" fmla="*/ 172108 h 429665"/>
              <a:gd name="connsiteX0" fmla="*/ 620989 w 624095"/>
              <a:gd name="connsiteY0" fmla="*/ 156502 h 414060"/>
              <a:gd name="connsiteX1" fmla="*/ 223320 w 624095"/>
              <a:gd name="connsiteY1" fmla="*/ 408292 h 414060"/>
              <a:gd name="connsiteX2" fmla="*/ 0 w 624095"/>
              <a:gd name="connsiteY2" fmla="*/ 305439 h 414060"/>
              <a:gd name="connsiteX3" fmla="*/ 556925 w 624095"/>
              <a:gd name="connsiteY3" fmla="*/ 37813 h 414060"/>
              <a:gd name="connsiteX4" fmla="*/ 620989 w 624095"/>
              <a:gd name="connsiteY4" fmla="*/ 156502 h 414060"/>
              <a:gd name="connsiteX0" fmla="*/ 620989 w 624095"/>
              <a:gd name="connsiteY0" fmla="*/ 122153 h 379711"/>
              <a:gd name="connsiteX1" fmla="*/ 223320 w 624095"/>
              <a:gd name="connsiteY1" fmla="*/ 373943 h 379711"/>
              <a:gd name="connsiteX2" fmla="*/ 0 w 624095"/>
              <a:gd name="connsiteY2" fmla="*/ 271090 h 379711"/>
              <a:gd name="connsiteX3" fmla="*/ 556925 w 624095"/>
              <a:gd name="connsiteY3" fmla="*/ 3464 h 379711"/>
              <a:gd name="connsiteX4" fmla="*/ 620989 w 624095"/>
              <a:gd name="connsiteY4" fmla="*/ 122153 h 379711"/>
              <a:gd name="connsiteX0" fmla="*/ 620989 w 624095"/>
              <a:gd name="connsiteY0" fmla="*/ 122153 h 375967"/>
              <a:gd name="connsiteX1" fmla="*/ 223320 w 624095"/>
              <a:gd name="connsiteY1" fmla="*/ 373943 h 375967"/>
              <a:gd name="connsiteX2" fmla="*/ 0 w 624095"/>
              <a:gd name="connsiteY2" fmla="*/ 271090 h 375967"/>
              <a:gd name="connsiteX3" fmla="*/ 556925 w 624095"/>
              <a:gd name="connsiteY3" fmla="*/ 3464 h 375967"/>
              <a:gd name="connsiteX4" fmla="*/ 620989 w 624095"/>
              <a:gd name="connsiteY4" fmla="*/ 122153 h 375967"/>
              <a:gd name="connsiteX0" fmla="*/ 620989 w 624095"/>
              <a:gd name="connsiteY0" fmla="*/ 122153 h 418791"/>
              <a:gd name="connsiteX1" fmla="*/ 223320 w 624095"/>
              <a:gd name="connsiteY1" fmla="*/ 373943 h 418791"/>
              <a:gd name="connsiteX2" fmla="*/ 0 w 624095"/>
              <a:gd name="connsiteY2" fmla="*/ 271090 h 418791"/>
              <a:gd name="connsiteX3" fmla="*/ 556925 w 624095"/>
              <a:gd name="connsiteY3" fmla="*/ 3464 h 418791"/>
              <a:gd name="connsiteX4" fmla="*/ 620989 w 624095"/>
              <a:gd name="connsiteY4" fmla="*/ 122153 h 418791"/>
              <a:gd name="connsiteX0" fmla="*/ 620989 w 624095"/>
              <a:gd name="connsiteY0" fmla="*/ 122153 h 418791"/>
              <a:gd name="connsiteX1" fmla="*/ 223320 w 624095"/>
              <a:gd name="connsiteY1" fmla="*/ 373943 h 418791"/>
              <a:gd name="connsiteX2" fmla="*/ 0 w 624095"/>
              <a:gd name="connsiteY2" fmla="*/ 271090 h 418791"/>
              <a:gd name="connsiteX3" fmla="*/ 556925 w 624095"/>
              <a:gd name="connsiteY3" fmla="*/ 3464 h 418791"/>
              <a:gd name="connsiteX4" fmla="*/ 620989 w 624095"/>
              <a:gd name="connsiteY4" fmla="*/ 122153 h 418791"/>
              <a:gd name="connsiteX0" fmla="*/ 569346 w 572452"/>
              <a:gd name="connsiteY0" fmla="*/ 122153 h 399955"/>
              <a:gd name="connsiteX1" fmla="*/ 171677 w 572452"/>
              <a:gd name="connsiteY1" fmla="*/ 373943 h 399955"/>
              <a:gd name="connsiteX2" fmla="*/ 0 w 572452"/>
              <a:gd name="connsiteY2" fmla="*/ 234528 h 399955"/>
              <a:gd name="connsiteX3" fmla="*/ 505282 w 572452"/>
              <a:gd name="connsiteY3" fmla="*/ 3464 h 399955"/>
              <a:gd name="connsiteX4" fmla="*/ 569346 w 572452"/>
              <a:gd name="connsiteY4" fmla="*/ 122153 h 399955"/>
              <a:gd name="connsiteX0" fmla="*/ 522160 w 534916"/>
              <a:gd name="connsiteY0" fmla="*/ 103557 h 402738"/>
              <a:gd name="connsiteX1" fmla="*/ 171677 w 534916"/>
              <a:gd name="connsiteY1" fmla="*/ 375322 h 402738"/>
              <a:gd name="connsiteX2" fmla="*/ 0 w 534916"/>
              <a:gd name="connsiteY2" fmla="*/ 235907 h 402738"/>
              <a:gd name="connsiteX3" fmla="*/ 505282 w 534916"/>
              <a:gd name="connsiteY3" fmla="*/ 4843 h 402738"/>
              <a:gd name="connsiteX4" fmla="*/ 522160 w 534916"/>
              <a:gd name="connsiteY4" fmla="*/ 103557 h 40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916" h="402738">
                <a:moveTo>
                  <a:pt x="522160" y="103557"/>
                </a:moveTo>
                <a:cubicBezTo>
                  <a:pt x="425262" y="139274"/>
                  <a:pt x="258704" y="353264"/>
                  <a:pt x="171677" y="375322"/>
                </a:cubicBezTo>
                <a:cubicBezTo>
                  <a:pt x="84650" y="397380"/>
                  <a:pt x="59209" y="467815"/>
                  <a:pt x="0" y="235907"/>
                </a:cubicBezTo>
                <a:cubicBezTo>
                  <a:pt x="139642" y="162255"/>
                  <a:pt x="106809" y="27666"/>
                  <a:pt x="505282" y="4843"/>
                </a:cubicBezTo>
                <a:cubicBezTo>
                  <a:pt x="547612" y="-12161"/>
                  <a:pt x="536216" y="14415"/>
                  <a:pt x="522160" y="10355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2020674" y="4034229"/>
            <a:ext cx="496177" cy="742407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трелка вниз 67"/>
          <p:cNvSpPr/>
          <p:nvPr/>
        </p:nvSpPr>
        <p:spPr>
          <a:xfrm rot="16200000">
            <a:off x="3738369" y="5149940"/>
            <a:ext cx="496177" cy="742407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трелка вниз 68"/>
          <p:cNvSpPr/>
          <p:nvPr/>
        </p:nvSpPr>
        <p:spPr>
          <a:xfrm rot="10800000">
            <a:off x="6177909" y="4057301"/>
            <a:ext cx="496177" cy="742407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1" name="Прямая со стрелкой 70"/>
          <p:cNvCxnSpPr/>
          <p:nvPr/>
        </p:nvCxnSpPr>
        <p:spPr>
          <a:xfrm flipH="1">
            <a:off x="1911206" y="1035542"/>
            <a:ext cx="3314046" cy="0"/>
          </a:xfrm>
          <a:prstGeom prst="straightConnector1">
            <a:avLst/>
          </a:prstGeom>
          <a:ln w="127000"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1979851" y="1117188"/>
            <a:ext cx="34063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ru-RU" altLang="ru-RU" sz="3200" b="1">
                <a:solidFill>
                  <a:schemeClr val="accent6">
                    <a:lumMod val="75000"/>
                  </a:schemeClr>
                </a:solidFill>
              </a:rPr>
              <a:t>Биоэнергетика</a:t>
            </a:r>
            <a:endParaRPr lang="en-US" altLang="ru-RU" sz="3200" b="1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17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3846" y="847463"/>
            <a:ext cx="4181140" cy="4131632"/>
          </a:xfrm>
          <a:prstGeom prst="rect">
            <a:avLst/>
          </a:prstGeom>
        </p:spPr>
      </p:pic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157855" y="116296"/>
            <a:ext cx="882829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Вещество </a:t>
            </a:r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X</a:t>
            </a:r>
            <a:r>
              <a:rPr lang="ru-RU" sz="3200" b="1" baseline="3000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*</a:t>
            </a:r>
            <a:r>
              <a:rPr lang="ru-RU" sz="32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: аденозинтрифосфат (АТФ)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83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6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57855" y="1617624"/>
            <a:ext cx="4566545" cy="370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altLang="ru-RU" sz="2000"/>
              <a:t>Отрицательно заряженные фосфатные группы отталкиваются;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altLang="ru-RU" sz="2000"/>
              <a:t>Ф</a:t>
            </a:r>
            <a:r>
              <a:rPr lang="ru-RU" altLang="ru-RU" sz="2000" baseline="-25000"/>
              <a:t>н</a:t>
            </a:r>
            <a:r>
              <a:rPr lang="ru-RU" altLang="ru-RU" sz="2000"/>
              <a:t> стабилизируется за счет резонансной структуры</a:t>
            </a:r>
            <a:r>
              <a:rPr lang="en-US" altLang="ru-RU" sz="2000"/>
              <a:t>;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altLang="ru-RU" sz="2000"/>
              <a:t>Образовавшийся после гидролиза АДФ</a:t>
            </a:r>
            <a:r>
              <a:rPr lang="ru-RU" altLang="ru-RU" sz="2000" baseline="30000"/>
              <a:t>2-</a:t>
            </a:r>
            <a:r>
              <a:rPr lang="ru-RU" altLang="ru-RU" sz="2000"/>
              <a:t> тут же ионизируется</a:t>
            </a:r>
            <a:r>
              <a:rPr lang="en-US" altLang="ru-RU" sz="2000"/>
              <a:t>;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altLang="ru-RU" sz="2000"/>
              <a:t>Степень гидратации продуктов гидролиза АТФ выше, чем у исходной молекулы АТФ.</a:t>
            </a:r>
            <a:endParaRPr lang="en-US" altLang="ru-RU" sz="2000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57855" y="909738"/>
            <a:ext cx="53793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ru-RU" altLang="ru-RU" sz="2000" b="1">
                <a:solidFill>
                  <a:schemeClr val="accent6">
                    <a:lumMod val="75000"/>
                  </a:schemeClr>
                </a:solidFill>
              </a:rPr>
              <a:t>В реакции АТФ → АДФ + Ф</a:t>
            </a:r>
            <a:r>
              <a:rPr lang="en-US" altLang="ru-RU" sz="2000" b="1" baseline="-2500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ru-RU" altLang="ru-RU" sz="2000" b="1">
                <a:solidFill>
                  <a:schemeClr val="accent6">
                    <a:lumMod val="75000"/>
                  </a:schemeClr>
                </a:solidFill>
              </a:rPr>
              <a:t> выделяется много энергии, потому что:</a:t>
            </a:r>
            <a:endParaRPr lang="en-US" altLang="ru-RU" sz="2000" b="1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http://www.eppendorf.com/script/binres.php?RID=1529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103" y="5295010"/>
            <a:ext cx="759460" cy="147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252617" y="5242158"/>
            <a:ext cx="54283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ru-RU" altLang="ru-RU" sz="2000" b="1">
                <a:solidFill>
                  <a:schemeClr val="accent6">
                    <a:lumMod val="75000"/>
                  </a:schemeClr>
                </a:solidFill>
              </a:rPr>
              <a:t>!</a:t>
            </a:r>
            <a:r>
              <a:rPr lang="ru-RU" altLang="ru-RU" sz="200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altLang="ru-RU" sz="2000" b="1">
                <a:solidFill>
                  <a:schemeClr val="accent6">
                    <a:lumMod val="75000"/>
                  </a:schemeClr>
                </a:solidFill>
              </a:rPr>
              <a:t>Однако АТФ </a:t>
            </a:r>
            <a:r>
              <a:rPr lang="ru-RU" altLang="ru-RU" sz="2000" b="1" i="1">
                <a:solidFill>
                  <a:schemeClr val="accent6">
                    <a:lumMod val="75000"/>
                  </a:schemeClr>
                </a:solidFill>
              </a:rPr>
              <a:t>кинетически стабильна</a:t>
            </a:r>
            <a:r>
              <a:rPr lang="ru-RU" altLang="ru-RU" sz="2000" b="1">
                <a:solidFill>
                  <a:schemeClr val="accent6">
                    <a:lumMod val="75000"/>
                  </a:schemeClr>
                </a:solidFill>
              </a:rPr>
              <a:t>:</a:t>
            </a:r>
            <a:endParaRPr lang="en-US" altLang="ru-RU" sz="20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57855" y="6249661"/>
            <a:ext cx="13949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ru-RU" altLang="ru-RU" sz="1000"/>
              <a:t>Источник рисунка:</a:t>
            </a:r>
          </a:p>
          <a:p>
            <a:r>
              <a:rPr lang="en-US" altLang="ru-RU" sz="1000">
                <a:hlinkClick r:id="rId4"/>
              </a:rPr>
              <a:t>www.eppendorf.com</a:t>
            </a:r>
            <a:endParaRPr lang="en-US" altLang="ru-RU" sz="1000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252616" y="5595122"/>
            <a:ext cx="619034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ru-RU" altLang="ru-RU" sz="2000"/>
              <a:t>взаимодействие с атакующим нуклеофилом фосфатных групп приводит к его отталкиванию и повышению энергии активации гидролиза</a:t>
            </a:r>
            <a:endParaRPr lang="en-US" altLang="ru-RU" sz="2000"/>
          </a:p>
        </p:txBody>
      </p:sp>
    </p:spTree>
    <p:extLst>
      <p:ext uri="{BB962C8B-B14F-4D97-AF65-F5344CB8AC3E}">
        <p14:creationId xmlns:p14="http://schemas.microsoft.com/office/powerpoint/2010/main" val="592552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12"/>
          <p:cNvSpPr txBox="1">
            <a:spLocks noChangeArrowheads="1"/>
          </p:cNvSpPr>
          <p:nvPr/>
        </p:nvSpPr>
        <p:spPr bwMode="auto">
          <a:xfrm>
            <a:off x="74222" y="5587683"/>
            <a:ext cx="899040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1800" b="1">
                <a:latin typeface="Arial" panose="020B0604020202020204" pitchFamily="34" charset="0"/>
                <a:cs typeface="Arial" panose="020B0604020202020204" pitchFamily="34" charset="0"/>
              </a:rPr>
              <a:t>Дополнительная информация:</a:t>
            </a:r>
          </a:p>
          <a:p>
            <a:pPr eaLnBrk="1" hangingPunct="1"/>
            <a:r>
              <a:rPr lang="de-DE" altLang="ru-RU" sz="180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http://enzyme.expasy.org/</a:t>
            </a:r>
            <a:r>
              <a:rPr lang="ru-RU" altLang="ru-RU" sz="1800">
                <a:latin typeface="Arial" panose="020B0604020202020204" pitchFamily="34" charset="0"/>
                <a:cs typeface="Arial" panose="020B0604020202020204" pitchFamily="34" charset="0"/>
              </a:rPr>
              <a:t> - хорошая БД кодов </a:t>
            </a:r>
            <a:r>
              <a:rPr lang="en-US" altLang="ru-RU" sz="1800">
                <a:latin typeface="Arial" panose="020B0604020202020204" pitchFamily="34" charset="0"/>
                <a:cs typeface="Arial" panose="020B0604020202020204" pitchFamily="34" charset="0"/>
              </a:rPr>
              <a:t>EC</a:t>
            </a:r>
            <a:r>
              <a:rPr lang="ru-RU" altLang="ru-RU" sz="1800">
                <a:latin typeface="Arial" panose="020B0604020202020204" pitchFamily="34" charset="0"/>
                <a:cs typeface="Arial" panose="020B0604020202020204" pitchFamily="34" charset="0"/>
              </a:rPr>
              <a:t>, можно скачать через </a:t>
            </a:r>
            <a:r>
              <a:rPr lang="en-US" altLang="ru-RU" sz="1800">
                <a:latin typeface="Arial" panose="020B0604020202020204" pitchFamily="34" charset="0"/>
                <a:cs typeface="Arial" panose="020B0604020202020204" pitchFamily="34" charset="0"/>
              </a:rPr>
              <a:t>FTP</a:t>
            </a:r>
            <a:endParaRPr lang="ru-RU" altLang="ru-RU" sz="180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eaLnBrk="1" hangingPunct="1"/>
            <a:r>
              <a:rPr lang="de-DE" altLang="ru-RU" sz="18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http://en.wikipedia.org/wiki/Enzyme_Commission_number</a:t>
            </a:r>
            <a:endParaRPr lang="de-DE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600130" y="128800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EC: </a:t>
            </a:r>
            <a:r>
              <a:rPr lang="ru-RU" sz="32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классификация ферментов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83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7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2452" y="847129"/>
            <a:ext cx="835583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EC (Enzyme Commission) – </a:t>
            </a:r>
            <a:r>
              <a:rPr lang="ru-RU" sz="2400">
                <a:latin typeface="Arial" panose="020B0604020202020204" pitchFamily="34" charset="0"/>
                <a:cs typeface="Arial" panose="020B0604020202020204" pitchFamily="34" charset="0"/>
              </a:rPr>
              <a:t>специальный номер из четырех цифр, который характеризует фермент по: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>
                <a:latin typeface="Arial" panose="020B0604020202020204" pitchFamily="34" charset="0"/>
                <a:cs typeface="Arial" panose="020B0604020202020204" pitchFamily="34" charset="0"/>
              </a:rPr>
              <a:t>типу катализируемой реакции (</a:t>
            </a:r>
            <a:r>
              <a:rPr lang="ru-RU" sz="24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6 типов</a:t>
            </a:r>
            <a:r>
              <a:rPr lang="ru-RU" sz="24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>
                <a:latin typeface="Arial" panose="020B0604020202020204" pitchFamily="34" charset="0"/>
                <a:cs typeface="Arial" panose="020B0604020202020204" pitchFamily="34" charset="0"/>
              </a:rPr>
              <a:t>субстрату(ам)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5730" y="2832485"/>
            <a:ext cx="83558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самом деле это классификация не собственно ферментов, а </a:t>
            </a:r>
            <a:r>
              <a:rPr lang="ru-RU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реакций</a:t>
            </a:r>
            <a:r>
              <a:rPr lang="ru-RU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одну и ту же реакцию могут катализировать неродственные ферменты!</a:t>
            </a:r>
          </a:p>
        </p:txBody>
      </p:sp>
      <p:sp>
        <p:nvSpPr>
          <p:cNvPr id="10" name="Textfeld 12"/>
          <p:cNvSpPr txBox="1">
            <a:spLocks noChangeArrowheads="1"/>
          </p:cNvSpPr>
          <p:nvPr/>
        </p:nvSpPr>
        <p:spPr bwMode="auto">
          <a:xfrm>
            <a:off x="219008" y="4134219"/>
            <a:ext cx="860928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Marina V. </a:t>
            </a:r>
            <a:r>
              <a:rPr lang="en-US" alt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Omelchenko</a:t>
            </a:r>
            <a:r>
              <a:rPr lang="en-US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Michael Y. </a:t>
            </a:r>
            <a:r>
              <a:rPr lang="en-US" alt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Galperin</a:t>
            </a:r>
            <a:r>
              <a:rPr lang="en-US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Yuri I. Wolf and Eugene V. </a:t>
            </a:r>
            <a:r>
              <a:rPr lang="en-US" alt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Koonin</a:t>
            </a:r>
            <a:r>
              <a:rPr lang="en-US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  <a:r>
              <a:rPr lang="en-US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Research Non-homologous </a:t>
            </a:r>
            <a:r>
              <a:rPr lang="en-US" alt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isofunctional</a:t>
            </a:r>
            <a:r>
              <a:rPr lang="en-US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enzymes: A systematic analysis of alternative solutions in enzyme evolution</a:t>
            </a:r>
          </a:p>
          <a:p>
            <a:r>
              <a:rPr lang="en-US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Biology Direct</a:t>
            </a:r>
            <a:r>
              <a:rPr lang="en-US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5:31</a:t>
            </a:r>
          </a:p>
        </p:txBody>
      </p:sp>
    </p:spTree>
    <p:extLst>
      <p:ext uri="{BB962C8B-B14F-4D97-AF65-F5344CB8AC3E}">
        <p14:creationId xmlns:p14="http://schemas.microsoft.com/office/powerpoint/2010/main" val="17707053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>
            <a:lumMod val="20000"/>
            <a:lumOff val="80000"/>
          </a:schemeClr>
        </a:solidFill>
        <a:ln w="25400">
          <a:solidFill>
            <a:schemeClr val="accent6">
              <a:lumMod val="75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2910</TotalTime>
  <Words>977</Words>
  <Application>Microsoft Office PowerPoint</Application>
  <PresentationFormat>Экран (4:3)</PresentationFormat>
  <Paragraphs>230</Paragraphs>
  <Slides>22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Courier New</vt:lpstr>
      <vt:lpstr>Symbol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DDibrova</dc:creator>
  <cp:lastModifiedBy>Анастасия Жарикова</cp:lastModifiedBy>
  <cp:revision>150</cp:revision>
  <dcterms:created xsi:type="dcterms:W3CDTF">2015-02-12T07:48:46Z</dcterms:created>
  <dcterms:modified xsi:type="dcterms:W3CDTF">2019-03-14T20:59:01Z</dcterms:modified>
</cp:coreProperties>
</file>